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notesMasterIdLst>
    <p:notesMasterId r:id="rId73"/>
  </p:notesMasterIdLst>
  <p:handoutMasterIdLst>
    <p:handoutMasterId r:id="rId74"/>
  </p:handoutMasterIdLst>
  <p:sldIdLst>
    <p:sldId id="256" r:id="rId2"/>
    <p:sldId id="424" r:id="rId3"/>
    <p:sldId id="473" r:id="rId4"/>
    <p:sldId id="471" r:id="rId5"/>
    <p:sldId id="472" r:id="rId6"/>
    <p:sldId id="509" r:id="rId7"/>
    <p:sldId id="510" r:id="rId8"/>
    <p:sldId id="511" r:id="rId9"/>
    <p:sldId id="426" r:id="rId10"/>
    <p:sldId id="474" r:id="rId11"/>
    <p:sldId id="476" r:id="rId12"/>
    <p:sldId id="492" r:id="rId13"/>
    <p:sldId id="477" r:id="rId14"/>
    <p:sldId id="478" r:id="rId15"/>
    <p:sldId id="475" r:id="rId16"/>
    <p:sldId id="445" r:id="rId17"/>
    <p:sldId id="480" r:id="rId18"/>
    <p:sldId id="481" r:id="rId19"/>
    <p:sldId id="447" r:id="rId20"/>
    <p:sldId id="482" r:id="rId21"/>
    <p:sldId id="483" r:id="rId22"/>
    <p:sldId id="484" r:id="rId23"/>
    <p:sldId id="486" r:id="rId24"/>
    <p:sldId id="487" r:id="rId25"/>
    <p:sldId id="488" r:id="rId26"/>
    <p:sldId id="451" r:id="rId27"/>
    <p:sldId id="489" r:id="rId28"/>
    <p:sldId id="453" r:id="rId29"/>
    <p:sldId id="491" r:id="rId30"/>
    <p:sldId id="428" r:id="rId31"/>
    <p:sldId id="495" r:id="rId32"/>
    <p:sldId id="496" r:id="rId33"/>
    <p:sldId id="497" r:id="rId34"/>
    <p:sldId id="498" r:id="rId35"/>
    <p:sldId id="455" r:id="rId36"/>
    <p:sldId id="500" r:id="rId37"/>
    <p:sldId id="430" r:id="rId38"/>
    <p:sldId id="503" r:id="rId39"/>
    <p:sldId id="431" r:id="rId40"/>
    <p:sldId id="505" r:id="rId41"/>
    <p:sldId id="506" r:id="rId42"/>
    <p:sldId id="507" r:id="rId43"/>
    <p:sldId id="435" r:id="rId44"/>
    <p:sldId id="508" r:id="rId45"/>
    <p:sldId id="512" r:id="rId46"/>
    <p:sldId id="436" r:id="rId47"/>
    <p:sldId id="513" r:id="rId48"/>
    <p:sldId id="438" r:id="rId49"/>
    <p:sldId id="463" r:id="rId50"/>
    <p:sldId id="464" r:id="rId51"/>
    <p:sldId id="515" r:id="rId52"/>
    <p:sldId id="516" r:id="rId53"/>
    <p:sldId id="439" r:id="rId54"/>
    <p:sldId id="517" r:id="rId55"/>
    <p:sldId id="518" r:id="rId56"/>
    <p:sldId id="520" r:id="rId57"/>
    <p:sldId id="521" r:id="rId58"/>
    <p:sldId id="523" r:id="rId59"/>
    <p:sldId id="522" r:id="rId60"/>
    <p:sldId id="440" r:id="rId61"/>
    <p:sldId id="527" r:id="rId62"/>
    <p:sldId id="525" r:id="rId63"/>
    <p:sldId id="526" r:id="rId64"/>
    <p:sldId id="469" r:id="rId65"/>
    <p:sldId id="442" r:id="rId66"/>
    <p:sldId id="479" r:id="rId67"/>
    <p:sldId id="485" r:id="rId68"/>
    <p:sldId id="490" r:id="rId69"/>
    <p:sldId id="499" r:id="rId70"/>
    <p:sldId id="514" r:id="rId71"/>
    <p:sldId id="524" r:id="rId72"/>
  </p:sldIdLst>
  <p:sldSz cx="9144000" cy="6858000" type="screen4x3"/>
  <p:notesSz cx="7302500" cy="9588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FF3300"/>
    <a:srgbClr val="0066CC"/>
    <a:srgbClr val="FFFF00"/>
    <a:srgbClr val="FF6600"/>
    <a:srgbClr val="000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06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5.wmf"/><Relationship Id="rId1" Type="http://schemas.openxmlformats.org/officeDocument/2006/relationships/image" Target="../media/image37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5" Type="http://schemas.openxmlformats.org/officeDocument/2006/relationships/image" Target="../media/image119.wmf"/><Relationship Id="rId4" Type="http://schemas.openxmlformats.org/officeDocument/2006/relationships/image" Target="../media/image118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7" Type="http://schemas.openxmlformats.org/officeDocument/2006/relationships/image" Target="../media/image149.wmf"/><Relationship Id="rId2" Type="http://schemas.openxmlformats.org/officeDocument/2006/relationships/image" Target="../media/image4.wmf"/><Relationship Id="rId1" Type="http://schemas.openxmlformats.org/officeDocument/2006/relationships/image" Target="../media/image5.wmf"/><Relationship Id="rId6" Type="http://schemas.openxmlformats.org/officeDocument/2006/relationships/image" Target="../media/image148.wmf"/><Relationship Id="rId5" Type="http://schemas.openxmlformats.org/officeDocument/2006/relationships/image" Target="../media/image147.wmf"/><Relationship Id="rId4" Type="http://schemas.openxmlformats.org/officeDocument/2006/relationships/image" Target="../media/image146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7" Type="http://schemas.openxmlformats.org/officeDocument/2006/relationships/image" Target="../media/image154.wmf"/><Relationship Id="rId2" Type="http://schemas.openxmlformats.org/officeDocument/2006/relationships/image" Target="../media/image147.wmf"/><Relationship Id="rId1" Type="http://schemas.openxmlformats.org/officeDocument/2006/relationships/image" Target="../media/image150.wmf"/><Relationship Id="rId6" Type="http://schemas.openxmlformats.org/officeDocument/2006/relationships/image" Target="../media/image153.wmf"/><Relationship Id="rId5" Type="http://schemas.openxmlformats.org/officeDocument/2006/relationships/image" Target="../media/image152.wmf"/><Relationship Id="rId4" Type="http://schemas.openxmlformats.org/officeDocument/2006/relationships/image" Target="../media/image151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wmf"/><Relationship Id="rId1" Type="http://schemas.openxmlformats.org/officeDocument/2006/relationships/image" Target="../media/image158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wmf"/><Relationship Id="rId1" Type="http://schemas.openxmlformats.org/officeDocument/2006/relationships/image" Target="../media/image167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wmf"/><Relationship Id="rId2" Type="http://schemas.openxmlformats.org/officeDocument/2006/relationships/image" Target="../media/image180.wmf"/><Relationship Id="rId1" Type="http://schemas.openxmlformats.org/officeDocument/2006/relationships/image" Target="../media/image179.wmf"/><Relationship Id="rId4" Type="http://schemas.openxmlformats.org/officeDocument/2006/relationships/image" Target="../media/image182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wmf"/><Relationship Id="rId2" Type="http://schemas.openxmlformats.org/officeDocument/2006/relationships/image" Target="../media/image185.wmf"/><Relationship Id="rId1" Type="http://schemas.openxmlformats.org/officeDocument/2006/relationships/image" Target="../media/image184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wmf"/><Relationship Id="rId2" Type="http://schemas.openxmlformats.org/officeDocument/2006/relationships/image" Target="../media/image188.wmf"/><Relationship Id="rId1" Type="http://schemas.openxmlformats.org/officeDocument/2006/relationships/image" Target="../media/image187.wmf"/><Relationship Id="rId5" Type="http://schemas.openxmlformats.org/officeDocument/2006/relationships/image" Target="../media/image191.wmf"/><Relationship Id="rId4" Type="http://schemas.openxmlformats.org/officeDocument/2006/relationships/image" Target="../media/image190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wmf"/><Relationship Id="rId2" Type="http://schemas.openxmlformats.org/officeDocument/2006/relationships/image" Target="../media/image254.wmf"/><Relationship Id="rId1" Type="http://schemas.openxmlformats.org/officeDocument/2006/relationships/image" Target="../media/image25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defTabSz="965200">
              <a:defRPr sz="1300"/>
            </a:lvl1pPr>
          </a:lstStyle>
          <a:p>
            <a:endParaRPr lang="en-US" altLang="th-TH"/>
          </a:p>
        </p:txBody>
      </p:sp>
      <p:sp>
        <p:nvSpPr>
          <p:cNvPr id="410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endParaRPr lang="en-US" altLang="th-TH"/>
          </a:p>
        </p:txBody>
      </p:sp>
      <p:sp>
        <p:nvSpPr>
          <p:cNvPr id="410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defTabSz="965200">
              <a:defRPr sz="1300"/>
            </a:lvl1pPr>
          </a:lstStyle>
          <a:p>
            <a:endParaRPr lang="en-US" altLang="th-TH"/>
          </a:p>
        </p:txBody>
      </p:sp>
      <p:sp>
        <p:nvSpPr>
          <p:cNvPr id="410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5CA37E92-507F-4493-9CB7-A8DF6697B581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689705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defTabSz="965200">
              <a:defRPr sz="1300"/>
            </a:lvl1pPr>
          </a:lstStyle>
          <a:p>
            <a:endParaRPr lang="en-US" altLang="th-TH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endParaRPr lang="en-US" altLang="th-TH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4125" y="719138"/>
            <a:ext cx="4794250" cy="3595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24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h-TH" smtClean="0"/>
              <a:t>Click to edit Master text styles</a:t>
            </a:r>
          </a:p>
          <a:p>
            <a:pPr lvl="1"/>
            <a:r>
              <a:rPr lang="en-US" altLang="th-TH" smtClean="0"/>
              <a:t>Second level</a:t>
            </a:r>
          </a:p>
          <a:p>
            <a:pPr lvl="2"/>
            <a:r>
              <a:rPr lang="en-US" altLang="th-TH" smtClean="0"/>
              <a:t>Third level</a:t>
            </a:r>
          </a:p>
          <a:p>
            <a:pPr lvl="3"/>
            <a:r>
              <a:rPr lang="en-US" altLang="th-TH" smtClean="0"/>
              <a:t>Fourth level</a:t>
            </a:r>
          </a:p>
          <a:p>
            <a:pPr lvl="4"/>
            <a:r>
              <a:rPr lang="en-US" altLang="th-TH" smtClean="0"/>
              <a:t>Fifth level</a:t>
            </a:r>
          </a:p>
        </p:txBody>
      </p:sp>
      <p:sp>
        <p:nvSpPr>
          <p:cNvPr id="624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defTabSz="965200">
              <a:defRPr sz="1300"/>
            </a:lvl1pPr>
          </a:lstStyle>
          <a:p>
            <a:endParaRPr lang="en-US" altLang="th-TH"/>
          </a:p>
        </p:txBody>
      </p:sp>
      <p:sp>
        <p:nvSpPr>
          <p:cNvPr id="624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FEABF72D-A529-4ACC-9636-69304A07D69E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682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456AEE-0330-48B8-BDDD-B18239D5B59E}" type="slidenum">
              <a:rPr lang="en-US" altLang="th-TH"/>
              <a:pPr/>
              <a:t>1</a:t>
            </a:fld>
            <a:endParaRPr lang="en-US" altLang="th-TH"/>
          </a:p>
        </p:txBody>
      </p:sp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3283876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EBE3D-7996-4C84-8773-8803FF14F7C6}" type="slidenum">
              <a:rPr lang="en-US" altLang="th-TH"/>
              <a:pPr/>
              <a:t>23</a:t>
            </a:fld>
            <a:endParaRPr lang="en-US" altLang="th-TH"/>
          </a:p>
        </p:txBody>
      </p:sp>
      <p:sp>
        <p:nvSpPr>
          <p:cNvPr id="39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3085155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BF72D-A529-4ACC-9636-69304A07D69E}" type="slidenum">
              <a:rPr lang="en-US" altLang="th-TH" smtClean="0"/>
              <a:pPr/>
              <a:t>27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908101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65C216-3ECC-422F-B17A-076CAAE8BDE4}" type="slidenum">
              <a:rPr lang="en-US" altLang="th-TH"/>
              <a:pPr/>
              <a:t>30</a:t>
            </a:fld>
            <a:endParaRPr lang="en-US" altLang="th-TH"/>
          </a:p>
        </p:txBody>
      </p:sp>
      <p:sp>
        <p:nvSpPr>
          <p:cNvPr id="398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137448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5BA5C4-A83A-471C-B39B-5F39DB980AA8}" type="slidenum">
              <a:rPr lang="en-US" altLang="th-TH"/>
              <a:pPr/>
              <a:t>37</a:t>
            </a:fld>
            <a:endParaRPr lang="en-US" altLang="th-TH"/>
          </a:p>
        </p:txBody>
      </p:sp>
      <p:sp>
        <p:nvSpPr>
          <p:cNvPr id="40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100683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7D14AA-A617-4798-BEE4-8A9EADB212CC}" type="slidenum">
              <a:rPr lang="en-US" altLang="th-TH"/>
              <a:pPr/>
              <a:t>39</a:t>
            </a:fld>
            <a:endParaRPr lang="en-US" altLang="th-TH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1856816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FCEAF3-78EA-4435-BB96-69D947ACA0EC}" type="slidenum">
              <a:rPr lang="en-US" altLang="th-TH"/>
              <a:pPr/>
              <a:t>43</a:t>
            </a:fld>
            <a:endParaRPr lang="en-US" altLang="th-TH"/>
          </a:p>
        </p:txBody>
      </p:sp>
      <p:sp>
        <p:nvSpPr>
          <p:cNvPr id="402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4126952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342334-6D40-4F73-9D16-C674A25A22FB}" type="slidenum">
              <a:rPr lang="en-US" altLang="th-TH"/>
              <a:pPr/>
              <a:t>44</a:t>
            </a:fld>
            <a:endParaRPr lang="en-US" altLang="th-TH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580498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342334-6D40-4F73-9D16-C674A25A22FB}" type="slidenum">
              <a:rPr lang="en-US" altLang="th-TH"/>
              <a:pPr/>
              <a:t>45</a:t>
            </a:fld>
            <a:endParaRPr lang="en-US" altLang="th-TH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4006335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342334-6D40-4F73-9D16-C674A25A22FB}" type="slidenum">
              <a:rPr lang="en-US" altLang="th-TH"/>
              <a:pPr/>
              <a:t>46</a:t>
            </a:fld>
            <a:endParaRPr lang="en-US" altLang="th-TH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494666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342334-6D40-4F73-9D16-C674A25A22FB}" type="slidenum">
              <a:rPr lang="en-US" altLang="th-TH"/>
              <a:pPr/>
              <a:t>47</a:t>
            </a:fld>
            <a:endParaRPr lang="en-US" altLang="th-TH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194710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ACD346-08EC-42AD-8D8D-126F191F28CC}" type="slidenum">
              <a:rPr lang="en-US" altLang="th-TH"/>
              <a:pPr/>
              <a:t>2</a:t>
            </a:fld>
            <a:endParaRPr lang="en-US" altLang="th-TH"/>
          </a:p>
        </p:txBody>
      </p:sp>
      <p:sp>
        <p:nvSpPr>
          <p:cNvPr id="393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3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36967765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DBF1EE-31A4-4160-8D8E-1984FDBD87B3}" type="slidenum">
              <a:rPr lang="en-US" altLang="th-TH"/>
              <a:pPr/>
              <a:t>48</a:t>
            </a:fld>
            <a:endParaRPr lang="en-US" altLang="th-TH"/>
          </a:p>
        </p:txBody>
      </p:sp>
      <p:sp>
        <p:nvSpPr>
          <p:cNvPr id="40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533507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B07C3C-51B8-4A08-8902-67D8488062F3}" type="slidenum">
              <a:rPr lang="en-US" altLang="th-TH"/>
              <a:pPr/>
              <a:t>53</a:t>
            </a:fld>
            <a:endParaRPr lang="en-US" altLang="th-TH"/>
          </a:p>
        </p:txBody>
      </p:sp>
      <p:sp>
        <p:nvSpPr>
          <p:cNvPr id="40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1944077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BF72D-A529-4ACC-9636-69304A07D69E}" type="slidenum">
              <a:rPr lang="en-US" altLang="th-TH" smtClean="0"/>
              <a:pPr/>
              <a:t>55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199081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4574F9-7B70-48F4-A238-ECC6B1DFBB23}" type="slidenum">
              <a:rPr lang="en-US" altLang="th-TH"/>
              <a:pPr/>
              <a:t>60</a:t>
            </a:fld>
            <a:endParaRPr lang="en-US" altLang="th-TH"/>
          </a:p>
        </p:txBody>
      </p:sp>
      <p:sp>
        <p:nvSpPr>
          <p:cNvPr id="407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3374587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7C985C-2BDE-40DF-8BA0-A2B37C049C1E}" type="slidenum">
              <a:rPr lang="en-US" altLang="th-TH"/>
              <a:pPr/>
              <a:t>65</a:t>
            </a:fld>
            <a:endParaRPr lang="en-US" altLang="th-TH"/>
          </a:p>
        </p:txBody>
      </p:sp>
      <p:sp>
        <p:nvSpPr>
          <p:cNvPr id="40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1481756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5785A8-9AE7-45EF-97B8-9A70CD67740D}" type="slidenum">
              <a:rPr lang="en-US" altLang="th-TH"/>
              <a:pPr/>
              <a:t>5</a:t>
            </a:fld>
            <a:endParaRPr lang="en-US" altLang="th-TH"/>
          </a:p>
        </p:txBody>
      </p:sp>
      <p:sp>
        <p:nvSpPr>
          <p:cNvPr id="390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125299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96C51-95B0-416C-8F4E-1B4F736AA10A}" type="slidenum">
              <a:rPr lang="th-TH" smtClean="0"/>
              <a:pPr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3374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BF72D-A529-4ACC-9636-69304A07D69E}" type="slidenum">
              <a:rPr lang="en-US" altLang="th-TH" smtClean="0"/>
              <a:pPr/>
              <a:t>7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107289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C87AEF-6E63-4797-835B-A93B2F7807C7}" type="slidenum">
              <a:rPr lang="en-US" altLang="th-TH"/>
              <a:pPr/>
              <a:t>9</a:t>
            </a:fld>
            <a:endParaRPr lang="en-US" altLang="th-TH"/>
          </a:p>
        </p:txBody>
      </p:sp>
      <p:sp>
        <p:nvSpPr>
          <p:cNvPr id="394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1934832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C87AEF-6E63-4797-835B-A93B2F7807C7}" type="slidenum">
              <a:rPr lang="en-US" altLang="th-TH"/>
              <a:pPr/>
              <a:t>10</a:t>
            </a:fld>
            <a:endParaRPr lang="en-US" altLang="th-TH"/>
          </a:p>
        </p:txBody>
      </p:sp>
      <p:sp>
        <p:nvSpPr>
          <p:cNvPr id="394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587899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C87AEF-6E63-4797-835B-A93B2F7807C7}" type="slidenum">
              <a:rPr lang="en-US" altLang="th-TH"/>
              <a:pPr/>
              <a:t>11</a:t>
            </a:fld>
            <a:endParaRPr lang="en-US" altLang="th-TH"/>
          </a:p>
        </p:txBody>
      </p:sp>
      <p:sp>
        <p:nvSpPr>
          <p:cNvPr id="394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 dirty="0"/>
          </a:p>
        </p:txBody>
      </p:sp>
    </p:spTree>
    <p:extLst>
      <p:ext uri="{BB962C8B-B14F-4D97-AF65-F5344CB8AC3E}">
        <p14:creationId xmlns:p14="http://schemas.microsoft.com/office/powerpoint/2010/main" val="3412907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C87AEF-6E63-4797-835B-A93B2F7807C7}" type="slidenum">
              <a:rPr lang="en-US" altLang="th-TH"/>
              <a:pPr/>
              <a:t>12</a:t>
            </a:fld>
            <a:endParaRPr lang="en-US" altLang="th-TH"/>
          </a:p>
        </p:txBody>
      </p:sp>
      <p:sp>
        <p:nvSpPr>
          <p:cNvPr id="394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1628855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BA1513-B2EE-4861-9C8C-340B0B3422B8}" type="slidenum">
              <a:rPr lang="en-US" altLang="th-TH" smtClean="0"/>
              <a:pPr/>
              <a:t>‹#›</a:t>
            </a:fld>
            <a:endParaRPr lang="en-US" altLang="th-TH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0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34301-AB1C-41CD-A0C5-7AFFE2C10961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30260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D47BF-C32A-4A83-A4D2-790EEB1E1668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675894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561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0790605-3EFE-443E-94ED-2B4D89B58895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491001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510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03663"/>
            <a:ext cx="4038600" cy="21526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E54C2AC1-DAF4-45F8-81C1-1AA746CBD7DA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16883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510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03663"/>
            <a:ext cx="4038600" cy="21526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7AA7ECF-9E03-4C16-BE25-AA7D79642F48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91678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4EFF4-F243-4DDD-822D-F1DC56E26542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46145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BAFA-DE56-49BA-82A8-A83BCEC7B834}" type="slidenum">
              <a:rPr lang="en-US" altLang="th-TH" smtClean="0"/>
              <a:pPr/>
              <a:t>‹#›</a:t>
            </a:fld>
            <a:endParaRPr lang="en-US" altLang="th-TH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56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D8FA1-C2D5-4747-B650-3CD8F08A9B71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168380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EE622-8D13-4AA8-8B10-608BDA363646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241799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38FA-D7CD-465C-99B0-9D2CE1A96C8A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94460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AC20-F2F0-458D-A249-ACC5488C64A0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091095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E2B08-45E5-4FCB-BA67-982946F5A5DC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58361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D6D7-D301-4FF6-92ED-0E8914E5AB9A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703974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0BAF1B0-4EB9-43F4-85D5-0BF0C00287BB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27565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8.wmf"/><Relationship Id="rId10" Type="http://schemas.openxmlformats.org/officeDocument/2006/relationships/image" Target="../media/image22.pn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3.wmf"/><Relationship Id="rId11" Type="http://schemas.openxmlformats.org/officeDocument/2006/relationships/image" Target="../media/image27.png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5.wmf"/><Relationship Id="rId4" Type="http://schemas.openxmlformats.org/officeDocument/2006/relationships/image" Target="../media/image26.png"/><Relationship Id="rId9" Type="http://schemas.openxmlformats.org/officeDocument/2006/relationships/oleObject" Target="../embeddings/oleObject19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25.bin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38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4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5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52.png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8.png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5.png"/><Relationship Id="rId11" Type="http://schemas.openxmlformats.org/officeDocument/2006/relationships/image" Target="../media/image72.wmf"/><Relationship Id="rId5" Type="http://schemas.openxmlformats.org/officeDocument/2006/relationships/image" Target="../media/image74.png"/><Relationship Id="rId10" Type="http://schemas.openxmlformats.org/officeDocument/2006/relationships/oleObject" Target="../embeddings/oleObject28.bin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92.png"/><Relationship Id="rId9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11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6.w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118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3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27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126.wmf"/><Relationship Id="rId9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147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.wmf"/><Relationship Id="rId12" Type="http://schemas.openxmlformats.org/officeDocument/2006/relationships/oleObject" Target="../embeddings/oleObject44.bin"/><Relationship Id="rId17" Type="http://schemas.openxmlformats.org/officeDocument/2006/relationships/image" Target="../media/image149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46.bin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146.wmf"/><Relationship Id="rId5" Type="http://schemas.openxmlformats.org/officeDocument/2006/relationships/image" Target="../media/image5.wmf"/><Relationship Id="rId15" Type="http://schemas.openxmlformats.org/officeDocument/2006/relationships/image" Target="../media/image148.wmf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145.wmf"/><Relationship Id="rId14" Type="http://schemas.openxmlformats.org/officeDocument/2006/relationships/oleObject" Target="../embeddings/oleObject45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13" Type="http://schemas.openxmlformats.org/officeDocument/2006/relationships/oleObject" Target="../embeddings/oleObject52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152.wmf"/><Relationship Id="rId17" Type="http://schemas.openxmlformats.org/officeDocument/2006/relationships/oleObject" Target="../embeddings/oleObject5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4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47.w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10" Type="http://schemas.openxmlformats.org/officeDocument/2006/relationships/image" Target="../media/image151.wmf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153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6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66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12" Type="http://schemas.openxmlformats.org/officeDocument/2006/relationships/image" Target="../media/image15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63.png"/><Relationship Id="rId11" Type="http://schemas.openxmlformats.org/officeDocument/2006/relationships/oleObject" Target="../embeddings/oleObject56.bin"/><Relationship Id="rId5" Type="http://schemas.openxmlformats.org/officeDocument/2006/relationships/image" Target="../media/image162.png"/><Relationship Id="rId10" Type="http://schemas.openxmlformats.org/officeDocument/2006/relationships/image" Target="../media/image158.wmf"/><Relationship Id="rId4" Type="http://schemas.openxmlformats.org/officeDocument/2006/relationships/image" Target="../media/image161.png"/><Relationship Id="rId9" Type="http://schemas.openxmlformats.org/officeDocument/2006/relationships/oleObject" Target="../embeddings/oleObject55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oleObject" Target="../embeddings/oleObject57.bin"/><Relationship Id="rId7" Type="http://schemas.openxmlformats.org/officeDocument/2006/relationships/image" Target="../media/image16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169.png"/><Relationship Id="rId4" Type="http://schemas.openxmlformats.org/officeDocument/2006/relationships/image" Target="../media/image167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18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79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181.wmf"/><Relationship Id="rId4" Type="http://schemas.openxmlformats.org/officeDocument/2006/relationships/image" Target="../media/image183.jpeg"/><Relationship Id="rId9" Type="http://schemas.openxmlformats.org/officeDocument/2006/relationships/oleObject" Target="../embeddings/oleObject61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83.jpeg"/><Relationship Id="rId5" Type="http://schemas.openxmlformats.org/officeDocument/2006/relationships/image" Target="../media/image184.wmf"/><Relationship Id="rId10" Type="http://schemas.openxmlformats.org/officeDocument/2006/relationships/image" Target="../media/image186.wmf"/><Relationship Id="rId4" Type="http://schemas.openxmlformats.org/officeDocument/2006/relationships/oleObject" Target="../embeddings/oleObject63.bin"/><Relationship Id="rId9" Type="http://schemas.openxmlformats.org/officeDocument/2006/relationships/oleObject" Target="../embeddings/oleObject65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191.w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88.wmf"/><Relationship Id="rId12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190.wmf"/><Relationship Id="rId5" Type="http://schemas.openxmlformats.org/officeDocument/2006/relationships/image" Target="../media/image187.wmf"/><Relationship Id="rId10" Type="http://schemas.openxmlformats.org/officeDocument/2006/relationships/oleObject" Target="../embeddings/oleObject69.bin"/><Relationship Id="rId4" Type="http://schemas.openxmlformats.org/officeDocument/2006/relationships/oleObject" Target="../embeddings/oleObject66.bin"/><Relationship Id="rId9" Type="http://schemas.openxmlformats.org/officeDocument/2006/relationships/image" Target="../media/image189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83.jpeg"/><Relationship Id="rId5" Type="http://schemas.openxmlformats.org/officeDocument/2006/relationships/image" Target="../media/image192.wmf"/><Relationship Id="rId4" Type="http://schemas.openxmlformats.org/officeDocument/2006/relationships/oleObject" Target="../embeddings/oleObject71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83.jpeg"/><Relationship Id="rId5" Type="http://schemas.openxmlformats.org/officeDocument/2006/relationships/image" Target="../media/image192.wmf"/><Relationship Id="rId4" Type="http://schemas.openxmlformats.org/officeDocument/2006/relationships/oleObject" Target="../embeddings/oleObject72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7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95.jpeg"/><Relationship Id="rId5" Type="http://schemas.openxmlformats.org/officeDocument/2006/relationships/image" Target="../media/image194.jpeg"/><Relationship Id="rId4" Type="http://schemas.openxmlformats.org/officeDocument/2006/relationships/image" Target="../media/image18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54.wmf"/><Relationship Id="rId12" Type="http://schemas.openxmlformats.org/officeDocument/2006/relationships/image" Target="../media/image25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257.png"/><Relationship Id="rId5" Type="http://schemas.openxmlformats.org/officeDocument/2006/relationships/image" Target="../media/image253.wmf"/><Relationship Id="rId10" Type="http://schemas.openxmlformats.org/officeDocument/2006/relationships/image" Target="../media/image256.png"/><Relationship Id="rId4" Type="http://schemas.openxmlformats.org/officeDocument/2006/relationships/oleObject" Target="../embeddings/oleObject74.bin"/><Relationship Id="rId9" Type="http://schemas.openxmlformats.org/officeDocument/2006/relationships/image" Target="../media/image255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jpeg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771900"/>
            <a:ext cx="6146800" cy="1485900"/>
          </a:xfrm>
        </p:spPr>
        <p:txBody>
          <a:bodyPr>
            <a:normAutofit fontScale="92500" lnSpcReduction="10000"/>
          </a:bodyPr>
          <a:lstStyle/>
          <a:p>
            <a:r>
              <a:rPr lang="en-US" altLang="th-TH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Chapter </a:t>
            </a:r>
            <a:r>
              <a:rPr lang="en-US" altLang="th-TH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11</a:t>
            </a:r>
            <a:endParaRPr lang="en-US" altLang="th-TH" sz="32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th-TH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AC Power </a:t>
            </a:r>
            <a:r>
              <a:rPr lang="en-US" altLang="th-TH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Analysis</a:t>
            </a:r>
          </a:p>
          <a:p>
            <a:r>
              <a:rPr lang="en-US" altLang="th-TH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April 14, 2563</a:t>
            </a:r>
            <a:endParaRPr lang="en-US" altLang="th-TH" sz="32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3638"/>
            <a:ext cx="2133600" cy="457200"/>
          </a:xfrm>
        </p:spPr>
        <p:txBody>
          <a:bodyPr/>
          <a:lstStyle/>
          <a:p>
            <a:fld id="{62A5989B-AD71-40D9-BAC9-6C091E6987F7}" type="slidenum">
              <a:rPr lang="en-US" altLang="th-TH"/>
              <a:pPr/>
              <a:t>1</a:t>
            </a:fld>
            <a:endParaRPr lang="en-US" altLang="th-TH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152400"/>
            <a:ext cx="8686800" cy="3276600"/>
          </a:xfrm>
        </p:spPr>
        <p:txBody>
          <a:bodyPr>
            <a:normAutofit/>
          </a:bodyPr>
          <a:lstStyle/>
          <a:p>
            <a:r>
              <a:rPr lang="en-US" altLang="th-TH" sz="5400" b="1" cap="all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EN811100</a:t>
            </a:r>
            <a:r>
              <a:rPr lang="en-US" altLang="th-TH" sz="5400" b="1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th-TH" sz="5400" b="1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th-TH" sz="5400" b="1" cap="all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 Circuit Analysis</a:t>
            </a:r>
            <a:endParaRPr lang="en-US" altLang="th-TH" b="1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990600" y="5486400"/>
            <a:ext cx="74676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th-TH" sz="1400" dirty="0" smtClean="0"/>
              <a:t>C. K. Alexander – M. N. O. </a:t>
            </a:r>
            <a:r>
              <a:rPr lang="en-US" altLang="th-TH" sz="1400" dirty="0" err="1" smtClean="0"/>
              <a:t>Sadiku</a:t>
            </a:r>
            <a:r>
              <a:rPr lang="en-US" altLang="th-TH" sz="1400" dirty="0" smtClean="0"/>
              <a:t> </a:t>
            </a:r>
            <a:r>
              <a:rPr lang="en-US" altLang="th-TH" sz="1400" dirty="0"/>
              <a:t/>
            </a:r>
            <a:br>
              <a:rPr lang="en-US" altLang="th-TH" sz="1400" dirty="0"/>
            </a:br>
            <a:r>
              <a:rPr lang="en-US" altLang="th-TH" sz="1400" dirty="0"/>
              <a:t>Fundamentals of Electric </a:t>
            </a:r>
            <a:r>
              <a:rPr lang="en-US" altLang="th-TH" sz="1400" dirty="0" smtClean="0"/>
              <a:t>Circuits, 5</a:t>
            </a:r>
            <a:r>
              <a:rPr lang="en-US" altLang="th-TH" sz="1400" baseline="30000" dirty="0" smtClean="0"/>
              <a:t>th</a:t>
            </a:r>
            <a:r>
              <a:rPr lang="en-US" altLang="th-TH" sz="1400" dirty="0" smtClean="0"/>
              <a:t> Edition, </a:t>
            </a:r>
            <a:r>
              <a:rPr lang="en-US" altLang="th-TH" sz="1400" dirty="0"/>
              <a:t>The McGraw-Hill Companies </a:t>
            </a:r>
            <a:r>
              <a:rPr lang="en-US" altLang="th-TH" sz="1400" dirty="0" smtClean="0"/>
              <a:t>2013</a:t>
            </a:r>
          </a:p>
          <a:p>
            <a:pPr algn="ctr"/>
            <a:r>
              <a:rPr lang="en-US" altLang="th-TH" sz="1400" dirty="0" smtClean="0"/>
              <a:t>J. A. </a:t>
            </a:r>
            <a:r>
              <a:rPr lang="en-US" altLang="th-TH" sz="1400" dirty="0"/>
              <a:t>Svoboda </a:t>
            </a:r>
            <a:r>
              <a:rPr lang="en-US" altLang="th-TH" sz="1400" dirty="0" smtClean="0"/>
              <a:t>– R. C. </a:t>
            </a:r>
            <a:r>
              <a:rPr lang="en-US" altLang="th-TH" sz="1400" dirty="0" err="1" smtClean="0"/>
              <a:t>Dorf</a:t>
            </a:r>
            <a:endParaRPr lang="en-US" altLang="th-TH" sz="1400" dirty="0" smtClean="0"/>
          </a:p>
          <a:p>
            <a:pPr algn="ctr"/>
            <a:r>
              <a:rPr lang="en-US" altLang="th-TH" sz="1400" dirty="0" smtClean="0"/>
              <a:t>Introduction to Electric Circuits, 9</a:t>
            </a:r>
            <a:r>
              <a:rPr lang="en-US" altLang="th-TH" sz="1400" baseline="30000" dirty="0" smtClean="0"/>
              <a:t>th</a:t>
            </a:r>
            <a:r>
              <a:rPr lang="en-US" altLang="th-TH" sz="1400" dirty="0" smtClean="0"/>
              <a:t> edition, John Wiley &amp; Sons, Inc. 2014 </a:t>
            </a:r>
            <a:endParaRPr lang="en-US" altLang="th-TH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06"/>
    </mc:Choice>
    <mc:Fallback xmlns="">
      <p:transition spd="slow" advTm="1250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6" descr="11-00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863" y="4249101"/>
            <a:ext cx="6157912" cy="2419644"/>
          </a:xfrm>
          <a:ln/>
        </p:spPr>
      </p:pic>
      <p:sp>
        <p:nvSpPr>
          <p:cNvPr id="360457" name="Rectangle 9"/>
          <p:cNvSpPr>
            <a:spLocks noGrp="1" noChangeArrowheads="1"/>
          </p:cNvSpPr>
          <p:nvPr>
            <p:ph type="title"/>
          </p:nvPr>
        </p:nvSpPr>
        <p:spPr>
          <a:xfrm>
            <a:off x="423863" y="-224744"/>
            <a:ext cx="8243887" cy="1314450"/>
          </a:xfrm>
        </p:spPr>
        <p:txBody>
          <a:bodyPr/>
          <a:lstStyle/>
          <a:p>
            <a:r>
              <a:rPr lang="en-US" altLang="th-TH" sz="4000" dirty="0"/>
              <a:t>11.1 Instantaneous and Average </a:t>
            </a:r>
            <a:r>
              <a:rPr lang="en-US" altLang="th-TH" sz="4000" dirty="0" smtClean="0"/>
              <a:t>Power</a:t>
            </a:r>
            <a:endParaRPr lang="en-US" altLang="th-TH" sz="4000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7B9D6-9B58-4A8A-859F-5010B20BE5F4}" type="slidenum">
              <a:rPr lang="en-US" altLang="th-TH"/>
              <a:pPr/>
              <a:t>10</a:t>
            </a:fld>
            <a:endParaRPr lang="en-US" altLang="th-TH"/>
          </a:p>
        </p:txBody>
      </p:sp>
      <p:graphicFrame>
        <p:nvGraphicFramePr>
          <p:cNvPr id="36045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70122"/>
              </p:ext>
            </p:extLst>
          </p:nvPr>
        </p:nvGraphicFramePr>
        <p:xfrm>
          <a:off x="631825" y="1708150"/>
          <a:ext cx="7827963" cy="258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337" name="Equation" r:id="rId5" imgW="3670200" imgH="1206360" progId="Equation.3">
                  <p:embed/>
                </p:oleObj>
              </mc:Choice>
              <mc:Fallback>
                <p:oleObj name="Equation" r:id="rId5" imgW="3670200" imgH="1206360" progId="Equation.3">
                  <p:embed/>
                  <p:pic>
                    <p:nvPicPr>
                      <p:cNvPr id="36045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" y="1708150"/>
                        <a:ext cx="7827963" cy="25828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8600" y="669593"/>
            <a:ext cx="8214108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Average Power (</a:t>
            </a:r>
            <a:r>
              <a:rPr lang="th-TH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กำลังไฟฟ้าเฉลี่ย</a:t>
            </a:r>
            <a:r>
              <a:rPr lang="en-US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th-TH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คือค่าเฉลี่ยในหนึ่งคาบของ 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Instantaneous</a:t>
            </a:r>
            <a:r>
              <a:rPr lang="th-TH" sz="3600" b="1" dirty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endParaRPr lang="en-US" sz="3600" b="1" dirty="0">
              <a:solidFill>
                <a:srgbClr val="0066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400800" y="1855838"/>
            <a:ext cx="881971" cy="988005"/>
          </a:xfrm>
          <a:prstGeom prst="straightConnector1">
            <a:avLst/>
          </a:prstGeom>
          <a:ln w="3492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48732" y="1325525"/>
            <a:ext cx="1784464" cy="1288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ค่าเฉลี่ยของ</a:t>
            </a:r>
          </a:p>
          <a:p>
            <a:pPr algn="ctr">
              <a:lnSpc>
                <a:spcPts val="3000"/>
              </a:lnSpc>
            </a:pP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 </a:t>
            </a:r>
            <a:endParaRPr lang="th-TH" sz="3600" b="1" dirty="0" smtClean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>
              <a:lnSpc>
                <a:spcPts val="30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มีค่าเป็นศูนย์</a:t>
            </a:r>
            <a:endParaRPr lang="en-US" sz="3600" b="1" dirty="0">
              <a:solidFill>
                <a:srgbClr val="00B05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810002" y="3864293"/>
            <a:ext cx="838198" cy="19669"/>
          </a:xfrm>
          <a:prstGeom prst="straightConnector1">
            <a:avLst/>
          </a:prstGeom>
          <a:ln w="34925">
            <a:solidFill>
              <a:srgbClr val="FF33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238857" y="3499154"/>
            <a:ext cx="2819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 smtClean="0">
                <a:solidFill>
                  <a:srgbClr val="FF33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Average Power </a:t>
            </a:r>
            <a:endParaRPr lang="th-TH" sz="3600" b="1" dirty="0" smtClean="0">
              <a:solidFill>
                <a:srgbClr val="FF33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>
              <a:lnSpc>
                <a:spcPts val="3000"/>
              </a:lnSpc>
            </a:pPr>
            <a:r>
              <a:rPr lang="th-TH" sz="3600" b="1" dirty="0" smtClean="0">
                <a:solidFill>
                  <a:srgbClr val="FF33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ไม่ขึ้นกับเวลา</a:t>
            </a:r>
            <a:endParaRPr lang="en-US" sz="3600" b="1" dirty="0">
              <a:solidFill>
                <a:srgbClr val="FF33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648557" y="4291201"/>
            <a:ext cx="0" cy="1239315"/>
          </a:xfrm>
          <a:prstGeom prst="straightConnector1">
            <a:avLst/>
          </a:prstGeom>
          <a:ln w="34925">
            <a:solidFill>
              <a:srgbClr val="FF33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13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930"/>
    </mc:Choice>
    <mc:Fallback xmlns="">
      <p:transition spd="slow" advTm="8193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20" x="6457950" y="2825750"/>
          <p14:tracePt t="1740" x="6445250" y="2825750"/>
          <p14:tracePt t="1796" x="6438900" y="2825750"/>
          <p14:tracePt t="1816" x="6419850" y="2832100"/>
          <p14:tracePt t="1837" x="6362700" y="2851150"/>
          <p14:tracePt t="1866" x="6305550" y="2870200"/>
          <p14:tracePt t="1886" x="6299200" y="2870200"/>
          <p14:tracePt t="1985" x="6305550" y="2870200"/>
          <p14:tracePt t="2016" x="6388100" y="2768600"/>
          <p14:tracePt t="2046" x="6515100" y="2609850"/>
          <p14:tracePt t="2072" x="6591300" y="2514600"/>
          <p14:tracePt t="2090" x="6661150" y="2463800"/>
          <p14:tracePt t="2111" x="6832600" y="2362200"/>
          <p14:tracePt t="2130" x="6940550" y="2324100"/>
          <p14:tracePt t="2152" x="7035800" y="2298700"/>
          <p14:tracePt t="2176" x="7124700" y="2286000"/>
          <p14:tracePt t="2195" x="7200900" y="2279650"/>
          <p14:tracePt t="2212" x="7289800" y="2266950"/>
          <p14:tracePt t="2229" x="7315200" y="2260600"/>
          <p14:tracePt t="2250" x="7334250" y="2266950"/>
          <p14:tracePt t="2268" x="7353300" y="2273300"/>
          <p14:tracePt t="2290" x="7391400" y="2298700"/>
          <p14:tracePt t="2308" x="7404100" y="2305050"/>
          <p14:tracePt t="2325" x="7410450" y="2317750"/>
          <p14:tracePt t="2341" x="7410450" y="2324100"/>
          <p14:tracePt t="2376" x="7410450" y="2330450"/>
          <p14:tracePt t="2393" x="7416800" y="2336800"/>
          <p14:tracePt t="2411" x="7416800" y="2355850"/>
          <p14:tracePt t="2428" x="7416800" y="2387600"/>
          <p14:tracePt t="2445" x="7410450" y="2419350"/>
          <p14:tracePt t="2464" x="7385050" y="2489200"/>
          <p14:tracePt t="2484" x="7359650" y="2540000"/>
          <p14:tracePt t="2501" x="7346950" y="2578100"/>
          <p14:tracePt t="2526" x="7327900" y="2628900"/>
          <p14:tracePt t="2545" x="7289800" y="2673350"/>
          <p14:tracePt t="2562" x="7239000" y="2743200"/>
          <p14:tracePt t="2583" x="7150100" y="2825750"/>
          <p14:tracePt t="2608" x="7092950" y="2882900"/>
          <p14:tracePt t="2630" x="7061200" y="2908300"/>
          <p14:tracePt t="2652" x="7035800" y="2933700"/>
          <p14:tracePt t="2673" x="6991350" y="2971800"/>
          <p14:tracePt t="2693" x="6959600" y="2990850"/>
          <p14:tracePt t="2714" x="6934200" y="3003550"/>
          <p14:tracePt t="2735" x="6927850" y="3009900"/>
          <p14:tracePt t="2752" x="6896100" y="3016250"/>
          <p14:tracePt t="2770" x="6858000" y="3028950"/>
          <p14:tracePt t="2787" x="6832600" y="3041650"/>
          <p14:tracePt t="2804" x="6794500" y="3060700"/>
          <p14:tracePt t="2820" x="6762750" y="3073400"/>
          <p14:tracePt t="2837" x="6737350" y="3079750"/>
          <p14:tracePt t="2855" x="6718300" y="3092450"/>
          <p14:tracePt t="2878" x="6705600" y="3092450"/>
          <p14:tracePt t="2897" x="6699250" y="3092450"/>
          <p14:tracePt t="2986" x="6692900" y="3092450"/>
          <p14:tracePt t="3007" x="6686550" y="3092450"/>
          <p14:tracePt t="3028" x="6667500" y="3092450"/>
          <p14:tracePt t="3051" x="6661150" y="3092450"/>
          <p14:tracePt t="3072" x="6654800" y="3092450"/>
          <p14:tracePt t="3089" x="6642100" y="3092450"/>
          <p14:tracePt t="3108" x="6635750" y="3105150"/>
          <p14:tracePt t="3126" x="6635750" y="3111500"/>
          <p14:tracePt t="3142" x="6629400" y="3117850"/>
          <p14:tracePt t="3158" x="6623050" y="3124200"/>
          <p14:tracePt t="3189" x="6616700" y="3124200"/>
          <p14:tracePt t="3208" x="6604000" y="3130550"/>
          <p14:tracePt t="3230" x="6591300" y="3136900"/>
          <p14:tracePt t="3251" x="6572250" y="3143250"/>
          <p14:tracePt t="3270" x="6559550" y="3143250"/>
          <p14:tracePt t="3287" x="6553200" y="3155950"/>
          <p14:tracePt t="3303" x="6540500" y="3162300"/>
          <p14:tracePt t="3320" x="6527800" y="3175000"/>
          <p14:tracePt t="3337" x="6496050" y="3181350"/>
          <p14:tracePt t="3366" x="6464300" y="3200400"/>
          <p14:tracePt t="3384" x="6445250" y="3213100"/>
          <p14:tracePt t="3404" x="6419850" y="3225800"/>
          <p14:tracePt t="3422" x="6413500" y="3238500"/>
          <p14:tracePt t="3442" x="6394450" y="3244850"/>
          <p14:tracePt t="3462" x="6369050" y="3257550"/>
          <p14:tracePt t="3482" x="6318250" y="3270250"/>
          <p14:tracePt t="3500" x="6286500" y="3282950"/>
          <p14:tracePt t="3522" x="6229350" y="3289300"/>
          <p14:tracePt t="3544" x="6178550" y="3302000"/>
          <p14:tracePt t="3561" x="6146800" y="3308350"/>
          <p14:tracePt t="3582" x="6127750" y="3314700"/>
          <p14:tracePt t="3601" x="6115050" y="3314700"/>
          <p14:tracePt t="3621" x="6102350" y="3314700"/>
          <p14:tracePt t="3638" x="6096000" y="3321050"/>
          <p14:tracePt t="3657" x="6083300" y="3321050"/>
          <p14:tracePt t="3674" x="6076950" y="3321050"/>
          <p14:tracePt t="3689" x="6070600" y="3327400"/>
          <p14:tracePt t="3708" x="6064250" y="3327400"/>
          <p14:tracePt t="3816" x="6057900" y="3327400"/>
          <p14:tracePt t="3846" x="6045200" y="3327400"/>
          <p14:tracePt t="3874" x="6026150" y="3333750"/>
          <p14:tracePt t="3897" x="6019800" y="3333750"/>
          <p14:tracePt t="3934" x="6013450" y="3333750"/>
          <p14:tracePt t="3952" x="6007100" y="3333750"/>
          <p14:tracePt t="3972" x="6000750" y="3340100"/>
          <p14:tracePt t="3992" x="5994400" y="3340100"/>
          <p14:tracePt t="4082" x="5988050" y="3340100"/>
          <p14:tracePt t="4122" x="5988050" y="3346450"/>
          <p14:tracePt t="4155" x="5981700" y="3352800"/>
          <p14:tracePt t="4183" x="5975350" y="3352800"/>
          <p14:tracePt t="4202" x="5969000" y="3359150"/>
          <p14:tracePt t="4220" x="5962650" y="3359150"/>
          <p14:tracePt t="4240" x="5956300" y="3371850"/>
          <p14:tracePt t="4257" x="5943600" y="3378200"/>
          <p14:tracePt t="4274" x="5937250" y="3390900"/>
          <p14:tracePt t="4310" x="5930900" y="3403600"/>
          <p14:tracePt t="4327" x="5924550" y="3409950"/>
          <p14:tracePt t="4345" x="5924550" y="3416300"/>
          <p14:tracePt t="4360" x="5918200" y="3422650"/>
          <p14:tracePt t="4376" x="5911850" y="3429000"/>
          <p14:tracePt t="4400" x="5905500" y="3435350"/>
          <p14:tracePt t="4417" x="5899150" y="3435350"/>
          <p14:tracePt t="4434" x="5892800" y="3435350"/>
          <p14:tracePt t="4452" x="5880100" y="3435350"/>
          <p14:tracePt t="4468" x="5873750" y="3435350"/>
          <p14:tracePt t="4489" x="5861050" y="3429000"/>
          <p14:tracePt t="4513" x="5835650" y="3422650"/>
          <p14:tracePt t="4516" x="5816600" y="3416300"/>
          <p14:tracePt t="4542" x="5772150" y="3403600"/>
          <p14:tracePt t="4573" x="5734050" y="3397250"/>
          <p14:tracePt t="4606" x="5670550" y="3390900"/>
          <p14:tracePt t="4625" x="5626100" y="3384550"/>
          <p14:tracePt t="4643" x="5588000" y="3384550"/>
          <p14:tracePt t="4660" x="5568950" y="3384550"/>
          <p14:tracePt t="4677" x="5543550" y="3384550"/>
          <p14:tracePt t="4697" x="5492750" y="3384550"/>
          <p14:tracePt t="4714" x="5454650" y="3390900"/>
          <p14:tracePt t="4732" x="5410200" y="3397250"/>
          <p14:tracePt t="4749" x="5391150" y="3403600"/>
          <p14:tracePt t="4765" x="5378450" y="3409950"/>
          <p14:tracePt t="4783" x="5353050" y="3416300"/>
          <p14:tracePt t="4801" x="5321300" y="3429000"/>
          <p14:tracePt t="4817" x="5276850" y="3441700"/>
          <p14:tracePt t="4834" x="5226050" y="3441700"/>
          <p14:tracePt t="4850" x="5187950" y="3448050"/>
          <p14:tracePt t="4868" x="5143500" y="3448050"/>
          <p14:tracePt t="4887" x="5105400" y="3460750"/>
          <p14:tracePt t="4907" x="5029200" y="3479800"/>
          <p14:tracePt t="4923" x="4984750" y="3486150"/>
          <p14:tracePt t="4942" x="4946650" y="3492500"/>
          <p14:tracePt t="4957" x="4914900" y="3492500"/>
          <p14:tracePt t="4974" x="4889500" y="3492500"/>
          <p14:tracePt t="4993" x="4819650" y="3486150"/>
          <p14:tracePt t="5014" x="4730750" y="3486150"/>
          <p14:tracePt t="5033" x="4673600" y="3479800"/>
          <p14:tracePt t="5050" x="4635500" y="3479800"/>
          <p14:tracePt t="5066" x="4603750" y="3473450"/>
          <p14:tracePt t="5085" x="4584700" y="3473450"/>
          <p14:tracePt t="5105" x="4572000" y="3473450"/>
          <p14:tracePt t="5126" x="4565650" y="3473450"/>
          <p14:tracePt t="5228" x="4559300" y="3473450"/>
          <p14:tracePt t="5361" x="4552950" y="3473450"/>
          <p14:tracePt t="5463" x="4552950" y="3479800"/>
          <p14:tracePt t="5499" x="4546600" y="3486150"/>
          <p14:tracePt t="5540" x="4540250" y="3486150"/>
          <p14:tracePt t="5610" x="4533900" y="3486150"/>
          <p14:tracePt t="5633" x="4533900" y="3492500"/>
          <p14:tracePt t="5657" x="4521200" y="3498850"/>
          <p14:tracePt t="5680" x="4514850" y="3505200"/>
          <p14:tracePt t="5699" x="4508500" y="3511550"/>
          <p14:tracePt t="5716" x="4495800" y="3517900"/>
          <p14:tracePt t="5733" x="4470400" y="3524250"/>
          <p14:tracePt t="5749" x="4400550" y="3536950"/>
          <p14:tracePt t="5768" x="4235450" y="3530600"/>
          <p14:tracePt t="5793" x="4038600" y="3505200"/>
          <p14:tracePt t="5814" x="3797300" y="3479800"/>
          <p14:tracePt t="5831" x="3625850" y="3473450"/>
          <p14:tracePt t="5850" x="3397250" y="3441700"/>
          <p14:tracePt t="5868" x="3048000" y="3378200"/>
          <p14:tracePt t="5884" x="2857500" y="3352800"/>
          <p14:tracePt t="5900" x="2660650" y="3302000"/>
          <p14:tracePt t="5917" x="2508250" y="3251200"/>
          <p14:tracePt t="5933" x="2381250" y="3219450"/>
          <p14:tracePt t="5949" x="2247900" y="3194050"/>
          <p14:tracePt t="5966" x="2159000" y="3175000"/>
          <p14:tracePt t="5981" x="2082800" y="3162300"/>
          <p14:tracePt t="5999" x="2019300" y="3149600"/>
          <p14:tracePt t="6016" x="1974850" y="3136900"/>
          <p14:tracePt t="6033" x="1885950" y="3117850"/>
          <p14:tracePt t="6052" x="1809750" y="3105150"/>
          <p14:tracePt t="6068" x="1733550" y="3092450"/>
          <p14:tracePt t="6085" x="1619250" y="3060700"/>
          <p14:tracePt t="6101" x="1498600" y="3009900"/>
          <p14:tracePt t="6120" x="1346200" y="2876550"/>
          <p14:tracePt t="6139" x="1270000" y="2774950"/>
          <p14:tracePt t="6155" x="1206500" y="2686050"/>
          <p14:tracePt t="6171" x="1162050" y="2628900"/>
          <p14:tracePt t="6187" x="1136650" y="2597150"/>
          <p14:tracePt t="6202" x="1123950" y="2565400"/>
          <p14:tracePt t="6218" x="1117600" y="2559050"/>
          <p14:tracePt t="6233" x="1104900" y="2540000"/>
          <p14:tracePt t="6249" x="1104900" y="2527300"/>
          <p14:tracePt t="6266" x="1098550" y="2520950"/>
          <p14:tracePt t="6284" x="1092200" y="2508250"/>
          <p14:tracePt t="6305" x="1085850" y="2495550"/>
          <p14:tracePt t="6322" x="1073150" y="2476500"/>
          <p14:tracePt t="6338" x="1060450" y="2470150"/>
          <p14:tracePt t="6354" x="1047750" y="2457450"/>
          <p14:tracePt t="6370" x="1035050" y="2451100"/>
          <p14:tracePt t="6386" x="1028700" y="2451100"/>
          <p14:tracePt t="6404" x="1022350" y="2444750"/>
          <p14:tracePt t="6437" x="1016000" y="2444750"/>
          <p14:tracePt t="6460" x="1009650" y="2438400"/>
          <p14:tracePt t="6483" x="996950" y="2425700"/>
          <p14:tracePt t="6502" x="990600" y="2413000"/>
          <p14:tracePt t="6504" x="984250" y="2406650"/>
          <p14:tracePt t="6521" x="971550" y="2393950"/>
          <p14:tracePt t="6536" x="965200" y="2387600"/>
          <p14:tracePt t="6553" x="958850" y="2374900"/>
          <p14:tracePt t="6568" x="952500" y="2368550"/>
          <p14:tracePt t="6599" x="952500" y="2362200"/>
          <p14:tracePt t="6615" x="946150" y="2355850"/>
          <p14:tracePt t="6632" x="939800" y="2349500"/>
          <p14:tracePt t="6649" x="939800" y="2336800"/>
          <p14:tracePt t="6681" x="933450" y="2336800"/>
          <p14:tracePt t="6714" x="933450" y="2330450"/>
          <p14:tracePt t="6762" x="927100" y="2324100"/>
          <p14:tracePt t="6793" x="914400" y="2311400"/>
          <p14:tracePt t="6819" x="908050" y="2298700"/>
          <p14:tracePt t="6837" x="908050" y="2292350"/>
          <p14:tracePt t="6854" x="908050" y="2286000"/>
          <p14:tracePt t="6871" x="908050" y="2279650"/>
          <p14:tracePt t="6903" x="901700" y="2273300"/>
          <p14:tracePt t="7099" x="895350" y="2266950"/>
          <p14:tracePt t="7133" x="895350" y="2247900"/>
          <p14:tracePt t="7168" x="895350" y="2241550"/>
          <p14:tracePt t="7263" x="895350" y="2235200"/>
          <p14:tracePt t="7286" x="895350" y="2222500"/>
          <p14:tracePt t="7310" x="895350" y="2209800"/>
          <p14:tracePt t="7352" x="895350" y="2203450"/>
          <p14:tracePt t="7372" x="895350" y="2197100"/>
          <p14:tracePt t="7444" x="895350" y="2190750"/>
          <p14:tracePt t="7462" x="895350" y="2184400"/>
          <p14:tracePt t="7482" x="895350" y="2178050"/>
          <p14:tracePt t="7503" x="895350" y="2171700"/>
          <p14:tracePt t="7527" x="895350" y="2165350"/>
          <p14:tracePt t="7545" x="895350" y="2159000"/>
          <p14:tracePt t="7568" x="895350" y="2152650"/>
          <p14:tracePt t="7586" x="895350" y="2146300"/>
          <p14:tracePt t="7604" x="895350" y="2133600"/>
          <p14:tracePt t="7621" x="901700" y="2133600"/>
          <p14:tracePt t="7636" x="901700" y="2120900"/>
          <p14:tracePt t="7652" x="901700" y="2114550"/>
          <p14:tracePt t="7676" x="901700" y="2101850"/>
          <p14:tracePt t="8870" x="927100" y="2101850"/>
          <p14:tracePt t="8890" x="977900" y="2101850"/>
          <p14:tracePt t="8912" x="1016000" y="2108200"/>
          <p14:tracePt t="8934" x="1047750" y="2120900"/>
          <p14:tracePt t="8958" x="1117600" y="2133600"/>
          <p14:tracePt t="8976" x="1250950" y="2146300"/>
          <p14:tracePt t="8992" x="1473200" y="2165350"/>
          <p14:tracePt t="9010" x="1695450" y="2184400"/>
          <p14:tracePt t="9031" x="1885950" y="2222500"/>
          <p14:tracePt t="9048" x="1930400" y="2235200"/>
          <p14:tracePt t="9069" x="1936750" y="2241550"/>
          <p14:tracePt t="9105" x="1943100" y="2241550"/>
          <p14:tracePt t="9527" x="1949450" y="2241550"/>
          <p14:tracePt t="9558" x="1955800" y="2241550"/>
          <p14:tracePt t="9590" x="1981200" y="2247900"/>
          <p14:tracePt t="9616" x="2032000" y="2247900"/>
          <p14:tracePt t="9634" x="2089150" y="2247900"/>
          <p14:tracePt t="9650" x="2127250" y="2247900"/>
          <p14:tracePt t="9668" x="2165350" y="2247900"/>
          <p14:tracePt t="9686" x="2184400" y="2247900"/>
          <p14:tracePt t="9702" x="2209800" y="2247900"/>
          <p14:tracePt t="9718" x="2235200" y="2235200"/>
          <p14:tracePt t="9734" x="2241550" y="2235200"/>
          <p14:tracePt t="9753" x="2247900" y="2228850"/>
          <p14:tracePt t="9786" x="2254250" y="2228850"/>
          <p14:tracePt t="9833" x="2260600" y="2228850"/>
          <p14:tracePt t="9849" x="2266950" y="2222500"/>
          <p14:tracePt t="9867" x="2273300" y="2216150"/>
          <p14:tracePt t="9904" x="2279650" y="2216150"/>
          <p14:tracePt t="10037" x="2266950" y="2216150"/>
          <p14:tracePt t="10071" x="2127250" y="2184400"/>
          <p14:tracePt t="10100" x="2038350" y="2171700"/>
          <p14:tracePt t="10125" x="1981200" y="2159000"/>
          <p14:tracePt t="10141" x="1943100" y="2146300"/>
          <p14:tracePt t="10157" x="1917700" y="2133600"/>
          <p14:tracePt t="10175" x="1905000" y="2127250"/>
          <p14:tracePt t="10190" x="1898650" y="2120900"/>
          <p14:tracePt t="10208" x="1885950" y="2114550"/>
          <p14:tracePt t="10224" x="1873250" y="2114550"/>
          <p14:tracePt t="10250" x="1860550" y="2127250"/>
          <p14:tracePt t="10272" x="1854200" y="2133600"/>
          <p14:tracePt t="10421" x="1854200" y="2120900"/>
          <p14:tracePt t="10454" x="1847850" y="2089150"/>
          <p14:tracePt t="10485" x="1847850" y="2051050"/>
          <p14:tracePt t="10510" x="1847850" y="2038350"/>
          <p14:tracePt t="10531" x="1847850" y="2032000"/>
          <p14:tracePt t="10549" x="1841500" y="2025650"/>
          <p14:tracePt t="10569" x="1835150" y="2012950"/>
          <p14:tracePt t="10590" x="1835150" y="2006600"/>
          <p14:tracePt t="10607" x="1828800" y="1993900"/>
          <p14:tracePt t="10624" x="1822450" y="1981200"/>
          <p14:tracePt t="10642" x="1822450" y="1974850"/>
          <p14:tracePt t="10660" x="1816100" y="1962150"/>
          <p14:tracePt t="10689" x="1797050" y="1949450"/>
          <p14:tracePt t="10707" x="1790700" y="1943100"/>
          <p14:tracePt t="10731" x="1778000" y="1930400"/>
          <p14:tracePt t="10748" x="1765300" y="1917700"/>
          <p14:tracePt t="10765" x="1758950" y="1911350"/>
          <p14:tracePt t="10782" x="1746250" y="1898650"/>
          <p14:tracePt t="10797" x="1739900" y="1892300"/>
          <p14:tracePt t="10815" x="1727200" y="1879600"/>
          <p14:tracePt t="10832" x="1720850" y="1879600"/>
          <p14:tracePt t="10850" x="1708150" y="1866900"/>
          <p14:tracePt t="10866" x="1695450" y="1866900"/>
          <p14:tracePt t="10885" x="1689100" y="1860550"/>
          <p14:tracePt t="10901" x="1676400" y="1860550"/>
          <p14:tracePt t="10918" x="1657350" y="1866900"/>
          <p14:tracePt t="10934" x="1638300" y="1885950"/>
          <p14:tracePt t="10950" x="1619250" y="1898650"/>
          <p14:tracePt t="10972" x="1587500" y="1924050"/>
          <p14:tracePt t="10990" x="1574800" y="1943100"/>
          <p14:tracePt t="11005" x="1562100" y="1981200"/>
          <p14:tracePt t="11009" x="1555750" y="2006600"/>
          <p14:tracePt t="11029" x="1555750" y="2051050"/>
          <p14:tracePt t="11046" x="1562100" y="2108200"/>
          <p14:tracePt t="11065" x="1574800" y="2146300"/>
          <p14:tracePt t="11082" x="1574800" y="2165350"/>
          <p14:tracePt t="11097" x="1581150" y="2190750"/>
          <p14:tracePt t="11113" x="1587500" y="2209800"/>
          <p14:tracePt t="11136" x="1587500" y="2235200"/>
          <p14:tracePt t="11155" x="1587500" y="2241550"/>
          <p14:tracePt t="11172" x="1587500" y="2266950"/>
          <p14:tracePt t="11188" x="1581150" y="2286000"/>
          <p14:tracePt t="11205" x="1581150" y="2298700"/>
          <p14:tracePt t="11222" x="1568450" y="2317750"/>
          <p14:tracePt t="11239" x="1562100" y="2330450"/>
          <p14:tracePt t="11256" x="1549400" y="2336800"/>
          <p14:tracePt t="11273" x="1549400" y="2349500"/>
          <p14:tracePt t="11293" x="1543050" y="2355850"/>
          <p14:tracePt t="11422" x="1536700" y="2355850"/>
          <p14:tracePt t="11453" x="1536700" y="2362200"/>
          <p14:tracePt t="11482" x="1587500" y="2400300"/>
          <p14:tracePt t="11510" x="1651000" y="2432050"/>
          <p14:tracePt t="11532" x="1676400" y="2444750"/>
          <p14:tracePt t="11549" x="1682750" y="2444750"/>
          <p14:tracePt t="11585" x="1682750" y="2451100"/>
          <p14:tracePt t="11879" x="1682750" y="2438400"/>
          <p14:tracePt t="11913" x="1695450" y="2406650"/>
          <p14:tracePt t="11947" x="1701800" y="2362200"/>
          <p14:tracePt t="11972" x="1701800" y="2336800"/>
          <p14:tracePt t="11988" x="1708150" y="2330450"/>
          <p14:tracePt t="12021" x="1708150" y="2324100"/>
          <p14:tracePt t="12040" x="1708150" y="2317750"/>
          <p14:tracePt t="12057" x="1708150" y="2311400"/>
          <p14:tracePt t="12072" x="1714500" y="2311400"/>
          <p14:tracePt t="12089" x="1720850" y="2305050"/>
          <p14:tracePt t="12153" x="1727200" y="2311400"/>
          <p14:tracePt t="12174" x="1739900" y="2336800"/>
          <p14:tracePt t="12195" x="1739900" y="2343150"/>
          <p14:tracePt t="12216" x="1727200" y="2355850"/>
          <p14:tracePt t="12234" x="1714500" y="2368550"/>
          <p14:tracePt t="12249" x="1708150" y="2374900"/>
          <p14:tracePt t="12273" x="1701800" y="2381250"/>
          <p14:tracePt t="12290" x="1695450" y="2381250"/>
          <p14:tracePt t="12326" x="1689100" y="2374900"/>
          <p14:tracePt t="12347" x="1676400" y="2362200"/>
          <p14:tracePt t="12364" x="1676400" y="2317750"/>
          <p14:tracePt t="12380" x="1701800" y="2273300"/>
          <p14:tracePt t="12396" x="1739900" y="2228850"/>
          <p14:tracePt t="12412" x="1784350" y="2184400"/>
          <p14:tracePt t="12428" x="1797050" y="2146300"/>
          <p14:tracePt t="12446" x="1809750" y="2127250"/>
          <p14:tracePt t="12460" x="1822450" y="2101850"/>
          <p14:tracePt t="12476" x="1835150" y="2076450"/>
          <p14:tracePt t="12492" x="1841500" y="2070100"/>
          <p14:tracePt t="12512" x="1841500" y="2051050"/>
          <p14:tracePt t="12531" x="1841500" y="2038350"/>
          <p14:tracePt t="12550" x="1841500" y="2019300"/>
          <p14:tracePt t="12570" x="1841500" y="2012950"/>
          <p14:tracePt t="12594" x="1841500" y="2000250"/>
          <p14:tracePt t="12616" x="1835150" y="1981200"/>
          <p14:tracePt t="12634" x="1828800" y="1968500"/>
          <p14:tracePt t="12656" x="1816100" y="1943100"/>
          <p14:tracePt t="12673" x="1803400" y="1924050"/>
          <p14:tracePt t="12688" x="1797050" y="1917700"/>
          <p14:tracePt t="12705" x="1790700" y="1905000"/>
          <p14:tracePt t="12721" x="1784350" y="1885950"/>
          <p14:tracePt t="12738" x="1778000" y="1866900"/>
          <p14:tracePt t="12832" x="1784350" y="1866900"/>
          <p14:tracePt t="12867" x="1797050" y="1866900"/>
          <p14:tracePt t="12900" x="1803400" y="1866900"/>
          <p14:tracePt t="13069" x="1809750" y="1866900"/>
          <p14:tracePt t="13106" x="1828800" y="1873250"/>
          <p14:tracePt t="13142" x="1841500" y="1873250"/>
          <p14:tracePt t="13182" x="1847850" y="1873250"/>
          <p14:tracePt t="13469" x="1841500" y="1892300"/>
          <p14:tracePt t="13504" x="1746250" y="2044700"/>
          <p14:tracePt t="13508" x="1720850" y="2082800"/>
          <p14:tracePt t="13544" x="1631950" y="2203450"/>
          <p14:tracePt t="13574" x="1593850" y="2222500"/>
          <p14:tracePt t="13596" x="1581150" y="2222500"/>
          <p14:tracePt t="13618" x="1530350" y="2209800"/>
          <p14:tracePt t="13640" x="1498600" y="2203450"/>
          <p14:tracePt t="13661" x="1460500" y="2184400"/>
          <p14:tracePt t="13676" x="1441450" y="2178050"/>
          <p14:tracePt t="13693" x="1435100" y="2165350"/>
          <p14:tracePt t="13712" x="1416050" y="2152650"/>
          <p14:tracePt t="13731" x="1409700" y="2146300"/>
          <p14:tracePt t="13750" x="1397000" y="2139950"/>
          <p14:tracePt t="13772" x="1397000" y="2133600"/>
          <p14:tracePt t="13984" x="1390650" y="2127250"/>
          <p14:tracePt t="14018" x="1384300" y="2114550"/>
          <p14:tracePt t="14048" x="1377950" y="2095500"/>
          <p14:tracePt t="14076" x="1377950" y="2082800"/>
          <p14:tracePt t="14126" x="1371600" y="2070100"/>
          <p14:tracePt t="14142" x="1371600" y="2063750"/>
          <p14:tracePt t="14178" x="1365250" y="2057400"/>
          <p14:tracePt t="14196" x="1365250" y="2044700"/>
          <p14:tracePt t="14213" x="1358900" y="2038350"/>
          <p14:tracePt t="14229" x="1358900" y="2032000"/>
          <p14:tracePt t="14266" x="1352550" y="2025650"/>
          <p14:tracePt t="14283" x="1352550" y="2019300"/>
          <p14:tracePt t="14330" x="1352550" y="2012950"/>
          <p14:tracePt t="14364" x="1352550" y="1993900"/>
          <p14:tracePt t="14392" x="1352550" y="1974850"/>
          <p14:tracePt t="14409" x="1352550" y="1968500"/>
          <p14:tracePt t="14442" x="1352550" y="1962150"/>
          <p14:tracePt t="14736" x="1352550" y="1974850"/>
          <p14:tracePt t="14771" x="1352550" y="2063750"/>
          <p14:tracePt t="14804" x="1358900" y="2139950"/>
          <p14:tracePt t="14836" x="1358900" y="2165350"/>
          <p14:tracePt t="14870" x="1358900" y="2184400"/>
          <p14:tracePt t="14898" x="1358900" y="2190750"/>
          <p14:tracePt t="14916" x="1352550" y="2197100"/>
          <p14:tracePt t="15036" x="1352550" y="2203450"/>
          <p14:tracePt t="15069" x="1346200" y="2216150"/>
          <p14:tracePt t="15103" x="1339850" y="2222500"/>
          <p14:tracePt t="15130" x="1339850" y="2228850"/>
          <p14:tracePt t="15147" x="1333500" y="2235200"/>
          <p14:tracePt t="15162" x="1333500" y="2247900"/>
          <p14:tracePt t="15179" x="1327150" y="2247900"/>
          <p14:tracePt t="15196" x="1320800" y="2254250"/>
          <p14:tracePt t="15212" x="1320800" y="2260600"/>
          <p14:tracePt t="15229" x="1308100" y="2273300"/>
          <p14:tracePt t="15246" x="1301750" y="2279650"/>
          <p14:tracePt t="15261" x="1295400" y="2279650"/>
          <p14:tracePt t="15279" x="1295400" y="2286000"/>
          <p14:tracePt t="15427" x="1295400" y="2292350"/>
          <p14:tracePt t="15463" x="1333500" y="2298700"/>
          <p14:tracePt t="15498" x="1409700" y="2311400"/>
          <p14:tracePt t="16226" x="1409700" y="2317750"/>
          <p14:tracePt t="16258" x="1390650" y="2393950"/>
          <p14:tracePt t="16290" x="1365250" y="2482850"/>
          <p14:tracePt t="16316" x="1352550" y="2520950"/>
          <p14:tracePt t="16335" x="1352550" y="2527300"/>
          <p14:tracePt t="17564" x="1377950" y="2546350"/>
          <p14:tracePt t="17596" x="1612900" y="2609850"/>
          <p14:tracePt t="17628" x="1765300" y="2660650"/>
          <p14:tracePt t="17654" x="1943100" y="2705100"/>
          <p14:tracePt t="17671" x="2051050" y="2724150"/>
          <p14:tracePt t="17688" x="2108200" y="2736850"/>
          <p14:tracePt t="17710" x="2133600" y="2743200"/>
          <p14:tracePt t="17728" x="2139950" y="2749550"/>
          <p14:tracePt t="17747" x="2146300" y="2755900"/>
          <p14:tracePt t="17763" x="2152650" y="2762250"/>
          <p14:tracePt t="17779" x="2165350" y="2774950"/>
          <p14:tracePt t="17795" x="2171700" y="2787650"/>
          <p14:tracePt t="17818" x="2190750" y="2819400"/>
          <p14:tracePt t="17836" x="2197100" y="2838450"/>
          <p14:tracePt t="17854" x="2216150" y="2876550"/>
          <p14:tracePt t="17871" x="2222500" y="2882900"/>
          <p14:tracePt t="17896" x="2222500" y="2895600"/>
          <p14:tracePt t="17913" x="2222500" y="2908300"/>
          <p14:tracePt t="17930" x="2222500" y="2914650"/>
          <p14:tracePt t="17950" x="2235200" y="2946400"/>
          <p14:tracePt t="17970" x="2247900" y="2971800"/>
          <p14:tracePt t="17994" x="2254250" y="3022600"/>
          <p14:tracePt t="18018" x="2241550" y="3048000"/>
          <p14:tracePt t="18044" x="2222500" y="3060700"/>
          <p14:tracePt t="18071" x="2209800" y="3073400"/>
          <p14:tracePt t="18091" x="2197100" y="3086100"/>
          <p14:tracePt t="18112" x="2184400" y="3098800"/>
          <p14:tracePt t="18133" x="2178050" y="3105150"/>
          <p14:tracePt t="18152" x="2159000" y="3117850"/>
          <p14:tracePt t="18170" x="2152650" y="3124200"/>
          <p14:tracePt t="18187" x="2146300" y="3124200"/>
          <p14:tracePt t="18211" x="2139950" y="3130550"/>
          <p14:tracePt t="18226" x="2127250" y="3130550"/>
          <p14:tracePt t="18242" x="2120900" y="3130550"/>
          <p14:tracePt t="18259" x="2114550" y="3130550"/>
          <p14:tracePt t="18274" x="2101850" y="3130550"/>
          <p14:tracePt t="18291" x="2095500" y="3130550"/>
          <p14:tracePt t="18307" x="2089150" y="3136900"/>
          <p14:tracePt t="18322" x="2082800" y="3149600"/>
          <p14:tracePt t="18339" x="2063750" y="3149600"/>
          <p14:tracePt t="18356" x="2063750" y="3155950"/>
          <p14:tracePt t="18370" x="2051050" y="3155950"/>
          <p14:tracePt t="18389" x="2038350" y="3155950"/>
          <p14:tracePt t="18424" x="2025650" y="3155950"/>
          <p14:tracePt t="18445" x="2019300" y="3155950"/>
          <p14:tracePt t="18552" x="2012950" y="3155950"/>
          <p14:tracePt t="18585" x="1993900" y="3155950"/>
          <p14:tracePt t="18616" x="1987550" y="3155950"/>
          <p14:tracePt t="19249" x="1987550" y="3149600"/>
          <p14:tracePt t="19284" x="2000250" y="3143250"/>
          <p14:tracePt t="19317" x="2012950" y="3136900"/>
          <p14:tracePt t="19382" x="2012950" y="3130550"/>
          <p14:tracePt t="19704" x="2019300" y="3124200"/>
          <p14:tracePt t="19737" x="2038350" y="3092450"/>
          <p14:tracePt t="19768" x="2044700" y="3016250"/>
          <p14:tracePt t="19800" x="2044700" y="2971800"/>
          <p14:tracePt t="19831" x="2038350" y="2940050"/>
          <p14:tracePt t="19860" x="2019300" y="2927350"/>
          <p14:tracePt t="19880" x="2000250" y="2914650"/>
          <p14:tracePt t="19900" x="1987550" y="2908300"/>
          <p14:tracePt t="19921" x="1974850" y="2901950"/>
          <p14:tracePt t="19941" x="1968500" y="2901950"/>
          <p14:tracePt t="19975" x="1962150" y="2895600"/>
          <p14:tracePt t="19992" x="1962150" y="2889250"/>
          <p14:tracePt t="20008" x="1962150" y="2882900"/>
          <p14:tracePt t="20024" x="1962150" y="2870200"/>
          <p14:tracePt t="20041" x="1962150" y="2851150"/>
          <p14:tracePt t="20063" x="1968500" y="2832100"/>
          <p14:tracePt t="20089" x="2019300" y="2730500"/>
          <p14:tracePt t="20118" x="2108200" y="2597150"/>
          <p14:tracePt t="20143" x="2159000" y="2520950"/>
          <p14:tracePt t="20160" x="2190750" y="2476500"/>
          <p14:tracePt t="20175" x="2209800" y="2444750"/>
          <p14:tracePt t="20192" x="2222500" y="2425700"/>
          <p14:tracePt t="20208" x="2222500" y="2419350"/>
          <p14:tracePt t="20362" x="2228850" y="2438400"/>
          <p14:tracePt t="20378" x="2235200" y="2470150"/>
          <p14:tracePt t="20402" x="2247900" y="2520950"/>
          <p14:tracePt t="20427" x="2254250" y="2578100"/>
          <p14:tracePt t="20453" x="2254250" y="2641600"/>
          <p14:tracePt t="20477" x="2235200" y="2698750"/>
          <p14:tracePt t="20495" x="2216150" y="2768600"/>
          <p14:tracePt t="20513" x="2203450" y="2806700"/>
          <p14:tracePt t="20530" x="2190750" y="2851150"/>
          <p14:tracePt t="20549" x="2184400" y="2876550"/>
          <p14:tracePt t="20572" x="2178050" y="2927350"/>
          <p14:tracePt t="20593" x="2165350" y="2933700"/>
          <p14:tracePt t="20614" x="2165350" y="2946400"/>
          <p14:tracePt t="20666" x="2165350" y="2952750"/>
          <p14:tracePt t="20700" x="2152650" y="2971800"/>
          <p14:tracePt t="20731" x="2146300" y="2990850"/>
          <p14:tracePt t="20761" x="2139950" y="3003550"/>
          <p14:tracePt t="20785" x="2139950" y="3016250"/>
          <p14:tracePt t="20803" x="2133600" y="3022600"/>
          <p14:tracePt t="20902" x="2133600" y="3028950"/>
          <p14:tracePt t="20933" x="2133600" y="3041650"/>
          <p14:tracePt t="21042" x="2127250" y="3048000"/>
          <p14:tracePt t="21074" x="2127250" y="3060700"/>
          <p14:tracePt t="21679" x="2133600" y="3060700"/>
          <p14:tracePt t="21711" x="2203450" y="3048000"/>
          <p14:tracePt t="21744" x="2266950" y="3022600"/>
          <p14:tracePt t="21775" x="2349500" y="3009900"/>
          <p14:tracePt t="21797" x="2482850" y="3022600"/>
          <p14:tracePt t="21816" x="2609850" y="3035300"/>
          <p14:tracePt t="21836" x="2736850" y="3054350"/>
          <p14:tracePt t="21856" x="2774950" y="3060700"/>
          <p14:tracePt t="21875" x="2819400" y="3060700"/>
          <p14:tracePt t="21893" x="2844800" y="3067050"/>
          <p14:tracePt t="21912" x="2857500" y="3067050"/>
          <p14:tracePt t="22070" x="2863850" y="3067050"/>
          <p14:tracePt t="22102" x="2882900" y="3073400"/>
          <p14:tracePt t="22157" x="2889250" y="3073400"/>
          <p14:tracePt t="22313" x="2895600" y="3073400"/>
          <p14:tracePt t="22751" x="2882900" y="3073400"/>
          <p14:tracePt t="22785" x="2774950" y="3048000"/>
          <p14:tracePt t="22816" x="2635250" y="3022600"/>
          <p14:tracePt t="22843" x="2552700" y="3016250"/>
          <p14:tracePt t="22861" x="2495550" y="3016250"/>
          <p14:tracePt t="22876" x="2457450" y="3028950"/>
          <p14:tracePt t="22892" x="2432050" y="3028950"/>
          <p14:tracePt t="22910" x="2400300" y="3028950"/>
          <p14:tracePt t="22927" x="2387600" y="3028950"/>
          <p14:tracePt t="22949" x="2374900" y="3035300"/>
          <p14:tracePt t="22972" x="2355850" y="3048000"/>
          <p14:tracePt t="22989" x="2349500" y="3048000"/>
          <p14:tracePt t="23005" x="2336800" y="3054350"/>
          <p14:tracePt t="23021" x="2330450" y="3054350"/>
          <p14:tracePt t="23025" x="2324100" y="3060700"/>
          <p14:tracePt t="23041" x="2317750" y="3060700"/>
          <p14:tracePt t="23058" x="2298700" y="3067050"/>
          <p14:tracePt t="23072" x="2279650" y="3073400"/>
          <p14:tracePt t="23094" x="2260600" y="3086100"/>
          <p14:tracePt t="23110" x="2235200" y="3092450"/>
          <p14:tracePt t="23125" x="2228850" y="3092450"/>
          <p14:tracePt t="23143" x="2222500" y="3092450"/>
          <p14:tracePt t="23160" x="2216150" y="3092450"/>
          <p14:tracePt t="23177" x="2209800" y="3092450"/>
          <p14:tracePt t="24484" x="2222500" y="3086100"/>
          <p14:tracePt t="24516" x="2381250" y="3048000"/>
          <p14:tracePt t="24547" x="2565400" y="3041650"/>
          <p14:tracePt t="24579" x="2813050" y="3060700"/>
          <p14:tracePt t="24600" x="2940050" y="3073400"/>
          <p14:tracePt t="24616" x="3028950" y="3092450"/>
          <p14:tracePt t="24634" x="3130550" y="3105150"/>
          <p14:tracePt t="24651" x="3251200" y="3124200"/>
          <p14:tracePt t="24666" x="3333750" y="3124200"/>
          <p14:tracePt t="24684" x="3390900" y="3124200"/>
          <p14:tracePt t="24701" x="3441700" y="3111500"/>
          <p14:tracePt t="24719" x="3517900" y="3092450"/>
          <p14:tracePt t="24735" x="3556000" y="3079750"/>
          <p14:tracePt t="24752" x="3600450" y="3073400"/>
          <p14:tracePt t="24768" x="3632200" y="3060700"/>
          <p14:tracePt t="24783" x="3670300" y="3060700"/>
          <p14:tracePt t="24798" x="3676650" y="3060700"/>
          <p14:tracePt t="25250" x="3638550" y="3067050"/>
          <p14:tracePt t="25271" x="3530600" y="3092450"/>
          <p14:tracePt t="25291" x="3327400" y="3124200"/>
          <p14:tracePt t="25319" x="3092450" y="3136900"/>
          <p14:tracePt t="25348" x="2743200" y="3117850"/>
          <p14:tracePt t="25376" x="2444750" y="3111500"/>
          <p14:tracePt t="25402" x="2324100" y="3111500"/>
          <p14:tracePt t="25421" x="2286000" y="3105150"/>
          <p14:tracePt t="25439" x="2266950" y="3098800"/>
          <p14:tracePt t="25472" x="2260600" y="3098800"/>
          <p14:tracePt t="25487" x="2254250" y="3098800"/>
          <p14:tracePt t="25526" x="2254250" y="3092450"/>
          <p14:tracePt t="25546" x="2235200" y="3086100"/>
          <p14:tracePt t="25570" x="2203450" y="3079750"/>
          <p14:tracePt t="25594" x="2165350" y="3073400"/>
          <p14:tracePt t="25611" x="2152650" y="3073400"/>
          <p14:tracePt t="25647" x="2146300" y="3073400"/>
          <p14:tracePt t="25918" x="2178050" y="3067050"/>
          <p14:tracePt t="25950" x="2425700" y="3041650"/>
          <p14:tracePt t="25982" x="2667000" y="3016250"/>
          <p14:tracePt t="26014" x="2736850" y="3016250"/>
          <p14:tracePt t="26042" x="2749550" y="3016250"/>
          <p14:tracePt t="26060" x="2755900" y="3016250"/>
          <p14:tracePt t="26206" x="2762250" y="3003550"/>
          <p14:tracePt t="26227" x="2787650" y="3003550"/>
          <p14:tracePt t="26256" x="3244850" y="3035300"/>
          <p14:tracePt t="26286" x="4406900" y="3117850"/>
          <p14:tracePt t="26334" x="6731000" y="3416300"/>
          <p14:tracePt t="26376" x="7353300" y="3403600"/>
          <p14:tracePt t="26408" x="7397750" y="3384550"/>
          <p14:tracePt t="26456" x="7404100" y="3378200"/>
          <p14:tracePt t="26485" x="7416800" y="3365500"/>
          <p14:tracePt t="26509" x="7429500" y="3352800"/>
          <p14:tracePt t="26526" x="7467600" y="3346450"/>
          <p14:tracePt t="26544" x="7505700" y="3346450"/>
          <p14:tracePt t="26559" x="7556500" y="3346450"/>
          <p14:tracePt t="26576" x="7607300" y="3346450"/>
          <p14:tracePt t="26592" x="7651750" y="3340100"/>
          <p14:tracePt t="26607" x="7708900" y="3327400"/>
          <p14:tracePt t="26626" x="7759700" y="3321050"/>
          <p14:tracePt t="26641" x="7810500" y="3314700"/>
          <p14:tracePt t="26656" x="7848600" y="3302000"/>
          <p14:tracePt t="26673" x="7893050" y="3289300"/>
          <p14:tracePt t="26687" x="7912100" y="3282950"/>
          <p14:tracePt t="26703" x="7924800" y="3282950"/>
          <p14:tracePt t="26801" x="7905750" y="3282950"/>
          <p14:tracePt t="26835" x="7696200" y="3282950"/>
          <p14:tracePt t="26866" x="7264400" y="3263900"/>
          <p14:tracePt t="26895" x="6927850" y="3257550"/>
          <p14:tracePt t="26915" x="6788150" y="3244850"/>
          <p14:tracePt t="26935" x="6572250" y="3206750"/>
          <p14:tracePt t="26958" x="6337300" y="3181350"/>
          <p14:tracePt t="26980" x="6134100" y="3155950"/>
          <p14:tracePt t="26999" x="6000750" y="3143250"/>
          <p14:tracePt t="27015" x="5892800" y="3143250"/>
          <p14:tracePt t="27031" x="5842000" y="3143250"/>
          <p14:tracePt t="27051" x="5810250" y="3143250"/>
          <p14:tracePt t="27068" x="5797550" y="3143250"/>
          <p14:tracePt t="27091" x="5791200" y="3143250"/>
          <p14:tracePt t="27225" x="5810250" y="3143250"/>
          <p14:tracePt t="27258" x="6127750" y="3149600"/>
          <p14:tracePt t="27293" x="6718300" y="3244850"/>
          <p14:tracePt t="27324" x="6965950" y="3270250"/>
          <p14:tracePt t="27421" x="6965950" y="3276600"/>
          <p14:tracePt t="27457" x="6927850" y="3289300"/>
          <p14:tracePt t="27504" x="6629400" y="3314700"/>
          <p14:tracePt t="27548" x="6026150" y="3302000"/>
          <p14:tracePt t="27595" x="5359400" y="3333750"/>
          <p14:tracePt t="27641" x="4845050" y="3333750"/>
          <p14:tracePt t="27688" x="4445000" y="3302000"/>
          <p14:tracePt t="27733" x="4152900" y="3276600"/>
          <p14:tracePt t="27784" x="3892550" y="3232150"/>
          <p14:tracePt t="27833" x="3778250" y="3213100"/>
          <p14:tracePt t="27882" x="3657600" y="3181350"/>
          <p14:tracePt t="27930" x="3536950" y="3155950"/>
          <p14:tracePt t="27977" x="3257550" y="3117850"/>
          <p14:tracePt t="28026" x="3124200" y="3092450"/>
          <p14:tracePt t="28074" x="3098800" y="3092450"/>
          <p14:tracePt t="28112" x="3067050" y="3092450"/>
          <p14:tracePt t="28151" x="3028950" y="3092450"/>
          <p14:tracePt t="28189" x="2927350" y="3092450"/>
          <p14:tracePt t="28236" x="2825750" y="3092450"/>
          <p14:tracePt t="28292" x="2705100" y="3073400"/>
          <p14:tracePt t="28339" x="2660650" y="3073400"/>
          <p14:tracePt t="28374" x="2635250" y="3073400"/>
          <p14:tracePt t="28407" x="2571750" y="3067050"/>
          <p14:tracePt t="28439" x="2501900" y="3054350"/>
          <p14:tracePt t="28487" x="2425700" y="3041650"/>
          <p14:tracePt t="28532" x="2330450" y="3009900"/>
          <p14:tracePt t="28570" x="2292350" y="2997200"/>
          <p14:tracePt t="28614" x="2247900" y="2997200"/>
          <p14:tracePt t="28657" x="2197100" y="2997200"/>
          <p14:tracePt t="28688" x="2127250" y="2997200"/>
          <p14:tracePt t="28721" x="2076450" y="2997200"/>
          <p14:tracePt t="28753" x="2063750" y="2997200"/>
          <p14:tracePt t="28781" x="2044700" y="2997200"/>
          <p14:tracePt t="28812" x="2038350" y="3003550"/>
          <p14:tracePt t="28842" x="2032000" y="3003550"/>
          <p14:tracePt t="28874" x="2032000" y="3009900"/>
          <p14:tracePt t="29003" x="2025650" y="3016250"/>
          <p14:tracePt t="29036" x="2012950" y="3016250"/>
          <p14:tracePt t="29067" x="2000250" y="3022600"/>
          <p14:tracePt t="29099" x="1993900" y="3028950"/>
          <p14:tracePt t="29128" x="1987550" y="3028950"/>
          <p14:tracePt t="29160" x="1987550" y="3035300"/>
          <p14:tracePt t="29252" x="1981200" y="3035300"/>
          <p14:tracePt t="29286" x="1974850" y="3035300"/>
          <p14:tracePt t="29318" x="1968500" y="3035300"/>
          <p14:tracePt t="29614" x="1987550" y="3035300"/>
          <p14:tracePt t="29650" x="2038350" y="3041650"/>
          <p14:tracePt t="29686" x="2044700" y="3041650"/>
          <p14:tracePt t="29711" x="2051050" y="3041650"/>
          <p14:tracePt t="29871" x="2070100" y="3041650"/>
          <p14:tracePt t="29907" x="2133600" y="3028950"/>
          <p14:tracePt t="29942" x="2159000" y="3028950"/>
          <p14:tracePt t="29989" x="2165350" y="3022600"/>
          <p14:tracePt t="30225" x="2171700" y="3016250"/>
          <p14:tracePt t="30262" x="2190750" y="2997200"/>
          <p14:tracePt t="30295" x="2190750" y="2984500"/>
          <p14:tracePt t="30328" x="2209800" y="2984500"/>
          <p14:tracePt t="30357" x="2247900" y="2984500"/>
          <p14:tracePt t="30380" x="2273300" y="2984500"/>
          <p14:tracePt t="30410" x="2298700" y="2990850"/>
          <p14:tracePt t="30440" x="2311400" y="2997200"/>
          <p14:tracePt t="30469" x="2317750" y="2997200"/>
          <p14:tracePt t="30639" x="2317750" y="3003550"/>
          <p14:tracePt t="30672" x="2305050" y="3022600"/>
          <p14:tracePt t="30703" x="2286000" y="3035300"/>
          <p14:tracePt t="30729" x="2279650" y="3048000"/>
          <p14:tracePt t="30757" x="2273300" y="3067050"/>
          <p14:tracePt t="30797" x="2254250" y="3092450"/>
          <p14:tracePt t="30840" x="2247900" y="3124200"/>
          <p14:tracePt t="30869" x="2247900" y="3130550"/>
          <p14:tracePt t="30930" x="2247900" y="3136900"/>
          <p14:tracePt t="31055" x="2273300" y="3136900"/>
          <p14:tracePt t="31088" x="2400300" y="3136900"/>
          <p14:tracePt t="31119" x="2463800" y="3130550"/>
          <p14:tracePt t="31150" x="2489200" y="3124200"/>
          <p14:tracePt t="31179" x="2495550" y="3117850"/>
          <p14:tracePt t="31414" x="2527300" y="3117850"/>
          <p14:tracePt t="31450" x="2730500" y="3117850"/>
          <p14:tracePt t="31485" x="2813050" y="3117850"/>
          <p14:tracePt t="31509" x="2825750" y="3117850"/>
          <p14:tracePt t="31791" x="2832100" y="3124200"/>
          <p14:tracePt t="31828" x="2876550" y="3124200"/>
          <p14:tracePt t="31862" x="2940050" y="3130550"/>
          <p14:tracePt t="31895" x="3003550" y="3130550"/>
          <p14:tracePt t="31935" x="3086100" y="3149600"/>
          <p14:tracePt t="31966" x="3105150" y="3155950"/>
          <p14:tracePt t="31986" x="3117850" y="3155950"/>
          <p14:tracePt t="32017" x="3130550" y="3162300"/>
          <p14:tracePt t="32047" x="3155950" y="3168650"/>
          <p14:tracePt t="32079" x="3168650" y="3168650"/>
          <p14:tracePt t="32110" x="3175000" y="3168650"/>
          <p14:tracePt t="32143" x="3181350" y="3168650"/>
          <p14:tracePt t="32177" x="3194050" y="3175000"/>
          <p14:tracePt t="32206" x="3213100" y="3181350"/>
          <p14:tracePt t="32237" x="3232150" y="3181350"/>
          <p14:tracePt t="32272" x="3263900" y="3181350"/>
          <p14:tracePt t="32308" x="3282950" y="3175000"/>
          <p14:tracePt t="32621" x="3289300" y="3175000"/>
          <p14:tracePt t="32657" x="3308350" y="3168650"/>
          <p14:tracePt t="32690" x="3429000" y="3105150"/>
          <p14:tracePt t="32723" x="3492500" y="3079750"/>
          <p14:tracePt t="32778" x="3492500" y="3073400"/>
          <p14:tracePt t="32911" x="3498850" y="3073400"/>
          <p14:tracePt t="32947" x="3517900" y="3079750"/>
          <p14:tracePt t="32979" x="3530600" y="3079750"/>
          <p14:tracePt t="33018" x="3556000" y="3079750"/>
          <p14:tracePt t="33048" x="3575050" y="3079750"/>
          <p14:tracePt t="33146" x="3587750" y="3086100"/>
          <p14:tracePt t="33177" x="3619500" y="3086100"/>
          <p14:tracePt t="33206" x="3638550" y="3086100"/>
          <p14:tracePt t="33226" x="3657600" y="3086100"/>
          <p14:tracePt t="33259" x="3670300" y="3086100"/>
          <p14:tracePt t="33372" x="3676650" y="3086100"/>
          <p14:tracePt t="33686" x="3683000" y="3092450"/>
          <p14:tracePt t="33717" x="3816350" y="3098800"/>
          <p14:tracePt t="33748" x="4191000" y="3143250"/>
          <p14:tracePt t="33776" x="4400550" y="3149600"/>
          <p14:tracePt t="33796" x="4540250" y="3155950"/>
          <p14:tracePt t="33813" x="4705350" y="3155950"/>
          <p14:tracePt t="33830" x="4743450" y="3155950"/>
          <p14:tracePt t="33849" x="4756150" y="3155950"/>
          <p14:tracePt t="33912" x="4756150" y="3149600"/>
          <p14:tracePt t="33947" x="4832350" y="3143250"/>
          <p14:tracePt t="33978" x="4908550" y="3143250"/>
          <p14:tracePt t="33997" x="4921250" y="3143250"/>
          <p14:tracePt t="34014" x="4946650" y="3136900"/>
          <p14:tracePt t="34031" x="4978400" y="3124200"/>
          <p14:tracePt t="34047" x="5016500" y="3124200"/>
          <p14:tracePt t="34063" x="5048250" y="3124200"/>
          <p14:tracePt t="34080" x="5105400" y="3124200"/>
          <p14:tracePt t="34098" x="5181600" y="3124200"/>
          <p14:tracePt t="34116" x="5270500" y="3130550"/>
          <p14:tracePt t="34132" x="5480050" y="3130550"/>
          <p14:tracePt t="34150" x="5638800" y="3130550"/>
          <p14:tracePt t="34166" x="5816600" y="3143250"/>
          <p14:tracePt t="34182" x="5937250" y="3155950"/>
          <p14:tracePt t="34199" x="6007100" y="3168650"/>
          <p14:tracePt t="34223" x="6032500" y="3175000"/>
          <p14:tracePt t="34417" x="6032500" y="3181350"/>
          <p14:tracePt t="34454" x="6019800" y="3187700"/>
          <p14:tracePt t="34532" x="6013450" y="3187700"/>
          <p14:tracePt t="34550" x="5988050" y="3187700"/>
          <p14:tracePt t="34569" x="5930900" y="3181350"/>
          <p14:tracePt t="34590" x="5848350" y="3162300"/>
          <p14:tracePt t="34616" x="5759450" y="3143250"/>
          <p14:tracePt t="34642" x="5683250" y="3130550"/>
          <p14:tracePt t="34660" x="5670550" y="3130550"/>
          <p14:tracePt t="34678" x="5664200" y="3130550"/>
          <p14:tracePt t="34823" x="5657850" y="3130550"/>
          <p14:tracePt t="34858" x="5607050" y="3111500"/>
          <p14:tracePt t="34894" x="5530850" y="3092450"/>
          <p14:tracePt t="34920" x="5518150" y="3086100"/>
          <p14:tracePt t="34936" x="5511800" y="3086100"/>
          <p14:tracePt t="34952" x="5499100" y="3079750"/>
          <p14:tracePt t="34967" x="5492750" y="3073400"/>
          <p14:tracePt t="34985" x="5480050" y="3060700"/>
          <p14:tracePt t="35001" x="5473700" y="3054350"/>
          <p14:tracePt t="35017" x="5467350" y="3041650"/>
          <p14:tracePt t="35032" x="5461000" y="3041650"/>
          <p14:tracePt t="35050" x="5448300" y="3028950"/>
          <p14:tracePt t="35065" x="5435600" y="3022600"/>
          <p14:tracePt t="35081" x="5435600" y="3016250"/>
          <p14:tracePt t="35097" x="5422900" y="3009900"/>
          <p14:tracePt t="35113" x="5416550" y="2997200"/>
          <p14:tracePt t="35129" x="5410200" y="2997200"/>
          <p14:tracePt t="36146" x="5416550" y="3009900"/>
          <p14:tracePt t="36182" x="5473700" y="3028950"/>
          <p14:tracePt t="36220" x="5543550" y="3054350"/>
          <p14:tracePt t="36245" x="5549900" y="3054350"/>
          <p14:tracePt t="36262" x="5562600" y="3054350"/>
          <p14:tracePt t="36280" x="5575300" y="3054350"/>
          <p14:tracePt t="36297" x="5588000" y="3054350"/>
          <p14:tracePt t="36313" x="5600700" y="3060700"/>
          <p14:tracePt t="36328" x="5619750" y="3060700"/>
          <p14:tracePt t="36347" x="5651500" y="3067050"/>
          <p14:tracePt t="36365" x="5727700" y="3067050"/>
          <p14:tracePt t="36383" x="5835650" y="3073400"/>
          <p14:tracePt t="36397" x="5994400" y="3086100"/>
          <p14:tracePt t="36415" x="6165850" y="3086100"/>
          <p14:tracePt t="36432" x="6273800" y="3098800"/>
          <p14:tracePt t="36447" x="6318250" y="3111500"/>
          <p14:tracePt t="36464" x="6350000" y="3124200"/>
          <p14:tracePt t="36483" x="6369050" y="3124200"/>
          <p14:tracePt t="36508" x="6381750" y="3124200"/>
          <p14:tracePt t="36527" x="6419850" y="3136900"/>
          <p14:tracePt t="36544" x="6451600" y="3149600"/>
          <p14:tracePt t="36561" x="6483350" y="3162300"/>
          <p14:tracePt t="36578" x="6502400" y="3162300"/>
          <p14:tracePt t="36595" x="6515100" y="3162300"/>
          <p14:tracePt t="36612" x="6527800" y="3162300"/>
          <p14:tracePt t="36629" x="6540500" y="3162300"/>
          <p14:tracePt t="36648" x="6559550" y="3162300"/>
          <p14:tracePt t="36668" x="6578600" y="3162300"/>
          <p14:tracePt t="36687" x="6597650" y="3149600"/>
          <p14:tracePt t="36707" x="6623050" y="3143250"/>
          <p14:tracePt t="36734" x="6661150" y="3124200"/>
          <p14:tracePt t="36752" x="6667500" y="3117850"/>
          <p14:tracePt t="36767" x="6673850" y="3117850"/>
          <p14:tracePt t="36786" x="6686550" y="3117850"/>
          <p14:tracePt t="36802" x="6692900" y="3105150"/>
          <p14:tracePt t="36817" x="6705600" y="3105150"/>
          <p14:tracePt t="36835" x="6718300" y="3086100"/>
          <p14:tracePt t="36851" x="6724650" y="3086100"/>
          <p14:tracePt t="36869" x="6737350" y="3079750"/>
          <p14:tracePt t="36906" x="6743700" y="3079750"/>
          <p14:tracePt t="36937" x="6750050" y="3073400"/>
          <p14:tracePt t="36955" x="6756400" y="3073400"/>
          <p14:tracePt t="36971" x="6762750" y="3073400"/>
          <p14:tracePt t="36987" x="6769100" y="3073400"/>
          <p14:tracePt t="37022" x="6781800" y="3073400"/>
          <p14:tracePt t="37046" x="6800850" y="3073400"/>
          <p14:tracePt t="37062" x="6807200" y="3073400"/>
          <p14:tracePt t="37094" x="6813550" y="3073400"/>
          <p14:tracePt t="37259" x="6819900" y="3073400"/>
          <p14:tracePt t="37284" x="6826250" y="3073400"/>
          <p14:tracePt t="37305" x="6832600" y="3073400"/>
          <p14:tracePt t="37878" x="6838950" y="3073400"/>
          <p14:tracePt t="37913" x="6896100" y="3073400"/>
          <p14:tracePt t="37943" x="6934200" y="3073400"/>
          <p14:tracePt t="37968" x="6946900" y="3067050"/>
          <p14:tracePt t="38325" x="6940550" y="3073400"/>
          <p14:tracePt t="38360" x="6921500" y="3092450"/>
          <p14:tracePt t="38392" x="6858000" y="3111500"/>
          <p14:tracePt t="38425" x="6750050" y="3136900"/>
          <p14:tracePt t="38457" x="6515100" y="3143250"/>
          <p14:tracePt t="38478" x="6426200" y="3162300"/>
          <p14:tracePt t="38496" x="6286500" y="3168650"/>
          <p14:tracePt t="38514" x="6223000" y="3168650"/>
          <p14:tracePt t="38530" x="6178550" y="3168650"/>
          <p14:tracePt t="38547" x="6140450" y="3168650"/>
          <p14:tracePt t="38563" x="6121400" y="3168650"/>
          <p14:tracePt t="38579" x="6115050" y="3168650"/>
          <p14:tracePt t="38599" x="6102350" y="3168650"/>
          <p14:tracePt t="38618" x="6089650" y="3162300"/>
          <p14:tracePt t="38636" x="6083300" y="3162300"/>
          <p14:tracePt t="38656" x="6076950" y="3162300"/>
          <p14:tracePt t="38673" x="6070600" y="3162300"/>
          <p14:tracePt t="39772" x="6064250" y="3155950"/>
          <p14:tracePt t="39807" x="6045200" y="3143250"/>
          <p14:tracePt t="39839" x="5975350" y="3124200"/>
          <p14:tracePt t="39868" x="5892800" y="3105150"/>
          <p14:tracePt t="39886" x="5861050" y="3098800"/>
          <p14:tracePt t="39901" x="5822950" y="3092450"/>
          <p14:tracePt t="39918" x="5791200" y="3079750"/>
          <p14:tracePt t="39935" x="5753100" y="3067050"/>
          <p14:tracePt t="39951" x="5721350" y="3054350"/>
          <p14:tracePt t="39971" x="5664200" y="3035300"/>
          <p14:tracePt t="39987" x="5600700" y="3022600"/>
          <p14:tracePt t="40002" x="5543550" y="3009900"/>
          <p14:tracePt t="40018" x="5492750" y="2997200"/>
          <p14:tracePt t="40034" x="5454650" y="2984500"/>
          <p14:tracePt t="40053" x="5422900" y="2978150"/>
          <p14:tracePt t="40075" x="5397500" y="2959100"/>
          <p14:tracePt t="40094" x="5384800" y="2959100"/>
          <p14:tracePt t="40109" x="5378450" y="2959100"/>
          <p14:tracePt t="40156" x="5378450" y="2952750"/>
          <p14:tracePt t="40186" x="5359400" y="2940050"/>
          <p14:tracePt t="40211" x="5340350" y="2921000"/>
          <p14:tracePt t="40230" x="5327650" y="2914650"/>
          <p14:tracePt t="40250" x="5321300" y="2908300"/>
          <p14:tracePt t="40281" x="5321300" y="2901950"/>
          <p14:tracePt t="40314" x="5314950" y="2901950"/>
          <p14:tracePt t="40973" x="5327650" y="2901950"/>
          <p14:tracePt t="41006" x="5454650" y="2927350"/>
          <p14:tracePt t="41038" x="5530850" y="2927350"/>
          <p14:tracePt t="41065" x="5568950" y="2927350"/>
          <p14:tracePt t="41083" x="5588000" y="2927350"/>
          <p14:tracePt t="41145" x="5588000" y="2933700"/>
          <p14:tracePt t="41176" x="5594350" y="2933700"/>
          <p14:tracePt t="41206" x="5619750" y="2946400"/>
          <p14:tracePt t="41228" x="5632450" y="2959100"/>
          <p14:tracePt t="41245" x="5638800" y="2965450"/>
          <p14:tracePt t="41262" x="5645150" y="2965450"/>
          <p14:tracePt t="41575" x="5645150" y="2984500"/>
          <p14:tracePt t="41608" x="5638800" y="3035300"/>
          <p14:tracePt t="41641" x="5613400" y="3067050"/>
          <p14:tracePt t="41667" x="5607050" y="3079750"/>
          <p14:tracePt t="41685" x="5600700" y="3086100"/>
          <p14:tracePt t="41700" x="5600700" y="3092450"/>
          <p14:tracePt t="41733" x="5594350" y="3098800"/>
          <p14:tracePt t="41750" x="5581650" y="3105150"/>
          <p14:tracePt t="41766" x="5575300" y="3111500"/>
          <p14:tracePt t="41783" x="5568950" y="3124200"/>
          <p14:tracePt t="41806" x="5562600" y="3136900"/>
          <p14:tracePt t="41825" x="5562600" y="3143250"/>
          <p14:tracePt t="41841" x="5562600" y="3149600"/>
          <p14:tracePt t="42085" x="5575300" y="3143250"/>
          <p14:tracePt t="42121" x="5664200" y="3117850"/>
          <p14:tracePt t="42124" x="5689600" y="3117850"/>
          <p14:tracePt t="42157" x="5778500" y="3124200"/>
          <p14:tracePt t="42182" x="5835650" y="3143250"/>
          <p14:tracePt t="42199" x="5867400" y="3149600"/>
          <p14:tracePt t="42219" x="5880100" y="3155950"/>
          <p14:tracePt t="42236" x="5886450" y="3155950"/>
          <p14:tracePt t="42251" x="5899150" y="3162300"/>
          <p14:tracePt t="42270" x="5930900" y="3168650"/>
          <p14:tracePt t="42291" x="5994400" y="3175000"/>
          <p14:tracePt t="42312" x="6064250" y="3187700"/>
          <p14:tracePt t="42333" x="6102350" y="3194050"/>
          <p14:tracePt t="42355" x="6127750" y="3194050"/>
          <p14:tracePt t="42759" x="6134100" y="3194050"/>
          <p14:tracePt t="42796" x="6184900" y="3194050"/>
          <p14:tracePt t="42830" x="6242050" y="3194050"/>
          <p14:tracePt t="42852" x="6286500" y="3194050"/>
          <p14:tracePt t="42871" x="6318250" y="3194050"/>
          <p14:tracePt t="42888" x="6362700" y="3187700"/>
          <p14:tracePt t="42911" x="6445250" y="3181350"/>
          <p14:tracePt t="42927" x="6483350" y="3181350"/>
          <p14:tracePt t="42943" x="6508750" y="3194050"/>
          <p14:tracePt t="42960" x="6521450" y="3200400"/>
          <p14:tracePt t="42977" x="6534150" y="3206750"/>
          <p14:tracePt t="42992" x="6540500" y="3206750"/>
          <p14:tracePt t="43008" x="6546850" y="3206750"/>
          <p14:tracePt t="43023" x="6553200" y="3206750"/>
          <p14:tracePt t="43409" x="6559550" y="3200400"/>
          <p14:tracePt t="43446" x="6616700" y="3187700"/>
          <p14:tracePt t="43481" x="6667500" y="3181350"/>
          <p14:tracePt t="43501" x="6686550" y="3181350"/>
          <p14:tracePt t="43520" x="6692900" y="3181350"/>
          <p14:tracePt t="43540" x="6699250" y="3181350"/>
          <p14:tracePt t="43556" x="6705600" y="3181350"/>
          <p14:tracePt t="43588" x="6718300" y="3181350"/>
          <p14:tracePt t="43611" x="6731000" y="3181350"/>
          <p14:tracePt t="43613" x="6737350" y="3181350"/>
          <p14:tracePt t="43636" x="6756400" y="3181350"/>
          <p14:tracePt t="43658" x="6788150" y="3175000"/>
          <p14:tracePt t="43674" x="6800850" y="3168650"/>
          <p14:tracePt t="43692" x="6807200" y="3162300"/>
          <p14:tracePt t="43825" x="6813550" y="3162300"/>
          <p14:tracePt t="43860" x="6819900" y="3162300"/>
          <p14:tracePt t="43892" x="6870700" y="3155950"/>
          <p14:tracePt t="43913" x="6934200" y="3149600"/>
          <p14:tracePt t="43936" x="6972300" y="3136900"/>
          <p14:tracePt t="43955" x="6978650" y="3136900"/>
          <p14:tracePt t="43996" x="6985000" y="3136900"/>
          <p14:tracePt t="44467" x="6985000" y="3130550"/>
          <p14:tracePt t="44503" x="6997700" y="3124200"/>
          <p14:tracePt t="44538" x="7004050" y="3117850"/>
          <p14:tracePt t="45101" x="7010400" y="3111500"/>
          <p14:tracePt t="45136" x="7042150" y="3105150"/>
          <p14:tracePt t="45168" x="7092950" y="3092450"/>
          <p14:tracePt t="45195" x="7131050" y="3092450"/>
          <p14:tracePt t="45213" x="7143750" y="3092450"/>
          <p14:tracePt t="45230" x="7162800" y="3092450"/>
          <p14:tracePt t="45249" x="7181850" y="3092450"/>
          <p14:tracePt t="45266" x="7194550" y="3092450"/>
          <p14:tracePt t="45282" x="7207250" y="3086100"/>
          <p14:tracePt t="45298" x="7213600" y="3086100"/>
          <p14:tracePt t="45317" x="7226300" y="3086100"/>
          <p14:tracePt t="45336" x="7270750" y="3079750"/>
          <p14:tracePt t="45352" x="7302500" y="3079750"/>
          <p14:tracePt t="45368" x="7308850" y="3073400"/>
          <p14:tracePt t="45422" x="7315200" y="3073400"/>
          <p14:tracePt t="45484" x="7321550" y="3073400"/>
          <p14:tracePt t="45924" x="7327900" y="3073400"/>
          <p14:tracePt t="45959" x="7423150" y="3073400"/>
          <p14:tracePt t="45992" x="7499350" y="3073400"/>
          <p14:tracePt t="46018" x="7524750" y="3073400"/>
          <p14:tracePt t="46035" x="7531100" y="3073400"/>
          <p14:tracePt t="46054" x="7537450" y="3073400"/>
          <p14:tracePt t="46127" x="7543800" y="3073400"/>
          <p14:tracePt t="46158" x="7588250" y="3073400"/>
          <p14:tracePt t="46191" x="7607300" y="3067050"/>
          <p14:tracePt t="46331" x="7613650" y="3060700"/>
          <p14:tracePt t="46363" x="7727950" y="3048000"/>
          <p14:tracePt t="46394" x="7842250" y="3035300"/>
          <p14:tracePt t="46420" x="7854950" y="3035300"/>
          <p14:tracePt t="47427" x="7842250" y="3048000"/>
          <p14:tracePt t="47459" x="7766050" y="3086100"/>
          <p14:tracePt t="47484" x="7658100" y="3136900"/>
          <p14:tracePt t="47507" x="7531100" y="3181350"/>
          <p14:tracePt t="47526" x="7467600" y="3194050"/>
          <p14:tracePt t="47542" x="7378700" y="3200400"/>
          <p14:tracePt t="47557" x="7308850" y="3200400"/>
          <p14:tracePt t="47577" x="7188200" y="3200400"/>
          <p14:tracePt t="47595" x="7112000" y="3200400"/>
          <p14:tracePt t="47613" x="7023100" y="3206750"/>
          <p14:tracePt t="47635" x="6889750" y="3232150"/>
          <p14:tracePt t="47655" x="6756400" y="3251200"/>
          <p14:tracePt t="47671" x="6680200" y="3263900"/>
          <p14:tracePt t="47687" x="6610350" y="3263900"/>
          <p14:tracePt t="47704" x="6553200" y="3263900"/>
          <p14:tracePt t="47725" x="6470650" y="3251200"/>
          <p14:tracePt t="47742" x="6438900" y="3244850"/>
          <p14:tracePt t="47760" x="6413500" y="3244850"/>
          <p14:tracePt t="47778" x="6381750" y="3244850"/>
          <p14:tracePt t="47799" x="6330950" y="3244850"/>
          <p14:tracePt t="47817" x="6286500" y="3244850"/>
          <p14:tracePt t="47834" x="6216650" y="3244850"/>
          <p14:tracePt t="47852" x="6165850" y="3244850"/>
          <p14:tracePt t="47870" x="6121400" y="3238500"/>
          <p14:tracePt t="47887" x="6070600" y="3232150"/>
          <p14:tracePt t="47905" x="6013450" y="3213100"/>
          <p14:tracePt t="47930" x="5962650" y="3200400"/>
          <p14:tracePt t="47950" x="5924550" y="3194050"/>
          <p14:tracePt t="47968" x="5880100" y="3187700"/>
          <p14:tracePt t="47985" x="5861050" y="3181350"/>
          <p14:tracePt t="48007" x="5810250" y="3175000"/>
          <p14:tracePt t="48024" x="5778500" y="3175000"/>
          <p14:tracePt t="48039" x="5753100" y="3168650"/>
          <p14:tracePt t="48058" x="5727700" y="3168650"/>
          <p14:tracePt t="48075" x="5708650" y="3168650"/>
          <p14:tracePt t="48094" x="5689600" y="3168650"/>
          <p14:tracePt t="48113" x="5676900" y="3168650"/>
          <p14:tracePt t="48140" x="5664200" y="3168650"/>
          <p14:tracePt t="48158" x="5657850" y="3168650"/>
          <p14:tracePt t="48194" x="5638800" y="3168650"/>
          <p14:tracePt t="48211" x="5632450" y="3168650"/>
          <p14:tracePt t="48232" x="5626100" y="3168650"/>
          <p14:tracePt t="48261" x="5607050" y="3168650"/>
          <p14:tracePt t="48292" x="5568950" y="3168650"/>
          <p14:tracePt t="48322" x="5549900" y="3168650"/>
          <p14:tracePt t="49081" x="5562600" y="3168650"/>
          <p14:tracePt t="49114" x="5607050" y="3168650"/>
          <p14:tracePt t="49150" x="5721350" y="3162300"/>
          <p14:tracePt t="49176" x="5784850" y="3155950"/>
          <p14:tracePt t="49193" x="5829300" y="3155950"/>
          <p14:tracePt t="49212" x="5861050" y="3149600"/>
          <p14:tracePt t="49230" x="5880100" y="3143250"/>
          <p14:tracePt t="49246" x="5899150" y="3136900"/>
          <p14:tracePt t="49276" x="5924550" y="3130550"/>
          <p14:tracePt t="49305" x="5943600" y="3117850"/>
          <p14:tracePt t="49336" x="5949950" y="3105150"/>
          <p14:tracePt t="49536" x="5943600" y="3111500"/>
          <p14:tracePt t="49568" x="5937250" y="3111500"/>
          <p14:tracePt t="49604" x="5937250" y="3117850"/>
          <p14:tracePt t="49634" x="5924550" y="3124200"/>
          <p14:tracePt t="49653" x="5899150" y="3124200"/>
          <p14:tracePt t="49668" x="5861050" y="3130550"/>
          <p14:tracePt t="49688" x="5829300" y="3130550"/>
          <p14:tracePt t="49705" x="5797550" y="3130550"/>
          <p14:tracePt t="49723" x="5753100" y="3130550"/>
          <p14:tracePt t="49741" x="5715000" y="3130550"/>
          <p14:tracePt t="49763" x="5695950" y="3130550"/>
          <p14:tracePt t="49782" x="5683250" y="3130550"/>
          <p14:tracePt t="49798" x="5676900" y="3136900"/>
          <p14:tracePt t="49816" x="5657850" y="3143250"/>
          <p14:tracePt t="49832" x="5632450" y="3143250"/>
          <p14:tracePt t="49849" x="5600700" y="3143250"/>
          <p14:tracePt t="49866" x="5575300" y="3143250"/>
          <p14:tracePt t="49883" x="5556250" y="3143250"/>
          <p14:tracePt t="49899" x="5543550" y="3136900"/>
          <p14:tracePt t="49920" x="5505450" y="3124200"/>
          <p14:tracePt t="49935" x="5461000" y="3098800"/>
          <p14:tracePt t="49955" x="5416550" y="3073400"/>
          <p14:tracePt t="49972" x="5391150" y="3048000"/>
          <p14:tracePt t="49989" x="5384800" y="3041650"/>
          <p14:tracePt t="50004" x="5372100" y="3035300"/>
          <p14:tracePt t="50020" x="5365750" y="3022600"/>
          <p14:tracePt t="50036" x="5353050" y="3016250"/>
          <p14:tracePt t="50052" x="5346700" y="2990850"/>
          <p14:tracePt t="50067" x="5334000" y="2971800"/>
          <p14:tracePt t="50084" x="5321300" y="2946400"/>
          <p14:tracePt t="50100" x="5314950" y="2927350"/>
          <p14:tracePt t="50119" x="5302250" y="2908300"/>
          <p14:tracePt t="50134" x="5302250" y="2895600"/>
          <p14:tracePt t="50149" x="5302250" y="2882900"/>
          <p14:tracePt t="50165" x="5302250" y="2870200"/>
          <p14:tracePt t="50187" x="5327650" y="2844800"/>
          <p14:tracePt t="50207" x="5365750" y="2813050"/>
          <p14:tracePt t="50232" x="5480050" y="2736850"/>
          <p14:tracePt t="50255" x="5619750" y="2692400"/>
          <p14:tracePt t="50274" x="5715000" y="2679700"/>
          <p14:tracePt t="50289" x="5848350" y="2667000"/>
          <p14:tracePt t="50310" x="6026150" y="2660650"/>
          <p14:tracePt t="50333" x="6146800" y="2660650"/>
          <p14:tracePt t="50356" x="6324600" y="2679700"/>
          <p14:tracePt t="50375" x="6413500" y="2692400"/>
          <p14:tracePt t="50394" x="6489700" y="2698750"/>
          <p14:tracePt t="50410" x="6534150" y="2711450"/>
          <p14:tracePt t="50430" x="6610350" y="2717800"/>
          <p14:tracePt t="50448" x="6699250" y="2730500"/>
          <p14:tracePt t="50466" x="6838950" y="2749550"/>
          <p14:tracePt t="50482" x="6927850" y="2762250"/>
          <p14:tracePt t="50500" x="7029450" y="2774950"/>
          <p14:tracePt t="50518" x="7137400" y="2794000"/>
          <p14:tracePt t="50542" x="7289800" y="2819400"/>
          <p14:tracePt t="50558" x="7378700" y="2825750"/>
          <p14:tracePt t="50578" x="7448550" y="2825750"/>
          <p14:tracePt t="50596" x="7493000" y="2838450"/>
          <p14:tracePt t="50611" x="7524750" y="2838450"/>
          <p14:tracePt t="50633" x="7581900" y="2857500"/>
          <p14:tracePt t="50652" x="7613650" y="2863850"/>
          <p14:tracePt t="50677" x="7651750" y="2876550"/>
          <p14:tracePt t="50697" x="7670800" y="2882900"/>
          <p14:tracePt t="50717" x="7696200" y="2889250"/>
          <p14:tracePt t="50734" x="7702550" y="2895600"/>
          <p14:tracePt t="50752" x="7715250" y="2901950"/>
          <p14:tracePt t="50768" x="7721600" y="2901950"/>
          <p14:tracePt t="50784" x="7734300" y="2914650"/>
          <p14:tracePt t="50802" x="7740650" y="2933700"/>
          <p14:tracePt t="50822" x="7766050" y="2971800"/>
          <p14:tracePt t="50839" x="7772400" y="2990850"/>
          <p14:tracePt t="50857" x="7778750" y="3009900"/>
          <p14:tracePt t="50875" x="7785100" y="3041650"/>
          <p14:tracePt t="50898" x="7778750" y="3073400"/>
          <p14:tracePt t="50916" x="7766050" y="3098800"/>
          <p14:tracePt t="50932" x="7753350" y="3130550"/>
          <p14:tracePt t="50948" x="7721600" y="3149600"/>
          <p14:tracePt t="50965" x="7689850" y="3168650"/>
          <p14:tracePt t="50984" x="7632700" y="3194050"/>
          <p14:tracePt t="51001" x="7594600" y="3206750"/>
          <p14:tracePt t="51022" x="7518400" y="3225800"/>
          <p14:tracePt t="51039" x="7448550" y="3238500"/>
          <p14:tracePt t="51055" x="7366000" y="3238500"/>
          <p14:tracePt t="51071" x="7289800" y="3244850"/>
          <p14:tracePt t="51088" x="7207250" y="3251200"/>
          <p14:tracePt t="51105" x="7131050" y="3251200"/>
          <p14:tracePt t="51122" x="7067550" y="3251200"/>
          <p14:tracePt t="51138" x="7029450" y="3251200"/>
          <p14:tracePt t="51160" x="6978650" y="3257550"/>
          <p14:tracePt t="51177" x="6940550" y="3257550"/>
          <p14:tracePt t="51194" x="6889750" y="3257550"/>
          <p14:tracePt t="51208" x="6877050" y="3257550"/>
          <p14:tracePt t="51229" x="6826250" y="3257550"/>
          <p14:tracePt t="51250" x="6769100" y="3276600"/>
          <p14:tracePt t="51270" x="6737350" y="3289300"/>
          <p14:tracePt t="51290" x="6686550" y="3302000"/>
          <p14:tracePt t="51312" x="6623050" y="3314700"/>
          <p14:tracePt t="51334" x="6578600" y="3321050"/>
          <p14:tracePt t="51357" x="6515100" y="3321050"/>
          <p14:tracePt t="51379" x="6457950" y="3327400"/>
          <p14:tracePt t="51396" x="6419850" y="3333750"/>
          <p14:tracePt t="51414" x="6356350" y="3340100"/>
          <p14:tracePt t="51431" x="6305550" y="3340100"/>
          <p14:tracePt t="51451" x="6242050" y="3340100"/>
          <p14:tracePt t="51467" x="6197600" y="3340100"/>
          <p14:tracePt t="51483" x="6153150" y="3340100"/>
          <p14:tracePt t="51501" x="6102350" y="3340100"/>
          <p14:tracePt t="51517" x="6089650" y="3340100"/>
          <p14:tracePt t="51536" x="6070600" y="3333750"/>
          <p14:tracePt t="51555" x="6032500" y="3333750"/>
          <p14:tracePt t="51576" x="5981700" y="3333750"/>
          <p14:tracePt t="51594" x="5937250" y="3333750"/>
          <p14:tracePt t="51610" x="5911850" y="3333750"/>
          <p14:tracePt t="51630" x="5880100" y="3327400"/>
          <p14:tracePt t="51647" x="5842000" y="3321050"/>
          <p14:tracePt t="51665" x="5791200" y="3314700"/>
          <p14:tracePt t="51683" x="5759450" y="3314700"/>
          <p14:tracePt t="51699" x="5727700" y="3308350"/>
          <p14:tracePt t="51716" x="5695950" y="3302000"/>
          <p14:tracePt t="51731" x="5670550" y="3302000"/>
          <p14:tracePt t="51748" x="5645150" y="3295650"/>
          <p14:tracePt t="51765" x="5626100" y="3295650"/>
          <p14:tracePt t="51781" x="5613400" y="3289300"/>
          <p14:tracePt t="51797" x="5588000" y="3289300"/>
          <p14:tracePt t="51815" x="5537200" y="3282950"/>
          <p14:tracePt t="51831" x="5505450" y="3276600"/>
          <p14:tracePt t="51848" x="5499100" y="3276600"/>
          <p14:tracePt t="51866" x="5486400" y="3276600"/>
          <p14:tracePt t="51885" x="5480050" y="3276600"/>
          <p14:tracePt t="51904" x="5467350" y="3276600"/>
          <p14:tracePt t="51920" x="5454650" y="3270250"/>
          <p14:tracePt t="51938" x="5441950" y="3263900"/>
          <p14:tracePt t="51954" x="5435600" y="3263900"/>
          <p14:tracePt t="51970" x="5422900" y="3257550"/>
          <p14:tracePt t="51994" x="5416550" y="3257550"/>
          <p14:tracePt t="52015" x="5410200" y="3251200"/>
          <p14:tracePt t="52207" x="5403850" y="3251200"/>
          <p14:tracePt t="52246" x="5403850" y="3244850"/>
          <p14:tracePt t="52286" x="5397500" y="3244850"/>
          <p14:tracePt t="52318" x="5384800" y="3232150"/>
          <p14:tracePt t="52348" x="5372100" y="3225800"/>
          <p14:tracePt t="52371" x="5372100" y="3219450"/>
          <p14:tracePt t="52392" x="5365750" y="3213100"/>
          <p14:tracePt t="52410" x="5359400" y="3213100"/>
          <p14:tracePt t="52433" x="5353050" y="3206750"/>
          <p14:tracePt t="52456" x="5340350" y="3200400"/>
          <p14:tracePt t="52476" x="5327650" y="3200400"/>
          <p14:tracePt t="52493" x="5327650" y="3194050"/>
          <p14:tracePt t="52508" x="5314950" y="3181350"/>
          <p14:tracePt t="52525" x="5308600" y="3181350"/>
          <p14:tracePt t="52785" x="5308600" y="3187700"/>
          <p14:tracePt t="52822" x="5308600" y="3213100"/>
          <p14:tracePt t="52859" x="5302250" y="3270250"/>
          <p14:tracePt t="52880" x="5283200" y="3340100"/>
          <p14:tracePt t="52898" x="5245100" y="3416300"/>
          <p14:tracePt t="52915" x="5194300" y="3530600"/>
          <p14:tracePt t="52932" x="5137150" y="3644900"/>
          <p14:tracePt t="52956" x="5041900" y="3822700"/>
          <p14:tracePt t="52978" x="4908550" y="4051300"/>
          <p14:tracePt t="53001" x="4768850" y="4286250"/>
          <p14:tracePt t="53022" x="4572000" y="4495800"/>
          <p14:tracePt t="53042" x="4432300" y="4635500"/>
          <p14:tracePt t="53058" x="4273550" y="4775200"/>
          <p14:tracePt t="53073" x="4121150" y="4895850"/>
          <p14:tracePt t="53090" x="3873500" y="5111750"/>
          <p14:tracePt t="53106" x="3746500" y="5213350"/>
          <p14:tracePt t="53123" x="3644900" y="5295900"/>
          <p14:tracePt t="53140" x="3562350" y="5359400"/>
          <p14:tracePt t="53157" x="3473450" y="5422900"/>
          <p14:tracePt t="53173" x="3397250" y="5467350"/>
          <p14:tracePt t="53190" x="3346450" y="5505450"/>
          <p14:tracePt t="53206" x="3302000" y="5543550"/>
          <p14:tracePt t="53224" x="3238500" y="5594350"/>
          <p14:tracePt t="53240" x="3206750" y="5613400"/>
          <p14:tracePt t="53256" x="3194050" y="5619750"/>
          <p14:tracePt t="53290" x="3187700" y="5619750"/>
          <p14:tracePt t="53306" x="3181350" y="5638800"/>
          <p14:tracePt t="53323" x="3149600" y="5645150"/>
          <p14:tracePt t="53340" x="3105150" y="5657850"/>
          <p14:tracePt t="53356" x="2978150" y="5683250"/>
          <p14:tracePt t="53373" x="2889250" y="5695950"/>
          <p14:tracePt t="53390" x="2838450" y="5708650"/>
          <p14:tracePt t="53406" x="2806700" y="5727700"/>
          <p14:tracePt t="53423" x="2781300" y="5734050"/>
          <p14:tracePt t="53440" x="2774950" y="5734050"/>
          <p14:tracePt t="53457" x="2762250" y="5734050"/>
          <p14:tracePt t="53473" x="2755900" y="5734050"/>
          <p14:tracePt t="53490" x="2717800" y="5721350"/>
          <p14:tracePt t="53506" x="2692400" y="5708650"/>
          <p14:tracePt t="53523" x="2667000" y="5702300"/>
          <p14:tracePt t="53540" x="2660650" y="5695950"/>
          <p14:tracePt t="53556" x="2647950" y="5689600"/>
          <p14:tracePt t="53617" x="2635250" y="5683250"/>
          <p14:tracePt t="53623" x="2628900" y="5676900"/>
          <p14:tracePt t="53631" x="2628900" y="5670550"/>
          <p14:tracePt t="53639" x="2622550" y="5670550"/>
          <p14:tracePt t="53656" x="2609850" y="5657850"/>
          <p14:tracePt t="53673" x="2603500" y="5645150"/>
          <p14:tracePt t="53690" x="2590800" y="5626100"/>
          <p14:tracePt t="53706" x="2584450" y="5594350"/>
          <p14:tracePt t="53723" x="2578100" y="5562600"/>
          <p14:tracePt t="53740" x="2578100" y="5505450"/>
          <p14:tracePt t="53756" x="2571750" y="5461000"/>
          <p14:tracePt t="53773" x="2571750" y="5403850"/>
          <p14:tracePt t="53790" x="2584450" y="5314950"/>
          <p14:tracePt t="53806" x="2609850" y="5226050"/>
          <p14:tracePt t="53823" x="2622550" y="5156200"/>
          <p14:tracePt t="53839" x="2641600" y="5105400"/>
          <p14:tracePt t="53856" x="2667000" y="5054600"/>
          <p14:tracePt t="53873" x="2679700" y="5010150"/>
          <p14:tracePt t="53890" x="2698750" y="4965700"/>
          <p14:tracePt t="53906" x="2705100" y="4933950"/>
          <p14:tracePt t="53923" x="2717800" y="4902200"/>
          <p14:tracePt t="53939" x="2730500" y="4883150"/>
          <p14:tracePt t="53956" x="2736850" y="4864100"/>
          <p14:tracePt t="53973" x="2749550" y="4857750"/>
          <p14:tracePt t="53989" x="2755900" y="4851400"/>
          <p14:tracePt t="54006" x="2781300" y="4819650"/>
          <p14:tracePt t="54023" x="2813050" y="4794250"/>
          <p14:tracePt t="54039" x="2844800" y="4768850"/>
          <p14:tracePt t="54056" x="2870200" y="4749800"/>
          <p14:tracePt t="54072" x="2908300" y="4737100"/>
          <p14:tracePt t="54089" x="2940050" y="4730750"/>
          <p14:tracePt t="54106" x="2965450" y="4718050"/>
          <p14:tracePt t="54122" x="2990850" y="4711700"/>
          <p14:tracePt t="54125" x="2997200" y="4705350"/>
          <p14:tracePt t="54140" x="3003550" y="4705350"/>
          <p14:tracePt t="54156" x="3016250" y="4705350"/>
          <p14:tracePt t="54172" x="3035300" y="4705350"/>
          <p14:tracePt t="54189" x="3067050" y="4737100"/>
          <p14:tracePt t="54206" x="3111500" y="4775200"/>
          <p14:tracePt t="54222" x="3149600" y="4813300"/>
          <p14:tracePt t="54239" x="3181350" y="4857750"/>
          <p14:tracePt t="54256" x="3194050" y="4889500"/>
          <p14:tracePt t="54272" x="3206750" y="4927600"/>
          <p14:tracePt t="54289" x="3225800" y="4978400"/>
          <p14:tracePt t="54306" x="3232150" y="5016500"/>
          <p14:tracePt t="54322" x="3232150" y="5054600"/>
          <p14:tracePt t="54339" x="3244850" y="5105400"/>
          <p14:tracePt t="54356" x="3244850" y="5149850"/>
          <p14:tracePt t="54372" x="3251200" y="5200650"/>
          <p14:tracePt t="54389" x="3257550" y="5251450"/>
          <p14:tracePt t="54406" x="3257550" y="5308600"/>
          <p14:tracePt t="54422" x="3257550" y="5346700"/>
          <p14:tracePt t="54439" x="3257550" y="5384800"/>
          <p14:tracePt t="54455" x="3257550" y="5429250"/>
          <p14:tracePt t="54472" x="3257550" y="5467350"/>
          <p14:tracePt t="54489" x="3257550" y="5505450"/>
          <p14:tracePt t="54505" x="3257550" y="5530850"/>
          <p14:tracePt t="54522" x="3257550" y="5556250"/>
          <p14:tracePt t="54538" x="3257550" y="5581650"/>
          <p14:tracePt t="54555" x="3257550" y="5619750"/>
          <p14:tracePt t="54572" x="3270250" y="5676900"/>
          <p14:tracePt t="54589" x="3282950" y="5708650"/>
          <p14:tracePt t="54605" x="3295650" y="5740400"/>
          <p14:tracePt t="54622" x="3302000" y="5753100"/>
          <p14:tracePt t="54639" x="3302000" y="5772150"/>
          <p14:tracePt t="54656" x="3321050" y="5816600"/>
          <p14:tracePt t="54672" x="3333750" y="5854700"/>
          <p14:tracePt t="54689" x="3346450" y="5899150"/>
          <p14:tracePt t="54705" x="3359150" y="5937250"/>
          <p14:tracePt t="54722" x="3378200" y="5981700"/>
          <p14:tracePt t="54739" x="3384550" y="6026150"/>
          <p14:tracePt t="54755" x="3397250" y="6064250"/>
          <p14:tracePt t="54772" x="3416300" y="6108700"/>
          <p14:tracePt t="54788" x="3435350" y="6153150"/>
          <p14:tracePt t="54805" x="3454400" y="6184900"/>
          <p14:tracePt t="54822" x="3473450" y="6242050"/>
          <p14:tracePt t="54839" x="3486150" y="6273800"/>
          <p14:tracePt t="54855" x="3492500" y="6318250"/>
          <p14:tracePt t="54872" x="3505200" y="6356350"/>
          <p14:tracePt t="54888" x="3517900" y="6394450"/>
          <p14:tracePt t="54905" x="3530600" y="6407150"/>
          <p14:tracePt t="54922" x="3536950" y="6426200"/>
          <p14:tracePt t="54938" x="3556000" y="6470650"/>
          <p14:tracePt t="54955" x="3568700" y="6496050"/>
          <p14:tracePt t="54972" x="3581400" y="6534150"/>
          <p14:tracePt t="54988" x="3600450" y="6565900"/>
          <p14:tracePt t="55005" x="3619500" y="6591300"/>
          <p14:tracePt t="55022" x="3632200" y="6597650"/>
          <p14:tracePt t="55038" x="3651250" y="6597650"/>
          <p14:tracePt t="55055" x="3676650" y="6597650"/>
          <p14:tracePt t="55072" x="3714750" y="6572250"/>
          <p14:tracePt t="55088" x="3746500" y="6553200"/>
          <p14:tracePt t="55105" x="3771900" y="6540500"/>
          <p14:tracePt t="55121" x="3784600" y="6534150"/>
          <p14:tracePt t="55138" x="3797300" y="6521450"/>
          <p14:tracePt t="55155" x="3810000" y="6515100"/>
          <p14:tracePt t="55171" x="3822700" y="6489700"/>
          <p14:tracePt t="55188" x="3841750" y="6457950"/>
          <p14:tracePt t="55205" x="3860800" y="6419850"/>
          <p14:tracePt t="55221" x="3879850" y="6381750"/>
          <p14:tracePt t="55238" x="3892550" y="6362700"/>
          <p14:tracePt t="55255" x="3892550" y="6337300"/>
          <p14:tracePt t="55271" x="3905250" y="6311900"/>
          <p14:tracePt t="55288" x="3917950" y="6273800"/>
          <p14:tracePt t="55305" x="3930650" y="6242050"/>
          <p14:tracePt t="55322" x="3949700" y="6184900"/>
          <p14:tracePt t="55338" x="3956050" y="6146800"/>
          <p14:tracePt t="55355" x="3968750" y="6115050"/>
          <p14:tracePt t="55371" x="3981450" y="6083300"/>
          <p14:tracePt t="55388" x="3987800" y="6057900"/>
          <p14:tracePt t="55405" x="3994150" y="6045200"/>
          <p14:tracePt t="55421" x="4000500" y="6019800"/>
          <p14:tracePt t="55438" x="4006850" y="6007100"/>
          <p14:tracePt t="55455" x="4019550" y="5981700"/>
          <p14:tracePt t="55472" x="4032250" y="5962650"/>
          <p14:tracePt t="55488" x="4038600" y="5949950"/>
          <p14:tracePt t="55505" x="4044950" y="5943600"/>
          <p14:tracePt t="55521" x="4057650" y="5918200"/>
          <p14:tracePt t="55538" x="4070350" y="5892800"/>
          <p14:tracePt t="55554" x="4083050" y="5854700"/>
          <p14:tracePt t="55571" x="4121150" y="5810250"/>
          <p14:tracePt t="55588" x="4171950" y="5772150"/>
          <p14:tracePt t="55604" x="4203700" y="5746750"/>
          <p14:tracePt t="55621" x="4210050" y="5734050"/>
          <p14:tracePt t="55638" x="4222750" y="5702300"/>
          <p14:tracePt t="55654" x="4241800" y="5676900"/>
          <p14:tracePt t="55671" x="4267200" y="5651500"/>
          <p14:tracePt t="55688" x="4273550" y="5645150"/>
          <p14:tracePt t="55704" x="4286250" y="5632450"/>
          <p14:tracePt t="55721" x="4292600" y="5626100"/>
          <p14:tracePt t="55738" x="4311650" y="5581650"/>
          <p14:tracePt t="55754" x="4324350" y="5556250"/>
          <p14:tracePt t="55771" x="4330700" y="5530850"/>
          <p14:tracePt t="55788" x="4349750" y="5524500"/>
          <p14:tracePt t="55804" x="4349750" y="5518150"/>
          <p14:tracePt t="55981" x="4343400" y="5518150"/>
          <p14:tracePt t="55989" x="4337050" y="5524500"/>
          <p14:tracePt t="55997" x="4330700" y="5530850"/>
          <p14:tracePt t="56005" x="4324350" y="5530850"/>
          <p14:tracePt t="56021" x="4298950" y="5537200"/>
          <p14:tracePt t="56037" x="4279900" y="5543550"/>
          <p14:tracePt t="56054" x="4254500" y="5543550"/>
          <p14:tracePt t="56071" x="4222750" y="5549900"/>
          <p14:tracePt t="56087" x="4191000" y="5556250"/>
          <p14:tracePt t="56104" x="4140200" y="5562600"/>
          <p14:tracePt t="56121" x="4070350" y="5575300"/>
          <p14:tracePt t="56125" x="4044950" y="5575300"/>
          <p14:tracePt t="56138" x="3981450" y="5581650"/>
          <p14:tracePt t="56154" x="3937000" y="5581650"/>
          <p14:tracePt t="56171" x="3892550" y="5575300"/>
          <p14:tracePt t="56187" x="3867150" y="5568950"/>
          <p14:tracePt t="56204" x="3835400" y="5562600"/>
          <p14:tracePt t="56220" x="3803650" y="5562600"/>
          <p14:tracePt t="56237" x="3778250" y="5562600"/>
          <p14:tracePt t="56255" x="3721100" y="5562600"/>
          <p14:tracePt t="56270" x="3663950" y="5562600"/>
          <p14:tracePt t="56287" x="3600450" y="5556250"/>
          <p14:tracePt t="56304" x="3511550" y="5549900"/>
          <p14:tracePt t="56320" x="3454400" y="5543550"/>
          <p14:tracePt t="56337" x="3409950" y="5537200"/>
          <p14:tracePt t="56355" x="3371850" y="5537200"/>
          <p14:tracePt t="56371" x="3321050" y="5530850"/>
          <p14:tracePt t="56387" x="3276600" y="5524500"/>
          <p14:tracePt t="56405" x="3219450" y="5530850"/>
          <p14:tracePt t="56420" x="3181350" y="5530850"/>
          <p14:tracePt t="56437" x="3149600" y="5530850"/>
          <p14:tracePt t="56454" x="3124200" y="5537200"/>
          <p14:tracePt t="56470" x="3105150" y="5543550"/>
          <p14:tracePt t="56487" x="3073400" y="5556250"/>
          <p14:tracePt t="56504" x="3035300" y="5568950"/>
          <p14:tracePt t="56520" x="2965450" y="5575300"/>
          <p14:tracePt t="56537" x="2927350" y="5588000"/>
          <p14:tracePt t="56555" x="2889250" y="5588000"/>
          <p14:tracePt t="56570" x="2851150" y="5588000"/>
          <p14:tracePt t="56587" x="2813050" y="5588000"/>
          <p14:tracePt t="56604" x="2781300" y="5588000"/>
          <p14:tracePt t="56620" x="2743200" y="5594350"/>
          <p14:tracePt t="56624" x="2743200" y="5600700"/>
          <p14:tracePt t="56638" x="2724150" y="5607050"/>
          <p14:tracePt t="56654" x="2705100" y="5613400"/>
          <p14:tracePt t="56670" x="2686050" y="5619750"/>
          <p14:tracePt t="56687" x="2667000" y="5626100"/>
          <p14:tracePt t="56703" x="2647950" y="5626100"/>
          <p14:tracePt t="56720" x="2622550" y="5626100"/>
          <p14:tracePt t="56737" x="2590800" y="5626100"/>
          <p14:tracePt t="56753" x="2578100" y="5626100"/>
          <p14:tracePt t="56770" x="2559050" y="5626100"/>
          <p14:tracePt t="56787" x="2546350" y="5626100"/>
          <p14:tracePt t="56803" x="2501900" y="5613400"/>
          <p14:tracePt t="56820" x="2463800" y="5607050"/>
          <p14:tracePt t="56837" x="2444750" y="5594350"/>
          <p14:tracePt t="56853" x="2432050" y="5588000"/>
          <p14:tracePt t="56870" x="2419350" y="5588000"/>
          <p14:tracePt t="56887" x="2406650" y="5588000"/>
          <p14:tracePt t="56903" x="2400300" y="5581650"/>
          <p14:tracePt t="57023" x="2400300" y="5575300"/>
          <p14:tracePt t="57031" x="2400300" y="5568950"/>
          <p14:tracePt t="57039" x="2400300" y="5562600"/>
          <p14:tracePt t="57053" x="2400300" y="5549900"/>
          <p14:tracePt t="57070" x="2400300" y="5486400"/>
          <p14:tracePt t="57087" x="2413000" y="5416550"/>
          <p14:tracePt t="57103" x="2425700" y="5353050"/>
          <p14:tracePt t="57120" x="2451100" y="5270500"/>
          <p14:tracePt t="57136" x="2457450" y="5219700"/>
          <p14:tracePt t="57140" x="2463800" y="5200650"/>
          <p14:tracePt t="57154" x="2470150" y="5187950"/>
          <p14:tracePt t="57170" x="2482850" y="5162550"/>
          <p14:tracePt t="57186" x="2495550" y="5124450"/>
          <p14:tracePt t="57203" x="2520950" y="5080000"/>
          <p14:tracePt t="57220" x="2565400" y="5029200"/>
          <p14:tracePt t="57236" x="2597150" y="4991100"/>
          <p14:tracePt t="57253" x="2609850" y="4953000"/>
          <p14:tracePt t="57270" x="2635250" y="4921250"/>
          <p14:tracePt t="57286" x="2660650" y="4876800"/>
          <p14:tracePt t="57303" x="2686050" y="4838700"/>
          <p14:tracePt t="57320" x="2743200" y="4781550"/>
          <p14:tracePt t="57336" x="2768600" y="4749800"/>
          <p14:tracePt t="57353" x="2800350" y="4730750"/>
          <p14:tracePt t="57370" x="2819400" y="4718050"/>
          <p14:tracePt t="57386" x="2844800" y="4699000"/>
          <p14:tracePt t="57403" x="2863850" y="4679950"/>
          <p14:tracePt t="57420" x="2901950" y="4667250"/>
          <p14:tracePt t="57436" x="2933700" y="4648200"/>
          <p14:tracePt t="57453" x="3028950" y="4610100"/>
          <p14:tracePt t="57470" x="3086100" y="4597400"/>
          <p14:tracePt t="57486" x="3130550" y="4597400"/>
          <p14:tracePt t="57503" x="3136900" y="4597400"/>
          <p14:tracePt t="57519" x="3149600" y="4603750"/>
          <p14:tracePt t="57536" x="3155950" y="4610100"/>
          <p14:tracePt t="57553" x="3168650" y="4616450"/>
          <p14:tracePt t="57570" x="3194050" y="4679950"/>
          <p14:tracePt t="57586" x="3206750" y="4724400"/>
          <p14:tracePt t="57603" x="3213100" y="4775200"/>
          <p14:tracePt t="57619" x="3225800" y="4857750"/>
          <p14:tracePt t="57636" x="3251200" y="4940300"/>
          <p14:tracePt t="57653" x="3263900" y="5029200"/>
          <p14:tracePt t="57669" x="3276600" y="5118100"/>
          <p14:tracePt t="57686" x="3289300" y="5194300"/>
          <p14:tracePt t="57703" x="3289300" y="5251450"/>
          <p14:tracePt t="57720" x="3295650" y="5334000"/>
          <p14:tracePt t="57736" x="3295650" y="5416550"/>
          <p14:tracePt t="57753" x="3289300" y="5492750"/>
          <p14:tracePt t="57769" x="3289300" y="5549900"/>
          <p14:tracePt t="57786" x="3289300" y="5594350"/>
          <p14:tracePt t="57803" x="3289300" y="5638800"/>
          <p14:tracePt t="57819" x="3295650" y="5676900"/>
          <p14:tracePt t="57836" x="3308350" y="5746750"/>
          <p14:tracePt t="57853" x="3321050" y="5791200"/>
          <p14:tracePt t="57869" x="3333750" y="5861050"/>
          <p14:tracePt t="57886" x="3346450" y="5924550"/>
          <p14:tracePt t="57902" x="3359150" y="5962650"/>
          <p14:tracePt t="57919" x="3365500" y="6007100"/>
          <p14:tracePt t="57936" x="3378200" y="6038850"/>
          <p14:tracePt t="57952" x="3390900" y="6089650"/>
          <p14:tracePt t="57969" x="3403600" y="6140450"/>
          <p14:tracePt t="57986" x="3429000" y="6197600"/>
          <p14:tracePt t="58002" x="3441700" y="6235700"/>
          <p14:tracePt t="58019" x="3448050" y="6267450"/>
          <p14:tracePt t="58036" x="3460750" y="6299200"/>
          <p14:tracePt t="58052" x="3479800" y="6330950"/>
          <p14:tracePt t="58069" x="3498850" y="6369050"/>
          <p14:tracePt t="58086" x="3530600" y="6400800"/>
          <p14:tracePt t="58102" x="3549650" y="6438900"/>
          <p14:tracePt t="58119" x="3587750" y="6470650"/>
          <p14:tracePt t="58136" x="3594100" y="6483350"/>
          <p14:tracePt t="58152" x="3600450" y="6489700"/>
          <p14:tracePt t="58169" x="3613150" y="6502400"/>
          <p14:tracePt t="58186" x="3619500" y="6508750"/>
          <p14:tracePt t="58202" x="3632200" y="6515100"/>
          <p14:tracePt t="58219" x="3638550" y="6521450"/>
          <p14:tracePt t="58236" x="3657600" y="6534150"/>
          <p14:tracePt t="58252" x="3670300" y="6546850"/>
          <p14:tracePt t="58269" x="3695700" y="6559550"/>
          <p14:tracePt t="58285" x="3721100" y="6565900"/>
          <p14:tracePt t="58302" x="3752850" y="6578600"/>
          <p14:tracePt t="58319" x="3765550" y="6584950"/>
          <p14:tracePt t="58335" x="3778250" y="6584950"/>
          <p14:tracePt t="58352" x="3784600" y="6584950"/>
          <p14:tracePt t="58369" x="3803650" y="6565900"/>
          <p14:tracePt t="58385" x="3822700" y="6515100"/>
          <p14:tracePt t="58402" x="3835400" y="6496050"/>
          <p14:tracePt t="58419" x="3841750" y="6477000"/>
          <p14:tracePt t="58435" x="3854450" y="6457950"/>
          <p14:tracePt t="58452" x="3860800" y="6445250"/>
          <p14:tracePt t="58469" x="3867150" y="6438900"/>
          <p14:tracePt t="58486" x="3873500" y="6426200"/>
          <p14:tracePt t="58502" x="3898900" y="6356350"/>
          <p14:tracePt t="58519" x="3917950" y="6311900"/>
          <p14:tracePt t="58535" x="3937000" y="6273800"/>
          <p14:tracePt t="58552" x="3956050" y="6235700"/>
          <p14:tracePt t="58568" x="3968750" y="6210300"/>
          <p14:tracePt t="58585" x="3975100" y="6178550"/>
          <p14:tracePt t="58602" x="3987800" y="6146800"/>
          <p14:tracePt t="58619" x="4000500" y="6134100"/>
          <p14:tracePt t="58635" x="4006850" y="6121400"/>
          <p14:tracePt t="58652" x="4019550" y="6089650"/>
          <p14:tracePt t="58668" x="4032250" y="6057900"/>
          <p14:tracePt t="58685" x="4044950" y="6019800"/>
          <p14:tracePt t="58702" x="4051300" y="5994400"/>
          <p14:tracePt t="58718" x="4057650" y="5969000"/>
          <p14:tracePt t="58735" x="4070350" y="5956300"/>
          <p14:tracePt t="58752" x="4076700" y="5930900"/>
          <p14:tracePt t="58769" x="4089400" y="5886450"/>
          <p14:tracePt t="58785" x="4102100" y="5867400"/>
          <p14:tracePt t="58802" x="4102100" y="5861050"/>
          <p14:tracePt t="58818" x="4108450" y="5861050"/>
          <p14:tracePt t="59013" x="4108450" y="5854700"/>
          <p14:tracePt t="59028" x="4114800" y="5842000"/>
          <p14:tracePt t="59037" x="4121150" y="5822950"/>
          <p14:tracePt t="59051" x="4133850" y="5784850"/>
          <p14:tracePt t="59068" x="4146550" y="5759450"/>
          <p14:tracePt t="59085" x="4152900" y="5721350"/>
          <p14:tracePt t="59101" x="4159250" y="5702300"/>
          <p14:tracePt t="59118" x="4165600" y="5695950"/>
          <p14:tracePt t="59135" x="4165600" y="5689600"/>
          <p14:tracePt t="59161" x="4165600" y="5683250"/>
          <p14:tracePt t="59303" x="4178300" y="5676900"/>
          <p14:tracePt t="59319" x="4197350" y="5664200"/>
          <p14:tracePt t="59328" x="4235450" y="5600700"/>
          <p14:tracePt t="59334" x="4286250" y="5524500"/>
          <p14:tracePt t="59351" x="4464050" y="5238750"/>
          <p14:tracePt t="59368" x="4635500" y="4768850"/>
          <p14:tracePt t="59385" x="4876800" y="4235450"/>
          <p14:tracePt t="59427" x="5746750" y="3289300"/>
          <p14:tracePt t="59495" x="6108700" y="3105150"/>
          <p14:tracePt t="59545" x="6108700" y="3098800"/>
          <p14:tracePt t="59630" x="6108700" y="3086100"/>
          <p14:tracePt t="59662" x="6076950" y="3048000"/>
          <p14:tracePt t="59692" x="6019800" y="3028950"/>
          <p14:tracePt t="59711" x="5981700" y="3016250"/>
          <p14:tracePt t="59727" x="5975350" y="2997200"/>
          <p14:tracePt t="59742" x="5969000" y="2990850"/>
          <p14:tracePt t="59794" x="5962650" y="2990850"/>
          <p14:tracePt t="59828" x="5956300" y="3003550"/>
          <p14:tracePt t="59897" x="5956300" y="3009900"/>
          <p14:tracePt t="59930" x="5937250" y="3022600"/>
          <p14:tracePt t="59966" x="5937250" y="3035300"/>
          <p14:tracePt t="59999" x="5930900" y="3054350"/>
          <p14:tracePt t="60019" x="5930900" y="3060700"/>
          <p14:tracePt t="60040" x="5930900" y="3067050"/>
          <p14:tracePt t="60061" x="5930900" y="3073400"/>
          <p14:tracePt t="60081" x="5930900" y="3079750"/>
          <p14:tracePt t="60113" x="5930900" y="3086100"/>
          <p14:tracePt t="60132" x="5930900" y="3098800"/>
          <p14:tracePt t="60153" x="5930900" y="3105150"/>
          <p14:tracePt t="60169" x="5930900" y="3117850"/>
          <p14:tracePt t="60392" x="5937250" y="3117850"/>
          <p14:tracePt t="60429" x="5943600" y="3111500"/>
          <p14:tracePt t="60462" x="5956300" y="3098800"/>
          <p14:tracePt t="60503" x="5962650" y="3092450"/>
          <p14:tracePt t="60519" x="5969000" y="3092450"/>
          <p14:tracePt t="60621" x="5975350" y="3086100"/>
          <p14:tracePt t="60658" x="5988050" y="3067050"/>
          <p14:tracePt t="60690" x="6007100" y="3060700"/>
          <p14:tracePt t="60737" x="6013450" y="3054350"/>
          <p14:tracePt t="60753" x="6019800" y="3048000"/>
          <p14:tracePt t="60769" x="6032500" y="3048000"/>
          <p14:tracePt t="60786" x="6038850" y="3041650"/>
          <p14:tracePt t="60803" x="6051550" y="3041650"/>
          <p14:tracePt t="60819" x="6070600" y="3028950"/>
          <p14:tracePt t="60837" x="6096000" y="3016250"/>
          <p14:tracePt t="60853" x="6153150" y="3003550"/>
          <p14:tracePt t="60869" x="6184900" y="2997200"/>
          <p14:tracePt t="60889" x="6223000" y="2990850"/>
          <p14:tracePt t="60913" x="6261100" y="2990850"/>
          <p14:tracePt t="60930" x="6318250" y="2984500"/>
          <p14:tracePt t="60946" x="6350000" y="2984500"/>
          <p14:tracePt t="60970" x="6407150" y="2984500"/>
          <p14:tracePt t="60986" x="6457950" y="2997200"/>
          <p14:tracePt t="61002" x="6502400" y="3009900"/>
          <p14:tracePt t="61021" x="6553200" y="3022600"/>
          <p14:tracePt t="61042" x="6648450" y="3028950"/>
          <p14:tracePt t="61063" x="6692900" y="3028950"/>
          <p14:tracePt t="61083" x="6750050" y="3028950"/>
          <p14:tracePt t="61099" x="6781800" y="3028950"/>
          <p14:tracePt t="61116" x="6819900" y="3028950"/>
          <p14:tracePt t="61119" x="6838950" y="3028950"/>
          <p14:tracePt t="61137" x="6870700" y="3028950"/>
          <p14:tracePt t="61154" x="6915150" y="3028950"/>
          <p14:tracePt t="61171" x="6965950" y="3028950"/>
          <p14:tracePt t="61186" x="7016750" y="3016250"/>
          <p14:tracePt t="61205" x="7061200" y="3009900"/>
          <p14:tracePt t="61228" x="7156450" y="3003550"/>
          <p14:tracePt t="61247" x="7207250" y="2997200"/>
          <p14:tracePt t="61271" x="7283450" y="2990850"/>
          <p14:tracePt t="61289" x="7327900" y="2990850"/>
          <p14:tracePt t="61306" x="7378700" y="2990850"/>
          <p14:tracePt t="61322" x="7404100" y="2990850"/>
          <p14:tracePt t="61340" x="7429500" y="2990850"/>
          <p14:tracePt t="61356" x="7461250" y="2990850"/>
          <p14:tracePt t="61373" x="7473950" y="2990850"/>
          <p14:tracePt t="61390" x="7493000" y="2990850"/>
          <p14:tracePt t="61408" x="7512050" y="2990850"/>
          <p14:tracePt t="61425" x="7518400" y="2984500"/>
          <p14:tracePt t="61442" x="7531100" y="2984500"/>
          <p14:tracePt t="61458" x="7550150" y="2984500"/>
          <p14:tracePt t="61475" x="7569200" y="2984500"/>
          <p14:tracePt t="61491" x="7594600" y="2984500"/>
          <p14:tracePt t="61509" x="7607300" y="2984500"/>
          <p14:tracePt t="61528" x="7613650" y="2984500"/>
          <p14:tracePt t="61683" x="7613650" y="2990850"/>
          <p14:tracePt t="61718" x="7607300" y="3003550"/>
          <p14:tracePt t="61753" x="7562850" y="3022600"/>
          <p14:tracePt t="61790" x="7461250" y="3041650"/>
          <p14:tracePt t="61828" x="7289800" y="3073400"/>
          <p14:tracePt t="61850" x="7188200" y="3086100"/>
          <p14:tracePt t="61874" x="7054850" y="3098800"/>
          <p14:tracePt t="61892" x="6959600" y="3098800"/>
          <p14:tracePt t="61910" x="6819900" y="3092450"/>
          <p14:tracePt t="61932" x="6718300" y="3098800"/>
          <p14:tracePt t="61956" x="6553200" y="3117850"/>
          <p14:tracePt t="61975" x="6330950" y="3124200"/>
          <p14:tracePt t="61992" x="6159500" y="3117850"/>
          <p14:tracePt t="62010" x="6000750" y="3105150"/>
          <p14:tracePt t="62027" x="5886450" y="3111500"/>
          <p14:tracePt t="62045" x="5740400" y="3130550"/>
          <p14:tracePt t="62060" x="5683250" y="3136900"/>
          <p14:tracePt t="62079" x="5638800" y="3149600"/>
          <p14:tracePt t="62095" x="5613400" y="3155950"/>
          <p14:tracePt t="62111" x="5588000" y="3168650"/>
          <p14:tracePt t="62132" x="5530850" y="3181350"/>
          <p14:tracePt t="62150" x="5492750" y="3194050"/>
          <p14:tracePt t="62171" x="5435600" y="3200400"/>
          <p14:tracePt t="62190" x="5397500" y="3206750"/>
          <p14:tracePt t="62206" x="5359400" y="3206750"/>
          <p14:tracePt t="62223" x="5327650" y="3213100"/>
          <p14:tracePt t="62240" x="5289550" y="3225800"/>
          <p14:tracePt t="62258" x="5276850" y="3232150"/>
          <p14:tracePt t="62275" x="5270500" y="3232150"/>
          <p14:tracePt t="62291" x="5257800" y="3244850"/>
          <p14:tracePt t="62308" x="5251450" y="3251200"/>
          <p14:tracePt t="62324" x="5232400" y="3257550"/>
          <p14:tracePt t="62339" x="5200650" y="3263900"/>
          <p14:tracePt t="62358" x="5149850" y="3282950"/>
          <p14:tracePt t="62375" x="5105400" y="3289300"/>
          <p14:tracePt t="62394" x="5073650" y="3295650"/>
          <p14:tracePt t="62416" x="5035550" y="3295650"/>
          <p14:tracePt t="62438" x="5016500" y="3289300"/>
          <p14:tracePt t="62458" x="4997450" y="3282950"/>
          <p14:tracePt t="62476" x="4991100" y="3276600"/>
          <p14:tracePt t="62494" x="4984750" y="3276600"/>
          <p14:tracePt t="62601" x="4972050" y="3276600"/>
          <p14:tracePt t="62638" x="4959350" y="3282950"/>
          <p14:tracePt t="62672" x="4946650" y="3295650"/>
          <p14:tracePt t="62692" x="4940300" y="3302000"/>
          <p14:tracePt t="62709" x="4933950" y="3308350"/>
          <p14:tracePt t="62731" x="4927600" y="3308350"/>
          <p14:tracePt t="62755" x="4921250" y="3314700"/>
          <p14:tracePt t="62922" x="4914900" y="3321050"/>
          <p14:tracePt t="62964" x="4895850" y="3333750"/>
          <p14:tracePt t="62998" x="4876800" y="3340100"/>
          <p14:tracePt t="63018" x="4870450" y="3340100"/>
          <p14:tracePt t="63071" x="4864100" y="3340100"/>
          <p14:tracePt t="63158" x="4857750" y="3340100"/>
          <p14:tracePt t="63196" x="4845050" y="3340100"/>
          <p14:tracePt t="63361" x="4838700" y="3340100"/>
          <p14:tracePt t="63401" x="4762500" y="3232150"/>
          <p14:tracePt t="63435" x="4743450" y="3162300"/>
          <p14:tracePt t="63455" x="4724400" y="3117850"/>
          <p14:tracePt t="63473" x="4718050" y="3086100"/>
          <p14:tracePt t="63492" x="4699000" y="3041650"/>
          <p14:tracePt t="63509" x="4692650" y="3009900"/>
          <p14:tracePt t="63529" x="4686300" y="2971800"/>
          <p14:tracePt t="63547" x="4673600" y="2959100"/>
          <p14:tracePt t="63566" x="4660900" y="2933700"/>
          <p14:tracePt t="63584" x="4648200" y="2908300"/>
          <p14:tracePt t="63602" x="4635500" y="2889250"/>
          <p14:tracePt t="63620" x="4629150" y="2863850"/>
          <p14:tracePt t="63642" x="4629150" y="2838450"/>
          <p14:tracePt t="63658" x="4635500" y="2806700"/>
          <p14:tracePt t="63674" x="4654550" y="2768600"/>
          <p14:tracePt t="63689" x="4686300" y="2743200"/>
          <p14:tracePt t="63710" x="4718050" y="2717800"/>
          <p14:tracePt t="63733" x="4762500" y="2692400"/>
          <p14:tracePt t="63754" x="4857750" y="2673350"/>
          <p14:tracePt t="63773" x="4984750" y="2667000"/>
          <p14:tracePt t="63789" x="5143500" y="2667000"/>
          <p14:tracePt t="63807" x="5461000" y="2667000"/>
          <p14:tracePt t="63822" x="5727700" y="2692400"/>
          <p14:tracePt t="63841" x="5962650" y="2698750"/>
          <p14:tracePt t="63858" x="6191250" y="2698750"/>
          <p14:tracePt t="63874" x="6369050" y="2698750"/>
          <p14:tracePt t="63891" x="6521450" y="2698750"/>
          <p14:tracePt t="63908" x="6705600" y="2724150"/>
          <p14:tracePt t="63924" x="6845300" y="2736850"/>
          <p14:tracePt t="63940" x="7004050" y="2755900"/>
          <p14:tracePt t="63956" x="7156450" y="2774950"/>
          <p14:tracePt t="63974" x="7283450" y="2781300"/>
          <p14:tracePt t="63990" x="7378700" y="2787650"/>
          <p14:tracePt t="64007" x="7435850" y="2787650"/>
          <p14:tracePt t="64025" x="7493000" y="2787650"/>
          <p14:tracePt t="64041" x="7594600" y="2781300"/>
          <p14:tracePt t="64060" x="7689850" y="2781300"/>
          <p14:tracePt t="64080" x="7835900" y="2787650"/>
          <p14:tracePt t="64099" x="7880350" y="2800350"/>
          <p14:tracePt t="64120" x="7924800" y="2813050"/>
          <p14:tracePt t="64137" x="7956550" y="2825750"/>
          <p14:tracePt t="64156" x="7988300" y="2838450"/>
          <p14:tracePt t="64172" x="8026400" y="2851150"/>
          <p14:tracePt t="64191" x="8096250" y="2863850"/>
          <p14:tracePt t="64208" x="8128000" y="2876550"/>
          <p14:tracePt t="64225" x="8153400" y="2889250"/>
          <p14:tracePt t="64242" x="8191500" y="2895600"/>
          <p14:tracePt t="64260" x="8229600" y="2914650"/>
          <p14:tracePt t="64276" x="8235950" y="2914650"/>
          <p14:tracePt t="64294" x="8235950" y="2921000"/>
          <p14:tracePt t="64330" x="8242300" y="2921000"/>
          <p14:tracePt t="64396" x="8242300" y="2933700"/>
          <p14:tracePt t="64432" x="8255000" y="3022600"/>
          <p14:tracePt t="64466" x="8274050" y="3117850"/>
          <p14:tracePt t="64498" x="8280400" y="3187700"/>
          <p14:tracePt t="64519" x="8280400" y="3194050"/>
          <p14:tracePt t="64550" x="8280400" y="3206750"/>
          <p14:tracePt t="64566" x="8267700" y="3213100"/>
          <p14:tracePt t="64582" x="8216900" y="3213100"/>
          <p14:tracePt t="64602" x="8121650" y="3219450"/>
          <p14:tracePt t="64620" x="7905750" y="3225800"/>
          <p14:tracePt t="64637" x="7778750" y="3232150"/>
          <p14:tracePt t="64653" x="7639050" y="3244850"/>
          <p14:tracePt t="64669" x="7499350" y="3251200"/>
          <p14:tracePt t="64689" x="7366000" y="3251200"/>
          <p14:tracePt t="64708" x="7175500" y="3251200"/>
          <p14:tracePt t="64727" x="7054850" y="3251200"/>
          <p14:tracePt t="64754" x="6832600" y="3263900"/>
          <p14:tracePt t="64797" x="6604000" y="3238500"/>
          <p14:tracePt t="64821" x="6464300" y="3238500"/>
          <p14:tracePt t="64838" x="6343650" y="3251200"/>
          <p14:tracePt t="64854" x="6235700" y="3276600"/>
          <p14:tracePt t="64872" x="6083300" y="3302000"/>
          <p14:tracePt t="64891" x="5988050" y="3302000"/>
          <p14:tracePt t="64909" x="5899150" y="3314700"/>
          <p14:tracePt t="64936" x="5740400" y="3333750"/>
          <p14:tracePt t="64953" x="5683250" y="3333750"/>
          <p14:tracePt t="64970" x="5638800" y="3340100"/>
          <p14:tracePt t="64991" x="5568950" y="3340100"/>
          <p14:tracePt t="65012" x="5524500" y="3333750"/>
          <p14:tracePt t="65033" x="5448300" y="3321050"/>
          <p14:tracePt t="65050" x="5416550" y="3321050"/>
          <p14:tracePt t="65066" x="5378450" y="3321050"/>
          <p14:tracePt t="65084" x="5302250" y="3321050"/>
          <p14:tracePt t="65107" x="5213350" y="3314700"/>
          <p14:tracePt t="65126" x="5162550" y="3314700"/>
          <p14:tracePt t="65144" x="5099050" y="3327400"/>
          <p14:tracePt t="65166" x="5029200" y="3327400"/>
          <p14:tracePt t="65186" x="4965700" y="3327400"/>
          <p14:tracePt t="65203" x="4933950" y="3321050"/>
          <p14:tracePt t="65221" x="4908550" y="3308350"/>
          <p14:tracePt t="65236" x="4883150" y="3302000"/>
          <p14:tracePt t="65255" x="4851400" y="3295650"/>
          <p14:tracePt t="65273" x="4819650" y="3282950"/>
          <p14:tracePt t="65289" x="4800600" y="3282950"/>
          <p14:tracePt t="65309" x="4781550" y="3282950"/>
          <p14:tracePt t="65330" x="4756150" y="3282950"/>
          <p14:tracePt t="65350" x="4743450" y="3282950"/>
          <p14:tracePt t="67411" x="4743450" y="3289300"/>
          <p14:tracePt t="67432" x="4737100" y="3295650"/>
          <p14:tracePt t="67450" x="4718050" y="3327400"/>
          <p14:tracePt t="67470" x="4705350" y="3346450"/>
          <p14:tracePt t="67493" x="4692650" y="3390900"/>
          <p14:tracePt t="67515" x="4673600" y="3454400"/>
          <p14:tracePt t="67534" x="4610100" y="3568700"/>
          <p14:tracePt t="67552" x="4565650" y="3657600"/>
          <p14:tracePt t="67568" x="4533900" y="3714750"/>
          <p14:tracePt t="67588" x="4514850" y="3771900"/>
          <p14:tracePt t="67626" x="4495800" y="3873500"/>
          <p14:tracePt t="67658" x="4489450" y="3924300"/>
          <p14:tracePt t="67660" x="4489450" y="3930650"/>
          <p14:tracePt t="67687" x="4489450" y="3937000"/>
          <p14:tracePt t="68093" x="4483100" y="3943350"/>
          <p14:tracePt t="68128" x="4464050" y="3943350"/>
          <p14:tracePt t="68187" x="4438650" y="3949700"/>
          <p14:tracePt t="68208" x="4381500" y="3956050"/>
          <p14:tracePt t="68226" x="4330700" y="3956050"/>
          <p14:tracePt t="68245" x="4273550" y="3962400"/>
          <p14:tracePt t="68266" x="4152900" y="3949700"/>
          <p14:tracePt t="68282" x="4013200" y="3930650"/>
          <p14:tracePt t="68302" x="3765550" y="3924300"/>
          <p14:tracePt t="68320" x="3619500" y="3917950"/>
          <p14:tracePt t="68340" x="3479800" y="3924300"/>
          <p14:tracePt t="68359" x="3327400" y="3949700"/>
          <p14:tracePt t="68376" x="3238500" y="3956050"/>
          <p14:tracePt t="68395" x="3130550" y="3956050"/>
          <p14:tracePt t="68411" x="3016250" y="3956050"/>
          <p14:tracePt t="68428" x="2838450" y="3975100"/>
          <p14:tracePt t="68452" x="2705100" y="3994150"/>
          <p14:tracePt t="68473" x="2616200" y="4006850"/>
          <p14:tracePt t="68490" x="2533650" y="4019550"/>
          <p14:tracePt t="68512" x="2501900" y="4019550"/>
          <p14:tracePt t="68531" x="2438400" y="4019550"/>
          <p14:tracePt t="68550" x="2387600" y="4019550"/>
          <p14:tracePt t="68571" x="2286000" y="3994150"/>
          <p14:tracePt t="68593" x="2203450" y="3975100"/>
          <p14:tracePt t="68613" x="2139950" y="3962400"/>
          <p14:tracePt t="68632" x="2012950" y="3949700"/>
          <p14:tracePt t="68652" x="1930400" y="3943350"/>
          <p14:tracePt t="68668" x="1873250" y="3930650"/>
          <p14:tracePt t="68684" x="1835150" y="3917950"/>
          <p14:tracePt t="68700" x="1803400" y="3905250"/>
          <p14:tracePt t="68718" x="1765300" y="3892550"/>
          <p14:tracePt t="68739" x="1739900" y="3879850"/>
          <p14:tracePt t="68755" x="1708150" y="3873500"/>
          <p14:tracePt t="68772" x="1651000" y="3835400"/>
          <p14:tracePt t="68786" x="1631950" y="3816350"/>
          <p14:tracePt t="68802" x="1587500" y="3790950"/>
          <p14:tracePt t="68821" x="1543050" y="3771900"/>
          <p14:tracePt t="68841" x="1511300" y="3771900"/>
          <p14:tracePt t="68858" x="1492250" y="3771900"/>
          <p14:tracePt t="68889" x="1479550" y="3778250"/>
          <p14:tracePt t="68907" x="1466850" y="3790950"/>
          <p14:tracePt t="68926" x="1460500" y="3797300"/>
          <p14:tracePt t="68943" x="1447800" y="3810000"/>
          <p14:tracePt t="68964" x="1435100" y="3816350"/>
          <p14:tracePt t="68979" x="1428750" y="3822700"/>
          <p14:tracePt t="68998" x="1416050" y="3829050"/>
          <p14:tracePt t="69018" x="1403350" y="3841750"/>
          <p14:tracePt t="69038" x="1390650" y="3841750"/>
          <p14:tracePt t="69057" x="1377950" y="3841750"/>
          <p14:tracePt t="69076" x="1371600" y="3841750"/>
          <p14:tracePt t="69092" x="1365250" y="3841750"/>
          <p14:tracePt t="69109" x="1358900" y="3841750"/>
          <p14:tracePt t="69149" x="1352550" y="3841750"/>
          <p14:tracePt t="69329" x="1352550" y="3848100"/>
          <p14:tracePt t="69361" x="1352550" y="3860800"/>
          <p14:tracePt t="69392" x="1339850" y="3886200"/>
          <p14:tracePt t="69418" x="1333500" y="3892550"/>
          <p14:tracePt t="69574" x="1327150" y="3892550"/>
          <p14:tracePt t="69608" x="1320800" y="3879850"/>
          <p14:tracePt t="70458" x="1320800" y="3873500"/>
          <p14:tracePt t="70493" x="1339850" y="3860800"/>
          <p14:tracePt t="70527" x="1358900" y="3854450"/>
          <p14:tracePt t="70553" x="1377950" y="3854450"/>
          <p14:tracePt t="70572" x="1397000" y="3854450"/>
          <p14:tracePt t="70588" x="1435100" y="3854450"/>
          <p14:tracePt t="70603" x="1460500" y="3841750"/>
          <p14:tracePt t="70619" x="1473200" y="3835400"/>
          <p14:tracePt t="70634" x="1473200" y="3829050"/>
          <p14:tracePt t="70668" x="1485900" y="3822700"/>
          <p14:tracePt t="70685" x="1498600" y="3810000"/>
          <p14:tracePt t="70700" x="1504950" y="3810000"/>
          <p14:tracePt t="70738" x="1504950" y="3803650"/>
          <p14:tracePt t="70841" x="1504950" y="3810000"/>
          <p14:tracePt t="70872" x="1504950" y="3822700"/>
          <p14:tracePt t="70902" x="1504950" y="3829050"/>
          <p14:tracePt t="70932" x="1492250" y="3848100"/>
          <p14:tracePt t="70958" x="1485900" y="3886200"/>
          <p14:tracePt t="70984" x="1479550" y="3898900"/>
          <p14:tracePt t="71015" x="1473200" y="3905250"/>
          <p14:tracePt t="71037" x="1460500" y="3917950"/>
          <p14:tracePt t="71054" x="1454150" y="3917950"/>
          <p14:tracePt t="71070" x="1447800" y="3924300"/>
          <p14:tracePt t="71088" x="1441450" y="3930650"/>
          <p14:tracePt t="71104" x="1435100" y="3937000"/>
          <p14:tracePt t="71120" x="1428750" y="3943350"/>
          <p14:tracePt t="71138" x="1409700" y="3949700"/>
          <p14:tracePt t="71158" x="1403350" y="3949700"/>
          <p14:tracePt t="71174" x="1390650" y="3956050"/>
          <p14:tracePt t="71191" x="1377950" y="3962400"/>
          <p14:tracePt t="71208" x="1365250" y="3962400"/>
          <p14:tracePt t="71226" x="1358900" y="3962400"/>
          <p14:tracePt t="71243" x="1346200" y="3962400"/>
          <p14:tracePt t="71259" x="1339850" y="3962400"/>
          <p14:tracePt t="71276" x="1327150" y="3962400"/>
          <p14:tracePt t="71293" x="1314450" y="3956050"/>
          <p14:tracePt t="71312" x="1282700" y="3924300"/>
          <p14:tracePt t="71328" x="1270000" y="3905250"/>
          <p14:tracePt t="71346" x="1263650" y="3898900"/>
          <p14:tracePt t="71364" x="1257300" y="3898900"/>
          <p14:tracePt t="71381" x="1250950" y="3892550"/>
          <p14:tracePt t="71555" x="1238250" y="3873500"/>
          <p14:tracePt t="71586" x="1162050" y="3854450"/>
          <p14:tracePt t="71602" x="1123950" y="3841750"/>
          <p14:tracePt t="71619" x="1104900" y="3829050"/>
          <p14:tracePt t="71642" x="1098550" y="3822700"/>
          <p14:tracePt t="71662" x="1092200" y="3822700"/>
          <p14:tracePt t="71679" x="1079500" y="3829050"/>
          <p14:tracePt t="71696" x="1073150" y="3835400"/>
          <p14:tracePt t="71713" x="1066800" y="3841750"/>
          <p14:tracePt t="71729" x="1054100" y="3848100"/>
          <p14:tracePt t="71745" x="1047750" y="3854450"/>
          <p14:tracePt t="71761" x="1035050" y="3860800"/>
          <p14:tracePt t="71780" x="1009650" y="3867150"/>
          <p14:tracePt t="71796" x="996950" y="3867150"/>
          <p14:tracePt t="71813" x="990600" y="3867150"/>
          <p14:tracePt t="71831" x="977900" y="3867150"/>
          <p14:tracePt t="71847" x="952500" y="3867150"/>
          <p14:tracePt t="71863" x="914400" y="3860800"/>
          <p14:tracePt t="71879" x="882650" y="3848100"/>
          <p14:tracePt t="71894" x="863600" y="3835400"/>
          <p14:tracePt t="71911" x="857250" y="3829050"/>
          <p14:tracePt t="71932" x="850900" y="3829050"/>
          <p14:tracePt t="72149" x="850900" y="3835400"/>
          <p14:tracePt t="72182" x="869950" y="3867150"/>
          <p14:tracePt t="72214" x="895350" y="3905250"/>
          <p14:tracePt t="72241" x="914400" y="3930650"/>
          <p14:tracePt t="72447" x="920750" y="3930650"/>
          <p14:tracePt t="72502" x="927100" y="3930650"/>
          <p14:tracePt t="72643" x="933450" y="3930650"/>
          <p14:tracePt t="72675" x="1073150" y="3930650"/>
          <p14:tracePt t="72707" x="1244600" y="3943350"/>
          <p14:tracePt t="72731" x="1301750" y="3949700"/>
          <p14:tracePt t="72748" x="1308100" y="3949700"/>
          <p14:tracePt t="73161" x="1308100" y="3943350"/>
          <p14:tracePt t="73194" x="1308100" y="3892550"/>
          <p14:tracePt t="73225" x="1301750" y="3867150"/>
          <p14:tracePt t="73249" x="1301750" y="3860800"/>
          <p14:tracePt t="73292" x="1301750" y="3854450"/>
          <p14:tracePt t="73357" x="1301750" y="3848100"/>
          <p14:tracePt t="73387" x="1301750" y="3835400"/>
          <p14:tracePt t="73616" x="1301750" y="3829050"/>
          <p14:tracePt t="73647" x="1295400" y="3803650"/>
          <p14:tracePt t="73681" x="1295400" y="3784600"/>
          <p14:tracePt t="73709" x="1295400" y="3778250"/>
          <p14:tracePt t="73983" x="1295400" y="3784600"/>
          <p14:tracePt t="74014" x="1308100" y="3841750"/>
          <p14:tracePt t="74045" x="1314450" y="3860800"/>
          <p14:tracePt t="74066" x="1320800" y="3873500"/>
          <p14:tracePt t="74086" x="1320800" y="3879850"/>
          <p14:tracePt t="74104" x="1320800" y="3892550"/>
          <p14:tracePt t="74131" x="1327150" y="3905250"/>
          <p14:tracePt t="74158" x="1327150" y="3917950"/>
          <p14:tracePt t="74352" x="1333500" y="3917950"/>
          <p14:tracePt t="74384" x="1377950" y="3905250"/>
          <p14:tracePt t="74415" x="1447800" y="3879850"/>
          <p14:tracePt t="74442" x="1466850" y="3867150"/>
          <p14:tracePt t="74463" x="1473200" y="3860800"/>
          <p14:tracePt t="74481" x="1473200" y="3854450"/>
          <p14:tracePt t="74649" x="1479550" y="3854450"/>
          <p14:tracePt t="74684" x="1498600" y="3873500"/>
          <p14:tracePt t="74719" x="1517650" y="3892550"/>
          <p14:tracePt t="74743" x="1530350" y="3905250"/>
          <p14:tracePt t="74761" x="1536700" y="3911600"/>
          <p14:tracePt t="75332" x="1555750" y="3905250"/>
          <p14:tracePt t="75366" x="1663700" y="3905250"/>
          <p14:tracePt t="75400" x="1847850" y="3943350"/>
          <p14:tracePt t="75428" x="1962150" y="3962400"/>
          <p14:tracePt t="75445" x="2038350" y="3975100"/>
          <p14:tracePt t="75462" x="2076450" y="3981450"/>
          <p14:tracePt t="75480" x="2082800" y="3987800"/>
          <p14:tracePt t="76091" x="2095500" y="3987800"/>
          <p14:tracePt t="76123" x="2178050" y="3987800"/>
          <p14:tracePt t="76154" x="2260600" y="3987800"/>
          <p14:tracePt t="76182" x="2324100" y="3981450"/>
          <p14:tracePt t="76185" x="2336800" y="3975100"/>
          <p14:tracePt t="76204" x="2368550" y="3962400"/>
          <p14:tracePt t="76224" x="2381250" y="3962400"/>
          <p14:tracePt t="76241" x="2387600" y="3956050"/>
          <p14:tracePt t="76260" x="2406650" y="3956050"/>
          <p14:tracePt t="76277" x="2425700" y="3949700"/>
          <p14:tracePt t="76292" x="2432050" y="3943350"/>
          <p14:tracePt t="76312" x="2457450" y="3937000"/>
          <p14:tracePt t="76334" x="2482850" y="3930650"/>
          <p14:tracePt t="76357" x="2495550" y="3924300"/>
          <p14:tracePt t="76655" x="2508250" y="3924300"/>
          <p14:tracePt t="76671" x="2540000" y="3917950"/>
          <p14:tracePt t="76690" x="2584450" y="3911600"/>
          <p14:tracePt t="76692" x="2609850" y="3905250"/>
          <p14:tracePt t="76714" x="2647950" y="3898900"/>
          <p14:tracePt t="76732" x="2705100" y="3898900"/>
          <p14:tracePt t="76748" x="2755900" y="3898900"/>
          <p14:tracePt t="76766" x="2794000" y="3898900"/>
          <p14:tracePt t="76788" x="2832100" y="3898900"/>
          <p14:tracePt t="76806" x="2844800" y="3898900"/>
          <p14:tracePt t="76821" x="2857500" y="3898900"/>
          <p14:tracePt t="76840" x="2863850" y="3898900"/>
          <p14:tracePt t="76862" x="2882900" y="3898900"/>
          <p14:tracePt t="76891" x="2927350" y="3905250"/>
          <p14:tracePt t="76914" x="2952750" y="3917950"/>
          <p14:tracePt t="77147" x="2959100" y="3917950"/>
          <p14:tracePt t="77182" x="2971800" y="3924300"/>
          <p14:tracePt t="77640" x="2990850" y="3924300"/>
          <p14:tracePt t="77670" x="3079750" y="3924300"/>
          <p14:tracePt t="77697" x="3168650" y="3924300"/>
          <p14:tracePt t="77716" x="3187700" y="3930650"/>
          <p14:tracePt t="77734" x="3194050" y="3930650"/>
          <p14:tracePt t="78135" x="3200400" y="3930650"/>
          <p14:tracePt t="78167" x="3257550" y="3930650"/>
          <p14:tracePt t="78198" x="3365500" y="3905250"/>
          <p14:tracePt t="78232" x="3460750" y="3892550"/>
          <p14:tracePt t="78261" x="3467100" y="3892550"/>
          <p14:tracePt t="78653" x="3473450" y="3886200"/>
          <p14:tracePt t="78684" x="3498850" y="3867150"/>
          <p14:tracePt t="78704" x="3511550" y="3854450"/>
          <p14:tracePt t="78723" x="3536950" y="3848100"/>
          <p14:tracePt t="78741" x="3556000" y="3848100"/>
          <p14:tracePt t="78758" x="3568700" y="3848100"/>
          <p14:tracePt t="78776" x="3581400" y="3854450"/>
          <p14:tracePt t="78795" x="3587750" y="3860800"/>
          <p14:tracePt t="78814" x="3600450" y="3867150"/>
          <p14:tracePt t="78832" x="3606800" y="3879850"/>
          <p14:tracePt t="78847" x="3613150" y="3892550"/>
          <p14:tracePt t="78864" x="3625850" y="3892550"/>
          <p14:tracePt t="78879" x="3632200" y="3898900"/>
          <p14:tracePt t="78896" x="3632200" y="3911600"/>
          <p14:tracePt t="78919" x="3638550" y="3917950"/>
          <p14:tracePt t="78936" x="3644900" y="3924300"/>
          <p14:tracePt t="78952" x="3644900" y="3937000"/>
          <p14:tracePt t="78969" x="3651250" y="3943350"/>
          <p14:tracePt t="78984" x="3651250" y="3949700"/>
          <p14:tracePt t="79020" x="3651250" y="3956050"/>
          <p14:tracePt t="79222" x="3657600" y="3956050"/>
          <p14:tracePt t="79254" x="3708400" y="3975100"/>
          <p14:tracePt t="79286" x="3740150" y="3994150"/>
          <p14:tracePt t="79313" x="3746500" y="4000500"/>
          <p14:tracePt t="79773" x="3746500" y="4006850"/>
          <p14:tracePt t="79806" x="3752850" y="4019550"/>
          <p14:tracePt t="79839" x="3759200" y="4032250"/>
          <p14:tracePt t="79901" x="3752850" y="4038600"/>
          <p14:tracePt t="79932" x="3733800" y="40386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7B9D6-9B58-4A8A-859F-5010B20BE5F4}" type="slidenum">
              <a:rPr lang="en-US" altLang="th-TH"/>
              <a:pPr/>
              <a:t>11</a:t>
            </a:fld>
            <a:endParaRPr lang="en-US" altLang="th-TH"/>
          </a:p>
        </p:txBody>
      </p:sp>
      <p:graphicFrame>
        <p:nvGraphicFramePr>
          <p:cNvPr id="3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0229000"/>
              </p:ext>
            </p:extLst>
          </p:nvPr>
        </p:nvGraphicFramePr>
        <p:xfrm>
          <a:off x="4592769" y="1120766"/>
          <a:ext cx="92075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572" name="Equation" r:id="rId4" imgW="431640" imgH="228600" progId="Equation.3">
                  <p:embed/>
                </p:oleObj>
              </mc:Choice>
              <mc:Fallback>
                <p:oleObj name="Equation" r:id="rId4" imgW="431640" imgH="228600" progId="Equation.3">
                  <p:embed/>
                  <p:pic>
                    <p:nvPicPr>
                      <p:cNvPr id="3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2769" y="1120766"/>
                        <a:ext cx="920750" cy="4905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06423"/>
              </p:ext>
            </p:extLst>
          </p:nvPr>
        </p:nvGraphicFramePr>
        <p:xfrm>
          <a:off x="960670" y="1597339"/>
          <a:ext cx="6719888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573" name="Equation" r:id="rId6" imgW="3149280" imgH="393480" progId="Equation.3">
                  <p:embed/>
                </p:oleObj>
              </mc:Choice>
              <mc:Fallback>
                <p:oleObj name="Equation" r:id="rId6" imgW="3149280" imgH="393480" progId="Equation.3">
                  <p:embed/>
                  <p:pic>
                    <p:nvPicPr>
                      <p:cNvPr id="4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670" y="1597339"/>
                        <a:ext cx="6719888" cy="8429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43000" y="428301"/>
            <a:ext cx="7296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44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Average Power</a:t>
            </a:r>
            <a:r>
              <a:rPr lang="th-TH" sz="44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กรณี </a:t>
            </a:r>
            <a:r>
              <a:rPr lang="en-US" sz="44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sz="44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เป็นตัวต้านทาน</a:t>
            </a:r>
            <a:endParaRPr lang="en-US" sz="4400" b="1" dirty="0">
              <a:solidFill>
                <a:srgbClr val="C0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4374" y="1024301"/>
            <a:ext cx="4552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เป็นตัว</a:t>
            </a:r>
            <a:r>
              <a:rPr lang="th-TH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ต้านทาน จะ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5797" y="3489562"/>
            <a:ext cx="873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ตัวต้านทานรับพลังงานทั้งหมดจาก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แล้วแปลงเป็นความร้อน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7609" y="2392263"/>
            <a:ext cx="4092295" cy="87637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899" y="2585119"/>
            <a:ext cx="3068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Resistor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3899" y="4172814"/>
            <a:ext cx="86661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 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ประเภทตัวต้านทานได้แก่ อุปกรณ์ทำความร้อนต่างๆ</a:t>
            </a:r>
          </a:p>
          <a:p>
            <a:pPr marL="0" lvl="1"/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Heater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เตารีด หม้อหุงข้าว เครื่องทำน้ำอุ่น</a:t>
            </a:r>
            <a:endParaRPr lang="en-US" alt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3" name="Picture 22" descr="f.jpg"/>
          <p:cNvPicPr>
            <a:picLocks noChangeAspect="1"/>
          </p:cNvPicPr>
          <p:nvPr/>
        </p:nvPicPr>
        <p:blipFill rotWithShape="1">
          <a:blip r:embed="rId9" cstate="print"/>
          <a:srcRect t="18200" b="17386"/>
          <a:stretch/>
        </p:blipFill>
        <p:spPr>
          <a:xfrm>
            <a:off x="1143000" y="5410199"/>
            <a:ext cx="2032591" cy="1066801"/>
          </a:xfrm>
          <a:prstGeom prst="rect">
            <a:avLst/>
          </a:prstGeom>
        </p:spPr>
      </p:pic>
      <p:pic>
        <p:nvPicPr>
          <p:cNvPr id="28" name="Picture 27" descr="untitled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17208" y="4914055"/>
            <a:ext cx="2169592" cy="16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86"/>
    </mc:Choice>
    <mc:Fallback xmlns="">
      <p:transition spd="slow" advTm="8188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491" x="3740150" y="4032250"/>
          <p14:tracePt t="3507" x="3740150" y="4025900"/>
          <p14:tracePt t="3898" x="3740150" y="4019550"/>
          <p14:tracePt t="3906" x="3740150" y="4013200"/>
          <p14:tracePt t="4070" x="3740150" y="4006850"/>
          <p14:tracePt t="4078" x="3746500" y="4000500"/>
          <p14:tracePt t="4086" x="3746500" y="3994150"/>
          <p14:tracePt t="4141" x="3746500" y="3987800"/>
          <p14:tracePt t="4157" x="3752850" y="3981450"/>
          <p14:tracePt t="4180" x="3752850" y="3975100"/>
          <p14:tracePt t="4203" x="3752850" y="3968750"/>
          <p14:tracePt t="4235" x="3759200" y="3962400"/>
          <p14:tracePt t="4242" x="3765550" y="3962400"/>
          <p14:tracePt t="4258" x="3771900" y="3956050"/>
          <p14:tracePt t="4274" x="3771900" y="3949700"/>
          <p14:tracePt t="4296" x="3771900" y="3943350"/>
          <p14:tracePt t="4304" x="3778250" y="3937000"/>
          <p14:tracePt t="4314" x="3778250" y="3930650"/>
          <p14:tracePt t="4331" x="3784600" y="3924300"/>
          <p14:tracePt t="4348" x="3784600" y="3917950"/>
          <p14:tracePt t="4398" x="3784600" y="3911600"/>
          <p14:tracePt t="4414" x="3790950" y="3905250"/>
          <p14:tracePt t="4422" x="3790950" y="3898900"/>
          <p14:tracePt t="4431" x="3797300" y="3898900"/>
          <p14:tracePt t="4447" x="3803650" y="3886200"/>
          <p14:tracePt t="4464" x="3816350" y="3879850"/>
          <p14:tracePt t="4481" x="3829050" y="3867150"/>
          <p14:tracePt t="4497" x="3841750" y="3860800"/>
          <p14:tracePt t="4514" x="3854450" y="3848100"/>
          <p14:tracePt t="4531" x="3860800" y="3841750"/>
          <p14:tracePt t="4548" x="3873500" y="3835400"/>
          <p14:tracePt t="4564" x="3898900" y="3822700"/>
          <p14:tracePt t="4581" x="3930650" y="3803650"/>
          <p14:tracePt t="4597" x="4000500" y="3778250"/>
          <p14:tracePt t="4614" x="4108450" y="3759200"/>
          <p14:tracePt t="4631" x="4229100" y="3746500"/>
          <p14:tracePt t="4647" x="4356100" y="3740150"/>
          <p14:tracePt t="4664" x="4502150" y="3727450"/>
          <p14:tracePt t="4681" x="4749800" y="3702050"/>
          <p14:tracePt t="4697" x="4953000" y="3670300"/>
          <p14:tracePt t="4714" x="5143500" y="3644900"/>
          <p14:tracePt t="4731" x="5378450" y="3625850"/>
          <p14:tracePt t="4747" x="5645150" y="3613150"/>
          <p14:tracePt t="4764" x="5918200" y="3594100"/>
          <p14:tracePt t="4766" x="6032500" y="3587750"/>
          <p14:tracePt t="4780" x="6127750" y="3575050"/>
          <p14:tracePt t="4797" x="6299200" y="3562350"/>
          <p14:tracePt t="4814" x="6470650" y="3562350"/>
          <p14:tracePt t="4831" x="6508750" y="3562350"/>
          <p14:tracePt t="4847" x="6534150" y="3556000"/>
          <p14:tracePt t="4864" x="6559550" y="3549650"/>
          <p14:tracePt t="4881" x="6559550" y="3543300"/>
          <p14:tracePt t="4914" x="6572250" y="3536950"/>
          <p14:tracePt t="4930" x="6578600" y="3530600"/>
          <p14:tracePt t="4947" x="6604000" y="3517900"/>
          <p14:tracePt t="4964" x="6667500" y="3486150"/>
          <p14:tracePt t="4980" x="6699250" y="3467100"/>
          <p14:tracePt t="4997" x="6737350" y="3454400"/>
          <p14:tracePt t="5013" x="6769100" y="3448050"/>
          <p14:tracePt t="5030" x="6800850" y="3441700"/>
          <p14:tracePt t="5047" x="6819900" y="3429000"/>
          <p14:tracePt t="5064" x="6870700" y="3403600"/>
          <p14:tracePt t="5081" x="6908800" y="3384550"/>
          <p14:tracePt t="5097" x="6997700" y="3333750"/>
          <p14:tracePt t="5114" x="7099300" y="3302000"/>
          <p14:tracePt t="5130" x="7226300" y="3289300"/>
          <p14:tracePt t="5148" x="7353300" y="3270250"/>
          <p14:tracePt t="5163" x="7454900" y="3257550"/>
          <p14:tracePt t="5180" x="7543800" y="3244850"/>
          <p14:tracePt t="5197" x="7600950" y="3232150"/>
          <p14:tracePt t="5214" x="7632700" y="3213100"/>
          <p14:tracePt t="5230" x="7639050" y="3206750"/>
          <p14:tracePt t="5247" x="7651750" y="3200400"/>
          <p14:tracePt t="5265" x="7664450" y="3181350"/>
          <p14:tracePt t="5280" x="7696200" y="3143250"/>
          <p14:tracePt t="5296" x="7734300" y="3086100"/>
          <p14:tracePt t="5313" x="7778750" y="3035300"/>
          <p14:tracePt t="5330" x="7835900" y="2933700"/>
          <p14:tracePt t="5347" x="7880350" y="2870200"/>
          <p14:tracePt t="5363" x="7905750" y="2813050"/>
          <p14:tracePt t="5380" x="7937500" y="2762250"/>
          <p14:tracePt t="5397" x="7988300" y="2686050"/>
          <p14:tracePt t="5413" x="8051800" y="2590800"/>
          <p14:tracePt t="5430" x="8121650" y="2482850"/>
          <p14:tracePt t="5447" x="8178800" y="2381250"/>
          <p14:tracePt t="5464" x="8216900" y="2286000"/>
          <p14:tracePt t="5480" x="8229600" y="2241550"/>
          <p14:tracePt t="5497" x="8242300" y="2203450"/>
          <p14:tracePt t="5513" x="8255000" y="2171700"/>
          <p14:tracePt t="5530" x="8267700" y="2152650"/>
          <p14:tracePt t="5546" x="8267700" y="2127250"/>
          <p14:tracePt t="5563" x="8274050" y="2114550"/>
          <p14:tracePt t="5580" x="8280400" y="2101850"/>
          <p14:tracePt t="5596" x="8286750" y="2095500"/>
          <p14:tracePt t="5613" x="8286750" y="2082800"/>
          <p14:tracePt t="5630" x="8286750" y="2070100"/>
          <p14:tracePt t="5646" x="8286750" y="2051050"/>
          <p14:tracePt t="5663" x="8286750" y="2019300"/>
          <p14:tracePt t="5680" x="8286750" y="1993900"/>
          <p14:tracePt t="5696" x="8286750" y="1962150"/>
          <p14:tracePt t="5713" x="8286750" y="1930400"/>
          <p14:tracePt t="5730" x="8280400" y="1879600"/>
          <p14:tracePt t="5748" x="8274050" y="1841500"/>
          <p14:tracePt t="5763" x="8267700" y="1797050"/>
          <p14:tracePt t="5780" x="8267700" y="1746250"/>
          <p14:tracePt t="5796" x="8267700" y="1708150"/>
          <p14:tracePt t="5813" x="8267700" y="1682750"/>
          <p14:tracePt t="5830" x="8261350" y="1657350"/>
          <p14:tracePt t="5846" x="8261350" y="1651000"/>
          <p14:tracePt t="5863" x="8261350" y="1644650"/>
          <p14:tracePt t="5880" x="8255000" y="1631950"/>
          <p14:tracePt t="5896" x="8255000" y="1625600"/>
          <p14:tracePt t="6436" x="8248650" y="1606550"/>
          <p14:tracePt t="6445" x="8248650" y="1581150"/>
          <p14:tracePt t="6453" x="8248650" y="1549400"/>
          <p14:tracePt t="6463" x="8248650" y="1530350"/>
          <p14:tracePt t="6480" x="8255000" y="1479550"/>
          <p14:tracePt t="6497" x="8261350" y="1435100"/>
          <p14:tracePt t="6513" x="8261350" y="1403350"/>
          <p14:tracePt t="6530" x="8261350" y="1390650"/>
          <p14:tracePt t="6547" x="8248650" y="1384300"/>
          <p14:tracePt t="6655" x="8248650" y="1377950"/>
          <p14:tracePt t="6663" x="8248650" y="1371600"/>
          <p14:tracePt t="6735" x="8248650" y="1365250"/>
          <p14:tracePt t="6757" x="8248650" y="1358900"/>
          <p14:tracePt t="6805" x="8248650" y="1352550"/>
          <p14:tracePt t="7173" x="8229600" y="1346200"/>
          <p14:tracePt t="7181" x="8204200" y="1327150"/>
          <p14:tracePt t="7196" x="8089900" y="1263650"/>
          <p14:tracePt t="7213" x="7924800" y="1212850"/>
          <p14:tracePt t="7230" x="7785100" y="1162050"/>
          <p14:tracePt t="7246" x="7651750" y="1104900"/>
          <p14:tracePt t="7262" x="7512050" y="1035050"/>
          <p14:tracePt t="7279" x="7366000" y="965200"/>
          <p14:tracePt t="7295" x="7207250" y="908050"/>
          <p14:tracePt t="7312" x="6997700" y="850900"/>
          <p14:tracePt t="7328" x="6908800" y="825500"/>
          <p14:tracePt t="7345" x="6845300" y="812800"/>
          <p14:tracePt t="7362" x="6807200" y="800100"/>
          <p14:tracePt t="7379" x="6762750" y="793750"/>
          <p14:tracePt t="7397" x="6737350" y="793750"/>
          <p14:tracePt t="7413" x="6699250" y="793750"/>
          <p14:tracePt t="7430" x="6610350" y="793750"/>
          <p14:tracePt t="7446" x="6515100" y="793750"/>
          <p14:tracePt t="7463" x="6375400" y="793750"/>
          <p14:tracePt t="7480" x="6223000" y="793750"/>
          <p14:tracePt t="7496" x="6096000" y="793750"/>
          <p14:tracePt t="7513" x="6013450" y="793750"/>
          <p14:tracePt t="7530" x="5937250" y="793750"/>
          <p14:tracePt t="7546" x="5848350" y="787400"/>
          <p14:tracePt t="7563" x="5784850" y="774700"/>
          <p14:tracePt t="7580" x="5734050" y="768350"/>
          <p14:tracePt t="7596" x="5702300" y="755650"/>
          <p14:tracePt t="7613" x="5664200" y="749300"/>
          <p14:tracePt t="7630" x="5638800" y="742950"/>
          <p14:tracePt t="7648" x="5626100" y="742950"/>
          <p14:tracePt t="7663" x="5607050" y="742950"/>
          <p14:tracePt t="7679" x="5568950" y="742950"/>
          <p14:tracePt t="7695" x="5537200" y="755650"/>
          <p14:tracePt t="7712" x="5486400" y="774700"/>
          <p14:tracePt t="7728" x="5435600" y="787400"/>
          <p14:tracePt t="7745" x="5397500" y="793750"/>
          <p14:tracePt t="7762" x="5365750" y="806450"/>
          <p14:tracePt t="7780" x="5346700" y="806450"/>
          <p14:tracePt t="7795" x="5327650" y="819150"/>
          <p14:tracePt t="7812" x="5314950" y="831850"/>
          <p14:tracePt t="7828" x="5302250" y="838200"/>
          <p14:tracePt t="7845" x="5283200" y="850900"/>
          <p14:tracePt t="7861" x="5270500" y="863600"/>
          <p14:tracePt t="7878" x="5264150" y="869950"/>
          <p14:tracePt t="7895" x="5257800" y="876300"/>
          <p14:tracePt t="7911" x="5251450" y="876300"/>
          <p14:tracePt t="7928" x="5251450" y="882650"/>
          <p14:tracePt t="7945" x="5251450" y="889000"/>
          <p14:tracePt t="7961" x="5245100" y="889000"/>
          <p14:tracePt t="7978" x="5245100" y="895350"/>
          <p14:tracePt t="8034" x="5251450" y="895350"/>
          <p14:tracePt t="8044" x="5295900" y="882650"/>
          <p14:tracePt t="8051" x="5353050" y="863600"/>
          <p14:tracePt t="8069" x="5499100" y="844550"/>
          <p14:tracePt t="8080" x="5670550" y="838200"/>
          <p14:tracePt t="8097" x="5861050" y="850900"/>
          <p14:tracePt t="8112" x="6045200" y="869950"/>
          <p14:tracePt t="8128" x="6191250" y="882650"/>
          <p14:tracePt t="8144" x="6324600" y="901700"/>
          <p14:tracePt t="8161" x="6451600" y="908050"/>
          <p14:tracePt t="8178" x="6578600" y="908050"/>
          <p14:tracePt t="8194" x="6705600" y="901700"/>
          <p14:tracePt t="8211" x="6826250" y="889000"/>
          <p14:tracePt t="8227" x="6934200" y="876300"/>
          <p14:tracePt t="8244" x="7035800" y="863600"/>
          <p14:tracePt t="8261" x="7073900" y="857250"/>
          <p14:tracePt t="8278" x="7086600" y="857250"/>
          <p14:tracePt t="8294" x="7112000" y="857250"/>
          <p14:tracePt t="8311" x="7143750" y="863600"/>
          <p14:tracePt t="8327" x="7175500" y="869950"/>
          <p14:tracePt t="8344" x="7219950" y="876300"/>
          <p14:tracePt t="8361" x="7264400" y="876300"/>
          <p14:tracePt t="8378" x="7404100" y="889000"/>
          <p14:tracePt t="8394" x="7556500" y="914400"/>
          <p14:tracePt t="8411" x="7696200" y="965200"/>
          <p14:tracePt t="8428" x="7842250" y="1003300"/>
          <p14:tracePt t="8444" x="7931150" y="1016000"/>
          <p14:tracePt t="8460" x="7981950" y="1022350"/>
          <p14:tracePt t="8477" x="7994650" y="1022350"/>
          <p14:tracePt t="8494" x="8001000" y="1022350"/>
          <p14:tracePt t="8542" x="8020050" y="1028700"/>
          <p14:tracePt t="8550" x="8026400" y="1028700"/>
          <p14:tracePt t="8560" x="8032750" y="1028700"/>
          <p14:tracePt t="8577" x="8045450" y="1035050"/>
          <p14:tracePt t="8595" x="8058150" y="1035050"/>
          <p14:tracePt t="8611" x="8064500" y="1035050"/>
          <p14:tracePt t="8628" x="8070850" y="1035050"/>
          <p14:tracePt t="8738" x="8077200" y="1035050"/>
          <p14:tracePt t="8786" x="8083550" y="1035050"/>
          <p14:tracePt t="8795" x="8083550" y="1028700"/>
          <p14:tracePt t="8801" x="8089900" y="1022350"/>
          <p14:tracePt t="8832" x="8096250" y="1022350"/>
          <p14:tracePt t="8856" x="8096250" y="1016000"/>
          <p14:tracePt t="9036" x="8096250" y="1009650"/>
          <p14:tracePt t="9044" x="8102600" y="1003300"/>
          <p14:tracePt t="9053" x="8108950" y="1003300"/>
          <p14:tracePt t="9061" x="8108950" y="996950"/>
          <p14:tracePt t="9077" x="8108950" y="990600"/>
          <p14:tracePt t="9093" x="8108950" y="977900"/>
          <p14:tracePt t="9170" x="8115300" y="977900"/>
          <p14:tracePt t="9187" x="8121650" y="971550"/>
          <p14:tracePt t="9193" x="8128000" y="958850"/>
          <p14:tracePt t="9208" x="8134350" y="952500"/>
          <p14:tracePt t="9217" x="8140700" y="946150"/>
          <p14:tracePt t="9227" x="8140700" y="939800"/>
          <p14:tracePt t="9243" x="8153400" y="920750"/>
          <p14:tracePt t="9260" x="8159750" y="914400"/>
          <p14:tracePt t="9388" x="8159750" y="908050"/>
          <p14:tracePt t="9397" x="8159750" y="901700"/>
          <p14:tracePt t="9413" x="8153400" y="901700"/>
          <p14:tracePt t="9490" x="8153400" y="939800"/>
          <p14:tracePt t="9498" x="8153400" y="1009650"/>
          <p14:tracePt t="9510" x="8159750" y="1098550"/>
          <p14:tracePt t="9526" x="8324850" y="1416050"/>
          <p14:tracePt t="9543" x="8572500" y="2032000"/>
          <p14:tracePt t="9560" x="8724900" y="2857500"/>
          <p14:tracePt t="9577" x="8750300" y="3143250"/>
          <p14:tracePt t="9898" x="8750300" y="3136900"/>
          <p14:tracePt t="9906" x="8731250" y="3054350"/>
          <p14:tracePt t="9915" x="8674100" y="2895600"/>
          <p14:tracePt t="9926" x="8591550" y="2635250"/>
          <p14:tracePt t="9944" x="8432800" y="2051050"/>
          <p14:tracePt t="9960" x="8356600" y="1847850"/>
          <p14:tracePt t="9977" x="8324850" y="1676400"/>
          <p14:tracePt t="9993" x="8305800" y="1504950"/>
          <p14:tracePt t="10009" x="8286750" y="1352550"/>
          <p14:tracePt t="10026" x="8286750" y="1219200"/>
          <p14:tracePt t="10042" x="8299450" y="1085850"/>
          <p14:tracePt t="10059" x="8318500" y="939800"/>
          <p14:tracePt t="10076" x="8324850" y="850900"/>
          <p14:tracePt t="10092" x="8337550" y="806450"/>
          <p14:tracePt t="10109" x="8343900" y="787400"/>
          <p14:tracePt t="10126" x="8356600" y="774700"/>
          <p14:tracePt t="10142" x="8356600" y="768350"/>
          <p14:tracePt t="10267" x="8356600" y="762000"/>
          <p14:tracePt t="10282" x="8362950" y="749300"/>
          <p14:tracePt t="10290" x="8369300" y="736600"/>
          <p14:tracePt t="10299" x="8375650" y="717550"/>
          <p14:tracePt t="10310" x="8375650" y="704850"/>
          <p14:tracePt t="10326" x="8382000" y="666750"/>
          <p14:tracePt t="10343" x="8388350" y="628650"/>
          <p14:tracePt t="10359" x="8388350" y="584200"/>
          <p14:tracePt t="10376" x="8382000" y="533400"/>
          <p14:tracePt t="10393" x="8382000" y="527050"/>
          <p14:tracePt t="10409" x="8375650" y="527050"/>
          <p14:tracePt t="10462" x="8375650" y="520700"/>
          <p14:tracePt t="10479" x="8375650" y="508000"/>
          <p14:tracePt t="10494" x="8375650" y="501650"/>
          <p14:tracePt t="10501" x="8369300" y="495300"/>
          <p14:tracePt t="10525" x="8369300" y="488950"/>
          <p14:tracePt t="10533" x="8369300" y="482600"/>
          <p14:tracePt t="10543" x="8369300" y="476250"/>
          <p14:tracePt t="10559" x="8369300" y="469900"/>
          <p14:tracePt t="10576" x="8369300" y="463550"/>
          <p14:tracePt t="10592" x="8369300" y="444500"/>
          <p14:tracePt t="10609" x="8369300" y="438150"/>
          <p14:tracePt t="10626" x="8369300" y="425450"/>
          <p14:tracePt t="10642" x="8369300" y="419100"/>
          <p14:tracePt t="10659" x="8369300" y="412750"/>
          <p14:tracePt t="10770" x="8362950" y="419100"/>
          <p14:tracePt t="10777" x="8356600" y="419100"/>
          <p14:tracePt t="10792" x="8343900" y="425450"/>
          <p14:tracePt t="10809" x="8305800" y="425450"/>
          <p14:tracePt t="10826" x="8255000" y="425450"/>
          <p14:tracePt t="10842" x="8197850" y="425450"/>
          <p14:tracePt t="10859" x="8140700" y="425450"/>
          <p14:tracePt t="10875" x="8064500" y="419100"/>
          <p14:tracePt t="10892" x="7912100" y="412750"/>
          <p14:tracePt t="10909" x="7785100" y="387350"/>
          <p14:tracePt t="10925" x="7664450" y="374650"/>
          <p14:tracePt t="10942" x="7562850" y="355600"/>
          <p14:tracePt t="10958" x="7454900" y="349250"/>
          <p14:tracePt t="10975" x="7327900" y="330200"/>
          <p14:tracePt t="10992" x="7194550" y="304800"/>
          <p14:tracePt t="11008" x="7067550" y="292100"/>
          <p14:tracePt t="11026" x="6902450" y="273050"/>
          <p14:tracePt t="11043" x="6775450" y="260350"/>
          <p14:tracePt t="11059" x="6635750" y="254000"/>
          <p14:tracePt t="11075" x="6496050" y="234950"/>
          <p14:tracePt t="11092" x="6388100" y="222250"/>
          <p14:tracePt t="11108" x="6267450" y="203200"/>
          <p14:tracePt t="11125" x="6159500" y="190500"/>
          <p14:tracePt t="11142" x="6038850" y="171450"/>
          <p14:tracePt t="11158" x="5873750" y="158750"/>
          <p14:tracePt t="11175" x="5803900" y="146050"/>
          <p14:tracePt t="11192" x="5746750" y="139700"/>
          <p14:tracePt t="11208" x="5695950" y="139700"/>
          <p14:tracePt t="11225" x="5638800" y="139700"/>
          <p14:tracePt t="11242" x="5556250" y="133350"/>
          <p14:tracePt t="11258" x="5461000" y="120650"/>
          <p14:tracePt t="11263" x="5416550" y="120650"/>
          <p14:tracePt t="11276" x="5327650" y="120650"/>
          <p14:tracePt t="11292" x="5232400" y="120650"/>
          <p14:tracePt t="11309" x="5111750" y="127000"/>
          <p14:tracePt t="11325" x="5029200" y="139700"/>
          <p14:tracePt t="11342" x="4940300" y="146050"/>
          <p14:tracePt t="11358" x="4864100" y="152400"/>
          <p14:tracePt t="11375" x="4787900" y="158750"/>
          <p14:tracePt t="11392" x="4718050" y="171450"/>
          <p14:tracePt t="11408" x="4667250" y="184150"/>
          <p14:tracePt t="11426" x="4616450" y="196850"/>
          <p14:tracePt t="11441" x="4540250" y="222250"/>
          <p14:tracePt t="11459" x="4502150" y="234950"/>
          <p14:tracePt t="11476" x="4470400" y="241300"/>
          <p14:tracePt t="11491" x="4451350" y="247650"/>
          <p14:tracePt t="11508" x="4438650" y="254000"/>
          <p14:tracePt t="11525" x="4425950" y="254000"/>
          <p14:tracePt t="11543" x="4419600" y="260350"/>
          <p14:tracePt t="11559" x="4413250" y="260350"/>
          <p14:tracePt t="11593" x="4406900" y="260350"/>
          <p14:tracePt t="11731" x="4406900" y="266700"/>
          <p14:tracePt t="11771" x="4406900" y="273050"/>
          <p14:tracePt t="11778" x="4400550" y="292100"/>
          <p14:tracePt t="11791" x="4394200" y="304800"/>
          <p14:tracePt t="11808" x="4387850" y="349250"/>
          <p14:tracePt t="11825" x="4368800" y="412750"/>
          <p14:tracePt t="11841" x="4356100" y="457200"/>
          <p14:tracePt t="11858" x="4349750" y="495300"/>
          <p14:tracePt t="11876" x="4349750" y="533400"/>
          <p14:tracePt t="11891" x="4349750" y="565150"/>
          <p14:tracePt t="11908" x="4343400" y="609600"/>
          <p14:tracePt t="11924" x="4330700" y="647700"/>
          <p14:tracePt t="11941" x="4318000" y="685800"/>
          <p14:tracePt t="11958" x="4305300" y="749300"/>
          <p14:tracePt t="11974" x="4298950" y="774700"/>
          <p14:tracePt t="11991" x="4292600" y="793750"/>
          <p14:tracePt t="12008" x="4292600" y="800100"/>
          <p14:tracePt t="12060" x="4292600" y="806450"/>
          <p14:tracePt t="12071" x="4292600" y="812800"/>
          <p14:tracePt t="12086" x="4279900" y="825500"/>
          <p14:tracePt t="12099" x="4279900" y="831850"/>
          <p14:tracePt t="12114" x="4279900" y="844550"/>
          <p14:tracePt t="12142" x="4273550" y="850900"/>
          <p14:tracePt t="12158" x="4267200" y="857250"/>
          <p14:tracePt t="12175" x="4260850" y="869950"/>
          <p14:tracePt t="12193" x="4260850" y="876300"/>
          <p14:tracePt t="12208" x="4254500" y="889000"/>
          <p14:tracePt t="12224" x="4248150" y="889000"/>
          <p14:tracePt t="12241" x="4248150" y="901700"/>
          <p14:tracePt t="13148" x="4241800" y="908050"/>
          <p14:tracePt t="13164" x="4235450" y="908050"/>
          <p14:tracePt t="13173" x="4216400" y="927100"/>
          <p14:tracePt t="13180" x="4171950" y="933450"/>
          <p14:tracePt t="13190" x="4102100" y="952500"/>
          <p14:tracePt t="13206" x="3994150" y="965200"/>
          <p14:tracePt t="13223" x="3905250" y="984250"/>
          <p14:tracePt t="13240" x="3765550" y="1003300"/>
          <p14:tracePt t="13256" x="3613150" y="1060450"/>
          <p14:tracePt t="13260" x="3511550" y="1092200"/>
          <p14:tracePt t="13275" x="3321050" y="1162050"/>
          <p14:tracePt t="13290" x="3092450" y="1270000"/>
          <p14:tracePt t="13307" x="2813050" y="1384300"/>
          <p14:tracePt t="13323" x="2616200" y="1447800"/>
          <p14:tracePt t="13340" x="2463800" y="1517650"/>
          <p14:tracePt t="13356" x="2317750" y="1574800"/>
          <p14:tracePt t="13373" x="2216150" y="1638300"/>
          <p14:tracePt t="13390" x="2127250" y="1701800"/>
          <p14:tracePt t="13406" x="2063750" y="1746250"/>
          <p14:tracePt t="13423" x="1949450" y="1828800"/>
          <p14:tracePt t="13440" x="1860550" y="1898650"/>
          <p14:tracePt t="13456" x="1765300" y="1987550"/>
          <p14:tracePt t="13473" x="1651000" y="2076450"/>
          <p14:tracePt t="13490" x="1543050" y="2152650"/>
          <p14:tracePt t="13506" x="1454150" y="2216150"/>
          <p14:tracePt t="13523" x="1409700" y="2266950"/>
          <p14:tracePt t="13540" x="1346200" y="2324100"/>
          <p14:tracePt t="13556" x="1295400" y="2362200"/>
          <p14:tracePt t="13573" x="1250950" y="2406650"/>
          <p14:tracePt t="13590" x="1212850" y="2444750"/>
          <p14:tracePt t="13606" x="1174750" y="2463800"/>
          <p14:tracePt t="13623" x="1149350" y="2476500"/>
          <p14:tracePt t="13640" x="1130300" y="2489200"/>
          <p14:tracePt t="13656" x="1104900" y="2495550"/>
          <p14:tracePt t="13673" x="1098550" y="2501900"/>
          <p14:tracePt t="13689" x="1092200" y="2501900"/>
          <p14:tracePt t="13752" x="1085850" y="2501900"/>
          <p14:tracePt t="13806" x="1085850" y="2495550"/>
          <p14:tracePt t="13815" x="1079500" y="2495550"/>
          <p14:tracePt t="13827" x="1079500" y="2489200"/>
          <p14:tracePt t="13839" x="1079500" y="2482850"/>
          <p14:tracePt t="13856" x="1073150" y="2470150"/>
          <p14:tracePt t="13873" x="1073150" y="2463800"/>
          <p14:tracePt t="13889" x="1073150" y="2451100"/>
          <p14:tracePt t="13906" x="1073150" y="2444750"/>
          <p14:tracePt t="13924" x="1073150" y="2432050"/>
          <p14:tracePt t="13940" x="1073150" y="2425700"/>
          <p14:tracePt t="13956" x="1073150" y="2413000"/>
          <p14:tracePt t="13973" x="1073150" y="2406650"/>
          <p14:tracePt t="13989" x="1073150" y="2393950"/>
          <p14:tracePt t="14022" x="1073150" y="2387600"/>
          <p14:tracePt t="14097" x="1073150" y="2381250"/>
          <p14:tracePt t="14106" x="1073150" y="2374900"/>
          <p14:tracePt t="14122" x="1079500" y="2368550"/>
          <p14:tracePt t="14139" x="1085850" y="2355850"/>
          <p14:tracePt t="14172" x="1085850" y="2349500"/>
          <p14:tracePt t="14199" x="1085850" y="2343150"/>
          <p14:tracePt t="14210" x="1092200" y="2343150"/>
          <p14:tracePt t="14222" x="1092200" y="2330450"/>
          <p14:tracePt t="14239" x="1098550" y="2324100"/>
          <p14:tracePt t="14256" x="1111250" y="2311400"/>
          <p14:tracePt t="14274" x="1117600" y="2305050"/>
          <p14:tracePt t="14289" x="1123950" y="2298700"/>
          <p14:tracePt t="14306" x="1136650" y="2279650"/>
          <p14:tracePt t="14322" x="1143000" y="2273300"/>
          <p14:tracePt t="14339" x="1143000" y="2260600"/>
          <p14:tracePt t="14356" x="1155700" y="2241550"/>
          <p14:tracePt t="14372" x="1162050" y="2228850"/>
          <p14:tracePt t="14427" x="1162050" y="2222500"/>
          <p14:tracePt t="14591" x="1168400" y="2216150"/>
          <p14:tracePt t="14604" x="1174750" y="2209800"/>
          <p14:tracePt t="14693" x="1181100" y="2209800"/>
          <p14:tracePt t="14739" x="1181100" y="2203450"/>
          <p14:tracePt t="14770" x="1187450" y="2197100"/>
          <p14:tracePt t="14787" x="1193800" y="2197100"/>
          <p14:tracePt t="14801" x="1193800" y="2190750"/>
          <p14:tracePt t="14811" x="1200150" y="2184400"/>
          <p14:tracePt t="14826" x="1206500" y="2184400"/>
          <p14:tracePt t="15384" x="1212850" y="2178050"/>
          <p14:tracePt t="15397" x="1219200" y="2171700"/>
          <p14:tracePt t="15412" x="1231900" y="2165350"/>
          <p14:tracePt t="15425" x="1238250" y="2159000"/>
          <p14:tracePt t="15440" x="1244600" y="2159000"/>
          <p14:tracePt t="15454" x="1250950" y="2146300"/>
          <p14:tracePt t="15609" x="1257300" y="2146300"/>
          <p14:tracePt t="15625" x="1263650" y="2146300"/>
          <p14:tracePt t="15639" x="1270000" y="2146300"/>
          <p14:tracePt t="15654" x="1270000" y="2139950"/>
          <p14:tracePt t="15671" x="1282700" y="2139950"/>
          <p14:tracePt t="15688" x="1295400" y="2127250"/>
          <p14:tracePt t="15704" x="1301750" y="2120900"/>
          <p14:tracePt t="15721" x="1314450" y="2114550"/>
          <p14:tracePt t="15738" x="1320800" y="2114550"/>
          <p14:tracePt t="15754" x="1333500" y="2114550"/>
          <p14:tracePt t="15788" x="1339850" y="2114550"/>
          <p14:tracePt t="15845" x="1346200" y="2114550"/>
          <p14:tracePt t="16001" x="1346200" y="2108200"/>
          <p14:tracePt t="16013" x="1352550" y="2108200"/>
          <p14:tracePt t="16025" x="1365250" y="2101850"/>
          <p14:tracePt t="16040" x="1371600" y="2101850"/>
          <p14:tracePt t="16071" x="1377950" y="2101850"/>
          <p14:tracePt t="16087" x="1390650" y="2101850"/>
          <p14:tracePt t="16104" x="1397000" y="2101850"/>
          <p14:tracePt t="16121" x="1409700" y="2101850"/>
          <p14:tracePt t="16137" x="1416050" y="2101850"/>
          <p14:tracePt t="16154" x="1422400" y="2101850"/>
          <p14:tracePt t="16171" x="1428750" y="2101850"/>
          <p14:tracePt t="16598" x="1435100" y="2101850"/>
          <p14:tracePt t="16613" x="1441450" y="2095500"/>
          <p14:tracePt t="16627" x="1473200" y="2082800"/>
          <p14:tracePt t="16654" x="1498600" y="2076450"/>
          <p14:tracePt t="16670" x="1530350" y="2070100"/>
          <p14:tracePt t="16687" x="1568450" y="2070100"/>
          <p14:tracePt t="16704" x="1606550" y="2063750"/>
          <p14:tracePt t="16720" x="1631950" y="2057400"/>
          <p14:tracePt t="16737" x="1644650" y="2051050"/>
          <p14:tracePt t="16754" x="1657350" y="2044700"/>
          <p14:tracePt t="16770" x="1663700" y="2038350"/>
          <p14:tracePt t="16787" x="1670050" y="2032000"/>
          <p14:tracePt t="16803" x="1682750" y="2025650"/>
          <p14:tracePt t="16820" x="1708150" y="2025650"/>
          <p14:tracePt t="16837" x="1733550" y="2019300"/>
          <p14:tracePt t="16854" x="1765300" y="2019300"/>
          <p14:tracePt t="16870" x="1778000" y="2019300"/>
          <p14:tracePt t="16887" x="1790700" y="2019300"/>
          <p14:tracePt t="16903" x="1803400" y="2019300"/>
          <p14:tracePt t="16920" x="1816100" y="2019300"/>
          <p14:tracePt t="16937" x="1822450" y="2025650"/>
          <p14:tracePt t="16953" x="1835150" y="2032000"/>
          <p14:tracePt t="16987" x="1841500" y="2032000"/>
          <p14:tracePt t="17513" x="1847850" y="2032000"/>
          <p14:tracePt t="17528" x="1892300" y="2038350"/>
          <p14:tracePt t="17544" x="1981200" y="2057400"/>
          <p14:tracePt t="17560" x="2070100" y="2070100"/>
          <p14:tracePt t="17575" x="2171700" y="2082800"/>
          <p14:tracePt t="17588" x="2216150" y="2095500"/>
          <p14:tracePt t="17603" x="2292350" y="2114550"/>
          <p14:tracePt t="17619" x="2343150" y="2127250"/>
          <p14:tracePt t="17636" x="2387600" y="2139950"/>
          <p14:tracePt t="17652" x="2393950" y="2146300"/>
          <p14:tracePt t="17669" x="2400300" y="2146300"/>
          <p14:tracePt t="17938" x="2413000" y="2146300"/>
          <p14:tracePt t="17951" x="2432050" y="2139950"/>
          <p14:tracePt t="17969" x="2463800" y="2127250"/>
          <p14:tracePt t="17986" x="2501900" y="2120900"/>
          <p14:tracePt t="18002" x="2559050" y="2120900"/>
          <p14:tracePt t="18019" x="2616200" y="2120900"/>
          <p14:tracePt t="18036" x="2686050" y="2120900"/>
          <p14:tracePt t="18052" x="2736850" y="2120900"/>
          <p14:tracePt t="18069" x="2768600" y="2120900"/>
          <p14:tracePt t="18086" x="2781300" y="2120900"/>
          <p14:tracePt t="18102" x="2800350" y="2120900"/>
          <p14:tracePt t="18119" x="2819400" y="2120900"/>
          <p14:tracePt t="18136" x="2851150" y="2114550"/>
          <p14:tracePt t="18152" x="2876550" y="2114550"/>
          <p14:tracePt t="18169" x="2908300" y="2108200"/>
          <p14:tracePt t="18186" x="2921000" y="2108200"/>
          <p14:tracePt t="18219" x="2927350" y="2108200"/>
          <p14:tracePt t="18236" x="2933700" y="2108200"/>
          <p14:tracePt t="18256" x="2940050" y="2108200"/>
          <p14:tracePt t="18313" x="2946400" y="2108200"/>
          <p14:tracePt t="18326" x="2952750" y="2108200"/>
          <p14:tracePt t="18437" x="2959100" y="2108200"/>
          <p14:tracePt t="18470" x="2971800" y="2108200"/>
          <p14:tracePt t="18493" x="2978150" y="2114550"/>
          <p14:tracePt t="18506" x="2990850" y="2114550"/>
          <p14:tracePt t="18519" x="2997200" y="2114550"/>
          <p14:tracePt t="18535" x="3028950" y="2120900"/>
          <p14:tracePt t="18552" x="3086100" y="2127250"/>
          <p14:tracePt t="18568" x="3168650" y="2139950"/>
          <p14:tracePt t="18586" x="3302000" y="2165350"/>
          <p14:tracePt t="18602" x="3371850" y="2171700"/>
          <p14:tracePt t="18619" x="3403600" y="2178050"/>
          <p14:tracePt t="18635" x="3422650" y="2178050"/>
          <p14:tracePt t="18652" x="3435350" y="2178050"/>
          <p14:tracePt t="19151" x="3441700" y="2178050"/>
          <p14:tracePt t="19164" x="3460750" y="2178050"/>
          <p14:tracePt t="19177" x="3505200" y="2165350"/>
          <p14:tracePt t="19190" x="3594100" y="2152650"/>
          <p14:tracePt t="19203" x="3651250" y="2146300"/>
          <p14:tracePt t="19218" x="3778250" y="2120900"/>
          <p14:tracePt t="19235" x="3879850" y="2101850"/>
          <p14:tracePt t="19253" x="3968750" y="2101850"/>
          <p14:tracePt t="19268" x="3987800" y="2101850"/>
          <p14:tracePt t="20303" x="3994150" y="2095500"/>
          <p14:tracePt t="20316" x="4000500" y="2089150"/>
          <p14:tracePt t="20329" x="4006850" y="2082800"/>
          <p14:tracePt t="20341" x="4025900" y="2057400"/>
          <p14:tracePt t="20354" x="4038600" y="2044700"/>
          <p14:tracePt t="20367" x="4070350" y="2006600"/>
          <p14:tracePt t="20383" x="4121150" y="1949450"/>
          <p14:tracePt t="20400" x="4191000" y="1879600"/>
          <p14:tracePt t="20417" x="4286250" y="1828800"/>
          <p14:tracePt t="20434" x="4406900" y="1765300"/>
          <p14:tracePt t="20450" x="4470400" y="1733550"/>
          <p14:tracePt t="20468" x="4508500" y="1720850"/>
          <p14:tracePt t="20484" x="4533900" y="1708150"/>
          <p14:tracePt t="20500" x="4540250" y="1701800"/>
          <p14:tracePt t="20517" x="4552950" y="1695450"/>
          <p14:tracePt t="20534" x="4559300" y="1689100"/>
          <p14:tracePt t="20550" x="4565650" y="1682750"/>
          <p14:tracePt t="20567" x="4591050" y="1676400"/>
          <p14:tracePt t="20584" x="4660900" y="1638300"/>
          <p14:tracePt t="20600" x="4724400" y="1600200"/>
          <p14:tracePt t="20619" x="4787900" y="1568450"/>
          <p14:tracePt t="20634" x="4826000" y="1543050"/>
          <p14:tracePt t="20650" x="4838700" y="1530350"/>
          <p14:tracePt t="20667" x="4845050" y="1530350"/>
          <p14:tracePt t="20684" x="4845050" y="1524000"/>
          <p14:tracePt t="20867" x="4845050" y="1517650"/>
          <p14:tracePt t="21015" x="4845050" y="1511300"/>
          <p14:tracePt t="21033" x="4845050" y="1498600"/>
          <p14:tracePt t="21052" x="4845050" y="1492250"/>
          <p14:tracePt t="21069" x="4845050" y="1485900"/>
          <p14:tracePt t="21133" x="4845050" y="1479550"/>
          <p14:tracePt t="21227" x="4845050" y="1473200"/>
          <p14:tracePt t="21257" x="4838700" y="1466850"/>
          <p14:tracePt t="21297" x="4838700" y="1460500"/>
          <p14:tracePt t="21315" x="4832350" y="1454150"/>
          <p14:tracePt t="21337" x="4832350" y="1447800"/>
          <p14:tracePt t="21407" x="4832350" y="1441450"/>
          <p14:tracePt t="21837" x="4826000" y="1441450"/>
          <p14:tracePt t="21851" x="4819650" y="1441450"/>
          <p14:tracePt t="21866" x="4813300" y="1447800"/>
          <p14:tracePt t="21882" x="4800600" y="1454150"/>
          <p14:tracePt t="21903" x="4775200" y="1479550"/>
          <p14:tracePt t="21925" x="4762500" y="1511300"/>
          <p14:tracePt t="21942" x="4749800" y="1517650"/>
          <p14:tracePt t="21958" x="4743450" y="1524000"/>
          <p14:tracePt t="21974" x="4737100" y="1536700"/>
          <p14:tracePt t="21987" x="4724400" y="1543050"/>
          <p14:tracePt t="21999" x="4724400" y="1549400"/>
          <p14:tracePt t="22017" x="4705350" y="1562100"/>
          <p14:tracePt t="22033" x="4692650" y="1574800"/>
          <p14:tracePt t="22049" x="4686300" y="1574800"/>
          <p14:tracePt t="22066" x="4667250" y="1581150"/>
          <p14:tracePt t="22082" x="4641850" y="1581150"/>
          <p14:tracePt t="22099" x="4610100" y="1568450"/>
          <p14:tracePt t="22116" x="4572000" y="1562100"/>
          <p14:tracePt t="22132" x="4540250" y="1543050"/>
          <p14:tracePt t="22149" x="4502150" y="1524000"/>
          <p14:tracePt t="22167" x="4464050" y="1492250"/>
          <p14:tracePt t="22182" x="4445000" y="1479550"/>
          <p14:tracePt t="22199" x="4438650" y="1473200"/>
          <p14:tracePt t="22216" x="4438650" y="1460500"/>
          <p14:tracePt t="22232" x="4432300" y="1454150"/>
          <p14:tracePt t="22249" x="4432300" y="1441450"/>
          <p14:tracePt t="22265" x="4432300" y="1428750"/>
          <p14:tracePt t="22268" x="4432300" y="1416050"/>
          <p14:tracePt t="22284" x="4438650" y="1409700"/>
          <p14:tracePt t="22299" x="4438650" y="1403350"/>
          <p14:tracePt t="22315" x="4451350" y="1384300"/>
          <p14:tracePt t="22332" x="4457700" y="1371600"/>
          <p14:tracePt t="22349" x="4476750" y="1346200"/>
          <p14:tracePt t="22365" x="4502150" y="1308100"/>
          <p14:tracePt t="22382" x="4540250" y="1270000"/>
          <p14:tracePt t="22399" x="4572000" y="1231900"/>
          <p14:tracePt t="22416" x="4610100" y="1200150"/>
          <p14:tracePt t="22432" x="4667250" y="1168400"/>
          <p14:tracePt t="22448" x="4679950" y="1155700"/>
          <p14:tracePt t="22465" x="4686300" y="1155700"/>
          <p14:tracePt t="22482" x="4692650" y="1155700"/>
          <p14:tracePt t="22498" x="4699000" y="1155700"/>
          <p14:tracePt t="22532" x="4705350" y="1155700"/>
          <p14:tracePt t="22548" x="4718050" y="1162050"/>
          <p14:tracePt t="22565" x="4724400" y="1168400"/>
          <p14:tracePt t="22582" x="4737100" y="1181100"/>
          <p14:tracePt t="22599" x="4749800" y="1187450"/>
          <p14:tracePt t="22615" x="4756150" y="1193800"/>
          <p14:tracePt t="22632" x="4762500" y="1206500"/>
          <p14:tracePt t="22648" x="4781550" y="1219200"/>
          <p14:tracePt t="22665" x="4794250" y="1231900"/>
          <p14:tracePt t="22682" x="4806950" y="1244600"/>
          <p14:tracePt t="22699" x="4819650" y="1250950"/>
          <p14:tracePt t="22715" x="4826000" y="1263650"/>
          <p14:tracePt t="22732" x="4832350" y="1270000"/>
          <p14:tracePt t="22748" x="4845050" y="1276350"/>
          <p14:tracePt t="22765" x="4851400" y="1282700"/>
          <p14:tracePt t="22769" x="4857750" y="1289050"/>
          <p14:tracePt t="22782" x="4864100" y="1295400"/>
          <p14:tracePt t="22798" x="4870450" y="1301750"/>
          <p14:tracePt t="22815" x="4883150" y="1314450"/>
          <p14:tracePt t="22833" x="4895850" y="1327150"/>
          <p14:tracePt t="22848" x="4902200" y="1333500"/>
          <p14:tracePt t="22865" x="4914900" y="1346200"/>
          <p14:tracePt t="22881" x="4921250" y="1352550"/>
          <p14:tracePt t="22898" x="4927600" y="1358900"/>
          <p14:tracePt t="22915" x="4927600" y="1365250"/>
          <p14:tracePt t="22932" x="4927600" y="1371600"/>
          <p14:tracePt t="22948" x="4927600" y="1390650"/>
          <p14:tracePt t="22965" x="4927600" y="1403350"/>
          <p14:tracePt t="22981" x="4927600" y="1409700"/>
          <p14:tracePt t="22998" x="4927600" y="1428750"/>
          <p14:tracePt t="23015" x="4927600" y="1441450"/>
          <p14:tracePt t="23031" x="4927600" y="1447800"/>
          <p14:tracePt t="23048" x="4927600" y="1460500"/>
          <p14:tracePt t="23069" x="4921250" y="1479550"/>
          <p14:tracePt t="23089" x="4914900" y="1485900"/>
          <p14:tracePt t="23109" x="4902200" y="1498600"/>
          <p14:tracePt t="23126" x="4895850" y="1511300"/>
          <p14:tracePt t="23144" x="4883150" y="1524000"/>
          <p14:tracePt t="23156" x="4876800" y="1530350"/>
          <p14:tracePt t="23167" x="4870450" y="1530350"/>
          <p14:tracePt t="23181" x="4864100" y="1543050"/>
          <p14:tracePt t="23198" x="4857750" y="1549400"/>
          <p14:tracePt t="23273" x="4851400" y="1549400"/>
          <p14:tracePt t="23290" x="4845050" y="1549400"/>
          <p14:tracePt t="23308" x="4838700" y="1549400"/>
          <p14:tracePt t="23325" x="4832350" y="1543050"/>
          <p14:tracePt t="23343" x="4826000" y="1536700"/>
          <p14:tracePt t="23427" x="4826000" y="1530350"/>
          <p14:tracePt t="23445" x="4832350" y="1517650"/>
          <p14:tracePt t="23463" x="4845050" y="1511300"/>
          <p14:tracePt t="23482" x="4857750" y="1504950"/>
          <p14:tracePt t="23500" x="4883150" y="1504950"/>
          <p14:tracePt t="23514" x="4997450" y="1524000"/>
          <p14:tracePt t="23531" x="5143500" y="1568450"/>
          <p14:tracePt t="23547" x="5295900" y="1600200"/>
          <p14:tracePt t="23564" x="5435600" y="1644650"/>
          <p14:tracePt t="23581" x="5505450" y="1657350"/>
          <p14:tracePt t="23598" x="5518150" y="1663700"/>
          <p14:tracePt t="23741" x="5518150" y="1670050"/>
          <p14:tracePt t="23789" x="5511800" y="1670050"/>
          <p14:tracePt t="23928" x="5505450" y="1670050"/>
          <p14:tracePt t="23945" x="5486400" y="1663700"/>
          <p14:tracePt t="23962" x="5441950" y="1644650"/>
          <p14:tracePt t="23978" x="5353050" y="1612900"/>
          <p14:tracePt t="23996" x="5251450" y="1600200"/>
          <p14:tracePt t="24014" x="5137150" y="1581150"/>
          <p14:tracePt t="24030" x="5086350" y="1568450"/>
          <p14:tracePt t="24047" x="5073650" y="1555750"/>
          <p14:tracePt t="24064" x="5048250" y="1549400"/>
          <p14:tracePt t="24080" x="5041900" y="1543050"/>
          <p14:tracePt t="24097" x="5035550" y="1530350"/>
          <p14:tracePt t="24114" x="5022850" y="1524000"/>
          <p14:tracePt t="24130" x="5016500" y="1511300"/>
          <p14:tracePt t="24147" x="5016500" y="1492250"/>
          <p14:tracePt t="24163" x="5003800" y="1466850"/>
          <p14:tracePt t="24181" x="5003800" y="1428750"/>
          <p14:tracePt t="24197" x="5003800" y="1409700"/>
          <p14:tracePt t="24213" x="5003800" y="1384300"/>
          <p14:tracePt t="24230" x="5022850" y="1346200"/>
          <p14:tracePt t="24247" x="5041900" y="1314450"/>
          <p14:tracePt t="24264" x="5105400" y="1263650"/>
          <p14:tracePt t="24281" x="5124450" y="1250950"/>
          <p14:tracePt t="24297" x="5143500" y="1238250"/>
          <p14:tracePt t="24314" x="5156200" y="1225550"/>
          <p14:tracePt t="24330" x="5181600" y="1219200"/>
          <p14:tracePt t="24347" x="5200650" y="1206500"/>
          <p14:tracePt t="24363" x="5232400" y="1193800"/>
          <p14:tracePt t="24380" x="5270500" y="1181100"/>
          <p14:tracePt t="24397" x="5308600" y="1168400"/>
          <p14:tracePt t="24414" x="5365750" y="1168400"/>
          <p14:tracePt t="24431" x="5410200" y="1174750"/>
          <p14:tracePt t="24447" x="5454650" y="1181100"/>
          <p14:tracePt t="24463" x="5486400" y="1187450"/>
          <p14:tracePt t="24480" x="5524500" y="1193800"/>
          <p14:tracePt t="24497" x="5556250" y="1206500"/>
          <p14:tracePt t="24513" x="5568950" y="1219200"/>
          <p14:tracePt t="24530" x="5581650" y="1225550"/>
          <p14:tracePt t="24547" x="5594350" y="1244600"/>
          <p14:tracePt t="24563" x="5600700" y="1257300"/>
          <p14:tracePt t="24580" x="5613400" y="1276350"/>
          <p14:tracePt t="24597" x="5626100" y="1314450"/>
          <p14:tracePt t="24613" x="5632450" y="1327150"/>
          <p14:tracePt t="24630" x="5638800" y="1346200"/>
          <p14:tracePt t="24647" x="5645150" y="1352550"/>
          <p14:tracePt t="24664" x="5645150" y="1371600"/>
          <p14:tracePt t="24680" x="5645150" y="1390650"/>
          <p14:tracePt t="24697" x="5632450" y="1416050"/>
          <p14:tracePt t="24713" x="5626100" y="1447800"/>
          <p14:tracePt t="24730" x="5613400" y="1479550"/>
          <p14:tracePt t="24751" x="5594350" y="1511300"/>
          <p14:tracePt t="24770" x="5594350" y="1517650"/>
          <p14:tracePt t="24790" x="5575300" y="1530350"/>
          <p14:tracePt t="24805" x="5575300" y="1536700"/>
          <p14:tracePt t="24817" x="5562600" y="1543050"/>
          <p14:tracePt t="24830" x="5556250" y="1549400"/>
          <p14:tracePt t="24846" x="5543550" y="1555750"/>
          <p14:tracePt t="24864" x="5518150" y="1562100"/>
          <p14:tracePt t="24880" x="5505450" y="1568450"/>
          <p14:tracePt t="24896" x="5492750" y="1568450"/>
          <p14:tracePt t="24913" x="5480050" y="1568450"/>
          <p14:tracePt t="24930" x="5467350" y="1568450"/>
          <p14:tracePt t="24947" x="5461000" y="1568450"/>
          <p14:tracePt t="24963" x="5461000" y="1562100"/>
          <p14:tracePt t="24980" x="5454650" y="1555750"/>
          <p14:tracePt t="24996" x="5448300" y="1549400"/>
          <p14:tracePt t="25013" x="5441950" y="1543050"/>
          <p14:tracePt t="25030" x="5429250" y="1530350"/>
          <p14:tracePt t="25046" x="5422900" y="1524000"/>
          <p14:tracePt t="25063" x="5416550" y="1511300"/>
          <p14:tracePt t="25080" x="5403850" y="1498600"/>
          <p14:tracePt t="25096" x="5397500" y="1492250"/>
          <p14:tracePt t="25113" x="5378450" y="1479550"/>
          <p14:tracePt t="25130" x="5365750" y="1466850"/>
          <p14:tracePt t="25146" x="5334000" y="1447800"/>
          <p14:tracePt t="25164" x="5283200" y="1428750"/>
          <p14:tracePt t="25182" x="5194300" y="1390650"/>
          <p14:tracePt t="25196" x="5137150" y="1365250"/>
          <p14:tracePt t="25213" x="5067300" y="1333500"/>
          <p14:tracePt t="25230" x="5029200" y="1320800"/>
          <p14:tracePt t="25246" x="4991100" y="1308100"/>
          <p14:tracePt t="25263" x="4972050" y="1308100"/>
          <p14:tracePt t="25280" x="4946650" y="1301750"/>
          <p14:tracePt t="25296" x="4933950" y="1301750"/>
          <p14:tracePt t="25313" x="4927600" y="1301750"/>
          <p14:tracePt t="25330" x="4902200" y="1301750"/>
          <p14:tracePt t="25346" x="4876800" y="1308100"/>
          <p14:tracePt t="25363" x="4851400" y="1314450"/>
          <p14:tracePt t="25380" x="4832350" y="1314450"/>
          <p14:tracePt t="25396" x="4826000" y="1314450"/>
          <p14:tracePt t="25413" x="4819650" y="1314450"/>
          <p14:tracePt t="25429" x="4813300" y="1314450"/>
          <p14:tracePt t="25495" x="4819650" y="1314450"/>
          <p14:tracePt t="25508" x="4851400" y="1314450"/>
          <p14:tracePt t="25519" x="4940300" y="1301750"/>
          <p14:tracePt t="25531" x="4984750" y="1301750"/>
          <p14:tracePt t="25546" x="5073650" y="1301750"/>
          <p14:tracePt t="25563" x="5118100" y="1301750"/>
          <p14:tracePt t="25580" x="5137150" y="1301750"/>
          <p14:tracePt t="25755" x="5130800" y="1308100"/>
          <p14:tracePt t="25765" x="5118100" y="1308100"/>
          <p14:tracePt t="25779" x="5099050" y="1320800"/>
          <p14:tracePt t="25796" x="5067300" y="1333500"/>
          <p14:tracePt t="25813" x="5035550" y="1339850"/>
          <p14:tracePt t="25829" x="4997450" y="1346200"/>
          <p14:tracePt t="25845" x="4972050" y="1352550"/>
          <p14:tracePt t="25862" x="4940300" y="1371600"/>
          <p14:tracePt t="25879" x="4927600" y="1377950"/>
          <p14:tracePt t="26021" x="4927600" y="1371600"/>
          <p14:tracePt t="26034" x="4933950" y="1371600"/>
          <p14:tracePt t="26231" x="4933950" y="1365250"/>
          <p14:tracePt t="26325" x="4933950" y="1371600"/>
          <p14:tracePt t="26373" x="4927600" y="1371600"/>
          <p14:tracePt t="26725" x="4940300" y="1390650"/>
          <p14:tracePt t="26735" x="4946650" y="1403350"/>
          <p14:tracePt t="26745" x="4953000" y="1403350"/>
          <p14:tracePt t="26761" x="4959350" y="1428750"/>
          <p14:tracePt t="26778" x="4972050" y="1460500"/>
          <p14:tracePt t="26799" x="4991100" y="1498600"/>
          <p14:tracePt t="26802" x="4991100" y="1511300"/>
          <p14:tracePt t="26821" x="5003800" y="1536700"/>
          <p14:tracePt t="26838" x="5022850" y="1568450"/>
          <p14:tracePt t="26854" x="5029200" y="1574800"/>
          <p14:tracePt t="26865" x="5029200" y="1581150"/>
          <p14:tracePt t="26878" x="5035550" y="1581150"/>
          <p14:tracePt t="26969" x="5041900" y="1587500"/>
          <p14:tracePt t="26985" x="5048250" y="1600200"/>
          <p14:tracePt t="27002" x="5054600" y="1612900"/>
          <p14:tracePt t="27019" x="5060950" y="1625600"/>
          <p14:tracePt t="27036" x="5067300" y="1631950"/>
          <p14:tracePt t="27051" x="5067300" y="1638300"/>
          <p14:tracePt t="27067" x="5073650" y="1651000"/>
          <p14:tracePt t="27081" x="5080000" y="1657350"/>
          <p14:tracePt t="27094" x="5080000" y="1670050"/>
          <p14:tracePt t="27111" x="5086350" y="1695450"/>
          <p14:tracePt t="27128" x="5092700" y="1714500"/>
          <p14:tracePt t="27144" x="5092700" y="1746250"/>
          <p14:tracePt t="27161" x="5086350" y="1784350"/>
          <p14:tracePt t="27178" x="5067300" y="1841500"/>
          <p14:tracePt t="27195" x="5060950" y="1885950"/>
          <p14:tracePt t="27211" x="5041900" y="1917700"/>
          <p14:tracePt t="27228" x="5016500" y="1955800"/>
          <p14:tracePt t="27244" x="4978400" y="1993900"/>
          <p14:tracePt t="27261" x="4933950" y="2032000"/>
          <p14:tracePt t="27278" x="4870450" y="2070100"/>
          <p14:tracePt t="27294" x="4794250" y="2095500"/>
          <p14:tracePt t="27298" x="4775200" y="2101850"/>
          <p14:tracePt t="27311" x="4749800" y="2108200"/>
          <p14:tracePt t="27328" x="4699000" y="2114550"/>
          <p14:tracePt t="27345" x="4686300" y="2120900"/>
          <p14:tracePt t="27361" x="4679950" y="2120900"/>
          <p14:tracePt t="27469" x="4673600" y="2120900"/>
          <p14:tracePt t="27482" x="4667250" y="2127250"/>
          <p14:tracePt t="27497" x="4660900" y="2127250"/>
          <p14:tracePt t="27511" x="4654550" y="2127250"/>
          <p14:tracePt t="27527" x="4654550" y="2133600"/>
          <p14:tracePt t="27829" x="4648200" y="2139950"/>
          <p14:tracePt t="27839" x="4641850" y="2159000"/>
          <p14:tracePt t="27847" x="4635500" y="2190750"/>
          <p14:tracePt t="27861" x="4622800" y="2241550"/>
          <p14:tracePt t="27877" x="4610100" y="2292350"/>
          <p14:tracePt t="27894" x="4603750" y="2330450"/>
          <p14:tracePt t="27910" x="4591050" y="2368550"/>
          <p14:tracePt t="27927" x="4584700" y="2381250"/>
          <p14:tracePt t="27944" x="4584700" y="2393950"/>
          <p14:tracePt t="27988" x="4578350" y="2393950"/>
          <p14:tracePt t="28104" x="4584700" y="2393950"/>
          <p14:tracePt t="28118" x="4591050" y="2381250"/>
          <p14:tracePt t="28133" x="4597400" y="2381250"/>
          <p14:tracePt t="28147" x="4597400" y="2368550"/>
          <p14:tracePt t="28162" x="4610100" y="2362200"/>
          <p14:tracePt t="28177" x="4616450" y="2349500"/>
          <p14:tracePt t="28193" x="4629150" y="2343150"/>
          <p14:tracePt t="28210" x="4641850" y="2330450"/>
          <p14:tracePt t="28227" x="4654550" y="2311400"/>
          <p14:tracePt t="28244" x="4679950" y="2260600"/>
          <p14:tracePt t="28260" x="4692650" y="2235200"/>
          <p14:tracePt t="28277" x="4699000" y="2235200"/>
          <p14:tracePt t="28426" x="4699000" y="2228850"/>
          <p14:tracePt t="28441" x="4705350" y="2222500"/>
          <p14:tracePt t="28454" x="4711700" y="2222500"/>
          <p14:tracePt t="28468" x="4711700" y="2216150"/>
          <p14:tracePt t="28543" x="4718050" y="2209800"/>
          <p14:tracePt t="28801" x="4724400" y="2209800"/>
          <p14:tracePt t="28818" x="4737100" y="2209800"/>
          <p14:tracePt t="28832" x="4775200" y="2197100"/>
          <p14:tracePt t="28845" x="4800600" y="2190750"/>
          <p14:tracePt t="28859" x="4857750" y="2184400"/>
          <p14:tracePt t="28876" x="4908550" y="2184400"/>
          <p14:tracePt t="28893" x="4959350" y="2184400"/>
          <p14:tracePt t="28910" x="4997450" y="2184400"/>
          <p14:tracePt t="28926" x="5003800" y="2184400"/>
          <p14:tracePt t="29037" x="5010150" y="2184400"/>
          <p14:tracePt t="29051" x="5016500" y="2184400"/>
          <p14:tracePt t="29075" x="5022850" y="2184400"/>
          <p14:tracePt t="29209" x="5035550" y="2184400"/>
          <p14:tracePt t="29224" x="5073650" y="2184400"/>
          <p14:tracePt t="29238" x="5130800" y="2178050"/>
          <p14:tracePt t="29251" x="5156200" y="2178050"/>
          <p14:tracePt t="29264" x="5232400" y="2178050"/>
          <p14:tracePt t="29276" x="5270500" y="2178050"/>
          <p14:tracePt t="29293" x="5334000" y="2178050"/>
          <p14:tracePt t="29296" x="5346700" y="2178050"/>
          <p14:tracePt t="29309" x="5359400" y="2184400"/>
          <p14:tracePt t="29326" x="5365750" y="2184400"/>
          <p14:tracePt t="29491" x="5372100" y="2184400"/>
          <p14:tracePt t="29506" x="5384800" y="2184400"/>
          <p14:tracePt t="29521" x="5397500" y="2184400"/>
          <p14:tracePt t="29536" x="5403850" y="2184400"/>
          <p14:tracePt t="29623" x="5410200" y="2184400"/>
          <p14:tracePt t="29637" x="5416550" y="2184400"/>
          <p14:tracePt t="29652" x="5416550" y="2178050"/>
          <p14:tracePt t="29859" x="5435600" y="2178050"/>
          <p14:tracePt t="29874" x="5467350" y="2171700"/>
          <p14:tracePt t="29889" x="5518150" y="2165350"/>
          <p14:tracePt t="29904" x="5562600" y="2152650"/>
          <p14:tracePt t="29918" x="5581650" y="2152650"/>
          <p14:tracePt t="29932" x="5600700" y="2152650"/>
          <p14:tracePt t="29946" x="5607050" y="2152650"/>
          <p14:tracePt t="29960" x="5619750" y="2146300"/>
          <p14:tracePt t="29976" x="5626100" y="2146300"/>
          <p14:tracePt t="29992" x="5632450" y="2139950"/>
          <p14:tracePt t="30009" x="5638800" y="2139950"/>
          <p14:tracePt t="30026" x="5651500" y="2133600"/>
          <p14:tracePt t="30042" x="5683250" y="2133600"/>
          <p14:tracePt t="30059" x="5715000" y="2133600"/>
          <p14:tracePt t="30075" x="5740400" y="2133600"/>
          <p14:tracePt t="30092" x="5778500" y="2127250"/>
          <p14:tracePt t="30109" x="5803900" y="2120900"/>
          <p14:tracePt t="30125" x="5835650" y="2114550"/>
          <p14:tracePt t="30142" x="5873750" y="2101850"/>
          <p14:tracePt t="30159" x="5899150" y="2095500"/>
          <p14:tracePt t="30175" x="5905500" y="2089150"/>
          <p14:tracePt t="30192" x="5924550" y="2089150"/>
          <p14:tracePt t="30209" x="5930900" y="2082800"/>
          <p14:tracePt t="30225" x="5937250" y="2082800"/>
          <p14:tracePt t="30931" x="5943600" y="2082800"/>
          <p14:tracePt t="30947" x="5956300" y="2082800"/>
          <p14:tracePt t="30960" x="5981700" y="2089150"/>
          <p14:tracePt t="30974" x="6057900" y="2101850"/>
          <p14:tracePt t="30991" x="6127750" y="2114550"/>
          <p14:tracePt t="31008" x="6184900" y="2127250"/>
          <p14:tracePt t="31024" x="6235700" y="2139950"/>
          <p14:tracePt t="31041" x="6267450" y="2139950"/>
          <p14:tracePt t="31058" x="6273800" y="2139950"/>
          <p14:tracePt t="31074" x="6280150" y="2139950"/>
          <p14:tracePt t="31091" x="6292850" y="2139950"/>
          <p14:tracePt t="31108" x="6311900" y="2139950"/>
          <p14:tracePt t="31124" x="6343650" y="2146300"/>
          <p14:tracePt t="31141" x="6381750" y="2159000"/>
          <p14:tracePt t="31158" x="6445250" y="2165350"/>
          <p14:tracePt t="31174" x="6496050" y="2171700"/>
          <p14:tracePt t="31191" x="6527800" y="2171700"/>
          <p14:tracePt t="31207" x="6559550" y="2171700"/>
          <p14:tracePt t="31224" x="6591300" y="2171700"/>
          <p14:tracePt t="31241" x="6610350" y="2171700"/>
          <p14:tracePt t="31258" x="6635750" y="2171700"/>
          <p14:tracePt t="31274" x="6654800" y="2171700"/>
          <p14:tracePt t="31291" x="6680200" y="2171700"/>
          <p14:tracePt t="31307" x="6737350" y="2159000"/>
          <p14:tracePt t="31326" x="6756400" y="2146300"/>
          <p14:tracePt t="31342" x="6769100" y="2139950"/>
          <p14:tracePt t="31357" x="6775450" y="2139950"/>
          <p14:tracePt t="31391" x="6781800" y="2139950"/>
          <p14:tracePt t="31581" x="6788150" y="2133600"/>
          <p14:tracePt t="31594" x="6788150" y="2127250"/>
          <p14:tracePt t="31607" x="6800850" y="2120900"/>
          <p14:tracePt t="31624" x="6800850" y="2114550"/>
          <p14:tracePt t="31640" x="6813550" y="2108200"/>
          <p14:tracePt t="31657" x="6819900" y="2108200"/>
          <p14:tracePt t="31674" x="6819900" y="2101850"/>
          <p14:tracePt t="31691" x="6819900" y="2095500"/>
          <p14:tracePt t="31707" x="6832600" y="2089150"/>
          <p14:tracePt t="31724" x="6838950" y="2082800"/>
          <p14:tracePt t="31741" x="6845300" y="2076450"/>
          <p14:tracePt t="31757" x="6845300" y="2070100"/>
          <p14:tracePt t="31774" x="6858000" y="2063750"/>
          <p14:tracePt t="31790" x="6864350" y="2051050"/>
          <p14:tracePt t="31807" x="6877050" y="2044700"/>
          <p14:tracePt t="31810" x="6877050" y="2038350"/>
          <p14:tracePt t="31824" x="6883400" y="2032000"/>
          <p14:tracePt t="31840" x="6896100" y="2025650"/>
          <p14:tracePt t="31857" x="6902450" y="2019300"/>
          <p14:tracePt t="31874" x="6908800" y="2006600"/>
          <p14:tracePt t="31890" x="6921500" y="2000250"/>
          <p14:tracePt t="31907" x="6927850" y="2000250"/>
          <p14:tracePt t="32601" x="6927850" y="2012950"/>
          <p14:tracePt t="32616" x="6940550" y="2025650"/>
          <p14:tracePt t="32631" x="6953250" y="2051050"/>
          <p14:tracePt t="32645" x="6953250" y="2063750"/>
          <p14:tracePt t="32658" x="6965950" y="2089150"/>
          <p14:tracePt t="32673" x="6978650" y="2108200"/>
          <p14:tracePt t="32690" x="6985000" y="2120900"/>
          <p14:tracePt t="32706" x="6991350" y="2133600"/>
          <p14:tracePt t="32723" x="6997700" y="2139950"/>
          <p14:tracePt t="32740" x="7004050" y="2152650"/>
          <p14:tracePt t="32756" x="7010400" y="2165350"/>
          <p14:tracePt t="32773" x="7016750" y="2171700"/>
          <p14:tracePt t="32791" x="7023100" y="2184400"/>
          <p14:tracePt t="32806" x="7029450" y="2184400"/>
          <p14:tracePt t="32823" x="7035800" y="2190750"/>
          <p14:tracePt t="32858" x="7035800" y="2197100"/>
          <p14:tracePt t="33071" x="7042150" y="2197100"/>
          <p14:tracePt t="33493" x="7048500" y="2190750"/>
          <p14:tracePt t="33507" x="7061200" y="2184400"/>
          <p14:tracePt t="33522" x="7105650" y="2178050"/>
          <p14:tracePt t="33539" x="7169150" y="2159000"/>
          <p14:tracePt t="33555" x="7270750" y="2152650"/>
          <p14:tracePt t="33572" x="7340600" y="2152650"/>
          <p14:tracePt t="33589" x="7385050" y="2146300"/>
          <p14:tracePt t="33606" x="7423150" y="2139950"/>
          <p14:tracePt t="33622" x="7442200" y="2139950"/>
          <p14:tracePt t="33639" x="7448550" y="2139950"/>
          <p14:tracePt t="33656" x="7448550" y="2133600"/>
          <p14:tracePt t="33853" x="7448550" y="2127250"/>
          <p14:tracePt t="35890" x="7448550" y="2120900"/>
          <p14:tracePt t="36878" x="7429500" y="2133600"/>
          <p14:tracePt t="36890" x="7410450" y="2146300"/>
          <p14:tracePt t="36902" x="7366000" y="2184400"/>
          <p14:tracePt t="36919" x="7270750" y="2247900"/>
          <p14:tracePt t="36936" x="7105650" y="2317750"/>
          <p14:tracePt t="36952" x="6781800" y="2438400"/>
          <p14:tracePt t="36969" x="6381750" y="2590800"/>
          <p14:tracePt t="36986" x="5797550" y="2762250"/>
          <p14:tracePt t="37003" x="5321300" y="2889250"/>
          <p14:tracePt t="37019" x="4940300" y="2978150"/>
          <p14:tracePt t="37036" x="4521200" y="3048000"/>
          <p14:tracePt t="37052" x="4108450" y="3124200"/>
          <p14:tracePt t="37069" x="3683000" y="3206750"/>
          <p14:tracePt t="37086" x="3162300" y="3302000"/>
          <p14:tracePt t="37104" x="2552700" y="3302000"/>
          <p14:tracePt t="37119" x="2438400" y="3302000"/>
          <p14:tracePt t="37136" x="2133600" y="3302000"/>
          <p14:tracePt t="37152" x="1974850" y="3314700"/>
          <p14:tracePt t="37169" x="1828800" y="3314700"/>
          <p14:tracePt t="37186" x="1676400" y="3308350"/>
          <p14:tracePt t="37202" x="1530350" y="3295650"/>
          <p14:tracePt t="37219" x="1384300" y="3257550"/>
          <p14:tracePt t="37236" x="1295400" y="3232150"/>
          <p14:tracePt t="37252" x="1155700" y="3168650"/>
          <p14:tracePt t="37269" x="1066800" y="3149600"/>
          <p14:tracePt t="37286" x="996950" y="3136900"/>
          <p14:tracePt t="37302" x="958850" y="3124200"/>
          <p14:tracePt t="37319" x="933450" y="3124200"/>
          <p14:tracePt t="37335" x="927100" y="3117850"/>
          <p14:tracePt t="37352" x="920750" y="3111500"/>
          <p14:tracePt t="37418" x="920750" y="3105150"/>
          <p14:tracePt t="37427" x="927100" y="3105150"/>
          <p14:tracePt t="37435" x="933450" y="3098800"/>
          <p14:tracePt t="37452" x="946150" y="3092450"/>
          <p14:tracePt t="37566" x="952500" y="3092450"/>
          <p14:tracePt t="37574" x="958850" y="3086100"/>
          <p14:tracePt t="37598" x="958850" y="3079750"/>
          <p14:tracePt t="37606" x="965200" y="3079750"/>
          <p14:tracePt t="37619" x="977900" y="3079750"/>
          <p14:tracePt t="37635" x="990600" y="3079750"/>
          <p14:tracePt t="37652" x="1035050" y="3098800"/>
          <p14:tracePt t="37669" x="1073150" y="3105150"/>
          <p14:tracePt t="37685" x="1104900" y="3117850"/>
          <p14:tracePt t="37702" x="1143000" y="3130550"/>
          <p14:tracePt t="37719" x="1168400" y="3143250"/>
          <p14:tracePt t="37735" x="1206500" y="3155950"/>
          <p14:tracePt t="37752" x="1212850" y="3162300"/>
          <p14:tracePt t="37768" x="1219200" y="3168650"/>
          <p14:tracePt t="37785" x="1225550" y="3168650"/>
          <p14:tracePt t="37803" x="1231900" y="3168650"/>
          <p14:tracePt t="38147" x="1238250" y="3168650"/>
          <p14:tracePt t="38477" x="1238250" y="3162300"/>
          <p14:tracePt t="38523" x="1244600" y="3162300"/>
          <p14:tracePt t="38821" x="1250950" y="3162300"/>
          <p14:tracePt t="38830" x="1263650" y="3162300"/>
          <p14:tracePt t="38837" x="1282700" y="3168650"/>
          <p14:tracePt t="38851" x="1301750" y="3168650"/>
          <p14:tracePt t="38867" x="1346200" y="3181350"/>
          <p14:tracePt t="38884" x="1390650" y="3187700"/>
          <p14:tracePt t="38901" x="1460500" y="3200400"/>
          <p14:tracePt t="38918" x="1536700" y="3206750"/>
          <p14:tracePt t="38934" x="1625600" y="3219450"/>
          <p14:tracePt t="38951" x="1714500" y="3219450"/>
          <p14:tracePt t="38968" x="1784350" y="3219450"/>
          <p14:tracePt t="38984" x="1816100" y="3219450"/>
          <p14:tracePt t="39001" x="1847850" y="3213100"/>
          <p14:tracePt t="39017" x="1879600" y="3200400"/>
          <p14:tracePt t="39034" x="1911350" y="3187700"/>
          <p14:tracePt t="39051" x="1930400" y="3175000"/>
          <p14:tracePt t="39067" x="1943100" y="3175000"/>
          <p14:tracePt t="39084" x="1962150" y="3168650"/>
          <p14:tracePt t="39101" x="1981200" y="3168650"/>
          <p14:tracePt t="39118" x="2025650" y="3168650"/>
          <p14:tracePt t="39134" x="2057400" y="3175000"/>
          <p14:tracePt t="39151" x="2095500" y="3187700"/>
          <p14:tracePt t="39167" x="2127250" y="3194050"/>
          <p14:tracePt t="39184" x="2165350" y="3200400"/>
          <p14:tracePt t="39201" x="2190750" y="3200400"/>
          <p14:tracePt t="39217" x="2209800" y="3200400"/>
          <p14:tracePt t="39234" x="2222500" y="3200400"/>
          <p14:tracePt t="39251" x="2235200" y="3200400"/>
          <p14:tracePt t="39267" x="2241550" y="3200400"/>
          <p14:tracePt t="39284" x="2247900" y="3200400"/>
          <p14:tracePt t="39301" x="2260600" y="3200400"/>
          <p14:tracePt t="39317" x="2266950" y="3200400"/>
          <p14:tracePt t="39320" x="2273300" y="3194050"/>
          <p14:tracePt t="39334" x="2279650" y="3194050"/>
          <p14:tracePt t="39350" x="2292350" y="3187700"/>
          <p14:tracePt t="39367" x="2305050" y="3187700"/>
          <p14:tracePt t="39384" x="2317750" y="3187700"/>
          <p14:tracePt t="39400" x="2330450" y="3187700"/>
          <p14:tracePt t="39518" x="2336800" y="3187700"/>
          <p14:tracePt t="39597" x="2343150" y="3187700"/>
          <p14:tracePt t="39611" x="2349500" y="3187700"/>
          <p14:tracePt t="39618" x="2355850" y="3187700"/>
          <p14:tracePt t="39650" x="2362200" y="3187700"/>
          <p14:tracePt t="39721" x="2368550" y="3187700"/>
          <p14:tracePt t="39736" x="2374900" y="3187700"/>
          <p14:tracePt t="39744" x="2381250" y="3187700"/>
          <p14:tracePt t="39761" x="2387600" y="3187700"/>
          <p14:tracePt t="39768" x="2393950" y="3187700"/>
          <p14:tracePt t="39784" x="2400300" y="3187700"/>
          <p14:tracePt t="39800" x="2419350" y="3181350"/>
          <p14:tracePt t="39818" x="2444750" y="3175000"/>
          <p14:tracePt t="39833" x="2463800" y="3168650"/>
          <p14:tracePt t="39850" x="2482850" y="3162300"/>
          <p14:tracePt t="39867" x="2501900" y="3155950"/>
          <p14:tracePt t="39884" x="2527300" y="3149600"/>
          <p14:tracePt t="39900" x="2559050" y="3136900"/>
          <p14:tracePt t="39917" x="2584450" y="3124200"/>
          <p14:tracePt t="39933" x="2628900" y="3111500"/>
          <p14:tracePt t="39950" x="2660650" y="3111500"/>
          <p14:tracePt t="39967" x="2686050" y="3105150"/>
          <p14:tracePt t="39983" x="2705100" y="3098800"/>
          <p14:tracePt t="40000" x="2724150" y="3098800"/>
          <p14:tracePt t="40017" x="2762250" y="3086100"/>
          <p14:tracePt t="40034" x="2794000" y="3079750"/>
          <p14:tracePt t="40050" x="2844800" y="3067050"/>
          <p14:tracePt t="40067" x="2889250" y="3067050"/>
          <p14:tracePt t="40083" x="2927350" y="3060700"/>
          <p14:tracePt t="40100" x="2965450" y="3060700"/>
          <p14:tracePt t="40116" x="3003550" y="3060700"/>
          <p14:tracePt t="40133" x="3022600" y="3060700"/>
          <p14:tracePt t="40150" x="3041650" y="3060700"/>
          <p14:tracePt t="40166" x="3067050" y="3060700"/>
          <p14:tracePt t="40183" x="3117850" y="3067050"/>
          <p14:tracePt t="40200" x="3149600" y="3079750"/>
          <p14:tracePt t="40216" x="3187700" y="3086100"/>
          <p14:tracePt t="40233" x="3219450" y="3092450"/>
          <p14:tracePt t="40250" x="3244850" y="3092450"/>
          <p14:tracePt t="40266" x="3282950" y="3092450"/>
          <p14:tracePt t="40283" x="3327400" y="3086100"/>
          <p14:tracePt t="40300" x="3397250" y="3079750"/>
          <p14:tracePt t="40316" x="3409950" y="3079750"/>
          <p14:tracePt t="40334" x="3422650" y="3079750"/>
          <p14:tracePt t="41037" x="3429000" y="3073400"/>
          <p14:tracePt t="41045" x="3435350" y="3073400"/>
          <p14:tracePt t="41053" x="3435350" y="3067050"/>
          <p14:tracePt t="41066" x="3441700" y="3067050"/>
          <p14:tracePt t="41082" x="3448050" y="3067050"/>
          <p14:tracePt t="41099" x="3460750" y="3060700"/>
          <p14:tracePt t="41116" x="3473450" y="3060700"/>
          <p14:tracePt t="41132" x="3486150" y="3054350"/>
          <p14:tracePt t="41149" x="3492500" y="3054350"/>
          <p14:tracePt t="41166" x="3511550" y="3054350"/>
          <p14:tracePt t="41182" x="3530600" y="3054350"/>
          <p14:tracePt t="41199" x="3562350" y="3054350"/>
          <p14:tracePt t="41216" x="3613150" y="3054350"/>
          <p14:tracePt t="41232" x="3651250" y="3060700"/>
          <p14:tracePt t="41249" x="3683000" y="3067050"/>
          <p14:tracePt t="41265" x="3702050" y="3073400"/>
          <p14:tracePt t="41282" x="3714750" y="3073400"/>
          <p14:tracePt t="41299" x="3721100" y="3073400"/>
          <p14:tracePt t="41315" x="3727450" y="3073400"/>
          <p14:tracePt t="41413" x="3733800" y="3073400"/>
          <p14:tracePt t="41421" x="3746500" y="3073400"/>
          <p14:tracePt t="41432" x="3765550" y="3079750"/>
          <p14:tracePt t="41449" x="3797300" y="3086100"/>
          <p14:tracePt t="41465" x="3822700" y="3086100"/>
          <p14:tracePt t="41482" x="3835400" y="3086100"/>
          <p14:tracePt t="42103" x="3841750" y="3086100"/>
          <p14:tracePt t="42111" x="3848100" y="3086100"/>
          <p14:tracePt t="42119" x="3854450" y="3086100"/>
          <p14:tracePt t="42131" x="3854450" y="3079750"/>
          <p14:tracePt t="42148" x="3867150" y="3073400"/>
          <p14:tracePt t="42165" x="3873500" y="3067050"/>
          <p14:tracePt t="42181" x="3886200" y="3060700"/>
          <p14:tracePt t="42198" x="3898900" y="3060700"/>
          <p14:tracePt t="42215" x="3917950" y="3060700"/>
          <p14:tracePt t="42231" x="3949700" y="3060700"/>
          <p14:tracePt t="42248" x="3987800" y="3060700"/>
          <p14:tracePt t="42265" x="3994150" y="3060700"/>
          <p14:tracePt t="42282" x="4006850" y="3060700"/>
          <p14:tracePt t="42299" x="4019550" y="3060700"/>
          <p14:tracePt t="42314" x="4032250" y="3060700"/>
          <p14:tracePt t="42331" x="4051300" y="3060700"/>
          <p14:tracePt t="42348" x="4076700" y="3060700"/>
          <p14:tracePt t="42364" x="4114800" y="3060700"/>
          <p14:tracePt t="42381" x="4146550" y="3060700"/>
          <p14:tracePt t="42398" x="4184650" y="3054350"/>
          <p14:tracePt t="42415" x="4197350" y="3048000"/>
          <p14:tracePt t="42431" x="4222750" y="3041650"/>
          <p14:tracePt t="42448" x="4241800" y="3035300"/>
          <p14:tracePt t="42464" x="4260850" y="3028950"/>
          <p14:tracePt t="42481" x="4273550" y="3022600"/>
          <p14:tracePt t="42498" x="4273550" y="3016250"/>
          <p14:tracePt t="42514" x="4279900" y="3016250"/>
          <p14:tracePt t="42531" x="4286250" y="3009900"/>
          <p14:tracePt t="42548" x="4292600" y="2997200"/>
          <p14:tracePt t="42564" x="4292600" y="2990850"/>
          <p14:tracePt t="42581" x="4305300" y="2984500"/>
          <p14:tracePt t="42598" x="4305300" y="2971800"/>
          <p14:tracePt t="42614" x="4305300" y="2965450"/>
          <p14:tracePt t="42648" x="4311650" y="2965450"/>
          <p14:tracePt t="42667" x="4311650" y="2959100"/>
          <p14:tracePt t="42705" x="4311650" y="2952750"/>
          <p14:tracePt t="42785" x="4318000" y="2952750"/>
          <p14:tracePt t="42793" x="4318000" y="2946400"/>
          <p14:tracePt t="42799" x="4318000" y="2940050"/>
          <p14:tracePt t="42815" x="4318000" y="2933700"/>
          <p14:tracePt t="42840" x="4324350" y="2933700"/>
          <p14:tracePt t="42863" x="4324350" y="2927350"/>
          <p14:tracePt t="43363" x="4324350" y="2921000"/>
          <p14:tracePt t="43371" x="4330700" y="2921000"/>
          <p14:tracePt t="43380" x="4343400" y="2921000"/>
          <p14:tracePt t="43397" x="4349750" y="2921000"/>
          <p14:tracePt t="43414" x="4375150" y="2914650"/>
          <p14:tracePt t="43430" x="4406900" y="2908300"/>
          <p14:tracePt t="43447" x="4432300" y="2908300"/>
          <p14:tracePt t="43465" x="4470400" y="2908300"/>
          <p14:tracePt t="43480" x="4489450" y="2908300"/>
          <p14:tracePt t="43497" x="4495800" y="2908300"/>
          <p14:tracePt t="43513" x="4514850" y="2908300"/>
          <p14:tracePt t="43530" x="4521200" y="2914650"/>
          <p14:tracePt t="43547" x="4527550" y="2914650"/>
          <p14:tracePt t="43563" x="4533900" y="2921000"/>
          <p14:tracePt t="43580" x="4540250" y="2921000"/>
          <p14:tracePt t="43597" x="4546600" y="2921000"/>
          <p14:tracePt t="43787" x="4546600" y="2927350"/>
          <p14:tracePt t="43796" x="4546600" y="2933700"/>
          <p14:tracePt t="43802" x="4540250" y="2940050"/>
          <p14:tracePt t="43813" x="4521200" y="2946400"/>
          <p14:tracePt t="43830" x="4470400" y="2978150"/>
          <p14:tracePt t="43847" x="4413250" y="3016250"/>
          <p14:tracePt t="43864" x="4368800" y="3060700"/>
          <p14:tracePt t="43880" x="4349750" y="3067050"/>
          <p14:tracePt t="43897" x="4343400" y="3073400"/>
          <p14:tracePt t="43913" x="4337050" y="3079750"/>
          <p14:tracePt t="43983" x="4337050" y="3086100"/>
          <p14:tracePt t="43999" x="4330700" y="3086100"/>
          <p14:tracePt t="44007" x="4318000" y="3092450"/>
          <p14:tracePt t="44015" x="4318000" y="3098800"/>
          <p14:tracePt t="44030" x="4298950" y="3105150"/>
          <p14:tracePt t="44046" x="4286250" y="3117850"/>
          <p14:tracePt t="44063" x="4273550" y="3124200"/>
          <p14:tracePt t="44079" x="4260850" y="3136900"/>
          <p14:tracePt t="44096" x="4254500" y="3136900"/>
          <p14:tracePt t="44147" x="4254500" y="3143250"/>
          <p14:tracePt t="44170" x="4248150" y="3143250"/>
          <p14:tracePt t="44688" x="4254500" y="3143250"/>
          <p14:tracePt t="44702" x="4254500" y="3136900"/>
          <p14:tracePt t="44711" x="4260850" y="3130550"/>
          <p14:tracePt t="44720" x="4267200" y="3124200"/>
          <p14:tracePt t="44729" x="4273550" y="3124200"/>
          <p14:tracePt t="44746" x="4292600" y="3111500"/>
          <p14:tracePt t="44763" x="4330700" y="3098800"/>
          <p14:tracePt t="44779" x="4394200" y="3086100"/>
          <p14:tracePt t="44796" x="4514850" y="3067050"/>
          <p14:tracePt t="44812" x="4591050" y="3054350"/>
          <p14:tracePt t="44829" x="4673600" y="3035300"/>
          <p14:tracePt t="44846" x="4749800" y="3028950"/>
          <p14:tracePt t="44862" x="4806950" y="3016250"/>
          <p14:tracePt t="44879" x="4845050" y="3016250"/>
          <p14:tracePt t="44896" x="4876800" y="3003550"/>
          <p14:tracePt t="44912" x="4908550" y="2997200"/>
          <p14:tracePt t="44929" x="4914900" y="2997200"/>
          <p14:tracePt t="44946" x="4927600" y="2990850"/>
          <p14:tracePt t="44962" x="4933950" y="2990850"/>
          <p14:tracePt t="45009" x="4940300" y="2990850"/>
          <p14:tracePt t="45062" x="4940300" y="2984500"/>
          <p14:tracePt t="45079" x="4946650" y="2984500"/>
          <p14:tracePt t="45087" x="4953000" y="2978150"/>
          <p14:tracePt t="45095" x="4959350" y="2978150"/>
          <p14:tracePt t="45112" x="4965700" y="2971800"/>
          <p14:tracePt t="45129" x="4972050" y="2971800"/>
          <p14:tracePt t="45533" x="4978400" y="2971800"/>
          <p14:tracePt t="45550" x="4991100" y="2971800"/>
          <p14:tracePt t="45557" x="5016500" y="2971800"/>
          <p14:tracePt t="45565" x="5041900" y="2978150"/>
          <p14:tracePt t="45579" x="5067300" y="2984500"/>
          <p14:tracePt t="45595" x="5118100" y="2997200"/>
          <p14:tracePt t="45612" x="5175250" y="3016250"/>
          <p14:tracePt t="45628" x="5187950" y="3016250"/>
          <p14:tracePt t="45645" x="5194300" y="3016250"/>
          <p14:tracePt t="45761" x="5200650" y="3016250"/>
          <p14:tracePt t="45777" x="5207000" y="3009900"/>
          <p14:tracePt t="45794" x="5213350" y="3009900"/>
          <p14:tracePt t="45801" x="5213350" y="3003550"/>
          <p14:tracePt t="45811" x="5219700" y="3003550"/>
          <p14:tracePt t="45828" x="5219700" y="2997200"/>
          <p14:tracePt t="45871" x="5219700" y="2990850"/>
          <p14:tracePt t="45887" x="5226050" y="2990850"/>
          <p14:tracePt t="45902" x="5232400" y="2984500"/>
          <p14:tracePt t="45908" x="5238750" y="2978150"/>
          <p14:tracePt t="45933" x="5238750" y="2971800"/>
          <p14:tracePt t="45941" x="5238750" y="2965450"/>
          <p14:tracePt t="45949" x="5245100" y="2959100"/>
          <p14:tracePt t="45961" x="5251450" y="2959100"/>
          <p14:tracePt t="45978" x="5251450" y="2952750"/>
          <p14:tracePt t="45995" x="5251450" y="2946400"/>
          <p14:tracePt t="46011" x="5264150" y="2940050"/>
          <p14:tracePt t="46028" x="5270500" y="2933700"/>
          <p14:tracePt t="46045" x="5276850" y="2921000"/>
          <p14:tracePt t="46061" x="5276850" y="2914650"/>
          <p14:tracePt t="46097" x="5283200" y="2914650"/>
          <p14:tracePt t="46741" x="5283200" y="2908300"/>
          <p14:tracePt t="46755" x="5283200" y="2901950"/>
          <p14:tracePt t="46762" x="5289550" y="2901950"/>
          <p14:tracePt t="46778" x="5302250" y="2895600"/>
          <p14:tracePt t="46794" x="5327650" y="2889250"/>
          <p14:tracePt t="46811" x="5353050" y="2876550"/>
          <p14:tracePt t="46827" x="5391150" y="2870200"/>
          <p14:tracePt t="46844" x="5403850" y="2863850"/>
          <p14:tracePt t="46861" x="5410200" y="2863850"/>
          <p14:tracePt t="46929" x="5416550" y="2863850"/>
          <p14:tracePt t="46983" x="5422900" y="2857500"/>
          <p14:tracePt t="46999" x="5429250" y="2857500"/>
          <p14:tracePt t="47007" x="5435600" y="2857500"/>
          <p14:tracePt t="47014" x="5441950" y="2857500"/>
          <p14:tracePt t="47029" x="5448300" y="2857500"/>
          <p14:tracePt t="47044" x="5454650" y="2857500"/>
          <p14:tracePt t="47563" x="5461000" y="2857500"/>
          <p14:tracePt t="47571" x="5467350" y="2857500"/>
          <p14:tracePt t="47861" x="5473700" y="2851150"/>
          <p14:tracePt t="47870" x="5480050" y="2851150"/>
          <p14:tracePt t="47877" x="5486400" y="2844800"/>
          <p14:tracePt t="47893" x="5499100" y="2838450"/>
          <p14:tracePt t="47910" x="5505450" y="2832100"/>
          <p14:tracePt t="48087" x="5505450" y="2825750"/>
          <p14:tracePt t="48103" x="5511800" y="2819400"/>
          <p14:tracePt t="48111" x="5518150" y="2813050"/>
          <p14:tracePt t="48119" x="5530850" y="2806700"/>
          <p14:tracePt t="48128" x="5530850" y="2800350"/>
          <p14:tracePt t="48143" x="5543550" y="2794000"/>
          <p14:tracePt t="48160" x="5549900" y="2787650"/>
          <p14:tracePt t="48176" x="5562600" y="2781300"/>
          <p14:tracePt t="48193" x="5568950" y="2781300"/>
          <p14:tracePt t="48210" x="5575300" y="2781300"/>
          <p14:tracePt t="48226" x="5588000" y="2781300"/>
          <p14:tracePt t="48243" x="5594350" y="2787650"/>
          <p14:tracePt t="48260" x="5613400" y="2813050"/>
          <p14:tracePt t="48276" x="5626100" y="2825750"/>
          <p14:tracePt t="48293" x="5626100" y="2838450"/>
          <p14:tracePt t="48309" x="5626100" y="2851150"/>
          <p14:tracePt t="48326" x="5619750" y="2870200"/>
          <p14:tracePt t="48343" x="5607050" y="2876550"/>
          <p14:tracePt t="48360" x="5594350" y="2889250"/>
          <p14:tracePt t="48377" x="5588000" y="2901950"/>
          <p14:tracePt t="48393" x="5581650" y="2901950"/>
          <p14:tracePt t="48409" x="5575300" y="2908300"/>
          <p14:tracePt t="48564" x="5581650" y="2908300"/>
          <p14:tracePt t="48629" x="5588000" y="2908300"/>
          <p14:tracePt t="48651" x="5594350" y="2901950"/>
          <p14:tracePt t="48903" x="5613400" y="2901950"/>
          <p14:tracePt t="48911" x="5626100" y="2901950"/>
          <p14:tracePt t="48919" x="5645150" y="2901950"/>
          <p14:tracePt t="48927" x="5664200" y="2901950"/>
          <p14:tracePt t="48942" x="5689600" y="2908300"/>
          <p14:tracePt t="48959" x="5727700" y="2914650"/>
          <p14:tracePt t="48975" x="5740400" y="2921000"/>
          <p14:tracePt t="48992" x="5753100" y="2921000"/>
          <p14:tracePt t="49009" x="5765800" y="2921000"/>
          <p14:tracePt t="49026" x="5772150" y="2921000"/>
          <p14:tracePt t="49042" x="5778500" y="2921000"/>
          <p14:tracePt t="49059" x="5784850" y="2921000"/>
          <p14:tracePt t="49075" x="5797550" y="2914650"/>
          <p14:tracePt t="49092" x="5803900" y="2901950"/>
          <p14:tracePt t="49109" x="5816600" y="2895600"/>
          <p14:tracePt t="49126" x="5816600" y="2889250"/>
          <p14:tracePt t="49142" x="5822950" y="2882900"/>
          <p14:tracePt t="49159" x="5829300" y="2870200"/>
          <p14:tracePt t="49177" x="5835650" y="2857500"/>
          <p14:tracePt t="49209" x="5835650" y="2851150"/>
          <p14:tracePt t="49647" x="5835650" y="2857500"/>
          <p14:tracePt t="49654" x="5835650" y="2863850"/>
          <p14:tracePt t="49663" x="5835650" y="2876550"/>
          <p14:tracePt t="49675" x="5835650" y="2882900"/>
          <p14:tracePt t="49692" x="5835650" y="2895600"/>
          <p14:tracePt t="49708" x="5835650" y="2908300"/>
          <p14:tracePt t="49725" x="5835650" y="2914650"/>
          <p14:tracePt t="49758" x="5835650" y="2921000"/>
          <p14:tracePt t="49779" x="5835650" y="2927350"/>
          <p14:tracePt t="49937" x="5835650" y="2921000"/>
          <p14:tracePt t="49945" x="5842000" y="2921000"/>
          <p14:tracePt t="49958" x="5854700" y="2901950"/>
          <p14:tracePt t="49974" x="5867400" y="2895600"/>
          <p14:tracePt t="49991" x="5873750" y="2882900"/>
          <p14:tracePt t="50008" x="5880100" y="2882900"/>
          <p14:tracePt t="50025" x="5886450" y="2882900"/>
          <p14:tracePt t="50133" x="5880100" y="2889250"/>
          <p14:tracePt t="50141" x="5867400" y="2895600"/>
          <p14:tracePt t="50147" x="5861050" y="2901950"/>
          <p14:tracePt t="50158" x="5854700" y="2908300"/>
          <p14:tracePt t="50175" x="5848350" y="2914650"/>
          <p14:tracePt t="50191" x="5835650" y="2921000"/>
          <p14:tracePt t="50208" x="5829300" y="2927350"/>
          <p14:tracePt t="50343" x="5835650" y="2927350"/>
          <p14:tracePt t="50359" x="5842000" y="2921000"/>
          <p14:tracePt t="50376" x="5848350" y="2921000"/>
          <p14:tracePt t="50382" x="5854700" y="2921000"/>
          <p14:tracePt t="50399" x="5867400" y="2927350"/>
          <p14:tracePt t="50407" x="5886450" y="2933700"/>
          <p14:tracePt t="50424" x="5911850" y="2933700"/>
          <p14:tracePt t="50441" x="5943600" y="2933700"/>
          <p14:tracePt t="50457" x="5969000" y="2933700"/>
          <p14:tracePt t="50474" x="5981700" y="2927350"/>
          <p14:tracePt t="50491" x="5994400" y="2927350"/>
          <p14:tracePt t="50508" x="6032500" y="2908300"/>
          <p14:tracePt t="50524" x="6064250" y="2908300"/>
          <p14:tracePt t="50541" x="6089650" y="2901950"/>
          <p14:tracePt t="50557" x="6115050" y="2901950"/>
          <p14:tracePt t="50574" x="6127750" y="2901950"/>
          <p14:tracePt t="50591" x="6134100" y="2901950"/>
          <p14:tracePt t="50607" x="6140450" y="2901950"/>
          <p14:tracePt t="51095" x="6134100" y="2901950"/>
          <p14:tracePt t="51119" x="6134100" y="2908300"/>
          <p14:tracePt t="51143" x="6127750" y="2908300"/>
          <p14:tracePt t="51645" x="6127750" y="2914650"/>
          <p14:tracePt t="53297" x="6121400" y="2927350"/>
          <p14:tracePt t="53305" x="6108700" y="2940050"/>
          <p14:tracePt t="53313" x="6089650" y="2952750"/>
          <p14:tracePt t="53322" x="6064250" y="2984500"/>
          <p14:tracePt t="53338" x="5994400" y="3079750"/>
          <p14:tracePt t="53355" x="5886450" y="3194050"/>
          <p14:tracePt t="53358" x="5816600" y="3257550"/>
          <p14:tracePt t="53372" x="5734050" y="3321050"/>
          <p14:tracePt t="53388" x="5556250" y="3454400"/>
          <p14:tracePt t="53405" x="5245100" y="3683000"/>
          <p14:tracePt t="53422" x="4832350" y="3962400"/>
          <p14:tracePt t="53439" x="4533900" y="4146550"/>
          <p14:tracePt t="53455" x="4254500" y="4324350"/>
          <p14:tracePt t="53471" x="4000500" y="4470400"/>
          <p14:tracePt t="53488" x="3816350" y="4559300"/>
          <p14:tracePt t="53505" x="3613150" y="4667250"/>
          <p14:tracePt t="53521" x="3365500" y="4800600"/>
          <p14:tracePt t="53538" x="3130550" y="4921250"/>
          <p14:tracePt t="53555" x="2781300" y="5022850"/>
          <p14:tracePt t="53571" x="2609850" y="5080000"/>
          <p14:tracePt t="53588" x="2470150" y="5099050"/>
          <p14:tracePt t="53605" x="2305050" y="5118100"/>
          <p14:tracePt t="53621" x="2159000" y="5137150"/>
          <p14:tracePt t="53638" x="2019300" y="5149850"/>
          <p14:tracePt t="53655" x="1866900" y="5168900"/>
          <p14:tracePt t="53671" x="1771650" y="5175250"/>
          <p14:tracePt t="53688" x="1670050" y="5181600"/>
          <p14:tracePt t="53705" x="1625600" y="5187950"/>
          <p14:tracePt t="53721" x="1593850" y="5187950"/>
          <p14:tracePt t="53738" x="1574800" y="5187950"/>
          <p14:tracePt t="53754" x="1549400" y="5187950"/>
          <p14:tracePt t="53771" x="1543050" y="5187950"/>
          <p14:tracePt t="53788" x="1530350" y="5187950"/>
          <p14:tracePt t="53804" x="1517650" y="5187950"/>
          <p14:tracePt t="53821" x="1498600" y="5181600"/>
          <p14:tracePt t="53838" x="1466850" y="5162550"/>
          <p14:tracePt t="53854" x="1428750" y="5143500"/>
          <p14:tracePt t="53871" x="1397000" y="5130800"/>
          <p14:tracePt t="53887" x="1358900" y="5099050"/>
          <p14:tracePt t="53904" x="1314450" y="5060950"/>
          <p14:tracePt t="53921" x="1257300" y="4997450"/>
          <p14:tracePt t="53938" x="1162050" y="4914900"/>
          <p14:tracePt t="53954" x="1111250" y="4870450"/>
          <p14:tracePt t="53971" x="1104900" y="4857750"/>
          <p14:tracePt t="53988" x="1098550" y="4851400"/>
          <p14:tracePt t="54004" x="1098550" y="4845050"/>
          <p14:tracePt t="54057" x="1092200" y="4845050"/>
          <p14:tracePt t="54065" x="1085850" y="4851400"/>
          <p14:tracePt t="54081" x="1079500" y="4857750"/>
          <p14:tracePt t="55609" x="1079500" y="4851400"/>
          <p14:tracePt t="55617" x="1098550" y="4845050"/>
          <p14:tracePt t="55627" x="1123950" y="4845050"/>
          <p14:tracePt t="55636" x="1149350" y="4838700"/>
          <p14:tracePt t="55653" x="1181100" y="4832350"/>
          <p14:tracePt t="55670" x="1212850" y="4826000"/>
          <p14:tracePt t="55686" x="1219200" y="4826000"/>
          <p14:tracePt t="55703" x="1225550" y="4826000"/>
          <p14:tracePt t="55719" x="1225550" y="4819650"/>
          <p14:tracePt t="55827" x="1231900" y="4819650"/>
          <p14:tracePt t="55850" x="1238250" y="4819650"/>
          <p14:tracePt t="55875" x="1244600" y="4826000"/>
          <p14:tracePt t="55883" x="1250950" y="4826000"/>
          <p14:tracePt t="55897" x="1263650" y="4826000"/>
          <p14:tracePt t="55905" x="1270000" y="4826000"/>
          <p14:tracePt t="55921" x="1276350" y="4826000"/>
          <p14:tracePt t="55936" x="1282700" y="4826000"/>
          <p14:tracePt t="55953" x="1289050" y="4826000"/>
          <p14:tracePt t="56148" x="1295400" y="4826000"/>
          <p14:tracePt t="56165" x="1301750" y="4826000"/>
          <p14:tracePt t="56173" x="1327150" y="4826000"/>
          <p14:tracePt t="56186" x="1403350" y="4826000"/>
          <p14:tracePt t="56203" x="1492250" y="4826000"/>
          <p14:tracePt t="56219" x="1568450" y="4826000"/>
          <p14:tracePt t="56236" x="1644650" y="4826000"/>
          <p14:tracePt t="56252" x="1701800" y="4826000"/>
          <p14:tracePt t="56269" x="1739900" y="4826000"/>
          <p14:tracePt t="56286" x="1752600" y="4826000"/>
          <p14:tracePt t="56720" x="1778000" y="4832350"/>
          <p14:tracePt t="56728" x="1873250" y="4845050"/>
          <p14:tracePt t="56736" x="2006600" y="4864100"/>
          <p14:tracePt t="56752" x="2432050" y="4902200"/>
          <p14:tracePt t="56769" x="3067050" y="5035550"/>
          <p14:tracePt t="56785" x="3784600" y="5168900"/>
          <p14:tracePt t="56802" x="4559300" y="5276850"/>
          <p14:tracePt t="56819" x="5391150" y="5353050"/>
          <p14:tracePt t="56836" x="6578600" y="5327650"/>
          <p14:tracePt t="56853" x="7251700" y="5334000"/>
          <p14:tracePt t="56870" x="7683500" y="5327650"/>
          <p14:tracePt t="56885" x="7931150" y="5334000"/>
          <p14:tracePt t="56902" x="8064500" y="5365750"/>
          <p14:tracePt t="56919" x="8121650" y="5378450"/>
          <p14:tracePt t="56935" x="8153400" y="5378450"/>
          <p14:tracePt t="56952" x="8159750" y="5378450"/>
          <p14:tracePt t="56987" x="8166100" y="5378450"/>
          <p14:tracePt t="57002" x="8197850" y="5372100"/>
          <p14:tracePt t="57018" x="8248650" y="5359400"/>
          <p14:tracePt t="57035" x="8280400" y="5346700"/>
          <p14:tracePt t="57052" x="8331200" y="5334000"/>
          <p14:tracePt t="57068" x="8375650" y="5327650"/>
          <p14:tracePt t="57085" x="8420100" y="5321300"/>
          <p14:tracePt t="57102" x="8432800" y="5321300"/>
          <p14:tracePt t="57175" x="8426450" y="5321300"/>
          <p14:tracePt t="57184" x="8413750" y="5334000"/>
          <p14:tracePt t="57191" x="8401050" y="5346700"/>
          <p14:tracePt t="57202" x="8394700" y="5353050"/>
          <p14:tracePt t="57218" x="8382000" y="5359400"/>
          <p14:tracePt t="57235" x="8369300" y="5372100"/>
          <p14:tracePt t="57252" x="8324850" y="5391150"/>
          <p14:tracePt t="57268" x="8286750" y="5410200"/>
          <p14:tracePt t="57285" x="8229600" y="5435600"/>
          <p14:tracePt t="57301" x="8147050" y="5473700"/>
          <p14:tracePt t="57318" x="8045450" y="5505450"/>
          <p14:tracePt t="57335" x="7956550" y="5524500"/>
          <p14:tracePt t="57352" x="7874000" y="5537200"/>
          <p14:tracePt t="57368" x="7829550" y="5543550"/>
          <p14:tracePt t="57385" x="7778750" y="5549900"/>
          <p14:tracePt t="57389" x="7759700" y="5556250"/>
          <p14:tracePt t="57401" x="7727950" y="5562600"/>
          <p14:tracePt t="57418" x="7683500" y="5575300"/>
          <p14:tracePt t="57435" x="7645400" y="5581650"/>
          <p14:tracePt t="57451" x="7594600" y="5594350"/>
          <p14:tracePt t="57468" x="7550150" y="5600700"/>
          <p14:tracePt t="57485" x="7524750" y="5607050"/>
          <p14:tracePt t="57502" x="7499350" y="5613400"/>
          <p14:tracePt t="57518" x="7486650" y="5613400"/>
          <p14:tracePt t="57535" x="7480300" y="5613400"/>
          <p14:tracePt t="57551" x="7461250" y="5613400"/>
          <p14:tracePt t="57585" x="7454900" y="5613400"/>
          <p14:tracePt t="57629" x="7448550" y="5613400"/>
          <p14:tracePt t="57645" x="7442200" y="5613400"/>
          <p14:tracePt t="57661" x="7435850" y="5613400"/>
          <p14:tracePt t="57669" x="7429500" y="5613400"/>
          <p14:tracePt t="57683" x="7423150" y="5613400"/>
          <p14:tracePt t="57693" x="7416800" y="5613400"/>
          <p14:tracePt t="57706" x="7410450" y="5613400"/>
          <p14:tracePt t="57718" x="7404100" y="5613400"/>
          <p14:tracePt t="57735" x="7397750" y="5613400"/>
          <p14:tracePt t="57751" x="7385050" y="5613400"/>
          <p14:tracePt t="57768" x="7372350" y="5607050"/>
          <p14:tracePt t="57784" x="7366000" y="5607050"/>
          <p14:tracePt t="57957" x="7359650" y="5607050"/>
          <p14:tracePt t="57965" x="7353300" y="5600700"/>
          <p14:tracePt t="57972" x="7346950" y="5594350"/>
          <p14:tracePt t="58075" x="7366000" y="5588000"/>
          <p14:tracePt t="58082" x="7410450" y="5588000"/>
          <p14:tracePt t="58091" x="7467600" y="5588000"/>
          <p14:tracePt t="58101" x="7531100" y="5588000"/>
          <p14:tracePt t="58118" x="7626350" y="5588000"/>
          <p14:tracePt t="58134" x="7689850" y="5588000"/>
          <p14:tracePt t="58151" x="7734300" y="5588000"/>
          <p14:tracePt t="58168" x="7766050" y="5588000"/>
          <p14:tracePt t="58553" x="7766050" y="5581650"/>
          <p14:tracePt t="58561" x="7772400" y="5581650"/>
          <p14:tracePt t="58569" x="7778750" y="5581650"/>
          <p14:tracePt t="58585" x="7785100" y="5581650"/>
          <p14:tracePt t="58601" x="7797800" y="5581650"/>
          <p14:tracePt t="58617" x="7810500" y="5581650"/>
          <p14:tracePt t="58634" x="7816850" y="5581650"/>
          <p14:tracePt t="58650" x="7823200" y="5581650"/>
          <p14:tracePt t="58798" x="7829550" y="5581650"/>
          <p14:tracePt t="58811" x="7835900" y="5581650"/>
          <p14:tracePt t="58819" x="7842250" y="5588000"/>
          <p14:tracePt t="58835" x="7848600" y="5588000"/>
          <p14:tracePt t="58852" x="7854950" y="5588000"/>
          <p14:tracePt t="59187" x="7861300" y="5600700"/>
          <p14:tracePt t="59194" x="7867650" y="5607050"/>
          <p14:tracePt t="59203" x="7867650" y="5613400"/>
          <p14:tracePt t="59216" x="7867650" y="5619750"/>
          <p14:tracePt t="59233" x="7874000" y="5626100"/>
          <p14:tracePt t="59250" x="7880350" y="5632450"/>
          <p14:tracePt t="59455" x="7880350" y="5638800"/>
          <p14:tracePt t="59493" x="7880350" y="5651500"/>
          <p14:tracePt t="59501" x="7880350" y="5657850"/>
          <p14:tracePt t="59535" x="7880350" y="5664200"/>
          <p14:tracePt t="59643" x="7880350" y="5670550"/>
          <p14:tracePt t="59689" x="7880350" y="5676900"/>
          <p14:tracePt t="59704" x="7874000" y="5676900"/>
          <p14:tracePt t="59721" x="7854950" y="5676900"/>
          <p14:tracePt t="59729" x="7835900" y="5670550"/>
          <p14:tracePt t="59734" x="7823200" y="5670550"/>
          <p14:tracePt t="59750" x="7778750" y="5664200"/>
          <p14:tracePt t="59766" x="7747000" y="5651500"/>
          <p14:tracePt t="59783" x="7708900" y="5638800"/>
          <p14:tracePt t="59799" x="7689850" y="5626100"/>
          <p14:tracePt t="59816" x="7664450" y="5619750"/>
          <p14:tracePt t="59833" x="7658100" y="5619750"/>
          <p14:tracePt t="59885" x="7651750" y="5619750"/>
          <p14:tracePt t="60285" x="7645400" y="5619750"/>
          <p14:tracePt t="60293" x="7639050" y="5619750"/>
          <p14:tracePt t="60307" x="7639050" y="5613400"/>
          <p14:tracePt t="60347" x="7632700" y="5613400"/>
          <p14:tracePt t="60363" x="7626350" y="5607050"/>
          <p14:tracePt t="60371" x="7620000" y="5607050"/>
          <p14:tracePt t="60387" x="7613650" y="5607050"/>
          <p14:tracePt t="60399" x="7600950" y="5600700"/>
          <p14:tracePt t="60416" x="7550150" y="5594350"/>
          <p14:tracePt t="60433" x="7512050" y="5581650"/>
          <p14:tracePt t="60449" x="7480300" y="5568950"/>
          <p14:tracePt t="60465" x="7454900" y="5556250"/>
          <p14:tracePt t="60482" x="7435850" y="5549900"/>
          <p14:tracePt t="60499" x="7429500" y="5549900"/>
          <p14:tracePt t="60515" x="7423150" y="5549900"/>
          <p14:tracePt t="60532" x="7416800" y="5543550"/>
          <p14:tracePt t="60567" x="7410450" y="5543550"/>
          <p14:tracePt t="60621" x="7410450" y="5537200"/>
          <p14:tracePt t="60670" x="7404100" y="5537200"/>
          <p14:tracePt t="60691" x="7385050" y="5537200"/>
          <p14:tracePt t="60700" x="7366000" y="5537200"/>
          <p14:tracePt t="60707" x="7353300" y="5537200"/>
          <p14:tracePt t="60717" x="7334250" y="5537200"/>
          <p14:tracePt t="60732" x="7302500" y="5543550"/>
          <p14:tracePt t="60749" x="7277100" y="5549900"/>
          <p14:tracePt t="60765" x="7258050" y="5549900"/>
          <p14:tracePt t="60782" x="7251700" y="5549900"/>
          <p14:tracePt t="60799" x="7239000" y="5549900"/>
          <p14:tracePt t="60832" x="7226300" y="5549900"/>
          <p14:tracePt t="60849" x="7207250" y="5549900"/>
          <p14:tracePt t="60865" x="7162800" y="5549900"/>
          <p14:tracePt t="60882" x="7118350" y="5549900"/>
          <p14:tracePt t="60899" x="7086600" y="5549900"/>
          <p14:tracePt t="60915" x="7048500" y="5549900"/>
          <p14:tracePt t="60919" x="7035800" y="5549900"/>
          <p14:tracePt t="60932" x="7023100" y="5549900"/>
          <p14:tracePt t="60949" x="7016750" y="5549900"/>
          <p14:tracePt t="61051" x="7023100" y="5549900"/>
          <p14:tracePt t="61287" x="7016750" y="5556250"/>
          <p14:tracePt t="61294" x="7004050" y="5575300"/>
          <p14:tracePt t="61302" x="6991350" y="5594350"/>
          <p14:tracePt t="61315" x="6953250" y="5619750"/>
          <p14:tracePt t="61332" x="6642100" y="5715000"/>
          <p14:tracePt t="61348" x="6273800" y="5822950"/>
          <p14:tracePt t="61365" x="5822950" y="5873750"/>
          <p14:tracePt t="61381" x="5327650" y="5924550"/>
          <p14:tracePt t="61398" x="4914900" y="5937250"/>
          <p14:tracePt t="61415" x="4635500" y="5969000"/>
          <p14:tracePt t="61431" x="4337050" y="5988050"/>
          <p14:tracePt t="61448" x="4025900" y="6013450"/>
          <p14:tracePt t="61465" x="3752850" y="6032500"/>
          <p14:tracePt t="61481" x="3568700" y="6045200"/>
          <p14:tracePt t="61498" x="3397250" y="6076950"/>
          <p14:tracePt t="61514" x="3327400" y="6096000"/>
          <p14:tracePt t="61531" x="3302000" y="6096000"/>
          <p14:tracePt t="61548" x="3270250" y="6096000"/>
          <p14:tracePt t="61564" x="3257550" y="6096000"/>
          <p14:tracePt t="61581" x="3251200" y="6096000"/>
          <p14:tracePt t="61640" x="3244850" y="6096000"/>
          <p14:tracePt t="61647" x="3232150" y="6102350"/>
          <p14:tracePt t="61655" x="3206750" y="6108700"/>
          <p14:tracePt t="61664" x="3162300" y="6115050"/>
          <p14:tracePt t="61681" x="3054350" y="6134100"/>
          <p14:tracePt t="61698" x="2908300" y="6140450"/>
          <p14:tracePt t="61714" x="2755900" y="6146800"/>
          <p14:tracePt t="61731" x="2609850" y="6159500"/>
          <p14:tracePt t="61748" x="2387600" y="6153150"/>
          <p14:tracePt t="61764" x="2266950" y="6146800"/>
          <p14:tracePt t="61781" x="2209800" y="6146800"/>
          <p14:tracePt t="61798" x="2171700" y="6146800"/>
          <p14:tracePt t="61814" x="2139950" y="6146800"/>
          <p14:tracePt t="61831" x="2120900" y="6153150"/>
          <p14:tracePt t="61864" x="2114550" y="6153150"/>
          <p14:tracePt t="61999" x="2108200" y="6146800"/>
          <p14:tracePt t="62007" x="2101850" y="6146800"/>
          <p14:tracePt t="62031" x="2095500" y="6146800"/>
          <p14:tracePt t="62093" x="2095500" y="6140450"/>
          <p14:tracePt t="62101" x="2095500" y="6134100"/>
          <p14:tracePt t="62289" x="2101850" y="6127750"/>
          <p14:tracePt t="62298" x="2101850" y="6121400"/>
          <p14:tracePt t="62305" x="2108200" y="6121400"/>
          <p14:tracePt t="62368" x="2108200" y="6115050"/>
          <p14:tracePt t="62383" x="2120900" y="6102350"/>
          <p14:tracePt t="62392" x="2139950" y="6083300"/>
          <p14:tracePt t="62399" x="2152650" y="6064250"/>
          <p14:tracePt t="62414" x="2178050" y="6032500"/>
          <p14:tracePt t="62430" x="2190750" y="6000750"/>
          <p14:tracePt t="62447" x="2203450" y="5981700"/>
          <p14:tracePt t="62464" x="2209800" y="5969000"/>
          <p14:tracePt t="62526" x="2209800" y="5962650"/>
          <p14:tracePt t="62533" x="2209800" y="5956300"/>
          <p14:tracePt t="62547" x="2209800" y="5924550"/>
          <p14:tracePt t="62564" x="2203450" y="5886450"/>
          <p14:tracePt t="62580" x="2190750" y="5842000"/>
          <p14:tracePt t="62598" x="2152650" y="5765800"/>
          <p14:tracePt t="62614" x="2120900" y="5695950"/>
          <p14:tracePt t="62630" x="2089150" y="5607050"/>
          <p14:tracePt t="62647" x="2070100" y="5537200"/>
          <p14:tracePt t="62664" x="2051050" y="5461000"/>
          <p14:tracePt t="62680" x="2038350" y="5410200"/>
          <p14:tracePt t="62699" x="2025650" y="5378450"/>
          <p14:tracePt t="62713" x="2025650" y="5353050"/>
          <p14:tracePt t="62730" x="2019300" y="5346700"/>
          <p14:tracePt t="62747" x="2012950" y="5340350"/>
          <p14:tracePt t="62780" x="2012950" y="5334000"/>
          <p14:tracePt t="62797" x="2006600" y="5334000"/>
          <p14:tracePt t="62814" x="1981200" y="5321300"/>
          <p14:tracePt t="62830" x="1962150" y="5314950"/>
          <p14:tracePt t="62847" x="1936750" y="5314950"/>
          <p14:tracePt t="62863" x="1911350" y="5308600"/>
          <p14:tracePt t="62880" x="1905000" y="5295900"/>
          <p14:tracePt t="62897" x="1898650" y="5289550"/>
          <p14:tracePt t="62914" x="1885950" y="5283200"/>
          <p14:tracePt t="62930" x="1866900" y="5283200"/>
          <p14:tracePt t="62947" x="1835150" y="5276850"/>
          <p14:tracePt t="62963" x="1797050" y="5270500"/>
          <p14:tracePt t="62980" x="1765300" y="5257800"/>
          <p14:tracePt t="62997" x="1727200" y="5245100"/>
          <p14:tracePt t="63013" x="1695450" y="5238750"/>
          <p14:tracePt t="63030" x="1657350" y="5226050"/>
          <p14:tracePt t="63047" x="1612900" y="5213350"/>
          <p14:tracePt t="63064" x="1562100" y="5194300"/>
          <p14:tracePt t="63080" x="1498600" y="5175250"/>
          <p14:tracePt t="63097" x="1466850" y="5162550"/>
          <p14:tracePt t="63113" x="1435100" y="5149850"/>
          <p14:tracePt t="63130" x="1397000" y="5143500"/>
          <p14:tracePt t="63146" x="1346200" y="5130800"/>
          <p14:tracePt t="63163" x="1295400" y="5118100"/>
          <p14:tracePt t="63180" x="1263650" y="5105400"/>
          <p14:tracePt t="63196" x="1231900" y="5086350"/>
          <p14:tracePt t="63213" x="1225550" y="5086350"/>
          <p14:tracePt t="63230" x="1219200" y="5086350"/>
          <p14:tracePt t="63339" x="1212850" y="5086350"/>
          <p14:tracePt t="63348" x="1206500" y="5086350"/>
          <p14:tracePt t="63363" x="1168400" y="5073650"/>
          <p14:tracePt t="63380" x="1155700" y="5060950"/>
          <p14:tracePt t="63396" x="1143000" y="5054600"/>
          <p14:tracePt t="63413" x="1123950" y="5041900"/>
          <p14:tracePt t="63429" x="1123950" y="5035550"/>
          <p14:tracePt t="63446" x="1117600" y="5035550"/>
          <p14:tracePt t="63479" x="1111250" y="5029200"/>
          <p14:tracePt t="63511" x="1111250" y="5022850"/>
          <p14:tracePt t="63519" x="1104900" y="5022850"/>
          <p14:tracePt t="63529" x="1104900" y="5016500"/>
          <p14:tracePt t="63546" x="1098550" y="5010150"/>
          <p14:tracePt t="63563" x="1092200" y="5010150"/>
          <p14:tracePt t="63636" x="1092200" y="5003800"/>
          <p14:tracePt t="63816" x="1085850" y="4997450"/>
          <p14:tracePt t="66409" x="1085850" y="4991100"/>
          <p14:tracePt t="66416" x="1098550" y="4991100"/>
          <p14:tracePt t="66427" x="1130300" y="4991100"/>
          <p14:tracePt t="66443" x="1270000" y="5010150"/>
          <p14:tracePt t="66460" x="1454150" y="5048250"/>
          <p14:tracePt t="66477" x="1619250" y="5105400"/>
          <p14:tracePt t="66494" x="1727200" y="5143500"/>
          <p14:tracePt t="66510" x="1739900" y="5156200"/>
          <p14:tracePt t="66527" x="1752600" y="5156200"/>
          <p14:tracePt t="66637" x="1771650" y="5156200"/>
          <p14:tracePt t="66645" x="1790700" y="5156200"/>
          <p14:tracePt t="66660" x="1866900" y="5162550"/>
          <p14:tracePt t="66677" x="2000250" y="5162550"/>
          <p14:tracePt t="66693" x="2146300" y="5162550"/>
          <p14:tracePt t="66710" x="2406650" y="5175250"/>
          <p14:tracePt t="66727" x="2743200" y="5187950"/>
          <p14:tracePt t="66743" x="3098800" y="5207000"/>
          <p14:tracePt t="66760" x="3467100" y="5175250"/>
          <p14:tracePt t="66777" x="3670300" y="5156200"/>
          <p14:tracePt t="66793" x="3816350" y="5143500"/>
          <p14:tracePt t="66810" x="3917950" y="5124450"/>
          <p14:tracePt t="66827" x="3975100" y="5111750"/>
          <p14:tracePt t="66843" x="3994150" y="5111750"/>
          <p14:tracePt t="67059" x="3994150" y="5118100"/>
          <p14:tracePt t="67067" x="3987800" y="5124450"/>
          <p14:tracePt t="67076" x="3981450" y="5124450"/>
          <p14:tracePt t="67093" x="3975100" y="5137150"/>
          <p14:tracePt t="67109" x="3968750" y="5143500"/>
          <p14:tracePt t="67126" x="3956050" y="5149850"/>
          <p14:tracePt t="67143" x="3949700" y="5149850"/>
          <p14:tracePt t="67160" x="3943350" y="5156200"/>
          <p14:tracePt t="67176" x="3937000" y="5162550"/>
          <p14:tracePt t="67193" x="3937000" y="5168900"/>
          <p14:tracePt t="67209" x="3924300" y="5175250"/>
          <p14:tracePt t="67226" x="3917950" y="5187950"/>
          <p14:tracePt t="67243" x="3905250" y="5194300"/>
          <p14:tracePt t="67259" x="3879850" y="5207000"/>
          <p14:tracePt t="67276" x="3873500" y="5207000"/>
          <p14:tracePt t="67293" x="3873500" y="5213350"/>
          <p14:tracePt t="67319" x="3873500" y="5219700"/>
          <p14:tracePt t="67326" x="3873500" y="5226050"/>
          <p14:tracePt t="67343" x="3873500" y="5238750"/>
          <p14:tracePt t="67359" x="3898900" y="5257800"/>
          <p14:tracePt t="67376" x="3943350" y="5289550"/>
          <p14:tracePt t="67393" x="4000500" y="5302250"/>
          <p14:tracePt t="67410" x="4152900" y="5327650"/>
          <p14:tracePt t="67426" x="4273550" y="5353050"/>
          <p14:tracePt t="67444" x="4394200" y="5365750"/>
          <p14:tracePt t="67459" x="4476750" y="5384800"/>
          <p14:tracePt t="67476" x="4514850" y="5397500"/>
          <p14:tracePt t="67492" x="4527550" y="5403850"/>
          <p14:tracePt t="67896" x="4527550" y="5410200"/>
          <p14:tracePt t="67904" x="4521200" y="5410200"/>
          <p14:tracePt t="67912" x="4521200" y="5416550"/>
          <p14:tracePt t="67925" x="4521200" y="5422900"/>
          <p14:tracePt t="67943" x="4508500" y="5429250"/>
          <p14:tracePt t="67959" x="4508500" y="5441950"/>
          <p14:tracePt t="68084" x="4508500" y="5448300"/>
          <p14:tracePt t="68092" x="4521200" y="5448300"/>
          <p14:tracePt t="68103" x="4533900" y="5454650"/>
          <p14:tracePt t="68111" x="4552950" y="5461000"/>
          <p14:tracePt t="68126" x="4572000" y="5467350"/>
          <p14:tracePt t="68142" x="4578350" y="5480050"/>
          <p14:tracePt t="68159" x="4584700" y="5486400"/>
          <p14:tracePt t="68176" x="4597400" y="5505450"/>
          <p14:tracePt t="68192" x="4603750" y="5511800"/>
          <p14:tracePt t="68209" x="4616450" y="5518150"/>
          <p14:tracePt t="68226" x="4622800" y="5537200"/>
          <p14:tracePt t="68242" x="4622800" y="5549900"/>
          <p14:tracePt t="68259" x="4622800" y="5568950"/>
          <p14:tracePt t="68275" x="4591050" y="5613400"/>
          <p14:tracePt t="68292" x="4546600" y="5670550"/>
          <p14:tracePt t="68309" x="4483100" y="5734050"/>
          <p14:tracePt t="68325" x="4406900" y="5822950"/>
          <p14:tracePt t="68342" x="4330700" y="5892800"/>
          <p14:tracePt t="68359" x="4203700" y="5994400"/>
          <p14:tracePt t="68375" x="4095750" y="6057900"/>
          <p14:tracePt t="68392" x="3962400" y="6134100"/>
          <p14:tracePt t="68408" x="3797300" y="6184900"/>
          <p14:tracePt t="68425" x="3651250" y="6203950"/>
          <p14:tracePt t="68442" x="3511550" y="6203950"/>
          <p14:tracePt t="68459" x="3397250" y="6203950"/>
          <p14:tracePt t="68475" x="3308350" y="6203950"/>
          <p14:tracePt t="68492" x="3206750" y="6191250"/>
          <p14:tracePt t="68509" x="3143250" y="6178550"/>
          <p14:tracePt t="68525" x="3111500" y="6165850"/>
          <p14:tracePt t="68542" x="3105150" y="6153150"/>
          <p14:tracePt t="68558" x="3092450" y="6146800"/>
          <p14:tracePt t="68625" x="3086100" y="6146800"/>
          <p14:tracePt t="68706" x="3086100" y="6140450"/>
          <p14:tracePt t="68734" x="3073400" y="6134100"/>
          <p14:tracePt t="68742" x="3054350" y="6127750"/>
          <p14:tracePt t="68751" x="3041650" y="6121400"/>
          <p14:tracePt t="68759" x="3028950" y="6115050"/>
          <p14:tracePt t="68774" x="3003550" y="6102350"/>
          <p14:tracePt t="68791" x="2984500" y="6096000"/>
          <p14:tracePt t="68808" x="2971800" y="6083300"/>
          <p14:tracePt t="68825" x="2959100" y="6083300"/>
          <p14:tracePt t="68859" x="2959100" y="6076950"/>
          <p14:tracePt t="68876" x="2978150" y="6051550"/>
          <p14:tracePt t="68892" x="3035300" y="5988050"/>
          <p14:tracePt t="68908" x="3086100" y="5937250"/>
          <p14:tracePt t="68925" x="3092450" y="5924550"/>
          <p14:tracePt t="68941" x="3092450" y="5918200"/>
          <p14:tracePt t="69111" x="3092450" y="5899150"/>
          <p14:tracePt t="69119" x="3073400" y="5842000"/>
          <p14:tracePt t="69127" x="3041650" y="5772150"/>
          <p14:tracePt t="69142" x="2952750" y="5556250"/>
          <p14:tracePt t="69158" x="2819400" y="5238750"/>
          <p14:tracePt t="69175" x="2686050" y="4933950"/>
          <p14:tracePt t="69191" x="2559050" y="4673600"/>
          <p14:tracePt t="69208" x="2451100" y="4489450"/>
          <p14:tracePt t="69225" x="2368550" y="4375150"/>
          <p14:tracePt t="69241" x="2330450" y="4311650"/>
          <p14:tracePt t="69258" x="2324100" y="4292600"/>
          <p14:tracePt t="69274" x="2324100" y="4286250"/>
          <p14:tracePt t="69291" x="2324100" y="4279900"/>
          <p14:tracePt t="69479" x="2305050" y="4273550"/>
          <p14:tracePt t="69487" x="2279650" y="4260850"/>
          <p14:tracePt t="69495" x="2241550" y="4235450"/>
          <p14:tracePt t="69508" x="2216150" y="4216400"/>
          <p14:tracePt t="69524" x="2146300" y="4159250"/>
          <p14:tracePt t="69541" x="2101850" y="4102100"/>
          <p14:tracePt t="69558" x="1987550" y="4019550"/>
          <p14:tracePt t="69574" x="1879600" y="3949700"/>
          <p14:tracePt t="69591" x="1771650" y="3879850"/>
          <p14:tracePt t="69607" x="1720850" y="3835400"/>
          <p14:tracePt t="69624" x="1695450" y="3822700"/>
          <p14:tracePt t="69641" x="1689100" y="3816350"/>
          <p14:tracePt t="69722" x="1682750" y="3816350"/>
          <p14:tracePt t="69731" x="1676400" y="3816350"/>
          <p14:tracePt t="69747" x="1670050" y="3816350"/>
          <p14:tracePt t="69761" x="1663700" y="3816350"/>
          <p14:tracePt t="69774" x="1657350" y="3810000"/>
          <p14:tracePt t="69791" x="1644650" y="3803650"/>
          <p14:tracePt t="69808" x="1631950" y="3790950"/>
          <p14:tracePt t="69824" x="1625600" y="3784600"/>
          <p14:tracePt t="69841" x="1606550" y="3771900"/>
          <p14:tracePt t="69857" x="1600200" y="3771900"/>
          <p14:tracePt t="69874" x="1587500" y="3771900"/>
          <p14:tracePt t="69891" x="1581150" y="3771900"/>
          <p14:tracePt t="69907" x="1574800" y="3778250"/>
          <p14:tracePt t="69924" x="1562100" y="3784600"/>
          <p14:tracePt t="69927" x="1555750" y="3790950"/>
          <p14:tracePt t="69940" x="1555750" y="3797300"/>
          <p14:tracePt t="70075" x="1555750" y="3816350"/>
          <p14:tracePt t="70083" x="1562100" y="3822700"/>
          <p14:tracePt t="70091" x="1568450" y="3841750"/>
          <p14:tracePt t="70107" x="1581150" y="3879850"/>
          <p14:tracePt t="70124" x="1587500" y="3892550"/>
          <p14:tracePt t="70140" x="1600200" y="3898900"/>
          <p14:tracePt t="70157" x="1600200" y="3905250"/>
          <p14:tracePt t="70193" x="1606550" y="3905250"/>
          <p14:tracePt t="70207" x="1612900" y="3905250"/>
          <p14:tracePt t="70224" x="1625600" y="3911600"/>
          <p14:tracePt t="70240" x="1638300" y="3917950"/>
          <p14:tracePt t="70257" x="1670050" y="3917950"/>
          <p14:tracePt t="70274" x="1701800" y="3924300"/>
          <p14:tracePt t="70290" x="1733550" y="3937000"/>
          <p14:tracePt t="70307" x="1765300" y="3949700"/>
          <p14:tracePt t="70324" x="1816100" y="3968750"/>
          <p14:tracePt t="70341" x="1854200" y="3981450"/>
          <p14:tracePt t="70357" x="1892300" y="3981450"/>
          <p14:tracePt t="70373" x="1936750" y="3987800"/>
          <p14:tracePt t="70390" x="1981200" y="3994150"/>
          <p14:tracePt t="70407" x="2038350" y="4000500"/>
          <p14:tracePt t="70424" x="2095500" y="4006850"/>
          <p14:tracePt t="70428" x="2139950" y="4013200"/>
          <p14:tracePt t="70440" x="2171700" y="4013200"/>
          <p14:tracePt t="70457" x="2260600" y="4025900"/>
          <p14:tracePt t="70474" x="2381250" y="4038600"/>
          <p14:tracePt t="70490" x="2501900" y="4051300"/>
          <p14:tracePt t="70507" x="2552700" y="4057650"/>
          <p14:tracePt t="70523" x="2584450" y="4064000"/>
          <p14:tracePt t="70540" x="2622550" y="4064000"/>
          <p14:tracePt t="70557" x="2660650" y="4070350"/>
          <p14:tracePt t="70573" x="2711450" y="4070350"/>
          <p14:tracePt t="70590" x="2774950" y="4076700"/>
          <p14:tracePt t="70607" x="2819400" y="4083050"/>
          <p14:tracePt t="70623" x="2863850" y="4083050"/>
          <p14:tracePt t="70640" x="2901950" y="4083050"/>
          <p14:tracePt t="70657" x="2933700" y="4083050"/>
          <p14:tracePt t="70673" x="2978150" y="4083050"/>
          <p14:tracePt t="70690" x="3022600" y="4083050"/>
          <p14:tracePt t="70706" x="3098800" y="4083050"/>
          <p14:tracePt t="70724" x="3175000" y="4070350"/>
          <p14:tracePt t="70740" x="3194050" y="4070350"/>
          <p14:tracePt t="70757" x="3206750" y="4070350"/>
          <p14:tracePt t="70827" x="3213100" y="4070350"/>
          <p14:tracePt t="70843" x="3213100" y="4064000"/>
          <p14:tracePt t="70851" x="3219450" y="4064000"/>
          <p14:tracePt t="70867" x="3225800" y="4064000"/>
          <p14:tracePt t="70881" x="3232150" y="4057650"/>
          <p14:tracePt t="70890" x="3238500" y="4057650"/>
          <p14:tracePt t="70906" x="3244850" y="4051300"/>
          <p14:tracePt t="70923" x="3263900" y="4044950"/>
          <p14:tracePt t="70940" x="3270250" y="4044950"/>
          <p14:tracePt t="70956" x="3276600" y="4038600"/>
          <p14:tracePt t="71109" x="3282950" y="4032250"/>
          <p14:tracePt t="71126" x="3295650" y="4025900"/>
          <p14:tracePt t="71133" x="3308350" y="4025900"/>
          <p14:tracePt t="71141" x="3314700" y="4019550"/>
          <p14:tracePt t="71156" x="3321050" y="4019550"/>
          <p14:tracePt t="71173" x="3333750" y="4019550"/>
          <p14:tracePt t="71228" x="3340100" y="4013200"/>
          <p14:tracePt t="71236" x="3346450" y="4006850"/>
          <p14:tracePt t="71242" x="3352800" y="4006850"/>
          <p14:tracePt t="71256" x="3371850" y="3994150"/>
          <p14:tracePt t="71273" x="3403600" y="3981450"/>
          <p14:tracePt t="71289" x="3441700" y="3975100"/>
          <p14:tracePt t="71306" x="3467100" y="3968750"/>
          <p14:tracePt t="71323" x="3492500" y="3968750"/>
          <p14:tracePt t="71339" x="3524250" y="3962400"/>
          <p14:tracePt t="71356" x="3556000" y="3962400"/>
          <p14:tracePt t="71373" x="3606800" y="3949700"/>
          <p14:tracePt t="71390" x="3663950" y="3937000"/>
          <p14:tracePt t="71406" x="3683000" y="3937000"/>
          <p14:tracePt t="71423" x="3702050" y="3937000"/>
          <p14:tracePt t="71440" x="3708400" y="3930650"/>
          <p14:tracePt t="71456" x="3721100" y="3930650"/>
          <p14:tracePt t="71473" x="3759200" y="3930650"/>
          <p14:tracePt t="71489" x="3790950" y="3930650"/>
          <p14:tracePt t="71506" x="3822700" y="3930650"/>
          <p14:tracePt t="71522" x="3860800" y="3943350"/>
          <p14:tracePt t="71539" x="3905250" y="3943350"/>
          <p14:tracePt t="71556" x="3937000" y="3943350"/>
          <p14:tracePt t="71572" x="3975100" y="3943350"/>
          <p14:tracePt t="71589" x="4000500" y="3943350"/>
          <p14:tracePt t="71606" x="4006850" y="3943350"/>
          <p14:tracePt t="71622" x="4019550" y="3943350"/>
          <p14:tracePt t="71639" x="4032250" y="3943350"/>
          <p14:tracePt t="71656" x="4070350" y="3943350"/>
          <p14:tracePt t="71672" x="4102100" y="3943350"/>
          <p14:tracePt t="71689" x="4146550" y="3943350"/>
          <p14:tracePt t="71706" x="4197350" y="3943350"/>
          <p14:tracePt t="71722" x="4229100" y="3943350"/>
          <p14:tracePt t="71739" x="4267200" y="3943350"/>
          <p14:tracePt t="71755" x="4292600" y="3943350"/>
          <p14:tracePt t="71772" x="4324350" y="3943350"/>
          <p14:tracePt t="71789" x="4362450" y="3937000"/>
          <p14:tracePt t="71805" x="4425950" y="3924300"/>
          <p14:tracePt t="71822" x="4470400" y="3917950"/>
          <p14:tracePt t="71839" x="4502150" y="3917950"/>
          <p14:tracePt t="71856" x="4527550" y="3905250"/>
          <p14:tracePt t="71872" x="4540250" y="3905250"/>
          <p14:tracePt t="71889" x="4552950" y="3898900"/>
          <p14:tracePt t="71906" x="4565650" y="3898900"/>
          <p14:tracePt t="71922" x="4578350" y="3898900"/>
          <p14:tracePt t="71947" x="4584700" y="3898900"/>
          <p14:tracePt t="71963" x="4591050" y="3898900"/>
          <p14:tracePt t="71979" x="4597400" y="3898900"/>
          <p14:tracePt t="71989" x="4603750" y="3898900"/>
          <p14:tracePt t="72005" x="4616450" y="3898900"/>
          <p14:tracePt t="72022" x="4635500" y="3898900"/>
          <p14:tracePt t="72039" x="4679950" y="3898900"/>
          <p14:tracePt t="72056" x="4737100" y="3898900"/>
          <p14:tracePt t="72072" x="4762500" y="3898900"/>
          <p14:tracePt t="72089" x="4775200" y="3898900"/>
          <p14:tracePt t="72105" x="4800600" y="3898900"/>
          <p14:tracePt t="72122" x="4826000" y="3892550"/>
          <p14:tracePt t="72139" x="4857750" y="3892550"/>
          <p14:tracePt t="72155" x="4895850" y="3892550"/>
          <p14:tracePt t="72172" x="4921250" y="3892550"/>
          <p14:tracePt t="72188" x="4933950" y="3892550"/>
          <p14:tracePt t="72205" x="4940300" y="3892550"/>
          <p14:tracePt t="72222" x="4953000" y="3892550"/>
          <p14:tracePt t="72239" x="4959350" y="3892550"/>
          <p14:tracePt t="72255" x="4965700" y="3892550"/>
          <p14:tracePt t="72272" x="4972050" y="3892550"/>
          <p14:tracePt t="72305" x="4978400" y="3892550"/>
          <p14:tracePt t="72322" x="4991100" y="3892550"/>
          <p14:tracePt t="72355" x="5003800" y="3892550"/>
          <p14:tracePt t="72417" x="5010150" y="3892550"/>
          <p14:tracePt t="72552" x="5016500" y="3892550"/>
          <p14:tracePt t="72559" x="5022850" y="3892550"/>
          <p14:tracePt t="72605" x="5029200" y="3892550"/>
          <p14:tracePt t="72911" x="5035550" y="3892550"/>
          <p14:tracePt t="72933" x="5048250" y="3886200"/>
          <p14:tracePt t="72941" x="5054600" y="3886200"/>
          <p14:tracePt t="72955" x="5054600" y="3879850"/>
          <p14:tracePt t="72972" x="5067300" y="3879850"/>
          <p14:tracePt t="72988" x="5073650" y="3879850"/>
          <p14:tracePt t="73005" x="5080000" y="3879850"/>
          <p14:tracePt t="73051" x="5086350" y="3879850"/>
          <p14:tracePt t="73365" x="5111750" y="3879850"/>
          <p14:tracePt t="73373" x="5149850" y="3879850"/>
          <p14:tracePt t="73388" x="5245100" y="3892550"/>
          <p14:tracePt t="73404" x="5334000" y="3911600"/>
          <p14:tracePt t="73421" x="5422900" y="3924300"/>
          <p14:tracePt t="73437" x="5499100" y="3937000"/>
          <p14:tracePt t="73454" x="5549900" y="3949700"/>
          <p14:tracePt t="73470" x="5581650" y="3949700"/>
          <p14:tracePt t="73488" x="5594350" y="3949700"/>
          <p14:tracePt t="73504" x="5607050" y="3949700"/>
          <p14:tracePt t="73521" x="5613400" y="3949700"/>
          <p14:tracePt t="73537" x="5632450" y="3949700"/>
          <p14:tracePt t="73554" x="5670550" y="3949700"/>
          <p14:tracePt t="73571" x="5708650" y="3956050"/>
          <p14:tracePt t="73587" x="5746750" y="3956050"/>
          <p14:tracePt t="73604" x="5791200" y="3956050"/>
          <p14:tracePt t="73621" x="5816600" y="3956050"/>
          <p14:tracePt t="73638" x="5829300" y="3956050"/>
          <p14:tracePt t="73655" x="5842000" y="3956050"/>
          <p14:tracePt t="73765" x="5861050" y="3956050"/>
          <p14:tracePt t="73773" x="5867400" y="3956050"/>
          <p14:tracePt t="73787" x="5911850" y="3962400"/>
          <p14:tracePt t="73804" x="5956300" y="3962400"/>
          <p14:tracePt t="73821" x="6007100" y="3962400"/>
          <p14:tracePt t="73837" x="6064250" y="3962400"/>
          <p14:tracePt t="73854" x="6140450" y="3962400"/>
          <p14:tracePt t="73870" x="6203950" y="3962400"/>
          <p14:tracePt t="73887" x="6242050" y="3962400"/>
          <p14:tracePt t="73904" x="6311900" y="3962400"/>
          <p14:tracePt t="73920" x="6350000" y="3962400"/>
          <p14:tracePt t="73937" x="6407150" y="3968750"/>
          <p14:tracePt t="73954" x="6483350" y="3981450"/>
          <p14:tracePt t="73970" x="6559550" y="3981450"/>
          <p14:tracePt t="73987" x="6648450" y="3981450"/>
          <p14:tracePt t="74005" x="6750050" y="3968750"/>
          <p14:tracePt t="74020" x="6870700" y="3949700"/>
          <p14:tracePt t="74037" x="7016750" y="3949700"/>
          <p14:tracePt t="74054" x="7270750" y="3937000"/>
          <p14:tracePt t="74070" x="7429500" y="3917950"/>
          <p14:tracePt t="74087" x="7575550" y="3886200"/>
          <p14:tracePt t="74103" x="7689850" y="3867150"/>
          <p14:tracePt t="74120" x="7791450" y="3860800"/>
          <p14:tracePt t="74137" x="7854950" y="3860800"/>
          <p14:tracePt t="74154" x="7931150" y="3860800"/>
          <p14:tracePt t="74170" x="7975600" y="3873500"/>
          <p14:tracePt t="74187" x="8051800" y="3879850"/>
          <p14:tracePt t="74204" x="8108950" y="3879850"/>
          <p14:tracePt t="74220" x="8159750" y="3879850"/>
          <p14:tracePt t="74237" x="8191500" y="3879850"/>
          <p14:tracePt t="74253" x="8216900" y="3879850"/>
          <p14:tracePt t="74270" x="8242300" y="3879850"/>
          <p14:tracePt t="74287" x="8248650" y="3879850"/>
          <p14:tracePt t="74305" x="8261350" y="3879850"/>
          <p14:tracePt t="74320" x="8274050" y="3879850"/>
          <p14:tracePt t="74353" x="8280400" y="3879850"/>
          <p14:tracePt t="74429" x="8286750" y="3879850"/>
          <p14:tracePt t="74446" x="8293100" y="3886200"/>
          <p14:tracePt t="74453" x="8299450" y="3892550"/>
          <p14:tracePt t="74460" x="8305800" y="3892550"/>
          <p14:tracePt t="74470" x="8312150" y="3892550"/>
          <p14:tracePt t="74487" x="8331200" y="3898900"/>
          <p14:tracePt t="74503" x="8343900" y="3905250"/>
          <p14:tracePt t="74520" x="8356600" y="3905250"/>
          <p14:tracePt t="74852" x="8356600" y="3911600"/>
          <p14:tracePt t="74869" x="8356600" y="3917950"/>
          <p14:tracePt t="74876" x="8337550" y="3937000"/>
          <p14:tracePt t="74886" x="8312150" y="3949700"/>
          <p14:tracePt t="74903" x="8248650" y="3987800"/>
          <p14:tracePt t="74920" x="8166100" y="4025900"/>
          <p14:tracePt t="74936" x="8032750" y="4038600"/>
          <p14:tracePt t="74939" x="7956550" y="4064000"/>
          <p14:tracePt t="74953" x="7861300" y="4083050"/>
          <p14:tracePt t="74970" x="7448550" y="4140200"/>
          <p14:tracePt t="74986" x="7219950" y="4140200"/>
          <p14:tracePt t="75003" x="6921500" y="4140200"/>
          <p14:tracePt t="75019" x="6642100" y="4127500"/>
          <p14:tracePt t="75036" x="6413500" y="4121150"/>
          <p14:tracePt t="75053" x="6286500" y="4108450"/>
          <p14:tracePt t="75070" x="6172200" y="4102100"/>
          <p14:tracePt t="75086" x="6153150" y="4102100"/>
          <p14:tracePt t="75143" x="6146800" y="4102100"/>
          <p14:tracePt t="75229" x="6153150" y="4095750"/>
          <p14:tracePt t="75237" x="6165850" y="4095750"/>
          <p14:tracePt t="75252" x="6210300" y="4076700"/>
          <p14:tracePt t="75269" x="6299200" y="4057650"/>
          <p14:tracePt t="75286" x="6407150" y="4051300"/>
          <p14:tracePt t="75302" x="6591300" y="4038600"/>
          <p14:tracePt t="75319" x="6788150" y="4019550"/>
          <p14:tracePt t="75336" x="7004050" y="4000500"/>
          <p14:tracePt t="75353" x="7258050" y="3975100"/>
          <p14:tracePt t="75369" x="7404100" y="3968750"/>
          <p14:tracePt t="75386" x="7512050" y="3968750"/>
          <p14:tracePt t="75402" x="7543800" y="3968750"/>
          <p14:tracePt t="75419" x="7556500" y="3968750"/>
          <p14:tracePt t="75621" x="7556500" y="3981450"/>
          <p14:tracePt t="75630" x="7556500" y="4019550"/>
          <p14:tracePt t="75636" x="7556500" y="4083050"/>
          <p14:tracePt t="75652" x="7499350" y="4260850"/>
          <p14:tracePt t="75669" x="7404100" y="4476750"/>
          <p14:tracePt t="75685" x="7194550" y="4908550"/>
          <p14:tracePt t="75702" x="7054850" y="5327650"/>
          <p14:tracePt t="75719" x="7048500" y="5575300"/>
          <p14:tracePt t="75736" x="7092950" y="5727700"/>
          <p14:tracePt t="75752" x="7099300" y="5740400"/>
          <p14:tracePt t="75895" x="7092950" y="5746750"/>
          <p14:tracePt t="75909" x="7092950" y="5753100"/>
          <p14:tracePt t="75916" x="7086600" y="5753100"/>
          <p14:tracePt t="75927" x="7080250" y="5753100"/>
          <p14:tracePt t="75997" x="7080250" y="5759450"/>
          <p14:tracePt t="76019" x="7086600" y="5759450"/>
          <p14:tracePt t="76105" x="7086600" y="5740400"/>
          <p14:tracePt t="76113" x="7086600" y="5721350"/>
          <p14:tracePt t="76122" x="7073900" y="5721350"/>
          <p14:tracePt t="76135" x="7067550" y="5715000"/>
          <p14:tracePt t="76152" x="7067550" y="5702300"/>
          <p14:tracePt t="76239" x="7086600" y="5702300"/>
          <p14:tracePt t="76247" x="7118350" y="5702300"/>
          <p14:tracePt t="76255" x="7169150" y="5708650"/>
          <p14:tracePt t="76268" x="7245350" y="5727700"/>
          <p14:tracePt t="76285" x="7524750" y="5759450"/>
          <p14:tracePt t="76302" x="7677150" y="5778500"/>
          <p14:tracePt t="76318" x="7740650" y="5784850"/>
          <p14:tracePt t="76335" x="7785100" y="5784850"/>
          <p14:tracePt t="76352" x="7785100" y="5791200"/>
          <p14:tracePt t="76368" x="7791450" y="5791200"/>
          <p14:tracePt t="76498" x="7797800" y="5791200"/>
          <p14:tracePt t="76513" x="7804150" y="5791200"/>
          <p14:tracePt t="76521" x="7823200" y="5791200"/>
          <p14:tracePt t="76535" x="7854950" y="5791200"/>
          <p14:tracePt t="76552" x="7937500" y="5810250"/>
          <p14:tracePt t="76568" x="7956550" y="5810250"/>
          <p14:tracePt t="76780" x="7962900" y="5810250"/>
          <p14:tracePt t="76787" x="7969250" y="5810250"/>
          <p14:tracePt t="76914" x="7962900" y="5803900"/>
          <p14:tracePt t="76921" x="7918450" y="5778500"/>
          <p14:tracePt t="76934" x="7835900" y="5746750"/>
          <p14:tracePt t="76951" x="7747000" y="5702300"/>
          <p14:tracePt t="76968" x="7677150" y="5683250"/>
          <p14:tracePt t="76984" x="7639050" y="5670550"/>
          <p14:tracePt t="77001" x="7607300" y="5664200"/>
          <p14:tracePt t="77018" x="7588250" y="5664200"/>
          <p14:tracePt t="77034" x="7556500" y="5664200"/>
          <p14:tracePt t="77051" x="7524750" y="5664200"/>
          <p14:tracePt t="77068" x="7467600" y="5657850"/>
          <p14:tracePt t="77084" x="7423150" y="5651500"/>
          <p14:tracePt t="77101" x="7385050" y="5645150"/>
          <p14:tracePt t="77118" x="7327900" y="5632450"/>
          <p14:tracePt t="77134" x="7264400" y="5613400"/>
          <p14:tracePt t="77151" x="7188200" y="5600700"/>
          <p14:tracePt t="77168" x="7131050" y="5588000"/>
          <p14:tracePt t="77184" x="7067550" y="5575300"/>
          <p14:tracePt t="77201" x="7029450" y="5562600"/>
          <p14:tracePt t="77217" x="6978650" y="5549900"/>
          <p14:tracePt t="77234" x="6965950" y="5543550"/>
          <p14:tracePt t="77251" x="6959600" y="5537200"/>
          <p14:tracePt t="77267" x="6946900" y="5537200"/>
          <p14:tracePt t="77284" x="6934200" y="5530850"/>
          <p14:tracePt t="77301" x="6908800" y="5524500"/>
          <p14:tracePt t="77318" x="6858000" y="5518150"/>
          <p14:tracePt t="77334" x="6832600" y="5511800"/>
          <p14:tracePt t="77351" x="6826250" y="5511800"/>
          <p14:tracePt t="77368" x="6819900" y="5511800"/>
          <p14:tracePt t="77384" x="6813550" y="5511800"/>
          <p14:tracePt t="77564" x="6813550" y="5505450"/>
          <p14:tracePt t="77571" x="6813550" y="5499100"/>
          <p14:tracePt t="77584" x="6813550" y="5486400"/>
          <p14:tracePt t="77601" x="6813550" y="5480050"/>
          <p14:tracePt t="77617" x="6819900" y="5467350"/>
          <p14:tracePt t="77634" x="6826250" y="5461000"/>
          <p14:tracePt t="77651" x="6838950" y="5454650"/>
          <p14:tracePt t="77667" x="6838950" y="5441950"/>
          <p14:tracePt t="77684" x="6838950" y="5435600"/>
          <p14:tracePt t="77700" x="6838950" y="5422900"/>
          <p14:tracePt t="77719" x="6838950" y="5410200"/>
          <p14:tracePt t="77734" x="6838950" y="5403850"/>
          <p14:tracePt t="77750" x="6838950" y="5391150"/>
          <p14:tracePt t="77767" x="6838950" y="5384800"/>
          <p14:tracePt t="77784" x="6838950" y="5378450"/>
          <p14:tracePt t="77800" x="6838950" y="5372100"/>
          <p14:tracePt t="77817" x="6838950" y="5365750"/>
          <p14:tracePt t="77834" x="6838950" y="5359400"/>
          <p14:tracePt t="77850" x="6838950" y="5346700"/>
          <p14:tracePt t="77867" x="6838950" y="5334000"/>
          <p14:tracePt t="77884" x="6838950" y="5327650"/>
          <p14:tracePt t="77900" x="6838950" y="5314950"/>
          <p14:tracePt t="77919" x="6838950" y="5308600"/>
          <p14:tracePt t="77934" x="6838950" y="5302250"/>
          <p14:tracePt t="77950" x="6838950" y="5295900"/>
          <p14:tracePt t="78055" x="6851650" y="5295900"/>
          <p14:tracePt t="78063" x="6870700" y="5302250"/>
          <p14:tracePt t="78071" x="6902450" y="5308600"/>
          <p14:tracePt t="78083" x="6946900" y="5314950"/>
          <p14:tracePt t="78100" x="7086600" y="5340350"/>
          <p14:tracePt t="78117" x="7239000" y="5359400"/>
          <p14:tracePt t="78133" x="7512050" y="5384800"/>
          <p14:tracePt t="78150" x="7683500" y="5410200"/>
          <p14:tracePt t="78167" x="7842250" y="5416550"/>
          <p14:tracePt t="78183" x="7994650" y="5429250"/>
          <p14:tracePt t="78200" x="8121650" y="5435600"/>
          <p14:tracePt t="78217" x="8204200" y="5454650"/>
          <p14:tracePt t="78234" x="8261350" y="5473700"/>
          <p14:tracePt t="78250" x="8286750" y="5486400"/>
          <p14:tracePt t="78267" x="8299450" y="5492750"/>
          <p14:tracePt t="78283" x="8312150" y="5499100"/>
          <p14:tracePt t="78300" x="8331200" y="5499100"/>
          <p14:tracePt t="78317" x="8356600" y="5499100"/>
          <p14:tracePt t="78333" x="8394700" y="5499100"/>
          <p14:tracePt t="78350" x="8445500" y="5511800"/>
          <p14:tracePt t="78367" x="8477250" y="5518150"/>
          <p14:tracePt t="78383" x="8489950" y="5524500"/>
          <p14:tracePt t="78479" x="8489950" y="5530850"/>
          <p14:tracePt t="78487" x="8489950" y="5562600"/>
          <p14:tracePt t="78500" x="8477250" y="5607050"/>
          <p14:tracePt t="78516" x="8458200" y="5740400"/>
          <p14:tracePt t="78533" x="8451850" y="5842000"/>
          <p14:tracePt t="78550" x="8458200" y="5930900"/>
          <p14:tracePt t="78566" x="8464550" y="5975350"/>
          <p14:tracePt t="78583" x="8477250" y="6026150"/>
          <p14:tracePt t="78600" x="8477250" y="6057900"/>
          <p14:tracePt t="78616" x="8477250" y="6076950"/>
          <p14:tracePt t="78633" x="8477250" y="6083300"/>
          <p14:tracePt t="78650" x="8470900" y="6089650"/>
          <p14:tracePt t="78666" x="8458200" y="6089650"/>
          <p14:tracePt t="78683" x="8394700" y="6089650"/>
          <p14:tracePt t="78699" x="8172450" y="6089650"/>
          <p14:tracePt t="78716" x="7721600" y="5988050"/>
          <p14:tracePt t="78733" x="7118350" y="5886450"/>
          <p14:tracePt t="78751" x="6489700" y="5791200"/>
          <p14:tracePt t="78767" x="6045200" y="5702300"/>
          <p14:tracePt t="78783" x="5727700" y="5632450"/>
          <p14:tracePt t="78799" x="5664200" y="5626100"/>
          <p14:tracePt t="78816" x="5657850" y="5626100"/>
          <p14:tracePt t="79058" x="5670550" y="5594350"/>
          <p14:tracePt t="79065" x="5695950" y="5524500"/>
          <p14:tracePt t="79072" x="5734050" y="5448300"/>
          <p14:tracePt t="79082" x="5765800" y="5384800"/>
          <p14:tracePt t="79099" x="5822950" y="5270500"/>
          <p14:tracePt t="79116" x="5835650" y="5200650"/>
          <p14:tracePt t="79132" x="5842000" y="5168900"/>
          <p14:tracePt t="79149" x="5842000" y="5162550"/>
          <p14:tracePt t="79166" x="5842000" y="5156200"/>
          <p14:tracePt t="79395" x="5842000" y="5162550"/>
          <p14:tracePt t="79420" x="5835650" y="5162550"/>
          <p14:tracePt t="79458" x="5822950" y="5162550"/>
          <p14:tracePt t="79465" x="5822950" y="51689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/>
          <a:srcRect l="16402" r="16596"/>
          <a:stretch/>
        </p:blipFill>
        <p:spPr>
          <a:xfrm rot="16200000">
            <a:off x="2937307" y="4892911"/>
            <a:ext cx="914400" cy="2324808"/>
          </a:xfrm>
          <a:prstGeom prst="rect">
            <a:avLst/>
          </a:prstGeom>
        </p:spPr>
      </p:pic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7B9D6-9B58-4A8A-859F-5010B20BE5F4}" type="slidenum">
              <a:rPr lang="en-US" altLang="th-TH"/>
              <a:pPr/>
              <a:t>12</a:t>
            </a:fld>
            <a:endParaRPr lang="en-US" altLang="th-TH"/>
          </a:p>
        </p:txBody>
      </p:sp>
      <p:graphicFrame>
        <p:nvGraphicFramePr>
          <p:cNvPr id="3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574026"/>
              </p:ext>
            </p:extLst>
          </p:nvPr>
        </p:nvGraphicFramePr>
        <p:xfrm>
          <a:off x="3686374" y="1149118"/>
          <a:ext cx="16779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656" name="Equation" r:id="rId5" imgW="787320" imgH="241200" progId="Equation.3">
                  <p:embed/>
                </p:oleObj>
              </mc:Choice>
              <mc:Fallback>
                <p:oleObj name="Equation" r:id="rId5" imgW="787320" imgH="241200" progId="Equation.3">
                  <p:embed/>
                  <p:pic>
                    <p:nvPicPr>
                      <p:cNvPr id="3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6374" y="1149118"/>
                        <a:ext cx="1677987" cy="5175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018812" y="322510"/>
            <a:ext cx="71190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44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Average Power</a:t>
            </a:r>
            <a:r>
              <a:rPr lang="th-TH" sz="44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กรณี </a:t>
            </a:r>
            <a:r>
              <a:rPr lang="en-US" sz="44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sz="44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44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44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44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endParaRPr lang="en-US" sz="4400" b="1" dirty="0">
              <a:solidFill>
                <a:srgbClr val="C0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5631" y="1059004"/>
            <a:ext cx="32688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2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206143"/>
              </p:ext>
            </p:extLst>
          </p:nvPr>
        </p:nvGraphicFramePr>
        <p:xfrm>
          <a:off x="3686374" y="1666643"/>
          <a:ext cx="18415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657" name="Equation" r:id="rId7" imgW="863280" imgH="241200" progId="Equation.3">
                  <p:embed/>
                </p:oleObj>
              </mc:Choice>
              <mc:Fallback>
                <p:oleObj name="Equation" r:id="rId7" imgW="863280" imgH="241200" progId="Equation.3">
                  <p:embed/>
                  <p:pic>
                    <p:nvPicPr>
                      <p:cNvPr id="2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6374" y="1666643"/>
                        <a:ext cx="1841500" cy="5175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Brace 3"/>
          <p:cNvSpPr/>
          <p:nvPr/>
        </p:nvSpPr>
        <p:spPr>
          <a:xfrm>
            <a:off x="5489774" y="1234561"/>
            <a:ext cx="374339" cy="864163"/>
          </a:xfrm>
          <a:prstGeom prst="rightBrace">
            <a:avLst>
              <a:gd name="adj1" fmla="val 33778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096000" y="1106877"/>
            <a:ext cx="24705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สองกรณีนี้จัดเป็น </a:t>
            </a:r>
            <a:endParaRPr lang="en-US" alt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lvl="1"/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Reactive load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2190" y="2368467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en-US" alt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61892"/>
              </p:ext>
            </p:extLst>
          </p:nvPr>
        </p:nvGraphicFramePr>
        <p:xfrm>
          <a:off x="1524000" y="2244692"/>
          <a:ext cx="628650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658" name="Equation" r:id="rId9" imgW="2946240" imgH="393480" progId="Equation.3">
                  <p:embed/>
                </p:oleObj>
              </mc:Choice>
              <mc:Fallback>
                <p:oleObj name="Equation" r:id="rId9" imgW="2946240" imgH="393480" progId="Equation.3">
                  <p:embed/>
                  <p:pic>
                    <p:nvPicPr>
                      <p:cNvPr id="2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244692"/>
                        <a:ext cx="6286500" cy="8429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3424" y="3306737"/>
            <a:ext cx="84721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กรณีนี้จะได้กำลังไฟฟ้าเฉลี่ย 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P=0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แสดงว่าไม่มีการรับพลังงานจาก </a:t>
            </a:r>
          </a:p>
          <a:p>
            <a:pPr marL="0" lvl="1"/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ไปใช้งานเลย </a:t>
            </a:r>
            <a:r>
              <a:rPr lang="th-TH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กล่าวคือในแต่ละรอบของไฟฟ้ากระแสสลับ</a:t>
            </a:r>
          </a:p>
          <a:p>
            <a:pPr marL="0" lvl="1"/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Reactive load </a:t>
            </a:r>
            <a:r>
              <a:rPr lang="th-TH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ในอุดมคติจะมีการรับพลังงานจาก </a:t>
            </a: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Source </a:t>
            </a:r>
            <a:r>
              <a:rPr lang="th-TH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แล้วก็</a:t>
            </a:r>
          </a:p>
          <a:p>
            <a:pPr marL="0" lvl="1"/>
            <a:r>
              <a:rPr lang="th-TH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จ่ายพลังงานคืนให้ </a:t>
            </a: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Source </a:t>
            </a:r>
            <a:r>
              <a:rPr lang="th-TH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ในปริมาณที่เท่ากัน จึงทำให้ </a:t>
            </a: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P=0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5619" y="5520293"/>
            <a:ext cx="1033434" cy="9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7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014"/>
    </mc:Choice>
    <mc:Fallback xmlns="">
      <p:transition spd="slow" advTm="12701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448" x="5816600" y="5168900"/>
          <p14:tracePt t="1466" x="5797550" y="5181600"/>
          <p14:tracePt t="1473" x="5734050" y="5207000"/>
          <p14:tracePt t="1481" x="5632450" y="5245100"/>
          <p14:tracePt t="1493" x="5505450" y="5302250"/>
          <p14:tracePt t="1510" x="5372100" y="5213350"/>
          <p14:tracePt t="1526" x="5308600" y="5041900"/>
          <p14:tracePt t="1543" x="5289550" y="4635500"/>
          <p14:tracePt t="1559" x="5283200" y="4127500"/>
          <p14:tracePt t="1576" x="5327650" y="3740150"/>
          <p14:tracePt t="1593" x="5397500" y="3346450"/>
          <p14:tracePt t="1597" x="5461000" y="3149600"/>
          <p14:tracePt t="1611" x="5505450" y="2997200"/>
          <p14:tracePt t="1626" x="5600700" y="2711450"/>
          <p14:tracePt t="1643" x="5708650" y="2438400"/>
          <p14:tracePt t="1659" x="5778500" y="2228850"/>
          <p14:tracePt t="1678" x="5886450" y="1968500"/>
          <p14:tracePt t="1692" x="5949950" y="1873250"/>
          <p14:tracePt t="1709" x="6013450" y="1778000"/>
          <p14:tracePt t="1726" x="6064250" y="1708150"/>
          <p14:tracePt t="1742" x="6096000" y="1657350"/>
          <p14:tracePt t="1759" x="6140450" y="1593850"/>
          <p14:tracePt t="1776" x="6172200" y="1524000"/>
          <p14:tracePt t="1793" x="6184900" y="1492250"/>
          <p14:tracePt t="1809" x="6191250" y="1466850"/>
          <p14:tracePt t="1826" x="6216650" y="1422400"/>
          <p14:tracePt t="1842" x="6235700" y="1384300"/>
          <p14:tracePt t="1859" x="6248400" y="1352550"/>
          <p14:tracePt t="1876" x="6261100" y="1314450"/>
          <p14:tracePt t="1892" x="6267450" y="1289050"/>
          <p14:tracePt t="1909" x="6280150" y="1244600"/>
          <p14:tracePt t="1926" x="6299200" y="1174750"/>
          <p14:tracePt t="1942" x="6311900" y="1130300"/>
          <p14:tracePt t="1959" x="6311900" y="1092200"/>
          <p14:tracePt t="1976" x="6305550" y="1054100"/>
          <p14:tracePt t="1992" x="6305550" y="1047750"/>
          <p14:tracePt t="2009" x="6305550" y="1035050"/>
          <p14:tracePt t="2042" x="6305550" y="1028700"/>
          <p14:tracePt t="2059" x="6305550" y="1016000"/>
          <p14:tracePt t="2076" x="6299200" y="1003300"/>
          <p14:tracePt t="2092" x="6286500" y="996950"/>
          <p14:tracePt t="2111" x="6286500" y="990600"/>
          <p14:tracePt t="2125" x="6286500" y="977900"/>
          <p14:tracePt t="2142" x="6286500" y="971550"/>
          <p14:tracePt t="2159" x="6280150" y="958850"/>
          <p14:tracePt t="2176" x="6280150" y="952500"/>
          <p14:tracePt t="2192" x="6273800" y="939800"/>
          <p14:tracePt t="2254" x="6273800" y="933450"/>
          <p14:tracePt t="2270" x="6273800" y="920750"/>
          <p14:tracePt t="2278" x="6273800" y="908050"/>
          <p14:tracePt t="2292" x="6267450" y="889000"/>
          <p14:tracePt t="2309" x="6267450" y="876300"/>
          <p14:tracePt t="2325" x="6267450" y="863600"/>
          <p14:tracePt t="2342" x="6267450" y="857250"/>
          <p14:tracePt t="2382" x="6267450" y="850900"/>
          <p14:tracePt t="2396" x="6261100" y="844550"/>
          <p14:tracePt t="2408" x="6254750" y="844550"/>
          <p14:tracePt t="2523" x="6248400" y="844550"/>
          <p14:tracePt t="2531" x="6229350" y="844550"/>
          <p14:tracePt t="2542" x="6210300" y="850900"/>
          <p14:tracePt t="2558" x="6159500" y="863600"/>
          <p14:tracePt t="2575" x="6108700" y="876300"/>
          <p14:tracePt t="2592" x="5981700" y="901700"/>
          <p14:tracePt t="2609" x="5842000" y="927100"/>
          <p14:tracePt t="2625" x="5683250" y="939800"/>
          <p14:tracePt t="2642" x="5524500" y="952500"/>
          <p14:tracePt t="2658" x="5372100" y="990600"/>
          <p14:tracePt t="2675" x="5200650" y="1003300"/>
          <p14:tracePt t="2692" x="5003800" y="1003300"/>
          <p14:tracePt t="2708" x="4768850" y="977900"/>
          <p14:tracePt t="2725" x="4686300" y="965200"/>
          <p14:tracePt t="2742" x="4648200" y="952500"/>
          <p14:tracePt t="2758" x="4597400" y="946150"/>
          <p14:tracePt t="2775" x="4508500" y="920750"/>
          <p14:tracePt t="2792" x="4406900" y="882650"/>
          <p14:tracePt t="2808" x="4298950" y="838200"/>
          <p14:tracePt t="2825" x="4229100" y="793750"/>
          <p14:tracePt t="2842" x="4171950" y="768350"/>
          <p14:tracePt t="2859" x="4152900" y="755650"/>
          <p14:tracePt t="2875" x="4140200" y="749300"/>
          <p14:tracePt t="2891" x="4133850" y="742950"/>
          <p14:tracePt t="3015" x="4133850" y="736600"/>
          <p14:tracePt t="3092" x="4133850" y="730250"/>
          <p14:tracePt t="3109" x="4127500" y="730250"/>
          <p14:tracePt t="3439" x="4127500" y="723900"/>
          <p14:tracePt t="3447" x="4133850" y="717550"/>
          <p14:tracePt t="3461" x="4140200" y="717550"/>
          <p14:tracePt t="3474" x="4146550" y="711200"/>
          <p14:tracePt t="3491" x="4159250" y="711200"/>
          <p14:tracePt t="3508" x="4248150" y="704850"/>
          <p14:tracePt t="3524" x="4324350" y="698500"/>
          <p14:tracePt t="3541" x="4413250" y="679450"/>
          <p14:tracePt t="3558" x="4521200" y="666750"/>
          <p14:tracePt t="3574" x="4654550" y="660400"/>
          <p14:tracePt t="3591" x="4806950" y="660400"/>
          <p14:tracePt t="3594" x="4914900" y="660400"/>
          <p14:tracePt t="3608" x="5010150" y="660400"/>
          <p14:tracePt t="3624" x="5245100" y="692150"/>
          <p14:tracePt t="3641" x="5702300" y="787400"/>
          <p14:tracePt t="3658" x="5994400" y="838200"/>
          <p14:tracePt t="3674" x="6229350" y="863600"/>
          <p14:tracePt t="3691" x="6381750" y="882650"/>
          <p14:tracePt t="3708" x="6451600" y="895350"/>
          <p14:tracePt t="3724" x="6477000" y="895350"/>
          <p14:tracePt t="3741" x="6489700" y="895350"/>
          <p14:tracePt t="3758" x="6527800" y="889000"/>
          <p14:tracePt t="3774" x="6559550" y="889000"/>
          <p14:tracePt t="3791" x="6572250" y="882650"/>
          <p14:tracePt t="3807" x="6591300" y="876300"/>
          <p14:tracePt t="3824" x="6616700" y="869950"/>
          <p14:tracePt t="3841" x="6642100" y="869950"/>
          <p14:tracePt t="3857" x="6667500" y="869950"/>
          <p14:tracePt t="3874" x="6686550" y="869950"/>
          <p14:tracePt t="3891" x="6718300" y="863600"/>
          <p14:tracePt t="3908" x="6769100" y="844550"/>
          <p14:tracePt t="3924" x="6781800" y="831850"/>
          <p14:tracePt t="3941" x="6788150" y="825500"/>
          <p14:tracePt t="3957" x="6794500" y="819150"/>
          <p14:tracePt t="4136" x="6794500" y="812800"/>
          <p14:tracePt t="4151" x="6788150" y="800100"/>
          <p14:tracePt t="4159" x="6788150" y="793750"/>
          <p14:tracePt t="4174" x="6775450" y="774700"/>
          <p14:tracePt t="4190" x="6769100" y="768350"/>
          <p14:tracePt t="4208" x="6762750" y="755650"/>
          <p14:tracePt t="4224" x="6762750" y="749300"/>
          <p14:tracePt t="4330" x="6756400" y="742950"/>
          <p14:tracePt t="4473" x="6756400" y="736600"/>
          <p14:tracePt t="4481" x="6775450" y="730250"/>
          <p14:tracePt t="4490" x="6800850" y="730250"/>
          <p14:tracePt t="4507" x="6870700" y="711200"/>
          <p14:tracePt t="4524" x="6946900" y="698500"/>
          <p14:tracePt t="4540" x="7035800" y="685800"/>
          <p14:tracePt t="4557" x="7124700" y="685800"/>
          <p14:tracePt t="4573" x="7258050" y="692150"/>
          <p14:tracePt t="4590" x="7321550" y="698500"/>
          <p14:tracePt t="4607" x="7372350" y="698500"/>
          <p14:tracePt t="4624" x="7416800" y="698500"/>
          <p14:tracePt t="4640" x="7467600" y="698500"/>
          <p14:tracePt t="4657" x="7493000" y="698500"/>
          <p14:tracePt t="4673" x="7499350" y="698500"/>
          <p14:tracePt t="4740" x="7505700" y="704850"/>
          <p14:tracePt t="4754" x="7512050" y="711200"/>
          <p14:tracePt t="4769" x="7518400" y="717550"/>
          <p14:tracePt t="4777" x="7524750" y="717550"/>
          <p14:tracePt t="4793" x="7531100" y="723900"/>
          <p14:tracePt t="4919" x="7537450" y="723900"/>
          <p14:tracePt t="4935" x="7543800" y="723900"/>
          <p14:tracePt t="4974" x="7543800" y="730250"/>
          <p14:tracePt t="4997" x="7543800" y="736600"/>
          <p14:tracePt t="5020" x="7550150" y="736600"/>
          <p14:tracePt t="5427" x="7550150" y="742950"/>
          <p14:tracePt t="5443" x="7550150" y="749300"/>
          <p14:tracePt t="5450" x="7543800" y="762000"/>
          <p14:tracePt t="5459" x="7537450" y="781050"/>
          <p14:tracePt t="5472" x="7518400" y="806450"/>
          <p14:tracePt t="5489" x="7467600" y="882650"/>
          <p14:tracePt t="5953" x="7461250" y="869950"/>
          <p14:tracePt t="5961" x="7448550" y="844550"/>
          <p14:tracePt t="5972" x="7429500" y="831850"/>
          <p14:tracePt t="5989" x="7397750" y="812800"/>
          <p14:tracePt t="6006" x="7359650" y="812800"/>
          <p14:tracePt t="6022" x="7334250" y="819150"/>
          <p14:tracePt t="6039" x="7315200" y="819150"/>
          <p14:tracePt t="6055" x="7302500" y="819150"/>
          <p14:tracePt t="6072" x="7283450" y="831850"/>
          <p14:tracePt t="6089" x="7251700" y="844550"/>
          <p14:tracePt t="6105" x="7200900" y="857250"/>
          <p14:tracePt t="6109" x="7175500" y="863600"/>
          <p14:tracePt t="6122" x="7150100" y="863600"/>
          <p14:tracePt t="6139" x="7105650" y="869950"/>
          <p14:tracePt t="6156" x="7004050" y="857250"/>
          <p14:tracePt t="6172" x="6953250" y="850900"/>
          <p14:tracePt t="6189" x="6908800" y="844550"/>
          <p14:tracePt t="6205" x="6851650" y="844550"/>
          <p14:tracePt t="6222" x="6794500" y="831850"/>
          <p14:tracePt t="6239" x="6731000" y="819150"/>
          <p14:tracePt t="6255" x="6686550" y="806450"/>
          <p14:tracePt t="6272" x="6610350" y="793750"/>
          <p14:tracePt t="6289" x="6578600" y="793750"/>
          <p14:tracePt t="6305" x="6540500" y="793750"/>
          <p14:tracePt t="6322" x="6521450" y="793750"/>
          <p14:tracePt t="6375" x="6515100" y="787400"/>
          <p14:tracePt t="6391" x="6508750" y="787400"/>
          <p14:tracePt t="6399" x="6502400" y="781050"/>
          <p14:tracePt t="6407" x="6502400" y="774700"/>
          <p14:tracePt t="6431" x="6496050" y="768350"/>
          <p14:tracePt t="6441" x="6489700" y="768350"/>
          <p14:tracePt t="6455" x="6483350" y="768350"/>
          <p14:tracePt t="6472" x="6477000" y="762000"/>
          <p14:tracePt t="6488" x="6470650" y="762000"/>
          <p14:tracePt t="6627" x="6470650" y="755650"/>
          <p14:tracePt t="6641" x="6470650" y="749300"/>
          <p14:tracePt t="6649" x="6464300" y="742950"/>
          <p14:tracePt t="6657" x="6457950" y="742950"/>
          <p14:tracePt t="6671" x="6457950" y="736600"/>
          <p14:tracePt t="6688" x="6457950" y="730250"/>
          <p14:tracePt t="6706" x="6457950" y="723900"/>
          <p14:tracePt t="6721" x="6457950" y="717550"/>
          <p14:tracePt t="6738" x="6451600" y="717550"/>
          <p14:tracePt t="6755" x="6451600" y="711200"/>
          <p14:tracePt t="6955" x="6445250" y="711200"/>
          <p14:tracePt t="7597" x="6445250" y="704850"/>
          <p14:tracePt t="7613" x="6445250" y="698500"/>
          <p14:tracePt t="7622" x="6451600" y="698500"/>
          <p14:tracePt t="7637" x="6457950" y="685800"/>
          <p14:tracePt t="7654" x="6464300" y="679450"/>
          <p14:tracePt t="7671" x="6470650" y="647700"/>
          <p14:tracePt t="7687" x="6483350" y="622300"/>
          <p14:tracePt t="7704" x="6496050" y="596900"/>
          <p14:tracePt t="7721" x="6508750" y="571500"/>
          <p14:tracePt t="7738" x="6515100" y="527050"/>
          <p14:tracePt t="7754" x="6515100" y="508000"/>
          <p14:tracePt t="7771" x="6515100" y="495300"/>
          <p14:tracePt t="7787" x="6515100" y="482600"/>
          <p14:tracePt t="7804" x="6515100" y="476250"/>
          <p14:tracePt t="7821" x="6515100" y="463550"/>
          <p14:tracePt t="7854" x="6515100" y="457200"/>
          <p14:tracePt t="8091" x="6515100" y="476250"/>
          <p14:tracePt t="8099" x="6515100" y="495300"/>
          <p14:tracePt t="8108" x="6508750" y="514350"/>
          <p14:tracePt t="8120" x="6502400" y="527050"/>
          <p14:tracePt t="8137" x="6502400" y="571500"/>
          <p14:tracePt t="8154" x="6502400" y="609600"/>
          <p14:tracePt t="8170" x="6502400" y="635000"/>
          <p14:tracePt t="8187" x="6502400" y="641350"/>
          <p14:tracePt t="8203" x="6502400" y="647700"/>
          <p14:tracePt t="8639" x="6508750" y="647700"/>
          <p14:tracePt t="8647" x="6515100" y="647700"/>
          <p14:tracePt t="8662" x="6521450" y="647700"/>
          <p14:tracePt t="8671" x="6527800" y="647700"/>
          <p14:tracePt t="8693" x="6534150" y="647700"/>
          <p14:tracePt t="8888" x="6527800" y="647700"/>
          <p14:tracePt t="8897" x="6508750" y="666750"/>
          <p14:tracePt t="8904" x="6489700" y="685800"/>
          <p14:tracePt t="8920" x="6445250" y="723900"/>
          <p14:tracePt t="8936" x="6350000" y="768350"/>
          <p14:tracePt t="8953" x="6267450" y="819150"/>
          <p14:tracePt t="8970" x="6172200" y="857250"/>
          <p14:tracePt t="8986" x="6083300" y="876300"/>
          <p14:tracePt t="9003" x="5981700" y="927100"/>
          <p14:tracePt t="9019" x="5899150" y="971550"/>
          <p14:tracePt t="9036" x="5803900" y="1016000"/>
          <p14:tracePt t="9053" x="5721350" y="1047750"/>
          <p14:tracePt t="9069" x="5657850" y="1066800"/>
          <p14:tracePt t="9086" x="5619750" y="1079500"/>
          <p14:tracePt t="9103" x="5594350" y="1079500"/>
          <p14:tracePt t="9119" x="5556250" y="1085850"/>
          <p14:tracePt t="9136" x="5511800" y="1085850"/>
          <p14:tracePt t="9153" x="5473700" y="1085850"/>
          <p14:tracePt t="9170" x="5441950" y="1079500"/>
          <p14:tracePt t="9186" x="5441950" y="1073150"/>
          <p14:tracePt t="9281" x="5435600" y="1073150"/>
          <p14:tracePt t="9383" x="5422900" y="1073150"/>
          <p14:tracePt t="9396" x="5384800" y="1073150"/>
          <p14:tracePt t="9406" x="5295900" y="1111250"/>
          <p14:tracePt t="9419" x="5238750" y="1149350"/>
          <p14:tracePt t="9436" x="5092700" y="1206500"/>
          <p14:tracePt t="9452" x="4845050" y="1282700"/>
          <p14:tracePt t="9469" x="4648200" y="1346200"/>
          <p14:tracePt t="9486" x="4508500" y="1390650"/>
          <p14:tracePt t="9502" x="4387850" y="1409700"/>
          <p14:tracePt t="9519" x="4318000" y="1422400"/>
          <p14:tracePt t="9536" x="4273550" y="1435100"/>
          <p14:tracePt t="9552" x="4241800" y="1441450"/>
          <p14:tracePt t="9570" x="4203700" y="1447800"/>
          <p14:tracePt t="9586" x="4140200" y="1447800"/>
          <p14:tracePt t="9603" x="4114800" y="1447800"/>
          <p14:tracePt t="9620" x="4102100" y="1447800"/>
          <p14:tracePt t="9636" x="4095750" y="1447800"/>
          <p14:tracePt t="9652" x="4083050" y="1447800"/>
          <p14:tracePt t="9670" x="4051300" y="1447800"/>
          <p14:tracePt t="9686" x="4013200" y="1460500"/>
          <p14:tracePt t="9702" x="3975100" y="1466850"/>
          <p14:tracePt t="9719" x="3924300" y="1473200"/>
          <p14:tracePt t="9735" x="3898900" y="1479550"/>
          <p14:tracePt t="9752" x="3892550" y="1479550"/>
          <p14:tracePt t="9769" x="3879850" y="1479550"/>
          <p14:tracePt t="9802" x="3867150" y="1479550"/>
          <p14:tracePt t="9819" x="3860800" y="1479550"/>
          <p14:tracePt t="9836" x="3854450" y="1473200"/>
          <p14:tracePt t="9852" x="3848100" y="1466850"/>
          <p14:tracePt t="9869" x="3835400" y="1466850"/>
          <p14:tracePt t="9885" x="3829050" y="1460500"/>
          <p14:tracePt t="9902" x="3816350" y="1460500"/>
          <p14:tracePt t="9919" x="3810000" y="1460500"/>
          <p14:tracePt t="9935" x="3797300" y="1460500"/>
          <p14:tracePt t="9952" x="3784600" y="1460500"/>
          <p14:tracePt t="9969" x="3778250" y="1460500"/>
          <p14:tracePt t="9986" x="3771900" y="1460500"/>
          <p14:tracePt t="10581" x="3784600" y="1460500"/>
          <p14:tracePt t="10593" x="3784600" y="1454150"/>
          <p14:tracePt t="10606" x="3803650" y="1441450"/>
          <p14:tracePt t="10635" x="3816350" y="1428750"/>
          <p14:tracePt t="10652" x="3829050" y="1416050"/>
          <p14:tracePt t="10668" x="3835400" y="1409700"/>
          <p14:tracePt t="10701" x="3835400" y="1403350"/>
          <p14:tracePt t="10753" x="3841750" y="1403350"/>
          <p14:tracePt t="11037" x="3848100" y="1397000"/>
          <p14:tracePt t="11287" x="3854450" y="1397000"/>
          <p14:tracePt t="11299" x="3860800" y="1409700"/>
          <p14:tracePt t="11310" x="3867150" y="1422400"/>
          <p14:tracePt t="11322" x="3873500" y="1435100"/>
          <p14:tracePt t="11334" x="3879850" y="1447800"/>
          <p14:tracePt t="11351" x="3886200" y="1473200"/>
          <p14:tracePt t="11368" x="3886200" y="1485900"/>
          <p14:tracePt t="11384" x="3886200" y="1498600"/>
          <p14:tracePt t="11401" x="3892550" y="1504950"/>
          <p14:tracePt t="11418" x="3892550" y="1517650"/>
          <p14:tracePt t="11436" x="3892550" y="1524000"/>
          <p14:tracePt t="11467" x="3892550" y="1530350"/>
          <p14:tracePt t="11601" x="3892550" y="1536700"/>
          <p14:tracePt t="11615" x="3892550" y="1543050"/>
          <p14:tracePt t="11795" x="3892550" y="1549400"/>
          <p14:tracePt t="12031" x="3892550" y="1555750"/>
          <p14:tracePt t="12047" x="3898900" y="1562100"/>
          <p14:tracePt t="12078" x="3898900" y="1568450"/>
          <p14:tracePt t="12093" x="3905250" y="1574800"/>
          <p14:tracePt t="12447" x="3911600" y="1574800"/>
          <p14:tracePt t="12460" x="3917950" y="1574800"/>
          <p14:tracePt t="12475" x="3917950" y="1568450"/>
          <p14:tracePt t="12487" x="3937000" y="1562100"/>
          <p14:tracePt t="12500" x="3943350" y="1549400"/>
          <p14:tracePt t="12517" x="3956050" y="1536700"/>
          <p14:tracePt t="12533" x="3981450" y="1524000"/>
          <p14:tracePt t="12550" x="4000500" y="1517650"/>
          <p14:tracePt t="12566" x="4013200" y="1511300"/>
          <p14:tracePt t="12901" x="4013200" y="1504950"/>
          <p14:tracePt t="12909" x="4019550" y="1498600"/>
          <p14:tracePt t="12918" x="4025900" y="1498600"/>
          <p14:tracePt t="12933" x="4032250" y="1485900"/>
          <p14:tracePt t="12949" x="4038600" y="1479550"/>
          <p14:tracePt t="12966" x="4051300" y="1473200"/>
          <p14:tracePt t="12983" x="4070350" y="1466850"/>
          <p14:tracePt t="12999" x="4114800" y="1460500"/>
          <p14:tracePt t="13016" x="4222750" y="1460500"/>
          <p14:tracePt t="13033" x="4337050" y="1473200"/>
          <p14:tracePt t="13049" x="4470400" y="1485900"/>
          <p14:tracePt t="13066" x="4603750" y="1485900"/>
          <p14:tracePt t="13083" x="4705350" y="1498600"/>
          <p14:tracePt t="13099" x="4749800" y="1511300"/>
          <p14:tracePt t="13116" x="4756150" y="1517650"/>
          <p14:tracePt t="13417" x="4762500" y="1517650"/>
          <p14:tracePt t="13441" x="4775200" y="1511300"/>
          <p14:tracePt t="13453" x="4781550" y="1511300"/>
          <p14:tracePt t="13466" x="4787900" y="1511300"/>
          <p14:tracePt t="13482" x="4806950" y="1511300"/>
          <p14:tracePt t="13499" x="4819650" y="1511300"/>
          <p14:tracePt t="13516" x="4845050" y="1511300"/>
          <p14:tracePt t="13532" x="4876800" y="1511300"/>
          <p14:tracePt t="13549" x="4914900" y="1524000"/>
          <p14:tracePt t="13566" x="4965700" y="1530350"/>
          <p14:tracePt t="13582" x="4991100" y="1530350"/>
          <p14:tracePt t="13599" x="5003800" y="1536700"/>
          <p14:tracePt t="13959" x="4997450" y="1536700"/>
          <p14:tracePt t="13972" x="4984750" y="1543050"/>
          <p14:tracePt t="13985" x="4978400" y="1543050"/>
          <p14:tracePt t="13999" x="4972050" y="1549400"/>
          <p14:tracePt t="14015" x="4959350" y="1549400"/>
          <p14:tracePt t="14185" x="4972050" y="1549400"/>
          <p14:tracePt t="14197" x="4978400" y="1543050"/>
          <p14:tracePt t="14215" x="5003800" y="1543050"/>
          <p14:tracePt t="14232" x="5041900" y="1536700"/>
          <p14:tracePt t="14248" x="5073650" y="1530350"/>
          <p14:tracePt t="14265" x="5111750" y="1530350"/>
          <p14:tracePt t="14282" x="5156200" y="1524000"/>
          <p14:tracePt t="14298" x="5187950" y="1524000"/>
          <p14:tracePt t="14315" x="5219700" y="1517650"/>
          <p14:tracePt t="14331" x="5226050" y="1517650"/>
          <p14:tracePt t="14348" x="5232400" y="1517650"/>
          <p14:tracePt t="14507" x="5226050" y="1517650"/>
          <p14:tracePt t="14529" x="5219700" y="1517650"/>
          <p14:tracePt t="14542" x="5213350" y="1524000"/>
          <p14:tracePt t="14556" x="5200650" y="1530350"/>
          <p14:tracePt t="14569" x="5187950" y="1536700"/>
          <p14:tracePt t="14581" x="5168900" y="1536700"/>
          <p14:tracePt t="14598" x="5149850" y="1543050"/>
          <p14:tracePt t="14615" x="5130800" y="1549400"/>
          <p14:tracePt t="14631" x="5118100" y="1549400"/>
          <p14:tracePt t="14648" x="5105400" y="1549400"/>
          <p14:tracePt t="14665" x="5092700" y="1549400"/>
          <p14:tracePt t="14681" x="5086350" y="1549400"/>
          <p14:tracePt t="14698" x="5080000" y="1549400"/>
          <p14:tracePt t="14715" x="5073650" y="1549400"/>
          <p14:tracePt t="14732" x="5067300" y="1549400"/>
          <p14:tracePt t="14851" x="5073650" y="1536700"/>
          <p14:tracePt t="14864" x="5092700" y="1530350"/>
          <p14:tracePt t="14881" x="5130800" y="1498600"/>
          <p14:tracePt t="14898" x="5181600" y="1479550"/>
          <p14:tracePt t="14914" x="5213350" y="1466850"/>
          <p14:tracePt t="14931" x="5226050" y="1454150"/>
          <p14:tracePt t="14948" x="5232400" y="1454150"/>
          <p14:tracePt t="15063" x="5226050" y="1460500"/>
          <p14:tracePt t="15071" x="5219700" y="1460500"/>
          <p14:tracePt t="15081" x="5200650" y="1466850"/>
          <p14:tracePt t="15098" x="5181600" y="1473200"/>
          <p14:tracePt t="15101" x="5162550" y="1479550"/>
          <p14:tracePt t="15114" x="5156200" y="1485900"/>
          <p14:tracePt t="15131" x="5118100" y="1485900"/>
          <p14:tracePt t="15148" x="5080000" y="1492250"/>
          <p14:tracePt t="15164" x="5048250" y="1492250"/>
          <p14:tracePt t="15181" x="5016500" y="1498600"/>
          <p14:tracePt t="15198" x="4984750" y="1504950"/>
          <p14:tracePt t="15214" x="4978400" y="1504950"/>
          <p14:tracePt t="15231" x="4972050" y="1504950"/>
          <p14:tracePt t="15248" x="4965700" y="1504950"/>
          <p14:tracePt t="15361" x="4972050" y="1504950"/>
          <p14:tracePt t="15370" x="4978400" y="1504950"/>
          <p14:tracePt t="15381" x="4984750" y="1498600"/>
          <p14:tracePt t="15398" x="5022850" y="1479550"/>
          <p14:tracePt t="15414" x="5060950" y="1466850"/>
          <p14:tracePt t="15431" x="5086350" y="1466850"/>
          <p14:tracePt t="15447" x="5111750" y="1460500"/>
          <p14:tracePt t="15464" x="5118100" y="1460500"/>
          <p14:tracePt t="15481" x="5124450" y="1460500"/>
          <p14:tracePt t="15603" x="5118100" y="1460500"/>
          <p14:tracePt t="15611" x="5111750" y="1466850"/>
          <p14:tracePt t="15620" x="5105400" y="1473200"/>
          <p14:tracePt t="15630" x="5092700" y="1473200"/>
          <p14:tracePt t="15647" x="5073650" y="1479550"/>
          <p14:tracePt t="15664" x="5035550" y="1479550"/>
          <p14:tracePt t="15680" x="5016500" y="1485900"/>
          <p14:tracePt t="15697" x="5003800" y="1485900"/>
          <p14:tracePt t="15714" x="4991100" y="1485900"/>
          <p14:tracePt t="15730" x="4984750" y="1485900"/>
          <p14:tracePt t="15747" x="4972050" y="1485900"/>
          <p14:tracePt t="15877" x="4978400" y="1485900"/>
          <p14:tracePt t="15885" x="4984750" y="1479550"/>
          <p14:tracePt t="15897" x="4997450" y="1473200"/>
          <p14:tracePt t="15914" x="5003800" y="1466850"/>
          <p14:tracePt t="15930" x="5022850" y="1460500"/>
          <p14:tracePt t="15947" x="5022850" y="1454150"/>
          <p14:tracePt t="18030" x="5016500" y="1460500"/>
          <p14:tracePt t="18038" x="5010150" y="1460500"/>
          <p14:tracePt t="18046" x="5010150" y="1466850"/>
          <p14:tracePt t="18062" x="4997450" y="1473200"/>
          <p14:tracePt t="18079" x="4991100" y="1479550"/>
          <p14:tracePt t="18095" x="4984750" y="1485900"/>
          <p14:tracePt t="18111" x="4978400" y="1485900"/>
          <p14:tracePt t="18148" x="4978400" y="1492250"/>
          <p14:tracePt t="18202" x="4972050" y="1492250"/>
          <p14:tracePt t="18210" x="4959350" y="1498600"/>
          <p14:tracePt t="18218" x="4953000" y="1504950"/>
          <p14:tracePt t="18228" x="4946650" y="1511300"/>
          <p14:tracePt t="18245" x="4927600" y="1517650"/>
          <p14:tracePt t="18261" x="4908550" y="1530350"/>
          <p14:tracePt t="18278" x="4876800" y="1549400"/>
          <p14:tracePt t="18295" x="4832350" y="1574800"/>
          <p14:tracePt t="18312" x="4749800" y="1619250"/>
          <p14:tracePt t="18328" x="4711700" y="1644650"/>
          <p14:tracePt t="18345" x="4667250" y="1670050"/>
          <p14:tracePt t="18362" x="4629150" y="1689100"/>
          <p14:tracePt t="18378" x="4597400" y="1701800"/>
          <p14:tracePt t="18395" x="4546600" y="1727200"/>
          <p14:tracePt t="18411" x="4451350" y="1752600"/>
          <p14:tracePt t="18428" x="4324350" y="1784350"/>
          <p14:tracePt t="18445" x="4152900" y="1816100"/>
          <p14:tracePt t="18462" x="4006850" y="1860550"/>
          <p14:tracePt t="18478" x="3810000" y="1885950"/>
          <p14:tracePt t="18495" x="3702050" y="1898650"/>
          <p14:tracePt t="18511" x="3556000" y="1917700"/>
          <p14:tracePt t="18528" x="3409950" y="1943100"/>
          <p14:tracePt t="18545" x="3263900" y="1962150"/>
          <p14:tracePt t="18561" x="3162300" y="1955800"/>
          <p14:tracePt t="18578" x="3041650" y="1949450"/>
          <p14:tracePt t="18595" x="2959100" y="1949450"/>
          <p14:tracePt t="18611" x="2851150" y="1949450"/>
          <p14:tracePt t="18630" x="2762250" y="1949450"/>
          <p14:tracePt t="18644" x="2673350" y="1968500"/>
          <p14:tracePt t="18661" x="2616200" y="1981200"/>
          <p14:tracePt t="18678" x="2578100" y="1993900"/>
          <p14:tracePt t="18694" x="2565400" y="2000250"/>
          <p14:tracePt t="18711" x="2559050" y="2006600"/>
          <p14:tracePt t="18729" x="2527300" y="2019300"/>
          <p14:tracePt t="18745" x="2508250" y="2025650"/>
          <p14:tracePt t="18761" x="2470150" y="2038350"/>
          <p14:tracePt t="18778" x="2438400" y="2051050"/>
          <p14:tracePt t="18794" x="2400300" y="2063750"/>
          <p14:tracePt t="18811" x="2387600" y="2063750"/>
          <p14:tracePt t="18828" x="2381250" y="2070100"/>
          <p14:tracePt t="18861" x="2381250" y="2076450"/>
          <p14:tracePt t="19048" x="2393950" y="2070100"/>
          <p14:tracePt t="19057" x="2400300" y="2070100"/>
          <p14:tracePt t="19066" x="2406650" y="2063750"/>
          <p14:tracePt t="19077" x="2419350" y="2063750"/>
          <p14:tracePt t="19094" x="2425700" y="2063750"/>
          <p14:tracePt t="19111" x="2457450" y="2057400"/>
          <p14:tracePt t="19128" x="2508250" y="2057400"/>
          <p14:tracePt t="19144" x="2540000" y="2057400"/>
          <p14:tracePt t="19160" x="2552700" y="2057400"/>
          <p14:tracePt t="19177" x="2559050" y="2057400"/>
          <p14:tracePt t="19372" x="2565400" y="2057400"/>
          <p14:tracePt t="19402" x="2584450" y="2057400"/>
          <p14:tracePt t="19410" x="2628900" y="2057400"/>
          <p14:tracePt t="19427" x="2774950" y="2057400"/>
          <p14:tracePt t="19444" x="2933700" y="2057400"/>
          <p14:tracePt t="19460" x="3124200" y="2095500"/>
          <p14:tracePt t="19479" x="3257550" y="2108200"/>
          <p14:tracePt t="19501" x="3333750" y="2108200"/>
          <p14:tracePt t="19517" x="3346450" y="2101850"/>
          <p14:tracePt t="19612" x="3352800" y="2101850"/>
          <p14:tracePt t="19636" x="3359150" y="2101850"/>
          <p14:tracePt t="19645" x="3359150" y="2095500"/>
          <p14:tracePt t="19722" x="3378200" y="2089150"/>
          <p14:tracePt t="19730" x="3403600" y="2089150"/>
          <p14:tracePt t="19744" x="3422650" y="2089150"/>
          <p14:tracePt t="19760" x="3473450" y="2089150"/>
          <p14:tracePt t="19776" x="3511550" y="2089150"/>
          <p14:tracePt t="19794" x="3587750" y="2095500"/>
          <p14:tracePt t="19810" x="3632200" y="2095500"/>
          <p14:tracePt t="19827" x="3670300" y="2089150"/>
          <p14:tracePt t="19843" x="3689350" y="2082800"/>
          <p14:tracePt t="19860" x="3695700" y="2082800"/>
          <p14:tracePt t="19877" x="3708400" y="2082800"/>
          <p14:tracePt t="19894" x="3708400" y="2076450"/>
          <p14:tracePt t="20052" x="3714750" y="2070100"/>
          <p14:tracePt t="20068" x="3727450" y="2070100"/>
          <p14:tracePt t="20076" x="3733800" y="2070100"/>
          <p14:tracePt t="20090" x="3740150" y="2063750"/>
          <p14:tracePt t="20098" x="3746500" y="2063750"/>
          <p14:tracePt t="20110" x="3752850" y="2057400"/>
          <p14:tracePt t="20127" x="3752850" y="2051050"/>
          <p14:tracePt t="20143" x="3765550" y="2044700"/>
          <p14:tracePt t="20218" x="3765550" y="2038350"/>
          <p14:tracePt t="20249" x="3765550" y="2032000"/>
          <p14:tracePt t="20279" x="3765550" y="2025650"/>
          <p14:tracePt t="21268" x="3784600" y="2025650"/>
          <p14:tracePt t="21278" x="3810000" y="2025650"/>
          <p14:tracePt t="21292" x="3854450" y="2025650"/>
          <p14:tracePt t="21309" x="3911600" y="2025650"/>
          <p14:tracePt t="21325" x="3956050" y="2025650"/>
          <p14:tracePt t="21342" x="4006850" y="2019300"/>
          <p14:tracePt t="21359" x="4044950" y="2012950"/>
          <p14:tracePt t="21376" x="4095750" y="2012950"/>
          <p14:tracePt t="21392" x="4114800" y="2012950"/>
          <p14:tracePt t="21409" x="4127500" y="2012950"/>
          <p14:tracePt t="21442" x="4133850" y="2012950"/>
          <p14:tracePt t="21479" x="4140200" y="2012950"/>
          <p14:tracePt t="21487" x="4146550" y="2019300"/>
          <p14:tracePt t="21501" x="4159250" y="2019300"/>
          <p14:tracePt t="21509" x="4165600" y="2025650"/>
          <p14:tracePt t="21525" x="4171950" y="2025650"/>
          <p14:tracePt t="21542" x="4184650" y="2025650"/>
          <p14:tracePt t="21558" x="4197350" y="2025650"/>
          <p14:tracePt t="21575" x="4203700" y="2025650"/>
          <p14:tracePt t="21592" x="4216400" y="2025650"/>
          <p14:tracePt t="21609" x="4222750" y="2025650"/>
          <p14:tracePt t="21612" x="4229100" y="2025650"/>
          <p14:tracePt t="21627" x="4235450" y="2025650"/>
          <p14:tracePt t="21642" x="4241800" y="2025650"/>
          <p14:tracePt t="21658" x="4248150" y="2025650"/>
          <p14:tracePt t="21957" x="4254500" y="2025650"/>
          <p14:tracePt t="21965" x="4292600" y="2025650"/>
          <p14:tracePt t="21975" x="4356100" y="2025650"/>
          <p14:tracePt t="21991" x="4483100" y="2019300"/>
          <p14:tracePt t="22008" x="4629150" y="2000250"/>
          <p14:tracePt t="22025" x="4781550" y="2000250"/>
          <p14:tracePt t="22042" x="4940300" y="2012950"/>
          <p14:tracePt t="22058" x="4978400" y="2019300"/>
          <p14:tracePt t="22505" x="4997450" y="2019300"/>
          <p14:tracePt t="22514" x="5016500" y="2019300"/>
          <p14:tracePt t="22524" x="5029200" y="2019300"/>
          <p14:tracePt t="22541" x="5067300" y="2019300"/>
          <p14:tracePt t="22558" x="5118100" y="2019300"/>
          <p14:tracePt t="22575" x="5149850" y="2032000"/>
          <p14:tracePt t="22591" x="5181600" y="2044700"/>
          <p14:tracePt t="22608" x="5200650" y="2044700"/>
          <p14:tracePt t="22625" x="5213350" y="2044700"/>
          <p14:tracePt t="22641" x="5226050" y="2044700"/>
          <p14:tracePt t="22674" x="5238750" y="2044700"/>
          <p14:tracePt t="22691" x="5245100" y="2044700"/>
          <p14:tracePt t="22708" x="5257800" y="2044700"/>
          <p14:tracePt t="22724" x="5276850" y="2044700"/>
          <p14:tracePt t="22741" x="5295900" y="2044700"/>
          <p14:tracePt t="22758" x="5327650" y="2044700"/>
          <p14:tracePt t="22774" x="5353050" y="2044700"/>
          <p14:tracePt t="22791" x="5391150" y="2044700"/>
          <p14:tracePt t="22808" x="5422900" y="2044700"/>
          <p14:tracePt t="22824" x="5454650" y="2044700"/>
          <p14:tracePt t="22841" x="5467350" y="2038350"/>
          <p14:tracePt t="22858" x="5473700" y="2032000"/>
          <p14:tracePt t="22874" x="5492750" y="1993900"/>
          <p14:tracePt t="22891" x="5511800" y="1974850"/>
          <p14:tracePt t="22907" x="5518150" y="1955800"/>
          <p14:tracePt t="22924" x="5530850" y="1955800"/>
          <p14:tracePt t="22941" x="5530850" y="1943100"/>
          <p14:tracePt t="23005" x="5530850" y="1936750"/>
          <p14:tracePt t="23014" x="5530850" y="1924050"/>
          <p14:tracePt t="23024" x="5530850" y="1911350"/>
          <p14:tracePt t="23041" x="5518150" y="1879600"/>
          <p14:tracePt t="23058" x="5505450" y="1841500"/>
          <p14:tracePt t="23074" x="5499100" y="1835150"/>
          <p14:tracePt t="23091" x="5492750" y="1822450"/>
          <p14:tracePt t="23107" x="5486400" y="1816100"/>
          <p14:tracePt t="23124" x="5480050" y="1809750"/>
          <p14:tracePt t="23140" x="5461000" y="1797050"/>
          <p14:tracePt t="23157" x="5429250" y="1778000"/>
          <p14:tracePt t="23174" x="5365750" y="1752600"/>
          <p14:tracePt t="23190" x="5295900" y="1720850"/>
          <p14:tracePt t="23209" x="5207000" y="1689100"/>
          <p14:tracePt t="23224" x="5156200" y="1670050"/>
          <p14:tracePt t="23241" x="5111750" y="1657350"/>
          <p14:tracePt t="23257" x="5073650" y="1651000"/>
          <p14:tracePt t="23274" x="5048250" y="1651000"/>
          <p14:tracePt t="23290" x="5035550" y="1651000"/>
          <p14:tracePt t="23307" x="5016500" y="1663700"/>
          <p14:tracePt t="23324" x="5003800" y="1670050"/>
          <p14:tracePt t="23340" x="4997450" y="1676400"/>
          <p14:tracePt t="23357" x="4978400" y="1676400"/>
          <p14:tracePt t="23374" x="4940300" y="1695450"/>
          <p14:tracePt t="23390" x="4914900" y="1708150"/>
          <p14:tracePt t="23407" x="4889500" y="1727200"/>
          <p14:tracePt t="23424" x="4883150" y="1733550"/>
          <p14:tracePt t="23440" x="4870450" y="1739900"/>
          <p14:tracePt t="23457" x="4870450" y="1752600"/>
          <p14:tracePt t="23474" x="4864100" y="1758950"/>
          <p14:tracePt t="23490" x="4857750" y="1765300"/>
          <p14:tracePt t="23507" x="4857750" y="1771650"/>
          <p14:tracePt t="23523" x="4857750" y="1790700"/>
          <p14:tracePt t="23540" x="4857750" y="1816100"/>
          <p14:tracePt t="23557" x="4851400" y="1841500"/>
          <p14:tracePt t="23573" x="4845050" y="1860550"/>
          <p14:tracePt t="23590" x="4845050" y="1873250"/>
          <p14:tracePt t="23607" x="4845050" y="1892300"/>
          <p14:tracePt t="23610" x="4845050" y="1905000"/>
          <p14:tracePt t="23624" x="4851400" y="1930400"/>
          <p14:tracePt t="23640" x="4857750" y="1962150"/>
          <p14:tracePt t="23657" x="4857750" y="1974850"/>
          <p14:tracePt t="23673" x="4857750" y="1981200"/>
          <p14:tracePt t="23690" x="4864100" y="1987550"/>
          <p14:tracePt t="23707" x="4864100" y="1993900"/>
          <p14:tracePt t="23740" x="4876800" y="2006600"/>
          <p14:tracePt t="23757" x="4889500" y="2012950"/>
          <p14:tracePt t="23773" x="4895850" y="2025650"/>
          <p14:tracePt t="23790" x="4902200" y="2025650"/>
          <p14:tracePt t="23807" x="4914900" y="2038350"/>
          <p14:tracePt t="23823" x="4914900" y="2044700"/>
          <p14:tracePt t="23840" x="4921250" y="2044700"/>
          <p14:tracePt t="23857" x="4933950" y="2051050"/>
          <p14:tracePt t="23874" x="4946650" y="2057400"/>
          <p14:tracePt t="23890" x="4953000" y="2063750"/>
          <p14:tracePt t="23907" x="4965700" y="2070100"/>
          <p14:tracePt t="23923" x="4972050" y="2076450"/>
          <p14:tracePt t="23940" x="4984750" y="2082800"/>
          <p14:tracePt t="23957" x="5010150" y="2089150"/>
          <p14:tracePt t="23973" x="5035550" y="2101850"/>
          <p14:tracePt t="23993" x="5067300" y="2101850"/>
          <p14:tracePt t="24012" x="5086350" y="2108200"/>
          <p14:tracePt t="24029" x="5099050" y="2114550"/>
          <p14:tracePt t="24048" x="5118100" y="2114550"/>
          <p14:tracePt t="24064" x="5124450" y="2114550"/>
          <p14:tracePt t="24117" x="5130800" y="2114550"/>
          <p14:tracePt t="24612" x="5118100" y="2114550"/>
          <p14:tracePt t="24630" x="5035550" y="2095500"/>
          <p14:tracePt t="24648" x="4902200" y="2063750"/>
          <p14:tracePt t="24666" x="4686300" y="2019300"/>
          <p14:tracePt t="24683" x="4546600" y="2000250"/>
          <p14:tracePt t="24692" x="4457700" y="1993900"/>
          <p14:tracePt t="24706" x="4260850" y="1974850"/>
          <p14:tracePt t="24722" x="4095750" y="1936750"/>
          <p14:tracePt t="24739" x="3962400" y="1892300"/>
          <p14:tracePt t="24756" x="3886200" y="1873250"/>
          <p14:tracePt t="24772" x="3822700" y="1847850"/>
          <p14:tracePt t="24789" x="3790950" y="1841500"/>
          <p14:tracePt t="24806" x="3778250" y="1828800"/>
          <p14:tracePt t="24855" x="3771900" y="1828800"/>
          <p14:tracePt t="24869" x="3759200" y="1822450"/>
          <p14:tracePt t="24881" x="3740150" y="1816100"/>
          <p14:tracePt t="24893" x="3683000" y="1803400"/>
          <p14:tracePt t="24908" x="3625850" y="1790700"/>
          <p14:tracePt t="24922" x="3587750" y="1784350"/>
          <p14:tracePt t="24939" x="3505200" y="1758950"/>
          <p14:tracePt t="24956" x="3371850" y="1708150"/>
          <p14:tracePt t="24972" x="3238500" y="1689100"/>
          <p14:tracePt t="24989" x="3098800" y="1651000"/>
          <p14:tracePt t="25006" x="2965450" y="1625600"/>
          <p14:tracePt t="25022" x="2844800" y="1606550"/>
          <p14:tracePt t="25039" x="2749550" y="1587500"/>
          <p14:tracePt t="25056" x="2667000" y="1568450"/>
          <p14:tracePt t="25072" x="2635250" y="1555750"/>
          <p14:tracePt t="25089" x="2622550" y="1555750"/>
          <p14:tracePt t="25151" x="2622550" y="1549400"/>
          <p14:tracePt t="25331" x="2628900" y="1543050"/>
          <p14:tracePt t="25346" x="2673350" y="1530350"/>
          <p14:tracePt t="25355" x="2724150" y="1530350"/>
          <p14:tracePt t="25372" x="2927350" y="1530350"/>
          <p14:tracePt t="25389" x="3206750" y="1524000"/>
          <p14:tracePt t="25405" x="3416300" y="1511300"/>
          <p14:tracePt t="25422" x="3568700" y="1517650"/>
          <p14:tracePt t="25439" x="3657600" y="1524000"/>
          <p14:tracePt t="25456" x="3683000" y="1524000"/>
          <p14:tracePt t="25472" x="3689350" y="1524000"/>
          <p14:tracePt t="25637" x="3695700" y="1524000"/>
          <p14:tracePt t="25652" x="3714750" y="1524000"/>
          <p14:tracePt t="25666" x="3721100" y="1524000"/>
          <p14:tracePt t="25678" x="3727450" y="1524000"/>
          <p14:tracePt t="25787" x="3733800" y="1524000"/>
          <p14:tracePt t="25803" x="3740150" y="1517650"/>
          <p14:tracePt t="25818" x="3759200" y="1517650"/>
          <p14:tracePt t="25832" x="3765550" y="1517650"/>
          <p14:tracePt t="25849" x="3784600" y="1511300"/>
          <p14:tracePt t="25864" x="3816350" y="1504950"/>
          <p14:tracePt t="25880" x="3835400" y="1498600"/>
          <p14:tracePt t="25891" x="3841750" y="1492250"/>
          <p14:tracePt t="25905" x="3848100" y="1492250"/>
          <p14:tracePt t="26405" x="3854450" y="1492250"/>
          <p14:tracePt t="26419" x="3860800" y="1492250"/>
          <p14:tracePt t="26431" x="3886200" y="1492250"/>
          <p14:tracePt t="26442" x="3892550" y="1485900"/>
          <p14:tracePt t="26454" x="3930650" y="1479550"/>
          <p14:tracePt t="26471" x="3956050" y="1473200"/>
          <p14:tracePt t="26488" x="3968750" y="1466850"/>
          <p14:tracePt t="26504" x="3975100" y="1466850"/>
          <p14:tracePt t="26521" x="3987800" y="1460500"/>
          <p14:tracePt t="26538" x="4000500" y="1460500"/>
          <p14:tracePt t="26554" x="4006850" y="1460500"/>
          <p14:tracePt t="26571" x="4025900" y="1460500"/>
          <p14:tracePt t="26588" x="4051300" y="1460500"/>
          <p14:tracePt t="26604" x="4064000" y="1460500"/>
          <p14:tracePt t="26621" x="4083050" y="1460500"/>
          <p14:tracePt t="26624" x="4089400" y="1460500"/>
          <p14:tracePt t="26638" x="4108450" y="1460500"/>
          <p14:tracePt t="26654" x="4121150" y="1460500"/>
          <p14:tracePt t="26671" x="4127500" y="1460500"/>
          <p14:tracePt t="26688" x="4140200" y="1460500"/>
          <p14:tracePt t="26820" x="4146550" y="1460500"/>
          <p14:tracePt t="26842" x="4165600" y="1460500"/>
          <p14:tracePt t="26850" x="4171950" y="1460500"/>
          <p14:tracePt t="26858" x="4191000" y="1460500"/>
          <p14:tracePt t="26870" x="4210050" y="1460500"/>
          <p14:tracePt t="26887" x="4248150" y="1460500"/>
          <p14:tracePt t="26904" x="4298950" y="1454150"/>
          <p14:tracePt t="26921" x="4406900" y="1454150"/>
          <p14:tracePt t="26937" x="4470400" y="1454150"/>
          <p14:tracePt t="26954" x="4514850" y="1454150"/>
          <p14:tracePt t="26971" x="4527550" y="1454150"/>
          <p14:tracePt t="26987" x="4533900" y="1454150"/>
          <p14:tracePt t="27141" x="4552950" y="1466850"/>
          <p14:tracePt t="27150" x="4572000" y="1473200"/>
          <p14:tracePt t="27159" x="4584700" y="1479550"/>
          <p14:tracePt t="27170" x="4597400" y="1485900"/>
          <p14:tracePt t="27188" x="4622800" y="1498600"/>
          <p14:tracePt t="27204" x="4635500" y="1498600"/>
          <p14:tracePt t="27220" x="4648200" y="1498600"/>
          <p14:tracePt t="27237" x="4654550" y="1498600"/>
          <p14:tracePt t="27270" x="4660900" y="1498600"/>
          <p14:tracePt t="27287" x="4667250" y="1492250"/>
          <p14:tracePt t="27304" x="4679950" y="1485900"/>
          <p14:tracePt t="27320" x="4686300" y="1485900"/>
          <p14:tracePt t="27337" x="4692650" y="1485900"/>
          <p14:tracePt t="27354" x="4699000" y="1485900"/>
          <p14:tracePt t="27370" x="4705350" y="1485900"/>
          <p14:tracePt t="27387" x="4711700" y="1485900"/>
          <p14:tracePt t="27509" x="4718050" y="1485900"/>
          <p14:tracePt t="27525" x="4724400" y="1485900"/>
          <p14:tracePt t="27533" x="4730750" y="1485900"/>
          <p14:tracePt t="27550" x="4737100" y="1485900"/>
          <p14:tracePt t="27559" x="4743450" y="1485900"/>
          <p14:tracePt t="27570" x="4749800" y="1485900"/>
          <p14:tracePt t="27587" x="4762500" y="1473200"/>
          <p14:tracePt t="27603" x="4768850" y="1473200"/>
          <p14:tracePt t="27620" x="4775200" y="1473200"/>
          <p14:tracePt t="27637" x="4787900" y="1466850"/>
          <p14:tracePt t="27653" x="4794250" y="1466850"/>
          <p14:tracePt t="27670" x="4800600" y="1466850"/>
          <p14:tracePt t="27687" x="4806950" y="1466850"/>
          <p14:tracePt t="28747" x="4813300" y="1460500"/>
          <p14:tracePt t="28763" x="4819650" y="1454150"/>
          <p14:tracePt t="28772" x="4832350" y="1454150"/>
          <p14:tracePt t="28786" x="4870450" y="1441450"/>
          <p14:tracePt t="28802" x="4921250" y="1416050"/>
          <p14:tracePt t="28819" x="4997450" y="1397000"/>
          <p14:tracePt t="28836" x="5086350" y="1384300"/>
          <p14:tracePt t="28852" x="5175250" y="1371600"/>
          <p14:tracePt t="28869" x="5257800" y="1365250"/>
          <p14:tracePt t="28886" x="5295900" y="1352550"/>
          <p14:tracePt t="28902" x="5334000" y="1346200"/>
          <p14:tracePt t="28919" x="5353050" y="1346200"/>
          <p14:tracePt t="28936" x="5359400" y="1339850"/>
          <p14:tracePt t="28952" x="5365750" y="1339850"/>
          <p14:tracePt t="28969" x="5372100" y="1339850"/>
          <p14:tracePt t="29045" x="5378450" y="1339850"/>
          <p14:tracePt t="29084" x="5384800" y="1339850"/>
          <p14:tracePt t="29100" x="5391150" y="1339850"/>
          <p14:tracePt t="29111" x="5397500" y="1346200"/>
          <p14:tracePt t="29122" x="5403850" y="1346200"/>
          <p14:tracePt t="29135" x="5410200" y="1346200"/>
          <p14:tracePt t="29152" x="5422900" y="1346200"/>
          <p14:tracePt t="29169" x="5435600" y="1346200"/>
          <p14:tracePt t="29185" x="5448300" y="1346200"/>
          <p14:tracePt t="29202" x="5461000" y="1346200"/>
          <p14:tracePt t="29219" x="5467350" y="1346200"/>
          <p14:tracePt t="29235" x="5486400" y="1346200"/>
          <p14:tracePt t="29252" x="5492750" y="1358900"/>
          <p14:tracePt t="29270" x="5505450" y="1371600"/>
          <p14:tracePt t="29286" x="5518150" y="1384300"/>
          <p14:tracePt t="29302" x="5543550" y="1397000"/>
          <p14:tracePt t="29319" x="5556250" y="1409700"/>
          <p14:tracePt t="29335" x="5568950" y="1416050"/>
          <p14:tracePt t="29352" x="5588000" y="1428750"/>
          <p14:tracePt t="29369" x="5600700" y="1447800"/>
          <p14:tracePt t="29385" x="5613400" y="1466850"/>
          <p14:tracePt t="29402" x="5619750" y="1498600"/>
          <p14:tracePt t="29418" x="5619750" y="1511300"/>
          <p14:tracePt t="29435" x="5619750" y="1536700"/>
          <p14:tracePt t="29452" x="5626100" y="1549400"/>
          <p14:tracePt t="29468" x="5638800" y="1568450"/>
          <p14:tracePt t="29485" x="5645150" y="1587500"/>
          <p14:tracePt t="29502" x="5657850" y="1600200"/>
          <p14:tracePt t="29519" x="5664200" y="1619250"/>
          <p14:tracePt t="29535" x="5676900" y="1644650"/>
          <p14:tracePt t="29552" x="5695950" y="1676400"/>
          <p14:tracePt t="29568" x="5721350" y="1708150"/>
          <p14:tracePt t="29585" x="5753100" y="1739900"/>
          <p14:tracePt t="29602" x="5784850" y="1758950"/>
          <p14:tracePt t="29618" x="5816600" y="1765300"/>
          <p14:tracePt t="29635" x="5848350" y="1765300"/>
          <p14:tracePt t="29638" x="5867400" y="1765300"/>
          <p14:tracePt t="29652" x="5880100" y="1765300"/>
          <p14:tracePt t="29668" x="5911850" y="1765300"/>
          <p14:tracePt t="29685" x="5930900" y="1752600"/>
          <p14:tracePt t="29702" x="5943600" y="1746250"/>
          <p14:tracePt t="29718" x="5956300" y="1739900"/>
          <p14:tracePt t="29735" x="5956300" y="1733550"/>
          <p14:tracePt t="29781" x="5956300" y="1727200"/>
          <p14:tracePt t="29876" x="5949950" y="1720850"/>
          <p14:tracePt t="29884" x="5943600" y="1714500"/>
          <p14:tracePt t="29891" x="5943600" y="1708150"/>
          <p14:tracePt t="29901" x="5937250" y="1708150"/>
          <p14:tracePt t="29918" x="5930900" y="1708150"/>
          <p14:tracePt t="29935" x="5918200" y="1708150"/>
          <p14:tracePt t="29952" x="5899150" y="1720850"/>
          <p14:tracePt t="29968" x="5886450" y="1727200"/>
          <p14:tracePt t="29985" x="5873750" y="1739900"/>
          <p14:tracePt t="30001" x="5867400" y="1746250"/>
          <p14:tracePt t="30018" x="5854700" y="1758950"/>
          <p14:tracePt t="30051" x="5848350" y="1771650"/>
          <p14:tracePt t="30068" x="5842000" y="1790700"/>
          <p14:tracePt t="30084" x="5835650" y="1822450"/>
          <p14:tracePt t="30101" x="5829300" y="1866900"/>
          <p14:tracePt t="30118" x="5822950" y="1911350"/>
          <p14:tracePt t="30134" x="5822950" y="1924050"/>
          <p14:tracePt t="30151" x="5822950" y="1943100"/>
          <p14:tracePt t="30168" x="5822950" y="1962150"/>
          <p14:tracePt t="30185" x="5822950" y="1993900"/>
          <p14:tracePt t="30201" x="5822950" y="2025650"/>
          <p14:tracePt t="30218" x="5816600" y="2076450"/>
          <p14:tracePt t="30234" x="5810250" y="2101850"/>
          <p14:tracePt t="30251" x="5797550" y="2127250"/>
          <p14:tracePt t="30268" x="5791200" y="2133600"/>
          <p14:tracePt t="30284" x="5778500" y="2146300"/>
          <p14:tracePt t="30301" x="5772150" y="2152650"/>
          <p14:tracePt t="30318" x="5759450" y="2165350"/>
          <p14:tracePt t="30334" x="5759450" y="2171700"/>
          <p14:tracePt t="30351" x="5753100" y="2178050"/>
          <p14:tracePt t="30422" x="5759450" y="2171700"/>
          <p14:tracePt t="30431" x="5759450" y="2165350"/>
          <p14:tracePt t="30440" x="5765800" y="2159000"/>
          <p14:tracePt t="30451" x="5778500" y="2152650"/>
          <p14:tracePt t="30468" x="5784850" y="2146300"/>
          <p14:tracePt t="30484" x="5797550" y="2127250"/>
          <p14:tracePt t="30501" x="5810250" y="2114550"/>
          <p14:tracePt t="30517" x="5816600" y="2108200"/>
          <p14:tracePt t="30534" x="5829300" y="2095500"/>
          <p14:tracePt t="30551" x="5842000" y="2089150"/>
          <p14:tracePt t="30567" x="5848350" y="2076450"/>
          <p14:tracePt t="30584" x="5861050" y="2070100"/>
          <p14:tracePt t="30601" x="5867400" y="2063750"/>
          <p14:tracePt t="30618" x="5880100" y="2044700"/>
          <p14:tracePt t="30634" x="5892800" y="2032000"/>
          <p14:tracePt t="30651" x="5924550" y="1993900"/>
          <p14:tracePt t="30667" x="5956300" y="1962150"/>
          <p14:tracePt t="30684" x="5994400" y="1930400"/>
          <p14:tracePt t="30701" x="6026150" y="1911350"/>
          <p14:tracePt t="30717" x="6045200" y="1905000"/>
          <p14:tracePt t="30734" x="6083300" y="1879600"/>
          <p14:tracePt t="30751" x="6115050" y="1854200"/>
          <p14:tracePt t="30767" x="6210300" y="1784350"/>
          <p14:tracePt t="30784" x="6292850" y="1720850"/>
          <p14:tracePt t="30801" x="6400800" y="1657350"/>
          <p14:tracePt t="30817" x="6521450" y="1612900"/>
          <p14:tracePt t="30834" x="6610350" y="1600200"/>
          <p14:tracePt t="30850" x="6699250" y="1587500"/>
          <p14:tracePt t="30867" x="6762750" y="1574800"/>
          <p14:tracePt t="30884" x="6819900" y="1574800"/>
          <p14:tracePt t="30900" x="6851650" y="1574800"/>
          <p14:tracePt t="30917" x="6889750" y="1574800"/>
          <p14:tracePt t="30934" x="6921500" y="1581150"/>
          <p14:tracePt t="30950" x="6953250" y="1593850"/>
          <p14:tracePt t="30967" x="6991350" y="1606550"/>
          <p14:tracePt t="30984" x="7016750" y="1619250"/>
          <p14:tracePt t="31000" x="7067550" y="1631950"/>
          <p14:tracePt t="31017" x="7150100" y="1644650"/>
          <p14:tracePt t="31034" x="7258050" y="1657350"/>
          <p14:tracePt t="31050" x="7302500" y="1657350"/>
          <p14:tracePt t="31067" x="7327900" y="1663700"/>
          <p14:tracePt t="31084" x="7340600" y="1663700"/>
          <p14:tracePt t="31100" x="7346950" y="1663700"/>
          <p14:tracePt t="31137" x="7346950" y="1676400"/>
          <p14:tracePt t="31150" x="7327900" y="1689100"/>
          <p14:tracePt t="31167" x="7296150" y="1714500"/>
          <p14:tracePt t="31184" x="7277100" y="1720850"/>
          <p14:tracePt t="31200" x="7264400" y="1733550"/>
          <p14:tracePt t="31217" x="7239000" y="1746250"/>
          <p14:tracePt t="31233" x="7194550" y="1758950"/>
          <p14:tracePt t="31250" x="7143750" y="1765300"/>
          <p14:tracePt t="31267" x="7086600" y="1784350"/>
          <p14:tracePt t="31284" x="6959600" y="1809750"/>
          <p14:tracePt t="31300" x="6902450" y="1822450"/>
          <p14:tracePt t="31317" x="6845300" y="1835150"/>
          <p14:tracePt t="31333" x="6794500" y="1847850"/>
          <p14:tracePt t="31350" x="6750050" y="1860550"/>
          <p14:tracePt t="31367" x="6724650" y="1873250"/>
          <p14:tracePt t="31383" x="6705600" y="1879600"/>
          <p14:tracePt t="31400" x="6680200" y="1885950"/>
          <p14:tracePt t="31417" x="6667500" y="1892300"/>
          <p14:tracePt t="31433" x="6661150" y="1898650"/>
          <p14:tracePt t="31450" x="6648450" y="1905000"/>
          <p14:tracePt t="31467" x="6635750" y="1917700"/>
          <p14:tracePt t="31483" x="6616700" y="1924050"/>
          <p14:tracePt t="31500" x="6591300" y="1936750"/>
          <p14:tracePt t="31517" x="6584950" y="1949450"/>
          <p14:tracePt t="31533" x="6572250" y="1949450"/>
          <p14:tracePt t="31550" x="6559550" y="1962150"/>
          <p14:tracePt t="31567" x="6553200" y="1974850"/>
          <p14:tracePt t="31583" x="6546850" y="1974850"/>
          <p14:tracePt t="31600" x="6540500" y="1974850"/>
          <p14:tracePt t="31645" x="6540500" y="1981200"/>
          <p14:tracePt t="31652" x="6534150" y="1987550"/>
          <p14:tracePt t="31668" x="6527800" y="1987550"/>
          <p14:tracePt t="31731" x="6527800" y="1993900"/>
          <p14:tracePt t="31771" x="6521450" y="1993900"/>
          <p14:tracePt t="31809" x="6515100" y="2000250"/>
          <p14:tracePt t="31834" x="6508750" y="2006600"/>
          <p14:tracePt t="31857" x="6502400" y="2006600"/>
          <p14:tracePt t="31865" x="6502400" y="2012950"/>
          <p14:tracePt t="31873" x="6496050" y="2012950"/>
          <p14:tracePt t="31887" x="6496050" y="2019300"/>
          <p14:tracePt t="31903" x="6489700" y="2025650"/>
          <p14:tracePt t="31935" x="6483350" y="2032000"/>
          <p14:tracePt t="31967" x="6477000" y="2038350"/>
          <p14:tracePt t="32507" x="6483350" y="2038350"/>
          <p14:tracePt t="32514" x="6489700" y="2038350"/>
          <p14:tracePt t="32522" x="6489700" y="2032000"/>
          <p14:tracePt t="32532" x="6496050" y="2032000"/>
          <p14:tracePt t="32549" x="6502400" y="2019300"/>
          <p14:tracePt t="32566" x="6527800" y="2019300"/>
          <p14:tracePt t="32582" x="6559550" y="2019300"/>
          <p14:tracePt t="32599" x="6597650" y="2019300"/>
          <p14:tracePt t="32616" x="6673850" y="2038350"/>
          <p14:tracePt t="32632" x="6724650" y="2057400"/>
          <p14:tracePt t="32649" x="6775450" y="2070100"/>
          <p14:tracePt t="32666" x="6826250" y="2089150"/>
          <p14:tracePt t="32682" x="6870700" y="2101850"/>
          <p14:tracePt t="32699" x="6921500" y="2108200"/>
          <p14:tracePt t="32716" x="6978650" y="2114550"/>
          <p14:tracePt t="32732" x="7054850" y="2114550"/>
          <p14:tracePt t="32749" x="7099300" y="2114550"/>
          <p14:tracePt t="32766" x="7137400" y="2101850"/>
          <p14:tracePt t="32782" x="7181850" y="2089150"/>
          <p14:tracePt t="32799" x="7219950" y="2076450"/>
          <p14:tracePt t="32815" x="7251700" y="2070100"/>
          <p14:tracePt t="32832" x="7283450" y="2070100"/>
          <p14:tracePt t="32849" x="7321550" y="2070100"/>
          <p14:tracePt t="32866" x="7359650" y="2070100"/>
          <p14:tracePt t="32882" x="7391400" y="2076450"/>
          <p14:tracePt t="32899" x="7429500" y="2089150"/>
          <p14:tracePt t="32915" x="7461250" y="2101850"/>
          <p14:tracePt t="32932" x="7493000" y="2114550"/>
          <p14:tracePt t="32949" x="7512050" y="2120900"/>
          <p14:tracePt t="32965" x="7518400" y="2127250"/>
          <p14:tracePt t="32982" x="7524750" y="2133600"/>
          <p14:tracePt t="32999" x="7531100" y="2133600"/>
          <p14:tracePt t="35013" x="7524750" y="2139950"/>
          <p14:tracePt t="35023" x="7505700" y="2146300"/>
          <p14:tracePt t="35031" x="7480300" y="2159000"/>
          <p14:tracePt t="35047" x="7429500" y="2178050"/>
          <p14:tracePt t="35064" x="7340600" y="2178050"/>
          <p14:tracePt t="35080" x="7175500" y="2184400"/>
          <p14:tracePt t="35097" x="6972300" y="2184400"/>
          <p14:tracePt t="35114" x="6445250" y="2165350"/>
          <p14:tracePt t="35130" x="6153150" y="2146300"/>
          <p14:tracePt t="35147" x="5905500" y="2139950"/>
          <p14:tracePt t="35163" x="5683250" y="2127250"/>
          <p14:tracePt t="35180" x="5505450" y="2133600"/>
          <p14:tracePt t="35197" x="5314950" y="2146300"/>
          <p14:tracePt t="35213" x="5149850" y="2165350"/>
          <p14:tracePt t="35230" x="4959350" y="2184400"/>
          <p14:tracePt t="35247" x="4724400" y="2209800"/>
          <p14:tracePt t="35264" x="4362450" y="2228850"/>
          <p14:tracePt t="35280" x="4025900" y="2247900"/>
          <p14:tracePt t="35297" x="3721100" y="2247900"/>
          <p14:tracePt t="35313" x="3448050" y="2266950"/>
          <p14:tracePt t="35330" x="3200400" y="2279650"/>
          <p14:tracePt t="35347" x="3009900" y="2305050"/>
          <p14:tracePt t="35363" x="2806700" y="2330450"/>
          <p14:tracePt t="35380" x="2578100" y="2387600"/>
          <p14:tracePt t="35397" x="2489200" y="2406650"/>
          <p14:tracePt t="35413" x="2432050" y="2419350"/>
          <p14:tracePt t="35430" x="2387600" y="2432050"/>
          <p14:tracePt t="35447" x="2349500" y="2438400"/>
          <p14:tracePt t="35463" x="2305050" y="2463800"/>
          <p14:tracePt t="35480" x="2247900" y="2501900"/>
          <p14:tracePt t="35497" x="2203450" y="2540000"/>
          <p14:tracePt t="35513" x="2159000" y="2578100"/>
          <p14:tracePt t="35530" x="2101850" y="2616200"/>
          <p14:tracePt t="35547" x="2063750" y="2667000"/>
          <p14:tracePt t="35563" x="2025650" y="2705100"/>
          <p14:tracePt t="35580" x="2006600" y="2730500"/>
          <p14:tracePt t="35597" x="1993900" y="2743200"/>
          <p14:tracePt t="35613" x="1987550" y="2749550"/>
          <p14:tracePt t="35629" x="1981200" y="2749550"/>
          <p14:tracePt t="35646" x="1981200" y="2755900"/>
          <p14:tracePt t="35663" x="1962150" y="2762250"/>
          <p14:tracePt t="35680" x="1924050" y="2781300"/>
          <p14:tracePt t="35696" x="1879600" y="2806700"/>
          <p14:tracePt t="35713" x="1847850" y="2819400"/>
          <p14:tracePt t="35730" x="1822450" y="2825750"/>
          <p14:tracePt t="35746" x="1816100" y="2838450"/>
          <p14:tracePt t="35763" x="1803400" y="2838450"/>
          <p14:tracePt t="35876" x="1797050" y="2838450"/>
          <p14:tracePt t="35888" x="1790700" y="2838450"/>
          <p14:tracePt t="35916" x="1784350" y="2838450"/>
          <p14:tracePt t="35932" x="1778000" y="2838450"/>
          <p14:tracePt t="37497" x="1771650" y="2838450"/>
          <p14:tracePt t="37512" x="1771650" y="2825750"/>
          <p14:tracePt t="37523" x="1765300" y="2825750"/>
          <p14:tracePt t="37535" x="1765300" y="2813050"/>
          <p14:tracePt t="37547" x="1765300" y="2800350"/>
          <p14:tracePt t="37561" x="1758950" y="2774950"/>
          <p14:tracePt t="38131" x="1752600" y="2774950"/>
          <p14:tracePt t="38146" x="1752600" y="2787650"/>
          <p14:tracePt t="38157" x="1733550" y="2825750"/>
          <p14:tracePt t="38171" x="1708150" y="2889250"/>
          <p14:tracePt t="38183" x="1701800" y="2908300"/>
          <p14:tracePt t="38196" x="1682750" y="2959100"/>
          <p14:tracePt t="38211" x="1670050" y="2990850"/>
          <p14:tracePt t="38227" x="1663700" y="3022600"/>
          <p14:tracePt t="38244" x="1663700" y="3028950"/>
          <p14:tracePt t="38290" x="1663700" y="3035300"/>
          <p14:tracePt t="38452" x="1663700" y="3028950"/>
          <p14:tracePt t="38464" x="1663700" y="3022600"/>
          <p14:tracePt t="38477" x="1663700" y="3009900"/>
          <p14:tracePt t="38494" x="1663700" y="3003550"/>
          <p14:tracePt t="38510" x="1663700" y="2990850"/>
          <p14:tracePt t="38527" x="1670050" y="2984500"/>
          <p14:tracePt t="38544" x="1676400" y="2971800"/>
          <p14:tracePt t="38560" x="1676400" y="2959100"/>
          <p14:tracePt t="38594" x="1676400" y="2946400"/>
          <p14:tracePt t="38610" x="1676400" y="2940050"/>
          <p14:tracePt t="38627" x="1676400" y="2933700"/>
          <p14:tracePt t="38644" x="1676400" y="2927350"/>
          <p14:tracePt t="38660" x="1676400" y="2914650"/>
          <p14:tracePt t="38664" x="1676400" y="2908300"/>
          <p14:tracePt t="38695" x="1676400" y="2901950"/>
          <p14:tracePt t="39416" x="1676400" y="2895600"/>
          <p14:tracePt t="39432" x="1682750" y="2889250"/>
          <p14:tracePt t="39446" x="1695450" y="2876550"/>
          <p14:tracePt t="39459" x="1701800" y="2876550"/>
          <p14:tracePt t="39476" x="1714500" y="2863850"/>
          <p14:tracePt t="39493" x="1746250" y="2851150"/>
          <p14:tracePt t="39510" x="1790700" y="2838450"/>
          <p14:tracePt t="39526" x="1822450" y="2825750"/>
          <p14:tracePt t="39543" x="1866900" y="2819400"/>
          <p14:tracePt t="39559" x="1898650" y="2819400"/>
          <p14:tracePt t="39576" x="1943100" y="2819400"/>
          <p14:tracePt t="39593" x="1981200" y="2819400"/>
          <p14:tracePt t="39609" x="2025650" y="2813050"/>
          <p14:tracePt t="39626" x="2057400" y="2813050"/>
          <p14:tracePt t="39643" x="2082800" y="2806700"/>
          <p14:tracePt t="39659" x="2089150" y="2806700"/>
          <p14:tracePt t="40010" x="2095500" y="2800350"/>
          <p14:tracePt t="40043" x="2101850" y="2800350"/>
          <p14:tracePt t="40055" x="2108200" y="2800350"/>
          <p14:tracePt t="40069" x="2114550" y="2787650"/>
          <p14:tracePt t="40081" x="2120900" y="2787650"/>
          <p14:tracePt t="40094" x="2127250" y="2781300"/>
          <p14:tracePt t="40109" x="2133600" y="2774950"/>
          <p14:tracePt t="40126" x="2139950" y="2762250"/>
          <p14:tracePt t="40142" x="2152650" y="2755900"/>
          <p14:tracePt t="40160" x="2159000" y="2755900"/>
          <p14:tracePt t="40176" x="2165350" y="2749550"/>
          <p14:tracePt t="40192" x="2171700" y="2743200"/>
          <p14:tracePt t="40209" x="2184400" y="2743200"/>
          <p14:tracePt t="40226" x="2190750" y="2743200"/>
          <p14:tracePt t="40270" x="2197100" y="2743200"/>
          <p14:tracePt t="40285" x="2203450" y="2743200"/>
          <p14:tracePt t="40309" x="2209800" y="2743200"/>
          <p14:tracePt t="40717" x="2216150" y="2743200"/>
          <p14:tracePt t="40730" x="2228850" y="2749550"/>
          <p14:tracePt t="40744" x="2266950" y="2749550"/>
          <p14:tracePt t="40758" x="2305050" y="2755900"/>
          <p14:tracePt t="40775" x="2343150" y="2755900"/>
          <p14:tracePt t="40792" x="2381250" y="2755900"/>
          <p14:tracePt t="40808" x="2413000" y="2749550"/>
          <p14:tracePt t="40825" x="2432050" y="2749550"/>
          <p14:tracePt t="40842" x="2451100" y="2743200"/>
          <p14:tracePt t="41296" x="2457450" y="2743200"/>
          <p14:tracePt t="41304" x="2470150" y="2743200"/>
          <p14:tracePt t="41313" x="2489200" y="2743200"/>
          <p14:tracePt t="41325" x="2514600" y="2749550"/>
          <p14:tracePt t="41342" x="2559050" y="2755900"/>
          <p14:tracePt t="41358" x="2609850" y="2768600"/>
          <p14:tracePt t="41375" x="2641600" y="2768600"/>
          <p14:tracePt t="41391" x="2673350" y="2774950"/>
          <p14:tracePt t="41408" x="2692400" y="2774950"/>
          <p14:tracePt t="41426" x="2698750" y="2774950"/>
          <p14:tracePt t="41441" x="2711450" y="2774950"/>
          <p14:tracePt t="41458" x="2717800" y="2774950"/>
          <p14:tracePt t="41475" x="2724150" y="2781300"/>
          <p14:tracePt t="41491" x="2730500" y="2781300"/>
          <p14:tracePt t="41508" x="2743200" y="2781300"/>
          <p14:tracePt t="41525" x="2749550" y="2781300"/>
          <p14:tracePt t="41541" x="2755900" y="2787650"/>
          <p14:tracePt t="41558" x="2768600" y="2794000"/>
          <p14:tracePt t="41575" x="2774950" y="2794000"/>
          <p14:tracePt t="41591" x="2787650" y="2794000"/>
          <p14:tracePt t="41608" x="2800350" y="2794000"/>
          <p14:tracePt t="41625" x="2806700" y="2794000"/>
          <p14:tracePt t="41665" x="2813050" y="2794000"/>
          <p14:tracePt t="41678" x="2819400" y="2794000"/>
          <p14:tracePt t="41693" x="2825750" y="2794000"/>
          <p14:tracePt t="41708" x="2838450" y="2794000"/>
          <p14:tracePt t="41725" x="2838450" y="2787650"/>
          <p14:tracePt t="41741" x="2844800" y="2787650"/>
          <p14:tracePt t="41758" x="2844800" y="2781300"/>
          <p14:tracePt t="42127" x="2851150" y="2781300"/>
          <p14:tracePt t="42143" x="2857500" y="2781300"/>
          <p14:tracePt t="42158" x="2895600" y="2787650"/>
          <p14:tracePt t="42174" x="2921000" y="2800350"/>
          <p14:tracePt t="42190" x="2946400" y="2813050"/>
          <p14:tracePt t="42207" x="2965450" y="2813050"/>
          <p14:tracePt t="42224" x="2971800" y="2825750"/>
          <p14:tracePt t="42240" x="2984500" y="2825750"/>
          <p14:tracePt t="42291" x="2990850" y="2825750"/>
          <p14:tracePt t="42307" x="3003550" y="2832100"/>
          <p14:tracePt t="42321" x="3022600" y="2838450"/>
          <p14:tracePt t="42334" x="3060700" y="2844800"/>
          <p14:tracePt t="42349" x="3073400" y="2844800"/>
          <p14:tracePt t="42362" x="3086100" y="2851150"/>
          <p14:tracePt t="42376" x="3098800" y="2857500"/>
          <p14:tracePt t="42407" x="3105150" y="2857500"/>
          <p14:tracePt t="42424" x="3117850" y="2857500"/>
          <p14:tracePt t="42440" x="3130550" y="2857500"/>
          <p14:tracePt t="42457" x="3136900" y="2857500"/>
          <p14:tracePt t="42474" x="3149600" y="2857500"/>
          <p14:tracePt t="42490" x="3175000" y="2857500"/>
          <p14:tracePt t="42507" x="3194050" y="2857500"/>
          <p14:tracePt t="42523" x="3213100" y="2851150"/>
          <p14:tracePt t="42540" x="3219450" y="2851150"/>
          <p14:tracePt t="42558" x="3219450" y="2844800"/>
          <p14:tracePt t="42645" x="3225800" y="2844800"/>
          <p14:tracePt t="42682" x="3232150" y="2838450"/>
          <p14:tracePt t="42696" x="3238500" y="2832100"/>
          <p14:tracePt t="42711" x="3251200" y="2825750"/>
          <p14:tracePt t="42726" x="3257550" y="2825750"/>
          <p14:tracePt t="42740" x="3263900" y="2819400"/>
          <p14:tracePt t="43389" x="3282950" y="2819400"/>
          <p14:tracePt t="43402" x="3359150" y="2819400"/>
          <p14:tracePt t="43417" x="3403600" y="2819400"/>
          <p14:tracePt t="43432" x="3517900" y="2838450"/>
          <p14:tracePt t="43447" x="3638550" y="2851150"/>
          <p14:tracePt t="43460" x="3759200" y="2857500"/>
          <p14:tracePt t="43475" x="3829050" y="2870200"/>
          <p14:tracePt t="43490" x="3848100" y="2870200"/>
          <p14:tracePt t="43506" x="3873500" y="2870200"/>
          <p14:tracePt t="43523" x="3879850" y="2870200"/>
          <p14:tracePt t="43568" x="3892550" y="2870200"/>
          <p14:tracePt t="43576" x="3911600" y="2870200"/>
          <p14:tracePt t="43590" x="3930650" y="2870200"/>
          <p14:tracePt t="43606" x="3943350" y="2870200"/>
          <p14:tracePt t="43945" x="3949700" y="2870200"/>
          <p14:tracePt t="43959" x="3975100" y="2870200"/>
          <p14:tracePt t="43972" x="4038600" y="2870200"/>
          <p14:tracePt t="43991" x="4140200" y="2863850"/>
          <p14:tracePt t="44006" x="4197350" y="2863850"/>
          <p14:tracePt t="44022" x="4260850" y="2857500"/>
          <p14:tracePt t="44040" x="4330700" y="2851150"/>
          <p14:tracePt t="44056" x="4375150" y="2838450"/>
          <p14:tracePt t="44072" x="4381500" y="2832100"/>
          <p14:tracePt t="44089" x="4394200" y="2832100"/>
          <p14:tracePt t="44106" x="4394200" y="2825750"/>
          <p14:tracePt t="44156" x="4400550" y="2825750"/>
          <p14:tracePt t="44170" x="4406900" y="2825750"/>
          <p14:tracePt t="44183" x="4419600" y="2825750"/>
          <p14:tracePt t="44197" x="4425950" y="2825750"/>
          <p14:tracePt t="44210" x="4445000" y="2825750"/>
          <p14:tracePt t="44224" x="4457700" y="2825750"/>
          <p14:tracePt t="44239" x="4483100" y="2825750"/>
          <p14:tracePt t="44256" x="4508500" y="2825750"/>
          <p14:tracePt t="44272" x="4521200" y="2825750"/>
          <p14:tracePt t="45417" x="4540250" y="2819400"/>
          <p14:tracePt t="45427" x="4552950" y="2819400"/>
          <p14:tracePt t="45437" x="4578350" y="2819400"/>
          <p14:tracePt t="45454" x="4610100" y="2813050"/>
          <p14:tracePt t="45471" x="4648200" y="2806700"/>
          <p14:tracePt t="45488" x="4679950" y="2800350"/>
          <p14:tracePt t="45504" x="4692650" y="2787650"/>
          <p14:tracePt t="45521" x="4711700" y="2781300"/>
          <p14:tracePt t="45538" x="4718050" y="2781300"/>
          <p14:tracePt t="45554" x="4724400" y="2774950"/>
          <p14:tracePt t="45571" x="4737100" y="2768600"/>
          <p14:tracePt t="45588" x="4762500" y="2762250"/>
          <p14:tracePt t="45604" x="4787900" y="2749550"/>
          <p14:tracePt t="45621" x="4800600" y="2743200"/>
          <p14:tracePt t="45638" x="4813300" y="2736850"/>
          <p14:tracePt t="45654" x="4819650" y="2736850"/>
          <p14:tracePt t="45671" x="4832350" y="2724150"/>
          <p14:tracePt t="45688" x="4838700" y="2724150"/>
          <p14:tracePt t="45690" x="4845050" y="2724150"/>
          <p14:tracePt t="45704" x="4851400" y="2717800"/>
          <p14:tracePt t="45721" x="4864100" y="2711450"/>
          <p14:tracePt t="45738" x="4895850" y="2698750"/>
          <p14:tracePt t="45754" x="4921250" y="2698750"/>
          <p14:tracePt t="45771" x="4940300" y="2698750"/>
          <p14:tracePt t="45787" x="4965700" y="2698750"/>
          <p14:tracePt t="45804" x="5003800" y="2692400"/>
          <p14:tracePt t="45821" x="5035550" y="2686050"/>
          <p14:tracePt t="45837" x="5067300" y="2673350"/>
          <p14:tracePt t="45854" x="5105400" y="2667000"/>
          <p14:tracePt t="45870" x="5111750" y="2667000"/>
          <p14:tracePt t="45887" x="5124450" y="2667000"/>
          <p14:tracePt t="45904" x="5130800" y="2660650"/>
          <p14:tracePt t="45920" x="5137150" y="2654300"/>
          <p14:tracePt t="45937" x="5143500" y="2654300"/>
          <p14:tracePt t="45954" x="5149850" y="2647950"/>
          <p14:tracePt t="46646" x="5156200" y="2647950"/>
          <p14:tracePt t="46658" x="5162550" y="2660650"/>
          <p14:tracePt t="46670" x="5175250" y="2679700"/>
          <p14:tracePt t="46686" x="5181600" y="2692400"/>
          <p14:tracePt t="46704" x="5194300" y="2717800"/>
          <p14:tracePt t="46724" x="5207000" y="2762250"/>
          <p14:tracePt t="46742" x="5213350" y="2768600"/>
          <p14:tracePt t="46760" x="5219700" y="2781300"/>
          <p14:tracePt t="46796" x="5219700" y="2787650"/>
          <p14:tracePt t="46813" x="5226050" y="2794000"/>
          <p14:tracePt t="46920" x="5232400" y="2794000"/>
          <p14:tracePt t="46930" x="5238750" y="2787650"/>
          <p14:tracePt t="46946" x="5238750" y="2781300"/>
          <p14:tracePt t="46964" x="5245100" y="2774950"/>
          <p14:tracePt t="46982" x="5257800" y="2768600"/>
          <p14:tracePt t="47002" x="5270500" y="2762250"/>
          <p14:tracePt t="47021" x="5276850" y="2755900"/>
          <p14:tracePt t="47042" x="5289550" y="2736850"/>
          <p14:tracePt t="47062" x="5302250" y="2724150"/>
          <p14:tracePt t="47081" x="5314950" y="2717800"/>
          <p14:tracePt t="47100" x="5321300" y="2705100"/>
          <p14:tracePt t="47137" x="5327650" y="2705100"/>
          <p14:tracePt t="47508" x="5327650" y="2717800"/>
          <p14:tracePt t="47522" x="5327650" y="2736850"/>
          <p14:tracePt t="47542" x="5327650" y="2768600"/>
          <p14:tracePt t="47560" x="5334000" y="2800350"/>
          <p14:tracePt t="47579" x="5334000" y="2825750"/>
          <p14:tracePt t="47597" x="5334000" y="2832100"/>
          <p14:tracePt t="48277" x="5340350" y="2832100"/>
          <p14:tracePt t="48293" x="5353050" y="2825750"/>
          <p14:tracePt t="48307" x="5378450" y="2806700"/>
          <p14:tracePt t="48320" x="5397500" y="2787650"/>
          <p14:tracePt t="48335" x="5435600" y="2755900"/>
          <p14:tracePt t="48352" x="5448300" y="2743200"/>
          <p14:tracePt t="48369" x="5454650" y="2743200"/>
          <p14:tracePt t="48386" x="5454650" y="2736850"/>
          <p14:tracePt t="48425" x="5461000" y="2730500"/>
          <p14:tracePt t="48440" x="5467350" y="2724150"/>
          <p14:tracePt t="48454" x="5480050" y="2717800"/>
          <p14:tracePt t="48468" x="5511800" y="2711450"/>
          <p14:tracePt t="48485" x="5537200" y="2711450"/>
          <p14:tracePt t="48502" x="5549900" y="2711450"/>
          <p14:tracePt t="48535" x="5556250" y="2711450"/>
          <p14:tracePt t="48597" x="5562600" y="2711450"/>
          <p14:tracePt t="48613" x="5575300" y="2711450"/>
          <p14:tracePt t="48626" x="5581650" y="2711450"/>
          <p14:tracePt t="48640" x="5613400" y="2717800"/>
          <p14:tracePt t="48655" x="5657850" y="2724150"/>
          <p14:tracePt t="48669" x="5695950" y="2730500"/>
          <p14:tracePt t="48685" x="5715000" y="2730500"/>
          <p14:tracePt t="48702" x="5721350" y="2730500"/>
          <p14:tracePt t="48718" x="5727700" y="2730500"/>
          <p14:tracePt t="48920" x="5740400" y="2730500"/>
          <p14:tracePt t="48933" x="5765800" y="2736850"/>
          <p14:tracePt t="48945" x="5835650" y="2755900"/>
          <p14:tracePt t="48958" x="5899150" y="2755900"/>
          <p14:tracePt t="48975" x="5956300" y="2755900"/>
          <p14:tracePt t="48994" x="6000750" y="2755900"/>
          <p14:tracePt t="49012" x="6057900" y="2749550"/>
          <p14:tracePt t="49030" x="6076950" y="2743200"/>
          <p14:tracePt t="49049" x="6102350" y="2743200"/>
          <p14:tracePt t="49063" x="6127750" y="2743200"/>
          <p14:tracePt t="49078" x="6140450" y="2743200"/>
          <p14:tracePt t="49092" x="6153150" y="2743200"/>
          <p14:tracePt t="49103" x="6159500" y="2743200"/>
          <p14:tracePt t="49118" x="6184900" y="2743200"/>
          <p14:tracePt t="49134" x="6203950" y="2743200"/>
          <p14:tracePt t="49151" x="6216650" y="2743200"/>
          <p14:tracePt t="49168" x="6223000" y="2743200"/>
          <p14:tracePt t="49184" x="6229350" y="2743200"/>
          <p14:tracePt t="49631" x="6229350" y="2749550"/>
          <p14:tracePt t="49646" x="6235700" y="2755900"/>
          <p14:tracePt t="49660" x="6254750" y="2762250"/>
          <p14:tracePt t="49674" x="6286500" y="2768600"/>
          <p14:tracePt t="49687" x="6330950" y="2781300"/>
          <p14:tracePt t="49704" x="6369050" y="2794000"/>
          <p14:tracePt t="49718" x="6400800" y="2800350"/>
          <p14:tracePt t="49734" x="6426200" y="2806700"/>
          <p14:tracePt t="49751" x="6451600" y="2806700"/>
          <p14:tracePt t="49767" x="6489700" y="2806700"/>
          <p14:tracePt t="49784" x="6521450" y="2806700"/>
          <p14:tracePt t="49801" x="6546850" y="2806700"/>
          <p14:tracePt t="49818" x="6559550" y="2806700"/>
          <p14:tracePt t="49834" x="6578600" y="2806700"/>
          <p14:tracePt t="49867" x="6597650" y="2806700"/>
          <p14:tracePt t="49884" x="6616700" y="2800350"/>
          <p14:tracePt t="49901" x="6642100" y="2800350"/>
          <p14:tracePt t="49917" x="6661150" y="2800350"/>
          <p14:tracePt t="49934" x="6673850" y="2800350"/>
          <p14:tracePt t="49951" x="6680200" y="2800350"/>
          <p14:tracePt t="49974" x="6686550" y="2800350"/>
          <p14:tracePt t="49984" x="6699250" y="2794000"/>
          <p14:tracePt t="50000" x="6737350" y="2787650"/>
          <p14:tracePt t="50017" x="6756400" y="2781300"/>
          <p14:tracePt t="50034" x="6775450" y="2774950"/>
          <p14:tracePt t="50051" x="6775450" y="2768600"/>
          <p14:tracePt t="50067" x="6788150" y="2768600"/>
          <p14:tracePt t="50101" x="6800850" y="2762250"/>
          <p14:tracePt t="50117" x="6813550" y="2755900"/>
          <p14:tracePt t="50134" x="6826250" y="2749550"/>
          <p14:tracePt t="50151" x="6845300" y="2743200"/>
          <p14:tracePt t="50167" x="6851650" y="2743200"/>
          <p14:tracePt t="50183" x="6864350" y="2736850"/>
          <p14:tracePt t="50186" x="6870700" y="2730500"/>
          <p14:tracePt t="50200" x="6883400" y="2724150"/>
          <p14:tracePt t="50217" x="6915150" y="2711450"/>
          <p14:tracePt t="50234" x="6953250" y="2692400"/>
          <p14:tracePt t="50250" x="6965950" y="2686050"/>
          <p14:tracePt t="50267" x="6972300" y="2679700"/>
          <p14:tracePt t="50283" x="6985000" y="2660650"/>
          <p14:tracePt t="50300" x="6997700" y="2647950"/>
          <p14:tracePt t="50317" x="7010400" y="2628900"/>
          <p14:tracePt t="50333" x="7016750" y="2616200"/>
          <p14:tracePt t="50350" x="7029450" y="2597150"/>
          <p14:tracePt t="50367" x="7029450" y="2590800"/>
          <p14:tracePt t="50384" x="7029450" y="2578100"/>
          <p14:tracePt t="50477" x="7023100" y="2578100"/>
          <p14:tracePt t="50492" x="7010400" y="2590800"/>
          <p14:tracePt t="50508" x="6997700" y="2603500"/>
          <p14:tracePt t="50523" x="6991350" y="2609850"/>
          <p14:tracePt t="50538" x="6991350" y="2622550"/>
          <p14:tracePt t="50552" x="6991350" y="2628900"/>
          <p14:tracePt t="50568" x="6991350" y="2635250"/>
          <p14:tracePt t="50584" x="6997700" y="2647950"/>
          <p14:tracePt t="50600" x="7004050" y="2647950"/>
          <p14:tracePt t="50617" x="7023100" y="2660650"/>
          <p14:tracePt t="50633" x="7029450" y="2667000"/>
          <p14:tracePt t="50650" x="7042150" y="2667000"/>
          <p14:tracePt t="50667" x="7061200" y="2647950"/>
          <p14:tracePt t="50683" x="7086600" y="2635250"/>
          <p14:tracePt t="50700" x="7105650" y="2622550"/>
          <p14:tracePt t="50717" x="7112000" y="2616200"/>
          <p14:tracePt t="50733" x="7118350" y="2616200"/>
          <p14:tracePt t="50869" x="7118350" y="2628900"/>
          <p14:tracePt t="50884" x="7118350" y="2660650"/>
          <p14:tracePt t="50900" x="7112000" y="2686050"/>
          <p14:tracePt t="50916" x="7099300" y="2711450"/>
          <p14:tracePt t="50933" x="7092950" y="2724150"/>
          <p14:tracePt t="50950" x="7080250" y="2736850"/>
          <p14:tracePt t="50966" x="7073900" y="2743200"/>
          <p14:tracePt t="50983" x="7061200" y="2749550"/>
          <p14:tracePt t="51000" x="7054850" y="2762250"/>
          <p14:tracePt t="51127" x="7061200" y="2755900"/>
          <p14:tracePt t="51140" x="7067550" y="2749550"/>
          <p14:tracePt t="51155" x="7086600" y="2736850"/>
          <p14:tracePt t="51168" x="7112000" y="2717800"/>
          <p14:tracePt t="51187" x="7131050" y="2698750"/>
          <p14:tracePt t="51190" x="7137400" y="2692400"/>
          <p14:tracePt t="51208" x="7150100" y="2673350"/>
          <p14:tracePt t="51224" x="7156450" y="2660650"/>
          <p14:tracePt t="51241" x="7162800" y="2647950"/>
          <p14:tracePt t="51257" x="7169150" y="2641600"/>
          <p14:tracePt t="51272" x="7169150" y="2635250"/>
          <p14:tracePt t="51288" x="7169150" y="2628900"/>
          <p14:tracePt t="51385" x="7169150" y="2622550"/>
          <p14:tracePt t="51402" x="7169150" y="2616200"/>
          <p14:tracePt t="51433" x="7169150" y="2609850"/>
          <p14:tracePt t="51495" x="7169150" y="2603500"/>
          <p14:tracePt t="51527" x="7162800" y="2603500"/>
          <p14:tracePt t="51590" x="7156450" y="2603500"/>
          <p14:tracePt t="51604" x="7143750" y="2609850"/>
          <p14:tracePt t="51618" x="7143750" y="2616200"/>
          <p14:tracePt t="51632" x="7131050" y="2628900"/>
          <p14:tracePt t="51649" x="7124700" y="2641600"/>
          <p14:tracePt t="51666" x="7112000" y="2660650"/>
          <p14:tracePt t="51682" x="7112000" y="2667000"/>
          <p14:tracePt t="51699" x="7105650" y="2679700"/>
          <p14:tracePt t="51716" x="7105650" y="2686050"/>
          <p14:tracePt t="51732" x="7105650" y="2692400"/>
          <p14:tracePt t="51749" x="7105650" y="2705100"/>
          <p14:tracePt t="51766" x="7105650" y="2717800"/>
          <p14:tracePt t="51782" x="7105650" y="2724150"/>
          <p14:tracePt t="51799" x="7105650" y="2736850"/>
          <p14:tracePt t="51816" x="7118350" y="2749550"/>
          <p14:tracePt t="51832" x="7118350" y="2755900"/>
          <p14:tracePt t="51849" x="7124700" y="2755900"/>
          <p14:tracePt t="51882" x="7131050" y="2762250"/>
          <p14:tracePt t="51899" x="7137400" y="2768600"/>
          <p14:tracePt t="51916" x="7150100" y="2768600"/>
          <p14:tracePt t="51932" x="7156450" y="2768600"/>
          <p14:tracePt t="51949" x="7162800" y="2762250"/>
          <p14:tracePt t="51965" x="7169150" y="2749550"/>
          <p14:tracePt t="51982" x="7181850" y="2743200"/>
          <p14:tracePt t="51999" x="7188200" y="2736850"/>
          <p14:tracePt t="52015" x="7194550" y="2730500"/>
          <p14:tracePt t="52032" x="7200900" y="2724150"/>
          <p14:tracePt t="52066" x="7207250" y="2717800"/>
          <p14:tracePt t="52082" x="7213600" y="2705100"/>
          <p14:tracePt t="52099" x="7213600" y="2698750"/>
          <p14:tracePt t="52115" x="7219950" y="2686050"/>
          <p14:tracePt t="52132" x="7219950" y="2679700"/>
          <p14:tracePt t="52148" x="7219950" y="2673350"/>
          <p14:tracePt t="52165" x="7219950" y="2660650"/>
          <p14:tracePt t="52182" x="7219950" y="2654300"/>
          <p14:tracePt t="52185" x="7219950" y="2647950"/>
          <p14:tracePt t="52199" x="7219950" y="2641600"/>
          <p14:tracePt t="52215" x="7219950" y="2628900"/>
          <p14:tracePt t="52232" x="7219950" y="2622550"/>
          <p14:tracePt t="52248" x="7213600" y="2609850"/>
          <p14:tracePt t="52265" x="7207250" y="2603500"/>
          <p14:tracePt t="52282" x="7200900" y="2590800"/>
          <p14:tracePt t="52298" x="7194550" y="2584450"/>
          <p14:tracePt t="52315" x="7175500" y="2578100"/>
          <p14:tracePt t="52332" x="7162800" y="2565400"/>
          <p14:tracePt t="52349" x="7156450" y="2559050"/>
          <p14:tracePt t="52365" x="7143750" y="2552700"/>
          <p14:tracePt t="52382" x="7137400" y="2546350"/>
          <p14:tracePt t="52398" x="7124700" y="2546350"/>
          <p14:tracePt t="52415" x="7118350" y="2546350"/>
          <p14:tracePt t="52432" x="7105650" y="2540000"/>
          <p14:tracePt t="52448" x="7092950" y="2533650"/>
          <p14:tracePt t="52465" x="7073900" y="2533650"/>
          <p14:tracePt t="52482" x="7061200" y="2533650"/>
          <p14:tracePt t="52498" x="7054850" y="2533650"/>
          <p14:tracePt t="52515" x="7042150" y="2533650"/>
          <p14:tracePt t="52532" x="7035800" y="2540000"/>
          <p14:tracePt t="52548" x="7029450" y="2546350"/>
          <p14:tracePt t="52565" x="7023100" y="2552700"/>
          <p14:tracePt t="52582" x="7010400" y="2571750"/>
          <p14:tracePt t="52598" x="7004050" y="2584450"/>
          <p14:tracePt t="52615" x="7004050" y="2590800"/>
          <p14:tracePt t="52632" x="6997700" y="2603500"/>
          <p14:tracePt t="52648" x="6997700" y="2609850"/>
          <p14:tracePt t="52665" x="6991350" y="2628900"/>
          <p14:tracePt t="52682" x="6991350" y="2660650"/>
          <p14:tracePt t="52685" x="6991350" y="2679700"/>
          <p14:tracePt t="52698" x="6997700" y="2698750"/>
          <p14:tracePt t="52714" x="7010400" y="2730500"/>
          <p14:tracePt t="52732" x="7029450" y="2774950"/>
          <p14:tracePt t="52748" x="7029450" y="2787650"/>
          <p14:tracePt t="52765" x="7042150" y="2794000"/>
          <p14:tracePt t="52781" x="7054850" y="2806700"/>
          <p14:tracePt t="52798" x="7061200" y="2813050"/>
          <p14:tracePt t="52815" x="7073900" y="2819400"/>
          <p14:tracePt t="52831" x="7073900" y="2825750"/>
          <p14:tracePt t="52848" x="7080250" y="2825750"/>
          <p14:tracePt t="52937" x="7092950" y="2825750"/>
          <p14:tracePt t="52952" x="7099300" y="2825750"/>
          <p14:tracePt t="52966" x="7105650" y="2825750"/>
          <p14:tracePt t="52983" x="7105650" y="2819400"/>
          <p14:tracePt t="52999" x="7112000" y="2819400"/>
          <p14:tracePt t="53053" x="7112000" y="2813050"/>
          <p14:tracePt t="53066" x="7118350" y="2813050"/>
          <p14:tracePt t="53081" x="7124700" y="2806700"/>
          <p14:tracePt t="53098" x="7124700" y="2800350"/>
          <p14:tracePt t="53115" x="7137400" y="2781300"/>
          <p14:tracePt t="53131" x="7143750" y="2768600"/>
          <p14:tracePt t="53148" x="7150100" y="2762250"/>
          <p14:tracePt t="53186" x="7150100" y="2755900"/>
          <p14:tracePt t="53547" x="7156450" y="2749550"/>
          <p14:tracePt t="53561" x="7162800" y="2749550"/>
          <p14:tracePt t="53575" x="7188200" y="2743200"/>
          <p14:tracePt t="53589" x="7213600" y="2743200"/>
          <p14:tracePt t="53602" x="7219950" y="2736850"/>
          <p14:tracePt t="53616" x="7232650" y="2736850"/>
          <p14:tracePt t="53631" x="7232650" y="2730500"/>
          <p14:tracePt t="53648" x="7251700" y="2730500"/>
          <p14:tracePt t="53664" x="7283450" y="2724150"/>
          <p14:tracePt t="53681" x="7296150" y="2724150"/>
          <p14:tracePt t="53698" x="7302500" y="2717800"/>
          <p14:tracePt t="53714" x="7308850" y="2717800"/>
          <p14:tracePt t="53730" x="7321550" y="2717800"/>
          <p14:tracePt t="53747" x="7327900" y="2717800"/>
          <p14:tracePt t="53764" x="7334250" y="2711450"/>
          <p14:tracePt t="53781" x="7346950" y="2711450"/>
          <p14:tracePt t="53797" x="7353300" y="2711450"/>
          <p14:tracePt t="54017" x="7366000" y="2705100"/>
          <p14:tracePt t="54033" x="7372350" y="2705100"/>
          <p14:tracePt t="54065" x="7378700" y="2705100"/>
          <p14:tracePt t="54079" x="7385050" y="2705100"/>
          <p14:tracePt t="54093" x="7391400" y="2705100"/>
          <p14:tracePt t="54105" x="7397750" y="2705100"/>
          <p14:tracePt t="54127" x="7404100" y="2705100"/>
          <p14:tracePt t="54139" x="7410450" y="2705100"/>
          <p14:tracePt t="54151" x="7416800" y="2705100"/>
          <p14:tracePt t="54164" x="7435850" y="2711450"/>
          <p14:tracePt t="54180" x="7454900" y="2711450"/>
          <p14:tracePt t="54197" x="7480300" y="2717800"/>
          <p14:tracePt t="54213" x="7499350" y="2717800"/>
          <p14:tracePt t="54230" x="7512050" y="2724150"/>
          <p14:tracePt t="54247" x="7518400" y="2724150"/>
          <p14:tracePt t="54263" x="7524750" y="2724150"/>
          <p14:tracePt t="54573" x="7531100" y="2724150"/>
          <p14:tracePt t="54588" x="7543800" y="2717800"/>
          <p14:tracePt t="54617" x="7556500" y="2711450"/>
          <p14:tracePt t="54632" x="7575550" y="2698750"/>
          <p14:tracePt t="54647" x="7607300" y="2692400"/>
          <p14:tracePt t="54663" x="7639050" y="2686050"/>
          <p14:tracePt t="54680" x="7658100" y="2686050"/>
          <p14:tracePt t="54696" x="7664450" y="2686050"/>
          <p14:tracePt t="54713" x="7670800" y="2679700"/>
          <p14:tracePt t="54730" x="7683500" y="2673350"/>
          <p14:tracePt t="54747" x="7689850" y="2667000"/>
          <p14:tracePt t="54763" x="7696200" y="2667000"/>
          <p14:tracePt t="54779" x="7702550" y="2660650"/>
          <p14:tracePt t="54796" x="7702550" y="2654300"/>
          <p14:tracePt t="54813" x="7708900" y="2654300"/>
          <p14:tracePt t="54830" x="7715250" y="2647950"/>
          <p14:tracePt t="54846" x="7721600" y="2635250"/>
          <p14:tracePt t="54863" x="7727950" y="2628900"/>
          <p14:tracePt t="54880" x="7734300" y="2622550"/>
          <p14:tracePt t="54896" x="7734300" y="2616200"/>
          <p14:tracePt t="54913" x="7740650" y="2616200"/>
          <p14:tracePt t="54964" x="7740650" y="2609850"/>
          <p14:tracePt t="55089" x="7734300" y="2609850"/>
          <p14:tracePt t="55105" x="7721600" y="2609850"/>
          <p14:tracePt t="55121" x="7689850" y="2609850"/>
          <p14:tracePt t="55136" x="7645400" y="2616200"/>
          <p14:tracePt t="55152" x="7524750" y="2635250"/>
          <p14:tracePt t="55170" x="7404100" y="2654300"/>
          <p14:tracePt t="55186" x="7270750" y="2692400"/>
          <p14:tracePt t="55205" x="7162800" y="2711450"/>
          <p14:tracePt t="55219" x="7080250" y="2736850"/>
          <p14:tracePt t="55232" x="7054850" y="2749550"/>
          <p14:tracePt t="55246" x="7035800" y="2749550"/>
          <p14:tracePt t="55263" x="7016750" y="2762250"/>
          <p14:tracePt t="55279" x="6985000" y="2781300"/>
          <p14:tracePt t="55296" x="6953250" y="2787650"/>
          <p14:tracePt t="55312" x="6934200" y="2800350"/>
          <p14:tracePt t="55329" x="6921500" y="2806700"/>
          <p14:tracePt t="55346" x="6902450" y="2806700"/>
          <p14:tracePt t="55362" x="6902450" y="2813050"/>
          <p14:tracePt t="55379" x="6896100" y="2813050"/>
          <p14:tracePt t="55459" x="6889750" y="2813050"/>
          <p14:tracePt t="55473" x="6883400" y="2813050"/>
          <p14:tracePt t="55497" x="6877050" y="2813050"/>
          <p14:tracePt t="55510" x="6870700" y="2813050"/>
          <p14:tracePt t="55524" x="6864350" y="2813050"/>
          <p14:tracePt t="55540" x="6851650" y="2813050"/>
          <p14:tracePt t="55554" x="6845300" y="2813050"/>
          <p14:tracePt t="55568" x="6838950" y="2800350"/>
          <p14:tracePt t="55581" x="6832600" y="2800350"/>
          <p14:tracePt t="55615" x="6826250" y="2800350"/>
          <p14:tracePt t="55647" x="6826250" y="2794000"/>
          <p14:tracePt t="55659" x="6819900" y="2794000"/>
          <p14:tracePt t="55803" x="6813550" y="2787650"/>
          <p14:tracePt t="55818" x="6807200" y="2787650"/>
          <p14:tracePt t="55836" x="6800850" y="2787650"/>
          <p14:tracePt t="55851" x="6794500" y="2794000"/>
          <p14:tracePt t="55865" x="6781800" y="2794000"/>
          <p14:tracePt t="55881" x="6775450" y="2794000"/>
          <p14:tracePt t="55895" x="6769100" y="2794000"/>
          <p14:tracePt t="55912" x="6756400" y="2794000"/>
          <p14:tracePt t="55929" x="6743700" y="2794000"/>
          <p14:tracePt t="55945" x="6731000" y="2794000"/>
          <p14:tracePt t="55962" x="6724650" y="2794000"/>
          <p14:tracePt t="55979" x="6711950" y="2794000"/>
          <p14:tracePt t="55995" x="6680200" y="2794000"/>
          <p14:tracePt t="56012" x="6642100" y="2794000"/>
          <p14:tracePt t="56029" x="6584950" y="2794000"/>
          <p14:tracePt t="56045" x="6546850" y="2794000"/>
          <p14:tracePt t="56062" x="6521450" y="2794000"/>
          <p14:tracePt t="56078" x="6508750" y="2794000"/>
          <p14:tracePt t="56095" x="6502400" y="2794000"/>
          <p14:tracePt t="56138" x="6496050" y="2794000"/>
          <p14:tracePt t="56203" x="6489700" y="2794000"/>
          <p14:tracePt t="56216" x="6483350" y="2794000"/>
          <p14:tracePt t="56230" x="6477000" y="2794000"/>
          <p14:tracePt t="56245" x="6464300" y="2794000"/>
          <p14:tracePt t="56262" x="6457950" y="2794000"/>
          <p14:tracePt t="56278" x="6451600" y="2787650"/>
          <p14:tracePt t="56342" x="6451600" y="2781300"/>
          <p14:tracePt t="56351" x="6451600" y="2774950"/>
          <p14:tracePt t="56366" x="6451600" y="2768600"/>
          <p14:tracePt t="56493" x="6451600" y="2762250"/>
          <p14:tracePt t="56585" x="6457950" y="2762250"/>
          <p14:tracePt t="56601" x="6464300" y="2755900"/>
          <p14:tracePt t="56616" x="6477000" y="2743200"/>
          <p14:tracePt t="56645" x="6496050" y="2730500"/>
          <p14:tracePt t="56661" x="6521450" y="2724150"/>
          <p14:tracePt t="56678" x="6546850" y="2717800"/>
          <p14:tracePt t="56683" x="6553200" y="2717800"/>
          <p14:tracePt t="56696" x="6572250" y="2717800"/>
          <p14:tracePt t="56712" x="6604000" y="2717800"/>
          <p14:tracePt t="56728" x="6648450" y="2711450"/>
          <p14:tracePt t="56745" x="6692900" y="2711450"/>
          <p14:tracePt t="56761" x="6743700" y="2711450"/>
          <p14:tracePt t="56778" x="6781800" y="2717800"/>
          <p14:tracePt t="56795" x="6813550" y="2717800"/>
          <p14:tracePt t="56812" x="6826250" y="2717800"/>
          <p14:tracePt t="56845" x="6832600" y="2717800"/>
          <p14:tracePt t="57331" x="6838950" y="2717800"/>
          <p14:tracePt t="57346" x="6864350" y="2705100"/>
          <p14:tracePt t="57361" x="6908800" y="2692400"/>
          <p14:tracePt t="57377" x="6940550" y="2679700"/>
          <p14:tracePt t="57394" x="6978650" y="2679700"/>
          <p14:tracePt t="57411" x="6985000" y="2679700"/>
          <p14:tracePt t="57427" x="6997700" y="2679700"/>
          <p14:tracePt t="57460" x="7004050" y="2679700"/>
          <p14:tracePt t="57541" x="7010400" y="2673350"/>
          <p14:tracePt t="57565" x="7016750" y="2673350"/>
          <p14:tracePt t="57577" x="7023100" y="2673350"/>
          <p14:tracePt t="57594" x="7029450" y="2673350"/>
          <p14:tracePt t="57659" x="7035800" y="2673350"/>
          <p14:tracePt t="58019" x="7029450" y="2686050"/>
          <p14:tracePt t="58032" x="7023100" y="2692400"/>
          <p14:tracePt t="58045" x="6991350" y="2711450"/>
          <p14:tracePt t="58060" x="6877050" y="2768600"/>
          <p14:tracePt t="58077" x="6724650" y="2813050"/>
          <p14:tracePt t="58093" x="6584950" y="2825750"/>
          <p14:tracePt t="58110" x="6470650" y="2838450"/>
          <p14:tracePt t="58127" x="6419850" y="2838450"/>
          <p14:tracePt t="58144" x="6375400" y="2838450"/>
          <p14:tracePt t="58160" x="6362700" y="2832100"/>
          <p14:tracePt t="59242" x="6369050" y="2832100"/>
          <p14:tracePt t="59255" x="6375400" y="2838450"/>
          <p14:tracePt t="59268" x="6388100" y="2851150"/>
          <p14:tracePt t="59283" x="6394450" y="2857500"/>
          <p14:tracePt t="59297" x="6400800" y="2857500"/>
          <p14:tracePt t="59367" x="6413500" y="2863850"/>
          <p14:tracePt t="59383" x="6419850" y="2863850"/>
          <p14:tracePt t="59396" x="6426200" y="2870200"/>
          <p14:tracePt t="59409" x="6457950" y="2876550"/>
          <p14:tracePt t="59426" x="6508750" y="2882900"/>
          <p14:tracePt t="59442" x="6559550" y="2882900"/>
          <p14:tracePt t="59459" x="6648450" y="2870200"/>
          <p14:tracePt t="59476" x="6756400" y="2844800"/>
          <p14:tracePt t="59492" x="6775450" y="2838450"/>
          <p14:tracePt t="59509" x="6788150" y="2825750"/>
          <p14:tracePt t="59526" x="6794500" y="2819400"/>
          <p14:tracePt t="59542" x="6807200" y="2794000"/>
          <p14:tracePt t="59559" x="6813550" y="2781300"/>
          <p14:tracePt t="59575" x="6826250" y="2774950"/>
          <p14:tracePt t="59592" x="6838950" y="2762250"/>
          <p14:tracePt t="59986" x="6845300" y="2762250"/>
          <p14:tracePt t="59999" x="6864350" y="2755900"/>
          <p14:tracePt t="60013" x="6896100" y="2743200"/>
          <p14:tracePt t="60027" x="6921500" y="2736850"/>
          <p14:tracePt t="60042" x="6940550" y="2736850"/>
          <p14:tracePt t="60058" x="6946900" y="2736850"/>
          <p14:tracePt t="60075" x="6953250" y="2736850"/>
          <p14:tracePt t="60092" x="6959600" y="2736850"/>
          <p14:tracePt t="60108" x="6959600" y="2730500"/>
          <p14:tracePt t="60283" x="6965950" y="2730500"/>
          <p14:tracePt t="60300" x="6985000" y="2736850"/>
          <p14:tracePt t="60314" x="7086600" y="2749550"/>
          <p14:tracePt t="60327" x="7131050" y="2762250"/>
          <p14:tracePt t="60341" x="7219950" y="2781300"/>
          <p14:tracePt t="60358" x="7289800" y="2794000"/>
          <p14:tracePt t="60375" x="7334250" y="2806700"/>
          <p14:tracePt t="60392" x="7340600" y="2806700"/>
          <p14:tracePt t="60427" x="7346950" y="2806700"/>
          <p14:tracePt t="60442" x="7353300" y="2806700"/>
          <p14:tracePt t="60606" x="7359650" y="2806700"/>
          <p14:tracePt t="60620" x="7366000" y="2806700"/>
          <p14:tracePt t="60633" x="7378700" y="2806700"/>
          <p14:tracePt t="60647" x="7391400" y="2806700"/>
          <p14:tracePt t="60663" x="7404100" y="2806700"/>
          <p14:tracePt t="60676" x="7416800" y="2800350"/>
          <p14:tracePt t="60691" x="7423150" y="2794000"/>
          <p14:tracePt t="60708" x="7429500" y="2787650"/>
          <p14:tracePt t="60725" x="7435850" y="2787650"/>
          <p14:tracePt t="60741" x="7442200" y="2781300"/>
          <p14:tracePt t="60758" x="7454900" y="2774950"/>
          <p14:tracePt t="60774" x="7461250" y="2774950"/>
          <p14:tracePt t="60791" x="7473950" y="2774950"/>
          <p14:tracePt t="60808" x="7493000" y="2781300"/>
          <p14:tracePt t="60824" x="7499350" y="2781300"/>
          <p14:tracePt t="60841" x="7505700" y="2781300"/>
          <p14:tracePt t="60858" x="7512050" y="2781300"/>
          <p14:tracePt t="60874" x="7518400" y="2774950"/>
          <p14:tracePt t="60891" x="7531100" y="2774950"/>
          <p14:tracePt t="60908" x="7543800" y="2774950"/>
          <p14:tracePt t="60924" x="7550150" y="2774950"/>
          <p14:tracePt t="60941" x="7569200" y="2774950"/>
          <p14:tracePt t="60958" x="7588250" y="2774950"/>
          <p14:tracePt t="60974" x="7594600" y="2774950"/>
          <p14:tracePt t="60991" x="7607300" y="2774950"/>
          <p14:tracePt t="61008" x="7613650" y="2774950"/>
          <p14:tracePt t="61025" x="7620000" y="2774950"/>
          <p14:tracePt t="61105" x="7626350" y="2774950"/>
          <p14:tracePt t="61119" x="7645400" y="2774950"/>
          <p14:tracePt t="61133" x="7651750" y="2781300"/>
          <p14:tracePt t="61147" x="7658100" y="2787650"/>
          <p14:tracePt t="61161" x="7670800" y="2787650"/>
          <p14:tracePt t="61174" x="7677150" y="2787650"/>
          <p14:tracePt t="61207" x="7689850" y="2787650"/>
          <p14:tracePt t="61230" x="7689850" y="2781300"/>
          <p14:tracePt t="61443" x="7696200" y="2774950"/>
          <p14:tracePt t="62743" x="7658100" y="2787650"/>
          <p14:tracePt t="62752" x="7613650" y="2813050"/>
          <p14:tracePt t="62762" x="7556500" y="2838450"/>
          <p14:tracePt t="62773" x="7480300" y="2863850"/>
          <p14:tracePt t="62790" x="7067550" y="2952750"/>
          <p14:tracePt t="62806" x="6642100" y="3054350"/>
          <p14:tracePt t="62823" x="6140450" y="3213100"/>
          <p14:tracePt t="62845" x="5562600" y="3371850"/>
          <p14:tracePt t="62861" x="5340350" y="3429000"/>
          <p14:tracePt t="62874" x="5213350" y="3467100"/>
          <p14:tracePt t="62889" x="4946650" y="3549650"/>
          <p14:tracePt t="62906" x="4591050" y="3632200"/>
          <p14:tracePt t="62923" x="4330700" y="3714750"/>
          <p14:tracePt t="62939" x="4133850" y="3784600"/>
          <p14:tracePt t="62956" x="3949700" y="3835400"/>
          <p14:tracePt t="62972" x="3784600" y="3905250"/>
          <p14:tracePt t="62989" x="3562350" y="3981450"/>
          <p14:tracePt t="63006" x="3244850" y="4044950"/>
          <p14:tracePt t="63023" x="2959100" y="4095750"/>
          <p14:tracePt t="63040" x="2686050" y="4114800"/>
          <p14:tracePt t="63056" x="2565400" y="4114800"/>
          <p14:tracePt t="63072" x="2476500" y="4108450"/>
          <p14:tracePt t="63089" x="2419350" y="4102100"/>
          <p14:tracePt t="63106" x="2387600" y="4102100"/>
          <p14:tracePt t="63122" x="2349500" y="4108450"/>
          <p14:tracePt t="63139" x="2324100" y="4114800"/>
          <p14:tracePt t="63156" x="2305050" y="4114800"/>
          <p14:tracePt t="63172" x="2273300" y="4114800"/>
          <p14:tracePt t="63189" x="2241550" y="4108450"/>
          <p14:tracePt t="63206" x="2203450" y="4102100"/>
          <p14:tracePt t="63222" x="2165350" y="4089400"/>
          <p14:tracePt t="63239" x="2127250" y="4076700"/>
          <p14:tracePt t="63256" x="2095500" y="4064000"/>
          <p14:tracePt t="63272" x="2057400" y="4057650"/>
          <p14:tracePt t="63289" x="2032000" y="4057650"/>
          <p14:tracePt t="63306" x="1974850" y="4057650"/>
          <p14:tracePt t="63322" x="1924050" y="4051300"/>
          <p14:tracePt t="63339" x="1885950" y="4038600"/>
          <p14:tracePt t="63355" x="1847850" y="4025900"/>
          <p14:tracePt t="63372" x="1816100" y="4006850"/>
          <p14:tracePt t="63389" x="1790700" y="3994150"/>
          <p14:tracePt t="63406" x="1784350" y="3987800"/>
          <p14:tracePt t="63422" x="1771650" y="3981450"/>
          <p14:tracePt t="63439" x="1765300" y="3968750"/>
          <p14:tracePt t="63455" x="1752600" y="3956050"/>
          <p14:tracePt t="63472" x="1739900" y="3949700"/>
          <p14:tracePt t="63489" x="1733550" y="3943350"/>
          <p14:tracePt t="63505" x="1720850" y="3937000"/>
          <p14:tracePt t="63539" x="1714500" y="3937000"/>
          <p14:tracePt t="63555" x="1708150" y="3937000"/>
          <p14:tracePt t="63707" x="1701800" y="3930650"/>
          <p14:tracePt t="63714" x="1695450" y="3924300"/>
          <p14:tracePt t="63723" x="1689100" y="3917950"/>
          <p14:tracePt t="63738" x="1682750" y="3911600"/>
          <p14:tracePt t="63755" x="1670050" y="3905250"/>
          <p14:tracePt t="63772" x="1670050" y="3898900"/>
          <p14:tracePt t="63788" x="1657350" y="3892550"/>
          <p14:tracePt t="63822" x="1651000" y="3886200"/>
          <p14:tracePt t="63838" x="1644650" y="3879850"/>
          <p14:tracePt t="63855" x="1631950" y="3873500"/>
          <p14:tracePt t="63919" x="1625600" y="3873500"/>
          <p14:tracePt t="63927" x="1625600" y="3867150"/>
          <p14:tracePt t="63938" x="1619250" y="3867150"/>
          <p14:tracePt t="63955" x="1612900" y="3854450"/>
          <p14:tracePt t="63972" x="1606550" y="3854450"/>
          <p14:tracePt t="64177" x="1600200" y="3854450"/>
          <p14:tracePt t="64802" x="1600200" y="3848100"/>
          <p14:tracePt t="64810" x="1606550" y="3841750"/>
          <p14:tracePt t="64836" x="1606550" y="3835400"/>
          <p14:tracePt t="64851" x="1612900" y="3835400"/>
          <p14:tracePt t="64858" x="1612900" y="3829050"/>
          <p14:tracePt t="64906" x="1619250" y="3822700"/>
          <p14:tracePt t="64923" x="1625600" y="3822700"/>
          <p14:tracePt t="64929" x="1631950" y="3816350"/>
          <p14:tracePt t="64937" x="1638300" y="3816350"/>
          <p14:tracePt t="64954" x="1644650" y="3816350"/>
          <p14:tracePt t="64976" x="1651000" y="3816350"/>
          <p14:tracePt t="65007" x="1657350" y="3816350"/>
          <p14:tracePt t="65014" x="1670050" y="3816350"/>
          <p14:tracePt t="65022" x="1676400" y="3816350"/>
          <p14:tracePt t="65038" x="1708150" y="3803650"/>
          <p14:tracePt t="65055" x="1771650" y="3790950"/>
          <p14:tracePt t="65071" x="1816100" y="3778250"/>
          <p14:tracePt t="65087" x="1866900" y="3765550"/>
          <p14:tracePt t="65104" x="1924050" y="3759200"/>
          <p14:tracePt t="65121" x="2012950" y="3752850"/>
          <p14:tracePt t="65138" x="2095500" y="3752850"/>
          <p14:tracePt t="65154" x="2216150" y="3752850"/>
          <p14:tracePt t="65171" x="2279650" y="3752850"/>
          <p14:tracePt t="65187" x="2349500" y="3752850"/>
          <p14:tracePt t="65204" x="2425700" y="3752850"/>
          <p14:tracePt t="65221" x="2470150" y="3746500"/>
          <p14:tracePt t="65237" x="2508250" y="3740150"/>
          <p14:tracePt t="65254" x="2533650" y="3727450"/>
          <p14:tracePt t="65270" x="2546350" y="3727450"/>
          <p14:tracePt t="65288" x="2559050" y="3727450"/>
          <p14:tracePt t="65304" x="2571750" y="3727450"/>
          <p14:tracePt t="65321" x="2578100" y="3727450"/>
          <p14:tracePt t="65354" x="2590800" y="3727450"/>
          <p14:tracePt t="65370" x="2603500" y="3727450"/>
          <p14:tracePt t="65387" x="2609850" y="3727450"/>
          <p14:tracePt t="65404" x="2628900" y="3727450"/>
          <p14:tracePt t="65420" x="2635250" y="3727450"/>
          <p14:tracePt t="65437" x="2660650" y="3727450"/>
          <p14:tracePt t="65454" x="2686050" y="3727450"/>
          <p14:tracePt t="65470" x="2698750" y="3727450"/>
          <p14:tracePt t="65487" x="2724150" y="3721100"/>
          <p14:tracePt t="65504" x="2730500" y="3721100"/>
          <p14:tracePt t="65520" x="2736850" y="3721100"/>
          <p14:tracePt t="65537" x="2749550" y="3714750"/>
          <p14:tracePt t="65572" x="2755900" y="3714750"/>
          <p14:tracePt t="65596" x="2762250" y="3714750"/>
          <p14:tracePt t="65605" x="2768600" y="3714750"/>
          <p14:tracePt t="65620" x="2774950" y="3714750"/>
          <p14:tracePt t="65673" x="2781300" y="3714750"/>
          <p14:tracePt t="66183" x="2787650" y="3714750"/>
          <p14:tracePt t="66191" x="2794000" y="3714750"/>
          <p14:tracePt t="66203" x="2800350" y="3714750"/>
          <p14:tracePt t="66220" x="2813050" y="3721100"/>
          <p14:tracePt t="66237" x="2825750" y="3721100"/>
          <p14:tracePt t="66253" x="2838450" y="3721100"/>
          <p14:tracePt t="66270" x="2851150" y="3727450"/>
          <p14:tracePt t="66286" x="2876550" y="3733800"/>
          <p14:tracePt t="66303" x="2882900" y="3740150"/>
          <p14:tracePt t="66320" x="2895600" y="3740150"/>
          <p14:tracePt t="66336" x="2901950" y="3740150"/>
          <p14:tracePt t="66353" x="2908300" y="3746500"/>
          <p14:tracePt t="66370" x="2927350" y="3759200"/>
          <p14:tracePt t="66386" x="2940050" y="3759200"/>
          <p14:tracePt t="66403" x="2946400" y="3759200"/>
          <p14:tracePt t="66420" x="2959100" y="3759200"/>
          <p14:tracePt t="66436" x="2965450" y="3759200"/>
          <p14:tracePt t="66453" x="2978150" y="3765550"/>
          <p14:tracePt t="66470" x="3003550" y="3771900"/>
          <p14:tracePt t="66486" x="3016250" y="3771900"/>
          <p14:tracePt t="66503" x="3022600" y="3771900"/>
          <p14:tracePt t="66519" x="3035300" y="3771900"/>
          <p14:tracePt t="66536" x="3041650" y="3771900"/>
          <p14:tracePt t="67443" x="3041650" y="3759200"/>
          <p14:tracePt t="67450" x="3041650" y="3727450"/>
          <p14:tracePt t="67459" x="3041650" y="3683000"/>
          <p14:tracePt t="67468" x="3041650" y="3638550"/>
          <p14:tracePt t="67485" x="3048000" y="3524250"/>
          <p14:tracePt t="67502" x="3048000" y="3390900"/>
          <p14:tracePt t="67518" x="3060700" y="3232150"/>
          <p14:tracePt t="67535" x="3060700" y="3086100"/>
          <p14:tracePt t="67552" x="3060700" y="2882900"/>
          <p14:tracePt t="67569" x="3054350" y="2768600"/>
          <p14:tracePt t="67600" x="3060700" y="2571750"/>
          <p14:tracePt t="67611" x="3067050" y="2527300"/>
          <p14:tracePt t="67622" x="3067050" y="2451100"/>
          <p14:tracePt t="67635" x="3067050" y="2419350"/>
          <p14:tracePt t="67652" x="3060700" y="2362200"/>
          <p14:tracePt t="67668" x="3048000" y="2311400"/>
          <p14:tracePt t="67685" x="3028950" y="2266950"/>
          <p14:tracePt t="67702" x="2997200" y="2209800"/>
          <p14:tracePt t="67718" x="2965450" y="2152650"/>
          <p14:tracePt t="67735" x="2914650" y="2089150"/>
          <p14:tracePt t="67753" x="2870200" y="2025650"/>
          <p14:tracePt t="67768" x="2825750" y="1968500"/>
          <p14:tracePt t="67786" x="2787650" y="1924050"/>
          <p14:tracePt t="67802" x="2717800" y="1841500"/>
          <p14:tracePt t="67818" x="2679700" y="1790700"/>
          <p14:tracePt t="67835" x="2654300" y="1765300"/>
          <p14:tracePt t="67852" x="2641600" y="1739900"/>
          <p14:tracePt t="67868" x="2628900" y="1727200"/>
          <p14:tracePt t="67885" x="2628900" y="1714500"/>
          <p14:tracePt t="67901" x="2616200" y="1701800"/>
          <p14:tracePt t="67918" x="2603500" y="1682750"/>
          <p14:tracePt t="67935" x="2597150" y="1663700"/>
          <p14:tracePt t="67952" x="2584450" y="1638300"/>
          <p14:tracePt t="67968" x="2578100" y="1612900"/>
          <p14:tracePt t="67985" x="2571750" y="1606550"/>
          <p14:tracePt t="68001" x="2559050" y="1593850"/>
          <p14:tracePt t="68018" x="2559050" y="1581150"/>
          <p14:tracePt t="68035" x="2559050" y="1574800"/>
          <p14:tracePt t="68051" x="2559050" y="1568450"/>
          <p14:tracePt t="68452" x="2559050" y="1562100"/>
          <p14:tracePt t="68463" x="2565400" y="1562100"/>
          <p14:tracePt t="68474" x="2565400" y="1555750"/>
          <p14:tracePt t="68618" x="2578100" y="1555750"/>
          <p14:tracePt t="68632" x="2584450" y="1555750"/>
          <p14:tracePt t="68970" x="2584450" y="1568450"/>
          <p14:tracePt t="68978" x="2590800" y="1587500"/>
          <p14:tracePt t="68986" x="2597150" y="1606550"/>
          <p14:tracePt t="69001" x="2597150" y="1619250"/>
          <p14:tracePt t="69017" x="2616200" y="1670050"/>
          <p14:tracePt t="69034" x="2628900" y="1695450"/>
          <p14:tracePt t="69050" x="2635250" y="1708150"/>
          <p14:tracePt t="69067" x="2641600" y="1720850"/>
          <p14:tracePt t="69084" x="2654300" y="1727200"/>
          <p14:tracePt t="69100" x="2660650" y="1739900"/>
          <p14:tracePt t="69117" x="2667000" y="1746250"/>
          <p14:tracePt t="69134" x="2673350" y="1752600"/>
          <p14:tracePt t="69150" x="2679700" y="1752600"/>
          <p14:tracePt t="69167" x="2679700" y="1758950"/>
          <p14:tracePt t="69184" x="2679700" y="1765300"/>
          <p14:tracePt t="69245" x="2686050" y="1765300"/>
          <p14:tracePt t="69723" x="2692400" y="1771650"/>
          <p14:tracePt t="69733" x="2717800" y="1809750"/>
          <p14:tracePt t="69750" x="2781300" y="1892300"/>
          <p14:tracePt t="69767" x="2844800" y="1987550"/>
          <p14:tracePt t="69784" x="2971800" y="2152650"/>
          <p14:tracePt t="69803" x="3041650" y="2260600"/>
          <p14:tracePt t="69824" x="3143250" y="2482850"/>
          <p14:tracePt t="69841" x="3213100" y="2641600"/>
          <p14:tracePt t="69857" x="3282950" y="2794000"/>
          <p14:tracePt t="69872" x="3340100" y="2908300"/>
          <p14:tracePt t="69885" x="3371850" y="2946400"/>
          <p14:tracePt t="69899" x="3397250" y="2997200"/>
          <p14:tracePt t="69917" x="3409950" y="3041650"/>
          <p14:tracePt t="69933" x="3422650" y="3073400"/>
          <p14:tracePt t="69950" x="3441700" y="3130550"/>
          <p14:tracePt t="69967" x="3448050" y="3162300"/>
          <p14:tracePt t="69983" x="3460750" y="3187700"/>
          <p14:tracePt t="70000" x="3473450" y="3200400"/>
          <p14:tracePt t="70016" x="3479800" y="3206750"/>
          <p14:tracePt t="70033" x="3486150" y="3219450"/>
          <p14:tracePt t="70050" x="3505200" y="3257550"/>
          <p14:tracePt t="70067" x="3536950" y="3289300"/>
          <p14:tracePt t="70083" x="3594100" y="3340100"/>
          <p14:tracePt t="70100" x="3683000" y="3422650"/>
          <p14:tracePt t="70116" x="3778250" y="3517900"/>
          <p14:tracePt t="70133" x="3879850" y="3625850"/>
          <p14:tracePt t="70149" x="3949700" y="3695700"/>
          <p14:tracePt t="70166" x="4013200" y="3759200"/>
          <p14:tracePt t="70183" x="4064000" y="3803650"/>
          <p14:tracePt t="70200" x="4095750" y="3848100"/>
          <p14:tracePt t="70217" x="4108450" y="3854450"/>
          <p14:tracePt t="70271" x="4108450" y="3860800"/>
          <p14:tracePt t="71071" x="4108450" y="3854450"/>
          <p14:tracePt t="71844" x="4114800" y="3848100"/>
          <p14:tracePt t="71852" x="4133850" y="3841750"/>
          <p14:tracePt t="71865" x="4152900" y="3835400"/>
          <p14:tracePt t="71881" x="4184650" y="3822700"/>
          <p14:tracePt t="71898" x="4229100" y="3810000"/>
          <p14:tracePt t="71915" x="4279900" y="3797300"/>
          <p14:tracePt t="71932" x="4362450" y="3778250"/>
          <p14:tracePt t="71948" x="4394200" y="3765550"/>
          <p14:tracePt t="71965" x="4432300" y="3759200"/>
          <p14:tracePt t="71981" x="4476750" y="3746500"/>
          <p14:tracePt t="71998" x="4559300" y="3727450"/>
          <p14:tracePt t="72015" x="4629150" y="3714750"/>
          <p14:tracePt t="72032" x="4699000" y="3702050"/>
          <p14:tracePt t="72048" x="4749800" y="3689350"/>
          <p14:tracePt t="72065" x="4794250" y="3683000"/>
          <p14:tracePt t="72081" x="4876800" y="3670300"/>
          <p14:tracePt t="72098" x="4972050" y="3657600"/>
          <p14:tracePt t="72115" x="5092700" y="3638550"/>
          <p14:tracePt t="72131" x="5200650" y="3632200"/>
          <p14:tracePt t="72148" x="5270500" y="3632200"/>
          <p14:tracePt t="72164" x="5327650" y="3632200"/>
          <p14:tracePt t="72181" x="5359400" y="3632200"/>
          <p14:tracePt t="72198" x="5416550" y="3632200"/>
          <p14:tracePt t="72214" x="5448300" y="3632200"/>
          <p14:tracePt t="72231" x="5524500" y="3632200"/>
          <p14:tracePt t="72248" x="5651500" y="3638550"/>
          <p14:tracePt t="72264" x="5715000" y="3657600"/>
          <p14:tracePt t="72281" x="5702300" y="3670300"/>
          <p14:tracePt t="72298" x="5676900" y="3676650"/>
          <p14:tracePt t="72543" x="5670550" y="3676650"/>
          <p14:tracePt t="72550" x="5664200" y="3676650"/>
          <p14:tracePt t="72566" x="5657850" y="3676650"/>
          <p14:tracePt t="72581" x="5651500" y="3676650"/>
          <p14:tracePt t="72605" x="5657850" y="3676650"/>
          <p14:tracePt t="72614" x="5657850" y="3683000"/>
          <p14:tracePt t="72631" x="5670550" y="3683000"/>
          <p14:tracePt t="72647" x="5683250" y="3689350"/>
          <p14:tracePt t="72664" x="5708650" y="3695700"/>
          <p14:tracePt t="72681" x="5715000" y="3702050"/>
          <p14:tracePt t="72698" x="5727700" y="3708400"/>
          <p14:tracePt t="72714" x="5734050" y="3708400"/>
          <p14:tracePt t="72731" x="5740400" y="3708400"/>
          <p14:tracePt t="72747" x="5746750" y="3714750"/>
          <p14:tracePt t="72833" x="5753100" y="3721100"/>
          <p14:tracePt t="72840" x="5759450" y="3727450"/>
          <p14:tracePt t="72850" x="5759450" y="3733800"/>
          <p14:tracePt t="72920" x="5759450" y="3740150"/>
          <p14:tracePt t="73153" x="5765800" y="3740150"/>
          <p14:tracePt t="73169" x="5772150" y="3733800"/>
          <p14:tracePt t="73184" x="5778500" y="3733800"/>
          <p14:tracePt t="74063" x="5784850" y="3727450"/>
          <p14:tracePt t="74071" x="5803900" y="3714750"/>
          <p14:tracePt t="74080" x="5822950" y="3708400"/>
          <p14:tracePt t="74096" x="5892800" y="3695700"/>
          <p14:tracePt t="74113" x="5943600" y="3683000"/>
          <p14:tracePt t="74129" x="5994400" y="3683000"/>
          <p14:tracePt t="74146" x="6051550" y="3695700"/>
          <p14:tracePt t="74163" x="6108700" y="3702050"/>
          <p14:tracePt t="74180" x="6210300" y="3727450"/>
          <p14:tracePt t="74196" x="6311900" y="3752850"/>
          <p14:tracePt t="74213" x="6445250" y="3771900"/>
          <p14:tracePt t="74229" x="6559550" y="3790950"/>
          <p14:tracePt t="74246" x="6635750" y="3797300"/>
          <p14:tracePt t="74263" x="6686550" y="3797300"/>
          <p14:tracePt t="74280" x="6737350" y="3797300"/>
          <p14:tracePt t="74296" x="6781800" y="3797300"/>
          <p14:tracePt t="74313" x="6838950" y="3797300"/>
          <p14:tracePt t="74329" x="6927850" y="3797300"/>
          <p14:tracePt t="74346" x="6997700" y="3790950"/>
          <p14:tracePt t="74363" x="7035800" y="3790950"/>
          <p14:tracePt t="74379" x="7061200" y="3784600"/>
          <p14:tracePt t="74396" x="7086600" y="3784600"/>
          <p14:tracePt t="74413" x="7092950" y="3778250"/>
          <p14:tracePt t="74429" x="7105650" y="3771900"/>
          <p14:tracePt t="74446" x="7118350" y="3759200"/>
          <p14:tracePt t="74463" x="7131050" y="3752850"/>
          <p14:tracePt t="74479" x="7137400" y="3752850"/>
          <p14:tracePt t="75310" x="7143750" y="3752850"/>
          <p14:tracePt t="75317" x="7150100" y="3752850"/>
          <p14:tracePt t="75328" x="7162800" y="3746500"/>
          <p14:tracePt t="75345" x="7200900" y="3740150"/>
          <p14:tracePt t="75362" x="7283450" y="3721100"/>
          <p14:tracePt t="75378" x="7372350" y="3714750"/>
          <p14:tracePt t="75395" x="7461250" y="3708400"/>
          <p14:tracePt t="75412" x="7543800" y="3695700"/>
          <p14:tracePt t="75428" x="7600950" y="3689350"/>
          <p14:tracePt t="75445" x="7645400" y="3689350"/>
          <p14:tracePt t="75462" x="7664450" y="3683000"/>
          <p14:tracePt t="75478" x="7677150" y="3683000"/>
          <p14:tracePt t="75495" x="7683500" y="3683000"/>
          <p14:tracePt t="75512" x="7696200" y="3683000"/>
          <p14:tracePt t="75528" x="7708900" y="3683000"/>
          <p14:tracePt t="75545" x="7715250" y="3683000"/>
          <p14:tracePt t="75562" x="7721600" y="3683000"/>
          <p14:tracePt t="75716" x="7715250" y="3689350"/>
          <p14:tracePt t="75723" x="7689850" y="3702050"/>
          <p14:tracePt t="75731" x="7651750" y="3721100"/>
          <p14:tracePt t="75745" x="7607300" y="3746500"/>
          <p14:tracePt t="75762" x="7378700" y="3841750"/>
          <p14:tracePt t="75778" x="7048500" y="3905250"/>
          <p14:tracePt t="75795" x="6635750" y="3981450"/>
          <p14:tracePt t="75811" x="5969000" y="4051300"/>
          <p14:tracePt t="75828" x="5251450" y="4083050"/>
          <p14:tracePt t="75845" x="4584700" y="4083050"/>
          <p14:tracePt t="75861" x="3956050" y="4076700"/>
          <p14:tracePt t="75878" x="3498850" y="4095750"/>
          <p14:tracePt t="75895" x="2794000" y="4197350"/>
          <p14:tracePt t="75911" x="2451100" y="4229100"/>
          <p14:tracePt t="75928" x="2184400" y="4267200"/>
          <p14:tracePt t="75945" x="1974850" y="4286250"/>
          <p14:tracePt t="75961" x="1803400" y="4305300"/>
          <p14:tracePt t="75978" x="1663700" y="4337050"/>
          <p14:tracePt t="75994" x="1555750" y="4349750"/>
          <p14:tracePt t="76012" x="1447800" y="4362450"/>
          <p14:tracePt t="76028" x="1276350" y="4375150"/>
          <p14:tracePt t="76045" x="1136650" y="4381500"/>
          <p14:tracePt t="76061" x="996950" y="4381500"/>
          <p14:tracePt t="76078" x="876300" y="4381500"/>
          <p14:tracePt t="76094" x="768350" y="4368800"/>
          <p14:tracePt t="76111" x="711200" y="4356100"/>
          <p14:tracePt t="76128" x="666750" y="4343400"/>
          <p14:tracePt t="76144" x="641350" y="4330700"/>
          <p14:tracePt t="76161" x="615950" y="4318000"/>
          <p14:tracePt t="76178" x="603250" y="4311650"/>
          <p14:tracePt t="76398" x="603250" y="4305300"/>
          <p14:tracePt t="76429" x="609600" y="4305300"/>
          <p14:tracePt t="76437" x="615950" y="4298950"/>
          <p14:tracePt t="76450" x="615950" y="4292600"/>
          <p14:tracePt t="76461" x="622300" y="4292600"/>
          <p14:tracePt t="76478" x="628650" y="4286250"/>
          <p14:tracePt t="76494" x="641350" y="4286250"/>
          <p14:tracePt t="76511" x="679450" y="4286250"/>
          <p14:tracePt t="76527" x="762000" y="4298950"/>
          <p14:tracePt t="76544" x="977900" y="4324350"/>
          <p14:tracePt t="76561" x="1136650" y="4324350"/>
          <p14:tracePt t="76578" x="1295400" y="4330700"/>
          <p14:tracePt t="76594" x="1473200" y="4330700"/>
          <p14:tracePt t="76611" x="1651000" y="4330700"/>
          <p14:tracePt t="76627" x="1841500" y="4343400"/>
          <p14:tracePt t="76644" x="2006600" y="4356100"/>
          <p14:tracePt t="76661" x="2139950" y="4362450"/>
          <p14:tracePt t="76677" x="2279650" y="4375150"/>
          <p14:tracePt t="76694" x="2425700" y="4381500"/>
          <p14:tracePt t="76711" x="2476500" y="4381500"/>
          <p14:tracePt t="76727" x="2514600" y="4381500"/>
          <p14:tracePt t="76744" x="2546350" y="4381500"/>
          <p14:tracePt t="76760" x="2590800" y="4381500"/>
          <p14:tracePt t="76777" x="2635250" y="4375150"/>
          <p14:tracePt t="76780" x="2660650" y="4368800"/>
          <p14:tracePt t="76795" x="2679700" y="4368800"/>
          <p14:tracePt t="76810" x="2692400" y="4368800"/>
          <p14:tracePt t="76827" x="2698750" y="4368800"/>
          <p14:tracePt t="76913" x="2698750" y="4362450"/>
          <p14:tracePt t="77007" x="2705100" y="4356100"/>
          <p14:tracePt t="77706" x="2711450" y="4349750"/>
          <p14:tracePt t="77714" x="2717800" y="4349750"/>
          <p14:tracePt t="77726" x="2717800" y="4343400"/>
          <p14:tracePt t="77743" x="2736850" y="4330700"/>
          <p14:tracePt t="77760" x="2762250" y="4330700"/>
          <p14:tracePt t="77776" x="2800350" y="4318000"/>
          <p14:tracePt t="77795" x="2838450" y="4311650"/>
          <p14:tracePt t="77810" x="2889250" y="4298950"/>
          <p14:tracePt t="77826" x="2971800" y="4286250"/>
          <p14:tracePt t="77843" x="3079750" y="4267200"/>
          <p14:tracePt t="77860" x="3263900" y="4267200"/>
          <p14:tracePt t="77876" x="3371850" y="4279900"/>
          <p14:tracePt t="77893" x="3454400" y="4286250"/>
          <p14:tracePt t="77909" x="3530600" y="4286250"/>
          <p14:tracePt t="77926" x="3581400" y="4292600"/>
          <p14:tracePt t="77943" x="3613150" y="4298950"/>
          <p14:tracePt t="77960" x="3632200" y="4298950"/>
          <p14:tracePt t="78018" x="3638550" y="4298950"/>
          <p14:tracePt t="79241" x="3638550" y="4305300"/>
          <p14:tracePt t="79249" x="3632200" y="4311650"/>
          <p14:tracePt t="79258" x="3625850" y="4318000"/>
          <p14:tracePt t="79414" x="3619500" y="4318000"/>
          <p14:tracePt t="79421" x="3619500" y="4324350"/>
          <p14:tracePt t="79429" x="3606800" y="4337050"/>
          <p14:tracePt t="79441" x="3600450" y="4337050"/>
          <p14:tracePt t="79458" x="3562350" y="4356100"/>
          <p14:tracePt t="79475" x="3543300" y="4368800"/>
          <p14:tracePt t="79492" x="3524250" y="4375150"/>
          <p14:tracePt t="79508" x="3486150" y="4394200"/>
          <p14:tracePt t="79525" x="3448050" y="4425950"/>
          <p14:tracePt t="79541" x="3416300" y="4457700"/>
          <p14:tracePt t="79558" x="3378200" y="4483100"/>
          <p14:tracePt t="79575" x="3352800" y="4514850"/>
          <p14:tracePt t="79593" x="3302000" y="4559300"/>
          <p14:tracePt t="79608" x="3270250" y="4584700"/>
          <p14:tracePt t="79625" x="3238500" y="4597400"/>
          <p14:tracePt t="79641" x="3213100" y="4603750"/>
          <p14:tracePt t="79658" x="3187700" y="4603750"/>
          <p14:tracePt t="79675" x="3155950" y="4603750"/>
          <p14:tracePt t="79692" x="3105150" y="4597400"/>
          <p14:tracePt t="79708" x="3060700" y="4584700"/>
          <p14:tracePt t="79724" x="3022600" y="4572000"/>
          <p14:tracePt t="79741" x="2971800" y="4552950"/>
          <p14:tracePt t="79758" x="2940050" y="4546600"/>
          <p14:tracePt t="79774" x="2914650" y="4533900"/>
          <p14:tracePt t="79791" x="2901950" y="4527550"/>
          <p14:tracePt t="79808" x="2889250" y="4527550"/>
          <p14:tracePt t="79915" x="2882900" y="4527550"/>
          <p14:tracePt t="79978" x="2876550" y="4527550"/>
          <p14:tracePt t="80055" x="2870200" y="4527550"/>
          <p14:tracePt t="80157" x="2863850" y="4527550"/>
          <p14:tracePt t="80165" x="2863850" y="4521200"/>
          <p14:tracePt t="80174" x="2863850" y="4508500"/>
          <p14:tracePt t="80191" x="2863850" y="4476750"/>
          <p14:tracePt t="80207" x="2857500" y="4425950"/>
          <p14:tracePt t="80224" x="2857500" y="4349750"/>
          <p14:tracePt t="80241" x="2857500" y="4248150"/>
          <p14:tracePt t="80259" x="2870200" y="4114800"/>
          <p14:tracePt t="80274" x="2882900" y="4064000"/>
          <p14:tracePt t="80291" x="2895600" y="4013200"/>
          <p14:tracePt t="80307" x="2921000" y="3962400"/>
          <p14:tracePt t="80324" x="2965450" y="3905250"/>
          <p14:tracePt t="80342" x="3003550" y="3854450"/>
          <p14:tracePt t="80358" x="3060700" y="3810000"/>
          <p14:tracePt t="80374" x="3130550" y="3759200"/>
          <p14:tracePt t="80391" x="3244850" y="3708400"/>
          <p14:tracePt t="80407" x="3302000" y="3695700"/>
          <p14:tracePt t="80424" x="3371850" y="3695700"/>
          <p14:tracePt t="80441" x="3422650" y="3708400"/>
          <p14:tracePt t="80457" x="3473450" y="3727450"/>
          <p14:tracePt t="80474" x="3524250" y="3752850"/>
          <p14:tracePt t="80491" x="3575050" y="3778250"/>
          <p14:tracePt t="80508" x="3651250" y="3835400"/>
          <p14:tracePt t="80524" x="3695700" y="3886200"/>
          <p14:tracePt t="80541" x="3740150" y="3930650"/>
          <p14:tracePt t="80557" x="3778250" y="3987800"/>
          <p14:tracePt t="80574" x="3810000" y="4038600"/>
          <p14:tracePt t="80591" x="3822700" y="4089400"/>
          <p14:tracePt t="80607" x="3835400" y="4133850"/>
          <p14:tracePt t="80624" x="3848100" y="4165600"/>
          <p14:tracePt t="80640" x="3854450" y="4210050"/>
          <p14:tracePt t="80658" x="3867150" y="4267200"/>
          <p14:tracePt t="80674" x="3873500" y="4298950"/>
          <p14:tracePt t="80690" x="3873500" y="4330700"/>
          <p14:tracePt t="80707" x="3873500" y="4356100"/>
          <p14:tracePt t="80724" x="3873500" y="4387850"/>
          <p14:tracePt t="80740" x="3879850" y="4419600"/>
          <p14:tracePt t="80757" x="3879850" y="4451350"/>
          <p14:tracePt t="80774" x="3886200" y="4495800"/>
          <p14:tracePt t="80790" x="3892550" y="4540250"/>
          <p14:tracePt t="80807" x="3898900" y="4584700"/>
          <p14:tracePt t="80823" x="3898900" y="4641850"/>
          <p14:tracePt t="80840" x="3898900" y="4679950"/>
          <p14:tracePt t="80857" x="3898900" y="4718050"/>
          <p14:tracePt t="80874" x="3905250" y="4737100"/>
          <p14:tracePt t="80890" x="3911600" y="4762500"/>
          <p14:tracePt t="80907" x="3917950" y="4794250"/>
          <p14:tracePt t="80924" x="3937000" y="4851400"/>
          <p14:tracePt t="80940" x="3937000" y="4889500"/>
          <p14:tracePt t="80957" x="3943350" y="4933950"/>
          <p14:tracePt t="80973" x="3949700" y="4953000"/>
          <p14:tracePt t="80990" x="3956050" y="4965700"/>
          <p14:tracePt t="81008" x="3962400" y="4972050"/>
          <p14:tracePt t="81023" x="3968750" y="4978400"/>
          <p14:tracePt t="81040" x="4000500" y="5003800"/>
          <p14:tracePt t="81057" x="4038600" y="5022850"/>
          <p14:tracePt t="81073" x="4070350" y="5029200"/>
          <p14:tracePt t="81090" x="4121150" y="5035550"/>
          <p14:tracePt t="81107" x="4159250" y="5035550"/>
          <p14:tracePt t="81123" x="4216400" y="5003800"/>
          <p14:tracePt t="81140" x="4260850" y="4959350"/>
          <p14:tracePt t="81157" x="4337050" y="4895850"/>
          <p14:tracePt t="81174" x="4413250" y="4826000"/>
          <p14:tracePt t="81190" x="4425950" y="4813300"/>
          <p14:tracePt t="81207" x="4432300" y="4806950"/>
          <p14:tracePt t="81223" x="4438650" y="4794250"/>
          <p14:tracePt t="81240" x="4438650" y="4787900"/>
          <p14:tracePt t="81257" x="4445000" y="4768850"/>
          <p14:tracePt t="81273" x="4451350" y="4756150"/>
          <p14:tracePt t="81290" x="4464050" y="4743450"/>
          <p14:tracePt t="81295" x="4464050" y="4737100"/>
          <p14:tracePt t="81307" x="4470400" y="4724400"/>
          <p14:tracePt t="81323" x="4483100" y="4718050"/>
          <p14:tracePt t="81340" x="4483100" y="4711700"/>
          <p14:tracePt t="81440" x="4483100" y="4705350"/>
          <p14:tracePt t="81448" x="4489450" y="4692650"/>
          <p14:tracePt t="81457" x="4495800" y="4686300"/>
          <p14:tracePt t="81473" x="4502150" y="4667250"/>
          <p14:tracePt t="81490" x="4508500" y="4654550"/>
          <p14:tracePt t="81506" x="4521200" y="4635500"/>
          <p14:tracePt t="81523" x="4540250" y="4603750"/>
          <p14:tracePt t="81540" x="4565650" y="4584700"/>
          <p14:tracePt t="81556" x="4597400" y="4572000"/>
          <p14:tracePt t="81573" x="4610100" y="4559300"/>
          <p14:tracePt t="81590" x="4629150" y="4546600"/>
          <p14:tracePt t="81606" x="4654550" y="4521200"/>
          <p14:tracePt t="81623" x="4679950" y="4502150"/>
          <p14:tracePt t="81640" x="4711700" y="4470400"/>
          <p14:tracePt t="81656" x="4730750" y="4438650"/>
          <p14:tracePt t="81673" x="4749800" y="4425950"/>
          <p14:tracePt t="81690" x="4756150" y="4413250"/>
          <p14:tracePt t="81706" x="4768850" y="4400550"/>
          <p14:tracePt t="81723" x="4775200" y="4394200"/>
          <p14:tracePt t="81739" x="4775200" y="4387850"/>
          <p14:tracePt t="81756" x="4787900" y="4375150"/>
          <p14:tracePt t="81773" x="4794250" y="4368800"/>
          <p14:tracePt t="81789" x="4800600" y="4362450"/>
          <p14:tracePt t="81792" x="4806950" y="4356100"/>
          <p14:tracePt t="81817" x="4806950" y="4349750"/>
          <p14:tracePt t="81825" x="4813300" y="4343400"/>
          <p14:tracePt t="81840" x="4819650" y="4337050"/>
          <p14:tracePt t="81857" x="4826000" y="4330700"/>
          <p14:tracePt t="81873" x="4832350" y="4324350"/>
          <p14:tracePt t="82083" x="4838700" y="4324350"/>
          <p14:tracePt t="82107" x="4845050" y="4324350"/>
          <p14:tracePt t="82116" x="4851400" y="4324350"/>
          <p14:tracePt t="82132" x="4857750" y="4324350"/>
          <p14:tracePt t="82139" x="4864100" y="4324350"/>
          <p14:tracePt t="82156" x="4889500" y="4311650"/>
          <p14:tracePt t="82172" x="4908550" y="4305300"/>
          <p14:tracePt t="82189" x="4946650" y="4305300"/>
          <p14:tracePt t="82206" x="4991100" y="4298950"/>
          <p14:tracePt t="82222" x="5067300" y="4298950"/>
          <p14:tracePt t="82239" x="5156200" y="4298950"/>
          <p14:tracePt t="82256" x="5226050" y="4305300"/>
          <p14:tracePt t="82272" x="5264150" y="4305300"/>
          <p14:tracePt t="82289" x="5295900" y="4305300"/>
          <p14:tracePt t="82306" x="5334000" y="4305300"/>
          <p14:tracePt t="82322" x="5384800" y="4305300"/>
          <p14:tracePt t="82339" x="5429250" y="4305300"/>
          <p14:tracePt t="82356" x="5486400" y="4292600"/>
          <p14:tracePt t="82372" x="5499100" y="4292600"/>
          <p14:tracePt t="82389" x="5505450" y="4286250"/>
          <p14:tracePt t="82406" x="5518150" y="4279900"/>
          <p14:tracePt t="82422" x="5543550" y="4267200"/>
          <p14:tracePt t="82439" x="5568950" y="4267200"/>
          <p14:tracePt t="82456" x="5607050" y="4260850"/>
          <p14:tracePt t="82472" x="5638800" y="4254500"/>
          <p14:tracePt t="82489" x="5670550" y="4248150"/>
          <p14:tracePt t="82506" x="5727700" y="4241800"/>
          <p14:tracePt t="82522" x="5746750" y="4241800"/>
          <p14:tracePt t="82539" x="5765800" y="4241800"/>
          <p14:tracePt t="82556" x="5791200" y="4248150"/>
          <p14:tracePt t="82572" x="5829300" y="4254500"/>
          <p14:tracePt t="82589" x="5854700" y="4267200"/>
          <p14:tracePt t="82605" x="5892800" y="4273550"/>
          <p14:tracePt t="82622" x="5911850" y="4273550"/>
          <p14:tracePt t="82639" x="5962650" y="4292600"/>
          <p14:tracePt t="82655" x="6007100" y="4305300"/>
          <p14:tracePt t="82672" x="6057900" y="4318000"/>
          <p14:tracePt t="82689" x="6102350" y="4330700"/>
          <p14:tracePt t="82705" x="6184900" y="4343400"/>
          <p14:tracePt t="82722" x="6229350" y="4349750"/>
          <p14:tracePt t="82739" x="6273800" y="4356100"/>
          <p14:tracePt t="82756" x="6324600" y="4368800"/>
          <p14:tracePt t="82772" x="6362700" y="4381500"/>
          <p14:tracePt t="82789" x="6413500" y="4381500"/>
          <p14:tracePt t="82805" x="6457950" y="4394200"/>
          <p14:tracePt t="82822" x="6489700" y="4406900"/>
          <p14:tracePt t="82839" x="6527800" y="4419600"/>
          <p14:tracePt t="82855" x="6565900" y="4425950"/>
          <p14:tracePt t="82872" x="6604000" y="4432300"/>
          <p14:tracePt t="82889" x="6629400" y="4432300"/>
          <p14:tracePt t="82905" x="6661150" y="4445000"/>
          <p14:tracePt t="82922" x="6686550" y="4451350"/>
          <p14:tracePt t="82938" x="6718300" y="4451350"/>
          <p14:tracePt t="82955" x="6750050" y="4457700"/>
          <p14:tracePt t="82972" x="6781800" y="4464050"/>
          <p14:tracePt t="82988" x="6819900" y="4464050"/>
          <p14:tracePt t="83005" x="6838950" y="4464050"/>
          <p14:tracePt t="83022" x="6864350" y="4464050"/>
          <p14:tracePt t="83039" x="6877050" y="4464050"/>
          <p14:tracePt t="83055" x="6902450" y="4464050"/>
          <p14:tracePt t="83072" x="6940550" y="4464050"/>
          <p14:tracePt t="83088" x="6972300" y="4470400"/>
          <p14:tracePt t="83105" x="6997700" y="4470400"/>
          <p14:tracePt t="83122" x="7035800" y="4470400"/>
          <p14:tracePt t="83138" x="7067550" y="4470400"/>
          <p14:tracePt t="83155" x="7112000" y="4470400"/>
          <p14:tracePt t="83172" x="7181850" y="4470400"/>
          <p14:tracePt t="83188" x="7264400" y="4476750"/>
          <p14:tracePt t="83205" x="7340600" y="4489450"/>
          <p14:tracePt t="83222" x="7397750" y="4489450"/>
          <p14:tracePt t="83238" x="7442200" y="4489450"/>
          <p14:tracePt t="83255" x="7480300" y="4483100"/>
          <p14:tracePt t="83272" x="7524750" y="4470400"/>
          <p14:tracePt t="83288" x="7594600" y="4451350"/>
          <p14:tracePt t="83305" x="7645400" y="4432300"/>
          <p14:tracePt t="83321" x="7689850" y="4413250"/>
          <p14:tracePt t="83338" x="7734300" y="4400550"/>
          <p14:tracePt t="83355" x="7772400" y="4387850"/>
          <p14:tracePt t="83371" x="7810500" y="4387850"/>
          <p14:tracePt t="83388" x="7835900" y="4375150"/>
          <p14:tracePt t="83405" x="7861300" y="4368800"/>
          <p14:tracePt t="83422" x="7893050" y="4368800"/>
          <p14:tracePt t="83438" x="7912100" y="4368800"/>
          <p14:tracePt t="83455" x="7918450" y="4368800"/>
          <p14:tracePt t="83471" x="7924800" y="4368800"/>
          <p14:tracePt t="83587" x="7924800" y="4375150"/>
          <p14:tracePt t="83596" x="7918450" y="4381500"/>
          <p14:tracePt t="83604" x="7912100" y="4387850"/>
          <p14:tracePt t="83621" x="7880350" y="4394200"/>
          <p14:tracePt t="83638" x="7816850" y="4432300"/>
          <p14:tracePt t="83654" x="7727950" y="4470400"/>
          <p14:tracePt t="83671" x="7594600" y="4502150"/>
          <p14:tracePt t="83688" x="7315200" y="4552950"/>
          <p14:tracePt t="83704" x="7067550" y="4572000"/>
          <p14:tracePt t="83721" x="6756400" y="4591050"/>
          <p14:tracePt t="83738" x="6483350" y="4603750"/>
          <p14:tracePt t="83754" x="6096000" y="4603750"/>
          <p14:tracePt t="83771" x="5702300" y="4597400"/>
          <p14:tracePt t="83788" x="5410200" y="4603750"/>
          <p14:tracePt t="83792" x="5314950" y="4616450"/>
          <p14:tracePt t="83804" x="5219700" y="4648200"/>
          <p14:tracePt t="83821" x="5029200" y="4660900"/>
          <p14:tracePt t="83838" x="4724400" y="4686300"/>
          <p14:tracePt t="83855" x="4489450" y="4679950"/>
          <p14:tracePt t="83871" x="4311650" y="4667250"/>
          <p14:tracePt t="83888" x="4146550" y="4679950"/>
          <p14:tracePt t="83904" x="3956050" y="4699000"/>
          <p14:tracePt t="83921" x="3816350" y="4718050"/>
          <p14:tracePt t="83938" x="3625850" y="4743450"/>
          <p14:tracePt t="83955" x="3492500" y="4762500"/>
          <p14:tracePt t="83971" x="3365500" y="4787900"/>
          <p14:tracePt t="83988" x="3232150" y="4800600"/>
          <p14:tracePt t="84005" x="3105150" y="4813300"/>
          <p14:tracePt t="84021" x="2984500" y="4826000"/>
          <p14:tracePt t="84037" x="2895600" y="4838700"/>
          <p14:tracePt t="84055" x="2825750" y="4857750"/>
          <p14:tracePt t="84071" x="2781300" y="4857750"/>
          <p14:tracePt t="84088" x="2705100" y="4857750"/>
          <p14:tracePt t="84105" x="2660650" y="4857750"/>
          <p14:tracePt t="84121" x="2609850" y="4857750"/>
          <p14:tracePt t="84137" x="2578100" y="4851400"/>
          <p14:tracePt t="84154" x="2533650" y="4851400"/>
          <p14:tracePt t="84171" x="2476500" y="4857750"/>
          <p14:tracePt t="84188" x="2413000" y="4864100"/>
          <p14:tracePt t="84204" x="2330450" y="4870450"/>
          <p14:tracePt t="84221" x="2260600" y="4889500"/>
          <p14:tracePt t="84237" x="2209800" y="4889500"/>
          <p14:tracePt t="84254" x="2165350" y="4889500"/>
          <p14:tracePt t="84271" x="2120900" y="4895850"/>
          <p14:tracePt t="84287" x="2089150" y="4895850"/>
          <p14:tracePt t="84304" x="2051050" y="4895850"/>
          <p14:tracePt t="84308" x="2032000" y="4895850"/>
          <p14:tracePt t="84321" x="2006600" y="4902200"/>
          <p14:tracePt t="84338" x="1949450" y="4908550"/>
          <p14:tracePt t="84354" x="1924050" y="4908550"/>
          <p14:tracePt t="84370" x="1898650" y="4908550"/>
          <p14:tracePt t="84387" x="1892300" y="4908550"/>
          <p14:tracePt t="84404" x="1885950" y="4908550"/>
          <p14:tracePt t="84421" x="1866900" y="4908550"/>
          <p14:tracePt t="84437" x="1854200" y="4908550"/>
          <p14:tracePt t="84454" x="1841500" y="4908550"/>
          <p14:tracePt t="84471" x="1828800" y="4908550"/>
          <p14:tracePt t="84488" x="1816100" y="4908550"/>
          <p14:tracePt t="84504" x="1809750" y="4908550"/>
          <p14:tracePt t="84520" x="1797050" y="4902200"/>
          <p14:tracePt t="84537" x="1790700" y="4902200"/>
          <p14:tracePt t="84554" x="1778000" y="4902200"/>
          <p14:tracePt t="84570" x="1758950" y="4902200"/>
          <p14:tracePt t="84587" x="1739900" y="4902200"/>
          <p14:tracePt t="84604" x="1708150" y="4902200"/>
          <p14:tracePt t="84621" x="1689100" y="4902200"/>
          <p14:tracePt t="84637" x="1676400" y="4902200"/>
          <p14:tracePt t="84654" x="1663700" y="4902200"/>
          <p14:tracePt t="84670" x="1644650" y="4902200"/>
          <p14:tracePt t="84687" x="1625600" y="4902200"/>
          <p14:tracePt t="84704" x="1600200" y="4902200"/>
          <p14:tracePt t="84720" x="1593850" y="4902200"/>
          <p14:tracePt t="84737" x="1587500" y="4902200"/>
          <p14:tracePt t="84754" x="1568450" y="4902200"/>
          <p14:tracePt t="84787" x="1555750" y="4902200"/>
          <p14:tracePt t="84803" x="1543050" y="4902200"/>
          <p14:tracePt t="84820" x="1536700" y="4902200"/>
          <p14:tracePt t="84837" x="1517650" y="4902200"/>
          <p14:tracePt t="84853" x="1492250" y="4902200"/>
          <p14:tracePt t="84870" x="1447800" y="4895850"/>
          <p14:tracePt t="84887" x="1422400" y="4889500"/>
          <p14:tracePt t="84903" x="1416050" y="4889500"/>
          <p14:tracePt t="84920" x="1397000" y="4883150"/>
          <p14:tracePt t="84937" x="1390650" y="4883150"/>
          <p14:tracePt t="84953" x="1377950" y="4883150"/>
          <p14:tracePt t="84970" x="1371600" y="4883150"/>
          <p14:tracePt t="85029" x="1365250" y="4883150"/>
          <p14:tracePt t="85311" x="1365250" y="4876800"/>
          <p14:tracePt t="85326" x="1371600" y="4876800"/>
          <p14:tracePt t="85335" x="1371600" y="4870450"/>
          <p14:tracePt t="85349" x="1377950" y="4870450"/>
          <p14:tracePt t="85366" x="1377950" y="4864100"/>
          <p14:tracePt t="85375" x="1384300" y="4864100"/>
          <p14:tracePt t="85499" x="1390650" y="4864100"/>
          <p14:tracePt t="85509" x="1390650" y="4857750"/>
          <p14:tracePt t="85520" x="1397000" y="4857750"/>
          <p14:tracePt t="85536" x="1409700" y="4845050"/>
          <p14:tracePt t="85553" x="1422400" y="4845050"/>
          <p14:tracePt t="85570" x="1428750" y="4832350"/>
          <p14:tracePt t="85586" x="1447800" y="4826000"/>
          <p14:tracePt t="85603" x="1492250" y="4826000"/>
          <p14:tracePt t="85620" x="1581150" y="4819650"/>
          <p14:tracePt t="85636" x="1689100" y="4826000"/>
          <p14:tracePt t="85653" x="1816100" y="4826000"/>
          <p14:tracePt t="85670" x="2019300" y="4870450"/>
          <p14:tracePt t="85686" x="2127250" y="4902200"/>
          <p14:tracePt t="85703" x="2216150" y="4921250"/>
          <p14:tracePt t="85719" x="2286000" y="4927600"/>
          <p14:tracePt t="85736" x="2368550" y="4933950"/>
          <p14:tracePt t="85753" x="2470150" y="4940300"/>
          <p14:tracePt t="85769" x="2571750" y="4959350"/>
          <p14:tracePt t="85786" x="2609850" y="4965700"/>
          <p14:tracePt t="85789" x="2616200" y="4972050"/>
          <p14:tracePt t="85804" x="2622550" y="4972050"/>
          <p14:tracePt t="85820" x="2628900" y="4978400"/>
          <p14:tracePt t="85836" x="2635250" y="4978400"/>
          <p14:tracePt t="85853" x="2667000" y="4978400"/>
          <p14:tracePt t="85869" x="2698750" y="4978400"/>
          <p14:tracePt t="85886" x="2730500" y="4978400"/>
          <p14:tracePt t="85902" x="2768600" y="4984750"/>
          <p14:tracePt t="85920" x="2787650" y="4984750"/>
          <p14:tracePt t="85936" x="2813050" y="4991100"/>
          <p14:tracePt t="85952" x="2825750" y="4997450"/>
          <p14:tracePt t="85969" x="2838450" y="4997450"/>
          <p14:tracePt t="85986" x="2844800" y="5003800"/>
          <p14:tracePt t="86003" x="2857500" y="5003800"/>
          <p14:tracePt t="86019" x="2882900" y="5003800"/>
          <p14:tracePt t="86036" x="2921000" y="5003800"/>
          <p14:tracePt t="86052" x="2952750" y="5003800"/>
          <p14:tracePt t="86069" x="2978150" y="5003800"/>
          <p14:tracePt t="86086" x="2997200" y="4997450"/>
          <p14:tracePt t="86102" x="3009900" y="4991100"/>
          <p14:tracePt t="86119" x="3022600" y="4991100"/>
          <p14:tracePt t="86136" x="3035300" y="4984750"/>
          <p14:tracePt t="86152" x="3073400" y="4978400"/>
          <p14:tracePt t="86169" x="3092450" y="4965700"/>
          <p14:tracePt t="86186" x="3111500" y="4959350"/>
          <p14:tracePt t="86202" x="3124200" y="4946650"/>
          <p14:tracePt t="86219" x="3136900" y="4940300"/>
          <p14:tracePt t="86236" x="3155950" y="4927600"/>
          <p14:tracePt t="86252" x="3162300" y="4921250"/>
          <p14:tracePt t="86269" x="3168650" y="4914900"/>
          <p14:tracePt t="86286" x="3181350" y="4914900"/>
          <p14:tracePt t="86302" x="3187700" y="4908550"/>
          <p14:tracePt t="86319" x="3200400" y="4902200"/>
          <p14:tracePt t="86336" x="3244850" y="4902200"/>
          <p14:tracePt t="86352" x="3295650" y="4921250"/>
          <p14:tracePt t="86369" x="3302000" y="4965700"/>
          <p14:tracePt t="86385" x="3238500" y="5016500"/>
          <p14:tracePt t="86402" x="3232150" y="5022850"/>
          <p14:tracePt t="86611" x="3232150" y="5016500"/>
          <p14:tracePt t="86636" x="3232150" y="5010150"/>
          <p14:tracePt t="86650" x="3232150" y="5003800"/>
          <p14:tracePt t="86682" x="3232150" y="4997450"/>
          <p14:tracePt t="86714" x="3244850" y="4991100"/>
          <p14:tracePt t="86721" x="3251200" y="4984750"/>
          <p14:tracePt t="86735" x="3251200" y="4978400"/>
          <p14:tracePt t="86752" x="3270250" y="4965700"/>
          <p14:tracePt t="86769" x="3276600" y="4959350"/>
          <p14:tracePt t="86785" x="3282950" y="4953000"/>
          <p14:tracePt t="86831" x="3282950" y="4946650"/>
          <p14:tracePt t="86845" x="3289300" y="4946650"/>
          <p14:tracePt t="86853" x="3295650" y="4946650"/>
          <p14:tracePt t="86868" x="3302000" y="4940300"/>
          <p14:tracePt t="86885" x="3308350" y="4940300"/>
          <p14:tracePt t="86902" x="3314700" y="4940300"/>
          <p14:tracePt t="86918" x="3340100" y="4933950"/>
          <p14:tracePt t="86935" x="3378200" y="4933950"/>
          <p14:tracePt t="86952" x="3409950" y="4933950"/>
          <p14:tracePt t="86968" x="3460750" y="4921250"/>
          <p14:tracePt t="86986" x="3530600" y="4908550"/>
          <p14:tracePt t="87002" x="3581400" y="4902200"/>
          <p14:tracePt t="87018" x="3613150" y="4895850"/>
          <p14:tracePt t="87035" x="3644900" y="4895850"/>
          <p14:tracePt t="87051" x="3676650" y="4889500"/>
          <p14:tracePt t="87068" x="3714750" y="4876800"/>
          <p14:tracePt t="87085" x="3746500" y="4870450"/>
          <p14:tracePt t="87101" x="3778250" y="4870450"/>
          <p14:tracePt t="87118" x="3829050" y="4876800"/>
          <p14:tracePt t="87135" x="3873500" y="4889500"/>
          <p14:tracePt t="87151" x="3917950" y="4895850"/>
          <p14:tracePt t="87168" x="3962400" y="4902200"/>
          <p14:tracePt t="87185" x="4013200" y="4908550"/>
          <p14:tracePt t="87201" x="4051300" y="4914900"/>
          <p14:tracePt t="87218" x="4076700" y="4921250"/>
          <p14:tracePt t="87235" x="4076700" y="4927600"/>
          <p14:tracePt t="87252" x="4083050" y="4927600"/>
          <p14:tracePt t="87268" x="4083050" y="4933950"/>
          <p14:tracePt t="87425" x="4089400" y="4933950"/>
          <p14:tracePt t="87441" x="4108450" y="4933950"/>
          <p14:tracePt t="87449" x="4127500" y="4933950"/>
          <p14:tracePt t="87458" x="4140200" y="4933950"/>
          <p14:tracePt t="87468" x="4159250" y="4933950"/>
          <p14:tracePt t="87484" x="4191000" y="4940300"/>
          <p14:tracePt t="87501" x="4241800" y="4946650"/>
          <p14:tracePt t="87518" x="4311650" y="4946650"/>
          <p14:tracePt t="87535" x="4356100" y="4953000"/>
          <p14:tracePt t="87551" x="4368800" y="4953000"/>
          <p14:tracePt t="87584" x="4381500" y="4953000"/>
          <p14:tracePt t="87601" x="4387850" y="4953000"/>
          <p14:tracePt t="87618" x="4400550" y="4953000"/>
          <p14:tracePt t="87634" x="4425950" y="4953000"/>
          <p14:tracePt t="87651" x="4457700" y="4946650"/>
          <p14:tracePt t="87668" x="4489450" y="4940300"/>
          <p14:tracePt t="87684" x="4508500" y="4940300"/>
          <p14:tracePt t="87701" x="4514850" y="4940300"/>
          <p14:tracePt t="87718" x="4527550" y="4940300"/>
          <p14:tracePt t="87793" x="4527550" y="4933950"/>
          <p14:tracePt t="87809" x="4533900" y="4927600"/>
          <p14:tracePt t="87825" x="4540250" y="4927600"/>
          <p14:tracePt t="87841" x="4540250" y="4921250"/>
          <p14:tracePt t="87857" x="4540250" y="4914900"/>
          <p14:tracePt t="87867" x="4546600" y="4914900"/>
          <p14:tracePt t="87951" x="4552950" y="4914900"/>
          <p14:tracePt t="87965" x="4559300" y="4908550"/>
          <p14:tracePt t="87973" x="4559300" y="4902200"/>
          <p14:tracePt t="87984" x="4565650" y="4895850"/>
          <p14:tracePt t="88001" x="4572000" y="4895850"/>
          <p14:tracePt t="88017" x="4572000" y="4889500"/>
          <p14:tracePt t="88083" x="4578350" y="4889500"/>
          <p14:tracePt t="88107" x="4584700" y="4889500"/>
          <p14:tracePt t="88123" x="4603750" y="4883150"/>
          <p14:tracePt t="88131" x="4648200" y="4883150"/>
          <p14:tracePt t="88139" x="4699000" y="4883150"/>
          <p14:tracePt t="88151" x="4756150" y="4883150"/>
          <p14:tracePt t="88168" x="4908550" y="4895850"/>
          <p14:tracePt t="88184" x="4984750" y="4902200"/>
          <p14:tracePt t="88201" x="5029200" y="4902200"/>
          <p14:tracePt t="88217" x="5067300" y="4902200"/>
          <p14:tracePt t="88234" x="5086350" y="4902200"/>
          <p14:tracePt t="88250" x="5111750" y="4902200"/>
          <p14:tracePt t="88267" x="5156200" y="4902200"/>
          <p14:tracePt t="88284" x="5207000" y="4902200"/>
          <p14:tracePt t="88300" x="5283200" y="4902200"/>
          <p14:tracePt t="88304" x="5327650" y="4902200"/>
          <p14:tracePt t="88318" x="5403850" y="4902200"/>
          <p14:tracePt t="88334" x="5486400" y="4914900"/>
          <p14:tracePt t="88350" x="5556250" y="4933950"/>
          <p14:tracePt t="88368" x="5645150" y="4946650"/>
          <p14:tracePt t="88384" x="5715000" y="4959350"/>
          <p14:tracePt t="88400" x="5778500" y="4972050"/>
          <p14:tracePt t="88417" x="5861050" y="4997450"/>
          <p14:tracePt t="88434" x="5962650" y="5016500"/>
          <p14:tracePt t="88450" x="6019800" y="5022850"/>
          <p14:tracePt t="88467" x="6057900" y="5022850"/>
          <p14:tracePt t="88484" x="6076950" y="5022850"/>
          <p14:tracePt t="88500" x="6089650" y="5022850"/>
          <p14:tracePt t="88517" x="6102350" y="5016500"/>
          <p14:tracePt t="88534" x="6134100" y="5010150"/>
          <p14:tracePt t="88550" x="6165850" y="5003800"/>
          <p14:tracePt t="88567" x="6216650" y="4997450"/>
          <p14:tracePt t="88585" x="6337300" y="4991100"/>
          <p14:tracePt t="88600" x="6413500" y="4991100"/>
          <p14:tracePt t="88617" x="6464300" y="4991100"/>
          <p14:tracePt t="88634" x="6521450" y="4984750"/>
          <p14:tracePt t="88650" x="6610350" y="4965700"/>
          <p14:tracePt t="88667" x="6680200" y="4959350"/>
          <p14:tracePt t="88683" x="6731000" y="4953000"/>
          <p14:tracePt t="88700" x="6781800" y="4953000"/>
          <p14:tracePt t="88717" x="6902450" y="4940300"/>
          <p14:tracePt t="88733" x="6959600" y="4933950"/>
          <p14:tracePt t="88750" x="7048500" y="4933950"/>
          <p14:tracePt t="88767" x="7175500" y="4933950"/>
          <p14:tracePt t="88783" x="7327900" y="4959350"/>
          <p14:tracePt t="88800" x="7448550" y="4991100"/>
          <p14:tracePt t="88803" x="7493000" y="5003800"/>
          <p14:tracePt t="88817" x="7518400" y="5003800"/>
          <p14:tracePt t="88834" x="7562850" y="5010150"/>
          <p14:tracePt t="88850" x="7569200" y="5010150"/>
          <p14:tracePt t="88867" x="7575550" y="5010150"/>
          <p14:tracePt t="88883" x="7581900" y="5010150"/>
          <p14:tracePt t="88900" x="7594600" y="5010150"/>
          <p14:tracePt t="88917" x="7600950" y="5010150"/>
          <p14:tracePt t="88933" x="7613650" y="5010150"/>
          <p14:tracePt t="88950" x="7620000" y="5010150"/>
          <p14:tracePt t="88967" x="7632700" y="5010150"/>
          <p14:tracePt t="89000" x="7639050" y="5010150"/>
          <p14:tracePt t="89017" x="7645400" y="5010150"/>
          <p14:tracePt t="89033" x="7664450" y="5003800"/>
          <p14:tracePt t="89050" x="7689850" y="4997450"/>
          <p14:tracePt t="89067" x="7702550" y="4984750"/>
          <p14:tracePt t="89083" x="7715250" y="4978400"/>
          <p14:tracePt t="89100" x="7721600" y="4978400"/>
          <p14:tracePt t="89149" x="7727950" y="4978400"/>
          <p14:tracePt t="89165" x="7734300" y="4972050"/>
          <p14:tracePt t="89173" x="7740650" y="4965700"/>
          <p14:tracePt t="89184" x="7747000" y="4959350"/>
          <p14:tracePt t="89200" x="7753350" y="4959350"/>
          <p14:tracePt t="89353" x="7759700" y="4959350"/>
          <p14:tracePt t="90340" x="7747000" y="4959350"/>
          <p14:tracePt t="90349" x="7734300" y="4965700"/>
          <p14:tracePt t="90365" x="7670800" y="4991100"/>
          <p14:tracePt t="90382" x="7499350" y="5016500"/>
          <p14:tracePt t="90398" x="7277100" y="5041900"/>
          <p14:tracePt t="90416" x="7010400" y="5073650"/>
          <p14:tracePt t="90432" x="6692900" y="5143500"/>
          <p14:tracePt t="90449" x="6464300" y="5200650"/>
          <p14:tracePt t="90465" x="6191250" y="5251450"/>
          <p14:tracePt t="90482" x="5949950" y="5270500"/>
          <p14:tracePt t="90498" x="5695950" y="5289550"/>
          <p14:tracePt t="90515" x="5441950" y="5346700"/>
          <p14:tracePt t="90532" x="5143500" y="5410200"/>
          <p14:tracePt t="90548" x="4826000" y="5441950"/>
          <p14:tracePt t="90566" x="4483100" y="5480050"/>
          <p14:tracePt t="90582" x="4305300" y="5505450"/>
          <p14:tracePt t="90599" x="4146550" y="5518150"/>
          <p14:tracePt t="90615" x="3975100" y="5530850"/>
          <p14:tracePt t="90632" x="3822700" y="5537200"/>
          <p14:tracePt t="90648" x="3708400" y="5537200"/>
          <p14:tracePt t="90665" x="3613150" y="5537200"/>
          <p14:tracePt t="90682" x="3536950" y="5537200"/>
          <p14:tracePt t="90698" x="3416300" y="5549900"/>
          <p14:tracePt t="90715" x="3314700" y="5568950"/>
          <p14:tracePt t="90732" x="3187700" y="5581650"/>
          <p14:tracePt t="90748" x="3048000" y="5581650"/>
          <p14:tracePt t="90765" x="2921000" y="5581650"/>
          <p14:tracePt t="90782" x="2819400" y="5575300"/>
          <p14:tracePt t="90785" x="2774950" y="5562600"/>
          <p14:tracePt t="90798" x="2724150" y="5562600"/>
          <p14:tracePt t="90815" x="2603500" y="5549900"/>
          <p14:tracePt t="90833" x="2463800" y="5537200"/>
          <p14:tracePt t="90848" x="2381250" y="5530850"/>
          <p14:tracePt t="90865" x="2336800" y="5530850"/>
          <p14:tracePt t="90882" x="2305050" y="5524500"/>
          <p14:tracePt t="90898" x="2286000" y="5524500"/>
          <p14:tracePt t="90915" x="2260600" y="5524500"/>
          <p14:tracePt t="90932" x="2222500" y="5524500"/>
          <p14:tracePt t="90948" x="2178050" y="5524500"/>
          <p14:tracePt t="90965" x="2146300" y="5524500"/>
          <p14:tracePt t="90982" x="2082800" y="5530850"/>
          <p14:tracePt t="90998" x="2025650" y="5537200"/>
          <p14:tracePt t="91015" x="1974850" y="5537200"/>
          <p14:tracePt t="91033" x="1943100" y="5537200"/>
          <p14:tracePt t="91048" x="1911350" y="5543550"/>
          <p14:tracePt t="91065" x="1885950" y="5543550"/>
          <p14:tracePt t="91082" x="1866900" y="5549900"/>
          <p14:tracePt t="91098" x="1847850" y="5556250"/>
          <p14:tracePt t="91115" x="1822450" y="5556250"/>
          <p14:tracePt t="91131" x="1790700" y="5556250"/>
          <p14:tracePt t="91148" x="1771650" y="5556250"/>
          <p14:tracePt t="91165" x="1765300" y="5556250"/>
          <p14:tracePt t="91181" x="1752600" y="5556250"/>
          <p14:tracePt t="91198" x="1746250" y="5556250"/>
          <p14:tracePt t="91215" x="1739900" y="5556250"/>
          <p14:tracePt t="91663" x="1752600" y="5543550"/>
          <p14:tracePt t="91670" x="1778000" y="5537200"/>
          <p14:tracePt t="91681" x="1822450" y="5530850"/>
          <p14:tracePt t="91697" x="1930400" y="5511800"/>
          <p14:tracePt t="91714" x="2070100" y="5505450"/>
          <p14:tracePt t="91731" x="2209800" y="5486400"/>
          <p14:tracePt t="91748" x="2393950" y="5480050"/>
          <p14:tracePt t="91764" x="2495550" y="5492750"/>
          <p14:tracePt t="91781" x="2533650" y="5492750"/>
          <p14:tracePt t="91797" x="2540000" y="5492750"/>
          <p14:tracePt t="91954" x="2546350" y="5492750"/>
          <p14:tracePt t="92055" x="2552700" y="5492750"/>
          <p14:tracePt t="92063" x="2559050" y="5492750"/>
          <p14:tracePt t="92071" x="2578100" y="5492750"/>
          <p14:tracePt t="92080" x="2597150" y="5492750"/>
          <p14:tracePt t="92097" x="2641600" y="5492750"/>
          <p14:tracePt t="92114" x="2724150" y="5480050"/>
          <p14:tracePt t="92131" x="2832100" y="5486400"/>
          <p14:tracePt t="92148" x="2990850" y="5486400"/>
          <p14:tracePt t="92164" x="3086100" y="5492750"/>
          <p14:tracePt t="92180" x="3181350" y="5492750"/>
          <p14:tracePt t="92197" x="3270250" y="5492750"/>
          <p14:tracePt t="92214" x="3359150" y="5492750"/>
          <p14:tracePt t="92230" x="3441700" y="5492750"/>
          <p14:tracePt t="92247" x="3530600" y="5492750"/>
          <p14:tracePt t="92264" x="3594100" y="5492750"/>
          <p14:tracePt t="92280" x="3638550" y="5492750"/>
          <p14:tracePt t="92297" x="3689350" y="5492750"/>
          <p14:tracePt t="92314" x="3721100" y="5492750"/>
          <p14:tracePt t="92330" x="3759200" y="5492750"/>
          <p14:tracePt t="92347" x="3797300" y="5492750"/>
          <p14:tracePt t="92364" x="3835400" y="5480050"/>
          <p14:tracePt t="92380" x="3879850" y="5480050"/>
          <p14:tracePt t="92397" x="3911600" y="5480050"/>
          <p14:tracePt t="92414" x="3956050" y="5480050"/>
          <p14:tracePt t="92430" x="3968750" y="5480050"/>
          <p14:tracePt t="92447" x="3975100" y="5473700"/>
          <p14:tracePt t="92464" x="3981450" y="5473700"/>
          <p14:tracePt t="92480" x="3987800" y="5473700"/>
          <p14:tracePt t="92497" x="3987800" y="5467350"/>
          <p14:tracePt t="92515" x="4000500" y="5461000"/>
          <p14:tracePt t="92532" x="4013200" y="5448300"/>
          <p14:tracePt t="92547" x="4013200" y="5441950"/>
          <p14:tracePt t="92564" x="4019550" y="5435600"/>
          <p14:tracePt t="92580" x="4025900" y="5435600"/>
          <p14:tracePt t="92597" x="4025900" y="5429250"/>
          <p14:tracePt t="92630" x="4032250" y="5429250"/>
          <p14:tracePt t="93113" x="4044950" y="5435600"/>
          <p14:tracePt t="93121" x="4064000" y="5435600"/>
          <p14:tracePt t="93129" x="4083050" y="5435600"/>
          <p14:tracePt t="93146" x="4133850" y="5448300"/>
          <p14:tracePt t="93163" x="4203700" y="5461000"/>
          <p14:tracePt t="93180" x="4279900" y="5467350"/>
          <p14:tracePt t="93197" x="4330700" y="5473700"/>
          <p14:tracePt t="93213" x="4356100" y="5480050"/>
          <p14:tracePt t="93230" x="4375150" y="5480050"/>
          <p14:tracePt t="93246" x="4381500" y="5480050"/>
          <p14:tracePt t="93263" x="4400550" y="5480050"/>
          <p14:tracePt t="93280" x="4425950" y="5480050"/>
          <p14:tracePt t="93296" x="4451350" y="5480050"/>
          <p14:tracePt t="93315" x="4476750" y="5480050"/>
          <p14:tracePt t="93330" x="4502150" y="5480050"/>
          <p14:tracePt t="93346" x="4540250" y="5480050"/>
          <p14:tracePt t="93363" x="4565650" y="5480050"/>
          <p14:tracePt t="93379" x="4591050" y="5480050"/>
          <p14:tracePt t="93396" x="4629150" y="5480050"/>
          <p14:tracePt t="93413" x="4660900" y="5480050"/>
          <p14:tracePt t="93429" x="4692650" y="5480050"/>
          <p14:tracePt t="93446" x="4718050" y="5480050"/>
          <p14:tracePt t="93463" x="4730750" y="5480050"/>
          <p14:tracePt t="93480" x="4768850" y="5480050"/>
          <p14:tracePt t="93496" x="4800600" y="5480050"/>
          <p14:tracePt t="93513" x="4832350" y="5480050"/>
          <p14:tracePt t="93529" x="4883150" y="5473700"/>
          <p14:tracePt t="93546" x="4946650" y="5467350"/>
          <p14:tracePt t="93563" x="5010150" y="5454650"/>
          <p14:tracePt t="93579" x="5067300" y="5454650"/>
          <p14:tracePt t="93596" x="5111750" y="5448300"/>
          <p14:tracePt t="93613" x="5162550" y="5448300"/>
          <p14:tracePt t="93629" x="5200650" y="5441950"/>
          <p14:tracePt t="93646" x="5245100" y="5429250"/>
          <p14:tracePt t="93662" x="5321300" y="5422900"/>
          <p14:tracePt t="93679" x="5403850" y="5410200"/>
          <p14:tracePt t="93696" x="5467350" y="5403850"/>
          <p14:tracePt t="93713" x="5518150" y="5403850"/>
          <p14:tracePt t="93730" x="5575300" y="5403850"/>
          <p14:tracePt t="93746" x="5588000" y="5403850"/>
          <p14:tracePt t="93762" x="5600700" y="5403850"/>
          <p14:tracePt t="93779" x="5613400" y="5403850"/>
          <p14:tracePt t="93796" x="5619750" y="5403850"/>
          <p14:tracePt t="93812" x="5632450" y="5403850"/>
          <p14:tracePt t="93829" x="5638800" y="5403850"/>
          <p14:tracePt t="93846" x="5651500" y="5403850"/>
          <p14:tracePt t="93863" x="5651500" y="5397500"/>
          <p14:tracePt t="93879" x="5657850" y="5397500"/>
          <p14:tracePt t="94791" x="5664200" y="5397500"/>
          <p14:tracePt t="94805" x="5689600" y="5397500"/>
          <p14:tracePt t="94814" x="5740400" y="5397500"/>
          <p14:tracePt t="94828" x="5861050" y="5403850"/>
          <p14:tracePt t="94845" x="5949950" y="5422900"/>
          <p14:tracePt t="94861" x="6032500" y="5435600"/>
          <p14:tracePt t="94878" x="6070600" y="5441950"/>
          <p14:tracePt t="94895" x="6102350" y="5448300"/>
          <p14:tracePt t="94911" x="6121400" y="5448300"/>
          <p14:tracePt t="94928" x="6153150" y="5448300"/>
          <p14:tracePt t="94945" x="6165850" y="5448300"/>
          <p14:tracePt t="94961" x="6178550" y="5448300"/>
          <p14:tracePt t="94978" x="6203950" y="5448300"/>
          <p14:tracePt t="94995" x="6229350" y="5448300"/>
          <p14:tracePt t="95013" x="6261100" y="5448300"/>
          <p14:tracePt t="95028" x="6292850" y="5448300"/>
          <p14:tracePt t="95045" x="6318250" y="5448300"/>
          <p14:tracePt t="95062" x="6330950" y="5441950"/>
          <p14:tracePt t="95078" x="6337300" y="5441950"/>
          <p14:tracePt t="95095" x="6350000" y="5441950"/>
          <p14:tracePt t="95111" x="6369050" y="5441950"/>
          <p14:tracePt t="95128" x="6375400" y="5441950"/>
          <p14:tracePt t="95145" x="6381750" y="5441950"/>
          <p14:tracePt t="95161" x="6394450" y="5441950"/>
          <p14:tracePt t="95178" x="6400800" y="5441950"/>
          <p14:tracePt t="95195" x="6413500" y="5441950"/>
          <p14:tracePt t="95211" x="6426200" y="5448300"/>
          <p14:tracePt t="95228" x="6432550" y="5448300"/>
          <p14:tracePt t="96983" x="6438900" y="5448300"/>
          <p14:tracePt t="96990" x="6445250" y="5448300"/>
          <p14:tracePt t="97007" x="6457950" y="5448300"/>
          <p14:tracePt t="97015" x="6477000" y="5448300"/>
          <p14:tracePt t="97026" x="6496050" y="5448300"/>
          <p14:tracePt t="97043" x="6534150" y="5454650"/>
          <p14:tracePt t="97060" x="6584950" y="5454650"/>
          <p14:tracePt t="97076" x="6610350" y="5467350"/>
          <p14:tracePt t="97093" x="6648450" y="5467350"/>
          <p14:tracePt t="97109" x="6680200" y="5473700"/>
          <p14:tracePt t="97126" x="6718300" y="5486400"/>
          <p14:tracePt t="97143" x="6743700" y="5499100"/>
          <p14:tracePt t="97159" x="6762750" y="5511800"/>
          <p14:tracePt t="97176" x="6781800" y="5518150"/>
          <p14:tracePt t="97193" x="6813550" y="5530850"/>
          <p14:tracePt t="97209" x="6838950" y="5543550"/>
          <p14:tracePt t="97226" x="6845300" y="5543550"/>
          <p14:tracePt t="97243" x="6851650" y="5543550"/>
          <p14:tracePt t="97276" x="6858000" y="5543550"/>
          <p14:tracePt t="97293" x="6864350" y="5549900"/>
          <p14:tracePt t="97309" x="6877050" y="5556250"/>
          <p14:tracePt t="97326" x="6896100" y="5568950"/>
          <p14:tracePt t="97344" x="6902450" y="5568950"/>
          <p14:tracePt t="97359" x="6915150" y="5568950"/>
          <p14:tracePt t="97376" x="6921500" y="5568950"/>
          <p14:tracePt t="97392" x="6927850" y="5568950"/>
          <p14:tracePt t="97409" x="6946900" y="5568950"/>
          <p14:tracePt t="97426" x="6985000" y="5568950"/>
          <p14:tracePt t="97442" x="7029450" y="5562600"/>
          <p14:tracePt t="97459" x="7067550" y="5562600"/>
          <p14:tracePt t="97476" x="7105650" y="5556250"/>
          <p14:tracePt t="97492" x="7112000" y="5556250"/>
          <p14:tracePt t="97509" x="7118350" y="5556250"/>
          <p14:tracePt t="97526" x="7137400" y="5556250"/>
          <p14:tracePt t="97542" x="7156450" y="5556250"/>
          <p14:tracePt t="97559" x="7188200" y="5556250"/>
          <p14:tracePt t="97576" x="7219950" y="5556250"/>
          <p14:tracePt t="97592" x="7270750" y="5556250"/>
          <p14:tracePt t="97609" x="7302500" y="5556250"/>
          <p14:tracePt t="97626" x="7327900" y="5549900"/>
          <p14:tracePt t="97642" x="7366000" y="5543550"/>
          <p14:tracePt t="97659" x="7404100" y="5537200"/>
          <p14:tracePt t="97676" x="7454900" y="5524500"/>
          <p14:tracePt t="97692" x="7493000" y="5511800"/>
          <p14:tracePt t="97709" x="7512050" y="5505450"/>
          <p14:tracePt t="97726" x="7524750" y="5505450"/>
          <p14:tracePt t="97742" x="7531100" y="5505450"/>
          <p14:tracePt t="97759" x="7537450" y="5505450"/>
          <p14:tracePt t="97775" x="7550150" y="5505450"/>
          <p14:tracePt t="97792" x="7556500" y="5505450"/>
          <p14:tracePt t="97809" x="7562850" y="5505450"/>
          <p14:tracePt t="97825" x="7569200" y="5505450"/>
          <p14:tracePt t="100034" x="7562850" y="5505450"/>
          <p14:tracePt t="100047" x="7562850" y="5511800"/>
          <p14:tracePt t="100052" x="7556500" y="5511800"/>
          <p14:tracePt t="100068" x="7537450" y="5511800"/>
          <p14:tracePt t="100076" x="7512050" y="5511800"/>
          <p14:tracePt t="100090" x="7493000" y="5511800"/>
          <p14:tracePt t="100107" x="7442200" y="5511800"/>
          <p14:tracePt t="100124" x="7391400" y="5511800"/>
          <p14:tracePt t="100140" x="7366000" y="5511800"/>
          <p14:tracePt t="100157" x="7327900" y="5505450"/>
          <p14:tracePt t="100173" x="7289800" y="5505450"/>
          <p14:tracePt t="100190" x="7239000" y="5492750"/>
          <p14:tracePt t="100207" x="7162800" y="5480050"/>
          <p14:tracePt t="100223" x="7029450" y="5441950"/>
          <p14:tracePt t="100240" x="6800850" y="5391150"/>
          <p14:tracePt t="100257" x="6648450" y="5359400"/>
          <p14:tracePt t="100273" x="6508750" y="5327650"/>
          <p14:tracePt t="100290" x="6400800" y="5295900"/>
          <p14:tracePt t="100307" x="6299200" y="5276850"/>
          <p14:tracePt t="100323" x="6191250" y="5264150"/>
          <p14:tracePt t="100340" x="6038850" y="5245100"/>
          <p14:tracePt t="100343" x="5943600" y="5245100"/>
          <p14:tracePt t="100359" x="5715000" y="5245100"/>
          <p14:tracePt t="100373" x="5594350" y="5245100"/>
          <p14:tracePt t="100390" x="5340350" y="5238750"/>
          <p14:tracePt t="100407" x="5207000" y="5238750"/>
          <p14:tracePt t="100423" x="5086350" y="5238750"/>
          <p14:tracePt t="100440" x="4991100" y="5232400"/>
          <p14:tracePt t="100457" x="4902200" y="5226050"/>
          <p14:tracePt t="100473" x="4845050" y="5213350"/>
          <p14:tracePt t="100490" x="4775200" y="5194300"/>
          <p14:tracePt t="100506" x="4718050" y="5181600"/>
          <p14:tracePt t="100523" x="4629150" y="5162550"/>
          <p14:tracePt t="100540" x="4584700" y="5149850"/>
          <p14:tracePt t="100556" x="4546600" y="5143500"/>
          <p14:tracePt t="100573" x="4521200" y="5130800"/>
          <p14:tracePt t="100590" x="4470400" y="5130800"/>
          <p14:tracePt t="100606" x="4406900" y="5130800"/>
          <p14:tracePt t="100623" x="4337050" y="5118100"/>
          <p14:tracePt t="100640" x="4184650" y="5099050"/>
          <p14:tracePt t="100656" x="4095750" y="5086350"/>
          <p14:tracePt t="100673" x="4057650" y="5073650"/>
          <p14:tracePt t="100690" x="4025900" y="5060950"/>
          <p14:tracePt t="100706" x="4013200" y="5054600"/>
          <p14:tracePt t="100723" x="4000500" y="5041900"/>
          <p14:tracePt t="100740" x="3994150" y="5035550"/>
          <p14:tracePt t="100756" x="3987800" y="5029200"/>
          <p14:tracePt t="100790" x="3975100" y="5022850"/>
          <p14:tracePt t="100806" x="3975100" y="5016500"/>
          <p14:tracePt t="100823" x="3968750" y="5010150"/>
          <p14:tracePt t="100931" x="3962400" y="5010150"/>
          <p14:tracePt t="100948" x="3962400" y="5003800"/>
          <p14:tracePt t="100955" x="3956050" y="5003800"/>
          <p14:tracePt t="100979" x="3956050" y="4997450"/>
          <p14:tracePt t="101056" x="3949700" y="4997450"/>
          <p14:tracePt t="101081" x="3949700" y="4991100"/>
          <p14:tracePt t="101119" x="3949700" y="4984750"/>
          <p14:tracePt t="101135" x="3949700" y="4978400"/>
          <p14:tracePt t="101160" x="3949700" y="4972050"/>
          <p14:tracePt t="101167" x="3943350" y="4965700"/>
          <p14:tracePt t="101189" x="3943350" y="4959350"/>
          <p14:tracePt t="101197" x="3943350" y="4953000"/>
          <p14:tracePt t="101229" x="3943350" y="4946650"/>
          <p14:tracePt t="101275" x="3937000" y="4946650"/>
          <p14:tracePt t="106141" x="3930650" y="4953000"/>
          <p14:tracePt t="106149" x="3924300" y="4959350"/>
          <p14:tracePt t="106164" x="3917950" y="4965700"/>
          <p14:tracePt t="106172" x="3911600" y="4972050"/>
          <p14:tracePt t="106188" x="3892550" y="4984750"/>
          <p14:tracePt t="106201" x="3873500" y="5003800"/>
          <p14:tracePt t="106218" x="3790950" y="5048250"/>
          <p14:tracePt t="106235" x="3638550" y="5143500"/>
          <p14:tracePt t="106251" x="3543300" y="5219700"/>
          <p14:tracePt t="106268" x="3448050" y="5283200"/>
          <p14:tracePt t="106285" x="3371850" y="5327650"/>
          <p14:tracePt t="106301" x="3340100" y="5334000"/>
          <p14:tracePt t="106318" x="3340100" y="5340350"/>
          <p14:tracePt t="106455" x="3352800" y="5340350"/>
          <p14:tracePt t="106462" x="3378200" y="5340350"/>
          <p14:tracePt t="106471" x="3409950" y="5346700"/>
          <p14:tracePt t="106485" x="3454400" y="5359400"/>
          <p14:tracePt t="106501" x="3670300" y="5372100"/>
          <p14:tracePt t="106518" x="3937000" y="5403850"/>
          <p14:tracePt t="106535" x="4292600" y="5422900"/>
          <p14:tracePt t="106551" x="4813300" y="5435600"/>
          <p14:tracePt t="106568" x="5384800" y="5480050"/>
          <p14:tracePt t="106585" x="5899150" y="5530850"/>
          <p14:tracePt t="106602" x="6356350" y="5594350"/>
          <p14:tracePt t="106618" x="6680200" y="5600700"/>
          <p14:tracePt t="106635" x="6775450" y="5600700"/>
          <p14:tracePt t="106651" x="6800850" y="5594350"/>
          <p14:tracePt t="106668" x="6807200" y="5594350"/>
          <p14:tracePt t="106684" x="6813550" y="5588000"/>
          <p14:tracePt t="106701" x="6832600" y="5581650"/>
          <p14:tracePt t="106718" x="6877050" y="5575300"/>
          <p14:tracePt t="106734" x="6927850" y="5575300"/>
          <p14:tracePt t="106751" x="7016750" y="5575300"/>
          <p14:tracePt t="106768" x="7143750" y="5568950"/>
          <p14:tracePt t="106784" x="7226300" y="5562600"/>
          <p14:tracePt t="106801" x="7289800" y="5556250"/>
          <p14:tracePt t="106818" x="7378700" y="5549900"/>
          <p14:tracePt t="106834" x="7493000" y="5549900"/>
          <p14:tracePt t="106851" x="7581900" y="5549900"/>
          <p14:tracePt t="106868" x="7626350" y="5549900"/>
          <p14:tracePt t="106942" x="7626350" y="5556250"/>
          <p14:tracePt t="106957" x="7620000" y="5556250"/>
          <p14:tracePt t="106967" x="7620000" y="5562600"/>
          <p14:tracePt t="106984" x="7613650" y="5575300"/>
          <p14:tracePt t="107028" x="7607300" y="5575300"/>
          <p14:tracePt t="107051" x="7600950" y="5575300"/>
          <p14:tracePt t="107121" x="7594600" y="5581650"/>
          <p14:tracePt t="107161" x="7588250" y="5588000"/>
          <p14:tracePt t="107496" x="7594600" y="5581650"/>
          <p14:tracePt t="107512" x="7600950" y="5581650"/>
          <p14:tracePt t="107521" x="7607300" y="5575300"/>
          <p14:tracePt t="107533" x="7613650" y="5568950"/>
          <p14:tracePt t="107551" x="7639050" y="5568950"/>
          <p14:tracePt t="107567" x="7664450" y="5568950"/>
          <p14:tracePt t="107583" x="7670800" y="5568950"/>
          <p14:tracePt t="107600" x="7677150" y="5568950"/>
          <p14:tracePt t="107617" x="7689850" y="5568950"/>
          <p14:tracePt t="107633" x="7696200" y="5568950"/>
          <p14:tracePt t="107650" x="7702550" y="5568950"/>
          <p14:tracePt t="107667" x="7708900" y="5568950"/>
          <p14:tracePt t="107684" x="7740650" y="5568950"/>
          <p14:tracePt t="107700" x="7778750" y="5581650"/>
          <p14:tracePt t="107716" x="7804150" y="5594350"/>
          <p14:tracePt t="107733" x="7816850" y="5594350"/>
          <p14:tracePt t="107794" x="7823200" y="5594350"/>
          <p14:tracePt t="107818" x="7829550" y="5594350"/>
          <p14:tracePt t="107826" x="7829550" y="5588000"/>
          <p14:tracePt t="107841" x="7835900" y="5581650"/>
          <p14:tracePt t="107864" x="7842250" y="5581650"/>
          <p14:tracePt t="107873" x="7842250" y="5575300"/>
          <p14:tracePt t="108600" x="7835900" y="5581650"/>
          <p14:tracePt t="108608" x="7823200" y="5581650"/>
          <p14:tracePt t="108617" x="7816850" y="5588000"/>
          <p14:tracePt t="108633" x="7797800" y="5600700"/>
          <p14:tracePt t="108649" x="7785100" y="5600700"/>
          <p14:tracePt t="108666" x="7759700" y="5607050"/>
          <p14:tracePt t="108683" x="7753350" y="5607050"/>
          <p14:tracePt t="108699" x="7747000" y="5607050"/>
          <p14:tracePt t="108716" x="7740650" y="5607050"/>
          <p14:tracePt t="108749" x="7734300" y="5607050"/>
          <p14:tracePt t="108773" x="7727950" y="5607050"/>
          <p14:tracePt t="108867" x="7727950" y="5600700"/>
          <p14:tracePt t="108874" x="7727950" y="5594350"/>
          <p14:tracePt t="108891" x="7727950" y="5588000"/>
          <p14:tracePt t="108907" x="7727950" y="5581650"/>
          <p14:tracePt t="109157" x="7721600" y="5581650"/>
          <p14:tracePt t="109164" x="7708900" y="5581650"/>
          <p14:tracePt t="109180" x="7689850" y="5581650"/>
          <p14:tracePt t="109197" x="7677150" y="5575300"/>
          <p14:tracePt t="109205" x="7664450" y="5575300"/>
          <p14:tracePt t="109215" x="7651750" y="5568950"/>
          <p14:tracePt t="109232" x="7632700" y="5568950"/>
          <p14:tracePt t="109249" x="7613650" y="5568950"/>
          <p14:tracePt t="109266" x="7600950" y="5568950"/>
          <p14:tracePt t="109282" x="7588250" y="5562600"/>
          <p14:tracePt t="109299" x="7575550" y="5556250"/>
          <p14:tracePt t="109315" x="7562850" y="5556250"/>
          <p14:tracePt t="109332" x="7543800" y="5549900"/>
          <p14:tracePt t="109349" x="7531100" y="5549900"/>
          <p14:tracePt t="109352" x="7518400" y="5543550"/>
          <p14:tracePt t="109365" x="7512050" y="5543550"/>
          <p14:tracePt t="109382" x="7505700" y="5537200"/>
          <p14:tracePt t="109399" x="7499350" y="5537200"/>
          <p14:tracePt t="109416" x="7486650" y="5530850"/>
          <p14:tracePt t="109432" x="7473950" y="5518150"/>
          <p14:tracePt t="109449" x="7448550" y="5511800"/>
          <p14:tracePt t="109465" x="7423150" y="5499100"/>
          <p14:tracePt t="109482" x="7416800" y="5492750"/>
          <p14:tracePt t="109499" x="7404100" y="5492750"/>
          <p14:tracePt t="109581" x="7397750" y="5486400"/>
          <p14:tracePt t="109589" x="7391400" y="5486400"/>
          <p14:tracePt t="109598" x="7385050" y="5486400"/>
          <p14:tracePt t="109615" x="7385050" y="5473700"/>
          <p14:tracePt t="109632" x="7372350" y="5473700"/>
          <p14:tracePt t="109648" x="7366000" y="5473700"/>
          <p14:tracePt t="109665" x="7353300" y="5473700"/>
          <p14:tracePt t="109682" x="7340600" y="5473700"/>
          <p14:tracePt t="109698" x="7327900" y="5473700"/>
          <p14:tracePt t="109715" x="7321550" y="5473700"/>
          <p14:tracePt t="109732" x="7308850" y="5467350"/>
          <p14:tracePt t="109748" x="7302500" y="5467350"/>
          <p14:tracePt t="109765" x="7296150" y="5461000"/>
          <p14:tracePt t="109925" x="7302500" y="5461000"/>
          <p14:tracePt t="109934" x="7321550" y="5461000"/>
          <p14:tracePt t="109948" x="7359650" y="5467350"/>
          <p14:tracePt t="109965" x="7397750" y="5467350"/>
          <p14:tracePt t="109981" x="7442200" y="5473700"/>
          <p14:tracePt t="109998" x="7524750" y="5480050"/>
          <p14:tracePt t="110015" x="7607300" y="5486400"/>
          <p14:tracePt t="110031" x="7689850" y="5492750"/>
          <p14:tracePt t="110048" x="7734300" y="5505450"/>
          <p14:tracePt t="110065" x="7778750" y="5511800"/>
          <p14:tracePt t="110081" x="7816850" y="5524500"/>
          <p14:tracePt t="110098" x="7829550" y="5524500"/>
          <p14:tracePt t="110115" x="7848600" y="5524500"/>
          <p14:tracePt t="110132" x="7874000" y="5524500"/>
          <p14:tracePt t="110148" x="7912100" y="5524500"/>
          <p14:tracePt t="110165" x="7931150" y="5524500"/>
          <p14:tracePt t="110182" x="7943850" y="5524500"/>
          <p14:tracePt t="110198" x="7956550" y="5524500"/>
          <p14:tracePt t="110215" x="7962900" y="5524500"/>
          <p14:tracePt t="110231" x="7969250" y="5524500"/>
          <p14:tracePt t="110248" x="7975600" y="5524500"/>
          <p14:tracePt t="110265" x="7975600" y="5518150"/>
          <p14:tracePt t="110365" x="7975600" y="5511800"/>
          <p14:tracePt t="110371" x="7975600" y="5499100"/>
          <p14:tracePt t="110381" x="7975600" y="5480050"/>
          <p14:tracePt t="110398" x="7962900" y="5429250"/>
          <p14:tracePt t="110414" x="7943850" y="5340350"/>
          <p14:tracePt t="110431" x="7931150" y="5251450"/>
          <p14:tracePt t="110448" x="7918450" y="5181600"/>
          <p14:tracePt t="110464" x="7905750" y="5130800"/>
          <p14:tracePt t="110481" x="7899400" y="5118100"/>
          <p14:tracePt t="110498" x="7899400" y="5105400"/>
          <p14:tracePt t="110575" x="7893050" y="5105400"/>
          <p14:tracePt t="110607" x="7893050" y="5099050"/>
          <p14:tracePt t="110617" x="7893050" y="5092700"/>
          <p14:tracePt t="110631" x="7886700" y="5080000"/>
          <p14:tracePt t="110648" x="7886700" y="5060950"/>
          <p14:tracePt t="110664" x="7880350" y="5041900"/>
          <p14:tracePt t="110681" x="7880350" y="5035550"/>
          <p14:tracePt t="110698" x="7880350" y="5029200"/>
          <p14:tracePt t="110841" x="7874000" y="5029200"/>
          <p14:tracePt t="110850" x="7854950" y="5029200"/>
          <p14:tracePt t="110864" x="7835900" y="5029200"/>
          <p14:tracePt t="110881" x="7804150" y="5016500"/>
          <p14:tracePt t="110898" x="7766050" y="5010150"/>
          <p14:tracePt t="110914" x="7734300" y="4997450"/>
          <p14:tracePt t="110931" x="7696200" y="4984750"/>
          <p14:tracePt t="110948" x="7664450" y="4978400"/>
          <p14:tracePt t="110964" x="7639050" y="4978400"/>
          <p14:tracePt t="110981" x="7600950" y="4972050"/>
          <p14:tracePt t="110999" x="7537450" y="4959350"/>
          <p14:tracePt t="111014" x="7493000" y="4946650"/>
          <p14:tracePt t="111031" x="7461250" y="4940300"/>
          <p14:tracePt t="111048" x="7429500" y="4940300"/>
          <p14:tracePt t="111064" x="7416800" y="4940300"/>
          <p14:tracePt t="111081" x="7404100" y="4933950"/>
          <p14:tracePt t="111098" x="7391400" y="4933950"/>
          <p14:tracePt t="111114" x="7372350" y="4927600"/>
          <p14:tracePt t="111130" x="7340600" y="4921250"/>
          <p14:tracePt t="111148" x="7308850" y="4914900"/>
          <p14:tracePt t="111164" x="7258050" y="4902200"/>
          <p14:tracePt t="111181" x="7200900" y="4895850"/>
          <p14:tracePt t="111197" x="7150100" y="4889500"/>
          <p14:tracePt t="111214" x="7118350" y="4889500"/>
          <p14:tracePt t="111230" x="7112000" y="4889500"/>
          <p14:tracePt t="111361" x="7112000" y="4895850"/>
          <p14:tracePt t="111371" x="7112000" y="4908550"/>
          <p14:tracePt t="111383" x="7112000" y="4927600"/>
          <p14:tracePt t="111397" x="7112000" y="4933950"/>
          <p14:tracePt t="111414" x="7112000" y="4984750"/>
          <p14:tracePt t="111430" x="7124700" y="5022850"/>
          <p14:tracePt t="111447" x="7137400" y="5054600"/>
          <p14:tracePt t="111464" x="7156450" y="5105400"/>
          <p14:tracePt t="111480" x="7175500" y="5156200"/>
          <p14:tracePt t="111497" x="7194550" y="5200650"/>
          <p14:tracePt t="111514" x="7213600" y="5238750"/>
          <p14:tracePt t="111530" x="7213600" y="5251450"/>
          <p14:tracePt t="111547" x="7213600" y="5257800"/>
          <p14:tracePt t="111563" x="7219950" y="5270500"/>
          <p14:tracePt t="111580" x="7219950" y="5276850"/>
          <p14:tracePt t="111597" x="7226300" y="5289550"/>
          <p14:tracePt t="111613" x="7226300" y="5302250"/>
          <p14:tracePt t="111630" x="7226300" y="5334000"/>
          <p14:tracePt t="111647" x="7226300" y="5359400"/>
          <p14:tracePt t="111664" x="7213600" y="5384800"/>
          <p14:tracePt t="111680" x="7213600" y="5391150"/>
          <p14:tracePt t="111697" x="7207250" y="5403850"/>
          <p14:tracePt t="111730" x="7200900" y="5416550"/>
          <p14:tracePt t="111747" x="7200900" y="5422900"/>
          <p14:tracePt t="111763" x="7194550" y="5429250"/>
          <p14:tracePt t="111780" x="7194550" y="5441950"/>
          <p14:tracePt t="111797" x="7188200" y="5454650"/>
          <p14:tracePt t="111813" x="7188200" y="5461000"/>
          <p14:tracePt t="111830" x="7181850" y="5467350"/>
          <p14:tracePt t="111846" x="7175500" y="5480050"/>
          <p14:tracePt t="111863" x="7169150" y="5486400"/>
          <p14:tracePt t="111880" x="7169150" y="5499100"/>
          <p14:tracePt t="111897" x="7162800" y="5499100"/>
          <p14:tracePt t="111916" x="7162800" y="5505450"/>
          <p14:tracePt t="112001" x="7175500" y="5505450"/>
          <p14:tracePt t="112009" x="7181850" y="5505450"/>
          <p14:tracePt t="112017" x="7194550" y="5505450"/>
          <p14:tracePt t="112030" x="7213600" y="5499100"/>
          <p14:tracePt t="112047" x="7264400" y="5486400"/>
          <p14:tracePt t="112063" x="7321550" y="5473700"/>
          <p14:tracePt t="112080" x="7353300" y="5461000"/>
          <p14:tracePt t="112096" x="7391400" y="5448300"/>
          <p14:tracePt t="112113" x="7423150" y="5441950"/>
          <p14:tracePt t="112131" x="7473950" y="5435600"/>
          <p14:tracePt t="112147" x="7518400" y="5429250"/>
          <p14:tracePt t="112164" x="7562850" y="5429250"/>
          <p14:tracePt t="112180" x="7581900" y="5429250"/>
          <p14:tracePt t="112196" x="7600950" y="5429250"/>
          <p14:tracePt t="112213" x="7613650" y="5429250"/>
          <p14:tracePt t="112230" x="7639050" y="5429250"/>
          <p14:tracePt t="112247" x="7677150" y="5422900"/>
          <p14:tracePt t="112263" x="7721600" y="5416550"/>
          <p14:tracePt t="112280" x="7772400" y="5416550"/>
          <p14:tracePt t="112296" x="7810500" y="5416550"/>
          <p14:tracePt t="112313" x="7835900" y="5416550"/>
          <p14:tracePt t="112330" x="7861300" y="5416550"/>
          <p14:tracePt t="112346" x="7874000" y="5416550"/>
          <p14:tracePt t="112363" x="7886700" y="5410200"/>
          <p14:tracePt t="112380" x="7893050" y="5403850"/>
          <p14:tracePt t="112396" x="7905750" y="5403850"/>
          <p14:tracePt t="112413" x="7912100" y="5403850"/>
          <p14:tracePt t="112429" x="7924800" y="5403850"/>
          <p14:tracePt t="112446" x="7950200" y="5403850"/>
          <p14:tracePt t="112463" x="7975600" y="5403850"/>
          <p14:tracePt t="112479" x="7981950" y="5403850"/>
          <p14:tracePt t="112496" x="7988300" y="5403850"/>
          <p14:tracePt t="112692" x="7988300" y="5384800"/>
          <p14:tracePt t="112702" x="7981950" y="5365750"/>
          <p14:tracePt t="112712" x="7981950" y="5359400"/>
          <p14:tracePt t="112729" x="7969250" y="5308600"/>
          <p14:tracePt t="112746" x="7962900" y="5264150"/>
          <p14:tracePt t="112763" x="7956550" y="5232400"/>
          <p14:tracePt t="112779" x="7950200" y="5200650"/>
          <p14:tracePt t="112796" x="7950200" y="5181600"/>
          <p14:tracePt t="112813" x="7950200" y="5162550"/>
          <p14:tracePt t="112829" x="7950200" y="5143500"/>
          <p14:tracePt t="112846" x="7950200" y="5124450"/>
          <p14:tracePt t="112862" x="7950200" y="5111750"/>
          <p14:tracePt t="112880" x="7943850" y="5105400"/>
          <p14:tracePt t="112895" x="7943850" y="5099050"/>
          <p14:tracePt t="112916" x="7943850" y="5092700"/>
          <p14:tracePt t="112932" x="7943850" y="5086350"/>
          <p14:tracePt t="112973" x="7943850" y="5080000"/>
          <p14:tracePt t="112997" x="7943850" y="5073650"/>
          <p14:tracePt t="113006" x="7943850" y="5067300"/>
          <p14:tracePt t="113067" x="7943850" y="5060950"/>
          <p14:tracePt t="113075" x="7937500" y="5054600"/>
          <p14:tracePt t="113091" x="7937500" y="5048250"/>
          <p14:tracePt t="113104" x="7937500" y="5041900"/>
          <p14:tracePt t="113113" x="7931150" y="5035550"/>
          <p14:tracePt t="113279" x="7924800" y="5035550"/>
          <p14:tracePt t="113289" x="7918450" y="5035550"/>
          <p14:tracePt t="113317" x="7912100" y="5041900"/>
          <p14:tracePt t="113333" x="7905750" y="5041900"/>
          <p14:tracePt t="113342" x="7899400" y="5048250"/>
          <p14:tracePt t="113357" x="7886700" y="5048250"/>
          <p14:tracePt t="113371" x="7880350" y="5048250"/>
          <p14:tracePt t="113380" x="7867650" y="5048250"/>
          <p14:tracePt t="113396" x="7861300" y="5048250"/>
          <p14:tracePt t="113412" x="7848600" y="5048250"/>
          <p14:tracePt t="113429" x="7810500" y="5048250"/>
          <p14:tracePt t="113445" x="7778750" y="5048250"/>
          <p14:tracePt t="113462" x="7747000" y="5048250"/>
          <p14:tracePt t="113478" x="7721600" y="5048250"/>
          <p14:tracePt t="113495" x="7702550" y="5048250"/>
          <p14:tracePt t="113512" x="7664450" y="5054600"/>
          <p14:tracePt t="113528" x="7645400" y="5054600"/>
          <p14:tracePt t="113545" x="7626350" y="5060950"/>
          <p14:tracePt t="113562" x="7594600" y="5067300"/>
          <p14:tracePt t="113578" x="7569200" y="5067300"/>
          <p14:tracePt t="113595" x="7537450" y="5067300"/>
          <p14:tracePt t="113612" x="7505700" y="5067300"/>
          <p14:tracePt t="113628" x="7473950" y="5067300"/>
          <p14:tracePt t="113645" x="7429500" y="5060950"/>
          <p14:tracePt t="113661" x="7378700" y="5041900"/>
          <p14:tracePt t="113678" x="7346950" y="5041900"/>
          <p14:tracePt t="113695" x="7334250" y="5041900"/>
          <p14:tracePt t="113712" x="7315200" y="5035550"/>
          <p14:tracePt t="113728" x="7296150" y="5029200"/>
          <p14:tracePt t="113745" x="7270750" y="5029200"/>
          <p14:tracePt t="113762" x="7213600" y="5016500"/>
          <p14:tracePt t="113778" x="7169150" y="5003800"/>
          <p14:tracePt t="113795" x="7137400" y="4991100"/>
          <p14:tracePt t="113812" x="7124700" y="4991100"/>
          <p14:tracePt t="114179" x="7131050" y="4997450"/>
          <p14:tracePt t="114187" x="7143750" y="5010150"/>
          <p14:tracePt t="114195" x="7156450" y="5022850"/>
          <p14:tracePt t="114211" x="7175500" y="5048250"/>
          <p14:tracePt t="114228" x="7200900" y="5080000"/>
          <p14:tracePt t="114245" x="7219950" y="5105400"/>
          <p14:tracePt t="114261" x="7226300" y="5130800"/>
          <p14:tracePt t="114278" x="7239000" y="5143500"/>
          <p14:tracePt t="114294" x="7245350" y="5149850"/>
          <p14:tracePt t="114311" x="7251700" y="5168900"/>
          <p14:tracePt t="114328" x="7251700" y="5175250"/>
          <p14:tracePt t="114344" x="7251700" y="5181600"/>
          <p14:tracePt t="114413" x="7251700" y="5187950"/>
          <p14:tracePt t="114429" x="7245350" y="5194300"/>
          <p14:tracePt t="114437" x="7245350" y="5200650"/>
          <p14:tracePt t="114446" x="7239000" y="5200650"/>
          <p14:tracePt t="114461" x="7239000" y="5213350"/>
          <p14:tracePt t="114478" x="7239000" y="5219700"/>
          <p14:tracePt t="114494" x="7239000" y="5232400"/>
          <p14:tracePt t="114511" x="7232650" y="5245100"/>
          <p14:tracePt t="114528" x="7232650" y="5264150"/>
          <p14:tracePt t="114544" x="7232650" y="5276850"/>
          <p14:tracePt t="114561" x="7232650" y="5289550"/>
          <p14:tracePt t="114578" x="7226300" y="5327650"/>
          <p14:tracePt t="114594" x="7226300" y="5340350"/>
          <p14:tracePt t="114611" x="7226300" y="5353050"/>
          <p14:tracePt t="114627" x="7219950" y="5359400"/>
          <p14:tracePt t="114644" x="7219950" y="5365750"/>
          <p14:tracePt t="114661" x="7219950" y="5372100"/>
          <p14:tracePt t="114678" x="7219950" y="5378450"/>
          <p14:tracePt t="114694" x="7219950" y="5391150"/>
          <p14:tracePt t="114711" x="7219950" y="5403850"/>
          <p14:tracePt t="114727" x="7219950" y="5410200"/>
          <p14:tracePt t="114744" x="7219950" y="5422900"/>
          <p14:tracePt t="114761" x="7213600" y="5429250"/>
          <p14:tracePt t="114777" x="7207250" y="5441950"/>
          <p14:tracePt t="114794" x="7200900" y="5461000"/>
          <p14:tracePt t="114813" x="7188200" y="5473700"/>
          <p14:tracePt t="114828" x="7188200" y="5480050"/>
          <p14:tracePt t="114844" x="7188200" y="5486400"/>
          <p14:tracePt t="114877" x="7188200" y="5492750"/>
          <p14:tracePt t="114894" x="7188200" y="5505450"/>
          <p14:tracePt t="115159" x="7200900" y="5505450"/>
          <p14:tracePt t="115167" x="7213600" y="5499100"/>
          <p14:tracePt t="115177" x="7219950" y="5492750"/>
          <p14:tracePt t="115194" x="7258050" y="5480050"/>
          <p14:tracePt t="115210" x="7289800" y="5473700"/>
          <p14:tracePt t="115227" x="7321550" y="5473700"/>
          <p14:tracePt t="115244" x="7385050" y="5473700"/>
          <p14:tracePt t="115260" x="7429500" y="5473700"/>
          <p14:tracePt t="115277" x="7562850" y="5505450"/>
          <p14:tracePt t="115294" x="7727950" y="5562600"/>
          <p14:tracePt t="115310" x="7854950" y="5575300"/>
          <p14:tracePt t="115327" x="7931150" y="5581650"/>
          <p14:tracePt t="115343" x="7969250" y="5594350"/>
          <p14:tracePt t="115360" x="7981950" y="5594350"/>
          <p14:tracePt t="115394" x="7988300" y="5594350"/>
          <p14:tracePt t="115410" x="7994650" y="5594350"/>
          <p14:tracePt t="115427" x="8001000" y="5594350"/>
          <p14:tracePt t="115443" x="8001000" y="5588000"/>
          <p14:tracePt t="115460" x="8007350" y="5588000"/>
          <p14:tracePt t="115597" x="8007350" y="5581650"/>
          <p14:tracePt t="115745" x="8007350" y="5575300"/>
          <p14:tracePt t="115752" x="8007350" y="5568950"/>
          <p14:tracePt t="115761" x="8007350" y="5562600"/>
          <p14:tracePt t="115777" x="8007350" y="5537200"/>
          <p14:tracePt t="115793" x="8001000" y="5511800"/>
          <p14:tracePt t="115810" x="7994650" y="5486400"/>
          <p14:tracePt t="115827" x="7988300" y="5454650"/>
          <p14:tracePt t="115843" x="7981950" y="5422900"/>
          <p14:tracePt t="115860" x="7969250" y="5378450"/>
          <p14:tracePt t="115876" x="7956550" y="5334000"/>
          <p14:tracePt t="115879" x="7950200" y="5308600"/>
          <p14:tracePt t="115893" x="7943850" y="5283200"/>
          <p14:tracePt t="115910" x="7943850" y="5226050"/>
          <p14:tracePt t="115926" x="7937500" y="5187950"/>
          <p14:tracePt t="115943" x="7937500" y="5162550"/>
          <p14:tracePt t="115960" x="7937500" y="5156200"/>
          <p14:tracePt t="115976" x="7937500" y="5149850"/>
          <p14:tracePt t="116010" x="7937500" y="5143500"/>
          <p14:tracePt t="116035" x="7937500" y="5137150"/>
          <p14:tracePt t="116043" x="7937500" y="5130800"/>
          <p14:tracePt t="116060" x="7937500" y="5124450"/>
          <p14:tracePt t="116076" x="7937500" y="5111750"/>
          <p14:tracePt t="116093" x="7937500" y="5105400"/>
          <p14:tracePt t="116110" x="7937500" y="5099050"/>
          <p14:tracePt t="116145" x="7937500" y="5092700"/>
          <p14:tracePt t="116333" x="7931150" y="5092700"/>
          <p14:tracePt t="116342" x="7924800" y="5092700"/>
          <p14:tracePt t="116357" x="7912100" y="5092700"/>
          <p14:tracePt t="116365" x="7893050" y="5092700"/>
          <p14:tracePt t="116376" x="7880350" y="5099050"/>
          <p14:tracePt t="116393" x="7823200" y="5099050"/>
          <p14:tracePt t="116410" x="7772400" y="5099050"/>
          <p14:tracePt t="116427" x="7715250" y="5099050"/>
          <p14:tracePt t="116442" x="7677150" y="5099050"/>
          <p14:tracePt t="116459" x="7626350" y="5092700"/>
          <p14:tracePt t="116476" x="7569200" y="5073650"/>
          <p14:tracePt t="116493" x="7499350" y="5054600"/>
          <p14:tracePt t="116509" x="7410450" y="5035550"/>
          <p14:tracePt t="116526" x="7327900" y="5016500"/>
          <p14:tracePt t="116542" x="7283450" y="5003800"/>
          <p14:tracePt t="116561" x="7251700" y="4997450"/>
          <p14:tracePt t="116576" x="7239000" y="4997450"/>
          <p14:tracePt t="116592" x="7232650" y="5003800"/>
          <p14:tracePt t="116609" x="7219950" y="5010150"/>
          <p14:tracePt t="116626" x="7213600" y="5022850"/>
          <p14:tracePt t="116642" x="7194550" y="5029200"/>
          <p14:tracePt t="116659" x="7181850" y="5041900"/>
          <p14:tracePt t="116676" x="7169150" y="5048250"/>
          <p14:tracePt t="116692" x="7150100" y="5060950"/>
          <p14:tracePt t="116709" x="7105650" y="5086350"/>
          <p14:tracePt t="116726" x="7042150" y="5118100"/>
          <p14:tracePt t="116742" x="6978650" y="5156200"/>
          <p14:tracePt t="116759" x="6915150" y="5213350"/>
          <p14:tracePt t="116776" x="6851650" y="5283200"/>
          <p14:tracePt t="116792" x="6794500" y="5340350"/>
          <p14:tracePt t="116809" x="6743700" y="5397500"/>
          <p14:tracePt t="116826" x="6699250" y="5454650"/>
          <p14:tracePt t="116842" x="6680200" y="5505450"/>
          <p14:tracePt t="116859" x="6642100" y="5543550"/>
          <p14:tracePt t="116876" x="6604000" y="5581650"/>
          <p14:tracePt t="116892" x="6565900" y="5613400"/>
          <p14:tracePt t="116909" x="6534150" y="5651500"/>
          <p14:tracePt t="116925" x="6496050" y="5670550"/>
          <p14:tracePt t="116942" x="6457950" y="5702300"/>
          <p14:tracePt t="116959" x="6394450" y="5753100"/>
          <p14:tracePt t="116975" x="6343650" y="5797550"/>
          <p14:tracePt t="116992" x="6248400" y="5842000"/>
          <p14:tracePt t="117009" x="6178550" y="5861050"/>
          <p14:tracePt t="117026" x="6121400" y="5867400"/>
          <p14:tracePt t="117042" x="6070600" y="5867400"/>
          <p14:tracePt t="117059" x="6032500" y="5867400"/>
          <p14:tracePt t="117076" x="5949950" y="5848350"/>
          <p14:tracePt t="117092" x="5911850" y="5842000"/>
          <p14:tracePt t="117109" x="5899150" y="5835650"/>
          <p14:tracePt t="117126" x="5886450" y="5835650"/>
          <p14:tracePt t="117142" x="5867400" y="5835650"/>
          <p14:tracePt t="117159" x="5842000" y="5842000"/>
          <p14:tracePt t="117175" x="5803900" y="5861050"/>
          <p14:tracePt t="117192" x="5753100" y="5905500"/>
          <p14:tracePt t="117209" x="5715000" y="5918200"/>
          <p14:tracePt t="117226" x="5676900" y="5924550"/>
          <p14:tracePt t="117242" x="5670550" y="5924550"/>
          <p14:tracePt t="118065" x="5664200" y="5930900"/>
          <p14:tracePt t="118073" x="5651500" y="5937250"/>
          <p14:tracePt t="118081" x="5632450" y="5943600"/>
          <p14:tracePt t="118091" x="5607050" y="5949950"/>
          <p14:tracePt t="118108" x="5530850" y="5956300"/>
          <p14:tracePt t="118124" x="5403850" y="5956300"/>
          <p14:tracePt t="118142" x="5232400" y="5962650"/>
          <p14:tracePt t="118158" x="4845050" y="5943600"/>
          <p14:tracePt t="118174" x="4622800" y="5924550"/>
          <p14:tracePt t="118191" x="4381500" y="5873750"/>
          <p14:tracePt t="118208" x="4210050" y="5848350"/>
          <p14:tracePt t="118224" x="4102100" y="5842000"/>
          <p14:tracePt t="118241" x="4051300" y="5848350"/>
          <p14:tracePt t="118258" x="4025900" y="5854700"/>
          <p14:tracePt t="118855" x="4044950" y="5848350"/>
          <p14:tracePt t="118863" x="4057650" y="5848350"/>
          <p14:tracePt t="118874" x="4083050" y="5848350"/>
          <p14:tracePt t="118890" x="4197350" y="5835650"/>
          <p14:tracePt t="118907" x="4419600" y="5835650"/>
          <p14:tracePt t="118924" x="4756150" y="5842000"/>
          <p14:tracePt t="118940" x="5473700" y="5829300"/>
          <p14:tracePt t="118957" x="5930900" y="5829300"/>
          <p14:tracePt t="118974" x="6407150" y="5899150"/>
          <p14:tracePt t="118990" x="6629400" y="5911850"/>
          <p14:tracePt t="119007" x="6800850" y="5899150"/>
          <p14:tracePt t="119024" x="6921500" y="5880100"/>
          <p14:tracePt t="119040" x="6965950" y="5880100"/>
          <p14:tracePt t="119057" x="6997700" y="5880100"/>
          <p14:tracePt t="119074" x="7067550" y="5867400"/>
          <p14:tracePt t="119090" x="7086600" y="5867400"/>
          <p14:tracePt t="119107" x="7099300" y="5861050"/>
          <p14:tracePt t="119124" x="7099300" y="5854700"/>
          <p14:tracePt t="119140" x="7105650" y="5854700"/>
          <p14:tracePt t="119157" x="7112000" y="5842000"/>
          <p14:tracePt t="119174" x="7143750" y="5822950"/>
          <p14:tracePt t="119190" x="7188200" y="5784850"/>
          <p14:tracePt t="119207" x="7327900" y="5702300"/>
          <p14:tracePt t="119224" x="7423150" y="5645150"/>
          <p14:tracePt t="119240" x="7467600" y="5613400"/>
          <p14:tracePt t="119257" x="7480300" y="5600700"/>
          <p14:tracePt t="119273" x="7486650" y="5600700"/>
          <p14:tracePt t="119342" x="7486650" y="5588000"/>
          <p14:tracePt t="119349" x="7493000" y="5575300"/>
          <p14:tracePt t="119357" x="7499350" y="5568950"/>
          <p14:tracePt t="119373" x="7505700" y="5549900"/>
          <p14:tracePt t="119390" x="7512050" y="5537200"/>
          <p14:tracePt t="119407" x="7512050" y="5530850"/>
          <p14:tracePt t="119423" x="7512050" y="5524500"/>
          <p14:tracePt t="119440" x="7512050" y="5511800"/>
          <p14:tracePt t="119457" x="7512050" y="5505450"/>
          <p14:tracePt t="119474" x="7512050" y="5480050"/>
          <p14:tracePt t="119490" x="7512050" y="5461000"/>
          <p14:tracePt t="119507" x="7499350" y="5441950"/>
          <p14:tracePt t="119523" x="7493000" y="5429250"/>
          <p14:tracePt t="119540" x="7493000" y="5416550"/>
          <p14:tracePt t="119557" x="7486650" y="5410200"/>
          <p14:tracePt t="119573" x="7486650" y="5397500"/>
          <p14:tracePt t="119590" x="7480300" y="5391150"/>
          <p14:tracePt t="119607" x="7480300" y="5378450"/>
          <p14:tracePt t="119640" x="7467600" y="5372100"/>
          <p14:tracePt t="119657" x="7467600" y="5365750"/>
          <p14:tracePt t="119673" x="7461250" y="5359400"/>
          <p14:tracePt t="119690" x="7448550" y="5346700"/>
          <p14:tracePt t="119707" x="7448550" y="5340350"/>
          <p14:tracePt t="119723" x="7435850" y="5327650"/>
          <p14:tracePt t="119740" x="7429500" y="5314950"/>
          <p14:tracePt t="119756" x="7423150" y="5314950"/>
          <p14:tracePt t="119773" x="7416800" y="5302250"/>
          <p14:tracePt t="119806" x="7416800" y="5295900"/>
          <p14:tracePt t="119880" x="7410450" y="5289550"/>
          <p14:tracePt t="119889" x="7410450" y="5283200"/>
          <p14:tracePt t="119921" x="7404100" y="5283200"/>
          <p14:tracePt t="119999" x="7404100" y="5276850"/>
          <p14:tracePt t="120007" x="7397750" y="5270500"/>
          <p14:tracePt t="120023" x="7391400" y="5264150"/>
          <p14:tracePt t="120155" x="7385050" y="5264150"/>
          <p14:tracePt t="120170" x="7385050" y="5270500"/>
          <p14:tracePt t="120181" x="7378700" y="5270500"/>
          <p14:tracePt t="120194" x="7372350" y="5276850"/>
          <p14:tracePt t="120360" x="7372350" y="5264150"/>
          <p14:tracePt t="120371" x="7366000" y="5264150"/>
          <p14:tracePt t="120383" x="7366000" y="5245100"/>
          <p14:tracePt t="120398" x="7366000" y="5238750"/>
          <p14:tracePt t="120408" x="7366000" y="5232400"/>
          <p14:tracePt t="120422" x="7366000" y="5226050"/>
          <p14:tracePt t="120439" x="7366000" y="5219700"/>
          <p14:tracePt t="120456" x="7366000" y="5213350"/>
          <p14:tracePt t="120500" x="7366000" y="5207000"/>
          <p14:tracePt t="120509" x="7366000" y="5200650"/>
          <p14:tracePt t="120523" x="7366000" y="5194300"/>
          <p14:tracePt t="120539" x="7366000" y="5187950"/>
          <p14:tracePt t="120556" x="7366000" y="5175250"/>
          <p14:tracePt t="120572" x="7372350" y="5168900"/>
          <p14:tracePt t="120589" x="7378700" y="5156200"/>
          <p14:tracePt t="120622" x="7378700" y="5149850"/>
          <p14:tracePt t="120639" x="7385050" y="5143500"/>
          <p14:tracePt t="120656" x="7397750" y="5137150"/>
          <p14:tracePt t="120672" x="7410450" y="5137150"/>
          <p14:tracePt t="120689" x="7423150" y="5137150"/>
          <p14:tracePt t="120705" x="7435850" y="5137150"/>
          <p14:tracePt t="120722" x="7442200" y="5137150"/>
          <p14:tracePt t="120739" x="7448550" y="5137150"/>
          <p14:tracePt t="120772" x="7448550" y="5143500"/>
          <p14:tracePt t="120845" x="7448550" y="5149850"/>
          <p14:tracePt t="120861" x="7448550" y="5162550"/>
          <p14:tracePt t="120874" x="7448550" y="5168900"/>
          <p14:tracePt t="120889" x="7448550" y="5175250"/>
          <p14:tracePt t="120906" x="7442200" y="5187950"/>
          <p14:tracePt t="120922" x="7435850" y="5200650"/>
          <p14:tracePt t="120939" x="7423150" y="5207000"/>
          <p14:tracePt t="120955" x="7423150" y="5213350"/>
          <p14:tracePt t="120972" x="7416800" y="5219700"/>
          <p14:tracePt t="120989" x="7410450" y="5226050"/>
          <p14:tracePt t="121005" x="7397750" y="5226050"/>
          <p14:tracePt t="121022" x="7391400" y="5226050"/>
          <p14:tracePt t="121039" x="7385050" y="5226050"/>
          <p14:tracePt t="121055" x="7378700" y="5226050"/>
          <p14:tracePt t="121072" x="7359650" y="5226050"/>
          <p14:tracePt t="121089" x="7346950" y="5226050"/>
          <p14:tracePt t="121122" x="7340600" y="5226050"/>
          <p14:tracePt t="121535" x="7346950" y="5232400"/>
          <p14:tracePt t="121544" x="7353300" y="5232400"/>
          <p14:tracePt t="121556" x="7359650" y="5232400"/>
          <p14:tracePt t="121572" x="7366000" y="5238750"/>
          <p14:tracePt t="121588" x="7378700" y="5245100"/>
          <p14:tracePt t="121605" x="7385050" y="5245100"/>
          <p14:tracePt t="121621" x="7404100" y="5238750"/>
          <p14:tracePt t="121638" x="7410450" y="5232400"/>
          <p14:tracePt t="121655" x="7416800" y="5232400"/>
          <p14:tracePt t="121745" x="7416800" y="5226050"/>
          <p14:tracePt t="121785" x="7416800" y="5219700"/>
          <p14:tracePt t="121801" x="7416800" y="5213350"/>
          <p14:tracePt t="121810" x="7416800" y="5207000"/>
          <p14:tracePt t="121825" x="7416800" y="5200650"/>
          <p14:tracePt t="121838" x="7416800" y="5187950"/>
          <p14:tracePt t="121871" x="7416800" y="5181600"/>
          <p14:tracePt t="122099" x="7416800" y="5175250"/>
          <p14:tracePt t="122152" x="7410450" y="5175250"/>
          <p14:tracePt t="122162" x="7404100" y="5168900"/>
          <p14:tracePt t="122173" x="7397750" y="5162550"/>
          <p14:tracePt t="122188" x="7385050" y="5162550"/>
          <p14:tracePt t="122204" x="7378700" y="5156200"/>
          <p14:tracePt t="122221" x="7372350" y="5156200"/>
          <p14:tracePt t="122237" x="7366000" y="5156200"/>
          <p14:tracePt t="122591" x="7366000" y="5162550"/>
          <p14:tracePt t="122607" x="7366000" y="5168900"/>
          <p14:tracePt t="122616" x="7366000" y="5175250"/>
          <p14:tracePt t="122626" x="7372350" y="5181600"/>
          <p14:tracePt t="122639" x="7378700" y="5181600"/>
          <p14:tracePt t="122654" x="7378700" y="5187950"/>
          <p14:tracePt t="122670" x="7378700" y="5194300"/>
          <p14:tracePt t="122687" x="7378700" y="5207000"/>
          <p14:tracePt t="122704" x="7378700" y="5213350"/>
          <p14:tracePt t="122720" x="7378700" y="5226050"/>
          <p14:tracePt t="122737" x="7378700" y="5245100"/>
          <p14:tracePt t="122754" x="7385050" y="5257800"/>
          <p14:tracePt t="122770" x="7385050" y="5270500"/>
          <p14:tracePt t="122787" x="7391400" y="5289550"/>
          <p14:tracePt t="122804" x="7391400" y="5302250"/>
          <p14:tracePt t="122820" x="7391400" y="5308600"/>
          <p14:tracePt t="122837" x="7391400" y="5321300"/>
          <p14:tracePt t="122953" x="7391400" y="5327650"/>
          <p14:tracePt t="123171" x="7385050" y="5327650"/>
          <p14:tracePt t="123195" x="7378700" y="5327650"/>
          <p14:tracePt t="123265" x="7372350" y="5327650"/>
          <p14:tracePt t="123359" x="7366000" y="5327650"/>
          <p14:tracePt t="123383" x="7366000" y="5321300"/>
          <p14:tracePt t="123399" x="7366000" y="5314950"/>
          <p14:tracePt t="123416" x="7366000" y="5308600"/>
          <p14:tracePt t="123437" x="7366000" y="5302250"/>
          <p14:tracePt t="123447" x="7366000" y="5295900"/>
          <p14:tracePt t="123469" x="7366000" y="5289550"/>
          <p14:tracePt t="123479" x="7366000" y="5283200"/>
          <p14:tracePt t="123493" x="7366000" y="5276850"/>
          <p14:tracePt t="123508" x="7359650" y="5276850"/>
          <p14:tracePt t="123520" x="7359650" y="5270500"/>
          <p14:tracePt t="123536" x="7359650" y="5264150"/>
          <p14:tracePt t="123555" x="7359650" y="5257800"/>
          <p14:tracePt t="123571" x="7359650" y="5245100"/>
          <p14:tracePt t="124065" x="7366000" y="5245100"/>
          <p14:tracePt t="124089" x="7372350" y="5251450"/>
          <p14:tracePt t="124119" x="7378700" y="5251450"/>
          <p14:tracePt t="124135" x="7385050" y="5251450"/>
          <p14:tracePt t="124150" x="7397750" y="5251450"/>
          <p14:tracePt t="124171" x="7404100" y="5251450"/>
          <p14:tracePt t="124186" x="7410450" y="5251450"/>
          <p14:tracePt t="124202" x="7423150" y="5245100"/>
          <p14:tracePt t="124219" x="7435850" y="5232400"/>
          <p14:tracePt t="124236" x="7448550" y="5232400"/>
          <p14:tracePt t="124252" x="7448550" y="5226050"/>
          <p14:tracePt t="124269" x="7461250" y="5219700"/>
          <p14:tracePt t="124286" x="7461250" y="5213350"/>
          <p14:tracePt t="124377" x="7461250" y="5207000"/>
          <p14:tracePt t="124393" x="7461250" y="5194300"/>
          <p14:tracePt t="124402" x="7461250" y="5187950"/>
          <p14:tracePt t="124419" x="7454900" y="5168900"/>
          <p14:tracePt t="124436" x="7448550" y="5162550"/>
          <p14:tracePt t="124452" x="7442200" y="5156200"/>
          <p14:tracePt t="124469" x="7442200" y="5143500"/>
          <p14:tracePt t="124486" x="7435850" y="5137150"/>
          <p14:tracePt t="124527" x="7429500" y="5137150"/>
          <p14:tracePt t="124557" x="7423150" y="5137150"/>
          <p14:tracePt t="124565" x="7410450" y="5137150"/>
          <p14:tracePt t="124574" x="7391400" y="5137150"/>
          <p14:tracePt t="124586" x="7372350" y="5137150"/>
          <p14:tracePt t="124602" x="7334250" y="5130800"/>
          <p14:tracePt t="124619" x="7308850" y="5124450"/>
          <p14:tracePt t="124636" x="7283450" y="5124450"/>
          <p14:tracePt t="124652" x="7270750" y="512445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0605-3EFE-443E-94ED-2B4D89B58895}" type="slidenum">
              <a:rPr lang="en-US" altLang="th-TH" smtClean="0"/>
              <a:pPr/>
              <a:t>13</a:t>
            </a:fld>
            <a:endParaRPr lang="en-US" altLang="th-T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7647440" cy="99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638" y="1052188"/>
            <a:ext cx="3883137" cy="15605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709374"/>
            <a:ext cx="7620000" cy="3459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" y="3132912"/>
            <a:ext cx="2743200" cy="348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2859" y="205886"/>
            <a:ext cx="2629589" cy="4037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7650" y="3481088"/>
            <a:ext cx="881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583647"/>
            <a:ext cx="5875529" cy="3734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400" y="4059618"/>
            <a:ext cx="5479255" cy="8763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7070" y="5144565"/>
            <a:ext cx="4610500" cy="434378"/>
          </a:xfrm>
          <a:prstGeom prst="rect">
            <a:avLst/>
          </a:prstGeom>
        </p:spPr>
      </p:pic>
      <p:sp>
        <p:nvSpPr>
          <p:cNvPr id="12" name="Right Brace 11"/>
          <p:cNvSpPr/>
          <p:nvPr/>
        </p:nvSpPr>
        <p:spPr>
          <a:xfrm rot="5400000">
            <a:off x="5590839" y="1946008"/>
            <a:ext cx="428161" cy="4142240"/>
          </a:xfrm>
          <a:prstGeom prst="rightBrace">
            <a:avLst>
              <a:gd name="adj1" fmla="val 23958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286000" y="3886200"/>
            <a:ext cx="0" cy="1239315"/>
          </a:xfrm>
          <a:prstGeom prst="straightConnector1">
            <a:avLst/>
          </a:prstGeom>
          <a:ln w="34925">
            <a:solidFill>
              <a:srgbClr val="FF33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40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71"/>
    </mc:Choice>
    <mc:Fallback xmlns="">
      <p:transition spd="slow" advTm="8617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384" x="7264400" y="5124450"/>
          <p14:tracePt t="1401" x="7245350" y="5130800"/>
          <p14:tracePt t="1404" x="7245350" y="5137150"/>
          <p14:tracePt t="1418" x="7239000" y="5143500"/>
          <p14:tracePt t="1435" x="7232650" y="5149850"/>
          <p14:tracePt t="1451" x="7226300" y="5156200"/>
          <p14:tracePt t="1672" x="7219950" y="5156200"/>
          <p14:tracePt t="1681" x="7213600" y="5162550"/>
          <p14:tracePt t="1688" x="7207250" y="5162550"/>
          <p14:tracePt t="1702" x="7194550" y="5168900"/>
          <p14:tracePt t="4322" x="7181850" y="5181600"/>
          <p14:tracePt t="4329" x="7169150" y="5187950"/>
          <p14:tracePt t="4334" x="7162800" y="5187950"/>
          <p14:tracePt t="4349" x="7156450" y="5194300"/>
          <p14:tracePt t="4366" x="7143750" y="5207000"/>
          <p14:tracePt t="4382" x="7137400" y="5207000"/>
          <p14:tracePt t="4399" x="7131050" y="5213350"/>
          <p14:tracePt t="7696" x="7124700" y="5219700"/>
          <p14:tracePt t="7704" x="7118350" y="5219700"/>
          <p14:tracePt t="7713" x="7118350" y="5226050"/>
          <p14:tracePt t="7782" x="7112000" y="5226050"/>
          <p14:tracePt t="9091" x="7105650" y="5232400"/>
          <p14:tracePt t="9099" x="7099300" y="5238750"/>
          <p14:tracePt t="9678" x="7092950" y="5251450"/>
          <p14:tracePt t="9686" x="7080250" y="5257800"/>
          <p14:tracePt t="9702" x="7073900" y="5257800"/>
          <p14:tracePt t="9712" x="7067550" y="5257800"/>
          <p14:tracePt t="9728" x="7042150" y="5187950"/>
          <p14:tracePt t="9744" x="6940550" y="5048250"/>
          <p14:tracePt t="9761" x="6750050" y="4914900"/>
          <p14:tracePt t="9778" x="6432550" y="4711700"/>
          <p14:tracePt t="9794" x="6070600" y="4489450"/>
          <p14:tracePt t="9811" x="5765800" y="4286250"/>
          <p14:tracePt t="9828" x="5226050" y="3943350"/>
          <p14:tracePt t="9844" x="5035550" y="3784600"/>
          <p14:tracePt t="9863" x="4895850" y="3689350"/>
          <p14:tracePt t="9878" x="4787900" y="3625850"/>
          <p14:tracePt t="9894" x="4718050" y="3581400"/>
          <p14:tracePt t="9911" x="4622800" y="3536950"/>
          <p14:tracePt t="9914" x="4552950" y="3511550"/>
          <p14:tracePt t="9928" x="4425950" y="3473450"/>
          <p14:tracePt t="9944" x="4337050" y="3454400"/>
          <p14:tracePt t="9961" x="4273550" y="3429000"/>
          <p14:tracePt t="9977" x="4191000" y="3378200"/>
          <p14:tracePt t="9994" x="4070350" y="3314700"/>
          <p14:tracePt t="10011" x="3975100" y="3257550"/>
          <p14:tracePt t="10027" x="3911600" y="3200400"/>
          <p14:tracePt t="10044" x="3854450" y="3143250"/>
          <p14:tracePt t="10061" x="3797300" y="3073400"/>
          <p14:tracePt t="10078" x="3702050" y="2990850"/>
          <p14:tracePt t="10094" x="3651250" y="2933700"/>
          <p14:tracePt t="10110" x="3594100" y="2876550"/>
          <p14:tracePt t="10127" x="3511550" y="2794000"/>
          <p14:tracePt t="10144" x="3403600" y="2698750"/>
          <p14:tracePt t="10160" x="3289300" y="2597150"/>
          <p14:tracePt t="10177" x="3149600" y="2495550"/>
          <p14:tracePt t="10194" x="2978150" y="2374900"/>
          <p14:tracePt t="10210" x="2901950" y="2324100"/>
          <p14:tracePt t="10227" x="2857500" y="2292350"/>
          <p14:tracePt t="10244" x="2838450" y="2273300"/>
          <p14:tracePt t="10261" x="2832100" y="2273300"/>
          <p14:tracePt t="10294" x="2825750" y="2273300"/>
          <p14:tracePt t="10310" x="2819400" y="2279650"/>
          <p14:tracePt t="10541" x="2819400" y="2286000"/>
          <p14:tracePt t="10549" x="2813050" y="2286000"/>
          <p14:tracePt t="10560" x="2806700" y="2279650"/>
          <p14:tracePt t="10577" x="2736850" y="2197100"/>
          <p14:tracePt t="10594" x="2533650" y="1993900"/>
          <p14:tracePt t="10610" x="2406650" y="1892300"/>
          <p14:tracePt t="10627" x="2260600" y="1778000"/>
          <p14:tracePt t="10643" x="2082800" y="1663700"/>
          <p14:tracePt t="10660" x="1860550" y="1549400"/>
          <p14:tracePt t="10677" x="1651000" y="1435100"/>
          <p14:tracePt t="10693" x="1466850" y="1346200"/>
          <p14:tracePt t="10710" x="1333500" y="1289050"/>
          <p14:tracePt t="10727" x="1244600" y="1257300"/>
          <p14:tracePt t="10744" x="1174750" y="1238250"/>
          <p14:tracePt t="10760" x="1155700" y="1231900"/>
          <p14:tracePt t="10777" x="1143000" y="1231900"/>
          <p14:tracePt t="10793" x="1143000" y="1225550"/>
          <p14:tracePt t="10810" x="1130300" y="1219200"/>
          <p14:tracePt t="10827" x="1123950" y="1212850"/>
          <p14:tracePt t="10843" x="1111250" y="1200150"/>
          <p14:tracePt t="10860" x="1085850" y="1187450"/>
          <p14:tracePt t="10877" x="1073150" y="1181100"/>
          <p14:tracePt t="10893" x="1066800" y="1174750"/>
          <p14:tracePt t="10910" x="1060450" y="1174750"/>
          <p14:tracePt t="10926" x="1054100" y="1174750"/>
          <p14:tracePt t="10995" x="1054100" y="1168400"/>
          <p14:tracePt t="11010" x="1066800" y="1162050"/>
          <p14:tracePt t="11129" x="1066800" y="1155700"/>
          <p14:tracePt t="11669" x="1060450" y="1155700"/>
          <p14:tracePt t="11685" x="1054100" y="1162050"/>
          <p14:tracePt t="11779" x="1047750" y="1168400"/>
          <p14:tracePt t="11785" x="1041400" y="1168400"/>
          <p14:tracePt t="11793" x="1041400" y="1174750"/>
          <p14:tracePt t="11809" x="1028700" y="1181100"/>
          <p14:tracePt t="11826" x="1022350" y="1187450"/>
          <p14:tracePt t="11842" x="1009650" y="1200150"/>
          <p14:tracePt t="11859" x="1003300" y="1206500"/>
          <p14:tracePt t="11876" x="996950" y="1212850"/>
          <p14:tracePt t="11892" x="977900" y="1225550"/>
          <p14:tracePt t="11909" x="958850" y="1244600"/>
          <p14:tracePt t="11912" x="952500" y="1250950"/>
          <p14:tracePt t="11926" x="939800" y="1263650"/>
          <p14:tracePt t="11942" x="927100" y="1276350"/>
          <p14:tracePt t="11959" x="914400" y="1282700"/>
          <p14:tracePt t="11975" x="908050" y="1295400"/>
          <p14:tracePt t="11992" x="895350" y="1301750"/>
          <p14:tracePt t="12009" x="889000" y="1301750"/>
          <p14:tracePt t="12025" x="889000" y="1308100"/>
          <p14:tracePt t="15154" x="876300" y="1308100"/>
          <p14:tracePt t="15162" x="863600" y="1327150"/>
          <p14:tracePt t="15173" x="844550" y="1339850"/>
          <p14:tracePt t="15189" x="806450" y="1358900"/>
          <p14:tracePt t="15206" x="793750" y="1365250"/>
          <p14:tracePt t="15223" x="787400" y="1377950"/>
          <p14:tracePt t="15239" x="781050" y="1377950"/>
          <p14:tracePt t="15273" x="774700" y="1377950"/>
          <p14:tracePt t="15289" x="768350" y="1384300"/>
          <p14:tracePt t="15306" x="762000" y="1384300"/>
          <p14:tracePt t="15323" x="755650" y="1384300"/>
          <p14:tracePt t="15339" x="742950" y="1384300"/>
          <p14:tracePt t="15356" x="730250" y="1365250"/>
          <p14:tracePt t="15373" x="711200" y="1339850"/>
          <p14:tracePt t="15389" x="698500" y="1327150"/>
          <p14:tracePt t="15406" x="673100" y="1308100"/>
          <p14:tracePt t="15423" x="641350" y="1289050"/>
          <p14:tracePt t="15439" x="603250" y="1270000"/>
          <p14:tracePt t="15456" x="571500" y="1244600"/>
          <p14:tracePt t="15473" x="539750" y="1231900"/>
          <p14:tracePt t="15490" x="501650" y="1212850"/>
          <p14:tracePt t="15506" x="488950" y="1200150"/>
          <p14:tracePt t="15522" x="482600" y="1200150"/>
          <p14:tracePt t="15556" x="476250" y="1200150"/>
          <p14:tracePt t="15647" x="476250" y="1193800"/>
          <p14:tracePt t="15655" x="476250" y="1187450"/>
          <p14:tracePt t="15670" x="476250" y="1181100"/>
          <p14:tracePt t="15679" x="476250" y="1174750"/>
          <p14:tracePt t="15689" x="476250" y="1162050"/>
          <p14:tracePt t="15706" x="476250" y="1143000"/>
          <p14:tracePt t="15722" x="476250" y="1130300"/>
          <p14:tracePt t="15739" x="476250" y="1117600"/>
          <p14:tracePt t="15756" x="476250" y="1104900"/>
          <p14:tracePt t="15772" x="476250" y="1085850"/>
          <p14:tracePt t="15789" x="476250" y="1073150"/>
          <p14:tracePt t="15806" x="476250" y="1066800"/>
          <p14:tracePt t="15839" x="476250" y="1060450"/>
          <p14:tracePt t="16284" x="476250" y="1066800"/>
          <p14:tracePt t="16290" x="488950" y="1066800"/>
          <p14:tracePt t="16305" x="533400" y="1079500"/>
          <p14:tracePt t="16323" x="577850" y="1092200"/>
          <p14:tracePt t="16338" x="615950" y="1104900"/>
          <p14:tracePt t="16355" x="679450" y="1117600"/>
          <p14:tracePt t="16372" x="723900" y="1123950"/>
          <p14:tracePt t="16389" x="774700" y="1123950"/>
          <p14:tracePt t="16405" x="806450" y="1123950"/>
          <p14:tracePt t="16423" x="844550" y="1117600"/>
          <p14:tracePt t="16438" x="863600" y="1111250"/>
          <p14:tracePt t="16455" x="889000" y="1111250"/>
          <p14:tracePt t="16472" x="927100" y="1111250"/>
          <p14:tracePt t="16488" x="958850" y="1111250"/>
          <p14:tracePt t="16505" x="990600" y="1111250"/>
          <p14:tracePt t="16522" x="1028700" y="1111250"/>
          <p14:tracePt t="16538" x="1060450" y="1117600"/>
          <p14:tracePt t="16555" x="1085850" y="1130300"/>
          <p14:tracePt t="16572" x="1104900" y="1143000"/>
          <p14:tracePt t="16588" x="1111250" y="1143000"/>
          <p14:tracePt t="16605" x="1123950" y="1143000"/>
          <p14:tracePt t="16622" x="1130300" y="1143000"/>
          <p14:tracePt t="16638" x="1136650" y="1143000"/>
          <p14:tracePt t="16655" x="1149350" y="1143000"/>
          <p14:tracePt t="16672" x="1162050" y="1143000"/>
          <p14:tracePt t="16688" x="1168400" y="1143000"/>
          <p14:tracePt t="16705" x="1174750" y="1143000"/>
          <p14:tracePt t="16721" x="1181100" y="1143000"/>
          <p14:tracePt t="16755" x="1193800" y="1143000"/>
          <p14:tracePt t="16771" x="1200150" y="1143000"/>
          <p14:tracePt t="16788" x="1225550" y="1136650"/>
          <p14:tracePt t="16805" x="1250950" y="1123950"/>
          <p14:tracePt t="16822" x="1295400" y="1117600"/>
          <p14:tracePt t="16838" x="1333500" y="1111250"/>
          <p14:tracePt t="16855" x="1358900" y="1111250"/>
          <p14:tracePt t="16871" x="1390650" y="1111250"/>
          <p14:tracePt t="16888" x="1428750" y="1098550"/>
          <p14:tracePt t="16905" x="1460500" y="1092200"/>
          <p14:tracePt t="16921" x="1498600" y="1092200"/>
          <p14:tracePt t="16938" x="1530350" y="1079500"/>
          <p14:tracePt t="16955" x="1593850" y="1066800"/>
          <p14:tracePt t="16971" x="1631950" y="1066800"/>
          <p14:tracePt t="16988" x="1663700" y="1060450"/>
          <p14:tracePt t="17005" x="1701800" y="1054100"/>
          <p14:tracePt t="17021" x="1733550" y="1054100"/>
          <p14:tracePt t="17038" x="1771650" y="1054100"/>
          <p14:tracePt t="17056" x="1847850" y="1054100"/>
          <p14:tracePt t="17071" x="1866900" y="1054100"/>
          <p14:tracePt t="17088" x="1962150" y="1066800"/>
          <p14:tracePt t="17105" x="2070100" y="1066800"/>
          <p14:tracePt t="17121" x="2197100" y="1085850"/>
          <p14:tracePt t="17138" x="2305050" y="1085850"/>
          <p14:tracePt t="17155" x="2393950" y="1092200"/>
          <p14:tracePt t="17171" x="2438400" y="1092200"/>
          <p14:tracePt t="17188" x="2476500" y="1092200"/>
          <p14:tracePt t="17205" x="2501900" y="1085850"/>
          <p14:tracePt t="17221" x="2527300" y="1085850"/>
          <p14:tracePt t="17238" x="2533650" y="1079500"/>
          <p14:tracePt t="17255" x="2552700" y="1073150"/>
          <p14:tracePt t="17271" x="2571750" y="1073150"/>
          <p14:tracePt t="17288" x="2597150" y="1073150"/>
          <p14:tracePt t="17305" x="2609850" y="1073150"/>
          <p14:tracePt t="17321" x="2622550" y="1079500"/>
          <p14:tracePt t="17338" x="2647950" y="1079500"/>
          <p14:tracePt t="17355" x="2660650" y="1079500"/>
          <p14:tracePt t="17935" x="2635250" y="1098550"/>
          <p14:tracePt t="17943" x="2609850" y="1111250"/>
          <p14:tracePt t="17953" x="2590800" y="1117600"/>
          <p14:tracePt t="17970" x="2565400" y="1130300"/>
          <p14:tracePt t="17987" x="2527300" y="1130300"/>
          <p14:tracePt t="18004" x="2336800" y="1117600"/>
          <p14:tracePt t="18020" x="2146300" y="1092200"/>
          <p14:tracePt t="18037" x="1924050" y="1085850"/>
          <p14:tracePt t="18054" x="1689100" y="1054100"/>
          <p14:tracePt t="18070" x="1498600" y="1028700"/>
          <p14:tracePt t="18087" x="1358900" y="1016000"/>
          <p14:tracePt t="18103" x="1270000" y="996950"/>
          <p14:tracePt t="18120" x="1231900" y="996950"/>
          <p14:tracePt t="18137" x="1193800" y="996950"/>
          <p14:tracePt t="18154" x="1174750" y="996950"/>
          <p14:tracePt t="18170" x="1168400" y="1003300"/>
          <p14:tracePt t="18187" x="1136650" y="1003300"/>
          <p14:tracePt t="18204" x="1104900" y="1003300"/>
          <p14:tracePt t="18220" x="1066800" y="990600"/>
          <p14:tracePt t="18237" x="1035050" y="984250"/>
          <p14:tracePt t="18254" x="1009650" y="977900"/>
          <p14:tracePt t="18531" x="1016000" y="977900"/>
          <p14:tracePt t="18537" x="1022350" y="984250"/>
          <p14:tracePt t="18545" x="1041400" y="990600"/>
          <p14:tracePt t="18553" x="1066800" y="996950"/>
          <p14:tracePt t="18570" x="1123950" y="1003300"/>
          <p14:tracePt t="18587" x="1187450" y="1003300"/>
          <p14:tracePt t="18603" x="1289050" y="1003300"/>
          <p14:tracePt t="18620" x="1371600" y="1003300"/>
          <p14:tracePt t="18636" x="1428750" y="1003300"/>
          <p14:tracePt t="18653" x="1460500" y="1003300"/>
          <p14:tracePt t="18670" x="1479550" y="1003300"/>
          <p14:tracePt t="18890" x="1479550" y="996950"/>
          <p14:tracePt t="18969" x="1485900" y="996950"/>
          <p14:tracePt t="18977" x="1492250" y="990600"/>
          <p14:tracePt t="18986" x="1498600" y="990600"/>
          <p14:tracePt t="19055" x="1504950" y="984250"/>
          <p14:tracePt t="19079" x="1511300" y="977900"/>
          <p14:tracePt t="19101" x="1517650" y="977900"/>
          <p14:tracePt t="19109" x="1524000" y="977900"/>
          <p14:tracePt t="19119" x="1530350" y="977900"/>
          <p14:tracePt t="19136" x="1562100" y="977900"/>
          <p14:tracePt t="19153" x="1593850" y="977900"/>
          <p14:tracePt t="19169" x="1651000" y="977900"/>
          <p14:tracePt t="19186" x="1790700" y="984250"/>
          <p14:tracePt t="19203" x="1898650" y="984250"/>
          <p14:tracePt t="19219" x="1974850" y="984250"/>
          <p14:tracePt t="19236" x="2012950" y="984250"/>
          <p14:tracePt t="19252" x="2032000" y="984250"/>
          <p14:tracePt t="19269" x="2044700" y="984250"/>
          <p14:tracePt t="19665" x="2057400" y="990600"/>
          <p14:tracePt t="19673" x="2063750" y="990600"/>
          <p14:tracePt t="19689" x="2070100" y="990600"/>
          <p14:tracePt t="19702" x="2076450" y="990600"/>
          <p14:tracePt t="19719" x="2082800" y="990600"/>
          <p14:tracePt t="19736" x="2095500" y="990600"/>
          <p14:tracePt t="19752" x="2101850" y="990600"/>
          <p14:tracePt t="20058" x="2108200" y="990600"/>
          <p14:tracePt t="20135" x="2108200" y="984250"/>
          <p14:tracePt t="20143" x="2108200" y="977900"/>
          <p14:tracePt t="20151" x="2114550" y="977900"/>
          <p14:tracePt t="20168" x="2114550" y="971550"/>
          <p14:tracePt t="20185" x="2120900" y="965200"/>
          <p14:tracePt t="20202" x="2127250" y="958850"/>
          <p14:tracePt t="20261" x="2127250" y="952500"/>
          <p14:tracePt t="20277" x="2133600" y="952500"/>
          <p14:tracePt t="20543" x="2139950" y="952500"/>
          <p14:tracePt t="20559" x="2146300" y="952500"/>
          <p14:tracePt t="20567" x="2152650" y="952500"/>
          <p14:tracePt t="20575" x="2159000" y="946150"/>
          <p14:tracePt t="20589" x="2171700" y="946150"/>
          <p14:tracePt t="20605" x="2178050" y="946150"/>
          <p14:tracePt t="20621" x="2184400" y="946150"/>
          <p14:tracePt t="20645" x="2190750" y="946150"/>
          <p14:tracePt t="20661" x="2197100" y="946150"/>
          <p14:tracePt t="20669" x="2203450" y="946150"/>
          <p14:tracePt t="20685" x="2209800" y="946150"/>
          <p14:tracePt t="20701" x="2222500" y="946150"/>
          <p14:tracePt t="20718" x="2228850" y="946150"/>
          <p14:tracePt t="20735" x="2241550" y="946150"/>
          <p14:tracePt t="20751" x="2254250" y="946150"/>
          <p14:tracePt t="20768" x="2279650" y="946150"/>
          <p14:tracePt t="20785" x="2286000" y="946150"/>
          <p14:tracePt t="20801" x="2298700" y="946150"/>
          <p14:tracePt t="20818" x="2311400" y="952500"/>
          <p14:tracePt t="20835" x="2324100" y="952500"/>
          <p14:tracePt t="20851" x="2330450" y="952500"/>
          <p14:tracePt t="20868" x="2336800" y="952500"/>
          <p14:tracePt t="20885" x="2343150" y="952500"/>
          <p14:tracePt t="21075" x="2355850" y="958850"/>
          <p14:tracePt t="21083" x="2381250" y="965200"/>
          <p14:tracePt t="21091" x="2406650" y="965200"/>
          <p14:tracePt t="21101" x="2425700" y="971550"/>
          <p14:tracePt t="21118" x="2520950" y="996950"/>
          <p14:tracePt t="21134" x="2609850" y="1009650"/>
          <p14:tracePt t="21151" x="2667000" y="1022350"/>
          <p14:tracePt t="21168" x="2711450" y="1035050"/>
          <p14:tracePt t="21184" x="2717800" y="1035050"/>
          <p14:tracePt t="21474" x="2724150" y="1035050"/>
          <p14:tracePt t="21481" x="2736850" y="1028700"/>
          <p14:tracePt t="21486" x="2743200" y="1028700"/>
          <p14:tracePt t="21501" x="2781300" y="1016000"/>
          <p14:tracePt t="21517" x="2819400" y="1009650"/>
          <p14:tracePt t="21534" x="2857500" y="1003300"/>
          <p14:tracePt t="21551" x="2889250" y="1003300"/>
          <p14:tracePt t="21568" x="2921000" y="1003300"/>
          <p14:tracePt t="21584" x="2933700" y="1003300"/>
          <p14:tracePt t="21600" x="2946400" y="996950"/>
          <p14:tracePt t="21617" x="2952750" y="990600"/>
          <p14:tracePt t="21634" x="2965450" y="984250"/>
          <p14:tracePt t="21651" x="2965450" y="977900"/>
          <p14:tracePt t="21819" x="2971800" y="977900"/>
          <p14:tracePt t="21827" x="2990850" y="977900"/>
          <p14:tracePt t="21835" x="3035300" y="977900"/>
          <p14:tracePt t="21850" x="3117850" y="984250"/>
          <p14:tracePt t="21867" x="3181350" y="990600"/>
          <p14:tracePt t="21884" x="3219450" y="990600"/>
          <p14:tracePt t="21900" x="3225800" y="990600"/>
          <p14:tracePt t="22611" x="3232150" y="990600"/>
          <p14:tracePt t="22619" x="3238500" y="990600"/>
          <p14:tracePt t="22633" x="3244850" y="990600"/>
          <p14:tracePt t="22649" x="3282950" y="971550"/>
          <p14:tracePt t="22666" x="3302000" y="958850"/>
          <p14:tracePt t="22683" x="3327400" y="933450"/>
          <p14:tracePt t="22699" x="3352800" y="901700"/>
          <p14:tracePt t="22716" x="3378200" y="863600"/>
          <p14:tracePt t="22733" x="3397250" y="838200"/>
          <p14:tracePt t="22750" x="3409950" y="819150"/>
          <p14:tracePt t="22766" x="3409950" y="806450"/>
          <p14:tracePt t="23229" x="3416300" y="806450"/>
          <p14:tracePt t="23245" x="3429000" y="819150"/>
          <p14:tracePt t="23253" x="3448050" y="831850"/>
          <p14:tracePt t="23266" x="3460750" y="844550"/>
          <p14:tracePt t="23282" x="3492500" y="882650"/>
          <p14:tracePt t="23299" x="3600450" y="965200"/>
          <p14:tracePt t="23316" x="3683000" y="1009650"/>
          <p14:tracePt t="23332" x="3778250" y="1047750"/>
          <p14:tracePt t="23349" x="3854450" y="1066800"/>
          <p14:tracePt t="23366" x="3949700" y="1098550"/>
          <p14:tracePt t="23382" x="4038600" y="1111250"/>
          <p14:tracePt t="23400" x="4102100" y="1123950"/>
          <p14:tracePt t="23416" x="4159250" y="1130300"/>
          <p14:tracePt t="23432" x="4165600" y="1130300"/>
          <p14:tracePt t="23449" x="4178300" y="1130300"/>
          <p14:tracePt t="23466" x="4191000" y="1117600"/>
          <p14:tracePt t="23482" x="4210050" y="1111250"/>
          <p14:tracePt t="23499" x="4216400" y="1098550"/>
          <p14:tracePt t="23516" x="4235450" y="1092200"/>
          <p14:tracePt t="23532" x="4248150" y="1079500"/>
          <p14:tracePt t="23549" x="4254500" y="1079500"/>
          <p14:tracePt t="23566" x="4267200" y="1066800"/>
          <p14:tracePt t="23582" x="4273550" y="1060450"/>
          <p14:tracePt t="23599" x="4286250" y="1060450"/>
          <p14:tracePt t="23615" x="4298950" y="1054100"/>
          <p14:tracePt t="23632" x="4305300" y="1047750"/>
          <p14:tracePt t="23649" x="4324350" y="1041400"/>
          <p14:tracePt t="23665" x="4349750" y="1041400"/>
          <p14:tracePt t="23682" x="4381500" y="1035050"/>
          <p14:tracePt t="23699" x="4400550" y="1035050"/>
          <p14:tracePt t="23716" x="4406900" y="1028700"/>
          <p14:tracePt t="23732" x="4419600" y="1028700"/>
          <p14:tracePt t="23749" x="4425950" y="1022350"/>
          <p14:tracePt t="23765" x="4432300" y="1022350"/>
          <p14:tracePt t="23782" x="4438650" y="1022350"/>
          <p14:tracePt t="23815" x="4451350" y="1022350"/>
          <p14:tracePt t="23849" x="4457700" y="1022350"/>
          <p14:tracePt t="23865" x="4464050" y="1022350"/>
          <p14:tracePt t="23882" x="4470400" y="1028700"/>
          <p14:tracePt t="23899" x="4476750" y="1035050"/>
          <p14:tracePt t="23915" x="4483100" y="1047750"/>
          <p14:tracePt t="23949" x="4483100" y="1054100"/>
          <p14:tracePt t="23989" x="4489450" y="1054100"/>
          <p14:tracePt t="24006" x="4495800" y="1054100"/>
          <p14:tracePt t="24021" x="4502150" y="1054100"/>
          <p14:tracePt t="24037" x="4508500" y="1054100"/>
          <p14:tracePt t="24051" x="4514850" y="1054100"/>
          <p14:tracePt t="24059" x="4521200" y="1054100"/>
          <p14:tracePt t="24067" x="4527550" y="1054100"/>
          <p14:tracePt t="24083" x="4533900" y="1054100"/>
          <p14:tracePt t="24098" x="4540250" y="1054100"/>
          <p14:tracePt t="24115" x="4552950" y="1054100"/>
          <p14:tracePt t="24132" x="4559300" y="1054100"/>
          <p14:tracePt t="24148" x="4578350" y="1047750"/>
          <p14:tracePt t="24165" x="4591050" y="1047750"/>
          <p14:tracePt t="24182" x="4597400" y="1041400"/>
          <p14:tracePt t="24198" x="4610100" y="1035050"/>
          <p14:tracePt t="24215" x="4622800" y="1035050"/>
          <p14:tracePt t="24232" x="4635500" y="1016000"/>
          <p14:tracePt t="24248" x="4641850" y="1016000"/>
          <p14:tracePt t="24265" x="4660900" y="1003300"/>
          <p14:tracePt t="24282" x="4667250" y="1003300"/>
          <p14:tracePt t="24298" x="4679950" y="996950"/>
          <p14:tracePt t="24315" x="4692650" y="996950"/>
          <p14:tracePt t="24332" x="4705350" y="996950"/>
          <p14:tracePt t="24348" x="4711700" y="996950"/>
          <p14:tracePt t="24381" x="4724400" y="996950"/>
          <p14:tracePt t="24398" x="4730750" y="996950"/>
          <p14:tracePt t="24415" x="4743450" y="996950"/>
          <p14:tracePt t="24431" x="4749800" y="996950"/>
          <p14:tracePt t="24448" x="4756150" y="996950"/>
          <p14:tracePt t="24452" x="4768850" y="996950"/>
          <p14:tracePt t="24466" x="4794250" y="996950"/>
          <p14:tracePt t="24482" x="4832350" y="996950"/>
          <p14:tracePt t="24498" x="4864100" y="996950"/>
          <p14:tracePt t="24515" x="4883150" y="996950"/>
          <p14:tracePt t="24532" x="4895850" y="996950"/>
          <p14:tracePt t="24548" x="4902200" y="996950"/>
          <p14:tracePt t="24565" x="4908550" y="990600"/>
          <p14:tracePt t="24581" x="4921250" y="990600"/>
          <p14:tracePt t="24598" x="4927600" y="984250"/>
          <p14:tracePt t="24615" x="4940300" y="984250"/>
          <p14:tracePt t="24631" x="4959350" y="984250"/>
          <p14:tracePt t="24648" x="4965700" y="984250"/>
          <p14:tracePt t="24665" x="4972050" y="984250"/>
          <p14:tracePt t="24681" x="4991100" y="984250"/>
          <p14:tracePt t="24698" x="4997450" y="984250"/>
          <p14:tracePt t="24715" x="5010150" y="984250"/>
          <p14:tracePt t="24732" x="5022850" y="977900"/>
          <p14:tracePt t="24748" x="5029200" y="977900"/>
          <p14:tracePt t="24764" x="5035550" y="971550"/>
          <p14:tracePt t="24962" x="5035550" y="977900"/>
          <p14:tracePt t="24969" x="5029200" y="977900"/>
          <p14:tracePt t="24981" x="5029200" y="984250"/>
          <p14:tracePt t="24998" x="5016500" y="996950"/>
          <p14:tracePt t="25014" x="5010150" y="1009650"/>
          <p14:tracePt t="25400" x="5016500" y="1009650"/>
          <p14:tracePt t="25635" x="5022850" y="1009650"/>
          <p14:tracePt t="25649" x="5035550" y="1009650"/>
          <p14:tracePt t="25658" x="5067300" y="1003300"/>
          <p14:tracePt t="25665" x="5105400" y="996950"/>
          <p14:tracePt t="25680" x="5181600" y="984250"/>
          <p14:tracePt t="25697" x="5232400" y="971550"/>
          <p14:tracePt t="25714" x="5257800" y="958850"/>
          <p14:tracePt t="25730" x="5270500" y="952500"/>
          <p14:tracePt t="25747" x="5283200" y="939800"/>
          <p14:tracePt t="25764" x="5308600" y="939800"/>
          <p14:tracePt t="25780" x="5314950" y="927100"/>
          <p14:tracePt t="25797" x="5321300" y="927100"/>
          <p14:tracePt t="25814" x="5353050" y="914400"/>
          <p14:tracePt t="25830" x="5384800" y="908050"/>
          <p14:tracePt t="25847" x="5397500" y="908050"/>
          <p14:tracePt t="25863" x="5403850" y="901700"/>
          <p14:tracePt t="26135" x="5410200" y="901700"/>
          <p14:tracePt t="26143" x="5416550" y="908050"/>
          <p14:tracePt t="26151" x="5422900" y="914400"/>
          <p14:tracePt t="26163" x="5441950" y="920750"/>
          <p14:tracePt t="26180" x="5473700" y="927100"/>
          <p14:tracePt t="26197" x="5499100" y="939800"/>
          <p14:tracePt t="26213" x="5524500" y="952500"/>
          <p14:tracePt t="26230" x="5530850" y="952500"/>
          <p14:tracePt t="26268" x="5537200" y="958850"/>
          <p14:tracePt t="26280" x="5543550" y="965200"/>
          <p14:tracePt t="26296" x="5556250" y="971550"/>
          <p14:tracePt t="26313" x="5568950" y="977900"/>
          <p14:tracePt t="26330" x="5588000" y="990600"/>
          <p14:tracePt t="26346" x="5600700" y="1003300"/>
          <p14:tracePt t="26363" x="5607050" y="1003300"/>
          <p14:tracePt t="26380" x="5607050" y="1009650"/>
          <p14:tracePt t="26433" x="5613400" y="1009650"/>
          <p14:tracePt t="26441" x="5619750" y="1009650"/>
          <p14:tracePt t="26457" x="5626100" y="1009650"/>
          <p14:tracePt t="26473" x="5626100" y="1003300"/>
          <p14:tracePt t="26481" x="5632450" y="1003300"/>
          <p14:tracePt t="26677" x="5632450" y="996950"/>
          <p14:tracePt t="26691" x="5638800" y="996950"/>
          <p14:tracePt t="26699" x="5670550" y="996950"/>
          <p14:tracePt t="26713" x="5689600" y="990600"/>
          <p14:tracePt t="26730" x="5810250" y="990600"/>
          <p14:tracePt t="26746" x="5899150" y="990600"/>
          <p14:tracePt t="26763" x="5949950" y="990600"/>
          <p14:tracePt t="26779" x="5994400" y="990600"/>
          <p14:tracePt t="26796" x="6026150" y="990600"/>
          <p14:tracePt t="26813" x="6057900" y="984250"/>
          <p14:tracePt t="26829" x="6064250" y="984250"/>
          <p14:tracePt t="26846" x="6070600" y="977900"/>
          <p14:tracePt t="26863" x="6083300" y="971550"/>
          <p14:tracePt t="26879" x="6096000" y="971550"/>
          <p14:tracePt t="26896" x="6102350" y="971550"/>
          <p14:tracePt t="26913" x="6108700" y="971550"/>
          <p14:tracePt t="27091" x="6115050" y="971550"/>
          <p14:tracePt t="27241" x="6121400" y="977900"/>
          <p14:tracePt t="27248" x="6127750" y="984250"/>
          <p14:tracePt t="27254" x="6134100" y="984250"/>
          <p14:tracePt t="27263" x="6146800" y="990600"/>
          <p14:tracePt t="27279" x="6178550" y="1003300"/>
          <p14:tracePt t="27296" x="6229350" y="1016000"/>
          <p14:tracePt t="27312" x="6273800" y="1022350"/>
          <p14:tracePt t="27329" x="6324600" y="1028700"/>
          <p14:tracePt t="27346" x="6356350" y="1035050"/>
          <p14:tracePt t="27362" x="6388100" y="1035050"/>
          <p14:tracePt t="27379" x="6400800" y="1035050"/>
          <p14:tracePt t="27396" x="6413500" y="1035050"/>
          <p14:tracePt t="27412" x="6419850" y="1035050"/>
          <p14:tracePt t="27462" x="6426200" y="1035050"/>
          <p14:tracePt t="27475" x="6432550" y="1035050"/>
          <p14:tracePt t="27492" x="6438900" y="1035050"/>
          <p14:tracePt t="27498" x="6445250" y="1041400"/>
          <p14:tracePt t="27512" x="6457950" y="1041400"/>
          <p14:tracePt t="27529" x="6496050" y="1047750"/>
          <p14:tracePt t="27545" x="6540500" y="1047750"/>
          <p14:tracePt t="27562" x="6559550" y="1047750"/>
          <p14:tracePt t="27579" x="6584950" y="1047750"/>
          <p14:tracePt t="27595" x="6597650" y="1047750"/>
          <p14:tracePt t="27612" x="6610350" y="1047750"/>
          <p14:tracePt t="27629" x="6616700" y="1041400"/>
          <p14:tracePt t="28493" x="6623050" y="1041400"/>
          <p14:tracePt t="28509" x="6635750" y="1041400"/>
          <p14:tracePt t="28517" x="6648450" y="1047750"/>
          <p14:tracePt t="28528" x="6667500" y="1054100"/>
          <p14:tracePt t="28544" x="6699250" y="1054100"/>
          <p14:tracePt t="28561" x="6718300" y="1054100"/>
          <p14:tracePt t="28578" x="6737350" y="1047750"/>
          <p14:tracePt t="28594" x="6750050" y="1047750"/>
          <p14:tracePt t="28611" x="6756400" y="1041400"/>
          <p14:tracePt t="28659" x="6762750" y="1041400"/>
          <p14:tracePt t="28673" x="6769100" y="1035050"/>
          <p14:tracePt t="28689" x="6775450" y="1035050"/>
          <p14:tracePt t="28697" x="6781800" y="1028700"/>
          <p14:tracePt t="28712" x="6788150" y="1028700"/>
          <p14:tracePt t="28728" x="6800850" y="1022350"/>
          <p14:tracePt t="28744" x="6807200" y="1022350"/>
          <p14:tracePt t="28761" x="6819900" y="1016000"/>
          <p14:tracePt t="28778" x="6832600" y="1016000"/>
          <p14:tracePt t="28794" x="6832600" y="1009650"/>
          <p14:tracePt t="28811" x="6838950" y="1009650"/>
          <p14:tracePt t="28828" x="6845300" y="1009650"/>
          <p14:tracePt t="28844" x="6851650" y="1009650"/>
          <p14:tracePt t="28877" x="6858000" y="1009650"/>
          <p14:tracePt t="28892" x="6864350" y="1003300"/>
          <p14:tracePt t="28909" x="6870700" y="1003300"/>
          <p14:tracePt t="28917" x="6877050" y="1003300"/>
          <p14:tracePt t="28933" x="6883400" y="1003300"/>
          <p14:tracePt t="28944" x="6883400" y="996950"/>
          <p14:tracePt t="29122" x="6889750" y="996950"/>
          <p14:tracePt t="29143" x="6896100" y="996950"/>
          <p14:tracePt t="29159" x="6902450" y="996950"/>
          <p14:tracePt t="29166" x="6908800" y="996950"/>
          <p14:tracePt t="29177" x="6915150" y="996950"/>
          <p14:tracePt t="29194" x="6934200" y="1009650"/>
          <p14:tracePt t="29211" x="6959600" y="1022350"/>
          <p14:tracePt t="29229" x="6991350" y="1041400"/>
          <p14:tracePt t="29244" x="7010400" y="1054100"/>
          <p14:tracePt t="29260" x="7010400" y="1060450"/>
          <p14:tracePt t="29363" x="7016750" y="1060450"/>
          <p14:tracePt t="29387" x="7023100" y="1066800"/>
          <p14:tracePt t="29404" x="7029450" y="1066800"/>
          <p14:tracePt t="29410" x="7029450" y="1073150"/>
          <p14:tracePt t="29417" x="7035800" y="1079500"/>
          <p14:tracePt t="29427" x="7042150" y="1079500"/>
          <p14:tracePt t="29444" x="7048500" y="1085850"/>
          <p14:tracePt t="29460" x="7061200" y="1098550"/>
          <p14:tracePt t="29477" x="7067550" y="1104900"/>
          <p14:tracePt t="29482" x="7073900" y="1104900"/>
          <p14:tracePt t="29495" x="7073900" y="1111250"/>
          <p14:tracePt t="29510" x="7092950" y="1123950"/>
          <p14:tracePt t="29527" x="7099300" y="1162050"/>
          <p14:tracePt t="29545" x="7099300" y="1231900"/>
          <p14:tracePt t="29560" x="7054850" y="1333500"/>
          <p14:tracePt t="29577" x="6927850" y="1498600"/>
          <p14:tracePt t="29594" x="6845300" y="1619250"/>
          <p14:tracePt t="29817" x="6838950" y="1619250"/>
          <p14:tracePt t="29874" x="6851650" y="1619250"/>
          <p14:tracePt t="29880" x="6877050" y="1593850"/>
          <p14:tracePt t="29894" x="6946900" y="1511300"/>
          <p14:tracePt t="29910" x="7010400" y="1428750"/>
          <p14:tracePt t="29927" x="7073900" y="1333500"/>
          <p14:tracePt t="29943" x="7150100" y="1206500"/>
          <p14:tracePt t="29960" x="7188200" y="1136650"/>
          <p14:tracePt t="29977" x="7194550" y="1085850"/>
          <p14:tracePt t="29993" x="7226300" y="1060450"/>
          <p14:tracePt t="30010" x="7264400" y="1047750"/>
          <p14:tracePt t="30026" x="7296150" y="1041400"/>
          <p14:tracePt t="30046" x="7366000" y="1041400"/>
          <p14:tracePt t="30060" x="7416800" y="1041400"/>
          <p14:tracePt t="30076" x="7448550" y="1041400"/>
          <p14:tracePt t="30094" x="7461250" y="1041400"/>
          <p14:tracePt t="30110" x="7473950" y="1035050"/>
          <p14:tracePt t="30127" x="7473950" y="1028700"/>
          <p14:tracePt t="30143" x="7473950" y="1022350"/>
          <p14:tracePt t="30236" x="7480300" y="1022350"/>
          <p14:tracePt t="30335" x="7480300" y="1016000"/>
          <p14:tracePt t="34425" x="7486650" y="1035050"/>
          <p14:tracePt t="34431" x="7493000" y="1047750"/>
          <p14:tracePt t="34440" x="7499350" y="1079500"/>
          <p14:tracePt t="34456" x="7493000" y="1168400"/>
          <p14:tracePt t="34473" x="7454900" y="1250950"/>
          <p14:tracePt t="34489" x="7416800" y="1314450"/>
          <p14:tracePt t="34506" x="7416800" y="1320800"/>
          <p14:tracePt t="34523" x="7416800" y="1333500"/>
          <p14:tracePt t="34736" x="7416800" y="1327150"/>
          <p14:tracePt t="34801" x="7391400" y="1320800"/>
          <p14:tracePt t="34809" x="7366000" y="1308100"/>
          <p14:tracePt t="34822" x="7308850" y="1231900"/>
          <p14:tracePt t="34839" x="7219950" y="1212850"/>
          <p14:tracePt t="34855" x="7073900" y="1257300"/>
          <p14:tracePt t="34872" x="6877050" y="1320800"/>
          <p14:tracePt t="34889" x="6654800" y="1428750"/>
          <p14:tracePt t="34906" x="6356350" y="1606550"/>
          <p14:tracePt t="34922" x="6096000" y="1784350"/>
          <p14:tracePt t="34939" x="5740400" y="1993900"/>
          <p14:tracePt t="34957" x="5194300" y="2286000"/>
          <p14:tracePt t="34973" x="4806950" y="2533650"/>
          <p14:tracePt t="34990" x="4387850" y="2781300"/>
          <p14:tracePt t="35006" x="3981450" y="3016250"/>
          <p14:tracePt t="35022" x="3625850" y="3225800"/>
          <p14:tracePt t="35039" x="3365500" y="3340100"/>
          <p14:tracePt t="35055" x="3213100" y="3422650"/>
          <p14:tracePt t="35072" x="3105150" y="3467100"/>
          <p14:tracePt t="35089" x="3022600" y="3492500"/>
          <p14:tracePt t="35105" x="2946400" y="3492500"/>
          <p14:tracePt t="35122" x="2857500" y="3492500"/>
          <p14:tracePt t="35139" x="2762250" y="3479800"/>
          <p14:tracePt t="35155" x="2660650" y="3460750"/>
          <p14:tracePt t="35172" x="2571750" y="3454400"/>
          <p14:tracePt t="35189" x="2482850" y="3448050"/>
          <p14:tracePt t="35205" x="2387600" y="3435350"/>
          <p14:tracePt t="35222" x="2254250" y="3403600"/>
          <p14:tracePt t="35239" x="2171700" y="3371850"/>
          <p14:tracePt t="35255" x="2108200" y="3352800"/>
          <p14:tracePt t="35272" x="2082800" y="3340100"/>
          <p14:tracePt t="35288" x="2051050" y="3327400"/>
          <p14:tracePt t="35305" x="2019300" y="3314700"/>
          <p14:tracePt t="35322" x="2000250" y="3302000"/>
          <p14:tracePt t="35339" x="1987550" y="3295650"/>
          <p14:tracePt t="35355" x="1968500" y="3282950"/>
          <p14:tracePt t="35372" x="1905000" y="3251200"/>
          <p14:tracePt t="35388" x="1860550" y="3213100"/>
          <p14:tracePt t="35405" x="1835150" y="3200400"/>
          <p14:tracePt t="35422" x="1809750" y="3194050"/>
          <p14:tracePt t="35439" x="1784350" y="3181350"/>
          <p14:tracePt t="35455" x="1752600" y="3168650"/>
          <p14:tracePt t="35472" x="1714500" y="3149600"/>
          <p14:tracePt t="35489" x="1695450" y="3143250"/>
          <p14:tracePt t="35505" x="1670050" y="3124200"/>
          <p14:tracePt t="35522" x="1638300" y="3111500"/>
          <p14:tracePt t="35538" x="1606550" y="3098800"/>
          <p14:tracePt t="35555" x="1581150" y="3086100"/>
          <p14:tracePt t="35572" x="1555750" y="3067050"/>
          <p14:tracePt t="35588" x="1549400" y="3060700"/>
          <p14:tracePt t="35605" x="1536700" y="3054350"/>
          <p14:tracePt t="35622" x="1536700" y="3048000"/>
          <p14:tracePt t="35638" x="1530350" y="3048000"/>
          <p14:tracePt t="36007" x="1524000" y="3048000"/>
          <p14:tracePt t="36015" x="1524000" y="3054350"/>
          <p14:tracePt t="36070" x="1517650" y="3054350"/>
          <p14:tracePt t="36092" x="1511300" y="3060700"/>
          <p14:tracePt t="36108" x="1504950" y="3067050"/>
          <p14:tracePt t="36131" x="1504950" y="3073400"/>
          <p14:tracePt t="36156" x="1498600" y="3073400"/>
          <p14:tracePt t="36813" x="1517650" y="3073400"/>
          <p14:tracePt t="36820" x="1536700" y="3073400"/>
          <p14:tracePt t="36829" x="1549400" y="3079750"/>
          <p14:tracePt t="36838" x="1568450" y="3086100"/>
          <p14:tracePt t="36854" x="1593850" y="3098800"/>
          <p14:tracePt t="36871" x="1638300" y="3105150"/>
          <p14:tracePt t="36887" x="1708150" y="3117850"/>
          <p14:tracePt t="36903" x="1835150" y="3143250"/>
          <p14:tracePt t="36920" x="1936750" y="3155950"/>
          <p14:tracePt t="36937" x="2044700" y="3175000"/>
          <p14:tracePt t="36954" x="2190750" y="3194050"/>
          <p14:tracePt t="36970" x="2298700" y="3213100"/>
          <p14:tracePt t="36987" x="2419350" y="3225800"/>
          <p14:tracePt t="37004" x="2540000" y="3244850"/>
          <p14:tracePt t="37020" x="2667000" y="3251200"/>
          <p14:tracePt t="37037" x="2787650" y="3257550"/>
          <p14:tracePt t="37054" x="2882900" y="3276600"/>
          <p14:tracePt t="37070" x="2952750" y="3282950"/>
          <p14:tracePt t="37087" x="2997200" y="3282950"/>
          <p14:tracePt t="37103" x="3054350" y="3289300"/>
          <p14:tracePt t="37120" x="3117850" y="3295650"/>
          <p14:tracePt t="37137" x="3187700" y="3295650"/>
          <p14:tracePt t="37153" x="3225800" y="3295650"/>
          <p14:tracePt t="37170" x="3270250" y="3282950"/>
          <p14:tracePt t="37187" x="3302000" y="3270250"/>
          <p14:tracePt t="37204" x="3346450" y="3257550"/>
          <p14:tracePt t="37220" x="3365500" y="3244850"/>
          <p14:tracePt t="37237" x="3378200" y="3244850"/>
          <p14:tracePt t="37253" x="3384550" y="3238500"/>
          <p14:tracePt t="37270" x="3390900" y="3238500"/>
          <p14:tracePt t="37303" x="3397250" y="3238500"/>
          <p14:tracePt t="37331" x="3397250" y="3232150"/>
          <p14:tracePt t="37377" x="3403600" y="3232150"/>
          <p14:tracePt t="38051" x="3409950" y="3232150"/>
          <p14:tracePt t="38059" x="3422650" y="3238500"/>
          <p14:tracePt t="38069" x="3435350" y="3238500"/>
          <p14:tracePt t="38086" x="3454400" y="3244850"/>
          <p14:tracePt t="38103" x="3479800" y="3244850"/>
          <p14:tracePt t="38120" x="3549650" y="3244850"/>
          <p14:tracePt t="38136" x="3683000" y="3225800"/>
          <p14:tracePt t="38153" x="3822700" y="3213100"/>
          <p14:tracePt t="38169" x="3930650" y="3194050"/>
          <p14:tracePt t="38186" x="4000500" y="3187700"/>
          <p14:tracePt t="38203" x="4044950" y="3181350"/>
          <p14:tracePt t="38219" x="4089400" y="3175000"/>
          <p14:tracePt t="38236" x="4121150" y="3168650"/>
          <p14:tracePt t="38253" x="4159250" y="3162300"/>
          <p14:tracePt t="38269" x="4178300" y="3162300"/>
          <p14:tracePt t="38286" x="4222750" y="3149600"/>
          <p14:tracePt t="38303" x="4267200" y="3143250"/>
          <p14:tracePt t="38319" x="4318000" y="3143250"/>
          <p14:tracePt t="38336" x="4387850" y="3143250"/>
          <p14:tracePt t="38353" x="4425950" y="3143250"/>
          <p14:tracePt t="38369" x="4464050" y="3143250"/>
          <p14:tracePt t="38386" x="4502150" y="3143250"/>
          <p14:tracePt t="38403" x="4559300" y="3143250"/>
          <p14:tracePt t="38419" x="4603750" y="3143250"/>
          <p14:tracePt t="38436" x="4648200" y="3143250"/>
          <p14:tracePt t="38453" x="4686300" y="3143250"/>
          <p14:tracePt t="38469" x="4730750" y="3143250"/>
          <p14:tracePt t="38486" x="4743450" y="3143250"/>
          <p14:tracePt t="38502" x="4756150" y="3143250"/>
          <p14:tracePt t="38520" x="4787900" y="3149600"/>
          <p14:tracePt t="38536" x="4832350" y="3149600"/>
          <p14:tracePt t="38552" x="4864100" y="3149600"/>
          <p14:tracePt t="38569" x="4883150" y="3136900"/>
          <p14:tracePt t="38586" x="4889500" y="3130550"/>
          <p14:tracePt t="38602" x="4895850" y="3130550"/>
          <p14:tracePt t="38679" x="4902200" y="3130550"/>
          <p14:tracePt t="38701" x="4908550" y="3130550"/>
          <p14:tracePt t="38732" x="4914900" y="3130550"/>
          <p14:tracePt t="38779" x="4921250" y="3130550"/>
          <p14:tracePt t="38795" x="4927600" y="3130550"/>
          <p14:tracePt t="39031" x="4933950" y="3130550"/>
          <p14:tracePt t="39046" x="4940300" y="3130550"/>
          <p14:tracePt t="39060" x="4946650" y="3130550"/>
          <p14:tracePt t="39077" x="4946650" y="3124200"/>
          <p14:tracePt t="39092" x="4953000" y="3124200"/>
          <p14:tracePt t="39119" x="4953000" y="3117850"/>
          <p14:tracePt t="39141" x="4959350" y="3111500"/>
          <p14:tracePt t="39179" x="4965700" y="3111500"/>
          <p14:tracePt t="39187" x="4972050" y="3111500"/>
          <p14:tracePt t="39195" x="4978400" y="3105150"/>
          <p14:tracePt t="39211" x="4984750" y="3105150"/>
          <p14:tracePt t="39219" x="4991100" y="3098800"/>
          <p14:tracePt t="39235" x="4997450" y="3098800"/>
          <p14:tracePt t="39252" x="5010150" y="3098800"/>
          <p14:tracePt t="39268" x="5035550" y="3092450"/>
          <p14:tracePt t="39285" x="5067300" y="3092450"/>
          <p14:tracePt t="39302" x="5111750" y="3092450"/>
          <p14:tracePt t="39318" x="5149850" y="3092450"/>
          <p14:tracePt t="39335" x="5200650" y="3105150"/>
          <p14:tracePt t="39352" x="5232400" y="3111500"/>
          <p14:tracePt t="39368" x="5257800" y="3124200"/>
          <p14:tracePt t="39385" x="5283200" y="3136900"/>
          <p14:tracePt t="39402" x="5308600" y="3136900"/>
          <p14:tracePt t="39418" x="5334000" y="3143250"/>
          <p14:tracePt t="39435" x="5372100" y="3155950"/>
          <p14:tracePt t="39452" x="5422900" y="3162300"/>
          <p14:tracePt t="39468" x="5454650" y="3168650"/>
          <p14:tracePt t="39485" x="5467350" y="3168650"/>
          <p14:tracePt t="39502" x="5473700" y="3175000"/>
          <p14:tracePt t="39518" x="5486400" y="3175000"/>
          <p14:tracePt t="39535" x="5499100" y="3175000"/>
          <p14:tracePt t="39552" x="5511800" y="3175000"/>
          <p14:tracePt t="39568" x="5518150" y="3175000"/>
          <p14:tracePt t="39585" x="5530850" y="3168650"/>
          <p14:tracePt t="39618" x="5543550" y="3168650"/>
          <p14:tracePt t="39635" x="5543550" y="3162300"/>
          <p14:tracePt t="39651" x="5549900" y="3155950"/>
          <p14:tracePt t="39668" x="5556250" y="3149600"/>
          <p14:tracePt t="44028" x="5543550" y="3155950"/>
          <p14:tracePt t="44039" x="5518150" y="3175000"/>
          <p14:tracePt t="44047" x="5461000" y="3200400"/>
          <p14:tracePt t="44064" x="5295900" y="3251200"/>
          <p14:tracePt t="44081" x="5086350" y="3308350"/>
          <p14:tracePt t="44098" x="4673600" y="3422650"/>
          <p14:tracePt t="44114" x="4318000" y="3498850"/>
          <p14:tracePt t="44131" x="4032250" y="3587750"/>
          <p14:tracePt t="44148" x="3740150" y="3651250"/>
          <p14:tracePt t="44164" x="3467100" y="3695700"/>
          <p14:tracePt t="44181" x="3206750" y="3714750"/>
          <p14:tracePt t="44198" x="2832100" y="3784600"/>
          <p14:tracePt t="44214" x="2540000" y="3841750"/>
          <p14:tracePt t="44231" x="2298700" y="3848100"/>
          <p14:tracePt t="44248" x="1905000" y="3879850"/>
          <p14:tracePt t="44264" x="1695450" y="3892550"/>
          <p14:tracePt t="44281" x="1536700" y="3892550"/>
          <p14:tracePt t="44298" x="1403350" y="3879850"/>
          <p14:tracePt t="44314" x="1314450" y="3860800"/>
          <p14:tracePt t="44331" x="1257300" y="3860800"/>
          <p14:tracePt t="44348" x="1219200" y="3860800"/>
          <p14:tracePt t="44364" x="1193800" y="3860800"/>
          <p14:tracePt t="44381" x="1193800" y="3867150"/>
          <p14:tracePt t="44397" x="1187450" y="3867150"/>
          <p14:tracePt t="44414" x="1181100" y="3867150"/>
          <p14:tracePt t="44484" x="1181100" y="3873500"/>
          <p14:tracePt t="44561" x="1181100" y="3879850"/>
          <p14:tracePt t="44633" x="1193800" y="3886200"/>
          <p14:tracePt t="44638" x="1206500" y="3886200"/>
          <p14:tracePt t="44648" x="1225550" y="3892550"/>
          <p14:tracePt t="44664" x="1270000" y="3905250"/>
          <p14:tracePt t="44680" x="1327150" y="3917950"/>
          <p14:tracePt t="44697" x="1428750" y="3937000"/>
          <p14:tracePt t="44714" x="1517650" y="3949700"/>
          <p14:tracePt t="44730" x="1593850" y="3962400"/>
          <p14:tracePt t="44747" x="1638300" y="3968750"/>
          <p14:tracePt t="44764" x="1701800" y="3975100"/>
          <p14:tracePt t="44780" x="1733550" y="3975100"/>
          <p14:tracePt t="44797" x="1784350" y="3968750"/>
          <p14:tracePt t="44813" x="1809750" y="3956050"/>
          <p14:tracePt t="44830" x="1828800" y="3956050"/>
          <p14:tracePt t="44915" x="1835150" y="3956050"/>
          <p14:tracePt t="44928" x="1847850" y="3956050"/>
          <p14:tracePt t="44937" x="1873250" y="3949700"/>
          <p14:tracePt t="44947" x="1898650" y="3949700"/>
          <p14:tracePt t="44963" x="1943100" y="3937000"/>
          <p14:tracePt t="44980" x="1962150" y="3924300"/>
          <p14:tracePt t="44997" x="1974850" y="3917950"/>
          <p14:tracePt t="46661" x="1981200" y="3917950"/>
          <p14:tracePt t="46669" x="1993900" y="3917950"/>
          <p14:tracePt t="46678" x="2012950" y="3917950"/>
          <p14:tracePt t="46695" x="2063750" y="3924300"/>
          <p14:tracePt t="46712" x="2152650" y="3937000"/>
          <p14:tracePt t="46729" x="2254250" y="3962400"/>
          <p14:tracePt t="46746" x="2393950" y="3987800"/>
          <p14:tracePt t="46762" x="2476500" y="4006850"/>
          <p14:tracePt t="46779" x="2514600" y="4013200"/>
          <p14:tracePt t="46795" x="2533650" y="4013200"/>
          <p14:tracePt t="47013" x="2540000" y="4006850"/>
          <p14:tracePt t="47021" x="2546350" y="4000500"/>
          <p14:tracePt t="47038" x="2546350" y="3994150"/>
          <p14:tracePt t="47046" x="2552700" y="3987800"/>
          <p14:tracePt t="47062" x="2559050" y="3975100"/>
          <p14:tracePt t="47078" x="2565400" y="3968750"/>
          <p14:tracePt t="47095" x="2565400" y="3956050"/>
          <p14:tracePt t="47112" x="2571750" y="3956050"/>
          <p14:tracePt t="47128" x="2571750" y="3949700"/>
          <p14:tracePt t="47145" x="2571750" y="3937000"/>
          <p14:tracePt t="47179" x="2571750" y="3930650"/>
          <p14:tracePt t="47208" x="2571750" y="3924300"/>
          <p14:tracePt t="47265" x="2571750" y="3917950"/>
          <p14:tracePt t="47274" x="2571750" y="3911600"/>
          <p14:tracePt t="47279" x="2571750" y="3905250"/>
          <p14:tracePt t="47555" x="2571750" y="3898900"/>
          <p14:tracePt t="47562" x="2571750" y="3892550"/>
          <p14:tracePt t="47875" x="2584450" y="3886200"/>
          <p14:tracePt t="47884" x="2609850" y="3886200"/>
          <p14:tracePt t="47894" x="2635250" y="3886200"/>
          <p14:tracePt t="47911" x="2679700" y="3886200"/>
          <p14:tracePt t="47928" x="2717800" y="3886200"/>
          <p14:tracePt t="47944" x="2724150" y="3886200"/>
          <p14:tracePt t="48111" x="2730500" y="3886200"/>
          <p14:tracePt t="48119" x="2819400" y="3886200"/>
          <p14:tracePt t="48127" x="2921000" y="3886200"/>
          <p14:tracePt t="48144" x="3155950" y="3898900"/>
          <p14:tracePt t="48161" x="3378200" y="3911600"/>
          <p14:tracePt t="48177" x="3562350" y="3930650"/>
          <p14:tracePt t="48194" x="3689350" y="3949700"/>
          <p14:tracePt t="48211" x="3771900" y="3949700"/>
          <p14:tracePt t="48228" x="3797300" y="3930650"/>
          <p14:tracePt t="49318" x="3797300" y="3937000"/>
          <p14:tracePt t="49325" x="3790950" y="3937000"/>
          <p14:tracePt t="49332" x="3784600" y="3943350"/>
          <p14:tracePt t="49343" x="3778250" y="3949700"/>
          <p14:tracePt t="49360" x="3752850" y="3956050"/>
          <p14:tracePt t="49376" x="3721100" y="3968750"/>
          <p14:tracePt t="49393" x="3683000" y="3981450"/>
          <p14:tracePt t="49410" x="3638550" y="3994150"/>
          <p14:tracePt t="49426" x="3625850" y="3994150"/>
          <p14:tracePt t="49443" x="3619500" y="3994150"/>
          <p14:tracePt t="49460" x="3606800" y="3994150"/>
          <p14:tracePt t="49477" x="3600450" y="3994150"/>
          <p14:tracePt t="49493" x="3587750" y="3994150"/>
          <p14:tracePt t="49509" x="3581400" y="3994150"/>
          <p14:tracePt t="49526" x="3575050" y="3994150"/>
          <p14:tracePt t="49543" x="3556000" y="3994150"/>
          <p14:tracePt t="49559" x="3517900" y="3994150"/>
          <p14:tracePt t="49576" x="3486150" y="3994150"/>
          <p14:tracePt t="49593" x="3460750" y="3987800"/>
          <p14:tracePt t="49609" x="3448050" y="3975100"/>
          <p14:tracePt t="49626" x="3435350" y="3975100"/>
          <p14:tracePt t="49643" x="3429000" y="3968750"/>
          <p14:tracePt t="49660" x="3409950" y="3962400"/>
          <p14:tracePt t="49676" x="3409950" y="3956050"/>
          <p14:tracePt t="49693" x="3403600" y="3949700"/>
          <p14:tracePt t="49726" x="3397250" y="3949700"/>
          <p14:tracePt t="49747" x="3397250" y="3943350"/>
          <p14:tracePt t="49763" x="3390900" y="3943350"/>
          <p14:tracePt t="49787" x="3384550" y="3937000"/>
          <p14:tracePt t="49795" x="3378200" y="3930650"/>
          <p14:tracePt t="49834" x="3371850" y="3924300"/>
          <p14:tracePt t="49840" x="3365500" y="3924300"/>
          <p14:tracePt t="49850" x="3365500" y="3917950"/>
          <p14:tracePt t="49873" x="3359150" y="3911600"/>
          <p14:tracePt t="49889" x="3352800" y="3911600"/>
          <p14:tracePt t="49897" x="3346450" y="3911600"/>
          <p14:tracePt t="49909" x="3346450" y="3905250"/>
          <p14:tracePt t="49926" x="3333750" y="3898900"/>
          <p14:tracePt t="49943" x="3321050" y="3898900"/>
          <p14:tracePt t="49959" x="3314700" y="3892550"/>
          <p14:tracePt t="49976" x="3314700" y="3886200"/>
          <p14:tracePt t="49992" x="3302000" y="3879850"/>
          <p14:tracePt t="50009" x="3295650" y="3879850"/>
          <p14:tracePt t="50026" x="3289300" y="3873500"/>
          <p14:tracePt t="50059" x="3282950" y="3873500"/>
          <p14:tracePt t="50085" x="3276600" y="3873500"/>
          <p14:tracePt t="50093" x="3276600" y="3867150"/>
          <p14:tracePt t="50110" x="3270250" y="3867150"/>
          <p14:tracePt t="50195" x="3263900" y="3867150"/>
          <p14:tracePt t="50299" x="3257550" y="3867150"/>
          <p14:tracePt t="50682" x="3251200" y="3867150"/>
          <p14:tracePt t="51165" x="3257550" y="3867150"/>
          <p14:tracePt t="51172" x="3276600" y="3860800"/>
          <p14:tracePt t="51181" x="3295650" y="3854450"/>
          <p14:tracePt t="51191" x="3308350" y="3854450"/>
          <p14:tracePt t="51208" x="3359150" y="3854450"/>
          <p14:tracePt t="51225" x="3403600" y="3854450"/>
          <p14:tracePt t="51241" x="3441700" y="3848100"/>
          <p14:tracePt t="51258" x="3467100" y="3848100"/>
          <p14:tracePt t="51275" x="3473450" y="3841750"/>
          <p14:tracePt t="51294" x="3486150" y="3835400"/>
          <p14:tracePt t="51308" x="3492500" y="3835400"/>
          <p14:tracePt t="51674" x="3530600" y="3835400"/>
          <p14:tracePt t="51682" x="3581400" y="3835400"/>
          <p14:tracePt t="51691" x="3651250" y="3848100"/>
          <p14:tracePt t="51707" x="3790950" y="3860800"/>
          <p14:tracePt t="51724" x="3930650" y="3879850"/>
          <p14:tracePt t="51741" x="4038600" y="3892550"/>
          <p14:tracePt t="51758" x="4089400" y="3898900"/>
          <p14:tracePt t="51774" x="4102100" y="3905250"/>
          <p14:tracePt t="52208" x="4108450" y="3905250"/>
          <p14:tracePt t="52215" x="4114800" y="3905250"/>
          <p14:tracePt t="52224" x="4127500" y="3905250"/>
          <p14:tracePt t="52240" x="4171950" y="3905250"/>
          <p14:tracePt t="52257" x="4235450" y="3905250"/>
          <p14:tracePt t="52274" x="4330700" y="3892550"/>
          <p14:tracePt t="52290" x="4438650" y="3892550"/>
          <p14:tracePt t="52307" x="4495800" y="3892550"/>
          <p14:tracePt t="52324" x="4552950" y="3892550"/>
          <p14:tracePt t="52340" x="4565650" y="3892550"/>
          <p14:tracePt t="52357" x="4578350" y="3886200"/>
          <p14:tracePt t="52475" x="4584700" y="3879850"/>
          <p14:tracePt t="52482" x="4591050" y="3873500"/>
          <p14:tracePt t="52505" x="4597400" y="3873500"/>
          <p14:tracePt t="52591" x="4603750" y="3873500"/>
          <p14:tracePt t="52599" x="4610100" y="3873500"/>
          <p14:tracePt t="52615" x="4616450" y="3873500"/>
          <p14:tracePt t="52623" x="4622800" y="3873500"/>
          <p14:tracePt t="52640" x="4629150" y="3873500"/>
          <p14:tracePt t="52657" x="4641850" y="3873500"/>
          <p14:tracePt t="52673" x="4654550" y="3873500"/>
          <p14:tracePt t="52690" x="4667250" y="3867150"/>
          <p14:tracePt t="52707" x="4686300" y="3860800"/>
          <p14:tracePt t="52872" x="4692650" y="3860800"/>
          <p14:tracePt t="52921" x="4705350" y="3860800"/>
          <p14:tracePt t="52929" x="4711700" y="3860800"/>
          <p14:tracePt t="52940" x="4737100" y="3860800"/>
          <p14:tracePt t="52956" x="4781550" y="3854450"/>
          <p14:tracePt t="52973" x="4826000" y="3848100"/>
          <p14:tracePt t="52990" x="4889500" y="3841750"/>
          <p14:tracePt t="53006" x="4933950" y="3835400"/>
          <p14:tracePt t="53023" x="4959350" y="3835400"/>
          <p14:tracePt t="53040" x="4978400" y="3835400"/>
          <p14:tracePt t="53056" x="4991100" y="3835400"/>
          <p14:tracePt t="53090" x="4997450" y="3835400"/>
          <p14:tracePt t="53273" x="5003800" y="3829050"/>
          <p14:tracePt t="53289" x="5010150" y="3829050"/>
          <p14:tracePt t="53297" x="5010150" y="3822700"/>
          <p14:tracePt t="53306" x="5016500" y="3822700"/>
          <p14:tracePt t="53337" x="5022850" y="3822700"/>
          <p14:tracePt t="53352" x="5029200" y="3822700"/>
          <p14:tracePt t="53359" x="5035550" y="3822700"/>
          <p14:tracePt t="53399" x="5041900" y="3822700"/>
          <p14:tracePt t="53416" x="5054600" y="3822700"/>
          <p14:tracePt t="53431" x="5060950" y="3822700"/>
          <p14:tracePt t="53437" x="5067300" y="3822700"/>
          <p14:tracePt t="53445" x="5073650" y="3822700"/>
          <p14:tracePt t="53705" x="5086350" y="3822700"/>
          <p14:tracePt t="53713" x="5092700" y="3822700"/>
          <p14:tracePt t="53723" x="5105400" y="3822700"/>
          <p14:tracePt t="53739" x="5130800" y="3829050"/>
          <p14:tracePt t="53756" x="5156200" y="3829050"/>
          <p14:tracePt t="53773" x="5168900" y="3829050"/>
          <p14:tracePt t="53789" x="5175250" y="3829050"/>
          <p14:tracePt t="53806" x="5187950" y="3829050"/>
          <p14:tracePt t="54017" x="5194300" y="3835400"/>
          <p14:tracePt t="54025" x="5200650" y="3835400"/>
          <p14:tracePt t="54034" x="5213350" y="3841750"/>
          <p14:tracePt t="54041" x="5232400" y="3841750"/>
          <p14:tracePt t="54056" x="5257800" y="3848100"/>
          <p14:tracePt t="54072" x="5295900" y="3860800"/>
          <p14:tracePt t="54089" x="5327650" y="3867150"/>
          <p14:tracePt t="54105" x="5365750" y="3879850"/>
          <p14:tracePt t="54123" x="5403850" y="3886200"/>
          <p14:tracePt t="54139" x="5441950" y="3898900"/>
          <p14:tracePt t="54155" x="5473700" y="3905250"/>
          <p14:tracePt t="54172" x="5511800" y="3911600"/>
          <p14:tracePt t="54189" x="5543550" y="3911600"/>
          <p14:tracePt t="54205" x="5594350" y="3911600"/>
          <p14:tracePt t="54222" x="5626100" y="3911600"/>
          <p14:tracePt t="54239" x="5657850" y="3911600"/>
          <p14:tracePt t="54255" x="5670550" y="3917950"/>
          <p14:tracePt t="54272" x="5676900" y="3917950"/>
          <p14:tracePt t="54289" x="5689600" y="3917950"/>
          <p14:tracePt t="54305" x="5695950" y="3917950"/>
          <p14:tracePt t="54322" x="5734050" y="3917950"/>
          <p14:tracePt t="54339" x="5759450" y="3917950"/>
          <p14:tracePt t="54355" x="5803900" y="3917950"/>
          <p14:tracePt t="54372" x="5842000" y="3917950"/>
          <p14:tracePt t="54389" x="5886450" y="3930650"/>
          <p14:tracePt t="54405" x="5918200" y="3937000"/>
          <p14:tracePt t="54422" x="5930900" y="3937000"/>
          <p14:tracePt t="54438" x="5943600" y="3937000"/>
          <p14:tracePt t="54472" x="5949950" y="3937000"/>
          <p14:tracePt t="55247" x="5956300" y="3937000"/>
          <p14:tracePt t="55254" x="5988050" y="3930650"/>
          <p14:tracePt t="55262" x="6013450" y="3930650"/>
          <p14:tracePt t="55273" x="6045200" y="3924300"/>
          <p14:tracePt t="55288" x="6121400" y="3917950"/>
          <p14:tracePt t="55304" x="6178550" y="3917950"/>
          <p14:tracePt t="55321" x="6223000" y="3911600"/>
          <p14:tracePt t="55338" x="6242050" y="3905250"/>
          <p14:tracePt t="55354" x="6254750" y="3905250"/>
          <p14:tracePt t="55371" x="6261100" y="3898900"/>
          <p14:tracePt t="55421" x="6267450" y="3898900"/>
          <p14:tracePt t="55467" x="6273800" y="3898900"/>
          <p14:tracePt t="55537" x="6280150" y="3898900"/>
          <p14:tracePt t="55554" x="6286500" y="3898900"/>
          <p14:tracePt t="55561" x="6299200" y="3905250"/>
          <p14:tracePt t="55571" x="6318250" y="3905250"/>
          <p14:tracePt t="55588" x="6350000" y="3905250"/>
          <p14:tracePt t="55604" x="6381750" y="3905250"/>
          <p14:tracePt t="55621" x="6419850" y="3905250"/>
          <p14:tracePt t="55638" x="6445250" y="3911600"/>
          <p14:tracePt t="55654" x="6451600" y="3911600"/>
          <p14:tracePt t="55749" x="6457950" y="3911600"/>
          <p14:tracePt t="55765" x="6464300" y="3911600"/>
          <p14:tracePt t="55954" x="6470650" y="3911600"/>
          <p14:tracePt t="55969" x="6489700" y="3911600"/>
          <p14:tracePt t="55976" x="6496050" y="3911600"/>
          <p14:tracePt t="55987" x="6515100" y="3917950"/>
          <p14:tracePt t="56004" x="6546850" y="3924300"/>
          <p14:tracePt t="56021" x="6584950" y="3937000"/>
          <p14:tracePt t="56038" x="6629400" y="3956050"/>
          <p14:tracePt t="56054" x="6635750" y="3956050"/>
          <p14:tracePt t="56070" x="6642100" y="3962400"/>
          <p14:tracePt t="56087" x="6648450" y="3968750"/>
          <p14:tracePt t="56104" x="6654800" y="3968750"/>
          <p14:tracePt t="56134" x="6661150" y="3968750"/>
          <p14:tracePt t="56141" x="6667500" y="3968750"/>
          <p14:tracePt t="56154" x="6667500" y="3962400"/>
          <p14:tracePt t="56170" x="6673850" y="3962400"/>
          <p14:tracePt t="56187" x="6711950" y="3962400"/>
          <p14:tracePt t="56204" x="6743700" y="3962400"/>
          <p14:tracePt t="56220" x="6794500" y="3975100"/>
          <p14:tracePt t="56237" x="6845300" y="3981450"/>
          <p14:tracePt t="56254" x="6877050" y="3987800"/>
          <p14:tracePt t="56271" x="6915150" y="3994150"/>
          <p14:tracePt t="56287" x="6934200" y="3994150"/>
          <p14:tracePt t="56304" x="6946900" y="3994150"/>
          <p14:tracePt t="56321" x="6953250" y="3994150"/>
          <p14:tracePt t="56354" x="6959600" y="3994150"/>
          <p14:tracePt t="56370" x="6965950" y="3994150"/>
          <p14:tracePt t="56387" x="6972300" y="3994150"/>
          <p14:tracePt t="56404" x="6978650" y="3994150"/>
          <p14:tracePt t="56420" x="6985000" y="3994150"/>
          <p14:tracePt t="56437" x="6991350" y="3994150"/>
          <p14:tracePt t="56453" x="6997700" y="3994150"/>
          <p14:tracePt t="56563" x="7004050" y="3987800"/>
          <p14:tracePt t="56619" x="7010400" y="3987800"/>
          <p14:tracePt t="56767" x="7016750" y="3981450"/>
          <p14:tracePt t="56783" x="7029450" y="3981450"/>
          <p14:tracePt t="56791" x="7048500" y="3975100"/>
          <p14:tracePt t="56803" x="7067550" y="3968750"/>
          <p14:tracePt t="56820" x="7099300" y="3956050"/>
          <p14:tracePt t="56836" x="7131050" y="3949700"/>
          <p14:tracePt t="56853" x="7169150" y="3937000"/>
          <p14:tracePt t="56870" x="7175500" y="3930650"/>
          <p14:tracePt t="56887" x="7181850" y="3930650"/>
          <p14:tracePt t="56920" x="7188200" y="3930650"/>
          <p14:tracePt t="56936" x="7194550" y="3930650"/>
          <p14:tracePt t="56953" x="7200900" y="3930650"/>
          <p14:tracePt t="56971" x="7207250" y="3930650"/>
          <p14:tracePt t="56987" x="7213600" y="3924300"/>
          <p14:tracePt t="57166" x="7219950" y="3924300"/>
          <p14:tracePt t="57183" x="7226300" y="3924300"/>
          <p14:tracePt t="57191" x="7232650" y="3924300"/>
          <p14:tracePt t="57441" x="7226300" y="3930650"/>
          <p14:tracePt t="57449" x="7219950" y="3937000"/>
          <p14:tracePt t="57457" x="7219950" y="3943350"/>
          <p14:tracePt t="57469" x="7207250" y="3943350"/>
          <p14:tracePt t="57486" x="7175500" y="3956050"/>
          <p14:tracePt t="57503" x="7086600" y="3956050"/>
          <p14:tracePt t="57519" x="6870700" y="3937000"/>
          <p14:tracePt t="57536" x="6711950" y="3924300"/>
          <p14:tracePt t="57553" x="6584950" y="3905250"/>
          <p14:tracePt t="57569" x="6496050" y="3892550"/>
          <p14:tracePt t="57586" x="6394450" y="3873500"/>
          <p14:tracePt t="57602" x="6267450" y="3860800"/>
          <p14:tracePt t="57606" x="6197600" y="3854450"/>
          <p14:tracePt t="57619" x="6134100" y="3841750"/>
          <p14:tracePt t="57636" x="6026150" y="3835400"/>
          <p14:tracePt t="57652" x="5981700" y="3835400"/>
          <p14:tracePt t="57669" x="5949950" y="3835400"/>
          <p14:tracePt t="57686" x="5899150" y="3848100"/>
          <p14:tracePt t="57702" x="5861050" y="3860800"/>
          <p14:tracePt t="57719" x="5810250" y="3867150"/>
          <p14:tracePt t="57736" x="5759450" y="3867150"/>
          <p14:tracePt t="57752" x="5702300" y="3860800"/>
          <p14:tracePt t="57769" x="5645150" y="3848100"/>
          <p14:tracePt t="57786" x="5511800" y="3835400"/>
          <p14:tracePt t="57802" x="5422900" y="3822700"/>
          <p14:tracePt t="57819" x="5359400" y="3822700"/>
          <p14:tracePt t="57836" x="5314950" y="3822700"/>
          <p14:tracePt t="57852" x="5264150" y="3822700"/>
          <p14:tracePt t="57869" x="5219700" y="3822700"/>
          <p14:tracePt t="57886" x="5130800" y="3829050"/>
          <p14:tracePt t="57902" x="5060950" y="3835400"/>
          <p14:tracePt t="57919" x="4965700" y="3835400"/>
          <p14:tracePt t="57935" x="4864100" y="3835400"/>
          <p14:tracePt t="57952" x="4781550" y="3835400"/>
          <p14:tracePt t="57969" x="4692650" y="3835400"/>
          <p14:tracePt t="57986" x="4616450" y="3835400"/>
          <p14:tracePt t="58002" x="4540250" y="3841750"/>
          <p14:tracePt t="58019" x="4464050" y="3848100"/>
          <p14:tracePt t="58036" x="4356100" y="3873500"/>
          <p14:tracePt t="58052" x="4298950" y="3886200"/>
          <p14:tracePt t="58069" x="4248150" y="3892550"/>
          <p14:tracePt t="58085" x="4216400" y="3898900"/>
          <p14:tracePt t="58102" x="4171950" y="3905250"/>
          <p14:tracePt t="58119" x="4133850" y="3911600"/>
          <p14:tracePt t="58135" x="4083050" y="3911600"/>
          <p14:tracePt t="58152" x="4038600" y="3917950"/>
          <p14:tracePt t="58169" x="3975100" y="3930650"/>
          <p14:tracePt t="58185" x="3937000" y="3930650"/>
          <p14:tracePt t="58202" x="3905250" y="3930650"/>
          <p14:tracePt t="58219" x="3867150" y="3924300"/>
          <p14:tracePt t="58235" x="3835400" y="3917950"/>
          <p14:tracePt t="58252" x="3829050" y="3917950"/>
          <p14:tracePt t="58269" x="3822700" y="3917950"/>
          <p14:tracePt t="58285" x="3816350" y="3917950"/>
          <p14:tracePt t="58343" x="3803650" y="3917950"/>
          <p14:tracePt t="58352" x="3803650" y="3924300"/>
          <p14:tracePt t="58357" x="3797300" y="3937000"/>
          <p14:tracePt t="58368" x="3790950" y="3943350"/>
          <p14:tracePt t="58385" x="3778250" y="3968750"/>
          <p14:tracePt t="58402" x="3778250" y="3987800"/>
          <p14:tracePt t="58418" x="3778250" y="4000500"/>
          <p14:tracePt t="58435" x="3784600" y="4013200"/>
          <p14:tracePt t="58452" x="3810000" y="4025900"/>
          <p14:tracePt t="58469" x="3854450" y="4032250"/>
          <p14:tracePt t="58485" x="3937000" y="4032250"/>
          <p14:tracePt t="58502" x="4076700" y="4032250"/>
          <p14:tracePt t="58518" x="4267200" y="4025900"/>
          <p14:tracePt t="58535" x="4438650" y="4013200"/>
          <p14:tracePt t="58552" x="4616450" y="4013200"/>
          <p14:tracePt t="58568" x="4686300" y="4013200"/>
          <p14:tracePt t="58585" x="4737100" y="4019550"/>
          <p14:tracePt t="58601" x="4775200" y="4032250"/>
          <p14:tracePt t="58618" x="4838700" y="4051300"/>
          <p14:tracePt t="58635" x="4927600" y="4076700"/>
          <p14:tracePt t="58651" x="5035550" y="4089400"/>
          <p14:tracePt t="58668" x="5143500" y="4108450"/>
          <p14:tracePt t="58685" x="5276850" y="4121150"/>
          <p14:tracePt t="58702" x="5473700" y="4171950"/>
          <p14:tracePt t="58718" x="5594350" y="4222750"/>
          <p14:tracePt t="58735" x="5689600" y="4267200"/>
          <p14:tracePt t="58752" x="5746750" y="4279900"/>
          <p14:tracePt t="58770" x="5772150" y="4286250"/>
          <p14:tracePt t="58785" x="5778500" y="4292600"/>
          <p14:tracePt t="58818" x="5784850" y="4292600"/>
          <p14:tracePt t="58867" x="5791200" y="4292600"/>
          <p14:tracePt t="58875" x="5791200" y="4298950"/>
          <p14:tracePt t="58884" x="5797550" y="4305300"/>
          <p14:tracePt t="58901" x="5803900" y="4311650"/>
          <p14:tracePt t="58918" x="5810250" y="4318000"/>
          <p14:tracePt t="58935" x="5810250" y="4324350"/>
          <p14:tracePt t="59056" x="5810250" y="4311650"/>
          <p14:tracePt t="59063" x="5810250" y="4292600"/>
          <p14:tracePt t="59071" x="5810250" y="4286250"/>
          <p14:tracePt t="59084" x="5810250" y="4267200"/>
          <p14:tracePt t="59101" x="5810250" y="4248150"/>
          <p14:tracePt t="59118" x="5810250" y="4216400"/>
          <p14:tracePt t="59135" x="5810250" y="4203700"/>
          <p14:tracePt t="59151" x="5816600" y="4197350"/>
          <p14:tracePt t="59168" x="5822950" y="4184650"/>
          <p14:tracePt t="59184" x="5835650" y="4178300"/>
          <p14:tracePt t="59201" x="5848350" y="4159250"/>
          <p14:tracePt t="59218" x="5886450" y="4127500"/>
          <p14:tracePt t="59234" x="5911850" y="4114800"/>
          <p14:tracePt t="59251" x="5949950" y="4102100"/>
          <p14:tracePt t="59268" x="5981700" y="4102100"/>
          <p14:tracePt t="59284" x="6013450" y="4102100"/>
          <p14:tracePt t="59301" x="6064250" y="4102100"/>
          <p14:tracePt t="59317" x="6108700" y="4102100"/>
          <p14:tracePt t="59334" x="6165850" y="4108450"/>
          <p14:tracePt t="59351" x="6216650" y="4121150"/>
          <p14:tracePt t="59368" x="6330950" y="4146550"/>
          <p14:tracePt t="59384" x="6419850" y="4159250"/>
          <p14:tracePt t="59401" x="6540500" y="4171950"/>
          <p14:tracePt t="59418" x="6648450" y="4191000"/>
          <p14:tracePt t="59434" x="6737350" y="4197350"/>
          <p14:tracePt t="59451" x="6819900" y="4197350"/>
          <p14:tracePt t="59468" x="6908800" y="4197350"/>
          <p14:tracePt t="59484" x="7035800" y="4197350"/>
          <p14:tracePt t="59501" x="7086600" y="4197350"/>
          <p14:tracePt t="59518" x="7124700" y="4197350"/>
          <p14:tracePt t="59534" x="7162800" y="4197350"/>
          <p14:tracePt t="59551" x="7194550" y="4191000"/>
          <p14:tracePt t="59568" x="7226300" y="4184650"/>
          <p14:tracePt t="59584" x="7264400" y="4178300"/>
          <p14:tracePt t="59601" x="7302500" y="4165600"/>
          <p14:tracePt t="59605" x="7327900" y="4159250"/>
          <p14:tracePt t="59618" x="7378700" y="4152900"/>
          <p14:tracePt t="59634" x="7416800" y="4146550"/>
          <p14:tracePt t="59651" x="7461250" y="4140200"/>
          <p14:tracePt t="59667" x="7493000" y="4140200"/>
          <p14:tracePt t="59684" x="7524750" y="4133850"/>
          <p14:tracePt t="59701" x="7562850" y="4127500"/>
          <p14:tracePt t="59717" x="7581900" y="4114800"/>
          <p14:tracePt t="59734" x="7613650" y="4108450"/>
          <p14:tracePt t="59751" x="7632700" y="4089400"/>
          <p14:tracePt t="59767" x="7683500" y="4070350"/>
          <p14:tracePt t="59784" x="7715250" y="4051300"/>
          <p14:tracePt t="59801" x="7753350" y="4044950"/>
          <p14:tracePt t="59817" x="7785100" y="4032250"/>
          <p14:tracePt t="59834" x="7823200" y="4013200"/>
          <p14:tracePt t="59850" x="7854950" y="4000500"/>
          <p14:tracePt t="59867" x="7893050" y="3981450"/>
          <p14:tracePt t="59884" x="7918450" y="3962400"/>
          <p14:tracePt t="59901" x="7924800" y="3956050"/>
          <p14:tracePt t="59917" x="7931150" y="3943350"/>
          <p14:tracePt t="59934" x="7937500" y="3943350"/>
          <p14:tracePt t="59950" x="7937500" y="3937000"/>
          <p14:tracePt t="60143" x="7931150" y="3949700"/>
          <p14:tracePt t="60151" x="7912100" y="3962400"/>
          <p14:tracePt t="60159" x="7867650" y="3987800"/>
          <p14:tracePt t="60168" x="7804150" y="4019550"/>
          <p14:tracePt t="60184" x="7620000" y="4076700"/>
          <p14:tracePt t="60200" x="7359650" y="4152900"/>
          <p14:tracePt t="60217" x="7010400" y="4248150"/>
          <p14:tracePt t="60234" x="6584950" y="4343400"/>
          <p14:tracePt t="60250" x="6229350" y="4413250"/>
          <p14:tracePt t="60267" x="5924550" y="4470400"/>
          <p14:tracePt t="60284" x="5575300" y="4495800"/>
          <p14:tracePt t="60300" x="5334000" y="4514850"/>
          <p14:tracePt t="60317" x="5022850" y="4533900"/>
          <p14:tracePt t="60333" x="4813300" y="4546600"/>
          <p14:tracePt t="60350" x="4622800" y="4546600"/>
          <p14:tracePt t="60367" x="4432300" y="4533900"/>
          <p14:tracePt t="60383" x="4248150" y="4514850"/>
          <p14:tracePt t="60400" x="4121150" y="4514850"/>
          <p14:tracePt t="60417" x="4044950" y="4533900"/>
          <p14:tracePt t="60433" x="3968750" y="4552950"/>
          <p14:tracePt t="60450" x="3917950" y="4565650"/>
          <p14:tracePt t="60467" x="3873500" y="4572000"/>
          <p14:tracePt t="60483" x="3771900" y="4572000"/>
          <p14:tracePt t="60500" x="3657600" y="4572000"/>
          <p14:tracePt t="60517" x="3530600" y="4584700"/>
          <p14:tracePt t="60534" x="3359150" y="4578350"/>
          <p14:tracePt t="60550" x="3314700" y="4572000"/>
          <p14:tracePt t="60567" x="3295650" y="4572000"/>
          <p14:tracePt t="60583" x="3289300" y="4572000"/>
          <p14:tracePt t="60600" x="3282950" y="4572000"/>
          <p14:tracePt t="60669" x="3276600" y="4572000"/>
          <p14:tracePt t="61311" x="3282950" y="4565650"/>
          <p14:tracePt t="61319" x="3282950" y="4559300"/>
          <p14:tracePt t="61332" x="3289300" y="4559300"/>
          <p14:tracePt t="61349" x="3302000" y="4552950"/>
          <p14:tracePt t="61366" x="3384550" y="4546600"/>
          <p14:tracePt t="61382" x="3505200" y="4565650"/>
          <p14:tracePt t="61399" x="3657600" y="4572000"/>
          <p14:tracePt t="61416" x="3790950" y="4578350"/>
          <p14:tracePt t="61432" x="3911600" y="4578350"/>
          <p14:tracePt t="61449" x="3968750" y="4578350"/>
          <p14:tracePt t="61466" x="4006850" y="4565650"/>
          <p14:tracePt t="61482" x="4019550" y="4565650"/>
          <p14:tracePt t="61499" x="4025900" y="4559300"/>
          <p14:tracePt t="61516" x="4032250" y="4559300"/>
          <p14:tracePt t="61555" x="4038600" y="4559300"/>
          <p14:tracePt t="61609" x="4044950" y="4559300"/>
          <p14:tracePt t="61633" x="4044950" y="4552950"/>
          <p14:tracePt t="61891" x="4051300" y="4552950"/>
          <p14:tracePt t="62054" x="4057650" y="4552950"/>
          <p14:tracePt t="62063" x="4076700" y="4552950"/>
          <p14:tracePt t="62070" x="4102100" y="4552950"/>
          <p14:tracePt t="62082" x="4146550" y="4559300"/>
          <p14:tracePt t="62098" x="4216400" y="4572000"/>
          <p14:tracePt t="62115" x="4286250" y="4584700"/>
          <p14:tracePt t="62132" x="4387850" y="4610100"/>
          <p14:tracePt t="62149" x="4451350" y="4622800"/>
          <p14:tracePt t="62165" x="4495800" y="4635500"/>
          <p14:tracePt t="62182" x="4546600" y="4648200"/>
          <p14:tracePt t="62199" x="4591050" y="4660900"/>
          <p14:tracePt t="62215" x="4622800" y="4673600"/>
          <p14:tracePt t="62232" x="4654550" y="4686300"/>
          <p14:tracePt t="62248" x="4673600" y="4692650"/>
          <p14:tracePt t="62265" x="4679950" y="4699000"/>
          <p14:tracePt t="62282" x="4699000" y="4705350"/>
          <p14:tracePt t="62298" x="4705350" y="4705350"/>
          <p14:tracePt t="62315" x="4711700" y="4705350"/>
          <p14:tracePt t="62348" x="4718050" y="4705350"/>
          <p14:tracePt t="62565" x="4718050" y="4699000"/>
          <p14:tracePt t="62573" x="4724400" y="4699000"/>
          <p14:tracePt t="62619" x="4730750" y="4692650"/>
          <p14:tracePt t="62689" x="4730750" y="4686300"/>
          <p14:tracePt t="62697" x="4737100" y="4686300"/>
          <p14:tracePt t="62704" x="4743450" y="4679950"/>
          <p14:tracePt t="62715" x="4743450" y="4673600"/>
          <p14:tracePt t="62731" x="4756150" y="4667250"/>
          <p14:tracePt t="62748" x="4762500" y="4654550"/>
          <p14:tracePt t="62765" x="4775200" y="4648200"/>
          <p14:tracePt t="62782" x="4787900" y="4635500"/>
          <p14:tracePt t="62798" x="4794250" y="4622800"/>
          <p14:tracePt t="62814" x="4806950" y="4616450"/>
          <p14:tracePt t="62831" x="4813300" y="4610100"/>
          <p14:tracePt t="62848" x="4819650" y="4610100"/>
          <p14:tracePt t="62865" x="4819650" y="4603750"/>
          <p14:tracePt t="62881" x="4826000" y="4603750"/>
          <p14:tracePt t="63535" x="4832350" y="4603750"/>
          <p14:tracePt t="63551" x="4838700" y="4603750"/>
          <p14:tracePt t="63732" x="4845050" y="4610100"/>
          <p14:tracePt t="63787" x="4851400" y="4616450"/>
          <p14:tracePt t="63794" x="4857750" y="4616450"/>
          <p14:tracePt t="63802" x="4876800" y="4622800"/>
          <p14:tracePt t="63814" x="4895850" y="4629150"/>
          <p14:tracePt t="63830" x="4953000" y="4641850"/>
          <p14:tracePt t="63847" x="5022850" y="4667250"/>
          <p14:tracePt t="63864" x="5118100" y="4686300"/>
          <p14:tracePt t="63880" x="5194300" y="4699000"/>
          <p14:tracePt t="63897" x="5238750" y="4705350"/>
          <p14:tracePt t="63914" x="5257800" y="4718050"/>
          <p14:tracePt t="63930" x="5270500" y="4724400"/>
          <p14:tracePt t="63947" x="5276850" y="4724400"/>
          <p14:tracePt t="63980" x="5276850" y="4730750"/>
          <p14:tracePt t="64132" x="5283200" y="4730750"/>
          <p14:tracePt t="64287" x="5289550" y="4724400"/>
          <p14:tracePt t="64327" x="5289550" y="4718050"/>
          <p14:tracePt t="64381" x="5289550" y="4711700"/>
          <p14:tracePt t="64428" x="5289550" y="4705350"/>
          <p14:tracePt t="65180" x="5289550" y="4699000"/>
          <p14:tracePt t="65189" x="5289550" y="4692650"/>
          <p14:tracePt t="65651" x="5289550" y="4686300"/>
          <p14:tracePt t="65659" x="5295900" y="4686300"/>
          <p14:tracePt t="65667" x="5302250" y="4679950"/>
          <p14:tracePt t="65679" x="5308600" y="4673600"/>
          <p14:tracePt t="65696" x="5327650" y="4673600"/>
          <p14:tracePt t="65712" x="5365750" y="4673600"/>
          <p14:tracePt t="65729" x="5397500" y="4673600"/>
          <p14:tracePt t="65745" x="5429250" y="4673600"/>
          <p14:tracePt t="65762" x="5461000" y="4673600"/>
          <p14:tracePt t="65779" x="5473700" y="4673600"/>
          <p14:tracePt t="65795" x="5486400" y="4673600"/>
          <p14:tracePt t="65812" x="5499100" y="4673600"/>
          <p14:tracePt t="65829" x="5505450" y="4673600"/>
          <p14:tracePt t="65845" x="5518150" y="4673600"/>
          <p14:tracePt t="65862" x="5530850" y="4673600"/>
          <p14:tracePt t="65879" x="5537200" y="4673600"/>
          <p14:tracePt t="65895" x="5543550" y="4673600"/>
          <p14:tracePt t="65912" x="5556250" y="4673600"/>
          <p14:tracePt t="65929" x="5562600" y="4673600"/>
          <p14:tracePt t="65945" x="5575300" y="4673600"/>
          <p14:tracePt t="65962" x="5581650" y="4673600"/>
          <p14:tracePt t="65978" x="5588000" y="4673600"/>
          <p14:tracePt t="65995" x="5594350" y="4673600"/>
          <p14:tracePt t="66012" x="5607050" y="4673600"/>
          <p14:tracePt t="66028" x="5613400" y="4673600"/>
          <p14:tracePt t="66045" x="5626100" y="4673600"/>
          <p14:tracePt t="66062" x="5632450" y="4673600"/>
          <p14:tracePt t="66079" x="5638800" y="4673600"/>
          <p14:tracePt t="66095" x="5645150" y="4673600"/>
          <p14:tracePt t="66403" x="5664200" y="4673600"/>
          <p14:tracePt t="66412" x="5695950" y="4673600"/>
          <p14:tracePt t="66418" x="5727700" y="4673600"/>
          <p14:tracePt t="66428" x="5772150" y="4667250"/>
          <p14:tracePt t="66445" x="5867400" y="4654550"/>
          <p14:tracePt t="66461" x="5937250" y="4648200"/>
          <p14:tracePt t="66478" x="5975350" y="4641850"/>
          <p14:tracePt t="66495" x="6000750" y="4635500"/>
          <p14:tracePt t="67045" x="6007100" y="4635500"/>
          <p14:tracePt t="67061" x="6026150" y="4635500"/>
          <p14:tracePt t="67070" x="6064250" y="4635500"/>
          <p14:tracePt t="67077" x="6115050" y="4635500"/>
          <p14:tracePt t="67094" x="6248400" y="4641850"/>
          <p14:tracePt t="67111" x="6356350" y="4660900"/>
          <p14:tracePt t="67127" x="6451600" y="4667250"/>
          <p14:tracePt t="67144" x="6521450" y="4673600"/>
          <p14:tracePt t="67161" x="6553200" y="4673600"/>
          <p14:tracePt t="67177" x="6565900" y="4673600"/>
          <p14:tracePt t="67194" x="6572250" y="4673600"/>
          <p14:tracePt t="67405" x="6578600" y="4673600"/>
          <p14:tracePt t="67414" x="6584950" y="4673600"/>
          <p14:tracePt t="67430" x="6584950" y="4667250"/>
          <p14:tracePt t="67445" x="6591300" y="4667250"/>
          <p14:tracePt t="67593" x="6597650" y="4667250"/>
          <p14:tracePt t="67601" x="6604000" y="4667250"/>
          <p14:tracePt t="67610" x="6623050" y="4667250"/>
          <p14:tracePt t="67627" x="6654800" y="4667250"/>
          <p14:tracePt t="67644" x="6705600" y="4667250"/>
          <p14:tracePt t="67660" x="6750050" y="4673600"/>
          <p14:tracePt t="67677" x="6800850" y="4673600"/>
          <p14:tracePt t="67694" x="6851650" y="4673600"/>
          <p14:tracePt t="67710" x="6864350" y="4673600"/>
          <p14:tracePt t="67727" x="6877050" y="4673600"/>
          <p14:tracePt t="67744" x="6889750" y="4673600"/>
          <p14:tracePt t="67760" x="6908800" y="4673600"/>
          <p14:tracePt t="67777" x="6934200" y="4673600"/>
          <p14:tracePt t="67794" x="6972300" y="4673600"/>
          <p14:tracePt t="67810" x="6991350" y="4679950"/>
          <p14:tracePt t="67827" x="6997700" y="4679950"/>
          <p14:tracePt t="67900" x="7016750" y="4679950"/>
          <p14:tracePt t="67907" x="7023100" y="4679950"/>
          <p14:tracePt t="67915" x="7029450" y="4679950"/>
          <p14:tracePt t="67927" x="7042150" y="4686300"/>
          <p14:tracePt t="67944" x="7061200" y="4686300"/>
          <p14:tracePt t="67960" x="7092950" y="4686300"/>
          <p14:tracePt t="67977" x="7124700" y="4686300"/>
          <p14:tracePt t="67993" x="7175500" y="4692650"/>
          <p14:tracePt t="68010" x="7270750" y="4699000"/>
          <p14:tracePt t="68027" x="7359650" y="4711700"/>
          <p14:tracePt t="68044" x="7442200" y="4724400"/>
          <p14:tracePt t="68060" x="7499350" y="4724400"/>
          <p14:tracePt t="68077" x="7556500" y="4737100"/>
          <p14:tracePt t="68094" x="7639050" y="4743450"/>
          <p14:tracePt t="68110" x="7683500" y="4743450"/>
          <p14:tracePt t="68126" x="7708900" y="4749800"/>
          <p14:tracePt t="68143" x="7740650" y="4749800"/>
          <p14:tracePt t="68160" x="7778750" y="4749800"/>
          <p14:tracePt t="68176" x="7810500" y="4749800"/>
          <p14:tracePt t="68193" x="7829550" y="4749800"/>
          <p14:tracePt t="68210" x="7842250" y="4749800"/>
          <p14:tracePt t="68227" x="7854950" y="4749800"/>
          <p14:tracePt t="68243" x="7867650" y="4749800"/>
          <p14:tracePt t="68276" x="7874000" y="4749800"/>
          <p14:tracePt t="69828" x="7874000" y="4743450"/>
          <p14:tracePt t="69844" x="7874000" y="4737100"/>
          <p14:tracePt t="70571" x="7874000" y="4743450"/>
          <p14:tracePt t="70578" x="7861300" y="4756150"/>
          <p14:tracePt t="70591" x="7842250" y="4768850"/>
          <p14:tracePt t="70608" x="7759700" y="4813300"/>
          <p14:tracePt t="70625" x="7658100" y="4838700"/>
          <p14:tracePt t="70641" x="7531100" y="4864100"/>
          <p14:tracePt t="70658" x="7245350" y="4914900"/>
          <p14:tracePt t="70674" x="6902450" y="4946650"/>
          <p14:tracePt t="70691" x="6445250" y="5022850"/>
          <p14:tracePt t="70708" x="5969000" y="5086350"/>
          <p14:tracePt t="70724" x="5543550" y="5187950"/>
          <p14:tracePt t="70741" x="5099050" y="5226050"/>
          <p14:tracePt t="70758" x="4718050" y="5245100"/>
          <p14:tracePt t="70774" x="4349750" y="5245100"/>
          <p14:tracePt t="70791" x="3943350" y="5245100"/>
          <p14:tracePt t="70807" x="3676650" y="5245100"/>
          <p14:tracePt t="70824" x="3333750" y="5219700"/>
          <p14:tracePt t="70841" x="3105150" y="5207000"/>
          <p14:tracePt t="70858" x="2927350" y="5187950"/>
          <p14:tracePt t="70874" x="2711450" y="5200650"/>
          <p14:tracePt t="70891" x="2590800" y="5232400"/>
          <p14:tracePt t="70907" x="2451100" y="5257800"/>
          <p14:tracePt t="70924" x="2311400" y="5276850"/>
          <p14:tracePt t="70941" x="2171700" y="5283200"/>
          <p14:tracePt t="70958" x="2070100" y="5295900"/>
          <p14:tracePt t="70974" x="2025650" y="5302250"/>
          <p14:tracePt t="70991" x="1981200" y="5302250"/>
          <p14:tracePt t="71008" x="1917700" y="5308600"/>
          <p14:tracePt t="71024" x="1885950" y="5308600"/>
          <p14:tracePt t="71041" x="1854200" y="5308600"/>
          <p14:tracePt t="71057" x="1835150" y="5314950"/>
          <p14:tracePt t="71074" x="1828800" y="5321300"/>
          <p14:tracePt t="71091" x="1822450" y="5321300"/>
          <p14:tracePt t="71094" x="1816100" y="5327650"/>
          <p14:tracePt t="71126" x="1816100" y="5334000"/>
          <p14:tracePt t="71141" x="1809750" y="5334000"/>
          <p14:tracePt t="71157" x="1809750" y="5359400"/>
          <p14:tracePt t="71174" x="1809750" y="5372100"/>
          <p14:tracePt t="71323" x="1816100" y="5372100"/>
          <p14:tracePt t="71330" x="1822450" y="5372100"/>
          <p14:tracePt t="71341" x="1822450" y="5378450"/>
          <p14:tracePt t="71357" x="1828800" y="5384800"/>
          <p14:tracePt t="71374" x="1835150" y="5391150"/>
          <p14:tracePt t="71390" x="1835150" y="5397500"/>
          <p14:tracePt t="71407" x="1847850" y="5403850"/>
          <p14:tracePt t="71424" x="1847850" y="5461000"/>
          <p14:tracePt t="71440" x="1835150" y="5511800"/>
          <p14:tracePt t="71457" x="1822450" y="5543550"/>
          <p14:tracePt t="71474" x="1816100" y="5556250"/>
          <p14:tracePt t="71490" x="1816100" y="5562600"/>
          <p14:tracePt t="71507" x="1816100" y="5568950"/>
          <p14:tracePt t="71634" x="1822450" y="5562600"/>
          <p14:tracePt t="71643" x="1841500" y="5537200"/>
          <p14:tracePt t="71651" x="1873250" y="5505450"/>
          <p14:tracePt t="71658" x="1898650" y="5480050"/>
          <p14:tracePt t="71674" x="1955800" y="5435600"/>
          <p14:tracePt t="71690" x="2012950" y="5416550"/>
          <p14:tracePt t="71707" x="2070100" y="5410200"/>
          <p14:tracePt t="71724" x="2120900" y="5410200"/>
          <p14:tracePt t="71740" x="2139950" y="5416550"/>
          <p14:tracePt t="71757" x="2152650" y="5429250"/>
          <p14:tracePt t="71773" x="2159000" y="5441950"/>
          <p14:tracePt t="71790" x="2159000" y="5454650"/>
          <p14:tracePt t="71807" x="2159000" y="5467350"/>
          <p14:tracePt t="71823" x="2159000" y="5473700"/>
          <p14:tracePt t="71840" x="2152650" y="5480050"/>
          <p14:tracePt t="71917" x="2165350" y="5480050"/>
          <p14:tracePt t="71925" x="2184400" y="5480050"/>
          <p14:tracePt t="71933" x="2216150" y="5480050"/>
          <p14:tracePt t="71942" x="2241550" y="5486400"/>
          <p14:tracePt t="71957" x="2292350" y="5499100"/>
          <p14:tracePt t="71973" x="2311400" y="5505450"/>
          <p14:tracePt t="71990" x="2317750" y="5505450"/>
          <p14:tracePt t="72162" x="2324100" y="5505450"/>
          <p14:tracePt t="72207" x="2330450" y="5505450"/>
          <p14:tracePt t="72223" x="2336800" y="5499100"/>
          <p14:tracePt t="72231" x="2343150" y="5499100"/>
          <p14:tracePt t="72247" x="2349500" y="5499100"/>
          <p14:tracePt t="72256" x="2362200" y="5492750"/>
          <p14:tracePt t="72273" x="2368550" y="5486400"/>
          <p14:tracePt t="72290" x="2374900" y="5486400"/>
          <p14:tracePt t="72307" x="2406650" y="5480050"/>
          <p14:tracePt t="72323" x="2425700" y="5480050"/>
          <p14:tracePt t="72340" x="2451100" y="5473700"/>
          <p14:tracePt t="72356" x="2457450" y="5467350"/>
          <p14:tracePt t="72373" x="2470150" y="5461000"/>
          <p14:tracePt t="72406" x="2476500" y="5461000"/>
          <p14:tracePt t="72423" x="2476500" y="5454650"/>
          <p14:tracePt t="72459" x="2482850" y="5454650"/>
          <p14:tracePt t="72489" x="2489200" y="5454650"/>
          <p14:tracePt t="72497" x="2489200" y="5448300"/>
          <p14:tracePt t="72546" x="2495550" y="5448300"/>
          <p14:tracePt t="72553" x="2501900" y="5441950"/>
          <p14:tracePt t="72576" x="2508250" y="5441950"/>
          <p14:tracePt t="72590" x="2514600" y="5441950"/>
          <p14:tracePt t="72599" x="2520950" y="5441950"/>
          <p14:tracePt t="72732" x="2527300" y="5435600"/>
          <p14:tracePt t="72746" x="2540000" y="5429250"/>
          <p14:tracePt t="72754" x="2552700" y="5416550"/>
          <p14:tracePt t="72762" x="2571750" y="5397500"/>
          <p14:tracePt t="72772" x="2603500" y="5372100"/>
          <p14:tracePt t="72789" x="2654300" y="5283200"/>
          <p14:tracePt t="72806" x="2705100" y="5194300"/>
          <p14:tracePt t="72822" x="2730500" y="5130800"/>
          <p14:tracePt t="72839" x="2755900" y="5092700"/>
          <p14:tracePt t="72856" x="2774950" y="5041900"/>
          <p14:tracePt t="72873" x="2781300" y="5016500"/>
          <p14:tracePt t="72889" x="2794000" y="4997450"/>
          <p14:tracePt t="72906" x="2800350" y="4991100"/>
          <p14:tracePt t="72923" x="2800350" y="4984750"/>
          <p14:tracePt t="73053" x="2794000" y="4991100"/>
          <p14:tracePt t="73069" x="2787650" y="4991100"/>
          <p14:tracePt t="73085" x="2787650" y="4997450"/>
          <p14:tracePt t="73101" x="2781300" y="5003800"/>
          <p14:tracePt t="73131" x="2774950" y="5003800"/>
          <p14:tracePt t="73147" x="2768600" y="5010150"/>
          <p14:tracePt t="73155" x="2762250" y="5016500"/>
          <p14:tracePt t="73164" x="2762250" y="5022850"/>
          <p14:tracePt t="73179" x="2755900" y="5029200"/>
          <p14:tracePt t="73189" x="2749550" y="5035550"/>
          <p14:tracePt t="73206" x="2743200" y="5035550"/>
          <p14:tracePt t="73222" x="2736850" y="5048250"/>
          <p14:tracePt t="73239" x="2730500" y="5054600"/>
          <p14:tracePt t="73256" x="2717800" y="5073650"/>
          <p14:tracePt t="73272" x="2711450" y="5092700"/>
          <p14:tracePt t="73289" x="2705100" y="5111750"/>
          <p14:tracePt t="73306" x="2698750" y="5124450"/>
          <p14:tracePt t="73322" x="2692400" y="5130800"/>
          <p14:tracePt t="73339" x="2686050" y="5149850"/>
          <p14:tracePt t="73355" x="2679700" y="5156200"/>
          <p14:tracePt t="73372" x="2673350" y="5168900"/>
          <p14:tracePt t="73389" x="2667000" y="5181600"/>
          <p14:tracePt t="73405" x="2660650" y="5219700"/>
          <p14:tracePt t="73422" x="2654300" y="5226050"/>
          <p14:tracePt t="73439" x="2647950" y="5238750"/>
          <p14:tracePt t="73455" x="2641600" y="5245100"/>
          <p14:tracePt t="73472" x="2635250" y="5251450"/>
          <p14:tracePt t="73489" x="2628900" y="5264150"/>
          <p14:tracePt t="73506" x="2622550" y="5276850"/>
          <p14:tracePt t="73522" x="2616200" y="5289550"/>
          <p14:tracePt t="73539" x="2616200" y="5302250"/>
          <p14:tracePt t="73572" x="2609850" y="5314950"/>
          <p14:tracePt t="73589" x="2603500" y="5321300"/>
          <p14:tracePt t="73605" x="2603500" y="5334000"/>
          <p14:tracePt t="73641" x="2603500" y="5340350"/>
          <p14:tracePt t="73648" x="2603500" y="5346700"/>
          <p14:tracePt t="73665" x="2603500" y="5353050"/>
          <p14:tracePt t="73673" x="2597150" y="5359400"/>
          <p14:tracePt t="73688" x="2597150" y="5365750"/>
          <p14:tracePt t="73705" x="2597150" y="5372100"/>
          <p14:tracePt t="73727" x="2597150" y="5378450"/>
          <p14:tracePt t="73788" x="2597150" y="5391150"/>
          <p14:tracePt t="73796" x="2597150" y="5403850"/>
          <p14:tracePt t="73805" x="2603500" y="5410200"/>
          <p14:tracePt t="73822" x="2603500" y="5422900"/>
          <p14:tracePt t="73838" x="2609850" y="5422900"/>
          <p14:tracePt t="73875" x="2616200" y="5422900"/>
          <p14:tracePt t="73891" x="2622550" y="5422900"/>
          <p14:tracePt t="73905" x="2635250" y="5422900"/>
          <p14:tracePt t="73923" x="2654300" y="5422900"/>
          <p14:tracePt t="73938" x="2673350" y="5410200"/>
          <p14:tracePt t="73955" x="2711450" y="5397500"/>
          <p14:tracePt t="73972" x="2736850" y="5391150"/>
          <p14:tracePt t="73988" x="2755900" y="5378450"/>
          <p14:tracePt t="74005" x="2774950" y="5372100"/>
          <p14:tracePt t="74021" x="2774950" y="5365750"/>
          <p14:tracePt t="74038" x="2781300" y="5365750"/>
          <p14:tracePt t="74339" x="2794000" y="5365750"/>
          <p14:tracePt t="74344" x="2800350" y="5372100"/>
          <p14:tracePt t="74354" x="2819400" y="5378450"/>
          <p14:tracePt t="74371" x="2832100" y="5391150"/>
          <p14:tracePt t="74388" x="2844800" y="5397500"/>
          <p14:tracePt t="74404" x="2851150" y="5403850"/>
          <p14:tracePt t="74422" x="2863850" y="5416550"/>
          <p14:tracePt t="74438" x="2876550" y="5429250"/>
          <p14:tracePt t="74454" x="2882900" y="5435600"/>
          <p14:tracePt t="74472" x="2895600" y="5441950"/>
          <p14:tracePt t="74488" x="2895600" y="5448300"/>
          <p14:tracePt t="74504" x="2901950" y="5448300"/>
          <p14:tracePt t="74652" x="2908300" y="5448300"/>
          <p14:tracePt t="74659" x="2914650" y="5448300"/>
          <p14:tracePt t="74675" x="2927350" y="5448300"/>
          <p14:tracePt t="74687" x="2933700" y="5448300"/>
          <p14:tracePt t="74704" x="2946400" y="5448300"/>
          <p14:tracePt t="74721" x="2952750" y="5448300"/>
          <p14:tracePt t="74855" x="2959100" y="5448300"/>
          <p14:tracePt t="74863" x="2965450" y="5448300"/>
          <p14:tracePt t="74911" x="2971800" y="5448300"/>
          <p14:tracePt t="74932" x="2978150" y="5448300"/>
          <p14:tracePt t="74942" x="2984500" y="5448300"/>
          <p14:tracePt t="74964" x="2990850" y="5448300"/>
          <p14:tracePt t="74981" x="2997200" y="5441950"/>
          <p14:tracePt t="75199" x="3003550" y="5441950"/>
          <p14:tracePt t="75222" x="3009900" y="5448300"/>
          <p14:tracePt t="75230" x="3009900" y="5454650"/>
          <p14:tracePt t="75238" x="3016250" y="5454650"/>
          <p14:tracePt t="75254" x="3028950" y="5461000"/>
          <p14:tracePt t="75271" x="3035300" y="5467350"/>
          <p14:tracePt t="75287" x="3041650" y="5473700"/>
          <p14:tracePt t="75304" x="3048000" y="5473700"/>
          <p14:tracePt t="75371" x="3054350" y="5473700"/>
          <p14:tracePt t="75473" x="3060700" y="5473700"/>
          <p14:tracePt t="75553" x="3067050" y="5473700"/>
          <p14:tracePt t="75559" x="3073400" y="5473700"/>
          <p14:tracePt t="75575" x="3086100" y="5473700"/>
          <p14:tracePt t="75587" x="3092450" y="5473700"/>
          <p14:tracePt t="75604" x="3111500" y="5473700"/>
          <p14:tracePt t="75620" x="3130550" y="5473700"/>
          <p14:tracePt t="75624" x="3143250" y="5480050"/>
          <p14:tracePt t="75637" x="3162300" y="5486400"/>
          <p14:tracePt t="75653" x="3187700" y="5492750"/>
          <p14:tracePt t="75671" x="3194050" y="5492750"/>
          <p14:tracePt t="75687" x="3206750" y="5492750"/>
          <p14:tracePt t="75703" x="3219450" y="5492750"/>
          <p14:tracePt t="75720" x="3238500" y="5492750"/>
          <p14:tracePt t="75737" x="3251200" y="5492750"/>
          <p14:tracePt t="75754" x="3263900" y="5499100"/>
          <p14:tracePt t="75770" x="3270250" y="5499100"/>
          <p14:tracePt t="75787" x="3282950" y="5499100"/>
          <p14:tracePt t="75803" x="3289300" y="5499100"/>
          <p14:tracePt t="75820" x="3302000" y="5499100"/>
          <p14:tracePt t="75837" x="3314700" y="5499100"/>
          <p14:tracePt t="75853" x="3327400" y="5499100"/>
          <p14:tracePt t="75870" x="3359150" y="5505450"/>
          <p14:tracePt t="75886" x="3378200" y="5505450"/>
          <p14:tracePt t="75903" x="3384550" y="5505450"/>
          <p14:tracePt t="75920" x="3397250" y="5505450"/>
          <p14:tracePt t="75937" x="3416300" y="5505450"/>
          <p14:tracePt t="75953" x="3422650" y="5505450"/>
          <p14:tracePt t="75970" x="3429000" y="5505450"/>
          <p14:tracePt t="75986" x="3441700" y="5505450"/>
          <p14:tracePt t="76003" x="3448050" y="5499100"/>
          <p14:tracePt t="76020" x="3460750" y="5492750"/>
          <p14:tracePt t="76036" x="3473450" y="5492750"/>
          <p14:tracePt t="76053" x="3479800" y="5480050"/>
          <p14:tracePt t="76070" x="3492500" y="5480050"/>
          <p14:tracePt t="76086" x="3511550" y="5467350"/>
          <p14:tracePt t="76103" x="3524250" y="5461000"/>
          <p14:tracePt t="76120" x="3530600" y="5454650"/>
          <p14:tracePt t="76136" x="3536950" y="5454650"/>
          <p14:tracePt t="76153" x="3543300" y="5448300"/>
          <p14:tracePt t="76170" x="3549650" y="5441950"/>
          <p14:tracePt t="76232" x="3556000" y="5435600"/>
          <p14:tracePt t="76248" x="3556000" y="5429250"/>
          <p14:tracePt t="76753" x="3568700" y="5429250"/>
          <p14:tracePt t="76759" x="3587750" y="5429250"/>
          <p14:tracePt t="76769" x="3613150" y="5429250"/>
          <p14:tracePt t="76786" x="3676650" y="5429250"/>
          <p14:tracePt t="76802" x="3740150" y="5429250"/>
          <p14:tracePt t="76819" x="3822700" y="5441950"/>
          <p14:tracePt t="76836" x="3886200" y="5441950"/>
          <p14:tracePt t="76852" x="3898900" y="5441950"/>
          <p14:tracePt t="76869" x="3905250" y="5441950"/>
          <p14:tracePt t="76917" x="3905250" y="5435600"/>
          <p14:tracePt t="77464" x="3911600" y="5435600"/>
          <p14:tracePt t="77471" x="3917950" y="5435600"/>
          <p14:tracePt t="77485" x="3924300" y="5435600"/>
          <p14:tracePt t="77502" x="3943350" y="5429250"/>
          <p14:tracePt t="77518" x="3956050" y="5429250"/>
          <p14:tracePt t="77535" x="3975100" y="5429250"/>
          <p14:tracePt t="77552" x="3987800" y="5429250"/>
          <p14:tracePt t="77568" x="4006850" y="5429250"/>
          <p14:tracePt t="77585" x="4025900" y="5429250"/>
          <p14:tracePt t="77602" x="4038600" y="5429250"/>
          <p14:tracePt t="77618" x="4044950" y="5429250"/>
          <p14:tracePt t="77622" x="4051300" y="5429250"/>
          <p14:tracePt t="77635" x="4064000" y="5429250"/>
          <p14:tracePt t="77668" x="4076700" y="5429250"/>
          <p14:tracePt t="77685" x="4083050" y="5429250"/>
          <p14:tracePt t="77701" x="4095750" y="5429250"/>
          <p14:tracePt t="77718" x="4102100" y="5429250"/>
          <p14:tracePt t="77735" x="4108450" y="5435600"/>
          <p14:tracePt t="77752" x="4114800" y="5435600"/>
          <p14:tracePt t="77824" x="4121150" y="5435600"/>
          <p14:tracePt t="77862" x="4127500" y="5435600"/>
          <p14:tracePt t="77870" x="4133850" y="5435600"/>
          <p14:tracePt t="77887" x="4140200" y="5435600"/>
          <p14:tracePt t="77902" x="4140200" y="5429250"/>
          <p14:tracePt t="77909" x="4146550" y="5429250"/>
          <p14:tracePt t="77918" x="4152900" y="5429250"/>
          <p14:tracePt t="77935" x="4152900" y="5422900"/>
          <p14:tracePt t="77951" x="4159250" y="5422900"/>
          <p14:tracePt t="78003" x="4159250" y="5416550"/>
          <p14:tracePt t="78027" x="4165600" y="5416550"/>
          <p14:tracePt t="78341" x="4171950" y="5416550"/>
          <p14:tracePt t="78350" x="4178300" y="5416550"/>
          <p14:tracePt t="78357" x="4184650" y="5416550"/>
          <p14:tracePt t="78368" x="4191000" y="5416550"/>
          <p14:tracePt t="78384" x="4197350" y="5416550"/>
          <p14:tracePt t="78401" x="4203700" y="5416550"/>
          <p14:tracePt t="78418" x="4222750" y="5416550"/>
          <p14:tracePt t="78434" x="4229100" y="5416550"/>
          <p14:tracePt t="78451" x="4235450" y="5416550"/>
          <p14:tracePt t="78468" x="4254500" y="5416550"/>
          <p14:tracePt t="78484" x="4260850" y="5410200"/>
          <p14:tracePt t="78501" x="4267200" y="5403850"/>
          <p14:tracePt t="78518" x="4279900" y="5397500"/>
          <p14:tracePt t="78534" x="4292600" y="5391150"/>
          <p14:tracePt t="78551" x="4318000" y="5384800"/>
          <p14:tracePt t="78567" x="4343400" y="5384800"/>
          <p14:tracePt t="78584" x="4368800" y="5378450"/>
          <p14:tracePt t="78601" x="4387850" y="5378450"/>
          <p14:tracePt t="78618" x="4400550" y="5372100"/>
          <p14:tracePt t="78634" x="4413250" y="5372100"/>
          <p14:tracePt t="78651" x="4413250" y="5365750"/>
          <p14:tracePt t="78668" x="4425950" y="5359400"/>
          <p14:tracePt t="78684" x="4425950" y="5353050"/>
          <p14:tracePt t="78701" x="4438650" y="5353050"/>
          <p14:tracePt t="78717" x="4445000" y="5346700"/>
          <p14:tracePt t="78734" x="4451350" y="5340350"/>
          <p14:tracePt t="78751" x="4457700" y="5340350"/>
          <p14:tracePt t="78767" x="4464050" y="5340350"/>
          <p14:tracePt t="78784" x="4470400" y="5340350"/>
          <p14:tracePt t="78801" x="4476750" y="5340350"/>
          <p14:tracePt t="78818" x="4489450" y="5340350"/>
          <p14:tracePt t="78851" x="4508500" y="5340350"/>
          <p14:tracePt t="78867" x="4514850" y="5340350"/>
          <p14:tracePt t="78884" x="4521200" y="5340350"/>
          <p14:tracePt t="78901" x="4533900" y="5340350"/>
          <p14:tracePt t="78917" x="4540250" y="5340350"/>
          <p14:tracePt t="78934" x="4552950" y="5340350"/>
          <p14:tracePt t="78950" x="4559300" y="5340350"/>
          <p14:tracePt t="78967" x="4572000" y="5327650"/>
          <p14:tracePt t="78984" x="4584700" y="5321300"/>
          <p14:tracePt t="79000" x="4591050" y="5321300"/>
          <p14:tracePt t="79507" x="4597400" y="5321300"/>
          <p14:tracePt t="79515" x="4616450" y="5321300"/>
          <p14:tracePt t="79522" x="4641850" y="5334000"/>
          <p14:tracePt t="79533" x="4686300" y="5340350"/>
          <p14:tracePt t="79550" x="4730750" y="5353050"/>
          <p14:tracePt t="79567" x="4768850" y="5365750"/>
          <p14:tracePt t="79584" x="4787900" y="5372100"/>
          <p14:tracePt t="79600" x="4800600" y="5372100"/>
          <p14:tracePt t="79617" x="4813300" y="5372100"/>
          <p14:tracePt t="79633" x="4832350" y="5372100"/>
          <p14:tracePt t="79650" x="4845050" y="5372100"/>
          <p14:tracePt t="79667" x="4857750" y="5378450"/>
          <p14:tracePt t="79683" x="4864100" y="5378450"/>
          <p14:tracePt t="79700" x="4876800" y="5391150"/>
          <p14:tracePt t="79717" x="4895850" y="5397500"/>
          <p14:tracePt t="79733" x="4902200" y="5397500"/>
          <p14:tracePt t="79750" x="4927600" y="5416550"/>
          <p14:tracePt t="79767" x="4940300" y="5416550"/>
          <p14:tracePt t="79783" x="4953000" y="5429250"/>
          <p14:tracePt t="79800" x="4972050" y="5441950"/>
          <p14:tracePt t="79816" x="4984750" y="5448300"/>
          <p14:tracePt t="79833" x="4997450" y="5454650"/>
          <p14:tracePt t="79850" x="5003800" y="5467350"/>
          <p14:tracePt t="79867" x="5010150" y="5467350"/>
          <p14:tracePt t="79900" x="5016500" y="5473700"/>
          <p14:tracePt t="79923" x="5022850" y="5473700"/>
          <p14:tracePt t="79931" x="5029200" y="5473700"/>
          <p14:tracePt t="80119" x="5035550" y="5473700"/>
          <p14:tracePt t="80127" x="5041900" y="5473700"/>
          <p14:tracePt t="80135" x="5048250" y="5467350"/>
          <p14:tracePt t="80157" x="5054600" y="5461000"/>
          <p14:tracePt t="80166" x="5060950" y="5461000"/>
          <p14:tracePt t="80183" x="5060950" y="5454650"/>
          <p14:tracePt t="80199" x="5073650" y="5448300"/>
          <p14:tracePt t="80216" x="5080000" y="5448300"/>
          <p14:tracePt t="80233" x="5086350" y="5448300"/>
          <p14:tracePt t="80250" x="5099050" y="5441950"/>
          <p14:tracePt t="80266" x="5111750" y="5429250"/>
          <p14:tracePt t="80283" x="5137150" y="5422900"/>
          <p14:tracePt t="80300" x="5143500" y="5416550"/>
          <p14:tracePt t="80316" x="5156200" y="5410200"/>
          <p14:tracePt t="80333" x="5162550" y="5410200"/>
          <p14:tracePt t="80349" x="5175250" y="5403850"/>
          <p14:tracePt t="80565" x="5181600" y="5403850"/>
          <p14:tracePt t="80574" x="5194300" y="5403850"/>
          <p14:tracePt t="80582" x="5207000" y="5416550"/>
          <p14:tracePt t="80599" x="5257800" y="5441950"/>
          <p14:tracePt t="80616" x="5321300" y="5473700"/>
          <p14:tracePt t="80632" x="5384800" y="5486400"/>
          <p14:tracePt t="80636" x="5416550" y="5492750"/>
          <p14:tracePt t="80649" x="5435600" y="5499100"/>
          <p14:tracePt t="80666" x="5454650" y="5505450"/>
          <p14:tracePt t="81465" x="5461000" y="5505450"/>
          <p14:tracePt t="81481" x="5467350" y="5505450"/>
          <p14:tracePt t="81489" x="5480050" y="5505450"/>
          <p14:tracePt t="81498" x="5492750" y="5505450"/>
          <p14:tracePt t="81515" x="5568950" y="5505450"/>
          <p14:tracePt t="81532" x="5657850" y="5511800"/>
          <p14:tracePt t="81548" x="5746750" y="5530850"/>
          <p14:tracePt t="81566" x="5791200" y="5537200"/>
          <p14:tracePt t="81582" x="5822950" y="5537200"/>
          <p14:tracePt t="81598" x="5835650" y="5537200"/>
          <p14:tracePt t="81615" x="5842000" y="5537200"/>
          <p14:tracePt t="81631" x="5848350" y="5537200"/>
          <p14:tracePt t="81648" x="5854700" y="5537200"/>
          <p14:tracePt t="81669" x="5867400" y="5530850"/>
          <p14:tracePt t="81681" x="5873750" y="5530850"/>
          <p14:tracePt t="81698" x="5880100" y="5530850"/>
          <p14:tracePt t="81715" x="5886450" y="5530850"/>
          <p14:tracePt t="81731" x="5899150" y="5524500"/>
          <p14:tracePt t="81748" x="5905500" y="5518150"/>
          <p14:tracePt t="81765" x="5918200" y="5511800"/>
          <p14:tracePt t="81781" x="5924550" y="5511800"/>
          <p14:tracePt t="81798" x="5937250" y="5505450"/>
          <p14:tracePt t="81815" x="5949950" y="5499100"/>
          <p14:tracePt t="81832" x="5962650" y="5486400"/>
          <p14:tracePt t="81848" x="5981700" y="5480050"/>
          <p14:tracePt t="81865" x="6000750" y="5467350"/>
          <p14:tracePt t="81882" x="6007100" y="5461000"/>
          <p14:tracePt t="81898" x="6013450" y="5454650"/>
          <p14:tracePt t="81915" x="6019800" y="5441950"/>
          <p14:tracePt t="81931" x="6026150" y="5441950"/>
          <p14:tracePt t="81950" x="6032500" y="5435600"/>
          <p14:tracePt t="82045" x="6032500" y="5429250"/>
          <p14:tracePt t="82061" x="6038850" y="5429250"/>
          <p14:tracePt t="82070" x="6045200" y="5422900"/>
          <p14:tracePt t="82081" x="6045200" y="5416550"/>
          <p14:tracePt t="82098" x="6057900" y="5410200"/>
          <p14:tracePt t="82131" x="6064250" y="5403850"/>
          <p14:tracePt t="82148" x="6070600" y="5397500"/>
          <p14:tracePt t="82164" x="6076950" y="5378450"/>
          <p14:tracePt t="82181" x="6089650" y="5372100"/>
          <p14:tracePt t="82198" x="6096000" y="5365750"/>
          <p14:tracePt t="82214" x="6102350" y="5353050"/>
          <p14:tracePt t="82939" x="6108700" y="5353050"/>
          <p14:tracePt t="82945" x="6108700" y="5359400"/>
          <p14:tracePt t="82952" x="6115050" y="5365750"/>
          <p14:tracePt t="82963" x="6127750" y="5378450"/>
          <p14:tracePt t="82980" x="6140450" y="5391150"/>
          <p14:tracePt t="82997" x="6153150" y="5403850"/>
          <p14:tracePt t="83014" x="6159500" y="5416550"/>
          <p14:tracePt t="83030" x="6172200" y="5429250"/>
          <p14:tracePt t="83047" x="6184900" y="5435600"/>
          <p14:tracePt t="83063" x="6191250" y="5441950"/>
          <p14:tracePt t="83080" x="6203950" y="5454650"/>
          <p14:tracePt t="83101" x="6210300" y="5454650"/>
          <p14:tracePt t="83114" x="6216650" y="5454650"/>
          <p14:tracePt t="83130" x="6216650" y="5461000"/>
          <p14:tracePt t="83147" x="6223000" y="5467350"/>
          <p14:tracePt t="83164" x="6235700" y="5480050"/>
          <p14:tracePt t="83180" x="6248400" y="5486400"/>
          <p14:tracePt t="83199" x="6254750" y="5486400"/>
          <p14:tracePt t="83501" x="6254750" y="5492750"/>
          <p14:tracePt t="83509" x="6254750" y="5499100"/>
          <p14:tracePt t="83517" x="6254750" y="5505450"/>
          <p14:tracePt t="83530" x="6254750" y="5511800"/>
          <p14:tracePt t="83547" x="6254750" y="5530850"/>
          <p14:tracePt t="83563" x="6248400" y="5556250"/>
          <p14:tracePt t="83580" x="6242050" y="5594350"/>
          <p14:tracePt t="83597" x="6229350" y="5600700"/>
          <p14:tracePt t="83613" x="6223000" y="5613400"/>
          <p14:tracePt t="83630" x="6210300" y="5626100"/>
          <p14:tracePt t="83646" x="6191250" y="5632450"/>
          <p14:tracePt t="83663" x="6159500" y="5645150"/>
          <p14:tracePt t="83680" x="6108700" y="5645150"/>
          <p14:tracePt t="83685" x="6064250" y="5645150"/>
          <p14:tracePt t="83697" x="5911850" y="5626100"/>
          <p14:tracePt t="83713" x="5759450" y="5575300"/>
          <p14:tracePt t="83730" x="5588000" y="5524500"/>
          <p14:tracePt t="83746" x="5461000" y="5492750"/>
          <p14:tracePt t="83763" x="5397500" y="5480050"/>
          <p14:tracePt t="83780" x="5384800" y="5473700"/>
          <p14:tracePt t="83925" x="5378450" y="5473700"/>
          <p14:tracePt t="83942" x="5372100" y="5473700"/>
          <p14:tracePt t="83949" x="5327650" y="5480050"/>
          <p14:tracePt t="83963" x="5226050" y="5492750"/>
          <p14:tracePt t="83979" x="5118100" y="5511800"/>
          <p14:tracePt t="83996" x="4997450" y="5524500"/>
          <p14:tracePt t="84013" x="4902200" y="5537200"/>
          <p14:tracePt t="84029" x="4794250" y="5556250"/>
          <p14:tracePt t="84046" x="4705350" y="5568950"/>
          <p14:tracePt t="84063" x="4622800" y="5575300"/>
          <p14:tracePt t="84079" x="4584700" y="5588000"/>
          <p14:tracePt t="84096" x="4533900" y="5594350"/>
          <p14:tracePt t="84113" x="4495800" y="5600700"/>
          <p14:tracePt t="84129" x="4451350" y="5600700"/>
          <p14:tracePt t="84146" x="4381500" y="5594350"/>
          <p14:tracePt t="84163" x="4311650" y="5581650"/>
          <p14:tracePt t="84167" x="4292600" y="5575300"/>
          <p14:tracePt t="84179" x="4267200" y="5568950"/>
          <p14:tracePt t="84196" x="4203700" y="5556250"/>
          <p14:tracePt t="84213" x="4159250" y="5549900"/>
          <p14:tracePt t="84229" x="4102100" y="5549900"/>
          <p14:tracePt t="84246" x="4019550" y="5562600"/>
          <p14:tracePt t="84262" x="3962400" y="5568950"/>
          <p14:tracePt t="84279" x="3911600" y="5575300"/>
          <p14:tracePt t="84296" x="3848100" y="5588000"/>
          <p14:tracePt t="84312" x="3790950" y="5588000"/>
          <p14:tracePt t="84329" x="3740150" y="5594350"/>
          <p14:tracePt t="84346" x="3702050" y="5600700"/>
          <p14:tracePt t="84363" x="3689350" y="5600700"/>
          <p14:tracePt t="84379" x="3676650" y="5600700"/>
          <p14:tracePt t="84396" x="3663950" y="5607050"/>
          <p14:tracePt t="84412" x="3644900" y="5607050"/>
          <p14:tracePt t="84429" x="3606800" y="5613400"/>
          <p14:tracePt t="84446" x="3568700" y="5619750"/>
          <p14:tracePt t="84462" x="3524250" y="5626100"/>
          <p14:tracePt t="84479" x="3467100" y="5632450"/>
          <p14:tracePt t="84496" x="3352800" y="5632450"/>
          <p14:tracePt t="84512" x="3225800" y="5626100"/>
          <p14:tracePt t="84529" x="3117850" y="5626100"/>
          <p14:tracePt t="84546" x="2997200" y="5626100"/>
          <p14:tracePt t="84562" x="2870200" y="5626100"/>
          <p14:tracePt t="84579" x="2743200" y="5607050"/>
          <p14:tracePt t="84596" x="2635250" y="5594350"/>
          <p14:tracePt t="84612" x="2552700" y="5588000"/>
          <p14:tracePt t="84629" x="2514600" y="5588000"/>
          <p14:tracePt t="84645" x="2508250" y="5588000"/>
          <p14:tracePt t="84662" x="2501900" y="5588000"/>
          <p14:tracePt t="84679" x="2489200" y="5588000"/>
          <p14:tracePt t="84695" x="2463800" y="5588000"/>
          <p14:tracePt t="84712" x="2419350" y="5588000"/>
          <p14:tracePt t="84729" x="2387600" y="5588000"/>
          <p14:tracePt t="84746" x="2349500" y="5588000"/>
          <p14:tracePt t="84762" x="2330450" y="5594350"/>
          <p14:tracePt t="84779" x="2305050" y="5607050"/>
          <p14:tracePt t="84795" x="2298700" y="5607050"/>
          <p14:tracePt t="84812" x="2292350" y="5613400"/>
          <p14:tracePt t="85061" x="2286000" y="5613400"/>
          <p14:tracePt t="85132" x="2286000" y="56197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0605-3EFE-443E-94ED-2B4D89B58895}" type="slidenum">
              <a:rPr lang="en-US" altLang="th-TH" smtClean="0"/>
              <a:pPr/>
              <a:t>14</a:t>
            </a:fld>
            <a:endParaRPr lang="en-US" alt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263" y="495211"/>
            <a:ext cx="4610500" cy="434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606386"/>
            <a:ext cx="4991533" cy="5944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0254" y="987784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Instantaneous Power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254" y="2262242"/>
            <a:ext cx="2757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Average Power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819400"/>
            <a:ext cx="6866215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32"/>
    </mc:Choice>
    <mc:Fallback xmlns="">
      <p:transition spd="slow" advTm="4003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893" x="2330450" y="5626100"/>
          <p14:tracePt t="901" x="2457450" y="5651500"/>
          <p14:tracePt t="909" x="2527300" y="5651500"/>
          <p14:tracePt t="922" x="2540000" y="5651500"/>
          <p14:tracePt t="938" x="2546350" y="5613400"/>
          <p14:tracePt t="955" x="2565400" y="5372100"/>
          <p14:tracePt t="971" x="2438400" y="4502150"/>
          <p14:tracePt t="988" x="2305050" y="3765550"/>
          <p14:tracePt t="1005" x="2171700" y="3130550"/>
          <p14:tracePt t="1022" x="2025650" y="2489200"/>
          <p14:tracePt t="1038" x="1943100" y="2089150"/>
          <p14:tracePt t="1055" x="1873250" y="1885950"/>
          <p14:tracePt t="1072" x="1828800" y="1758950"/>
          <p14:tracePt t="1088" x="1816100" y="1720850"/>
          <p14:tracePt t="1105" x="1809750" y="1689100"/>
          <p14:tracePt t="1122" x="1797050" y="1638300"/>
          <p14:tracePt t="1138" x="1790700" y="1568450"/>
          <p14:tracePt t="1154" x="1784350" y="1524000"/>
          <p14:tracePt t="1171" x="1784350" y="1485900"/>
          <p14:tracePt t="1188" x="1803400" y="1447800"/>
          <p14:tracePt t="1204" x="1847850" y="1390650"/>
          <p14:tracePt t="1222" x="1930400" y="1301750"/>
          <p14:tracePt t="1238" x="1968500" y="1263650"/>
          <p14:tracePt t="1255" x="1987550" y="1231900"/>
          <p14:tracePt t="1271" x="2000250" y="1200150"/>
          <p14:tracePt t="1288" x="2006600" y="1200150"/>
          <p14:tracePt t="1304" x="2006600" y="1187450"/>
          <p14:tracePt t="1338" x="2006600" y="1168400"/>
          <p14:tracePt t="1354" x="2012950" y="1162050"/>
          <p14:tracePt t="1457" x="2012950" y="1155700"/>
          <p14:tracePt t="1464" x="2012950" y="1149350"/>
          <p14:tracePt t="1473" x="2012950" y="1143000"/>
          <p14:tracePt t="1487" x="2012950" y="1136650"/>
          <p14:tracePt t="1526" x="2012950" y="1130300"/>
          <p14:tracePt t="1536" x="2012950" y="1123950"/>
          <p14:tracePt t="1551" x="2012950" y="1117600"/>
          <p14:tracePt t="1559" x="2012950" y="1111250"/>
          <p14:tracePt t="1571" x="2019300" y="1104900"/>
          <p14:tracePt t="1587" x="2019300" y="1098550"/>
          <p14:tracePt t="1604" x="2019300" y="1092200"/>
          <p14:tracePt t="1629" x="2019300" y="1085850"/>
          <p14:tracePt t="1653" x="2019300" y="1079500"/>
          <p14:tracePt t="1676" x="2025650" y="1073150"/>
          <p14:tracePt t="1882" x="2025650" y="1079500"/>
          <p14:tracePt t="1889" x="2025650" y="1104900"/>
          <p14:tracePt t="1904" x="2032000" y="1149350"/>
          <p14:tracePt t="1921" x="2032000" y="1200150"/>
          <p14:tracePt t="1937" x="2032000" y="1244600"/>
          <p14:tracePt t="1954" x="2025650" y="1289050"/>
          <p14:tracePt t="1970" x="2012950" y="1327150"/>
          <p14:tracePt t="1987" x="2006600" y="1365250"/>
          <p14:tracePt t="1991" x="2006600" y="1377950"/>
          <p14:tracePt t="2004" x="2000250" y="1397000"/>
          <p14:tracePt t="2020" x="1987550" y="1403350"/>
          <p14:tracePt t="2038" x="1987550" y="1416050"/>
          <p14:tracePt t="2070" x="1987550" y="1422400"/>
          <p14:tracePt t="2087" x="1987550" y="1428750"/>
          <p14:tracePt t="2104" x="1981200" y="1435100"/>
          <p14:tracePt t="2123" x="1981200" y="1441450"/>
          <p14:tracePt t="2139" x="1981200" y="1447800"/>
          <p14:tracePt t="2154" x="1974850" y="1454150"/>
          <p14:tracePt t="2170" x="1968500" y="1460500"/>
          <p14:tracePt t="2187" x="1962150" y="1492250"/>
          <p14:tracePt t="2204" x="1955800" y="1511300"/>
          <p14:tracePt t="2220" x="1949450" y="1530350"/>
          <p14:tracePt t="2237" x="1949450" y="1543050"/>
          <p14:tracePt t="2254" x="1943100" y="1555750"/>
          <p14:tracePt t="2270" x="1943100" y="1562100"/>
          <p14:tracePt t="2287" x="1943100" y="1581150"/>
          <p14:tracePt t="2304" x="1943100" y="1612900"/>
          <p14:tracePt t="2320" x="1936750" y="1644650"/>
          <p14:tracePt t="2337" x="1930400" y="1663700"/>
          <p14:tracePt t="2370" x="1930400" y="1670050"/>
          <p14:tracePt t="2387" x="1930400" y="1676400"/>
          <p14:tracePt t="2561" x="1943100" y="1663700"/>
          <p14:tracePt t="2569" x="1949450" y="1657350"/>
          <p14:tracePt t="2576" x="1949450" y="1651000"/>
          <p14:tracePt t="2587" x="1955800" y="1651000"/>
          <p14:tracePt t="2603" x="1962150" y="1644650"/>
          <p14:tracePt t="2620" x="1968500" y="1631950"/>
          <p14:tracePt t="2636" x="1987550" y="1625600"/>
          <p14:tracePt t="2653" x="2000250" y="1606550"/>
          <p14:tracePt t="2670" x="2019300" y="1568450"/>
          <p14:tracePt t="2687" x="2032000" y="1543050"/>
          <p14:tracePt t="2703" x="2038350" y="1530350"/>
          <p14:tracePt t="2720" x="2044700" y="1517650"/>
          <p14:tracePt t="2737" x="2051050" y="1511300"/>
          <p14:tracePt t="2753" x="2057400" y="1504950"/>
          <p14:tracePt t="2769" x="2063750" y="1498600"/>
          <p14:tracePt t="2786" x="2076450" y="1485900"/>
          <p14:tracePt t="2803" x="2082800" y="1479550"/>
          <p14:tracePt t="2820" x="2095500" y="1466850"/>
          <p14:tracePt t="2836" x="2095500" y="1454150"/>
          <p14:tracePt t="2853" x="2101850" y="1447800"/>
          <p14:tracePt t="2870" x="2101850" y="1441450"/>
          <p14:tracePt t="2886" x="2108200" y="1435100"/>
          <p14:tracePt t="2903" x="2114550" y="1422400"/>
          <p14:tracePt t="2920" x="2120900" y="1403350"/>
          <p14:tracePt t="2936" x="2120900" y="1397000"/>
          <p14:tracePt t="2953" x="2120900" y="1390650"/>
          <p14:tracePt t="2970" x="2120900" y="1371600"/>
          <p14:tracePt t="2986" x="2120900" y="1352550"/>
          <p14:tracePt t="3003" x="2120900" y="1333500"/>
          <p14:tracePt t="3020" x="2120900" y="1314450"/>
          <p14:tracePt t="3036" x="2133600" y="1289050"/>
          <p14:tracePt t="3053" x="2146300" y="1257300"/>
          <p14:tracePt t="3070" x="2165350" y="1206500"/>
          <p14:tracePt t="3086" x="2171700" y="1181100"/>
          <p14:tracePt t="3103" x="2178050" y="1174750"/>
          <p14:tracePt t="3120" x="2184400" y="1162050"/>
          <p14:tracePt t="3136" x="2184400" y="1149350"/>
          <p14:tracePt t="3153" x="2190750" y="1143000"/>
          <p14:tracePt t="3169" x="2190750" y="1130300"/>
          <p14:tracePt t="3186" x="2190750" y="1123950"/>
          <p14:tracePt t="3203" x="2190750" y="1111250"/>
          <p14:tracePt t="3219" x="2190750" y="1098550"/>
          <p14:tracePt t="3371" x="2190750" y="1085850"/>
          <p14:tracePt t="3386" x="2190750" y="1079500"/>
          <p14:tracePt t="3400" x="2190750" y="1073150"/>
          <p14:tracePt t="3431" x="2190750" y="1066800"/>
          <p14:tracePt t="3635" x="2184400" y="1079500"/>
          <p14:tracePt t="3643" x="2178050" y="1085850"/>
          <p14:tracePt t="3652" x="2171700" y="1098550"/>
          <p14:tracePt t="3669" x="2165350" y="1111250"/>
          <p14:tracePt t="3686" x="2165350" y="1123950"/>
          <p14:tracePt t="3702" x="2159000" y="1130300"/>
          <p14:tracePt t="3719" x="2159000" y="1136650"/>
          <p14:tracePt t="3736" x="2152650" y="1155700"/>
          <p14:tracePt t="3752" x="2139950" y="1174750"/>
          <p14:tracePt t="3769" x="2133600" y="1187450"/>
          <p14:tracePt t="3802" x="2133600" y="1193800"/>
          <p14:tracePt t="3819" x="2127250" y="1193800"/>
          <p14:tracePt t="3835" x="2127250" y="1200150"/>
          <p14:tracePt t="3852" x="2127250" y="1219200"/>
          <p14:tracePt t="3869" x="2127250" y="1238250"/>
          <p14:tracePt t="3886" x="2120900" y="1244600"/>
          <p14:tracePt t="3902" x="2120900" y="1257300"/>
          <p14:tracePt t="3919" x="2120900" y="1263650"/>
          <p14:tracePt t="3936" x="2120900" y="1270000"/>
          <p14:tracePt t="3952" x="2120900" y="1276350"/>
          <p14:tracePt t="3969" x="2120900" y="1282700"/>
          <p14:tracePt t="3985" x="2114550" y="1295400"/>
          <p14:tracePt t="4002" x="2114550" y="1301750"/>
          <p14:tracePt t="4019" x="2114550" y="1308100"/>
          <p14:tracePt t="4035" x="2114550" y="1314450"/>
          <p14:tracePt t="4052" x="2114550" y="1320800"/>
          <p14:tracePt t="4073" x="2114550" y="1327150"/>
          <p14:tracePt t="4355" x="2114550" y="1333500"/>
          <p14:tracePt t="4365" x="2114550" y="1346200"/>
          <p14:tracePt t="4371" x="2108200" y="1365250"/>
          <p14:tracePt t="4385" x="2108200" y="1377950"/>
          <p14:tracePt t="4403" x="2095500" y="1435100"/>
          <p14:tracePt t="4418" x="2095500" y="1466850"/>
          <p14:tracePt t="4435" x="2095500" y="1511300"/>
          <p14:tracePt t="4452" x="2095500" y="1555750"/>
          <p14:tracePt t="4468" x="2095500" y="1600200"/>
          <p14:tracePt t="4485" x="2101850" y="1651000"/>
          <p14:tracePt t="4502" x="2108200" y="1689100"/>
          <p14:tracePt t="4506" x="2114550" y="1708150"/>
          <p14:tracePt t="4518" x="2120900" y="1727200"/>
          <p14:tracePt t="4535" x="2120900" y="1733550"/>
          <p14:tracePt t="4653" x="2139950" y="1733550"/>
          <p14:tracePt t="4661" x="2146300" y="1720850"/>
          <p14:tracePt t="4669" x="2159000" y="1720850"/>
          <p14:tracePt t="4686" x="2171700" y="1701800"/>
          <p14:tracePt t="4702" x="2178050" y="1695450"/>
          <p14:tracePt t="4718" x="2190750" y="1682750"/>
          <p14:tracePt t="4735" x="2197100" y="1676400"/>
          <p14:tracePt t="4751" x="2203450" y="1663700"/>
          <p14:tracePt t="4768" x="2216150" y="1651000"/>
          <p14:tracePt t="4785" x="2228850" y="1619250"/>
          <p14:tracePt t="4801" x="2235200" y="1606550"/>
          <p14:tracePt t="4818" x="2241550" y="1593850"/>
          <p14:tracePt t="4835" x="2247900" y="1581150"/>
          <p14:tracePt t="4851" x="2254250" y="1562100"/>
          <p14:tracePt t="4868" x="2260600" y="1555750"/>
          <p14:tracePt t="4885" x="2260600" y="1549400"/>
          <p14:tracePt t="5068" x="2260600" y="1555750"/>
          <p14:tracePt t="5074" x="2247900" y="1568450"/>
          <p14:tracePt t="5084" x="2228850" y="1587500"/>
          <p14:tracePt t="5101" x="2209800" y="1612900"/>
          <p14:tracePt t="5118" x="2190750" y="1644650"/>
          <p14:tracePt t="5134" x="2171700" y="1682750"/>
          <p14:tracePt t="5151" x="2159000" y="1714500"/>
          <p14:tracePt t="5168" x="2152650" y="1765300"/>
          <p14:tracePt t="5184" x="2152650" y="1797050"/>
          <p14:tracePt t="5201" x="2152650" y="1828800"/>
          <p14:tracePt t="5218" x="2152650" y="1847850"/>
          <p14:tracePt t="5234" x="2159000" y="1866900"/>
          <p14:tracePt t="5251" x="2159000" y="1879600"/>
          <p14:tracePt t="5268" x="2159000" y="1885950"/>
          <p14:tracePt t="5284" x="2171700" y="1898650"/>
          <p14:tracePt t="5301" x="2178050" y="1905000"/>
          <p14:tracePt t="5318" x="2190750" y="1936750"/>
          <p14:tracePt t="5334" x="2203450" y="1955800"/>
          <p14:tracePt t="5351" x="2209800" y="1987550"/>
          <p14:tracePt t="5367" x="2222500" y="2000250"/>
          <p14:tracePt t="5384" x="2228850" y="2006600"/>
          <p14:tracePt t="5401" x="2228850" y="2012950"/>
          <p14:tracePt t="5696" x="2222500" y="2000250"/>
          <p14:tracePt t="5703" x="2203450" y="1968500"/>
          <p14:tracePt t="5717" x="2197100" y="1968500"/>
          <p14:tracePt t="5875" x="2203450" y="1968500"/>
          <p14:tracePt t="5891" x="2209800" y="1968500"/>
          <p14:tracePt t="5899" x="2222500" y="1968500"/>
          <p14:tracePt t="5907" x="2235200" y="1968500"/>
          <p14:tracePt t="5917" x="2254250" y="1974850"/>
          <p14:tracePt t="5934" x="2305050" y="1987550"/>
          <p14:tracePt t="5950" x="2349500" y="1993900"/>
          <p14:tracePt t="5967" x="2419350" y="2006600"/>
          <p14:tracePt t="5984" x="2552700" y="2012950"/>
          <p14:tracePt t="6000" x="2628900" y="2006600"/>
          <p14:tracePt t="6017" x="2711450" y="1993900"/>
          <p14:tracePt t="6034" x="2794000" y="1987550"/>
          <p14:tracePt t="6050" x="2914650" y="1981200"/>
          <p14:tracePt t="6067" x="3086100" y="1981200"/>
          <p14:tracePt t="6083" x="3302000" y="2006600"/>
          <p14:tracePt t="6100" x="3479800" y="2025650"/>
          <p14:tracePt t="6117" x="3505200" y="2025650"/>
          <p14:tracePt t="6206" x="3498850" y="2025650"/>
          <p14:tracePt t="6219" x="3492500" y="2032000"/>
          <p14:tracePt t="6228" x="3486150" y="2038350"/>
          <p14:tracePt t="6235" x="3479800" y="2044700"/>
          <p14:tracePt t="6250" x="3460750" y="2051050"/>
          <p14:tracePt t="6267" x="3435350" y="2063750"/>
          <p14:tracePt t="6283" x="3409950" y="2063750"/>
          <p14:tracePt t="6300" x="3384550" y="2063750"/>
          <p14:tracePt t="6317" x="3371850" y="2063750"/>
          <p14:tracePt t="6333" x="3365500" y="2070100"/>
          <p14:tracePt t="6350" x="3340100" y="2070100"/>
          <p14:tracePt t="6367" x="3321050" y="2070100"/>
          <p14:tracePt t="6383" x="3276600" y="2070100"/>
          <p14:tracePt t="6400" x="3251200" y="2070100"/>
          <p14:tracePt t="6417" x="3219450" y="2076450"/>
          <p14:tracePt t="6433" x="3162300" y="2076450"/>
          <p14:tracePt t="6450" x="3073400" y="2076450"/>
          <p14:tracePt t="6467" x="2984500" y="2063750"/>
          <p14:tracePt t="6483" x="2914650" y="2057400"/>
          <p14:tracePt t="6500" x="2838450" y="2038350"/>
          <p14:tracePt t="6516" x="2806700" y="2025650"/>
          <p14:tracePt t="6533" x="2774950" y="2012950"/>
          <p14:tracePt t="6550" x="2762250" y="2006600"/>
          <p14:tracePt t="6626" x="2755900" y="2000250"/>
          <p14:tracePt t="6634" x="2730500" y="1993900"/>
          <p14:tracePt t="6643" x="2692400" y="1987550"/>
          <p14:tracePt t="6651" x="2660650" y="1981200"/>
          <p14:tracePt t="6666" x="2609850" y="1968500"/>
          <p14:tracePt t="6683" x="2565400" y="1962150"/>
          <p14:tracePt t="6700" x="2533650" y="1955800"/>
          <p14:tracePt t="6716" x="2527300" y="1949450"/>
          <p14:tracePt t="6753" x="2514600" y="1943100"/>
          <p14:tracePt t="6766" x="2501900" y="1930400"/>
          <p14:tracePt t="6783" x="2495550" y="1917700"/>
          <p14:tracePt t="6800" x="2457450" y="1847850"/>
          <p14:tracePt t="6816" x="2419350" y="1714500"/>
          <p14:tracePt t="6833" x="2413000" y="1587500"/>
          <p14:tracePt t="6850" x="2393950" y="1447800"/>
          <p14:tracePt t="6866" x="2387600" y="1308100"/>
          <p14:tracePt t="6883" x="2387600" y="1187450"/>
          <p14:tracePt t="6900" x="2387600" y="1016000"/>
          <p14:tracePt t="6916" x="2387600" y="933450"/>
          <p14:tracePt t="6933" x="2387600" y="889000"/>
          <p14:tracePt t="6950" x="2393950" y="876300"/>
          <p14:tracePt t="7143" x="2393950" y="882650"/>
          <p14:tracePt t="7151" x="2393950" y="908050"/>
          <p14:tracePt t="7167" x="2406650" y="958850"/>
          <p14:tracePt t="7183" x="2413000" y="1016000"/>
          <p14:tracePt t="7199" x="2425700" y="1123950"/>
          <p14:tracePt t="7216" x="2438400" y="1250950"/>
          <p14:tracePt t="7233" x="2457450" y="1384300"/>
          <p14:tracePt t="7249" x="2470150" y="1492250"/>
          <p14:tracePt t="7266" x="2476500" y="1568450"/>
          <p14:tracePt t="7283" x="2482850" y="1619250"/>
          <p14:tracePt t="7300" x="2495550" y="1676400"/>
          <p14:tracePt t="7316" x="2495550" y="1714500"/>
          <p14:tracePt t="7333" x="2501900" y="1752600"/>
          <p14:tracePt t="7349" x="2508250" y="1790700"/>
          <p14:tracePt t="7366" x="2508250" y="1828800"/>
          <p14:tracePt t="7382" x="2508250" y="1854200"/>
          <p14:tracePt t="7399" x="2508250" y="1860550"/>
          <p14:tracePt t="7417" x="2508250" y="1873250"/>
          <p14:tracePt t="7432" x="2508250" y="1892300"/>
          <p14:tracePt t="7449" x="2489200" y="1924050"/>
          <p14:tracePt t="7466" x="2470150" y="1962150"/>
          <p14:tracePt t="7483" x="2451100" y="2000250"/>
          <p14:tracePt t="7499" x="2438400" y="2032000"/>
          <p14:tracePt t="7502" x="2438400" y="2038350"/>
          <p14:tracePt t="7576" x="2444750" y="2032000"/>
          <p14:tracePt t="7583" x="2463800" y="2019300"/>
          <p14:tracePt t="7599" x="2514600" y="2006600"/>
          <p14:tracePt t="7617" x="2603500" y="2000250"/>
          <p14:tracePt t="7632" x="2730500" y="2000250"/>
          <p14:tracePt t="7649" x="2895600" y="2000250"/>
          <p14:tracePt t="7666" x="3035300" y="2000250"/>
          <p14:tracePt t="7682" x="3149600" y="2000250"/>
          <p14:tracePt t="7699" x="3162300" y="2000250"/>
          <p14:tracePt t="7716" x="3168650" y="2000250"/>
          <p14:tracePt t="8132" x="3162300" y="2006600"/>
          <p14:tracePt t="8139" x="3149600" y="2006600"/>
          <p14:tracePt t="8148" x="3136900" y="2006600"/>
          <p14:tracePt t="8165" x="3098800" y="2006600"/>
          <p14:tracePt t="8182" x="3067050" y="2006600"/>
          <p14:tracePt t="8199" x="3022600" y="2006600"/>
          <p14:tracePt t="8215" x="2990850" y="2006600"/>
          <p14:tracePt t="8232" x="2965450" y="2006600"/>
          <p14:tracePt t="8248" x="2959100" y="2006600"/>
          <p14:tracePt t="8265" x="2952750" y="2006600"/>
          <p14:tracePt t="8282" x="2946400" y="2006600"/>
          <p14:tracePt t="8298" x="2933700" y="2006600"/>
          <p14:tracePt t="8315" x="2927350" y="2006600"/>
          <p14:tracePt t="8332" x="2921000" y="2006600"/>
          <p14:tracePt t="8348" x="2914650" y="2006600"/>
          <p14:tracePt t="8397" x="2908300" y="2006600"/>
          <p14:tracePt t="8405" x="2901950" y="2006600"/>
          <p14:tracePt t="8421" x="2895600" y="2006600"/>
          <p14:tracePt t="8835" x="2901950" y="2006600"/>
          <p14:tracePt t="8844" x="2921000" y="2006600"/>
          <p14:tracePt t="8851" x="2933700" y="2000250"/>
          <p14:tracePt t="8865" x="2952750" y="1993900"/>
          <p14:tracePt t="8881" x="2990850" y="1987550"/>
          <p14:tracePt t="8898" x="3048000" y="1981200"/>
          <p14:tracePt t="8915" x="3086100" y="1974850"/>
          <p14:tracePt t="8931" x="3136900" y="1974850"/>
          <p14:tracePt t="8948" x="3168650" y="1974850"/>
          <p14:tracePt t="8964" x="3213100" y="1974850"/>
          <p14:tracePt t="8981" x="3238500" y="1981200"/>
          <p14:tracePt t="8998" x="3257550" y="1981200"/>
          <p14:tracePt t="9087" x="3263900" y="1981200"/>
          <p14:tracePt t="9563" x="3276600" y="1981200"/>
          <p14:tracePt t="9571" x="3295650" y="1987550"/>
          <p14:tracePt t="9587" x="3314700" y="1987550"/>
          <p14:tracePt t="9597" x="3321050" y="1987550"/>
          <p14:tracePt t="9614" x="3340100" y="1987550"/>
          <p14:tracePt t="9630" x="3352800" y="1987550"/>
          <p14:tracePt t="9647" x="3359150" y="1987550"/>
          <p14:tracePt t="10027" x="3365500" y="1987550"/>
          <p14:tracePt t="10032" x="3403600" y="1993900"/>
          <p14:tracePt t="10047" x="3448050" y="2006600"/>
          <p14:tracePt t="10064" x="3632200" y="2044700"/>
          <p14:tracePt t="10080" x="3752850" y="2063750"/>
          <p14:tracePt t="10097" x="3835400" y="2063750"/>
          <p14:tracePt t="10113" x="3879850" y="2063750"/>
          <p14:tracePt t="10130" x="3892550" y="2057400"/>
          <p14:tracePt t="10147" x="3905250" y="2051050"/>
          <p14:tracePt t="10164" x="3911600" y="2051050"/>
          <p14:tracePt t="10180" x="3917950" y="2044700"/>
          <p14:tracePt t="10197" x="3930650" y="2044700"/>
          <p14:tracePt t="10213" x="3937000" y="2044700"/>
          <p14:tracePt t="10230" x="3949700" y="2044700"/>
          <p14:tracePt t="10263" x="3956050" y="2044700"/>
          <p14:tracePt t="10355" x="3962400" y="2044700"/>
          <p14:tracePt t="10363" x="3968750" y="2044700"/>
          <p14:tracePt t="10379" x="3975100" y="2044700"/>
          <p14:tracePt t="10395" x="3981450" y="2044700"/>
          <p14:tracePt t="10418" x="3987800" y="2044700"/>
          <p14:tracePt t="10457" x="3994150" y="2044700"/>
          <p14:tracePt t="10465" x="4000500" y="2044700"/>
          <p14:tracePt t="10473" x="4000500" y="2038350"/>
          <p14:tracePt t="10481" x="4006850" y="2038350"/>
          <p14:tracePt t="10497" x="4019550" y="2032000"/>
          <p14:tracePt t="10513" x="4032250" y="2032000"/>
          <p14:tracePt t="10620" x="4038600" y="2032000"/>
          <p14:tracePt t="10927" x="4044950" y="2032000"/>
          <p14:tracePt t="10943" x="4051300" y="2025650"/>
          <p14:tracePt t="11147" x="4057650" y="2019300"/>
          <p14:tracePt t="11161" x="4070350" y="2019300"/>
          <p14:tracePt t="11168" x="4095750" y="2019300"/>
          <p14:tracePt t="11179" x="4114800" y="2019300"/>
          <p14:tracePt t="11196" x="4152900" y="2019300"/>
          <p14:tracePt t="11212" x="4184650" y="2019300"/>
          <p14:tracePt t="11229" x="4210050" y="2019300"/>
          <p14:tracePt t="11246" x="4229100" y="2019300"/>
          <p14:tracePt t="11262" x="4254500" y="2019300"/>
          <p14:tracePt t="11279" x="4267200" y="2019300"/>
          <p14:tracePt t="11295" x="4273550" y="2019300"/>
          <p14:tracePt t="11312" x="4279900" y="2019300"/>
          <p14:tracePt t="11329" x="4292600" y="2019300"/>
          <p14:tracePt t="11374" x="4298950" y="2019300"/>
          <p14:tracePt t="11380" x="4305300" y="2019300"/>
          <p14:tracePt t="11396" x="4318000" y="2019300"/>
          <p14:tracePt t="11412" x="4337050" y="2019300"/>
          <p14:tracePt t="11429" x="4375150" y="2025650"/>
          <p14:tracePt t="11445" x="4406900" y="2032000"/>
          <p14:tracePt t="11462" x="4451350" y="2038350"/>
          <p14:tracePt t="11479" x="4495800" y="2051050"/>
          <p14:tracePt t="11495" x="4552950" y="2051050"/>
          <p14:tracePt t="11500" x="4584700" y="2051050"/>
          <p14:tracePt t="11512" x="4616450" y="2051050"/>
          <p14:tracePt t="11529" x="4711700" y="2057400"/>
          <p14:tracePt t="11546" x="4743450" y="2051050"/>
          <p14:tracePt t="11562" x="4781550" y="2032000"/>
          <p14:tracePt t="11579" x="4813300" y="2025650"/>
          <p14:tracePt t="11595" x="4838700" y="2019300"/>
          <p14:tracePt t="11612" x="4851400" y="2012950"/>
          <p14:tracePt t="11629" x="4864100" y="2012950"/>
          <p14:tracePt t="11647" x="4876800" y="2012950"/>
          <p14:tracePt t="11662" x="4883150" y="2006600"/>
          <p14:tracePt t="11679" x="4895850" y="2006600"/>
          <p14:tracePt t="11695" x="4908550" y="2006600"/>
          <p14:tracePt t="11712" x="4921250" y="2006600"/>
          <p14:tracePt t="11729" x="4927600" y="2006600"/>
          <p14:tracePt t="11745" x="4959350" y="2006600"/>
          <p14:tracePt t="11762" x="4978400" y="2000250"/>
          <p14:tracePt t="11779" x="4991100" y="1993900"/>
          <p14:tracePt t="11796" x="5010150" y="1993900"/>
          <p14:tracePt t="11812" x="5022850" y="1993900"/>
          <p14:tracePt t="11829" x="5022850" y="1987550"/>
          <p14:tracePt t="11845" x="5029200" y="1987550"/>
          <p14:tracePt t="12321" x="5035550" y="1987550"/>
          <p14:tracePt t="12337" x="5041900" y="1987550"/>
          <p14:tracePt t="12636" x="5048250" y="1987550"/>
          <p14:tracePt t="12651" x="5054600" y="1987550"/>
          <p14:tracePt t="12657" x="5067300" y="1987550"/>
          <p14:tracePt t="12664" x="5086350" y="1987550"/>
          <p14:tracePt t="12678" x="5092700" y="1987550"/>
          <p14:tracePt t="12695" x="5118100" y="1987550"/>
          <p14:tracePt t="12711" x="5124450" y="1987550"/>
          <p14:tracePt t="12728" x="5156200" y="1987550"/>
          <p14:tracePt t="12744" x="5194300" y="1987550"/>
          <p14:tracePt t="12761" x="5245100" y="1987550"/>
          <p14:tracePt t="12778" x="5283200" y="1987550"/>
          <p14:tracePt t="12794" x="5308600" y="1987550"/>
          <p14:tracePt t="12811" x="5321300" y="1987550"/>
          <p14:tracePt t="12844" x="5340350" y="1987550"/>
          <p14:tracePt t="12878" x="5353050" y="1987550"/>
          <p14:tracePt t="12911" x="5359400" y="1987550"/>
          <p14:tracePt t="13183" x="5372100" y="1987550"/>
          <p14:tracePt t="13191" x="5384800" y="1987550"/>
          <p14:tracePt t="13199" x="5403850" y="1987550"/>
          <p14:tracePt t="13211" x="5422900" y="1987550"/>
          <p14:tracePt t="13228" x="5467350" y="1987550"/>
          <p14:tracePt t="13244" x="5492750" y="1987550"/>
          <p14:tracePt t="13261" x="5499100" y="1987550"/>
          <p14:tracePt t="13277" x="5505450" y="1987550"/>
          <p14:tracePt t="13294" x="5511800" y="1987550"/>
          <p14:tracePt t="13311" x="5518150" y="1981200"/>
          <p14:tracePt t="13327" x="5530850" y="1981200"/>
          <p14:tracePt t="13344" x="5543550" y="1981200"/>
          <p14:tracePt t="13360" x="5556250" y="1981200"/>
          <p14:tracePt t="13377" x="5562600" y="1981200"/>
          <p14:tracePt t="13394" x="5575300" y="1981200"/>
          <p14:tracePt t="13410" x="5581650" y="1981200"/>
          <p14:tracePt t="13444" x="5594350" y="1981200"/>
          <p14:tracePt t="13460" x="5613400" y="1981200"/>
          <p14:tracePt t="13477" x="5632450" y="1981200"/>
          <p14:tracePt t="13494" x="5645150" y="1981200"/>
          <p14:tracePt t="13511" x="5651500" y="1981200"/>
          <p14:tracePt t="13528" x="5657850" y="1981200"/>
          <p14:tracePt t="13606" x="5664200" y="1981200"/>
          <p14:tracePt t="13621" x="5670550" y="1981200"/>
          <p14:tracePt t="13637" x="5676900" y="1981200"/>
          <p14:tracePt t="13653" x="5683250" y="1981200"/>
          <p14:tracePt t="13661" x="5689600" y="1981200"/>
          <p14:tracePt t="13679" x="5708650" y="1981200"/>
          <p14:tracePt t="13694" x="5740400" y="1981200"/>
          <p14:tracePt t="13710" x="5784850" y="1981200"/>
          <p14:tracePt t="13727" x="5816600" y="1981200"/>
          <p14:tracePt t="13744" x="5848350" y="1981200"/>
          <p14:tracePt t="13760" x="5867400" y="1981200"/>
          <p14:tracePt t="13777" x="5880100" y="1981200"/>
          <p14:tracePt t="13794" x="5899150" y="1981200"/>
          <p14:tracePt t="13810" x="5911850" y="1981200"/>
          <p14:tracePt t="13827" x="5930900" y="1981200"/>
          <p14:tracePt t="13843" x="5943600" y="1981200"/>
          <p14:tracePt t="13860" x="5975350" y="1981200"/>
          <p14:tracePt t="13877" x="5994400" y="1981200"/>
          <p14:tracePt t="13894" x="6007100" y="1981200"/>
          <p14:tracePt t="13910" x="6013450" y="1974850"/>
          <p14:tracePt t="13927" x="6026150" y="1974850"/>
          <p14:tracePt t="13960" x="6032500" y="1974850"/>
          <p14:tracePt t="13977" x="6038850" y="1974850"/>
          <p14:tracePt t="14004" x="6045200" y="1974850"/>
          <p14:tracePt t="14029" x="6051550" y="1974850"/>
          <p14:tracePt t="14038" x="6057900" y="1974850"/>
          <p14:tracePt t="14053" x="6064250" y="1974850"/>
          <p14:tracePt t="14060" x="6070600" y="1974850"/>
          <p14:tracePt t="14076" x="6076950" y="1968500"/>
          <p14:tracePt t="14093" x="6083300" y="1968500"/>
          <p14:tracePt t="14110" x="6089650" y="1968500"/>
          <p14:tracePt t="14127" x="6096000" y="1962150"/>
          <p14:tracePt t="14143" x="6108700" y="1962150"/>
          <p14:tracePt t="14176" x="6115050" y="1962150"/>
          <p14:tracePt t="14271" x="6115050" y="1955800"/>
          <p14:tracePt t="14295" x="6121400" y="1955800"/>
          <p14:tracePt t="14319" x="6121400" y="1949450"/>
          <p14:tracePt t="14365" x="6127750" y="1949450"/>
          <p14:tracePt t="14443" x="6134100" y="1949450"/>
          <p14:tracePt t="14811" x="6121400" y="1955800"/>
          <p14:tracePt t="14818" x="6108700" y="1974850"/>
          <p14:tracePt t="14828" x="6089650" y="1987550"/>
          <p14:tracePt t="14843" x="6032500" y="2038350"/>
          <p14:tracePt t="14859" x="5930900" y="2127250"/>
          <p14:tracePt t="14876" x="5835650" y="2228850"/>
          <p14:tracePt t="14893" x="5695950" y="2343150"/>
          <p14:tracePt t="14909" x="5537200" y="2438400"/>
          <p14:tracePt t="14927" x="5391150" y="2533650"/>
          <p14:tracePt t="14942" x="5276850" y="2597150"/>
          <p14:tracePt t="14959" x="5181600" y="2641600"/>
          <p14:tracePt t="14976" x="5060950" y="2679700"/>
          <p14:tracePt t="14993" x="4965700" y="2705100"/>
          <p14:tracePt t="15009" x="4876800" y="2724150"/>
          <p14:tracePt t="15026" x="4800600" y="2749550"/>
          <p14:tracePt t="15043" x="4686300" y="2781300"/>
          <p14:tracePt t="15059" x="4565650" y="2794000"/>
          <p14:tracePt t="15076" x="4419600" y="2813050"/>
          <p14:tracePt t="15092" x="4260850" y="2857500"/>
          <p14:tracePt t="15109" x="4038600" y="2978150"/>
          <p14:tracePt t="15126" x="3771900" y="3098800"/>
          <p14:tracePt t="15142" x="3568700" y="3175000"/>
          <p14:tracePt t="15159" x="3403600" y="3225800"/>
          <p14:tracePt t="15176" x="3282950" y="3263900"/>
          <p14:tracePt t="15192" x="3213100" y="3282950"/>
          <p14:tracePt t="15209" x="3175000" y="3289300"/>
          <p14:tracePt t="15226" x="3117850" y="3308350"/>
          <p14:tracePt t="15242" x="3098800" y="3321050"/>
          <p14:tracePt t="15259" x="3092450" y="3327400"/>
          <p14:tracePt t="15275" x="3079750" y="3340100"/>
          <p14:tracePt t="15292" x="3073400" y="3340100"/>
          <p14:tracePt t="15309" x="3041650" y="3352800"/>
          <p14:tracePt t="15326" x="3009900" y="3365500"/>
          <p14:tracePt t="15342" x="2965450" y="3384550"/>
          <p14:tracePt t="15359" x="2921000" y="3397250"/>
          <p14:tracePt t="15375" x="2863850" y="3409950"/>
          <p14:tracePt t="15392" x="2838450" y="3416300"/>
          <p14:tracePt t="15409" x="2825750" y="3416300"/>
          <p14:tracePt t="15425" x="2806700" y="3416300"/>
          <p14:tracePt t="15442" x="2794000" y="3416300"/>
          <p14:tracePt t="15459" x="2787650" y="3422650"/>
          <p14:tracePt t="15476" x="2755900" y="3435350"/>
          <p14:tracePt t="15492" x="2743200" y="3441700"/>
          <p14:tracePt t="15509" x="2730500" y="3441700"/>
          <p14:tracePt t="15525" x="2717800" y="3448050"/>
          <p14:tracePt t="15542" x="2698750" y="3454400"/>
          <p14:tracePt t="15559" x="2667000" y="3454400"/>
          <p14:tracePt t="15575" x="2647950" y="3454400"/>
          <p14:tracePt t="15592" x="2641600" y="3460750"/>
          <p14:tracePt t="15608" x="2628900" y="3460750"/>
          <p14:tracePt t="15625" x="2622550" y="3460750"/>
          <p14:tracePt t="15642" x="2616200" y="3460750"/>
          <p14:tracePt t="15744" x="2622550" y="3460750"/>
          <p14:tracePt t="15750" x="2628900" y="3460750"/>
          <p14:tracePt t="15760" x="2647950" y="3454400"/>
          <p14:tracePt t="15775" x="2673350" y="3441700"/>
          <p14:tracePt t="15792" x="2749550" y="3441700"/>
          <p14:tracePt t="15808" x="2876550" y="3441700"/>
          <p14:tracePt t="15825" x="3079750" y="3441700"/>
          <p14:tracePt t="15842" x="3321050" y="3454400"/>
          <p14:tracePt t="15858" x="3524250" y="3467100"/>
          <p14:tracePt t="15875" x="3759200" y="3498850"/>
          <p14:tracePt t="15892" x="4051300" y="3524250"/>
          <p14:tracePt t="15908" x="4254500" y="3524250"/>
          <p14:tracePt t="15925" x="4425950" y="3505200"/>
          <p14:tracePt t="15942" x="4572000" y="3486150"/>
          <p14:tracePt t="15958" x="4679950" y="3486150"/>
          <p14:tracePt t="15975" x="4756150" y="3486150"/>
          <p14:tracePt t="15992" x="4800600" y="3492500"/>
          <p14:tracePt t="16008" x="4819650" y="3498850"/>
          <p14:tracePt t="16011" x="4826000" y="3498850"/>
          <p14:tracePt t="16025" x="4832350" y="3505200"/>
          <p14:tracePt t="16126" x="4832350" y="3511550"/>
          <p14:tracePt t="16142" x="4826000" y="3517900"/>
          <p14:tracePt t="16150" x="4813300" y="3524250"/>
          <p14:tracePt t="16158" x="4806950" y="3530600"/>
          <p14:tracePt t="16174" x="4775200" y="3543300"/>
          <p14:tracePt t="16191" x="4737100" y="3556000"/>
          <p14:tracePt t="16208" x="4654550" y="3562350"/>
          <p14:tracePt t="16224" x="4495800" y="3575050"/>
          <p14:tracePt t="16241" x="4305300" y="3587750"/>
          <p14:tracePt t="16258" x="4108450" y="3594100"/>
          <p14:tracePt t="16274" x="3924300" y="3600450"/>
          <p14:tracePt t="16293" x="3746500" y="3606800"/>
          <p14:tracePt t="16308" x="3657600" y="3600450"/>
          <p14:tracePt t="16324" x="3587750" y="3587750"/>
          <p14:tracePt t="16341" x="3536950" y="3587750"/>
          <p14:tracePt t="16358" x="3492500" y="3587750"/>
          <p14:tracePt t="16374" x="3454400" y="3587750"/>
          <p14:tracePt t="16391" x="3397250" y="3587750"/>
          <p14:tracePt t="16408" x="3327400" y="3587750"/>
          <p14:tracePt t="16425" x="3276600" y="3587750"/>
          <p14:tracePt t="16441" x="3200400" y="3575050"/>
          <p14:tracePt t="16458" x="3111500" y="3562350"/>
          <p14:tracePt t="16475" x="3022600" y="3543300"/>
          <p14:tracePt t="16491" x="2933700" y="3530600"/>
          <p14:tracePt t="16494" x="2889250" y="3524250"/>
          <p14:tracePt t="16507" x="2863850" y="3524250"/>
          <p14:tracePt t="16524" x="2832100" y="3524250"/>
          <p14:tracePt t="16541" x="2787650" y="3530600"/>
          <p14:tracePt t="16558" x="2711450" y="3543300"/>
          <p14:tracePt t="16574" x="2641600" y="3556000"/>
          <p14:tracePt t="16591" x="2590800" y="3562350"/>
          <p14:tracePt t="16607" x="2552700" y="3568700"/>
          <p14:tracePt t="16624" x="2514600" y="3568700"/>
          <p14:tracePt t="16641" x="2489200" y="3568700"/>
          <p14:tracePt t="16658" x="2463800" y="3575050"/>
          <p14:tracePt t="16674" x="2438400" y="3575050"/>
          <p14:tracePt t="16691" x="2425700" y="3575050"/>
          <p14:tracePt t="16708" x="2419350" y="3575050"/>
          <p14:tracePt t="16724" x="2413000" y="3575050"/>
          <p14:tracePt t="16840" x="2419350" y="3568700"/>
          <p14:tracePt t="16849" x="2432050" y="3562350"/>
          <p14:tracePt t="16857" x="2451100" y="3556000"/>
          <p14:tracePt t="16874" x="2476500" y="3549650"/>
          <p14:tracePt t="16891" x="2508250" y="3536950"/>
          <p14:tracePt t="16907" x="2540000" y="3536950"/>
          <p14:tracePt t="16924" x="2584450" y="3536950"/>
          <p14:tracePt t="16940" x="2622550" y="3530600"/>
          <p14:tracePt t="16957" x="2692400" y="3530600"/>
          <p14:tracePt t="16974" x="2743200" y="3530600"/>
          <p14:tracePt t="16991" x="2787650" y="3543300"/>
          <p14:tracePt t="17007" x="2825750" y="3543300"/>
          <p14:tracePt t="17024" x="2857500" y="3549650"/>
          <p14:tracePt t="17041" x="2895600" y="3549650"/>
          <p14:tracePt t="17057" x="2921000" y="3549650"/>
          <p14:tracePt t="17074" x="2959100" y="3556000"/>
          <p14:tracePt t="17091" x="2990850" y="3562350"/>
          <p14:tracePt t="17107" x="3035300" y="3575050"/>
          <p14:tracePt t="17124" x="3073400" y="3581400"/>
          <p14:tracePt t="17141" x="3117850" y="3594100"/>
          <p14:tracePt t="17157" x="3155950" y="3606800"/>
          <p14:tracePt t="17174" x="3187700" y="3613150"/>
          <p14:tracePt t="17190" x="3219450" y="3619500"/>
          <p14:tracePt t="17207" x="3257550" y="3625850"/>
          <p14:tracePt t="17224" x="3308350" y="3625850"/>
          <p14:tracePt t="17240" x="3346450" y="3625850"/>
          <p14:tracePt t="17257" x="3384550" y="3625850"/>
          <p14:tracePt t="17274" x="3416300" y="3625850"/>
          <p14:tracePt t="17291" x="3454400" y="3619500"/>
          <p14:tracePt t="17307" x="3492500" y="3606800"/>
          <p14:tracePt t="17324" x="3543300" y="3594100"/>
          <p14:tracePt t="17341" x="3587750" y="3575050"/>
          <p14:tracePt t="17357" x="3600450" y="3575050"/>
          <p14:tracePt t="17490" x="3594100" y="3581400"/>
          <p14:tracePt t="17499" x="3587750" y="3587750"/>
          <p14:tracePt t="17508" x="3575050" y="3587750"/>
          <p14:tracePt t="17524" x="3556000" y="3600450"/>
          <p14:tracePt t="17541" x="3536950" y="3606800"/>
          <p14:tracePt t="17557" x="3492500" y="3606800"/>
          <p14:tracePt t="17574" x="3416300" y="3606800"/>
          <p14:tracePt t="17591" x="3289300" y="3594100"/>
          <p14:tracePt t="17607" x="3155950" y="3575050"/>
          <p14:tracePt t="17623" x="2921000" y="3524250"/>
          <p14:tracePt t="17640" x="2736850" y="3479800"/>
          <p14:tracePt t="17656" x="2597150" y="3454400"/>
          <p14:tracePt t="17674" x="2489200" y="3441700"/>
          <p14:tracePt t="17690" x="2413000" y="3435350"/>
          <p14:tracePt t="17707" x="2368550" y="3429000"/>
          <p14:tracePt t="17724" x="2324100" y="3429000"/>
          <p14:tracePt t="17740" x="2317750" y="3429000"/>
          <p14:tracePt t="17757" x="2311400" y="3429000"/>
          <p14:tracePt t="17962" x="2311400" y="3422650"/>
          <p14:tracePt t="17969" x="2324100" y="3416300"/>
          <p14:tracePt t="17976" x="2349500" y="3403600"/>
          <p14:tracePt t="17990" x="2501900" y="3352800"/>
          <p14:tracePt t="18007" x="2832100" y="3282950"/>
          <p14:tracePt t="18023" x="3384550" y="3130550"/>
          <p14:tracePt t="18040" x="4019550" y="2908300"/>
          <p14:tracePt t="18057" x="4724400" y="2622550"/>
          <p14:tracePt t="18075" x="5556250" y="2247900"/>
          <p14:tracePt t="18092" x="6604000" y="1854200"/>
          <p14:tracePt t="18108" x="6997700" y="1714500"/>
          <p14:tracePt t="18124" x="7131050" y="1657350"/>
          <p14:tracePt t="18140" x="7162800" y="1631950"/>
          <p14:tracePt t="18156" x="7162800" y="1625600"/>
          <p14:tracePt t="18297" x="7162800" y="1606550"/>
          <p14:tracePt t="18306" x="7162800" y="1593850"/>
          <p14:tracePt t="18313" x="7162800" y="1568450"/>
          <p14:tracePt t="18323" x="7156450" y="1549400"/>
          <p14:tracePt t="18340" x="7124700" y="1498600"/>
          <p14:tracePt t="18356" x="7080250" y="1441450"/>
          <p14:tracePt t="18373" x="7023100" y="1384300"/>
          <p14:tracePt t="18390" x="6877050" y="1282700"/>
          <p14:tracePt t="18406" x="6775450" y="1225550"/>
          <p14:tracePt t="18423" x="6680200" y="1187450"/>
          <p14:tracePt t="18439" x="6635750" y="1174750"/>
          <p14:tracePt t="18456" x="6597650" y="1162050"/>
          <p14:tracePt t="18473" x="6591300" y="1162050"/>
          <p14:tracePt t="18506" x="6584950" y="1162050"/>
          <p14:tracePt t="18595" x="6572250" y="1162050"/>
          <p14:tracePt t="18610" x="6559550" y="1162050"/>
          <p14:tracePt t="18618" x="6553200" y="1162050"/>
          <p14:tracePt t="18626" x="6546850" y="1162050"/>
          <p14:tracePt t="18639" x="6540500" y="1162050"/>
          <p14:tracePt t="18656" x="6527800" y="1168400"/>
          <p14:tracePt t="18673" x="6521450" y="1174750"/>
          <p14:tracePt t="18689" x="6508750" y="1181100"/>
          <p14:tracePt t="18706" x="6502400" y="1187450"/>
          <p14:tracePt t="18723" x="6502400" y="1193800"/>
          <p14:tracePt t="18776" x="6502400" y="1174750"/>
          <p14:tracePt t="18783" x="6502400" y="1162050"/>
          <p14:tracePt t="18791" x="6508750" y="1143000"/>
          <p14:tracePt t="18806" x="6508750" y="1111250"/>
          <p14:tracePt t="18822" x="6508750" y="1079500"/>
          <p14:tracePt t="18839" x="6508750" y="1073150"/>
          <p14:tracePt t="18856" x="6508750" y="1066800"/>
          <p14:tracePt t="18930" x="6502400" y="1054100"/>
          <p14:tracePt t="18947" x="6496050" y="1047750"/>
          <p14:tracePt t="18972" x="6489700" y="1041400"/>
          <p14:tracePt t="19002" x="6489700" y="1035050"/>
          <p14:tracePt t="19026" x="6483350" y="1028700"/>
          <p14:tracePt t="19040" x="6483350" y="1022350"/>
          <p14:tracePt t="19049" x="6483350" y="1016000"/>
          <p14:tracePt t="19057" x="6477000" y="1009650"/>
          <p14:tracePt t="19072" x="6477000" y="996950"/>
          <p14:tracePt t="19089" x="6470650" y="971550"/>
          <p14:tracePt t="19105" x="6470650" y="958850"/>
          <p14:tracePt t="19122" x="6464300" y="946150"/>
          <p14:tracePt t="19139" x="6457950" y="939800"/>
          <p14:tracePt t="19155" x="6457950" y="933450"/>
          <p14:tracePt t="19172" x="6457950" y="920750"/>
          <p14:tracePt t="19189" x="6451600" y="914400"/>
          <p14:tracePt t="19205" x="6451600" y="901700"/>
          <p14:tracePt t="19222" x="6445250" y="895350"/>
          <p14:tracePt t="19239" x="6445250" y="889000"/>
          <p14:tracePt t="19255" x="6445250" y="882650"/>
          <p14:tracePt t="19272" x="6445250" y="876300"/>
          <p14:tracePt t="19289" x="6445250" y="869950"/>
          <p14:tracePt t="19306" x="6438900" y="844550"/>
          <p14:tracePt t="19322" x="6432550" y="812800"/>
          <p14:tracePt t="19339" x="6426200" y="787400"/>
          <p14:tracePt t="19355" x="6426200" y="774700"/>
          <p14:tracePt t="19372" x="6426200" y="755650"/>
          <p14:tracePt t="19389" x="6419850" y="742950"/>
          <p14:tracePt t="19405" x="6419850" y="723900"/>
          <p14:tracePt t="19422" x="6419850" y="711200"/>
          <p14:tracePt t="19439" x="6413500" y="692150"/>
          <p14:tracePt t="19455" x="6407150" y="673100"/>
          <p14:tracePt t="19472" x="6394450" y="660400"/>
          <p14:tracePt t="19488" x="6394450" y="647700"/>
          <p14:tracePt t="19505" x="6394450" y="641350"/>
          <p14:tracePt t="19522" x="6388100" y="628650"/>
          <p14:tracePt t="19538" x="6381750" y="622300"/>
          <p14:tracePt t="19555" x="6381750" y="609600"/>
          <p14:tracePt t="19572" x="6375400" y="596900"/>
          <p14:tracePt t="19588" x="6362700" y="584200"/>
          <p14:tracePt t="19605" x="6356350" y="577850"/>
          <p14:tracePt t="19622" x="6350000" y="558800"/>
          <p14:tracePt t="19638" x="6343650" y="552450"/>
          <p14:tracePt t="19655" x="6337300" y="539750"/>
          <p14:tracePt t="19671" x="6330950" y="533400"/>
          <p14:tracePt t="19688" x="6318250" y="527050"/>
          <p14:tracePt t="19705" x="6311900" y="514350"/>
          <p14:tracePt t="19722" x="6280150" y="501650"/>
          <p14:tracePt t="19738" x="6235700" y="488950"/>
          <p14:tracePt t="19755" x="6203950" y="476250"/>
          <p14:tracePt t="19771" x="6153150" y="463550"/>
          <p14:tracePt t="19788" x="6121400" y="450850"/>
          <p14:tracePt t="19805" x="6083300" y="444500"/>
          <p14:tracePt t="19821" x="6051550" y="438150"/>
          <p14:tracePt t="19838" x="6000750" y="425450"/>
          <p14:tracePt t="19855" x="5924550" y="406400"/>
          <p14:tracePt t="19871" x="5880100" y="393700"/>
          <p14:tracePt t="19889" x="5835650" y="387350"/>
          <p14:tracePt t="19906" x="5797550" y="381000"/>
          <p14:tracePt t="19923" x="5759450" y="381000"/>
          <p14:tracePt t="19940" x="5727700" y="374650"/>
          <p14:tracePt t="19956" x="5708650" y="374650"/>
          <p14:tracePt t="19972" x="5695950" y="374650"/>
          <p14:tracePt t="19988" x="5689600" y="381000"/>
          <p14:tracePt t="20005" x="5683250" y="393700"/>
          <p14:tracePt t="20021" x="5664200" y="400050"/>
          <p14:tracePt t="20038" x="5645150" y="412750"/>
          <p14:tracePt t="20055" x="5626100" y="419100"/>
          <p14:tracePt t="20072" x="5600700" y="431800"/>
          <p14:tracePt t="20089" x="5575300" y="450850"/>
          <p14:tracePt t="20105" x="5549900" y="457200"/>
          <p14:tracePt t="20123" x="5537200" y="476250"/>
          <p14:tracePt t="20138" x="5530850" y="488950"/>
          <p14:tracePt t="20155" x="5524500" y="495300"/>
          <p14:tracePt t="20171" x="5518150" y="508000"/>
          <p14:tracePt t="20188" x="5518150" y="514350"/>
          <p14:tracePt t="20205" x="5511800" y="527050"/>
          <p14:tracePt t="20222" x="5511800" y="552450"/>
          <p14:tracePt t="20238" x="5505450" y="596900"/>
          <p14:tracePt t="20254" x="5505450" y="615950"/>
          <p14:tracePt t="20271" x="5505450" y="628650"/>
          <p14:tracePt t="20288" x="5505450" y="647700"/>
          <p14:tracePt t="20304" x="5511800" y="654050"/>
          <p14:tracePt t="20321" x="5511800" y="660400"/>
          <p14:tracePt t="20338" x="5524500" y="673100"/>
          <p14:tracePt t="20354" x="5530850" y="685800"/>
          <p14:tracePt t="20371" x="5556250" y="723900"/>
          <p14:tracePt t="20388" x="5613400" y="774700"/>
          <p14:tracePt t="20404" x="5645150" y="812800"/>
          <p14:tracePt t="20421" x="5676900" y="844550"/>
          <p14:tracePt t="20438" x="5708650" y="863600"/>
          <p14:tracePt t="20454" x="5740400" y="869950"/>
          <p14:tracePt t="20471" x="5791200" y="882650"/>
          <p14:tracePt t="20487" x="5829300" y="895350"/>
          <p14:tracePt t="20504" x="5880100" y="901700"/>
          <p14:tracePt t="20508" x="5905500" y="908050"/>
          <p14:tracePt t="20522" x="5943600" y="920750"/>
          <p14:tracePt t="20537" x="5988050" y="927100"/>
          <p14:tracePt t="20554" x="6019800" y="927100"/>
          <p14:tracePt t="20571" x="6070600" y="927100"/>
          <p14:tracePt t="20588" x="6115050" y="927100"/>
          <p14:tracePt t="20604" x="6172200" y="927100"/>
          <p14:tracePt t="20621" x="6223000" y="920750"/>
          <p14:tracePt t="20638" x="6273800" y="901700"/>
          <p14:tracePt t="20654" x="6305550" y="882650"/>
          <p14:tracePt t="20671" x="6343650" y="876300"/>
          <p14:tracePt t="20687" x="6375400" y="857250"/>
          <p14:tracePt t="20704" x="6413500" y="844550"/>
          <p14:tracePt t="20720" x="6432550" y="831850"/>
          <p14:tracePt t="20737" x="6457950" y="825500"/>
          <p14:tracePt t="20754" x="6470650" y="806450"/>
          <p14:tracePt t="20770" x="6489700" y="793750"/>
          <p14:tracePt t="20787" x="6508750" y="774700"/>
          <p14:tracePt t="20804" x="6515100" y="755650"/>
          <p14:tracePt t="20820" x="6527800" y="749300"/>
          <p14:tracePt t="20837" x="6527800" y="736600"/>
          <p14:tracePt t="20854" x="6534150" y="717550"/>
          <p14:tracePt t="20870" x="6534150" y="698500"/>
          <p14:tracePt t="20887" x="6534150" y="685800"/>
          <p14:tracePt t="20904" x="6534150" y="666750"/>
          <p14:tracePt t="20921" x="6527800" y="654050"/>
          <p14:tracePt t="20937" x="6521450" y="647700"/>
          <p14:tracePt t="20954" x="6508750" y="635000"/>
          <p14:tracePt t="20971" x="6489700" y="628650"/>
          <p14:tracePt t="20987" x="6464300" y="615950"/>
          <p14:tracePt t="21004" x="6432550" y="603250"/>
          <p14:tracePt t="21008" x="6407150" y="590550"/>
          <p14:tracePt t="21020" x="6388100" y="577850"/>
          <p14:tracePt t="21037" x="6337300" y="546100"/>
          <p14:tracePt t="21054" x="6267450" y="508000"/>
          <p14:tracePt t="21070" x="6229350" y="495300"/>
          <p14:tracePt t="21087" x="6203950" y="488950"/>
          <p14:tracePt t="21104" x="6178550" y="476250"/>
          <p14:tracePt t="21120" x="6165850" y="469900"/>
          <p14:tracePt t="21137" x="6153150" y="463550"/>
          <p14:tracePt t="21154" x="6134100" y="463550"/>
          <p14:tracePt t="21170" x="6121400" y="463550"/>
          <p14:tracePt t="21187" x="6108700" y="463550"/>
          <p14:tracePt t="21203" x="6083300" y="469900"/>
          <p14:tracePt t="21220" x="6045200" y="482600"/>
          <p14:tracePt t="21237" x="6013450" y="488950"/>
          <p14:tracePt t="21254" x="5969000" y="501650"/>
          <p14:tracePt t="21270" x="5937250" y="514350"/>
          <p14:tracePt t="21287" x="5899150" y="527050"/>
          <p14:tracePt t="21304" x="5873750" y="539750"/>
          <p14:tracePt t="21320" x="5867400" y="546100"/>
          <p14:tracePt t="21337" x="5854700" y="552450"/>
          <p14:tracePt t="21353" x="5848350" y="552450"/>
          <p14:tracePt t="21370" x="5835650" y="558800"/>
          <p14:tracePt t="21387" x="5822950" y="565150"/>
          <p14:tracePt t="21403" x="5816600" y="571500"/>
          <p14:tracePt t="21420" x="5810250" y="577850"/>
          <p14:tracePt t="21437" x="5784850" y="590550"/>
          <p14:tracePt t="21453" x="5765800" y="596900"/>
          <p14:tracePt t="21470" x="5753100" y="609600"/>
          <p14:tracePt t="21487" x="5746750" y="609600"/>
          <p14:tracePt t="21493" x="5740400" y="609600"/>
          <p14:tracePt t="21504" x="5734050" y="615950"/>
          <p14:tracePt t="21520" x="5727700" y="622300"/>
          <p14:tracePt t="21537" x="5715000" y="628650"/>
          <p14:tracePt t="21554" x="5708650" y="635000"/>
          <p14:tracePt t="21570" x="5683250" y="647700"/>
          <p14:tracePt t="21587" x="5664200" y="660400"/>
          <p14:tracePt t="21603" x="5651500" y="666750"/>
          <p14:tracePt t="21620" x="5645150" y="673100"/>
          <p14:tracePt t="21636" x="5638800" y="679450"/>
          <p14:tracePt t="21653" x="5632450" y="679450"/>
          <p14:tracePt t="21697" x="5632450" y="685800"/>
          <p14:tracePt t="21743" x="5626100" y="692150"/>
          <p14:tracePt t="21750" x="5613400" y="698500"/>
          <p14:tracePt t="21760" x="5600700" y="704850"/>
          <p14:tracePt t="21770" x="5581650" y="711200"/>
          <p14:tracePt t="21786" x="5524500" y="723900"/>
          <p14:tracePt t="21803" x="5403850" y="736600"/>
          <p14:tracePt t="21820" x="5168900" y="755650"/>
          <p14:tracePt t="21837" x="4978400" y="768350"/>
          <p14:tracePt t="21853" x="4826000" y="787400"/>
          <p14:tracePt t="21870" x="4686300" y="806450"/>
          <p14:tracePt t="21886" x="4559300" y="812800"/>
          <p14:tracePt t="21903" x="4451350" y="819150"/>
          <p14:tracePt t="21919" x="4324350" y="819150"/>
          <p14:tracePt t="21936" x="4216400" y="812800"/>
          <p14:tracePt t="21953" x="4133850" y="793750"/>
          <p14:tracePt t="21970" x="4019550" y="774700"/>
          <p14:tracePt t="21986" x="3956050" y="762000"/>
          <p14:tracePt t="22003" x="3873500" y="749300"/>
          <p14:tracePt t="22020" x="3797300" y="742950"/>
          <p14:tracePt t="22037" x="3721100" y="730250"/>
          <p14:tracePt t="22053" x="3632200" y="730250"/>
          <p14:tracePt t="22069" x="3562350" y="730250"/>
          <p14:tracePt t="22086" x="3498850" y="736600"/>
          <p14:tracePt t="22103" x="3409950" y="755650"/>
          <p14:tracePt t="22120" x="3359150" y="768350"/>
          <p14:tracePt t="22137" x="3327400" y="774700"/>
          <p14:tracePt t="22153" x="3276600" y="787400"/>
          <p14:tracePt t="22170" x="3200400" y="787400"/>
          <p14:tracePt t="22186" x="3136900" y="787400"/>
          <p14:tracePt t="22203" x="3092450" y="787400"/>
          <p14:tracePt t="22220" x="3035300" y="787400"/>
          <p14:tracePt t="22236" x="3003550" y="787400"/>
          <p14:tracePt t="22253" x="2959100" y="781050"/>
          <p14:tracePt t="22270" x="2921000" y="774700"/>
          <p14:tracePt t="22286" x="2889250" y="774700"/>
          <p14:tracePt t="22303" x="2870200" y="768350"/>
          <p14:tracePt t="22319" x="2863850" y="768350"/>
          <p14:tracePt t="22840" x="2889250" y="768350"/>
          <p14:tracePt t="22846" x="2914650" y="774700"/>
          <p14:tracePt t="22854" x="2978150" y="781050"/>
          <p14:tracePt t="22869" x="3067050" y="800100"/>
          <p14:tracePt t="22886" x="3479800" y="844550"/>
          <p14:tracePt t="22902" x="3848100" y="844550"/>
          <p14:tracePt t="22919" x="4241800" y="857250"/>
          <p14:tracePt t="22935" x="4654550" y="857250"/>
          <p14:tracePt t="22952" x="5054600" y="838200"/>
          <p14:tracePt t="22969" x="5321300" y="838200"/>
          <p14:tracePt t="22985" x="5511800" y="844550"/>
          <p14:tracePt t="23003" x="5683250" y="850900"/>
          <p14:tracePt t="23005" x="5759450" y="850900"/>
          <p14:tracePt t="23019" x="5822950" y="850900"/>
          <p14:tracePt t="23036" x="5962650" y="863600"/>
          <p14:tracePt t="23052" x="6032500" y="876300"/>
          <p14:tracePt t="23068" x="6070600" y="876300"/>
          <p14:tracePt t="23085" x="6096000" y="876300"/>
          <p14:tracePt t="23102" x="6127750" y="876300"/>
          <p14:tracePt t="23119" x="6159500" y="876300"/>
          <p14:tracePt t="23136" x="6191250" y="876300"/>
          <p14:tracePt t="23152" x="6203950" y="876300"/>
          <p14:tracePt t="23169" x="6216650" y="876300"/>
          <p14:tracePt t="23185" x="6223000" y="876300"/>
          <p14:tracePt t="23218" x="6229350" y="876300"/>
          <p14:tracePt t="23238" x="6235700" y="876300"/>
          <p14:tracePt t="24876" x="6235700" y="889000"/>
          <p14:tracePt t="24884" x="6235700" y="920750"/>
          <p14:tracePt t="24892" x="6229350" y="965200"/>
          <p14:tracePt t="24901" x="6216650" y="1016000"/>
          <p14:tracePt t="24917" x="6165850" y="1149350"/>
          <p14:tracePt t="24934" x="6089650" y="1339850"/>
          <p14:tracePt t="24950" x="5937250" y="1600200"/>
          <p14:tracePt t="24967" x="5708650" y="1930400"/>
          <p14:tracePt t="24985" x="5359400" y="2387600"/>
          <p14:tracePt t="25001" x="4768850" y="3016250"/>
          <p14:tracePt t="25019" x="4324350" y="3340100"/>
          <p14:tracePt t="25036" x="3803650" y="3625850"/>
          <p14:tracePt t="25052" x="3130550" y="3956050"/>
          <p14:tracePt t="25069" x="2654300" y="4121150"/>
          <p14:tracePt t="25086" x="2178050" y="4254500"/>
          <p14:tracePt t="25102" x="1955800" y="4292600"/>
          <p14:tracePt t="25117" x="1860550" y="4298950"/>
          <p14:tracePt t="25134" x="1600200" y="4349750"/>
          <p14:tracePt t="25150" x="1460500" y="4375150"/>
          <p14:tracePt t="25167" x="1308100" y="4375150"/>
          <p14:tracePt t="25184" x="1181100" y="4394200"/>
          <p14:tracePt t="25200" x="1041400" y="4419600"/>
          <p14:tracePt t="25217" x="901700" y="4425950"/>
          <p14:tracePt t="25233" x="825500" y="4425950"/>
          <p14:tracePt t="25250" x="774700" y="4419600"/>
          <p14:tracePt t="25267" x="762000" y="4406900"/>
          <p14:tracePt t="25283" x="755650" y="4387850"/>
          <p14:tracePt t="25300" x="755650" y="4343400"/>
          <p14:tracePt t="25317" x="774700" y="4286250"/>
          <p14:tracePt t="25334" x="831850" y="4197350"/>
          <p14:tracePt t="25350" x="933450" y="4083050"/>
          <p14:tracePt t="25367" x="1060450" y="3968750"/>
          <p14:tracePt t="25384" x="1225550" y="3835400"/>
          <p14:tracePt t="25400" x="1314450" y="3765550"/>
          <p14:tracePt t="25417" x="1384300" y="3695700"/>
          <p14:tracePt t="25433" x="1441450" y="3638550"/>
          <p14:tracePt t="25450" x="1504950" y="3587750"/>
          <p14:tracePt t="25466" x="1555750" y="3556000"/>
          <p14:tracePt t="25483" x="1606550" y="3543300"/>
          <p14:tracePt t="25500" x="1638300" y="3543300"/>
          <p14:tracePt t="25503" x="1651000" y="3543300"/>
          <p14:tracePt t="25516" x="1670050" y="3543300"/>
          <p14:tracePt t="25533" x="1714500" y="3543300"/>
          <p14:tracePt t="25550" x="1778000" y="3543300"/>
          <p14:tracePt t="25566" x="1822450" y="3543300"/>
          <p14:tracePt t="25583" x="1866900" y="3543300"/>
          <p14:tracePt t="25600" x="1917700" y="3549650"/>
          <p14:tracePt t="25616" x="1949450" y="3549650"/>
          <p14:tracePt t="25633" x="1968500" y="3549650"/>
          <p14:tracePt t="25650" x="2006600" y="3562350"/>
          <p14:tracePt t="25667" x="2051050" y="3568700"/>
          <p14:tracePt t="25683" x="2108200" y="3581400"/>
          <p14:tracePt t="25700" x="2152650" y="3587750"/>
          <p14:tracePt t="25716" x="2184400" y="3587750"/>
          <p14:tracePt t="25733" x="2197100" y="3587750"/>
          <p14:tracePt t="25988" x="2203450" y="3587750"/>
          <p14:tracePt t="25996" x="2203450" y="3581400"/>
          <p14:tracePt t="26004" x="2209800" y="3575050"/>
          <p14:tracePt t="26018" x="2209800" y="3568700"/>
          <p14:tracePt t="26033" x="2209800" y="3562350"/>
          <p14:tracePt t="26050" x="2222500" y="3549650"/>
          <p14:tracePt t="26066" x="2228850" y="3543300"/>
          <p14:tracePt t="26083" x="2228850" y="3536950"/>
          <p14:tracePt t="26099" x="2228850" y="3530600"/>
          <p14:tracePt t="26116" x="2228850" y="3524250"/>
          <p14:tracePt t="26262" x="2228850" y="3517900"/>
          <p14:tracePt t="26278" x="2228850" y="3511550"/>
          <p14:tracePt t="26317" x="2228850" y="3505200"/>
          <p14:tracePt t="26528" x="2235200" y="3505200"/>
          <p14:tracePt t="26544" x="2260600" y="3543300"/>
          <p14:tracePt t="26553" x="2298700" y="3581400"/>
          <p14:tracePt t="26560" x="2349500" y="3632200"/>
          <p14:tracePt t="26569" x="2438400" y="3689350"/>
          <p14:tracePt t="26582" x="2717800" y="3854450"/>
          <p14:tracePt t="26599" x="3136900" y="4064000"/>
          <p14:tracePt t="26617" x="3530600" y="4267200"/>
          <p14:tracePt t="26634" x="3911600" y="4413250"/>
          <p14:tracePt t="26649" x="4210050" y="4489450"/>
          <p14:tracePt t="26665" x="4419600" y="4514850"/>
          <p14:tracePt t="26682" x="4603750" y="4540250"/>
          <p14:tracePt t="26699" x="4730750" y="4584700"/>
          <p14:tracePt t="26716" x="4876800" y="4610100"/>
          <p14:tracePt t="26732" x="4933950" y="4622800"/>
          <p14:tracePt t="26749" x="4972050" y="4622800"/>
          <p14:tracePt t="26765" x="4991100" y="4622800"/>
          <p14:tracePt t="26782" x="5022850" y="4629150"/>
          <p14:tracePt t="26799" x="5073650" y="4641850"/>
          <p14:tracePt t="26815" x="5156200" y="4660900"/>
          <p14:tracePt t="26832" x="5232400" y="4667250"/>
          <p14:tracePt t="26848" x="5295900" y="4667250"/>
          <p14:tracePt t="26865" x="5378450" y="4648200"/>
          <p14:tracePt t="26882" x="5416550" y="4610100"/>
          <p14:tracePt t="26898" x="5448300" y="4565650"/>
          <p14:tracePt t="26915" x="5461000" y="4540250"/>
          <p14:tracePt t="26932" x="5467350" y="4527550"/>
          <p14:tracePt t="26949" x="5473700" y="4508500"/>
          <p14:tracePt t="26966" x="5499100" y="4457700"/>
          <p14:tracePt t="26982" x="5530850" y="4425950"/>
          <p14:tracePt t="26999" x="5568950" y="4387850"/>
          <p14:tracePt t="27015" x="5607050" y="4349750"/>
          <p14:tracePt t="27032" x="5638800" y="4311650"/>
          <p14:tracePt t="27049" x="5664200" y="4298950"/>
          <p14:tracePt t="27065" x="5670550" y="4286250"/>
          <p14:tracePt t="27082" x="5683250" y="4279900"/>
          <p14:tracePt t="27098" x="5689600" y="4260850"/>
          <p14:tracePt t="27115" x="5702300" y="4241800"/>
          <p14:tracePt t="27132" x="5708650" y="4216400"/>
          <p14:tracePt t="27148" x="5708650" y="4203700"/>
          <p14:tracePt t="27165" x="5708650" y="4197350"/>
          <p14:tracePt t="27182" x="5708650" y="4184650"/>
          <p14:tracePt t="27215" x="5708650" y="4178300"/>
          <p14:tracePt t="27264" x="5708650" y="4171950"/>
          <p14:tracePt t="27289" x="5702300" y="4165600"/>
          <p14:tracePt t="27296" x="5695950" y="4165600"/>
          <p14:tracePt t="27304" x="5676900" y="4159250"/>
          <p14:tracePt t="27315" x="5657850" y="4152900"/>
          <p14:tracePt t="27332" x="5645150" y="4140200"/>
          <p14:tracePt t="27348" x="5632450" y="4140200"/>
          <p14:tracePt t="27429" x="5626100" y="4140200"/>
          <p14:tracePt t="27436" x="5619750" y="4140200"/>
          <p14:tracePt t="27452" x="5613400" y="4140200"/>
          <p14:tracePt t="27465" x="5607050" y="4140200"/>
          <p14:tracePt t="27481" x="5600700" y="4140200"/>
          <p14:tracePt t="27498" x="5581650" y="4140200"/>
          <p14:tracePt t="27501" x="5568950" y="4140200"/>
          <p14:tracePt t="27515" x="5543550" y="4140200"/>
          <p14:tracePt t="27531" x="5505450" y="4140200"/>
          <p14:tracePt t="27548" x="5480050" y="4146550"/>
          <p14:tracePt t="27565" x="5467350" y="4146550"/>
          <p14:tracePt t="27582" x="5448300" y="4146550"/>
          <p14:tracePt t="27598" x="5441950" y="4146550"/>
          <p14:tracePt t="27615" x="5435600" y="4146550"/>
          <p14:tracePt t="27648" x="5422900" y="4146550"/>
          <p14:tracePt t="27665" x="5416550" y="4152900"/>
          <p14:tracePt t="27681" x="5397500" y="4159250"/>
          <p14:tracePt t="27698" x="5384800" y="4159250"/>
          <p14:tracePt t="27715" x="5372100" y="4159250"/>
          <p14:tracePt t="27731" x="5353050" y="4159250"/>
          <p14:tracePt t="27748" x="5321300" y="4159250"/>
          <p14:tracePt t="27765" x="5289550" y="4146550"/>
          <p14:tracePt t="27782" x="5264150" y="4127500"/>
          <p14:tracePt t="27798" x="5238750" y="4102100"/>
          <p14:tracePt t="27814" x="5226050" y="4095750"/>
          <p14:tracePt t="27831" x="5219700" y="4076700"/>
          <p14:tracePt t="27848" x="5213350" y="4070350"/>
          <p14:tracePt t="27865" x="5213350" y="4057650"/>
          <p14:tracePt t="27881" x="5207000" y="4051300"/>
          <p14:tracePt t="27898" x="5207000" y="4038600"/>
          <p14:tracePt t="27915" x="5207000" y="4025900"/>
          <p14:tracePt t="27931" x="5207000" y="4013200"/>
          <p14:tracePt t="27948" x="5207000" y="4000500"/>
          <p14:tracePt t="27964" x="5219700" y="3987800"/>
          <p14:tracePt t="27981" x="5238750" y="3975100"/>
          <p14:tracePt t="27998" x="5270500" y="3968750"/>
          <p14:tracePt t="28000" x="5283200" y="3962400"/>
          <p14:tracePt t="28014" x="5302250" y="3962400"/>
          <p14:tracePt t="28031" x="5346700" y="3962400"/>
          <p14:tracePt t="28050" x="5461000" y="3968750"/>
          <p14:tracePt t="28064" x="5581650" y="3968750"/>
          <p14:tracePt t="28081" x="5695950" y="3968750"/>
          <p14:tracePt t="28098" x="5829300" y="3943350"/>
          <p14:tracePt t="28114" x="5937250" y="3930650"/>
          <p14:tracePt t="28131" x="6038850" y="3911600"/>
          <p14:tracePt t="28148" x="6134100" y="3905250"/>
          <p14:tracePt t="28164" x="6216650" y="3898900"/>
          <p14:tracePt t="28181" x="6235700" y="3892550"/>
          <p14:tracePt t="28198" x="6254750" y="3892550"/>
          <p14:tracePt t="28214" x="6280150" y="3892550"/>
          <p14:tracePt t="28231" x="6292850" y="3892550"/>
          <p14:tracePt t="28247" x="6305550" y="3892550"/>
          <p14:tracePt t="28264" x="6311900" y="3886200"/>
          <p14:tracePt t="28281" x="6330950" y="3886200"/>
          <p14:tracePt t="28298" x="6362700" y="3886200"/>
          <p14:tracePt t="28314" x="6381750" y="3886200"/>
          <p14:tracePt t="28331" x="6413500" y="3886200"/>
          <p14:tracePt t="28347" x="6451600" y="3886200"/>
          <p14:tracePt t="28364" x="6483350" y="3886200"/>
          <p14:tracePt t="28381" x="6502400" y="3886200"/>
          <p14:tracePt t="28398" x="6527800" y="3892550"/>
          <p14:tracePt t="28414" x="6534150" y="3892550"/>
          <p14:tracePt t="28431" x="6546850" y="3898900"/>
          <p14:tracePt t="28447" x="6565900" y="3911600"/>
          <p14:tracePt t="28464" x="6572250" y="3911600"/>
          <p14:tracePt t="28481" x="6578600" y="3917950"/>
          <p14:tracePt t="28497" x="6591300" y="3924300"/>
          <p14:tracePt t="28514" x="6604000" y="3930650"/>
          <p14:tracePt t="28530" x="6616700" y="3943350"/>
          <p14:tracePt t="28547" x="6623050" y="3949700"/>
          <p14:tracePt t="28564" x="6629400" y="3962400"/>
          <p14:tracePt t="28620" x="6629400" y="3968750"/>
          <p14:tracePt t="28634" x="6629400" y="3981450"/>
          <p14:tracePt t="28642" x="6629400" y="3994150"/>
          <p14:tracePt t="28650" x="6629400" y="4013200"/>
          <p14:tracePt t="28664" x="6623050" y="4025900"/>
          <p14:tracePt t="28680" x="6610350" y="4051300"/>
          <p14:tracePt t="28697" x="6597650" y="4076700"/>
          <p14:tracePt t="28713" x="6584950" y="4102100"/>
          <p14:tracePt t="28730" x="6572250" y="4114800"/>
          <p14:tracePt t="28747" x="6565900" y="4121150"/>
          <p14:tracePt t="28763" x="6559550" y="4133850"/>
          <p14:tracePt t="28780" x="6546850" y="4140200"/>
          <p14:tracePt t="28797" x="6540500" y="4146550"/>
          <p14:tracePt t="28814" x="6527800" y="4159250"/>
          <p14:tracePt t="28830" x="6508750" y="4159250"/>
          <p14:tracePt t="28847" x="6483350" y="4159250"/>
          <p14:tracePt t="28863" x="6445250" y="4159250"/>
          <p14:tracePt t="28880" x="6394450" y="4152900"/>
          <p14:tracePt t="28897" x="6356350" y="4152900"/>
          <p14:tracePt t="28914" x="6305550" y="4146550"/>
          <p14:tracePt t="28930" x="6254750" y="4140200"/>
          <p14:tracePt t="28947" x="6203950" y="4133850"/>
          <p14:tracePt t="28964" x="6127750" y="4127500"/>
          <p14:tracePt t="28980" x="6083300" y="4121150"/>
          <p14:tracePt t="28997" x="6038850" y="4108450"/>
          <p14:tracePt t="29013" x="6007100" y="4102100"/>
          <p14:tracePt t="29030" x="5975350" y="4095750"/>
          <p14:tracePt t="29046" x="5956300" y="4089400"/>
          <p14:tracePt t="29063" x="5943600" y="4089400"/>
          <p14:tracePt t="29080" x="5930900" y="4089400"/>
          <p14:tracePt t="29097" x="5911850" y="4089400"/>
          <p14:tracePt t="29114" x="5905500" y="4089400"/>
          <p14:tracePt t="29130" x="5892800" y="4089400"/>
          <p14:tracePt t="29147" x="5873750" y="4089400"/>
          <p14:tracePt t="29163" x="5848350" y="4089400"/>
          <p14:tracePt t="29180" x="5822950" y="4089400"/>
          <p14:tracePt t="29197" x="5791200" y="4089400"/>
          <p14:tracePt t="29214" x="5759450" y="4089400"/>
          <p14:tracePt t="29230" x="5708650" y="4095750"/>
          <p14:tracePt t="29247" x="5670550" y="4095750"/>
          <p14:tracePt t="29264" x="5626100" y="4089400"/>
          <p14:tracePt t="29280" x="5581650" y="4076700"/>
          <p14:tracePt t="29296" x="5549900" y="4064000"/>
          <p14:tracePt t="29313" x="5511800" y="4057650"/>
          <p14:tracePt t="29330" x="5486400" y="4044950"/>
          <p14:tracePt t="29346" x="5467350" y="4038600"/>
          <p14:tracePt t="29364" x="5422900" y="4025900"/>
          <p14:tracePt t="29380" x="5391150" y="4025900"/>
          <p14:tracePt t="29396" x="5372100" y="4019550"/>
          <p14:tracePt t="29413" x="5346700" y="4013200"/>
          <p14:tracePt t="29430" x="5314950" y="4000500"/>
          <p14:tracePt t="29446" x="5289550" y="3987800"/>
          <p14:tracePt t="29463" x="5257800" y="3981450"/>
          <p14:tracePt t="29480" x="5213350" y="3962400"/>
          <p14:tracePt t="29497" x="5175250" y="3937000"/>
          <p14:tracePt t="29513" x="5143500" y="3905250"/>
          <p14:tracePt t="29530" x="5099050" y="3860800"/>
          <p14:tracePt t="29546" x="5086350" y="3835400"/>
          <p14:tracePt t="29563" x="5067300" y="3797300"/>
          <p14:tracePt t="29579" x="5054600" y="3771900"/>
          <p14:tracePt t="29596" x="5048250" y="3746500"/>
          <p14:tracePt t="29613" x="5041900" y="3733800"/>
          <p14:tracePt t="29630" x="5035550" y="3721100"/>
          <p14:tracePt t="29663" x="5035550" y="3714750"/>
          <p14:tracePt t="29680" x="5035550" y="3708400"/>
          <p14:tracePt t="29696" x="5041900" y="3695700"/>
          <p14:tracePt t="29730" x="5041900" y="3689350"/>
          <p14:tracePt t="29746" x="5048250" y="3689350"/>
          <p14:tracePt t="30138" x="5060950" y="3689350"/>
          <p14:tracePt t="30147" x="5086350" y="3695700"/>
          <p14:tracePt t="30154" x="5124450" y="3702050"/>
          <p14:tracePt t="30163" x="5168900" y="3708400"/>
          <p14:tracePt t="30179" x="5257800" y="3727450"/>
          <p14:tracePt t="30196" x="5346700" y="3746500"/>
          <p14:tracePt t="30213" x="5435600" y="3765550"/>
          <p14:tracePt t="30229" x="5524500" y="3790950"/>
          <p14:tracePt t="30245" x="5575300" y="3803650"/>
          <p14:tracePt t="30262" x="5613400" y="3810000"/>
          <p14:tracePt t="30279" x="5626100" y="3810000"/>
          <p14:tracePt t="30296" x="5664200" y="3810000"/>
          <p14:tracePt t="30312" x="5695950" y="3810000"/>
          <p14:tracePt t="30329" x="5727700" y="3810000"/>
          <p14:tracePt t="30346" x="5765800" y="3810000"/>
          <p14:tracePt t="30362" x="5797550" y="3810000"/>
          <p14:tracePt t="30379" x="5842000" y="3810000"/>
          <p14:tracePt t="30396" x="5880100" y="3810000"/>
          <p14:tracePt t="30412" x="5924550" y="3816350"/>
          <p14:tracePt t="30430" x="5969000" y="3816350"/>
          <p14:tracePt t="30445" x="6038850" y="3816350"/>
          <p14:tracePt t="30462" x="6102350" y="3810000"/>
          <p14:tracePt t="30479" x="6153150" y="3803650"/>
          <p14:tracePt t="30496" x="6203950" y="3790950"/>
          <p14:tracePt t="30498" x="6223000" y="3784600"/>
          <p14:tracePt t="30513" x="6248400" y="3784600"/>
          <p14:tracePt t="30529" x="6299200" y="3778250"/>
          <p14:tracePt t="30545" x="6343650" y="3771900"/>
          <p14:tracePt t="30563" x="6400800" y="3771900"/>
          <p14:tracePt t="30579" x="6438900" y="3778250"/>
          <p14:tracePt t="30596" x="6464300" y="3784600"/>
          <p14:tracePt t="30612" x="6502400" y="3797300"/>
          <p14:tracePt t="30629" x="6527800" y="3810000"/>
          <p14:tracePt t="30645" x="6565900" y="3822700"/>
          <p14:tracePt t="30662" x="6597650" y="3829050"/>
          <p14:tracePt t="30679" x="6635750" y="3848100"/>
          <p14:tracePt t="30695" x="6648450" y="3854450"/>
          <p14:tracePt t="30780" x="6654800" y="3860800"/>
          <p14:tracePt t="30788" x="6661150" y="3867150"/>
          <p14:tracePt t="30797" x="6667500" y="3879850"/>
          <p14:tracePt t="30812" x="6686550" y="3905250"/>
          <p14:tracePt t="30829" x="6711950" y="3943350"/>
          <p14:tracePt t="30845" x="6743700" y="3987800"/>
          <p14:tracePt t="30862" x="6769100" y="4025900"/>
          <p14:tracePt t="30879" x="6781800" y="4044950"/>
          <p14:tracePt t="30895" x="6794500" y="4064000"/>
          <p14:tracePt t="30912" x="6794500" y="4076700"/>
          <p14:tracePt t="30929" x="6794500" y="4083050"/>
          <p14:tracePt t="30945" x="6788150" y="4089400"/>
          <p14:tracePt t="30962" x="6769100" y="4102100"/>
          <p14:tracePt t="30979" x="6756400" y="4114800"/>
          <p14:tracePt t="30995" x="6718300" y="4127500"/>
          <p14:tracePt t="31012" x="6686550" y="4127500"/>
          <p14:tracePt t="31028" x="6654800" y="4133850"/>
          <p14:tracePt t="31046" x="6604000" y="4140200"/>
          <p14:tracePt t="31062" x="6483350" y="4140200"/>
          <p14:tracePt t="31079" x="6388100" y="4140200"/>
          <p14:tracePt t="31095" x="6267450" y="4127500"/>
          <p14:tracePt t="31112" x="6172200" y="4108450"/>
          <p14:tracePt t="31128" x="6076950" y="4089400"/>
          <p14:tracePt t="31145" x="6019800" y="4076700"/>
          <p14:tracePt t="31161" x="5988050" y="4064000"/>
          <p14:tracePt t="31178" x="5956300" y="4057650"/>
          <p14:tracePt t="31195" x="5937250" y="4051300"/>
          <p14:tracePt t="31212" x="5892800" y="4051300"/>
          <p14:tracePt t="31228" x="5867400" y="4051300"/>
          <p14:tracePt t="31245" x="5829300" y="4057650"/>
          <p14:tracePt t="31262" x="5803900" y="4064000"/>
          <p14:tracePt t="31278" x="5778500" y="4064000"/>
          <p14:tracePt t="31295" x="5746750" y="4070350"/>
          <p14:tracePt t="31311" x="5721350" y="4070350"/>
          <p14:tracePt t="31328" x="5689600" y="4070350"/>
          <p14:tracePt t="31345" x="5676900" y="4070350"/>
          <p14:tracePt t="31361" x="5664200" y="4070350"/>
          <p14:tracePt t="31378" x="5632450" y="4064000"/>
          <p14:tracePt t="31395" x="5607050" y="4064000"/>
          <p14:tracePt t="31411" x="5575300" y="4051300"/>
          <p14:tracePt t="31428" x="5543550" y="4044950"/>
          <p14:tracePt t="31444" x="5530850" y="4038600"/>
          <p14:tracePt t="31461" x="5518150" y="4038600"/>
          <p14:tracePt t="31478" x="5486400" y="4032250"/>
          <p14:tracePt t="31495" x="5473700" y="4025900"/>
          <p14:tracePt t="31511" x="5467350" y="4025900"/>
          <p14:tracePt t="31618" x="5467350" y="4019550"/>
          <p14:tracePt t="31626" x="5499100" y="4019550"/>
          <p14:tracePt t="31634" x="5568950" y="4038600"/>
          <p14:tracePt t="31644" x="5645150" y="4064000"/>
          <p14:tracePt t="31661" x="5835650" y="4108450"/>
          <p14:tracePt t="31678" x="6083300" y="4165600"/>
          <p14:tracePt t="31694" x="6375400" y="4222750"/>
          <p14:tracePt t="31711" x="6616700" y="4260850"/>
          <p14:tracePt t="31728" x="6864350" y="4286250"/>
          <p14:tracePt t="31744" x="6921500" y="4286250"/>
          <p14:tracePt t="31761" x="6946900" y="4286250"/>
          <p14:tracePt t="31778" x="6959600" y="4286250"/>
          <p14:tracePt t="31794" x="6972300" y="4273550"/>
          <p14:tracePt t="31811" x="6985000" y="4267200"/>
          <p14:tracePt t="31827" x="6991350" y="4260850"/>
          <p14:tracePt t="31845" x="6997700" y="4260850"/>
          <p14:tracePt t="31861" x="7004050" y="4260850"/>
          <p14:tracePt t="31877" x="7010400" y="4260850"/>
          <p14:tracePt t="31894" x="7016750" y="4254500"/>
          <p14:tracePt t="31911" x="7023100" y="4248150"/>
          <p14:tracePt t="31928" x="7029450" y="4241800"/>
          <p14:tracePt t="31944" x="7042150" y="4229100"/>
          <p14:tracePt t="31961" x="7048500" y="4222750"/>
          <p14:tracePt t="31978" x="7054850" y="4210050"/>
          <p14:tracePt t="31994" x="7061200" y="4197350"/>
          <p14:tracePt t="32011" x="7073900" y="4191000"/>
          <p14:tracePt t="32028" x="7080250" y="4184650"/>
          <p14:tracePt t="32044" x="7080250" y="4178300"/>
          <p14:tracePt t="32061" x="7080250" y="4171950"/>
          <p14:tracePt t="32104" x="7080250" y="4165600"/>
          <p14:tracePt t="32128" x="7086600" y="4159250"/>
          <p14:tracePt t="32166" x="7086600" y="4152900"/>
          <p14:tracePt t="32324" x="7086600" y="4146550"/>
          <p14:tracePt t="32338" x="7086600" y="4140200"/>
          <p14:tracePt t="32542" x="7092950" y="4133850"/>
          <p14:tracePt t="32566" x="7092950" y="4127500"/>
          <p14:tracePt t="32598" x="7099300" y="4121150"/>
          <p14:tracePt t="32747" x="7105650" y="4121150"/>
          <p14:tracePt t="32903" x="7105650" y="4114800"/>
          <p14:tracePt t="32918" x="7112000" y="4108450"/>
          <p14:tracePt t="32935" x="7112000" y="4102100"/>
          <p14:tracePt t="33044" x="7112000" y="4095750"/>
          <p14:tracePt t="33060" x="7112000" y="4089400"/>
          <p14:tracePt t="34048" x="7118350" y="4089400"/>
          <p14:tracePt t="34063" x="7124700" y="4089400"/>
          <p14:tracePt t="34071" x="7131050" y="4089400"/>
          <p14:tracePt t="34080" x="7137400" y="4089400"/>
          <p14:tracePt t="34092" x="7143750" y="4089400"/>
          <p14:tracePt t="34109" x="7150100" y="4089400"/>
          <p14:tracePt t="34126" x="7175500" y="4089400"/>
          <p14:tracePt t="34143" x="7181850" y="4095750"/>
          <p14:tracePt t="34159" x="7200900" y="4095750"/>
          <p14:tracePt t="34176" x="7219950" y="4102100"/>
          <p14:tracePt t="34192" x="7239000" y="4108450"/>
          <p14:tracePt t="34209" x="7258050" y="4108450"/>
          <p14:tracePt t="34226" x="7270750" y="4108450"/>
          <p14:tracePt t="34242" x="7283450" y="4108450"/>
          <p14:tracePt t="34259" x="7289800" y="4108450"/>
          <p14:tracePt t="34305" x="7296150" y="4108450"/>
          <p14:tracePt t="34313" x="7302500" y="4108450"/>
          <p14:tracePt t="34337" x="7308850" y="4108450"/>
          <p14:tracePt t="34377" x="7315200" y="4108450"/>
          <p14:tracePt t="34415" x="7321550" y="4108450"/>
          <p14:tracePt t="34485" x="7327900" y="4108450"/>
          <p14:tracePt t="34492" x="7334250" y="4108450"/>
          <p14:tracePt t="34509" x="7340600" y="4108450"/>
          <p14:tracePt t="34517" x="7353300" y="4108450"/>
          <p14:tracePt t="34533" x="7366000" y="4108450"/>
          <p14:tracePt t="34542" x="7372350" y="4114800"/>
          <p14:tracePt t="34559" x="7378700" y="4114800"/>
          <p14:tracePt t="34576" x="7391400" y="4114800"/>
          <p14:tracePt t="34592" x="7404100" y="4114800"/>
          <p14:tracePt t="34609" x="7410450" y="4114800"/>
          <p14:tracePt t="34626" x="7423150" y="4114800"/>
          <p14:tracePt t="34642" x="7435850" y="4114800"/>
          <p14:tracePt t="34676" x="7448550" y="4114800"/>
          <p14:tracePt t="34933" x="7454900" y="4114800"/>
          <p14:tracePt t="34943" x="7461250" y="4114800"/>
          <p14:tracePt t="34949" x="7473950" y="4114800"/>
          <p14:tracePt t="34958" x="7493000" y="4114800"/>
          <p14:tracePt t="34975" x="7543800" y="4114800"/>
          <p14:tracePt t="34992" x="7575550" y="4114800"/>
          <p14:tracePt t="34995" x="7594600" y="4114800"/>
          <p14:tracePt t="35010" x="7600950" y="4114800"/>
          <p14:tracePt t="35025" x="7607300" y="4114800"/>
          <p14:tracePt t="35042" x="7613650" y="4114800"/>
          <p14:tracePt t="35058" x="7620000" y="4114800"/>
          <p14:tracePt t="35075" x="7626350" y="4114800"/>
          <p14:tracePt t="35096" x="7626350" y="4108450"/>
          <p14:tracePt t="35108" x="7632700" y="4108450"/>
          <p14:tracePt t="35125" x="7639050" y="4108450"/>
          <p14:tracePt t="35142" x="7658100" y="4108450"/>
          <p14:tracePt t="35158" x="7670800" y="4108450"/>
          <p14:tracePt t="35175" x="7677150" y="4108450"/>
          <p14:tracePt t="35621" x="7683500" y="4108450"/>
          <p14:tracePt t="35629" x="7689850" y="4108450"/>
          <p14:tracePt t="35662" x="7696200" y="4108450"/>
          <p14:tracePt t="35668" x="7708900" y="4108450"/>
          <p14:tracePt t="35684" x="7715250" y="4108450"/>
          <p14:tracePt t="35692" x="7721600" y="4108450"/>
          <p14:tracePt t="35715" x="7727950" y="4108450"/>
          <p14:tracePt t="36083" x="7727950" y="4121150"/>
          <p14:tracePt t="36100" x="7727950" y="4133850"/>
          <p14:tracePt t="36106" x="7727950" y="4146550"/>
          <p14:tracePt t="36114" x="7727950" y="4152900"/>
          <p14:tracePt t="36124" x="7727950" y="4165600"/>
          <p14:tracePt t="36140" x="7727950" y="4171950"/>
          <p14:tracePt t="36159" x="7734300" y="4184650"/>
          <p14:tracePt t="36174" x="7734300" y="4191000"/>
          <p14:tracePt t="36191" x="7734300" y="4197350"/>
          <p14:tracePt t="36208" x="7734300" y="4210050"/>
          <p14:tracePt t="36224" x="7727950" y="4222750"/>
          <p14:tracePt t="36241" x="7721600" y="4229100"/>
          <p14:tracePt t="36257" x="7708900" y="4254500"/>
          <p14:tracePt t="36274" x="7696200" y="4279900"/>
          <p14:tracePt t="36291" x="7677150" y="4318000"/>
          <p14:tracePt t="36307" x="7664450" y="4343400"/>
          <p14:tracePt t="36324" x="7658100" y="4356100"/>
          <p14:tracePt t="36357" x="7651750" y="43561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0605-3EFE-443E-94ED-2B4D89B58895}" type="slidenum">
              <a:rPr lang="en-US" altLang="th-TH" smtClean="0"/>
              <a:pPr/>
              <a:t>15</a:t>
            </a:fld>
            <a:endParaRPr lang="en-US" altLang="th-TH"/>
          </a:p>
        </p:txBody>
      </p:sp>
      <p:sp>
        <p:nvSpPr>
          <p:cNvPr id="9" name="Right Brace 8"/>
          <p:cNvSpPr/>
          <p:nvPr/>
        </p:nvSpPr>
        <p:spPr>
          <a:xfrm rot="5400000">
            <a:off x="3561349" y="2696854"/>
            <a:ext cx="609600" cy="2478502"/>
          </a:xfrm>
          <a:prstGeom prst="rightBrace">
            <a:avLst>
              <a:gd name="adj1" fmla="val 23958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2674" y="4336062"/>
            <a:ext cx="7239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th-TH" sz="3600" b="1" dirty="0" smtClean="0">
                <a:solidFill>
                  <a:srgbClr val="FF33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ได้สูตรการคำนวณ </a:t>
            </a:r>
            <a:r>
              <a:rPr lang="en-US" sz="3600" b="1" dirty="0" smtClean="0">
                <a:solidFill>
                  <a:srgbClr val="FF33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Average Power </a:t>
            </a:r>
            <a:r>
              <a:rPr lang="th-TH" sz="3600" b="1" dirty="0" smtClean="0">
                <a:solidFill>
                  <a:srgbClr val="FF33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3600" b="1" dirty="0" smtClean="0">
                <a:solidFill>
                  <a:srgbClr val="FF33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</a:t>
            </a:r>
            <a:endParaRPr lang="en-US" sz="3600" b="1" dirty="0">
              <a:solidFill>
                <a:srgbClr val="FF33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582984"/>
              </p:ext>
            </p:extLst>
          </p:nvPr>
        </p:nvGraphicFramePr>
        <p:xfrm>
          <a:off x="3374611" y="1530316"/>
          <a:ext cx="13017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895" name="Equation" r:id="rId3" imgW="634680" imgH="228600" progId="Equation.3">
                  <p:embed/>
                </p:oleObj>
              </mc:Choice>
              <mc:Fallback>
                <p:oleObj name="Equation" r:id="rId3" imgW="634680" imgH="228600" progId="Equation.3">
                  <p:embed/>
                  <p:pic>
                    <p:nvPicPr>
                      <p:cNvPr id="2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4611" y="1530316"/>
                        <a:ext cx="1301750" cy="469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370971"/>
              </p:ext>
            </p:extLst>
          </p:nvPr>
        </p:nvGraphicFramePr>
        <p:xfrm>
          <a:off x="298036" y="1511266"/>
          <a:ext cx="26019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896" name="Equation" r:id="rId5" imgW="1269720" imgH="228600" progId="Equation.3">
                  <p:embed/>
                </p:oleObj>
              </mc:Choice>
              <mc:Fallback>
                <p:oleObj name="Equation" r:id="rId5" imgW="1269720" imgH="228600" progId="Equation.3">
                  <p:embed/>
                  <p:pic>
                    <p:nvPicPr>
                      <p:cNvPr id="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036" y="1511266"/>
                        <a:ext cx="2601913" cy="469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ight Arrow 12"/>
          <p:cNvSpPr/>
          <p:nvPr/>
        </p:nvSpPr>
        <p:spPr>
          <a:xfrm>
            <a:off x="2909474" y="825466"/>
            <a:ext cx="2667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2918999" y="1631916"/>
            <a:ext cx="2667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687366"/>
              </p:ext>
            </p:extLst>
          </p:nvPr>
        </p:nvGraphicFramePr>
        <p:xfrm>
          <a:off x="194849" y="704816"/>
          <a:ext cx="2705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897" name="Equation" r:id="rId7" imgW="1320480" imgH="228600" progId="Equation.3">
                  <p:embed/>
                </p:oleObj>
              </mc:Choice>
              <mc:Fallback>
                <p:oleObj name="Equation" r:id="rId7" imgW="1320480" imgH="228600" progId="Equation.3">
                  <p:embed/>
                  <p:pic>
                    <p:nvPicPr>
                      <p:cNvPr id="2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849" y="704816"/>
                        <a:ext cx="2705100" cy="469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51861"/>
              </p:ext>
            </p:extLst>
          </p:nvPr>
        </p:nvGraphicFramePr>
        <p:xfrm>
          <a:off x="3296824" y="698466"/>
          <a:ext cx="14573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898" name="Equation" r:id="rId9" imgW="711000" imgH="228600" progId="Equation.3">
                  <p:embed/>
                </p:oleObj>
              </mc:Choice>
              <mc:Fallback>
                <p:oleObj name="Equation" r:id="rId9" imgW="711000" imgH="228600" progId="Equation.3">
                  <p:embed/>
                  <p:pic>
                    <p:nvPicPr>
                      <p:cNvPr id="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6824" y="698466"/>
                        <a:ext cx="1457325" cy="469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778934"/>
              </p:ext>
            </p:extLst>
          </p:nvPr>
        </p:nvGraphicFramePr>
        <p:xfrm>
          <a:off x="1696624" y="2076645"/>
          <a:ext cx="6115050" cy="167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899" name="Equation" r:id="rId11" imgW="2984400" imgH="812520" progId="Equation.3">
                  <p:embed/>
                </p:oleObj>
              </mc:Choice>
              <mc:Fallback>
                <p:oleObj name="Equation" r:id="rId11" imgW="2984400" imgH="812520" progId="Equation.3">
                  <p:embed/>
                  <p:pic>
                    <p:nvPicPr>
                      <p:cNvPr id="3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6624" y="2076645"/>
                        <a:ext cx="6115050" cy="16716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094147"/>
              </p:ext>
            </p:extLst>
          </p:nvPr>
        </p:nvGraphicFramePr>
        <p:xfrm>
          <a:off x="1600579" y="4732762"/>
          <a:ext cx="4849813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00" name="Equation" r:id="rId13" imgW="2273040" imgH="393480" progId="Equation.3">
                  <p:embed/>
                </p:oleObj>
              </mc:Choice>
              <mc:Fallback>
                <p:oleObj name="Equation" r:id="rId13" imgW="2273040" imgH="393480" progId="Equation.3">
                  <p:embed/>
                  <p:pic>
                    <p:nvPicPr>
                      <p:cNvPr id="36045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579" y="4732762"/>
                        <a:ext cx="4849813" cy="8429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13899" y="208547"/>
            <a:ext cx="6783249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การคำนวณ </a:t>
            </a: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Average Power </a:t>
            </a: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</a:t>
            </a:r>
            <a:endParaRPr lang="en-US" sz="4000" b="1" dirty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7080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204"/>
    </mc:Choice>
    <mc:Fallback xmlns="">
      <p:transition spd="slow" advTm="11220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0476" x="7645400" y="4362450"/>
          <p14:tracePt t="10485" x="7645400" y="4368800"/>
          <p14:tracePt t="10496" x="7639050" y="4368800"/>
          <p14:tracePt t="10513" x="7632700" y="4381500"/>
          <p14:tracePt t="10516" x="7626350" y="4387850"/>
          <p14:tracePt t="10579" x="7620000" y="4387850"/>
          <p14:tracePt t="10665" x="7620000" y="4381500"/>
          <p14:tracePt t="10698" x="7626350" y="4381500"/>
          <p14:tracePt t="10704" x="7626350" y="4375150"/>
          <p14:tracePt t="10767" x="7626350" y="4368800"/>
          <p14:tracePt t="10775" x="7626350" y="4362450"/>
          <p14:tracePt t="10791" x="7626350" y="4356100"/>
          <p14:tracePt t="10800" x="7626350" y="4349750"/>
          <p14:tracePt t="10812" x="7626350" y="4343400"/>
          <p14:tracePt t="10829" x="7626350" y="4337050"/>
          <p14:tracePt t="10846" x="7620000" y="4298950"/>
          <p14:tracePt t="10862" x="7613650" y="4260850"/>
          <p14:tracePt t="10879" x="7594600" y="4210050"/>
          <p14:tracePt t="10896" x="7562850" y="4146550"/>
          <p14:tracePt t="10912" x="7518400" y="4070350"/>
          <p14:tracePt t="10929" x="7454900" y="3956050"/>
          <p14:tracePt t="10946" x="7327900" y="3733800"/>
          <p14:tracePt t="10964" x="7219950" y="3556000"/>
          <p14:tracePt t="10980" x="7061200" y="3365500"/>
          <p14:tracePt t="10997" x="6756400" y="3041650"/>
          <p14:tracePt t="11024" x="6286500" y="2609850"/>
          <p14:tracePt t="11027" x="6153150" y="2508250"/>
          <p14:tracePt t="11052" x="5784850" y="2159000"/>
          <p14:tracePt t="11077" x="5448300" y="1854200"/>
          <p14:tracePt t="11095" x="5219700" y="1670050"/>
          <p14:tracePt t="11112" x="4978400" y="1574800"/>
          <p14:tracePt t="11129" x="4845050" y="1574800"/>
          <p14:tracePt t="11146" x="4705350" y="1562100"/>
          <p14:tracePt t="11162" x="4584700" y="1543050"/>
          <p14:tracePt t="11179" x="4457700" y="1517650"/>
          <p14:tracePt t="11196" x="4324350" y="1479550"/>
          <p14:tracePt t="11212" x="4171950" y="1416050"/>
          <p14:tracePt t="11229" x="3892550" y="1346200"/>
          <p14:tracePt t="11245" x="3594100" y="1263650"/>
          <p14:tracePt t="11262" x="3352800" y="1143000"/>
          <p14:tracePt t="11279" x="3244850" y="1085850"/>
          <p14:tracePt t="11296" x="3244850" y="1079500"/>
          <p14:tracePt t="11329" x="3251200" y="1079500"/>
          <p14:tracePt t="11346" x="3302000" y="1098550"/>
          <p14:tracePt t="11362" x="3314700" y="1149350"/>
          <p14:tracePt t="11379" x="3276600" y="1231900"/>
          <p14:tracePt t="11395" x="3270250" y="1244600"/>
          <p14:tracePt t="11645" x="3206750" y="1219200"/>
          <p14:tracePt t="11653" x="2997200" y="1136650"/>
          <p14:tracePt t="11666" x="2749550" y="1028700"/>
          <p14:tracePt t="11680" x="2438400" y="952500"/>
          <p14:tracePt t="11695" x="2089150" y="908050"/>
          <p14:tracePt t="11712" x="1657350" y="908050"/>
          <p14:tracePt t="11728" x="1238250" y="914400"/>
          <p14:tracePt t="11745" x="825500" y="863600"/>
          <p14:tracePt t="11762" x="419100" y="717550"/>
          <p14:tracePt t="11778" x="260350" y="603250"/>
          <p14:tracePt t="11795" x="184150" y="508000"/>
          <p14:tracePt t="11812" x="171450" y="457200"/>
          <p14:tracePt t="11828" x="171450" y="406400"/>
          <p14:tracePt t="11845" x="184150" y="368300"/>
          <p14:tracePt t="11862" x="184150" y="342900"/>
          <p14:tracePt t="11878" x="184150" y="323850"/>
          <p14:tracePt t="11895" x="184150" y="317500"/>
          <p14:tracePt t="11996" x="184150" y="323850"/>
          <p14:tracePt t="12004" x="190500" y="336550"/>
          <p14:tracePt t="12013" x="196850" y="349250"/>
          <p14:tracePt t="12028" x="215900" y="368300"/>
          <p14:tracePt t="12045" x="241300" y="387350"/>
          <p14:tracePt t="12061" x="279400" y="400050"/>
          <p14:tracePt t="12078" x="311150" y="406400"/>
          <p14:tracePt t="12095" x="361950" y="406400"/>
          <p14:tracePt t="12111" x="438150" y="406400"/>
          <p14:tracePt t="12128" x="558800" y="400050"/>
          <p14:tracePt t="12145" x="685800" y="381000"/>
          <p14:tracePt t="12161" x="939800" y="355600"/>
          <p14:tracePt t="12178" x="1123950" y="349250"/>
          <p14:tracePt t="12195" x="1289050" y="349250"/>
          <p14:tracePt t="12211" x="1454150" y="374650"/>
          <p14:tracePt t="12228" x="1574800" y="400050"/>
          <p14:tracePt t="12245" x="1682750" y="438150"/>
          <p14:tracePt t="12261" x="1797050" y="469900"/>
          <p14:tracePt t="12278" x="1993900" y="495300"/>
          <p14:tracePt t="12295" x="2120900" y="508000"/>
          <p14:tracePt t="12311" x="2203450" y="508000"/>
          <p14:tracePt t="12328" x="2292350" y="508000"/>
          <p14:tracePt t="12345" x="2381250" y="508000"/>
          <p14:tracePt t="12361" x="2451100" y="527050"/>
          <p14:tracePt t="12378" x="2495550" y="539750"/>
          <p14:tracePt t="12395" x="2546350" y="552450"/>
          <p14:tracePt t="12411" x="2603500" y="565150"/>
          <p14:tracePt t="12428" x="2679700" y="584200"/>
          <p14:tracePt t="12445" x="2698750" y="590550"/>
          <p14:tracePt t="12461" x="2736850" y="603250"/>
          <p14:tracePt t="12478" x="2774950" y="609600"/>
          <p14:tracePt t="12495" x="2832100" y="615950"/>
          <p14:tracePt t="12511" x="2927350" y="615950"/>
          <p14:tracePt t="12528" x="3111500" y="615950"/>
          <p14:tracePt t="12545" x="3187700" y="622300"/>
          <p14:tracePt t="12561" x="3225800" y="628650"/>
          <p14:tracePt t="12577" x="3251200" y="635000"/>
          <p14:tracePt t="12594" x="3276600" y="641350"/>
          <p14:tracePt t="12611" x="3308350" y="647700"/>
          <p14:tracePt t="12628" x="3352800" y="654050"/>
          <p14:tracePt t="12644" x="3397250" y="654050"/>
          <p14:tracePt t="12661" x="3448050" y="654050"/>
          <p14:tracePt t="12679" x="3511550" y="654050"/>
          <p14:tracePt t="12694" x="3587750" y="660400"/>
          <p14:tracePt t="12711" x="3676650" y="673100"/>
          <p14:tracePt t="12728" x="3771900" y="673100"/>
          <p14:tracePt t="12744" x="3911600" y="673100"/>
          <p14:tracePt t="12761" x="4038600" y="673100"/>
          <p14:tracePt t="12777" x="4146550" y="654050"/>
          <p14:tracePt t="12794" x="4286250" y="641350"/>
          <p14:tracePt t="12811" x="4495800" y="615950"/>
          <p14:tracePt t="12827" x="4559300" y="603250"/>
          <p14:tracePt t="12844" x="4591050" y="603250"/>
          <p14:tracePt t="12861" x="4597400" y="596900"/>
          <p14:tracePt t="12877" x="4610100" y="584200"/>
          <p14:tracePt t="12894" x="4622800" y="577850"/>
          <p14:tracePt t="12911" x="4635500" y="565150"/>
          <p14:tracePt t="12928" x="4648200" y="558800"/>
          <p14:tracePt t="12944" x="4654550" y="558800"/>
          <p14:tracePt t="13040" x="4667250" y="552450"/>
          <p14:tracePt t="13054" x="4673600" y="552450"/>
          <p14:tracePt t="13063" x="4679950" y="552450"/>
          <p14:tracePt t="13085" x="4686300" y="552450"/>
          <p14:tracePt t="13101" x="4692650" y="552450"/>
          <p14:tracePt t="13113" x="4692650" y="546100"/>
          <p14:tracePt t="13127" x="4711700" y="533400"/>
          <p14:tracePt t="13144" x="4730750" y="527050"/>
          <p14:tracePt t="13160" x="4768850" y="520700"/>
          <p14:tracePt t="13177" x="4794250" y="520700"/>
          <p14:tracePt t="13195" x="4838700" y="514350"/>
          <p14:tracePt t="13210" x="4870450" y="514350"/>
          <p14:tracePt t="13227" x="4889500" y="514350"/>
          <p14:tracePt t="13244" x="4902200" y="514350"/>
          <p14:tracePt t="13260" x="4908550" y="514350"/>
          <p14:tracePt t="13277" x="4921250" y="514350"/>
          <p14:tracePt t="13294" x="4953000" y="514350"/>
          <p14:tracePt t="13310" x="4972050" y="514350"/>
          <p14:tracePt t="13327" x="4997450" y="514350"/>
          <p14:tracePt t="13344" x="5016500" y="520700"/>
          <p14:tracePt t="13423" x="5022850" y="520700"/>
          <p14:tracePt t="13431" x="5029200" y="527050"/>
          <p14:tracePt t="13447" x="5029200" y="533400"/>
          <p14:tracePt t="13461" x="5035550" y="533400"/>
          <p14:tracePt t="13477" x="5048250" y="539750"/>
          <p14:tracePt t="13494" x="5054600" y="546100"/>
          <p14:tracePt t="13510" x="5067300" y="552450"/>
          <p14:tracePt t="13527" x="5105400" y="571500"/>
          <p14:tracePt t="13544" x="5156200" y="584200"/>
          <p14:tracePt t="13547" x="5175250" y="590550"/>
          <p14:tracePt t="13560" x="5200650" y="596900"/>
          <p14:tracePt t="13576" x="5251450" y="609600"/>
          <p14:tracePt t="13594" x="5327650" y="635000"/>
          <p14:tracePt t="13610" x="5359400" y="647700"/>
          <p14:tracePt t="13627" x="5397500" y="654050"/>
          <p14:tracePt t="13644" x="5429250" y="666750"/>
          <p14:tracePt t="13660" x="5461000" y="673100"/>
          <p14:tracePt t="13677" x="5486400" y="679450"/>
          <p14:tracePt t="13694" x="5511800" y="679450"/>
          <p14:tracePt t="13710" x="5549900" y="679450"/>
          <p14:tracePt t="13727" x="5581650" y="666750"/>
          <p14:tracePt t="13743" x="5632450" y="666750"/>
          <p14:tracePt t="13760" x="5657850" y="666750"/>
          <p14:tracePt t="13777" x="5689600" y="666750"/>
          <p14:tracePt t="13793" x="5727700" y="666750"/>
          <p14:tracePt t="13810" x="5772150" y="666750"/>
          <p14:tracePt t="13827" x="5810250" y="666750"/>
          <p14:tracePt t="13844" x="5867400" y="660400"/>
          <p14:tracePt t="13860" x="5911850" y="647700"/>
          <p14:tracePt t="13876" x="5949950" y="647700"/>
          <p14:tracePt t="13893" x="5988050" y="641350"/>
          <p14:tracePt t="13910" x="6013450" y="635000"/>
          <p14:tracePt t="13927" x="6032500" y="622300"/>
          <p14:tracePt t="13943" x="6070600" y="603250"/>
          <p14:tracePt t="13960" x="6102350" y="590550"/>
          <p14:tracePt t="13976" x="6134100" y="577850"/>
          <p14:tracePt t="13993" x="6153150" y="565150"/>
          <p14:tracePt t="14010" x="6178550" y="552450"/>
          <p14:tracePt t="14026" x="6191250" y="552450"/>
          <p14:tracePt t="14043" x="6197600" y="546100"/>
          <p14:tracePt t="14060" x="6203950" y="539750"/>
          <p14:tracePt t="14159" x="6210300" y="539750"/>
          <p14:tracePt t="14176" x="6223000" y="546100"/>
          <p14:tracePt t="14183" x="6235700" y="552450"/>
          <p14:tracePt t="14193" x="6242050" y="552450"/>
          <p14:tracePt t="14209" x="6267450" y="565150"/>
          <p14:tracePt t="14226" x="6280150" y="571500"/>
          <p14:tracePt t="14243" x="6286500" y="577850"/>
          <p14:tracePt t="14259" x="6292850" y="577850"/>
          <p14:tracePt t="15288" x="6280150" y="577850"/>
          <p14:tracePt t="15294" x="6254750" y="584200"/>
          <p14:tracePt t="15308" x="6229350" y="590550"/>
          <p14:tracePt t="15325" x="6064250" y="609600"/>
          <p14:tracePt t="15342" x="5892800" y="622300"/>
          <p14:tracePt t="15359" x="5715000" y="622300"/>
          <p14:tracePt t="15375" x="5568950" y="622300"/>
          <p14:tracePt t="15392" x="5397500" y="615950"/>
          <p14:tracePt t="15408" x="5251450" y="609600"/>
          <p14:tracePt t="15425" x="5130800" y="603250"/>
          <p14:tracePt t="15442" x="4991100" y="603250"/>
          <p14:tracePt t="15458" x="4883150" y="590550"/>
          <p14:tracePt t="15475" x="4724400" y="577850"/>
          <p14:tracePt t="15492" x="4533900" y="565150"/>
          <p14:tracePt t="15509" x="4343400" y="571500"/>
          <p14:tracePt t="15525" x="4171950" y="590550"/>
          <p14:tracePt t="15542" x="3981450" y="590550"/>
          <p14:tracePt t="15545" x="3911600" y="590550"/>
          <p14:tracePt t="15558" x="3841750" y="584200"/>
          <p14:tracePt t="15575" x="3695700" y="577850"/>
          <p14:tracePt t="15592" x="3524250" y="558800"/>
          <p14:tracePt t="15608" x="3422650" y="546100"/>
          <p14:tracePt t="15625" x="3333750" y="539750"/>
          <p14:tracePt t="15642" x="3225800" y="533400"/>
          <p14:tracePt t="15658" x="3111500" y="533400"/>
          <p14:tracePt t="15675" x="3022600" y="520700"/>
          <p14:tracePt t="15692" x="2921000" y="508000"/>
          <p14:tracePt t="15709" x="2870200" y="501650"/>
          <p14:tracePt t="15725" x="2825750" y="501650"/>
          <p14:tracePt t="15742" x="2774950" y="501650"/>
          <p14:tracePt t="15758" x="2730500" y="501650"/>
          <p14:tracePt t="15775" x="2673350" y="495300"/>
          <p14:tracePt t="15792" x="2616200" y="495300"/>
          <p14:tracePt t="15808" x="2571750" y="495300"/>
          <p14:tracePt t="15825" x="2533650" y="495300"/>
          <p14:tracePt t="15842" x="2501900" y="495300"/>
          <p14:tracePt t="15858" x="2476500" y="495300"/>
          <p14:tracePt t="15875" x="2470150" y="501650"/>
          <p14:tracePt t="15891" x="2457450" y="501650"/>
          <p14:tracePt t="15983" x="2451100" y="508000"/>
          <p14:tracePt t="15991" x="2432050" y="508000"/>
          <p14:tracePt t="16007" x="2419350" y="508000"/>
          <p14:tracePt t="16014" x="2413000" y="508000"/>
          <p14:tracePt t="16030" x="2400300" y="508000"/>
          <p14:tracePt t="16041" x="2400300" y="514350"/>
          <p14:tracePt t="16058" x="2387600" y="520700"/>
          <p14:tracePt t="16075" x="2374900" y="527050"/>
          <p14:tracePt t="16092" x="2355850" y="527050"/>
          <p14:tracePt t="16108" x="2343150" y="533400"/>
          <p14:tracePt t="16125" x="2336800" y="539750"/>
          <p14:tracePt t="16141" x="2330450" y="539750"/>
          <p14:tracePt t="16159" x="2317750" y="539750"/>
          <p14:tracePt t="16175" x="2311400" y="546100"/>
          <p14:tracePt t="16191" x="2298700" y="546100"/>
          <p14:tracePt t="16208" x="2292350" y="552450"/>
          <p14:tracePt t="16241" x="2279650" y="558800"/>
          <p14:tracePt t="16258" x="2266950" y="558800"/>
          <p14:tracePt t="16555" x="2273300" y="558800"/>
          <p14:tracePt t="16565" x="2292350" y="558800"/>
          <p14:tracePt t="16575" x="2317750" y="552450"/>
          <p14:tracePt t="16591" x="2406650" y="533400"/>
          <p14:tracePt t="16607" x="2527300" y="520700"/>
          <p14:tracePt t="16624" x="2641600" y="514350"/>
          <p14:tracePt t="16641" x="2889250" y="520700"/>
          <p14:tracePt t="16658" x="3048000" y="533400"/>
          <p14:tracePt t="16674" x="3200400" y="546100"/>
          <p14:tracePt t="16691" x="3308350" y="565150"/>
          <p14:tracePt t="16707" x="3403600" y="577850"/>
          <p14:tracePt t="16724" x="3492500" y="590550"/>
          <p14:tracePt t="16741" x="3581400" y="590550"/>
          <p14:tracePt t="16758" x="3670300" y="596900"/>
          <p14:tracePt t="16774" x="3714750" y="596900"/>
          <p14:tracePt t="16791" x="3746500" y="596900"/>
          <p14:tracePt t="16807" x="3790950" y="596900"/>
          <p14:tracePt t="16824" x="3822700" y="590550"/>
          <p14:tracePt t="16841" x="3860800" y="584200"/>
          <p14:tracePt t="16857" x="3879850" y="577850"/>
          <p14:tracePt t="16874" x="3886200" y="577850"/>
          <p14:tracePt t="16891" x="3905250" y="571500"/>
          <p14:tracePt t="16907" x="3930650" y="565150"/>
          <p14:tracePt t="16924" x="3943350" y="565150"/>
          <p14:tracePt t="16941" x="3949700" y="565150"/>
          <p14:tracePt t="16957" x="3949700" y="558800"/>
          <p14:tracePt t="16974" x="3962400" y="552450"/>
          <p14:tracePt t="16990" x="3968750" y="552450"/>
          <p14:tracePt t="17007" x="3981450" y="552450"/>
          <p14:tracePt t="17024" x="3994150" y="546100"/>
          <p14:tracePt t="17041" x="4000500" y="546100"/>
          <p14:tracePt t="17057" x="4006850" y="546100"/>
          <p14:tracePt t="17074" x="4013200" y="546100"/>
          <p14:tracePt t="17090" x="4025900" y="546100"/>
          <p14:tracePt t="17107" x="4032250" y="546100"/>
          <p14:tracePt t="17124" x="4057650" y="546100"/>
          <p14:tracePt t="17140" x="4083050" y="546100"/>
          <p14:tracePt t="17157" x="4102100" y="546100"/>
          <p14:tracePt t="17174" x="4146550" y="546100"/>
          <p14:tracePt t="17190" x="4178300" y="546100"/>
          <p14:tracePt t="17207" x="4191000" y="546100"/>
          <p14:tracePt t="17224" x="4197350" y="546100"/>
          <p14:tracePt t="17240" x="4203700" y="546100"/>
          <p14:tracePt t="17257" x="4216400" y="546100"/>
          <p14:tracePt t="18530" x="4197350" y="546100"/>
          <p14:tracePt t="18537" x="4165600" y="546100"/>
          <p14:tracePt t="18544" x="4121150" y="558800"/>
          <p14:tracePt t="18557" x="4064000" y="565150"/>
          <p14:tracePt t="18573" x="3943350" y="577850"/>
          <p14:tracePt t="18589" x="3771900" y="622300"/>
          <p14:tracePt t="18606" x="3479800" y="711200"/>
          <p14:tracePt t="18623" x="3251200" y="768350"/>
          <p14:tracePt t="18639" x="2984500" y="806450"/>
          <p14:tracePt t="18656" x="2736850" y="825500"/>
          <p14:tracePt t="18673" x="2508250" y="863600"/>
          <p14:tracePt t="18689" x="2273300" y="889000"/>
          <p14:tracePt t="18706" x="2025650" y="908050"/>
          <p14:tracePt t="18722" x="1771650" y="927100"/>
          <p14:tracePt t="18739" x="1581150" y="927100"/>
          <p14:tracePt t="18756" x="1377950" y="908050"/>
          <p14:tracePt t="18774" x="1270000" y="889000"/>
          <p14:tracePt t="18789" x="1181100" y="882650"/>
          <p14:tracePt t="18806" x="1130300" y="869950"/>
          <p14:tracePt t="18822" x="1098550" y="863600"/>
          <p14:tracePt t="18839" x="1066800" y="863600"/>
          <p14:tracePt t="18856" x="1028700" y="863600"/>
          <p14:tracePt t="18872" x="990600" y="882650"/>
          <p14:tracePt t="18889" x="958850" y="895350"/>
          <p14:tracePt t="18906" x="908050" y="908050"/>
          <p14:tracePt t="18922" x="857250" y="927100"/>
          <p14:tracePt t="18939" x="812800" y="939800"/>
          <p14:tracePt t="18956" x="781050" y="946150"/>
          <p14:tracePt t="18972" x="749300" y="952500"/>
          <p14:tracePt t="18989" x="742950" y="958850"/>
          <p14:tracePt t="19005" x="736600" y="958850"/>
          <p14:tracePt t="19421" x="736600" y="965200"/>
          <p14:tracePt t="19433" x="730250" y="965200"/>
          <p14:tracePt t="19443" x="698500" y="1022350"/>
          <p14:tracePt t="19455" x="641350" y="1136650"/>
          <p14:tracePt t="19472" x="615950" y="1181100"/>
          <p14:tracePt t="19488" x="596900" y="1212850"/>
          <p14:tracePt t="19506" x="577850" y="1238250"/>
          <p14:tracePt t="19522" x="546100" y="1257300"/>
          <p14:tracePt t="19538" x="527050" y="1282700"/>
          <p14:tracePt t="19556" x="520700" y="1282700"/>
          <p14:tracePt t="19579" x="514350" y="1282700"/>
          <p14:tracePt t="19588" x="508000" y="1289050"/>
          <p14:tracePt t="19605" x="482600" y="1301750"/>
          <p14:tracePt t="19622" x="406400" y="1308100"/>
          <p14:tracePt t="19638" x="330200" y="1308100"/>
          <p14:tracePt t="19656" x="273050" y="1295400"/>
          <p14:tracePt t="19672" x="222250" y="1270000"/>
          <p14:tracePt t="19688" x="209550" y="1257300"/>
          <p14:tracePt t="19705" x="196850" y="1244600"/>
          <p14:tracePt t="19721" x="184150" y="1225550"/>
          <p14:tracePt t="19738" x="171450" y="1193800"/>
          <p14:tracePt t="19771" x="171450" y="1187450"/>
          <p14:tracePt t="19793" x="171450" y="1181100"/>
          <p14:tracePt t="19829" x="171450" y="1174750"/>
          <p14:tracePt t="20385" x="184150" y="1174750"/>
          <p14:tracePt t="20395" x="190500" y="1174750"/>
          <p14:tracePt t="20406" x="203200" y="1174750"/>
          <p14:tracePt t="20421" x="234950" y="1187450"/>
          <p14:tracePt t="20438" x="273050" y="1193800"/>
          <p14:tracePt t="20454" x="311150" y="1200150"/>
          <p14:tracePt t="20471" x="323850" y="1206500"/>
          <p14:tracePt t="20487" x="336550" y="1206500"/>
          <p14:tracePt t="20504" x="349250" y="1206500"/>
          <p14:tracePt t="20521" x="355600" y="1206500"/>
          <p14:tracePt t="20556" x="361950" y="1206500"/>
          <p14:tracePt t="20571" x="368300" y="1206500"/>
          <p14:tracePt t="20588" x="381000" y="1200150"/>
          <p14:tracePt t="20604" x="387350" y="1200150"/>
          <p14:tracePt t="20621" x="393700" y="1200150"/>
          <p14:tracePt t="20637" x="400050" y="1200150"/>
          <p14:tracePt t="20654" x="412750" y="1187450"/>
          <p14:tracePt t="20671" x="419100" y="1181100"/>
          <p14:tracePt t="20688" x="431800" y="1174750"/>
          <p14:tracePt t="20704" x="438150" y="1168400"/>
          <p14:tracePt t="20721" x="450850" y="1155700"/>
          <p14:tracePt t="20737" x="463550" y="1143000"/>
          <p14:tracePt t="20754" x="463550" y="1136650"/>
          <p14:tracePt t="23503" x="469900" y="1136650"/>
          <p14:tracePt t="23513" x="476250" y="1130300"/>
          <p14:tracePt t="23522" x="482600" y="1123950"/>
          <p14:tracePt t="23535" x="488950" y="1123950"/>
          <p14:tracePt t="23551" x="495300" y="1111250"/>
          <p14:tracePt t="23585" x="501650" y="1104900"/>
          <p14:tracePt t="23601" x="508000" y="1098550"/>
          <p14:tracePt t="23618" x="520700" y="1092200"/>
          <p14:tracePt t="23635" x="527050" y="1085850"/>
          <p14:tracePt t="23651" x="539750" y="1073150"/>
          <p14:tracePt t="23668" x="539750" y="1066800"/>
          <p14:tracePt t="23685" x="546100" y="1060450"/>
          <p14:tracePt t="23701" x="552450" y="1060450"/>
          <p14:tracePt t="23719" x="558800" y="1060450"/>
          <p14:tracePt t="23735" x="565150" y="1054100"/>
          <p14:tracePt t="23752" x="571500" y="1041400"/>
          <p14:tracePt t="23768" x="584200" y="1035050"/>
          <p14:tracePt t="23785" x="590550" y="1028700"/>
          <p14:tracePt t="23801" x="596900" y="1022350"/>
          <p14:tracePt t="23819" x="603250" y="1016000"/>
          <p14:tracePt t="23835" x="609600" y="1016000"/>
          <p14:tracePt t="23851" x="628650" y="1016000"/>
          <p14:tracePt t="23868" x="673100" y="1035050"/>
          <p14:tracePt t="23885" x="711200" y="1047750"/>
          <p14:tracePt t="23901" x="742950" y="1066800"/>
          <p14:tracePt t="23918" x="806450" y="1092200"/>
          <p14:tracePt t="23934" x="850900" y="1104900"/>
          <p14:tracePt t="23951" x="908050" y="1130300"/>
          <p14:tracePt t="23968" x="952500" y="1143000"/>
          <p14:tracePt t="23984" x="1003300" y="1162050"/>
          <p14:tracePt t="24001" x="1066800" y="1200150"/>
          <p14:tracePt t="24018" x="1162050" y="1231900"/>
          <p14:tracePt t="24034" x="1409700" y="1257300"/>
          <p14:tracePt t="24051" x="1612900" y="1301750"/>
          <p14:tracePt t="24068" x="1828800" y="1314450"/>
          <p14:tracePt t="24084" x="2203450" y="1377950"/>
          <p14:tracePt t="24101" x="2508250" y="1460500"/>
          <p14:tracePt t="24118" x="2698750" y="1498600"/>
          <p14:tracePt t="24134" x="2819400" y="1485900"/>
          <p14:tracePt t="24151" x="2876550" y="1473200"/>
          <p14:tracePt t="24168" x="2927350" y="1454150"/>
          <p14:tracePt t="24184" x="2952750" y="1441450"/>
          <p14:tracePt t="24201" x="2984500" y="1428750"/>
          <p14:tracePt t="24218" x="3016250" y="1416050"/>
          <p14:tracePt t="24234" x="3035300" y="1403350"/>
          <p14:tracePt t="24251" x="3060700" y="1397000"/>
          <p14:tracePt t="24268" x="3092450" y="1390650"/>
          <p14:tracePt t="24284" x="3117850" y="1377950"/>
          <p14:tracePt t="24301" x="3143250" y="1371600"/>
          <p14:tracePt t="24317" x="3155950" y="1358900"/>
          <p14:tracePt t="24334" x="3168650" y="1352550"/>
          <p14:tracePt t="24351" x="3194050" y="1339850"/>
          <p14:tracePt t="24367" x="3225800" y="1320800"/>
          <p14:tracePt t="24384" x="3257550" y="1301750"/>
          <p14:tracePt t="24401" x="3282950" y="1282700"/>
          <p14:tracePt t="24418" x="3308350" y="1270000"/>
          <p14:tracePt t="24434" x="3321050" y="1257300"/>
          <p14:tracePt t="24451" x="3333750" y="1250950"/>
          <p14:tracePt t="24467" x="3340100" y="1238250"/>
          <p14:tracePt t="24484" x="3359150" y="1231900"/>
          <p14:tracePt t="24501" x="3384550" y="1206500"/>
          <p14:tracePt t="24517" x="3403600" y="1187450"/>
          <p14:tracePt t="24534" x="3422650" y="1168400"/>
          <p14:tracePt t="24551" x="3429000" y="1155700"/>
          <p14:tracePt t="24568" x="3435350" y="1143000"/>
          <p14:tracePt t="24584" x="3435350" y="1117600"/>
          <p14:tracePt t="24601" x="3435350" y="1098550"/>
          <p14:tracePt t="24617" x="3441700" y="1073150"/>
          <p14:tracePt t="24634" x="3448050" y="1047750"/>
          <p14:tracePt t="24651" x="3454400" y="1035050"/>
          <p14:tracePt t="24667" x="3454400" y="1022350"/>
          <p14:tracePt t="24684" x="3460750" y="1009650"/>
          <p14:tracePt t="24701" x="3460750" y="996950"/>
          <p14:tracePt t="24717" x="3460750" y="984250"/>
          <p14:tracePt t="24734" x="3460750" y="971550"/>
          <p14:tracePt t="24750" x="3460750" y="958850"/>
          <p14:tracePt t="24767" x="3460750" y="946150"/>
          <p14:tracePt t="24800" x="3460750" y="927100"/>
          <p14:tracePt t="24817" x="3460750" y="920750"/>
          <p14:tracePt t="24834" x="3467100" y="908050"/>
          <p14:tracePt t="24850" x="3473450" y="895350"/>
          <p14:tracePt t="24884" x="3479800" y="895350"/>
          <p14:tracePt t="24959" x="3486150" y="895350"/>
          <p14:tracePt t="24969" x="3505200" y="908050"/>
          <p14:tracePt t="24984" x="3556000" y="933450"/>
          <p14:tracePt t="25000" x="3587750" y="958850"/>
          <p14:tracePt t="25017" x="3619500" y="971550"/>
          <p14:tracePt t="25034" x="3625850" y="971550"/>
          <p14:tracePt t="25050" x="3632200" y="971550"/>
          <p14:tracePt t="25085" x="3638550" y="971550"/>
          <p14:tracePt t="25101" x="3644900" y="971550"/>
          <p14:tracePt t="25117" x="3657600" y="971550"/>
          <p14:tracePt t="25133" x="3683000" y="971550"/>
          <p14:tracePt t="25150" x="3714750" y="971550"/>
          <p14:tracePt t="25167" x="3721100" y="971550"/>
          <p14:tracePt t="25200" x="3727450" y="971550"/>
          <p14:tracePt t="25217" x="3733800" y="971550"/>
          <p14:tracePt t="25233" x="3746500" y="971550"/>
          <p14:tracePt t="25250" x="3752850" y="971550"/>
          <p14:tracePt t="25267" x="3765550" y="971550"/>
          <p14:tracePt t="25283" x="3784600" y="971550"/>
          <p14:tracePt t="25300" x="3797300" y="971550"/>
          <p14:tracePt t="25316" x="3816350" y="971550"/>
          <p14:tracePt t="25333" x="3841750" y="977900"/>
          <p14:tracePt t="25350" x="3867150" y="990600"/>
          <p14:tracePt t="25366" x="3879850" y="996950"/>
          <p14:tracePt t="25383" x="3886200" y="996950"/>
          <p14:tracePt t="25416" x="3892550" y="1003300"/>
          <p14:tracePt t="25433" x="3898900" y="1009650"/>
          <p14:tracePt t="25450" x="3917950" y="1022350"/>
          <p14:tracePt t="25466" x="3924300" y="1028700"/>
          <p14:tracePt t="25484" x="3937000" y="1028700"/>
          <p14:tracePt t="25500" x="3949700" y="1041400"/>
          <p14:tracePt t="25516" x="3956050" y="1041400"/>
          <p14:tracePt t="25533" x="3962400" y="1041400"/>
          <p14:tracePt t="25550" x="3968750" y="1047750"/>
          <p14:tracePt t="25566" x="3981450" y="1047750"/>
          <p14:tracePt t="25600" x="3994150" y="1054100"/>
          <p14:tracePt t="25633" x="4000500" y="1054100"/>
          <p14:tracePt t="25649" x="4006850" y="1060450"/>
          <p14:tracePt t="25666" x="4013200" y="1060450"/>
          <p14:tracePt t="25683" x="4025900" y="1060450"/>
          <p14:tracePt t="25716" x="4032250" y="1060450"/>
          <p14:tracePt t="25783" x="4038600" y="1060450"/>
          <p14:tracePt t="25796" x="4044950" y="1060450"/>
          <p14:tracePt t="25876" x="4044950" y="1066800"/>
          <p14:tracePt t="25907" x="4051300" y="1066800"/>
          <p14:tracePt t="25917" x="4057650" y="1073150"/>
          <p14:tracePt t="25948" x="4064000" y="1073150"/>
          <p14:tracePt t="25963" x="4070350" y="1073150"/>
          <p14:tracePt t="25974" x="4076700" y="1073150"/>
          <p14:tracePt t="25985" x="4076700" y="1079500"/>
          <p14:tracePt t="26000" x="4083050" y="1085850"/>
          <p14:tracePt t="26016" x="4089400" y="1085850"/>
          <p14:tracePt t="26079" x="4089400" y="1092200"/>
          <p14:tracePt t="26095" x="4095750" y="1092200"/>
          <p14:tracePt t="26495" x="4108450" y="1092200"/>
          <p14:tracePt t="26507" x="4121150" y="1085850"/>
          <p14:tracePt t="26517" x="4140200" y="1066800"/>
          <p14:tracePt t="26533" x="4222750" y="1003300"/>
          <p14:tracePt t="26549" x="4273550" y="965200"/>
          <p14:tracePt t="26566" x="4305300" y="927100"/>
          <p14:tracePt t="26582" x="4337050" y="901700"/>
          <p14:tracePt t="26599" x="4349750" y="895350"/>
          <p14:tracePt t="26616" x="4362450" y="889000"/>
          <p14:tracePt t="26632" x="4368800" y="882650"/>
          <p14:tracePt t="26649" x="4381500" y="876300"/>
          <p14:tracePt t="26666" x="4394200" y="863600"/>
          <p14:tracePt t="26682" x="4400550" y="850900"/>
          <p14:tracePt t="26699" x="4413250" y="844550"/>
          <p14:tracePt t="26715" x="4413250" y="838200"/>
          <p14:tracePt t="26732" x="4419600" y="825500"/>
          <p14:tracePt t="26749" x="4425950" y="819150"/>
          <p14:tracePt t="26765" x="4438650" y="819150"/>
          <p14:tracePt t="26782" x="4445000" y="812800"/>
          <p14:tracePt t="26863" x="4438650" y="812800"/>
          <p14:tracePt t="26875" x="4432300" y="825500"/>
          <p14:tracePt t="26886" x="4425950" y="857250"/>
          <p14:tracePt t="26898" x="4413250" y="882650"/>
          <p14:tracePt t="26915" x="4387850" y="927100"/>
          <p14:tracePt t="26932" x="4362450" y="984250"/>
          <p14:tracePt t="26948" x="4349750" y="1016000"/>
          <p14:tracePt t="26965" x="4337050" y="1041400"/>
          <p14:tracePt t="26998" x="4337050" y="1047750"/>
          <p14:tracePt t="27097" x="4349750" y="1047750"/>
          <p14:tracePt t="27110" x="4368800" y="1054100"/>
          <p14:tracePt t="27116" x="4381500" y="1054100"/>
          <p14:tracePt t="27132" x="4406900" y="1060450"/>
          <p14:tracePt t="27148" x="4413250" y="1060450"/>
          <p14:tracePt t="27165" x="4419600" y="1060450"/>
          <p14:tracePt t="27182" x="4425950" y="1060450"/>
          <p14:tracePt t="27198" x="4432300" y="1060450"/>
          <p14:tracePt t="27334" x="4438650" y="1060450"/>
          <p14:tracePt t="27340" x="4438650" y="1054100"/>
          <p14:tracePt t="27349" x="4445000" y="1054100"/>
          <p14:tracePt t="27365" x="4451350" y="1047750"/>
          <p14:tracePt t="27411" x="4457700" y="1047750"/>
          <p14:tracePt t="27427" x="4464050" y="1047750"/>
          <p14:tracePt t="27439" x="4464050" y="1041400"/>
          <p14:tracePt t="27561" x="4470400" y="1035050"/>
          <p14:tracePt t="27575" x="4476750" y="1035050"/>
          <p14:tracePt t="27589" x="4483100" y="1028700"/>
          <p14:tracePt t="27601" x="4489450" y="1028700"/>
          <p14:tracePt t="27615" x="4502150" y="1028700"/>
          <p14:tracePt t="27631" x="4508500" y="1022350"/>
          <p14:tracePt t="27648" x="4521200" y="1022350"/>
          <p14:tracePt t="28180" x="4508500" y="1041400"/>
          <p14:tracePt t="28191" x="4476750" y="1073150"/>
          <p14:tracePt t="28203" x="4387850" y="1162050"/>
          <p14:tracePt t="28214" x="4343400" y="1212850"/>
          <p14:tracePt t="28231" x="4210050" y="1320800"/>
          <p14:tracePt t="28249" x="3848100" y="1536700"/>
          <p14:tracePt t="28264" x="3454400" y="1752600"/>
          <p14:tracePt t="28281" x="2882900" y="1949450"/>
          <p14:tracePt t="28308" x="2025650" y="2019300"/>
          <p14:tracePt t="28342" x="863600" y="1993900"/>
          <p14:tracePt t="28364" x="641350" y="1974850"/>
          <p14:tracePt t="28382" x="406400" y="1898650"/>
          <p14:tracePt t="28398" x="298450" y="1866900"/>
          <p14:tracePt t="28414" x="254000" y="1854200"/>
          <p14:tracePt t="28430" x="247650" y="1847850"/>
          <p14:tracePt t="28447" x="234950" y="1847850"/>
          <p14:tracePt t="28464" x="228600" y="1847850"/>
          <p14:tracePt t="28480" x="215900" y="1847850"/>
          <p14:tracePt t="28497" x="196850" y="1847850"/>
          <p14:tracePt t="28514" x="139700" y="1841500"/>
          <p14:tracePt t="28530" x="88900" y="1835150"/>
          <p14:tracePt t="28547" x="25400" y="1828800"/>
          <p14:tracePt t="28719" x="12700" y="1828800"/>
          <p14:tracePt t="28727" x="25400" y="1828800"/>
          <p14:tracePt t="28735" x="44450" y="1828800"/>
          <p14:tracePt t="28747" x="63500" y="1828800"/>
          <p14:tracePt t="28763" x="101600" y="1828800"/>
          <p14:tracePt t="28780" x="165100" y="1828800"/>
          <p14:tracePt t="28797" x="215900" y="1828800"/>
          <p14:tracePt t="28814" x="247650" y="1828800"/>
          <p14:tracePt t="28830" x="279400" y="1828800"/>
          <p14:tracePt t="28847" x="317500" y="1835150"/>
          <p14:tracePt t="28864" x="330200" y="1847850"/>
          <p14:tracePt t="28880" x="342900" y="1847850"/>
          <p14:tracePt t="28913" x="349250" y="1854200"/>
          <p14:tracePt t="29062" x="349250" y="1860550"/>
          <p14:tracePt t="29308" x="349250" y="1866900"/>
          <p14:tracePt t="29338" x="342900" y="1873250"/>
          <p14:tracePt t="29346" x="342900" y="1879600"/>
          <p14:tracePt t="29363" x="342900" y="1892300"/>
          <p14:tracePt t="29380" x="342900" y="1898650"/>
          <p14:tracePt t="29396" x="342900" y="1924050"/>
          <p14:tracePt t="29413" x="349250" y="1949450"/>
          <p14:tracePt t="29430" x="355600" y="1974850"/>
          <p14:tracePt t="29446" x="368300" y="1993900"/>
          <p14:tracePt t="29463" x="368300" y="2006600"/>
          <p14:tracePt t="29691" x="374650" y="2006600"/>
          <p14:tracePt t="29745" x="381000" y="2006600"/>
          <p14:tracePt t="29754" x="381000" y="2000250"/>
          <p14:tracePt t="29764" x="387350" y="2000250"/>
          <p14:tracePt t="29779" x="393700" y="1987550"/>
          <p14:tracePt t="29796" x="400050" y="1981200"/>
          <p14:tracePt t="29813" x="406400" y="1981200"/>
          <p14:tracePt t="29829" x="406400" y="1974850"/>
          <p14:tracePt t="29909" x="412750" y="1968500"/>
          <p14:tracePt t="29925" x="419100" y="1962150"/>
          <p14:tracePt t="29934" x="425450" y="1962150"/>
          <p14:tracePt t="29946" x="425450" y="1955800"/>
          <p14:tracePt t="30043" x="431800" y="1955800"/>
          <p14:tracePt t="30075" x="438150" y="1949450"/>
          <p14:tracePt t="30084" x="444500" y="1949450"/>
          <p14:tracePt t="30161" x="444500" y="1943100"/>
          <p14:tracePt t="30319" x="450850" y="1936750"/>
          <p14:tracePt t="30341" x="457200" y="1936750"/>
          <p14:tracePt t="30365" x="463550" y="1930400"/>
          <p14:tracePt t="30389" x="469900" y="1930400"/>
          <p14:tracePt t="30398" x="476250" y="1924050"/>
          <p14:tracePt t="30460" x="482600" y="1924050"/>
          <p14:tracePt t="30512" x="527050" y="1924050"/>
          <p14:tracePt t="30520" x="584200" y="1936750"/>
          <p14:tracePt t="30529" x="647700" y="1955800"/>
          <p14:tracePt t="30545" x="787400" y="1968500"/>
          <p14:tracePt t="30562" x="927100" y="2000250"/>
          <p14:tracePt t="30579" x="1092200" y="2063750"/>
          <p14:tracePt t="30595" x="1339850" y="2108200"/>
          <p14:tracePt t="30599" x="1454150" y="2120900"/>
          <p14:tracePt t="30612" x="1568450" y="2127250"/>
          <p14:tracePt t="30637" x="1949450" y="2127250"/>
          <p14:tracePt t="30660" x="2349500" y="2127250"/>
          <p14:tracePt t="30683" x="2520950" y="2146300"/>
          <p14:tracePt t="30706" x="2711450" y="2152650"/>
          <p14:tracePt t="30730" x="2794000" y="2146300"/>
          <p14:tracePt t="30748" x="2844800" y="2127250"/>
          <p14:tracePt t="30771" x="2857500" y="2114550"/>
          <p14:tracePt t="30794" x="2882900" y="2101850"/>
          <p14:tracePt t="30811" x="2921000" y="2082800"/>
          <p14:tracePt t="30828" x="3003550" y="2063750"/>
          <p14:tracePt t="30845" x="3092450" y="2044700"/>
          <p14:tracePt t="30862" x="3162300" y="2038350"/>
          <p14:tracePt t="30878" x="3200400" y="2032000"/>
          <p14:tracePt t="30895" x="3225800" y="2025650"/>
          <p14:tracePt t="30912" x="3244850" y="2012950"/>
          <p14:tracePt t="30930" x="3276600" y="1993900"/>
          <p14:tracePt t="30946" x="3308350" y="1981200"/>
          <p14:tracePt t="30963" x="3333750" y="1968500"/>
          <p14:tracePt t="30980" x="3340100" y="1962150"/>
          <p14:tracePt t="30996" x="3346450" y="1949450"/>
          <p14:tracePt t="31013" x="3352800" y="1943100"/>
          <p14:tracePt t="31029" x="3365500" y="1930400"/>
          <p14:tracePt t="31045" x="3371850" y="1924050"/>
          <p14:tracePt t="31061" x="3378200" y="1917700"/>
          <p14:tracePt t="31273" x="3384550" y="1911350"/>
          <p14:tracePt t="31289" x="3397250" y="1911350"/>
          <p14:tracePt t="31298" x="3403600" y="1911350"/>
          <p14:tracePt t="31311" x="3409950" y="1905000"/>
          <p14:tracePt t="31328" x="3416300" y="1898650"/>
          <p14:tracePt t="31345" x="3422650" y="1898650"/>
          <p14:tracePt t="31407" x="3429000" y="1898650"/>
          <p14:tracePt t="31421" x="3435350" y="1898650"/>
          <p14:tracePt t="31429" x="3435350" y="1892300"/>
          <p14:tracePt t="31445" x="3441700" y="1892300"/>
          <p14:tracePt t="31461" x="3448050" y="1885950"/>
          <p14:tracePt t="31478" x="3454400" y="1879600"/>
          <p14:tracePt t="31495" x="3467100" y="1879600"/>
          <p14:tracePt t="31511" x="3473450" y="1873250"/>
          <p14:tracePt t="31528" x="3479800" y="1866900"/>
          <p14:tracePt t="31545" x="3486150" y="1866900"/>
          <p14:tracePt t="31688" x="3479800" y="1873250"/>
          <p14:tracePt t="31703" x="3473450" y="1873250"/>
          <p14:tracePt t="31711" x="3467100" y="1879600"/>
          <p14:tracePt t="31796" x="3460750" y="1866900"/>
          <p14:tracePt t="31804" x="3460750" y="1847850"/>
          <p14:tracePt t="31812" x="3460750" y="1841500"/>
          <p14:tracePt t="31828" x="3460750" y="1822450"/>
          <p14:tracePt t="31844" x="3460750" y="1809750"/>
          <p14:tracePt t="31861" x="3460750" y="1803400"/>
          <p14:tracePt t="32001" x="3460750" y="1797050"/>
          <p14:tracePt t="32009" x="3460750" y="1790700"/>
          <p14:tracePt t="32025" x="3460750" y="1784350"/>
          <p14:tracePt t="32033" x="3460750" y="1778000"/>
          <p14:tracePt t="32044" x="3460750" y="1771650"/>
          <p14:tracePt t="32061" x="3454400" y="1758950"/>
          <p14:tracePt t="32078" x="3441700" y="1727200"/>
          <p14:tracePt t="32094" x="3441700" y="1714500"/>
          <p14:tracePt t="32111" x="3435350" y="1708150"/>
          <p14:tracePt t="32127" x="3435350" y="1701800"/>
          <p14:tracePt t="32144" x="3435350" y="1689100"/>
          <p14:tracePt t="32161" x="3435350" y="1682750"/>
          <p14:tracePt t="32177" x="3435350" y="1676400"/>
          <p14:tracePt t="32194" x="3435350" y="1670050"/>
          <p14:tracePt t="32211" x="3435350" y="1663700"/>
          <p14:tracePt t="32227" x="3435350" y="1657350"/>
          <p14:tracePt t="32244" x="3435350" y="1644650"/>
          <p14:tracePt t="32261" x="3429000" y="1638300"/>
          <p14:tracePt t="32277" x="3429000" y="1631950"/>
          <p14:tracePt t="32294" x="3429000" y="1619250"/>
          <p14:tracePt t="32311" x="3429000" y="1606550"/>
          <p14:tracePt t="32327" x="3429000" y="1600200"/>
          <p14:tracePt t="32360" x="3429000" y="1593850"/>
          <p14:tracePt t="32525" x="3435350" y="1593850"/>
          <p14:tracePt t="32534" x="3441700" y="1600200"/>
          <p14:tracePt t="32544" x="3448050" y="1600200"/>
          <p14:tracePt t="32560" x="3454400" y="1606550"/>
          <p14:tracePt t="32577" x="3467100" y="1606550"/>
          <p14:tracePt t="32594" x="3479800" y="1606550"/>
          <p14:tracePt t="32618" x="3486150" y="1606550"/>
          <p14:tracePt t="32643" x="3492500" y="1606550"/>
          <p14:tracePt t="32651" x="3498850" y="1600200"/>
          <p14:tracePt t="32698" x="3498850" y="1593850"/>
          <p14:tracePt t="32966" x="3498850" y="1600200"/>
          <p14:tracePt t="32975" x="3498850" y="1612900"/>
          <p14:tracePt t="32984" x="3498850" y="1631950"/>
          <p14:tracePt t="32993" x="3498850" y="1651000"/>
          <p14:tracePt t="33010" x="3498850" y="1695450"/>
          <p14:tracePt t="33027" x="3511550" y="1727200"/>
          <p14:tracePt t="33043" x="3517900" y="1765300"/>
          <p14:tracePt t="33060" x="3517900" y="1784350"/>
          <p14:tracePt t="33077" x="3524250" y="1797050"/>
          <p14:tracePt t="33093" x="3524250" y="1809750"/>
          <p14:tracePt t="33110" x="3524250" y="1816100"/>
          <p14:tracePt t="33623" x="3524250" y="1822450"/>
          <p14:tracePt t="33637" x="3524250" y="1828800"/>
          <p14:tracePt t="33646" x="3524250" y="1835150"/>
          <p14:tracePt t="33660" x="3524250" y="1854200"/>
          <p14:tracePt t="33676" x="3524250" y="1860550"/>
          <p14:tracePt t="33693" x="3524250" y="1866900"/>
          <p14:tracePt t="33856" x="3517900" y="1866900"/>
          <p14:tracePt t="33881" x="3517900" y="1873250"/>
          <p14:tracePt t="33896" x="3511550" y="1873250"/>
          <p14:tracePt t="33905" x="3505200" y="1879600"/>
          <p14:tracePt t="33919" x="3498850" y="1879600"/>
          <p14:tracePt t="33928" x="3492500" y="1885950"/>
          <p14:tracePt t="33942" x="3486150" y="1892300"/>
          <p14:tracePt t="33959" x="3467100" y="1898650"/>
          <p14:tracePt t="33976" x="3454400" y="1905000"/>
          <p14:tracePt t="33993" x="3448050" y="1911350"/>
          <p14:tracePt t="34009" x="3435350" y="1911350"/>
          <p14:tracePt t="34026" x="3429000" y="1917700"/>
          <p14:tracePt t="34226" x="3435350" y="1917700"/>
          <p14:tracePt t="34234" x="3441700" y="1917700"/>
          <p14:tracePt t="34343" x="3441700" y="1911350"/>
          <p14:tracePt t="34351" x="3448050" y="1905000"/>
          <p14:tracePt t="34359" x="3454400" y="1905000"/>
          <p14:tracePt t="34375" x="3460750" y="1892300"/>
          <p14:tracePt t="34392" x="3473450" y="1885950"/>
          <p14:tracePt t="34409" x="3479800" y="1885950"/>
          <p14:tracePt t="34426" x="3486150" y="1879600"/>
          <p14:tracePt t="34442" x="3492500" y="1873250"/>
          <p14:tracePt t="34459" x="3498850" y="1873250"/>
          <p14:tracePt t="34476" x="3511550" y="1866900"/>
          <p14:tracePt t="34492" x="3517900" y="1860550"/>
          <p14:tracePt t="34509" x="3530600" y="1854200"/>
          <p14:tracePt t="34525" x="3536950" y="1841500"/>
          <p14:tracePt t="34542" x="3549650" y="1835150"/>
          <p14:tracePt t="34559" x="3556000" y="1828800"/>
          <p14:tracePt t="34575" x="3568700" y="1828800"/>
          <p14:tracePt t="34665" x="3575050" y="1822450"/>
          <p14:tracePt t="34673" x="3581400" y="1822450"/>
          <p14:tracePt t="34764" x="3587750" y="1822450"/>
          <p14:tracePt t="34773" x="3594100" y="1822450"/>
          <p14:tracePt t="34781" x="3600450" y="1822450"/>
          <p14:tracePt t="34797" x="3606800" y="1822450"/>
          <p14:tracePt t="34854" x="3613150" y="1822450"/>
          <p14:tracePt t="34891" x="3619500" y="1822450"/>
          <p14:tracePt t="34899" x="3625850" y="1822450"/>
          <p14:tracePt t="34908" x="3632200" y="1822450"/>
          <p14:tracePt t="34925" x="3670300" y="1822450"/>
          <p14:tracePt t="34942" x="3708400" y="1835150"/>
          <p14:tracePt t="34958" x="3733800" y="1835150"/>
          <p14:tracePt t="34975" x="3740150" y="1841500"/>
          <p14:tracePt t="34992" x="3765550" y="1841500"/>
          <p14:tracePt t="35008" x="3771900" y="1847850"/>
          <p14:tracePt t="35025" x="3778250" y="1847850"/>
          <p14:tracePt t="35041" x="3784600" y="1847850"/>
          <p14:tracePt t="35119" x="3790950" y="1847850"/>
          <p14:tracePt t="35128" x="3797300" y="1847850"/>
          <p14:tracePt t="35142" x="3803650" y="1847850"/>
          <p14:tracePt t="35158" x="3816350" y="1841500"/>
          <p14:tracePt t="35175" x="3829050" y="1841500"/>
          <p14:tracePt t="35191" x="3835400" y="1828800"/>
          <p14:tracePt t="35208" x="3854450" y="1809750"/>
          <p14:tracePt t="35225" x="3867150" y="1784350"/>
          <p14:tracePt t="35241" x="3873500" y="1758950"/>
          <p14:tracePt t="35259" x="3886200" y="1720850"/>
          <p14:tracePt t="35275" x="3886200" y="1708150"/>
          <p14:tracePt t="35291" x="3886200" y="1689100"/>
          <p14:tracePt t="35308" x="3892550" y="1682750"/>
          <p14:tracePt t="35324" x="3892550" y="1676400"/>
          <p14:tracePt t="35341" x="3892550" y="1670050"/>
          <p14:tracePt t="35424" x="3898900" y="1670050"/>
          <p14:tracePt t="35432" x="3898900" y="1663700"/>
          <p14:tracePt t="35441" x="3905250" y="1663700"/>
          <p14:tracePt t="35458" x="3911600" y="1657350"/>
          <p14:tracePt t="35474" x="3924300" y="1657350"/>
          <p14:tracePt t="35491" x="3930650" y="1651000"/>
          <p14:tracePt t="35508" x="3943350" y="1638300"/>
          <p14:tracePt t="35643" x="3949700" y="1638300"/>
          <p14:tracePt t="35652" x="3956050" y="1657350"/>
          <p14:tracePt t="35659" x="3962400" y="1682750"/>
          <p14:tracePt t="35674" x="3968750" y="1720850"/>
          <p14:tracePt t="35691" x="3968750" y="1758950"/>
          <p14:tracePt t="35707" x="3962400" y="1784350"/>
          <p14:tracePt t="35724" x="3956050" y="1790700"/>
          <p14:tracePt t="35741" x="3949700" y="1803400"/>
          <p14:tracePt t="35757" x="3943350" y="1803400"/>
          <p14:tracePt t="35774" x="3943350" y="1809750"/>
          <p14:tracePt t="35791" x="3937000" y="1809750"/>
          <p14:tracePt t="35917" x="3937000" y="1803400"/>
          <p14:tracePt t="35925" x="3962400" y="1803400"/>
          <p14:tracePt t="35941" x="4038600" y="1809750"/>
          <p14:tracePt t="35957" x="4127500" y="1828800"/>
          <p14:tracePt t="35974" x="4184650" y="1828800"/>
          <p14:tracePt t="35991" x="4222750" y="1822450"/>
          <p14:tracePt t="36007" x="4254500" y="1797050"/>
          <p14:tracePt t="36024" x="4286250" y="1758950"/>
          <p14:tracePt t="36041" x="4298950" y="1746250"/>
          <p14:tracePt t="36058" x="4311650" y="1739900"/>
          <p14:tracePt t="36074" x="4324350" y="1720850"/>
          <p14:tracePt t="36091" x="4330700" y="1720850"/>
          <p14:tracePt t="36107" x="4330700" y="1714500"/>
          <p14:tracePt t="36128" x="4337050" y="1708150"/>
          <p14:tracePt t="36140" x="4343400" y="1708150"/>
          <p14:tracePt t="36157" x="4349750" y="1701800"/>
          <p14:tracePt t="36174" x="4362450" y="1689100"/>
          <p14:tracePt t="36190" x="4375150" y="1676400"/>
          <p14:tracePt t="36207" x="4381500" y="1676400"/>
          <p14:tracePt t="36301" x="4375150" y="1689100"/>
          <p14:tracePt t="36310" x="4368800" y="1695450"/>
          <p14:tracePt t="36324" x="4349750" y="1727200"/>
          <p14:tracePt t="36340" x="4337050" y="1752600"/>
          <p14:tracePt t="36357" x="4318000" y="1790700"/>
          <p14:tracePt t="36374" x="4298950" y="1816100"/>
          <p14:tracePt t="36390" x="4279900" y="1847850"/>
          <p14:tracePt t="36407" x="4279900" y="1854200"/>
          <p14:tracePt t="36424" x="4273550" y="1866900"/>
          <p14:tracePt t="36533" x="4286250" y="1873250"/>
          <p14:tracePt t="36542" x="4318000" y="1873250"/>
          <p14:tracePt t="36557" x="4337050" y="1879600"/>
          <p14:tracePt t="36574" x="4381500" y="1879600"/>
          <p14:tracePt t="36590" x="4394200" y="1879600"/>
          <p14:tracePt t="36779" x="4400550" y="1873250"/>
          <p14:tracePt t="36788" x="4406900" y="1866900"/>
          <p14:tracePt t="36803" x="4413250" y="1860550"/>
          <p14:tracePt t="36812" x="4419600" y="1854200"/>
          <p14:tracePt t="36824" x="4425950" y="1847850"/>
          <p14:tracePt t="36841" x="4438650" y="1835150"/>
          <p14:tracePt t="36857" x="4438650" y="1822450"/>
          <p14:tracePt t="36873" x="4445000" y="1816100"/>
          <p14:tracePt t="36890" x="4445000" y="1809750"/>
          <p14:tracePt t="36907" x="4445000" y="1797050"/>
          <p14:tracePt t="36923" x="4445000" y="1784350"/>
          <p14:tracePt t="36940" x="4445000" y="1778000"/>
          <p14:tracePt t="36956" x="4438650" y="1765300"/>
          <p14:tracePt t="36990" x="4432300" y="1752600"/>
          <p14:tracePt t="37007" x="4432300" y="1739900"/>
          <p14:tracePt t="37023" x="4438650" y="1720850"/>
          <p14:tracePt t="37040" x="4451350" y="1689100"/>
          <p14:tracePt t="37056" x="4464050" y="1663700"/>
          <p14:tracePt t="37073" x="4483100" y="1644650"/>
          <p14:tracePt t="37090" x="4508500" y="1631950"/>
          <p14:tracePt t="37107" x="4514850" y="1625600"/>
          <p14:tracePt t="37140" x="4527550" y="1625600"/>
          <p14:tracePt t="37156" x="4533900" y="1631950"/>
          <p14:tracePt t="37173" x="4552950" y="1651000"/>
          <p14:tracePt t="37190" x="4559300" y="1682750"/>
          <p14:tracePt t="37207" x="4565650" y="1701800"/>
          <p14:tracePt t="37223" x="4565650" y="1727200"/>
          <p14:tracePt t="37240" x="4559300" y="1765300"/>
          <p14:tracePt t="37256" x="4546600" y="1790700"/>
          <p14:tracePt t="37273" x="4521200" y="1803400"/>
          <p14:tracePt t="37290" x="4508500" y="1816100"/>
          <p14:tracePt t="37306" x="4495800" y="1822450"/>
          <p14:tracePt t="37323" x="4483100" y="1828800"/>
          <p14:tracePt t="37339" x="4476750" y="1828800"/>
          <p14:tracePt t="37356" x="4464050" y="1828800"/>
          <p14:tracePt t="37373" x="4457700" y="1828800"/>
          <p14:tracePt t="37436" x="4470400" y="1828800"/>
          <p14:tracePt t="37444" x="4483100" y="1828800"/>
          <p14:tracePt t="37456" x="4495800" y="1828800"/>
          <p14:tracePt t="37472" x="4527550" y="1828800"/>
          <p14:tracePt t="37490" x="4559300" y="1828800"/>
          <p14:tracePt t="37507" x="4565650" y="1828800"/>
          <p14:tracePt t="37522" x="4572000" y="1828800"/>
          <p14:tracePt t="38030" x="4572000" y="1835150"/>
          <p14:tracePt t="38039" x="4572000" y="1854200"/>
          <p14:tracePt t="38055" x="4572000" y="1866900"/>
          <p14:tracePt t="38072" x="4572000" y="1873250"/>
          <p14:tracePt t="38089" x="4572000" y="1879600"/>
          <p14:tracePt t="38106" x="4572000" y="1885950"/>
          <p14:tracePt t="38690" x="4565650" y="1885950"/>
          <p14:tracePt t="38783" x="4559300" y="1885950"/>
          <p14:tracePt t="38792" x="4552950" y="1885950"/>
          <p14:tracePt t="39435" x="4546600" y="1885950"/>
          <p14:tracePt t="39449" x="4540250" y="1885950"/>
          <p14:tracePt t="39459" x="4540250" y="1892300"/>
          <p14:tracePt t="39471" x="4533900" y="1892300"/>
          <p14:tracePt t="39795" x="4527550" y="1898650"/>
          <p14:tracePt t="39804" x="4521200" y="1905000"/>
          <p14:tracePt t="39821" x="4514850" y="1911350"/>
          <p14:tracePt t="39837" x="4502150" y="1917700"/>
          <p14:tracePt t="39854" x="4495800" y="1924050"/>
          <p14:tracePt t="39871" x="4489450" y="1924050"/>
          <p14:tracePt t="39888" x="4483100" y="1936750"/>
          <p14:tracePt t="39904" x="4476750" y="1936750"/>
          <p14:tracePt t="39920" x="4470400" y="1936750"/>
          <p14:tracePt t="39953" x="4470400" y="1943100"/>
          <p14:tracePt t="39971" x="4457700" y="1949450"/>
          <p14:tracePt t="39992" x="4438650" y="1968500"/>
          <p14:tracePt t="40018" x="4413250" y="1981200"/>
          <p14:tracePt t="40047" x="4324350" y="2038350"/>
          <p14:tracePt t="40072" x="4191000" y="2133600"/>
          <p14:tracePt t="40089" x="4038600" y="2228850"/>
          <p14:tracePt t="40109" x="3867150" y="2368550"/>
          <p14:tracePt t="40132" x="3778250" y="2438400"/>
          <p14:tracePt t="40151" x="3752850" y="2476500"/>
          <p14:tracePt t="40171" x="3702050" y="2520950"/>
          <p14:tracePt t="40188" x="3670300" y="2533650"/>
          <p14:tracePt t="40205" x="3619500" y="2559050"/>
          <p14:tracePt t="40220" x="3556000" y="2578100"/>
          <p14:tracePt t="40238" x="3467100" y="2590800"/>
          <p14:tracePt t="40260" x="3327400" y="2597150"/>
          <p14:tracePt t="40278" x="3124200" y="2597150"/>
          <p14:tracePt t="40298" x="2997200" y="2584450"/>
          <p14:tracePt t="40315" x="2895600" y="2571750"/>
          <p14:tracePt t="40334" x="2844800" y="2552700"/>
          <p14:tracePt t="40356" x="2832100" y="2552700"/>
          <p14:tracePt t="40372" x="2819400" y="2552700"/>
          <p14:tracePt t="40404" x="2813050" y="2552700"/>
          <p14:tracePt t="40436" x="2806700" y="2546350"/>
          <p14:tracePt t="40453" x="2800350" y="2533650"/>
          <p14:tracePt t="40470" x="2787650" y="2527300"/>
          <p14:tracePt t="40488" x="2787650" y="2520950"/>
          <p14:tracePt t="40510" x="2774950" y="2508250"/>
          <p14:tracePt t="40533" x="2762250" y="2495550"/>
          <p14:tracePt t="40550" x="2755900" y="2489200"/>
          <p14:tracePt t="40570" x="2743200" y="2476500"/>
          <p14:tracePt t="40586" x="2730500" y="2463800"/>
          <p14:tracePt t="40603" x="2724150" y="2457450"/>
          <p14:tracePt t="40624" x="2724150" y="2451100"/>
          <p14:tracePt t="40790" x="2717800" y="2451100"/>
          <p14:tracePt t="40808" x="2711450" y="2451100"/>
          <p14:tracePt t="40828" x="2705100" y="2457450"/>
          <p14:tracePt t="40846" x="2692400" y="2470150"/>
          <p14:tracePt t="40865" x="2686050" y="2470150"/>
          <p14:tracePt t="40883" x="2679700" y="2476500"/>
          <p14:tracePt t="43523" x="2679700" y="2482850"/>
          <p14:tracePt t="43542" x="2660650" y="2482850"/>
          <p14:tracePt t="43562" x="2603500" y="2489200"/>
          <p14:tracePt t="43582" x="2565400" y="2489200"/>
          <p14:tracePt t="43600" x="2527300" y="2489200"/>
          <p14:tracePt t="43617" x="2501900" y="2489200"/>
          <p14:tracePt t="43634" x="2470150" y="2489200"/>
          <p14:tracePt t="43650" x="2438400" y="2495550"/>
          <p14:tracePt t="43667" x="2400300" y="2501900"/>
          <p14:tracePt t="43684" x="2368550" y="2508250"/>
          <p14:tracePt t="43701" x="2349500" y="2514600"/>
          <p14:tracePt t="43717" x="2311400" y="2527300"/>
          <p14:tracePt t="43734" x="2286000" y="2533650"/>
          <p14:tracePt t="43750" x="2273300" y="2533650"/>
          <p14:tracePt t="43767" x="2260600" y="2540000"/>
          <p14:tracePt t="43784" x="2235200" y="2552700"/>
          <p14:tracePt t="43801" x="2203450" y="2559050"/>
          <p14:tracePt t="43817" x="2165350" y="2565400"/>
          <p14:tracePt t="43834" x="2133600" y="2565400"/>
          <p14:tracePt t="43850" x="2127250" y="2565400"/>
          <p14:tracePt t="43867" x="2114550" y="2565400"/>
          <p14:tracePt t="43884" x="2101850" y="2559050"/>
          <p14:tracePt t="43900" x="2095500" y="2552700"/>
          <p14:tracePt t="43917" x="2082800" y="2552700"/>
          <p14:tracePt t="43934" x="2070100" y="2552700"/>
          <p14:tracePt t="43950" x="2063750" y="2546350"/>
          <p14:tracePt t="43967" x="2057400" y="2546350"/>
          <p14:tracePt t="44072" x="2057400" y="2540000"/>
          <p14:tracePt t="44093" x="2057400" y="2527300"/>
          <p14:tracePt t="44113" x="2057400" y="2489200"/>
          <p14:tracePt t="44118" x="2063750" y="2470150"/>
          <p14:tracePt t="44137" x="2070100" y="2451100"/>
          <p14:tracePt t="44155" x="2076450" y="2438400"/>
          <p14:tracePt t="44174" x="2082800" y="2419350"/>
          <p14:tracePt t="44297" x="2076450" y="2425700"/>
          <p14:tracePt t="44317" x="2057400" y="2444750"/>
          <p14:tracePt t="44335" x="2044700" y="2457450"/>
          <p14:tracePt t="44354" x="2044700" y="2482850"/>
          <p14:tracePt t="44372" x="2038350" y="2508250"/>
          <p14:tracePt t="44389" x="2038350" y="2520950"/>
          <p14:tracePt t="44407" x="2032000" y="2527300"/>
          <p14:tracePt t="44673" x="2025650" y="2533650"/>
          <p14:tracePt t="44698" x="2025650" y="2540000"/>
          <p14:tracePt t="44853" x="2044700" y="2527300"/>
          <p14:tracePt t="44872" x="2063750" y="2501900"/>
          <p14:tracePt t="44892" x="2101850" y="2482850"/>
          <p14:tracePt t="44912" x="2127250" y="2470150"/>
          <p14:tracePt t="44932" x="2133600" y="2463800"/>
          <p14:tracePt t="44950" x="2139950" y="2463800"/>
          <p14:tracePt t="45050" x="2146300" y="2457450"/>
          <p14:tracePt t="45070" x="2152650" y="2451100"/>
          <p14:tracePt t="45090" x="2165350" y="2444750"/>
          <p14:tracePt t="45110" x="2171700" y="2438400"/>
          <p14:tracePt t="45130" x="2184400" y="2432050"/>
          <p14:tracePt t="45134" x="2190750" y="2432050"/>
          <p14:tracePt t="45152" x="2197100" y="2425700"/>
          <p14:tracePt t="45171" x="2209800" y="2419350"/>
          <p14:tracePt t="45253" x="2216150" y="2419350"/>
          <p14:tracePt t="45273" x="2235200" y="2419350"/>
          <p14:tracePt t="45292" x="2292350" y="2419350"/>
          <p14:tracePt t="45311" x="2324100" y="2413000"/>
          <p14:tracePt t="45329" x="2336800" y="2413000"/>
          <p14:tracePt t="45347" x="2355850" y="2413000"/>
          <p14:tracePt t="45364" x="2362200" y="2413000"/>
          <p14:tracePt t="45622" x="2362200" y="2425700"/>
          <p14:tracePt t="45642" x="2349500" y="2463800"/>
          <p14:tracePt t="45645" x="2343150" y="2489200"/>
          <p14:tracePt t="45662" x="2330450" y="2520950"/>
          <p14:tracePt t="45679" x="2317750" y="2559050"/>
          <p14:tracePt t="45696" x="2311400" y="2584450"/>
          <p14:tracePt t="45714" x="2305050" y="2603500"/>
          <p14:tracePt t="45729" x="2305050" y="2609850"/>
          <p14:tracePt t="45742" x="2305050" y="2622550"/>
          <p14:tracePt t="45903" x="2298700" y="2622550"/>
          <p14:tracePt t="46061" x="2292350" y="2622550"/>
          <p14:tracePt t="46079" x="2279650" y="2622550"/>
          <p14:tracePt t="46098" x="2260600" y="2622550"/>
          <p14:tracePt t="46115" x="2254250" y="2622550"/>
          <p14:tracePt t="46133" x="2247900" y="2622550"/>
          <p14:tracePt t="46688" x="2260600" y="2616200"/>
          <p14:tracePt t="46706" x="2298700" y="2616200"/>
          <p14:tracePt t="46724" x="2349500" y="2628900"/>
          <p14:tracePt t="46740" x="2374900" y="2635250"/>
          <p14:tracePt t="46757" x="2387600" y="2635250"/>
          <p14:tracePt t="47132" x="2393950" y="2628900"/>
          <p14:tracePt t="47149" x="2413000" y="2603500"/>
          <p14:tracePt t="47166" x="2419350" y="2578100"/>
          <p14:tracePt t="47182" x="2432050" y="2546350"/>
          <p14:tracePt t="47198" x="2451100" y="2520950"/>
          <p14:tracePt t="47214" x="2470150" y="2489200"/>
          <p14:tracePt t="47231" x="2476500" y="2482850"/>
          <p14:tracePt t="47247" x="2482850" y="2463800"/>
          <p14:tracePt t="47265" x="2482850" y="2444750"/>
          <p14:tracePt t="47281" x="2482850" y="2438400"/>
          <p14:tracePt t="47314" x="2482850" y="2425700"/>
          <p14:tracePt t="47331" x="2482850" y="2419350"/>
          <p14:tracePt t="47347" x="2482850" y="2413000"/>
          <p14:tracePt t="47364" x="2482850" y="2406650"/>
          <p14:tracePt t="47380" x="2489200" y="2400300"/>
          <p14:tracePt t="47397" x="2489200" y="2387600"/>
          <p14:tracePt t="47469" x="2489200" y="2381250"/>
          <p14:tracePt t="47541" x="2476500" y="2381250"/>
          <p14:tracePt t="47558" x="2457450" y="2381250"/>
          <p14:tracePt t="47574" x="2432050" y="2381250"/>
          <p14:tracePt t="47591" x="2400300" y="2381250"/>
          <p14:tracePt t="47607" x="2374900" y="2374900"/>
          <p14:tracePt t="47622" x="2362200" y="2374900"/>
          <p14:tracePt t="47706" x="2362200" y="2368550"/>
          <p14:tracePt t="48159" x="2368550" y="2368550"/>
          <p14:tracePt t="48178" x="2374900" y="2381250"/>
          <p14:tracePt t="48196" x="2387600" y="2387600"/>
          <p14:tracePt t="48215" x="2400300" y="2400300"/>
          <p14:tracePt t="48233" x="2406650" y="2406650"/>
          <p14:tracePt t="48251" x="2419350" y="2413000"/>
          <p14:tracePt t="48285" x="2425700" y="2413000"/>
          <p14:tracePt t="48567" x="2425700" y="2406650"/>
          <p14:tracePt t="48585" x="2425700" y="2393950"/>
          <p14:tracePt t="48604" x="2438400" y="2381250"/>
          <p14:tracePt t="48622" x="2438400" y="2374900"/>
          <p14:tracePt t="48638" x="2438400" y="2368550"/>
          <p14:tracePt t="48656" x="2444750" y="2362200"/>
          <p14:tracePt t="48673" x="2444750" y="2355850"/>
          <p14:tracePt t="48880" x="2444750" y="2349500"/>
          <p14:tracePt t="48927" x="2444750" y="2343150"/>
          <p14:tracePt t="48943" x="2451100" y="2343150"/>
          <p14:tracePt t="48957" x="2451100" y="2330450"/>
          <p14:tracePt t="49327" x="2444750" y="2330450"/>
          <p14:tracePt t="49345" x="2438400" y="2336800"/>
          <p14:tracePt t="49364" x="2425700" y="2349500"/>
          <p14:tracePt t="49398" x="2419350" y="2349500"/>
          <p14:tracePt t="49419" x="2413000" y="2349500"/>
          <p14:tracePt t="50681" x="2413000" y="2355850"/>
          <p14:tracePt t="50697" x="2374900" y="2368550"/>
          <p14:tracePt t="50714" x="2336800" y="2381250"/>
          <p14:tracePt t="50730" x="2286000" y="2406650"/>
          <p14:tracePt t="50747" x="2228850" y="2438400"/>
          <p14:tracePt t="50764" x="2184400" y="2470150"/>
          <p14:tracePt t="50781" x="2146300" y="2495550"/>
          <p14:tracePt t="50796" x="2133600" y="2508250"/>
          <p14:tracePt t="50812" x="2127250" y="2508250"/>
          <p14:tracePt t="51032" x="2120900" y="2508250"/>
          <p14:tracePt t="51049" x="2114550" y="2508250"/>
          <p14:tracePt t="51066" x="2101850" y="2501900"/>
          <p14:tracePt t="51084" x="2095500" y="2495550"/>
          <p14:tracePt t="51100" x="2076450" y="2476500"/>
          <p14:tracePt t="51115" x="2063750" y="2451100"/>
          <p14:tracePt t="51130" x="2057400" y="2419350"/>
          <p14:tracePt t="51150" x="2051050" y="2393950"/>
          <p14:tracePt t="51167" x="2051050" y="2387600"/>
          <p14:tracePt t="51182" x="2051050" y="2374900"/>
          <p14:tracePt t="51220" x="2051050" y="2368550"/>
          <p14:tracePt t="51236" x="2051050" y="2362200"/>
          <p14:tracePt t="51668" x="2051050" y="2368550"/>
          <p14:tracePt t="51686" x="2051050" y="2387600"/>
          <p14:tracePt t="51703" x="2051050" y="2413000"/>
          <p14:tracePt t="51722" x="2057400" y="2457450"/>
          <p14:tracePt t="51739" x="2063750" y="2476500"/>
          <p14:tracePt t="51756" x="2070100" y="2495550"/>
          <p14:tracePt t="51772" x="2076450" y="2501900"/>
          <p14:tracePt t="51786" x="2076450" y="2508250"/>
          <p14:tracePt t="51810" x="2076450" y="2514600"/>
          <p14:tracePt t="51848" x="2076450" y="2520950"/>
          <p14:tracePt t="51878" x="2076450" y="2527300"/>
          <p14:tracePt t="51895" x="2076450" y="2540000"/>
          <p14:tracePt t="51912" x="2076450" y="2546350"/>
          <p14:tracePt t="51928" x="2076450" y="2559050"/>
          <p14:tracePt t="52084" x="2082800" y="2559050"/>
          <p14:tracePt t="52100" x="2108200" y="2527300"/>
          <p14:tracePt t="52117" x="2133600" y="2495550"/>
          <p14:tracePt t="52134" x="2152650" y="2470150"/>
          <p14:tracePt t="52137" x="2159000" y="2463800"/>
          <p14:tracePt t="52382" x="2165350" y="2463800"/>
          <p14:tracePt t="52435" x="2171700" y="2463800"/>
          <p14:tracePt t="52451" x="2178050" y="2457450"/>
          <p14:tracePt t="52466" x="2190750" y="2451100"/>
          <p14:tracePt t="52483" x="2197100" y="2444750"/>
          <p14:tracePt t="52498" x="2209800" y="2432050"/>
          <p14:tracePt t="52514" x="2222500" y="2425700"/>
          <p14:tracePt t="52528" x="2228850" y="2419350"/>
          <p14:tracePt t="52543" x="2235200" y="2419350"/>
          <p14:tracePt t="52559" x="2241550" y="2419350"/>
          <p14:tracePt t="52749" x="2254250" y="2419350"/>
          <p14:tracePt t="52766" x="2292350" y="2425700"/>
          <p14:tracePt t="52785" x="2324100" y="2432050"/>
          <p14:tracePt t="52802" x="2349500" y="2444750"/>
          <p14:tracePt t="52819" x="2355850" y="2444750"/>
          <p14:tracePt t="53007" x="2355850" y="2463800"/>
          <p14:tracePt t="53025" x="2343150" y="2495550"/>
          <p14:tracePt t="53043" x="2330450" y="2533650"/>
          <p14:tracePt t="53062" x="2324100" y="2584450"/>
          <p14:tracePt t="53080" x="2317750" y="2603500"/>
          <p14:tracePt t="53098" x="2317750" y="2616200"/>
          <p14:tracePt t="53125" x="2317750" y="2622550"/>
          <p14:tracePt t="53235" x="2311400" y="2622550"/>
          <p14:tracePt t="53265" x="2305050" y="2622550"/>
          <p14:tracePt t="53283" x="2292350" y="2622550"/>
          <p14:tracePt t="53292" x="2279650" y="2622550"/>
          <p14:tracePt t="53309" x="2266950" y="2622550"/>
          <p14:tracePt t="53325" x="2247900" y="2616200"/>
          <p14:tracePt t="53342" x="2241550" y="2616200"/>
          <p14:tracePt t="53359" x="2216150" y="2616200"/>
          <p14:tracePt t="53375" x="2178050" y="2622550"/>
          <p14:tracePt t="53392" x="2146300" y="2622550"/>
          <p14:tracePt t="53409" x="2114550" y="2622550"/>
          <p14:tracePt t="53425" x="2082800" y="2628900"/>
          <p14:tracePt t="53442" x="2057400" y="2641600"/>
          <p14:tracePt t="53458" x="2025650" y="2647950"/>
          <p14:tracePt t="53475" x="2006600" y="2660650"/>
          <p14:tracePt t="53492" x="1968500" y="2667000"/>
          <p14:tracePt t="53508" x="1962150" y="2673350"/>
          <p14:tracePt t="53525" x="1943100" y="2679700"/>
          <p14:tracePt t="53542" x="1930400" y="2686050"/>
          <p14:tracePt t="53559" x="1924050" y="2686050"/>
          <p14:tracePt t="53575" x="1911350" y="2692400"/>
          <p14:tracePt t="53593" x="1905000" y="2692400"/>
          <p14:tracePt t="53608" x="1898650" y="2698750"/>
          <p14:tracePt t="53625" x="1892300" y="2698750"/>
          <p14:tracePt t="53642" x="1879600" y="2711450"/>
          <p14:tracePt t="53658" x="1873250" y="2717800"/>
          <p14:tracePt t="53675" x="1860550" y="2724150"/>
          <p14:tracePt t="53693" x="1860550" y="2730500"/>
          <p14:tracePt t="53708" x="1854200" y="2736850"/>
          <p14:tracePt t="53726" x="1847850" y="2743200"/>
          <p14:tracePt t="53814" x="1841500" y="2743200"/>
          <p14:tracePt t="54035" x="1841500" y="2736850"/>
          <p14:tracePt t="54052" x="1847850" y="2730500"/>
          <p14:tracePt t="54072" x="1866900" y="2717800"/>
          <p14:tracePt t="54090" x="1885950" y="2705100"/>
          <p14:tracePt t="54110" x="1892300" y="2705100"/>
          <p14:tracePt t="54184" x="1892300" y="2717800"/>
          <p14:tracePt t="54200" x="1885950" y="2736850"/>
          <p14:tracePt t="54220" x="1847850" y="2774950"/>
          <p14:tracePt t="54238" x="1828800" y="2787650"/>
          <p14:tracePt t="54257" x="1816100" y="2800350"/>
          <p14:tracePt t="54275" x="1809750" y="2806700"/>
          <p14:tracePt t="54487" x="1816100" y="2800350"/>
          <p14:tracePt t="54506" x="1822450" y="2800350"/>
          <p14:tracePt t="54522" x="1841500" y="2794000"/>
          <p14:tracePt t="54539" x="1866900" y="2800350"/>
          <p14:tracePt t="54556" x="1911350" y="2813050"/>
          <p14:tracePt t="54573" x="1930400" y="2813050"/>
          <p14:tracePt t="54591" x="1936750" y="2819400"/>
          <p14:tracePt t="55859" x="1955800" y="2819400"/>
          <p14:tracePt t="55871" x="1987550" y="2819400"/>
          <p14:tracePt t="55883" x="2057400" y="2819400"/>
          <p14:tracePt t="55900" x="2120900" y="2825750"/>
          <p14:tracePt t="55917" x="2222500" y="2832100"/>
          <p14:tracePt t="55934" x="2381250" y="2851150"/>
          <p14:tracePt t="55951" x="2616200" y="2863850"/>
          <p14:tracePt t="55968" x="2978150" y="2882900"/>
          <p14:tracePt t="55986" x="3225800" y="2914650"/>
          <p14:tracePt t="56004" x="3378200" y="2965450"/>
          <p14:tracePt t="56022" x="3486150" y="2997200"/>
          <p14:tracePt t="56035" x="3492500" y="2997200"/>
          <p14:tracePt t="56046" x="3511550" y="3003550"/>
          <p14:tracePt t="56073" x="3517900" y="3003550"/>
          <p14:tracePt t="56090" x="3524250" y="2997200"/>
          <p14:tracePt t="56106" x="3549650" y="2984500"/>
          <p14:tracePt t="56124" x="3587750" y="2971800"/>
          <p14:tracePt t="56140" x="3600450" y="2965450"/>
          <p14:tracePt t="56156" x="3606800" y="2965450"/>
          <p14:tracePt t="56173" x="3606800" y="2959100"/>
          <p14:tracePt t="56249" x="3613150" y="2959100"/>
          <p14:tracePt t="56267" x="3613150" y="2952750"/>
          <p14:tracePt t="56703" x="3606800" y="2952750"/>
          <p14:tracePt t="56721" x="3600450" y="2940050"/>
          <p14:tracePt t="56739" x="3581400" y="2927350"/>
          <p14:tracePt t="56757" x="3575050" y="2921000"/>
          <p14:tracePt t="56774" x="3568700" y="2921000"/>
          <p14:tracePt t="57017" x="3562350" y="2921000"/>
          <p14:tracePt t="57034" x="3556000" y="2940050"/>
          <p14:tracePt t="57050" x="3530600" y="3022600"/>
          <p14:tracePt t="57067" x="3511550" y="3073400"/>
          <p14:tracePt t="57085" x="3486150" y="3117850"/>
          <p14:tracePt t="57103" x="3460750" y="3175000"/>
          <p14:tracePt t="57118" x="3454400" y="3200400"/>
          <p14:tracePt t="57131" x="3448050" y="3213100"/>
          <p14:tracePt t="57143" x="3435350" y="3225800"/>
          <p14:tracePt t="57172" x="3416300" y="3238500"/>
          <p14:tracePt t="57192" x="3409950" y="3251200"/>
          <p14:tracePt t="57208" x="3403600" y="3257550"/>
          <p14:tracePt t="57223" x="3390900" y="3270250"/>
          <p14:tracePt t="57238" x="3371850" y="3270250"/>
          <p14:tracePt t="57255" x="3346450" y="3276600"/>
          <p14:tracePt t="57272" x="3321050" y="3282950"/>
          <p14:tracePt t="57289" x="3295650" y="3282950"/>
          <p14:tracePt t="57307" x="3251200" y="3282950"/>
          <p14:tracePt t="57323" x="3219450" y="3282950"/>
          <p14:tracePt t="57340" x="3194050" y="3282950"/>
          <p14:tracePt t="57357" x="3181350" y="3282950"/>
          <p14:tracePt t="57373" x="3175000" y="3282950"/>
          <p14:tracePt t="57390" x="3162300" y="3282950"/>
          <p14:tracePt t="57405" x="3155950" y="3289300"/>
          <p14:tracePt t="57422" x="3143250" y="3289300"/>
          <p14:tracePt t="57438" x="3136900" y="3295650"/>
          <p14:tracePt t="57455" x="3124200" y="3302000"/>
          <p14:tracePt t="57472" x="3111500" y="3308350"/>
          <p14:tracePt t="57489" x="3105150" y="3314700"/>
          <p14:tracePt t="57506" x="3098800" y="3321050"/>
          <p14:tracePt t="57523" x="3092450" y="3321050"/>
          <p14:tracePt t="57538" x="3086100" y="3321050"/>
          <p14:tracePt t="57628" x="3079750" y="3327400"/>
          <p14:tracePt t="57639" x="3073400" y="3327400"/>
          <p14:tracePt t="57655" x="3067050" y="3340100"/>
          <p14:tracePt t="57672" x="3054350" y="3340100"/>
          <p14:tracePt t="57674" x="3054350" y="3346450"/>
          <p14:tracePt t="57688" x="3048000" y="3352800"/>
          <p14:tracePt t="57724" x="3016250" y="3371850"/>
          <p14:tracePt t="57738" x="3003550" y="3384550"/>
          <p14:tracePt t="57755" x="2997200" y="3390900"/>
          <p14:tracePt t="57772" x="2984500" y="3397250"/>
          <p14:tracePt t="57788" x="2978150" y="3409950"/>
          <p14:tracePt t="57805" x="2965450" y="3409950"/>
          <p14:tracePt t="57822" x="2952750" y="3422650"/>
          <p14:tracePt t="57838" x="2946400" y="3429000"/>
          <p14:tracePt t="57855" x="2933700" y="3429000"/>
          <p14:tracePt t="57871" x="2927350" y="3429000"/>
          <p14:tracePt t="57888" x="2901950" y="3422650"/>
          <p14:tracePt t="57905" x="2857500" y="3384550"/>
          <p14:tracePt t="57921" x="2806700" y="3346450"/>
          <p14:tracePt t="57938" x="2762250" y="3308350"/>
          <p14:tracePt t="57955" x="2755900" y="3302000"/>
          <p14:tracePt t="57971" x="2749550" y="3302000"/>
          <p14:tracePt t="58293" x="2762250" y="3314700"/>
          <p14:tracePt t="58311" x="2794000" y="3352800"/>
          <p14:tracePt t="58328" x="2825750" y="3397250"/>
          <p14:tracePt t="58345" x="2851150" y="3429000"/>
          <p14:tracePt t="58362" x="2870200" y="3467100"/>
          <p14:tracePt t="58379" x="2876550" y="3473450"/>
          <p14:tracePt t="58684" x="2889250" y="3473450"/>
          <p14:tracePt t="58695" x="2914650" y="3479800"/>
          <p14:tracePt t="58710" x="2959100" y="3492500"/>
          <p14:tracePt t="58726" x="2997200" y="3498850"/>
          <p14:tracePt t="58741" x="3016250" y="3498850"/>
          <p14:tracePt t="58757" x="3028950" y="3498850"/>
          <p14:tracePt t="58772" x="3035300" y="3498850"/>
          <p14:tracePt t="58804" x="3041650" y="3498850"/>
          <p14:tracePt t="58821" x="3048000" y="3492500"/>
          <p14:tracePt t="58837" x="3054350" y="3492500"/>
          <p14:tracePt t="58854" x="3067050" y="3492500"/>
          <p14:tracePt t="58887" x="3079750" y="3492500"/>
          <p14:tracePt t="58905" x="3092450" y="3492500"/>
          <p14:tracePt t="58922" x="3098800" y="3486150"/>
          <p14:tracePt t="58937" x="3098800" y="3479800"/>
          <p14:tracePt t="59029" x="3105150" y="3479800"/>
          <p14:tracePt t="59048" x="3111500" y="3479800"/>
          <p14:tracePt t="59131" x="3117850" y="3479800"/>
          <p14:tracePt t="59150" x="3162300" y="3505200"/>
          <p14:tracePt t="59169" x="3194050" y="3511550"/>
          <p14:tracePt t="59172" x="3213100" y="3517900"/>
          <p14:tracePt t="59190" x="3232150" y="3524250"/>
          <p14:tracePt t="59209" x="3244850" y="3524250"/>
          <p14:tracePt t="59579" x="3251200" y="3524250"/>
          <p14:tracePt t="59598" x="3257550" y="3524250"/>
          <p14:tracePt t="59617" x="3270250" y="3517900"/>
          <p14:tracePt t="59635" x="3282950" y="3517900"/>
          <p14:tracePt t="59655" x="3289300" y="3517900"/>
          <p14:tracePt t="59674" x="3302000" y="3517900"/>
          <p14:tracePt t="59759" x="3308350" y="3517900"/>
          <p14:tracePt t="59781" x="3308350" y="3511550"/>
          <p14:tracePt t="59799" x="3321050" y="3511550"/>
          <p14:tracePt t="59817" x="3327400" y="3505200"/>
          <p14:tracePt t="59834" x="3333750" y="3498850"/>
          <p14:tracePt t="59847" x="3340100" y="3498850"/>
          <p14:tracePt t="59874" x="3346450" y="3492500"/>
          <p14:tracePt t="59890" x="3352800" y="3486150"/>
          <p14:tracePt t="59906" x="3359150" y="3479800"/>
          <p14:tracePt t="60063" x="3359150" y="3473450"/>
          <p14:tracePt t="60081" x="3365500" y="3473450"/>
          <p14:tracePt t="60165" x="3371850" y="3473450"/>
          <p14:tracePt t="60183" x="3378200" y="3473450"/>
          <p14:tracePt t="60200" x="3416300" y="3473450"/>
          <p14:tracePt t="60216" x="3448050" y="3479800"/>
          <p14:tracePt t="60231" x="3479800" y="3479800"/>
          <p14:tracePt t="60247" x="3505200" y="3479800"/>
          <p14:tracePt t="60262" x="3517900" y="3479800"/>
          <p14:tracePt t="60278" x="3524250" y="3479800"/>
          <p14:tracePt t="60294" x="3536950" y="3479800"/>
          <p14:tracePt t="60310" x="3549650" y="3479800"/>
          <p14:tracePt t="60326" x="3562350" y="3479800"/>
          <p14:tracePt t="60341" x="3575050" y="3479800"/>
          <p14:tracePt t="60357" x="3581400" y="3479800"/>
          <p14:tracePt t="60372" x="3587750" y="3479800"/>
          <p14:tracePt t="60388" x="3594100" y="3473450"/>
          <p14:tracePt t="60430" x="3600450" y="3473450"/>
          <p14:tracePt t="60454" x="3606800" y="3473450"/>
          <p14:tracePt t="60466" x="3613150" y="3473450"/>
          <p14:tracePt t="60478" x="3619500" y="3473450"/>
          <p14:tracePt t="60557" x="3625850" y="3473450"/>
          <p14:tracePt t="60575" x="3632200" y="3473450"/>
          <p14:tracePt t="60596" x="3638550" y="3473450"/>
          <p14:tracePt t="60675" x="3644900" y="3473450"/>
          <p14:tracePt t="60729" x="3651250" y="3473450"/>
          <p14:tracePt t="60747" x="3651250" y="3467100"/>
          <p14:tracePt t="60823" x="3657600" y="3460750"/>
          <p14:tracePt t="60846" x="3663950" y="3460750"/>
          <p14:tracePt t="60917" x="3663950" y="3454400"/>
          <p14:tracePt t="60936" x="3670300" y="3448050"/>
          <p14:tracePt t="60954" x="3676650" y="3441700"/>
          <p14:tracePt t="60972" x="3683000" y="3435350"/>
          <p14:tracePt t="60991" x="3702050" y="3435350"/>
          <p14:tracePt t="61008" x="3708400" y="3435350"/>
          <p14:tracePt t="61021" x="3714750" y="3435350"/>
          <p14:tracePt t="61317" x="3721100" y="3435350"/>
          <p14:tracePt t="61336" x="3752850" y="3441700"/>
          <p14:tracePt t="61355" x="3822700" y="3454400"/>
          <p14:tracePt t="61373" x="3879850" y="3467100"/>
          <p14:tracePt t="61392" x="3911600" y="3467100"/>
          <p14:tracePt t="61411" x="3956050" y="3467100"/>
          <p14:tracePt t="61423" x="3968750" y="3467100"/>
          <p14:tracePt t="61435" x="3981450" y="3467100"/>
          <p14:tracePt t="61451" x="3987800" y="3467100"/>
          <p14:tracePt t="61469" x="4000500" y="3467100"/>
          <p14:tracePt t="61485" x="4013200" y="3467100"/>
          <p14:tracePt t="61502" x="4025900" y="3473450"/>
          <p14:tracePt t="61518" x="4044950" y="3473450"/>
          <p14:tracePt t="61535" x="4057650" y="3479800"/>
          <p14:tracePt t="61552" x="4064000" y="3479800"/>
          <p14:tracePt t="61568" x="4070350" y="3479800"/>
          <p14:tracePt t="61585" x="4076700" y="3479800"/>
          <p14:tracePt t="61601" x="4089400" y="3479800"/>
          <p14:tracePt t="61618" x="4095750" y="3479800"/>
          <p14:tracePt t="61635" x="4108450" y="3479800"/>
          <p14:tracePt t="61652" x="4121150" y="3479800"/>
          <p14:tracePt t="61668" x="4127500" y="3486150"/>
          <p14:tracePt t="61686" x="4140200" y="3486150"/>
          <p14:tracePt t="61703" x="4146550" y="3486150"/>
          <p14:tracePt t="61720" x="4159250" y="3486150"/>
          <p14:tracePt t="61735" x="4171950" y="3486150"/>
          <p14:tracePt t="61751" x="4184650" y="3486150"/>
          <p14:tracePt t="61768" x="4191000" y="3486150"/>
          <p14:tracePt t="61785" x="4210050" y="3479800"/>
          <p14:tracePt t="61801" x="4222750" y="3479800"/>
          <p14:tracePt t="61818" x="4229100" y="3479800"/>
          <p14:tracePt t="61834" x="4241800" y="3479800"/>
          <p14:tracePt t="61851" x="4254500" y="3479800"/>
          <p14:tracePt t="61868" x="4260850" y="3479800"/>
          <p14:tracePt t="61885" x="4267200" y="3479800"/>
          <p14:tracePt t="61901" x="4273550" y="3479800"/>
          <p14:tracePt t="61918" x="4279900" y="3479800"/>
          <p14:tracePt t="61935" x="4286250" y="3479800"/>
          <p14:tracePt t="61951" x="4298950" y="3479800"/>
          <p14:tracePt t="61968" x="4305300" y="3473450"/>
          <p14:tracePt t="61984" x="4318000" y="3473450"/>
          <p14:tracePt t="62053" x="4324350" y="3473450"/>
          <p14:tracePt t="62084" x="4330700" y="3473450"/>
          <p14:tracePt t="62101" x="4343400" y="3460750"/>
          <p14:tracePt t="62117" x="4368800" y="3454400"/>
          <p14:tracePt t="62136" x="4406900" y="3448050"/>
          <p14:tracePt t="62153" x="4438650" y="3441700"/>
          <p14:tracePt t="62169" x="4489450" y="3441700"/>
          <p14:tracePt t="62184" x="4527550" y="3435350"/>
          <p14:tracePt t="62201" x="4559300" y="3435350"/>
          <p14:tracePt t="62218" x="4578350" y="3435350"/>
          <p14:tracePt t="62234" x="4597400" y="3435350"/>
          <p14:tracePt t="62251" x="4603750" y="3441700"/>
          <p14:tracePt t="62327" x="4610100" y="3441700"/>
          <p14:tracePt t="62351" x="4616450" y="3441700"/>
          <p14:tracePt t="62367" x="4622800" y="3441700"/>
          <p14:tracePt t="62384" x="4635500" y="3448050"/>
          <p14:tracePt t="62401" x="4648200" y="3454400"/>
          <p14:tracePt t="62419" x="4660900" y="3454400"/>
          <p14:tracePt t="62437" x="4692650" y="3460750"/>
          <p14:tracePt t="62452" x="4724400" y="3460750"/>
          <p14:tracePt t="62467" x="4762500" y="3460750"/>
          <p14:tracePt t="62484" x="4800600" y="3460750"/>
          <p14:tracePt t="62501" x="4826000" y="3460750"/>
          <p14:tracePt t="62517" x="4845050" y="3460750"/>
          <p14:tracePt t="62534" x="4851400" y="3460750"/>
          <p14:tracePt t="62551" x="4857750" y="3460750"/>
          <p14:tracePt t="62568" x="4870450" y="3460750"/>
          <p14:tracePt t="62584" x="4883150" y="3460750"/>
          <p14:tracePt t="63063" x="4889500" y="3460750"/>
          <p14:tracePt t="63081" x="4902200" y="3460750"/>
          <p14:tracePt t="63100" x="5035550" y="3467100"/>
          <p14:tracePt t="63118" x="5130800" y="3479800"/>
          <p14:tracePt t="63137" x="5187950" y="3479800"/>
          <p14:tracePt t="63156" x="5207000" y="3479800"/>
          <p14:tracePt t="63174" x="5213350" y="3479800"/>
          <p14:tracePt t="63439" x="5219700" y="3479800"/>
          <p14:tracePt t="63500" x="5226050" y="3479800"/>
          <p14:tracePt t="63558" x="5226050" y="3473450"/>
          <p14:tracePt t="63578" x="5232400" y="3473450"/>
          <p14:tracePt t="63594" x="5270500" y="3473450"/>
          <p14:tracePt t="63610" x="5308600" y="3473450"/>
          <p14:tracePt t="63626" x="5340350" y="3473450"/>
          <p14:tracePt t="63641" x="5353050" y="3473450"/>
          <p14:tracePt t="63657" x="5365750" y="3473450"/>
          <p14:tracePt t="63669" x="5372100" y="3473450"/>
          <p14:tracePt t="63683" x="5384800" y="3473450"/>
          <p14:tracePt t="63700" x="5391150" y="3467100"/>
          <p14:tracePt t="63716" x="5397500" y="3467100"/>
          <p14:tracePt t="64895" x="5403850" y="3467100"/>
          <p14:tracePt t="64912" x="5410200" y="3467100"/>
          <p14:tracePt t="64927" x="5422900" y="3460750"/>
          <p14:tracePt t="64940" x="5429250" y="3460750"/>
          <p14:tracePt t="64954" x="5435600" y="3454400"/>
          <p14:tracePt t="64967" x="5448300" y="3448050"/>
          <p14:tracePt t="64985" x="5454650" y="3448050"/>
          <p14:tracePt t="65001" x="5467350" y="3435350"/>
          <p14:tracePt t="65015" x="5499100" y="3429000"/>
          <p14:tracePt t="65032" x="5511800" y="3416300"/>
          <p14:tracePt t="65048" x="5530850" y="3403600"/>
          <p14:tracePt t="65065" x="5543550" y="3397250"/>
          <p14:tracePt t="65082" x="5562600" y="3378200"/>
          <p14:tracePt t="65098" x="5568950" y="3371850"/>
          <p14:tracePt t="65115" x="5575300" y="3359150"/>
          <p14:tracePt t="65132" x="5581650" y="3352800"/>
          <p14:tracePt t="65148" x="5594350" y="3340100"/>
          <p14:tracePt t="65165" x="5600700" y="3333750"/>
          <p14:tracePt t="65182" x="5613400" y="3321050"/>
          <p14:tracePt t="65186" x="5613400" y="3314700"/>
          <p14:tracePt t="65201" x="5619750" y="3302000"/>
          <p14:tracePt t="65216" x="5632450" y="3295650"/>
          <p14:tracePt t="65233" x="5632450" y="3289300"/>
          <p14:tracePt t="65451" x="5638800" y="3295650"/>
          <p14:tracePt t="65469" x="5651500" y="3308350"/>
          <p14:tracePt t="65487" x="5651500" y="3314700"/>
          <p14:tracePt t="65504" x="5664200" y="3321050"/>
          <p14:tracePt t="65521" x="5689600" y="3340100"/>
          <p14:tracePt t="65538" x="5702300" y="3346450"/>
          <p14:tracePt t="65555" x="5708650" y="3352800"/>
          <p14:tracePt t="65572" x="5721350" y="3359150"/>
          <p14:tracePt t="65587" x="5727700" y="3365500"/>
          <p14:tracePt t="65615" x="5734050" y="3365500"/>
          <p14:tracePt t="65631" x="5740400" y="3365500"/>
          <p14:tracePt t="65648" x="5759450" y="3365500"/>
          <p14:tracePt t="65665" x="5765800" y="3371850"/>
          <p14:tracePt t="65681" x="5772150" y="3371850"/>
          <p14:tracePt t="65698" x="5778500" y="3378200"/>
          <p14:tracePt t="65715" x="5784850" y="3378200"/>
          <p14:tracePt t="65748" x="5784850" y="3384550"/>
          <p14:tracePt t="65761" x="5791200" y="3390900"/>
          <p14:tracePt t="65775" x="5797550" y="3397250"/>
          <p14:tracePt t="65788" x="5803900" y="3403600"/>
          <p14:tracePt t="65801" x="5810250" y="3403600"/>
          <p14:tracePt t="65815" x="5816600" y="3409950"/>
          <p14:tracePt t="65831" x="5822950" y="3409950"/>
          <p14:tracePt t="65864" x="5835650" y="3416300"/>
          <p14:tracePt t="65882" x="5848350" y="3416300"/>
          <p14:tracePt t="65898" x="5861050" y="3422650"/>
          <p14:tracePt t="65915" x="5873750" y="3422650"/>
          <p14:tracePt t="65931" x="5886450" y="3422650"/>
          <p14:tracePt t="65948" x="5905500" y="3422650"/>
          <p14:tracePt t="65965" x="5937250" y="3429000"/>
          <p14:tracePt t="65981" x="5975350" y="3435350"/>
          <p14:tracePt t="65998" x="6032500" y="3441700"/>
          <p14:tracePt t="66014" x="6070600" y="3441700"/>
          <p14:tracePt t="66031" x="6102350" y="3441700"/>
          <p14:tracePt t="66048" x="6121400" y="3441700"/>
          <p14:tracePt t="66064" x="6127750" y="3441700"/>
          <p14:tracePt t="66081" x="6140450" y="3441700"/>
          <p14:tracePt t="66097" x="6146800" y="3429000"/>
          <p14:tracePt t="66114" x="6159500" y="3429000"/>
          <p14:tracePt t="66131" x="6172200" y="3429000"/>
          <p14:tracePt t="66148" x="6184900" y="3429000"/>
          <p14:tracePt t="66164" x="6191250" y="3429000"/>
          <p14:tracePt t="66181" x="6197600" y="3422650"/>
          <p14:tracePt t="66197" x="6210300" y="3422650"/>
          <p14:tracePt t="66214" x="6223000" y="3422650"/>
          <p14:tracePt t="66248" x="6229350" y="3422650"/>
          <p14:tracePt t="66280" x="6235700" y="3422650"/>
          <p14:tracePt t="66293" x="6242050" y="3422650"/>
          <p14:tracePt t="66307" x="6248400" y="3422650"/>
          <p14:tracePt t="66320" x="6273800" y="3422650"/>
          <p14:tracePt t="66340" x="6311900" y="3422650"/>
          <p14:tracePt t="66353" x="6343650" y="3422650"/>
          <p14:tracePt t="66367" x="6369050" y="3422650"/>
          <p14:tracePt t="66381" x="6375400" y="3429000"/>
          <p14:tracePt t="66398" x="6407150" y="3429000"/>
          <p14:tracePt t="66414" x="6438900" y="3435350"/>
          <p14:tracePt t="66431" x="6477000" y="3448050"/>
          <p14:tracePt t="66448" x="6515100" y="3460750"/>
          <p14:tracePt t="66464" x="6559550" y="3473450"/>
          <p14:tracePt t="66481" x="6591300" y="3486150"/>
          <p14:tracePt t="66497" x="6635750" y="3498850"/>
          <p14:tracePt t="66514" x="6667500" y="3498850"/>
          <p14:tracePt t="66530" x="6699250" y="3498850"/>
          <p14:tracePt t="66547" x="6743700" y="3498850"/>
          <p14:tracePt t="66564" x="6762750" y="3505200"/>
          <p14:tracePt t="66580" x="6769100" y="3505200"/>
          <p14:tracePt t="66597" x="6775450" y="3505200"/>
          <p14:tracePt t="66971" x="6781800" y="3505200"/>
          <p14:tracePt t="66990" x="6788150" y="3505200"/>
          <p14:tracePt t="67009" x="6813550" y="3505200"/>
          <p14:tracePt t="67027" x="6819900" y="3498850"/>
          <p14:tracePt t="67046" x="6845300" y="3498850"/>
          <p14:tracePt t="67065" x="6858000" y="3492500"/>
          <p14:tracePt t="67175" x="6870700" y="3486150"/>
          <p14:tracePt t="67193" x="6883400" y="3486150"/>
          <p14:tracePt t="67210" x="6902450" y="3473450"/>
          <p14:tracePt t="67228" x="6921500" y="3467100"/>
          <p14:tracePt t="67284" x="6927850" y="3467100"/>
          <p14:tracePt t="67302" x="6934200" y="3460750"/>
          <p14:tracePt t="67322" x="6946900" y="3460750"/>
          <p14:tracePt t="67393" x="6953250" y="3454400"/>
          <p14:tracePt t="67417" x="6959600" y="3454400"/>
          <p14:tracePt t="67434" x="6965950" y="3454400"/>
          <p14:tracePt t="67466" x="6972300" y="3454400"/>
          <p14:tracePt t="67486" x="6978650" y="3454400"/>
          <p14:tracePt t="67505" x="6985000" y="3448050"/>
          <p14:tracePt t="67523" x="6997700" y="3448050"/>
          <p14:tracePt t="67543" x="7023100" y="3448050"/>
          <p14:tracePt t="67561" x="7029450" y="3454400"/>
          <p14:tracePt t="67580" x="7042150" y="3460750"/>
          <p14:tracePt t="67597" x="7048500" y="3460750"/>
          <p14:tracePt t="67613" x="7054850" y="3460750"/>
          <p14:tracePt t="67747" x="7061200" y="3460750"/>
          <p14:tracePt t="67927" x="7073900" y="3460750"/>
          <p14:tracePt t="67947" x="7124700" y="3460750"/>
          <p14:tracePt t="67966" x="7219950" y="3441700"/>
          <p14:tracePt t="67985" x="7264400" y="3429000"/>
          <p14:tracePt t="68003" x="7308850" y="3422650"/>
          <p14:tracePt t="68022" x="7353300" y="3422650"/>
          <p14:tracePt t="68040" x="7359650" y="3422650"/>
          <p14:tracePt t="68058" x="7372350" y="3422650"/>
          <p14:tracePt t="68077" x="7378700" y="3422650"/>
          <p14:tracePt t="68215" x="7385050" y="3422650"/>
          <p14:tracePt t="68255" x="7397750" y="3429000"/>
          <p14:tracePt t="68273" x="7410450" y="3441700"/>
          <p14:tracePt t="68291" x="7423150" y="3448050"/>
          <p14:tracePt t="68309" x="7448550" y="3454400"/>
          <p14:tracePt t="68326" x="7480300" y="3460750"/>
          <p14:tracePt t="68343" x="7486650" y="3460750"/>
          <p14:tracePt t="68360" x="7499350" y="3460750"/>
          <p14:tracePt t="68377" x="7505700" y="3460750"/>
          <p14:tracePt t="68393" x="7512050" y="3460750"/>
          <p14:tracePt t="69343" x="7512050" y="3467100"/>
          <p14:tracePt t="69361" x="7486650" y="3479800"/>
          <p14:tracePt t="69380" x="7429500" y="3479800"/>
          <p14:tracePt t="69398" x="7245350" y="3454400"/>
          <p14:tracePt t="69417" x="7029450" y="3422650"/>
          <p14:tracePt t="69436" x="6654800" y="3403600"/>
          <p14:tracePt t="69449" x="6534150" y="3384550"/>
          <p14:tracePt t="69461" x="6343650" y="3378200"/>
          <p14:tracePt t="69478" x="6184900" y="3378200"/>
          <p14:tracePt t="69495" x="6038850" y="3371850"/>
          <p14:tracePt t="69511" x="5905500" y="3346450"/>
          <p14:tracePt t="69528" x="5778500" y="3327400"/>
          <p14:tracePt t="69544" x="5651500" y="3314700"/>
          <p14:tracePt t="69561" x="5499100" y="3302000"/>
          <p14:tracePt t="69578" x="5340350" y="3289300"/>
          <p14:tracePt t="69595" x="5238750" y="3270250"/>
          <p14:tracePt t="69611" x="5149850" y="3257550"/>
          <p14:tracePt t="69628" x="5060950" y="3244850"/>
          <p14:tracePt t="69644" x="4978400" y="3232150"/>
          <p14:tracePt t="69661" x="4908550" y="3206750"/>
          <p14:tracePt t="69678" x="4845050" y="3175000"/>
          <p14:tracePt t="69694" x="4775200" y="3149600"/>
          <p14:tracePt t="69697" x="4730750" y="3136900"/>
          <p14:tracePt t="69712" x="4648200" y="3105150"/>
          <p14:tracePt t="69728" x="4578350" y="3079750"/>
          <p14:tracePt t="69744" x="4489450" y="3048000"/>
          <p14:tracePt t="69761" x="4356100" y="3022600"/>
          <p14:tracePt t="69778" x="4184650" y="2971800"/>
          <p14:tracePt t="69794" x="4019550" y="2908300"/>
          <p14:tracePt t="69811" x="3873500" y="2857500"/>
          <p14:tracePt t="69828" x="3714750" y="2794000"/>
          <p14:tracePt t="69844" x="3632200" y="2768600"/>
          <p14:tracePt t="69861" x="3581400" y="2743200"/>
          <p14:tracePt t="69877" x="3549650" y="2724150"/>
          <p14:tracePt t="69895" x="3536950" y="2711450"/>
          <p14:tracePt t="69911" x="3511550" y="2705100"/>
          <p14:tracePt t="69928" x="3498850" y="2692400"/>
          <p14:tracePt t="69944" x="3492500" y="2686050"/>
          <p14:tracePt t="69961" x="3486150" y="2686050"/>
          <p14:tracePt t="70127" x="3479800" y="2686050"/>
          <p14:tracePt t="70145" x="3473450" y="2686050"/>
          <p14:tracePt t="70163" x="3448050" y="2686050"/>
          <p14:tracePt t="70180" x="3397250" y="2673350"/>
          <p14:tracePt t="70197" x="3365500" y="2660650"/>
          <p14:tracePt t="70216" x="3352800" y="2654300"/>
          <p14:tracePt t="70233" x="3340100" y="2647950"/>
          <p14:tracePt t="70340" x="3340100" y="2641600"/>
          <p14:tracePt t="70359" x="3321050" y="2628900"/>
          <p14:tracePt t="70377" x="3314700" y="2628900"/>
          <p14:tracePt t="70470" x="3308350" y="2622550"/>
          <p14:tracePt t="70574" x="3302000" y="2622550"/>
          <p14:tracePt t="71529" x="3302000" y="2616200"/>
          <p14:tracePt t="71545" x="3321050" y="2616200"/>
          <p14:tracePt t="71561" x="3327400" y="2603500"/>
          <p14:tracePt t="71578" x="3359150" y="2603500"/>
          <p14:tracePt t="71594" x="3422650" y="2609850"/>
          <p14:tracePt t="71611" x="3498850" y="2622550"/>
          <p14:tracePt t="71627" x="3549650" y="2628900"/>
          <p14:tracePt t="71643" x="3600450" y="2628900"/>
          <p14:tracePt t="71660" x="3714750" y="2647950"/>
          <p14:tracePt t="71676" x="3816350" y="2660650"/>
          <p14:tracePt t="71693" x="3943350" y="2679700"/>
          <p14:tracePt t="71709" x="4044950" y="2698750"/>
          <p14:tracePt t="71726" x="4121150" y="2711450"/>
          <p14:tracePt t="71743" x="4178300" y="2724150"/>
          <p14:tracePt t="71759" x="4216400" y="2730500"/>
          <p14:tracePt t="71776" x="4248150" y="2736850"/>
          <p14:tracePt t="71793" x="4286250" y="2736850"/>
          <p14:tracePt t="71809" x="4318000" y="2743200"/>
          <p14:tracePt t="71826" x="4375150" y="2749550"/>
          <p14:tracePt t="71842" x="4413250" y="2749550"/>
          <p14:tracePt t="71859" x="4438650" y="2749550"/>
          <p14:tracePt t="71876" x="4464050" y="2749550"/>
          <p14:tracePt t="71892" x="4495800" y="2736850"/>
          <p14:tracePt t="71909" x="4514850" y="2730500"/>
          <p14:tracePt t="71926" x="4533900" y="2711450"/>
          <p14:tracePt t="71942" x="4591050" y="2673350"/>
          <p14:tracePt t="71959" x="4610100" y="2654300"/>
          <p14:tracePt t="71976" x="4635500" y="2641600"/>
          <p14:tracePt t="71992" x="4641850" y="2628900"/>
          <p14:tracePt t="72009" x="4654550" y="2622550"/>
          <p14:tracePt t="72026" x="4660900" y="2609850"/>
          <p14:tracePt t="72042" x="4667250" y="2603500"/>
          <p14:tracePt t="72059" x="4679950" y="2590800"/>
          <p14:tracePt t="72077" x="4686300" y="2578100"/>
          <p14:tracePt t="72092" x="4699000" y="2571750"/>
          <p14:tracePt t="72109" x="4711700" y="2559050"/>
          <p14:tracePt t="72126" x="4737100" y="2527300"/>
          <p14:tracePt t="72142" x="4756150" y="2501900"/>
          <p14:tracePt t="72159" x="4775200" y="2476500"/>
          <p14:tracePt t="72176" x="4781550" y="2463800"/>
          <p14:tracePt t="72193" x="4794250" y="2451100"/>
          <p14:tracePt t="72195" x="4800600" y="2451100"/>
          <p14:tracePt t="72209" x="4800600" y="2444750"/>
          <p14:tracePt t="72225" x="4800600" y="2432050"/>
          <p14:tracePt t="72243" x="4800600" y="2419350"/>
          <p14:tracePt t="72259" x="4800600" y="2413000"/>
          <p14:tracePt t="72275" x="4794250" y="2400300"/>
          <p14:tracePt t="72292" x="4781550" y="2393950"/>
          <p14:tracePt t="72309" x="4743450" y="2381250"/>
          <p14:tracePt t="72326" x="4699000" y="2362200"/>
          <p14:tracePt t="72343" x="4667250" y="2355850"/>
          <p14:tracePt t="72359" x="4629150" y="2355850"/>
          <p14:tracePt t="72375" x="4597400" y="2349500"/>
          <p14:tracePt t="72392" x="4552950" y="2343150"/>
          <p14:tracePt t="72409" x="4514850" y="2336800"/>
          <p14:tracePt t="72425" x="4470400" y="2336800"/>
          <p14:tracePt t="72442" x="4438650" y="2349500"/>
          <p14:tracePt t="72459" x="4406900" y="2362200"/>
          <p14:tracePt t="72476" x="4362450" y="2400300"/>
          <p14:tracePt t="72493" x="4337050" y="2425700"/>
          <p14:tracePt t="72508" x="4311650" y="2470150"/>
          <p14:tracePt t="72525" x="4286250" y="2533650"/>
          <p14:tracePt t="72542" x="4254500" y="2616200"/>
          <p14:tracePt t="72559" x="4229100" y="2717800"/>
          <p14:tracePt t="72575" x="4184650" y="2825750"/>
          <p14:tracePt t="72592" x="4121150" y="2997200"/>
          <p14:tracePt t="72609" x="4076700" y="3098800"/>
          <p14:tracePt t="72625" x="4019550" y="3187700"/>
          <p14:tracePt t="72642" x="3987800" y="3232150"/>
          <p14:tracePt t="72658" x="3956050" y="3257550"/>
          <p14:tracePt t="72675" x="3924300" y="3263900"/>
          <p14:tracePt t="72692" x="3873500" y="3276600"/>
          <p14:tracePt t="72708" x="3822700" y="3289300"/>
          <p14:tracePt t="72712" x="3803650" y="3295650"/>
          <p14:tracePt t="72726" x="3765550" y="3302000"/>
          <p14:tracePt t="72742" x="3727450" y="3302000"/>
          <p14:tracePt t="72758" x="3651250" y="3302000"/>
          <p14:tracePt t="72775" x="3549650" y="3276600"/>
          <p14:tracePt t="72792" x="3441700" y="3244850"/>
          <p14:tracePt t="72808" x="3346450" y="3206750"/>
          <p14:tracePt t="72825" x="3308350" y="3194050"/>
          <p14:tracePt t="72842" x="3270250" y="3187700"/>
          <p14:tracePt t="72858" x="3251200" y="3175000"/>
          <p14:tracePt t="72875" x="3232150" y="3168650"/>
          <p14:tracePt t="72947" x="3225800" y="3162300"/>
          <p14:tracePt t="72961" x="3181350" y="3155950"/>
          <p14:tracePt t="72975" x="3060700" y="3130550"/>
          <p14:tracePt t="72992" x="2901950" y="3079750"/>
          <p14:tracePt t="73008" x="2832100" y="3048000"/>
          <p14:tracePt t="73025" x="2781300" y="3016250"/>
          <p14:tracePt t="73041" x="2749550" y="3009900"/>
          <p14:tracePt t="73058" x="2749550" y="3003550"/>
          <p14:tracePt t="73157" x="2749550" y="3009900"/>
          <p14:tracePt t="73176" x="2787650" y="3016250"/>
          <p14:tracePt t="73194" x="2882900" y="3028950"/>
          <p14:tracePt t="73196" x="2959100" y="3028950"/>
          <p14:tracePt t="73214" x="3149600" y="3041650"/>
          <p14:tracePt t="73232" x="3346450" y="3060700"/>
          <p14:tracePt t="73249" x="3530600" y="3067050"/>
          <p14:tracePt t="73262" x="3721100" y="3067050"/>
          <p14:tracePt t="73275" x="3867150" y="3067050"/>
          <p14:tracePt t="73291" x="4038600" y="3067050"/>
          <p14:tracePt t="73308" x="4203700" y="3060700"/>
          <p14:tracePt t="73325" x="4394200" y="3041650"/>
          <p14:tracePt t="73341" x="4578350" y="3022600"/>
          <p14:tracePt t="73358" x="4724400" y="3009900"/>
          <p14:tracePt t="73376" x="4921250" y="2984500"/>
          <p14:tracePt t="73394" x="5054600" y="2959100"/>
          <p14:tracePt t="73411" x="5168900" y="2940050"/>
          <p14:tracePt t="73427" x="5314950" y="2914650"/>
          <p14:tracePt t="73443" x="5454650" y="2901950"/>
          <p14:tracePt t="73458" x="5543550" y="2889250"/>
          <p14:tracePt t="73475" x="5600700" y="2870200"/>
          <p14:tracePt t="73491" x="5651500" y="2863850"/>
          <p14:tracePt t="73508" x="5708650" y="2851150"/>
          <p14:tracePt t="73525" x="5784850" y="2832100"/>
          <p14:tracePt t="73541" x="5949950" y="2813050"/>
          <p14:tracePt t="73558" x="6070600" y="2800350"/>
          <p14:tracePt t="73574" x="6178550" y="2787650"/>
          <p14:tracePt t="73591" x="6280150" y="2774950"/>
          <p14:tracePt t="73608" x="6375400" y="2755900"/>
          <p14:tracePt t="73624" x="6445250" y="2743200"/>
          <p14:tracePt t="73641" x="6496050" y="2730500"/>
          <p14:tracePt t="73658" x="6629400" y="2717800"/>
          <p14:tracePt t="73675" x="6724650" y="2711450"/>
          <p14:tracePt t="73691" x="6800850" y="2711450"/>
          <p14:tracePt t="73707" x="6858000" y="2711450"/>
          <p14:tracePt t="73724" x="6915150" y="2705100"/>
          <p14:tracePt t="73741" x="6985000" y="2705100"/>
          <p14:tracePt t="73758" x="7073900" y="2705100"/>
          <p14:tracePt t="73775" x="7188200" y="2705100"/>
          <p14:tracePt t="73793" x="7404100" y="2711450"/>
          <p14:tracePt t="73811" x="7562850" y="2730500"/>
          <p14:tracePt t="73830" x="7759700" y="2755900"/>
          <p14:tracePt t="73849" x="7886700" y="2774950"/>
          <p14:tracePt t="73868" x="8020050" y="2800350"/>
          <p14:tracePt t="73882" x="8128000" y="2832100"/>
          <p14:tracePt t="73892" x="8178800" y="2851150"/>
          <p14:tracePt t="73908" x="8356600" y="2914650"/>
          <p14:tracePt t="73924" x="8489950" y="2984500"/>
          <p14:tracePt t="73940" x="8585200" y="3028950"/>
          <p14:tracePt t="73957" x="8623300" y="3041650"/>
          <p14:tracePt t="73974" x="8655050" y="3054350"/>
          <p14:tracePt t="73991" x="8674100" y="3060700"/>
          <p14:tracePt t="74007" x="8686800" y="3073400"/>
          <p14:tracePt t="74024" x="8686800" y="3079750"/>
          <p14:tracePt t="74041" x="8686800" y="3092450"/>
          <p14:tracePt t="74058" x="8686800" y="3136900"/>
          <p14:tracePt t="74074" x="8655050" y="3206750"/>
          <p14:tracePt t="74091" x="8610600" y="3321050"/>
          <p14:tracePt t="74107" x="8540750" y="3454400"/>
          <p14:tracePt t="74124" x="8483600" y="3600450"/>
          <p14:tracePt t="74141" x="8439150" y="3733800"/>
          <p14:tracePt t="74157" x="8407400" y="3860800"/>
          <p14:tracePt t="74174" x="8382000" y="3962400"/>
          <p14:tracePt t="74191" x="8369300" y="3987800"/>
          <p14:tracePt t="74207" x="8356600" y="4000500"/>
          <p14:tracePt t="74224" x="8350250" y="4000500"/>
          <p14:tracePt t="74241" x="8337550" y="4006850"/>
          <p14:tracePt t="74257" x="8293100" y="4006850"/>
          <p14:tracePt t="74274" x="8235950" y="4006850"/>
          <p14:tracePt t="74291" x="8134350" y="4006850"/>
          <p14:tracePt t="74307" x="8001000" y="4006850"/>
          <p14:tracePt t="74324" x="7734300" y="4038600"/>
          <p14:tracePt t="74341" x="7588250" y="4038600"/>
          <p14:tracePt t="74357" x="7448550" y="4038600"/>
          <p14:tracePt t="74374" x="7315200" y="4032250"/>
          <p14:tracePt t="74391" x="7194550" y="4025900"/>
          <p14:tracePt t="74407" x="7073900" y="4025900"/>
          <p14:tracePt t="74424" x="6959600" y="4019550"/>
          <p14:tracePt t="74440" x="6838950" y="4000500"/>
          <p14:tracePt t="74457" x="6635750" y="3994150"/>
          <p14:tracePt t="74474" x="6515100" y="4013200"/>
          <p14:tracePt t="74490" x="6419850" y="4025900"/>
          <p14:tracePt t="74507" x="6305550" y="4044950"/>
          <p14:tracePt t="74524" x="6216650" y="4057650"/>
          <p14:tracePt t="74540" x="6121400" y="4083050"/>
          <p14:tracePt t="74557" x="6007100" y="4095750"/>
          <p14:tracePt t="74574" x="5753100" y="4102100"/>
          <p14:tracePt t="74590" x="5613400" y="4102100"/>
          <p14:tracePt t="74607" x="5499100" y="4102100"/>
          <p14:tracePt t="74624" x="5403850" y="4102100"/>
          <p14:tracePt t="74640" x="5283200" y="4108450"/>
          <p14:tracePt t="74657" x="5162550" y="4102100"/>
          <p14:tracePt t="74674" x="5035550" y="4095750"/>
          <p14:tracePt t="74690" x="4883150" y="4076700"/>
          <p14:tracePt t="74695" x="4781550" y="4070350"/>
          <p14:tracePt t="74707" x="4692650" y="4070350"/>
          <p14:tracePt t="74724" x="4387850" y="4070350"/>
          <p14:tracePt t="74740" x="4222750" y="4070350"/>
          <p14:tracePt t="74757" x="4070350" y="4070350"/>
          <p14:tracePt t="74773" x="3943350" y="4070350"/>
          <p14:tracePt t="74790" x="3835400" y="4064000"/>
          <p14:tracePt t="74807" x="3708400" y="4044950"/>
          <p14:tracePt t="74824" x="3517900" y="4038600"/>
          <p14:tracePt t="74840" x="3416300" y="4038600"/>
          <p14:tracePt t="74857" x="3340100" y="4044950"/>
          <p14:tracePt t="74873" x="3289300" y="4044950"/>
          <p14:tracePt t="74890" x="3251200" y="4044950"/>
          <p14:tracePt t="74907" x="3213100" y="4051300"/>
          <p14:tracePt t="74923" x="3175000" y="4057650"/>
          <p14:tracePt t="74940" x="3130550" y="4057650"/>
          <p14:tracePt t="74956" x="3079750" y="4057650"/>
          <p14:tracePt t="74974" x="3041650" y="4057650"/>
          <p14:tracePt t="74990" x="2990850" y="4057650"/>
          <p14:tracePt t="75007" x="2971800" y="4057650"/>
          <p14:tracePt t="75023" x="2952750" y="4057650"/>
          <p14:tracePt t="75040" x="2946400" y="4051300"/>
          <p14:tracePt t="75056" x="2940050" y="4051300"/>
          <p14:tracePt t="75073" x="2933700" y="4051300"/>
          <p14:tracePt t="75090" x="2921000" y="4051300"/>
          <p14:tracePt t="75201" x="2914650" y="4051300"/>
          <p14:tracePt t="75241" x="2901950" y="4051300"/>
          <p14:tracePt t="75249" x="2889250" y="4051300"/>
          <p14:tracePt t="75257" x="2870200" y="4051300"/>
          <p14:tracePt t="75273" x="2825750" y="4032250"/>
          <p14:tracePt t="75290" x="2743200" y="3994150"/>
          <p14:tracePt t="75306" x="2647950" y="3949700"/>
          <p14:tracePt t="75323" x="2578100" y="3911600"/>
          <p14:tracePt t="75340" x="2540000" y="3886200"/>
          <p14:tracePt t="75361" x="2527300" y="3879850"/>
          <p14:tracePt t="75539" x="2527300" y="3854450"/>
          <p14:tracePt t="75558" x="2527300" y="3816350"/>
          <p14:tracePt t="75578" x="2540000" y="3708400"/>
          <p14:tracePt t="75596" x="2552700" y="3606800"/>
          <p14:tracePt t="75614" x="2565400" y="3511550"/>
          <p14:tracePt t="75633" x="2578100" y="3416300"/>
          <p14:tracePt t="75648" x="2584450" y="3384550"/>
          <p14:tracePt t="75658" x="2584450" y="3371850"/>
          <p14:tracePt t="75673" x="2584450" y="3365500"/>
          <p14:tracePt t="75689" x="2584450" y="3352800"/>
          <p14:tracePt t="75706" x="2584450" y="3346450"/>
          <p14:tracePt t="75722" x="2584450" y="3340100"/>
          <p14:tracePt t="75739" x="2584450" y="3333750"/>
          <p14:tracePt t="75756" x="2584450" y="3321050"/>
          <p14:tracePt t="75772" x="2578100" y="3308350"/>
          <p14:tracePt t="75789" x="2571750" y="3295650"/>
          <p14:tracePt t="75806" x="2565400" y="3282950"/>
          <p14:tracePt t="75822" x="2559050" y="3257550"/>
          <p14:tracePt t="75839" x="2559050" y="3251200"/>
          <p14:tracePt t="75856" x="2552700" y="3238500"/>
          <p14:tracePt t="75872" x="2552700" y="3225800"/>
          <p14:tracePt t="75889" x="2546350" y="3219450"/>
          <p14:tracePt t="75906" x="2546350" y="3206750"/>
          <p14:tracePt t="75922" x="2546350" y="3194050"/>
          <p14:tracePt t="75939" x="2546350" y="3181350"/>
          <p14:tracePt t="75956" x="2546350" y="3175000"/>
          <p14:tracePt t="75972" x="2546350" y="3155950"/>
          <p14:tracePt t="75989" x="2546350" y="3149600"/>
          <p14:tracePt t="76005" x="2546350" y="3136900"/>
          <p14:tracePt t="76022" x="2546350" y="3124200"/>
          <p14:tracePt t="76039" x="2546350" y="3111500"/>
          <p14:tracePt t="76055" x="2540000" y="3105150"/>
          <p14:tracePt t="76072" x="2540000" y="3092450"/>
          <p14:tracePt t="76089" x="2540000" y="3086100"/>
          <p14:tracePt t="76105" x="2540000" y="3079750"/>
          <p14:tracePt t="76122" x="2540000" y="3067050"/>
          <p14:tracePt t="76139" x="2540000" y="3060700"/>
          <p14:tracePt t="76156" x="2540000" y="3048000"/>
          <p14:tracePt t="76172" x="2540000" y="3041650"/>
          <p14:tracePt t="76189" x="2540000" y="3035300"/>
          <p14:tracePt t="77076" x="2546350" y="3035300"/>
          <p14:tracePt t="77094" x="2584450" y="3035300"/>
          <p14:tracePt t="77113" x="2647950" y="3035300"/>
          <p14:tracePt t="77127" x="2673350" y="3035300"/>
          <p14:tracePt t="77138" x="2717800" y="3035300"/>
          <p14:tracePt t="77155" x="2768600" y="3028950"/>
          <p14:tracePt t="77171" x="2825750" y="3022600"/>
          <p14:tracePt t="77188" x="2901950" y="3016250"/>
          <p14:tracePt t="77205" x="2959100" y="3009900"/>
          <p14:tracePt t="77222" x="3016250" y="2997200"/>
          <p14:tracePt t="77238" x="3067050" y="2997200"/>
          <p14:tracePt t="77255" x="3117850" y="2997200"/>
          <p14:tracePt t="77271" x="3175000" y="3009900"/>
          <p14:tracePt t="77288" x="3263900" y="3022600"/>
          <p14:tracePt t="77304" x="3352800" y="3028950"/>
          <p14:tracePt t="77321" x="3441700" y="3048000"/>
          <p14:tracePt t="77338" x="3530600" y="3060700"/>
          <p14:tracePt t="77355" x="3676650" y="3060700"/>
          <p14:tracePt t="77371" x="3797300" y="3060700"/>
          <p14:tracePt t="77388" x="3949700" y="3079750"/>
          <p14:tracePt t="77405" x="4095750" y="3073400"/>
          <p14:tracePt t="77421" x="4229100" y="3060700"/>
          <p14:tracePt t="77438" x="4311650" y="3060700"/>
          <p14:tracePt t="77454" x="4406900" y="3060700"/>
          <p14:tracePt t="77472" x="4527550" y="3060700"/>
          <p14:tracePt t="77488" x="4603750" y="3060700"/>
          <p14:tracePt t="77505" x="4673600" y="3054350"/>
          <p14:tracePt t="77521" x="4756150" y="3048000"/>
          <p14:tracePt t="77537" x="4838700" y="3028950"/>
          <p14:tracePt t="77554" x="4908550" y="3009900"/>
          <p14:tracePt t="77571" x="4965700" y="2990850"/>
          <p14:tracePt t="77587" x="5048250" y="2978150"/>
          <p14:tracePt t="77604" x="5156200" y="2952750"/>
          <p14:tracePt t="77621" x="5245100" y="2946400"/>
          <p14:tracePt t="77637" x="5359400" y="2921000"/>
          <p14:tracePt t="77654" x="5435600" y="2901950"/>
          <p14:tracePt t="77671" x="5486400" y="2889250"/>
          <p14:tracePt t="77687" x="5530850" y="2876550"/>
          <p14:tracePt t="77704" x="5575300" y="2857500"/>
          <p14:tracePt t="77722" x="5626100" y="2838450"/>
          <p14:tracePt t="77738" x="5657850" y="2825750"/>
          <p14:tracePt t="77755" x="5695950" y="2813050"/>
          <p14:tracePt t="77771" x="5727700" y="2800350"/>
          <p14:tracePt t="77787" x="5765800" y="2787650"/>
          <p14:tracePt t="77804" x="5791200" y="2781300"/>
          <p14:tracePt t="77821" x="5803900" y="2781300"/>
          <p14:tracePt t="77837" x="5842000" y="2774950"/>
          <p14:tracePt t="77854" x="5873750" y="2774950"/>
          <p14:tracePt t="77871" x="5905500" y="2774950"/>
          <p14:tracePt t="77887" x="5956300" y="2774950"/>
          <p14:tracePt t="77905" x="6019800" y="2781300"/>
          <p14:tracePt t="77922" x="6070600" y="2781300"/>
          <p14:tracePt t="77939" x="6134100" y="2768600"/>
          <p14:tracePt t="77956" x="6191250" y="2768600"/>
          <p14:tracePt t="77972" x="6254750" y="2768600"/>
          <p14:tracePt t="77989" x="6311900" y="2768600"/>
          <p14:tracePt t="78005" x="6394450" y="2774950"/>
          <p14:tracePt t="78020" x="6451600" y="2781300"/>
          <p14:tracePt t="78037" x="6534150" y="2794000"/>
          <p14:tracePt t="78054" x="6610350" y="2800350"/>
          <p14:tracePt t="78070" x="6667500" y="2800350"/>
          <p14:tracePt t="78087" x="6711950" y="2800350"/>
          <p14:tracePt t="78104" x="6750050" y="2794000"/>
          <p14:tracePt t="78120" x="6788150" y="2794000"/>
          <p14:tracePt t="78137" x="6832600" y="2794000"/>
          <p14:tracePt t="78154" x="6921500" y="2794000"/>
          <p14:tracePt t="78170" x="6965950" y="2800350"/>
          <p14:tracePt t="78187" x="7016750" y="2806700"/>
          <p14:tracePt t="78203" x="7054850" y="2806700"/>
          <p14:tracePt t="78220" x="7099300" y="2813050"/>
          <p14:tracePt t="78237" x="7137400" y="2813050"/>
          <p14:tracePt t="78240" x="7162800" y="2813050"/>
          <p14:tracePt t="78254" x="7188200" y="2819400"/>
          <p14:tracePt t="78270" x="7251700" y="2819400"/>
          <p14:tracePt t="78287" x="7397750" y="2832100"/>
          <p14:tracePt t="78304" x="7480300" y="2838450"/>
          <p14:tracePt t="78320" x="7562850" y="2844800"/>
          <p14:tracePt t="78337" x="7600950" y="2844800"/>
          <p14:tracePt t="78354" x="7632700" y="2844800"/>
          <p14:tracePt t="78370" x="7658100" y="2838450"/>
          <p14:tracePt t="78387" x="7677150" y="2832100"/>
          <p14:tracePt t="78404" x="7734300" y="2832100"/>
          <p14:tracePt t="78421" x="7785100" y="2832100"/>
          <p14:tracePt t="78437" x="7835900" y="2844800"/>
          <p14:tracePt t="78454" x="7867650" y="2851150"/>
          <p14:tracePt t="78470" x="7893050" y="2857500"/>
          <p14:tracePt t="78487" x="7931150" y="2857500"/>
          <p14:tracePt t="78504" x="7956550" y="2857500"/>
          <p14:tracePt t="78520" x="7975600" y="2857500"/>
          <p14:tracePt t="78537" x="7994650" y="2857500"/>
          <p14:tracePt t="78553" x="8001000" y="2857500"/>
          <p14:tracePt t="78570" x="8007350" y="2857500"/>
          <p14:tracePt t="78587" x="8013700" y="2857500"/>
          <p14:tracePt t="78726" x="8020050" y="2857500"/>
          <p14:tracePt t="78850" x="8020050" y="2863850"/>
          <p14:tracePt t="78858" x="8026400" y="2870200"/>
          <p14:tracePt t="78870" x="8026400" y="2876550"/>
          <p14:tracePt t="78886" x="8032750" y="2895600"/>
          <p14:tracePt t="78903" x="8039100" y="2921000"/>
          <p14:tracePt t="78920" x="8051800" y="2959100"/>
          <p14:tracePt t="78936" x="8051800" y="3016250"/>
          <p14:tracePt t="78953" x="8064500" y="3060700"/>
          <p14:tracePt t="78970" x="8077200" y="3111500"/>
          <p14:tracePt t="78987" x="8102600" y="3162300"/>
          <p14:tracePt t="79003" x="8121650" y="3200400"/>
          <p14:tracePt t="79020" x="8134350" y="3238500"/>
          <p14:tracePt t="79036" x="8140700" y="3276600"/>
          <p14:tracePt t="79053" x="8159750" y="3314700"/>
          <p14:tracePt t="79070" x="8178800" y="3378200"/>
          <p14:tracePt t="79086" x="8191500" y="3409950"/>
          <p14:tracePt t="79103" x="8197850" y="3460750"/>
          <p14:tracePt t="79120" x="8204200" y="3505200"/>
          <p14:tracePt t="79136" x="8216900" y="3549650"/>
          <p14:tracePt t="79153" x="8216900" y="3587750"/>
          <p14:tracePt t="79170" x="8223250" y="3625850"/>
          <p14:tracePt t="79186" x="8223250" y="3657600"/>
          <p14:tracePt t="79203" x="8216900" y="3676650"/>
          <p14:tracePt t="79219" x="8210550" y="3683000"/>
          <p14:tracePt t="79253" x="8204200" y="3683000"/>
          <p14:tracePt t="79270" x="8197850" y="3683000"/>
          <p14:tracePt t="79286" x="8191500" y="3683000"/>
          <p14:tracePt t="79303" x="8178800" y="3683000"/>
          <p14:tracePt t="79320" x="8166100" y="3683000"/>
          <p14:tracePt t="79336" x="8159750" y="3683000"/>
          <p14:tracePt t="79353" x="8153400" y="3683000"/>
          <p14:tracePt t="79369" x="8147050" y="3689350"/>
          <p14:tracePt t="79386" x="8140700" y="3695700"/>
          <p14:tracePt t="79403" x="8140700" y="3740150"/>
          <p14:tracePt t="79419" x="8140700" y="3822700"/>
          <p14:tracePt t="79436" x="8039100" y="3911600"/>
          <p14:tracePt t="79453" x="7854950" y="3968750"/>
          <p14:tracePt t="79469" x="7810500" y="3981450"/>
          <p14:tracePt t="79557" x="7804150" y="3981450"/>
          <p14:tracePt t="79565" x="7785100" y="3975100"/>
          <p14:tracePt t="79573" x="7747000" y="3968750"/>
          <p14:tracePt t="79586" x="7639050" y="3956050"/>
          <p14:tracePt t="79602" x="7537450" y="3924300"/>
          <p14:tracePt t="79619" x="7448550" y="3886200"/>
          <p14:tracePt t="79637" x="7346950" y="3879850"/>
          <p14:tracePt t="79654" x="7239000" y="3860800"/>
          <p14:tracePt t="79671" x="7099300" y="3854450"/>
          <p14:tracePt t="79687" x="6978650" y="3841750"/>
          <p14:tracePt t="79702" x="6838950" y="3822700"/>
          <p14:tracePt t="79719" x="6680200" y="3816350"/>
          <p14:tracePt t="79736" x="6426200" y="3822700"/>
          <p14:tracePt t="79752" x="6280150" y="3841750"/>
          <p14:tracePt t="79769" x="6134100" y="3867150"/>
          <p14:tracePt t="79786" x="6045200" y="3898900"/>
          <p14:tracePt t="79802" x="5975350" y="3911600"/>
          <p14:tracePt t="79819" x="5930900" y="3924300"/>
          <p14:tracePt t="79836" x="5873750" y="3937000"/>
          <p14:tracePt t="79852" x="5816600" y="3949700"/>
          <p14:tracePt t="79869" x="5689600" y="3968750"/>
          <p14:tracePt t="79886" x="5607050" y="3968750"/>
          <p14:tracePt t="79902" x="5511800" y="3968750"/>
          <p14:tracePt t="79919" x="5441950" y="3962400"/>
          <p14:tracePt t="79936" x="5410200" y="3962400"/>
          <p14:tracePt t="79952" x="5391150" y="3962400"/>
          <p14:tracePt t="79969" x="5378450" y="3956050"/>
          <p14:tracePt t="79986" x="5340350" y="3949700"/>
          <p14:tracePt t="80002" x="5314950" y="3943350"/>
          <p14:tracePt t="80019" x="5276850" y="3924300"/>
          <p14:tracePt t="80036" x="5245100" y="3898900"/>
          <p14:tracePt t="80052" x="5194300" y="3873500"/>
          <p14:tracePt t="80072" x="5137150" y="3841750"/>
          <p14:tracePt t="80091" x="5105400" y="3829050"/>
          <p14:tracePt t="80110" x="5073650" y="3803650"/>
          <p14:tracePt t="80129" x="5041900" y="3790950"/>
          <p14:tracePt t="80147" x="5029200" y="3778250"/>
          <p14:tracePt t="80166" x="5016500" y="3771900"/>
          <p14:tracePt t="80184" x="5010150" y="3759200"/>
          <p14:tracePt t="80196" x="5003800" y="3752850"/>
          <p14:tracePt t="80206" x="4991100" y="3733800"/>
          <p14:tracePt t="80219" x="4991100" y="3714750"/>
          <p14:tracePt t="80236" x="4965700" y="3676650"/>
          <p14:tracePt t="80252" x="4946650" y="3651250"/>
          <p14:tracePt t="80269" x="4940300" y="3632200"/>
          <p14:tracePt t="80285" x="4927600" y="3625850"/>
          <p14:tracePt t="80371" x="4921250" y="3625850"/>
          <p14:tracePt t="80390" x="4902200" y="3632200"/>
          <p14:tracePt t="80409" x="4895850" y="3644900"/>
          <p14:tracePt t="80428" x="4883150" y="3657600"/>
          <p14:tracePt t="80446" x="4876800" y="3663950"/>
          <p14:tracePt t="80465" x="4851400" y="3683000"/>
          <p14:tracePt t="80484" x="4819650" y="3689350"/>
          <p14:tracePt t="80504" x="4749800" y="3702050"/>
          <p14:tracePt t="80522" x="4699000" y="3714750"/>
          <p14:tracePt t="80535" x="4660900" y="3727450"/>
          <p14:tracePt t="80552" x="4610100" y="3740150"/>
          <p14:tracePt t="80569" x="4533900" y="3740150"/>
          <p14:tracePt t="80585" x="4457700" y="3740150"/>
          <p14:tracePt t="80602" x="4375150" y="3727450"/>
          <p14:tracePt t="80618" x="4318000" y="3727450"/>
          <p14:tracePt t="80635" x="4273550" y="3727450"/>
          <p14:tracePt t="80652" x="4191000" y="3727450"/>
          <p14:tracePt t="80668" x="4146550" y="3727450"/>
          <p14:tracePt t="80685" x="4102100" y="3727450"/>
          <p14:tracePt t="80701" x="4070350" y="3727450"/>
          <p14:tracePt t="80718" x="4032250" y="3727450"/>
          <p14:tracePt t="80735" x="3981450" y="3733800"/>
          <p14:tracePt t="80738" x="3956050" y="3740150"/>
          <p14:tracePt t="80753" x="3930650" y="3746500"/>
          <p14:tracePt t="80768" x="3848100" y="3746500"/>
          <p14:tracePt t="80785" x="3714750" y="3746500"/>
          <p14:tracePt t="80801" x="3625850" y="3733800"/>
          <p14:tracePt t="80818" x="3517900" y="3714750"/>
          <p14:tracePt t="80835" x="3429000" y="3702050"/>
          <p14:tracePt t="80851" x="3340100" y="3689350"/>
          <p14:tracePt t="80868" x="3251200" y="3663950"/>
          <p14:tracePt t="80885" x="3162300" y="3638550"/>
          <p14:tracePt t="80901" x="3092450" y="3625850"/>
          <p14:tracePt t="80918" x="3009900" y="3606800"/>
          <p14:tracePt t="80935" x="2959100" y="3600450"/>
          <p14:tracePt t="80953" x="2927350" y="3600450"/>
          <p14:tracePt t="80970" x="2889250" y="3594100"/>
          <p14:tracePt t="80987" x="2857500" y="3587750"/>
          <p14:tracePt t="81005" x="2806700" y="3575050"/>
          <p14:tracePt t="81021" x="2762250" y="3562350"/>
          <p14:tracePt t="81035" x="2743200" y="3562350"/>
          <p14:tracePt t="81052" x="2692400" y="3549650"/>
          <p14:tracePt t="81068" x="2667000" y="3549650"/>
          <p14:tracePt t="81085" x="2641600" y="3549650"/>
          <p14:tracePt t="81102" x="2616200" y="3549650"/>
          <p14:tracePt t="81118" x="2609850" y="3549650"/>
          <p14:tracePt t="81135" x="2603500" y="3549650"/>
          <p14:tracePt t="81311" x="2609850" y="3562350"/>
          <p14:tracePt t="81328" x="2635250" y="3600450"/>
          <p14:tracePt t="81349" x="2673350" y="3663950"/>
          <p14:tracePt t="81369" x="2711450" y="3695700"/>
          <p14:tracePt t="81387" x="2768600" y="3746500"/>
          <p14:tracePt t="81405" x="2851150" y="3810000"/>
          <p14:tracePt t="81424" x="2895600" y="3841750"/>
          <p14:tracePt t="81442" x="2952750" y="3867150"/>
          <p14:tracePt t="81458" x="2965450" y="3867150"/>
          <p14:tracePt t="81469" x="2971800" y="3867150"/>
          <p14:tracePt t="81506" x="2978150" y="3867150"/>
          <p14:tracePt t="81553" x="2984500" y="3867150"/>
          <p14:tracePt t="81570" x="2990850" y="3867150"/>
          <p14:tracePt t="81589" x="3022600" y="3867150"/>
          <p14:tracePt t="81607" x="3041650" y="3867150"/>
          <p14:tracePt t="81625" x="3086100" y="3873500"/>
          <p14:tracePt t="81644" x="3111500" y="3879850"/>
          <p14:tracePt t="81662" x="3162300" y="3898900"/>
          <p14:tracePt t="81681" x="3187700" y="3911600"/>
          <p14:tracePt t="81699" x="3213100" y="3924300"/>
          <p14:tracePt t="81717" x="3244850" y="3930650"/>
          <p14:tracePt t="81734" x="3251200" y="3930650"/>
          <p14:tracePt t="81751" x="3263900" y="3930650"/>
          <p14:tracePt t="81768" x="3295650" y="3930650"/>
          <p14:tracePt t="81784" x="3340100" y="3930650"/>
          <p14:tracePt t="81801" x="3403600" y="3937000"/>
          <p14:tracePt t="81818" x="3492500" y="3956050"/>
          <p14:tracePt t="81834" x="3651250" y="3975100"/>
          <p14:tracePt t="81851" x="3708400" y="4000500"/>
          <p14:tracePt t="81867" x="3752850" y="4006850"/>
          <p14:tracePt t="81884" x="3778250" y="4013200"/>
          <p14:tracePt t="81901" x="3790950" y="4013200"/>
          <p14:tracePt t="81934" x="3797300" y="4013200"/>
          <p14:tracePt t="82243" x="3803650" y="4013200"/>
          <p14:tracePt t="82267" x="3816350" y="4013200"/>
          <p14:tracePt t="82275" x="3835400" y="4013200"/>
          <p14:tracePt t="82283" x="3854450" y="4013200"/>
          <p14:tracePt t="82300" x="3905250" y="4025900"/>
          <p14:tracePt t="82317" x="3943350" y="4032250"/>
          <p14:tracePt t="82334" x="3949700" y="4032250"/>
          <p14:tracePt t="82350" x="3956050" y="4032250"/>
          <p14:tracePt t="83056" x="3956050" y="4038600"/>
          <p14:tracePt t="83065" x="3949700" y="4044950"/>
          <p14:tracePt t="83089" x="3949700" y="4051300"/>
          <p14:tracePt t="83096" x="3943350" y="4057650"/>
          <p14:tracePt t="83105" x="3937000" y="4064000"/>
          <p14:tracePt t="83119" x="3930650" y="4070350"/>
          <p14:tracePt t="83229" x="3917950" y="4064000"/>
          <p14:tracePt t="83238" x="3911600" y="4044950"/>
          <p14:tracePt t="83249" x="3905250" y="4032250"/>
          <p14:tracePt t="83266" x="3898900" y="4006850"/>
          <p14:tracePt t="83270" x="3898900" y="3994150"/>
          <p14:tracePt t="83285" x="3892550" y="3975100"/>
          <p14:tracePt t="83299" x="3892550" y="3956050"/>
          <p14:tracePt t="83316" x="3892550" y="3949700"/>
          <p14:tracePt t="83333" x="3898900" y="3943350"/>
          <p14:tracePt t="83349" x="3905250" y="3930650"/>
          <p14:tracePt t="83366" x="3924300" y="3924300"/>
          <p14:tracePt t="83383" x="3943350" y="3911600"/>
          <p14:tracePt t="83399" x="3987800" y="3879850"/>
          <p14:tracePt t="83419" x="4076700" y="3816350"/>
          <p14:tracePt t="83436" x="4152900" y="3790950"/>
          <p14:tracePt t="83454" x="4216400" y="3771900"/>
          <p14:tracePt t="83471" x="4267200" y="3759200"/>
          <p14:tracePt t="83488" x="4324350" y="3752850"/>
          <p14:tracePt t="83505" x="4356100" y="3752850"/>
          <p14:tracePt t="83518" x="4368800" y="3752850"/>
          <p14:tracePt t="83532" x="4375150" y="3752850"/>
          <p14:tracePt t="83549" x="4406900" y="3765550"/>
          <p14:tracePt t="83566" x="4451350" y="3778250"/>
          <p14:tracePt t="83583" x="4489450" y="3778250"/>
          <p14:tracePt t="83599" x="4540250" y="3778250"/>
          <p14:tracePt t="83616" x="4603750" y="3790950"/>
          <p14:tracePt t="83632" x="4654550" y="3803650"/>
          <p14:tracePt t="83649" x="4686300" y="3803650"/>
          <p14:tracePt t="83666" x="4711700" y="3803650"/>
          <p14:tracePt t="83682" x="4730750" y="3803650"/>
          <p14:tracePt t="83699" x="4749800" y="3803650"/>
          <p14:tracePt t="83716" x="4775200" y="3810000"/>
          <p14:tracePt t="83732" x="4800600" y="3810000"/>
          <p14:tracePt t="83749" x="4832350" y="3810000"/>
          <p14:tracePt t="83765" x="4857750" y="3810000"/>
          <p14:tracePt t="83769" x="4876800" y="3810000"/>
          <p14:tracePt t="83782" x="4895850" y="3810000"/>
          <p14:tracePt t="83799" x="4921250" y="3797300"/>
          <p14:tracePt t="83816" x="4940300" y="3784600"/>
          <p14:tracePt t="83832" x="4946650" y="3784600"/>
          <p14:tracePt t="84020" x="4933950" y="3784600"/>
          <p14:tracePt t="84033" x="4927600" y="3797300"/>
          <p14:tracePt t="84049" x="4902200" y="3829050"/>
          <p14:tracePt t="84067" x="4832350" y="3898900"/>
          <p14:tracePt t="84083" x="4756150" y="3949700"/>
          <p14:tracePt t="84100" x="4692650" y="4000500"/>
          <p14:tracePt t="84115" x="4635500" y="4051300"/>
          <p14:tracePt t="84132" x="4572000" y="4095750"/>
          <p14:tracePt t="84148" x="4502150" y="4146550"/>
          <p14:tracePt t="84165" x="4419600" y="4197350"/>
          <p14:tracePt t="84182" x="4337050" y="4254500"/>
          <p14:tracePt t="84199" x="4279900" y="4292600"/>
          <p14:tracePt t="84215" x="4241800" y="4311650"/>
          <p14:tracePt t="84232" x="4216400" y="4324350"/>
          <p14:tracePt t="84249" x="4210050" y="4337050"/>
          <p14:tracePt t="84266" x="4197350" y="4343400"/>
          <p14:tracePt t="84282" x="4191000" y="4349750"/>
          <p14:tracePt t="84299" x="4184650" y="4356100"/>
          <p14:tracePt t="84315" x="4165600" y="4368800"/>
          <p14:tracePt t="84332" x="4146550" y="4381500"/>
          <p14:tracePt t="84349" x="4133850" y="4394200"/>
          <p14:tracePt t="84365" x="4127500" y="4400550"/>
          <p14:tracePt t="84382" x="4108450" y="4413250"/>
          <p14:tracePt t="84398" x="4102100" y="4419600"/>
          <p14:tracePt t="84415" x="4095750" y="4425950"/>
          <p14:tracePt t="84432" x="4083050" y="4438650"/>
          <p14:tracePt t="84448" x="4076700" y="4445000"/>
          <p14:tracePt t="84465" x="4064000" y="4451350"/>
          <p14:tracePt t="84482" x="4064000" y="4457700"/>
          <p14:tracePt t="84498" x="4057650" y="4464050"/>
          <p14:tracePt t="84515" x="4051300" y="4470400"/>
          <p14:tracePt t="84678" x="4057650" y="4470400"/>
          <p14:tracePt t="84687" x="4076700" y="4470400"/>
          <p14:tracePt t="84698" x="4095750" y="4470400"/>
          <p14:tracePt t="84715" x="4140200" y="4483100"/>
          <p14:tracePt t="84732" x="4279900" y="4514850"/>
          <p14:tracePt t="84748" x="4356100" y="4533900"/>
          <p14:tracePt t="84765" x="4457700" y="4546600"/>
          <p14:tracePt t="84781" x="4578350" y="4559300"/>
          <p14:tracePt t="84798" x="4692650" y="4559300"/>
          <p14:tracePt t="84815" x="4800600" y="4559300"/>
          <p14:tracePt t="84831" x="4889500" y="4546600"/>
          <p14:tracePt t="84848" x="4933950" y="4540250"/>
          <p14:tracePt t="84865" x="4978400" y="4540250"/>
          <p14:tracePt t="84882" x="5010150" y="4540250"/>
          <p14:tracePt t="84898" x="5016500" y="4546600"/>
          <p14:tracePt t="84931" x="5022850" y="4546600"/>
          <p14:tracePt t="84948" x="5022850" y="4552950"/>
          <p14:tracePt t="84983" x="5029200" y="4552950"/>
          <p14:tracePt t="84999" x="5035550" y="4552950"/>
          <p14:tracePt t="85007" x="5041900" y="4552950"/>
          <p14:tracePt t="85015" x="5048250" y="4552950"/>
          <p14:tracePt t="85101" x="5054600" y="4552950"/>
          <p14:tracePt t="85337" x="5060950" y="4552950"/>
          <p14:tracePt t="85346" x="5086350" y="4552950"/>
          <p14:tracePt t="85350" x="5130800" y="4559300"/>
          <p14:tracePt t="85364" x="5194300" y="4559300"/>
          <p14:tracePt t="85381" x="5346700" y="4578350"/>
          <p14:tracePt t="85398" x="5613400" y="4610100"/>
          <p14:tracePt t="85414" x="5740400" y="4622800"/>
          <p14:tracePt t="85431" x="5835650" y="4622800"/>
          <p14:tracePt t="85447" x="5880100" y="4622800"/>
          <p14:tracePt t="85464" x="5886450" y="4622800"/>
          <p14:tracePt t="87139" x="5880100" y="4622800"/>
          <p14:tracePt t="87152" x="5835650" y="4635500"/>
          <p14:tracePt t="87166" x="5803900" y="4648200"/>
          <p14:tracePt t="87181" x="5689600" y="4660900"/>
          <p14:tracePt t="87196" x="5530850" y="4686300"/>
          <p14:tracePt t="87213" x="5372100" y="4711700"/>
          <p14:tracePt t="87230" x="5092700" y="4794250"/>
          <p14:tracePt t="87246" x="4876800" y="4845050"/>
          <p14:tracePt t="87263" x="4673600" y="4902200"/>
          <p14:tracePt t="87279" x="4489450" y="4914900"/>
          <p14:tracePt t="87296" x="4330700" y="4933950"/>
          <p14:tracePt t="87312" x="4152900" y="4953000"/>
          <p14:tracePt t="87329" x="3968750" y="4965700"/>
          <p14:tracePt t="87346" x="3829050" y="4978400"/>
          <p14:tracePt t="87362" x="3689350" y="4991100"/>
          <p14:tracePt t="87379" x="3549650" y="5003800"/>
          <p14:tracePt t="87397" x="3346450" y="5016500"/>
          <p14:tracePt t="87412" x="3232150" y="5035550"/>
          <p14:tracePt t="87429" x="3098800" y="5048250"/>
          <p14:tracePt t="87446" x="2971800" y="5067300"/>
          <p14:tracePt t="87462" x="2870200" y="5080000"/>
          <p14:tracePt t="87479" x="2800350" y="5092700"/>
          <p14:tracePt t="87496" x="2755900" y="5092700"/>
          <p14:tracePt t="87512" x="2679700" y="5111750"/>
          <p14:tracePt t="87529" x="2628900" y="5124450"/>
          <p14:tracePt t="87545" x="2552700" y="5137150"/>
          <p14:tracePt t="87562" x="2476500" y="5156200"/>
          <p14:tracePt t="87579" x="2413000" y="5168900"/>
          <p14:tracePt t="87596" x="2381250" y="5175250"/>
          <p14:tracePt t="87612" x="2343150" y="5181600"/>
          <p14:tracePt t="87629" x="2311400" y="5187950"/>
          <p14:tracePt t="87646" x="2266950" y="5200650"/>
          <p14:tracePt t="87662" x="2235200" y="5213350"/>
          <p14:tracePt t="87679" x="2222500" y="5226050"/>
          <p14:tracePt t="87695" x="2203450" y="5232400"/>
          <p14:tracePt t="87712" x="2184400" y="5245100"/>
          <p14:tracePt t="87729" x="2178050" y="5245100"/>
          <p14:tracePt t="87745" x="2165350" y="5251450"/>
          <p14:tracePt t="87762" x="2152650" y="5264150"/>
          <p14:tracePt t="87764" x="2146300" y="5264150"/>
          <p14:tracePt t="87778" x="2146300" y="5270500"/>
          <p14:tracePt t="87795" x="2127250" y="5276850"/>
          <p14:tracePt t="87812" x="2114550" y="5276850"/>
          <p14:tracePt t="87850" x="2114550" y="5264150"/>
          <p14:tracePt t="87862" x="2108200" y="5226050"/>
          <p14:tracePt t="87878" x="2089150" y="5099050"/>
          <p14:tracePt t="87897" x="2082800" y="4838700"/>
          <p14:tracePt t="87912" x="2108200" y="4603750"/>
          <p14:tracePt t="87948" x="2165350" y="4203700"/>
          <p14:tracePt t="87962" x="2171700" y="4019550"/>
          <p14:tracePt t="87979" x="2178050" y="3860800"/>
          <p14:tracePt t="87995" x="2197100" y="3714750"/>
          <p14:tracePt t="88012" x="2222500" y="3562350"/>
          <p14:tracePt t="88029" x="2241550" y="3435350"/>
          <p14:tracePt t="88046" x="2260600" y="3289300"/>
          <p14:tracePt t="88062" x="2279650" y="3200400"/>
          <p14:tracePt t="88078" x="2292350" y="3124200"/>
          <p14:tracePt t="88095" x="2311400" y="3048000"/>
          <p14:tracePt t="88112" x="2324100" y="3003550"/>
          <p14:tracePt t="88128" x="2336800" y="2965450"/>
          <p14:tracePt t="88146" x="2343150" y="2933700"/>
          <p14:tracePt t="88162" x="2355850" y="2914650"/>
          <p14:tracePt t="88178" x="2368550" y="2895600"/>
          <p14:tracePt t="88195" x="2374900" y="2889250"/>
          <p14:tracePt t="88212" x="2381250" y="2870200"/>
          <p14:tracePt t="88228" x="2387600" y="2851150"/>
          <p14:tracePt t="88245" x="2387600" y="2844800"/>
          <p14:tracePt t="88262" x="2387600" y="2838450"/>
          <p14:tracePt t="88265" x="2387600" y="2832100"/>
          <p14:tracePt t="88280" x="2387600" y="2819400"/>
          <p14:tracePt t="88312" x="2387600" y="2806700"/>
          <p14:tracePt t="88328" x="2387600" y="2794000"/>
          <p14:tracePt t="88673" x="2381250" y="2794000"/>
          <p14:tracePt t="88692" x="2355850" y="2806700"/>
          <p14:tracePt t="88710" x="2349500" y="2806700"/>
          <p14:tracePt t="88728" x="2305050" y="2781300"/>
          <p14:tracePt t="88744" x="2279650" y="2774950"/>
          <p14:tracePt t="88761" x="2273300" y="2768600"/>
          <p14:tracePt t="88814" x="2266950" y="2768600"/>
          <p14:tracePt t="88830" x="2260600" y="2755900"/>
          <p14:tracePt t="88847" x="2247900" y="2749550"/>
          <p14:tracePt t="88864" x="2241550" y="2743200"/>
          <p14:tracePt t="88880" x="2228850" y="2730500"/>
          <p14:tracePt t="88895" x="2222500" y="2724150"/>
          <p14:tracePt t="88911" x="2216150" y="2724150"/>
          <p14:tracePt t="88928" x="2203450" y="2717800"/>
          <p14:tracePt t="88945" x="2197100" y="2711450"/>
          <p14:tracePt t="88961" x="2190750" y="2705100"/>
          <p14:tracePt t="88978" x="2178050" y="2692400"/>
          <p14:tracePt t="88994" x="2165350" y="2679700"/>
          <p14:tracePt t="89011" x="2146300" y="2673350"/>
          <p14:tracePt t="89027" x="2127250" y="2660650"/>
          <p14:tracePt t="89044" x="2114550" y="2654300"/>
          <p14:tracePt t="89061" x="2108200" y="2647950"/>
          <p14:tracePt t="89078" x="2101850" y="2641600"/>
          <p14:tracePt t="89094" x="2089150" y="2635250"/>
          <p14:tracePt t="89111" x="2076450" y="2628900"/>
          <p14:tracePt t="89127" x="2070100" y="2628900"/>
          <p14:tracePt t="89144" x="2057400" y="2622550"/>
          <p14:tracePt t="89161" x="2051050" y="2622550"/>
          <p14:tracePt t="89177" x="2051050" y="2616200"/>
          <p14:tracePt t="89245" x="2051050" y="2609850"/>
          <p14:tracePt t="89347" x="2051050" y="2603500"/>
          <p14:tracePt t="89364" x="2044700" y="2597150"/>
          <p14:tracePt t="89380" x="2044700" y="2590800"/>
          <p14:tracePt t="89397" x="2044700" y="2584450"/>
          <p14:tracePt t="89414" x="2044700" y="2578100"/>
          <p14:tracePt t="89433" x="2044700" y="2571750"/>
          <p14:tracePt t="89449" x="2044700" y="2565400"/>
          <p14:tracePt t="89466" x="2044700" y="2559050"/>
          <p14:tracePt t="89482" x="2044700" y="2552700"/>
          <p14:tracePt t="89499" x="2044700" y="2540000"/>
          <p14:tracePt t="89512" x="2038350" y="2527300"/>
          <p14:tracePt t="89527" x="2038350" y="2520950"/>
          <p14:tracePt t="89544" x="2038350" y="2508250"/>
          <p14:tracePt t="89579" x="2038350" y="2501900"/>
          <p14:tracePt t="89594" x="2038350" y="2495550"/>
          <p14:tracePt t="89668" x="2038350" y="2508250"/>
          <p14:tracePt t="89687" x="2051050" y="2527300"/>
          <p14:tracePt t="89706" x="2057400" y="2540000"/>
          <p14:tracePt t="89724" x="2057400" y="2546350"/>
          <p14:tracePt t="89809" x="2063750" y="2533650"/>
          <p14:tracePt t="89828" x="2070100" y="2520950"/>
          <p14:tracePt t="89846" x="2076450" y="2508250"/>
          <p14:tracePt t="89864" x="2089150" y="2501900"/>
          <p14:tracePt t="89883" x="2095500" y="2489200"/>
          <p14:tracePt t="89899" x="2101850" y="2482850"/>
          <p14:tracePt t="89912" x="2114550" y="2470150"/>
          <p14:tracePt t="89927" x="2120900" y="2470150"/>
          <p14:tracePt t="89944" x="2127250" y="2470150"/>
          <p14:tracePt t="89962" x="2133600" y="2470150"/>
          <p14:tracePt t="89977" x="2146300" y="2470150"/>
          <p14:tracePt t="89993" x="2165350" y="2463800"/>
          <p14:tracePt t="90010" x="2184400" y="2457450"/>
          <p14:tracePt t="90027" x="2216150" y="2444750"/>
          <p14:tracePt t="90043" x="2228850" y="2438400"/>
          <p14:tracePt t="90060" x="2228850" y="2432050"/>
          <p14:tracePt t="90076" x="2235200" y="2432050"/>
          <p14:tracePt t="90094" x="2235200" y="2425700"/>
          <p14:tracePt t="90160" x="2241550" y="2425700"/>
          <p14:tracePt t="90184" x="2247900" y="2425700"/>
          <p14:tracePt t="90196" x="2266950" y="2425700"/>
          <p14:tracePt t="90211" x="2286000" y="2425700"/>
          <p14:tracePt t="90226" x="2305050" y="2425700"/>
          <p14:tracePt t="90243" x="2317750" y="2425700"/>
          <p14:tracePt t="90389" x="2317750" y="2432050"/>
          <p14:tracePt t="90407" x="2324100" y="2457450"/>
          <p14:tracePt t="90423" x="2324100" y="2476500"/>
          <p14:tracePt t="90440" x="2324100" y="2495550"/>
          <p14:tracePt t="90457" x="2324100" y="2508250"/>
          <p14:tracePt t="90474" x="2324100" y="2514600"/>
          <p14:tracePt t="90513" x="2324100" y="2527300"/>
          <p14:tracePt t="90529" x="2324100" y="2533650"/>
          <p14:tracePt t="90546" x="2317750" y="2546350"/>
          <p14:tracePt t="90562" x="2311400" y="2552700"/>
          <p14:tracePt t="90578" x="2305050" y="2565400"/>
          <p14:tracePt t="90593" x="2292350" y="2584450"/>
          <p14:tracePt t="90610" x="2286000" y="2590800"/>
          <p14:tracePt t="90626" x="2279650" y="2597150"/>
          <p14:tracePt t="90710" x="2273300" y="2597150"/>
          <p14:tracePt t="90729" x="2260600" y="2590800"/>
          <p14:tracePt t="90747" x="2260600" y="2584450"/>
          <p14:tracePt t="90764" x="2254250" y="2578100"/>
          <p14:tracePt t="90897" x="2260600" y="2578100"/>
          <p14:tracePt t="90915" x="2273300" y="2578100"/>
          <p14:tracePt t="90933" x="2279650" y="2578100"/>
          <p14:tracePt t="90949" x="2286000" y="2578100"/>
          <p14:tracePt t="90966" x="2292350" y="2578100"/>
          <p14:tracePt t="91000" x="2298700" y="2578100"/>
          <p14:tracePt t="91011" x="2305050" y="2578100"/>
          <p14:tracePt t="91046" x="2305050" y="2584450"/>
          <p14:tracePt t="92175" x="2305050" y="2603500"/>
          <p14:tracePt t="92193" x="2317750" y="2660650"/>
          <p14:tracePt t="92212" x="2362200" y="2844800"/>
          <p14:tracePt t="92231" x="2438400" y="3009900"/>
          <p14:tracePt t="92250" x="2571750" y="3257550"/>
          <p14:tracePt t="92270" x="2901950" y="3771900"/>
          <p14:tracePt t="92298" x="3486150" y="4470400"/>
          <p14:tracePt t="92318" x="3752850" y="4724400"/>
          <p14:tracePt t="92333" x="3930650" y="4883150"/>
          <p14:tracePt t="92341" x="4000500" y="4953000"/>
          <p14:tracePt t="92358" x="4089400" y="5060950"/>
          <p14:tracePt t="92376" x="4178300" y="5143500"/>
          <p14:tracePt t="92392" x="4191000" y="5162550"/>
          <p14:tracePt t="92408" x="4197350" y="5162550"/>
          <p14:tracePt t="92636" x="4197350" y="5149850"/>
          <p14:tracePt t="92649" x="4191000" y="5111750"/>
          <p14:tracePt t="92662" x="4159250" y="5029200"/>
          <p14:tracePt t="92674" x="4121150" y="4972050"/>
          <p14:tracePt t="92691" x="4083050" y="4933950"/>
          <p14:tracePt t="92708" x="4044950" y="4902200"/>
          <p14:tracePt t="92724" x="4013200" y="4883150"/>
          <p14:tracePt t="92741" x="4006850" y="4876800"/>
          <p14:tracePt t="92839" x="4000500" y="4870450"/>
          <p14:tracePt t="92854" x="3994150" y="4864100"/>
          <p14:tracePt t="92868" x="3987800" y="4857750"/>
          <p14:tracePt t="92881" x="3981450" y="4851400"/>
          <p14:tracePt t="92895" x="3968750" y="4838700"/>
          <p14:tracePt t="92909" x="3962400" y="4838700"/>
          <p14:tracePt t="92925" x="3943350" y="4819650"/>
          <p14:tracePt t="92941" x="3917950" y="4800600"/>
          <p14:tracePt t="92957" x="3898900" y="4787900"/>
          <p14:tracePt t="92974" x="3873500" y="4781550"/>
          <p14:tracePt t="93036" x="3867150" y="4781550"/>
          <p14:tracePt t="93569" x="3886200" y="4781550"/>
          <p14:tracePt t="93576" x="3917950" y="4781550"/>
          <p14:tracePt t="93590" x="3975100" y="4781550"/>
          <p14:tracePt t="93607" x="4051300" y="4787900"/>
          <p14:tracePt t="93624" x="4140200" y="4800600"/>
          <p14:tracePt t="93640" x="4197350" y="4806950"/>
          <p14:tracePt t="93657" x="4267200" y="4813300"/>
          <p14:tracePt t="93674" x="4330700" y="4819650"/>
          <p14:tracePt t="93690" x="4387850" y="4826000"/>
          <p14:tracePt t="93707" x="4432300" y="4832350"/>
          <p14:tracePt t="93724" x="4483100" y="4838700"/>
          <p14:tracePt t="93740" x="4514850" y="4845050"/>
          <p14:tracePt t="93757" x="4552950" y="4851400"/>
          <p14:tracePt t="93774" x="4597400" y="4857750"/>
          <p14:tracePt t="93790" x="4641850" y="4864100"/>
          <p14:tracePt t="93807" x="4686300" y="4864100"/>
          <p14:tracePt t="93824" x="4749800" y="4857750"/>
          <p14:tracePt t="93840" x="4826000" y="4845050"/>
          <p14:tracePt t="93857" x="4902200" y="4832350"/>
          <p14:tracePt t="93874" x="5022850" y="4832350"/>
          <p14:tracePt t="93890" x="5111750" y="4832350"/>
          <p14:tracePt t="93907" x="5200650" y="4838700"/>
          <p14:tracePt t="93924" x="5295900" y="4845050"/>
          <p14:tracePt t="93940" x="5429250" y="4832350"/>
          <p14:tracePt t="93957" x="5549900" y="4800600"/>
          <p14:tracePt t="93974" x="5715000" y="4762500"/>
          <p14:tracePt t="93990" x="5784850" y="4749800"/>
          <p14:tracePt t="94007" x="5842000" y="4737100"/>
          <p14:tracePt t="94023" x="5911850" y="4724400"/>
          <p14:tracePt t="94040" x="5962650" y="4711700"/>
          <p14:tracePt t="94057" x="6007100" y="4699000"/>
          <p14:tracePt t="94073" x="6057900" y="4692650"/>
          <p14:tracePt t="94090" x="6096000" y="4686300"/>
          <p14:tracePt t="94106" x="6115050" y="4686300"/>
          <p14:tracePt t="94123" x="6121400" y="4679950"/>
          <p14:tracePt t="94141" x="6127750" y="4673600"/>
          <p14:tracePt t="94157" x="6140450" y="4673600"/>
          <p14:tracePt t="94173" x="6153150" y="4673600"/>
          <p14:tracePt t="94190" x="6172200" y="4667250"/>
          <p14:tracePt t="94207" x="6191250" y="4660900"/>
          <p14:tracePt t="94223" x="6197600" y="4660900"/>
          <p14:tracePt t="94384" x="6197600" y="4667250"/>
          <p14:tracePt t="94400" x="6172200" y="4705350"/>
          <p14:tracePt t="94415" x="6134100" y="4762500"/>
          <p14:tracePt t="94431" x="6076950" y="4819650"/>
          <p14:tracePt t="94448" x="6026150" y="4870450"/>
          <p14:tracePt t="94463" x="5981700" y="4927600"/>
          <p14:tracePt t="94479" x="5943600" y="4965700"/>
          <p14:tracePt t="94495" x="5905500" y="5003800"/>
          <p14:tracePt t="94509" x="5867400" y="5041900"/>
          <p14:tracePt t="94523" x="5835650" y="5067300"/>
          <p14:tracePt t="94540" x="5797550" y="5092700"/>
          <p14:tracePt t="94556" x="5759450" y="5111750"/>
          <p14:tracePt t="94573" x="5740400" y="5124450"/>
          <p14:tracePt t="94589" x="5721350" y="5130800"/>
          <p14:tracePt t="94606" x="5702300" y="5143500"/>
          <p14:tracePt t="94623" x="5683250" y="5143500"/>
          <p14:tracePt t="94639" x="5676900" y="5149850"/>
          <p14:tracePt t="94656" x="5651500" y="5149850"/>
          <p14:tracePt t="94673" x="5626100" y="5149850"/>
          <p14:tracePt t="94689" x="5588000" y="5149850"/>
          <p14:tracePt t="94706" x="5562600" y="5149850"/>
          <p14:tracePt t="94722" x="5543550" y="5149850"/>
          <p14:tracePt t="94739" x="5530850" y="5149850"/>
          <p14:tracePt t="94756" x="5524500" y="5149850"/>
          <p14:tracePt t="94773" x="5518150" y="5149850"/>
          <p14:tracePt t="94789" x="5511800" y="5149850"/>
          <p14:tracePt t="94806" x="5511800" y="5156200"/>
          <p14:tracePt t="94823" x="5505450" y="5156200"/>
          <p14:tracePt t="94839" x="5505450" y="5162550"/>
          <p14:tracePt t="94856" x="5499100" y="5162550"/>
          <p14:tracePt t="94873" x="5492750" y="5168900"/>
          <p14:tracePt t="94889" x="5486400" y="5175250"/>
          <p14:tracePt t="94906" x="5486400" y="5181600"/>
          <p14:tracePt t="95033" x="5480050" y="5181600"/>
          <p14:tracePt t="95276" x="5480050" y="5187950"/>
          <p14:tracePt t="95288" x="5486400" y="5194300"/>
          <p14:tracePt t="95306" x="5499100" y="5207000"/>
          <p14:tracePt t="95322" x="5505450" y="5207000"/>
          <p14:tracePt t="95339" x="5511800" y="5219700"/>
          <p14:tracePt t="95356" x="5518150" y="5226050"/>
          <p14:tracePt t="95372" x="5524500" y="5226050"/>
          <p14:tracePt t="95389" x="5524500" y="5232400"/>
          <p14:tracePt t="95405" x="5537200" y="5238750"/>
          <p14:tracePt t="95422" x="5549900" y="5251450"/>
          <p14:tracePt t="95439" x="5581650" y="5264150"/>
          <p14:tracePt t="95456" x="5626100" y="5276850"/>
          <p14:tracePt t="95472" x="5651500" y="5289550"/>
          <p14:tracePt t="95489" x="5664200" y="5289550"/>
          <p14:tracePt t="95506" x="5676900" y="5289550"/>
          <p14:tracePt t="95522" x="5702300" y="5289550"/>
          <p14:tracePt t="95539" x="5734050" y="5289550"/>
          <p14:tracePt t="95556" x="5753100" y="5289550"/>
          <p14:tracePt t="95572" x="5765800" y="5289550"/>
          <p14:tracePt t="95589" x="5772150" y="5283200"/>
          <p14:tracePt t="95605" x="5778500" y="5276850"/>
          <p14:tracePt t="95622" x="5784850" y="5270500"/>
          <p14:tracePt t="95639" x="5797550" y="5257800"/>
          <p14:tracePt t="95655" x="5803900" y="5257800"/>
          <p14:tracePt t="95672" x="5810250" y="5251450"/>
          <p14:tracePt t="95688" x="5822950" y="5245100"/>
          <p14:tracePt t="95706" x="5829300" y="5238750"/>
          <p14:tracePt t="95722" x="5842000" y="5232400"/>
          <p14:tracePt t="95738" x="5848350" y="5226050"/>
          <p14:tracePt t="95755" x="5861050" y="5219700"/>
          <p14:tracePt t="95772" x="5867400" y="5213350"/>
          <p14:tracePt t="95788" x="5873750" y="5207000"/>
          <p14:tracePt t="95805" x="5886450" y="5200650"/>
          <p14:tracePt t="95822" x="5892800" y="5194300"/>
          <p14:tracePt t="95879" x="5899150" y="5194300"/>
          <p14:tracePt t="95895" x="5899150" y="5187950"/>
          <p14:tracePt t="95907" x="5905500" y="5187950"/>
          <p14:tracePt t="95921" x="5905500" y="5181600"/>
          <p14:tracePt t="96013" x="5911850" y="5181600"/>
          <p14:tracePt t="96281" x="5918200" y="5181600"/>
          <p14:tracePt t="96294" x="5924550" y="5181600"/>
          <p14:tracePt t="96308" x="5930900" y="5181600"/>
          <p14:tracePt t="96323" x="5937250" y="5181600"/>
          <p14:tracePt t="96338" x="5943600" y="5181600"/>
          <p14:tracePt t="96355" x="5949950" y="5181600"/>
          <p14:tracePt t="96373" x="5969000" y="5181600"/>
          <p14:tracePt t="96388" x="5975350" y="5181600"/>
          <p14:tracePt t="96405" x="5981700" y="5181600"/>
          <p14:tracePt t="96421" x="5994400" y="5181600"/>
          <p14:tracePt t="96440" x="6000750" y="5187950"/>
          <p14:tracePt t="96456" x="6013450" y="5187950"/>
          <p14:tracePt t="96473" x="6019800" y="5187950"/>
          <p14:tracePt t="96488" x="6032500" y="5187950"/>
          <p14:tracePt t="96505" x="6051550" y="5187950"/>
          <p14:tracePt t="96521" x="6057900" y="5181600"/>
          <p14:tracePt t="96538" x="6064250" y="5181600"/>
          <p14:tracePt t="96555" x="6076950" y="5175250"/>
          <p14:tracePt t="96588" x="6083300" y="5168900"/>
          <p14:tracePt t="96605" x="6089650" y="5162550"/>
          <p14:tracePt t="96621" x="6096000" y="5162550"/>
          <p14:tracePt t="96638" x="6108700" y="5149850"/>
          <p14:tracePt t="96655" x="6121400" y="5137150"/>
          <p14:tracePt t="96671" x="6127750" y="5130800"/>
          <p14:tracePt t="96687" x="6134100" y="5130800"/>
          <p14:tracePt t="96721" x="6140450" y="5124450"/>
          <p14:tracePt t="96738" x="6153150" y="5118100"/>
          <p14:tracePt t="96754" x="6159500" y="5118100"/>
          <p14:tracePt t="96771" x="6165850" y="5111750"/>
          <p14:tracePt t="97955" x="6165850" y="5118100"/>
          <p14:tracePt t="97979" x="6165850" y="5124450"/>
          <p14:tracePt t="98408" x="6165850" y="5130800"/>
          <p14:tracePt t="98417" x="6165850" y="5137150"/>
          <p14:tracePt t="98432" x="6165850" y="5143500"/>
          <p14:tracePt t="98449" x="6172200" y="5168900"/>
          <p14:tracePt t="98466" x="6178550" y="5187950"/>
          <p14:tracePt t="98484" x="6178550" y="5194300"/>
          <p14:tracePt t="98501" x="6178550" y="5207000"/>
          <p14:tracePt t="98517" x="6184900" y="5207000"/>
          <p14:tracePt t="98534" x="6184900" y="5213350"/>
          <p14:tracePt t="98748" x="6191250" y="5213350"/>
          <p14:tracePt t="98763" x="6197600" y="5213350"/>
          <p14:tracePt t="98784" x="6210300" y="5200650"/>
          <p14:tracePt t="98803" x="6223000" y="5181600"/>
          <p14:tracePt t="98825" x="6229350" y="5175250"/>
          <p14:tracePt t="98844" x="6235700" y="5168900"/>
          <p14:tracePt t="98863" x="6242050" y="5162550"/>
          <p14:tracePt t="98883" x="6242050" y="5149850"/>
          <p14:tracePt t="98902" x="6261100" y="5137150"/>
          <p14:tracePt t="98925" x="6261100" y="5130800"/>
          <p14:tracePt t="98946" x="6273800" y="5118100"/>
          <p14:tracePt t="98968" x="6280150" y="5099050"/>
          <p14:tracePt t="98992" x="6280150" y="5086350"/>
          <p14:tracePt t="99012" x="6292850" y="5067300"/>
          <p14:tracePt t="99032" x="6305550" y="5048250"/>
          <p14:tracePt t="99052" x="6311900" y="5035550"/>
          <p14:tracePt t="99069" x="6311900" y="5029200"/>
          <p14:tracePt t="99085" x="6311900" y="5022850"/>
          <p14:tracePt t="99169" x="6305550" y="5022850"/>
          <p14:tracePt t="99187" x="6299200" y="5035550"/>
          <p14:tracePt t="99208" x="6286500" y="5041900"/>
          <p14:tracePt t="99229" x="6286500" y="5048250"/>
          <p14:tracePt t="99295" x="6280150" y="5048250"/>
          <p14:tracePt t="99308" x="6273800" y="5041900"/>
          <p14:tracePt t="99318" x="6267450" y="5035550"/>
          <p14:tracePt t="99335" x="6267450" y="5029200"/>
          <p14:tracePt t="99426" x="6267450" y="5041900"/>
          <p14:tracePt t="99434" x="6267450" y="5054600"/>
          <p14:tracePt t="99443" x="6267450" y="5067300"/>
          <p14:tracePt t="99456" x="6273800" y="5067300"/>
          <p14:tracePt t="99468" x="6273800" y="5073650"/>
          <p14:tracePt t="99577" x="6280150" y="5073650"/>
          <p14:tracePt t="99615" x="6280150" y="5080000"/>
          <p14:tracePt t="99628" x="6267450" y="5092700"/>
          <p14:tracePt t="99645" x="6216650" y="5156200"/>
          <p14:tracePt t="99660" x="6108700" y="5251450"/>
          <p14:tracePt t="99676" x="5988050" y="5334000"/>
          <p14:tracePt t="99692" x="5822950" y="5429250"/>
          <p14:tracePt t="99708" x="5727700" y="5492750"/>
          <p14:tracePt t="99721" x="5702300" y="5505450"/>
          <p14:tracePt t="99735" x="5676900" y="5518150"/>
          <p14:tracePt t="99752" x="5670550" y="5518150"/>
          <p14:tracePt t="99768" x="5657850" y="5518150"/>
          <p14:tracePt t="99785" x="5651500" y="5518150"/>
          <p14:tracePt t="99788" x="5645150" y="5518150"/>
          <p14:tracePt t="99802" x="5626100" y="5511800"/>
          <p14:tracePt t="99818" x="5600700" y="5492750"/>
          <p14:tracePt t="99835" x="5568950" y="5467350"/>
          <p14:tracePt t="99852" x="5530850" y="5429250"/>
          <p14:tracePt t="99868" x="5492750" y="5403850"/>
          <p14:tracePt t="99885" x="5486400" y="5384800"/>
          <p14:tracePt t="99902" x="5473700" y="5378450"/>
          <p14:tracePt t="99918" x="5467350" y="5365750"/>
          <p14:tracePt t="99935" x="5461000" y="5365750"/>
          <p14:tracePt t="99952" x="5448300" y="5353050"/>
          <p14:tracePt t="99968" x="5435600" y="5346700"/>
          <p14:tracePt t="99985" x="5422900" y="5346700"/>
          <p14:tracePt t="100002" x="5403850" y="5340350"/>
          <p14:tracePt t="100018" x="5378450" y="5340350"/>
          <p14:tracePt t="100036" x="5353050" y="5334000"/>
          <p14:tracePt t="100052" x="5327650" y="5327650"/>
          <p14:tracePt t="100068" x="5308600" y="5327650"/>
          <p14:tracePt t="100086" x="5302250" y="5327650"/>
          <p14:tracePt t="100101" x="5295900" y="5321300"/>
          <p14:tracePt t="100118" x="5283200" y="5314950"/>
          <p14:tracePt t="100135" x="5276850" y="5314950"/>
          <p14:tracePt t="100151" x="5264150" y="5308600"/>
          <p14:tracePt t="100227" x="5264150" y="5302250"/>
          <p14:tracePt t="100243" x="5257800" y="5302250"/>
          <p14:tracePt t="100256" x="5245100" y="5295900"/>
          <p14:tracePt t="100268" x="5232400" y="5295900"/>
          <p14:tracePt t="100285" x="5219700" y="5295900"/>
          <p14:tracePt t="100301" x="5207000" y="5295900"/>
          <p14:tracePt t="100493" x="5200650" y="5302250"/>
          <p14:tracePt t="100506" x="5194300" y="5321300"/>
          <p14:tracePt t="100519" x="5181600" y="5334000"/>
          <p14:tracePt t="100534" x="5175250" y="5346700"/>
          <p14:tracePt t="100551" x="5168900" y="5353050"/>
          <p14:tracePt t="100641" x="5181600" y="5346700"/>
          <p14:tracePt t="100654" x="5187950" y="5340350"/>
          <p14:tracePt t="100668" x="5207000" y="5327650"/>
          <p14:tracePt t="100684" x="5213350" y="5327650"/>
          <p14:tracePt t="100701" x="5226050" y="5321300"/>
          <p14:tracePt t="100718" x="5238750" y="5321300"/>
          <p14:tracePt t="100736" x="5251450" y="5340350"/>
          <p14:tracePt t="100751" x="5276850" y="5391150"/>
          <p14:tracePt t="100767" x="5289550" y="5429250"/>
          <p14:tracePt t="100784" x="5295900" y="5461000"/>
          <p14:tracePt t="100801" x="5295900" y="5480050"/>
          <p14:tracePt t="100817" x="5289550" y="5492750"/>
          <p14:tracePt t="100834" x="5276850" y="5499100"/>
          <p14:tracePt t="100851" x="5270500" y="5505450"/>
          <p14:tracePt t="100868" x="5257800" y="5524500"/>
          <p14:tracePt t="100884" x="5245100" y="5530850"/>
          <p14:tracePt t="100901" x="5238750" y="5537200"/>
          <p14:tracePt t="100917" x="5232400" y="5549900"/>
          <p14:tracePt t="100934" x="5226050" y="5549900"/>
          <p14:tracePt t="100979" x="5226050" y="5556250"/>
          <p14:tracePt t="101018" x="5232400" y="5556250"/>
          <p14:tracePt t="101030" x="5238750" y="5562600"/>
          <p14:tracePt t="101043" x="5264150" y="5568950"/>
          <p14:tracePt t="101055" x="5270500" y="5575300"/>
          <p14:tracePt t="101067" x="5295900" y="5581650"/>
          <p14:tracePt t="101084" x="5308600" y="5588000"/>
          <p14:tracePt t="101101" x="5321300" y="5594350"/>
          <p14:tracePt t="101117" x="5334000" y="5600700"/>
          <p14:tracePt t="101134" x="5340350" y="5600700"/>
          <p14:tracePt t="101205" x="5340350" y="5607050"/>
          <p14:tracePt t="101217" x="5334000" y="5613400"/>
          <p14:tracePt t="101234" x="5327650" y="5619750"/>
          <p14:tracePt t="101251" x="5321300" y="5632450"/>
          <p14:tracePt t="101267" x="5314950" y="5632450"/>
          <p14:tracePt t="101284" x="5308600" y="5638800"/>
          <p14:tracePt t="101300" x="5295900" y="5645150"/>
          <p14:tracePt t="101334" x="5289550" y="5645150"/>
          <p14:tracePt t="101350" x="5283200" y="5651500"/>
          <p14:tracePt t="101367" x="5257800" y="5664200"/>
          <p14:tracePt t="101384" x="5175250" y="5664200"/>
          <p14:tracePt t="101400" x="5054600" y="5651500"/>
          <p14:tracePt t="101417" x="4908550" y="5638800"/>
          <p14:tracePt t="101434" x="4724400" y="5619750"/>
          <p14:tracePt t="101450" x="4514850" y="5594350"/>
          <p14:tracePt t="101467" x="4279900" y="5581650"/>
          <p14:tracePt t="101484" x="4051300" y="5581650"/>
          <p14:tracePt t="101500" x="3816350" y="5556250"/>
          <p14:tracePt t="101517" x="3600450" y="5530850"/>
          <p14:tracePt t="101534" x="3352800" y="5480050"/>
          <p14:tracePt t="101550" x="3238500" y="5454650"/>
          <p14:tracePt t="101567" x="3162300" y="5429250"/>
          <p14:tracePt t="101584" x="3098800" y="5416550"/>
          <p14:tracePt t="101600" x="3060700" y="5410200"/>
          <p14:tracePt t="101617" x="3022600" y="5397500"/>
          <p14:tracePt t="101633" x="2990850" y="5384800"/>
          <p14:tracePt t="101650" x="2940050" y="5365750"/>
          <p14:tracePt t="101667" x="2901950" y="5346700"/>
          <p14:tracePt t="101683" x="2851150" y="5321300"/>
          <p14:tracePt t="101700" x="2768600" y="5302250"/>
          <p14:tracePt t="101717" x="2717800" y="5289550"/>
          <p14:tracePt t="101733" x="2679700" y="5276850"/>
          <p14:tracePt t="101750" x="2647950" y="5264150"/>
          <p14:tracePt t="101767" x="2635250" y="5257800"/>
          <p14:tracePt t="101783" x="2616200" y="5251450"/>
          <p14:tracePt t="101800" x="2597150" y="5245100"/>
          <p14:tracePt t="101817" x="2590800" y="5238750"/>
          <p14:tracePt t="101833" x="2584450" y="5238750"/>
          <p14:tracePt t="101919" x="2578100" y="5238750"/>
          <p14:tracePt t="101932" x="2571750" y="5238750"/>
          <p14:tracePt t="101950" x="2559050" y="5238750"/>
          <p14:tracePt t="101967" x="2552700" y="5238750"/>
          <p14:tracePt t="101983" x="2540000" y="5238750"/>
          <p14:tracePt t="102000" x="2527300" y="5238750"/>
          <p14:tracePt t="102017" x="2489200" y="5226050"/>
          <p14:tracePt t="102033" x="2457450" y="5219700"/>
          <p14:tracePt t="102050" x="2419350" y="5200650"/>
          <p14:tracePt t="102066" x="2406650" y="5194300"/>
          <p14:tracePt t="102137" x="2400300" y="5194300"/>
          <p14:tracePt t="102153" x="2393950" y="5200650"/>
          <p14:tracePt t="102365" x="2387600" y="5207000"/>
          <p14:tracePt t="102379" x="2381250" y="5213350"/>
          <p14:tracePt t="102394" x="2368550" y="5219700"/>
          <p14:tracePt t="102408" x="2362200" y="5219700"/>
          <p14:tracePt t="102423" x="2355850" y="5219700"/>
          <p14:tracePt t="102436" x="2349500" y="5219700"/>
          <p14:tracePt t="102522" x="2349500" y="5213350"/>
          <p14:tracePt t="102529" x="2355850" y="5207000"/>
          <p14:tracePt t="102544" x="2368550" y="5194300"/>
          <p14:tracePt t="102557" x="2381250" y="5168900"/>
          <p14:tracePt t="102571" x="2419350" y="5111750"/>
          <p14:tracePt t="102584" x="2463800" y="5060950"/>
          <p14:tracePt t="102599" x="2495550" y="5022850"/>
          <p14:tracePt t="102616" x="2527300" y="4997450"/>
          <p14:tracePt t="102633" x="2565400" y="4965700"/>
          <p14:tracePt t="102649" x="2603500" y="4946650"/>
          <p14:tracePt t="102666" x="2635250" y="4927600"/>
          <p14:tracePt t="102683" x="2673350" y="4908550"/>
          <p14:tracePt t="102699" x="2717800" y="4883150"/>
          <p14:tracePt t="102717" x="2806700" y="4845050"/>
          <p14:tracePt t="102732" x="2889250" y="4832350"/>
          <p14:tracePt t="102749" x="2959100" y="4813300"/>
          <p14:tracePt t="102766" x="3016250" y="4813300"/>
          <p14:tracePt t="102782" x="3060700" y="4813300"/>
          <p14:tracePt t="102799" x="3130550" y="4819650"/>
          <p14:tracePt t="102815" x="3219450" y="4832350"/>
          <p14:tracePt t="102832" x="3308350" y="4845050"/>
          <p14:tracePt t="102851" x="3454400" y="4870450"/>
          <p14:tracePt t="102865" x="3536950" y="4870450"/>
          <p14:tracePt t="102882" x="3638550" y="4876800"/>
          <p14:tracePt t="102899" x="3714750" y="4883150"/>
          <p14:tracePt t="102916" x="3771900" y="4883150"/>
          <p14:tracePt t="102932" x="3816350" y="4883150"/>
          <p14:tracePt t="102949" x="3841750" y="4883150"/>
          <p14:tracePt t="102966" x="3854450" y="4883150"/>
          <p14:tracePt t="102982" x="3860800" y="4876800"/>
          <p14:tracePt t="102999" x="3860800" y="4870450"/>
          <p14:tracePt t="103015" x="3867150" y="4870450"/>
          <p14:tracePt t="103304" x="3860800" y="4876800"/>
          <p14:tracePt t="103312" x="3854450" y="4876800"/>
          <p14:tracePt t="103392" x="3854450" y="4883150"/>
          <p14:tracePt t="103453" x="3860800" y="4883150"/>
          <p14:tracePt t="103469" x="3867150" y="4870450"/>
          <p14:tracePt t="103484" x="3873500" y="4870450"/>
          <p14:tracePt t="103500" x="3873500" y="4864100"/>
          <p14:tracePt t="103610" x="3879850" y="4857750"/>
          <p14:tracePt t="103625" x="3886200" y="4857750"/>
          <p14:tracePt t="103640" x="3892550" y="4851400"/>
          <p14:tracePt t="103655" x="3898900" y="4845050"/>
          <p14:tracePt t="103670" x="3911600" y="4838700"/>
          <p14:tracePt t="103684" x="3924300" y="4826000"/>
          <p14:tracePt t="103698" x="3924300" y="4819650"/>
          <p14:tracePt t="103715" x="3924300" y="4813300"/>
          <p14:tracePt t="103899" x="3930650" y="4813300"/>
          <p14:tracePt t="104339" x="3930650" y="4806950"/>
          <p14:tracePt t="104353" x="3937000" y="4806950"/>
          <p14:tracePt t="104368" x="3981450" y="4794250"/>
          <p14:tracePt t="104382" x="4019550" y="4787900"/>
          <p14:tracePt t="104398" x="4121150" y="4781550"/>
          <p14:tracePt t="104415" x="4248150" y="4781550"/>
          <p14:tracePt t="104432" x="4362450" y="4787900"/>
          <p14:tracePt t="104448" x="4565650" y="4781550"/>
          <p14:tracePt t="104464" x="4686300" y="4781550"/>
          <p14:tracePt t="104481" x="4775200" y="4762500"/>
          <p14:tracePt t="104497" x="4826000" y="4749800"/>
          <p14:tracePt t="104514" x="4851400" y="4749800"/>
          <p14:tracePt t="104531" x="4883150" y="4743450"/>
          <p14:tracePt t="104548" x="4927600" y="4743450"/>
          <p14:tracePt t="104564" x="4959350" y="4737100"/>
          <p14:tracePt t="104581" x="4984750" y="4730750"/>
          <p14:tracePt t="104597" x="4991100" y="4730750"/>
          <p14:tracePt t="104614" x="4997450" y="4724400"/>
          <p14:tracePt t="104631" x="5003800" y="4724400"/>
          <p14:tracePt t="105162" x="4997450" y="4730750"/>
          <p14:tracePt t="105177" x="4972050" y="4737100"/>
          <p14:tracePt t="105184" x="4959350" y="4749800"/>
          <p14:tracePt t="105197" x="4940300" y="4768850"/>
          <p14:tracePt t="105214" x="4857750" y="4832350"/>
          <p14:tracePt t="105230" x="4800600" y="4870450"/>
          <p14:tracePt t="105247" x="4737100" y="4921250"/>
          <p14:tracePt t="105264" x="4641850" y="4972050"/>
          <p14:tracePt t="105280" x="4559300" y="5003800"/>
          <p14:tracePt t="105297" x="4502150" y="5022850"/>
          <p14:tracePt t="105313" x="4451350" y="5029200"/>
          <p14:tracePt t="105316" x="4425950" y="5035550"/>
          <p14:tracePt t="105330" x="4400550" y="5041900"/>
          <p14:tracePt t="105347" x="4356100" y="5041900"/>
          <p14:tracePt t="105363" x="4311650" y="5041900"/>
          <p14:tracePt t="105380" x="4273550" y="5041900"/>
          <p14:tracePt t="105397" x="4248150" y="5041900"/>
          <p14:tracePt t="105413" x="4216400" y="5041900"/>
          <p14:tracePt t="105430" x="4184650" y="5041900"/>
          <p14:tracePt t="105447" x="4178300" y="5041900"/>
          <p14:tracePt t="105463" x="4171950" y="5041900"/>
          <p14:tracePt t="105480" x="4152900" y="5041900"/>
          <p14:tracePt t="105497" x="4140200" y="5041900"/>
          <p14:tracePt t="105513" x="4121150" y="5048250"/>
          <p14:tracePt t="105530" x="4089400" y="5060950"/>
          <p14:tracePt t="105547" x="4057650" y="5073650"/>
          <p14:tracePt t="105563" x="4019550" y="5086350"/>
          <p14:tracePt t="105580" x="3987800" y="5092700"/>
          <p14:tracePt t="105597" x="3949700" y="5105400"/>
          <p14:tracePt t="105613" x="3924300" y="5118100"/>
          <p14:tracePt t="105630" x="3886200" y="5137150"/>
          <p14:tracePt t="105647" x="3848100" y="5137150"/>
          <p14:tracePt t="105663" x="3810000" y="5149850"/>
          <p14:tracePt t="105680" x="3771900" y="5162550"/>
          <p14:tracePt t="105696" x="3740150" y="5175250"/>
          <p14:tracePt t="105713" x="3689350" y="5187950"/>
          <p14:tracePt t="105730" x="3644900" y="5200650"/>
          <p14:tracePt t="105746" x="3600450" y="5213350"/>
          <p14:tracePt t="105763" x="3524250" y="5219700"/>
          <p14:tracePt t="105780" x="3479800" y="5219700"/>
          <p14:tracePt t="105796" x="3429000" y="5226050"/>
          <p14:tracePt t="105813" x="3390900" y="5232400"/>
          <p14:tracePt t="105830" x="3346450" y="5238750"/>
          <p14:tracePt t="105846" x="3308350" y="5238750"/>
          <p14:tracePt t="105864" x="3257550" y="5238750"/>
          <p14:tracePt t="105880" x="3187700" y="5245100"/>
          <p14:tracePt t="105896" x="3124200" y="5245100"/>
          <p14:tracePt t="105913" x="3060700" y="5245100"/>
          <p14:tracePt t="105930" x="2984500" y="5257800"/>
          <p14:tracePt t="105946" x="2933700" y="5264150"/>
          <p14:tracePt t="105963" x="2901950" y="5264150"/>
          <p14:tracePt t="105980" x="2863850" y="5264150"/>
          <p14:tracePt t="105996" x="2838450" y="5270500"/>
          <p14:tracePt t="106013" x="2813050" y="5283200"/>
          <p14:tracePt t="106030" x="2781300" y="5302250"/>
          <p14:tracePt t="106046" x="2762250" y="5308600"/>
          <p14:tracePt t="106063" x="2755900" y="5308600"/>
          <p14:tracePt t="106079" x="2743200" y="5314950"/>
          <p14:tracePt t="106096" x="2736850" y="5314950"/>
          <p14:tracePt t="106113" x="2730500" y="5314950"/>
          <p14:tracePt t="106130" x="2717800" y="5314950"/>
          <p14:tracePt t="106146" x="2711450" y="5314950"/>
          <p14:tracePt t="106163" x="2705100" y="5314950"/>
          <p14:tracePt t="106179" x="2698750" y="5314950"/>
          <p14:tracePt t="106422" x="2692400" y="5314950"/>
          <p14:tracePt t="106436" x="2679700" y="5314950"/>
          <p14:tracePt t="106449" x="2673350" y="5314950"/>
          <p14:tracePt t="106462" x="2660650" y="5308600"/>
          <p14:tracePt t="106479" x="2654300" y="5308600"/>
          <p14:tracePt t="106496" x="2641600" y="5308600"/>
          <p14:tracePt t="106529" x="2635250" y="5308600"/>
          <p14:tracePt t="106546" x="2622550" y="5295900"/>
          <p14:tracePt t="106562" x="2616200" y="5295900"/>
          <p14:tracePt t="106579" x="2609850" y="5295900"/>
          <p14:tracePt t="106596" x="2603500" y="5289550"/>
          <p14:tracePt t="106613" x="2597150" y="5289550"/>
          <p14:tracePt t="106629" x="2590800" y="5289550"/>
          <p14:tracePt t="106646" x="2584450" y="5289550"/>
          <p14:tracePt t="106845" x="2590800" y="5276850"/>
          <p14:tracePt t="106856" x="2609850" y="5257800"/>
          <p14:tracePt t="106871" x="2660650" y="5232400"/>
          <p14:tracePt t="106884" x="2787650" y="5219700"/>
          <p14:tracePt t="106897" x="2882900" y="5219700"/>
          <p14:tracePt t="106912" x="3060700" y="5219700"/>
          <p14:tracePt t="106929" x="3219450" y="5219700"/>
          <p14:tracePt t="106946" x="3454400" y="5245100"/>
          <p14:tracePt t="106962" x="3594100" y="5257800"/>
          <p14:tracePt t="106979" x="3708400" y="5283200"/>
          <p14:tracePt t="106995" x="3778250" y="5295900"/>
          <p14:tracePt t="107012" x="3822700" y="5308600"/>
          <p14:tracePt t="107029" x="3873500" y="5321300"/>
          <p14:tracePt t="107045" x="3930650" y="5334000"/>
          <p14:tracePt t="107062" x="4044950" y="5346700"/>
          <p14:tracePt t="107079" x="4083050" y="5346700"/>
          <p14:tracePt t="107095" x="4121150" y="5346700"/>
          <p14:tracePt t="107112" x="4152900" y="5346700"/>
          <p14:tracePt t="107129" x="4171950" y="5346700"/>
          <p14:tracePt t="107145" x="4178300" y="5346700"/>
          <p14:tracePt t="107162" x="4184650" y="5346700"/>
          <p14:tracePt t="107195" x="4191000" y="5346700"/>
          <p14:tracePt t="107541" x="4178300" y="5353050"/>
          <p14:tracePt t="107554" x="4171950" y="5359400"/>
          <p14:tracePt t="107566" x="4159250" y="5365750"/>
          <p14:tracePt t="107578" x="4146550" y="5372100"/>
          <p14:tracePt t="107595" x="4133850" y="5378450"/>
          <p14:tracePt t="107612" x="4114800" y="5384800"/>
          <p14:tracePt t="107628" x="4108450" y="5391150"/>
          <p14:tracePt t="107645" x="4095750" y="5397500"/>
          <p14:tracePt t="107661" x="4089400" y="5397500"/>
          <p14:tracePt t="107678" x="4064000" y="5403850"/>
          <p14:tracePt t="107695" x="4025900" y="5410200"/>
          <p14:tracePt t="107712" x="3962400" y="5429250"/>
          <p14:tracePt t="107728" x="3892550" y="5441950"/>
          <p14:tracePt t="107745" x="3822700" y="5448300"/>
          <p14:tracePt t="107761" x="3740150" y="5454650"/>
          <p14:tracePt t="107778" x="3663950" y="5473700"/>
          <p14:tracePt t="107795" x="3613150" y="5480050"/>
          <p14:tracePt t="107811" x="3568700" y="5486400"/>
          <p14:tracePt t="107828" x="3556000" y="5486400"/>
          <p14:tracePt t="107831" x="3549650" y="5486400"/>
          <p14:tracePt t="107847" x="3543300" y="5486400"/>
          <p14:tracePt t="107997" x="3530600" y="5486400"/>
          <p14:tracePt t="108010" x="3498850" y="5492750"/>
          <p14:tracePt t="108023" x="3479800" y="5499100"/>
          <p14:tracePt t="108036" x="3441700" y="5505450"/>
          <p14:tracePt t="108047" x="3416300" y="5505450"/>
          <p14:tracePt t="108061" x="3359150" y="5511800"/>
          <p14:tracePt t="108078" x="3276600" y="5511800"/>
          <p14:tracePt t="108095" x="3136900" y="5511800"/>
          <p14:tracePt t="108111" x="2997200" y="5505450"/>
          <p14:tracePt t="108128" x="2794000" y="5480050"/>
          <p14:tracePt t="108145" x="2667000" y="5467350"/>
          <p14:tracePt t="108161" x="2533650" y="5454650"/>
          <p14:tracePt t="108178" x="2425700" y="5429250"/>
          <p14:tracePt t="108194" x="2311400" y="5403850"/>
          <p14:tracePt t="108211" x="2222500" y="5391150"/>
          <p14:tracePt t="108227" x="2146300" y="5378450"/>
          <p14:tracePt t="108245" x="2095500" y="5372100"/>
          <p14:tracePt t="108261" x="2057400" y="5365750"/>
          <p14:tracePt t="108277" x="2019300" y="5359400"/>
          <p14:tracePt t="108294" x="2000250" y="5359400"/>
          <p14:tracePt t="108311" x="1974850" y="5346700"/>
          <p14:tracePt t="108328" x="1968500" y="5346700"/>
          <p14:tracePt t="108344" x="1955800" y="5334000"/>
          <p14:tracePt t="108361" x="1949450" y="5334000"/>
          <p14:tracePt t="108378" x="1936750" y="5321300"/>
          <p14:tracePt t="108394" x="1924050" y="5321300"/>
          <p14:tracePt t="108411" x="1917700" y="5321300"/>
          <p14:tracePt t="108427" x="1898650" y="5321300"/>
          <p14:tracePt t="108444" x="1879600" y="5321300"/>
          <p14:tracePt t="108461" x="1854200" y="5327650"/>
          <p14:tracePt t="108477" x="1847850" y="5327650"/>
          <p14:tracePt t="108494" x="1841500" y="5340350"/>
          <p14:tracePt t="108511" x="1816100" y="5353050"/>
          <p14:tracePt t="108528" x="1797050" y="5365750"/>
          <p14:tracePt t="108544" x="1790700" y="5372100"/>
          <p14:tracePt t="108561" x="1784350" y="5378450"/>
          <p14:tracePt t="108577" x="1778000" y="5384800"/>
          <p14:tracePt t="108718" x="1778000" y="5397500"/>
          <p14:tracePt t="108732" x="1809750" y="5410200"/>
          <p14:tracePt t="108746" x="1841500" y="5422900"/>
          <p14:tracePt t="108760" x="1866900" y="5429250"/>
          <p14:tracePt t="108777" x="1924050" y="5429250"/>
          <p14:tracePt t="108794" x="2044700" y="5435600"/>
          <p14:tracePt t="108810" x="2159000" y="5441950"/>
          <p14:tracePt t="108827" x="2260600" y="5448300"/>
          <p14:tracePt t="108846" x="2400300" y="5467350"/>
          <p14:tracePt t="108860" x="2559050" y="5480050"/>
          <p14:tracePt t="108877" x="2698750" y="5480050"/>
          <p14:tracePt t="108894" x="2876550" y="5492750"/>
          <p14:tracePt t="108911" x="3086100" y="5492750"/>
          <p14:tracePt t="108927" x="3314700" y="5492750"/>
          <p14:tracePt t="108944" x="3600450" y="5486400"/>
          <p14:tracePt t="108960" x="3752850" y="5492750"/>
          <p14:tracePt t="108977" x="3898900" y="5505450"/>
          <p14:tracePt t="108994" x="4051300" y="5518150"/>
          <p14:tracePt t="109010" x="4178300" y="5530850"/>
          <p14:tracePt t="109027" x="4349750" y="5537200"/>
          <p14:tracePt t="109044" x="4641850" y="5549900"/>
          <p14:tracePt t="109061" x="4813300" y="5556250"/>
          <p14:tracePt t="109077" x="4940300" y="5556250"/>
          <p14:tracePt t="109094" x="5054600" y="5537200"/>
          <p14:tracePt t="109110" x="5118100" y="5524500"/>
          <p14:tracePt t="109127" x="5168900" y="5505450"/>
          <p14:tracePt t="109143" x="5251450" y="5492750"/>
          <p14:tracePt t="109160" x="5346700" y="5480050"/>
          <p14:tracePt t="109177" x="5461000" y="5461000"/>
          <p14:tracePt t="109195" x="5600700" y="5454650"/>
          <p14:tracePt t="109210" x="5638800" y="5454650"/>
          <p14:tracePt t="109227" x="5670550" y="5454650"/>
          <p14:tracePt t="109243" x="5689600" y="5454650"/>
          <p14:tracePt t="109260" x="5695950" y="5454650"/>
          <p14:tracePt t="109277" x="5708650" y="5454650"/>
          <p14:tracePt t="109293" x="5715000" y="5454650"/>
          <p14:tracePt t="109310" x="5727700" y="5454650"/>
          <p14:tracePt t="109327" x="5734050" y="5454650"/>
          <p14:tracePt t="109956" x="5721350" y="5461000"/>
          <p14:tracePt t="109969" x="5708650" y="54673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0605-3EFE-443E-94ED-2B4D89B58895}" type="slidenum">
              <a:rPr lang="en-US" altLang="th-TH" smtClean="0"/>
              <a:pPr/>
              <a:t>16</a:t>
            </a:fld>
            <a:endParaRPr lang="en-US" alt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2133600" cy="337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4" y="661311"/>
            <a:ext cx="8696325" cy="760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32" y="2285051"/>
            <a:ext cx="7847069" cy="1669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32" y="3954640"/>
            <a:ext cx="8142343" cy="14961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1657770"/>
            <a:ext cx="881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5870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862"/>
    </mc:Choice>
    <mc:Fallback xmlns="">
      <p:transition spd="slow" advTm="20186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45" x="5702300" y="5467350"/>
          <p14:tracePt t="1760" x="5689600" y="5480050"/>
          <p14:tracePt t="1769" x="5683250" y="5486400"/>
          <p14:tracePt t="1776" x="5664200" y="5499100"/>
          <p14:tracePt t="1786" x="5638800" y="5511800"/>
          <p14:tracePt t="1802" x="5613400" y="5524500"/>
          <p14:tracePt t="1818" x="5607050" y="5530850"/>
          <p14:tracePt t="1835" x="5575300" y="5537200"/>
          <p14:tracePt t="1852" x="5524500" y="5499100"/>
          <p14:tracePt t="1868" x="5473700" y="5435600"/>
          <p14:tracePt t="1885" x="5435600" y="5359400"/>
          <p14:tracePt t="1903" x="5410200" y="5156200"/>
          <p14:tracePt t="1919" x="5397500" y="4946650"/>
          <p14:tracePt t="1935" x="5384800" y="4775200"/>
          <p14:tracePt t="1952" x="5372100" y="4654550"/>
          <p14:tracePt t="1968" x="5365750" y="4559300"/>
          <p14:tracePt t="1985" x="5353050" y="4438650"/>
          <p14:tracePt t="2002" x="5340350" y="4330700"/>
          <p14:tracePt t="2018" x="5340350" y="4140200"/>
          <p14:tracePt t="2035" x="5340350" y="3968750"/>
          <p14:tracePt t="2052" x="5359400" y="3841750"/>
          <p14:tracePt t="2068" x="5372100" y="3740150"/>
          <p14:tracePt t="2085" x="5384800" y="3689350"/>
          <p14:tracePt t="2102" x="5416550" y="3619500"/>
          <p14:tracePt t="2118" x="5480050" y="3492500"/>
          <p14:tracePt t="2135" x="5537200" y="3371850"/>
          <p14:tracePt t="2138" x="5575300" y="3295650"/>
          <p14:tracePt t="2153" x="5626100" y="3149600"/>
          <p14:tracePt t="2168" x="5645150" y="3048000"/>
          <p14:tracePt t="2185" x="5676900" y="2984500"/>
          <p14:tracePt t="2201" x="5708650" y="2933700"/>
          <p14:tracePt t="2218" x="5746750" y="2838450"/>
          <p14:tracePt t="2235" x="5791200" y="2736850"/>
          <p14:tracePt t="2251" x="5835650" y="2635250"/>
          <p14:tracePt t="2268" x="5880100" y="2552700"/>
          <p14:tracePt t="2285" x="5943600" y="2457450"/>
          <p14:tracePt t="2301" x="5981700" y="2413000"/>
          <p14:tracePt t="2318" x="6019800" y="2368550"/>
          <p14:tracePt t="2335" x="6064250" y="2311400"/>
          <p14:tracePt t="2352" x="6108700" y="2254250"/>
          <p14:tracePt t="2368" x="6146800" y="2228850"/>
          <p14:tracePt t="2385" x="6159500" y="2241550"/>
          <p14:tracePt t="2401" x="6165850" y="2273300"/>
          <p14:tracePt t="2452" x="6165850" y="2279650"/>
          <p14:tracePt t="2717" x="6153150" y="2273300"/>
          <p14:tracePt t="2726" x="6140450" y="2266950"/>
          <p14:tracePt t="2734" x="6134100" y="2254250"/>
          <p14:tracePt t="2751" x="6102350" y="2222500"/>
          <p14:tracePt t="2768" x="6083300" y="2178050"/>
          <p14:tracePt t="2784" x="6076950" y="2133600"/>
          <p14:tracePt t="2801" x="6070600" y="2082800"/>
          <p14:tracePt t="2818" x="6076950" y="2019300"/>
          <p14:tracePt t="2834" x="6076950" y="1981200"/>
          <p14:tracePt t="2851" x="6076950" y="1955800"/>
          <p14:tracePt t="2867" x="6076950" y="1930400"/>
          <p14:tracePt t="2884" x="6089650" y="1898650"/>
          <p14:tracePt t="2901" x="6102350" y="1860550"/>
          <p14:tracePt t="2918" x="6102350" y="1854200"/>
          <p14:tracePt t="2934" x="6115050" y="1835150"/>
          <p14:tracePt t="2951" x="6127750" y="1797050"/>
          <p14:tracePt t="2967" x="6153150" y="1765300"/>
          <p14:tracePt t="2984" x="6191250" y="1727200"/>
          <p14:tracePt t="3001" x="6216650" y="1689100"/>
          <p14:tracePt t="3017" x="6235700" y="1663700"/>
          <p14:tracePt t="3034" x="6254750" y="1631950"/>
          <p14:tracePt t="3051" x="6286500" y="1600200"/>
          <p14:tracePt t="3068" x="6330950" y="1562100"/>
          <p14:tracePt t="3084" x="6362700" y="1524000"/>
          <p14:tracePt t="3101" x="6400800" y="1479550"/>
          <p14:tracePt t="3117" x="6438900" y="1435100"/>
          <p14:tracePt t="3134" x="6477000" y="1390650"/>
          <p14:tracePt t="3151" x="6489700" y="1358900"/>
          <p14:tracePt t="3167" x="6502400" y="1333500"/>
          <p14:tracePt t="3184" x="6515100" y="1301750"/>
          <p14:tracePt t="3201" x="6527800" y="1270000"/>
          <p14:tracePt t="3217" x="6540500" y="1225550"/>
          <p14:tracePt t="3234" x="6540500" y="1212850"/>
          <p14:tracePt t="3251" x="6540500" y="1206500"/>
          <p14:tracePt t="3267" x="6540500" y="1200150"/>
          <p14:tracePt t="3284" x="6540500" y="1193800"/>
          <p14:tracePt t="3301" x="6534150" y="1193800"/>
          <p14:tracePt t="3317" x="6521450" y="1193800"/>
          <p14:tracePt t="3335" x="6477000" y="1193800"/>
          <p14:tracePt t="3351" x="6438900" y="1193800"/>
          <p14:tracePt t="3367" x="6394450" y="1193800"/>
          <p14:tracePt t="3384" x="6318250" y="1193800"/>
          <p14:tracePt t="3401" x="6216650" y="1193800"/>
          <p14:tracePt t="3417" x="6064250" y="1187450"/>
          <p14:tracePt t="3434" x="5867400" y="1130300"/>
          <p14:tracePt t="3451" x="5676900" y="1073150"/>
          <p14:tracePt t="3467" x="5505450" y="1054100"/>
          <p14:tracePt t="3484" x="5308600" y="1047750"/>
          <p14:tracePt t="3501" x="5226050" y="1054100"/>
          <p14:tracePt t="3517" x="5137150" y="1066800"/>
          <p14:tracePt t="3534" x="4997450" y="1079500"/>
          <p14:tracePt t="3550" x="4845050" y="1085850"/>
          <p14:tracePt t="3567" x="4679950" y="1092200"/>
          <p14:tracePt t="3584" x="4514850" y="1092200"/>
          <p14:tracePt t="3600" x="4470400" y="1092200"/>
          <p14:tracePt t="3618" x="4413250" y="1092200"/>
          <p14:tracePt t="3634" x="4337050" y="1092200"/>
          <p14:tracePt t="3650" x="4254500" y="1092200"/>
          <p14:tracePt t="3667" x="4184650" y="1104900"/>
          <p14:tracePt t="3684" x="4127500" y="1117600"/>
          <p14:tracePt t="3700" x="4057650" y="1130300"/>
          <p14:tracePt t="3717" x="3987800" y="1143000"/>
          <p14:tracePt t="3734" x="3873500" y="1168400"/>
          <p14:tracePt t="3750" x="3816350" y="1187450"/>
          <p14:tracePt t="3767" x="3746500" y="1200150"/>
          <p14:tracePt t="3784" x="3689350" y="1206500"/>
          <p14:tracePt t="3800" x="3625850" y="1206500"/>
          <p14:tracePt t="3817" x="3556000" y="1212850"/>
          <p14:tracePt t="3834" x="3492500" y="1212850"/>
          <p14:tracePt t="3850" x="3403600" y="1212850"/>
          <p14:tracePt t="3867" x="3314700" y="1193800"/>
          <p14:tracePt t="3884" x="3155950" y="1187450"/>
          <p14:tracePt t="3900" x="3048000" y="1187450"/>
          <p14:tracePt t="3917" x="2990850" y="1193800"/>
          <p14:tracePt t="3934" x="2933700" y="1193800"/>
          <p14:tracePt t="3950" x="2857500" y="1193800"/>
          <p14:tracePt t="3967" x="2800350" y="1200150"/>
          <p14:tracePt t="3983" x="2749550" y="1219200"/>
          <p14:tracePt t="4000" x="2673350" y="1263650"/>
          <p14:tracePt t="4017" x="2597150" y="1308100"/>
          <p14:tracePt t="4033" x="2533650" y="1352550"/>
          <p14:tracePt t="4050" x="2489200" y="1390650"/>
          <p14:tracePt t="4068" x="2451100" y="1416050"/>
          <p14:tracePt t="4083" x="2419350" y="1435100"/>
          <p14:tracePt t="4100" x="2387600" y="1441450"/>
          <p14:tracePt t="4117" x="2381250" y="1447800"/>
          <p14:tracePt t="4133" x="2381250" y="1454150"/>
          <p14:tracePt t="4246" x="2374900" y="1454150"/>
          <p14:tracePt t="4307" x="2368550" y="1454150"/>
          <p14:tracePt t="4315" x="2362200" y="1460500"/>
          <p14:tracePt t="4323" x="2355850" y="1460500"/>
          <p14:tracePt t="4333" x="2349500" y="1460500"/>
          <p14:tracePt t="4350" x="2336800" y="1466850"/>
          <p14:tracePt t="4366" x="2330450" y="1466850"/>
          <p14:tracePt t="4383" x="2324100" y="1466850"/>
          <p14:tracePt t="4400" x="2305050" y="1466850"/>
          <p14:tracePt t="5293" x="2305050" y="1460500"/>
          <p14:tracePt t="5301" x="2305050" y="1454150"/>
          <p14:tracePt t="5309" x="2298700" y="1447800"/>
          <p14:tracePt t="5325" x="2298700" y="1441450"/>
          <p14:tracePt t="5333" x="2298700" y="1435100"/>
          <p14:tracePt t="5350" x="2292350" y="1435100"/>
          <p14:tracePt t="5366" x="2292350" y="1428750"/>
          <p14:tracePt t="5435" x="2292350" y="1422400"/>
          <p14:tracePt t="5474" x="2292350" y="1416050"/>
          <p14:tracePt t="5481" x="2292350" y="1409700"/>
          <p14:tracePt t="5489" x="2292350" y="1403350"/>
          <p14:tracePt t="5513" x="2292350" y="1397000"/>
          <p14:tracePt t="5521" x="2292350" y="1390650"/>
          <p14:tracePt t="5537" x="2292350" y="1384300"/>
          <p14:tracePt t="5549" x="2292350" y="1377950"/>
          <p14:tracePt t="5566" x="2292350" y="1365250"/>
          <p14:tracePt t="5582" x="2292350" y="1358900"/>
          <p14:tracePt t="5599" x="2292350" y="1346200"/>
          <p14:tracePt t="5615" x="2292350" y="1339850"/>
          <p14:tracePt t="5632" x="2292350" y="1327150"/>
          <p14:tracePt t="5648" x="2292350" y="1320800"/>
          <p14:tracePt t="5665" x="2292350" y="1314450"/>
          <p14:tracePt t="5763" x="2292350" y="1308100"/>
          <p14:tracePt t="5787" x="2292350" y="1301750"/>
          <p14:tracePt t="5811" x="2292350" y="1295400"/>
          <p14:tracePt t="5828" x="2292350" y="1289050"/>
          <p14:tracePt t="5851" x="2292350" y="1282700"/>
          <p14:tracePt t="5897" x="2292350" y="1276350"/>
          <p14:tracePt t="5913" x="2292350" y="1263650"/>
          <p14:tracePt t="5929" x="2292350" y="1257300"/>
          <p14:tracePt t="5936" x="2292350" y="1250950"/>
          <p14:tracePt t="5948" x="2292350" y="1244600"/>
          <p14:tracePt t="5965" x="2292350" y="1238250"/>
          <p14:tracePt t="5982" x="2292350" y="1212850"/>
          <p14:tracePt t="5998" x="2292350" y="1206500"/>
          <p14:tracePt t="6015" x="2292350" y="1193800"/>
          <p14:tracePt t="6032" x="2292350" y="1181100"/>
          <p14:tracePt t="6050" x="2292350" y="1174750"/>
          <p14:tracePt t="6065" x="2292350" y="1168400"/>
          <p14:tracePt t="6212" x="2292350" y="1181100"/>
          <p14:tracePt t="6219" x="2292350" y="1200150"/>
          <p14:tracePt t="6232" x="2286000" y="1231900"/>
          <p14:tracePt t="6248" x="2286000" y="1250950"/>
          <p14:tracePt t="6265" x="2286000" y="1263650"/>
          <p14:tracePt t="6281" x="2286000" y="1270000"/>
          <p14:tracePt t="6414" x="2286000" y="1276350"/>
          <p14:tracePt t="6421" x="2292350" y="1289050"/>
          <p14:tracePt t="6431" x="2298700" y="1301750"/>
          <p14:tracePt t="6448" x="2305050" y="1314450"/>
          <p14:tracePt t="6465" x="2305050" y="1320800"/>
          <p14:tracePt t="6481" x="2311400" y="1320800"/>
          <p14:tracePt t="6633" x="2330450" y="1301750"/>
          <p14:tracePt t="6641" x="2355850" y="1263650"/>
          <p14:tracePt t="6649" x="2381250" y="1231900"/>
          <p14:tracePt t="6664" x="2425700" y="1200150"/>
          <p14:tracePt t="6681" x="2438400" y="1193800"/>
          <p14:tracePt t="6698" x="2451100" y="1181100"/>
          <p14:tracePt t="6714" x="2457450" y="1174750"/>
          <p14:tracePt t="6829" x="2463800" y="1187450"/>
          <p14:tracePt t="6837" x="2463800" y="1206500"/>
          <p14:tracePt t="6848" x="2470150" y="1212850"/>
          <p14:tracePt t="6864" x="2476500" y="1244600"/>
          <p14:tracePt t="6881" x="2482850" y="1263650"/>
          <p14:tracePt t="6898" x="2501900" y="1295400"/>
          <p14:tracePt t="6914" x="2508250" y="1308100"/>
          <p14:tracePt t="6931" x="2514600" y="1308100"/>
          <p14:tracePt t="6948" x="2520950" y="1314450"/>
          <p14:tracePt t="6993" x="2527300" y="1320800"/>
          <p14:tracePt t="7009" x="2533650" y="1320800"/>
          <p14:tracePt t="7025" x="2540000" y="1320800"/>
          <p14:tracePt t="7033" x="2540000" y="1327150"/>
          <p14:tracePt t="7047" x="2546350" y="1327150"/>
          <p14:tracePt t="7064" x="2552700" y="1333500"/>
          <p14:tracePt t="7095" x="2559050" y="1339850"/>
          <p14:tracePt t="7103" x="2565400" y="1339850"/>
          <p14:tracePt t="7173" x="2571750" y="1339850"/>
          <p14:tracePt t="7181" x="2578100" y="1339850"/>
          <p14:tracePt t="7189" x="2584450" y="1346200"/>
          <p14:tracePt t="7213" x="2590800" y="1346200"/>
          <p14:tracePt t="7261" x="2597150" y="1346200"/>
          <p14:tracePt t="7284" x="2616200" y="1346200"/>
          <p14:tracePt t="7291" x="2628900" y="1339850"/>
          <p14:tracePt t="7299" x="2635250" y="1339850"/>
          <p14:tracePt t="7314" x="2647950" y="1339850"/>
          <p14:tracePt t="7330" x="2660650" y="1333500"/>
          <p14:tracePt t="7347" x="2673350" y="1327150"/>
          <p14:tracePt t="7364" x="2692400" y="1320800"/>
          <p14:tracePt t="7381" x="2724150" y="1320800"/>
          <p14:tracePt t="7397" x="2749550" y="1314450"/>
          <p14:tracePt t="7413" x="2768600" y="1314450"/>
          <p14:tracePt t="7430" x="2787650" y="1314450"/>
          <p14:tracePt t="7447" x="2813050" y="1314450"/>
          <p14:tracePt t="7464" x="2825750" y="1314450"/>
          <p14:tracePt t="7480" x="2832100" y="1320800"/>
          <p14:tracePt t="7497" x="2844800" y="1327150"/>
          <p14:tracePt t="7514" x="2876550" y="1333500"/>
          <p14:tracePt t="7530" x="2901950" y="1339850"/>
          <p14:tracePt t="7547" x="2921000" y="1339850"/>
          <p14:tracePt t="7564" x="2946400" y="1339850"/>
          <p14:tracePt t="7580" x="2959100" y="1339850"/>
          <p14:tracePt t="7597" x="2965450" y="1339850"/>
          <p14:tracePt t="7614" x="2978150" y="1339850"/>
          <p14:tracePt t="7630" x="2990850" y="1339850"/>
          <p14:tracePt t="7647" x="3016250" y="1339850"/>
          <p14:tracePt t="7664" x="3028950" y="1339850"/>
          <p14:tracePt t="7680" x="3035300" y="1333500"/>
          <p14:tracePt t="7697" x="3048000" y="1333500"/>
          <p14:tracePt t="7714" x="3054350" y="1333500"/>
          <p14:tracePt t="7730" x="3067050" y="1333500"/>
          <p14:tracePt t="7747" x="3073400" y="1333500"/>
          <p14:tracePt t="7763" x="3079750" y="1327150"/>
          <p14:tracePt t="7780" x="3086100" y="1327150"/>
          <p14:tracePt t="7797" x="3098800" y="1327150"/>
          <p14:tracePt t="7830" x="3111500" y="1327150"/>
          <p14:tracePt t="9142" x="3117850" y="1327150"/>
          <p14:tracePt t="9155" x="3130550" y="1327150"/>
          <p14:tracePt t="9164" x="3143250" y="1327150"/>
          <p14:tracePt t="9179" x="3162300" y="1333500"/>
          <p14:tracePt t="9196" x="3168650" y="1333500"/>
          <p14:tracePt t="9212" x="3181350" y="1333500"/>
          <p14:tracePt t="9229" x="3194050" y="1333500"/>
          <p14:tracePt t="9246" x="3200400" y="1333500"/>
          <p14:tracePt t="9648" x="3206750" y="1333500"/>
          <p14:tracePt t="9658" x="3219450" y="1333500"/>
          <p14:tracePt t="9664" x="3244850" y="1333500"/>
          <p14:tracePt t="9678" x="3270250" y="1333500"/>
          <p14:tracePt t="9695" x="3308350" y="1333500"/>
          <p14:tracePt t="9712" x="3371850" y="1314450"/>
          <p14:tracePt t="9728" x="3390900" y="1301750"/>
          <p14:tracePt t="9745" x="3397250" y="1295400"/>
          <p14:tracePt t="9762" x="3409950" y="1282700"/>
          <p14:tracePt t="9778" x="3416300" y="1263650"/>
          <p14:tracePt t="9795" x="3429000" y="1257300"/>
          <p14:tracePt t="9812" x="3435350" y="1244600"/>
          <p14:tracePt t="9828" x="3441700" y="1231900"/>
          <p14:tracePt t="9845" x="3448050" y="1219200"/>
          <p14:tracePt t="9862" x="3454400" y="1200150"/>
          <p14:tracePt t="9878" x="3467100" y="1168400"/>
          <p14:tracePt t="9895" x="3479800" y="1149350"/>
          <p14:tracePt t="9912" x="3492500" y="1123950"/>
          <p14:tracePt t="9928" x="3498850" y="1111250"/>
          <p14:tracePt t="9945" x="3511550" y="1098550"/>
          <p14:tracePt t="10079" x="3511550" y="1104900"/>
          <p14:tracePt t="10087" x="3505200" y="1123950"/>
          <p14:tracePt t="10095" x="3498850" y="1143000"/>
          <p14:tracePt t="10111" x="3486150" y="1174750"/>
          <p14:tracePt t="10128" x="3473450" y="1212850"/>
          <p14:tracePt t="10145" x="3467100" y="1244600"/>
          <p14:tracePt t="10162" x="3454400" y="1282700"/>
          <p14:tracePt t="10178" x="3441700" y="1314450"/>
          <p14:tracePt t="10195" x="3435350" y="1327150"/>
          <p14:tracePt t="10213" x="3429000" y="1346200"/>
          <p14:tracePt t="10245" x="3429000" y="1352550"/>
          <p14:tracePt t="10370" x="3435350" y="1352550"/>
          <p14:tracePt t="10376" x="3454400" y="1352550"/>
          <p14:tracePt t="10385" x="3473450" y="1352550"/>
          <p14:tracePt t="10394" x="3498850" y="1352550"/>
          <p14:tracePt t="10411" x="3549650" y="1352550"/>
          <p14:tracePt t="10428" x="3568700" y="1352550"/>
          <p14:tracePt t="10444" x="3575050" y="1352550"/>
          <p14:tracePt t="10574" x="3575050" y="1346200"/>
          <p14:tracePt t="10597" x="3581400" y="1339850"/>
          <p14:tracePt t="10605" x="3587750" y="1333500"/>
          <p14:tracePt t="10621" x="3594100" y="1327150"/>
          <p14:tracePt t="10631" x="3600450" y="1320800"/>
          <p14:tracePt t="10644" x="3600450" y="1314450"/>
          <p14:tracePt t="10667" x="3600450" y="1308100"/>
          <p14:tracePt t="11333" x="3594100" y="1314450"/>
          <p14:tracePt t="11349" x="3575050" y="1320800"/>
          <p14:tracePt t="11356" x="3549650" y="1327150"/>
          <p14:tracePt t="11366" x="3505200" y="1333500"/>
          <p14:tracePt t="11377" x="3460750" y="1333500"/>
          <p14:tracePt t="11394" x="3333750" y="1333500"/>
          <p14:tracePt t="11410" x="3124200" y="1327150"/>
          <p14:tracePt t="11427" x="2971800" y="1314450"/>
          <p14:tracePt t="11444" x="2844800" y="1301750"/>
          <p14:tracePt t="11460" x="2717800" y="1301750"/>
          <p14:tracePt t="11477" x="2628900" y="1301750"/>
          <p14:tracePt t="11494" x="2571750" y="1301750"/>
          <p14:tracePt t="11510" x="2546350" y="1301750"/>
          <p14:tracePt t="11527" x="2533650" y="1301750"/>
          <p14:tracePt t="11544" x="2520950" y="1301750"/>
          <p14:tracePt t="11560" x="2514600" y="1301750"/>
          <p14:tracePt t="11607" x="2508250" y="1301750"/>
          <p14:tracePt t="11623" x="2495550" y="1301750"/>
          <p14:tracePt t="11631" x="2489200" y="1301750"/>
          <p14:tracePt t="11644" x="2482850" y="1301750"/>
          <p14:tracePt t="11660" x="2476500" y="1301750"/>
          <p14:tracePt t="11677" x="2463800" y="1301750"/>
          <p14:tracePt t="11694" x="2451100" y="1295400"/>
          <p14:tracePt t="11727" x="2438400" y="1295400"/>
          <p14:tracePt t="11743" x="2425700" y="1289050"/>
          <p14:tracePt t="11760" x="2413000" y="1289050"/>
          <p14:tracePt t="11777" x="2406650" y="1289050"/>
          <p14:tracePt t="11793" x="2400300" y="1289050"/>
          <p14:tracePt t="11810" x="2387600" y="1289050"/>
          <p14:tracePt t="11827" x="2381250" y="1289050"/>
          <p14:tracePt t="12211" x="2381250" y="1282700"/>
          <p14:tracePt t="12219" x="2381250" y="1270000"/>
          <p14:tracePt t="12227" x="2374900" y="1257300"/>
          <p14:tracePt t="12243" x="2362200" y="1231900"/>
          <p14:tracePt t="12260" x="2349500" y="1206500"/>
          <p14:tracePt t="12276" x="2343150" y="1174750"/>
          <p14:tracePt t="12293" x="2330450" y="1155700"/>
          <p14:tracePt t="12310" x="2317750" y="1130300"/>
          <p14:tracePt t="12326" x="2311400" y="1123950"/>
          <p14:tracePt t="12343" x="2311400" y="1117600"/>
          <p14:tracePt t="12485" x="2305050" y="1117600"/>
          <p14:tracePt t="12493" x="2305050" y="1123950"/>
          <p14:tracePt t="12501" x="2298700" y="1123950"/>
          <p14:tracePt t="12510" x="2298700" y="1136650"/>
          <p14:tracePt t="12526" x="2298700" y="1155700"/>
          <p14:tracePt t="12543" x="2292350" y="1187450"/>
          <p14:tracePt t="12559" x="2292350" y="1200150"/>
          <p14:tracePt t="12576" x="2292350" y="1206500"/>
          <p14:tracePt t="12592" x="2292350" y="1212850"/>
          <p14:tracePt t="12609" x="2292350" y="1219200"/>
          <p14:tracePt t="12657" x="2292350" y="1225550"/>
          <p14:tracePt t="12665" x="2292350" y="1231900"/>
          <p14:tracePt t="12676" x="2292350" y="1238250"/>
          <p14:tracePt t="12783" x="2311400" y="1231900"/>
          <p14:tracePt t="12791" x="2324100" y="1231900"/>
          <p14:tracePt t="12799" x="2336800" y="1231900"/>
          <p14:tracePt t="12809" x="2343150" y="1231900"/>
          <p14:tracePt t="12826" x="2374900" y="1238250"/>
          <p14:tracePt t="12842" x="2406650" y="1250950"/>
          <p14:tracePt t="12859" x="2438400" y="1257300"/>
          <p14:tracePt t="12876" x="2476500" y="1270000"/>
          <p14:tracePt t="12892" x="2501900" y="1282700"/>
          <p14:tracePt t="12909" x="2546350" y="1295400"/>
          <p14:tracePt t="12926" x="2603500" y="1301750"/>
          <p14:tracePt t="12942" x="2711450" y="1314450"/>
          <p14:tracePt t="12959" x="2851150" y="1333500"/>
          <p14:tracePt t="12976" x="3003550" y="1346200"/>
          <p14:tracePt t="12992" x="3289300" y="1377950"/>
          <p14:tracePt t="13009" x="3429000" y="1384300"/>
          <p14:tracePt t="13025" x="3486150" y="1390650"/>
          <p14:tracePt t="13042" x="3492500" y="1390650"/>
          <p14:tracePt t="13731" x="3505200" y="1390650"/>
          <p14:tracePt t="13738" x="3549650" y="1384300"/>
          <p14:tracePt t="13746" x="3632200" y="1384300"/>
          <p14:tracePt t="13758" x="3714750" y="1371600"/>
          <p14:tracePt t="13775" x="3937000" y="1346200"/>
          <p14:tracePt t="13792" x="4641850" y="1314450"/>
          <p14:tracePt t="13808" x="5302250" y="1257300"/>
          <p14:tracePt t="13825" x="5905500" y="1168400"/>
          <p14:tracePt t="13842" x="6413500" y="1149350"/>
          <p14:tracePt t="13858" x="6769100" y="1174750"/>
          <p14:tracePt t="13875" x="7004050" y="1174750"/>
          <p14:tracePt t="13891" x="7200900" y="1162050"/>
          <p14:tracePt t="13908" x="7385050" y="1149350"/>
          <p14:tracePt t="13925" x="7493000" y="1143000"/>
          <p14:tracePt t="13941" x="7550150" y="1130300"/>
          <p14:tracePt t="13958" x="7575550" y="1130300"/>
          <p14:tracePt t="13975" x="7588250" y="1130300"/>
          <p14:tracePt t="13991" x="7600950" y="1130300"/>
          <p14:tracePt t="14008" x="7607300" y="1136650"/>
          <p14:tracePt t="14025" x="7613650" y="1136650"/>
          <p14:tracePt t="14042" x="7626350" y="1149350"/>
          <p14:tracePt t="14058" x="7651750" y="1155700"/>
          <p14:tracePt t="14075" x="7670800" y="1162050"/>
          <p14:tracePt t="14091" x="7683500" y="1162050"/>
          <p14:tracePt t="14497" x="7677150" y="1162050"/>
          <p14:tracePt t="14505" x="7670800" y="1155700"/>
          <p14:tracePt t="14513" x="7651750" y="1149350"/>
          <p14:tracePt t="14524" x="7632700" y="1143000"/>
          <p14:tracePt t="14541" x="7600950" y="1130300"/>
          <p14:tracePt t="14557" x="7556500" y="1117600"/>
          <p14:tracePt t="14574" x="7518400" y="1111250"/>
          <p14:tracePt t="14591" x="7480300" y="1098550"/>
          <p14:tracePt t="14607" x="7442200" y="1085850"/>
          <p14:tracePt t="14624" x="7429500" y="1079500"/>
          <p14:tracePt t="14641" x="7410450" y="1060450"/>
          <p14:tracePt t="14657" x="7385050" y="1047750"/>
          <p14:tracePt t="14674" x="7372350" y="1041400"/>
          <p14:tracePt t="14691" x="7359650" y="1028700"/>
          <p14:tracePt t="14708" x="7334250" y="1022350"/>
          <p14:tracePt t="14724" x="7315200" y="1009650"/>
          <p14:tracePt t="14741" x="7308850" y="996950"/>
          <p14:tracePt t="14757" x="7289800" y="990600"/>
          <p14:tracePt t="14774" x="7264400" y="977900"/>
          <p14:tracePt t="14790" x="7258050" y="965200"/>
          <p14:tracePt t="14807" x="7245350" y="958850"/>
          <p14:tracePt t="14824" x="7239000" y="952500"/>
          <p14:tracePt t="14841" x="7226300" y="946150"/>
          <p14:tracePt t="14857" x="7219950" y="939800"/>
          <p14:tracePt t="14874" x="7207250" y="933450"/>
          <p14:tracePt t="14891" x="7200900" y="927100"/>
          <p14:tracePt t="14907" x="7188200" y="920750"/>
          <p14:tracePt t="14924" x="7175500" y="914400"/>
          <p14:tracePt t="14941" x="7162800" y="901700"/>
          <p14:tracePt t="14957" x="7150100" y="895350"/>
          <p14:tracePt t="14974" x="7137400" y="889000"/>
          <p14:tracePt t="14990" x="7131050" y="889000"/>
          <p14:tracePt t="15007" x="7118350" y="889000"/>
          <p14:tracePt t="15024" x="7112000" y="882650"/>
          <p14:tracePt t="15077" x="7105650" y="876300"/>
          <p14:tracePt t="15085" x="7092950" y="869950"/>
          <p14:tracePt t="15125" x="7086600" y="869950"/>
          <p14:tracePt t="15141" x="7080250" y="863600"/>
          <p14:tracePt t="15163" x="7073900" y="857250"/>
          <p14:tracePt t="15171" x="7073900" y="850900"/>
          <p14:tracePt t="15179" x="7067550" y="850900"/>
          <p14:tracePt t="15203" x="7061200" y="850900"/>
          <p14:tracePt t="15218" x="7061200" y="844550"/>
          <p14:tracePt t="15227" x="7054850" y="844550"/>
          <p14:tracePt t="15241" x="7048500" y="838200"/>
          <p14:tracePt t="15282" x="7042150" y="838200"/>
          <p14:tracePt t="15289" x="7042150" y="831850"/>
          <p14:tracePt t="15297" x="7035800" y="831850"/>
          <p14:tracePt t="15307" x="7035800" y="825500"/>
          <p14:tracePt t="15343" x="7029450" y="825500"/>
          <p14:tracePt t="15423" x="7029450" y="819150"/>
          <p14:tracePt t="16715" x="7023100" y="819150"/>
          <p14:tracePt t="16723" x="7016750" y="819150"/>
          <p14:tracePt t="16793" x="7016750" y="825500"/>
          <p14:tracePt t="16801" x="7010400" y="831850"/>
          <p14:tracePt t="16809" x="7004050" y="831850"/>
          <p14:tracePt t="16825" x="6997700" y="831850"/>
          <p14:tracePt t="16839" x="6991350" y="838200"/>
          <p14:tracePt t="16855" x="6985000" y="844550"/>
          <p14:tracePt t="16895" x="6978650" y="850900"/>
          <p14:tracePt t="16905" x="6972300" y="857250"/>
          <p14:tracePt t="16922" x="6972300" y="863600"/>
          <p14:tracePt t="16939" x="6972300" y="876300"/>
          <p14:tracePt t="16956" x="6978650" y="895350"/>
          <p14:tracePt t="16972" x="6985000" y="901700"/>
          <p14:tracePt t="16989" x="6991350" y="914400"/>
          <p14:tracePt t="17005" x="6997700" y="914400"/>
          <p14:tracePt t="17038" x="7004050" y="920750"/>
          <p14:tracePt t="17058" x="7010400" y="920750"/>
          <p14:tracePt t="17074" x="7010400" y="927100"/>
          <p14:tracePt t="17153" x="7004050" y="927100"/>
          <p14:tracePt t="17161" x="7004050" y="933450"/>
          <p14:tracePt t="17172" x="6997700" y="933450"/>
          <p14:tracePt t="17189" x="6985000" y="946150"/>
          <p14:tracePt t="17205" x="6972300" y="952500"/>
          <p14:tracePt t="17222" x="6953250" y="965200"/>
          <p14:tracePt t="17238" x="6946900" y="971550"/>
          <p14:tracePt t="17255" x="6934200" y="977900"/>
          <p14:tracePt t="17288" x="6927850" y="984250"/>
          <p14:tracePt t="17341" x="6921500" y="984250"/>
          <p14:tracePt t="17639" x="6934200" y="984250"/>
          <p14:tracePt t="17646" x="6953250" y="984250"/>
          <p14:tracePt t="17655" x="6978650" y="984250"/>
          <p14:tracePt t="17671" x="7004050" y="977900"/>
          <p14:tracePt t="17688" x="7016750" y="977900"/>
          <p14:tracePt t="18007" x="7023100" y="977900"/>
          <p14:tracePt t="18015" x="7035800" y="984250"/>
          <p14:tracePt t="18023" x="7048500" y="984250"/>
          <p14:tracePt t="18038" x="7080250" y="990600"/>
          <p14:tracePt t="18055" x="7118350" y="996950"/>
          <p14:tracePt t="18071" x="7143750" y="1003300"/>
          <p14:tracePt t="18088" x="7162800" y="1003300"/>
          <p14:tracePt t="18105" x="7169150" y="1003300"/>
          <p14:tracePt t="18121" x="7181850" y="1003300"/>
          <p14:tracePt t="18138" x="7188200" y="1003300"/>
          <p14:tracePt t="18155" x="7194550" y="1009650"/>
          <p14:tracePt t="18469" x="7200900" y="1009650"/>
          <p14:tracePt t="18476" x="7200900" y="1003300"/>
          <p14:tracePt t="18487" x="7207250" y="996950"/>
          <p14:tracePt t="18504" x="7213600" y="990600"/>
          <p14:tracePt t="18521" x="7213600" y="977900"/>
          <p14:tracePt t="18537" x="7213600" y="971550"/>
          <p14:tracePt t="18554" x="7219950" y="965200"/>
          <p14:tracePt t="18571" x="7219950" y="958850"/>
          <p14:tracePt t="18641" x="7219950" y="952500"/>
          <p14:tracePt t="18845" x="7226300" y="946150"/>
          <p14:tracePt t="18877" x="7226300" y="939800"/>
          <p14:tracePt t="19025" x="7232650" y="939800"/>
          <p14:tracePt t="19957" x="7245350" y="939800"/>
          <p14:tracePt t="19973" x="7251700" y="946150"/>
          <p14:tracePt t="19981" x="7258050" y="946150"/>
          <p14:tracePt t="19988" x="7264400" y="952500"/>
          <p14:tracePt t="20003" x="7277100" y="952500"/>
          <p14:tracePt t="20020" x="7296150" y="958850"/>
          <p14:tracePt t="20036" x="7308850" y="965200"/>
          <p14:tracePt t="20053" x="7321550" y="965200"/>
          <p14:tracePt t="20069" x="7327900" y="965200"/>
          <p14:tracePt t="20086" x="7340600" y="965200"/>
          <p14:tracePt t="20103" x="7346950" y="965200"/>
          <p14:tracePt t="20136" x="7353300" y="965200"/>
          <p14:tracePt t="20217" x="7353300" y="971550"/>
          <p14:tracePt t="20231" x="7359650" y="971550"/>
          <p14:tracePt t="20239" x="7366000" y="977900"/>
          <p14:tracePt t="20256" x="7366000" y="984250"/>
          <p14:tracePt t="20269" x="7372350" y="984250"/>
          <p14:tracePt t="20286" x="7385050" y="990600"/>
          <p14:tracePt t="20319" x="7397750" y="990600"/>
          <p14:tracePt t="20352" x="7410450" y="990600"/>
          <p14:tracePt t="20369" x="7416800" y="996950"/>
          <p14:tracePt t="20386" x="7429500" y="1003300"/>
          <p14:tracePt t="20402" x="7448550" y="1009650"/>
          <p14:tracePt t="20419" x="7499350" y="1009650"/>
          <p14:tracePt t="20436" x="7531100" y="1009650"/>
          <p14:tracePt t="20452" x="7581900" y="1022350"/>
          <p14:tracePt t="20469" x="7639050" y="1028700"/>
          <p14:tracePt t="20486" x="7696200" y="1028700"/>
          <p14:tracePt t="20502" x="7753350" y="1041400"/>
          <p14:tracePt t="20519" x="7848600" y="1041400"/>
          <p14:tracePt t="20536" x="8039100" y="1035050"/>
          <p14:tracePt t="20552" x="8178800" y="1028700"/>
          <p14:tracePt t="20569" x="8331200" y="1028700"/>
          <p14:tracePt t="20586" x="8458200" y="1047750"/>
          <p14:tracePt t="20602" x="8566150" y="1060450"/>
          <p14:tracePt t="20619" x="8655050" y="1066800"/>
          <p14:tracePt t="20635" x="8743950" y="1085850"/>
          <p14:tracePt t="20652" x="8820150" y="1085850"/>
          <p14:tracePt t="20669" x="8877300" y="1079500"/>
          <p14:tracePt t="20686" x="8940800" y="1066800"/>
          <p14:tracePt t="20702" x="8972550" y="1060450"/>
          <p14:tracePt t="20719" x="8985250" y="1047750"/>
          <p14:tracePt t="20735" x="8997950" y="1047750"/>
          <p14:tracePt t="20769" x="9004300" y="1047750"/>
          <p14:tracePt t="20787" x="9004300" y="1041400"/>
          <p14:tracePt t="20803" x="9010650" y="1041400"/>
          <p14:tracePt t="21101" x="9004300" y="1047750"/>
          <p14:tracePt t="21108" x="8991600" y="1047750"/>
          <p14:tracePt t="21120" x="8972550" y="1060450"/>
          <p14:tracePt t="21135" x="8915400" y="1073150"/>
          <p14:tracePt t="21152" x="8775700" y="1085850"/>
          <p14:tracePt t="21168" x="8636000" y="1092200"/>
          <p14:tracePt t="21185" x="8496300" y="1092200"/>
          <p14:tracePt t="21189" x="8432800" y="1092200"/>
          <p14:tracePt t="21202" x="8318500" y="1092200"/>
          <p14:tracePt t="21218" x="8216900" y="1073150"/>
          <p14:tracePt t="21235" x="8115300" y="1060450"/>
          <p14:tracePt t="21252" x="8051800" y="1054100"/>
          <p14:tracePt t="21268" x="8007350" y="1047750"/>
          <p14:tracePt t="21285" x="7981950" y="1047750"/>
          <p14:tracePt t="21302" x="7962900" y="1047750"/>
          <p14:tracePt t="21318" x="7937500" y="1054100"/>
          <p14:tracePt t="21335" x="7931150" y="1054100"/>
          <p14:tracePt t="21352" x="7905750" y="1054100"/>
          <p14:tracePt t="21368" x="7880350" y="1054100"/>
          <p14:tracePt t="21385" x="7842250" y="1054100"/>
          <p14:tracePt t="21402" x="7823200" y="1054100"/>
          <p14:tracePt t="21418" x="7797800" y="1054100"/>
          <p14:tracePt t="21435" x="7778750" y="1054100"/>
          <p14:tracePt t="21452" x="7747000" y="1054100"/>
          <p14:tracePt t="21468" x="7740650" y="1054100"/>
          <p14:tracePt t="21485" x="7721600" y="1054100"/>
          <p14:tracePt t="21502" x="7708900" y="1054100"/>
          <p14:tracePt t="21518" x="7702550" y="1054100"/>
          <p14:tracePt t="21535" x="7689850" y="1054100"/>
          <p14:tracePt t="21551" x="7683500" y="1054100"/>
          <p14:tracePt t="21568" x="7677150" y="1047750"/>
          <p14:tracePt t="21611" x="7670800" y="1047750"/>
          <p14:tracePt t="21633" x="7664450" y="1041400"/>
          <p14:tracePt t="21641" x="7658100" y="1035050"/>
          <p14:tracePt t="21651" x="7651750" y="1028700"/>
          <p14:tracePt t="21673" x="7645400" y="1028700"/>
          <p14:tracePt t="21689" x="7639050" y="1028700"/>
          <p14:tracePt t="21701" x="7639050" y="1022350"/>
          <p14:tracePt t="21727" x="7632700" y="1016000"/>
          <p14:tracePt t="21736" x="7626350" y="1016000"/>
          <p14:tracePt t="21751" x="7620000" y="1009650"/>
          <p14:tracePt t="21768" x="7620000" y="1003300"/>
          <p14:tracePt t="21785" x="7613650" y="1003300"/>
          <p14:tracePt t="21801" x="7613650" y="996950"/>
          <p14:tracePt t="21837" x="7607300" y="996950"/>
          <p14:tracePt t="22151" x="7613650" y="996950"/>
          <p14:tracePt t="22159" x="7639050" y="996950"/>
          <p14:tracePt t="22167" x="7658100" y="996950"/>
          <p14:tracePt t="22184" x="7708900" y="996950"/>
          <p14:tracePt t="22201" x="7747000" y="984250"/>
          <p14:tracePt t="22217" x="7778750" y="971550"/>
          <p14:tracePt t="22234" x="7804150" y="958850"/>
          <p14:tracePt t="22251" x="7816850" y="952500"/>
          <p14:tracePt t="22425" x="7829550" y="952500"/>
          <p14:tracePt t="22433" x="7848600" y="952500"/>
          <p14:tracePt t="22442" x="7874000" y="952500"/>
          <p14:tracePt t="22450" x="7886700" y="946150"/>
          <p14:tracePt t="22467" x="7918450" y="946150"/>
          <p14:tracePt t="22484" x="7937500" y="946150"/>
          <p14:tracePt t="22501" x="7943850" y="939800"/>
          <p14:tracePt t="22551" x="7950200" y="939800"/>
          <p14:tracePt t="22629" x="7956550" y="933450"/>
          <p14:tracePt t="22653" x="7975600" y="933450"/>
          <p14:tracePt t="22659" x="7994650" y="933450"/>
          <p14:tracePt t="22668" x="8001000" y="933450"/>
          <p14:tracePt t="22684" x="8039100" y="927100"/>
          <p14:tracePt t="22700" x="8064500" y="927100"/>
          <p14:tracePt t="22717" x="8083550" y="920750"/>
          <p14:tracePt t="22734" x="8108950" y="914400"/>
          <p14:tracePt t="22750" x="8121650" y="908050"/>
          <p14:tracePt t="22767" x="8128000" y="901700"/>
          <p14:tracePt t="22784" x="8140700" y="901700"/>
          <p14:tracePt t="22800" x="8140700" y="895350"/>
          <p14:tracePt t="22817" x="8147050" y="895350"/>
          <p14:tracePt t="23037" x="8166100" y="895350"/>
          <p14:tracePt t="23043" x="8191500" y="889000"/>
          <p14:tracePt t="23051" x="8216900" y="889000"/>
          <p14:tracePt t="23067" x="8255000" y="889000"/>
          <p14:tracePt t="23083" x="8299450" y="882650"/>
          <p14:tracePt t="23100" x="8331200" y="876300"/>
          <p14:tracePt t="23117" x="8350250" y="876300"/>
          <p14:tracePt t="23170" x="8356600" y="876300"/>
          <p14:tracePt t="23176" x="8356600" y="869950"/>
          <p14:tracePt t="23278" x="8362950" y="869950"/>
          <p14:tracePt t="23286" x="8375650" y="869950"/>
          <p14:tracePt t="23294" x="8394700" y="869950"/>
          <p14:tracePt t="23302" x="8407400" y="869950"/>
          <p14:tracePt t="23316" x="8445500" y="869950"/>
          <p14:tracePt t="23333" x="8477250" y="869950"/>
          <p14:tracePt t="23350" x="8489950" y="869950"/>
          <p14:tracePt t="23383" x="8496300" y="869950"/>
          <p14:tracePt t="23499" x="8509000" y="876300"/>
          <p14:tracePt t="23513" x="8509000" y="882650"/>
          <p14:tracePt t="23530" x="8515350" y="882650"/>
          <p14:tracePt t="23536" x="8521700" y="889000"/>
          <p14:tracePt t="23549" x="8521700" y="895350"/>
          <p14:tracePt t="23566" x="8534400" y="901700"/>
          <p14:tracePt t="23599" x="8534400" y="908050"/>
          <p14:tracePt t="25150" x="8534400" y="901700"/>
          <p14:tracePt t="25167" x="8534400" y="895350"/>
          <p14:tracePt t="25174" x="8534400" y="889000"/>
          <p14:tracePt t="25199" x="8534400" y="882650"/>
          <p14:tracePt t="25574" x="8528050" y="882650"/>
          <p14:tracePt t="25581" x="8528050" y="889000"/>
          <p14:tracePt t="25589" x="8528050" y="895350"/>
          <p14:tracePt t="25605" x="8521700" y="901700"/>
          <p14:tracePt t="25614" x="8515350" y="908050"/>
          <p14:tracePt t="25631" x="8515350" y="914400"/>
          <p14:tracePt t="25648" x="8502650" y="927100"/>
          <p14:tracePt t="25664" x="8496300" y="933450"/>
          <p14:tracePt t="25681" x="8489950" y="946150"/>
          <p14:tracePt t="25698" x="8483600" y="958850"/>
          <p14:tracePt t="25715" x="8470900" y="965200"/>
          <p14:tracePt t="25731" x="8464550" y="971550"/>
          <p14:tracePt t="25747" x="8464550" y="977900"/>
          <p14:tracePt t="25781" x="8458200" y="984250"/>
          <p14:tracePt t="25798" x="8451850" y="990600"/>
          <p14:tracePt t="25814" x="8445500" y="990600"/>
          <p14:tracePt t="25831" x="8432800" y="996950"/>
          <p14:tracePt t="25848" x="8420100" y="1009650"/>
          <p14:tracePt t="25864" x="8407400" y="1022350"/>
          <p14:tracePt t="25881" x="8382000" y="1035050"/>
          <p14:tracePt t="25898" x="8350250" y="1047750"/>
          <p14:tracePt t="25914" x="8331200" y="1066800"/>
          <p14:tracePt t="25931" x="8312150" y="1073150"/>
          <p14:tracePt t="25948" x="8299450" y="1085850"/>
          <p14:tracePt t="25964" x="8293100" y="1085850"/>
          <p14:tracePt t="26030" x="8274050" y="1085850"/>
          <p14:tracePt t="26037" x="8267700" y="1092200"/>
          <p14:tracePt t="26047" x="8248650" y="1092200"/>
          <p14:tracePt t="26064" x="8223250" y="1098550"/>
          <p14:tracePt t="26081" x="8191500" y="1111250"/>
          <p14:tracePt t="26099" x="8147050" y="1123950"/>
          <p14:tracePt t="26114" x="8121650" y="1136650"/>
          <p14:tracePt t="26131" x="8083550" y="1136650"/>
          <p14:tracePt t="26147" x="8058150" y="1143000"/>
          <p14:tracePt t="26164" x="8045450" y="1143000"/>
          <p14:tracePt t="26181" x="8039100" y="1149350"/>
          <p14:tracePt t="26325" x="8032750" y="1149350"/>
          <p14:tracePt t="26741" x="8026400" y="1149350"/>
          <p14:tracePt t="26774" x="8026400" y="1143000"/>
          <p14:tracePt t="26835" x="8020050" y="1143000"/>
          <p14:tracePt t="27612" x="8007350" y="1143000"/>
          <p14:tracePt t="27619" x="7956550" y="1168400"/>
          <p14:tracePt t="27629" x="7905750" y="1193800"/>
          <p14:tracePt t="27646" x="7772400" y="1219200"/>
          <p14:tracePt t="27663" x="7632700" y="1231900"/>
          <p14:tracePt t="27680" x="7366000" y="1231900"/>
          <p14:tracePt t="27696" x="7150100" y="1219200"/>
          <p14:tracePt t="27714" x="6826250" y="1212850"/>
          <p14:tracePt t="27729" x="6496050" y="1212850"/>
          <p14:tracePt t="27746" x="6223000" y="1212850"/>
          <p14:tracePt t="27763" x="6013450" y="1193800"/>
          <p14:tracePt t="27779" x="5772150" y="1187450"/>
          <p14:tracePt t="27796" x="5492750" y="1219200"/>
          <p14:tracePt t="27813" x="5257800" y="1238250"/>
          <p14:tracePt t="27829" x="4997450" y="1244600"/>
          <p14:tracePt t="27846" x="4686300" y="1225550"/>
          <p14:tracePt t="27863" x="4508500" y="1193800"/>
          <p14:tracePt t="27879" x="4356100" y="1168400"/>
          <p14:tracePt t="27896" x="4171950" y="1111250"/>
          <p14:tracePt t="27913" x="3968750" y="1041400"/>
          <p14:tracePt t="27929" x="3721100" y="965200"/>
          <p14:tracePt t="27946" x="3384550" y="908050"/>
          <p14:tracePt t="27963" x="3200400" y="882650"/>
          <p14:tracePt t="27979" x="3060700" y="857250"/>
          <p14:tracePt t="27996" x="2933700" y="844550"/>
          <p14:tracePt t="28013" x="2838450" y="831850"/>
          <p14:tracePt t="28029" x="2749550" y="825500"/>
          <p14:tracePt t="28046" x="2660650" y="825500"/>
          <p14:tracePt t="28062" x="2571750" y="825500"/>
          <p14:tracePt t="28079" x="2508250" y="825500"/>
          <p14:tracePt t="28096" x="2413000" y="825500"/>
          <p14:tracePt t="28112" x="2362200" y="825500"/>
          <p14:tracePt t="28129" x="2324100" y="825500"/>
          <p14:tracePt t="28146" x="2279650" y="825500"/>
          <p14:tracePt t="28162" x="2241550" y="831850"/>
          <p14:tracePt t="28179" x="2190750" y="838200"/>
          <p14:tracePt t="28196" x="2146300" y="844550"/>
          <p14:tracePt t="28198" x="2127250" y="844550"/>
          <p14:tracePt t="28212" x="2095500" y="844550"/>
          <p14:tracePt t="28229" x="2063750" y="844550"/>
          <p14:tracePt t="28246" x="2051050" y="844550"/>
          <p14:tracePt t="28262" x="2044700" y="844550"/>
          <p14:tracePt t="28279" x="2032000" y="850900"/>
          <p14:tracePt t="28296" x="2025650" y="850900"/>
          <p14:tracePt t="28312" x="2019300" y="863600"/>
          <p14:tracePt t="28329" x="2000250" y="876300"/>
          <p14:tracePt t="28346" x="1968500" y="901700"/>
          <p14:tracePt t="28362" x="1962150" y="908050"/>
          <p14:tracePt t="28379" x="1955800" y="914400"/>
          <p14:tracePt t="28637" x="1974850" y="914400"/>
          <p14:tracePt t="28645" x="2006600" y="914400"/>
          <p14:tracePt t="28653" x="2051050" y="914400"/>
          <p14:tracePt t="28662" x="2089150" y="908050"/>
          <p14:tracePt t="28678" x="2216150" y="895350"/>
          <p14:tracePt t="28695" x="2362200" y="895350"/>
          <p14:tracePt t="28712" x="2501900" y="895350"/>
          <p14:tracePt t="28729" x="2641600" y="901700"/>
          <p14:tracePt t="28745" x="2768600" y="908050"/>
          <p14:tracePt t="28762" x="2965450" y="939800"/>
          <p14:tracePt t="28779" x="3054350" y="946150"/>
          <p14:tracePt t="28795" x="3105150" y="946150"/>
          <p14:tracePt t="28812" x="3117850" y="946150"/>
          <p14:tracePt t="30439" x="3111500" y="965200"/>
          <p14:tracePt t="30448" x="3105150" y="984250"/>
          <p14:tracePt t="30460" x="3073400" y="1035050"/>
          <p14:tracePt t="30477" x="3041650" y="1123950"/>
          <p14:tracePt t="30494" x="2997200" y="1276350"/>
          <p14:tracePt t="30510" x="2959100" y="1473200"/>
          <p14:tracePt t="30527" x="2921000" y="1676400"/>
          <p14:tracePt t="30544" x="2901950" y="1873250"/>
          <p14:tracePt t="30560" x="2889250" y="2063750"/>
          <p14:tracePt t="30577" x="2832100" y="2241550"/>
          <p14:tracePt t="30595" x="2794000" y="2425700"/>
          <p14:tracePt t="30610" x="2743200" y="2540000"/>
          <p14:tracePt t="30627" x="2698750" y="2641600"/>
          <p14:tracePt t="30643" x="2654300" y="2698750"/>
          <p14:tracePt t="30660" x="2622550" y="2743200"/>
          <p14:tracePt t="30677" x="2590800" y="2768600"/>
          <p14:tracePt t="30693" x="2571750" y="2781300"/>
          <p14:tracePt t="30710" x="2559050" y="2794000"/>
          <p14:tracePt t="30714" x="2546350" y="2800350"/>
          <p14:tracePt t="30727" x="2540000" y="2800350"/>
          <p14:tracePt t="30743" x="2451100" y="2832100"/>
          <p14:tracePt t="30760" x="2286000" y="2863850"/>
          <p14:tracePt t="30777" x="2044700" y="2940050"/>
          <p14:tracePt t="30793" x="1809750" y="3041650"/>
          <p14:tracePt t="30810" x="1638300" y="3130550"/>
          <p14:tracePt t="30827" x="1562100" y="3181350"/>
          <p14:tracePt t="30845" x="1498600" y="3232150"/>
          <p14:tracePt t="30860" x="1473200" y="3251200"/>
          <p14:tracePt t="30877" x="1466850" y="3263900"/>
          <p14:tracePt t="30893" x="1454150" y="3270250"/>
          <p14:tracePt t="30931" x="1447800" y="3270250"/>
          <p14:tracePt t="30943" x="1441450" y="3270250"/>
          <p14:tracePt t="30963" x="1435100" y="3270250"/>
          <p14:tracePt t="31715" x="1435100" y="3263900"/>
          <p14:tracePt t="31723" x="1435100" y="3244850"/>
          <p14:tracePt t="31731" x="1435100" y="3238500"/>
          <p14:tracePt t="31742" x="1435100" y="3232150"/>
          <p14:tracePt t="31759" x="1435100" y="3219450"/>
          <p14:tracePt t="31776" x="1435100" y="3206750"/>
          <p14:tracePt t="32523" x="1435100" y="3200400"/>
          <p14:tracePt t="32537" x="1441450" y="3200400"/>
          <p14:tracePt t="32545" x="1447800" y="3200400"/>
          <p14:tracePt t="32749" x="1454150" y="3200400"/>
          <p14:tracePt t="32758" x="1460500" y="3200400"/>
          <p14:tracePt t="32773" x="1473200" y="3200400"/>
          <p14:tracePt t="32781" x="1479550" y="3200400"/>
          <p14:tracePt t="32796" x="1485900" y="3200400"/>
          <p14:tracePt t="32808" x="1492250" y="3200400"/>
          <p14:tracePt t="32825" x="1498600" y="3200400"/>
          <p14:tracePt t="32842" x="1511300" y="3200400"/>
          <p14:tracePt t="33218" x="1517650" y="3200400"/>
          <p14:tracePt t="33228" x="1524000" y="3206750"/>
          <p14:tracePt t="33235" x="1530350" y="3206750"/>
          <p14:tracePt t="33242" x="1530350" y="3213100"/>
          <p14:tracePt t="33258" x="1543050" y="3219450"/>
          <p14:tracePt t="33275" x="1555750" y="3232150"/>
          <p14:tracePt t="33291" x="1562100" y="3232150"/>
          <p14:tracePt t="33955" x="1562100" y="3238500"/>
          <p14:tracePt t="33971" x="1562100" y="3257550"/>
          <p14:tracePt t="33979" x="1568450" y="3282950"/>
          <p14:tracePt t="33991" x="1568450" y="3302000"/>
          <p14:tracePt t="34007" x="1581150" y="3333750"/>
          <p14:tracePt t="34024" x="1593850" y="3371850"/>
          <p14:tracePt t="34040" x="1606550" y="3397250"/>
          <p14:tracePt t="34057" x="1606550" y="3403600"/>
          <p14:tracePt t="34159" x="1606550" y="3422650"/>
          <p14:tracePt t="34183" x="1606550" y="3429000"/>
          <p14:tracePt t="34191" x="1600200" y="3435350"/>
          <p14:tracePt t="34199" x="1600200" y="3441700"/>
          <p14:tracePt t="34209" x="1593850" y="3441700"/>
          <p14:tracePt t="34224" x="1587500" y="3448050"/>
          <p14:tracePt t="34240" x="1581150" y="3454400"/>
          <p14:tracePt t="34417" x="1574800" y="3454400"/>
          <p14:tracePt t="34441" x="1568450" y="3454400"/>
          <p14:tracePt t="34496" x="1562100" y="3454400"/>
          <p14:tracePt t="34519" x="1555750" y="3454400"/>
          <p14:tracePt t="34777" x="1549400" y="3448050"/>
          <p14:tracePt t="34793" x="1543050" y="3448050"/>
          <p14:tracePt t="34801" x="1536700" y="3441700"/>
          <p14:tracePt t="34825" x="1530350" y="3435350"/>
          <p14:tracePt t="34841" x="1530350" y="3429000"/>
          <p14:tracePt t="34910" x="1524000" y="3429000"/>
          <p14:tracePt t="35169" x="1524000" y="3448050"/>
          <p14:tracePt t="35177" x="1530350" y="3467100"/>
          <p14:tracePt t="35189" x="1536700" y="3486150"/>
          <p14:tracePt t="35206" x="1549400" y="3517900"/>
          <p14:tracePt t="35223" x="1562100" y="3556000"/>
          <p14:tracePt t="35240" x="1574800" y="3594100"/>
          <p14:tracePt t="35256" x="1574800" y="3606800"/>
          <p14:tracePt t="35273" x="1581150" y="3619500"/>
          <p14:tracePt t="35483" x="1581150" y="3625850"/>
          <p14:tracePt t="35500" x="1574800" y="3625850"/>
          <p14:tracePt t="35507" x="1562100" y="3625850"/>
          <p14:tracePt t="35515" x="1555750" y="3625850"/>
          <p14:tracePt t="35528" x="1549400" y="3625850"/>
          <p14:tracePt t="35539" x="1543050" y="3619500"/>
          <p14:tracePt t="35556" x="1536700" y="3613150"/>
          <p14:tracePt t="35572" x="1524000" y="3587750"/>
          <p14:tracePt t="35589" x="1517650" y="3568700"/>
          <p14:tracePt t="35606" x="1517650" y="3562350"/>
          <p14:tracePt t="35623" x="1511300" y="3562350"/>
          <p14:tracePt t="35639" x="1498600" y="3549650"/>
          <p14:tracePt t="35656" x="1492250" y="3543300"/>
          <p14:tracePt t="35673" x="1485900" y="3530600"/>
          <p14:tracePt t="35689" x="1466850" y="3517900"/>
          <p14:tracePt t="35706" x="1454150" y="3492500"/>
          <p14:tracePt t="35722" x="1447800" y="3448050"/>
          <p14:tracePt t="35739" x="1428750" y="3403600"/>
          <p14:tracePt t="35756" x="1416050" y="3333750"/>
          <p14:tracePt t="35772" x="1409700" y="3282950"/>
          <p14:tracePt t="35789" x="1409700" y="3238500"/>
          <p14:tracePt t="35806" x="1409700" y="3200400"/>
          <p14:tracePt t="35822" x="1422400" y="3168650"/>
          <p14:tracePt t="35839" x="1428750" y="3130550"/>
          <p14:tracePt t="35856" x="1441450" y="3105150"/>
          <p14:tracePt t="35872" x="1473200" y="3067050"/>
          <p14:tracePt t="35889" x="1511300" y="3028950"/>
          <p14:tracePt t="35905" x="1568450" y="2965450"/>
          <p14:tracePt t="35922" x="1606550" y="2940050"/>
          <p14:tracePt t="35939" x="1619250" y="2914650"/>
          <p14:tracePt t="35956" x="1631950" y="2908300"/>
          <p14:tracePt t="35972" x="1638300" y="2895600"/>
          <p14:tracePt t="35989" x="1651000" y="2889250"/>
          <p14:tracePt t="36006" x="1663700" y="2876550"/>
          <p14:tracePt t="36022" x="1676400" y="2863850"/>
          <p14:tracePt t="36039" x="1682750" y="2857500"/>
          <p14:tracePt t="36055" x="1695450" y="2857500"/>
          <p14:tracePt t="36072" x="1733550" y="2857500"/>
          <p14:tracePt t="36089" x="1778000" y="2851150"/>
          <p14:tracePt t="36106" x="1860550" y="2851150"/>
          <p14:tracePt t="36122" x="1949450" y="2851150"/>
          <p14:tracePt t="36139" x="2012950" y="2851150"/>
          <p14:tracePt t="36155" x="2057400" y="2857500"/>
          <p14:tracePt t="36172" x="2089150" y="2863850"/>
          <p14:tracePt t="36189" x="2095500" y="2863850"/>
          <p14:tracePt t="36260" x="2101850" y="2863850"/>
          <p14:tracePt t="36273" x="2120900" y="2882900"/>
          <p14:tracePt t="36281" x="2127250" y="2895600"/>
          <p14:tracePt t="36290" x="2146300" y="2914650"/>
          <p14:tracePt t="36305" x="2184400" y="2946400"/>
          <p14:tracePt t="36322" x="2228850" y="2990850"/>
          <p14:tracePt t="36339" x="2266950" y="3022600"/>
          <p14:tracePt t="36355" x="2292350" y="3060700"/>
          <p14:tracePt t="36372" x="2311400" y="3092450"/>
          <p14:tracePt t="36389" x="2317750" y="3130550"/>
          <p14:tracePt t="36405" x="2324100" y="3149600"/>
          <p14:tracePt t="36422" x="2336800" y="3181350"/>
          <p14:tracePt t="36439" x="2336800" y="3219450"/>
          <p14:tracePt t="36455" x="2336800" y="3263900"/>
          <p14:tracePt t="36472" x="2336800" y="3314700"/>
          <p14:tracePt t="36489" x="2330450" y="3359150"/>
          <p14:tracePt t="36505" x="2324100" y="3409950"/>
          <p14:tracePt t="36522" x="2317750" y="3467100"/>
          <p14:tracePt t="36539" x="2311400" y="3511550"/>
          <p14:tracePt t="36555" x="2298700" y="3581400"/>
          <p14:tracePt t="36572" x="2286000" y="3613150"/>
          <p14:tracePt t="36588" x="2273300" y="3657600"/>
          <p14:tracePt t="36605" x="2254250" y="3708400"/>
          <p14:tracePt t="36622" x="2235200" y="3746500"/>
          <p14:tracePt t="36638" x="2216150" y="3784600"/>
          <p14:tracePt t="36655" x="2190750" y="3810000"/>
          <p14:tracePt t="36672" x="2139950" y="3835400"/>
          <p14:tracePt t="36689" x="2057400" y="3848100"/>
          <p14:tracePt t="36705" x="1924050" y="3848100"/>
          <p14:tracePt t="36721" x="1790700" y="3841750"/>
          <p14:tracePt t="36738" x="1701800" y="3810000"/>
          <p14:tracePt t="36755" x="1619250" y="3765550"/>
          <p14:tracePt t="36771" x="1524000" y="3714750"/>
          <p14:tracePt t="36788" x="1479550" y="3676650"/>
          <p14:tracePt t="36805" x="1460500" y="3663950"/>
          <p14:tracePt t="36822" x="1447800" y="3651250"/>
          <p14:tracePt t="36838" x="1441450" y="3644900"/>
          <p14:tracePt t="36871" x="1435100" y="3632200"/>
          <p14:tracePt t="36888" x="1428750" y="3600450"/>
          <p14:tracePt t="36905" x="1416050" y="3568700"/>
          <p14:tracePt t="36921" x="1403350" y="3536950"/>
          <p14:tracePt t="36938" x="1397000" y="3524250"/>
          <p14:tracePt t="37057" x="1422400" y="3524250"/>
          <p14:tracePt t="37065" x="1466850" y="3517900"/>
          <p14:tracePt t="37073" x="1511300" y="3517900"/>
          <p14:tracePt t="37088" x="1631950" y="3498850"/>
          <p14:tracePt t="37105" x="1752600" y="3467100"/>
          <p14:tracePt t="37121" x="1885950" y="3416300"/>
          <p14:tracePt t="37138" x="1981200" y="3352800"/>
          <p14:tracePt t="37154" x="2038350" y="3308350"/>
          <p14:tracePt t="37171" x="2070100" y="3270250"/>
          <p14:tracePt t="37188" x="2076450" y="3251200"/>
          <p14:tracePt t="37204" x="2082800" y="3244850"/>
          <p14:tracePt t="37208" x="2082800" y="3238500"/>
          <p14:tracePt t="37221" x="2089150" y="3238500"/>
          <p14:tracePt t="37238" x="2089150" y="3225800"/>
          <p14:tracePt t="37254" x="2095500" y="3219450"/>
          <p14:tracePt t="37271" x="2108200" y="3213100"/>
          <p14:tracePt t="37288" x="2114550" y="3200400"/>
          <p14:tracePt t="37304" x="2127250" y="3168650"/>
          <p14:tracePt t="37321" x="2139950" y="3143250"/>
          <p14:tracePt t="37339" x="2152650" y="3105150"/>
          <p14:tracePt t="37355" x="2165350" y="3092450"/>
          <p14:tracePt t="37434" x="2165350" y="3098800"/>
          <p14:tracePt t="37442" x="2165350" y="3111500"/>
          <p14:tracePt t="37454" x="2165350" y="3130550"/>
          <p14:tracePt t="37471" x="2165350" y="3155950"/>
          <p14:tracePt t="37487" x="2165350" y="3181350"/>
          <p14:tracePt t="37504" x="2165350" y="3194050"/>
          <p14:tracePt t="37521" x="2165350" y="3206750"/>
          <p14:tracePt t="37537" x="2165350" y="3213100"/>
          <p14:tracePt t="37606" x="2171700" y="3213100"/>
          <p14:tracePt t="37613" x="2178050" y="3200400"/>
          <p14:tracePt t="37621" x="2184400" y="3194050"/>
          <p14:tracePt t="37637" x="2184400" y="3181350"/>
          <p14:tracePt t="37671" x="2184400" y="3175000"/>
          <p14:tracePt t="37731" x="2184400" y="3187700"/>
          <p14:tracePt t="37741" x="2184400" y="3206750"/>
          <p14:tracePt t="37747" x="2178050" y="3232150"/>
          <p14:tracePt t="37756" x="2171700" y="3257550"/>
          <p14:tracePt t="37770" x="2159000" y="3308350"/>
          <p14:tracePt t="37787" x="2146300" y="3340100"/>
          <p14:tracePt t="37804" x="2133600" y="3365500"/>
          <p14:tracePt t="37820" x="2133600" y="3371850"/>
          <p14:tracePt t="37837" x="2133600" y="3378200"/>
          <p14:tracePt t="37919" x="2127250" y="3378200"/>
          <p14:tracePt t="38059" x="2133600" y="3378200"/>
          <p14:tracePt t="38066" x="2139950" y="3384550"/>
          <p14:tracePt t="38084" x="2146300" y="3384550"/>
          <p14:tracePt t="38091" x="2152650" y="3390900"/>
          <p14:tracePt t="38103" x="2159000" y="3397250"/>
          <p14:tracePt t="38120" x="2165350" y="3403600"/>
          <p14:tracePt t="38137" x="2171700" y="3409950"/>
          <p14:tracePt t="38226" x="2171700" y="3416300"/>
          <p14:tracePt t="38239" x="2159000" y="3429000"/>
          <p14:tracePt t="38247" x="2159000" y="3441700"/>
          <p14:tracePt t="38256" x="2152650" y="3448050"/>
          <p14:tracePt t="38270" x="2133600" y="3473450"/>
          <p14:tracePt t="38287" x="2120900" y="3486150"/>
          <p14:tracePt t="38303" x="2108200" y="3498850"/>
          <p14:tracePt t="38320" x="2101850" y="3505200"/>
          <p14:tracePt t="38337" x="2095500" y="3517900"/>
          <p14:tracePt t="38623" x="2089150" y="3517900"/>
          <p14:tracePt t="38646" x="2082800" y="3517900"/>
          <p14:tracePt t="38662" x="2082800" y="3511550"/>
          <p14:tracePt t="38687" x="2076450" y="3505200"/>
          <p14:tracePt t="38724" x="2076450" y="3498850"/>
          <p14:tracePt t="38740" x="2076450" y="3492500"/>
          <p14:tracePt t="38773" x="2070100" y="3486150"/>
          <p14:tracePt t="38781" x="2070100" y="3479800"/>
          <p14:tracePt t="38797" x="2070100" y="3473450"/>
          <p14:tracePt t="38827" x="2070100" y="3467100"/>
          <p14:tracePt t="38992" x="2076450" y="3467100"/>
          <p14:tracePt t="38999" x="2095500" y="3460750"/>
          <p14:tracePt t="39007" x="2108200" y="3454400"/>
          <p14:tracePt t="39020" x="2127250" y="3454400"/>
          <p14:tracePt t="39036" x="2152650" y="3448050"/>
          <p14:tracePt t="39053" x="2165350" y="3448050"/>
          <p14:tracePt t="39070" x="2190750" y="3448050"/>
          <p14:tracePt t="39086" x="2197100" y="3448050"/>
          <p14:tracePt t="39103" x="2203450" y="3448050"/>
          <p14:tracePt t="39227" x="2203450" y="3454400"/>
          <p14:tracePt t="39267" x="2203450" y="3473450"/>
          <p14:tracePt t="39273" x="2203450" y="3479800"/>
          <p14:tracePt t="39289" x="2197100" y="3486150"/>
          <p14:tracePt t="39303" x="2190750" y="3498850"/>
          <p14:tracePt t="39319" x="2184400" y="3505200"/>
          <p14:tracePt t="39336" x="2171700" y="3517900"/>
          <p14:tracePt t="39352" x="2159000" y="3530600"/>
          <p14:tracePt t="39369" x="2152650" y="3536950"/>
          <p14:tracePt t="39386" x="2146300" y="3543300"/>
          <p14:tracePt t="39403" x="2133600" y="3562350"/>
          <p14:tracePt t="39419" x="2127250" y="3568700"/>
          <p14:tracePt t="39436" x="2114550" y="3581400"/>
          <p14:tracePt t="39469" x="2108200" y="3587750"/>
          <p14:tracePt t="39486" x="2101850" y="3587750"/>
          <p14:tracePt t="39815" x="2108200" y="3587750"/>
          <p14:tracePt t="39823" x="2108200" y="3594100"/>
          <p14:tracePt t="39835" x="2120900" y="3594100"/>
          <p14:tracePt t="39852" x="2146300" y="3600450"/>
          <p14:tracePt t="39869" x="2171700" y="3606800"/>
          <p14:tracePt t="39885" x="2222500" y="3613150"/>
          <p14:tracePt t="39902" x="2254250" y="3619500"/>
          <p14:tracePt t="39919" x="2266950" y="3625850"/>
          <p14:tracePt t="40355" x="2273300" y="3625850"/>
          <p14:tracePt t="40363" x="2292350" y="3625850"/>
          <p14:tracePt t="40371" x="2298700" y="3625850"/>
          <p14:tracePt t="40385" x="2317750" y="3619500"/>
          <p14:tracePt t="40402" x="2362200" y="3594100"/>
          <p14:tracePt t="40418" x="2406650" y="3562350"/>
          <p14:tracePt t="40435" x="2489200" y="3517900"/>
          <p14:tracePt t="40452" x="2603500" y="3454400"/>
          <p14:tracePt t="40468" x="2705100" y="3390900"/>
          <p14:tracePt t="40485" x="2755900" y="3340100"/>
          <p14:tracePt t="40502" x="2794000" y="3302000"/>
          <p14:tracePt t="40518" x="2806700" y="3282950"/>
          <p14:tracePt t="40535" x="2813050" y="3276600"/>
          <p14:tracePt t="40552" x="2819400" y="3263900"/>
          <p14:tracePt t="40568" x="2832100" y="3251200"/>
          <p14:tracePt t="40585" x="2838450" y="3244850"/>
          <p14:tracePt t="40602" x="2838450" y="3238500"/>
          <p14:tracePt t="40618" x="2838450" y="3232150"/>
          <p14:tracePt t="40653" x="2838450" y="3225800"/>
          <p14:tracePt t="40669" x="2838450" y="3219450"/>
          <p14:tracePt t="40685" x="2838450" y="3213100"/>
          <p14:tracePt t="40701" x="2838450" y="3206750"/>
          <p14:tracePt t="40718" x="2838450" y="3200400"/>
          <p14:tracePt t="40755" x="2844800" y="3200400"/>
          <p14:tracePt t="40801" x="2851150" y="3200400"/>
          <p14:tracePt t="40816" x="2851150" y="3181350"/>
          <p14:tracePt t="40833" x="2857500" y="3168650"/>
          <p14:tracePt t="40841" x="2863850" y="3162300"/>
          <p14:tracePt t="40857" x="2870200" y="3155950"/>
          <p14:tracePt t="40868" x="2870200" y="3149600"/>
          <p14:tracePt t="40885" x="2870200" y="3143250"/>
          <p14:tracePt t="40901" x="2870200" y="3130550"/>
          <p14:tracePt t="40918" x="2870200" y="3117850"/>
          <p14:tracePt t="40934" x="2870200" y="3111500"/>
          <p14:tracePt t="41107" x="2876550" y="3111500"/>
          <p14:tracePt t="41123" x="2876550" y="3098800"/>
          <p14:tracePt t="41139" x="2876550" y="3092450"/>
          <p14:tracePt t="41153" x="2876550" y="3086100"/>
          <p14:tracePt t="41161" x="2876550" y="3079750"/>
          <p14:tracePt t="41185" x="2876550" y="3073400"/>
          <p14:tracePt t="41193" x="2876550" y="3067050"/>
          <p14:tracePt t="41210" x="2876550" y="3060700"/>
          <p14:tracePt t="41217" x="2876550" y="3054350"/>
          <p14:tracePt t="41234" x="2876550" y="3048000"/>
          <p14:tracePt t="41251" x="2876550" y="3041650"/>
          <p14:tracePt t="41267" x="2882900" y="3035300"/>
          <p14:tracePt t="41284" x="2882900" y="3022600"/>
          <p14:tracePt t="41301" x="2882900" y="3016250"/>
          <p14:tracePt t="41318" x="2882900" y="3003550"/>
          <p14:tracePt t="41334" x="2882900" y="2984500"/>
          <p14:tracePt t="41351" x="2882900" y="2978150"/>
          <p14:tracePt t="41367" x="2882900" y="2965450"/>
          <p14:tracePt t="41384" x="2882900" y="2946400"/>
          <p14:tracePt t="41401" x="2882900" y="2921000"/>
          <p14:tracePt t="41417" x="2889250" y="2908300"/>
          <p14:tracePt t="41434" x="2889250" y="2901950"/>
          <p14:tracePt t="41451" x="2889250" y="2895600"/>
          <p14:tracePt t="41679" x="2895600" y="2901950"/>
          <p14:tracePt t="41688" x="2901950" y="2914650"/>
          <p14:tracePt t="41700" x="2908300" y="2921000"/>
          <p14:tracePt t="41717" x="2921000" y="2952750"/>
          <p14:tracePt t="41734" x="2933700" y="2978150"/>
          <p14:tracePt t="41751" x="2946400" y="3003550"/>
          <p14:tracePt t="41767" x="2946400" y="3041650"/>
          <p14:tracePt t="41784" x="2952750" y="3067050"/>
          <p14:tracePt t="41800" x="2952750" y="3086100"/>
          <p14:tracePt t="41817" x="2959100" y="3117850"/>
          <p14:tracePt t="41834" x="2959100" y="3136900"/>
          <p14:tracePt t="41850" x="2959100" y="3143250"/>
          <p14:tracePt t="41867" x="2959100" y="3155950"/>
          <p14:tracePt t="41884" x="2959100" y="3168650"/>
          <p14:tracePt t="41900" x="2952750" y="3181350"/>
          <p14:tracePt t="41917" x="2946400" y="3200400"/>
          <p14:tracePt t="41934" x="2946400" y="3225800"/>
          <p14:tracePt t="41950" x="2946400" y="3232150"/>
          <p14:tracePt t="41967" x="2940050" y="3238500"/>
          <p14:tracePt t="41999" x="2940050" y="3244850"/>
          <p14:tracePt t="42391" x="2940050" y="3238500"/>
          <p14:tracePt t="42399" x="2940050" y="3232150"/>
          <p14:tracePt t="42533" x="2940050" y="3225800"/>
          <p14:tracePt t="42541" x="2946400" y="3225800"/>
          <p14:tracePt t="42550" x="2952750" y="3219450"/>
          <p14:tracePt t="42566" x="2965450" y="3213100"/>
          <p14:tracePt t="42583" x="2997200" y="3206750"/>
          <p14:tracePt t="42600" x="3035300" y="3200400"/>
          <p14:tracePt t="42616" x="3048000" y="3200400"/>
          <p14:tracePt t="42634" x="3054350" y="3200400"/>
          <p14:tracePt t="42650" x="3060700" y="3200400"/>
          <p14:tracePt t="42705" x="3067050" y="3200400"/>
          <p14:tracePt t="42729" x="3073400" y="3200400"/>
          <p14:tracePt t="42759" x="3079750" y="3200400"/>
          <p14:tracePt t="42785" x="3086100" y="3200400"/>
          <p14:tracePt t="43213" x="3098800" y="3200400"/>
          <p14:tracePt t="43221" x="3117850" y="3200400"/>
          <p14:tracePt t="43233" x="3143250" y="3194050"/>
          <p14:tracePt t="43249" x="3194050" y="3175000"/>
          <p14:tracePt t="43252" x="3219450" y="3149600"/>
          <p14:tracePt t="43266" x="3244850" y="3130550"/>
          <p14:tracePt t="43283" x="3314700" y="3079750"/>
          <p14:tracePt t="43299" x="3352800" y="3016250"/>
          <p14:tracePt t="43316" x="3397250" y="2959100"/>
          <p14:tracePt t="43332" x="3409950" y="2946400"/>
          <p14:tracePt t="43349" x="3416300" y="2940050"/>
          <p14:tracePt t="43366" x="3416300" y="2933700"/>
          <p14:tracePt t="43527" x="3416300" y="2927350"/>
          <p14:tracePt t="43543" x="3422650" y="2921000"/>
          <p14:tracePt t="43589" x="3429000" y="2921000"/>
          <p14:tracePt t="43965" x="3422650" y="2927350"/>
          <p14:tracePt t="43973" x="3416300" y="2927350"/>
          <p14:tracePt t="43982" x="3409950" y="2933700"/>
          <p14:tracePt t="43999" x="3403600" y="2940050"/>
          <p14:tracePt t="44015" x="3397250" y="2946400"/>
          <p14:tracePt t="44032" x="3390900" y="2952750"/>
          <p14:tracePt t="44049" x="3378200" y="2959100"/>
          <p14:tracePt t="44065" x="3371850" y="2959100"/>
          <p14:tracePt t="44099" x="3371850" y="2965450"/>
          <p14:tracePt t="44115" x="3359150" y="2978150"/>
          <p14:tracePt t="44132" x="3352800" y="2978150"/>
          <p14:tracePt t="44148" x="3340100" y="2984500"/>
          <p14:tracePt t="44165" x="3340100" y="2990850"/>
          <p14:tracePt t="44182" x="3327400" y="2997200"/>
          <p14:tracePt t="44198" x="3321050" y="2997200"/>
          <p14:tracePt t="44215" x="3314700" y="3003550"/>
          <p14:tracePt t="44266" x="3308350" y="3003550"/>
          <p14:tracePt t="44366" x="3308350" y="3009900"/>
          <p14:tracePt t="44373" x="3302000" y="3009900"/>
          <p14:tracePt t="44389" x="3295650" y="3009900"/>
          <p14:tracePt t="44405" x="3295650" y="3016250"/>
          <p14:tracePt t="45549" x="3289300" y="3022600"/>
          <p14:tracePt t="45557" x="3282950" y="3022600"/>
          <p14:tracePt t="45565" x="3276600" y="3028950"/>
          <p14:tracePt t="45580" x="3270250" y="3035300"/>
          <p14:tracePt t="45597" x="3238500" y="3048000"/>
          <p14:tracePt t="45614" x="3200400" y="3060700"/>
          <p14:tracePt t="45630" x="3155950" y="3067050"/>
          <p14:tracePt t="45647" x="3092450" y="3073400"/>
          <p14:tracePt t="45664" x="3016250" y="3086100"/>
          <p14:tracePt t="45680" x="2971800" y="3086100"/>
          <p14:tracePt t="45697" x="2933700" y="3086100"/>
          <p14:tracePt t="45714" x="2908300" y="3079750"/>
          <p14:tracePt t="45730" x="2895600" y="3079750"/>
          <p14:tracePt t="45747" x="2870200" y="3079750"/>
          <p14:tracePt t="45764" x="2857500" y="3079750"/>
          <p14:tracePt t="45780" x="2851150" y="3079750"/>
          <p14:tracePt t="45784" x="2838450" y="3079750"/>
          <p14:tracePt t="45800" x="2832100" y="3079750"/>
          <p14:tracePt t="45814" x="2819400" y="3079750"/>
          <p14:tracePt t="45830" x="2813050" y="3079750"/>
          <p14:tracePt t="46568" x="2819400" y="3092450"/>
          <p14:tracePt t="46575" x="2832100" y="3105150"/>
          <p14:tracePt t="46583" x="2838450" y="3117850"/>
          <p14:tracePt t="46596" x="2844800" y="3124200"/>
          <p14:tracePt t="46613" x="2857500" y="3143250"/>
          <p14:tracePt t="46630" x="2863850" y="3149600"/>
          <p14:tracePt t="46646" x="2876550" y="3155950"/>
          <p14:tracePt t="46663" x="2882900" y="3168650"/>
          <p14:tracePt t="46680" x="2895600" y="3175000"/>
          <p14:tracePt t="46696" x="2901950" y="3187700"/>
          <p14:tracePt t="46713" x="2908300" y="3187700"/>
          <p14:tracePt t="46730" x="2908300" y="3200400"/>
          <p14:tracePt t="46746" x="2914650" y="3200400"/>
          <p14:tracePt t="47060" x="2933700" y="3200400"/>
          <p14:tracePt t="47068" x="2965450" y="3200400"/>
          <p14:tracePt t="47079" x="3022600" y="3200400"/>
          <p14:tracePt t="47096" x="3111500" y="3187700"/>
          <p14:tracePt t="47112" x="3187700" y="3175000"/>
          <p14:tracePt t="47129" x="3251200" y="3168650"/>
          <p14:tracePt t="47146" x="3308350" y="3149600"/>
          <p14:tracePt t="47162" x="3333750" y="3143250"/>
          <p14:tracePt t="47179" x="3352800" y="3130550"/>
          <p14:tracePt t="47196" x="3359150" y="3117850"/>
          <p14:tracePt t="47212" x="3371850" y="3105150"/>
          <p14:tracePt t="47245" x="3384550" y="3092450"/>
          <p14:tracePt t="47262" x="3397250" y="3079750"/>
          <p14:tracePt t="47279" x="3403600" y="3067050"/>
          <p14:tracePt t="47296" x="3422650" y="3035300"/>
          <p14:tracePt t="47312" x="3441700" y="3003550"/>
          <p14:tracePt t="47330" x="3454400" y="2971800"/>
          <p14:tracePt t="47346" x="3467100" y="2965450"/>
          <p14:tracePt t="47362" x="3467100" y="2959100"/>
          <p14:tracePt t="47379" x="3473450" y="2952750"/>
          <p14:tracePt t="47395" x="3479800" y="2952750"/>
          <p14:tracePt t="47412" x="3486150" y="2946400"/>
          <p14:tracePt t="47523" x="3486150" y="2952750"/>
          <p14:tracePt t="47531" x="3473450" y="2971800"/>
          <p14:tracePt t="47539" x="3460750" y="2997200"/>
          <p14:tracePt t="47547" x="3448050" y="3022600"/>
          <p14:tracePt t="47563" x="3416300" y="3086100"/>
          <p14:tracePt t="47579" x="3390900" y="3149600"/>
          <p14:tracePt t="47595" x="3378200" y="3181350"/>
          <p14:tracePt t="47612" x="3365500" y="3213100"/>
          <p14:tracePt t="47629" x="3359150" y="3232150"/>
          <p14:tracePt t="47646" x="3346450" y="3244850"/>
          <p14:tracePt t="47662" x="3346450" y="3257550"/>
          <p14:tracePt t="47679" x="3346450" y="3263900"/>
          <p14:tracePt t="47695" x="3346450" y="3270250"/>
          <p14:tracePt t="47712" x="3346450" y="3276600"/>
          <p14:tracePt t="47920" x="3346450" y="3282950"/>
          <p14:tracePt t="47928" x="3378200" y="3289300"/>
          <p14:tracePt t="47937" x="3448050" y="3295650"/>
          <p14:tracePt t="47946" x="3543300" y="3314700"/>
          <p14:tracePt t="47962" x="3733800" y="3327400"/>
          <p14:tracePt t="47979" x="3879850" y="3346450"/>
          <p14:tracePt t="47995" x="3968750" y="3346450"/>
          <p14:tracePt t="48012" x="3987800" y="3340100"/>
          <p14:tracePt t="48045" x="3987800" y="3333750"/>
          <p14:tracePt t="48062" x="3930650" y="3263900"/>
          <p14:tracePt t="48079" x="3835400" y="3213100"/>
          <p14:tracePt t="48095" x="3765550" y="3187700"/>
          <p14:tracePt t="48114" x="3714750" y="3175000"/>
          <p14:tracePt t="48128" x="3657600" y="3168650"/>
          <p14:tracePt t="48145" x="3625850" y="3155950"/>
          <p14:tracePt t="48161" x="3613150" y="3155950"/>
          <p14:tracePt t="48178" x="3606800" y="3149600"/>
          <p14:tracePt t="48329" x="3600450" y="3149600"/>
          <p14:tracePt t="48354" x="3594100" y="3143250"/>
          <p14:tracePt t="48361" x="3587750" y="3136900"/>
          <p14:tracePt t="48383" x="3581400" y="3130550"/>
          <p14:tracePt t="48415" x="3575050" y="3130550"/>
          <p14:tracePt t="48439" x="3575050" y="3124200"/>
          <p14:tracePt t="48455" x="3568700" y="3117850"/>
          <p14:tracePt t="48471" x="3562350" y="3117850"/>
          <p14:tracePt t="48479" x="3556000" y="3111500"/>
          <p14:tracePt t="48495" x="3556000" y="3098800"/>
          <p14:tracePt t="48511" x="3556000" y="3092450"/>
          <p14:tracePt t="48528" x="3556000" y="3086100"/>
          <p14:tracePt t="48544" x="3556000" y="3079750"/>
          <p14:tracePt t="48941" x="3549650" y="3079750"/>
          <p14:tracePt t="48948" x="3543300" y="3098800"/>
          <p14:tracePt t="48961" x="3536950" y="3117850"/>
          <p14:tracePt t="48978" x="3517900" y="3187700"/>
          <p14:tracePt t="48994" x="3486150" y="3244850"/>
          <p14:tracePt t="49011" x="3448050" y="3289300"/>
          <p14:tracePt t="49027" x="3409950" y="3321050"/>
          <p14:tracePt t="49044" x="3359150" y="3340100"/>
          <p14:tracePt t="49061" x="3314700" y="3352800"/>
          <p14:tracePt t="49077" x="3263900" y="3365500"/>
          <p14:tracePt t="49094" x="3213100" y="3378200"/>
          <p14:tracePt t="49111" x="3155950" y="3390900"/>
          <p14:tracePt t="49128" x="3060700" y="3397250"/>
          <p14:tracePt t="49144" x="3022600" y="3403600"/>
          <p14:tracePt t="49161" x="2990850" y="3403600"/>
          <p14:tracePt t="49177" x="2965450" y="3403600"/>
          <p14:tracePt t="49194" x="2952750" y="3403600"/>
          <p14:tracePt t="49211" x="2946400" y="3409950"/>
          <p14:tracePt t="49227" x="2933700" y="3409950"/>
          <p14:tracePt t="49244" x="2914650" y="3422650"/>
          <p14:tracePt t="49261" x="2889250" y="3422650"/>
          <p14:tracePt t="49277" x="2870200" y="3422650"/>
          <p14:tracePt t="49294" x="2857500" y="3422650"/>
          <p14:tracePt t="49311" x="2832100" y="3422650"/>
          <p14:tracePt t="49327" x="2819400" y="3422650"/>
          <p14:tracePt t="49344" x="2813050" y="3422650"/>
          <p14:tracePt t="49360" x="2806700" y="3422650"/>
          <p14:tracePt t="49377" x="2800350" y="3422650"/>
          <p14:tracePt t="49600" x="2794000" y="3422650"/>
          <p14:tracePt t="49621" x="2794000" y="3416300"/>
          <p14:tracePt t="49645" x="2787650" y="3416300"/>
          <p14:tracePt t="49670" x="2787650" y="3409950"/>
          <p14:tracePt t="49693" x="2781300" y="3409950"/>
          <p14:tracePt t="49715" x="2774950" y="3409950"/>
          <p14:tracePt t="49740" x="2762250" y="3416300"/>
          <p14:tracePt t="49746" x="2749550" y="3416300"/>
          <p14:tracePt t="49760" x="2736850" y="3422650"/>
          <p14:tracePt t="49777" x="2698750" y="3422650"/>
          <p14:tracePt t="49780" x="2679700" y="3422650"/>
          <p14:tracePt t="49794" x="2635250" y="3422650"/>
          <p14:tracePt t="49810" x="2597150" y="3429000"/>
          <p14:tracePt t="49826" x="2552700" y="3441700"/>
          <p14:tracePt t="49843" x="2520950" y="3448050"/>
          <p14:tracePt t="49860" x="2482850" y="3454400"/>
          <p14:tracePt t="49877" x="2451100" y="3467100"/>
          <p14:tracePt t="49895" x="2393950" y="3486150"/>
          <p14:tracePt t="49910" x="2362200" y="3498850"/>
          <p14:tracePt t="49927" x="2324100" y="3511550"/>
          <p14:tracePt t="49944" x="2286000" y="3524250"/>
          <p14:tracePt t="49960" x="2247900" y="3524250"/>
          <p14:tracePt t="49977" x="2228850" y="3524250"/>
          <p14:tracePt t="49994" x="2222500" y="3524250"/>
          <p14:tracePt t="50010" x="2209800" y="3524250"/>
          <p14:tracePt t="50209" x="2209800" y="3517900"/>
          <p14:tracePt t="50217" x="2235200" y="3511550"/>
          <p14:tracePt t="50226" x="2254250" y="3511550"/>
          <p14:tracePt t="50243" x="2324100" y="3511550"/>
          <p14:tracePt t="50260" x="2400300" y="3511550"/>
          <p14:tracePt t="50276" x="2457450" y="3524250"/>
          <p14:tracePt t="50279" x="2482850" y="3524250"/>
          <p14:tracePt t="50293" x="2495550" y="3524250"/>
          <p14:tracePt t="50310" x="2533650" y="3524250"/>
          <p14:tracePt t="50326" x="2552700" y="3524250"/>
          <p14:tracePt t="50343" x="2559050" y="3524250"/>
          <p14:tracePt t="50360" x="2565400" y="3524250"/>
          <p14:tracePt t="50376" x="2571750" y="3524250"/>
          <p14:tracePt t="50393" x="2584450" y="3530600"/>
          <p14:tracePt t="50409" x="2609850" y="3543300"/>
          <p14:tracePt t="50426" x="2622550" y="3549650"/>
          <p14:tracePt t="50443" x="2635250" y="3556000"/>
          <p14:tracePt t="50459" x="2654300" y="3562350"/>
          <p14:tracePt t="50476" x="2667000" y="3562350"/>
          <p14:tracePt t="50493" x="2673350" y="3562350"/>
          <p14:tracePt t="50510" x="2679700" y="3562350"/>
          <p14:tracePt t="50526" x="2692400" y="3562350"/>
          <p14:tracePt t="50543" x="2698750" y="3562350"/>
          <p14:tracePt t="50576" x="2705100" y="3562350"/>
          <p14:tracePt t="50647" x="2711450" y="3562350"/>
          <p14:tracePt t="50671" x="2724150" y="3568700"/>
          <p14:tracePt t="50679" x="2730500" y="3575050"/>
          <p14:tracePt t="50693" x="2730500" y="3581400"/>
          <p14:tracePt t="50710" x="2749550" y="3587750"/>
          <p14:tracePt t="50726" x="2749550" y="3594100"/>
          <p14:tracePt t="50875" x="2755900" y="3600450"/>
          <p14:tracePt t="50884" x="2768600" y="3600450"/>
          <p14:tracePt t="50892" x="2781300" y="3606800"/>
          <p14:tracePt t="50909" x="2819400" y="3619500"/>
          <p14:tracePt t="50926" x="2857500" y="3625850"/>
          <p14:tracePt t="50942" x="2908300" y="3638550"/>
          <p14:tracePt t="50959" x="2933700" y="3644900"/>
          <p14:tracePt t="50976" x="2959100" y="3651250"/>
          <p14:tracePt t="50992" x="2971800" y="3651250"/>
          <p14:tracePt t="51173" x="2978150" y="3651250"/>
          <p14:tracePt t="51189" x="2997200" y="3651250"/>
          <p14:tracePt t="51197" x="3035300" y="3651250"/>
          <p14:tracePt t="51209" x="3079750" y="3651250"/>
          <p14:tracePt t="51226" x="3200400" y="3651250"/>
          <p14:tracePt t="51242" x="3263900" y="3651250"/>
          <p14:tracePt t="51259" x="3302000" y="3644900"/>
          <p14:tracePt t="51275" x="3314700" y="3638550"/>
          <p14:tracePt t="51399" x="3321050" y="3638550"/>
          <p14:tracePt t="51407" x="3327400" y="3638550"/>
          <p14:tracePt t="51415" x="3340100" y="3632200"/>
          <p14:tracePt t="51425" x="3346450" y="3632200"/>
          <p14:tracePt t="51442" x="3359150" y="3625850"/>
          <p14:tracePt t="51459" x="3378200" y="3625850"/>
          <p14:tracePt t="51475" x="3397250" y="3619500"/>
          <p14:tracePt t="51492" x="3403600" y="3613150"/>
          <p14:tracePt t="51721" x="3409950" y="3613150"/>
          <p14:tracePt t="51799" x="3416300" y="3613150"/>
          <p14:tracePt t="51933" x="3422650" y="3613150"/>
          <p14:tracePt t="51963" x="3422650" y="3619500"/>
          <p14:tracePt t="51995" x="3422650" y="3625850"/>
          <p14:tracePt t="52003" x="3416300" y="3632200"/>
          <p14:tracePt t="52011" x="3409950" y="3632200"/>
          <p14:tracePt t="52025" x="3403600" y="3638550"/>
          <p14:tracePt t="52042" x="3390900" y="3651250"/>
          <p14:tracePt t="52058" x="3384550" y="3663950"/>
          <p14:tracePt t="52075" x="3371850" y="3663950"/>
          <p14:tracePt t="52092" x="3371850" y="3670300"/>
          <p14:tracePt t="52108" x="3359150" y="3676650"/>
          <p14:tracePt t="52125" x="3359150" y="3683000"/>
          <p14:tracePt t="52141" x="3352800" y="3689350"/>
          <p14:tracePt t="52192" x="3346450" y="3689350"/>
          <p14:tracePt t="52215" x="3340100" y="3695700"/>
          <p14:tracePt t="52239" x="3327400" y="3702050"/>
          <p14:tracePt t="52245" x="3321050" y="3708400"/>
          <p14:tracePt t="52261" x="3314700" y="3708400"/>
          <p14:tracePt t="52275" x="3308350" y="3714750"/>
          <p14:tracePt t="52292" x="3295650" y="3727450"/>
          <p14:tracePt t="52308" x="3289300" y="3733800"/>
          <p14:tracePt t="52325" x="3270250" y="3746500"/>
          <p14:tracePt t="52341" x="3257550" y="3752850"/>
          <p14:tracePt t="52358" x="3251200" y="3759200"/>
          <p14:tracePt t="52375" x="3225800" y="3759200"/>
          <p14:tracePt t="52391" x="3187700" y="3759200"/>
          <p14:tracePt t="52408" x="3162300" y="3752850"/>
          <p14:tracePt t="52425" x="3130550" y="3740150"/>
          <p14:tracePt t="52441" x="3117850" y="3740150"/>
          <p14:tracePt t="52458" x="3098800" y="3727450"/>
          <p14:tracePt t="52474" x="3092450" y="3721100"/>
          <p14:tracePt t="52491" x="3079750" y="3721100"/>
          <p14:tracePt t="52525" x="3073400" y="3714750"/>
          <p14:tracePt t="52541" x="3067050" y="3714750"/>
          <p14:tracePt t="52558" x="3054350" y="3708400"/>
          <p14:tracePt t="52574" x="3048000" y="3708400"/>
          <p14:tracePt t="52591" x="3035300" y="3702050"/>
          <p14:tracePt t="52608" x="3028950" y="3695700"/>
          <p14:tracePt t="52624" x="3003550" y="3695700"/>
          <p14:tracePt t="52641" x="2978150" y="3695700"/>
          <p14:tracePt t="52658" x="2933700" y="3695700"/>
          <p14:tracePt t="52674" x="2889250" y="3695700"/>
          <p14:tracePt t="52691" x="2819400" y="3708400"/>
          <p14:tracePt t="52708" x="2743200" y="3721100"/>
          <p14:tracePt t="52724" x="2711450" y="3727450"/>
          <p14:tracePt t="52741" x="2692400" y="3727450"/>
          <p14:tracePt t="52757" x="2673350" y="3733800"/>
          <p14:tracePt t="52774" x="2660650" y="3740150"/>
          <p14:tracePt t="52791" x="2647950" y="3740150"/>
          <p14:tracePt t="52808" x="2622550" y="3752850"/>
          <p14:tracePt t="52824" x="2590800" y="3752850"/>
          <p14:tracePt t="52841" x="2552700" y="3752850"/>
          <p14:tracePt t="52857" x="2527300" y="3765550"/>
          <p14:tracePt t="52874" x="2495550" y="3771900"/>
          <p14:tracePt t="52891" x="2470150" y="3778250"/>
          <p14:tracePt t="52907" x="2432050" y="3790950"/>
          <p14:tracePt t="52924" x="2400300" y="3803650"/>
          <p14:tracePt t="52941" x="2362200" y="3816350"/>
          <p14:tracePt t="52958" x="2336800" y="3829050"/>
          <p14:tracePt t="52974" x="2317750" y="3841750"/>
          <p14:tracePt t="52991" x="2305050" y="3848100"/>
          <p14:tracePt t="53007" x="2298700" y="3848100"/>
          <p14:tracePt t="53024" x="2292350" y="3854450"/>
          <p14:tracePt t="53041" x="2286000" y="3854450"/>
          <p14:tracePt t="53057" x="2273300" y="3854450"/>
          <p14:tracePt t="53074" x="2266950" y="3860800"/>
          <p14:tracePt t="53107" x="2260600" y="3860800"/>
          <p14:tracePt t="53131" x="2260600" y="3854450"/>
          <p14:tracePt t="53249" x="2254250" y="3854450"/>
          <p14:tracePt t="53257" x="2247900" y="3854450"/>
          <p14:tracePt t="53287" x="2241550" y="3854450"/>
          <p14:tracePt t="53351" x="2241550" y="3848100"/>
          <p14:tracePt t="53357" x="2241550" y="3841750"/>
          <p14:tracePt t="53373" x="2241550" y="3835400"/>
          <p14:tracePt t="53380" x="2241550" y="3829050"/>
          <p14:tracePt t="53390" x="2241550" y="3822700"/>
          <p14:tracePt t="53407" x="2247900" y="3816350"/>
          <p14:tracePt t="53424" x="2254250" y="3810000"/>
          <p14:tracePt t="53440" x="2260600" y="3797300"/>
          <p14:tracePt t="53457" x="2266950" y="3790950"/>
          <p14:tracePt t="53474" x="2286000" y="3771900"/>
          <p14:tracePt t="53490" x="2311400" y="3740150"/>
          <p14:tracePt t="53507" x="2349500" y="3708400"/>
          <p14:tracePt t="53524" x="2381250" y="3683000"/>
          <p14:tracePt t="53540" x="2413000" y="3644900"/>
          <p14:tracePt t="53557" x="2463800" y="3606800"/>
          <p14:tracePt t="53573" x="2508250" y="3568700"/>
          <p14:tracePt t="53590" x="2552700" y="3517900"/>
          <p14:tracePt t="53607" x="2590800" y="3479800"/>
          <p14:tracePt t="53624" x="2641600" y="3435350"/>
          <p14:tracePt t="53640" x="2654300" y="3416300"/>
          <p14:tracePt t="53657" x="2667000" y="3403600"/>
          <p14:tracePt t="53674" x="2679700" y="3397250"/>
          <p14:tracePt t="53690" x="2698750" y="3371850"/>
          <p14:tracePt t="53707" x="2717800" y="3352800"/>
          <p14:tracePt t="53723" x="2736850" y="3333750"/>
          <p14:tracePt t="53740" x="2755900" y="3321050"/>
          <p14:tracePt t="53757" x="2774950" y="3308350"/>
          <p14:tracePt t="53773" x="2794000" y="3302000"/>
          <p14:tracePt t="53790" x="2825750" y="3276600"/>
          <p14:tracePt t="53807" x="2857500" y="3251200"/>
          <p14:tracePt t="53823" x="2895600" y="3225800"/>
          <p14:tracePt t="53840" x="2933700" y="3213100"/>
          <p14:tracePt t="53856" x="2952750" y="3200400"/>
          <p14:tracePt t="53873" x="2965450" y="3187700"/>
          <p14:tracePt t="53890" x="2984500" y="3168650"/>
          <p14:tracePt t="53907" x="2997200" y="3149600"/>
          <p14:tracePt t="53923" x="3016250" y="3124200"/>
          <p14:tracePt t="53940" x="3035300" y="3105150"/>
          <p14:tracePt t="53956" x="3048000" y="3092450"/>
          <p14:tracePt t="53990" x="3048000" y="3079750"/>
          <p14:tracePt t="54006" x="3054350" y="3079750"/>
          <p14:tracePt t="54259" x="3054350" y="3073400"/>
          <p14:tracePt t="54644" x="3054350" y="3079750"/>
          <p14:tracePt t="54651" x="3054350" y="3086100"/>
          <p14:tracePt t="54667" x="3054350" y="3092450"/>
          <p14:tracePt t="54674" x="3054350" y="3098800"/>
          <p14:tracePt t="54689" x="3054350" y="3105150"/>
          <p14:tracePt t="54706" x="3054350" y="3124200"/>
          <p14:tracePt t="54722" x="3054350" y="3155950"/>
          <p14:tracePt t="54739" x="3048000" y="3181350"/>
          <p14:tracePt t="54756" x="3041650" y="3225800"/>
          <p14:tracePt t="54772" x="3035300" y="3270250"/>
          <p14:tracePt t="54776" x="3028950" y="3295650"/>
          <p14:tracePt t="54789" x="3022600" y="3314700"/>
          <p14:tracePt t="54806" x="3009900" y="3359150"/>
          <p14:tracePt t="54822" x="3009900" y="3378200"/>
          <p14:tracePt t="54839" x="3003550" y="3390900"/>
          <p14:tracePt t="54856" x="3003550" y="3397250"/>
          <p14:tracePt t="55003" x="2997200" y="3403600"/>
          <p14:tracePt t="55011" x="2997200" y="3409950"/>
          <p14:tracePt t="55022" x="2997200" y="3429000"/>
          <p14:tracePt t="55039" x="2984500" y="3473450"/>
          <p14:tracePt t="55056" x="2978150" y="3517900"/>
          <p14:tracePt t="55072" x="2971800" y="3530600"/>
          <p14:tracePt t="55089" x="2971800" y="3536950"/>
          <p14:tracePt t="55129" x="2971800" y="3543300"/>
          <p14:tracePt t="55253" x="2971800" y="3536950"/>
          <p14:tracePt t="55261" x="2971800" y="3530600"/>
          <p14:tracePt t="55277" x="2971800" y="3524250"/>
          <p14:tracePt t="55289" x="2971800" y="3517900"/>
          <p14:tracePt t="55305" x="2971800" y="3511550"/>
          <p14:tracePt t="55322" x="2971800" y="3498850"/>
          <p14:tracePt t="55339" x="2971800" y="3486150"/>
          <p14:tracePt t="55355" x="2978150" y="3479800"/>
          <p14:tracePt t="55372" x="2990850" y="3467100"/>
          <p14:tracePt t="55388" x="2990850" y="3441700"/>
          <p14:tracePt t="55405" x="3003550" y="3403600"/>
          <p14:tracePt t="55422" x="3016250" y="3359150"/>
          <p14:tracePt t="55439" x="3028950" y="3321050"/>
          <p14:tracePt t="55456" x="3041650" y="3276600"/>
          <p14:tracePt t="55472" x="3060700" y="3219450"/>
          <p14:tracePt t="55488" x="3073400" y="3175000"/>
          <p14:tracePt t="55505" x="3073400" y="3149600"/>
          <p14:tracePt t="55522" x="3073400" y="3136900"/>
          <p14:tracePt t="55538" x="3079750" y="3130550"/>
          <p14:tracePt t="55555" x="3079750" y="3124200"/>
          <p14:tracePt t="55572" x="3086100" y="3117850"/>
          <p14:tracePt t="55588" x="3086100" y="3105150"/>
          <p14:tracePt t="55605" x="3092450" y="3098800"/>
          <p14:tracePt t="55622" x="3092450" y="3086100"/>
          <p14:tracePt t="55638" x="3098800" y="3073400"/>
          <p14:tracePt t="55672" x="3098800" y="3067050"/>
          <p14:tracePt t="55818" x="3098800" y="3098800"/>
          <p14:tracePt t="55825" x="3098800" y="3124200"/>
          <p14:tracePt t="55838" x="3092450" y="3143250"/>
          <p14:tracePt t="55855" x="3079750" y="3206750"/>
          <p14:tracePt t="55872" x="3060700" y="3276600"/>
          <p14:tracePt t="55888" x="3048000" y="3314700"/>
          <p14:tracePt t="55905" x="3041650" y="3340100"/>
          <p14:tracePt t="55921" x="3035300" y="3365500"/>
          <p14:tracePt t="55938" x="3022600" y="3378200"/>
          <p14:tracePt t="55955" x="3016250" y="3390900"/>
          <p14:tracePt t="55971" x="3016250" y="3403600"/>
          <p14:tracePt t="55988" x="3009900" y="3422650"/>
          <p14:tracePt t="56005" x="3003550" y="3448050"/>
          <p14:tracePt t="56021" x="2997200" y="3460750"/>
          <p14:tracePt t="56038" x="2997200" y="3467100"/>
          <p14:tracePt t="56287" x="2997200" y="3441700"/>
          <p14:tracePt t="56295" x="3003550" y="3422650"/>
          <p14:tracePt t="56304" x="3016250" y="3397250"/>
          <p14:tracePt t="56321" x="3028950" y="3359150"/>
          <p14:tracePt t="56338" x="3048000" y="3295650"/>
          <p14:tracePt t="56354" x="3060700" y="3244850"/>
          <p14:tracePt t="56371" x="3073400" y="3206750"/>
          <p14:tracePt t="56388" x="3079750" y="3155950"/>
          <p14:tracePt t="56404" x="3086100" y="3117850"/>
          <p14:tracePt t="56421" x="3098800" y="3086100"/>
          <p14:tracePt t="56438" x="3105150" y="3060700"/>
          <p14:tracePt t="56455" x="3117850" y="3048000"/>
          <p14:tracePt t="56471" x="3117850" y="3035300"/>
          <p14:tracePt t="57235" x="3117850" y="3054350"/>
          <p14:tracePt t="57243" x="3117850" y="3067050"/>
          <p14:tracePt t="57253" x="3117850" y="3092450"/>
          <p14:tracePt t="57270" x="3117850" y="3130550"/>
          <p14:tracePt t="57287" x="3117850" y="3175000"/>
          <p14:tracePt t="57290" x="3111500" y="3200400"/>
          <p14:tracePt t="57304" x="3111500" y="3213100"/>
          <p14:tracePt t="57320" x="3098800" y="3276600"/>
          <p14:tracePt t="57337" x="3086100" y="3308350"/>
          <p14:tracePt t="57353" x="3073400" y="3333750"/>
          <p14:tracePt t="57370" x="3067050" y="3359150"/>
          <p14:tracePt t="57387" x="3060700" y="3378200"/>
          <p14:tracePt t="57404" x="3060700" y="3409950"/>
          <p14:tracePt t="57420" x="3054350" y="3429000"/>
          <p14:tracePt t="57437" x="3048000" y="3441700"/>
          <p14:tracePt t="57454" x="3041650" y="3460750"/>
          <p14:tracePt t="58755" x="3041650" y="3467100"/>
          <p14:tracePt t="58763" x="3035300" y="3473450"/>
          <p14:tracePt t="58779" x="3035300" y="3486150"/>
          <p14:tracePt t="58787" x="3035300" y="3498850"/>
          <p14:tracePt t="58802" x="3022600" y="3517900"/>
          <p14:tracePt t="58819" x="3016250" y="3530600"/>
          <p14:tracePt t="58836" x="3003550" y="3562350"/>
          <p14:tracePt t="58852" x="2997200" y="3575050"/>
          <p14:tracePt t="58869" x="2984500" y="3587750"/>
          <p14:tracePt t="58885" x="2978150" y="3600450"/>
          <p14:tracePt t="58902" x="2971800" y="3613150"/>
          <p14:tracePt t="58919" x="2959100" y="3619500"/>
          <p14:tracePt t="58935" x="2952750" y="3632200"/>
          <p14:tracePt t="59164" x="2946400" y="3632200"/>
          <p14:tracePt t="59170" x="2940050" y="3632200"/>
          <p14:tracePt t="59196" x="2933700" y="3632200"/>
          <p14:tracePt t="59211" x="2927350" y="3632200"/>
          <p14:tracePt t="59217" x="2921000" y="3632200"/>
          <p14:tracePt t="59233" x="2914650" y="3625850"/>
          <p14:tracePt t="59241" x="2908300" y="3625850"/>
          <p14:tracePt t="59265" x="2901950" y="3619500"/>
          <p14:tracePt t="59273" x="2895600" y="3613150"/>
          <p14:tracePt t="59285" x="2889250" y="3606800"/>
          <p14:tracePt t="59302" x="2876550" y="3587750"/>
          <p14:tracePt t="59319" x="2870200" y="3581400"/>
          <p14:tracePt t="59335" x="2857500" y="3575050"/>
          <p14:tracePt t="59352" x="2851150" y="3562350"/>
          <p14:tracePt t="59369" x="2844800" y="3556000"/>
          <p14:tracePt t="59385" x="2832100" y="3543300"/>
          <p14:tracePt t="59402" x="2825750" y="3536950"/>
          <p14:tracePt t="59419" x="2813050" y="3524250"/>
          <p14:tracePt t="59435" x="2806700" y="3517900"/>
          <p14:tracePt t="59452" x="2794000" y="3511550"/>
          <p14:tracePt t="59468" x="2794000" y="3505200"/>
          <p14:tracePt t="59485" x="2787650" y="3498850"/>
          <p14:tracePt t="59502" x="2781300" y="3492500"/>
          <p14:tracePt t="59535" x="2781300" y="3486150"/>
          <p14:tracePt t="59552" x="2781300" y="3479800"/>
          <p14:tracePt t="59568" x="2787650" y="3467100"/>
          <p14:tracePt t="59585" x="2800350" y="3454400"/>
          <p14:tracePt t="59602" x="2806700" y="3448050"/>
          <p14:tracePt t="59618" x="2819400" y="3441700"/>
          <p14:tracePt t="59635" x="2819400" y="3435350"/>
          <p14:tracePt t="59711" x="2838450" y="3435350"/>
          <p14:tracePt t="59719" x="2863850" y="3435350"/>
          <p14:tracePt t="59727" x="2876550" y="3435350"/>
          <p14:tracePt t="59736" x="2901950" y="3429000"/>
          <p14:tracePt t="59751" x="2933700" y="3429000"/>
          <p14:tracePt t="59768" x="2971800" y="3429000"/>
          <p14:tracePt t="59785" x="3003550" y="3422650"/>
          <p14:tracePt t="59801" x="3041650" y="3416300"/>
          <p14:tracePt t="59805" x="3054350" y="3416300"/>
          <p14:tracePt t="59818" x="3073400" y="3409950"/>
          <p14:tracePt t="59835" x="3098800" y="3403600"/>
          <p14:tracePt t="59852" x="3143250" y="3403600"/>
          <p14:tracePt t="59868" x="3168650" y="3403600"/>
          <p14:tracePt t="59885" x="3187700" y="3403600"/>
          <p14:tracePt t="59901" x="3213100" y="3397250"/>
          <p14:tracePt t="59918" x="3257550" y="3390900"/>
          <p14:tracePt t="59935" x="3308350" y="3390900"/>
          <p14:tracePt t="59951" x="3378200" y="3390900"/>
          <p14:tracePt t="59969" x="3454400" y="3390900"/>
          <p14:tracePt t="59984" x="3511550" y="3390900"/>
          <p14:tracePt t="60001" x="3562350" y="3384550"/>
          <p14:tracePt t="60018" x="3613150" y="3371850"/>
          <p14:tracePt t="60035" x="3644900" y="3359150"/>
          <p14:tracePt t="60051" x="3676650" y="3352800"/>
          <p14:tracePt t="60068" x="3683000" y="3346450"/>
          <p14:tracePt t="60085" x="3689350" y="3340100"/>
          <p14:tracePt t="60101" x="3708400" y="3333750"/>
          <p14:tracePt t="60118" x="3721100" y="3333750"/>
          <p14:tracePt t="60134" x="3727450" y="3327400"/>
          <p14:tracePt t="60151" x="3740150" y="3327400"/>
          <p14:tracePt t="60168" x="3759200" y="3327400"/>
          <p14:tracePt t="60184" x="3765550" y="3327400"/>
          <p14:tracePt t="60201" x="3778250" y="3340100"/>
          <p14:tracePt t="60218" x="3790950" y="3346450"/>
          <p14:tracePt t="60234" x="3797300" y="3346450"/>
          <p14:tracePt t="60268" x="3797300" y="3352800"/>
          <p14:tracePt t="60284" x="3803650" y="3359150"/>
          <p14:tracePt t="60301" x="3816350" y="3371850"/>
          <p14:tracePt t="60318" x="3822700" y="3384550"/>
          <p14:tracePt t="60334" x="3835400" y="3416300"/>
          <p14:tracePt t="60351" x="3841750" y="3429000"/>
          <p14:tracePt t="60368" x="3860800" y="3460750"/>
          <p14:tracePt t="60384" x="3867150" y="3473450"/>
          <p14:tracePt t="60401" x="3873500" y="3486150"/>
          <p14:tracePt t="60417" x="3873500" y="3492500"/>
          <p14:tracePt t="60434" x="3879850" y="3505200"/>
          <p14:tracePt t="60451" x="3879850" y="3511550"/>
          <p14:tracePt t="60467" x="3879850" y="3517900"/>
          <p14:tracePt t="60484" x="3879850" y="3530600"/>
          <p14:tracePt t="60501" x="3886200" y="3543300"/>
          <p14:tracePt t="60518" x="3886200" y="3568700"/>
          <p14:tracePt t="60534" x="3886200" y="3575050"/>
          <p14:tracePt t="60551" x="3886200" y="3594100"/>
          <p14:tracePt t="60567" x="3886200" y="3613150"/>
          <p14:tracePt t="60584" x="3886200" y="3625850"/>
          <p14:tracePt t="60601" x="3879850" y="3638550"/>
          <p14:tracePt t="60618" x="3867150" y="3657600"/>
          <p14:tracePt t="60634" x="3854450" y="3670300"/>
          <p14:tracePt t="60651" x="3848100" y="3683000"/>
          <p14:tracePt t="60667" x="3835400" y="3689350"/>
          <p14:tracePt t="60684" x="3829050" y="3702050"/>
          <p14:tracePt t="60701" x="3822700" y="3708400"/>
          <p14:tracePt t="60717" x="3810000" y="3721100"/>
          <p14:tracePt t="60734" x="3803650" y="3727450"/>
          <p14:tracePt t="60751" x="3790950" y="3733800"/>
          <p14:tracePt t="60768" x="3765550" y="3733800"/>
          <p14:tracePt t="60784" x="3708400" y="3733800"/>
          <p14:tracePt t="60801" x="3651250" y="3740150"/>
          <p14:tracePt t="60817" x="3600450" y="3746500"/>
          <p14:tracePt t="60834" x="3556000" y="3752850"/>
          <p14:tracePt t="60851" x="3505200" y="3752850"/>
          <p14:tracePt t="60867" x="3473450" y="3752850"/>
          <p14:tracePt t="60884" x="3441700" y="3752850"/>
          <p14:tracePt t="60901" x="3384550" y="3752850"/>
          <p14:tracePt t="60917" x="3346450" y="3752850"/>
          <p14:tracePt t="60934" x="3314700" y="3752850"/>
          <p14:tracePt t="60950" x="3282950" y="3752850"/>
          <p14:tracePt t="60967" x="3244850" y="3746500"/>
          <p14:tracePt t="60984" x="3213100" y="3746500"/>
          <p14:tracePt t="61000" x="3175000" y="3733800"/>
          <p14:tracePt t="61017" x="3136900" y="3727450"/>
          <p14:tracePt t="61034" x="3086100" y="3727450"/>
          <p14:tracePt t="61050" x="3054350" y="3727450"/>
          <p14:tracePt t="61067" x="3022600" y="3727450"/>
          <p14:tracePt t="61084" x="2990850" y="3727450"/>
          <p14:tracePt t="61100" x="2952750" y="3727450"/>
          <p14:tracePt t="61117" x="2921000" y="3727450"/>
          <p14:tracePt t="61134" x="2889250" y="3727450"/>
          <p14:tracePt t="61150" x="2851150" y="3727450"/>
          <p14:tracePt t="61167" x="2825750" y="3721100"/>
          <p14:tracePt t="61184" x="2800350" y="3714750"/>
          <p14:tracePt t="61200" x="2787650" y="3702050"/>
          <p14:tracePt t="61217" x="2762250" y="3689350"/>
          <p14:tracePt t="61234" x="2755900" y="3689350"/>
          <p14:tracePt t="61250" x="2749550" y="3676650"/>
          <p14:tracePt t="61267" x="2743200" y="3676650"/>
          <p14:tracePt t="61300" x="2736850" y="3676650"/>
          <p14:tracePt t="61341" x="2736850" y="3670300"/>
          <p14:tracePt t="61365" x="2730500" y="3663950"/>
          <p14:tracePt t="61402" x="2724150" y="3657600"/>
          <p14:tracePt t="61418" x="2724150" y="3651250"/>
          <p14:tracePt t="61427" x="2717800" y="3651250"/>
          <p14:tracePt t="61434" x="2717800" y="3644900"/>
          <p14:tracePt t="61450" x="2717800" y="3632200"/>
          <p14:tracePt t="61467" x="2711450" y="3625850"/>
          <p14:tracePt t="61484" x="2711450" y="3613150"/>
          <p14:tracePt t="61500" x="2711450" y="3606800"/>
          <p14:tracePt t="61533" x="2711450" y="3600450"/>
          <p14:tracePt t="61558" x="2711450" y="3594100"/>
          <p14:tracePt t="61582" x="2705100" y="3594100"/>
          <p14:tracePt t="61614" x="2705100" y="3587750"/>
          <p14:tracePt t="61684" x="2705100" y="3581400"/>
          <p14:tracePt t="61787" x="2705100" y="3575050"/>
          <p14:tracePt t="61810" x="2705100" y="3568700"/>
          <p14:tracePt t="61827" x="2705100" y="3562350"/>
          <p14:tracePt t="61841" x="2711450" y="3556000"/>
          <p14:tracePt t="61849" x="2711450" y="3543300"/>
          <p14:tracePt t="61857" x="2717800" y="3543300"/>
          <p14:tracePt t="61866" x="2717800" y="3536950"/>
          <p14:tracePt t="61883" x="2724150" y="3524250"/>
          <p14:tracePt t="61899" x="2730500" y="3511550"/>
          <p14:tracePt t="61917" x="2743200" y="3505200"/>
          <p14:tracePt t="61933" x="2743200" y="3498850"/>
          <p14:tracePt t="61950" x="2762250" y="3479800"/>
          <p14:tracePt t="61966" x="2762250" y="3473450"/>
          <p14:tracePt t="61983" x="2774950" y="3467100"/>
          <p14:tracePt t="61999" x="2781300" y="3454400"/>
          <p14:tracePt t="62016" x="2787650" y="3448050"/>
          <p14:tracePt t="62050" x="2794000" y="3441700"/>
          <p14:tracePt t="62066" x="2800350" y="3441700"/>
          <p14:tracePt t="62083" x="2806700" y="3441700"/>
          <p14:tracePt t="62100" x="2819400" y="3435350"/>
          <p14:tracePt t="62116" x="2844800" y="3435350"/>
          <p14:tracePt t="62132" x="2895600" y="3429000"/>
          <p14:tracePt t="62149" x="2940050" y="3429000"/>
          <p14:tracePt t="62167" x="2984500" y="3429000"/>
          <p14:tracePt t="62183" x="3016250" y="3429000"/>
          <p14:tracePt t="62199" x="3048000" y="3429000"/>
          <p14:tracePt t="62216" x="3092450" y="3429000"/>
          <p14:tracePt t="62233" x="3124200" y="3429000"/>
          <p14:tracePt t="62249" x="3168650" y="3429000"/>
          <p14:tracePt t="62266" x="3206750" y="3429000"/>
          <p14:tracePt t="62283" x="3257550" y="3429000"/>
          <p14:tracePt t="62299" x="3302000" y="3429000"/>
          <p14:tracePt t="62303" x="3327400" y="3429000"/>
          <p14:tracePt t="62316" x="3352800" y="3429000"/>
          <p14:tracePt t="62333" x="3390900" y="3429000"/>
          <p14:tracePt t="62349" x="3429000" y="3429000"/>
          <p14:tracePt t="62366" x="3479800" y="3441700"/>
          <p14:tracePt t="62383" x="3511550" y="3441700"/>
          <p14:tracePt t="62399" x="3556000" y="3454400"/>
          <p14:tracePt t="62416" x="3594100" y="3467100"/>
          <p14:tracePt t="62433" x="3632200" y="3479800"/>
          <p14:tracePt t="62449" x="3663950" y="3486150"/>
          <p14:tracePt t="62466" x="3702050" y="3492500"/>
          <p14:tracePt t="62482" x="3746500" y="3505200"/>
          <p14:tracePt t="62499" x="3771900" y="3511550"/>
          <p14:tracePt t="62516" x="3797300" y="3511550"/>
          <p14:tracePt t="62532" x="3822700" y="3511550"/>
          <p14:tracePt t="62549" x="3835400" y="3524250"/>
          <p14:tracePt t="62566" x="3841750" y="3524250"/>
          <p14:tracePt t="62582" x="3854450" y="3524250"/>
          <p14:tracePt t="62599" x="3860800" y="3524250"/>
          <p14:tracePt t="62616" x="3873500" y="3524250"/>
          <p14:tracePt t="62632" x="3879850" y="3524250"/>
          <p14:tracePt t="62665" x="3886200" y="3530600"/>
          <p14:tracePt t="62682" x="3892550" y="3536950"/>
          <p14:tracePt t="62716" x="3898900" y="3543300"/>
          <p14:tracePt t="62732" x="3905250" y="3556000"/>
          <p14:tracePt t="62749" x="3905250" y="3562350"/>
          <p14:tracePt t="62766" x="3905250" y="3600450"/>
          <p14:tracePt t="62782" x="3905250" y="3632200"/>
          <p14:tracePt t="62799" x="3898900" y="3663950"/>
          <p14:tracePt t="62815" x="3886200" y="3683000"/>
          <p14:tracePt t="62832" x="3879850" y="3689350"/>
          <p14:tracePt t="62849" x="3867150" y="3702050"/>
          <p14:tracePt t="62866" x="3860800" y="3708400"/>
          <p14:tracePt t="62882" x="3848100" y="3721100"/>
          <p14:tracePt t="62899" x="3829050" y="3727450"/>
          <p14:tracePt t="62915" x="3810000" y="3740150"/>
          <p14:tracePt t="62932" x="3784600" y="3752850"/>
          <p14:tracePt t="62949" x="3746500" y="3759200"/>
          <p14:tracePt t="62965" x="3714750" y="3765550"/>
          <p14:tracePt t="62982" x="3670300" y="3771900"/>
          <p14:tracePt t="62998" x="3625850" y="3771900"/>
          <p14:tracePt t="63015" x="3581400" y="3771900"/>
          <p14:tracePt t="63032" x="3530600" y="3771900"/>
          <p14:tracePt t="63048" x="3498850" y="3771900"/>
          <p14:tracePt t="63065" x="3467100" y="3765550"/>
          <p14:tracePt t="63082" x="3422650" y="3765550"/>
          <p14:tracePt t="63098" x="3390900" y="3765550"/>
          <p14:tracePt t="63115" x="3359150" y="3765550"/>
          <p14:tracePt t="63132" x="3346450" y="3765550"/>
          <p14:tracePt t="63148" x="3314700" y="3765550"/>
          <p14:tracePt t="63165" x="3289300" y="3765550"/>
          <p14:tracePt t="63182" x="3257550" y="3765550"/>
          <p14:tracePt t="63198" x="3219450" y="3765550"/>
          <p14:tracePt t="63215" x="3194050" y="3765550"/>
          <p14:tracePt t="63232" x="3162300" y="3765550"/>
          <p14:tracePt t="63248" x="3111500" y="3759200"/>
          <p14:tracePt t="63265" x="3054350" y="3759200"/>
          <p14:tracePt t="63282" x="2984500" y="3759200"/>
          <p14:tracePt t="63298" x="2952750" y="3759200"/>
          <p14:tracePt t="63315" x="2914650" y="3752850"/>
          <p14:tracePt t="63332" x="2895600" y="3746500"/>
          <p14:tracePt t="63348" x="2882900" y="3740150"/>
          <p14:tracePt t="63365" x="2870200" y="3733800"/>
          <p14:tracePt t="63382" x="2863850" y="3727450"/>
          <p14:tracePt t="63398" x="2857500" y="3721100"/>
          <p14:tracePt t="63415" x="2851150" y="3714750"/>
          <p14:tracePt t="63431" x="2838450" y="3702050"/>
          <p14:tracePt t="63448" x="2819400" y="3695700"/>
          <p14:tracePt t="63465" x="2813050" y="3683000"/>
          <p14:tracePt t="63481" x="2800350" y="3683000"/>
          <p14:tracePt t="63498" x="2800350" y="3670300"/>
          <p14:tracePt t="63515" x="2787650" y="3670300"/>
          <p14:tracePt t="63532" x="2774950" y="3663950"/>
          <p14:tracePt t="63548" x="2768600" y="3657600"/>
          <p14:tracePt t="63565" x="2762250" y="3651250"/>
          <p14:tracePt t="63581" x="2755900" y="3644900"/>
          <p14:tracePt t="63615" x="2749550" y="3632200"/>
          <p14:tracePt t="63631" x="2749550" y="3625850"/>
          <p14:tracePt t="63648" x="2749550" y="3619500"/>
          <p14:tracePt t="63665" x="2749550" y="3600450"/>
          <p14:tracePt t="63682" x="2768600" y="3562350"/>
          <p14:tracePt t="63698" x="2781300" y="3549650"/>
          <p14:tracePt t="63715" x="2787650" y="3524250"/>
          <p14:tracePt t="63731" x="2800350" y="3517900"/>
          <p14:tracePt t="63748" x="2806700" y="3511550"/>
          <p14:tracePt t="63765" x="2806700" y="3498850"/>
          <p14:tracePt t="63781" x="2806700" y="3492500"/>
          <p14:tracePt t="63798" x="2813050" y="3486150"/>
          <p14:tracePt t="63815" x="2813050" y="3479800"/>
          <p14:tracePt t="63831" x="2819400" y="3479800"/>
          <p14:tracePt t="63863" x="2819400" y="3473450"/>
          <p14:tracePt t="63871" x="2819400" y="3467100"/>
          <p14:tracePt t="63881" x="2825750" y="3460750"/>
          <p14:tracePt t="63898" x="2838450" y="3454400"/>
          <p14:tracePt t="63915" x="2870200" y="3441700"/>
          <p14:tracePt t="63931" x="2940050" y="3429000"/>
          <p14:tracePt t="63948" x="3117850" y="3422650"/>
          <p14:tracePt t="63964" x="3225800" y="3416300"/>
          <p14:tracePt t="63981" x="3314700" y="3409950"/>
          <p14:tracePt t="63998" x="3384550" y="3403600"/>
          <p14:tracePt t="64014" x="3416300" y="3397250"/>
          <p14:tracePt t="64031" x="3429000" y="3390900"/>
          <p14:tracePt t="64048" x="3435350" y="3384550"/>
          <p14:tracePt t="64064" x="3441700" y="3384550"/>
          <p14:tracePt t="64081" x="3448050" y="3378200"/>
          <p14:tracePt t="64097" x="3454400" y="3378200"/>
          <p14:tracePt t="64131" x="3460750" y="3378200"/>
          <p14:tracePt t="64497" x="3460750" y="3384550"/>
          <p14:tracePt t="64812" x="3460750" y="3390900"/>
          <p14:tracePt t="64898" x="3479800" y="3409950"/>
          <p14:tracePt t="64905" x="3511550" y="3441700"/>
          <p14:tracePt t="64914" x="3536950" y="3460750"/>
          <p14:tracePt t="64930" x="3594100" y="3511550"/>
          <p14:tracePt t="64947" x="3670300" y="3549650"/>
          <p14:tracePt t="64964" x="3714750" y="3587750"/>
          <p14:tracePt t="64980" x="3746500" y="3600450"/>
          <p14:tracePt t="64997" x="3765550" y="3606800"/>
          <p14:tracePt t="65014" x="3784600" y="3606800"/>
          <p14:tracePt t="65563" x="3790950" y="3606800"/>
          <p14:tracePt t="65571" x="3797300" y="3600450"/>
          <p14:tracePt t="65633" x="3803650" y="3594100"/>
          <p14:tracePt t="65641" x="3810000" y="3594100"/>
          <p14:tracePt t="65648" x="3816350" y="3594100"/>
          <p14:tracePt t="65663" x="3822700" y="3594100"/>
          <p14:tracePt t="65680" x="3848100" y="3594100"/>
          <p14:tracePt t="65696" x="3879850" y="3600450"/>
          <p14:tracePt t="65713" x="3930650" y="3613150"/>
          <p14:tracePt t="65730" x="4006850" y="3619500"/>
          <p14:tracePt t="65746" x="4095750" y="3638550"/>
          <p14:tracePt t="65763" x="4159250" y="3651250"/>
          <p14:tracePt t="65780" x="4222750" y="3670300"/>
          <p14:tracePt t="65796" x="4235450" y="3670300"/>
          <p14:tracePt t="65813" x="4241800" y="3670300"/>
          <p14:tracePt t="65829" x="4248150" y="3670300"/>
          <p14:tracePt t="65846" x="4254500" y="3676650"/>
          <p14:tracePt t="65863" x="4260850" y="3683000"/>
          <p14:tracePt t="65880" x="4286250" y="3695700"/>
          <p14:tracePt t="65896" x="4324350" y="3708400"/>
          <p14:tracePt t="65913" x="4362450" y="3721100"/>
          <p14:tracePt t="65930" x="4406900" y="3733800"/>
          <p14:tracePt t="65946" x="4419600" y="3733800"/>
          <p14:tracePt t="67325" x="4425950" y="3733800"/>
          <p14:tracePt t="67365" x="4432300" y="3733800"/>
          <p14:tracePt t="67370" x="4438650" y="3733800"/>
          <p14:tracePt t="67387" x="4445000" y="3733800"/>
          <p14:tracePt t="67395" x="4451350" y="3733800"/>
          <p14:tracePt t="67411" x="4464050" y="3733800"/>
          <p14:tracePt t="67428" x="4489450" y="3733800"/>
          <p14:tracePt t="67445" x="4521200" y="3746500"/>
          <p14:tracePt t="67461" x="4540250" y="3752850"/>
          <p14:tracePt t="67478" x="4559300" y="3752850"/>
          <p14:tracePt t="67495" x="4572000" y="3752850"/>
          <p14:tracePt t="67512" x="4597400" y="3752850"/>
          <p14:tracePt t="67528" x="4610100" y="3752850"/>
          <p14:tracePt t="67545" x="4641850" y="3746500"/>
          <p14:tracePt t="67561" x="4654550" y="3746500"/>
          <p14:tracePt t="67578" x="4660900" y="3740150"/>
          <p14:tracePt t="67594" x="4667250" y="3733800"/>
          <p14:tracePt t="67628" x="4673600" y="3733800"/>
          <p14:tracePt t="67662" x="4679950" y="3727450"/>
          <p14:tracePt t="67669" x="4686300" y="3727450"/>
          <p14:tracePt t="67678" x="4692650" y="3727450"/>
          <p14:tracePt t="67694" x="4705350" y="3721100"/>
          <p14:tracePt t="67711" x="4711700" y="3714750"/>
          <p14:tracePt t="67728" x="4724400" y="3714750"/>
          <p14:tracePt t="67744" x="4730750" y="3708400"/>
          <p14:tracePt t="67761" x="4737100" y="3708400"/>
          <p14:tracePt t="67778" x="4743450" y="3708400"/>
          <p14:tracePt t="67959" x="4756150" y="3702050"/>
          <p14:tracePt t="67966" x="4781550" y="3702050"/>
          <p14:tracePt t="67977" x="4806950" y="3695700"/>
          <p14:tracePt t="67994" x="4851400" y="3689350"/>
          <p14:tracePt t="68011" x="4902200" y="3676650"/>
          <p14:tracePt t="68028" x="4953000" y="3657600"/>
          <p14:tracePt t="68044" x="5003800" y="3625850"/>
          <p14:tracePt t="68061" x="5029200" y="3606800"/>
          <p14:tracePt t="68078" x="5035550" y="3594100"/>
          <p14:tracePt t="68094" x="5048250" y="3581400"/>
          <p14:tracePt t="68111" x="5048250" y="3575050"/>
          <p14:tracePt t="68127" x="5067300" y="3556000"/>
          <p14:tracePt t="68144" x="5073650" y="3543300"/>
          <p14:tracePt t="68161" x="5086350" y="3530600"/>
          <p14:tracePt t="68178" x="5099050" y="3505200"/>
          <p14:tracePt t="68194" x="5111750" y="3492500"/>
          <p14:tracePt t="68211" x="5111750" y="3486150"/>
          <p14:tracePt t="68227" x="5118100" y="3479800"/>
          <p14:tracePt t="68297" x="5118100" y="3492500"/>
          <p14:tracePt t="68305" x="5118100" y="3511550"/>
          <p14:tracePt t="68311" x="5111750" y="3536950"/>
          <p14:tracePt t="68327" x="5092700" y="3587750"/>
          <p14:tracePt t="68344" x="5073650" y="3638550"/>
          <p14:tracePt t="68361" x="5054600" y="3683000"/>
          <p14:tracePt t="68377" x="5048250" y="3714750"/>
          <p14:tracePt t="68394" x="5041900" y="3721100"/>
          <p14:tracePt t="68411" x="5041900" y="3727450"/>
          <p14:tracePt t="68547" x="5041900" y="3733800"/>
          <p14:tracePt t="68555" x="5086350" y="3740150"/>
          <p14:tracePt t="68562" x="5130800" y="3746500"/>
          <p14:tracePt t="68577" x="5181600" y="3759200"/>
          <p14:tracePt t="68594" x="5391150" y="3797300"/>
          <p14:tracePt t="68610" x="5518150" y="3822700"/>
          <p14:tracePt t="68627" x="5588000" y="3835400"/>
          <p14:tracePt t="68644" x="5607050" y="3841750"/>
          <p14:tracePt t="68712" x="5607050" y="3848100"/>
          <p14:tracePt t="68735" x="5600700" y="3854450"/>
          <p14:tracePt t="68752" x="5594350" y="3854450"/>
          <p14:tracePt t="68767" x="5581650" y="3854450"/>
          <p14:tracePt t="68775" x="5575300" y="3854450"/>
          <p14:tracePt t="68781" x="5562600" y="3848100"/>
          <p14:tracePt t="68794" x="5549900" y="3841750"/>
          <p14:tracePt t="68810" x="5518150" y="3829050"/>
          <p14:tracePt t="68813" x="5505450" y="3822700"/>
          <p14:tracePt t="68827" x="5486400" y="3822700"/>
          <p14:tracePt t="68844" x="5461000" y="3803650"/>
          <p14:tracePt t="68860" x="5454650" y="3797300"/>
          <p14:tracePt t="68877" x="5441950" y="3784600"/>
          <p14:tracePt t="68894" x="5435600" y="3778250"/>
          <p14:tracePt t="68910" x="5422900" y="3765550"/>
          <p14:tracePt t="68926" x="5416550" y="3752850"/>
          <p14:tracePt t="68943" x="5403850" y="3746500"/>
          <p14:tracePt t="68960" x="5397500" y="3733800"/>
          <p14:tracePt t="68977" x="5384800" y="3721100"/>
          <p14:tracePt t="68993" x="5372100" y="3708400"/>
          <p14:tracePt t="69010" x="5372100" y="3702050"/>
          <p14:tracePt t="69027" x="5372100" y="3689350"/>
          <p14:tracePt t="69043" x="5372100" y="3683000"/>
          <p14:tracePt t="69060" x="5372100" y="3676650"/>
          <p14:tracePt t="69103" x="5372100" y="3670300"/>
          <p14:tracePt t="69471" x="5378450" y="3663950"/>
          <p14:tracePt t="69488" x="5384800" y="3657600"/>
          <p14:tracePt t="69495" x="5384800" y="3651250"/>
          <p14:tracePt t="69511" x="5391150" y="3651250"/>
          <p14:tracePt t="69519" x="5397500" y="3651250"/>
          <p14:tracePt t="69533" x="5403850" y="3651250"/>
          <p14:tracePt t="69543" x="5410200" y="3651250"/>
          <p14:tracePt t="69560" x="5416550" y="3644900"/>
          <p14:tracePt t="69576" x="5429250" y="3644900"/>
          <p14:tracePt t="69683" x="5435600" y="3644900"/>
          <p14:tracePt t="69691" x="5441950" y="3644900"/>
          <p14:tracePt t="69715" x="5448300" y="3644900"/>
          <p14:tracePt t="69721" x="5454650" y="3644900"/>
          <p14:tracePt t="69728" x="5461000" y="3644900"/>
          <p14:tracePt t="69745" x="5467350" y="3644900"/>
          <p14:tracePt t="69760" x="5480050" y="3644900"/>
          <p14:tracePt t="69776" x="5499100" y="3644900"/>
          <p14:tracePt t="69793" x="5530850" y="3644900"/>
          <p14:tracePt t="69809" x="5549900" y="3644900"/>
          <p14:tracePt t="69826" x="5568950" y="3644900"/>
          <p14:tracePt t="69843" x="5581650" y="3644900"/>
          <p14:tracePt t="69859" x="5594350" y="3644900"/>
          <p14:tracePt t="69876" x="5600700" y="3638550"/>
          <p14:tracePt t="70044" x="5607050" y="3638550"/>
          <p14:tracePt t="70058" x="5619750" y="3651250"/>
          <p14:tracePt t="70066" x="5626100" y="3651250"/>
          <p14:tracePt t="70075" x="5632450" y="3651250"/>
          <p14:tracePt t="70092" x="5638800" y="3657600"/>
          <p14:tracePt t="70110" x="5651500" y="3663950"/>
          <p14:tracePt t="70126" x="5657850" y="3663950"/>
          <p14:tracePt t="70142" x="5664200" y="3663950"/>
          <p14:tracePt t="70159" x="5670550" y="3663950"/>
          <p14:tracePt t="70191" x="5676900" y="3663950"/>
          <p14:tracePt t="70198" x="5676900" y="3670300"/>
          <p14:tracePt t="70209" x="5683250" y="3670300"/>
          <p14:tracePt t="70240" x="5689600" y="3670300"/>
          <p14:tracePt t="70247" x="5695950" y="3676650"/>
          <p14:tracePt t="70259" x="5695950" y="3683000"/>
          <p14:tracePt t="70276" x="5702300" y="3683000"/>
          <p14:tracePt t="70292" x="5715000" y="3683000"/>
          <p14:tracePt t="70326" x="5727700" y="3683000"/>
          <p14:tracePt t="70342" x="5734050" y="3683000"/>
          <p14:tracePt t="70359" x="5753100" y="3683000"/>
          <p14:tracePt t="70376" x="5778500" y="3683000"/>
          <p14:tracePt t="70392" x="5791200" y="3676650"/>
          <p14:tracePt t="70409" x="5816600" y="3663950"/>
          <p14:tracePt t="70427" x="5835650" y="3651250"/>
          <p14:tracePt t="70442" x="5848350" y="3632200"/>
          <p14:tracePt t="70459" x="5861050" y="3613150"/>
          <p14:tracePt t="70475" x="5867400" y="3613150"/>
          <p14:tracePt t="70492" x="5867400" y="3606800"/>
          <p14:tracePt t="70583" x="5867400" y="3594100"/>
          <p14:tracePt t="70591" x="5873750" y="3587750"/>
          <p14:tracePt t="70600" x="5873750" y="3581400"/>
          <p14:tracePt t="70609" x="5873750" y="3575050"/>
          <p14:tracePt t="70632" x="5873750" y="3568700"/>
          <p14:tracePt t="70647" x="5873750" y="3562350"/>
          <p14:tracePt t="70802" x="5867400" y="3562350"/>
          <p14:tracePt t="70810" x="5867400" y="3568700"/>
          <p14:tracePt t="70827" x="5861050" y="3568700"/>
          <p14:tracePt t="70835" x="5854700" y="3568700"/>
          <p14:tracePt t="70843" x="5854700" y="3575050"/>
          <p14:tracePt t="70858" x="5848350" y="3581400"/>
          <p14:tracePt t="70875" x="5835650" y="3594100"/>
          <p14:tracePt t="70892" x="5829300" y="3600450"/>
          <p14:tracePt t="70908" x="5822950" y="3613150"/>
          <p14:tracePt t="70925" x="5810250" y="3619500"/>
          <p14:tracePt t="70942" x="5797550" y="3632200"/>
          <p14:tracePt t="70958" x="5791200" y="3632200"/>
          <p14:tracePt t="70975" x="5784850" y="3644900"/>
          <p14:tracePt t="70992" x="5772150" y="3651250"/>
          <p14:tracePt t="71008" x="5765800" y="3657600"/>
          <p14:tracePt t="71025" x="5753100" y="3663950"/>
          <p14:tracePt t="71042" x="5740400" y="3663950"/>
          <p14:tracePt t="71075" x="5734050" y="3670300"/>
          <p14:tracePt t="71091" x="5727700" y="3670300"/>
          <p14:tracePt t="71108" x="5727700" y="3676650"/>
          <p14:tracePt t="71131" x="5721350" y="3676650"/>
          <p14:tracePt t="71147" x="5715000" y="3683000"/>
          <p14:tracePt t="71171" x="5708650" y="3689350"/>
          <p14:tracePt t="71203" x="5708650" y="3695700"/>
          <p14:tracePt t="71211" x="5702300" y="3695700"/>
          <p14:tracePt t="71289" x="5695950" y="3702050"/>
          <p14:tracePt t="71305" x="5695950" y="3708400"/>
          <p14:tracePt t="71312" x="5689600" y="3708400"/>
          <p14:tracePt t="71325" x="5683250" y="3708400"/>
          <p14:tracePt t="71342" x="5670550" y="3721100"/>
          <p14:tracePt t="71358" x="5664200" y="3721100"/>
          <p14:tracePt t="71374" x="5664200" y="3727450"/>
          <p14:tracePt t="71515" x="5657850" y="3727450"/>
          <p14:tracePt t="71625" x="5651500" y="3733800"/>
          <p14:tracePt t="71673" x="5645150" y="3733800"/>
          <p14:tracePt t="71736" x="5638800" y="3733800"/>
          <p14:tracePt t="71743" x="5626100" y="3733800"/>
          <p14:tracePt t="71751" x="5613400" y="3733800"/>
          <p14:tracePt t="71759" x="5594350" y="3733800"/>
          <p14:tracePt t="71774" x="5562600" y="3727450"/>
          <p14:tracePt t="71791" x="5530850" y="3714750"/>
          <p14:tracePt t="71808" x="5505450" y="3708400"/>
          <p14:tracePt t="71824" x="5486400" y="3695700"/>
          <p14:tracePt t="71841" x="5473700" y="3689350"/>
          <p14:tracePt t="71858" x="5454650" y="3676650"/>
          <p14:tracePt t="71874" x="5422900" y="3663950"/>
          <p14:tracePt t="71891" x="5416550" y="3651250"/>
          <p14:tracePt t="71907" x="5403850" y="3644900"/>
          <p14:tracePt t="71924" x="5403850" y="3632200"/>
          <p14:tracePt t="71941" x="5391150" y="3625850"/>
          <p14:tracePt t="71957" x="5384800" y="3613150"/>
          <p14:tracePt t="71974" x="5372100" y="3587750"/>
          <p14:tracePt t="71991" x="5365750" y="3575050"/>
          <p14:tracePt t="72008" x="5346700" y="3549650"/>
          <p14:tracePt t="72024" x="5340350" y="3536950"/>
          <p14:tracePt t="72041" x="5327650" y="3517900"/>
          <p14:tracePt t="72057" x="5321300" y="3511550"/>
          <p14:tracePt t="72074" x="5308600" y="3498850"/>
          <p14:tracePt t="72091" x="5302250" y="3479800"/>
          <p14:tracePt t="72107" x="5289550" y="3454400"/>
          <p14:tracePt t="72124" x="5283200" y="3441700"/>
          <p14:tracePt t="72141" x="5270500" y="3416300"/>
          <p14:tracePt t="72157" x="5251450" y="3390900"/>
          <p14:tracePt t="72174" x="5245100" y="3384550"/>
          <p14:tracePt t="72191" x="5245100" y="3378200"/>
          <p14:tracePt t="72207" x="5238750" y="3371850"/>
          <p14:tracePt t="72224" x="5232400" y="3365500"/>
          <p14:tracePt t="72241" x="5219700" y="3359150"/>
          <p14:tracePt t="72257" x="5207000" y="3359150"/>
          <p14:tracePt t="72274" x="5187950" y="3340100"/>
          <p14:tracePt t="72290" x="5175250" y="3333750"/>
          <p14:tracePt t="72307" x="5162550" y="3321050"/>
          <p14:tracePt t="72324" x="5156200" y="3314700"/>
          <p14:tracePt t="72340" x="5149850" y="3308350"/>
          <p14:tracePt t="72357" x="5137150" y="3302000"/>
          <p14:tracePt t="72374" x="5130800" y="3295650"/>
          <p14:tracePt t="72390" x="5124450" y="3295650"/>
          <p14:tracePt t="72407" x="5118100" y="3289300"/>
          <p14:tracePt t="72424" x="5105400" y="3276600"/>
          <p14:tracePt t="72457" x="5092700" y="3276600"/>
          <p14:tracePt t="72490" x="5086350" y="3276600"/>
          <p14:tracePt t="72507" x="5086350" y="3270250"/>
          <p14:tracePt t="72544" x="5080000" y="3263900"/>
          <p14:tracePt t="72548" x="5073650" y="3263900"/>
          <p14:tracePt t="72565" x="5073650" y="3257550"/>
          <p14:tracePt t="72580" x="5073650" y="3251200"/>
          <p14:tracePt t="72590" x="5067300" y="3244850"/>
          <p14:tracePt t="72614" x="5060950" y="3238500"/>
          <p14:tracePt t="72624" x="5060950" y="3232150"/>
          <p14:tracePt t="72640" x="5060950" y="3225800"/>
          <p14:tracePt t="72657" x="5060950" y="3219450"/>
          <p14:tracePt t="72674" x="5060950" y="3213100"/>
          <p14:tracePt t="72691" x="5054600" y="3206750"/>
          <p14:tracePt t="72708" x="5054600" y="3200400"/>
          <p14:tracePt t="72777" x="5048250" y="3194050"/>
          <p14:tracePt t="72786" x="5041900" y="3187700"/>
          <p14:tracePt t="72801" x="5041900" y="3181350"/>
          <p14:tracePt t="72815" x="5035550" y="3181350"/>
          <p14:tracePt t="72823" x="5029200" y="3175000"/>
          <p14:tracePt t="72848" x="5022850" y="3175000"/>
          <p14:tracePt t="72902" x="5016500" y="3175000"/>
          <p14:tracePt t="72908" x="5010150" y="3175000"/>
          <p14:tracePt t="72916" x="5003800" y="3181350"/>
          <p14:tracePt t="72926" x="4997450" y="3181350"/>
          <p14:tracePt t="72940" x="4972050" y="3194050"/>
          <p14:tracePt t="72957" x="4927600" y="3206750"/>
          <p14:tracePt t="72973" x="4851400" y="3219450"/>
          <p14:tracePt t="72990" x="4737100" y="3232150"/>
          <p14:tracePt t="73006" x="4610100" y="3251200"/>
          <p14:tracePt t="73023" x="4438650" y="3270250"/>
          <p14:tracePt t="73040" x="4241800" y="3270250"/>
          <p14:tracePt t="73056" x="4019550" y="3276600"/>
          <p14:tracePt t="73075" x="3651250" y="3295650"/>
          <p14:tracePt t="73090" x="3422650" y="3295650"/>
          <p14:tracePt t="73106" x="3219450" y="3295650"/>
          <p14:tracePt t="73123" x="3028950" y="3295650"/>
          <p14:tracePt t="73140" x="2889250" y="3314700"/>
          <p14:tracePt t="73158" x="2781300" y="3327400"/>
          <p14:tracePt t="73173" x="2724150" y="3327400"/>
          <p14:tracePt t="73190" x="2667000" y="3327400"/>
          <p14:tracePt t="73207" x="2628900" y="3327400"/>
          <p14:tracePt t="73223" x="2578100" y="3327400"/>
          <p14:tracePt t="73240" x="2533650" y="3327400"/>
          <p14:tracePt t="73256" x="2476500" y="3333750"/>
          <p14:tracePt t="73273" x="2413000" y="3333750"/>
          <p14:tracePt t="73290" x="2311400" y="3340100"/>
          <p14:tracePt t="73306" x="2203450" y="3346450"/>
          <p14:tracePt t="73311" x="2159000" y="3346450"/>
          <p14:tracePt t="73324" x="2095500" y="3346450"/>
          <p14:tracePt t="73340" x="2051050" y="3340100"/>
          <p14:tracePt t="73356" x="2019300" y="3327400"/>
          <p14:tracePt t="73373" x="2000250" y="3321050"/>
          <p14:tracePt t="73460" x="2000250" y="3314700"/>
          <p14:tracePt t="73558" x="2000250" y="3308350"/>
          <p14:tracePt t="73568" x="2006600" y="3302000"/>
          <p14:tracePt t="73574" x="2006600" y="3295650"/>
          <p14:tracePt t="73591" x="2006600" y="3289300"/>
          <p14:tracePt t="73606" x="2019300" y="3282950"/>
          <p14:tracePt t="73623" x="2025650" y="3276600"/>
          <p14:tracePt t="73639" x="2032000" y="3270250"/>
          <p14:tracePt t="73656" x="2038350" y="3270250"/>
          <p14:tracePt t="73788" x="2038350" y="3263900"/>
          <p14:tracePt t="73795" x="2038350" y="3257550"/>
          <p14:tracePt t="73943" x="2044700" y="3263900"/>
          <p14:tracePt t="73951" x="2051050" y="3276600"/>
          <p14:tracePt t="73960" x="2051050" y="3289300"/>
          <p14:tracePt t="73972" x="2057400" y="3295650"/>
          <p14:tracePt t="73989" x="2063750" y="3314700"/>
          <p14:tracePt t="74006" x="2070100" y="3327400"/>
          <p14:tracePt t="74022" x="2070100" y="3333750"/>
          <p14:tracePt t="74039" x="2070100" y="3340100"/>
          <p14:tracePt t="74056" x="2070100" y="3346450"/>
          <p14:tracePt t="74072" x="2070100" y="3352800"/>
          <p14:tracePt t="74089" x="2070100" y="3359150"/>
          <p14:tracePt t="74106" x="2076450" y="3365500"/>
          <p14:tracePt t="74122" x="2076450" y="3378200"/>
          <p14:tracePt t="74139" x="2076450" y="3390900"/>
          <p14:tracePt t="74156" x="2076450" y="3397250"/>
          <p14:tracePt t="74172" x="2076450" y="3403600"/>
          <p14:tracePt t="74280" x="2076450" y="3409950"/>
          <p14:tracePt t="74288" x="2076450" y="3416300"/>
          <p14:tracePt t="74296" x="2076450" y="3422650"/>
          <p14:tracePt t="74453" x="2076450" y="3429000"/>
          <p14:tracePt t="74485" x="2108200" y="3435350"/>
          <p14:tracePt t="74493" x="2184400" y="3441700"/>
          <p14:tracePt t="74507" x="2406650" y="3441700"/>
          <p14:tracePt t="74522" x="2717800" y="3441700"/>
          <p14:tracePt t="74539" x="3251200" y="3397250"/>
          <p14:tracePt t="74556" x="3860800" y="3359150"/>
          <p14:tracePt t="74572" x="4457700" y="3314700"/>
          <p14:tracePt t="74588" x="4895850" y="3225800"/>
          <p14:tracePt t="74605" x="5124450" y="3162300"/>
          <p14:tracePt t="74622" x="5264150" y="3111500"/>
          <p14:tracePt t="74638" x="5321300" y="3073400"/>
          <p14:tracePt t="74655" x="5327650" y="3060700"/>
          <p14:tracePt t="75049" x="5327650" y="3067050"/>
          <p14:tracePt t="75064" x="5321300" y="3073400"/>
          <p14:tracePt t="75072" x="5314950" y="3073400"/>
          <p14:tracePt t="75088" x="5314950" y="3079750"/>
          <p14:tracePt t="75214" x="5295900" y="3086100"/>
          <p14:tracePt t="75222" x="5283200" y="3086100"/>
          <p14:tracePt t="75229" x="5264150" y="3098800"/>
          <p14:tracePt t="75238" x="5245100" y="3111500"/>
          <p14:tracePt t="75255" x="5207000" y="3136900"/>
          <p14:tracePt t="75271" x="5181600" y="3149600"/>
          <p14:tracePt t="75288" x="5156200" y="3162300"/>
          <p14:tracePt t="75304" x="5143500" y="3175000"/>
          <p14:tracePt t="75309" x="5137150" y="3181350"/>
          <p14:tracePt t="75323" x="5130800" y="3187700"/>
          <p14:tracePt t="75338" x="5124450" y="3194050"/>
          <p14:tracePt t="75355" x="5111750" y="3206750"/>
          <p14:tracePt t="75371" x="5099050" y="3213100"/>
          <p14:tracePt t="75388" x="5086350" y="3219450"/>
          <p14:tracePt t="75405" x="5080000" y="3225800"/>
          <p14:tracePt t="75421" x="5073650" y="3225800"/>
          <p14:tracePt t="75438" x="5054600" y="3225800"/>
          <p14:tracePt t="75455" x="5035550" y="3213100"/>
          <p14:tracePt t="75471" x="5022850" y="3206750"/>
          <p14:tracePt t="75488" x="5003800" y="3194050"/>
          <p14:tracePt t="75504" x="4997450" y="3187700"/>
          <p14:tracePt t="75521" x="4991100" y="3181350"/>
          <p14:tracePt t="75596" x="4984750" y="3175000"/>
          <p14:tracePt t="75612" x="4972050" y="3162300"/>
          <p14:tracePt t="75621" x="4972050" y="3155950"/>
          <p14:tracePt t="75626" x="4965700" y="3155950"/>
          <p14:tracePt t="75638" x="4959350" y="3149600"/>
          <p14:tracePt t="75654" x="4953000" y="3136900"/>
          <p14:tracePt t="75671" x="4940300" y="3136900"/>
          <p14:tracePt t="75687" x="4933950" y="3130550"/>
          <p14:tracePt t="75704" x="4921250" y="3124200"/>
          <p14:tracePt t="75721" x="4902200" y="3117850"/>
          <p14:tracePt t="75738" x="4883150" y="3117850"/>
          <p14:tracePt t="75754" x="4857750" y="3111500"/>
          <p14:tracePt t="75771" x="4845050" y="3111500"/>
          <p14:tracePt t="75787" x="4832350" y="3111500"/>
          <p14:tracePt t="75804" x="4819650" y="3111500"/>
          <p14:tracePt t="75821" x="4813300" y="3111500"/>
          <p14:tracePt t="75837" x="4806950" y="3111500"/>
          <p14:tracePt t="75995" x="4800600" y="3117850"/>
          <p14:tracePt t="76019" x="4794250" y="3117850"/>
          <p14:tracePt t="76035" x="4787900" y="3117850"/>
          <p14:tracePt t="76169" x="4781550" y="3117850"/>
          <p14:tracePt t="76301" x="4775200" y="3117850"/>
          <p14:tracePt t="76318" x="4768850" y="3124200"/>
          <p14:tracePt t="76374" x="4762500" y="3124200"/>
          <p14:tracePt t="76395" x="4756150" y="3124200"/>
          <p14:tracePt t="76403" x="4756150" y="3130550"/>
          <p14:tracePt t="76411" x="4756150" y="3136900"/>
          <p14:tracePt t="76420" x="4749800" y="3143250"/>
          <p14:tracePt t="76437" x="4737100" y="3149600"/>
          <p14:tracePt t="76454" x="4737100" y="3155950"/>
          <p14:tracePt t="76470" x="4730750" y="3168650"/>
          <p14:tracePt t="76487" x="4724400" y="3175000"/>
          <p14:tracePt t="78261" x="4718050" y="3175000"/>
          <p14:tracePt t="78267" x="4711700" y="3162300"/>
          <p14:tracePt t="78275" x="4705350" y="3155950"/>
          <p14:tracePt t="78285" x="4699000" y="3143250"/>
          <p14:tracePt t="78302" x="4692650" y="3111500"/>
          <p14:tracePt t="78318" x="4679950" y="3086100"/>
          <p14:tracePt t="78335" x="4667250" y="3067050"/>
          <p14:tracePt t="78352" x="4660900" y="3054350"/>
          <p14:tracePt t="78369" x="4654550" y="3041650"/>
          <p14:tracePt t="78385" x="4648200" y="3035300"/>
          <p14:tracePt t="78402" x="4648200" y="3028950"/>
          <p14:tracePt t="78418" x="4648200" y="3022600"/>
          <p14:tracePt t="78435" x="4648200" y="3016250"/>
          <p14:tracePt t="78452" x="4648200" y="3003550"/>
          <p14:tracePt t="78468" x="4648200" y="2990850"/>
          <p14:tracePt t="78485" x="4648200" y="2984500"/>
          <p14:tracePt t="78502" x="4648200" y="2971800"/>
          <p14:tracePt t="78518" x="4654550" y="2959100"/>
          <p14:tracePt t="78535" x="4654550" y="2952750"/>
          <p14:tracePt t="78552" x="4660900" y="2946400"/>
          <p14:tracePt t="78568" x="4667250" y="2940050"/>
          <p14:tracePt t="78585" x="4673600" y="2933700"/>
          <p14:tracePt t="78602" x="4686300" y="2927350"/>
          <p14:tracePt t="78618" x="4686300" y="2921000"/>
          <p14:tracePt t="78635" x="4699000" y="2914650"/>
          <p14:tracePt t="78652" x="4737100" y="2901950"/>
          <p14:tracePt t="78668" x="4781550" y="2889250"/>
          <p14:tracePt t="78685" x="4813300" y="2882900"/>
          <p14:tracePt t="78702" x="4838700" y="2876550"/>
          <p14:tracePt t="78718" x="4876800" y="2870200"/>
          <p14:tracePt t="78735" x="4895850" y="2863850"/>
          <p14:tracePt t="78752" x="4921250" y="2863850"/>
          <p14:tracePt t="78768" x="4933950" y="2863850"/>
          <p14:tracePt t="78785" x="4946650" y="2863850"/>
          <p14:tracePt t="78801" x="4965700" y="2863850"/>
          <p14:tracePt t="78818" x="4991100" y="2863850"/>
          <p14:tracePt t="78835" x="5010150" y="2863850"/>
          <p14:tracePt t="78852" x="5016500" y="2863850"/>
          <p14:tracePt t="78868" x="5035550" y="2870200"/>
          <p14:tracePt t="78885" x="5041900" y="2870200"/>
          <p14:tracePt t="78902" x="5054600" y="2882900"/>
          <p14:tracePt t="78935" x="5067300" y="2895600"/>
          <p14:tracePt t="78951" x="5067300" y="2901950"/>
          <p14:tracePt t="79006" x="5073650" y="2901950"/>
          <p14:tracePt t="79020" x="5080000" y="2901950"/>
          <p14:tracePt t="79027" x="5086350" y="2908300"/>
          <p14:tracePt t="79036" x="5086350" y="2914650"/>
          <p14:tracePt t="79051" x="5099050" y="2921000"/>
          <p14:tracePt t="79068" x="5099050" y="2933700"/>
          <p14:tracePt t="79084" x="5111750" y="2940050"/>
          <p14:tracePt t="79101" x="5118100" y="2946400"/>
          <p14:tracePt t="79145" x="5118100" y="2952750"/>
          <p14:tracePt t="79160" x="5124450" y="2959100"/>
          <p14:tracePt t="79177" x="5124450" y="2965450"/>
          <p14:tracePt t="79207" x="5124450" y="2978150"/>
          <p14:tracePt t="79215" x="5130800" y="2984500"/>
          <p14:tracePt t="79231" x="5130800" y="2990850"/>
          <p14:tracePt t="79239" x="5130800" y="2997200"/>
          <p14:tracePt t="79255" x="5130800" y="3009900"/>
          <p14:tracePt t="79268" x="5130800" y="3016250"/>
          <p14:tracePt t="79284" x="5130800" y="3022600"/>
          <p14:tracePt t="79301" x="5130800" y="3035300"/>
          <p14:tracePt t="79318" x="5130800" y="3048000"/>
          <p14:tracePt t="79334" x="5124450" y="3060700"/>
          <p14:tracePt t="79351" x="5111750" y="3079750"/>
          <p14:tracePt t="79368" x="5105400" y="3098800"/>
          <p14:tracePt t="79385" x="5092700" y="3117850"/>
          <p14:tracePt t="79401" x="5092700" y="3124200"/>
          <p14:tracePt t="79418" x="5080000" y="3136900"/>
          <p14:tracePt t="79434" x="5073650" y="3143250"/>
          <p14:tracePt t="79451" x="5060950" y="3155950"/>
          <p14:tracePt t="79467" x="5054600" y="3162300"/>
          <p14:tracePt t="79484" x="5041900" y="3168650"/>
          <p14:tracePt t="79501" x="5035550" y="3181350"/>
          <p14:tracePt t="79518" x="5029200" y="3187700"/>
          <p14:tracePt t="79534" x="5016500" y="3187700"/>
          <p14:tracePt t="79551" x="5010150" y="3187700"/>
          <p14:tracePt t="79568" x="4997450" y="3187700"/>
          <p14:tracePt t="79584" x="4991100" y="3194050"/>
          <p14:tracePt t="79601" x="4978400" y="3200400"/>
          <p14:tracePt t="79617" x="4965700" y="3200400"/>
          <p14:tracePt t="79634" x="4959350" y="3200400"/>
          <p14:tracePt t="79651" x="4946650" y="3200400"/>
          <p14:tracePt t="79709" x="4940300" y="3200400"/>
          <p14:tracePt t="79742" x="4933950" y="3200400"/>
          <p14:tracePt t="79748" x="4914900" y="3200400"/>
          <p14:tracePt t="79757" x="4895850" y="3200400"/>
          <p14:tracePt t="79767" x="4870450" y="3200400"/>
          <p14:tracePt t="79784" x="4838700" y="3200400"/>
          <p14:tracePt t="79801" x="4813300" y="3194050"/>
          <p14:tracePt t="79818" x="4787900" y="3187700"/>
          <p14:tracePt t="79834" x="4781550" y="3181350"/>
          <p14:tracePt t="79882" x="4775200" y="3181350"/>
          <p14:tracePt t="79983" x="4768850" y="3181350"/>
          <p14:tracePt t="79998" x="4768850" y="3194050"/>
          <p14:tracePt t="80007" x="4756150" y="3219450"/>
          <p14:tracePt t="80017" x="4730750" y="3251200"/>
          <p14:tracePt t="80034" x="4705350" y="3295650"/>
          <p14:tracePt t="80050" x="4686300" y="3333750"/>
          <p14:tracePt t="80067" x="4673600" y="3378200"/>
          <p14:tracePt t="80084" x="4654550" y="3416300"/>
          <p14:tracePt t="80100" x="4648200" y="3429000"/>
          <p14:tracePt t="80241" x="4629150" y="3435350"/>
          <p14:tracePt t="80249" x="4610100" y="3448050"/>
          <p14:tracePt t="80257" x="4597400" y="3454400"/>
          <p14:tracePt t="80267" x="4578350" y="3460750"/>
          <p14:tracePt t="80284" x="4527550" y="3473450"/>
          <p14:tracePt t="80300" x="4489450" y="3486150"/>
          <p14:tracePt t="80317" x="4451350" y="3492500"/>
          <p14:tracePt t="80321" x="4445000" y="3492500"/>
          <p14:tracePt t="80334" x="4419600" y="3492500"/>
          <p14:tracePt t="80350" x="4413250" y="3492500"/>
          <p14:tracePt t="80367" x="4400550" y="3492500"/>
          <p14:tracePt t="80384" x="4387850" y="3486150"/>
          <p14:tracePt t="80400" x="4381500" y="3479800"/>
          <p14:tracePt t="80417" x="4368800" y="3467100"/>
          <p14:tracePt t="80433" x="4362450" y="3454400"/>
          <p14:tracePt t="80450" x="4349750" y="3435350"/>
          <p14:tracePt t="80467" x="4349750" y="3429000"/>
          <p14:tracePt t="80484" x="4349750" y="3416300"/>
          <p14:tracePt t="80500" x="4349750" y="3403600"/>
          <p14:tracePt t="80517" x="4356100" y="3390900"/>
          <p14:tracePt t="80533" x="4381500" y="3378200"/>
          <p14:tracePt t="80550" x="4419600" y="3365500"/>
          <p14:tracePt t="80567" x="4451350" y="3352800"/>
          <p14:tracePt t="80583" x="4483100" y="3340100"/>
          <p14:tracePt t="80600" x="4514850" y="3333750"/>
          <p14:tracePt t="80617" x="4565650" y="3333750"/>
          <p14:tracePt t="80633" x="4591050" y="3333750"/>
          <p14:tracePt t="80650" x="4616450" y="3333750"/>
          <p14:tracePt t="80667" x="4629150" y="3333750"/>
          <p14:tracePt t="80683" x="4641850" y="3340100"/>
          <p14:tracePt t="80700" x="4654550" y="3346450"/>
          <p14:tracePt t="80717" x="4673600" y="3352800"/>
          <p14:tracePt t="80733" x="4705350" y="3365500"/>
          <p14:tracePt t="80750" x="4756150" y="3390900"/>
          <p14:tracePt t="80766" x="4787900" y="3397250"/>
          <p14:tracePt t="80783" x="4794250" y="3416300"/>
          <p14:tracePt t="80800" x="4813300" y="3441700"/>
          <p14:tracePt t="80816" x="4826000" y="3460750"/>
          <p14:tracePt t="80833" x="4838700" y="3473450"/>
          <p14:tracePt t="80850" x="4845050" y="3486150"/>
          <p14:tracePt t="80866" x="4864100" y="3524250"/>
          <p14:tracePt t="80883" x="4876800" y="3543300"/>
          <p14:tracePt t="80900" x="4895850" y="3581400"/>
          <p14:tracePt t="80916" x="4902200" y="3606800"/>
          <p14:tracePt t="80933" x="4914900" y="3625850"/>
          <p14:tracePt t="80950" x="4914900" y="3638550"/>
          <p14:tracePt t="80966" x="4914900" y="3663950"/>
          <p14:tracePt t="80983" x="4914900" y="3676650"/>
          <p14:tracePt t="81000" x="4914900" y="3689350"/>
          <p14:tracePt t="81016" x="4908550" y="3695700"/>
          <p14:tracePt t="81033" x="4895850" y="3708400"/>
          <p14:tracePt t="81049" x="4870450" y="3721100"/>
          <p14:tracePt t="81066" x="4838700" y="3727450"/>
          <p14:tracePt t="81083" x="4800600" y="3733800"/>
          <p14:tracePt t="81099" x="4768850" y="3740150"/>
          <p14:tracePt t="81116" x="4724400" y="3740150"/>
          <p14:tracePt t="81133" x="4692650" y="3740150"/>
          <p14:tracePt t="81150" x="4616450" y="3727450"/>
          <p14:tracePt t="81166" x="4572000" y="3714750"/>
          <p14:tracePt t="81183" x="4527550" y="3695700"/>
          <p14:tracePt t="81199" x="4489450" y="3683000"/>
          <p14:tracePt t="81216" x="4464050" y="3663950"/>
          <p14:tracePt t="81233" x="4445000" y="3651250"/>
          <p14:tracePt t="81249" x="4432300" y="3644900"/>
          <p14:tracePt t="81266" x="4413250" y="3632200"/>
          <p14:tracePt t="81283" x="4406900" y="3632200"/>
          <p14:tracePt t="81299" x="4400550" y="3632200"/>
          <p14:tracePt t="81316" x="4394200" y="3625850"/>
          <p14:tracePt t="81463" x="4394200" y="3619500"/>
          <p14:tracePt t="81478" x="4413250" y="3613150"/>
          <p14:tracePt t="81487" x="4457700" y="3606800"/>
          <p14:tracePt t="81499" x="4508500" y="3594100"/>
          <p14:tracePt t="81516" x="4641850" y="3549650"/>
          <p14:tracePt t="81532" x="4819650" y="3505200"/>
          <p14:tracePt t="81549" x="5054600" y="3473450"/>
          <p14:tracePt t="81566" x="5194300" y="3441700"/>
          <p14:tracePt t="81582" x="5302250" y="3422650"/>
          <p14:tracePt t="81599" x="5340350" y="3422650"/>
          <p14:tracePt t="81809" x="5346700" y="3416300"/>
          <p14:tracePt t="81825" x="5346700" y="3409950"/>
          <p14:tracePt t="81839" x="5346700" y="3403600"/>
          <p14:tracePt t="81847" x="5353050" y="3397250"/>
          <p14:tracePt t="81855" x="5353050" y="3390900"/>
          <p14:tracePt t="81871" x="5353050" y="3384550"/>
          <p14:tracePt t="81882" x="5359400" y="3378200"/>
          <p14:tracePt t="81899" x="5372100" y="3365500"/>
          <p14:tracePt t="81916" x="5384800" y="3346450"/>
          <p14:tracePt t="81932" x="5391150" y="3340100"/>
          <p14:tracePt t="81949" x="5397500" y="3327400"/>
          <p14:tracePt t="81966" x="5397500" y="3321050"/>
          <p14:tracePt t="81982" x="5403850" y="3314700"/>
          <p14:tracePt t="82083" x="5403850" y="3308350"/>
          <p14:tracePt t="82113" x="5403850" y="3302000"/>
          <p14:tracePt t="82121" x="5403850" y="3295650"/>
          <p14:tracePt t="82132" x="5403850" y="3289300"/>
          <p14:tracePt t="82148" x="5410200" y="3282950"/>
          <p14:tracePt t="82165" x="5410200" y="3276600"/>
          <p14:tracePt t="82182" x="5422900" y="3263900"/>
          <p14:tracePt t="82198" x="5422900" y="3251200"/>
          <p14:tracePt t="82215" x="5422900" y="3244850"/>
          <p14:tracePt t="82232" x="5429250" y="3232150"/>
          <p14:tracePt t="82248" x="5435600" y="3225800"/>
          <p14:tracePt t="82265" x="5435600" y="3213100"/>
          <p14:tracePt t="82298" x="5435600" y="3206750"/>
          <p14:tracePt t="82317" x="5441950" y="3200400"/>
          <p14:tracePt t="82332" x="5441950" y="3194050"/>
          <p14:tracePt t="82348" x="5441950" y="3181350"/>
          <p14:tracePt t="82365" x="5448300" y="3181350"/>
          <p14:tracePt t="82383" x="5448300" y="3175000"/>
          <p14:tracePt t="82553" x="5448300" y="3168650"/>
          <p14:tracePt t="82561" x="5454650" y="3162300"/>
          <p14:tracePt t="82569" x="5461000" y="3162300"/>
          <p14:tracePt t="82582" x="5467350" y="3149600"/>
          <p14:tracePt t="82598" x="5473700" y="3143250"/>
          <p14:tracePt t="82615" x="5480050" y="3136900"/>
          <p14:tracePt t="82631" x="5480050" y="3124200"/>
          <p14:tracePt t="82648" x="5486400" y="3117850"/>
          <p14:tracePt t="82682" x="5492750" y="3111500"/>
          <p14:tracePt t="82865" x="5499100" y="3105150"/>
          <p14:tracePt t="82889" x="5499100" y="3098800"/>
          <p14:tracePt t="82897" x="5505450" y="3092450"/>
          <p14:tracePt t="82905" x="5511800" y="3086100"/>
          <p14:tracePt t="82921" x="5518150" y="3079750"/>
          <p14:tracePt t="82931" x="5524500" y="3073400"/>
          <p14:tracePt t="82948" x="5530850" y="3073400"/>
          <p14:tracePt t="82965" x="5530850" y="3067050"/>
          <p14:tracePt t="82981" x="5530850" y="3060700"/>
          <p14:tracePt t="83283" x="5530850" y="3054350"/>
          <p14:tracePt t="83297" x="5537200" y="3054350"/>
          <p14:tracePt t="83305" x="5543550" y="3048000"/>
          <p14:tracePt t="83316" x="5543550" y="3041650"/>
          <p14:tracePt t="83331" x="5549900" y="3035300"/>
          <p14:tracePt t="83347" x="5549900" y="3022600"/>
          <p14:tracePt t="83365" x="5556250" y="3022600"/>
          <p14:tracePt t="83462" x="5556250" y="3016250"/>
          <p14:tracePt t="83710" x="5556250" y="3022600"/>
          <p14:tracePt t="83718" x="5556250" y="3041650"/>
          <p14:tracePt t="83730" x="5549900" y="3067050"/>
          <p14:tracePt t="83747" x="5537200" y="3111500"/>
          <p14:tracePt t="83764" x="5524500" y="3162300"/>
          <p14:tracePt t="83780" x="5518150" y="3194050"/>
          <p14:tracePt t="83797" x="5511800" y="3244850"/>
          <p14:tracePt t="83814" x="5505450" y="3270250"/>
          <p14:tracePt t="83830" x="5499100" y="3289300"/>
          <p14:tracePt t="83847" x="5492750" y="3302000"/>
          <p14:tracePt t="83864" x="5486400" y="3314700"/>
          <p14:tracePt t="83880" x="5486400" y="3321050"/>
          <p14:tracePt t="83899" x="5480050" y="3333750"/>
          <p14:tracePt t="83914" x="5473700" y="3340100"/>
          <p14:tracePt t="83930" x="5467350" y="3359150"/>
          <p14:tracePt t="83947" x="5461000" y="3378200"/>
          <p14:tracePt t="83964" x="5454650" y="3397250"/>
          <p14:tracePt t="83980" x="5448300" y="3416300"/>
          <p14:tracePt t="83997" x="5441950" y="3422650"/>
          <p14:tracePt t="84014" x="5429250" y="3435350"/>
          <p14:tracePt t="84030" x="5429250" y="3448050"/>
          <p14:tracePt t="84047" x="5422900" y="3454400"/>
          <p14:tracePt t="84064" x="5416550" y="3467100"/>
          <p14:tracePt t="84119" x="5410200" y="3467100"/>
          <p14:tracePt t="84135" x="5410200" y="3473450"/>
          <p14:tracePt t="84143" x="5410200" y="3479800"/>
          <p14:tracePt t="84151" x="5410200" y="3486150"/>
          <p14:tracePt t="84182" x="5403850" y="3492500"/>
          <p14:tracePt t="84237" x="5397500" y="3498850"/>
          <p14:tracePt t="84361" x="5397500" y="3505200"/>
          <p14:tracePt t="84386" x="5397500" y="3511550"/>
          <p14:tracePt t="84393" x="5391150" y="3517900"/>
          <p14:tracePt t="84401" x="5384800" y="3517900"/>
          <p14:tracePt t="84415" x="5378450" y="3524250"/>
          <p14:tracePt t="84430" x="5372100" y="3530600"/>
          <p14:tracePt t="84447" x="5365750" y="3549650"/>
          <p14:tracePt t="84487" x="5365750" y="3556000"/>
          <p14:tracePt t="84519" x="5359400" y="3556000"/>
          <p14:tracePt t="84565" x="5359400" y="3562350"/>
          <p14:tracePt t="84581" x="5353050" y="3562350"/>
          <p14:tracePt t="84622" x="5353050" y="3568700"/>
          <p14:tracePt t="84635" x="5346700" y="3575050"/>
          <p14:tracePt t="84642" x="5340350" y="3575050"/>
          <p14:tracePt t="84650" x="5340350" y="3581400"/>
          <p14:tracePt t="84684" x="5334000" y="3581400"/>
          <p14:tracePt t="84801" x="5334000" y="3587750"/>
          <p14:tracePt t="84831" x="5334000" y="3594100"/>
          <p14:tracePt t="84839" x="5327650" y="3594100"/>
          <p14:tracePt t="84854" x="5321300" y="3594100"/>
          <p14:tracePt t="84871" x="5321300" y="3600450"/>
          <p14:tracePt t="84911" x="5321300" y="3606800"/>
          <p14:tracePt t="84941" x="5314950" y="3606800"/>
          <p14:tracePt t="84958" x="5308600" y="3613150"/>
          <p14:tracePt t="84973" x="5302250" y="3619500"/>
          <p14:tracePt t="84989" x="5295900" y="3619500"/>
          <p14:tracePt t="84997" x="5289550" y="3619500"/>
          <p14:tracePt t="85013" x="5283200" y="3619500"/>
          <p14:tracePt t="85029" x="5270500" y="3613150"/>
          <p14:tracePt t="85046" x="5257800" y="3594100"/>
          <p14:tracePt t="85063" x="5245100" y="3575050"/>
          <p14:tracePt t="85079" x="5238750" y="3568700"/>
          <p14:tracePt t="85096" x="5232400" y="3556000"/>
          <p14:tracePt t="85129" x="5232400" y="3549650"/>
          <p14:tracePt t="85146" x="5232400" y="3543300"/>
          <p14:tracePt t="85165" x="5232400" y="3530600"/>
          <p14:tracePt t="85179" x="5232400" y="3524250"/>
          <p14:tracePt t="85196" x="5251450" y="3511550"/>
          <p14:tracePt t="85213" x="5270500" y="3498850"/>
          <p14:tracePt t="85230" x="5289550" y="3492500"/>
          <p14:tracePt t="85246" x="5334000" y="3473450"/>
          <p14:tracePt t="85263" x="5365750" y="3460750"/>
          <p14:tracePt t="85279" x="5416550" y="3454400"/>
          <p14:tracePt t="85296" x="5467350" y="3454400"/>
          <p14:tracePt t="85313" x="5549900" y="3448050"/>
          <p14:tracePt t="85317" x="5581650" y="3448050"/>
          <p14:tracePt t="85329" x="5619750" y="3448050"/>
          <p14:tracePt t="85346" x="5721350" y="3448050"/>
          <p14:tracePt t="85363" x="5816600" y="3460750"/>
          <p14:tracePt t="85379" x="5949950" y="3479800"/>
          <p14:tracePt t="85396" x="5994400" y="3492500"/>
          <p14:tracePt t="85412" x="6007100" y="3498850"/>
          <p14:tracePt t="85429" x="6019800" y="3505200"/>
          <p14:tracePt t="85497" x="6019800" y="3511550"/>
          <p14:tracePt t="85505" x="6026150" y="3524250"/>
          <p14:tracePt t="85513" x="6032500" y="3543300"/>
          <p14:tracePt t="85529" x="6032500" y="3575050"/>
          <p14:tracePt t="85546" x="6032500" y="3606800"/>
          <p14:tracePt t="85562" x="6032500" y="3644900"/>
          <p14:tracePt t="85579" x="6026150" y="3670300"/>
          <p14:tracePt t="85595" x="6013450" y="3702050"/>
          <p14:tracePt t="85612" x="5994400" y="3714750"/>
          <p14:tracePt t="85630" x="5943600" y="3752850"/>
          <p14:tracePt t="85646" x="5861050" y="3765550"/>
          <p14:tracePt t="85662" x="5778500" y="3765550"/>
          <p14:tracePt t="85679" x="5645150" y="3721100"/>
          <p14:tracePt t="85696" x="5518150" y="3670300"/>
          <p14:tracePt t="85712" x="5448300" y="3644900"/>
          <p14:tracePt t="85729" x="5397500" y="3632200"/>
          <p14:tracePt t="85745" x="5353050" y="3619500"/>
          <p14:tracePt t="85762" x="5308600" y="3606800"/>
          <p14:tracePt t="85779" x="5283200" y="3600450"/>
          <p14:tracePt t="85795" x="5270500" y="3600450"/>
          <p14:tracePt t="85812" x="5251450" y="3594100"/>
          <p14:tracePt t="85829" x="5226050" y="3587750"/>
          <p14:tracePt t="85845" x="5219700" y="3575050"/>
          <p14:tracePt t="85862" x="5213350" y="3575050"/>
          <p14:tracePt t="86101" x="5213350" y="3568700"/>
          <p14:tracePt t="86179" x="5213350" y="3556000"/>
          <p14:tracePt t="86187" x="5219700" y="3543300"/>
          <p14:tracePt t="86195" x="5238750" y="3530600"/>
          <p14:tracePt t="86212" x="5276850" y="3511550"/>
          <p14:tracePt t="86228" x="5321300" y="3498850"/>
          <p14:tracePt t="86245" x="5372100" y="3492500"/>
          <p14:tracePt t="86262" x="5403850" y="3486150"/>
          <p14:tracePt t="86278" x="5422900" y="3486150"/>
          <p14:tracePt t="86312" x="5429250" y="3486150"/>
          <p14:tracePt t="86328" x="5435600" y="3479800"/>
          <p14:tracePt t="86345" x="5441950" y="3473450"/>
          <p14:tracePt t="86362" x="5454650" y="3467100"/>
          <p14:tracePt t="86378" x="5461000" y="3467100"/>
          <p14:tracePt t="86395" x="5467350" y="3467100"/>
          <p14:tracePt t="86412" x="5486400" y="3460750"/>
          <p14:tracePt t="86428" x="5492750" y="3460750"/>
          <p14:tracePt t="86445" x="5505450" y="3460750"/>
          <p14:tracePt t="86461" x="5518150" y="3460750"/>
          <p14:tracePt t="86478" x="5556250" y="3460750"/>
          <p14:tracePt t="86495" x="5588000" y="3467100"/>
          <p14:tracePt t="86511" x="5626100" y="3479800"/>
          <p14:tracePt t="86528" x="5657850" y="3486150"/>
          <p14:tracePt t="86545" x="5683250" y="3486150"/>
          <p14:tracePt t="86562" x="5715000" y="3486150"/>
          <p14:tracePt t="86640" x="5721350" y="3486150"/>
          <p14:tracePt t="86735" x="5727700" y="3486150"/>
          <p14:tracePt t="86751" x="5727700" y="3492500"/>
          <p14:tracePt t="86759" x="5734050" y="3492500"/>
          <p14:tracePt t="86768" x="5740400" y="3498850"/>
          <p14:tracePt t="86789" x="5746750" y="3505200"/>
          <p14:tracePt t="86798" x="5753100" y="3505200"/>
          <p14:tracePt t="86813" x="5753100" y="3511550"/>
          <p14:tracePt t="86829" x="5753100" y="3517900"/>
          <p14:tracePt t="86845" x="5753100" y="3524250"/>
          <p14:tracePt t="86861" x="5740400" y="3530600"/>
          <p14:tracePt t="86878" x="5727700" y="3543300"/>
          <p14:tracePt t="86895" x="5715000" y="3549650"/>
          <p14:tracePt t="86911" x="5708650" y="3562350"/>
          <p14:tracePt t="86928" x="5695950" y="3562350"/>
          <p14:tracePt t="86944" x="5689600" y="3568700"/>
          <p14:tracePt t="86961" x="5683250" y="3581400"/>
          <p14:tracePt t="86978" x="5670550" y="3587750"/>
          <p14:tracePt t="86995" x="5664200" y="3594100"/>
          <p14:tracePt t="87011" x="5651500" y="3600450"/>
          <p14:tracePt t="87028" x="5645150" y="3613150"/>
          <p14:tracePt t="87044" x="5632450" y="3613150"/>
          <p14:tracePt t="87061" x="5632450" y="3619500"/>
          <p14:tracePt t="87078" x="5632450" y="3625850"/>
          <p14:tracePt t="87095" x="5626100" y="3625850"/>
          <p14:tracePt t="87111" x="5619750" y="3625850"/>
          <p14:tracePt t="87213" x="5613400" y="3632200"/>
          <p14:tracePt t="87229" x="5607050" y="3632200"/>
          <p14:tracePt t="87236" x="5600700" y="3638550"/>
          <p14:tracePt t="87251" x="5594350" y="3644900"/>
          <p14:tracePt t="87260" x="5588000" y="3644900"/>
          <p14:tracePt t="87277" x="5581650" y="3657600"/>
          <p14:tracePt t="87294" x="5568950" y="3663950"/>
          <p14:tracePt t="87311" x="5556250" y="3676650"/>
          <p14:tracePt t="87327" x="5549900" y="3683000"/>
          <p14:tracePt t="87330" x="5543550" y="3689350"/>
          <p14:tracePt t="87344" x="5537200" y="3689350"/>
          <p14:tracePt t="87361" x="5524500" y="3695700"/>
          <p14:tracePt t="87377" x="5518150" y="3695700"/>
          <p14:tracePt t="87417" x="5511800" y="3695700"/>
          <p14:tracePt t="87427" x="5505450" y="3695700"/>
          <p14:tracePt t="87444" x="5505450" y="3689350"/>
          <p14:tracePt t="87461" x="5499100" y="3683000"/>
          <p14:tracePt t="87477" x="5499100" y="3676650"/>
          <p14:tracePt t="87613" x="5492750" y="3676650"/>
          <p14:tracePt t="87628" x="5486400" y="3683000"/>
          <p14:tracePt t="87635" x="5480050" y="3689350"/>
          <p14:tracePt t="87644" x="5473700" y="3689350"/>
          <p14:tracePt t="87661" x="5467350" y="3695700"/>
          <p14:tracePt t="87678" x="5461000" y="3702050"/>
          <p14:tracePt t="87694" x="5448300" y="3708400"/>
          <p14:tracePt t="87710" x="5441950" y="3708400"/>
          <p14:tracePt t="87727" x="5429250" y="3714750"/>
          <p14:tracePt t="87744" x="5391150" y="3714750"/>
          <p14:tracePt t="87760" x="5353050" y="3702050"/>
          <p14:tracePt t="87778" x="5334000" y="3695700"/>
          <p14:tracePt t="87794" x="5308600" y="3683000"/>
          <p14:tracePt t="87810" x="5302250" y="3670300"/>
          <p14:tracePt t="87828" x="5289550" y="3663950"/>
          <p14:tracePt t="87831" x="5289550" y="3657600"/>
          <p14:tracePt t="87844" x="5283200" y="3657600"/>
          <p14:tracePt t="87860" x="5276850" y="3651250"/>
          <p14:tracePt t="87877" x="5276850" y="3644900"/>
          <p14:tracePt t="87894" x="5257800" y="3632200"/>
          <p14:tracePt t="87910" x="5257800" y="3625850"/>
          <p14:tracePt t="87927" x="5251450" y="3613150"/>
          <p14:tracePt t="87943" x="5245100" y="3606800"/>
          <p14:tracePt t="87960" x="5232400" y="3594100"/>
          <p14:tracePt t="87978" x="5226050" y="3587750"/>
          <p14:tracePt t="87994" x="5213350" y="3575050"/>
          <p14:tracePt t="88010" x="5200650" y="3568700"/>
          <p14:tracePt t="88027" x="5194300" y="3562350"/>
          <p14:tracePt t="88044" x="5181600" y="3549650"/>
          <p14:tracePt t="88060" x="5175250" y="3543300"/>
          <p14:tracePt t="88077" x="5162550" y="3530600"/>
          <p14:tracePt t="88094" x="5156200" y="3511550"/>
          <p14:tracePt t="88110" x="5143500" y="3492500"/>
          <p14:tracePt t="88127" x="5130800" y="3467100"/>
          <p14:tracePt t="88144" x="5111750" y="3416300"/>
          <p14:tracePt t="88161" x="5099050" y="3390900"/>
          <p14:tracePt t="88176" x="5080000" y="3359150"/>
          <p14:tracePt t="88194" x="5067300" y="3333750"/>
          <p14:tracePt t="88210" x="5054600" y="3302000"/>
          <p14:tracePt t="88226" x="5041900" y="3276600"/>
          <p14:tracePt t="88243" x="5035550" y="3263900"/>
          <p14:tracePt t="88260" x="5029200" y="3257550"/>
          <p14:tracePt t="88277" x="5022850" y="3251200"/>
          <p14:tracePt t="88371" x="5016500" y="3244850"/>
          <p14:tracePt t="88387" x="5010150" y="3232150"/>
          <p14:tracePt t="88395" x="5003800" y="3225800"/>
          <p14:tracePt t="88403" x="4991100" y="3219450"/>
          <p14:tracePt t="88411" x="4991100" y="3213100"/>
          <p14:tracePt t="88426" x="4972050" y="3200400"/>
          <p14:tracePt t="88460" x="4959350" y="3194050"/>
          <p14:tracePt t="88493" x="4953000" y="3187700"/>
          <p14:tracePt t="88510" x="4946650" y="3187700"/>
          <p14:tracePt t="88526" x="4940300" y="3181350"/>
          <p14:tracePt t="88543" x="4940300" y="3175000"/>
          <p14:tracePt t="88560" x="4927600" y="3168650"/>
          <p14:tracePt t="88576" x="4921250" y="3168650"/>
          <p14:tracePt t="88593" x="4914900" y="3168650"/>
          <p14:tracePt t="88626" x="4908550" y="3168650"/>
          <p14:tracePt t="88921" x="4921250" y="3168650"/>
          <p14:tracePt t="88928" x="4933950" y="3168650"/>
          <p14:tracePt t="88937" x="4959350" y="3168650"/>
          <p14:tracePt t="88943" x="4984750" y="3175000"/>
          <p14:tracePt t="88959" x="5029200" y="3187700"/>
          <p14:tracePt t="88976" x="5048250" y="3200400"/>
          <p14:tracePt t="88993" x="5054600" y="3206750"/>
          <p14:tracePt t="89125" x="5041900" y="3219450"/>
          <p14:tracePt t="89131" x="5022850" y="3232150"/>
          <p14:tracePt t="89142" x="5003800" y="3244850"/>
          <p14:tracePt t="89159" x="4953000" y="3282950"/>
          <p14:tracePt t="89176" x="4895850" y="3327400"/>
          <p14:tracePt t="89194" x="4819650" y="3397250"/>
          <p14:tracePt t="89209" x="4794250" y="3422650"/>
          <p14:tracePt t="89226" x="4730750" y="3467100"/>
          <p14:tracePt t="89242" x="4705350" y="3473450"/>
          <p14:tracePt t="89259" x="4679950" y="3492500"/>
          <p14:tracePt t="89276" x="4648200" y="3505200"/>
          <p14:tracePt t="89292" x="4622800" y="3517900"/>
          <p14:tracePt t="89309" x="4597400" y="3524250"/>
          <p14:tracePt t="89326" x="4584700" y="3536950"/>
          <p14:tracePt t="89342" x="4559300" y="3543300"/>
          <p14:tracePt t="89359" x="4540250" y="3556000"/>
          <p14:tracePt t="89376" x="4521200" y="3568700"/>
          <p14:tracePt t="89392" x="4514850" y="3575050"/>
          <p14:tracePt t="89409" x="4508500" y="3581400"/>
          <p14:tracePt t="89426" x="4495800" y="3594100"/>
          <p14:tracePt t="89442" x="4489450" y="3600450"/>
          <p14:tracePt t="89459" x="4483100" y="3600450"/>
          <p14:tracePt t="89476" x="4470400" y="3613150"/>
          <p14:tracePt t="89492" x="4451350" y="3625850"/>
          <p14:tracePt t="89509" x="4438650" y="3632200"/>
          <p14:tracePt t="89525" x="4432300" y="3644900"/>
          <p14:tracePt t="89542" x="4419600" y="3651250"/>
          <p14:tracePt t="89559" x="4413250" y="3657600"/>
          <p14:tracePt t="89576" x="4400550" y="3663950"/>
          <p14:tracePt t="89609" x="4394200" y="3670300"/>
          <p14:tracePt t="89657" x="4387850" y="3676650"/>
          <p14:tracePt t="89868" x="4394200" y="3676650"/>
          <p14:tracePt t="89875" x="4394200" y="3670300"/>
          <p14:tracePt t="89883" x="4400550" y="3670300"/>
          <p14:tracePt t="89892" x="4406900" y="3670300"/>
          <p14:tracePt t="89908" x="4419600" y="3663950"/>
          <p14:tracePt t="89925" x="4451350" y="3663950"/>
          <p14:tracePt t="89942" x="4476750" y="3670300"/>
          <p14:tracePt t="89958" x="4508500" y="3676650"/>
          <p14:tracePt t="89975" x="4546600" y="3689350"/>
          <p14:tracePt t="89992" x="4610100" y="3702050"/>
          <p14:tracePt t="90008" x="4635500" y="3708400"/>
          <p14:tracePt t="90025" x="4654550" y="3714750"/>
          <p14:tracePt t="90042" x="4660900" y="3714750"/>
          <p14:tracePt t="90058" x="4660900" y="3721100"/>
          <p14:tracePt t="90151" x="4667250" y="3721100"/>
          <p14:tracePt t="90166" x="4673600" y="3721100"/>
          <p14:tracePt t="91027" x="4686300" y="3727450"/>
          <p14:tracePt t="91035" x="4705350" y="3733800"/>
          <p14:tracePt t="91052" x="4718050" y="3740150"/>
          <p14:tracePt t="91059" x="4730750" y="3746500"/>
          <p14:tracePt t="91074" x="4762500" y="3759200"/>
          <p14:tracePt t="91091" x="4800600" y="3771900"/>
          <p14:tracePt t="91108" x="4832350" y="3778250"/>
          <p14:tracePt t="91124" x="4876800" y="3790950"/>
          <p14:tracePt t="91141" x="4908550" y="3803650"/>
          <p14:tracePt t="91159" x="4953000" y="3810000"/>
          <p14:tracePt t="91174" x="5003800" y="3822700"/>
          <p14:tracePt t="91190" x="5048250" y="3835400"/>
          <p14:tracePt t="91207" x="5149850" y="3841750"/>
          <p14:tracePt t="91224" x="5238750" y="3841750"/>
          <p14:tracePt t="91241" x="5353050" y="3835400"/>
          <p14:tracePt t="91257" x="5486400" y="3816350"/>
          <p14:tracePt t="91274" x="5613400" y="3810000"/>
          <p14:tracePt t="91291" x="5740400" y="3810000"/>
          <p14:tracePt t="91309" x="5905500" y="3790950"/>
          <p14:tracePt t="91324" x="5981700" y="3784600"/>
          <p14:tracePt t="91341" x="6032500" y="3771900"/>
          <p14:tracePt t="91357" x="6057900" y="3765550"/>
          <p14:tracePt t="91374" x="6096000" y="3746500"/>
          <p14:tracePt t="91391" x="6115050" y="3733800"/>
          <p14:tracePt t="91407" x="6140450" y="3721100"/>
          <p14:tracePt t="91424" x="6165850" y="3714750"/>
          <p14:tracePt t="91441" x="6184900" y="3702050"/>
          <p14:tracePt t="91457" x="6210300" y="3683000"/>
          <p14:tracePt t="91474" x="6235700" y="3670300"/>
          <p14:tracePt t="91491" x="6254750" y="3657600"/>
          <p14:tracePt t="91507" x="6267450" y="3651250"/>
          <p14:tracePt t="91524" x="6299200" y="3638550"/>
          <p14:tracePt t="91540" x="6330950" y="3625850"/>
          <p14:tracePt t="91557" x="6369050" y="3606800"/>
          <p14:tracePt t="91574" x="6400800" y="3600450"/>
          <p14:tracePt t="91590" x="6445250" y="3581400"/>
          <p14:tracePt t="91607" x="6464300" y="3568700"/>
          <p14:tracePt t="91624" x="6470650" y="3568700"/>
          <p14:tracePt t="91640" x="6477000" y="3562350"/>
          <p14:tracePt t="91657" x="6489700" y="3549650"/>
          <p14:tracePt t="91674" x="6496050" y="3549650"/>
          <p14:tracePt t="91690" x="6502400" y="3543300"/>
          <p14:tracePt t="91724" x="6515100" y="3536950"/>
          <p14:tracePt t="91757" x="6521450" y="3536950"/>
          <p14:tracePt t="91774" x="6527800" y="3536950"/>
          <p14:tracePt t="91790" x="6534150" y="3536950"/>
          <p14:tracePt t="91807" x="6540500" y="3536950"/>
          <p14:tracePt t="91823" x="6546850" y="3536950"/>
          <p14:tracePt t="92282" x="6546850" y="3530600"/>
          <p14:tracePt t="92304" x="6553200" y="3530600"/>
          <p14:tracePt t="92313" x="6553200" y="3524250"/>
          <p14:tracePt t="92323" x="6559550" y="3517900"/>
          <p14:tracePt t="92339" x="6565900" y="3517900"/>
          <p14:tracePt t="92358" x="6565900" y="3511550"/>
          <p14:tracePt t="92373" x="6565900" y="3505200"/>
          <p14:tracePt t="92391" x="6578600" y="3492500"/>
          <p14:tracePt t="92407" x="6578600" y="3486150"/>
          <p14:tracePt t="92423" x="6584950" y="3473450"/>
          <p14:tracePt t="92439" x="6591300" y="3467100"/>
          <p14:tracePt t="92456" x="6591300" y="3460750"/>
          <p14:tracePt t="92473" x="6597650" y="3460750"/>
          <p14:tracePt t="92506" x="6597650" y="3454400"/>
          <p14:tracePt t="92523" x="6597650" y="3448050"/>
          <p14:tracePt t="92540" x="6597650" y="3441700"/>
          <p14:tracePt t="92556" x="6597650" y="3429000"/>
          <p14:tracePt t="92573" x="6597650" y="3422650"/>
          <p14:tracePt t="92589" x="6597650" y="3409950"/>
          <p14:tracePt t="92606" x="6591300" y="3409950"/>
          <p14:tracePt t="92623" x="6591300" y="3403600"/>
          <p14:tracePt t="92639" x="6591300" y="3397250"/>
          <p14:tracePt t="92758" x="6584950" y="3397250"/>
          <p14:tracePt t="92775" x="6584950" y="3403600"/>
          <p14:tracePt t="92783" x="6578600" y="3416300"/>
          <p14:tracePt t="92791" x="6565900" y="3429000"/>
          <p14:tracePt t="92806" x="6553200" y="3448050"/>
          <p14:tracePt t="92823" x="6534150" y="3486150"/>
          <p14:tracePt t="92839" x="6521450" y="3492500"/>
          <p14:tracePt t="92856" x="6515100" y="3505200"/>
          <p14:tracePt t="92872" x="6502400" y="3505200"/>
          <p14:tracePt t="92931" x="6496050" y="3498850"/>
          <p14:tracePt t="92939" x="6489700" y="3492500"/>
          <p14:tracePt t="92947" x="6489700" y="3486150"/>
          <p14:tracePt t="92956" x="6483350" y="3479800"/>
          <p14:tracePt t="92973" x="6477000" y="3467100"/>
          <p14:tracePt t="92989" x="6470650" y="3454400"/>
          <p14:tracePt t="93022" x="6470650" y="3448050"/>
          <p14:tracePt t="93213" x="6470650" y="3441700"/>
          <p14:tracePt t="93229" x="6477000" y="3435350"/>
          <p14:tracePt t="93237" x="6483350" y="3429000"/>
          <p14:tracePt t="93245" x="6483350" y="3422650"/>
          <p14:tracePt t="93255" x="6489700" y="3422650"/>
          <p14:tracePt t="93272" x="6496050" y="3409950"/>
          <p14:tracePt t="93289" x="6508750" y="3403600"/>
          <p14:tracePt t="93347" x="6515100" y="3403600"/>
          <p14:tracePt t="93363" x="6521450" y="3403600"/>
          <p14:tracePt t="93370" x="6534150" y="3409950"/>
          <p14:tracePt t="93380" x="6540500" y="3422650"/>
          <p14:tracePt t="93389" x="6540500" y="3429000"/>
          <p14:tracePt t="93405" x="6553200" y="3435350"/>
          <p14:tracePt t="93422" x="6553200" y="3448050"/>
          <p14:tracePt t="93439" x="6559550" y="3448050"/>
          <p14:tracePt t="93535" x="6565900" y="3448050"/>
          <p14:tracePt t="93551" x="6572250" y="3448050"/>
          <p14:tracePt t="93559" x="6584950" y="3448050"/>
          <p14:tracePt t="93572" x="6591300" y="3454400"/>
          <p14:tracePt t="93588" x="6604000" y="3454400"/>
          <p14:tracePt t="93605" x="6610350" y="3454400"/>
          <p14:tracePt t="93622" x="6616700" y="3454400"/>
          <p14:tracePt t="93639" x="6623050" y="3454400"/>
          <p14:tracePt t="93683" x="6629400" y="3454400"/>
          <p14:tracePt t="93699" x="6635750" y="3448050"/>
          <p14:tracePt t="93715" x="6642100" y="3441700"/>
          <p14:tracePt t="93731" x="6648450" y="3441700"/>
          <p14:tracePt t="93739" x="6654800" y="3435350"/>
          <p14:tracePt t="93755" x="6661150" y="3435350"/>
          <p14:tracePt t="93772" x="6667500" y="3422650"/>
          <p14:tracePt t="93788" x="6673850" y="3422650"/>
          <p14:tracePt t="93805" x="6686550" y="3416300"/>
          <p14:tracePt t="93822" x="6686550" y="3409950"/>
          <p14:tracePt t="93838" x="6686550" y="3403600"/>
          <p14:tracePt t="94013" x="6692900" y="3403600"/>
          <p14:tracePt t="94405" x="6699250" y="3403600"/>
          <p14:tracePt t="94411" x="6724650" y="3403600"/>
          <p14:tracePt t="94421" x="6750050" y="3397250"/>
          <p14:tracePt t="94438" x="6800850" y="3390900"/>
          <p14:tracePt t="94455" x="6832600" y="3384550"/>
          <p14:tracePt t="94472" x="6851650" y="3378200"/>
          <p14:tracePt t="94488" x="6851650" y="3371850"/>
          <p14:tracePt t="94623" x="6858000" y="3371850"/>
          <p14:tracePt t="94638" x="6864350" y="3371850"/>
          <p14:tracePt t="94647" x="6864350" y="3378200"/>
          <p14:tracePt t="94655" x="6870700" y="3378200"/>
          <p14:tracePt t="94673" x="6877050" y="3378200"/>
          <p14:tracePt t="94688" x="6889750" y="3384550"/>
          <p14:tracePt t="94704" x="6921500" y="3397250"/>
          <p14:tracePt t="94721" x="6959600" y="3409950"/>
          <p14:tracePt t="94738" x="7010400" y="3422650"/>
          <p14:tracePt t="94754" x="7042150" y="3422650"/>
          <p14:tracePt t="94771" x="7080250" y="3429000"/>
          <p14:tracePt t="94789" x="7099300" y="3429000"/>
          <p14:tracePt t="94804" x="7105650" y="3429000"/>
          <p14:tracePt t="94821" x="7112000" y="3429000"/>
          <p14:tracePt t="94837" x="7112000" y="3435350"/>
          <p14:tracePt t="95721" x="7112000" y="3441700"/>
          <p14:tracePt t="95728" x="7112000" y="3448050"/>
          <p14:tracePt t="95737" x="7105650" y="3467100"/>
          <p14:tracePt t="95754" x="7067550" y="3505200"/>
          <p14:tracePt t="95770" x="6991350" y="3549650"/>
          <p14:tracePt t="95787" x="6851650" y="3600450"/>
          <p14:tracePt t="95804" x="6648450" y="3619500"/>
          <p14:tracePt t="95820" x="6457950" y="3632200"/>
          <p14:tracePt t="95837" x="6261100" y="3632200"/>
          <p14:tracePt t="95853" x="6000750" y="3606800"/>
          <p14:tracePt t="95870" x="5880100" y="3587750"/>
          <p14:tracePt t="95887" x="5835650" y="3575050"/>
          <p14:tracePt t="95903" x="5803900" y="3575050"/>
          <p14:tracePt t="95920" x="5797550" y="3562350"/>
          <p14:tracePt t="95937" x="5791200" y="3556000"/>
          <p14:tracePt t="96057" x="5784850" y="3556000"/>
          <p14:tracePt t="96065" x="5778500" y="3556000"/>
          <p14:tracePt t="96072" x="5772150" y="3556000"/>
          <p14:tracePt t="96089" x="5765800" y="3556000"/>
          <p14:tracePt t="96104" x="5759450" y="3556000"/>
          <p14:tracePt t="96120" x="5746750" y="3556000"/>
          <p14:tracePt t="96136" x="5740400" y="3562350"/>
          <p14:tracePt t="96153" x="5721350" y="3568700"/>
          <p14:tracePt t="96170" x="5715000" y="3575050"/>
          <p14:tracePt t="96186" x="5708650" y="3581400"/>
          <p14:tracePt t="96203" x="5695950" y="3581400"/>
          <p14:tracePt t="96220" x="5670550" y="3600450"/>
          <p14:tracePt t="96236" x="5664200" y="3606800"/>
          <p14:tracePt t="96253" x="5651500" y="3613150"/>
          <p14:tracePt t="96270" x="5645150" y="3619500"/>
          <p14:tracePt t="96286" x="5638800" y="3619500"/>
          <p14:tracePt t="96320" x="5632450" y="3619500"/>
          <p14:tracePt t="96336" x="5619750" y="3619500"/>
          <p14:tracePt t="96353" x="5619750" y="3613150"/>
          <p14:tracePt t="96370" x="5607050" y="3613150"/>
          <p14:tracePt t="96388" x="5600700" y="3606800"/>
          <p14:tracePt t="96403" x="5588000" y="3594100"/>
          <p14:tracePt t="96419" x="5581650" y="3587750"/>
          <p14:tracePt t="96436" x="5568950" y="3575050"/>
          <p14:tracePt t="96453" x="5556250" y="3568700"/>
          <p14:tracePt t="96469" x="5543550" y="3562350"/>
          <p14:tracePt t="96486" x="5530850" y="3562350"/>
          <p14:tracePt t="96503" x="5518150" y="3562350"/>
          <p14:tracePt t="96519" x="5505450" y="3562350"/>
          <p14:tracePt t="96536" x="5499100" y="3562350"/>
          <p14:tracePt t="96553" x="5492750" y="3562350"/>
          <p14:tracePt t="96569" x="5486400" y="3562350"/>
          <p14:tracePt t="96586" x="5473700" y="3562350"/>
          <p14:tracePt t="96603" x="5461000" y="3562350"/>
          <p14:tracePt t="96619" x="5448300" y="3562350"/>
          <p14:tracePt t="96636" x="5429250" y="3562350"/>
          <p14:tracePt t="96653" x="5416550" y="3549650"/>
          <p14:tracePt t="96669" x="5403850" y="3543300"/>
          <p14:tracePt t="96686" x="5397500" y="3530600"/>
          <p14:tracePt t="96703" x="5384800" y="3524250"/>
          <p14:tracePt t="96720" x="5378450" y="3511550"/>
          <p14:tracePt t="96736" x="5365750" y="3498850"/>
          <p14:tracePt t="96752" x="5359400" y="3492500"/>
          <p14:tracePt t="96771" x="5340350" y="3460750"/>
          <p14:tracePt t="96786" x="5334000" y="3448050"/>
          <p14:tracePt t="96802" x="5321300" y="3422650"/>
          <p14:tracePt t="96819" x="5314950" y="3403600"/>
          <p14:tracePt t="96836" x="5308600" y="3384550"/>
          <p14:tracePt t="96852" x="5308600" y="3365500"/>
          <p14:tracePt t="96869" x="5308600" y="3359150"/>
          <p14:tracePt t="96873" x="5308600" y="3346450"/>
          <p14:tracePt t="96888" x="5308600" y="3340100"/>
          <p14:tracePt t="96902" x="5308600" y="3327400"/>
          <p14:tracePt t="96919" x="5308600" y="3314700"/>
          <p14:tracePt t="96936" x="5308600" y="3302000"/>
          <p14:tracePt t="96952" x="5321300" y="3282950"/>
          <p14:tracePt t="96969" x="5340350" y="3251200"/>
          <p14:tracePt t="96986" x="5346700" y="3238500"/>
          <p14:tracePt t="97002" x="5384800" y="3213100"/>
          <p14:tracePt t="97019" x="5422900" y="3194050"/>
          <p14:tracePt t="97036" x="5518150" y="3168650"/>
          <p14:tracePt t="97052" x="5607050" y="3155950"/>
          <p14:tracePt t="97069" x="5695950" y="3149600"/>
          <p14:tracePt t="97085" x="5765800" y="3149600"/>
          <p14:tracePt t="97102" x="5803900" y="3162300"/>
          <p14:tracePt t="97119" x="5829300" y="3168650"/>
          <p14:tracePt t="97135" x="5835650" y="3181350"/>
          <p14:tracePt t="97152" x="5848350" y="3200400"/>
          <p14:tracePt t="97169" x="5861050" y="3219450"/>
          <p14:tracePt t="97185" x="5867400" y="3238500"/>
          <p14:tracePt t="97202" x="5880100" y="3263900"/>
          <p14:tracePt t="97219" x="5892800" y="3289300"/>
          <p14:tracePt t="97235" x="5905500" y="3314700"/>
          <p14:tracePt t="97252" x="5911850" y="3346450"/>
          <p14:tracePt t="97269" x="5924550" y="3365500"/>
          <p14:tracePt t="97286" x="5930900" y="3397250"/>
          <p14:tracePt t="97302" x="5930900" y="3448050"/>
          <p14:tracePt t="97319" x="5930900" y="3479800"/>
          <p14:tracePt t="97335" x="5918200" y="3517900"/>
          <p14:tracePt t="97352" x="5905500" y="3543300"/>
          <p14:tracePt t="97368" x="5899150" y="3568700"/>
          <p14:tracePt t="97373" x="5892800" y="3581400"/>
          <p14:tracePt t="97385" x="5886450" y="3600450"/>
          <p14:tracePt t="97402" x="5873750" y="3613150"/>
          <p14:tracePt t="97418" x="5861050" y="3638550"/>
          <p14:tracePt t="97435" x="5848350" y="3657600"/>
          <p14:tracePt t="97452" x="5835650" y="3663950"/>
          <p14:tracePt t="97468" x="5829300" y="3670300"/>
          <p14:tracePt t="97485" x="5816600" y="3683000"/>
          <p14:tracePt t="97502" x="5778500" y="3695700"/>
          <p14:tracePt t="97518" x="5746750" y="3708400"/>
          <p14:tracePt t="97535" x="5708650" y="3714750"/>
          <p14:tracePt t="97552" x="5651500" y="3721100"/>
          <p14:tracePt t="97568" x="5600700" y="3714750"/>
          <p14:tracePt t="97585" x="5518150" y="3683000"/>
          <p14:tracePt t="97601" x="5435600" y="3625850"/>
          <p14:tracePt t="97618" x="5359400" y="3562350"/>
          <p14:tracePt t="97635" x="5314950" y="3524250"/>
          <p14:tracePt t="97652" x="5289550" y="3511550"/>
          <p14:tracePt t="97668" x="5283200" y="3498850"/>
          <p14:tracePt t="97685" x="5276850" y="3498850"/>
          <p14:tracePt t="97811" x="5276850" y="3492500"/>
          <p14:tracePt t="97819" x="5276850" y="3479800"/>
          <p14:tracePt t="97827" x="5276850" y="3473450"/>
          <p14:tracePt t="97836" x="5276850" y="3454400"/>
          <p14:tracePt t="97852" x="5276850" y="3422650"/>
          <p14:tracePt t="97868" x="5276850" y="3384550"/>
          <p14:tracePt t="97885" x="5289550" y="3352800"/>
          <p14:tracePt t="97902" x="5302250" y="3314700"/>
          <p14:tracePt t="97918" x="5308600" y="3282950"/>
          <p14:tracePt t="97935" x="5321300" y="3251200"/>
          <p14:tracePt t="97952" x="5334000" y="3219450"/>
          <p14:tracePt t="97968" x="5340350" y="3206750"/>
          <p14:tracePt t="97985" x="5346700" y="3200400"/>
          <p14:tracePt t="98001" x="5353050" y="3194050"/>
          <p14:tracePt t="98047" x="5353050" y="3187700"/>
          <p14:tracePt t="98063" x="5359400" y="3187700"/>
          <p14:tracePt t="98071" x="5365750" y="3181350"/>
          <p14:tracePt t="98085" x="5372100" y="3175000"/>
          <p14:tracePt t="98101" x="5378450" y="3168650"/>
          <p14:tracePt t="98118" x="5391150" y="3162300"/>
          <p14:tracePt t="98135" x="5403850" y="3149600"/>
          <p14:tracePt t="98151" x="5416550" y="3149600"/>
          <p14:tracePt t="98168" x="5422900" y="3143250"/>
          <p14:tracePt t="98939" x="5422900" y="3136900"/>
          <p14:tracePt t="98947" x="5410200" y="3130550"/>
          <p14:tracePt t="98955" x="5403850" y="3124200"/>
          <p14:tracePt t="98967" x="5391150" y="3117850"/>
          <p14:tracePt t="98984" x="5378450" y="3105150"/>
          <p14:tracePt t="99000" x="5365750" y="3105150"/>
          <p14:tracePt t="99017" x="5365750" y="3098800"/>
          <p14:tracePt t="99105" x="5359400" y="3086100"/>
          <p14:tracePt t="99113" x="5359400" y="3079750"/>
          <p14:tracePt t="99121" x="5353050" y="3067050"/>
          <p14:tracePt t="99134" x="5346700" y="3054350"/>
          <p14:tracePt t="99151" x="5340350" y="3041650"/>
          <p14:tracePt t="99184" x="5340350" y="3035300"/>
          <p14:tracePt t="99200" x="5340350" y="3022600"/>
          <p14:tracePt t="99218" x="5334000" y="3016250"/>
          <p14:tracePt t="99234" x="5334000" y="3009900"/>
          <p14:tracePt t="99250" x="5334000" y="2997200"/>
          <p14:tracePt t="99267" x="5334000" y="2984500"/>
          <p14:tracePt t="99284" x="5346700" y="2971800"/>
          <p14:tracePt t="99300" x="5359400" y="2959100"/>
          <p14:tracePt t="99318" x="5365750" y="2952750"/>
          <p14:tracePt t="99334" x="5378450" y="2940050"/>
          <p14:tracePt t="99350" x="5384800" y="2933700"/>
          <p14:tracePt t="99368" x="5397500" y="2927350"/>
          <p14:tracePt t="99371" x="5397500" y="2921000"/>
          <p14:tracePt t="99384" x="5403850" y="2914650"/>
          <p14:tracePt t="99400" x="5416550" y="2914650"/>
          <p14:tracePt t="99417" x="5429250" y="2914650"/>
          <p14:tracePt t="99450" x="5441950" y="2914650"/>
          <p14:tracePt t="99467" x="5448300" y="2914650"/>
          <p14:tracePt t="99484" x="5461000" y="2921000"/>
          <p14:tracePt t="99500" x="5467350" y="2927350"/>
          <p14:tracePt t="99517" x="5473700" y="2933700"/>
          <p14:tracePt t="99533" x="5486400" y="2933700"/>
          <p14:tracePt t="99550" x="5492750" y="2946400"/>
          <p14:tracePt t="99568" x="5492750" y="2952750"/>
          <p14:tracePt t="99584" x="5499100" y="2952750"/>
          <p14:tracePt t="99600" x="5505450" y="2965450"/>
          <p14:tracePt t="99616" x="5511800" y="2971800"/>
          <p14:tracePt t="99633" x="5511800" y="2984500"/>
          <p14:tracePt t="99650" x="5518150" y="2990850"/>
          <p14:tracePt t="99667" x="5518150" y="2997200"/>
          <p14:tracePt t="99683" x="5511800" y="3022600"/>
          <p14:tracePt t="99700" x="5499100" y="3041650"/>
          <p14:tracePt t="99717" x="5473700" y="3060700"/>
          <p14:tracePt t="99733" x="5454650" y="3079750"/>
          <p14:tracePt t="99750" x="5441950" y="3086100"/>
          <p14:tracePt t="99784" x="5429250" y="3086100"/>
          <p14:tracePt t="99934" x="5422900" y="3086100"/>
          <p14:tracePt t="99942" x="5410200" y="3111500"/>
          <p14:tracePt t="99951" x="5397500" y="3136900"/>
          <p14:tracePt t="99966" x="5378450" y="3181350"/>
          <p14:tracePt t="99983" x="5359400" y="3232150"/>
          <p14:tracePt t="100000" x="5346700" y="3263900"/>
          <p14:tracePt t="100016" x="5334000" y="3308350"/>
          <p14:tracePt t="100033" x="5321300" y="3340100"/>
          <p14:tracePt t="100050" x="5308600" y="3371850"/>
          <p14:tracePt t="100066" x="5302250" y="3390900"/>
          <p14:tracePt t="100083" x="5295900" y="3397250"/>
          <p14:tracePt t="100100" x="5289550" y="3409950"/>
          <p14:tracePt t="100116" x="5283200" y="3416300"/>
          <p14:tracePt t="100133" x="5270500" y="3422650"/>
          <p14:tracePt t="100150" x="5264150" y="3429000"/>
          <p14:tracePt t="100166" x="5257800" y="3441700"/>
          <p14:tracePt t="100183" x="5251450" y="3441700"/>
          <p14:tracePt t="100201" x="5232400" y="3454400"/>
          <p14:tracePt t="100216" x="5226050" y="3460750"/>
          <p14:tracePt t="100233" x="5207000" y="3473450"/>
          <p14:tracePt t="100249" x="5194300" y="3473450"/>
          <p14:tracePt t="100266" x="5187950" y="3486150"/>
          <p14:tracePt t="100283" x="5175250" y="3492500"/>
          <p14:tracePt t="100342" x="5168900" y="3492500"/>
          <p14:tracePt t="100357" x="5162550" y="3492500"/>
          <p14:tracePt t="100397" x="5156200" y="3492500"/>
          <p14:tracePt t="100405" x="5149850" y="3492500"/>
          <p14:tracePt t="100427" x="5143500" y="3492500"/>
          <p14:tracePt t="100436" x="5143500" y="3498850"/>
          <p14:tracePt t="100538" x="5156200" y="3498850"/>
          <p14:tracePt t="100544" x="5175250" y="3492500"/>
          <p14:tracePt t="100552" x="5187950" y="3486150"/>
          <p14:tracePt t="100566" x="5207000" y="3486150"/>
          <p14:tracePt t="100583" x="5238750" y="3473450"/>
          <p14:tracePt t="100599" x="5257800" y="3467100"/>
          <p14:tracePt t="100616" x="5264150" y="3467100"/>
          <p14:tracePt t="100639" x="5264150" y="3460750"/>
          <p14:tracePt t="100766" x="5270500" y="3479800"/>
          <p14:tracePt t="100773" x="5276850" y="3492500"/>
          <p14:tracePt t="100782" x="5289550" y="3505200"/>
          <p14:tracePt t="100799" x="5314950" y="3536950"/>
          <p14:tracePt t="100816" x="5321300" y="3562350"/>
          <p14:tracePt t="100832" x="5334000" y="3575050"/>
          <p14:tracePt t="100849" x="5340350" y="3587750"/>
          <p14:tracePt t="100866" x="5346700" y="3594100"/>
          <p14:tracePt t="100969" x="5340350" y="3600450"/>
          <p14:tracePt t="100994" x="5334000" y="3600450"/>
          <p14:tracePt t="100999" x="5327650" y="3600450"/>
          <p14:tracePt t="101016" x="5321300" y="3600450"/>
          <p14:tracePt t="101032" x="5314950" y="3594100"/>
          <p14:tracePt t="101049" x="5302250" y="3581400"/>
          <p14:tracePt t="101065" x="5295900" y="3581400"/>
          <p14:tracePt t="101082" x="5295900" y="3575050"/>
          <p14:tracePt t="101099" x="5283200" y="3568700"/>
          <p14:tracePt t="101116" x="5283200" y="3556000"/>
          <p14:tracePt t="101132" x="5276850" y="3543300"/>
          <p14:tracePt t="101149" x="5270500" y="3536950"/>
          <p14:tracePt t="101165" x="5270500" y="3517900"/>
          <p14:tracePt t="101182" x="5270500" y="3505200"/>
          <p14:tracePt t="101198" x="5270500" y="3498850"/>
          <p14:tracePt t="101215" x="5276850" y="3479800"/>
          <p14:tracePt t="101232" x="5283200" y="3460750"/>
          <p14:tracePt t="101249" x="5295900" y="3454400"/>
          <p14:tracePt t="101265" x="5302250" y="3441700"/>
          <p14:tracePt t="101282" x="5327650" y="3416300"/>
          <p14:tracePt t="101298" x="5346700" y="3409950"/>
          <p14:tracePt t="101315" x="5365750" y="3397250"/>
          <p14:tracePt t="101333" x="5384800" y="3390900"/>
          <p14:tracePt t="101348" x="5422900" y="3378200"/>
          <p14:tracePt t="101365" x="5467350" y="3365500"/>
          <p14:tracePt t="101368" x="5492750" y="3359150"/>
          <p14:tracePt t="101383" x="5549900" y="3346450"/>
          <p14:tracePt t="101399" x="5619750" y="3346450"/>
          <p14:tracePt t="101415" x="5689600" y="3333750"/>
          <p14:tracePt t="101432" x="5746750" y="3333750"/>
          <p14:tracePt t="101449" x="5791200" y="3333750"/>
          <p14:tracePt t="101465" x="5829300" y="3333750"/>
          <p14:tracePt t="101482" x="5867400" y="3333750"/>
          <p14:tracePt t="101498" x="5880100" y="3346450"/>
          <p14:tracePt t="101515" x="5899150" y="3352800"/>
          <p14:tracePt t="101532" x="5918200" y="3365500"/>
          <p14:tracePt t="101548" x="5930900" y="3371850"/>
          <p14:tracePt t="101565" x="5943600" y="3390900"/>
          <p14:tracePt t="101582" x="5975350" y="3409950"/>
          <p14:tracePt t="101598" x="5988050" y="3422650"/>
          <p14:tracePt t="101615" x="6000750" y="3435350"/>
          <p14:tracePt t="101632" x="6007100" y="3441700"/>
          <p14:tracePt t="101648" x="6019800" y="3454400"/>
          <p14:tracePt t="101665" x="6026150" y="3467100"/>
          <p14:tracePt t="101681" x="6026150" y="3492500"/>
          <p14:tracePt t="101699" x="6032500" y="3505200"/>
          <p14:tracePt t="101715" x="6032500" y="3524250"/>
          <p14:tracePt t="101731" x="6026150" y="3536950"/>
          <p14:tracePt t="101751" x="6000750" y="3562350"/>
          <p14:tracePt t="101765" x="5981700" y="3568700"/>
          <p14:tracePt t="101782" x="5911850" y="3587750"/>
          <p14:tracePt t="101798" x="5861050" y="3587750"/>
          <p14:tracePt t="101815" x="5810250" y="3587750"/>
          <p14:tracePt t="101831" x="5753100" y="3581400"/>
          <p14:tracePt t="101848" x="5695950" y="3568700"/>
          <p14:tracePt t="101865" x="5651500" y="3556000"/>
          <p14:tracePt t="101868" x="5645150" y="3556000"/>
          <p14:tracePt t="101881" x="5626100" y="3549650"/>
          <p14:tracePt t="101898" x="5594350" y="3543300"/>
          <p14:tracePt t="101915" x="5556250" y="3543300"/>
          <p14:tracePt t="101931" x="5518150" y="3536950"/>
          <p14:tracePt t="101948" x="5492750" y="3524250"/>
          <p14:tracePt t="101965" x="5454650" y="3511550"/>
          <p14:tracePt t="101982" x="5422900" y="3498850"/>
          <p14:tracePt t="101998" x="5384800" y="3486150"/>
          <p14:tracePt t="102015" x="5365750" y="3479800"/>
          <p14:tracePt t="102031" x="5346700" y="3473450"/>
          <p14:tracePt t="102048" x="5334000" y="3460750"/>
          <p14:tracePt t="102065" x="5327650" y="3460750"/>
          <p14:tracePt t="102584" x="5340350" y="3454400"/>
          <p14:tracePt t="102589" x="5340350" y="3448050"/>
          <p14:tracePt t="102598" x="5359400" y="3441700"/>
          <p14:tracePt t="102614" x="5403850" y="3441700"/>
          <p14:tracePt t="102631" x="5518150" y="3441700"/>
          <p14:tracePt t="102647" x="5689600" y="3435350"/>
          <p14:tracePt t="102664" x="5899150" y="3416300"/>
          <p14:tracePt t="102681" x="6184900" y="3429000"/>
          <p14:tracePt t="102698" x="6540500" y="3479800"/>
          <p14:tracePt t="102714" x="6699250" y="3486150"/>
          <p14:tracePt t="102731" x="6807200" y="3486150"/>
          <p14:tracePt t="102747" x="6883400" y="3486150"/>
          <p14:tracePt t="102764" x="6915150" y="3486150"/>
          <p14:tracePt t="102780" x="6940550" y="3486150"/>
          <p14:tracePt t="102797" x="6972300" y="3486150"/>
          <p14:tracePt t="102814" x="6991350" y="3486150"/>
          <p14:tracePt t="102831" x="7010400" y="3486150"/>
          <p14:tracePt t="102848" x="7035800" y="3486150"/>
          <p14:tracePt t="102864" x="7061200" y="3486150"/>
          <p14:tracePt t="102881" x="7092950" y="3486150"/>
          <p14:tracePt t="102897" x="7131050" y="3479800"/>
          <p14:tracePt t="102914" x="7169150" y="3473450"/>
          <p14:tracePt t="102931" x="7207250" y="3460750"/>
          <p14:tracePt t="102948" x="7245350" y="3454400"/>
          <p14:tracePt t="102964" x="7283450" y="3441700"/>
          <p14:tracePt t="102980" x="7289800" y="3441700"/>
          <p14:tracePt t="102997" x="7302500" y="3435350"/>
          <p14:tracePt t="103014" x="7315200" y="3429000"/>
          <p14:tracePt t="103030" x="7334250" y="3422650"/>
          <p14:tracePt t="103047" x="7359650" y="3416300"/>
          <p14:tracePt t="103064" x="7372350" y="3416300"/>
          <p14:tracePt t="103081" x="7378700" y="3416300"/>
          <p14:tracePt t="103097" x="7391400" y="3409950"/>
          <p14:tracePt t="103114" x="7404100" y="3409950"/>
          <p14:tracePt t="103130" x="7404100" y="3403600"/>
          <p14:tracePt t="103169" x="7410450" y="3403600"/>
          <p14:tracePt t="103405" x="7423150" y="3403600"/>
          <p14:tracePt t="103414" x="7429500" y="3403600"/>
          <p14:tracePt t="103421" x="7448550" y="3403600"/>
          <p14:tracePt t="103430" x="7467600" y="3403600"/>
          <p14:tracePt t="103447" x="7499350" y="3409950"/>
          <p14:tracePt t="103463" x="7518400" y="3409950"/>
          <p14:tracePt t="103480" x="7537450" y="3409950"/>
          <p14:tracePt t="103497" x="7543800" y="3409950"/>
          <p14:tracePt t="103553" x="7550150" y="3409950"/>
          <p14:tracePt t="103631" x="7556500" y="3409950"/>
          <p14:tracePt t="103638" x="7562850" y="3409950"/>
          <p14:tracePt t="103647" x="7569200" y="3409950"/>
          <p14:tracePt t="103664" x="7575550" y="3409950"/>
          <p14:tracePt t="103680" x="7581900" y="3409950"/>
          <p14:tracePt t="103696" x="7594600" y="3409950"/>
          <p14:tracePt t="103713" x="7600950" y="3409950"/>
          <p14:tracePt t="103729" x="7607300" y="3409950"/>
          <p14:tracePt t="103827" x="7613650" y="3409950"/>
          <p14:tracePt t="103866" x="7620000" y="3409950"/>
          <p14:tracePt t="103874" x="7639050" y="3409950"/>
          <p14:tracePt t="103891" x="7645400" y="3409950"/>
          <p14:tracePt t="103897" x="7651750" y="3409950"/>
          <p14:tracePt t="103915" x="7658100" y="3409950"/>
          <p14:tracePt t="103930" x="7664450" y="3409950"/>
          <p14:tracePt t="103946" x="7677150" y="3416300"/>
          <p14:tracePt t="103963" x="7683500" y="3422650"/>
          <p14:tracePt t="103979" x="7689850" y="3422650"/>
          <p14:tracePt t="103996" x="7696200" y="3422650"/>
          <p14:tracePt t="104092" x="7708900" y="3429000"/>
          <p14:tracePt t="104101" x="7715250" y="3435350"/>
          <p14:tracePt t="104113" x="7715250" y="3441700"/>
          <p14:tracePt t="104129" x="7727950" y="3441700"/>
          <p14:tracePt t="104146" x="7734300" y="3441700"/>
          <p14:tracePt t="104163" x="7740650" y="3441700"/>
          <p14:tracePt t="104179" x="7747000" y="3435350"/>
          <p14:tracePt t="104197" x="7753350" y="3429000"/>
          <p14:tracePt t="104213" x="7759700" y="3429000"/>
          <p14:tracePt t="104246" x="7766050" y="3422650"/>
          <p14:tracePt t="104338" x="7766050" y="3416300"/>
          <p14:tracePt t="104353" x="7772400" y="3416300"/>
          <p14:tracePt t="104361" x="7778750" y="3409950"/>
          <p14:tracePt t="104377" x="7791450" y="3403600"/>
          <p14:tracePt t="104383" x="7797800" y="3397250"/>
          <p14:tracePt t="104399" x="7810500" y="3397250"/>
          <p14:tracePt t="104412" x="7823200" y="3390900"/>
          <p14:tracePt t="104429" x="7842250" y="3378200"/>
          <p14:tracePt t="104446" x="7880350" y="3359150"/>
          <p14:tracePt t="104463" x="7905750" y="3359150"/>
          <p14:tracePt t="104479" x="7918450" y="3359150"/>
          <p14:tracePt t="104496" x="7924800" y="3352800"/>
          <p14:tracePt t="105237" x="7931150" y="3352800"/>
          <p14:tracePt t="105254" x="7937500" y="3352800"/>
          <p14:tracePt t="105457" x="7937500" y="3346450"/>
          <p14:tracePt t="106116" x="7924800" y="3352800"/>
          <p14:tracePt t="106130" x="7918450" y="3359150"/>
          <p14:tracePt t="106138" x="7912100" y="3365500"/>
          <p14:tracePt t="106147" x="7905750" y="3371850"/>
          <p14:tracePt t="106413" x="7899400" y="3378200"/>
          <p14:tracePt t="106429" x="7893050" y="3378200"/>
          <p14:tracePt t="106436" x="7893050" y="3384550"/>
          <p14:tracePt t="107352" x="7886700" y="3390900"/>
          <p14:tracePt t="107361" x="7880350" y="3390900"/>
          <p14:tracePt t="107370" x="7874000" y="3397250"/>
          <p14:tracePt t="108158" x="7886700" y="3403600"/>
          <p14:tracePt t="108166" x="7893050" y="3403600"/>
          <p14:tracePt t="108177" x="7893050" y="3409950"/>
          <p14:tracePt t="108193" x="7899400" y="3409950"/>
          <p14:tracePt t="108209" x="7905750" y="3416300"/>
          <p14:tracePt t="108284" x="7912100" y="3416300"/>
          <p14:tracePt t="108386" x="7918450" y="3416300"/>
          <p14:tracePt t="108395" x="7924800" y="3416300"/>
          <p14:tracePt t="108403" x="7931150" y="3416300"/>
          <p14:tracePt t="108412" x="7937500" y="3416300"/>
          <p14:tracePt t="108426" x="7950200" y="3416300"/>
          <p14:tracePt t="108443" x="7975600" y="3422650"/>
          <p14:tracePt t="108459" x="8013700" y="3435350"/>
          <p14:tracePt t="108475" x="8045450" y="3435350"/>
          <p14:tracePt t="108492" x="8083550" y="3441700"/>
          <p14:tracePt t="108509" x="8115300" y="3441700"/>
          <p14:tracePt t="108526" x="8140700" y="3441700"/>
          <p14:tracePt t="108542" x="8147050" y="3441700"/>
          <p14:tracePt t="108559" x="8159750" y="3441700"/>
          <p14:tracePt t="108644" x="8159750" y="3448050"/>
          <p14:tracePt t="108653" x="8153400" y="3460750"/>
          <p14:tracePt t="108660" x="8147050" y="3473450"/>
          <p14:tracePt t="108676" x="8140700" y="3486150"/>
          <p14:tracePt t="108692" x="8128000" y="3505200"/>
          <p14:tracePt t="108708" x="8102600" y="3517900"/>
          <p14:tracePt t="108725" x="8070850" y="3536950"/>
          <p14:tracePt t="108742" x="8058150" y="3543300"/>
          <p14:tracePt t="108759" x="8039100" y="3556000"/>
          <p14:tracePt t="108775" x="8020050" y="3562350"/>
          <p14:tracePt t="108792" x="7994650" y="3575050"/>
          <p14:tracePt t="108809" x="7893050" y="3587750"/>
          <p14:tracePt t="108826" x="7785100" y="3594100"/>
          <p14:tracePt t="108842" x="7664450" y="3594100"/>
          <p14:tracePt t="108859" x="7575550" y="3606800"/>
          <p14:tracePt t="108875" x="7499350" y="3613150"/>
          <p14:tracePt t="108878" x="7454900" y="3613150"/>
          <p14:tracePt t="108892" x="7423150" y="3613150"/>
          <p14:tracePt t="108908" x="7334250" y="3619500"/>
          <p14:tracePt t="108925" x="7251700" y="3619500"/>
          <p14:tracePt t="108942" x="7118350" y="3619500"/>
          <p14:tracePt t="108958" x="7029450" y="3625850"/>
          <p14:tracePt t="108975" x="6946900" y="3625850"/>
          <p14:tracePt t="108992" x="6858000" y="3625850"/>
          <p14:tracePt t="109009" x="6769100" y="3625850"/>
          <p14:tracePt t="109025" x="6686550" y="3619500"/>
          <p14:tracePt t="109042" x="6578600" y="3606800"/>
          <p14:tracePt t="109058" x="6496050" y="3594100"/>
          <p14:tracePt t="109075" x="6432550" y="3575050"/>
          <p14:tracePt t="109092" x="6400800" y="3568700"/>
          <p14:tracePt t="109108" x="6381750" y="3562350"/>
          <p14:tracePt t="109125" x="6356350" y="3549650"/>
          <p14:tracePt t="109142" x="6324600" y="3536950"/>
          <p14:tracePt t="109158" x="6292850" y="3524250"/>
          <p14:tracePt t="109175" x="6267450" y="3517900"/>
          <p14:tracePt t="109192" x="6248400" y="3492500"/>
          <p14:tracePt t="109208" x="6235700" y="3479800"/>
          <p14:tracePt t="109225" x="6229350" y="3467100"/>
          <p14:tracePt t="109242" x="6216650" y="3454400"/>
          <p14:tracePt t="109258" x="6216650" y="3441700"/>
          <p14:tracePt t="109275" x="6210300" y="3422650"/>
          <p14:tracePt t="109292" x="6203950" y="3384550"/>
          <p14:tracePt t="109308" x="6191250" y="3352800"/>
          <p14:tracePt t="109325" x="6184900" y="3321050"/>
          <p14:tracePt t="109343" x="6184900" y="3263900"/>
          <p14:tracePt t="109358" x="6191250" y="3232150"/>
          <p14:tracePt t="109375" x="6203950" y="3200400"/>
          <p14:tracePt t="109392" x="6216650" y="3175000"/>
          <p14:tracePt t="109408" x="6229350" y="3149600"/>
          <p14:tracePt t="109425" x="6248400" y="3136900"/>
          <p14:tracePt t="109442" x="6280150" y="3124200"/>
          <p14:tracePt t="109459" x="6299200" y="3111500"/>
          <p14:tracePt t="109475" x="6324600" y="3098800"/>
          <p14:tracePt t="109491" x="6375400" y="3086100"/>
          <p14:tracePt t="109508" x="6432550" y="3073400"/>
          <p14:tracePt t="109525" x="6553200" y="3067050"/>
          <p14:tracePt t="109541" x="6692900" y="3060700"/>
          <p14:tracePt t="109558" x="6819900" y="3041650"/>
          <p14:tracePt t="109575" x="6946900" y="3035300"/>
          <p14:tracePt t="109591" x="7099300" y="3028950"/>
          <p14:tracePt t="109609" x="7372350" y="3016250"/>
          <p14:tracePt t="109625" x="7556500" y="3003550"/>
          <p14:tracePt t="109641" x="7702550" y="2984500"/>
          <p14:tracePt t="109658" x="7835900" y="2978150"/>
          <p14:tracePt t="109674" x="7950200" y="2978150"/>
          <p14:tracePt t="109691" x="8058150" y="2984500"/>
          <p14:tracePt t="109708" x="8159750" y="3003550"/>
          <p14:tracePt t="109725" x="8299450" y="3016250"/>
          <p14:tracePt t="109741" x="8356600" y="3028950"/>
          <p14:tracePt t="109758" x="8401050" y="3041650"/>
          <p14:tracePt t="109774" x="8432800" y="3054350"/>
          <p14:tracePt t="109791" x="8439150" y="3054350"/>
          <p14:tracePt t="109808" x="8445500" y="3060700"/>
          <p14:tracePt t="109825" x="8464550" y="3073400"/>
          <p14:tracePt t="109841" x="8483600" y="3105150"/>
          <p14:tracePt t="109859" x="8502650" y="3136900"/>
          <p14:tracePt t="109874" x="8509000" y="3155950"/>
          <p14:tracePt t="109892" x="8521700" y="3194050"/>
          <p14:tracePt t="109908" x="8534400" y="3225800"/>
          <p14:tracePt t="109924" x="8547100" y="3276600"/>
          <p14:tracePt t="109941" x="8559800" y="3321050"/>
          <p14:tracePt t="109958" x="8566150" y="3359150"/>
          <p14:tracePt t="109974" x="8566150" y="3397250"/>
          <p14:tracePt t="109991" x="8559800" y="3441700"/>
          <p14:tracePt t="110008" x="8528050" y="3492500"/>
          <p14:tracePt t="110024" x="8502650" y="3524250"/>
          <p14:tracePt t="110041" x="8464550" y="3543300"/>
          <p14:tracePt t="110058" x="8432800" y="3556000"/>
          <p14:tracePt t="110074" x="8401050" y="3562350"/>
          <p14:tracePt t="110091" x="8394700" y="3562350"/>
          <p14:tracePt t="110108" x="8388350" y="3562350"/>
          <p14:tracePt t="110157" x="8394700" y="3562350"/>
          <p14:tracePt t="110165" x="8401050" y="3543300"/>
          <p14:tracePt t="110174" x="8407400" y="3517900"/>
          <p14:tracePt t="110191" x="8426450" y="3467100"/>
          <p14:tracePt t="110207" x="8458200" y="3416300"/>
          <p14:tracePt t="110224" x="8496300" y="3359150"/>
          <p14:tracePt t="110241" x="8534400" y="3314700"/>
          <p14:tracePt t="110258" x="8559800" y="3263900"/>
          <p14:tracePt t="110274" x="8566150" y="3232150"/>
          <p14:tracePt t="110291" x="8566150" y="3206750"/>
          <p14:tracePt t="110307" x="8540750" y="3168650"/>
          <p14:tracePt t="110324" x="8502650" y="3136900"/>
          <p14:tracePt t="110340" x="8451850" y="3092450"/>
          <p14:tracePt t="110357" x="8356600" y="3028950"/>
          <p14:tracePt t="110374" x="8147050" y="2895600"/>
          <p14:tracePt t="110391" x="7981950" y="2787650"/>
          <p14:tracePt t="110407" x="7772400" y="2660650"/>
          <p14:tracePt t="110424" x="7556500" y="2463800"/>
          <p14:tracePt t="110441" x="7366000" y="2266950"/>
          <p14:tracePt t="110457" x="7200900" y="2152650"/>
          <p14:tracePt t="110474" x="7016750" y="2082800"/>
          <p14:tracePt t="110491" x="6858000" y="2019300"/>
          <p14:tracePt t="110508" x="6604000" y="1968500"/>
          <p14:tracePt t="110524" x="6419850" y="1943100"/>
          <p14:tracePt t="110540" x="6248400" y="1936750"/>
          <p14:tracePt t="110557" x="6108700" y="1917700"/>
          <p14:tracePt t="110574" x="6000750" y="1905000"/>
          <p14:tracePt t="110590" x="5873750" y="1892300"/>
          <p14:tracePt t="110607" x="5734050" y="1898650"/>
          <p14:tracePt t="110624" x="5562600" y="1911350"/>
          <p14:tracePt t="110640" x="5403850" y="1930400"/>
          <p14:tracePt t="110657" x="5187950" y="1955800"/>
          <p14:tracePt t="110674" x="5073650" y="1955800"/>
          <p14:tracePt t="110690" x="4933950" y="1968500"/>
          <p14:tracePt t="110707" x="4806950" y="1981200"/>
          <p14:tracePt t="110724" x="4699000" y="1987550"/>
          <p14:tracePt t="110740" x="4578350" y="1987550"/>
          <p14:tracePt t="110757" x="4464050" y="1987550"/>
          <p14:tracePt t="110774" x="4298950" y="1962150"/>
          <p14:tracePt t="110790" x="4197350" y="1936750"/>
          <p14:tracePt t="110807" x="4095750" y="1898650"/>
          <p14:tracePt t="110823" x="3994150" y="1860550"/>
          <p14:tracePt t="110840" x="3911600" y="1822450"/>
          <p14:tracePt t="110857" x="3860800" y="1803400"/>
          <p14:tracePt t="110874" x="3835400" y="1790700"/>
          <p14:tracePt t="110876" x="3829050" y="1790700"/>
          <p14:tracePt t="110890" x="3822700" y="1784350"/>
          <p14:tracePt t="110907" x="3810000" y="1771650"/>
          <p14:tracePt t="110924" x="3810000" y="1758950"/>
          <p14:tracePt t="110940" x="3810000" y="1746250"/>
          <p14:tracePt t="110957" x="3810000" y="1727200"/>
          <p14:tracePt t="110974" x="3810000" y="1714500"/>
          <p14:tracePt t="110990" x="3816350" y="1701800"/>
          <p14:tracePt t="111007" x="3822700" y="1695450"/>
          <p14:tracePt t="111024" x="3829050" y="1670050"/>
          <p14:tracePt t="111040" x="3835400" y="1651000"/>
          <p14:tracePt t="111057" x="3848100" y="1619250"/>
          <p14:tracePt t="111073" x="3854450" y="1600200"/>
          <p14:tracePt t="111090" x="3860800" y="1581150"/>
          <p14:tracePt t="111107" x="3873500" y="1543050"/>
          <p14:tracePt t="111123" x="3886200" y="1492250"/>
          <p14:tracePt t="111140" x="3898900" y="1460500"/>
          <p14:tracePt t="111157" x="3911600" y="1435100"/>
          <p14:tracePt t="111173" x="3911600" y="1428750"/>
          <p14:tracePt t="111253" x="3905250" y="1428750"/>
          <p14:tracePt t="111261" x="3892550" y="1447800"/>
          <p14:tracePt t="111273" x="3860800" y="1466850"/>
          <p14:tracePt t="111290" x="3810000" y="1524000"/>
          <p14:tracePt t="111306" x="3740150" y="1574800"/>
          <p14:tracePt t="111323" x="3676650" y="1606550"/>
          <p14:tracePt t="111340" x="3581400" y="1625600"/>
          <p14:tracePt t="111356" x="3473450" y="1638300"/>
          <p14:tracePt t="111373" x="3352800" y="1631950"/>
          <p14:tracePt t="111390" x="3232150" y="1619250"/>
          <p14:tracePt t="111406" x="3092450" y="1593850"/>
          <p14:tracePt t="111423" x="2959100" y="1568450"/>
          <p14:tracePt t="111440" x="2800350" y="1511300"/>
          <p14:tracePt t="111456" x="2711450" y="1492250"/>
          <p14:tracePt t="111473" x="2654300" y="1479550"/>
          <p14:tracePt t="111490" x="2590800" y="1447800"/>
          <p14:tracePt t="111506" x="2527300" y="1422400"/>
          <p14:tracePt t="111523" x="2419350" y="1371600"/>
          <p14:tracePt t="111540" x="2292350" y="1320800"/>
          <p14:tracePt t="111556" x="2190750" y="1276350"/>
          <p14:tracePt t="111573" x="2095500" y="1238250"/>
          <p14:tracePt t="111590" x="2012950" y="1212850"/>
          <p14:tracePt t="111606" x="1962150" y="1193800"/>
          <p14:tracePt t="111623" x="1930400" y="1181100"/>
          <p14:tracePt t="111639" x="1924050" y="1174750"/>
          <p14:tracePt t="111731" x="1924050" y="1162050"/>
          <p14:tracePt t="111739" x="1930400" y="1149350"/>
          <p14:tracePt t="111746" x="1943100" y="1130300"/>
          <p14:tracePt t="111756" x="1955800" y="1117600"/>
          <p14:tracePt t="111773" x="1987550" y="1092200"/>
          <p14:tracePt t="111789" x="2038350" y="1066800"/>
          <p14:tracePt t="111806" x="2101850" y="1047750"/>
          <p14:tracePt t="111823" x="2209800" y="1028700"/>
          <p14:tracePt t="111840" x="2413000" y="1003300"/>
          <p14:tracePt t="111856" x="2628900" y="996950"/>
          <p14:tracePt t="111873" x="2863850" y="1009650"/>
          <p14:tracePt t="111889" x="3111500" y="1016000"/>
          <p14:tracePt t="111906" x="3276600" y="1035050"/>
          <p14:tracePt t="111923" x="3403600" y="1054100"/>
          <p14:tracePt t="111939" x="3505200" y="1060450"/>
          <p14:tracePt t="111956" x="3613150" y="1066800"/>
          <p14:tracePt t="111973" x="3638550" y="1066800"/>
          <p14:tracePt t="112029" x="3644900" y="1066800"/>
          <p14:tracePt t="112107" x="3651250" y="1066800"/>
          <p14:tracePt t="112123" x="3663950" y="1073150"/>
          <p14:tracePt t="112131" x="3670300" y="1073150"/>
          <p14:tracePt t="112140" x="3676650" y="1079500"/>
          <p14:tracePt t="112156" x="3683000" y="1085850"/>
          <p14:tracePt t="112173" x="3689350" y="1098550"/>
          <p14:tracePt t="112189" x="3702050" y="1104900"/>
          <p14:tracePt t="112206" x="3702050" y="1111250"/>
          <p14:tracePt t="112222" x="3702050" y="1117600"/>
          <p14:tracePt t="112239" x="3708400" y="1117600"/>
          <p14:tracePt t="112256" x="3708400" y="1130300"/>
          <p14:tracePt t="112272" x="3708400" y="1136650"/>
          <p14:tracePt t="112289" x="3714750" y="1149350"/>
          <p14:tracePt t="112306" x="3714750" y="1174750"/>
          <p14:tracePt t="112322" x="3714750" y="1193800"/>
          <p14:tracePt t="112339" x="3714750" y="1206500"/>
          <p14:tracePt t="112356" x="3708400" y="1219200"/>
          <p14:tracePt t="112372" x="3708400" y="1231900"/>
          <p14:tracePt t="112498" x="3708400" y="1238250"/>
          <p14:tracePt t="112513" x="3702050" y="1238250"/>
          <p14:tracePt t="112521" x="3683000" y="1257300"/>
          <p14:tracePt t="112529" x="3670300" y="1276350"/>
          <p14:tracePt t="112539" x="3638550" y="1301750"/>
          <p14:tracePt t="112555" x="3568700" y="1390650"/>
          <p14:tracePt t="112572" x="3441700" y="1536700"/>
          <p14:tracePt t="112589" x="3289300" y="1790700"/>
          <p14:tracePt t="112606" x="3060700" y="2336800"/>
          <p14:tracePt t="112622" x="2863850" y="2787650"/>
          <p14:tracePt t="112639" x="2724150" y="3200400"/>
          <p14:tracePt t="112655" x="2565400" y="3638550"/>
          <p14:tracePt t="112672" x="2444750" y="3956050"/>
          <p14:tracePt t="112689" x="2362200" y="4146550"/>
          <p14:tracePt t="112705" x="2286000" y="4298950"/>
          <p14:tracePt t="112723" x="2203450" y="4438650"/>
          <p14:tracePt t="112739" x="2139950" y="4521200"/>
          <p14:tracePt t="112756" x="2025650" y="4654550"/>
          <p14:tracePt t="112773" x="1962150" y="4743450"/>
          <p14:tracePt t="112788" x="1924050" y="4800600"/>
          <p14:tracePt t="112805" x="1879600" y="4851400"/>
          <p14:tracePt t="112822" x="1835150" y="4908550"/>
          <p14:tracePt t="112838" x="1771650" y="4978400"/>
          <p14:tracePt t="112855" x="1695450" y="5035550"/>
          <p14:tracePt t="112872" x="1651000" y="5086350"/>
          <p14:tracePt t="112876" x="1631950" y="5105400"/>
          <p14:tracePt t="112888" x="1593850" y="5143500"/>
          <p14:tracePt t="112905" x="1568450" y="5162550"/>
          <p14:tracePt t="112922" x="1555750" y="5175250"/>
          <p14:tracePt t="112938" x="1543050" y="5181600"/>
          <p14:tracePt t="112955" x="1530350" y="5181600"/>
          <p14:tracePt t="112972" x="1498600" y="5181600"/>
          <p14:tracePt t="112988" x="1447800" y="5175250"/>
          <p14:tracePt t="113005" x="1403350" y="5175250"/>
          <p14:tracePt t="113023" x="1346200" y="5168900"/>
          <p14:tracePt t="113038" x="1295400" y="5168900"/>
          <p14:tracePt t="113055" x="1231900" y="5168900"/>
          <p14:tracePt t="113072" x="1155700" y="5162550"/>
          <p14:tracePt t="113088" x="1098550" y="5162550"/>
          <p14:tracePt t="113105" x="1028700" y="5149850"/>
          <p14:tracePt t="113122" x="984250" y="5137150"/>
          <p14:tracePt t="113138" x="946150" y="5124450"/>
          <p14:tracePt t="113155" x="927100" y="5111750"/>
          <p14:tracePt t="113171" x="920750" y="5111750"/>
          <p14:tracePt t="113313" x="920750" y="5105400"/>
          <p14:tracePt t="113321" x="927100" y="5099050"/>
          <p14:tracePt t="113329" x="933450" y="5092700"/>
          <p14:tracePt t="113346" x="939800" y="5092700"/>
          <p14:tracePt t="113359" x="939800" y="5086350"/>
          <p14:tracePt t="113375" x="946150" y="5086350"/>
          <p14:tracePt t="113400" x="952500" y="5086350"/>
          <p14:tracePt t="113454" x="952500" y="5080000"/>
          <p14:tracePt t="113611" x="958850" y="5080000"/>
          <p14:tracePt t="113649" x="965200" y="5080000"/>
          <p14:tracePt t="113923" x="965200" y="5073650"/>
          <p14:tracePt t="113931" x="971550" y="5073650"/>
          <p14:tracePt t="113939" x="977900" y="5073650"/>
          <p14:tracePt t="113954" x="984250" y="5067300"/>
          <p14:tracePt t="113971" x="996950" y="5067300"/>
          <p14:tracePt t="113987" x="1016000" y="5067300"/>
          <p14:tracePt t="114004" x="1028700" y="5067300"/>
          <p14:tracePt t="114021" x="1047750" y="5067300"/>
          <p14:tracePt t="114037" x="1066800" y="5060950"/>
          <p14:tracePt t="114054" x="1073150" y="5060950"/>
          <p14:tracePt t="114071" x="1079500" y="5060950"/>
          <p14:tracePt t="114087" x="1098550" y="5060950"/>
          <p14:tracePt t="114104" x="1123950" y="5060950"/>
          <p14:tracePt t="114121" x="1155700" y="5060950"/>
          <p14:tracePt t="114137" x="1168400" y="5060950"/>
          <p14:tracePt t="114154" x="1193800" y="5048250"/>
          <p14:tracePt t="114171" x="1225550" y="5041900"/>
          <p14:tracePt t="114188" x="1270000" y="5035550"/>
          <p14:tracePt t="114204" x="1276350" y="5035550"/>
          <p14:tracePt t="114221" x="1282700" y="5029200"/>
          <p14:tracePt t="114237" x="1295400" y="5029200"/>
          <p14:tracePt t="114254" x="1301750" y="5029200"/>
          <p14:tracePt t="114315" x="1314450" y="5029200"/>
          <p14:tracePt t="114323" x="1320800" y="5029200"/>
          <p14:tracePt t="114331" x="1327150" y="5029200"/>
          <p14:tracePt t="114339" x="1333500" y="5029200"/>
          <p14:tracePt t="114356" x="1339850" y="5029200"/>
          <p14:tracePt t="114371" x="1352550" y="5029200"/>
          <p14:tracePt t="114401" x="1358900" y="5029200"/>
          <p14:tracePt t="114409" x="1365250" y="5029200"/>
          <p14:tracePt t="114424" x="1371600" y="5029200"/>
          <p14:tracePt t="114437" x="1377950" y="5029200"/>
          <p14:tracePt t="114454" x="1384300" y="5029200"/>
          <p14:tracePt t="114470" x="1397000" y="5029200"/>
          <p14:tracePt t="114487" x="1422400" y="5029200"/>
          <p14:tracePt t="114504" x="1435100" y="5029200"/>
          <p14:tracePt t="114520" x="1447800" y="5022850"/>
          <p14:tracePt t="114537" x="1466850" y="5010150"/>
          <p14:tracePt t="114554" x="1479550" y="5010150"/>
          <p14:tracePt t="114570" x="1485900" y="4997450"/>
          <p14:tracePt t="114587" x="1492250" y="4991100"/>
          <p14:tracePt t="114604" x="1498600" y="4991100"/>
          <p14:tracePt t="114620" x="1504950" y="4984750"/>
          <p14:tracePt t="114637" x="1517650" y="4978400"/>
          <p14:tracePt t="114670" x="1524000" y="4972050"/>
          <p14:tracePt t="114687" x="1530350" y="4959350"/>
          <p14:tracePt t="114703" x="1543050" y="4953000"/>
          <p14:tracePt t="114720" x="1549400" y="4946650"/>
          <p14:tracePt t="114737" x="1562100" y="4933950"/>
          <p14:tracePt t="114754" x="1574800" y="4927600"/>
          <p14:tracePt t="114770" x="1581150" y="4921250"/>
          <p14:tracePt t="114787" x="1581150" y="4914900"/>
          <p14:tracePt t="114820" x="1587500" y="4914900"/>
          <p14:tracePt t="114837" x="1593850" y="4902200"/>
          <p14:tracePt t="114854" x="1593850" y="4895850"/>
          <p14:tracePt t="114870" x="1593850" y="4889500"/>
          <p14:tracePt t="114903" x="1593850" y="4883150"/>
          <p14:tracePt t="114941" x="1600200" y="4883150"/>
          <p14:tracePt t="115209" x="1600200" y="4870450"/>
          <p14:tracePt t="115215" x="1600200" y="4864100"/>
          <p14:tracePt t="115223" x="1593850" y="4864100"/>
          <p14:tracePt t="115236" x="1587500" y="4857750"/>
          <p14:tracePt t="115253" x="1581150" y="4845050"/>
          <p14:tracePt t="115270" x="1568450" y="4832350"/>
          <p14:tracePt t="115286" x="1555750" y="4832350"/>
          <p14:tracePt t="115320" x="1555750" y="4826000"/>
          <p14:tracePt t="115341" x="1549400" y="4826000"/>
          <p14:tracePt t="115396" x="1549400" y="4819650"/>
          <p14:tracePt t="115427" x="1549400" y="4813300"/>
          <p14:tracePt t="115513" x="1549400" y="4838700"/>
          <p14:tracePt t="115521" x="1549400" y="4851400"/>
          <p14:tracePt t="115528" x="1549400" y="4870450"/>
          <p14:tracePt t="115538" x="1549400" y="4883150"/>
          <p14:tracePt t="115553" x="1549400" y="4902200"/>
          <p14:tracePt t="115569" x="1549400" y="4914900"/>
          <p14:tracePt t="115586" x="1549400" y="4927600"/>
          <p14:tracePt t="115603" x="1549400" y="4940300"/>
          <p14:tracePt t="115619" x="1549400" y="4953000"/>
          <p14:tracePt t="115636" x="1549400" y="4959350"/>
          <p14:tracePt t="115693" x="1549400" y="4965700"/>
          <p14:tracePt t="115717" x="1555750" y="4965700"/>
          <p14:tracePt t="115735" x="1562100" y="4965700"/>
          <p14:tracePt t="115741" x="1568450" y="4959350"/>
          <p14:tracePt t="115753" x="1581150" y="4953000"/>
          <p14:tracePt t="115769" x="1593850" y="4940300"/>
          <p14:tracePt t="115786" x="1606550" y="4940300"/>
          <p14:tracePt t="115802" x="1619250" y="4933950"/>
          <p14:tracePt t="115819" x="1631950" y="4933950"/>
          <p14:tracePt t="115836" x="1638300" y="4933950"/>
          <p14:tracePt t="115853" x="1651000" y="4933950"/>
          <p14:tracePt t="115869" x="1657350" y="4933950"/>
          <p14:tracePt t="115872" x="1663700" y="4933950"/>
          <p14:tracePt t="115999" x="1670050" y="4933950"/>
          <p14:tracePt t="116031" x="1676400" y="4953000"/>
          <p14:tracePt t="116039" x="1682750" y="4965700"/>
          <p14:tracePt t="116052" x="1689100" y="4978400"/>
          <p14:tracePt t="116069" x="1720850" y="5022850"/>
          <p14:tracePt t="116086" x="1733550" y="5048250"/>
          <p14:tracePt t="116102" x="1746250" y="5060950"/>
          <p14:tracePt t="116119" x="1752600" y="5067300"/>
          <p14:tracePt t="116136" x="1752600" y="5073650"/>
          <p14:tracePt t="116195" x="1758950" y="5073650"/>
          <p14:tracePt t="116211" x="1765300" y="5073650"/>
          <p14:tracePt t="116219" x="1765300" y="5067300"/>
          <p14:tracePt t="116243" x="1771650" y="5060950"/>
          <p14:tracePt t="116249" x="1778000" y="5060950"/>
          <p14:tracePt t="116257" x="1784350" y="5054600"/>
          <p14:tracePt t="116281" x="1790700" y="5048250"/>
          <p14:tracePt t="116337" x="1797050" y="5041900"/>
          <p14:tracePt t="116343" x="1797050" y="5035550"/>
          <p14:tracePt t="116352" x="1803400" y="5035550"/>
          <p14:tracePt t="116369" x="1816100" y="5035550"/>
          <p14:tracePt t="116385" x="1847850" y="5029200"/>
          <p14:tracePt t="116402" x="1873250" y="5016500"/>
          <p14:tracePt t="116419" x="1905000" y="5003800"/>
          <p14:tracePt t="116436" x="1924050" y="4997450"/>
          <p14:tracePt t="116452" x="1936750" y="4978400"/>
          <p14:tracePt t="116469" x="1949450" y="4972050"/>
          <p14:tracePt t="116485" x="1955800" y="4965700"/>
          <p14:tracePt t="116502" x="1962150" y="4953000"/>
          <p14:tracePt t="116519" x="1974850" y="4946650"/>
          <p14:tracePt t="116535" x="1981200" y="4940300"/>
          <p14:tracePt t="116633" x="1987550" y="4940300"/>
          <p14:tracePt t="116641" x="2000250" y="4940300"/>
          <p14:tracePt t="116652" x="2000250" y="4946650"/>
          <p14:tracePt t="116669" x="2012950" y="4953000"/>
          <p14:tracePt t="116685" x="2019300" y="4959350"/>
          <p14:tracePt t="116702" x="2025650" y="4965700"/>
          <p14:tracePt t="116718" x="2032000" y="4965700"/>
          <p14:tracePt t="116902" x="2057400" y="4965700"/>
          <p14:tracePt t="116907" x="2070100" y="4972050"/>
          <p14:tracePt t="116918" x="2089150" y="4978400"/>
          <p14:tracePt t="116935" x="2127250" y="4991100"/>
          <p14:tracePt t="116952" x="2159000" y="4997450"/>
          <p14:tracePt t="116968" x="2190750" y="5003800"/>
          <p14:tracePt t="116985" x="2228850" y="5010150"/>
          <p14:tracePt t="117002" x="2266950" y="5010150"/>
          <p14:tracePt t="117018" x="2292350" y="5010150"/>
          <p14:tracePt t="117035" x="2305050" y="5022850"/>
          <p14:tracePt t="117052" x="2324100" y="5029200"/>
          <p14:tracePt t="117068" x="2343150" y="5029200"/>
          <p14:tracePt t="117085" x="2355850" y="5035550"/>
          <p14:tracePt t="117102" x="2368550" y="5041900"/>
          <p14:tracePt t="117118" x="2381250" y="5048250"/>
          <p14:tracePt t="117135" x="2413000" y="5054600"/>
          <p14:tracePt t="117152" x="2438400" y="5067300"/>
          <p14:tracePt t="117168" x="2470150" y="5073650"/>
          <p14:tracePt t="117185" x="2482850" y="5080000"/>
          <p14:tracePt t="117201" x="2495550" y="5080000"/>
          <p14:tracePt t="117218" x="2514600" y="5080000"/>
          <p14:tracePt t="117235" x="2520950" y="5080000"/>
          <p14:tracePt t="117251" x="2527300" y="5080000"/>
          <p14:tracePt t="117463" x="2527300" y="5073650"/>
          <p14:tracePt t="117565" x="2533650" y="5067300"/>
          <p14:tracePt t="117581" x="2540000" y="5060950"/>
          <p14:tracePt t="117589" x="2546350" y="5060950"/>
          <p14:tracePt t="117601" x="2552700" y="5060950"/>
          <p14:tracePt t="117618" x="2565400" y="5060950"/>
          <p14:tracePt t="117634" x="2590800" y="5060950"/>
          <p14:tracePt t="117651" x="2635250" y="5054600"/>
          <p14:tracePt t="117668" x="2679700" y="5054600"/>
          <p14:tracePt t="117684" x="2736850" y="5048250"/>
          <p14:tracePt t="117701" x="2800350" y="5048250"/>
          <p14:tracePt t="117718" x="2851150" y="5048250"/>
          <p14:tracePt t="117734" x="2876550" y="5048250"/>
          <p14:tracePt t="117751" x="2882900" y="5048250"/>
          <p14:tracePt t="118271" x="2889250" y="5048250"/>
          <p14:tracePt t="118278" x="2895600" y="5048250"/>
          <p14:tracePt t="118286" x="2908300" y="5048250"/>
          <p14:tracePt t="118301" x="2952750" y="5048250"/>
          <p14:tracePt t="118317" x="2997200" y="5054600"/>
          <p14:tracePt t="118334" x="3079750" y="5067300"/>
          <p14:tracePt t="118350" x="3175000" y="5073650"/>
          <p14:tracePt t="118367" x="3263900" y="5080000"/>
          <p14:tracePt t="118384" x="3340100" y="5080000"/>
          <p14:tracePt t="118400" x="3378200" y="5080000"/>
          <p14:tracePt t="118417" x="3397250" y="5080000"/>
          <p14:tracePt t="118434" x="3403600" y="5080000"/>
          <p14:tracePt t="118475" x="3409950" y="5080000"/>
          <p14:tracePt t="118497" x="3416300" y="5080000"/>
          <p14:tracePt t="118521" x="3422650" y="5080000"/>
          <p14:tracePt t="118538" x="3429000" y="5080000"/>
          <p14:tracePt t="118570" x="3435350" y="5080000"/>
          <p14:tracePt t="118647" x="3441700" y="5080000"/>
          <p14:tracePt t="119634" x="3448050" y="5080000"/>
          <p14:tracePt t="119641" x="3460750" y="5086350"/>
          <p14:tracePt t="119650" x="3479800" y="5092700"/>
          <p14:tracePt t="119666" x="3511550" y="5105400"/>
          <p14:tracePt t="119682" x="3562350" y="5118100"/>
          <p14:tracePt t="119699" x="3638550" y="5118100"/>
          <p14:tracePt t="119716" x="3714750" y="5118100"/>
          <p14:tracePt t="119732" x="3803650" y="5118100"/>
          <p14:tracePt t="119749" x="3854450" y="5118100"/>
          <p14:tracePt t="119766" x="3994150" y="5118100"/>
          <p14:tracePt t="119782" x="4121150" y="5118100"/>
          <p14:tracePt t="119799" x="4260850" y="5118100"/>
          <p14:tracePt t="119816" x="4419600" y="5118100"/>
          <p14:tracePt t="119834" x="4540250" y="5099050"/>
          <p14:tracePt t="119849" x="4648200" y="5092700"/>
          <p14:tracePt t="119865" x="4718050" y="5086350"/>
          <p14:tracePt t="119882" x="4775200" y="5080000"/>
          <p14:tracePt t="119899" x="4800600" y="5073650"/>
          <p14:tracePt t="119916" x="4819650" y="5067300"/>
          <p14:tracePt t="119932" x="4838700" y="5060950"/>
          <p14:tracePt t="119949" x="4851400" y="5060950"/>
          <p14:tracePt t="119966" x="4857750" y="5060950"/>
          <p14:tracePt t="119982" x="4864100" y="5060950"/>
          <p14:tracePt t="120025" x="4870450" y="5060950"/>
          <p14:tracePt t="120041" x="4870450" y="5067300"/>
          <p14:tracePt t="120049" x="4870450" y="5073650"/>
          <p14:tracePt t="120065" x="4864100" y="5080000"/>
          <p14:tracePt t="120082" x="4845050" y="5092700"/>
          <p14:tracePt t="120099" x="4826000" y="5099050"/>
          <p14:tracePt t="120115" x="4813300" y="5111750"/>
          <p14:tracePt t="120132" x="4781550" y="5130800"/>
          <p14:tracePt t="120149" x="4743450" y="5156200"/>
          <p14:tracePt t="120165" x="4692650" y="5175250"/>
          <p14:tracePt t="120182" x="4667250" y="5181600"/>
          <p14:tracePt t="120199" x="4635500" y="5187950"/>
          <p14:tracePt t="120216" x="4610100" y="5194300"/>
          <p14:tracePt t="120232" x="4578350" y="5194300"/>
          <p14:tracePt t="120249" x="4540250" y="5187950"/>
          <p14:tracePt t="120266" x="4502150" y="5175250"/>
          <p14:tracePt t="120282" x="4476750" y="5162550"/>
          <p14:tracePt t="120299" x="4438650" y="5149850"/>
          <p14:tracePt t="120315" x="4394200" y="5137150"/>
          <p14:tracePt t="120332" x="4349750" y="5118100"/>
          <p14:tracePt t="120348" x="4292600" y="5086350"/>
          <p14:tracePt t="120365" x="4248150" y="5048250"/>
          <p14:tracePt t="120382" x="4210050" y="5003800"/>
          <p14:tracePt t="120399" x="4171950" y="4965700"/>
          <p14:tracePt t="120401" x="4152900" y="4946650"/>
          <p14:tracePt t="120415" x="4140200" y="4940300"/>
          <p14:tracePt t="120432" x="4127500" y="4927600"/>
          <p14:tracePt t="120449" x="4121150" y="4921250"/>
          <p14:tracePt t="120691" x="4121150" y="4914900"/>
          <p14:tracePt t="120721" x="4121150" y="4908550"/>
          <p14:tracePt t="120729" x="4121150" y="4902200"/>
          <p14:tracePt t="120762" x="4114800" y="4895850"/>
          <p14:tracePt t="120801" x="4114800" y="4889500"/>
          <p14:tracePt t="120816" x="4114800" y="4883150"/>
          <p14:tracePt t="120847" x="4114800" y="4876800"/>
          <p14:tracePt t="120855" x="4114800" y="4870450"/>
          <p14:tracePt t="120871" x="4114800" y="4864100"/>
          <p14:tracePt t="120881" x="4114800" y="4857750"/>
          <p14:tracePt t="120898" x="4114800" y="4851400"/>
          <p14:tracePt t="120915" x="4108450" y="4851400"/>
          <p14:tracePt t="120982" x="4108450" y="4857750"/>
          <p14:tracePt t="120988" x="4108450" y="4870450"/>
          <p14:tracePt t="120998" x="4108450" y="4889500"/>
          <p14:tracePt t="121015" x="4108450" y="4921250"/>
          <p14:tracePt t="121031" x="4108450" y="4953000"/>
          <p14:tracePt t="121048" x="4108450" y="4972050"/>
          <p14:tracePt t="121065" x="4108450" y="4984750"/>
          <p14:tracePt t="121081" x="4108450" y="4991100"/>
          <p14:tracePt t="121098" x="4108450" y="4997450"/>
          <p14:tracePt t="121115" x="4108450" y="5003800"/>
          <p14:tracePt t="121255" x="4114800" y="5003800"/>
          <p14:tracePt t="121271" x="4121150" y="4997450"/>
          <p14:tracePt t="121277" x="4127500" y="4997450"/>
          <p14:tracePt t="121286" x="4133850" y="4997450"/>
          <p14:tracePt t="121298" x="4133850" y="4991100"/>
          <p14:tracePt t="121314" x="4146550" y="4991100"/>
          <p14:tracePt t="121331" x="4165600" y="5016500"/>
          <p14:tracePt t="121348" x="4229100" y="5092700"/>
          <p14:tracePt t="121364" x="4267200" y="5137150"/>
          <p14:tracePt t="121381" x="4286250" y="5168900"/>
          <p14:tracePt t="121398" x="4292600" y="5194300"/>
          <p14:tracePt t="121414" x="4292600" y="5200650"/>
          <p14:tracePt t="121431" x="4292600" y="5213350"/>
          <p14:tracePt t="121448" x="4286250" y="5213350"/>
          <p14:tracePt t="121464" x="4286250" y="5219700"/>
          <p14:tracePt t="121481" x="4279900" y="5219700"/>
          <p14:tracePt t="121538" x="4273550" y="5219700"/>
          <p14:tracePt t="121559" x="4267200" y="5219700"/>
          <p14:tracePt t="121583" x="4260850" y="5219700"/>
          <p14:tracePt t="121591" x="4254500" y="5213350"/>
          <p14:tracePt t="121623" x="4254500" y="5207000"/>
          <p14:tracePt t="121639" x="4254500" y="5200650"/>
          <p14:tracePt t="121645" x="4248150" y="5200650"/>
          <p14:tracePt t="121693" x="4241800" y="5200650"/>
          <p14:tracePt t="121709" x="4235450" y="5200650"/>
          <p14:tracePt t="121717" x="4235450" y="5207000"/>
          <p14:tracePt t="121795" x="4241800" y="5207000"/>
          <p14:tracePt t="121803" x="4279900" y="5207000"/>
          <p14:tracePt t="121814" x="4324350" y="5207000"/>
          <p14:tracePt t="121831" x="4413250" y="5207000"/>
          <p14:tracePt t="121848" x="4540250" y="5207000"/>
          <p14:tracePt t="121864" x="4584700" y="5194300"/>
          <p14:tracePt t="121881" x="4591050" y="5187950"/>
          <p14:tracePt t="121897" x="4603750" y="5181600"/>
          <p14:tracePt t="121914" x="4603750" y="5168900"/>
          <p14:tracePt t="121931" x="4603750" y="5162550"/>
          <p14:tracePt t="121964" x="4610100" y="5162550"/>
          <p14:tracePt t="122007" x="4610100" y="5156200"/>
          <p14:tracePt t="122076" x="4603750" y="5149850"/>
          <p14:tracePt t="122084" x="4597400" y="5143500"/>
          <p14:tracePt t="122102" x="4591050" y="5137150"/>
          <p14:tracePt t="122116" x="4584700" y="5137150"/>
          <p14:tracePt t="122123" x="4584700" y="5130800"/>
          <p14:tracePt t="122139" x="4584700" y="5124450"/>
          <p14:tracePt t="122148" x="4578350" y="5124450"/>
          <p14:tracePt t="122164" x="4572000" y="5118100"/>
          <p14:tracePt t="122180" x="4565650" y="5105400"/>
          <p14:tracePt t="122197" x="4559300" y="5099050"/>
          <p14:tracePt t="122214" x="4552950" y="5092700"/>
          <p14:tracePt t="122231" x="4546600" y="5086350"/>
          <p14:tracePt t="122247" x="4540250" y="5086350"/>
          <p14:tracePt t="122265" x="4533900" y="5086350"/>
          <p14:tracePt t="122280" x="4533900" y="5080000"/>
          <p14:tracePt t="122297" x="4533900" y="5073650"/>
          <p14:tracePt t="122444" x="4527550" y="5073650"/>
          <p14:tracePt t="122462" x="4521200" y="5067300"/>
          <p14:tracePt t="122475" x="4521200" y="5060950"/>
          <p14:tracePt t="122482" x="4514850" y="5060950"/>
          <p14:tracePt t="122497" x="4508500" y="5054600"/>
          <p14:tracePt t="122513" x="4502150" y="5054600"/>
          <p14:tracePt t="122530" x="4489450" y="5041900"/>
          <p14:tracePt t="122547" x="4483100" y="5041900"/>
          <p14:tracePt t="122564" x="4476750" y="5035550"/>
          <p14:tracePt t="122580" x="4457700" y="5029200"/>
          <p14:tracePt t="122597" x="4432300" y="5022850"/>
          <p14:tracePt t="122613" x="4419600" y="5022850"/>
          <p14:tracePt t="122630" x="4406900" y="5022850"/>
          <p14:tracePt t="122647" x="4400550" y="5022850"/>
          <p14:tracePt t="122664" x="4381500" y="5022850"/>
          <p14:tracePt t="122680" x="4368800" y="5016500"/>
          <p14:tracePt t="122744" x="4362450" y="5016500"/>
          <p14:tracePt t="122900" x="4362450" y="5010150"/>
          <p14:tracePt t="123370" x="4368800" y="5003800"/>
          <p14:tracePt t="123376" x="4387850" y="4997450"/>
          <p14:tracePt t="123384" x="4406900" y="4991100"/>
          <p14:tracePt t="123396" x="4432300" y="4984750"/>
          <p14:tracePt t="123412" x="4464050" y="4972050"/>
          <p14:tracePt t="123430" x="4502150" y="4972050"/>
          <p14:tracePt t="123446" x="4552950" y="4959350"/>
          <p14:tracePt t="123462" x="4584700" y="4953000"/>
          <p14:tracePt t="123479" x="4610100" y="4946650"/>
          <p14:tracePt t="123496" x="4622800" y="4946650"/>
          <p14:tracePt t="123513" x="4629150" y="4946650"/>
          <p14:tracePt t="123546" x="4635500" y="4946650"/>
          <p14:tracePt t="124010" x="4641850" y="4965700"/>
          <p14:tracePt t="124018" x="4648200" y="4972050"/>
          <p14:tracePt t="124029" x="4648200" y="4978400"/>
          <p14:tracePt t="124045" x="4660900" y="4991100"/>
          <p14:tracePt t="124062" x="4673600" y="5016500"/>
          <p14:tracePt t="124079" x="4679950" y="5035550"/>
          <p14:tracePt t="124096" x="4692650" y="5048250"/>
          <p14:tracePt t="124112" x="4711700" y="5060950"/>
          <p14:tracePt t="124129" x="4730750" y="5067300"/>
          <p14:tracePt t="124145" x="4756150" y="5073650"/>
          <p14:tracePt t="124162" x="4781550" y="5073650"/>
          <p14:tracePt t="124179" x="4787900" y="5080000"/>
          <p14:tracePt t="124196" x="4794250" y="5080000"/>
          <p14:tracePt t="124212" x="4800600" y="5086350"/>
          <p14:tracePt t="124229" x="4813300" y="5086350"/>
          <p14:tracePt t="124262" x="4826000" y="5086350"/>
          <p14:tracePt t="124278" x="4832350" y="5086350"/>
          <p14:tracePt t="124295" x="4845050" y="5086350"/>
          <p14:tracePt t="124328" x="4851400" y="5086350"/>
          <p14:tracePt t="124345" x="4857750" y="5086350"/>
          <p14:tracePt t="124362" x="4864100" y="5080000"/>
          <p14:tracePt t="124378" x="4876800" y="5073650"/>
          <p14:tracePt t="124395" x="4883150" y="5073650"/>
          <p14:tracePt t="124412" x="4889500" y="5067300"/>
          <p14:tracePt t="124428" x="4895850" y="5067300"/>
          <p14:tracePt t="124450" x="4902200" y="5067300"/>
          <p14:tracePt t="126040" x="4908550" y="5067300"/>
          <p14:tracePt t="126055" x="4914900" y="5067300"/>
          <p14:tracePt t="126063" x="4921250" y="5067300"/>
          <p14:tracePt t="126079" x="4927600" y="5067300"/>
          <p14:tracePt t="126094" x="4940300" y="5067300"/>
          <p14:tracePt t="126110" x="4959350" y="5067300"/>
          <p14:tracePt t="126127" x="4965700" y="5067300"/>
          <p14:tracePt t="126144" x="4978400" y="5067300"/>
          <p14:tracePt t="126160" x="4984750" y="5060950"/>
          <p14:tracePt t="126177" x="5003800" y="5054600"/>
          <p14:tracePt t="126194" x="5016500" y="5048250"/>
          <p14:tracePt t="126210" x="5022850" y="5041900"/>
          <p14:tracePt t="126227" x="5035550" y="5035550"/>
          <p14:tracePt t="126244" x="5048250" y="5029200"/>
          <p14:tracePt t="126260" x="5067300" y="5029200"/>
          <p14:tracePt t="126277" x="5073650" y="5029200"/>
          <p14:tracePt t="126294" x="5080000" y="5029200"/>
          <p14:tracePt t="126310" x="5092700" y="5029200"/>
          <p14:tracePt t="126327" x="5099050" y="5029200"/>
          <p14:tracePt t="126986" x="5105400" y="5029200"/>
          <p14:tracePt t="126995" x="5111750" y="5029200"/>
          <p14:tracePt t="127003" x="5124450" y="5029200"/>
          <p14:tracePt t="127011" x="5143500" y="5029200"/>
          <p14:tracePt t="127026" x="5175250" y="5022850"/>
          <p14:tracePt t="127043" x="5219700" y="5010150"/>
          <p14:tracePt t="127059" x="5251450" y="5010150"/>
          <p14:tracePt t="127076" x="5289550" y="4997450"/>
          <p14:tracePt t="127093" x="5308600" y="4991100"/>
          <p14:tracePt t="127109" x="5321300" y="4991100"/>
          <p14:tracePt t="127142" x="5327650" y="4991100"/>
          <p14:tracePt t="127200" x="5334000" y="4991100"/>
          <p14:tracePt t="127223" x="5340350" y="4991100"/>
          <p14:tracePt t="127231" x="5346700" y="4984750"/>
          <p14:tracePt t="127243" x="5353050" y="4984750"/>
          <p14:tracePt t="127259" x="5365750" y="4978400"/>
          <p14:tracePt t="127276" x="5410200" y="4972050"/>
          <p14:tracePt t="127293" x="5435600" y="4972050"/>
          <p14:tracePt t="127309" x="5467350" y="4972050"/>
          <p14:tracePt t="127326" x="5492750" y="4972050"/>
          <p14:tracePt t="127343" x="5511800" y="4972050"/>
          <p14:tracePt t="127359" x="5518150" y="4972050"/>
          <p14:tracePt t="127873" x="5524500" y="4972050"/>
          <p14:tracePt t="127889" x="5543550" y="4972050"/>
          <p14:tracePt t="127895" x="5562600" y="4972050"/>
          <p14:tracePt t="127909" x="5581650" y="4972050"/>
          <p14:tracePt t="127926" x="5651500" y="4997450"/>
          <p14:tracePt t="128279" x="5651500" y="4991100"/>
          <p14:tracePt t="128286" x="5651500" y="4984750"/>
          <p14:tracePt t="128295" x="5645150" y="4984750"/>
          <p14:tracePt t="128308" x="5645150" y="4978400"/>
          <p14:tracePt t="128325" x="5626100" y="4972050"/>
          <p14:tracePt t="128342" x="5607050" y="4959350"/>
          <p14:tracePt t="128358" x="5600700" y="4959350"/>
          <p14:tracePt t="128375" x="5594350" y="4959350"/>
          <p14:tracePt t="128392" x="5594350" y="4965700"/>
          <p14:tracePt t="128408" x="5594350" y="4978400"/>
          <p14:tracePt t="128425" x="5594350" y="4984750"/>
          <p14:tracePt t="128441" x="5594350" y="4991100"/>
          <p14:tracePt t="128458" x="5594350" y="5003800"/>
          <p14:tracePt t="128475" x="5600700" y="5010150"/>
          <p14:tracePt t="128492" x="5607050" y="5022850"/>
          <p14:tracePt t="128508" x="5619750" y="5029200"/>
          <p14:tracePt t="128525" x="5626100" y="5035550"/>
          <p14:tracePt t="128542" x="5638800" y="5048250"/>
          <p14:tracePt t="128558" x="5670550" y="5060950"/>
          <p14:tracePt t="128575" x="5695950" y="5073650"/>
          <p14:tracePt t="128592" x="5734050" y="5099050"/>
          <p14:tracePt t="128608" x="5753100" y="5105400"/>
          <p14:tracePt t="128625" x="5759450" y="5118100"/>
          <p14:tracePt t="128641" x="5765800" y="5124450"/>
          <p14:tracePt t="128658" x="5778500" y="5130800"/>
          <p14:tracePt t="128675" x="5784850" y="5137150"/>
          <p14:tracePt t="128691" x="5791200" y="5137150"/>
          <p14:tracePt t="128708" x="5797550" y="5137150"/>
          <p14:tracePt t="128725" x="5803900" y="5137150"/>
          <p14:tracePt t="128741" x="5810250" y="5143500"/>
          <p14:tracePt t="128758" x="5816600" y="5143500"/>
          <p14:tracePt t="128775" x="5822950" y="5143500"/>
          <p14:tracePt t="128808" x="5829300" y="5143500"/>
          <p14:tracePt t="129244" x="5835650" y="5143500"/>
          <p14:tracePt t="129259" x="5842000" y="5143500"/>
          <p14:tracePt t="129284" x="5842000" y="5137150"/>
          <p14:tracePt t="129297" x="5848350" y="5137150"/>
          <p14:tracePt t="129353" x="5848350" y="5130800"/>
          <p14:tracePt t="129557" x="5854700" y="5124450"/>
          <p14:tracePt t="129571" x="5867400" y="5124450"/>
          <p14:tracePt t="129580" x="5867400" y="5118100"/>
          <p14:tracePt t="129591" x="5873750" y="5118100"/>
          <p14:tracePt t="129607" x="5880100" y="5111750"/>
          <p14:tracePt t="129624" x="5892800" y="5105400"/>
          <p14:tracePt t="129641" x="5892800" y="5099050"/>
          <p14:tracePt t="129688" x="5892800" y="5092700"/>
          <p14:tracePt t="130537" x="5899150" y="5092700"/>
          <p14:tracePt t="130567" x="5905500" y="5092700"/>
          <p14:tracePt t="131146" x="5905500" y="5067300"/>
          <p14:tracePt t="131154" x="5905500" y="5010150"/>
          <p14:tracePt t="131161" x="5905500" y="4927600"/>
          <p14:tracePt t="131173" x="5880100" y="4806950"/>
          <p14:tracePt t="131189" x="5848350" y="4445000"/>
          <p14:tracePt t="131206" x="5791200" y="4070350"/>
          <p14:tracePt t="131223" x="5727700" y="3683000"/>
          <p14:tracePt t="131239" x="5708650" y="3384550"/>
          <p14:tracePt t="131256" x="5638800" y="3105150"/>
          <p14:tracePt t="131272" x="5575300" y="2959100"/>
          <p14:tracePt t="131290" x="5480050" y="2832100"/>
          <p14:tracePt t="131306" x="5378450" y="2705100"/>
          <p14:tracePt t="131323" x="5289550" y="2609850"/>
          <p14:tracePt t="131339" x="5200650" y="2546350"/>
          <p14:tracePt t="131356" x="5022850" y="2413000"/>
          <p14:tracePt t="131373" x="4889500" y="2343150"/>
          <p14:tracePt t="131389" x="4787900" y="2286000"/>
          <p14:tracePt t="131406" x="4718050" y="2228850"/>
          <p14:tracePt t="131422" x="4641850" y="2178050"/>
          <p14:tracePt t="131439" x="4552950" y="2127250"/>
          <p14:tracePt t="131456" x="4457700" y="2082800"/>
          <p14:tracePt t="131472" x="4356100" y="2044700"/>
          <p14:tracePt t="131489" x="4260850" y="2012950"/>
          <p14:tracePt t="131506" x="4133850" y="1943100"/>
          <p14:tracePt t="131522" x="4038600" y="1898650"/>
          <p14:tracePt t="131539" x="3924300" y="1828800"/>
          <p14:tracePt t="131555" x="3803650" y="1746250"/>
          <p14:tracePt t="131572" x="3708400" y="1676400"/>
          <p14:tracePt t="131589" x="3632200" y="1612900"/>
          <p14:tracePt t="131606" x="3575050" y="1555750"/>
          <p14:tracePt t="131622" x="3530600" y="1517650"/>
          <p14:tracePt t="131639" x="3486150" y="1466850"/>
          <p14:tracePt t="131655" x="3473450" y="1441450"/>
          <p14:tracePt t="131672" x="3467100" y="1435100"/>
          <p14:tracePt t="131689" x="3460750" y="1422400"/>
          <p14:tracePt t="131705" x="3460750" y="1416050"/>
          <p14:tracePt t="131722" x="3460750" y="1409700"/>
          <p14:tracePt t="131739" x="3460750" y="1397000"/>
          <p14:tracePt t="131756" x="3454400" y="1384300"/>
          <p14:tracePt t="131772" x="3454400" y="1377950"/>
          <p14:tracePt t="131789" x="3454400" y="1365250"/>
          <p14:tracePt t="131805" x="3454400" y="1358900"/>
          <p14:tracePt t="131822" x="3454400" y="1352550"/>
          <p14:tracePt t="131838" x="3454400" y="1346200"/>
          <p14:tracePt t="131855" x="3460750" y="1333500"/>
          <p14:tracePt t="131872" x="3467100" y="1327150"/>
          <p14:tracePt t="131888" x="3467100" y="1314450"/>
          <p14:tracePt t="131905" x="3473450" y="1308100"/>
          <p14:tracePt t="131923" x="3473450" y="1301750"/>
          <p14:tracePt t="132124" x="3479800" y="1301750"/>
          <p14:tracePt t="132133" x="3486150" y="1295400"/>
          <p14:tracePt t="132141" x="3486150" y="1289050"/>
          <p14:tracePt t="132155" x="3492500" y="1282700"/>
          <p14:tracePt t="132172" x="3498850" y="1270000"/>
          <p14:tracePt t="132188" x="3505200" y="1257300"/>
          <p14:tracePt t="132205" x="3517900" y="1238250"/>
          <p14:tracePt t="132222" x="3524250" y="1225550"/>
          <p14:tracePt t="132238" x="3536950" y="1212850"/>
          <p14:tracePt t="132255" x="3543300" y="1200150"/>
          <p14:tracePt t="132272" x="3549650" y="1187450"/>
          <p14:tracePt t="132288" x="3562350" y="1174750"/>
          <p14:tracePt t="132305" x="3575050" y="1168400"/>
          <p14:tracePt t="132321" x="3581400" y="1155700"/>
          <p14:tracePt t="132338" x="3587750" y="1155700"/>
          <p14:tracePt t="132355" x="3587750" y="1149350"/>
          <p14:tracePt t="132423" x="3594100" y="1149350"/>
          <p14:tracePt t="132464" x="3600450" y="1149350"/>
          <p14:tracePt t="132472" x="3606800" y="1155700"/>
          <p14:tracePt t="132477" x="3606800" y="1162050"/>
          <p14:tracePt t="132488" x="3613150" y="1162050"/>
          <p14:tracePt t="132505" x="3619500" y="1181100"/>
          <p14:tracePt t="132521" x="3619500" y="1187450"/>
          <p14:tracePt t="132538" x="3619500" y="1193800"/>
          <p14:tracePt t="132555" x="3613150" y="1200150"/>
          <p14:tracePt t="132571" x="3606800" y="1212850"/>
          <p14:tracePt t="132588" x="3600450" y="1212850"/>
          <p14:tracePt t="132832" x="3613150" y="1212850"/>
          <p14:tracePt t="132839" x="3638550" y="1225550"/>
          <p14:tracePt t="132847" x="3670300" y="1257300"/>
          <p14:tracePt t="132854" x="3733800" y="1301750"/>
          <p14:tracePt t="132871" x="3886200" y="1397000"/>
          <p14:tracePt t="132888" x="4051300" y="1498600"/>
          <p14:tracePt t="132905" x="4210050" y="1651000"/>
          <p14:tracePt t="132921" x="4400550" y="1847850"/>
          <p14:tracePt t="132938" x="4686300" y="2266950"/>
          <p14:tracePt t="132955" x="4984750" y="2641600"/>
          <p14:tracePt t="132971" x="5391150" y="3130550"/>
          <p14:tracePt t="132988" x="5638800" y="3479800"/>
          <p14:tracePt t="133004" x="5835650" y="3911600"/>
          <p14:tracePt t="133021" x="6045200" y="4324350"/>
          <p14:tracePt t="133038" x="6197600" y="4673600"/>
          <p14:tracePt t="133055" x="6299200" y="4946650"/>
          <p14:tracePt t="133071" x="6375400" y="5175250"/>
          <p14:tracePt t="133088" x="6451600" y="5384800"/>
          <p14:tracePt t="133104" x="6464300" y="5454650"/>
          <p14:tracePt t="133121" x="6464300" y="5486400"/>
          <p14:tracePt t="133138" x="6464300" y="5499100"/>
          <p14:tracePt t="133277" x="6464300" y="5505450"/>
          <p14:tracePt t="133285" x="6464300" y="5511800"/>
          <p14:tracePt t="133301" x="6464300" y="5518150"/>
          <p14:tracePt t="133317" x="6464300" y="5524500"/>
          <p14:tracePt t="133331" x="6464300" y="5530850"/>
          <p14:tracePt t="133355" x="6457950" y="5530850"/>
          <p14:tracePt t="133363" x="6451600" y="5518150"/>
          <p14:tracePt t="133372" x="6419850" y="5492750"/>
          <p14:tracePt t="133387" x="6369050" y="5416550"/>
          <p14:tracePt t="133404" x="6337300" y="5353050"/>
          <p14:tracePt t="133421" x="6324600" y="5308600"/>
          <p14:tracePt t="133437" x="6311900" y="5270500"/>
          <p14:tracePt t="133454" x="6305550" y="5232400"/>
          <p14:tracePt t="133457" x="6299200" y="5219700"/>
          <p14:tracePt t="133470" x="6299200" y="5213350"/>
          <p14:tracePt t="133487" x="6299200" y="5200650"/>
          <p14:tracePt t="133504" x="6305550" y="5181600"/>
          <p14:tracePt t="133521" x="6318250" y="5168900"/>
          <p14:tracePt t="133537" x="6324600" y="5162550"/>
          <p14:tracePt t="133554" x="6350000" y="5149850"/>
          <p14:tracePt t="133570" x="6388100" y="5137150"/>
          <p14:tracePt t="133587" x="6426200" y="5124450"/>
          <p14:tracePt t="133604" x="6464300" y="5111750"/>
          <p14:tracePt t="133620" x="6470650" y="5105400"/>
          <p14:tracePt t="133637" x="6477000" y="5105400"/>
          <p14:tracePt t="133654" x="6477000" y="5099050"/>
          <p14:tracePt t="133801" x="6483350" y="5092700"/>
          <p14:tracePt t="133808" x="6489700" y="5086350"/>
          <p14:tracePt t="133820" x="6496050" y="5086350"/>
          <p14:tracePt t="133837" x="6502400" y="5080000"/>
          <p14:tracePt t="133853" x="6527800" y="5080000"/>
          <p14:tracePt t="133870" x="6572250" y="5080000"/>
          <p14:tracePt t="133887" x="6584950" y="5073650"/>
          <p14:tracePt t="133903" x="6591300" y="5073650"/>
          <p14:tracePt t="133920" x="6597650" y="5073650"/>
          <p14:tracePt t="133954" x="6616700" y="5067300"/>
          <p14:tracePt t="133970" x="6642100" y="5067300"/>
          <p14:tracePt t="133986" x="6661150" y="5073650"/>
          <p14:tracePt t="134003" x="6686550" y="5073650"/>
          <p14:tracePt t="134020" x="6705600" y="5067300"/>
          <p14:tracePt t="134475" x="6718300" y="5067300"/>
          <p14:tracePt t="134483" x="6731000" y="5067300"/>
          <p14:tracePt t="134491" x="6750050" y="5067300"/>
          <p14:tracePt t="134503" x="6769100" y="5067300"/>
          <p14:tracePt t="134520" x="6800850" y="5067300"/>
          <p14:tracePt t="134536" x="6851650" y="5067300"/>
          <p14:tracePt t="134553" x="6877050" y="5067300"/>
          <p14:tracePt t="134569" x="6889750" y="5067300"/>
          <p14:tracePt t="134586" x="6896100" y="5067300"/>
          <p14:tracePt t="135573" x="6889750" y="5060950"/>
          <p14:tracePt t="135587" x="6883400" y="5060950"/>
          <p14:tracePt t="135603" x="6883400" y="5054600"/>
          <p14:tracePt t="135627" x="6877050" y="5054600"/>
          <p14:tracePt t="135713" x="6870700" y="5054600"/>
          <p14:tracePt t="136338" x="6877050" y="5054600"/>
          <p14:tracePt t="136346" x="6896100" y="5054600"/>
          <p14:tracePt t="136355" x="6902450" y="5054600"/>
          <p14:tracePt t="136368" x="6908800" y="5054600"/>
          <p14:tracePt t="136385" x="6921500" y="5054600"/>
          <p14:tracePt t="136401" x="6927850" y="5054600"/>
          <p14:tracePt t="136441" x="6934200" y="5054600"/>
          <p14:tracePt t="136457" x="6940550" y="5054600"/>
          <p14:tracePt t="136465" x="6946900" y="5054600"/>
          <p14:tracePt t="136473" x="6953250" y="5048250"/>
          <p14:tracePt t="136490" x="6959600" y="5041900"/>
          <p14:tracePt t="136501" x="6965950" y="5041900"/>
          <p14:tracePt t="136518" x="6985000" y="5022850"/>
          <p14:tracePt t="136535" x="6991350" y="5022850"/>
          <p14:tracePt t="136551" x="6997700" y="5010150"/>
          <p14:tracePt t="136568" x="7010400" y="5010150"/>
          <p14:tracePt t="136584" x="7016750" y="5003800"/>
          <p14:tracePt t="136601" x="7029450" y="4997450"/>
          <p14:tracePt t="136618" x="7035800" y="4991100"/>
          <p14:tracePt t="136699" x="7042150" y="4991100"/>
          <p14:tracePt t="136722" x="7048500" y="4984750"/>
          <p14:tracePt t="136943" x="7054850" y="4978400"/>
          <p14:tracePt t="136951" x="7067550" y="4978400"/>
          <p14:tracePt t="136967" x="7073900" y="4978400"/>
          <p14:tracePt t="136975" x="7080250" y="4972050"/>
          <p14:tracePt t="136990" x="7086600" y="4972050"/>
          <p14:tracePt t="137539" x="7092950" y="4965700"/>
          <p14:tracePt t="137544" x="7092950" y="4959350"/>
          <p14:tracePt t="137552" x="7099300" y="4953000"/>
          <p14:tracePt t="137568" x="7112000" y="4940300"/>
          <p14:tracePt t="137584" x="7118350" y="4921250"/>
          <p14:tracePt t="137600" x="7118350" y="4914900"/>
          <p14:tracePt t="137617" x="7118350" y="4902200"/>
          <p14:tracePt t="137634" x="7118350" y="4889500"/>
          <p14:tracePt t="137650" x="7118350" y="4883150"/>
          <p14:tracePt t="137667" x="7118350" y="4876800"/>
          <p14:tracePt t="137684" x="7118350" y="4870450"/>
          <p14:tracePt t="137742" x="7124700" y="4870450"/>
          <p14:tracePt t="137748" x="7131050" y="4870450"/>
          <p14:tracePt t="137813" x="7137400" y="4870450"/>
          <p14:tracePt t="137836" x="7143750" y="4870450"/>
          <p14:tracePt t="137843" x="7150100" y="4876800"/>
          <p14:tracePt t="137851" x="7150100" y="4889500"/>
          <p14:tracePt t="137867" x="7162800" y="4902200"/>
          <p14:tracePt t="137883" x="7175500" y="4914900"/>
          <p14:tracePt t="137900" x="7181850" y="4940300"/>
          <p14:tracePt t="137917" x="7188200" y="4953000"/>
          <p14:tracePt t="137933" x="7194550" y="4965700"/>
          <p14:tracePt t="137950" x="7194550" y="4978400"/>
          <p14:tracePt t="137967" x="7194550" y="4984750"/>
          <p14:tracePt t="138009" x="7200900" y="4984750"/>
          <p14:tracePt t="138047" x="7200900" y="4991100"/>
          <p14:tracePt t="138055" x="7194550" y="5003800"/>
          <p14:tracePt t="138066" x="7181850" y="5016500"/>
          <p14:tracePt t="138084" x="7143750" y="5048250"/>
          <p14:tracePt t="138100" x="7092950" y="5073650"/>
          <p14:tracePt t="138116" x="6965950" y="5080000"/>
          <p14:tracePt t="138133" x="6858000" y="5080000"/>
          <p14:tracePt t="138150" x="6699250" y="5067300"/>
          <p14:tracePt t="138166" x="6546850" y="5067300"/>
          <p14:tracePt t="138183" x="6432550" y="5060950"/>
          <p14:tracePt t="138200" x="6330950" y="5054600"/>
          <p14:tracePt t="138216" x="6191250" y="5054600"/>
          <p14:tracePt t="138233" x="6045200" y="5073650"/>
          <p14:tracePt t="138250" x="5873750" y="5080000"/>
          <p14:tracePt t="138266" x="5784850" y="5086350"/>
          <p14:tracePt t="138283" x="5657850" y="5105400"/>
          <p14:tracePt t="138299" x="5524500" y="5118100"/>
          <p14:tracePt t="138316" x="5416550" y="5137150"/>
          <p14:tracePt t="138333" x="5308600" y="5143500"/>
          <p14:tracePt t="138349" x="5187950" y="5156200"/>
          <p14:tracePt t="138366" x="5048250" y="5181600"/>
          <p14:tracePt t="138383" x="4908550" y="5187950"/>
          <p14:tracePt t="138399" x="4737100" y="5213350"/>
          <p14:tracePt t="138416" x="4648200" y="5219700"/>
          <p14:tracePt t="138433" x="4591050" y="5226050"/>
          <p14:tracePt t="138449" x="4540250" y="5232400"/>
          <p14:tracePt t="138466" x="4495800" y="5238750"/>
          <p14:tracePt t="138483" x="4451350" y="5238750"/>
          <p14:tracePt t="138487" x="4425950" y="5238750"/>
          <p14:tracePt t="138499" x="4413250" y="5238750"/>
          <p14:tracePt t="138516" x="4368800" y="5245100"/>
          <p14:tracePt t="138533" x="4343400" y="5245100"/>
          <p14:tracePt t="138549" x="4311650" y="5245100"/>
          <p14:tracePt t="138566" x="4273550" y="5245100"/>
          <p14:tracePt t="138583" x="4241800" y="5245100"/>
          <p14:tracePt t="138599" x="4210050" y="5245100"/>
          <p14:tracePt t="138616" x="4197350" y="5245100"/>
          <p14:tracePt t="138633" x="4191000" y="5245100"/>
          <p14:tracePt t="138649" x="4184650" y="5245100"/>
          <p14:tracePt t="138745" x="4178300" y="5245100"/>
          <p14:tracePt t="138754" x="4171950" y="5245100"/>
          <p14:tracePt t="138767" x="4165600" y="5245100"/>
          <p14:tracePt t="138783" x="4159250" y="5245100"/>
          <p14:tracePt t="138800" x="4152900" y="5245100"/>
          <p14:tracePt t="138816" x="4140200" y="5238750"/>
          <p14:tracePt t="138832" x="4133850" y="5238750"/>
          <p14:tracePt t="138849" x="4127500" y="5238750"/>
          <p14:tracePt t="138866" x="4121150" y="5238750"/>
          <p14:tracePt t="138883" x="4114800" y="5238750"/>
          <p14:tracePt t="138899" x="4108450" y="5238750"/>
          <p14:tracePt t="138916" x="4095750" y="5238750"/>
          <p14:tracePt t="138932" x="4089400" y="5238750"/>
          <p14:tracePt t="138949" x="4083050" y="5238750"/>
          <p14:tracePt t="138966" x="4076700" y="5238750"/>
          <p14:tracePt t="138982" x="4064000" y="5238750"/>
          <p14:tracePt t="138999" x="4057650" y="5238750"/>
          <p14:tracePt t="139016" x="4051300" y="5238750"/>
          <p14:tracePt t="139032" x="4038600" y="5238750"/>
          <p14:tracePt t="139049" x="4032250" y="5238750"/>
          <p14:tracePt t="139097" x="4025900" y="5238750"/>
          <p14:tracePt t="139135" x="4025900" y="5245100"/>
          <p14:tracePt t="139223" x="4032250" y="5245100"/>
          <p14:tracePt t="139229" x="4051300" y="5232400"/>
          <p14:tracePt t="139237" x="4070350" y="5226050"/>
          <p14:tracePt t="139249" x="4095750" y="5219700"/>
          <p14:tracePt t="139266" x="4152900" y="5213350"/>
          <p14:tracePt t="139282" x="4260850" y="5207000"/>
          <p14:tracePt t="139299" x="4394200" y="5207000"/>
          <p14:tracePt t="139316" x="4679950" y="5213350"/>
          <p14:tracePt t="139332" x="4914900" y="5213350"/>
          <p14:tracePt t="139349" x="5238750" y="5200650"/>
          <p14:tracePt t="139365" x="5619750" y="5168900"/>
          <p14:tracePt t="139382" x="5880100" y="5149850"/>
          <p14:tracePt t="139399" x="6045200" y="5156200"/>
          <p14:tracePt t="139416" x="6292850" y="5168900"/>
          <p14:tracePt t="139432" x="6419850" y="5168900"/>
          <p14:tracePt t="139449" x="6546850" y="5181600"/>
          <p14:tracePt t="139465" x="6699250" y="5200650"/>
          <p14:tracePt t="139482" x="6807200" y="5213350"/>
          <p14:tracePt t="139499" x="6864350" y="5219700"/>
          <p14:tracePt t="139515" x="6940550" y="5238750"/>
          <p14:tracePt t="139532" x="7035800" y="5257800"/>
          <p14:tracePt t="139549" x="7143750" y="5302250"/>
          <p14:tracePt t="139566" x="7277100" y="5334000"/>
          <p14:tracePt t="139582" x="7410450" y="5359400"/>
          <p14:tracePt t="139598" x="7480300" y="5378450"/>
          <p14:tracePt t="139615" x="7531100" y="5384800"/>
          <p14:tracePt t="139632" x="7562850" y="5384800"/>
          <p14:tracePt t="139648" x="7594600" y="5384800"/>
          <p14:tracePt t="139665" x="7626350" y="5384800"/>
          <p14:tracePt t="139682" x="7632700" y="5384800"/>
          <p14:tracePt t="139698" x="7645400" y="5384800"/>
          <p14:tracePt t="139943" x="7613650" y="5384800"/>
          <p14:tracePt t="139951" x="7537450" y="5372100"/>
          <p14:tracePt t="139959" x="7480300" y="5353050"/>
          <p14:tracePt t="139967" x="7423150" y="5346700"/>
          <p14:tracePt t="139982" x="7372350" y="5327650"/>
          <p14:tracePt t="139998" x="7353300" y="5314950"/>
          <p14:tracePt t="140015" x="7340600" y="5295900"/>
          <p14:tracePt t="140032" x="7327900" y="5245100"/>
          <p14:tracePt t="140048" x="7315200" y="5156200"/>
          <p14:tracePt t="140065" x="7315200" y="5073650"/>
          <p14:tracePt t="140082" x="7315200" y="4953000"/>
          <p14:tracePt t="140098" x="7327900" y="4883150"/>
          <p14:tracePt t="140115" x="7334250" y="4832350"/>
          <p14:tracePt t="140131" x="7346950" y="4800600"/>
          <p14:tracePt t="140148" x="7353300" y="4787900"/>
          <p14:tracePt t="140165" x="7353300" y="4781550"/>
          <p14:tracePt t="140569" x="7359650" y="4781550"/>
          <p14:tracePt t="140577" x="7359650" y="4800600"/>
          <p14:tracePt t="140585" x="7378700" y="4845050"/>
          <p14:tracePt t="140598" x="7391400" y="4889500"/>
          <p14:tracePt t="140616" x="7454900" y="5073650"/>
          <p14:tracePt t="140631" x="7480300" y="5130800"/>
          <p14:tracePt t="140647" x="7550150" y="5257800"/>
          <p14:tracePt t="140664" x="7581900" y="5302250"/>
          <p14:tracePt t="140681" x="7594600" y="5314950"/>
          <p14:tracePt t="140921" x="7600950" y="5314950"/>
          <p14:tracePt t="140929" x="7607300" y="5308600"/>
          <p14:tracePt t="140962" x="7613650" y="5308600"/>
          <p14:tracePt t="140994" x="7613650" y="5302250"/>
          <p14:tracePt t="141024" x="7620000" y="5295900"/>
          <p14:tracePt t="141775" x="7626350" y="5295900"/>
          <p14:tracePt t="141783" x="7639050" y="5289550"/>
          <p14:tracePt t="141791" x="7658100" y="5283200"/>
          <p14:tracePt t="141799" x="7677150" y="5283200"/>
          <p14:tracePt t="141813" x="7689850" y="5276850"/>
          <p14:tracePt t="141830" x="7753350" y="5257800"/>
          <p14:tracePt t="141846" x="7785100" y="5251450"/>
          <p14:tracePt t="141863" x="7797800" y="5238750"/>
          <p14:tracePt t="141880" x="7810500" y="5238750"/>
          <p14:tracePt t="141896" x="7816850" y="5238750"/>
          <p14:tracePt t="141913" x="7829550" y="5232400"/>
          <p14:tracePt t="141946" x="7842250" y="5226050"/>
          <p14:tracePt t="141963" x="7848600" y="5226050"/>
          <p14:tracePt t="141980" x="7854950" y="5226050"/>
          <p14:tracePt t="141996" x="7854950" y="5219700"/>
          <p14:tracePt t="142927" x="7861300" y="5213350"/>
          <p14:tracePt t="142935" x="7861300" y="5207000"/>
          <p14:tracePt t="142945" x="7867650" y="5207000"/>
          <p14:tracePt t="142962" x="7874000" y="5194300"/>
          <p14:tracePt t="142979" x="7880350" y="5187950"/>
          <p14:tracePt t="142982" x="7886700" y="5187950"/>
          <p14:tracePt t="142996" x="7893050" y="5181600"/>
          <p14:tracePt t="143029" x="7899400" y="5181600"/>
          <p14:tracePt t="143045" x="7905750" y="5181600"/>
          <p14:tracePt t="143062" x="7918450" y="5175250"/>
          <p14:tracePt t="143079" x="7924800" y="5168900"/>
          <p14:tracePt t="143095" x="7937500" y="5168900"/>
          <p14:tracePt t="143112" x="7950200" y="5168900"/>
          <p14:tracePt t="143129" x="7962900" y="5168900"/>
          <p14:tracePt t="143146" x="7975600" y="5162550"/>
          <p14:tracePt t="143162" x="7981950" y="5162550"/>
          <p14:tracePt t="143179" x="7988300" y="5162550"/>
          <p14:tracePt t="143467" x="8007350" y="5162550"/>
          <p14:tracePt t="143475" x="8013700" y="5162550"/>
          <p14:tracePt t="143483" x="8032750" y="5162550"/>
          <p14:tracePt t="143495" x="8051800" y="5162550"/>
          <p14:tracePt t="143512" x="8083550" y="5162550"/>
          <p14:tracePt t="143528" x="8115300" y="5162550"/>
          <p14:tracePt t="143545" x="8153400" y="5156200"/>
          <p14:tracePt t="143562" x="8178800" y="5149850"/>
          <p14:tracePt t="143578" x="8185150" y="5143500"/>
          <p14:tracePt t="143595" x="8197850" y="5143500"/>
          <p14:tracePt t="143628" x="8204200" y="5137150"/>
          <p14:tracePt t="143838" x="8210550" y="5137150"/>
          <p14:tracePt t="143851" x="8216900" y="5137150"/>
          <p14:tracePt t="143859" x="8229600" y="5137150"/>
          <p14:tracePt t="143867" x="8248650" y="5137150"/>
          <p14:tracePt t="143879" x="8267700" y="5137150"/>
          <p14:tracePt t="143895" x="8312150" y="5137150"/>
          <p14:tracePt t="143911" x="8350250" y="5137150"/>
          <p14:tracePt t="143929" x="8382000" y="5137150"/>
          <p14:tracePt t="143945" x="8394700" y="5137150"/>
          <p14:tracePt t="143961" x="8401050" y="5137150"/>
          <p14:tracePt t="145951" x="8394700" y="5137150"/>
          <p14:tracePt t="145959" x="8388350" y="5143500"/>
          <p14:tracePt t="145966" x="8388350" y="5149850"/>
          <p14:tracePt t="145976" x="8382000" y="5149850"/>
          <p14:tracePt t="145993" x="8375650" y="5162550"/>
          <p14:tracePt t="146009" x="8356600" y="5175250"/>
          <p14:tracePt t="146026" x="8343900" y="5207000"/>
          <p14:tracePt t="146043" x="8324850" y="5232400"/>
          <p14:tracePt t="146060" x="8305800" y="5264150"/>
          <p14:tracePt t="146076" x="8299450" y="5283200"/>
          <p14:tracePt t="146093" x="8293100" y="5289550"/>
          <p14:tracePt t="146110" x="8286750" y="5295900"/>
          <p14:tracePt t="146126" x="8280400" y="5308600"/>
          <p14:tracePt t="146143" x="8274050" y="5314950"/>
          <p14:tracePt t="146159" x="8267700" y="5334000"/>
          <p14:tracePt t="146176" x="8261350" y="5340350"/>
          <p14:tracePt t="146193" x="8255000" y="5346700"/>
          <p14:tracePt t="146209" x="8255000" y="5365750"/>
          <p14:tracePt t="146226" x="8248650" y="5372100"/>
          <p14:tracePt t="146244" x="8248650" y="5378450"/>
          <p14:tracePt t="146259" x="8242300" y="5391150"/>
          <p14:tracePt t="146276" x="8235950" y="5397500"/>
          <p14:tracePt t="146293" x="8235950" y="5410200"/>
          <p14:tracePt t="146309" x="8235950" y="5416550"/>
          <p14:tracePt t="146326" x="8229600" y="5429250"/>
          <p14:tracePt t="146790" x="8223250" y="5429250"/>
          <p14:tracePt t="146813" x="8216900" y="5435600"/>
          <p14:tracePt t="146821" x="8210550" y="5435600"/>
          <p14:tracePt t="146829" x="8210550" y="5441950"/>
          <p14:tracePt t="146842" x="8204200" y="5441950"/>
          <p14:tracePt t="146859" x="8191500" y="5454650"/>
          <p14:tracePt t="146875" x="8147050" y="5473700"/>
          <p14:tracePt t="146892" x="8102600" y="5480050"/>
          <p14:tracePt t="146909" x="8039100" y="5492750"/>
          <p14:tracePt t="146925" x="7962900" y="5511800"/>
          <p14:tracePt t="146942" x="7886700" y="5524500"/>
          <p14:tracePt t="146959" x="7804150" y="5537200"/>
          <p14:tracePt t="146976" x="7677150" y="5581650"/>
          <p14:tracePt t="146992" x="7594600" y="5607050"/>
          <p14:tracePt t="147009" x="7518400" y="5632450"/>
          <p14:tracePt t="147025" x="7416800" y="5657850"/>
          <p14:tracePt t="147042" x="7296150" y="5676900"/>
          <p14:tracePt t="147059" x="7156450" y="5689600"/>
          <p14:tracePt t="147075" x="7029450" y="5708650"/>
          <p14:tracePt t="147092" x="6915150" y="5721350"/>
          <p14:tracePt t="147108" x="6807200" y="5727700"/>
          <p14:tracePt t="147125" x="6680200" y="5740400"/>
          <p14:tracePt t="147142" x="6413500" y="5753100"/>
          <p14:tracePt t="147158" x="6267450" y="5772150"/>
          <p14:tracePt t="147175" x="6076950" y="5791200"/>
          <p14:tracePt t="147192" x="5911850" y="5803900"/>
          <p14:tracePt t="147208" x="5721350" y="5822950"/>
          <p14:tracePt t="147225" x="5556250" y="5835650"/>
          <p14:tracePt t="147242" x="5327650" y="5873750"/>
          <p14:tracePt t="147258" x="5175250" y="5899150"/>
          <p14:tracePt t="147275" x="5022850" y="5924550"/>
          <p14:tracePt t="147292" x="4876800" y="5949950"/>
          <p14:tracePt t="147308" x="4705350" y="5969000"/>
          <p14:tracePt t="147325" x="4546600" y="5975350"/>
          <p14:tracePt t="147342" x="4419600" y="5975350"/>
          <p14:tracePt t="147358" x="4318000" y="5994400"/>
          <p14:tracePt t="147375" x="4229100" y="5994400"/>
          <p14:tracePt t="147392" x="4070350" y="5988050"/>
          <p14:tracePt t="147408" x="3962400" y="5988050"/>
          <p14:tracePt t="147425" x="3822700" y="5981700"/>
          <p14:tracePt t="147442" x="3663950" y="5962650"/>
          <p14:tracePt t="147458" x="3492500" y="5949950"/>
          <p14:tracePt t="147475" x="3321050" y="5930900"/>
          <p14:tracePt t="147492" x="3162300" y="5924550"/>
          <p14:tracePt t="147496" x="3098800" y="5911850"/>
          <p14:tracePt t="147508" x="3035300" y="5905500"/>
          <p14:tracePt t="147525" x="2914650" y="5886450"/>
          <p14:tracePt t="147542" x="2844800" y="5880100"/>
          <p14:tracePt t="147558" x="2787650" y="5873750"/>
          <p14:tracePt t="147575" x="2711450" y="5854700"/>
          <p14:tracePt t="147591" x="2628900" y="5842000"/>
          <p14:tracePt t="147608" x="2559050" y="5835650"/>
          <p14:tracePt t="147625" x="2514600" y="5829300"/>
          <p14:tracePt t="147642" x="2451100" y="5816600"/>
          <p14:tracePt t="147658" x="2400300" y="5803900"/>
          <p14:tracePt t="147675" x="2355850" y="5791200"/>
          <p14:tracePt t="147691" x="2324100" y="5791200"/>
          <p14:tracePt t="147708" x="2286000" y="5778500"/>
          <p14:tracePt t="147725" x="2247900" y="5772150"/>
          <p14:tracePt t="147741" x="2197100" y="5765800"/>
          <p14:tracePt t="147758" x="2159000" y="5759450"/>
          <p14:tracePt t="147775" x="2127250" y="5753100"/>
          <p14:tracePt t="147791" x="2089150" y="5740400"/>
          <p14:tracePt t="147808" x="2063750" y="5734050"/>
          <p14:tracePt t="147825" x="2038350" y="5734050"/>
          <p14:tracePt t="147842" x="2012950" y="5727700"/>
          <p14:tracePt t="147858" x="1993900" y="5721350"/>
          <p14:tracePt t="147875" x="1987550" y="5721350"/>
          <p14:tracePt t="147891" x="1974850" y="5715000"/>
          <p14:tracePt t="147908" x="1962150" y="5715000"/>
          <p14:tracePt t="147925" x="1955800" y="5715000"/>
          <p14:tracePt t="147941" x="1936750" y="5708650"/>
          <p14:tracePt t="147958" x="1917700" y="5708650"/>
          <p14:tracePt t="147975" x="1905000" y="5702300"/>
          <p14:tracePt t="147991" x="1892300" y="5702300"/>
          <p14:tracePt t="147994" x="1885950" y="5702300"/>
          <p14:tracePt t="148008" x="1879600" y="5702300"/>
          <p14:tracePt t="148024" x="1866900" y="5702300"/>
          <p14:tracePt t="148041" x="1835150" y="5689600"/>
          <p14:tracePt t="148058" x="1784350" y="5683250"/>
          <p14:tracePt t="148074" x="1758950" y="5676900"/>
          <p14:tracePt t="148091" x="1739900" y="5670550"/>
          <p14:tracePt t="148108" x="1720850" y="5670550"/>
          <p14:tracePt t="148124" x="1695450" y="5670550"/>
          <p14:tracePt t="148141" x="1670050" y="5670550"/>
          <p14:tracePt t="148158" x="1651000" y="5670550"/>
          <p14:tracePt t="148174" x="1600200" y="5683250"/>
          <p14:tracePt t="148191" x="1568450" y="5683250"/>
          <p14:tracePt t="148208" x="1549400" y="5683250"/>
          <p14:tracePt t="148224" x="1543050" y="5683250"/>
          <p14:tracePt t="148241" x="1517650" y="5683250"/>
          <p14:tracePt t="148258" x="1492250" y="5689600"/>
          <p14:tracePt t="148274" x="1466850" y="5695950"/>
          <p14:tracePt t="148291" x="1435100" y="5702300"/>
          <p14:tracePt t="148309" x="1390650" y="5708650"/>
          <p14:tracePt t="148324" x="1365250" y="5715000"/>
          <p14:tracePt t="148341" x="1352550" y="5715000"/>
          <p14:tracePt t="148357" x="1339850" y="5715000"/>
          <p14:tracePt t="148374" x="1333500" y="5715000"/>
          <p14:tracePt t="148391" x="1327150" y="5715000"/>
          <p14:tracePt t="148466" x="1320800" y="5715000"/>
          <p14:tracePt t="148473" x="1314450" y="5715000"/>
          <p14:tracePt t="148481" x="1308100" y="5715000"/>
          <p14:tracePt t="148497" x="1301750" y="5715000"/>
          <p14:tracePt t="148512" x="1295400" y="5715000"/>
          <p14:tracePt t="148537" x="1289050" y="5715000"/>
          <p14:tracePt t="148787" x="1289050" y="5708650"/>
          <p14:tracePt t="148804" x="1289050" y="5702300"/>
          <p14:tracePt t="148811" x="1308100" y="5689600"/>
          <p14:tracePt t="148824" x="1339850" y="5664200"/>
          <p14:tracePt t="148841" x="1365250" y="5645150"/>
          <p14:tracePt t="148857" x="1397000" y="5619750"/>
          <p14:tracePt t="148874" x="1422400" y="5600700"/>
          <p14:tracePt t="148890" x="1460500" y="5588000"/>
          <p14:tracePt t="148907" x="1498600" y="5581650"/>
          <p14:tracePt t="148924" x="1574800" y="5581650"/>
          <p14:tracePt t="148940" x="1714500" y="5594350"/>
          <p14:tracePt t="148957" x="1898650" y="5600700"/>
          <p14:tracePt t="148974" x="2241550" y="5626100"/>
          <p14:tracePt t="148990" x="2489200" y="5613400"/>
          <p14:tracePt t="149007" x="2692400" y="5600700"/>
          <p14:tracePt t="149024" x="2870200" y="5581650"/>
          <p14:tracePt t="149040" x="2984500" y="5556250"/>
          <p14:tracePt t="149057" x="3035300" y="5537200"/>
          <p14:tracePt t="149074" x="3048000" y="5530850"/>
          <p14:tracePt t="149452" x="3041650" y="5530850"/>
          <p14:tracePt t="149585" x="3035300" y="5537200"/>
          <p14:tracePt t="149593" x="3022600" y="5537200"/>
          <p14:tracePt t="149606" x="3016250" y="5537200"/>
          <p14:tracePt t="149623" x="2997200" y="5537200"/>
          <p14:tracePt t="149640" x="2978150" y="5537200"/>
          <p14:tracePt t="149656" x="2959100" y="5537200"/>
          <p14:tracePt t="149673" x="2940050" y="5530850"/>
          <p14:tracePt t="149690" x="2927350" y="5524500"/>
          <p14:tracePt t="149707" x="2914650" y="5518150"/>
          <p14:tracePt t="149723" x="2908300" y="5518150"/>
          <p14:tracePt t="149740" x="2901950" y="5518150"/>
          <p14:tracePt t="149837" x="2901950" y="5511800"/>
          <p14:tracePt t="149859" x="2895600" y="5511800"/>
          <p14:tracePt t="149875" x="2889250" y="5505450"/>
          <p14:tracePt t="149883" x="2882900" y="5505450"/>
          <p14:tracePt t="149891" x="2882900" y="5499100"/>
          <p14:tracePt t="149906" x="2870200" y="5492750"/>
          <p14:tracePt t="149923" x="2863850" y="5480050"/>
          <p14:tracePt t="149939" x="2844800" y="5473700"/>
          <p14:tracePt t="149956" x="2825750" y="5467350"/>
          <p14:tracePt t="149973" x="2819400" y="5461000"/>
          <p14:tracePt t="149989" x="2806700" y="5461000"/>
          <p14:tracePt t="150006" x="2806700" y="5454650"/>
          <p14:tracePt t="150031" x="2800350" y="5448300"/>
          <p14:tracePt t="152265" x="2794000" y="5448300"/>
          <p14:tracePt t="152273" x="2794000" y="5454650"/>
          <p14:tracePt t="152281" x="2787650" y="5454650"/>
          <p14:tracePt t="152289" x="2781300" y="5454650"/>
          <p14:tracePt t="152304" x="2774950" y="5467350"/>
          <p14:tracePt t="152321" x="2762250" y="5473700"/>
          <p14:tracePt t="152338" x="2762250" y="5486400"/>
          <p14:tracePt t="152354" x="2749550" y="5492750"/>
          <p14:tracePt t="152371" x="2743200" y="5492750"/>
          <p14:tracePt t="152388" x="2730500" y="5492750"/>
          <p14:tracePt t="152404" x="2717800" y="5492750"/>
          <p14:tracePt t="152421" x="2711450" y="5492750"/>
          <p14:tracePt t="152437" x="2698750" y="5486400"/>
          <p14:tracePt t="152471" x="2692400" y="5486400"/>
          <p14:tracePt t="152487" x="2686050" y="5480050"/>
          <p14:tracePt t="152515" x="2686050" y="5473700"/>
          <p14:tracePt t="152522" x="2679700" y="5473700"/>
          <p14:tracePt t="152537" x="2673350" y="5473700"/>
          <p14:tracePt t="152554" x="2667000" y="5461000"/>
          <p14:tracePt t="152570" x="2660650" y="5461000"/>
          <p14:tracePt t="152587" x="2654300" y="5461000"/>
          <p14:tracePt t="152604" x="2654300" y="5448300"/>
          <p14:tracePt t="152637" x="2647950" y="5441950"/>
          <p14:tracePt t="152654" x="2641600" y="5435600"/>
          <p14:tracePt t="152670" x="2635250" y="5429250"/>
          <p14:tracePt t="152687" x="2628900" y="5429250"/>
          <p14:tracePt t="152704" x="2622550" y="5422900"/>
          <p14:tracePt t="152727" x="2616200" y="5422900"/>
          <p14:tracePt t="152743" x="2616200" y="5416550"/>
          <p14:tracePt t="152754" x="2609850" y="5416550"/>
          <p14:tracePt t="152770" x="2603500" y="5416550"/>
          <p14:tracePt t="152788" x="2603500" y="5410200"/>
          <p14:tracePt t="153003" x="2597150" y="5410200"/>
          <p14:tracePt t="153025" x="2590800" y="5410200"/>
          <p14:tracePt t="153047" x="2584450" y="5410200"/>
          <p14:tracePt t="153055" x="2578100" y="5410200"/>
          <p14:tracePt t="153063" x="2571750" y="5416550"/>
          <p14:tracePt t="153072" x="2571750" y="5422900"/>
          <p14:tracePt t="153087" x="2559050" y="5422900"/>
          <p14:tracePt t="153103" x="2546350" y="5435600"/>
          <p14:tracePt t="153121" x="2533650" y="5441950"/>
          <p14:tracePt t="153137" x="2520950" y="5454650"/>
          <p14:tracePt t="153153" x="2514600" y="5454650"/>
          <p14:tracePt t="153170" x="2508250" y="5461000"/>
          <p14:tracePt t="154067" x="2508250" y="5441950"/>
          <p14:tracePt t="154073" x="2508250" y="5429250"/>
          <p14:tracePt t="154086" x="2508250" y="5410200"/>
          <p14:tracePt t="154103" x="2514600" y="5378450"/>
          <p14:tracePt t="154119" x="2514600" y="5346700"/>
          <p14:tracePt t="154136" x="2514600" y="5321300"/>
          <p14:tracePt t="154152" x="2514600" y="5314950"/>
          <p14:tracePt t="154255" x="2514600" y="5308600"/>
          <p14:tracePt t="154261" x="2514600" y="5302250"/>
          <p14:tracePt t="154277" x="2520950" y="5295900"/>
          <p14:tracePt t="154285" x="2520950" y="5289550"/>
          <p14:tracePt t="154303" x="2533650" y="5283200"/>
          <p14:tracePt t="154319" x="2540000" y="5270500"/>
          <p14:tracePt t="154336" x="2546350" y="5264150"/>
          <p14:tracePt t="154352" x="2552700" y="5257800"/>
          <p14:tracePt t="154369" x="2552700" y="5251450"/>
          <p14:tracePt t="154386" x="2559050" y="5245100"/>
          <p14:tracePt t="154402" x="2559050" y="5238750"/>
          <p14:tracePt t="154419" x="2565400" y="5238750"/>
          <p14:tracePt t="154436" x="2565400" y="5226050"/>
          <p14:tracePt t="154452" x="2578100" y="5219700"/>
          <p14:tracePt t="154469" x="2584450" y="5207000"/>
          <p14:tracePt t="154486" x="2597150" y="5200650"/>
          <p14:tracePt t="154502" x="2603500" y="5194300"/>
          <p14:tracePt t="154519" x="2616200" y="5181600"/>
          <p14:tracePt t="154522" x="2616200" y="5175250"/>
          <p14:tracePt t="154536" x="2628900" y="5168900"/>
          <p14:tracePt t="154552" x="2635250" y="5162550"/>
          <p14:tracePt t="154569" x="2641600" y="5156200"/>
          <p14:tracePt t="154585" x="2647950" y="5149850"/>
          <p14:tracePt t="154602" x="2647950" y="5143500"/>
          <p14:tracePt t="154619" x="2654300" y="5143500"/>
          <p14:tracePt t="155187" x="2660650" y="5143500"/>
          <p14:tracePt t="155201" x="2667000" y="5143500"/>
          <p14:tracePt t="155217" x="2673350" y="5143500"/>
          <p14:tracePt t="155233" x="2679700" y="5143500"/>
          <p14:tracePt t="155249" x="2686050" y="5143500"/>
          <p14:tracePt t="155257" x="2692400" y="5143500"/>
          <p14:tracePt t="155281" x="2698750" y="5137150"/>
          <p14:tracePt t="155289" x="2705100" y="5137150"/>
          <p14:tracePt t="155319" x="2711450" y="5137150"/>
          <p14:tracePt t="155327" x="2717800" y="5137150"/>
          <p14:tracePt t="155336" x="2724150" y="5137150"/>
          <p14:tracePt t="155351" x="2730500" y="5137150"/>
          <p14:tracePt t="155368" x="2730500" y="5130800"/>
          <p14:tracePt t="155389" x="2736850" y="5130800"/>
          <p14:tracePt t="156369" x="2743200" y="5130800"/>
          <p14:tracePt t="156377" x="2762250" y="5124450"/>
          <p14:tracePt t="156386" x="2787650" y="5118100"/>
          <p14:tracePt t="156400" x="2857500" y="5105400"/>
          <p14:tracePt t="156417" x="2946400" y="5099050"/>
          <p14:tracePt t="156434" x="3028950" y="5099050"/>
          <p14:tracePt t="156451" x="3098800" y="5092700"/>
          <p14:tracePt t="156467" x="3155950" y="5092700"/>
          <p14:tracePt t="156484" x="3194050" y="5092700"/>
          <p14:tracePt t="156501" x="3225800" y="5092700"/>
          <p14:tracePt t="156517" x="3244850" y="5092700"/>
          <p14:tracePt t="156534" x="3257550" y="5092700"/>
          <p14:tracePt t="156550" x="3263900" y="5092700"/>
          <p14:tracePt t="156567" x="3276600" y="5086350"/>
          <p14:tracePt t="156584" x="3295650" y="5086350"/>
          <p14:tracePt t="156600" x="3314700" y="5086350"/>
          <p14:tracePt t="156617" x="3321050" y="5086350"/>
          <p14:tracePt t="156634" x="3333750" y="5086350"/>
          <p14:tracePt t="156668" x="3340100" y="5086350"/>
          <p14:tracePt t="156745" x="3346450" y="5086350"/>
          <p14:tracePt t="156761" x="3352800" y="5092700"/>
          <p14:tracePt t="156770" x="3359150" y="5092700"/>
          <p14:tracePt t="156785" x="3365500" y="5092700"/>
          <p14:tracePt t="156791" x="3371850" y="5092700"/>
          <p14:tracePt t="156815" x="3384550" y="5099050"/>
          <p14:tracePt t="156823" x="3390900" y="5099050"/>
          <p14:tracePt t="156839" x="3397250" y="5099050"/>
          <p14:tracePt t="156850" x="3403600" y="5099050"/>
          <p14:tracePt t="156867" x="3409950" y="5111750"/>
          <p14:tracePt t="156883" x="3429000" y="5118100"/>
          <p14:tracePt t="156900" x="3473450" y="5137150"/>
          <p14:tracePt t="156917" x="3511550" y="5149850"/>
          <p14:tracePt t="156933" x="3517900" y="5149850"/>
          <p14:tracePt t="156950" x="3524250" y="5149850"/>
          <p14:tracePt t="156967" x="3530600" y="5149850"/>
          <p14:tracePt t="157000" x="3543300" y="5149850"/>
          <p14:tracePt t="157543" x="3536950" y="5149850"/>
          <p14:tracePt t="157559" x="3517900" y="5149850"/>
          <p14:tracePt t="157567" x="3498850" y="5149850"/>
          <p14:tracePt t="157575" x="3479800" y="5149850"/>
          <p14:tracePt t="157584" x="3441700" y="5143500"/>
          <p14:tracePt t="157599" x="3365500" y="5130800"/>
          <p14:tracePt t="157616" x="3289300" y="5118100"/>
          <p14:tracePt t="157633" x="3206750" y="5105400"/>
          <p14:tracePt t="157649" x="3162300" y="5099050"/>
          <p14:tracePt t="157666" x="3117850" y="5099050"/>
          <p14:tracePt t="157683" x="3086100" y="5099050"/>
          <p14:tracePt t="157700" x="3048000" y="5099050"/>
          <p14:tracePt t="157717" x="3035300" y="5105400"/>
          <p14:tracePt t="157733" x="3009900" y="5105400"/>
          <p14:tracePt t="157750" x="3003550" y="5105400"/>
          <p14:tracePt t="157766" x="2984500" y="5105400"/>
          <p14:tracePt t="157783" x="2959100" y="5105400"/>
          <p14:tracePt t="157799" x="2921000" y="5105400"/>
          <p14:tracePt t="157816" x="2889250" y="5105400"/>
          <p14:tracePt t="157833" x="2844800" y="5105400"/>
          <p14:tracePt t="157849" x="2819400" y="5105400"/>
          <p14:tracePt t="157866" x="2800350" y="5105400"/>
          <p14:tracePt t="157882" x="2794000" y="5105400"/>
          <p14:tracePt t="157899" x="2787650" y="5105400"/>
          <p14:tracePt t="157916" x="2774950" y="5105400"/>
          <p14:tracePt t="157933" x="2768600" y="5105400"/>
          <p14:tracePt t="157999" x="2762250" y="5105400"/>
          <p14:tracePt t="158012" x="2755900" y="5105400"/>
          <p14:tracePt t="158021" x="2749550" y="5105400"/>
          <p14:tracePt t="158032" x="2743200" y="5105400"/>
          <p14:tracePt t="158049" x="2736850" y="5105400"/>
          <p14:tracePt t="158066" x="2730500" y="5111750"/>
          <p14:tracePt t="158083" x="2724150" y="5111750"/>
          <p14:tracePt t="158515" x="2736850" y="5105400"/>
          <p14:tracePt t="158523" x="2762250" y="5099050"/>
          <p14:tracePt t="158532" x="2800350" y="5092700"/>
          <p14:tracePt t="158549" x="2882900" y="5086350"/>
          <p14:tracePt t="158565" x="2990850" y="5080000"/>
          <p14:tracePt t="158582" x="3079750" y="5073650"/>
          <p14:tracePt t="158599" x="3162300" y="5060950"/>
          <p14:tracePt t="158615" x="3225800" y="5054600"/>
          <p14:tracePt t="158632" x="3308350" y="5041900"/>
          <p14:tracePt t="158649" x="3346450" y="5041900"/>
          <p14:tracePt t="158665" x="3371850" y="5041900"/>
          <p14:tracePt t="158682" x="3378200" y="5041900"/>
          <p14:tracePt t="158699" x="3384550" y="5041900"/>
          <p14:tracePt t="158715" x="3390900" y="5041900"/>
          <p14:tracePt t="158845" x="3397250" y="5041900"/>
          <p14:tracePt t="158850" x="3403600" y="5041900"/>
          <p14:tracePt t="158865" x="3409950" y="5041900"/>
          <p14:tracePt t="158882" x="3429000" y="5054600"/>
          <p14:tracePt t="158898" x="3441700" y="5054600"/>
          <p14:tracePt t="158915" x="3448050" y="5054600"/>
          <p14:tracePt t="158932" x="3454400" y="5054600"/>
          <p14:tracePt t="158948" x="3460750" y="5060950"/>
          <p14:tracePt t="159110" x="3473450" y="5067300"/>
          <p14:tracePt t="159118" x="3479800" y="5067300"/>
          <p14:tracePt t="159127" x="3479800" y="5073650"/>
          <p14:tracePt t="159133" x="3486150" y="5080000"/>
          <p14:tracePt t="159148" x="3492500" y="5080000"/>
          <p14:tracePt t="159165" x="3498850" y="5086350"/>
          <p14:tracePt t="159361" x="3479800" y="5086350"/>
          <p14:tracePt t="159369" x="3454400" y="5086350"/>
          <p14:tracePt t="159381" x="3435350" y="5080000"/>
          <p14:tracePt t="159398" x="3346450" y="5060950"/>
          <p14:tracePt t="159414" x="3213100" y="5048250"/>
          <p14:tracePt t="159431" x="3124200" y="5048250"/>
          <p14:tracePt t="159448" x="3079750" y="5048250"/>
          <p14:tracePt t="159465" x="3041650" y="5035550"/>
          <p14:tracePt t="159481" x="3009900" y="5029200"/>
          <p14:tracePt t="159498" x="2990850" y="5029200"/>
          <p14:tracePt t="159515" x="2978150" y="5022850"/>
          <p14:tracePt t="159517" x="2971800" y="5022850"/>
          <p14:tracePt t="159533" x="2965450" y="5022850"/>
          <p14:tracePt t="159548" x="2959100" y="5022850"/>
          <p14:tracePt t="159564" x="2940050" y="5029200"/>
          <p14:tracePt t="159581" x="2927350" y="5029200"/>
          <p14:tracePt t="159598" x="2908300" y="5029200"/>
          <p14:tracePt t="159615" x="2889250" y="5029200"/>
          <p14:tracePt t="159631" x="2870200" y="5029200"/>
          <p14:tracePt t="159648" x="2851150" y="5029200"/>
          <p14:tracePt t="159682" x="2844800" y="5029200"/>
          <p14:tracePt t="159698" x="2838450" y="5029200"/>
          <p14:tracePt t="159815" x="2832100" y="5029200"/>
          <p14:tracePt t="159832" x="2819400" y="5029200"/>
          <p14:tracePt t="159839" x="2806700" y="5035550"/>
          <p14:tracePt t="159855" x="2800350" y="5041900"/>
          <p14:tracePt t="159864" x="2794000" y="5041900"/>
          <p14:tracePt t="159881" x="2787650" y="5048250"/>
          <p14:tracePt t="159898" x="2781300" y="5048250"/>
          <p14:tracePt t="159931" x="2774950" y="5048250"/>
          <p14:tracePt t="160122" x="2787650" y="5041900"/>
          <p14:tracePt t="160130" x="2806700" y="5035550"/>
          <p14:tracePt t="160137" x="2825750" y="5035550"/>
          <p14:tracePt t="160147" x="2863850" y="5035550"/>
          <p14:tracePt t="160164" x="2959100" y="5016500"/>
          <p14:tracePt t="160180" x="3086100" y="5010150"/>
          <p14:tracePt t="160197" x="3257550" y="4991100"/>
          <p14:tracePt t="160214" x="3651250" y="4972050"/>
          <p14:tracePt t="160231" x="4032250" y="5003800"/>
          <p14:tracePt t="160247" x="4527550" y="5067300"/>
          <p14:tracePt t="160264" x="4997450" y="5105400"/>
          <p14:tracePt t="160281" x="5435600" y="5130800"/>
          <p14:tracePt t="160297" x="5791200" y="5124450"/>
          <p14:tracePt t="160314" x="6026150" y="5118100"/>
          <p14:tracePt t="160331" x="6191250" y="5099050"/>
          <p14:tracePt t="160347" x="6369050" y="5086350"/>
          <p14:tracePt t="160364" x="6413500" y="5086350"/>
          <p14:tracePt t="160380" x="6419850" y="5086350"/>
          <p14:tracePt t="160466" x="6426200" y="5086350"/>
          <p14:tracePt t="160473" x="6432550" y="5086350"/>
          <p14:tracePt t="160481" x="6445250" y="5086350"/>
          <p14:tracePt t="160497" x="6457950" y="5092700"/>
          <p14:tracePt t="160514" x="6483350" y="5099050"/>
          <p14:tracePt t="160530" x="6496050" y="5105400"/>
          <p14:tracePt t="160547" x="6502400" y="5105400"/>
          <p14:tracePt t="160661" x="6502400" y="5111750"/>
          <p14:tracePt t="160669" x="6496050" y="5111750"/>
          <p14:tracePt t="160680" x="6483350" y="5118100"/>
          <p14:tracePt t="160697" x="6445250" y="5118100"/>
          <p14:tracePt t="160714" x="6369050" y="5118100"/>
          <p14:tracePt t="160730" x="6324600" y="5130800"/>
          <p14:tracePt t="160747" x="6273800" y="5137150"/>
          <p14:tracePt t="160764" x="6223000" y="5143500"/>
          <p14:tracePt t="160780" x="6184900" y="5143500"/>
          <p14:tracePt t="160797" x="6159500" y="5143500"/>
          <p14:tracePt t="160813" x="6146800" y="5143500"/>
          <p14:tracePt t="160830" x="6140450" y="5143500"/>
          <p14:tracePt t="160863" x="6134100" y="5143500"/>
          <p14:tracePt t="161115" x="6140450" y="5143500"/>
          <p14:tracePt t="161123" x="6153150" y="5143500"/>
          <p14:tracePt t="161131" x="6172200" y="5137150"/>
          <p14:tracePt t="161146" x="6203950" y="5130800"/>
          <p14:tracePt t="161163" x="6248400" y="5118100"/>
          <p14:tracePt t="161180" x="6286500" y="5111750"/>
          <p14:tracePt t="161196" x="6330950" y="5105400"/>
          <p14:tracePt t="161213" x="6362700" y="5092700"/>
          <p14:tracePt t="161230" x="6407150" y="5086350"/>
          <p14:tracePt t="161246" x="6445250" y="5086350"/>
          <p14:tracePt t="161263" x="6489700" y="5086350"/>
          <p14:tracePt t="161279" x="6540500" y="5086350"/>
          <p14:tracePt t="161296" x="6565900" y="5086350"/>
          <p14:tracePt t="161313" x="6578600" y="5086350"/>
          <p14:tracePt t="161330" x="6597650" y="5086350"/>
          <p14:tracePt t="161346" x="6623050" y="5086350"/>
          <p14:tracePt t="161363" x="6654800" y="5086350"/>
          <p14:tracePt t="161380" x="6699250" y="5086350"/>
          <p14:tracePt t="161396" x="6731000" y="5092700"/>
          <p14:tracePt t="161413" x="6775450" y="5092700"/>
          <p14:tracePt t="161429" x="6832600" y="5099050"/>
          <p14:tracePt t="161446" x="6877050" y="5105400"/>
          <p14:tracePt t="161463" x="6927850" y="5105400"/>
          <p14:tracePt t="161479" x="6978650" y="5111750"/>
          <p14:tracePt t="161496" x="7023100" y="5124450"/>
          <p14:tracePt t="161514" x="7073900" y="5130800"/>
          <p14:tracePt t="161530" x="7092950" y="5137150"/>
          <p14:tracePt t="161547" x="7099300" y="5137150"/>
          <p14:tracePt t="161563" x="7112000" y="5137150"/>
          <p14:tracePt t="161579" x="7118350" y="5137150"/>
          <p14:tracePt t="161634" x="7124700" y="5137150"/>
          <p14:tracePt t="161647" x="7137400" y="5137150"/>
          <p14:tracePt t="161655" x="7143750" y="5137150"/>
          <p14:tracePt t="161663" x="7150100" y="5137150"/>
          <p14:tracePt t="161680" x="7156450" y="5137150"/>
          <p14:tracePt t="161696" x="7162800" y="5137150"/>
          <p14:tracePt t="161713" x="7175500" y="5130800"/>
          <p14:tracePt t="161746" x="7181850" y="5124450"/>
          <p14:tracePt t="161781" x="7188200" y="5118100"/>
          <p14:tracePt t="161797" x="7194550" y="5118100"/>
          <p14:tracePt t="161805" x="7194550" y="5111750"/>
          <p14:tracePt t="161813" x="7194550" y="5105400"/>
          <p14:tracePt t="161969" x="7200900" y="5105400"/>
          <p14:tracePt t="162039" x="7194550" y="5105400"/>
          <p14:tracePt t="162046" x="7181850" y="5111750"/>
          <p14:tracePt t="162054" x="7169150" y="5118100"/>
          <p14:tracePt t="162063" x="7143750" y="5124450"/>
          <p14:tracePt t="162079" x="7073900" y="5137150"/>
          <p14:tracePt t="162096" x="6978650" y="5137150"/>
          <p14:tracePt t="162112" x="6889750" y="5137150"/>
          <p14:tracePt t="162129" x="6800850" y="5118100"/>
          <p14:tracePt t="162146" x="6743700" y="5111750"/>
          <p14:tracePt t="162162" x="6692900" y="5105400"/>
          <p14:tracePt t="162179" x="6661150" y="5099050"/>
          <p14:tracePt t="162196" x="6604000" y="5099050"/>
          <p14:tracePt t="162212" x="6559550" y="5099050"/>
          <p14:tracePt t="162229" x="6521450" y="5092700"/>
          <p14:tracePt t="162245" x="6483350" y="5092700"/>
          <p14:tracePt t="162262" x="6451600" y="5092700"/>
          <p14:tracePt t="162279" x="6419850" y="5092700"/>
          <p14:tracePt t="162296" x="6381750" y="5092700"/>
          <p14:tracePt t="162312" x="6356350" y="5086350"/>
          <p14:tracePt t="162329" x="6318250" y="5086350"/>
          <p14:tracePt t="162345" x="6286500" y="5086350"/>
          <p14:tracePt t="162362" x="6254750" y="5086350"/>
          <p14:tracePt t="162379" x="6235700" y="5086350"/>
          <p14:tracePt t="162395" x="6229350" y="5086350"/>
          <p14:tracePt t="162412" x="6216650" y="5092700"/>
          <p14:tracePt t="162445" x="6203950" y="5099050"/>
          <p14:tracePt t="162479" x="6197600" y="5105400"/>
          <p14:tracePt t="162495" x="6184900" y="5111750"/>
          <p14:tracePt t="162512" x="6178550" y="5118100"/>
          <p14:tracePt t="162529" x="6172200" y="5124450"/>
          <p14:tracePt t="162545" x="6165850" y="5130800"/>
          <p14:tracePt t="162562" x="6153150" y="5130800"/>
          <p14:tracePt t="162578" x="6140450" y="5137150"/>
          <p14:tracePt t="162595" x="6140450" y="5143500"/>
          <p14:tracePt t="162947" x="6159500" y="5130800"/>
          <p14:tracePt t="162955" x="6165850" y="5130800"/>
          <p14:tracePt t="162963" x="6191250" y="5124450"/>
          <p14:tracePt t="162978" x="6261100" y="5099050"/>
          <p14:tracePt t="162995" x="6394450" y="5073650"/>
          <p14:tracePt t="163011" x="6521450" y="5060950"/>
          <p14:tracePt t="163028" x="6642100" y="5060950"/>
          <p14:tracePt t="163045" x="6775450" y="5054600"/>
          <p14:tracePt t="163061" x="6883400" y="5041900"/>
          <p14:tracePt t="163078" x="6934200" y="5041900"/>
          <p14:tracePt t="163095" x="6972300" y="5041900"/>
          <p14:tracePt t="163112" x="6991350" y="5041900"/>
          <p14:tracePt t="163323" x="6997700" y="5041900"/>
          <p14:tracePt t="163341" x="7010400" y="5041900"/>
          <p14:tracePt t="163347" x="7029450" y="5041900"/>
          <p14:tracePt t="163361" x="7042150" y="5041900"/>
          <p14:tracePt t="163379" x="7061200" y="5048250"/>
          <p14:tracePt t="163394" x="7067550" y="5054600"/>
          <p14:tracePt t="163411" x="7080250" y="5054600"/>
          <p14:tracePt t="163669" x="7080250" y="5060950"/>
          <p14:tracePt t="163685" x="7080250" y="5067300"/>
          <p14:tracePt t="163691" x="7086600" y="5067300"/>
          <p14:tracePt t="163880" x="7092950" y="5067300"/>
          <p14:tracePt t="163887" x="7092950" y="5073650"/>
          <p14:tracePt t="163895" x="7099300" y="5080000"/>
          <p14:tracePt t="163911" x="7112000" y="5086350"/>
          <p14:tracePt t="163927" x="7112000" y="5092700"/>
          <p14:tracePt t="163961" x="7118350" y="5099050"/>
          <p14:tracePt t="163977" x="7124700" y="5099050"/>
          <p14:tracePt t="163997" x="7131050" y="5105400"/>
          <p14:tracePt t="164011" x="7131050" y="5111750"/>
          <p14:tracePt t="164027" x="7137400" y="5111750"/>
          <p14:tracePt t="164139" x="7143750" y="5118100"/>
          <p14:tracePt t="164303" x="7150100" y="5118100"/>
          <p14:tracePt t="164515" x="7150100" y="5124450"/>
          <p14:tracePt t="164537" x="7150100" y="5130800"/>
          <p14:tracePt t="164561" x="7143750" y="5137150"/>
          <p14:tracePt t="164570" x="7137400" y="5143500"/>
          <p14:tracePt t="164578" x="7131050" y="5143500"/>
          <p14:tracePt t="164593" x="7124700" y="5149850"/>
          <p14:tracePt t="164610" x="7099300" y="5156200"/>
          <p14:tracePt t="164627" x="7048500" y="5156200"/>
          <p14:tracePt t="164643" x="7004050" y="5156200"/>
          <p14:tracePt t="164660" x="6934200" y="5143500"/>
          <p14:tracePt t="164677" x="6864350" y="5137150"/>
          <p14:tracePt t="164694" x="6769100" y="5137150"/>
          <p14:tracePt t="164710" x="6680200" y="5118100"/>
          <p14:tracePt t="164727" x="6610350" y="5099050"/>
          <p14:tracePt t="164743" x="6565900" y="5086350"/>
          <p14:tracePt t="164760" x="6515100" y="5067300"/>
          <p14:tracePt t="164777" x="6464300" y="5054600"/>
          <p14:tracePt t="164793" x="6432550" y="5054600"/>
          <p14:tracePt t="164810" x="6407150" y="5054600"/>
          <p14:tracePt t="164827" x="6388100" y="5060950"/>
          <p14:tracePt t="164843" x="6369050" y="5067300"/>
          <p14:tracePt t="164860" x="6350000" y="5073650"/>
          <p14:tracePt t="164877" x="6324600" y="5073650"/>
          <p14:tracePt t="164893" x="6299200" y="5080000"/>
          <p14:tracePt t="164910" x="6280150" y="5080000"/>
          <p14:tracePt t="164927" x="6254750" y="5080000"/>
          <p14:tracePt t="164943" x="6242050" y="5080000"/>
          <p14:tracePt t="164960" x="6210300" y="5080000"/>
          <p14:tracePt t="164976" x="6203950" y="5080000"/>
          <p14:tracePt t="164993" x="6191250" y="5080000"/>
          <p14:tracePt t="165010" x="6184900" y="5080000"/>
          <p14:tracePt t="165027" x="6178550" y="5080000"/>
          <p14:tracePt t="165085" x="6172200" y="5086350"/>
          <p14:tracePt t="165101" x="6172200" y="5092700"/>
          <p14:tracePt t="165108" x="6165850" y="5092700"/>
          <p14:tracePt t="165118" x="6159500" y="5099050"/>
          <p14:tracePt t="165141" x="6159500" y="5105400"/>
          <p14:tracePt t="165150" x="6153150" y="5105400"/>
          <p14:tracePt t="165159" x="6153150" y="5111750"/>
          <p14:tracePt t="165176" x="6146800" y="5111750"/>
          <p14:tracePt t="165448" x="6140450" y="5111750"/>
          <p14:tracePt t="169268" x="6153150" y="5111750"/>
          <p14:tracePt t="169277" x="6191250" y="5118100"/>
          <p14:tracePt t="169290" x="6267450" y="5124450"/>
          <p14:tracePt t="169306" x="6362700" y="5124450"/>
          <p14:tracePt t="169323" x="6451600" y="5137150"/>
          <p14:tracePt t="169339" x="6553200" y="5149850"/>
          <p14:tracePt t="169356" x="6629400" y="5162550"/>
          <p14:tracePt t="169372" x="6673850" y="5168900"/>
          <p14:tracePt t="169389" x="6711950" y="5175250"/>
          <p14:tracePt t="169406" x="6737350" y="5175250"/>
          <p14:tracePt t="169422" x="6762750" y="5175250"/>
          <p14:tracePt t="169439" x="6800850" y="5175250"/>
          <p14:tracePt t="169456" x="6851650" y="5175250"/>
          <p14:tracePt t="169472" x="6883400" y="5168900"/>
          <p14:tracePt t="169489" x="6927850" y="5168900"/>
          <p14:tracePt t="169506" x="6959600" y="5168900"/>
          <p14:tracePt t="169522" x="6978650" y="5168900"/>
          <p14:tracePt t="169539" x="6991350" y="5168900"/>
          <p14:tracePt t="169556" x="7004050" y="5168900"/>
          <p14:tracePt t="169572" x="7029450" y="5168900"/>
          <p14:tracePt t="169589" x="7048500" y="5168900"/>
          <p14:tracePt t="169606" x="7067550" y="5168900"/>
          <p14:tracePt t="169622" x="7092950" y="5168900"/>
          <p14:tracePt t="169639" x="7112000" y="5168900"/>
          <p14:tracePt t="169655" x="7118350" y="5168900"/>
          <p14:tracePt t="169672" x="7124700" y="5168900"/>
          <p14:tracePt t="169689" x="7131050" y="5168900"/>
          <p14:tracePt t="169706" x="7143750" y="5168900"/>
          <p14:tracePt t="169722" x="7150100" y="5168900"/>
          <p14:tracePt t="169824" x="7162800" y="5156200"/>
          <p14:tracePt t="169833" x="7162800" y="5149850"/>
          <p14:tracePt t="169840" x="7169150" y="5149850"/>
          <p14:tracePt t="169855" x="7175500" y="5143500"/>
          <p14:tracePt t="169872" x="7181850" y="5137150"/>
          <p14:tracePt t="169949" x="7181850" y="5130800"/>
          <p14:tracePt t="170866" x="7162800" y="5130800"/>
          <p14:tracePt t="170875" x="7112000" y="5124450"/>
          <p14:tracePt t="170888" x="6965950" y="5111750"/>
          <p14:tracePt t="170904" x="6826250" y="5092700"/>
          <p14:tracePt t="170921" x="6705600" y="5092700"/>
          <p14:tracePt t="170938" x="6610350" y="5080000"/>
          <p14:tracePt t="170954" x="6546850" y="5067300"/>
          <p14:tracePt t="170971" x="6515100" y="5060950"/>
          <p14:tracePt t="170988" x="6508750" y="5060950"/>
          <p14:tracePt t="171004" x="6496050" y="5060950"/>
          <p14:tracePt t="171021" x="6489700" y="5060950"/>
          <p14:tracePt t="171038" x="6457950" y="5060950"/>
          <p14:tracePt t="171055" x="6426200" y="5067300"/>
          <p14:tracePt t="171071" x="6388100" y="5073650"/>
          <p14:tracePt t="171088" x="6356350" y="5086350"/>
          <p14:tracePt t="171104" x="6318250" y="5099050"/>
          <p14:tracePt t="171121" x="6286500" y="5111750"/>
          <p14:tracePt t="171138" x="6248400" y="5118100"/>
          <p14:tracePt t="171154" x="6203950" y="5130800"/>
          <p14:tracePt t="171171" x="6191250" y="5130800"/>
          <p14:tracePt t="171188" x="6184900" y="5130800"/>
          <p14:tracePt t="171204" x="6178550" y="5130800"/>
          <p14:tracePt t="171547" x="6191250" y="5130800"/>
          <p14:tracePt t="171555" x="6216650" y="5124450"/>
          <p14:tracePt t="171563" x="6242050" y="5118100"/>
          <p14:tracePt t="171571" x="6273800" y="5105400"/>
          <p14:tracePt t="171587" x="6356350" y="5080000"/>
          <p14:tracePt t="171604" x="6432550" y="5067300"/>
          <p14:tracePt t="171621" x="6508750" y="5060950"/>
          <p14:tracePt t="171637" x="6553200" y="5048250"/>
          <p14:tracePt t="171654" x="6584950" y="5048250"/>
          <p14:tracePt t="171670" x="6616700" y="5048250"/>
          <p14:tracePt t="171687" x="6635750" y="5054600"/>
          <p14:tracePt t="171704" x="6661150" y="5067300"/>
          <p14:tracePt t="171720" x="6680200" y="5073650"/>
          <p14:tracePt t="171737" x="6711950" y="5080000"/>
          <p14:tracePt t="171754" x="6743700" y="5080000"/>
          <p14:tracePt t="171770" x="6781800" y="5080000"/>
          <p14:tracePt t="171787" x="6819900" y="5086350"/>
          <p14:tracePt t="171804" x="6851650" y="5086350"/>
          <p14:tracePt t="171820" x="6870700" y="5086350"/>
          <p14:tracePt t="171837" x="6883400" y="5092700"/>
          <p14:tracePt t="171854" x="6896100" y="5099050"/>
          <p14:tracePt t="171871" x="6915150" y="5105400"/>
          <p14:tracePt t="171887" x="6927850" y="5105400"/>
          <p14:tracePt t="171904" x="6953250" y="5105400"/>
          <p14:tracePt t="171920" x="6978650" y="5111750"/>
          <p14:tracePt t="171937" x="7004050" y="5111750"/>
          <p14:tracePt t="171954" x="7016750" y="5111750"/>
          <p14:tracePt t="171970" x="7023100" y="5111750"/>
          <p14:tracePt t="171987" x="7035800" y="5118100"/>
          <p14:tracePt t="172004" x="7035800" y="5124450"/>
          <p14:tracePt t="172020" x="7048500" y="5124450"/>
          <p14:tracePt t="172054" x="7061200" y="5124450"/>
          <p14:tracePt t="172070" x="7073900" y="5124450"/>
          <p14:tracePt t="172087" x="7086600" y="5124450"/>
          <p14:tracePt t="172135" x="7086600" y="5130800"/>
          <p14:tracePt t="172291" x="7092950" y="5130800"/>
          <p14:tracePt t="172298" x="7099300" y="5130800"/>
          <p14:tracePt t="172307" x="7099300" y="5124450"/>
          <p14:tracePt t="172320" x="7105650" y="5124450"/>
          <p14:tracePt t="172337" x="7112000" y="5118100"/>
          <p14:tracePt t="172723" x="7112000" y="5111750"/>
          <p14:tracePt t="172730" x="7118350" y="5105400"/>
          <p14:tracePt t="172738" x="7137400" y="5099050"/>
          <p14:tracePt t="172753" x="7169150" y="5099050"/>
          <p14:tracePt t="172770" x="7207250" y="5099050"/>
          <p14:tracePt t="172786" x="7245350" y="5105400"/>
          <p14:tracePt t="172803" x="7277100" y="5118100"/>
          <p14:tracePt t="172820" x="7315200" y="5124450"/>
          <p14:tracePt t="172836" x="7334250" y="5130800"/>
          <p14:tracePt t="172853" x="7346950" y="5130800"/>
          <p14:tracePt t="172870" x="7366000" y="5130800"/>
          <p14:tracePt t="172886" x="7385050" y="5137150"/>
          <p14:tracePt t="172903" x="7404100" y="5137150"/>
          <p14:tracePt t="172920" x="7435850" y="5149850"/>
          <p14:tracePt t="172936" x="7486650" y="5156200"/>
          <p14:tracePt t="172953" x="7524750" y="5156200"/>
          <p14:tracePt t="172969" x="7562850" y="5156200"/>
          <p14:tracePt t="172986" x="7575550" y="5156200"/>
          <p14:tracePt t="173003" x="7581900" y="5156200"/>
          <p14:tracePt t="173019" x="7594600" y="5156200"/>
          <p14:tracePt t="173092" x="7607300" y="5156200"/>
          <p14:tracePt t="173099" x="7626350" y="5156200"/>
          <p14:tracePt t="173106" x="7645400" y="5156200"/>
          <p14:tracePt t="173119" x="7658100" y="5156200"/>
          <p14:tracePt t="173137" x="7708900" y="5156200"/>
          <p14:tracePt t="173153" x="7740650" y="5156200"/>
          <p14:tracePt t="173169" x="7772400" y="5156200"/>
          <p14:tracePt t="173186" x="7810500" y="5156200"/>
          <p14:tracePt t="173202" x="7867650" y="5156200"/>
          <p14:tracePt t="173219" x="7918450" y="5156200"/>
          <p14:tracePt t="173236" x="7962900" y="5156200"/>
          <p14:tracePt t="173253" x="8001000" y="5156200"/>
          <p14:tracePt t="173269" x="8039100" y="5156200"/>
          <p14:tracePt t="173286" x="8070850" y="5156200"/>
          <p14:tracePt t="173319" x="8077200" y="5149850"/>
          <p14:tracePt t="173337" x="8083550" y="5149850"/>
          <p14:tracePt t="173353" x="8089900" y="5149850"/>
          <p14:tracePt t="173369" x="8089900" y="5143500"/>
          <p14:tracePt t="173386" x="8102600" y="5137150"/>
          <p14:tracePt t="173402" x="8108950" y="5137150"/>
          <p14:tracePt t="175111" x="8096250" y="5137150"/>
          <p14:tracePt t="175119" x="8070850" y="5137150"/>
          <p14:tracePt t="175127" x="8045450" y="5137150"/>
          <p14:tracePt t="175135" x="8026400" y="5137150"/>
          <p14:tracePt t="175151" x="7994650" y="5137150"/>
          <p14:tracePt t="175168" x="7981950" y="5137150"/>
          <p14:tracePt t="175184" x="7969250" y="5137150"/>
          <p14:tracePt t="175447" x="7956550" y="5137150"/>
          <p14:tracePt t="175456" x="7937500" y="5137150"/>
          <p14:tracePt t="175467" x="7924800" y="5137150"/>
          <p14:tracePt t="175484" x="7886700" y="5137150"/>
          <p14:tracePt t="175501" x="7861300" y="5137150"/>
          <p14:tracePt t="175517" x="7835900" y="5137150"/>
          <p14:tracePt t="175534" x="7823200" y="5137150"/>
          <p14:tracePt t="175551" x="7810500" y="5137150"/>
          <p14:tracePt t="175643" x="7804150" y="5137150"/>
          <p14:tracePt t="175650" x="7791450" y="5137150"/>
          <p14:tracePt t="175659" x="7785100" y="5137150"/>
          <p14:tracePt t="175668" x="7772400" y="5137150"/>
          <p14:tracePt t="175684" x="7766050" y="5137150"/>
          <p14:tracePt t="175701" x="7753350" y="5137150"/>
          <p14:tracePt t="175734" x="7740650" y="5137150"/>
          <p14:tracePt t="175750" x="7734300" y="5137150"/>
          <p14:tracePt t="175767" x="7721600" y="5137150"/>
          <p14:tracePt t="175784" x="7715250" y="5137150"/>
          <p14:tracePt t="176256" x="7740650" y="5137150"/>
          <p14:tracePt t="176263" x="7791450" y="5137150"/>
          <p14:tracePt t="176273" x="7867650" y="5137150"/>
          <p14:tracePt t="176283" x="7931150" y="5143500"/>
          <p14:tracePt t="176300" x="8128000" y="5168900"/>
          <p14:tracePt t="176317" x="8223250" y="5168900"/>
          <p14:tracePt t="176333" x="8274050" y="5175250"/>
          <p14:tracePt t="176350" x="8293100" y="5175250"/>
          <p14:tracePt t="176694" x="8274050" y="5175250"/>
          <p14:tracePt t="176701" x="8235950" y="5175250"/>
          <p14:tracePt t="176716" x="8153400" y="5175250"/>
          <p14:tracePt t="176733" x="8083550" y="5175250"/>
          <p14:tracePt t="176750" x="8026400" y="5162550"/>
          <p14:tracePt t="176766" x="7981950" y="5162550"/>
          <p14:tracePt t="176783" x="7943850" y="5156200"/>
          <p14:tracePt t="176800" x="7931150" y="5156200"/>
          <p14:tracePt t="176816" x="7918450" y="5156200"/>
          <p14:tracePt t="176833" x="7905750" y="5156200"/>
          <p14:tracePt t="176850" x="7861300" y="5162550"/>
          <p14:tracePt t="176866" x="7835900" y="5168900"/>
          <p14:tracePt t="176883" x="7797800" y="5181600"/>
          <p14:tracePt t="176900" x="7766050" y="5181600"/>
          <p14:tracePt t="176916" x="7747000" y="5187950"/>
          <p14:tracePt t="176933" x="7727950" y="5200650"/>
          <p14:tracePt t="176951" x="7715250" y="5207000"/>
          <p14:tracePt t="176966" x="7708900" y="5213350"/>
          <p14:tracePt t="176983" x="7696200" y="5219700"/>
          <p14:tracePt t="177000" x="7689850" y="5219700"/>
          <p14:tracePt t="177368" x="7689850" y="5213350"/>
          <p14:tracePt t="177375" x="7702550" y="5207000"/>
          <p14:tracePt t="177385" x="7708900" y="5207000"/>
          <p14:tracePt t="177399" x="7715250" y="5194300"/>
          <p14:tracePt t="177415" x="7727950" y="5187950"/>
          <p14:tracePt t="177432" x="7772400" y="5181600"/>
          <p14:tracePt t="177449" x="7829550" y="5168900"/>
          <p14:tracePt t="177465" x="7893050" y="5168900"/>
          <p14:tracePt t="177482" x="7981950" y="5168900"/>
          <p14:tracePt t="177499" x="8070850" y="5168900"/>
          <p14:tracePt t="177515" x="8121650" y="5168900"/>
          <p14:tracePt t="177532" x="8159750" y="5168900"/>
          <p14:tracePt t="177549" x="8185150" y="5156200"/>
          <p14:tracePt t="177565" x="8210550" y="5149850"/>
          <p14:tracePt t="177582" x="8216900" y="5149850"/>
          <p14:tracePt t="177969" x="8235950" y="5149850"/>
          <p14:tracePt t="177977" x="8248650" y="5149850"/>
          <p14:tracePt t="177986" x="8261350" y="5149850"/>
          <p14:tracePt t="177998" x="8267700" y="5149850"/>
          <p14:tracePt t="178015" x="8274050" y="5149850"/>
          <p14:tracePt t="178032" x="8280400" y="5149850"/>
          <p14:tracePt t="178377" x="8286750" y="5149850"/>
          <p14:tracePt t="178385" x="8293100" y="5156200"/>
          <p14:tracePt t="178398" x="8299450" y="5162550"/>
          <p14:tracePt t="178627" x="8305800" y="5162550"/>
          <p14:tracePt t="178635" x="8305800" y="5149850"/>
          <p14:tracePt t="178648" x="8305800" y="5137150"/>
          <p14:tracePt t="178665" x="8305800" y="5099050"/>
          <p14:tracePt t="178681" x="8318500" y="5073650"/>
          <p14:tracePt t="178698" x="8324850" y="5054600"/>
          <p14:tracePt t="178714" x="8324850" y="5041900"/>
          <p14:tracePt t="178731" x="8324850" y="5029200"/>
          <p14:tracePt t="178748" x="8324850" y="5022850"/>
          <p14:tracePt t="178764" x="8324850" y="5010150"/>
          <p14:tracePt t="178781" x="8324850" y="4984750"/>
          <p14:tracePt t="178797" x="8324850" y="4959350"/>
          <p14:tracePt t="178814" x="8324850" y="4927600"/>
          <p14:tracePt t="178831" x="8324850" y="4921250"/>
          <p14:tracePt t="178847" x="8324850" y="4914900"/>
          <p14:tracePt t="178894" x="8324850" y="4908550"/>
          <p14:tracePt t="178901" x="8324850" y="4902200"/>
          <p14:tracePt t="178914" x="8324850" y="4889500"/>
          <p14:tracePt t="178931" x="8324850" y="4864100"/>
          <p14:tracePt t="178948" x="8324850" y="4826000"/>
          <p14:tracePt t="178964" x="8324850" y="4813300"/>
          <p14:tracePt t="178981" x="8318500" y="4800600"/>
          <p14:tracePt t="178998" x="8318500" y="4794250"/>
          <p14:tracePt t="179014" x="8318500" y="4787900"/>
          <p14:tracePt t="179137" x="8318500" y="4781550"/>
          <p14:tracePt t="179145" x="8318500" y="4768850"/>
          <p14:tracePt t="179153" x="8318500" y="4762500"/>
          <p14:tracePt t="179164" x="8318500" y="4749800"/>
          <p14:tracePt t="179181" x="8318500" y="4737100"/>
          <p14:tracePt t="179198" x="8318500" y="4724400"/>
          <p14:tracePt t="179214" x="8318500" y="4718050"/>
          <p14:tracePt t="179411" x="8312150" y="4718050"/>
          <p14:tracePt t="179428" x="8305800" y="4718050"/>
          <p14:tracePt t="179434" x="8280400" y="4718050"/>
          <p14:tracePt t="179447" x="8242300" y="4718050"/>
          <p14:tracePt t="179464" x="8077200" y="4718050"/>
          <p14:tracePt t="179480" x="7950200" y="4705350"/>
          <p14:tracePt t="179497" x="7829550" y="4692650"/>
          <p14:tracePt t="179514" x="7753350" y="4679950"/>
          <p14:tracePt t="179531" x="7715250" y="4667250"/>
          <p14:tracePt t="179547" x="7683500" y="4660900"/>
          <p14:tracePt t="179564" x="7664450" y="4654550"/>
          <p14:tracePt t="179580" x="7658100" y="4654550"/>
          <p14:tracePt t="179597" x="7651750" y="4654550"/>
          <p14:tracePt t="179614" x="7632700" y="4654550"/>
          <p14:tracePt t="179630" x="7613650" y="4660900"/>
          <p14:tracePt t="179647" x="7607300" y="4660900"/>
          <p14:tracePt t="179664" x="7594600" y="4660900"/>
          <p14:tracePt t="179680" x="7588250" y="4667250"/>
          <p14:tracePt t="179697" x="7581900" y="4667250"/>
          <p14:tracePt t="179882" x="7581900" y="4673600"/>
          <p14:tracePt t="179898" x="7581900" y="4679950"/>
          <p14:tracePt t="179905" x="7581900" y="4686300"/>
          <p14:tracePt t="179913" x="7581900" y="4699000"/>
          <p14:tracePt t="179930" x="7581900" y="4730750"/>
          <p14:tracePt t="179947" x="7594600" y="4768850"/>
          <p14:tracePt t="179964" x="7607300" y="4800600"/>
          <p14:tracePt t="179981" x="7620000" y="4845050"/>
          <p14:tracePt t="179997" x="7632700" y="4889500"/>
          <p14:tracePt t="180013" x="7645400" y="4953000"/>
          <p14:tracePt t="180030" x="7651750" y="4984750"/>
          <p14:tracePt t="180047" x="7658100" y="5010150"/>
          <p14:tracePt t="180063" x="7658100" y="5022850"/>
          <p14:tracePt t="180080" x="7658100" y="5029200"/>
          <p14:tracePt t="180096" x="7658100" y="5035550"/>
          <p14:tracePt t="180209" x="7664450" y="5041900"/>
          <p14:tracePt t="180226" x="7664450" y="5054600"/>
          <p14:tracePt t="180232" x="7664450" y="5060950"/>
          <p14:tracePt t="180246" x="7664450" y="5073650"/>
          <p14:tracePt t="180263" x="7664450" y="5099050"/>
          <p14:tracePt t="180283" x="7664450" y="5118100"/>
          <p14:tracePt t="180296" x="7664450" y="5130800"/>
          <p14:tracePt t="180313" x="7664450" y="5137150"/>
          <p14:tracePt t="180437" x="7664450" y="5143500"/>
          <p14:tracePt t="180931" x="7677150" y="5143500"/>
          <p14:tracePt t="180940" x="7702550" y="5143500"/>
          <p14:tracePt t="180947" x="7734300" y="5143500"/>
          <p14:tracePt t="180963" x="7816850" y="5143500"/>
          <p14:tracePt t="180979" x="7905750" y="5143500"/>
          <p14:tracePt t="180996" x="7962900" y="5143500"/>
          <p14:tracePt t="181013" x="7988300" y="5143500"/>
          <p14:tracePt t="181029" x="7994650" y="5143500"/>
          <p14:tracePt t="181062" x="8001000" y="5143500"/>
          <p14:tracePt t="181079" x="8013700" y="5143500"/>
          <p14:tracePt t="181096" x="8039100" y="5143500"/>
          <p14:tracePt t="181112" x="8077200" y="5156200"/>
          <p14:tracePt t="181129" x="8121650" y="5168900"/>
          <p14:tracePt t="181146" x="8147050" y="5175250"/>
          <p14:tracePt t="181162" x="8166100" y="5181600"/>
          <p14:tracePt t="181179" x="8172450" y="5181600"/>
          <p14:tracePt t="181196" x="8185150" y="5181600"/>
          <p14:tracePt t="181212" x="8191500" y="5181600"/>
          <p14:tracePt t="181229" x="8197850" y="5181600"/>
          <p14:tracePt t="181246" x="8210550" y="5181600"/>
          <p14:tracePt t="181262" x="8216900" y="5175250"/>
          <p14:tracePt t="181279" x="8223250" y="5168900"/>
          <p14:tracePt t="181295" x="8235950" y="5168900"/>
          <p14:tracePt t="181330" x="8242300" y="5168900"/>
          <p14:tracePt t="184243" x="8242300" y="5162550"/>
          <p14:tracePt t="184251" x="8248650" y="5162550"/>
          <p14:tracePt t="184260" x="8255000" y="5162550"/>
          <p14:tracePt t="184276" x="8255000" y="5156200"/>
          <p14:tracePt t="184293" x="8267700" y="5149850"/>
          <p14:tracePt t="184309" x="8274050" y="5143500"/>
          <p14:tracePt t="184516" x="8280400" y="5143500"/>
          <p14:tracePt t="184524" x="8286750" y="5143500"/>
          <p14:tracePt t="184713" x="8293100" y="5143500"/>
          <p14:tracePt t="184720" x="8299450" y="5143500"/>
          <p14:tracePt t="184854" x="8305800" y="5143500"/>
          <p14:tracePt t="184916" x="8312150" y="5143500"/>
          <p14:tracePt t="185050" x="8318500" y="5143500"/>
          <p14:tracePt t="185058" x="8324850" y="5130800"/>
          <p14:tracePt t="185068" x="8324850" y="5124450"/>
          <p14:tracePt t="185075" x="8324850" y="5105400"/>
          <p14:tracePt t="185093" x="8324850" y="5080000"/>
          <p14:tracePt t="185108" x="8324850" y="5054600"/>
          <p14:tracePt t="185126" x="8324850" y="5048250"/>
          <p14:tracePt t="185142" x="8324850" y="5041900"/>
          <p14:tracePt t="185159" x="8324850" y="5029200"/>
          <p14:tracePt t="185175" x="8324850" y="5016500"/>
          <p14:tracePt t="185192" x="8324850" y="5010150"/>
          <p14:tracePt t="185209" x="8324850" y="4997450"/>
          <p14:tracePt t="185225" x="8324850" y="4991100"/>
          <p14:tracePt t="185242" x="8324850" y="4978400"/>
          <p14:tracePt t="185259" x="8324850" y="4965700"/>
          <p14:tracePt t="185275" x="8324850" y="4953000"/>
          <p14:tracePt t="185292" x="8324850" y="4921250"/>
          <p14:tracePt t="185309" x="8318500" y="4902200"/>
          <p14:tracePt t="185325" x="8312150" y="4883150"/>
          <p14:tracePt t="185342" x="8312150" y="4857750"/>
          <p14:tracePt t="185358" x="8305800" y="4845050"/>
          <p14:tracePt t="185375" x="8305800" y="4832350"/>
          <p14:tracePt t="185392" x="8299450" y="4800600"/>
          <p14:tracePt t="185408" x="8299450" y="4775200"/>
          <p14:tracePt t="185425" x="8293100" y="4743450"/>
          <p14:tracePt t="185442" x="8286750" y="4705350"/>
          <p14:tracePt t="185458" x="8280400" y="4686300"/>
          <p14:tracePt t="185475" x="8274050" y="4667250"/>
          <p14:tracePt t="185492" x="8274050" y="4660900"/>
          <p14:tracePt t="185508" x="8274050" y="4648200"/>
          <p14:tracePt t="185525" x="8274050" y="4641850"/>
          <p14:tracePt t="185542" x="8267700" y="4629150"/>
          <p14:tracePt t="185558" x="8267700" y="4622800"/>
          <p14:tracePt t="185575" x="8261350" y="4616450"/>
          <p14:tracePt t="185592" x="8261350" y="4610100"/>
          <p14:tracePt t="185608" x="8261350" y="4603750"/>
          <p14:tracePt t="185786" x="8255000" y="4603750"/>
          <p14:tracePt t="185802" x="8248650" y="4603750"/>
          <p14:tracePt t="185810" x="8242300" y="4603750"/>
          <p14:tracePt t="185818" x="8235950" y="4610100"/>
          <p14:tracePt t="185825" x="8216900" y="4610100"/>
          <p14:tracePt t="185841" x="8172450" y="4622800"/>
          <p14:tracePt t="185858" x="8128000" y="4629150"/>
          <p14:tracePt t="185875" x="8039100" y="4635500"/>
          <p14:tracePt t="185891" x="7931150" y="4635500"/>
          <p14:tracePt t="185908" x="7854950" y="4622800"/>
          <p14:tracePt t="185925" x="7810500" y="4622800"/>
          <p14:tracePt t="185942" x="7785100" y="4622800"/>
          <p14:tracePt t="185959" x="7772400" y="4622800"/>
          <p14:tracePt t="185975" x="7766050" y="4622800"/>
          <p14:tracePt t="186008" x="7753350" y="4622800"/>
          <p14:tracePt t="186025" x="7740650" y="4622800"/>
          <p14:tracePt t="186041" x="7721600" y="4622800"/>
          <p14:tracePt t="186058" x="7696200" y="4629150"/>
          <p14:tracePt t="186075" x="7664450" y="4635500"/>
          <p14:tracePt t="186077" x="7651750" y="4641850"/>
          <p14:tracePt t="186091" x="7645400" y="4641850"/>
          <p14:tracePt t="186108" x="7626350" y="4648200"/>
          <p14:tracePt t="186125" x="7613650" y="4648200"/>
          <p14:tracePt t="186294" x="7607300" y="4660900"/>
          <p14:tracePt t="186302" x="7600950" y="4667250"/>
          <p14:tracePt t="186310" x="7600950" y="4673600"/>
          <p14:tracePt t="186324" x="7600950" y="4686300"/>
          <p14:tracePt t="186341" x="7594600" y="4724400"/>
          <p14:tracePt t="186359" x="7594600" y="4813300"/>
          <p14:tracePt t="186374" x="7607300" y="4864100"/>
          <p14:tracePt t="186391" x="7620000" y="4902200"/>
          <p14:tracePt t="186408" x="7626350" y="4933950"/>
          <p14:tracePt t="186424" x="7632700" y="4953000"/>
          <p14:tracePt t="186441" x="7639050" y="4965700"/>
          <p14:tracePt t="186457" x="7639050" y="4972050"/>
          <p14:tracePt t="186475" x="7639050" y="4984750"/>
          <p14:tracePt t="186491" x="7645400" y="5003800"/>
          <p14:tracePt t="186508" x="7651750" y="5035550"/>
          <p14:tracePt t="186524" x="7658100" y="5054600"/>
          <p14:tracePt t="186541" x="7658100" y="5067300"/>
          <p14:tracePt t="186557" x="7658100" y="5073650"/>
          <p14:tracePt t="186574" x="7658100" y="5080000"/>
          <p14:tracePt t="186590" x="7658100" y="5086350"/>
          <p14:tracePt t="186608" x="7658100" y="5105400"/>
          <p14:tracePt t="186624" x="7658100" y="5118100"/>
          <p14:tracePt t="186641" x="7658100" y="5130800"/>
          <p14:tracePt t="186678" x="7658100" y="5137150"/>
          <p14:tracePt t="186694" x="7658100" y="5143500"/>
          <p14:tracePt t="186718" x="7658100" y="5149850"/>
          <p14:tracePt t="186726" x="7658100" y="5156200"/>
          <p14:tracePt t="186740" x="7658100" y="5162550"/>
          <p14:tracePt t="186757" x="7651750" y="5175250"/>
          <p14:tracePt t="186986" x="7670800" y="5175250"/>
          <p14:tracePt t="186992" x="7715250" y="5175250"/>
          <p14:tracePt t="187000" x="7759700" y="5187950"/>
          <p14:tracePt t="187008" x="7823200" y="5187950"/>
          <p14:tracePt t="187024" x="7937500" y="5194300"/>
          <p14:tracePt t="187040" x="8051800" y="5207000"/>
          <p14:tracePt t="187057" x="8134350" y="5213350"/>
          <p14:tracePt t="187073" x="8185150" y="5213350"/>
          <p14:tracePt t="187090" x="8216900" y="5213350"/>
          <p14:tracePt t="187107" x="8242300" y="5213350"/>
          <p14:tracePt t="187124" x="8286750" y="5213350"/>
          <p14:tracePt t="187140" x="8305800" y="5207000"/>
          <p14:tracePt t="187157" x="8312150" y="5200650"/>
          <p14:tracePt t="187173" x="8324850" y="5194300"/>
          <p14:tracePt t="187190" x="8331200" y="5194300"/>
          <p14:tracePt t="187207" x="8343900" y="5194300"/>
          <p14:tracePt t="187223" x="8350250" y="5187950"/>
          <p14:tracePt t="187241" x="8356600" y="5187950"/>
          <p14:tracePt t="187257" x="8375650" y="5181600"/>
          <p14:tracePt t="187274" x="8388350" y="5181600"/>
          <p14:tracePt t="187494" x="8388350" y="5175250"/>
          <p14:tracePt t="187508" x="8388350" y="5162550"/>
          <p14:tracePt t="187516" x="8388350" y="5156200"/>
          <p14:tracePt t="187524" x="8388350" y="5143500"/>
          <p14:tracePt t="187540" x="8388350" y="5118100"/>
          <p14:tracePt t="187557" x="8382000" y="5099050"/>
          <p14:tracePt t="187573" x="8375650" y="5086350"/>
          <p14:tracePt t="187590" x="8375650" y="5067300"/>
          <p14:tracePt t="187606" x="8362950" y="5041900"/>
          <p14:tracePt t="187623" x="8356600" y="5029200"/>
          <p14:tracePt t="187640" x="8350250" y="5010150"/>
          <p14:tracePt t="187656" x="8350250" y="4991100"/>
          <p14:tracePt t="187673" x="8350250" y="4965700"/>
          <p14:tracePt t="187690" x="8350250" y="4946650"/>
          <p14:tracePt t="187706" x="8343900" y="4927600"/>
          <p14:tracePt t="187723" x="8337550" y="4921250"/>
          <p14:tracePt t="187740" x="8337550" y="4908550"/>
          <p14:tracePt t="187756" x="8331200" y="4889500"/>
          <p14:tracePt t="187774" x="8324850" y="4857750"/>
          <p14:tracePt t="187790" x="8324850" y="4813300"/>
          <p14:tracePt t="187806" x="8318500" y="4781550"/>
          <p14:tracePt t="187823" x="8312150" y="4743450"/>
          <p14:tracePt t="187840" x="8312150" y="4711700"/>
          <p14:tracePt t="187856" x="8305800" y="4679950"/>
          <p14:tracePt t="187873" x="8305800" y="4660900"/>
          <p14:tracePt t="187891" x="8305800" y="4648200"/>
          <p14:tracePt t="187906" x="8305800" y="4641850"/>
          <p14:tracePt t="187923" x="8305800" y="4629150"/>
          <p14:tracePt t="187940" x="8305800" y="4616450"/>
          <p14:tracePt t="187956" x="8305800" y="4610100"/>
          <p14:tracePt t="187973" x="8305800" y="4603750"/>
          <p14:tracePt t="188198" x="8286750" y="4603750"/>
          <p14:tracePt t="188208" x="8274050" y="4603750"/>
          <p14:tracePt t="188214" x="8255000" y="4603750"/>
          <p14:tracePt t="188223" x="8229600" y="4603750"/>
          <p14:tracePt t="188239" x="8191500" y="4616450"/>
          <p14:tracePt t="188256" x="8128000" y="4629150"/>
          <p14:tracePt t="188273" x="8013700" y="4629150"/>
          <p14:tracePt t="188290" x="7937500" y="4629150"/>
          <p14:tracePt t="188306" x="7880350" y="4622800"/>
          <p14:tracePt t="188323" x="7835900" y="4622800"/>
          <p14:tracePt t="188339" x="7791450" y="4622800"/>
          <p14:tracePt t="188356" x="7785100" y="4622800"/>
          <p14:tracePt t="188373" x="7778750" y="4622800"/>
          <p14:tracePt t="188389" x="7772400" y="4622800"/>
          <p14:tracePt t="188406" x="7759700" y="4622800"/>
          <p14:tracePt t="188423" x="7753350" y="4622800"/>
          <p14:tracePt t="188439" x="7740650" y="4622800"/>
          <p14:tracePt t="188456" x="7708900" y="4622800"/>
          <p14:tracePt t="188473" x="7670800" y="4629150"/>
          <p14:tracePt t="188489" x="7658100" y="4629150"/>
          <p14:tracePt t="188506" x="7651750" y="4629150"/>
          <p14:tracePt t="188522" x="7639050" y="4629150"/>
          <p14:tracePt t="188539" x="7632700" y="4629150"/>
          <p14:tracePt t="188556" x="7620000" y="4629150"/>
          <p14:tracePt t="188616" x="7613650" y="4629150"/>
          <p14:tracePt t="188730" x="7613650" y="4641850"/>
          <p14:tracePt t="188739" x="7613650" y="4660900"/>
          <p14:tracePt t="188746" x="7607300" y="4667250"/>
          <p14:tracePt t="188756" x="7607300" y="4686300"/>
          <p14:tracePt t="188772" x="7600950" y="4737100"/>
          <p14:tracePt t="188789" x="7594600" y="4781550"/>
          <p14:tracePt t="188806" x="7594600" y="4826000"/>
          <p14:tracePt t="188822" x="7594600" y="4857750"/>
          <p14:tracePt t="188839" x="7594600" y="4883150"/>
          <p14:tracePt t="188857" x="7594600" y="4914900"/>
          <p14:tracePt t="188872" x="7594600" y="4927600"/>
          <p14:tracePt t="188889" x="7594600" y="4946650"/>
          <p14:tracePt t="188906" x="7594600" y="4953000"/>
          <p14:tracePt t="188922" x="7588250" y="4965700"/>
          <p14:tracePt t="188939" x="7588250" y="4978400"/>
          <p14:tracePt t="188955" x="7581900" y="4991100"/>
          <p14:tracePt t="188972" x="7581900" y="5003800"/>
          <p14:tracePt t="188989" x="7575550" y="5029200"/>
          <p14:tracePt t="189005" x="7575550" y="5048250"/>
          <p14:tracePt t="189022" x="7575550" y="5060950"/>
          <p14:tracePt t="189039" x="7575550" y="5073650"/>
          <p14:tracePt t="189055" x="7575550" y="5080000"/>
          <p14:tracePt t="189072" x="7575550" y="5092700"/>
          <p14:tracePt t="189089" x="7575550" y="5099050"/>
          <p14:tracePt t="189093" x="7575550" y="5105400"/>
          <p14:tracePt t="189105" x="7575550" y="5111750"/>
          <p14:tracePt t="189130" x="7575550" y="5118100"/>
          <p14:tracePt t="189147" x="7575550" y="5124450"/>
          <p14:tracePt t="189162" x="7575550" y="5130800"/>
          <p14:tracePt t="189172" x="7575550" y="5137150"/>
          <p14:tracePt t="189188" x="7575550" y="5149850"/>
          <p14:tracePt t="189205" x="7575550" y="5156200"/>
          <p14:tracePt t="189222" x="7575550" y="5168900"/>
          <p14:tracePt t="189238" x="7575550" y="5175250"/>
          <p14:tracePt t="189255" x="7575550" y="5181600"/>
          <p14:tracePt t="189272" x="7575550" y="5187950"/>
          <p14:tracePt t="189654" x="7588250" y="5187950"/>
          <p14:tracePt t="189662" x="7600950" y="5187950"/>
          <p14:tracePt t="189671" x="7620000" y="5187950"/>
          <p14:tracePt t="189688" x="7664450" y="5187950"/>
          <p14:tracePt t="189705" x="7708900" y="5181600"/>
          <p14:tracePt t="189721" x="7734300" y="5181600"/>
          <p14:tracePt t="189738" x="7766050" y="5181600"/>
          <p14:tracePt t="189755" x="7797800" y="5181600"/>
          <p14:tracePt t="189771" x="7823200" y="5181600"/>
          <p14:tracePt t="189788" x="7867650" y="5181600"/>
          <p14:tracePt t="189805" x="7893050" y="5181600"/>
          <p14:tracePt t="189821" x="7924800" y="5181600"/>
          <p14:tracePt t="189838" x="7962900" y="5181600"/>
          <p14:tracePt t="189855" x="7994650" y="5181600"/>
          <p14:tracePt t="189871" x="8013700" y="5181600"/>
          <p14:tracePt t="189888" x="8039100" y="5181600"/>
          <p14:tracePt t="189905" x="8051800" y="5181600"/>
          <p14:tracePt t="189921" x="8058150" y="5181600"/>
          <p14:tracePt t="189938" x="8064500" y="5181600"/>
          <p14:tracePt t="189955" x="8077200" y="5181600"/>
          <p14:tracePt t="189971" x="8083550" y="5181600"/>
          <p14:tracePt t="189988" x="8096250" y="5181600"/>
          <p14:tracePt t="190005" x="8128000" y="5181600"/>
          <p14:tracePt t="190021" x="8159750" y="5181600"/>
          <p14:tracePt t="190038" x="8204200" y="5181600"/>
          <p14:tracePt t="190055" x="8229600" y="5181600"/>
          <p14:tracePt t="190071" x="8248650" y="5181600"/>
          <p14:tracePt t="190088" x="8267700" y="5181600"/>
          <p14:tracePt t="190104" x="8274050" y="5181600"/>
          <p14:tracePt t="190121" x="8280400" y="5181600"/>
          <p14:tracePt t="190138" x="8286750" y="5181600"/>
          <p14:tracePt t="190154" x="8299450" y="5181600"/>
          <p14:tracePt t="190171" x="8305800" y="5181600"/>
          <p14:tracePt t="190188" x="8318500" y="5181600"/>
          <p14:tracePt t="190204" x="8331200" y="5181600"/>
          <p14:tracePt t="190221" x="8337550" y="5181600"/>
          <p14:tracePt t="190237" x="8343900" y="5175250"/>
          <p14:tracePt t="190254" x="8356600" y="5175250"/>
          <p14:tracePt t="190271" x="8362950" y="5175250"/>
          <p14:tracePt t="190287" x="8369300" y="5168900"/>
          <p14:tracePt t="190304" x="8375650" y="5168900"/>
          <p14:tracePt t="191064" x="8375650" y="5162550"/>
          <p14:tracePt t="191072" x="8375650" y="5156200"/>
          <p14:tracePt t="191082" x="8375650" y="5149850"/>
          <p14:tracePt t="191088" x="8369300" y="5143500"/>
          <p14:tracePt t="191105" x="8362950" y="5137150"/>
          <p14:tracePt t="191120" x="8362950" y="5124450"/>
          <p14:tracePt t="191137" x="8362950" y="5118100"/>
          <p14:tracePt t="191153" x="8362950" y="5111750"/>
          <p14:tracePt t="191170" x="8362950" y="5099050"/>
          <p14:tracePt t="191187" x="8362950" y="5092700"/>
          <p14:tracePt t="191203" x="8356600" y="5080000"/>
          <p14:tracePt t="191220" x="8356600" y="5067300"/>
          <p14:tracePt t="191237" x="8356600" y="5041900"/>
          <p14:tracePt t="191254" x="8356600" y="5022850"/>
          <p14:tracePt t="191270" x="8356600" y="5003800"/>
          <p14:tracePt t="191287" x="8356600" y="4991100"/>
          <p14:tracePt t="191303" x="8350250" y="4972050"/>
          <p14:tracePt t="191320" x="8350250" y="4953000"/>
          <p14:tracePt t="191337" x="8350250" y="4940300"/>
          <p14:tracePt t="191354" x="8350250" y="4927600"/>
          <p14:tracePt t="191370" x="8350250" y="4914900"/>
          <p14:tracePt t="191387" x="8343900" y="4902200"/>
          <p14:tracePt t="191403" x="8343900" y="4889500"/>
          <p14:tracePt t="191420" x="8343900" y="4864100"/>
          <p14:tracePt t="191436" x="8343900" y="4838700"/>
          <p14:tracePt t="191453" x="8337550" y="4813300"/>
          <p14:tracePt t="191470" x="8331200" y="4787900"/>
          <p14:tracePt t="191487" x="8331200" y="4756150"/>
          <p14:tracePt t="191504" x="8324850" y="4730750"/>
          <p14:tracePt t="191520" x="8324850" y="4718050"/>
          <p14:tracePt t="191537" x="8324850" y="4711700"/>
          <p14:tracePt t="191553" x="8318500" y="4699000"/>
          <p14:tracePt t="191570" x="8318500" y="4692650"/>
          <p14:tracePt t="191587" x="8318500" y="4679950"/>
          <p14:tracePt t="191604" x="8318500" y="4673600"/>
          <p14:tracePt t="191620" x="8318500" y="4667250"/>
          <p14:tracePt t="191637" x="8318500" y="4654550"/>
          <p14:tracePt t="191653" x="8318500" y="4648200"/>
          <p14:tracePt t="191670" x="8318500" y="4641850"/>
          <p14:tracePt t="191686" x="8318500" y="4635500"/>
          <p14:tracePt t="191703" x="8312150" y="4629150"/>
          <p14:tracePt t="191720" x="8312150" y="4622800"/>
          <p14:tracePt t="191753" x="8312150" y="4616450"/>
          <p14:tracePt t="191910" x="8305800" y="4616450"/>
          <p14:tracePt t="191926" x="8299450" y="4616450"/>
          <p14:tracePt t="191934" x="8293100" y="4622800"/>
          <p14:tracePt t="191942" x="8286750" y="4629150"/>
          <p14:tracePt t="191953" x="8274050" y="4635500"/>
          <p14:tracePt t="191969" x="8242300" y="4635500"/>
          <p14:tracePt t="191986" x="8210550" y="4641850"/>
          <p14:tracePt t="192003" x="8159750" y="4654550"/>
          <p14:tracePt t="192021" x="8077200" y="4667250"/>
          <p14:tracePt t="192036" x="8032750" y="4667250"/>
          <p14:tracePt t="192053" x="7981950" y="4673600"/>
          <p14:tracePt t="192069" x="7950200" y="4673600"/>
          <p14:tracePt t="192086" x="7905750" y="4673600"/>
          <p14:tracePt t="192103" x="7880350" y="4667250"/>
          <p14:tracePt t="192119" x="7848600" y="4667250"/>
          <p14:tracePt t="192136" x="7810500" y="4660900"/>
          <p14:tracePt t="192152" x="7778750" y="4660900"/>
          <p14:tracePt t="192169" x="7721600" y="4660900"/>
          <p14:tracePt t="192186" x="7683500" y="4667250"/>
          <p14:tracePt t="192202" x="7651750" y="4673600"/>
          <p14:tracePt t="192219" x="7613650" y="4679950"/>
          <p14:tracePt t="192236" x="7588250" y="4679950"/>
          <p14:tracePt t="192252" x="7581900" y="4679950"/>
          <p14:tracePt t="192269" x="7575550" y="4679950"/>
          <p14:tracePt t="192458" x="7575550" y="4686300"/>
          <p14:tracePt t="192466" x="7575550" y="4692650"/>
          <p14:tracePt t="192474" x="7575550" y="4705350"/>
          <p14:tracePt t="192485" x="7575550" y="4711700"/>
          <p14:tracePt t="192503" x="7575550" y="4730750"/>
          <p14:tracePt t="192519" x="7575550" y="4749800"/>
          <p14:tracePt t="192536" x="7575550" y="4787900"/>
          <p14:tracePt t="192552" x="7588250" y="4819650"/>
          <p14:tracePt t="192569" x="7594600" y="4857750"/>
          <p14:tracePt t="192586" x="7600950" y="4889500"/>
          <p14:tracePt t="192602" x="7600950" y="4927600"/>
          <p14:tracePt t="192619" x="7600950" y="4946650"/>
          <p14:tracePt t="192636" x="7600950" y="4965700"/>
          <p14:tracePt t="192652" x="7600950" y="4991100"/>
          <p14:tracePt t="192669" x="7588250" y="5029200"/>
          <p14:tracePt t="192686" x="7575550" y="5099050"/>
          <p14:tracePt t="192702" x="7569200" y="5149850"/>
          <p14:tracePt t="192719" x="7562850" y="5181600"/>
          <p14:tracePt t="192735" x="7556500" y="5213350"/>
          <p14:tracePt t="192752" x="7556500" y="5219700"/>
          <p14:tracePt t="192769" x="7550150" y="5226050"/>
          <p14:tracePt t="192785" x="7550150" y="5232400"/>
          <p14:tracePt t="193022" x="7569200" y="5232400"/>
          <p14:tracePt t="193030" x="7588250" y="5232400"/>
          <p14:tracePt t="193040" x="7632700" y="5232400"/>
          <p14:tracePt t="193052" x="7670800" y="5232400"/>
          <p14:tracePt t="193069" x="7778750" y="5232400"/>
          <p14:tracePt t="193086" x="7912100" y="5232400"/>
          <p14:tracePt t="193102" x="8020050" y="5251450"/>
          <p14:tracePt t="193119" x="8108950" y="5264150"/>
          <p14:tracePt t="193135" x="8185150" y="5270500"/>
          <p14:tracePt t="193152" x="8229600" y="5276850"/>
          <p14:tracePt t="193168" x="8255000" y="5276850"/>
          <p14:tracePt t="193185" x="8261350" y="5276850"/>
          <p14:tracePt t="193202" x="8274050" y="5276850"/>
          <p14:tracePt t="193243" x="8286750" y="5276850"/>
          <p14:tracePt t="193252" x="8293100" y="5276850"/>
          <p14:tracePt t="193268" x="8299450" y="5276850"/>
          <p14:tracePt t="193285" x="8305800" y="5276850"/>
          <p14:tracePt t="193302" x="8312150" y="5276850"/>
          <p14:tracePt t="193318" x="8318500" y="5276850"/>
          <p14:tracePt t="193337" x="8324850" y="5276850"/>
          <p14:tracePt t="193579" x="8331200" y="5276850"/>
          <p14:tracePt t="193597" x="8337550" y="5270500"/>
          <p14:tracePt t="193603" x="8337550" y="5257800"/>
          <p14:tracePt t="193618" x="8343900" y="5232400"/>
          <p14:tracePt t="193635" x="8350250" y="5200650"/>
          <p14:tracePt t="193651" x="8350250" y="5175250"/>
          <p14:tracePt t="193668" x="8350250" y="5156200"/>
          <p14:tracePt t="193685" x="8350250" y="5118100"/>
          <p14:tracePt t="193701" x="8350250" y="5086350"/>
          <p14:tracePt t="193718" x="8350250" y="5048250"/>
          <p14:tracePt t="193735" x="8350250" y="5010150"/>
          <p14:tracePt t="193751" x="8350250" y="4959350"/>
          <p14:tracePt t="193768" x="8343900" y="4927600"/>
          <p14:tracePt t="193785" x="8337550" y="4889500"/>
          <p14:tracePt t="193801" x="8337550" y="4857750"/>
          <p14:tracePt t="193818" x="8331200" y="4826000"/>
          <p14:tracePt t="193835" x="8331200" y="4787900"/>
          <p14:tracePt t="193851" x="8331200" y="4756150"/>
          <p14:tracePt t="193868" x="8331200" y="4711700"/>
          <p14:tracePt t="193885" x="8331200" y="4686300"/>
          <p14:tracePt t="193901" x="8331200" y="4660900"/>
          <p14:tracePt t="193918" x="8331200" y="4648200"/>
          <p14:tracePt t="193935" x="8331200" y="4641850"/>
          <p14:tracePt t="193951" x="8331200" y="4629150"/>
          <p14:tracePt t="193968" x="8331200" y="4616450"/>
          <p14:tracePt t="193985" x="8331200" y="4610100"/>
          <p14:tracePt t="194001" x="8331200" y="4603750"/>
          <p14:tracePt t="194018" x="8331200" y="4597400"/>
          <p14:tracePt t="194136" x="8324850" y="4597400"/>
          <p14:tracePt t="194143" x="8299450" y="4597400"/>
          <p14:tracePt t="194151" x="8280400" y="4597400"/>
          <p14:tracePt t="194168" x="8248650" y="4597400"/>
          <p14:tracePt t="194185" x="8191500" y="4597400"/>
          <p14:tracePt t="194201" x="8128000" y="4597400"/>
          <p14:tracePt t="194217" x="8077200" y="4597400"/>
          <p14:tracePt t="194235" x="8026400" y="4603750"/>
          <p14:tracePt t="194251" x="7994650" y="4616450"/>
          <p14:tracePt t="194268" x="7943850" y="4635500"/>
          <p14:tracePt t="194284" x="7912100" y="4641850"/>
          <p14:tracePt t="194301" x="7886700" y="4654550"/>
          <p14:tracePt t="194317" x="7861300" y="4667250"/>
          <p14:tracePt t="194334" x="7835900" y="4673600"/>
          <p14:tracePt t="194351" x="7816850" y="4679950"/>
          <p14:tracePt t="194367" x="7797800" y="4686300"/>
          <p14:tracePt t="194384" x="7785100" y="4692650"/>
          <p14:tracePt t="194401" x="7772400" y="4699000"/>
          <p14:tracePt t="194417" x="7766050" y="4699000"/>
          <p14:tracePt t="194434" x="7753350" y="4699000"/>
          <p14:tracePt t="194450" x="7740650" y="4699000"/>
          <p14:tracePt t="194467" x="7708900" y="4699000"/>
          <p14:tracePt t="194484" x="7670800" y="4699000"/>
          <p14:tracePt t="194501" x="7658100" y="4699000"/>
          <p14:tracePt t="194517" x="7645400" y="4699000"/>
          <p14:tracePt t="194534" x="7613650" y="4699000"/>
          <p14:tracePt t="194551" x="7607300" y="4692650"/>
          <p14:tracePt t="194567" x="7600950" y="4692650"/>
          <p14:tracePt t="194794" x="7594600" y="4699000"/>
          <p14:tracePt t="194802" x="7594600" y="4718050"/>
          <p14:tracePt t="194809" x="7594600" y="4737100"/>
          <p14:tracePt t="194817" x="7588250" y="4749800"/>
          <p14:tracePt t="194834" x="7588250" y="4794250"/>
          <p14:tracePt t="194850" x="7581900" y="4826000"/>
          <p14:tracePt t="194867" x="7581900" y="4857750"/>
          <p14:tracePt t="194884" x="7581900" y="4883150"/>
          <p14:tracePt t="194900" x="7581900" y="4895850"/>
          <p14:tracePt t="194917" x="7581900" y="4908550"/>
          <p14:tracePt t="194934" x="7581900" y="4921250"/>
          <p14:tracePt t="194950" x="7581900" y="4933950"/>
          <p14:tracePt t="194984" x="7581900" y="4940300"/>
          <p14:tracePt t="195000" x="7581900" y="4953000"/>
          <p14:tracePt t="195017" x="7581900" y="4959350"/>
          <p14:tracePt t="195033" x="7581900" y="4972050"/>
          <p14:tracePt t="195050" x="7588250" y="4984750"/>
          <p14:tracePt t="195067" x="7588250" y="5010150"/>
          <p14:tracePt t="195083" x="7588250" y="5016500"/>
          <p14:tracePt t="195100" x="7588250" y="5029200"/>
          <p14:tracePt t="195117" x="7588250" y="5041900"/>
          <p14:tracePt t="195134" x="7594600" y="5054600"/>
          <p14:tracePt t="195150" x="7594600" y="5060950"/>
          <p14:tracePt t="195167" x="7600950" y="5067300"/>
          <p14:tracePt t="195184" x="7600950" y="5080000"/>
          <p14:tracePt t="195200" x="7600950" y="5092700"/>
          <p14:tracePt t="195217" x="7600950" y="5099050"/>
          <p14:tracePt t="195233" x="7600950" y="5105400"/>
          <p14:tracePt t="195250" x="7600950" y="5118100"/>
          <p14:tracePt t="195267" x="7600950" y="5124450"/>
          <p14:tracePt t="195301" x="7600950" y="5130800"/>
          <p14:tracePt t="195615" x="7600950" y="5137150"/>
          <p14:tracePt t="195623" x="7607300" y="5137150"/>
          <p14:tracePt t="195633" x="7607300" y="5143500"/>
          <p14:tracePt t="195650" x="7613650" y="5156200"/>
          <p14:tracePt t="195666" x="7620000" y="5168900"/>
          <p14:tracePt t="195683" x="7620000" y="5175250"/>
          <p14:tracePt t="195700" x="7620000" y="5181600"/>
          <p14:tracePt t="196109" x="7664450" y="5187950"/>
          <p14:tracePt t="196117" x="7727950" y="5194300"/>
          <p14:tracePt t="196124" x="7797800" y="5200650"/>
          <p14:tracePt t="196133" x="7867650" y="5200650"/>
          <p14:tracePt t="196149" x="7994650" y="5213350"/>
          <p14:tracePt t="196166" x="8089900" y="5226050"/>
          <p14:tracePt t="196183" x="8128000" y="5232400"/>
          <p14:tracePt t="196199" x="8134350" y="5232400"/>
          <p14:tracePt t="196320" x="8134350" y="5238750"/>
          <p14:tracePt t="196328" x="8147050" y="5238750"/>
          <p14:tracePt t="196336" x="8159750" y="5245100"/>
          <p14:tracePt t="196349" x="8166100" y="5245100"/>
          <p14:tracePt t="196366" x="8178800" y="5245100"/>
          <p14:tracePt t="196382" x="8185150" y="5245100"/>
          <p14:tracePt t="196846" x="8178800" y="5251450"/>
          <p14:tracePt t="196853" x="8134350" y="5270500"/>
          <p14:tracePt t="196865" x="8089900" y="5295900"/>
          <p14:tracePt t="196882" x="7962900" y="5327650"/>
          <p14:tracePt t="196898" x="7791450" y="5378450"/>
          <p14:tracePt t="196915" x="7473950" y="5461000"/>
          <p14:tracePt t="196932" x="7112000" y="5556250"/>
          <p14:tracePt t="196949" x="6629400" y="5632450"/>
          <p14:tracePt t="196965" x="6032500" y="5689600"/>
          <p14:tracePt t="196982" x="5511800" y="5772150"/>
          <p14:tracePt t="196999" x="5207000" y="5822950"/>
          <p14:tracePt t="197015" x="4902200" y="5899150"/>
          <p14:tracePt t="197033" x="4635500" y="5975350"/>
          <p14:tracePt t="197048" x="4495800" y="6000750"/>
          <p14:tracePt t="197065" x="4394200" y="6019800"/>
          <p14:tracePt t="197082" x="4343400" y="6026150"/>
          <p14:tracePt t="197098" x="4318000" y="6032500"/>
          <p14:tracePt t="197115" x="4292600" y="6032500"/>
          <p14:tracePt t="197118" x="4279900" y="6032500"/>
          <p14:tracePt t="197132" x="4273550" y="6032500"/>
          <p14:tracePt t="197148" x="4260850" y="6032500"/>
          <p14:tracePt t="197165" x="4248150" y="6038850"/>
          <p14:tracePt t="197183" x="4210050" y="6057900"/>
          <p14:tracePt t="197198" x="4165600" y="6064250"/>
          <p14:tracePt t="197215" x="4121150" y="6070600"/>
          <p14:tracePt t="197232" x="4070350" y="6070600"/>
          <p14:tracePt t="197248" x="4032250" y="6070600"/>
          <p14:tracePt t="197265" x="3994150" y="6070600"/>
          <p14:tracePt t="197282" x="3975100" y="6070600"/>
          <p14:tracePt t="197298" x="3968750" y="6070600"/>
          <p14:tracePt t="197371" x="3962400" y="6070600"/>
          <p14:tracePt t="197393" x="3956050" y="6070600"/>
          <p14:tracePt t="197401" x="3949700" y="6070600"/>
          <p14:tracePt t="197410" x="3924300" y="6070600"/>
          <p14:tracePt t="197417" x="3898900" y="6076950"/>
          <p14:tracePt t="197432" x="3841750" y="6076950"/>
          <p14:tracePt t="197448" x="3784600" y="6083300"/>
          <p14:tracePt t="197465" x="3702050" y="6089650"/>
          <p14:tracePt t="197481" x="3638550" y="6089650"/>
          <p14:tracePt t="197498" x="3600450" y="6076950"/>
          <p14:tracePt t="197515" x="3562350" y="6070600"/>
          <p14:tracePt t="197531" x="3530600" y="6057900"/>
          <p14:tracePt t="197548" x="3486150" y="6045200"/>
          <p14:tracePt t="197564" x="3454400" y="6038850"/>
          <p14:tracePt t="197581" x="3403600" y="6026150"/>
          <p14:tracePt t="197598" x="3371850" y="6026150"/>
          <p14:tracePt t="197615" x="3365500" y="6026150"/>
          <p14:tracePt t="197631" x="3359150" y="6019800"/>
          <p14:tracePt t="197648" x="3352800" y="6019800"/>
          <p14:tracePt t="197747" x="3346450" y="6019800"/>
          <p14:tracePt t="197760" x="3340100" y="6013450"/>
          <p14:tracePt t="197768" x="3321050" y="6007100"/>
          <p14:tracePt t="197781" x="3302000" y="6000750"/>
          <p14:tracePt t="197798" x="3270250" y="5988050"/>
          <p14:tracePt t="197814" x="3232150" y="5975350"/>
          <p14:tracePt t="197831" x="3206750" y="5969000"/>
          <p14:tracePt t="197848" x="3194050" y="5969000"/>
          <p14:tracePt t="197919" x="3194050" y="5962650"/>
          <p14:tracePt t="197926" x="3194050" y="5956300"/>
          <p14:tracePt t="197934" x="3194050" y="5949950"/>
          <p14:tracePt t="197948" x="3194050" y="5937250"/>
          <p14:tracePt t="197965" x="3200400" y="5924550"/>
          <p14:tracePt t="197981" x="3213100" y="5918200"/>
          <p14:tracePt t="197998" x="3219450" y="5911850"/>
          <p14:tracePt t="198015" x="3225800" y="5905500"/>
          <p14:tracePt t="198047" x="3232150" y="5905500"/>
          <p14:tracePt t="198176" x="3232150" y="5899150"/>
          <p14:tracePt t="198231" x="3238500" y="5892800"/>
          <p14:tracePt t="198240" x="3244850" y="5886450"/>
          <p14:tracePt t="198247" x="3251200" y="5886450"/>
          <p14:tracePt t="198264" x="3251200" y="5880100"/>
          <p14:tracePt t="198281" x="3263900" y="5880100"/>
          <p14:tracePt t="198297" x="3263900" y="5873750"/>
          <p14:tracePt t="198332" x="3270250" y="5873750"/>
          <p14:tracePt t="199538" x="3276600" y="5867400"/>
          <p14:tracePt t="199546" x="3282950" y="5861050"/>
          <p14:tracePt t="199555" x="3282950" y="5854700"/>
          <p14:tracePt t="199641" x="3289300" y="58547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0605-3EFE-443E-94ED-2B4D89B58895}" type="slidenum">
              <a:rPr lang="en-US" altLang="th-TH" smtClean="0"/>
              <a:pPr/>
              <a:t>17</a:t>
            </a:fld>
            <a:endParaRPr lang="en-US" alt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1844200" cy="350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380" y="1161973"/>
            <a:ext cx="3352020" cy="1582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73889"/>
            <a:ext cx="8686800" cy="7247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1657770"/>
            <a:ext cx="881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50" y="2686041"/>
            <a:ext cx="6248942" cy="10897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7131" y="5436877"/>
            <a:ext cx="5509737" cy="891617"/>
          </a:xfrm>
          <a:prstGeom prst="rect">
            <a:avLst/>
          </a:prstGeom>
        </p:spPr>
      </p:pic>
      <p:graphicFrame>
        <p:nvGraphicFramePr>
          <p:cNvPr id="1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2820"/>
              </p:ext>
            </p:extLst>
          </p:nvPr>
        </p:nvGraphicFramePr>
        <p:xfrm>
          <a:off x="1817131" y="4641702"/>
          <a:ext cx="3195637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95" name="Equation" r:id="rId8" imgW="1498320" imgH="393480" progId="Equation.3">
                  <p:embed/>
                </p:oleObj>
              </mc:Choice>
              <mc:Fallback>
                <p:oleObj name="Equation" r:id="rId8" imgW="1498320" imgH="393480" progId="Equation.3">
                  <p:embed/>
                  <p:pic>
                    <p:nvPicPr>
                      <p:cNvPr id="36045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7131" y="4641702"/>
                        <a:ext cx="3195637" cy="84296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04800" y="3848434"/>
            <a:ext cx="427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Voltage source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จ่าย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1652" y="2127872"/>
            <a:ext cx="4138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กระแสที่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Voltage source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จ่าย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1966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687"/>
    </mc:Choice>
    <mc:Fallback xmlns="">
      <p:transition spd="slow" advTm="22168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1046" x="3352800" y="5765800"/>
          <p14:tracePt t="11056" x="3460750" y="5594350"/>
          <p14:tracePt t="11063" x="3587750" y="5416550"/>
          <p14:tracePt t="11073" x="3670300" y="5289550"/>
          <p14:tracePt t="11089" x="3727450" y="5200650"/>
          <p14:tracePt t="11106" x="3727450" y="5187950"/>
          <p14:tracePt t="11123" x="3721100" y="5175250"/>
          <p14:tracePt t="11141" x="3714750" y="5162550"/>
          <p14:tracePt t="11156" x="3708400" y="5162550"/>
          <p14:tracePt t="11251" x="3695700" y="5162550"/>
          <p14:tracePt t="11260" x="3670300" y="5168900"/>
          <p14:tracePt t="11272" x="3606800" y="5213350"/>
          <p14:tracePt t="11289" x="3479800" y="5283200"/>
          <p14:tracePt t="11306" x="3352800" y="5403850"/>
          <p14:tracePt t="11322" x="3244850" y="5581650"/>
          <p14:tracePt t="11339" x="3162300" y="5778500"/>
          <p14:tracePt t="11356" x="3143250" y="5899150"/>
          <p14:tracePt t="11372" x="3143250" y="5924550"/>
          <p14:tracePt t="11406" x="3244850" y="5880100"/>
          <p14:tracePt t="11422" x="3479800" y="5721350"/>
          <p14:tracePt t="11439" x="3898900" y="5289550"/>
          <p14:tracePt t="11457" x="4464050" y="4737100"/>
          <p14:tracePt t="11475" x="5022850" y="4241800"/>
          <p14:tracePt t="11493" x="5969000" y="3587750"/>
          <p14:tracePt t="11507" x="6235700" y="3378200"/>
          <p14:tracePt t="11522" x="6591300" y="3086100"/>
          <p14:tracePt t="11539" x="6781800" y="2927350"/>
          <p14:tracePt t="11555" x="6883400" y="2851150"/>
          <p14:tracePt t="11572" x="6908800" y="2825750"/>
          <p14:tracePt t="11589" x="6915150" y="2813050"/>
          <p14:tracePt t="11605" x="6927850" y="2794000"/>
          <p14:tracePt t="11622" x="6953250" y="2768600"/>
          <p14:tracePt t="11639" x="6972300" y="2743200"/>
          <p14:tracePt t="11655" x="6978650" y="2730500"/>
          <p14:tracePt t="11672" x="7010400" y="2692400"/>
          <p14:tracePt t="11689" x="7048500" y="2635250"/>
          <p14:tracePt t="11705" x="7092950" y="2584450"/>
          <p14:tracePt t="11722" x="7112000" y="2520950"/>
          <p14:tracePt t="11739" x="7124700" y="2489200"/>
          <p14:tracePt t="11755" x="7124700" y="2470150"/>
          <p14:tracePt t="11772" x="7124700" y="2463800"/>
          <p14:tracePt t="11789" x="7124700" y="2451100"/>
          <p14:tracePt t="11822" x="7112000" y="2438400"/>
          <p14:tracePt t="11838" x="7105650" y="2432050"/>
          <p14:tracePt t="11855" x="7092950" y="2419350"/>
          <p14:tracePt t="11872" x="7054850" y="2393950"/>
          <p14:tracePt t="11889" x="7016750" y="2368550"/>
          <p14:tracePt t="11905" x="6985000" y="2355850"/>
          <p14:tracePt t="11922" x="6946900" y="2330450"/>
          <p14:tracePt t="11939" x="6934200" y="2317750"/>
          <p14:tracePt t="11955" x="6915150" y="2311400"/>
          <p14:tracePt t="11972" x="6908800" y="2305050"/>
          <p14:tracePt t="11989" x="6896100" y="2292350"/>
          <p14:tracePt t="12005" x="6889750" y="2292350"/>
          <p14:tracePt t="12022" x="6883400" y="2279650"/>
          <p14:tracePt t="12039" x="6877050" y="2279650"/>
          <p14:tracePt t="12055" x="6864350" y="2266950"/>
          <p14:tracePt t="12072" x="6845300" y="2254250"/>
          <p14:tracePt t="12089" x="6832600" y="2241550"/>
          <p14:tracePt t="12105" x="6813550" y="2235200"/>
          <p14:tracePt t="12122" x="6794500" y="2216150"/>
          <p14:tracePt t="12139" x="6781800" y="2209800"/>
          <p14:tracePt t="12155" x="6775450" y="2203450"/>
          <p14:tracePt t="12172" x="6769100" y="2203450"/>
          <p14:tracePt t="12188" x="6762750" y="2197100"/>
          <p14:tracePt t="12205" x="6762750" y="2190750"/>
          <p14:tracePt t="12222" x="6750050" y="2184400"/>
          <p14:tracePt t="12355" x="6743700" y="2184400"/>
          <p14:tracePt t="12370" x="6737350" y="2184400"/>
          <p14:tracePt t="12378" x="6718300" y="2203450"/>
          <p14:tracePt t="12388" x="6692900" y="2222500"/>
          <p14:tracePt t="12405" x="6667500" y="2241550"/>
          <p14:tracePt t="12422" x="6648450" y="2260600"/>
          <p14:tracePt t="12438" x="6616700" y="2266950"/>
          <p14:tracePt t="12455" x="6597650" y="2286000"/>
          <p14:tracePt t="12474" x="6572250" y="2305050"/>
          <p14:tracePt t="12488" x="6553200" y="2311400"/>
          <p14:tracePt t="12505" x="6540500" y="2324100"/>
          <p14:tracePt t="12521" x="6534150" y="2324100"/>
          <p14:tracePt t="12538" x="6515100" y="2324100"/>
          <p14:tracePt t="12554" x="6508750" y="2324100"/>
          <p14:tracePt t="12571" x="6502400" y="2324100"/>
          <p14:tracePt t="12588" x="6483350" y="2324100"/>
          <p14:tracePt t="12621" x="6477000" y="2324100"/>
          <p14:tracePt t="12638" x="6470650" y="2324100"/>
          <p14:tracePt t="12654" x="6457950" y="2324100"/>
          <p14:tracePt t="12688" x="6451600" y="2317750"/>
          <p14:tracePt t="12704" x="6451600" y="2311400"/>
          <p14:tracePt t="12721" x="6426200" y="2279650"/>
          <p14:tracePt t="12738" x="6413500" y="2235200"/>
          <p14:tracePt t="12754" x="6394450" y="2190750"/>
          <p14:tracePt t="12771" x="6381750" y="2152650"/>
          <p14:tracePt t="12788" x="6369050" y="2114550"/>
          <p14:tracePt t="12804" x="6356350" y="2095500"/>
          <p14:tracePt t="12821" x="6356350" y="2082800"/>
          <p14:tracePt t="12838" x="6356350" y="2076450"/>
          <p14:tracePt t="12903" x="6337300" y="2082800"/>
          <p14:tracePt t="12911" x="6324600" y="2089150"/>
          <p14:tracePt t="12921" x="6311900" y="2095500"/>
          <p14:tracePt t="12938" x="6273800" y="2101850"/>
          <p14:tracePt t="12954" x="6242050" y="2114550"/>
          <p14:tracePt t="12971" x="6210300" y="2120900"/>
          <p14:tracePt t="12988" x="6184900" y="2127250"/>
          <p14:tracePt t="13005" x="6159500" y="2127250"/>
          <p14:tracePt t="13021" x="6146800" y="2127250"/>
          <p14:tracePt t="13037" x="6140450" y="2127250"/>
          <p14:tracePt t="13054" x="6121400" y="2127250"/>
          <p14:tracePt t="13071" x="6096000" y="2127250"/>
          <p14:tracePt t="13087" x="6076950" y="2127250"/>
          <p14:tracePt t="13104" x="6070600" y="2127250"/>
          <p14:tracePt t="13121" x="6051550" y="2127250"/>
          <p14:tracePt t="13137" x="6019800" y="2139950"/>
          <p14:tracePt t="13154" x="5981700" y="2146300"/>
          <p14:tracePt t="13171" x="5956300" y="2146300"/>
          <p14:tracePt t="13187" x="5930900" y="2152650"/>
          <p14:tracePt t="13204" x="5924550" y="2152650"/>
          <p14:tracePt t="13221" x="5918200" y="2152650"/>
          <p14:tracePt t="13238" x="5905500" y="2152650"/>
          <p14:tracePt t="13254" x="5899150" y="2152650"/>
          <p14:tracePt t="13271" x="5886450" y="2152650"/>
          <p14:tracePt t="13304" x="5873750" y="2152650"/>
          <p14:tracePt t="13321" x="5867400" y="2159000"/>
          <p14:tracePt t="13337" x="5854700" y="2165350"/>
          <p14:tracePt t="13354" x="5848350" y="2171700"/>
          <p14:tracePt t="13371" x="5842000" y="2184400"/>
          <p14:tracePt t="13387" x="5835650" y="2184400"/>
          <p14:tracePt t="13404" x="5822950" y="2184400"/>
          <p14:tracePt t="13443" x="5816600" y="2184400"/>
          <p14:tracePt t="13489" x="5810250" y="2184400"/>
          <p14:tracePt t="13538" x="5803900" y="2184400"/>
          <p14:tracePt t="13545" x="5797550" y="2184400"/>
          <p14:tracePt t="13554" x="5791200" y="2184400"/>
          <p14:tracePt t="13586" x="5784850" y="2184400"/>
          <p14:tracePt t="13701" x="5778500" y="2184400"/>
          <p14:tracePt t="14008" x="5784850" y="2184400"/>
          <p14:tracePt t="14024" x="5791200" y="2184400"/>
          <p14:tracePt t="14031" x="5797550" y="2184400"/>
          <p14:tracePt t="14039" x="5803900" y="2184400"/>
          <p14:tracePt t="14053" x="5822950" y="2184400"/>
          <p14:tracePt t="14070" x="5848350" y="2190750"/>
          <p14:tracePt t="14087" x="5867400" y="2197100"/>
          <p14:tracePt t="14104" x="5892800" y="2197100"/>
          <p14:tracePt t="14120" x="5918200" y="2203450"/>
          <p14:tracePt t="14137" x="5937250" y="2209800"/>
          <p14:tracePt t="14154" x="5969000" y="2216150"/>
          <p14:tracePt t="14170" x="6026150" y="2216150"/>
          <p14:tracePt t="14187" x="6057900" y="2216150"/>
          <p14:tracePt t="14203" x="6076950" y="2216150"/>
          <p14:tracePt t="14236" x="6083300" y="2216150"/>
          <p14:tracePt t="14501" x="6076950" y="2216150"/>
          <p14:tracePt t="14509" x="6057900" y="2222500"/>
          <p14:tracePt t="14520" x="6038850" y="2222500"/>
          <p14:tracePt t="14537" x="6007100" y="2222500"/>
          <p14:tracePt t="14553" x="5969000" y="2222500"/>
          <p14:tracePt t="14570" x="5911850" y="2228850"/>
          <p14:tracePt t="14586" x="5873750" y="2228850"/>
          <p14:tracePt t="14603" x="5842000" y="2228850"/>
          <p14:tracePt t="14619" x="5822950" y="2228850"/>
          <p14:tracePt t="14636" x="5816600" y="2228850"/>
          <p14:tracePt t="14653" x="5803900" y="2222500"/>
          <p14:tracePt t="14670" x="5797550" y="2222500"/>
          <p14:tracePt t="14686" x="5784850" y="2222500"/>
          <p14:tracePt t="14703" x="5772150" y="2216150"/>
          <p14:tracePt t="14719" x="5765800" y="2209800"/>
          <p14:tracePt t="14736" x="5753100" y="2209800"/>
          <p14:tracePt t="14907" x="5753100" y="2203450"/>
          <p14:tracePt t="14955" x="5746750" y="2197100"/>
          <p14:tracePt t="14971" x="5740400" y="2197100"/>
          <p14:tracePt t="15017" x="5740400" y="2190750"/>
          <p14:tracePt t="15206" x="5740400" y="2184400"/>
          <p14:tracePt t="15213" x="5740400" y="2178050"/>
          <p14:tracePt t="15221" x="5746750" y="2171700"/>
          <p14:tracePt t="15236" x="5753100" y="2159000"/>
          <p14:tracePt t="15323" x="5759450" y="2159000"/>
          <p14:tracePt t="15605" x="5772150" y="2146300"/>
          <p14:tracePt t="15612" x="5772150" y="2139950"/>
          <p14:tracePt t="15621" x="5778500" y="2139950"/>
          <p14:tracePt t="15635" x="5784850" y="2127250"/>
          <p14:tracePt t="15652" x="5797550" y="2120900"/>
          <p14:tracePt t="15685" x="5797550" y="2114550"/>
          <p14:tracePt t="15815" x="5797550" y="2108200"/>
          <p14:tracePt t="15847" x="5797550" y="2101850"/>
          <p14:tracePt t="15855" x="5791200" y="2095500"/>
          <p14:tracePt t="15868" x="5791200" y="2089150"/>
          <p14:tracePt t="15885" x="5784850" y="2089150"/>
          <p14:tracePt t="15902" x="5772150" y="2076450"/>
          <p14:tracePt t="15918" x="5765800" y="2076450"/>
          <p14:tracePt t="15935" x="5759450" y="2076450"/>
          <p14:tracePt t="15952" x="5753100" y="2070100"/>
          <p14:tracePt t="15985" x="5746750" y="2070100"/>
          <p14:tracePt t="16184" x="5746750" y="2095500"/>
          <p14:tracePt t="16191" x="5746750" y="2108200"/>
          <p14:tracePt t="16201" x="5746750" y="2133600"/>
          <p14:tracePt t="16218" x="5746750" y="2165350"/>
          <p14:tracePt t="16235" x="5746750" y="2190750"/>
          <p14:tracePt t="16251" x="5746750" y="2197100"/>
          <p14:tracePt t="16268" x="5746750" y="2203450"/>
          <p14:tracePt t="16388" x="5753100" y="2203450"/>
          <p14:tracePt t="16395" x="5765800" y="2197100"/>
          <p14:tracePt t="16403" x="5765800" y="2190750"/>
          <p14:tracePt t="16418" x="5778500" y="2184400"/>
          <p14:tracePt t="16434" x="5784850" y="2184400"/>
          <p14:tracePt t="16451" x="5797550" y="2184400"/>
          <p14:tracePt t="16468" x="5803900" y="2184400"/>
          <p14:tracePt t="16485" x="5816600" y="2203450"/>
          <p14:tracePt t="16501" x="5842000" y="2235200"/>
          <p14:tracePt t="16518" x="5842000" y="2266950"/>
          <p14:tracePt t="16535" x="5842000" y="2286000"/>
          <p14:tracePt t="16551" x="5822950" y="2305050"/>
          <p14:tracePt t="16568" x="5816600" y="2311400"/>
          <p14:tracePt t="16645" x="5816600" y="2317750"/>
          <p14:tracePt t="17101" x="5829300" y="2324100"/>
          <p14:tracePt t="17109" x="5842000" y="2330450"/>
          <p14:tracePt t="17117" x="5861050" y="2336800"/>
          <p14:tracePt t="17134" x="5899150" y="2349500"/>
          <p14:tracePt t="17151" x="5937250" y="2362200"/>
          <p14:tracePt t="17167" x="5975350" y="2362200"/>
          <p14:tracePt t="17184" x="6007100" y="2368550"/>
          <p14:tracePt t="17201" x="6026150" y="2368550"/>
          <p14:tracePt t="17217" x="6038850" y="2368550"/>
          <p14:tracePt t="17234" x="6045200" y="2374900"/>
          <p14:tracePt t="17251" x="6051550" y="2374900"/>
          <p14:tracePt t="17267" x="6064250" y="2374900"/>
          <p14:tracePt t="17284" x="6070600" y="2374900"/>
          <p14:tracePt t="17300" x="6083300" y="2374900"/>
          <p14:tracePt t="17317" x="6096000" y="2374900"/>
          <p14:tracePt t="17334" x="6102350" y="2381250"/>
          <p14:tracePt t="17359" x="6108700" y="2381250"/>
          <p14:tracePt t="17368" x="6115050" y="2381250"/>
          <p14:tracePt t="17389" x="6121400" y="2381250"/>
          <p14:tracePt t="17405" x="6127750" y="2381250"/>
          <p14:tracePt t="17421" x="6134100" y="2381250"/>
          <p14:tracePt t="17445" x="6140450" y="2374900"/>
          <p14:tracePt t="17453" x="6146800" y="2374900"/>
          <p14:tracePt t="17467" x="6146800" y="2368550"/>
          <p14:tracePt t="17484" x="6165850" y="2355850"/>
          <p14:tracePt t="17500" x="6172200" y="2343150"/>
          <p14:tracePt t="17517" x="6178550" y="2336800"/>
          <p14:tracePt t="17533" x="6191250" y="2330450"/>
          <p14:tracePt t="17550" x="6191250" y="2324100"/>
          <p14:tracePt t="17567" x="6197600" y="2317750"/>
          <p14:tracePt t="17584" x="6210300" y="2305050"/>
          <p14:tracePt t="17600" x="6210300" y="2298700"/>
          <p14:tracePt t="17617" x="6216650" y="2286000"/>
          <p14:tracePt t="17633" x="6223000" y="2279650"/>
          <p14:tracePt t="17650" x="6235700" y="2260600"/>
          <p14:tracePt t="17667" x="6242050" y="2254250"/>
          <p14:tracePt t="17683" x="6254750" y="2241550"/>
          <p14:tracePt t="17700" x="6261100" y="2228850"/>
          <p14:tracePt t="17717" x="6261100" y="2222500"/>
          <p14:tracePt t="17735" x="6273800" y="2209800"/>
          <p14:tracePt t="17750" x="6273800" y="2197100"/>
          <p14:tracePt t="17767" x="6273800" y="2190750"/>
          <p14:tracePt t="17783" x="6273800" y="2178050"/>
          <p14:tracePt t="17800" x="6273800" y="2171700"/>
          <p14:tracePt t="17817" x="6273800" y="2165350"/>
          <p14:tracePt t="17833" x="6267450" y="2146300"/>
          <p14:tracePt t="17837" x="6261100" y="2146300"/>
          <p14:tracePt t="17850" x="6242050" y="2127250"/>
          <p14:tracePt t="17867" x="6235700" y="2114550"/>
          <p14:tracePt t="17883" x="6223000" y="2101850"/>
          <p14:tracePt t="17900" x="6216650" y="2082800"/>
          <p14:tracePt t="17917" x="6197600" y="2076450"/>
          <p14:tracePt t="17933" x="6191250" y="2057400"/>
          <p14:tracePt t="17950" x="6172200" y="2044700"/>
          <p14:tracePt t="17967" x="6153150" y="2032000"/>
          <p14:tracePt t="17983" x="6140450" y="2025650"/>
          <p14:tracePt t="18000" x="6108700" y="2006600"/>
          <p14:tracePt t="18017" x="6089650" y="2000250"/>
          <p14:tracePt t="18033" x="6076950" y="1987550"/>
          <p14:tracePt t="18050" x="6064250" y="1981200"/>
          <p14:tracePt t="18067" x="6032500" y="1968500"/>
          <p14:tracePt t="18083" x="6013450" y="1962150"/>
          <p14:tracePt t="18100" x="5988050" y="1955800"/>
          <p14:tracePt t="18117" x="5956300" y="1955800"/>
          <p14:tracePt t="18133" x="5905500" y="1955800"/>
          <p14:tracePt t="18150" x="5873750" y="1962150"/>
          <p14:tracePt t="18166" x="5848350" y="1968500"/>
          <p14:tracePt t="18183" x="5816600" y="1981200"/>
          <p14:tracePt t="18200" x="5784850" y="1987550"/>
          <p14:tracePt t="18216" x="5759450" y="1987550"/>
          <p14:tracePt t="18233" x="5746750" y="2000250"/>
          <p14:tracePt t="18250" x="5715000" y="2012950"/>
          <p14:tracePt t="18266" x="5683250" y="2025650"/>
          <p14:tracePt t="18283" x="5645150" y="2044700"/>
          <p14:tracePt t="18300" x="5632450" y="2051050"/>
          <p14:tracePt t="18316" x="5619750" y="2057400"/>
          <p14:tracePt t="18333" x="5613400" y="2070100"/>
          <p14:tracePt t="18415" x="5613400" y="2076450"/>
          <p14:tracePt t="18439" x="5613400" y="2082800"/>
          <p14:tracePt t="18464" x="5613400" y="2101850"/>
          <p14:tracePt t="18471" x="5619750" y="2120900"/>
          <p14:tracePt t="18483" x="5626100" y="2127250"/>
          <p14:tracePt t="18500" x="5651500" y="2184400"/>
          <p14:tracePt t="18516" x="5664200" y="2216150"/>
          <p14:tracePt t="18535" x="5670550" y="2222500"/>
          <p14:tracePt t="18549" x="5676900" y="2235200"/>
          <p14:tracePt t="18566" x="5683250" y="2241550"/>
          <p14:tracePt t="18583" x="5689600" y="2247900"/>
          <p14:tracePt t="18599" x="5695950" y="2254250"/>
          <p14:tracePt t="18616" x="5708650" y="2260600"/>
          <p14:tracePt t="18633" x="5715000" y="2273300"/>
          <p14:tracePt t="18650" x="5727700" y="2286000"/>
          <p14:tracePt t="18666" x="5740400" y="2292350"/>
          <p14:tracePt t="18683" x="5746750" y="2305050"/>
          <p14:tracePt t="18699" x="5753100" y="2311400"/>
          <p14:tracePt t="18716" x="5759450" y="2317750"/>
          <p14:tracePt t="18732" x="5772150" y="2324100"/>
          <p14:tracePt t="18749" x="5778500" y="2330450"/>
          <p14:tracePt t="18766" x="5784850" y="2336800"/>
          <p14:tracePt t="18783" x="5791200" y="2336800"/>
          <p14:tracePt t="18799" x="5791200" y="2343150"/>
          <p14:tracePt t="18816" x="5803900" y="2349500"/>
          <p14:tracePt t="18832" x="5810250" y="2355850"/>
          <p14:tracePt t="18849" x="5822950" y="2368550"/>
          <p14:tracePt t="18866" x="5835650" y="2368550"/>
          <p14:tracePt t="18882" x="5842000" y="2374900"/>
          <p14:tracePt t="18916" x="5854700" y="2381250"/>
          <p14:tracePt t="18932" x="5861050" y="2387600"/>
          <p14:tracePt t="18949" x="5873750" y="2393950"/>
          <p14:tracePt t="18966" x="5880100" y="2393950"/>
          <p14:tracePt t="18982" x="5892800" y="2400300"/>
          <p14:tracePt t="18999" x="5899150" y="2400300"/>
          <p14:tracePt t="19016" x="5911850" y="2406650"/>
          <p14:tracePt t="19032" x="5930900" y="2406650"/>
          <p14:tracePt t="19049" x="5962650" y="2413000"/>
          <p14:tracePt t="19066" x="5994400" y="2413000"/>
          <p14:tracePt t="19082" x="6026150" y="2413000"/>
          <p14:tracePt t="19099" x="6051550" y="2413000"/>
          <p14:tracePt t="19115" x="6057900" y="2413000"/>
          <p14:tracePt t="19229" x="6064250" y="2413000"/>
          <p14:tracePt t="19449" x="6083300" y="2413000"/>
          <p14:tracePt t="19457" x="6089650" y="2413000"/>
          <p14:tracePt t="19466" x="6096000" y="2413000"/>
          <p14:tracePt t="19482" x="6115050" y="2413000"/>
          <p14:tracePt t="19499" x="6121400" y="2406650"/>
          <p14:tracePt t="19515" x="6140450" y="2406650"/>
          <p14:tracePt t="19532" x="6172200" y="2393950"/>
          <p14:tracePt t="19549" x="6184900" y="2393950"/>
          <p14:tracePt t="19565" x="6191250" y="2387600"/>
          <p14:tracePt t="19582" x="6203950" y="2381250"/>
          <p14:tracePt t="19599" x="6210300" y="2381250"/>
          <p14:tracePt t="19615" x="6223000" y="2381250"/>
          <p14:tracePt t="19632" x="6248400" y="2381250"/>
          <p14:tracePt t="19648" x="6280150" y="2381250"/>
          <p14:tracePt t="19665" x="6350000" y="2400300"/>
          <p14:tracePt t="19682" x="6445250" y="2463800"/>
          <p14:tracePt t="19698" x="6591300" y="2597150"/>
          <p14:tracePt t="19715" x="6667500" y="2717800"/>
          <p14:tracePt t="19732" x="6667500" y="2806700"/>
          <p14:tracePt t="20075" x="6673850" y="2743200"/>
          <p14:tracePt t="20083" x="6680200" y="2698750"/>
          <p14:tracePt t="20091" x="6692900" y="2628900"/>
          <p14:tracePt t="20099" x="6699250" y="2552700"/>
          <p14:tracePt t="20115" x="6718300" y="2413000"/>
          <p14:tracePt t="20131" x="6737350" y="2330450"/>
          <p14:tracePt t="20148" x="6750050" y="2298700"/>
          <p14:tracePt t="20165" x="6756400" y="2254250"/>
          <p14:tracePt t="20181" x="6769100" y="2222500"/>
          <p14:tracePt t="20198" x="6781800" y="2190750"/>
          <p14:tracePt t="20215" x="6788150" y="2159000"/>
          <p14:tracePt t="20232" x="6807200" y="2108200"/>
          <p14:tracePt t="20248" x="6819900" y="2070100"/>
          <p14:tracePt t="20265" x="6826250" y="2057400"/>
          <p14:tracePt t="20281" x="6832600" y="2032000"/>
          <p14:tracePt t="20298" x="6838950" y="2025650"/>
          <p14:tracePt t="20314" x="6845300" y="2006600"/>
          <p14:tracePt t="20331" x="6851650" y="1993900"/>
          <p14:tracePt t="20348" x="6864350" y="1981200"/>
          <p14:tracePt t="20364" x="6870700" y="1968500"/>
          <p14:tracePt t="20381" x="6877050" y="1962150"/>
          <p14:tracePt t="20398" x="6889750" y="1930400"/>
          <p14:tracePt t="20414" x="6896100" y="1917700"/>
          <p14:tracePt t="20431" x="6908800" y="1892300"/>
          <p14:tracePt t="20448" x="6921500" y="1860550"/>
          <p14:tracePt t="20464" x="6927850" y="1841500"/>
          <p14:tracePt t="20481" x="6940550" y="1828800"/>
          <p14:tracePt t="20498" x="6946900" y="1809750"/>
          <p14:tracePt t="20514" x="6946900" y="1803400"/>
          <p14:tracePt t="20531" x="6953250" y="1797050"/>
          <p14:tracePt t="20564" x="6959600" y="1784350"/>
          <p14:tracePt t="20581" x="6959600" y="1778000"/>
          <p14:tracePt t="20614" x="6972300" y="1765300"/>
          <p14:tracePt t="20647" x="6972300" y="1758950"/>
          <p14:tracePt t="20679" x="6978650" y="1752600"/>
          <p14:tracePt t="20686" x="6985000" y="1746250"/>
          <p14:tracePt t="20697" x="6991350" y="1746250"/>
          <p14:tracePt t="20714" x="6997700" y="1739900"/>
          <p14:tracePt t="20731" x="7004050" y="1733550"/>
          <p14:tracePt t="20796" x="7010400" y="1733550"/>
          <p14:tracePt t="20819" x="7016750" y="1727200"/>
          <p14:tracePt t="20843" x="7023100" y="1720850"/>
          <p14:tracePt t="20876" x="7029450" y="1714500"/>
          <p14:tracePt t="20890" x="7035800" y="1714500"/>
          <p14:tracePt t="20906" x="7042150" y="1714500"/>
          <p14:tracePt t="20912" x="7048500" y="1714500"/>
          <p14:tracePt t="20920" x="7054850" y="1714500"/>
          <p14:tracePt t="20930" x="7061200" y="1714500"/>
          <p14:tracePt t="20947" x="7067550" y="1708150"/>
          <p14:tracePt t="20964" x="7080250" y="1708150"/>
          <p14:tracePt t="20981" x="7086600" y="1708150"/>
          <p14:tracePt t="21203" x="7092950" y="1708150"/>
          <p14:tracePt t="21211" x="7099300" y="1701800"/>
          <p14:tracePt t="21347" x="7105650" y="1701800"/>
          <p14:tracePt t="21376" x="7112000" y="1701800"/>
          <p14:tracePt t="21390" x="7118350" y="1701800"/>
          <p14:tracePt t="21408" x="7124700" y="1701800"/>
          <p14:tracePt t="21414" x="7131050" y="1701800"/>
          <p14:tracePt t="21431" x="7137400" y="1701800"/>
          <p14:tracePt t="21441" x="7143750" y="1701800"/>
          <p14:tracePt t="21447" x="7150100" y="1701800"/>
          <p14:tracePt t="21463" x="7156450" y="1701800"/>
          <p14:tracePt t="21480" x="7162800" y="1701800"/>
          <p14:tracePt t="21499" x="7175500" y="1701800"/>
          <p14:tracePt t="21514" x="7181850" y="1701800"/>
          <p14:tracePt t="21549" x="7194550" y="1701800"/>
          <p14:tracePt t="21563" x="7200900" y="1701800"/>
          <p14:tracePt t="21689" x="7207250" y="1701800"/>
          <p14:tracePt t="21697" x="7213600" y="1701800"/>
          <p14:tracePt t="21987" x="7219950" y="1701800"/>
          <p14:tracePt t="22003" x="7226300" y="1689100"/>
          <p14:tracePt t="22009" x="7232650" y="1670050"/>
          <p14:tracePt t="22018" x="7239000" y="1657350"/>
          <p14:tracePt t="22030" x="7239000" y="1644650"/>
          <p14:tracePt t="22046" x="7245350" y="1612900"/>
          <p14:tracePt t="22063" x="7258050" y="1587500"/>
          <p14:tracePt t="22080" x="7264400" y="1574800"/>
          <p14:tracePt t="22096" x="7264400" y="1568450"/>
          <p14:tracePt t="22113" x="7264400" y="1562100"/>
          <p14:tracePt t="22285" x="7264400" y="1568450"/>
          <p14:tracePt t="22291" x="7264400" y="1574800"/>
          <p14:tracePt t="22307" x="7270750" y="1587500"/>
          <p14:tracePt t="22315" x="7270750" y="1593850"/>
          <p14:tracePt t="22330" x="7277100" y="1612900"/>
          <p14:tracePt t="22346" x="7283450" y="1631950"/>
          <p14:tracePt t="22363" x="7289800" y="1657350"/>
          <p14:tracePt t="22379" x="7289800" y="1676400"/>
          <p14:tracePt t="22396" x="7289800" y="1682750"/>
          <p14:tracePt t="22413" x="7289800" y="1689100"/>
          <p14:tracePt t="22430" x="7296150" y="1695450"/>
          <p14:tracePt t="22543" x="7302500" y="1695450"/>
          <p14:tracePt t="22561" x="7308850" y="1682750"/>
          <p14:tracePt t="22573" x="7308850" y="1676400"/>
          <p14:tracePt t="22699" x="7315200" y="1676400"/>
          <p14:tracePt t="22708" x="7321550" y="1676400"/>
          <p14:tracePt t="22715" x="7321550" y="1682750"/>
          <p14:tracePt t="22761" x="7327900" y="1689100"/>
          <p14:tracePt t="22801" x="7340600" y="1689100"/>
          <p14:tracePt t="22809" x="7359650" y="1670050"/>
          <p14:tracePt t="22818" x="7372350" y="1657350"/>
          <p14:tracePt t="22829" x="7391400" y="1644650"/>
          <p14:tracePt t="22847" x="7442200" y="1619250"/>
          <p14:tracePt t="22862" x="7448550" y="1612900"/>
          <p14:tracePt t="22879" x="7454900" y="1612900"/>
          <p14:tracePt t="22919" x="7461250" y="1612900"/>
          <p14:tracePt t="22929" x="7473950" y="1619250"/>
          <p14:tracePt t="22946" x="7486650" y="1631950"/>
          <p14:tracePt t="22962" x="7493000" y="1638300"/>
          <p14:tracePt t="22979" x="7499350" y="1638300"/>
          <p14:tracePt t="23263" x="7505700" y="1644650"/>
          <p14:tracePt t="23271" x="7531100" y="1651000"/>
          <p14:tracePt t="23279" x="7556500" y="1663700"/>
          <p14:tracePt t="23295" x="7607300" y="1695450"/>
          <p14:tracePt t="23312" x="7689850" y="1739900"/>
          <p14:tracePt t="23329" x="7753350" y="1765300"/>
          <p14:tracePt t="23345" x="7797800" y="1784350"/>
          <p14:tracePt t="23362" x="7804150" y="1790700"/>
          <p14:tracePt t="23379" x="7816850" y="1803400"/>
          <p14:tracePt t="23412" x="7829550" y="1809750"/>
          <p14:tracePt t="23429" x="7829550" y="1816100"/>
          <p14:tracePt t="23445" x="7835900" y="1816100"/>
          <p14:tracePt t="23462" x="7848600" y="1816100"/>
          <p14:tracePt t="23495" x="7861300" y="1816100"/>
          <p14:tracePt t="23512" x="7874000" y="1809750"/>
          <p14:tracePt t="23528" x="7880350" y="1797050"/>
          <p14:tracePt t="23547" x="7912100" y="1784350"/>
          <p14:tracePt t="23562" x="7943850" y="1778000"/>
          <p14:tracePt t="23578" x="7981950" y="1765300"/>
          <p14:tracePt t="23595" x="8007350" y="1752600"/>
          <p14:tracePt t="23612" x="8026400" y="1746250"/>
          <p14:tracePt t="23628" x="8045450" y="1739900"/>
          <p14:tracePt t="23645" x="8051800" y="1739900"/>
          <p14:tracePt t="23717" x="8058150" y="1739900"/>
          <p14:tracePt t="23734" x="8064500" y="1739900"/>
          <p14:tracePt t="23758" x="8070850" y="1739900"/>
          <p14:tracePt t="23766" x="8077200" y="1739900"/>
          <p14:tracePt t="23778" x="8077200" y="1746250"/>
          <p14:tracePt t="23795" x="8089900" y="1746250"/>
          <p14:tracePt t="23811" x="8096250" y="1758950"/>
          <p14:tracePt t="23828" x="8102600" y="1758950"/>
          <p14:tracePt t="23845" x="8108950" y="1765300"/>
          <p14:tracePt t="24203" x="8115300" y="1778000"/>
          <p14:tracePt t="24211" x="8121650" y="1784350"/>
          <p14:tracePt t="24220" x="8128000" y="1797050"/>
          <p14:tracePt t="24228" x="8134350" y="1809750"/>
          <p14:tracePt t="24245" x="8140700" y="1841500"/>
          <p14:tracePt t="24261" x="8153400" y="1873250"/>
          <p14:tracePt t="24278" x="8159750" y="1885950"/>
          <p14:tracePt t="24294" x="8166100" y="1898650"/>
          <p14:tracePt t="24311" x="8166100" y="1905000"/>
          <p14:tracePt t="24328" x="8166100" y="1917700"/>
          <p14:tracePt t="24344" x="8178800" y="1930400"/>
          <p14:tracePt t="24361" x="8178800" y="1936750"/>
          <p14:tracePt t="24378" x="8178800" y="1943100"/>
          <p14:tracePt t="24394" x="8185150" y="1955800"/>
          <p14:tracePt t="24411" x="8185150" y="1962150"/>
          <p14:tracePt t="24428" x="8185150" y="1974850"/>
          <p14:tracePt t="24462" x="8185150" y="1981200"/>
          <p14:tracePt t="24485" x="8185150" y="1987550"/>
          <p14:tracePt t="24502" x="8185150" y="1993900"/>
          <p14:tracePt t="24511" x="8178800" y="2000250"/>
          <p14:tracePt t="24528" x="8166100" y="2025650"/>
          <p14:tracePt t="24544" x="8159750" y="2051050"/>
          <p14:tracePt t="24561" x="8147050" y="2076450"/>
          <p14:tracePt t="24579" x="8134350" y="2095500"/>
          <p14:tracePt t="24594" x="8121650" y="2108200"/>
          <p14:tracePt t="24611" x="8115300" y="2108200"/>
          <p14:tracePt t="24644" x="8115300" y="2114550"/>
          <p14:tracePt t="24665" x="8108950" y="2114550"/>
          <p14:tracePt t="24703" x="8102600" y="2120900"/>
          <p14:tracePt t="24719" x="8096250" y="2120900"/>
          <p14:tracePt t="24728" x="8089900" y="2127250"/>
          <p14:tracePt t="24735" x="8089900" y="2133600"/>
          <p14:tracePt t="24744" x="8089900" y="2139950"/>
          <p14:tracePt t="24761" x="8077200" y="2146300"/>
          <p14:tracePt t="24777" x="8077200" y="2152650"/>
          <p14:tracePt t="24794" x="8070850" y="2152650"/>
          <p14:tracePt t="24923" x="8070850" y="2159000"/>
          <p14:tracePt t="24930" x="8070850" y="2165350"/>
          <p14:tracePt t="24943" x="8089900" y="2171700"/>
          <p14:tracePt t="24960" x="8134350" y="2184400"/>
          <p14:tracePt t="24977" x="8197850" y="2197100"/>
          <p14:tracePt t="24994" x="8286750" y="2216150"/>
          <p14:tracePt t="25011" x="8324850" y="2222500"/>
          <p14:tracePt t="25027" x="8331200" y="2222500"/>
          <p14:tracePt t="25044" x="8343900" y="2228850"/>
          <p14:tracePt t="25127" x="8350250" y="2228850"/>
          <p14:tracePt t="25136" x="8356600" y="2228850"/>
          <p14:tracePt t="25143" x="8362950" y="2228850"/>
          <p14:tracePt t="25160" x="8369300" y="2235200"/>
          <p14:tracePt t="25177" x="8375650" y="2235200"/>
          <p14:tracePt t="25211" x="8382000" y="2235200"/>
          <p14:tracePt t="25340" x="8369300" y="2228850"/>
          <p14:tracePt t="25347" x="8350250" y="2222500"/>
          <p14:tracePt t="25361" x="8312150" y="2216150"/>
          <p14:tracePt t="25377" x="8261350" y="2216150"/>
          <p14:tracePt t="25393" x="8216900" y="2216150"/>
          <p14:tracePt t="25410" x="8172450" y="2216150"/>
          <p14:tracePt t="25427" x="8147050" y="2216150"/>
          <p14:tracePt t="25443" x="8134350" y="2216150"/>
          <p14:tracePt t="25461" x="8128000" y="2216150"/>
          <p14:tracePt t="25629" x="8128000" y="2222500"/>
          <p14:tracePt t="25637" x="8134350" y="2222500"/>
          <p14:tracePt t="25645" x="8159750" y="2222500"/>
          <p14:tracePt t="25660" x="8216900" y="2222500"/>
          <p14:tracePt t="25677" x="8267700" y="2222500"/>
          <p14:tracePt t="25693" x="8305800" y="2222500"/>
          <p14:tracePt t="25710" x="8312150" y="2222500"/>
          <p14:tracePt t="25726" x="8312150" y="2216150"/>
          <p14:tracePt t="25823" x="8331200" y="2216150"/>
          <p14:tracePt t="25832" x="8337550" y="2216150"/>
          <p14:tracePt t="25843" x="8356600" y="2222500"/>
          <p14:tracePt t="25860" x="8375650" y="2222500"/>
          <p14:tracePt t="25863" x="8382000" y="2228850"/>
          <p14:tracePt t="25876" x="8388350" y="2228850"/>
          <p14:tracePt t="25893" x="8401050" y="2228850"/>
          <p14:tracePt t="25910" x="8407400" y="2235200"/>
          <p14:tracePt t="25965" x="8420100" y="2235200"/>
          <p14:tracePt t="26387" x="8426450" y="2235200"/>
          <p14:tracePt t="26395" x="8439150" y="2235200"/>
          <p14:tracePt t="26409" x="8445500" y="2235200"/>
          <p14:tracePt t="26426" x="8470900" y="2235200"/>
          <p14:tracePt t="26442" x="8489950" y="2235200"/>
          <p14:tracePt t="26459" x="8502650" y="2228850"/>
          <p14:tracePt t="26476" x="8509000" y="2222500"/>
          <p14:tracePt t="26615" x="8515350" y="2216150"/>
          <p14:tracePt t="26685" x="8521700" y="2216150"/>
          <p14:tracePt t="26717" x="8521700" y="2209800"/>
          <p14:tracePt t="26983" x="8521700" y="2216150"/>
          <p14:tracePt t="26991" x="8521700" y="2222500"/>
          <p14:tracePt t="26999" x="8521700" y="2228850"/>
          <p14:tracePt t="27009" x="8521700" y="2235200"/>
          <p14:tracePt t="27029" x="8515350" y="2241550"/>
          <p14:tracePt t="27042" x="8515350" y="2247900"/>
          <p14:tracePt t="27059" x="8502650" y="2254250"/>
          <p14:tracePt t="27075" x="8496300" y="2260600"/>
          <p14:tracePt t="27092" x="8489950" y="2260600"/>
          <p14:tracePt t="27179" x="8496300" y="2254250"/>
          <p14:tracePt t="27195" x="8502650" y="2247900"/>
          <p14:tracePt t="27204" x="8509000" y="2241550"/>
          <p14:tracePt t="27211" x="8509000" y="2235200"/>
          <p14:tracePt t="27225" x="8521700" y="2235200"/>
          <p14:tracePt t="27259" x="8521700" y="2228850"/>
          <p14:tracePt t="27335" x="8521700" y="2222500"/>
          <p14:tracePt t="27351" x="8528050" y="2216150"/>
          <p14:tracePt t="27359" x="8528050" y="2209800"/>
          <p14:tracePt t="27367" x="8528050" y="2197100"/>
          <p14:tracePt t="27377" x="8534400" y="2190750"/>
          <p14:tracePt t="27392" x="8553450" y="2171700"/>
          <p14:tracePt t="27408" x="8566150" y="2159000"/>
          <p14:tracePt t="27425" x="8585200" y="2152650"/>
          <p14:tracePt t="27442" x="8591550" y="2139950"/>
          <p14:tracePt t="27458" x="8597900" y="2139950"/>
          <p14:tracePt t="27475" x="8604250" y="2139950"/>
          <p14:tracePt t="27492" x="8616950" y="2139950"/>
          <p14:tracePt t="27508" x="8629650" y="2152650"/>
          <p14:tracePt t="27525" x="8629650" y="2165350"/>
          <p14:tracePt t="27542" x="8629650" y="2190750"/>
          <p14:tracePt t="27558" x="8629650" y="2209800"/>
          <p14:tracePt t="27575" x="8623300" y="2222500"/>
          <p14:tracePt t="27591" x="8616950" y="2228850"/>
          <p14:tracePt t="27608" x="8604250" y="2241550"/>
          <p14:tracePt t="27720" x="8610600" y="2247900"/>
          <p14:tracePt t="27727" x="8636000" y="2254250"/>
          <p14:tracePt t="27742" x="8693150" y="2266950"/>
          <p14:tracePt t="27758" x="8718550" y="2266950"/>
          <p14:tracePt t="27775" x="8731250" y="2266950"/>
          <p14:tracePt t="27986" x="8731250" y="2247900"/>
          <p14:tracePt t="27993" x="8731250" y="2228850"/>
          <p14:tracePt t="28002" x="8731250" y="2216150"/>
          <p14:tracePt t="28009" x="8737600" y="2197100"/>
          <p14:tracePt t="28024" x="8750300" y="2171700"/>
          <p14:tracePt t="28042" x="8763000" y="2159000"/>
          <p14:tracePt t="28058" x="8775700" y="2152650"/>
          <p14:tracePt t="28074" x="8801100" y="2139950"/>
          <p14:tracePt t="28092" x="8826500" y="2139950"/>
          <p14:tracePt t="28108" x="8832850" y="2146300"/>
          <p14:tracePt t="28124" x="8839200" y="2159000"/>
          <p14:tracePt t="28143" x="8845550" y="2171700"/>
          <p14:tracePt t="28158" x="8851900" y="2178050"/>
          <p14:tracePt t="28174" x="8851900" y="2190750"/>
          <p14:tracePt t="28191" x="8851900" y="2197100"/>
          <p14:tracePt t="28207" x="8845550" y="2209800"/>
          <p14:tracePt t="28224" x="8826500" y="2228850"/>
          <p14:tracePt t="28241" x="8807450" y="2241550"/>
          <p14:tracePt t="28258" x="8782050" y="2286000"/>
          <p14:tracePt t="28274" x="8769350" y="2292350"/>
          <p14:tracePt t="28291" x="8763000" y="2298700"/>
          <p14:tracePt t="28307" x="8756650" y="2311400"/>
          <p14:tracePt t="28462" x="8769350" y="2305050"/>
          <p14:tracePt t="28470" x="8788400" y="2305050"/>
          <p14:tracePt t="28479" x="8807450" y="2305050"/>
          <p14:tracePt t="28490" x="8820150" y="2305050"/>
          <p14:tracePt t="28507" x="8864600" y="2305050"/>
          <p14:tracePt t="28524" x="8896350" y="2305050"/>
          <p14:tracePt t="28540" x="8915400" y="2305050"/>
          <p14:tracePt t="28557" x="8921750" y="2305050"/>
          <p14:tracePt t="28574" x="8928100" y="2305050"/>
          <p14:tracePt t="28900" x="8921750" y="2305050"/>
          <p14:tracePt t="28908" x="8915400" y="2305050"/>
          <p14:tracePt t="28916" x="8915400" y="2311400"/>
          <p14:tracePt t="28925" x="8909050" y="2311400"/>
          <p14:tracePt t="28941" x="8896350" y="2317750"/>
          <p14:tracePt t="28957" x="8890000" y="2324100"/>
          <p14:tracePt t="28974" x="8883650" y="2330450"/>
          <p14:tracePt t="29411" x="8890000" y="2324100"/>
          <p14:tracePt t="29427" x="8890000" y="2317750"/>
          <p14:tracePt t="29450" x="8896350" y="2311400"/>
          <p14:tracePt t="29464" x="8902700" y="2311400"/>
          <p14:tracePt t="29481" x="8902700" y="2305050"/>
          <p14:tracePt t="29489" x="8909050" y="2305050"/>
          <p14:tracePt t="29661" x="8915400" y="2305050"/>
          <p14:tracePt t="29685" x="8915400" y="2298700"/>
          <p14:tracePt t="29725" x="8921750" y="2298700"/>
          <p14:tracePt t="29739" x="8921750" y="2292350"/>
          <p14:tracePt t="29999" x="8921750" y="2286000"/>
          <p14:tracePt t="30123" x="8928100" y="2286000"/>
          <p14:tracePt t="30242" x="8921750" y="2298700"/>
          <p14:tracePt t="30249" x="8902700" y="2317750"/>
          <p14:tracePt t="30257" x="8877300" y="2336800"/>
          <p14:tracePt t="30273" x="8769350" y="2381250"/>
          <p14:tracePt t="30289" x="8629650" y="2425700"/>
          <p14:tracePt t="30306" x="8483600" y="2470150"/>
          <p14:tracePt t="30323" x="8274050" y="2501900"/>
          <p14:tracePt t="30339" x="7854950" y="2514600"/>
          <p14:tracePt t="30357" x="7251700" y="2514600"/>
          <p14:tracePt t="30360" x="6927850" y="2514600"/>
          <p14:tracePt t="30372" x="6584950" y="2514600"/>
          <p14:tracePt t="30389" x="5784850" y="2482850"/>
          <p14:tracePt t="30406" x="5467350" y="2406650"/>
          <p14:tracePt t="30423" x="5264150" y="2355850"/>
          <p14:tracePt t="30440" x="5092700" y="2317750"/>
          <p14:tracePt t="30456" x="4978400" y="2286000"/>
          <p14:tracePt t="30472" x="4870450" y="2254250"/>
          <p14:tracePt t="30489" x="4787900" y="2228850"/>
          <p14:tracePt t="30506" x="4705350" y="2171700"/>
          <p14:tracePt t="30522" x="4641850" y="2127250"/>
          <p14:tracePt t="30539" x="4540250" y="2082800"/>
          <p14:tracePt t="30555" x="4445000" y="2019300"/>
          <p14:tracePt t="30572" x="4362450" y="1955800"/>
          <p14:tracePt t="30589" x="4318000" y="1898650"/>
          <p14:tracePt t="30606" x="4273550" y="1847850"/>
          <p14:tracePt t="30622" x="4241800" y="1790700"/>
          <p14:tracePt t="30639" x="4203700" y="1727200"/>
          <p14:tracePt t="30657" x="4178300" y="1657350"/>
          <p14:tracePt t="30672" x="4171950" y="1625600"/>
          <p14:tracePt t="30689" x="4171950" y="1593850"/>
          <p14:tracePt t="30705" x="4197350" y="1549400"/>
          <p14:tracePt t="30722" x="4286250" y="1492250"/>
          <p14:tracePt t="30739" x="4419600" y="1435100"/>
          <p14:tracePt t="30755" x="4616450" y="1371600"/>
          <p14:tracePt t="30772" x="5092700" y="1320800"/>
          <p14:tracePt t="30789" x="5530850" y="1327150"/>
          <p14:tracePt t="30805" x="5886450" y="1314450"/>
          <p14:tracePt t="30822" x="6057900" y="1289050"/>
          <p14:tracePt t="30839" x="6140450" y="1257300"/>
          <p14:tracePt t="30855" x="6178550" y="1225550"/>
          <p14:tracePt t="30872" x="6197600" y="1219200"/>
          <p14:tracePt t="30875" x="6197600" y="1212850"/>
          <p14:tracePt t="30986" x="6203950" y="1200150"/>
          <p14:tracePt t="30993" x="6203950" y="1193800"/>
          <p14:tracePt t="31005" x="6203950" y="1187450"/>
          <p14:tracePt t="31022" x="6203950" y="1168400"/>
          <p14:tracePt t="31038" x="6203950" y="1143000"/>
          <p14:tracePt t="31055" x="6203950" y="1136650"/>
          <p14:tracePt t="31072" x="6203950" y="1130300"/>
          <p14:tracePt t="31119" x="6197600" y="1130300"/>
          <p14:tracePt t="31134" x="6197600" y="1123950"/>
          <p14:tracePt t="31141" x="6184900" y="1111250"/>
          <p14:tracePt t="31155" x="6178550" y="1111250"/>
          <p14:tracePt t="31173" x="6146800" y="1092200"/>
          <p14:tracePt t="31188" x="6115050" y="1085850"/>
          <p14:tracePt t="31205" x="6083300" y="1079500"/>
          <p14:tracePt t="31222" x="6051550" y="1066800"/>
          <p14:tracePt t="31238" x="6019800" y="1060450"/>
          <p14:tracePt t="31255" x="6000750" y="1054100"/>
          <p14:tracePt t="31272" x="5981700" y="1041400"/>
          <p14:tracePt t="31288" x="5962650" y="1035050"/>
          <p14:tracePt t="31305" x="5956300" y="1035050"/>
          <p14:tracePt t="31323" x="5943600" y="1022350"/>
          <p14:tracePt t="31338" x="5930900" y="1016000"/>
          <p14:tracePt t="31355" x="5918200" y="1003300"/>
          <p14:tracePt t="31372" x="5911850" y="996950"/>
          <p14:tracePt t="31388" x="5899150" y="990600"/>
          <p14:tracePt t="31405" x="5892800" y="984250"/>
          <p14:tracePt t="31422" x="5886450" y="984250"/>
          <p14:tracePt t="31471" x="5880100" y="984250"/>
          <p14:tracePt t="31479" x="5880100" y="977900"/>
          <p14:tracePt t="31488" x="5873750" y="971550"/>
          <p14:tracePt t="31505" x="5867400" y="971550"/>
          <p14:tracePt t="31525" x="5861050" y="971550"/>
          <p14:tracePt t="32145" x="5867400" y="971550"/>
          <p14:tracePt t="32153" x="5911850" y="977900"/>
          <p14:tracePt t="32159" x="5956300" y="996950"/>
          <p14:tracePt t="32171" x="6026150" y="1016000"/>
          <p14:tracePt t="32188" x="6165850" y="1054100"/>
          <p14:tracePt t="32204" x="6311900" y="1066800"/>
          <p14:tracePt t="32221" x="6451600" y="1060450"/>
          <p14:tracePt t="32238" x="6610350" y="1041400"/>
          <p14:tracePt t="32254" x="6667500" y="1035050"/>
          <p14:tracePt t="32271" x="6699250" y="1035050"/>
          <p14:tracePt t="32287" x="6711950" y="1028700"/>
          <p14:tracePt t="32304" x="6737350" y="1022350"/>
          <p14:tracePt t="32321" x="6762750" y="1016000"/>
          <p14:tracePt t="32337" x="6781800" y="1016000"/>
          <p14:tracePt t="32354" x="6800850" y="1016000"/>
          <p14:tracePt t="32371" x="6807200" y="1016000"/>
          <p14:tracePt t="32387" x="6819900" y="1022350"/>
          <p14:tracePt t="32404" x="6826250" y="1022350"/>
          <p14:tracePt t="32421" x="6838950" y="1022350"/>
          <p14:tracePt t="32437" x="6845300" y="1022350"/>
          <p14:tracePt t="32454" x="6851650" y="1022350"/>
          <p14:tracePt t="32471" x="6858000" y="1022350"/>
          <p14:tracePt t="32513" x="6864350" y="1022350"/>
          <p14:tracePt t="34267" x="6864350" y="1028700"/>
          <p14:tracePt t="34275" x="6858000" y="1028700"/>
          <p14:tracePt t="34286" x="6845300" y="1035050"/>
          <p14:tracePt t="34302" x="6807200" y="1041400"/>
          <p14:tracePt t="34319" x="6775450" y="1047750"/>
          <p14:tracePt t="34336" x="6680200" y="1054100"/>
          <p14:tracePt t="34352" x="6584950" y="1066800"/>
          <p14:tracePt t="34369" x="6464300" y="1092200"/>
          <p14:tracePt t="34386" x="6324600" y="1123950"/>
          <p14:tracePt t="34402" x="6165850" y="1181100"/>
          <p14:tracePt t="34419" x="6007100" y="1219200"/>
          <p14:tracePt t="34436" x="5842000" y="1257300"/>
          <p14:tracePt t="34452" x="5638800" y="1308100"/>
          <p14:tracePt t="34469" x="5486400" y="1358900"/>
          <p14:tracePt t="34486" x="5238750" y="1409700"/>
          <p14:tracePt t="34502" x="5048250" y="1435100"/>
          <p14:tracePt t="34519" x="4845050" y="1473200"/>
          <p14:tracePt t="34536" x="4635500" y="1492250"/>
          <p14:tracePt t="34552" x="4451350" y="1498600"/>
          <p14:tracePt t="34569" x="4260850" y="1498600"/>
          <p14:tracePt t="34586" x="3975100" y="1466850"/>
          <p14:tracePt t="34602" x="3803650" y="1473200"/>
          <p14:tracePt t="34619" x="3670300" y="1479550"/>
          <p14:tracePt t="34635" x="3536950" y="1485900"/>
          <p14:tracePt t="34652" x="3422650" y="1485900"/>
          <p14:tracePt t="34669" x="3289300" y="1473200"/>
          <p14:tracePt t="34685" x="3149600" y="1454150"/>
          <p14:tracePt t="34702" x="2990850" y="1428750"/>
          <p14:tracePt t="34718" x="2851150" y="1403350"/>
          <p14:tracePt t="34735" x="2698750" y="1377950"/>
          <p14:tracePt t="34752" x="2476500" y="1308100"/>
          <p14:tracePt t="34769" x="2317750" y="1270000"/>
          <p14:tracePt t="34785" x="2165350" y="1219200"/>
          <p14:tracePt t="34802" x="2019300" y="1181100"/>
          <p14:tracePt t="34819" x="1879600" y="1162050"/>
          <p14:tracePt t="34835" x="1752600" y="1136650"/>
          <p14:tracePt t="34852" x="1574800" y="1092200"/>
          <p14:tracePt t="34868" x="1524000" y="1079500"/>
          <p14:tracePt t="34885" x="1498600" y="1073150"/>
          <p14:tracePt t="34902" x="1485900" y="1066800"/>
          <p14:tracePt t="34918" x="1479550" y="1060450"/>
          <p14:tracePt t="34935" x="1447800" y="1054100"/>
          <p14:tracePt t="34952" x="1403350" y="1041400"/>
          <p14:tracePt t="34968" x="1365250" y="1035050"/>
          <p14:tracePt t="34985" x="1327150" y="1022350"/>
          <p14:tracePt t="35002" x="1289050" y="1009650"/>
          <p14:tracePt t="35019" x="1276350" y="1009650"/>
          <p14:tracePt t="35035" x="1257300" y="1009650"/>
          <p14:tracePt t="35051" x="1244600" y="1009650"/>
          <p14:tracePt t="35068" x="1231900" y="1022350"/>
          <p14:tracePt t="35085" x="1219200" y="1028700"/>
          <p14:tracePt t="35102" x="1200150" y="1041400"/>
          <p14:tracePt t="35118" x="1187450" y="1047750"/>
          <p14:tracePt t="35135" x="1155700" y="1073150"/>
          <p14:tracePt t="35152" x="1143000" y="1079500"/>
          <p14:tracePt t="35168" x="1130300" y="1098550"/>
          <p14:tracePt t="35185" x="1111250" y="1117600"/>
          <p14:tracePt t="35202" x="1092200" y="1136650"/>
          <p14:tracePt t="35218" x="1079500" y="1155700"/>
          <p14:tracePt t="35235" x="1066800" y="1174750"/>
          <p14:tracePt t="35252" x="1047750" y="1200150"/>
          <p14:tracePt t="35268" x="1035050" y="1212850"/>
          <p14:tracePt t="35285" x="1028700" y="1219200"/>
          <p14:tracePt t="35301" x="1016000" y="1231900"/>
          <p14:tracePt t="35318" x="1009650" y="1238250"/>
          <p14:tracePt t="35335" x="996950" y="1244600"/>
          <p14:tracePt t="35351" x="990600" y="1250950"/>
          <p14:tracePt t="35368" x="977900" y="1263650"/>
          <p14:tracePt t="35385" x="946150" y="1282700"/>
          <p14:tracePt t="35388" x="933450" y="1289050"/>
          <p14:tracePt t="35402" x="914400" y="1301750"/>
          <p14:tracePt t="35418" x="901700" y="1314450"/>
          <p14:tracePt t="35435" x="889000" y="1320800"/>
          <p14:tracePt t="35451" x="882650" y="1327150"/>
          <p14:tracePt t="35468" x="869950" y="1339850"/>
          <p14:tracePt t="35485" x="863600" y="1346200"/>
          <p14:tracePt t="35501" x="857250" y="1346200"/>
          <p14:tracePt t="35518" x="850900" y="1352550"/>
          <p14:tracePt t="35645" x="844550" y="1352550"/>
          <p14:tracePt t="35661" x="831850" y="1358900"/>
          <p14:tracePt t="35669" x="825500" y="1358900"/>
          <p14:tracePt t="35676" x="819150" y="1358900"/>
          <p14:tracePt t="35691" x="812800" y="1358900"/>
          <p14:tracePt t="35701" x="806450" y="1358900"/>
          <p14:tracePt t="35718" x="800100" y="1358900"/>
          <p14:tracePt t="36202" x="793750" y="1358900"/>
          <p14:tracePt t="36209" x="787400" y="1358900"/>
          <p14:tracePt t="36343" x="825500" y="1358900"/>
          <p14:tracePt t="36349" x="901700" y="1358900"/>
          <p14:tracePt t="36357" x="996950" y="1358900"/>
          <p14:tracePt t="36367" x="1104900" y="1371600"/>
          <p14:tracePt t="36384" x="1498600" y="1428750"/>
          <p14:tracePt t="36401" x="1962150" y="1530350"/>
          <p14:tracePt t="36417" x="2336800" y="1593850"/>
          <p14:tracePt t="36434" x="2705100" y="1625600"/>
          <p14:tracePt t="36451" x="2959100" y="1638300"/>
          <p14:tracePt t="36467" x="3162300" y="1638300"/>
          <p14:tracePt t="36484" x="3378200" y="1638300"/>
          <p14:tracePt t="36501" x="3600450" y="1638300"/>
          <p14:tracePt t="36517" x="3740150" y="1644650"/>
          <p14:tracePt t="36534" x="3873500" y="1670050"/>
          <p14:tracePt t="36550" x="4000500" y="1689100"/>
          <p14:tracePt t="36567" x="4133850" y="1714500"/>
          <p14:tracePt t="36584" x="4305300" y="1733550"/>
          <p14:tracePt t="36601" x="4381500" y="1746250"/>
          <p14:tracePt t="36617" x="4419600" y="1758950"/>
          <p14:tracePt t="36633" x="4425950" y="1758950"/>
          <p14:tracePt t="36891" x="4413250" y="1758950"/>
          <p14:tracePt t="36899" x="4400550" y="1752600"/>
          <p14:tracePt t="36905" x="4381500" y="1746250"/>
          <p14:tracePt t="36917" x="4362450" y="1739900"/>
          <p14:tracePt t="36933" x="4318000" y="1727200"/>
          <p14:tracePt t="36950" x="4241800" y="1714500"/>
          <p14:tracePt t="36967" x="4133850" y="1701800"/>
          <p14:tracePt t="36983" x="4000500" y="1682750"/>
          <p14:tracePt t="37001" x="3816350" y="1651000"/>
          <p14:tracePt t="37017" x="3727450" y="1644650"/>
          <p14:tracePt t="37033" x="3651250" y="1638300"/>
          <p14:tracePt t="37050" x="3594100" y="1638300"/>
          <p14:tracePt t="37067" x="3556000" y="1638300"/>
          <p14:tracePt t="37083" x="3517900" y="1638300"/>
          <p14:tracePt t="37101" x="3441700" y="1631950"/>
          <p14:tracePt t="37117" x="3403600" y="1625600"/>
          <p14:tracePt t="37133" x="3365500" y="1612900"/>
          <p14:tracePt t="37150" x="3359150" y="1600200"/>
          <p14:tracePt t="37167" x="3346450" y="1600200"/>
          <p14:tracePt t="37275" x="3346450" y="1593850"/>
          <p14:tracePt t="37289" x="3346450" y="1581150"/>
          <p14:tracePt t="37297" x="3365500" y="1574800"/>
          <p14:tracePt t="37305" x="3384550" y="1562100"/>
          <p14:tracePt t="37316" x="3403600" y="1555750"/>
          <p14:tracePt t="37333" x="3441700" y="1536700"/>
          <p14:tracePt t="37350" x="3486150" y="1517650"/>
          <p14:tracePt t="37366" x="3536950" y="1492250"/>
          <p14:tracePt t="37383" x="3594100" y="1454150"/>
          <p14:tracePt t="37400" x="3606800" y="1441450"/>
          <p14:tracePt t="37416" x="3625850" y="1428750"/>
          <p14:tracePt t="37433" x="3632200" y="1416050"/>
          <p14:tracePt t="37450" x="3632200" y="1409700"/>
          <p14:tracePt t="37466" x="3625850" y="1397000"/>
          <p14:tracePt t="37483" x="3594100" y="1384300"/>
          <p14:tracePt t="37500" x="3517900" y="1365250"/>
          <p14:tracePt t="37516" x="3473450" y="1358900"/>
          <p14:tracePt t="37533" x="3422650" y="1352550"/>
          <p14:tracePt t="37551" x="3371850" y="1339850"/>
          <p14:tracePt t="37567" x="3314700" y="1327150"/>
          <p14:tracePt t="37583" x="3251200" y="1320800"/>
          <p14:tracePt t="37600" x="3168650" y="1301750"/>
          <p14:tracePt t="37616" x="3073400" y="1289050"/>
          <p14:tracePt t="37633" x="2997200" y="1289050"/>
          <p14:tracePt t="37649" x="2914650" y="1289050"/>
          <p14:tracePt t="37666" x="2876550" y="1289050"/>
          <p14:tracePt t="37683" x="2838450" y="1289050"/>
          <p14:tracePt t="37699" x="2813050" y="1282700"/>
          <p14:tracePt t="37716" x="2787650" y="1282700"/>
          <p14:tracePt t="37733" x="2774950" y="1282700"/>
          <p14:tracePt t="37750" x="2768600" y="1282700"/>
          <p14:tracePt t="37766" x="2755900" y="1282700"/>
          <p14:tracePt t="37783" x="2743200" y="1282700"/>
          <p14:tracePt t="37799" x="2736850" y="1282700"/>
          <p14:tracePt t="37816" x="2730500" y="1282700"/>
          <p14:tracePt t="37833" x="2724150" y="1282700"/>
          <p14:tracePt t="37849" x="2717800" y="1282700"/>
          <p14:tracePt t="37866" x="2711450" y="1289050"/>
          <p14:tracePt t="37882" x="2705100" y="1295400"/>
          <p14:tracePt t="37899" x="2698750" y="1295400"/>
          <p14:tracePt t="38011" x="2698750" y="1301750"/>
          <p14:tracePt t="38401" x="2705100" y="1308100"/>
          <p14:tracePt t="38409" x="2711450" y="1314450"/>
          <p14:tracePt t="38416" x="2730500" y="1314450"/>
          <p14:tracePt t="38432" x="2755900" y="1320800"/>
          <p14:tracePt t="38449" x="2781300" y="1320800"/>
          <p14:tracePt t="38465" x="2819400" y="1327150"/>
          <p14:tracePt t="38482" x="2857500" y="1333500"/>
          <p14:tracePt t="38499" x="2901950" y="1346200"/>
          <p14:tracePt t="38515" x="2940050" y="1365250"/>
          <p14:tracePt t="38532" x="3003550" y="1390650"/>
          <p14:tracePt t="38549" x="3073400" y="1409700"/>
          <p14:tracePt t="38566" x="3175000" y="1441450"/>
          <p14:tracePt t="38582" x="3321050" y="1485900"/>
          <p14:tracePt t="38598" x="3390900" y="1504950"/>
          <p14:tracePt t="38615" x="3441700" y="1517650"/>
          <p14:tracePt t="38632" x="3473450" y="1517650"/>
          <p14:tracePt t="38649" x="3511550" y="1517650"/>
          <p14:tracePt t="38665" x="3549650" y="1517650"/>
          <p14:tracePt t="38682" x="3625850" y="1517650"/>
          <p14:tracePt t="38698" x="3714750" y="1517650"/>
          <p14:tracePt t="38715" x="3803650" y="1517650"/>
          <p14:tracePt t="38732" x="3886200" y="1517650"/>
          <p14:tracePt t="38748" x="3962400" y="1517650"/>
          <p14:tracePt t="38765" x="4013200" y="1517650"/>
          <p14:tracePt t="38782" x="4057650" y="1504950"/>
          <p14:tracePt t="38798" x="4108450" y="1498600"/>
          <p14:tracePt t="38815" x="4152900" y="1492250"/>
          <p14:tracePt t="38832" x="4203700" y="1479550"/>
          <p14:tracePt t="38848" x="4229100" y="1479550"/>
          <p14:tracePt t="38865" x="4235450" y="1473200"/>
          <p14:tracePt t="38882" x="4248150" y="1466850"/>
          <p14:tracePt t="38898" x="4254500" y="1466850"/>
          <p14:tracePt t="38915" x="4267200" y="1460500"/>
          <p14:tracePt t="38932" x="4273550" y="1454150"/>
          <p14:tracePt t="38948" x="4292600" y="1441450"/>
          <p14:tracePt t="38965" x="4337050" y="1422400"/>
          <p14:tracePt t="38983" x="4368800" y="1409700"/>
          <p14:tracePt t="38998" x="4413250" y="1403350"/>
          <p14:tracePt t="39015" x="4457700" y="1390650"/>
          <p14:tracePt t="39032" x="4502150" y="1384300"/>
          <p14:tracePt t="39048" x="4540250" y="1371600"/>
          <p14:tracePt t="39065" x="4610100" y="1365250"/>
          <p14:tracePt t="39083" x="4711700" y="1352550"/>
          <p14:tracePt t="39098" x="4781550" y="1346200"/>
          <p14:tracePt t="39115" x="4819650" y="1339850"/>
          <p14:tracePt t="39132" x="4864100" y="1333500"/>
          <p14:tracePt t="39148" x="4895850" y="1327150"/>
          <p14:tracePt t="39165" x="4914900" y="1320800"/>
          <p14:tracePt t="39182" x="4927600" y="1314450"/>
          <p14:tracePt t="39198" x="4933950" y="1308100"/>
          <p14:tracePt t="39215" x="4946650" y="1308100"/>
          <p14:tracePt t="40039" x="4953000" y="1308100"/>
          <p14:tracePt t="40055" x="4959350" y="1301750"/>
          <p14:tracePt t="40063" x="4959350" y="1295400"/>
          <p14:tracePt t="40069" x="4965700" y="1295400"/>
          <p14:tracePt t="40101" x="4965700" y="1289050"/>
          <p14:tracePt t="40469" x="4972050" y="1289050"/>
          <p14:tracePt t="40517" x="4978400" y="1289050"/>
          <p14:tracePt t="40539" x="4984750" y="1289050"/>
          <p14:tracePt t="40665" x="4991100" y="1289050"/>
          <p14:tracePt t="40689" x="5010150" y="1289050"/>
          <p14:tracePt t="40697" x="5016500" y="1289050"/>
          <p14:tracePt t="40705" x="5035550" y="1289050"/>
          <p14:tracePt t="40713" x="5054600" y="1289050"/>
          <p14:tracePt t="40732" x="5086350" y="1282700"/>
          <p14:tracePt t="40747" x="5130800" y="1276350"/>
          <p14:tracePt t="40763" x="5175250" y="1270000"/>
          <p14:tracePt t="40780" x="5226050" y="1257300"/>
          <p14:tracePt t="40797" x="5276850" y="1244600"/>
          <p14:tracePt t="40813" x="5321300" y="1231900"/>
          <p14:tracePt t="40830" x="5397500" y="1219200"/>
          <p14:tracePt t="40847" x="5448300" y="1206500"/>
          <p14:tracePt t="40863" x="5492750" y="1200150"/>
          <p14:tracePt t="40881" x="5549900" y="1200150"/>
          <p14:tracePt t="40897" x="5619750" y="1200150"/>
          <p14:tracePt t="40913" x="5657850" y="1206500"/>
          <p14:tracePt t="40916" x="5683250" y="1212850"/>
          <p14:tracePt t="40930" x="5721350" y="1219200"/>
          <p14:tracePt t="40946" x="5746750" y="1231900"/>
          <p14:tracePt t="40963" x="5759450" y="1238250"/>
          <p14:tracePt t="40980" x="5765800" y="1238250"/>
          <p14:tracePt t="40997" x="5778500" y="1244600"/>
          <p14:tracePt t="41013" x="5810250" y="1257300"/>
          <p14:tracePt t="41030" x="5848350" y="1263650"/>
          <p14:tracePt t="41046" x="5886450" y="1270000"/>
          <p14:tracePt t="41063" x="5930900" y="1282700"/>
          <p14:tracePt t="41080" x="5988050" y="1289050"/>
          <p14:tracePt t="41098" x="6026150" y="1295400"/>
          <p14:tracePt t="41113" x="6051550" y="1295400"/>
          <p14:tracePt t="41130" x="6083300" y="1295400"/>
          <p14:tracePt t="41147" x="6121400" y="1295400"/>
          <p14:tracePt t="41163" x="6146800" y="1295400"/>
          <p14:tracePt t="41180" x="6172200" y="1295400"/>
          <p14:tracePt t="41196" x="6184900" y="1295400"/>
          <p14:tracePt t="41213" x="6197600" y="1295400"/>
          <p14:tracePt t="41230" x="6203950" y="1301750"/>
          <p14:tracePt t="41246" x="6210300" y="1301750"/>
          <p14:tracePt t="41263" x="6223000" y="1301750"/>
          <p14:tracePt t="41280" x="6242050" y="1308100"/>
          <p14:tracePt t="41297" x="6267450" y="1308100"/>
          <p14:tracePt t="41313" x="6286500" y="1314450"/>
          <p14:tracePt t="41330" x="6299200" y="1314450"/>
          <p14:tracePt t="41346" x="6305550" y="1314450"/>
          <p14:tracePt t="41363" x="6324600" y="1314450"/>
          <p14:tracePt t="41379" x="6343650" y="1314450"/>
          <p14:tracePt t="41396" x="6369050" y="1314450"/>
          <p14:tracePt t="41413" x="6388100" y="1314450"/>
          <p14:tracePt t="41430" x="6400800" y="1314450"/>
          <p14:tracePt t="41433" x="6407150" y="1314450"/>
          <p14:tracePt t="41446" x="6413500" y="1314450"/>
          <p14:tracePt t="41463" x="6438900" y="1320800"/>
          <p14:tracePt t="41479" x="6483350" y="1320800"/>
          <p14:tracePt t="41496" x="6515100" y="1327150"/>
          <p14:tracePt t="41513" x="6553200" y="1327150"/>
          <p14:tracePt t="41529" x="6597650" y="1327150"/>
          <p14:tracePt t="41546" x="6648450" y="1314450"/>
          <p14:tracePt t="41563" x="6692900" y="1308100"/>
          <p14:tracePt t="41579" x="6743700" y="1301750"/>
          <p14:tracePt t="41596" x="6813550" y="1295400"/>
          <p14:tracePt t="41613" x="6845300" y="1295400"/>
          <p14:tracePt t="41629" x="6877050" y="1295400"/>
          <p14:tracePt t="41646" x="6908800" y="1295400"/>
          <p14:tracePt t="41663" x="6940550" y="1295400"/>
          <p14:tracePt t="41679" x="6965950" y="1295400"/>
          <p14:tracePt t="41696" x="6985000" y="1295400"/>
          <p14:tracePt t="41713" x="6991350" y="1295400"/>
          <p14:tracePt t="41965" x="7004050" y="1295400"/>
          <p14:tracePt t="41973" x="7023100" y="1295400"/>
          <p14:tracePt t="41981" x="7048500" y="1295400"/>
          <p14:tracePt t="41996" x="7092950" y="1295400"/>
          <p14:tracePt t="42012" x="7124700" y="1289050"/>
          <p14:tracePt t="42029" x="7156450" y="1282700"/>
          <p14:tracePt t="42046" x="7169150" y="1276350"/>
          <p14:tracePt t="42062" x="7175500" y="1276350"/>
          <p14:tracePt t="42179" x="7156450" y="1276350"/>
          <p14:tracePt t="42185" x="7124700" y="1276350"/>
          <p14:tracePt t="42195" x="7086600" y="1276350"/>
          <p14:tracePt t="42212" x="6991350" y="1270000"/>
          <p14:tracePt t="42229" x="6889750" y="1257300"/>
          <p14:tracePt t="42246" x="6807200" y="1238250"/>
          <p14:tracePt t="42262" x="6788150" y="1238250"/>
          <p14:tracePt t="42279" x="6788150" y="1231900"/>
          <p14:tracePt t="42390" x="6794500" y="1225550"/>
          <p14:tracePt t="42395" x="6807200" y="1219200"/>
          <p14:tracePt t="42412" x="6826250" y="1212850"/>
          <p14:tracePt t="42429" x="6851650" y="1200150"/>
          <p14:tracePt t="42445" x="6864350" y="1200150"/>
          <p14:tracePt t="42462" x="6870700" y="1193800"/>
          <p14:tracePt t="42873" x="6889750" y="1193800"/>
          <p14:tracePt t="42881" x="6902450" y="1193800"/>
          <p14:tracePt t="42895" x="6927850" y="1193800"/>
          <p14:tracePt t="42912" x="6972300" y="1193800"/>
          <p14:tracePt t="42928" x="6978650" y="1193800"/>
          <p14:tracePt t="43076" x="6965950" y="1200150"/>
          <p14:tracePt t="43084" x="6959600" y="1206500"/>
          <p14:tracePt t="43094" x="6953250" y="1206500"/>
          <p14:tracePt t="43111" x="6940550" y="1206500"/>
          <p14:tracePt t="43931" x="6940550" y="1212850"/>
          <p14:tracePt t="43947" x="6915150" y="1219200"/>
          <p14:tracePt t="43955" x="6864350" y="1225550"/>
          <p14:tracePt t="43963" x="6807200" y="1231900"/>
          <p14:tracePt t="43978" x="6731000" y="1244600"/>
          <p14:tracePt t="43994" x="6457950" y="1257300"/>
          <p14:tracePt t="44011" x="6318250" y="1270000"/>
          <p14:tracePt t="44027" x="6223000" y="1282700"/>
          <p14:tracePt t="44044" x="6159500" y="1295400"/>
          <p14:tracePt t="44060" x="6108700" y="1314450"/>
          <p14:tracePt t="44077" x="6076950" y="1327150"/>
          <p14:tracePt t="44094" x="6051550" y="1333500"/>
          <p14:tracePt t="44110" x="6038850" y="1346200"/>
          <p14:tracePt t="44127" x="6032500" y="1346200"/>
          <p14:tracePt t="44144" x="6019800" y="1346200"/>
          <p14:tracePt t="44229" x="6000750" y="1352550"/>
          <p14:tracePt t="44237" x="5981700" y="1358900"/>
          <p14:tracePt t="44245" x="5969000" y="1358900"/>
          <p14:tracePt t="44261" x="5943600" y="1358900"/>
          <p14:tracePt t="44277" x="5924550" y="1371600"/>
          <p14:tracePt t="44294" x="5911850" y="1377950"/>
          <p14:tracePt t="44425" x="5918200" y="1377950"/>
          <p14:tracePt t="44433" x="5930900" y="1377950"/>
          <p14:tracePt t="44444" x="5937250" y="1377950"/>
          <p14:tracePt t="44460" x="5975350" y="1377950"/>
          <p14:tracePt t="44477" x="6019800" y="1384300"/>
          <p14:tracePt t="44494" x="6121400" y="1397000"/>
          <p14:tracePt t="44510" x="6210300" y="1403350"/>
          <p14:tracePt t="44527" x="6286500" y="1403350"/>
          <p14:tracePt t="44543" x="6362700" y="1403350"/>
          <p14:tracePt t="44560" x="6445250" y="1403350"/>
          <p14:tracePt t="44577" x="6515100" y="1403350"/>
          <p14:tracePt t="44593" x="6559550" y="1403350"/>
          <p14:tracePt t="44610" x="6616700" y="1403350"/>
          <p14:tracePt t="44627" x="6654800" y="1403350"/>
          <p14:tracePt t="44643" x="6699250" y="1403350"/>
          <p14:tracePt t="44660" x="6718300" y="1403350"/>
          <p14:tracePt t="44693" x="6731000" y="1403350"/>
          <p14:tracePt t="44726" x="6737350" y="1397000"/>
          <p14:tracePt t="47433" x="6737350" y="1403350"/>
          <p14:tracePt t="47441" x="6711950" y="1409700"/>
          <p14:tracePt t="47449" x="6667500" y="1428750"/>
          <p14:tracePt t="47458" x="6591300" y="1466850"/>
          <p14:tracePt t="47474" x="6432550" y="1536700"/>
          <p14:tracePt t="47491" x="6280150" y="1593850"/>
          <p14:tracePt t="47508" x="6127750" y="1670050"/>
          <p14:tracePt t="47524" x="5949950" y="1778000"/>
          <p14:tracePt t="47541" x="5854700" y="1841500"/>
          <p14:tracePt t="47557" x="5848350" y="1841500"/>
          <p14:tracePt t="47723" x="5803900" y="1835150"/>
          <p14:tracePt t="47731" x="5727700" y="1809750"/>
          <p14:tracePt t="47740" x="5657850" y="1778000"/>
          <p14:tracePt t="47757" x="5518150" y="1708150"/>
          <p14:tracePt t="47774" x="5340350" y="1619250"/>
          <p14:tracePt t="47791" x="5175250" y="1543050"/>
          <p14:tracePt t="47807" x="5080000" y="1555750"/>
          <p14:tracePt t="47824" x="4933950" y="1638300"/>
          <p14:tracePt t="47841" x="4787900" y="1720850"/>
          <p14:tracePt t="47857" x="4635500" y="1816100"/>
          <p14:tracePt t="47874" x="4495800" y="1898650"/>
          <p14:tracePt t="47891" x="4337050" y="1949450"/>
          <p14:tracePt t="47907" x="4171950" y="2019300"/>
          <p14:tracePt t="47924" x="4019550" y="2070100"/>
          <p14:tracePt t="47927" x="3943350" y="2095500"/>
          <p14:tracePt t="47941" x="3803650" y="2146300"/>
          <p14:tracePt t="47957" x="3657600" y="2197100"/>
          <p14:tracePt t="47974" x="3511550" y="2260600"/>
          <p14:tracePt t="47991" x="3340100" y="2330450"/>
          <p14:tracePt t="48007" x="3117850" y="2406650"/>
          <p14:tracePt t="48024" x="2844800" y="2501900"/>
          <p14:tracePt t="48040" x="2616200" y="2609850"/>
          <p14:tracePt t="48057" x="2463800" y="2679700"/>
          <p14:tracePt t="48074" x="2292350" y="2730500"/>
          <p14:tracePt t="48090" x="2203450" y="2774950"/>
          <p14:tracePt t="48107" x="2070100" y="2819400"/>
          <p14:tracePt t="48124" x="1892300" y="2908300"/>
          <p14:tracePt t="48140" x="1708150" y="2990850"/>
          <p14:tracePt t="48157" x="1581150" y="3048000"/>
          <p14:tracePt t="48174" x="1473200" y="3086100"/>
          <p14:tracePt t="48190" x="1409700" y="3124200"/>
          <p14:tracePt t="48207" x="1289050" y="3181350"/>
          <p14:tracePt t="48223" x="1181100" y="3238500"/>
          <p14:tracePt t="48240" x="1028700" y="3289300"/>
          <p14:tracePt t="48257" x="908050" y="3321050"/>
          <p14:tracePt t="48273" x="812800" y="3359150"/>
          <p14:tracePt t="48290" x="742950" y="3384550"/>
          <p14:tracePt t="48307" x="692150" y="3416300"/>
          <p14:tracePt t="48324" x="647700" y="3448050"/>
          <p14:tracePt t="48340" x="596900" y="3479800"/>
          <p14:tracePt t="48357" x="539750" y="3505200"/>
          <p14:tracePt t="48373" x="508000" y="3517900"/>
          <p14:tracePt t="48390" x="482600" y="3524250"/>
          <p14:tracePt t="48407" x="476250" y="3524250"/>
          <p14:tracePt t="48741" x="469900" y="3524250"/>
          <p14:tracePt t="48757" x="463550" y="3517900"/>
          <p14:tracePt t="48765" x="457200" y="3517900"/>
          <p14:tracePt t="48773" x="457200" y="3511550"/>
          <p14:tracePt t="48790" x="450850" y="3511550"/>
          <p14:tracePt t="48905" x="444500" y="3505200"/>
          <p14:tracePt t="48913" x="438150" y="3498850"/>
          <p14:tracePt t="48929" x="438150" y="3492500"/>
          <p14:tracePt t="48975" x="438150" y="3486150"/>
          <p14:tracePt t="49054" x="438150" y="3479800"/>
          <p14:tracePt t="49469" x="438150" y="3473450"/>
          <p14:tracePt t="49477" x="438150" y="3454400"/>
          <p14:tracePt t="49489" x="444500" y="3441700"/>
          <p14:tracePt t="49506" x="457200" y="3416300"/>
          <p14:tracePt t="49523" x="463550" y="3397250"/>
          <p14:tracePt t="49791" x="469900" y="3390900"/>
          <p14:tracePt t="49805" x="476250" y="3384550"/>
          <p14:tracePt t="49813" x="476250" y="3378200"/>
          <p14:tracePt t="49822" x="482600" y="3371850"/>
          <p14:tracePt t="49839" x="488950" y="3359150"/>
          <p14:tracePt t="49855" x="495300" y="3346450"/>
          <p14:tracePt t="49872" x="514350" y="3321050"/>
          <p14:tracePt t="49889" x="546100" y="3282950"/>
          <p14:tracePt t="49906" x="641350" y="3194050"/>
          <p14:tracePt t="49922" x="742950" y="3124200"/>
          <p14:tracePt t="49939" x="863600" y="3048000"/>
          <p14:tracePt t="49955" x="1009650" y="2959100"/>
          <p14:tracePt t="49972" x="1174750" y="2876550"/>
          <p14:tracePt t="49989" x="1320800" y="2768600"/>
          <p14:tracePt t="50005" x="1466850" y="2698750"/>
          <p14:tracePt t="50022" x="1568450" y="2654300"/>
          <p14:tracePt t="50039" x="1631950" y="2635250"/>
          <p14:tracePt t="50055" x="1651000" y="2622550"/>
          <p14:tracePt t="50385" x="1657350" y="2622550"/>
          <p14:tracePt t="50401" x="1663700" y="2622550"/>
          <p14:tracePt t="50426" x="1670050" y="2622550"/>
          <p14:tracePt t="50441" x="1682750" y="2628900"/>
          <p14:tracePt t="50457" x="1689100" y="2628900"/>
          <p14:tracePt t="50463" x="1695450" y="2635250"/>
          <p14:tracePt t="50479" x="1701800" y="2635250"/>
          <p14:tracePt t="50488" x="1701800" y="2641600"/>
          <p14:tracePt t="50505" x="1714500" y="2641600"/>
          <p14:tracePt t="50522" x="1720850" y="2641600"/>
          <p14:tracePt t="50538" x="1727200" y="2641600"/>
          <p14:tracePt t="50555" x="1746250" y="2641600"/>
          <p14:tracePt t="50572" x="1784350" y="2647950"/>
          <p14:tracePt t="50588" x="1803400" y="2654300"/>
          <p14:tracePt t="50605" x="1809750" y="2654300"/>
          <p14:tracePt t="50622" x="1816100" y="2660650"/>
          <p14:tracePt t="50692" x="1822450" y="2660650"/>
          <p14:tracePt t="50708" x="1835150" y="2660650"/>
          <p14:tracePt t="50714" x="1854200" y="2660650"/>
          <p14:tracePt t="50723" x="1873250" y="2660650"/>
          <p14:tracePt t="50738" x="1917700" y="2647950"/>
          <p14:tracePt t="50755" x="2006600" y="2635250"/>
          <p14:tracePt t="50771" x="2089150" y="2616200"/>
          <p14:tracePt t="50788" x="2152650" y="2609850"/>
          <p14:tracePt t="50805" x="2190750" y="2603500"/>
          <p14:tracePt t="50821" x="2203450" y="2597150"/>
          <p14:tracePt t="50838" x="2247900" y="2584450"/>
          <p14:tracePt t="50854" x="2286000" y="2578100"/>
          <p14:tracePt t="50871" x="2324100" y="2578100"/>
          <p14:tracePt t="50888" x="2381250" y="2578100"/>
          <p14:tracePt t="50905" x="2444750" y="2578100"/>
          <p14:tracePt t="50921" x="2520950" y="2590800"/>
          <p14:tracePt t="50925" x="2565400" y="2603500"/>
          <p14:tracePt t="50938" x="2603500" y="2609850"/>
          <p14:tracePt t="50955" x="2667000" y="2616200"/>
          <p14:tracePt t="50971" x="2755900" y="2628900"/>
          <p14:tracePt t="50988" x="2844800" y="2647950"/>
          <p14:tracePt t="51004" x="2882900" y="2660650"/>
          <p14:tracePt t="51021" x="2940050" y="2673350"/>
          <p14:tracePt t="51038" x="3009900" y="2692400"/>
          <p14:tracePt t="51054" x="3105150" y="2717800"/>
          <p14:tracePt t="51071" x="3194050" y="2730500"/>
          <p14:tracePt t="51088" x="3282950" y="2749550"/>
          <p14:tracePt t="51104" x="3340100" y="2762250"/>
          <p14:tracePt t="51121" x="3409950" y="2774950"/>
          <p14:tracePt t="51138" x="3460750" y="2774950"/>
          <p14:tracePt t="51154" x="3492500" y="2781300"/>
          <p14:tracePt t="51171" x="3530600" y="2781300"/>
          <p14:tracePt t="51188" x="3568700" y="2787650"/>
          <p14:tracePt t="51204" x="3606800" y="2794000"/>
          <p14:tracePt t="51221" x="3632200" y="2794000"/>
          <p14:tracePt t="51238" x="3683000" y="2800350"/>
          <p14:tracePt t="51254" x="3708400" y="2800350"/>
          <p14:tracePt t="51271" x="3746500" y="2800350"/>
          <p14:tracePt t="51287" x="3784600" y="2787650"/>
          <p14:tracePt t="51304" x="3848100" y="2774950"/>
          <p14:tracePt t="51321" x="3892550" y="2762250"/>
          <p14:tracePt t="51337" x="3924300" y="2762250"/>
          <p14:tracePt t="51354" x="3930650" y="2749550"/>
          <p14:tracePt t="51370" x="3937000" y="2743200"/>
          <p14:tracePt t="51387" x="3956050" y="2736850"/>
          <p14:tracePt t="51404" x="3956050" y="2730500"/>
          <p14:tracePt t="51421" x="3968750" y="2730500"/>
          <p14:tracePt t="51437" x="3975100" y="2717800"/>
          <p14:tracePt t="51454" x="3987800" y="2711450"/>
          <p14:tracePt t="51471" x="3994150" y="2698750"/>
          <p14:tracePt t="51488" x="4006850" y="2686050"/>
          <p14:tracePt t="51504" x="4019550" y="2679700"/>
          <p14:tracePt t="51521" x="4025900" y="2673350"/>
          <p14:tracePt t="51554" x="4032250" y="2667000"/>
          <p14:tracePt t="53911" x="4051300" y="2667000"/>
          <p14:tracePt t="53920" x="4102100" y="2660650"/>
          <p14:tracePt t="53925" x="4152900" y="2647950"/>
          <p14:tracePt t="53935" x="4229100" y="2641600"/>
          <p14:tracePt t="53952" x="4476750" y="2635250"/>
          <p14:tracePt t="53969" x="4705350" y="2635250"/>
          <p14:tracePt t="53985" x="4991100" y="2635250"/>
          <p14:tracePt t="54002" x="5238750" y="2578100"/>
          <p14:tracePt t="54019" x="5416550" y="2508250"/>
          <p14:tracePt t="54035" x="5607050" y="2400300"/>
          <p14:tracePt t="54052" x="5721350" y="2330450"/>
          <p14:tracePt t="54069" x="5861050" y="2247900"/>
          <p14:tracePt t="54085" x="6013450" y="2178050"/>
          <p14:tracePt t="54102" x="6159500" y="2139950"/>
          <p14:tracePt t="54118" x="6299200" y="2101850"/>
          <p14:tracePt t="54135" x="6419850" y="2082800"/>
          <p14:tracePt t="54152" x="6546850" y="2057400"/>
          <p14:tracePt t="54169" x="6584950" y="2044700"/>
          <p14:tracePt t="54185" x="6623050" y="2032000"/>
          <p14:tracePt t="54202" x="6635750" y="2032000"/>
          <p14:tracePt t="54219" x="6642100" y="2025650"/>
          <p14:tracePt t="54309" x="6635750" y="2025650"/>
          <p14:tracePt t="54317" x="6629400" y="2038350"/>
          <p14:tracePt t="54325" x="6616700" y="2051050"/>
          <p14:tracePt t="54335" x="6610350" y="2057400"/>
          <p14:tracePt t="54351" x="6578600" y="2095500"/>
          <p14:tracePt t="54368" x="6546850" y="2133600"/>
          <p14:tracePt t="54385" x="6508750" y="2171700"/>
          <p14:tracePt t="54402" x="6451600" y="2216150"/>
          <p14:tracePt t="54418" x="6413500" y="2235200"/>
          <p14:tracePt t="54435" x="6375400" y="2241550"/>
          <p14:tracePt t="54451" x="6330950" y="2247900"/>
          <p14:tracePt t="54468" x="6261100" y="2241550"/>
          <p14:tracePt t="54485" x="6172200" y="2228850"/>
          <p14:tracePt t="54501" x="6070600" y="2209800"/>
          <p14:tracePt t="54518" x="5981700" y="2209800"/>
          <p14:tracePt t="54535" x="5911850" y="2209800"/>
          <p14:tracePt t="54551" x="5822950" y="2209800"/>
          <p14:tracePt t="54568" x="5734050" y="2197100"/>
          <p14:tracePt t="54585" x="5689600" y="2184400"/>
          <p14:tracePt t="54601" x="5651500" y="2171700"/>
          <p14:tracePt t="54618" x="5638800" y="2165350"/>
          <p14:tracePt t="54635" x="5632450" y="2152650"/>
          <p14:tracePt t="54651" x="5613400" y="2120900"/>
          <p14:tracePt t="54668" x="5575300" y="2051050"/>
          <p14:tracePt t="54685" x="5549900" y="1974850"/>
          <p14:tracePt t="54701" x="5549900" y="1936750"/>
          <p14:tracePt t="54718" x="5549900" y="1905000"/>
          <p14:tracePt t="54735" x="5562600" y="1879600"/>
          <p14:tracePt t="54751" x="5607050" y="1847850"/>
          <p14:tracePt t="54768" x="5676900" y="1835150"/>
          <p14:tracePt t="54784" x="5753100" y="1828800"/>
          <p14:tracePt t="54801" x="5803900" y="1835150"/>
          <p14:tracePt t="54818" x="5848350" y="1873250"/>
          <p14:tracePt t="54834" x="5873750" y="1911350"/>
          <p14:tracePt t="54851" x="5880100" y="1955800"/>
          <p14:tracePt t="54868" x="5880100" y="1987550"/>
          <p14:tracePt t="54884" x="5880100" y="2019300"/>
          <p14:tracePt t="54901" x="5873750" y="2032000"/>
          <p14:tracePt t="54918" x="5861050" y="2038350"/>
          <p14:tracePt t="54951" x="5867400" y="2038350"/>
          <p14:tracePt t="54968" x="6045200" y="2006600"/>
          <p14:tracePt t="54984" x="6311900" y="1987550"/>
          <p14:tracePt t="55001" x="6642100" y="1930400"/>
          <p14:tracePt t="55018" x="6858000" y="1885950"/>
          <p14:tracePt t="55035" x="7010400" y="1841500"/>
          <p14:tracePt t="55051" x="7086600" y="1816100"/>
          <p14:tracePt t="55068" x="7112000" y="1797050"/>
          <p14:tracePt t="55084" x="7118350" y="1790700"/>
          <p14:tracePt t="55101" x="7124700" y="1784350"/>
          <p14:tracePt t="55290" x="7118350" y="1784350"/>
          <p14:tracePt t="55297" x="7112000" y="1784350"/>
          <p14:tracePt t="55305" x="7105650" y="1784350"/>
          <p14:tracePt t="55317" x="7086600" y="1784350"/>
          <p14:tracePt t="55334" x="7023100" y="1771650"/>
          <p14:tracePt t="55351" x="6978650" y="1758950"/>
          <p14:tracePt t="55367" x="6946900" y="1752600"/>
          <p14:tracePt t="55384" x="6934200" y="1752600"/>
          <p14:tracePt t="55401" x="6927850" y="1752600"/>
          <p14:tracePt t="55477" x="6921500" y="1752600"/>
          <p14:tracePt t="55485" x="6915150" y="1746250"/>
          <p14:tracePt t="55562" x="6908800" y="1739900"/>
          <p14:tracePt t="55578" x="6902450" y="1739900"/>
          <p14:tracePt t="55587" x="6896100" y="1739900"/>
          <p14:tracePt t="55595" x="6896100" y="1733550"/>
          <p14:tracePt t="55610" x="6896100" y="1727200"/>
          <p14:tracePt t="55627" x="6889750" y="1727200"/>
          <p14:tracePt t="55703" x="6889750" y="1720850"/>
          <p14:tracePt t="55718" x="6889750" y="1714500"/>
          <p14:tracePt t="55735" x="6889750" y="1708150"/>
          <p14:tracePt t="55742" x="6896100" y="1701800"/>
          <p14:tracePt t="55760" x="6902450" y="1695450"/>
          <p14:tracePt t="55768" x="6908800" y="1689100"/>
          <p14:tracePt t="55783" x="6921500" y="1682750"/>
          <p14:tracePt t="55800" x="6934200" y="1670050"/>
          <p14:tracePt t="55817" x="6946900" y="1663700"/>
          <p14:tracePt t="55834" x="6978650" y="1651000"/>
          <p14:tracePt t="55850" x="7010400" y="1644650"/>
          <p14:tracePt t="55867" x="7061200" y="1638300"/>
          <p14:tracePt t="55884" x="7124700" y="1619250"/>
          <p14:tracePt t="55901" x="7207250" y="1612900"/>
          <p14:tracePt t="55917" x="7302500" y="1612900"/>
          <p14:tracePt t="55933" x="7429500" y="1612900"/>
          <p14:tracePt t="55950" x="7556500" y="1612900"/>
          <p14:tracePt t="55967" x="7651750" y="1619250"/>
          <p14:tracePt t="55985" x="7766050" y="1625600"/>
          <p14:tracePt t="56000" x="7848600" y="1631950"/>
          <p14:tracePt t="56017" x="7937500" y="1638300"/>
          <p14:tracePt t="56033" x="8013700" y="1644650"/>
          <p14:tracePt t="56050" x="8096250" y="1657350"/>
          <p14:tracePt t="56067" x="8140700" y="1663700"/>
          <p14:tracePt t="56083" x="8178800" y="1676400"/>
          <p14:tracePt t="56100" x="8197850" y="1682750"/>
          <p14:tracePt t="56117" x="8210550" y="1689100"/>
          <p14:tracePt t="56133" x="8235950" y="1701800"/>
          <p14:tracePt t="56151" x="8286750" y="1720850"/>
          <p14:tracePt t="56167" x="8293100" y="1727200"/>
          <p14:tracePt t="56183" x="8305800" y="1733550"/>
          <p14:tracePt t="56200" x="8305800" y="1739900"/>
          <p14:tracePt t="56216" x="8312150" y="1752600"/>
          <p14:tracePt t="56233" x="8318500" y="1771650"/>
          <p14:tracePt t="56250" x="8331200" y="1797050"/>
          <p14:tracePt t="56266" x="8337550" y="1847850"/>
          <p14:tracePt t="56283" x="8343900" y="1898650"/>
          <p14:tracePt t="56300" x="8343900" y="1943100"/>
          <p14:tracePt t="56316" x="8337550" y="1993900"/>
          <p14:tracePt t="56333" x="8324850" y="2044700"/>
          <p14:tracePt t="56350" x="8324850" y="2089150"/>
          <p14:tracePt t="56366" x="8318500" y="2133600"/>
          <p14:tracePt t="56383" x="8312150" y="2165350"/>
          <p14:tracePt t="56401" x="8293100" y="2254250"/>
          <p14:tracePt t="56416" x="8267700" y="2324100"/>
          <p14:tracePt t="56433" x="8242300" y="2406650"/>
          <p14:tracePt t="56450" x="8216900" y="2476500"/>
          <p14:tracePt t="56466" x="8210550" y="2527300"/>
          <p14:tracePt t="56483" x="8197850" y="2565400"/>
          <p14:tracePt t="56500" x="8191500" y="2578100"/>
          <p14:tracePt t="56516" x="8185150" y="2584450"/>
          <p14:tracePt t="56564" x="8178800" y="2584450"/>
          <p14:tracePt t="56597" x="8178800" y="2597150"/>
          <p14:tracePt t="56605" x="8172450" y="2603500"/>
          <p14:tracePt t="56616" x="8166100" y="2603500"/>
          <p14:tracePt t="56633" x="8159750" y="2622550"/>
          <p14:tracePt t="56650" x="8134350" y="2635250"/>
          <p14:tracePt t="56666" x="8115300" y="2641600"/>
          <p14:tracePt t="56683" x="8077200" y="2641600"/>
          <p14:tracePt t="56700" x="8045450" y="2641600"/>
          <p14:tracePt t="56716" x="7994650" y="2647950"/>
          <p14:tracePt t="56732" x="7950200" y="2647950"/>
          <p14:tracePt t="56749" x="7880350" y="2654300"/>
          <p14:tracePt t="56766" x="7797800" y="2654300"/>
          <p14:tracePt t="56783" x="7702550" y="2654300"/>
          <p14:tracePt t="56800" x="7550150" y="2660650"/>
          <p14:tracePt t="56816" x="7473950" y="2667000"/>
          <p14:tracePt t="56833" x="7416800" y="2667000"/>
          <p14:tracePt t="56850" x="7366000" y="2667000"/>
          <p14:tracePt t="56866" x="7308850" y="2660650"/>
          <p14:tracePt t="56883" x="7258050" y="2647950"/>
          <p14:tracePt t="56899" x="7200900" y="2635250"/>
          <p14:tracePt t="56916" x="7124700" y="2616200"/>
          <p14:tracePt t="56933" x="7080250" y="2603500"/>
          <p14:tracePt t="56949" x="7029450" y="2597150"/>
          <p14:tracePt t="56966" x="6978650" y="2584450"/>
          <p14:tracePt t="56983" x="6934200" y="2584450"/>
          <p14:tracePt t="57000" x="6889750" y="2584450"/>
          <p14:tracePt t="57016" x="6864350" y="2584450"/>
          <p14:tracePt t="57033" x="6851650" y="2584450"/>
          <p14:tracePt t="57050" x="6845300" y="2584450"/>
          <p14:tracePt t="57395" x="6838950" y="2584450"/>
          <p14:tracePt t="57411" x="6826250" y="2584450"/>
          <p14:tracePt t="57419" x="6807200" y="2584450"/>
          <p14:tracePt t="57432" x="6775450" y="2603500"/>
          <p14:tracePt t="57449" x="6661150" y="2647950"/>
          <p14:tracePt t="57466" x="6432550" y="2743200"/>
          <p14:tracePt t="57482" x="6305550" y="2825750"/>
          <p14:tracePt t="57499" x="6172200" y="2882900"/>
          <p14:tracePt t="57515" x="5988050" y="2933700"/>
          <p14:tracePt t="57532" x="5784850" y="2978150"/>
          <p14:tracePt t="57549" x="5467350" y="3009900"/>
          <p14:tracePt t="57566" x="5067300" y="3060700"/>
          <p14:tracePt t="57582" x="4781550" y="3092450"/>
          <p14:tracePt t="57599" x="4572000" y="3124200"/>
          <p14:tracePt t="57615" x="4368800" y="3162300"/>
          <p14:tracePt t="57632" x="4178300" y="3187700"/>
          <p14:tracePt t="57649" x="3956050" y="3194050"/>
          <p14:tracePt t="57665" x="3733800" y="3194050"/>
          <p14:tracePt t="57682" x="3562350" y="3175000"/>
          <p14:tracePt t="57699" x="3486150" y="3162300"/>
          <p14:tracePt t="57715" x="3479800" y="3162300"/>
          <p14:tracePt t="57732" x="3498850" y="3130550"/>
          <p14:tracePt t="57749" x="3568700" y="3086100"/>
          <p14:tracePt t="57765" x="3714750" y="3035300"/>
          <p14:tracePt t="57782" x="3956050" y="2933700"/>
          <p14:tracePt t="57798" x="4476750" y="2774950"/>
          <p14:tracePt t="57817" x="5041900" y="2590800"/>
          <p14:tracePt t="57832" x="5435600" y="2463800"/>
          <p14:tracePt t="57850" x="5727700" y="2381250"/>
          <p14:tracePt t="57865" x="5797550" y="2368550"/>
          <p14:tracePt t="57882" x="5829300" y="2355850"/>
          <p14:tracePt t="57898" x="5848350" y="2349500"/>
          <p14:tracePt t="57915" x="5892800" y="2336800"/>
          <p14:tracePt t="57932" x="5988050" y="2324100"/>
          <p14:tracePt t="57948" x="6121400" y="2279650"/>
          <p14:tracePt t="57965" x="6286500" y="2235200"/>
          <p14:tracePt t="57982" x="6546850" y="2165350"/>
          <p14:tracePt t="57998" x="6705600" y="2114550"/>
          <p14:tracePt t="58015" x="6838950" y="2063750"/>
          <p14:tracePt t="58032" x="6946900" y="2006600"/>
          <p14:tracePt t="58048" x="7023100" y="1943100"/>
          <p14:tracePt t="58065" x="7067550" y="1892300"/>
          <p14:tracePt t="58082" x="7080250" y="1879600"/>
          <p14:tracePt t="58098" x="7086600" y="1866900"/>
          <p14:tracePt t="58203" x="7086600" y="1860550"/>
          <p14:tracePt t="58257" x="7086600" y="1854200"/>
          <p14:tracePt t="58265" x="7086600" y="1847850"/>
          <p14:tracePt t="58273" x="7086600" y="1828800"/>
          <p14:tracePt t="58281" x="7086600" y="1816100"/>
          <p14:tracePt t="58298" x="7086600" y="1809750"/>
          <p14:tracePt t="58315" x="7086600" y="1803400"/>
          <p14:tracePt t="58331" x="7086600" y="1790700"/>
          <p14:tracePt t="58348" x="7073900" y="1784350"/>
          <p14:tracePt t="58365" x="7067550" y="1778000"/>
          <p14:tracePt t="58382" x="7061200" y="1771650"/>
          <p14:tracePt t="58398" x="7042150" y="1758950"/>
          <p14:tracePt t="58415" x="7042150" y="1752600"/>
          <p14:tracePt t="58431" x="7029450" y="1746250"/>
          <p14:tracePt t="58448" x="7023100" y="1739900"/>
          <p14:tracePt t="58465" x="7016750" y="1727200"/>
          <p14:tracePt t="58481" x="7004050" y="1720850"/>
          <p14:tracePt t="58485" x="7004050" y="1714500"/>
          <p14:tracePt t="58498" x="6997700" y="1708150"/>
          <p14:tracePt t="58703" x="6997700" y="1701800"/>
          <p14:tracePt t="58720" x="6997700" y="1695450"/>
          <p14:tracePt t="58727" x="6997700" y="1689100"/>
          <p14:tracePt t="58743" x="7004050" y="1689100"/>
          <p14:tracePt t="58751" x="7004050" y="1682750"/>
          <p14:tracePt t="58764" x="7010400" y="1682750"/>
          <p14:tracePt t="58781" x="7010400" y="1676400"/>
          <p14:tracePt t="58798" x="7023100" y="1676400"/>
          <p14:tracePt t="58814" x="7035800" y="1670050"/>
          <p14:tracePt t="58831" x="7042150" y="1657350"/>
          <p14:tracePt t="58848" x="7054850" y="1657350"/>
          <p14:tracePt t="58864" x="7061200" y="1651000"/>
          <p14:tracePt t="58881" x="7073900" y="1644650"/>
          <p14:tracePt t="58898" x="7086600" y="1644650"/>
          <p14:tracePt t="58914" x="7092950" y="1644650"/>
          <p14:tracePt t="58931" x="7105650" y="1644650"/>
          <p14:tracePt t="58947" x="7118350" y="1638300"/>
          <p14:tracePt t="58964" x="7124700" y="1638300"/>
          <p14:tracePt t="58981" x="7137400" y="1631950"/>
          <p14:tracePt t="58997" x="7143750" y="1625600"/>
          <p14:tracePt t="59014" x="7156450" y="1625600"/>
          <p14:tracePt t="59525" x="7162800" y="1619250"/>
          <p14:tracePt t="59533" x="7169150" y="1619250"/>
          <p14:tracePt t="59541" x="7169150" y="1612900"/>
          <p14:tracePt t="59549" x="7175500" y="1612900"/>
          <p14:tracePt t="59565" x="7181850" y="1612900"/>
          <p14:tracePt t="59667" x="7188200" y="1606550"/>
          <p14:tracePt t="59683" x="7194550" y="1600200"/>
          <p14:tracePt t="59691" x="7200900" y="1593850"/>
          <p14:tracePt t="59708" x="7207250" y="1587500"/>
          <p14:tracePt t="59715" x="7213600" y="1581150"/>
          <p14:tracePt t="59730" x="7219950" y="1574800"/>
          <p14:tracePt t="59747" x="7226300" y="1568450"/>
          <p14:tracePt t="59764" x="7232650" y="1562100"/>
          <p14:tracePt t="59780" x="7245350" y="1549400"/>
          <p14:tracePt t="59797" x="7251700" y="1543050"/>
          <p14:tracePt t="59814" x="7264400" y="1536700"/>
          <p14:tracePt t="59848" x="7270750" y="1536700"/>
          <p14:tracePt t="59863" x="7277100" y="1530350"/>
          <p14:tracePt t="60216" x="7283450" y="1524000"/>
          <p14:tracePt t="60223" x="7289800" y="1517650"/>
          <p14:tracePt t="60231" x="7296150" y="1517650"/>
          <p14:tracePt t="60249" x="7302500" y="1517650"/>
          <p14:tracePt t="60263" x="7308850" y="1504950"/>
          <p14:tracePt t="60280" x="7315200" y="1504950"/>
          <p14:tracePt t="60296" x="7321550" y="1498600"/>
          <p14:tracePt t="60396" x="7327900" y="1498600"/>
          <p14:tracePt t="60403" x="7334250" y="1498600"/>
          <p14:tracePt t="60413" x="7340600" y="1498600"/>
          <p14:tracePt t="60430" x="7346950" y="1511300"/>
          <p14:tracePt t="60529" x="7353300" y="1511300"/>
          <p14:tracePt t="60538" x="7359650" y="1511300"/>
          <p14:tracePt t="60546" x="7359650" y="1504950"/>
          <p14:tracePt t="60563" x="7372350" y="1504950"/>
          <p14:tracePt t="60580" x="7372350" y="1498600"/>
          <p14:tracePt t="60596" x="7378700" y="1498600"/>
          <p14:tracePt t="60630" x="7391400" y="1498600"/>
          <p14:tracePt t="60646" x="7404100" y="1504950"/>
          <p14:tracePt t="60663" x="7410450" y="1511300"/>
          <p14:tracePt t="60679" x="7423150" y="1517650"/>
          <p14:tracePt t="60696" x="7423150" y="1524000"/>
          <p14:tracePt t="60729" x="7429500" y="1524000"/>
          <p14:tracePt t="60787" x="7435850" y="1524000"/>
          <p14:tracePt t="60857" x="7442200" y="1530350"/>
          <p14:tracePt t="60873" x="7473950" y="1549400"/>
          <p14:tracePt t="60881" x="7512050" y="1574800"/>
          <p14:tracePt t="60896" x="7607300" y="1619250"/>
          <p14:tracePt t="60913" x="7677150" y="1657350"/>
          <p14:tracePt t="60929" x="7715250" y="1670050"/>
          <p14:tracePt t="60946" x="7727950" y="1676400"/>
          <p14:tracePt t="60963" x="7734300" y="1689100"/>
          <p14:tracePt t="60979" x="7740650" y="1689100"/>
          <p14:tracePt t="60996" x="7740650" y="1695450"/>
          <p14:tracePt t="61012" x="7753350" y="1695450"/>
          <p14:tracePt t="61029" x="7766050" y="1708150"/>
          <p14:tracePt t="61045" x="7772400" y="1714500"/>
          <p14:tracePt t="61062" x="7785100" y="1720850"/>
          <p14:tracePt t="61079" x="7791450" y="1720850"/>
          <p14:tracePt t="61096" x="7797800" y="1727200"/>
          <p14:tracePt t="61112" x="7810500" y="1727200"/>
          <p14:tracePt t="61129" x="7842250" y="1727200"/>
          <p14:tracePt t="61146" x="7931150" y="1733550"/>
          <p14:tracePt t="61162" x="8001000" y="1746250"/>
          <p14:tracePt t="61179" x="8058150" y="1758950"/>
          <p14:tracePt t="61196" x="8096250" y="1771650"/>
          <p14:tracePt t="61212" x="8115300" y="1784350"/>
          <p14:tracePt t="61229" x="8121650" y="1790700"/>
          <p14:tracePt t="61246" x="8134350" y="1790700"/>
          <p14:tracePt t="61262" x="8140700" y="1797050"/>
          <p14:tracePt t="61296" x="8140700" y="1803400"/>
          <p14:tracePt t="61312" x="8147050" y="1803400"/>
          <p14:tracePt t="61351" x="8153400" y="1809750"/>
          <p14:tracePt t="61367" x="8153400" y="1822450"/>
          <p14:tracePt t="61375" x="8159750" y="1835150"/>
          <p14:tracePt t="61383" x="8166100" y="1860550"/>
          <p14:tracePt t="61395" x="8172450" y="1885950"/>
          <p14:tracePt t="61412" x="8191500" y="1962150"/>
          <p14:tracePt t="61429" x="8204200" y="2000250"/>
          <p14:tracePt t="61445" x="8216900" y="2032000"/>
          <p14:tracePt t="61462" x="8223250" y="2044700"/>
          <p14:tracePt t="61479" x="8223250" y="2051050"/>
          <p14:tracePt t="61482" x="8223250" y="2057400"/>
          <p14:tracePt t="61495" x="8223250" y="2063750"/>
          <p14:tracePt t="61512" x="8223250" y="2070100"/>
          <p14:tracePt t="61541" x="8223250" y="2076450"/>
          <p14:tracePt t="61555" x="8223250" y="2082800"/>
          <p14:tracePt t="61571" x="8229600" y="2082800"/>
          <p14:tracePt t="61593" x="8235950" y="2089150"/>
          <p14:tracePt t="61601" x="8235950" y="2095500"/>
          <p14:tracePt t="61617" x="8242300" y="2101850"/>
          <p14:tracePt t="61628" x="8248650" y="2108200"/>
          <p14:tracePt t="61645" x="8261350" y="2114550"/>
          <p14:tracePt t="61662" x="8299450" y="2139950"/>
          <p14:tracePt t="61679" x="8356600" y="2165350"/>
          <p14:tracePt t="61695" x="8394700" y="2184400"/>
          <p14:tracePt t="61712" x="8426450" y="2190750"/>
          <p14:tracePt t="61729" x="8451850" y="2203450"/>
          <p14:tracePt t="61745" x="8470900" y="2209800"/>
          <p14:tracePt t="61762" x="8489950" y="2222500"/>
          <p14:tracePt t="61778" x="8515350" y="2222500"/>
          <p14:tracePt t="61795" x="8528050" y="2228850"/>
          <p14:tracePt t="61812" x="8534400" y="2228850"/>
          <p14:tracePt t="61828" x="8540750" y="2228850"/>
          <p14:tracePt t="62619" x="8547100" y="2228850"/>
          <p14:tracePt t="62630" x="8553450" y="2228850"/>
          <p14:tracePt t="62642" x="8559800" y="2222500"/>
          <p14:tracePt t="62650" x="8566150" y="2216150"/>
          <p14:tracePt t="62667" x="8572500" y="2216150"/>
          <p14:tracePt t="62678" x="8578850" y="2209800"/>
          <p14:tracePt t="62694" x="8585200" y="2203450"/>
          <p14:tracePt t="62711" x="8591550" y="2203450"/>
          <p14:tracePt t="62728" x="8597900" y="2197100"/>
          <p14:tracePt t="62887" x="8604250" y="2203450"/>
          <p14:tracePt t="62901" x="8616950" y="2216150"/>
          <p14:tracePt t="62917" x="8623300" y="2222500"/>
          <p14:tracePt t="62925" x="8623300" y="2228850"/>
          <p14:tracePt t="62933" x="8629650" y="2228850"/>
          <p14:tracePt t="62948" x="8636000" y="2228850"/>
          <p14:tracePt t="63003" x="8636000" y="2235200"/>
          <p14:tracePt t="63011" x="8642350" y="2235200"/>
          <p14:tracePt t="63019" x="8648700" y="2235200"/>
          <p14:tracePt t="63036" x="8655050" y="2235200"/>
          <p14:tracePt t="63051" x="8661400" y="2235200"/>
          <p14:tracePt t="63122" x="8667750" y="2235200"/>
          <p14:tracePt t="63137" x="8674100" y="2235200"/>
          <p14:tracePt t="63144" x="8680450" y="2235200"/>
          <p14:tracePt t="63162" x="8686800" y="2235200"/>
          <p14:tracePt t="63169" x="8693150" y="2235200"/>
          <p14:tracePt t="63183" x="8699500" y="2235200"/>
          <p14:tracePt t="63194" x="8705850" y="2241550"/>
          <p14:tracePt t="63211" x="8712200" y="2247900"/>
          <p14:tracePt t="63227" x="8731250" y="2247900"/>
          <p14:tracePt t="63244" x="8743950" y="2254250"/>
          <p14:tracePt t="63261" x="8750300" y="2254250"/>
          <p14:tracePt t="63554" x="8756650" y="2254250"/>
          <p14:tracePt t="63558" x="8743950" y="2254250"/>
          <p14:tracePt t="63566" x="8686800" y="2260600"/>
          <p14:tracePt t="63576" x="8597900" y="2273300"/>
          <p14:tracePt t="63593" x="8388350" y="2286000"/>
          <p14:tracePt t="63610" x="8140700" y="2305050"/>
          <p14:tracePt t="63627" x="7772400" y="2355850"/>
          <p14:tracePt t="63644" x="6940550" y="2546350"/>
          <p14:tracePt t="63660" x="6413500" y="2654300"/>
          <p14:tracePt t="63678" x="5943600" y="2705100"/>
          <p14:tracePt t="63693" x="5499100" y="2730500"/>
          <p14:tracePt t="63710" x="5060950" y="2806700"/>
          <p14:tracePt t="63727" x="4629150" y="2882900"/>
          <p14:tracePt t="63743" x="4146550" y="2959100"/>
          <p14:tracePt t="63761" x="3708400" y="2971800"/>
          <p14:tracePt t="63777" x="3181350" y="2997200"/>
          <p14:tracePt t="63794" x="2628900" y="3022600"/>
          <p14:tracePt t="63810" x="2381250" y="3041650"/>
          <p14:tracePt t="63827" x="2190750" y="3060700"/>
          <p14:tracePt t="63843" x="2038350" y="3079750"/>
          <p14:tracePt t="63860" x="1898650" y="3105150"/>
          <p14:tracePt t="63877" x="1727200" y="3143250"/>
          <p14:tracePt t="63893" x="1543050" y="3162300"/>
          <p14:tracePt t="63910" x="1384300" y="3187700"/>
          <p14:tracePt t="63927" x="1187450" y="3225800"/>
          <p14:tracePt t="63943" x="1073150" y="3251200"/>
          <p14:tracePt t="63960" x="984250" y="3270250"/>
          <p14:tracePt t="63976" x="895350" y="3308350"/>
          <p14:tracePt t="63993" x="787400" y="3359150"/>
          <p14:tracePt t="64010" x="654050" y="3409950"/>
          <p14:tracePt t="64026" x="571500" y="3448050"/>
          <p14:tracePt t="64043" x="539750" y="3460750"/>
          <p14:tracePt t="64060" x="527050" y="3467100"/>
          <p14:tracePt t="64093" x="527050" y="3473450"/>
          <p14:tracePt t="64163" x="527050" y="3479800"/>
          <p14:tracePt t="64179" x="527050" y="3498850"/>
          <p14:tracePt t="64187" x="533400" y="3498850"/>
          <p14:tracePt t="64195" x="539750" y="3505200"/>
          <p14:tracePt t="64209" x="546100" y="3511550"/>
          <p14:tracePt t="64226" x="552450" y="3524250"/>
          <p14:tracePt t="64243" x="584200" y="3530600"/>
          <p14:tracePt t="64260" x="615950" y="3556000"/>
          <p14:tracePt t="64276" x="654050" y="3568700"/>
          <p14:tracePt t="64293" x="673100" y="3581400"/>
          <p14:tracePt t="64310" x="685800" y="3587750"/>
          <p14:tracePt t="64326" x="698500" y="3594100"/>
          <p14:tracePt t="64422" x="704850" y="3594100"/>
          <p14:tracePt t="64429" x="717550" y="3594100"/>
          <p14:tracePt t="64445" x="730250" y="3594100"/>
          <p14:tracePt t="64460" x="742950" y="3594100"/>
          <p14:tracePt t="64476" x="755650" y="3594100"/>
          <p14:tracePt t="64493" x="774700" y="3594100"/>
          <p14:tracePt t="64510" x="793750" y="3587750"/>
          <p14:tracePt t="64526" x="800100" y="3587750"/>
          <p14:tracePt t="64543" x="819150" y="3587750"/>
          <p14:tracePt t="64559" x="831850" y="3581400"/>
          <p14:tracePt t="64576" x="844550" y="3575050"/>
          <p14:tracePt t="64593" x="857250" y="3568700"/>
          <p14:tracePt t="64609" x="869950" y="3562350"/>
          <p14:tracePt t="64626" x="882650" y="3556000"/>
          <p14:tracePt t="64643" x="914400" y="3543300"/>
          <p14:tracePt t="64660" x="958850" y="3536950"/>
          <p14:tracePt t="64676" x="1009650" y="3524250"/>
          <p14:tracePt t="64693" x="1047750" y="3517900"/>
          <p14:tracePt t="64711" x="1092200" y="3511550"/>
          <p14:tracePt t="64726" x="1111250" y="3505200"/>
          <p14:tracePt t="64742" x="1117600" y="3498850"/>
          <p14:tracePt t="64875" x="1117600" y="3505200"/>
          <p14:tracePt t="64884" x="1111250" y="3505200"/>
          <p14:tracePt t="64892" x="1104900" y="3505200"/>
          <p14:tracePt t="65229" x="1098550" y="3511550"/>
          <p14:tracePt t="65235" x="1092200" y="3517900"/>
          <p14:tracePt t="65243" x="1079500" y="3524250"/>
          <p14:tracePt t="65259" x="1073150" y="3524250"/>
          <p14:tracePt t="65275" x="1066800" y="3530600"/>
          <p14:tracePt t="65385" x="1060450" y="3530600"/>
          <p14:tracePt t="65463" x="1047750" y="3530600"/>
          <p14:tracePt t="65495" x="1041400" y="3530600"/>
          <p14:tracePt t="65511" x="1035050" y="3524250"/>
          <p14:tracePt t="65525" x="1028700" y="3517900"/>
          <p14:tracePt t="65541" x="1022350" y="3511550"/>
          <p14:tracePt t="65549" x="1016000" y="3511550"/>
          <p14:tracePt t="65558" x="1016000" y="3505200"/>
          <p14:tracePt t="65575" x="1009650" y="3498850"/>
          <p14:tracePt t="65592" x="1009650" y="3492500"/>
          <p14:tracePt t="65611" x="1009650" y="3486150"/>
          <p14:tracePt t="65625" x="1016000" y="3479800"/>
          <p14:tracePt t="65642" x="1041400" y="3473450"/>
          <p14:tracePt t="65658" x="1047750" y="3467100"/>
          <p14:tracePt t="65675" x="1054100" y="3467100"/>
          <p14:tracePt t="65893" x="1047750" y="3473450"/>
          <p14:tracePt t="65901" x="1041400" y="3473450"/>
          <p14:tracePt t="65909" x="1035050" y="3479800"/>
          <p14:tracePt t="65925" x="1028700" y="3492500"/>
          <p14:tracePt t="65941" x="1022350" y="3492500"/>
          <p14:tracePt t="65958" x="1016000" y="3498850"/>
          <p14:tracePt t="65975" x="1016000" y="3505200"/>
          <p14:tracePt t="66028" x="1016000" y="3511550"/>
          <p14:tracePt t="66051" x="1016000" y="3517900"/>
          <p14:tracePt t="66067" x="1022350" y="3524250"/>
          <p14:tracePt t="66073" x="1047750" y="3530600"/>
          <p14:tracePt t="66081" x="1073150" y="3536950"/>
          <p14:tracePt t="66091" x="1117600" y="3543300"/>
          <p14:tracePt t="66108" x="1225550" y="3549650"/>
          <p14:tracePt t="66124" x="1352550" y="3549650"/>
          <p14:tracePt t="66141" x="1466850" y="3549650"/>
          <p14:tracePt t="66158" x="1536700" y="3549650"/>
          <p14:tracePt t="66489" x="1530350" y="3549650"/>
          <p14:tracePt t="66497" x="1524000" y="3556000"/>
          <p14:tracePt t="66508" x="1517650" y="3556000"/>
          <p14:tracePt t="66524" x="1511300" y="3556000"/>
          <p14:tracePt t="66541" x="1504950" y="3556000"/>
          <p14:tracePt t="66657" x="1511300" y="3556000"/>
          <p14:tracePt t="66661" x="1511300" y="3549650"/>
          <p14:tracePt t="66674" x="1517650" y="3543300"/>
          <p14:tracePt t="66691" x="1549400" y="3536950"/>
          <p14:tracePt t="66707" x="1574800" y="3524250"/>
          <p14:tracePt t="66724" x="1581150" y="3517900"/>
          <p14:tracePt t="66741" x="1587500" y="3517900"/>
          <p14:tracePt t="66757" x="1587500" y="3511550"/>
          <p14:tracePt t="66817" x="1593850" y="3511550"/>
          <p14:tracePt t="66833" x="1606550" y="3505200"/>
          <p14:tracePt t="66841" x="1606550" y="3498850"/>
          <p14:tracePt t="66849" x="1612900" y="3498850"/>
          <p14:tracePt t="66857" x="1619250" y="3492500"/>
          <p14:tracePt t="66874" x="1625600" y="3486150"/>
          <p14:tracePt t="66891" x="1638300" y="3486150"/>
          <p14:tracePt t="67445" x="1631950" y="3486150"/>
          <p14:tracePt t="67453" x="1631950" y="3492500"/>
          <p14:tracePt t="67461" x="1625600" y="3492500"/>
          <p14:tracePt t="67476" x="1619250" y="3492500"/>
          <p14:tracePt t="67492" x="1612900" y="3492500"/>
          <p14:tracePt t="67524" x="1606550" y="3492500"/>
          <p14:tracePt t="67532" x="1600200" y="3492500"/>
          <p14:tracePt t="67548" x="1587500" y="3498850"/>
          <p14:tracePt t="67556" x="1574800" y="3498850"/>
          <p14:tracePt t="67573" x="1568450" y="3511550"/>
          <p14:tracePt t="67590" x="1562100" y="3517900"/>
          <p14:tracePt t="67607" x="1555750" y="3524250"/>
          <p14:tracePt t="67623" x="1543050" y="3536950"/>
          <p14:tracePt t="67640" x="1543050" y="3549650"/>
          <p14:tracePt t="67657" x="1536700" y="3556000"/>
          <p14:tracePt t="67673" x="1530350" y="3556000"/>
          <p14:tracePt t="67690" x="1524000" y="3556000"/>
          <p14:tracePt t="67706" x="1504950" y="3556000"/>
          <p14:tracePt t="67723" x="1473200" y="3556000"/>
          <p14:tracePt t="67740" x="1422400" y="3543300"/>
          <p14:tracePt t="67756" x="1295400" y="3524250"/>
          <p14:tracePt t="67773" x="1174750" y="3511550"/>
          <p14:tracePt t="67790" x="1066800" y="3505200"/>
          <p14:tracePt t="67806" x="977900" y="3486150"/>
          <p14:tracePt t="67823" x="908050" y="3473450"/>
          <p14:tracePt t="67840" x="869950" y="3460750"/>
          <p14:tracePt t="67856" x="863600" y="3460750"/>
          <p14:tracePt t="67873" x="857250" y="3454400"/>
          <p14:tracePt t="67890" x="844550" y="3448050"/>
          <p14:tracePt t="67907" x="838200" y="3441700"/>
          <p14:tracePt t="67923" x="825500" y="3441700"/>
          <p14:tracePt t="67940" x="819150" y="3435350"/>
          <p14:tracePt t="67956" x="806450" y="3429000"/>
          <p14:tracePt t="67973" x="800100" y="3422650"/>
          <p14:tracePt t="67990" x="793750" y="3409950"/>
          <p14:tracePt t="68006" x="762000" y="3403600"/>
          <p14:tracePt t="68010" x="749300" y="3397250"/>
          <p14:tracePt t="68023" x="730250" y="3390900"/>
          <p14:tracePt t="68040" x="711200" y="3378200"/>
          <p14:tracePt t="68056" x="698500" y="3378200"/>
          <p14:tracePt t="68073" x="692150" y="3378200"/>
          <p14:tracePt t="68090" x="685800" y="3378200"/>
          <p14:tracePt t="68106" x="673100" y="3378200"/>
          <p14:tracePt t="68123" x="666750" y="3378200"/>
          <p14:tracePt t="68140" x="654050" y="3378200"/>
          <p14:tracePt t="68156" x="647700" y="3371850"/>
          <p14:tracePt t="68173" x="641350" y="3365500"/>
          <p14:tracePt t="68189" x="635000" y="3365500"/>
          <p14:tracePt t="68206" x="628650" y="3365500"/>
          <p14:tracePt t="68223" x="622300" y="3365500"/>
          <p14:tracePt t="68240" x="615950" y="3365500"/>
          <p14:tracePt t="68256" x="609600" y="3365500"/>
          <p14:tracePt t="68273" x="596900" y="3365500"/>
          <p14:tracePt t="68290" x="590550" y="3365500"/>
          <p14:tracePt t="68307" x="584200" y="3365500"/>
          <p14:tracePt t="68323" x="571500" y="3359150"/>
          <p14:tracePt t="68339" x="565150" y="3346450"/>
          <p14:tracePt t="68356" x="558800" y="3346450"/>
          <p14:tracePt t="68373" x="558800" y="3340100"/>
          <p14:tracePt t="68389" x="552450" y="3340100"/>
          <p14:tracePt t="68431" x="552450" y="3333750"/>
          <p14:tracePt t="68447" x="546100" y="3333750"/>
          <p14:tracePt t="68456" x="539750" y="3327400"/>
          <p14:tracePt t="68473" x="539750" y="3314700"/>
          <p14:tracePt t="68506" x="539750" y="3308350"/>
          <p14:tracePt t="68523" x="539750" y="3302000"/>
          <p14:tracePt t="68539" x="533400" y="3295650"/>
          <p14:tracePt t="68556" x="533400" y="3282950"/>
          <p14:tracePt t="68572" x="527050" y="3276600"/>
          <p14:tracePt t="68589" x="520700" y="3263900"/>
          <p14:tracePt t="68606" x="508000" y="3244850"/>
          <p14:tracePt t="68623" x="501650" y="3232150"/>
          <p14:tracePt t="68639" x="488950" y="3219450"/>
          <p14:tracePt t="68656" x="488950" y="3206750"/>
          <p14:tracePt t="68672" x="482600" y="3194050"/>
          <p14:tracePt t="68689" x="469900" y="3175000"/>
          <p14:tracePt t="68706" x="469900" y="3168650"/>
          <p14:tracePt t="68792" x="476250" y="3168650"/>
          <p14:tracePt t="68799" x="488950" y="3168650"/>
          <p14:tracePt t="68807" x="488950" y="3175000"/>
          <p14:tracePt t="68822" x="508000" y="3175000"/>
          <p14:tracePt t="68839" x="514350" y="3175000"/>
          <p14:tracePt t="68964" x="520700" y="3175000"/>
          <p14:tracePt t="68995" x="552450" y="3175000"/>
          <p14:tracePt t="69003" x="584200" y="3175000"/>
          <p14:tracePt t="69011" x="641350" y="3155950"/>
          <p14:tracePt t="69022" x="704850" y="3143250"/>
          <p14:tracePt t="69039" x="819150" y="3105150"/>
          <p14:tracePt t="69055" x="901700" y="3067050"/>
          <p14:tracePt t="69072" x="958850" y="3022600"/>
          <p14:tracePt t="69089" x="971550" y="3003550"/>
          <p14:tracePt t="69105" x="977900" y="2997200"/>
          <p14:tracePt t="69122" x="977900" y="2990850"/>
          <p14:tracePt t="69261" x="984250" y="2984500"/>
          <p14:tracePt t="69269" x="984250" y="2978150"/>
          <p14:tracePt t="69277" x="984250" y="2971800"/>
          <p14:tracePt t="69301" x="990600" y="2971800"/>
          <p14:tracePt t="69309" x="990600" y="2965450"/>
          <p14:tracePt t="69322" x="990600" y="2959100"/>
          <p14:tracePt t="69338" x="1003300" y="2946400"/>
          <p14:tracePt t="69355" x="1016000" y="2940050"/>
          <p14:tracePt t="69372" x="1022350" y="2927350"/>
          <p14:tracePt t="69389" x="1028700" y="2927350"/>
          <p14:tracePt t="69405" x="1035050" y="2921000"/>
          <p14:tracePt t="69739" x="1041400" y="2921000"/>
          <p14:tracePt t="70021" x="1047750" y="2921000"/>
          <p14:tracePt t="70029" x="1047750" y="2927350"/>
          <p14:tracePt t="70038" x="1047750" y="2940050"/>
          <p14:tracePt t="70054" x="1054100" y="2952750"/>
          <p14:tracePt t="70071" x="1054100" y="2971800"/>
          <p14:tracePt t="70088" x="1066800" y="2984500"/>
          <p14:tracePt t="70104" x="1066800" y="2990850"/>
          <p14:tracePt t="70121" x="1073150" y="2997200"/>
          <p14:tracePt t="70138" x="1073150" y="3009900"/>
          <p14:tracePt t="70171" x="1073150" y="3016250"/>
          <p14:tracePt t="70193" x="1073150" y="3022600"/>
          <p14:tracePt t="70351" x="1073150" y="3028950"/>
          <p14:tracePt t="70365" x="1079500" y="3048000"/>
          <p14:tracePt t="70373" x="1079500" y="3073400"/>
          <p14:tracePt t="70388" x="1079500" y="3117850"/>
          <p14:tracePt t="70404" x="1079500" y="3175000"/>
          <p14:tracePt t="70421" x="1066800" y="3225800"/>
          <p14:tracePt t="70438" x="1054100" y="3263900"/>
          <p14:tracePt t="70455" x="1047750" y="3289300"/>
          <p14:tracePt t="70471" x="1047750" y="3295650"/>
          <p14:tracePt t="70488" x="1041400" y="3302000"/>
          <p14:tracePt t="70531" x="1035050" y="3302000"/>
          <p14:tracePt t="70569" x="1035050" y="3308350"/>
          <p14:tracePt t="70577" x="1028700" y="3308350"/>
          <p14:tracePt t="70765" x="1047750" y="3308350"/>
          <p14:tracePt t="70773" x="1104900" y="3314700"/>
          <p14:tracePt t="70787" x="1181100" y="3333750"/>
          <p14:tracePt t="70804" x="1397000" y="3340100"/>
          <p14:tracePt t="70821" x="1530350" y="3352800"/>
          <p14:tracePt t="70837" x="1670050" y="3352800"/>
          <p14:tracePt t="70854" x="1746250" y="3340100"/>
          <p14:tracePt t="70871" x="1765300" y="3340100"/>
          <p14:tracePt t="72731" x="1758950" y="3340100"/>
          <p14:tracePt t="72739" x="1752600" y="3346450"/>
          <p14:tracePt t="72752" x="1746250" y="3365500"/>
          <p14:tracePt t="72769" x="1720850" y="3384550"/>
          <p14:tracePt t="72785" x="1695450" y="3409950"/>
          <p14:tracePt t="72802" x="1682750" y="3422650"/>
          <p14:tracePt t="72819" x="1676400" y="3429000"/>
          <p14:tracePt t="72835" x="1670050" y="3429000"/>
          <p14:tracePt t="72852" x="1663700" y="3435350"/>
          <p14:tracePt t="73038" x="1644650" y="3441700"/>
          <p14:tracePt t="73045" x="1638300" y="3448050"/>
          <p14:tracePt t="73053" x="1619250" y="3454400"/>
          <p14:tracePt t="73069" x="1568450" y="3467100"/>
          <p14:tracePt t="73085" x="1498600" y="3479800"/>
          <p14:tracePt t="73102" x="1409700" y="3492500"/>
          <p14:tracePt t="73118" x="1333500" y="3517900"/>
          <p14:tracePt t="73135" x="1244600" y="3524250"/>
          <p14:tracePt t="73152" x="1187450" y="3524250"/>
          <p14:tracePt t="73168" x="1130300" y="3524250"/>
          <p14:tracePt t="73185" x="1104900" y="3524250"/>
          <p14:tracePt t="73202" x="1085850" y="3524250"/>
          <p14:tracePt t="73218" x="1079500" y="3524250"/>
          <p14:tracePt t="73235" x="1073150" y="3524250"/>
          <p14:tracePt t="73311" x="1066800" y="3524250"/>
          <p14:tracePt t="73328" x="1060450" y="3524250"/>
          <p14:tracePt t="73335" x="1054100" y="3524250"/>
          <p14:tracePt t="73381" x="1047750" y="3524250"/>
          <p14:tracePt t="73405" x="1041400" y="3524250"/>
          <p14:tracePt t="73531" x="1041400" y="3517900"/>
          <p14:tracePt t="73733" x="1035050" y="3517900"/>
          <p14:tracePt t="73749" x="1035050" y="3524250"/>
          <p14:tracePt t="73757" x="1028700" y="3524250"/>
          <p14:tracePt t="73768" x="1022350" y="3524250"/>
          <p14:tracePt t="73784" x="1003300" y="3524250"/>
          <p14:tracePt t="73801" x="971550" y="3524250"/>
          <p14:tracePt t="73818" x="895350" y="3479800"/>
          <p14:tracePt t="73835" x="863600" y="3454400"/>
          <p14:tracePt t="73851" x="831850" y="3422650"/>
          <p14:tracePt t="73868" x="825500" y="3416300"/>
          <p14:tracePt t="73885" x="825500" y="3409950"/>
          <p14:tracePt t="73922" x="825500" y="3403600"/>
          <p14:tracePt t="73937" x="825500" y="3397250"/>
          <p14:tracePt t="73951" x="838200" y="3390900"/>
          <p14:tracePt t="73968" x="901700" y="3378200"/>
          <p14:tracePt t="73984" x="952500" y="3371850"/>
          <p14:tracePt t="74001" x="1022350" y="3365500"/>
          <p14:tracePt t="74018" x="1104900" y="3359150"/>
          <p14:tracePt t="74034" x="1174750" y="3359150"/>
          <p14:tracePt t="74051" x="1244600" y="3346450"/>
          <p14:tracePt t="74055" x="1282700" y="3333750"/>
          <p14:tracePt t="74068" x="1301750" y="3333750"/>
          <p14:tracePt t="74084" x="1346200" y="3327400"/>
          <p14:tracePt t="74101" x="1409700" y="3314700"/>
          <p14:tracePt t="74118" x="1447800" y="3308350"/>
          <p14:tracePt t="74134" x="1498600" y="3295650"/>
          <p14:tracePt t="74151" x="1543050" y="3289300"/>
          <p14:tracePt t="74168" x="1593850" y="3282950"/>
          <p14:tracePt t="74184" x="1644650" y="3276600"/>
          <p14:tracePt t="74201" x="1682750" y="3263900"/>
          <p14:tracePt t="74218" x="1720850" y="3251200"/>
          <p14:tracePt t="74234" x="1739900" y="3251200"/>
          <p14:tracePt t="74251" x="1752600" y="3251200"/>
          <p14:tracePt t="74284" x="1758950" y="3251200"/>
          <p14:tracePt t="74375" x="1765300" y="3251200"/>
          <p14:tracePt t="74383" x="1771650" y="3257550"/>
          <p14:tracePt t="74392" x="1771650" y="3263900"/>
          <p14:tracePt t="74401" x="1778000" y="3270250"/>
          <p14:tracePt t="74417" x="1784350" y="3282950"/>
          <p14:tracePt t="74434" x="1790700" y="3282950"/>
          <p14:tracePt t="74451" x="1790700" y="3295650"/>
          <p14:tracePt t="74468" x="1790700" y="3302000"/>
          <p14:tracePt t="74484" x="1797050" y="3314700"/>
          <p14:tracePt t="74501" x="1797050" y="3327400"/>
          <p14:tracePt t="74517" x="1797050" y="3333750"/>
          <p14:tracePt t="74534" x="1797050" y="3340100"/>
          <p14:tracePt t="74567" x="1797050" y="3352800"/>
          <p14:tracePt t="74584" x="1797050" y="3359150"/>
          <p14:tracePt t="74600" x="1797050" y="3378200"/>
          <p14:tracePt t="74617" x="1797050" y="3390900"/>
          <p14:tracePt t="74634" x="1797050" y="3397250"/>
          <p14:tracePt t="74651" x="1797050" y="3403600"/>
          <p14:tracePt t="74667" x="1797050" y="3409950"/>
          <p14:tracePt t="74684" x="1797050" y="3422650"/>
          <p14:tracePt t="74701" x="1797050" y="3435350"/>
          <p14:tracePt t="74717" x="1797050" y="3454400"/>
          <p14:tracePt t="74734" x="1797050" y="3467100"/>
          <p14:tracePt t="74751" x="1797050" y="3479800"/>
          <p14:tracePt t="74767" x="1797050" y="3492500"/>
          <p14:tracePt t="74784" x="1797050" y="3498850"/>
          <p14:tracePt t="74801" x="1790700" y="3517900"/>
          <p14:tracePt t="74817" x="1784350" y="3524250"/>
          <p14:tracePt t="74834" x="1784350" y="3530600"/>
          <p14:tracePt t="74850" x="1778000" y="3543300"/>
          <p14:tracePt t="74867" x="1771650" y="3549650"/>
          <p14:tracePt t="74884" x="1758950" y="3562350"/>
          <p14:tracePt t="74900" x="1758950" y="3568700"/>
          <p14:tracePt t="74917" x="1746250" y="3575050"/>
          <p14:tracePt t="74933" x="1746250" y="3581400"/>
          <p14:tracePt t="74950" x="1739900" y="3587750"/>
          <p14:tracePt t="74967" x="1733550" y="3594100"/>
          <p14:tracePt t="74984" x="1727200" y="3600450"/>
          <p14:tracePt t="75000" x="1720850" y="3606800"/>
          <p14:tracePt t="75017" x="1714500" y="3619500"/>
          <p14:tracePt t="75033" x="1695450" y="3632200"/>
          <p14:tracePt t="75050" x="1689100" y="3638550"/>
          <p14:tracePt t="75067" x="1682750" y="3644900"/>
          <p14:tracePt t="75083" x="1663700" y="3657600"/>
          <p14:tracePt t="75100" x="1657350" y="3657600"/>
          <p14:tracePt t="75117" x="1644650" y="3657600"/>
          <p14:tracePt t="75133" x="1625600" y="3663950"/>
          <p14:tracePt t="75154" x="1593850" y="3670300"/>
          <p14:tracePt t="75167" x="1568450" y="3676650"/>
          <p14:tracePt t="75183" x="1543050" y="3676650"/>
          <p14:tracePt t="75200" x="1524000" y="3676650"/>
          <p14:tracePt t="75217" x="1504950" y="3676650"/>
          <p14:tracePt t="75233" x="1479550" y="3676650"/>
          <p14:tracePt t="75250" x="1460500" y="3676650"/>
          <p14:tracePt t="75266" x="1435100" y="3676650"/>
          <p14:tracePt t="75284" x="1409700" y="3683000"/>
          <p14:tracePt t="75300" x="1358900" y="3683000"/>
          <p14:tracePt t="75317" x="1308100" y="3683000"/>
          <p14:tracePt t="75333" x="1263650" y="3683000"/>
          <p14:tracePt t="75350" x="1219200" y="3670300"/>
          <p14:tracePt t="75367" x="1200150" y="3670300"/>
          <p14:tracePt t="75383" x="1187450" y="3663950"/>
          <p14:tracePt t="75400" x="1174750" y="3663950"/>
          <p14:tracePt t="75417" x="1168400" y="3657600"/>
          <p14:tracePt t="75433" x="1149350" y="3657600"/>
          <p14:tracePt t="75450" x="1111250" y="3651250"/>
          <p14:tracePt t="75467" x="1079500" y="3651250"/>
          <p14:tracePt t="75483" x="1041400" y="3651250"/>
          <p14:tracePt t="75500" x="1009650" y="3651250"/>
          <p14:tracePt t="75516" x="984250" y="3651250"/>
          <p14:tracePt t="75533" x="965200" y="3651250"/>
          <p14:tracePt t="75550" x="952500" y="3644900"/>
          <p14:tracePt t="75566" x="946150" y="3638550"/>
          <p14:tracePt t="75583" x="939800" y="3638550"/>
          <p14:tracePt t="75600" x="927100" y="3632200"/>
          <p14:tracePt t="75616" x="920750" y="3625850"/>
          <p14:tracePt t="75633" x="901700" y="3619500"/>
          <p14:tracePt t="75650" x="882650" y="3606800"/>
          <p14:tracePt t="75666" x="869950" y="3594100"/>
          <p14:tracePt t="75683" x="857250" y="3587750"/>
          <p14:tracePt t="75700" x="850900" y="3581400"/>
          <p14:tracePt t="75716" x="850900" y="3575050"/>
          <p14:tracePt t="75733" x="844550" y="3568700"/>
          <p14:tracePt t="75750" x="831850" y="3549650"/>
          <p14:tracePt t="75766" x="825500" y="3511550"/>
          <p14:tracePt t="75783" x="819150" y="3486150"/>
          <p14:tracePt t="75800" x="819150" y="3460750"/>
          <p14:tracePt t="75816" x="819150" y="3448050"/>
          <p14:tracePt t="75833" x="819150" y="3441700"/>
          <p14:tracePt t="75850" x="819150" y="3429000"/>
          <p14:tracePt t="75866" x="825500" y="3416300"/>
          <p14:tracePt t="75883" x="831850" y="3409950"/>
          <p14:tracePt t="75965" x="844550" y="3403600"/>
          <p14:tracePt t="75973" x="850900" y="3403600"/>
          <p14:tracePt t="75982" x="863600" y="3403600"/>
          <p14:tracePt t="75999" x="895350" y="3403600"/>
          <p14:tracePt t="76016" x="933450" y="3403600"/>
          <p14:tracePt t="76033" x="965200" y="3403600"/>
          <p14:tracePt t="76050" x="1009650" y="3397250"/>
          <p14:tracePt t="76066" x="1028700" y="3390900"/>
          <p14:tracePt t="76083" x="1066800" y="3384550"/>
          <p14:tracePt t="76099" x="1079500" y="3384550"/>
          <p14:tracePt t="76116" x="1092200" y="3378200"/>
          <p14:tracePt t="76133" x="1117600" y="3378200"/>
          <p14:tracePt t="76149" x="1136650" y="3378200"/>
          <p14:tracePt t="76166" x="1155700" y="3378200"/>
          <p14:tracePt t="76183" x="1181100" y="3378200"/>
          <p14:tracePt t="76199" x="1206500" y="3378200"/>
          <p14:tracePt t="76216" x="1276350" y="3378200"/>
          <p14:tracePt t="76233" x="1320800" y="3365500"/>
          <p14:tracePt t="76249" x="1371600" y="3359150"/>
          <p14:tracePt t="76266" x="1422400" y="3346450"/>
          <p14:tracePt t="76282" x="1485900" y="3346450"/>
          <p14:tracePt t="76299" x="1536700" y="3340100"/>
          <p14:tracePt t="76316" x="1574800" y="3340100"/>
          <p14:tracePt t="76332" x="1587500" y="3340100"/>
          <p14:tracePt t="76349" x="1593850" y="3340100"/>
          <p14:tracePt t="76459" x="1600200" y="3340100"/>
          <p14:tracePt t="76505" x="1606550" y="3340100"/>
          <p14:tracePt t="76513" x="1612900" y="3340100"/>
          <p14:tracePt t="76521" x="1631950" y="3340100"/>
          <p14:tracePt t="76532" x="1644650" y="3340100"/>
          <p14:tracePt t="76549" x="1670050" y="3340100"/>
          <p14:tracePt t="76554" x="1676400" y="3340100"/>
          <p14:tracePt t="76568" x="1682750" y="3340100"/>
          <p14:tracePt t="76717" x="1689100" y="3346450"/>
          <p14:tracePt t="76733" x="1695450" y="3346450"/>
          <p14:tracePt t="76741" x="1708150" y="3352800"/>
          <p14:tracePt t="76750" x="1720850" y="3359150"/>
          <p14:tracePt t="76765" x="1727200" y="3365500"/>
          <p14:tracePt t="76782" x="1739900" y="3378200"/>
          <p14:tracePt t="76799" x="1746250" y="3384550"/>
          <p14:tracePt t="76815" x="1758950" y="3397250"/>
          <p14:tracePt t="76832" x="1765300" y="3403600"/>
          <p14:tracePt t="76849" x="1765300" y="3409950"/>
          <p14:tracePt t="76882" x="1771650" y="3416300"/>
          <p14:tracePt t="76899" x="1778000" y="3429000"/>
          <p14:tracePt t="76915" x="1790700" y="3435350"/>
          <p14:tracePt t="76932" x="1790700" y="3448050"/>
          <p14:tracePt t="76949" x="1803400" y="3460750"/>
          <p14:tracePt t="76966" x="1803400" y="3467100"/>
          <p14:tracePt t="76982" x="1809750" y="3479800"/>
          <p14:tracePt t="76998" x="1809750" y="3492500"/>
          <p14:tracePt t="77015" x="1816100" y="3498850"/>
          <p14:tracePt t="77032" x="1816100" y="3511550"/>
          <p14:tracePt t="77049" x="1822450" y="3524250"/>
          <p14:tracePt t="77065" x="1822450" y="3530600"/>
          <p14:tracePt t="77082" x="1828800" y="3543300"/>
          <p14:tracePt t="77125" x="1828800" y="3549650"/>
          <p14:tracePt t="77133" x="1828800" y="3556000"/>
          <p14:tracePt t="77148" x="1828800" y="3562350"/>
          <p14:tracePt t="77165" x="1816100" y="3575050"/>
          <p14:tracePt t="77182" x="1797050" y="3581400"/>
          <p14:tracePt t="77198" x="1771650" y="3594100"/>
          <p14:tracePt t="77215" x="1739900" y="3606800"/>
          <p14:tracePt t="77232" x="1720850" y="3613150"/>
          <p14:tracePt t="77248" x="1689100" y="3625850"/>
          <p14:tracePt t="77265" x="1670050" y="3632200"/>
          <p14:tracePt t="77282" x="1651000" y="3644900"/>
          <p14:tracePt t="77298" x="1631950" y="3651250"/>
          <p14:tracePt t="77315" x="1612900" y="3657600"/>
          <p14:tracePt t="77332" x="1574800" y="3663950"/>
          <p14:tracePt t="77348" x="1543050" y="3670300"/>
          <p14:tracePt t="77365" x="1504950" y="3683000"/>
          <p14:tracePt t="77382" x="1441450" y="3702050"/>
          <p14:tracePt t="77398" x="1403350" y="3702050"/>
          <p14:tracePt t="77415" x="1397000" y="3708400"/>
          <p14:tracePt t="77431" x="1390650" y="3708400"/>
          <p14:tracePt t="77448" x="1377950" y="3708400"/>
          <p14:tracePt t="77465" x="1371600" y="3714750"/>
          <p14:tracePt t="77481" x="1358900" y="3714750"/>
          <p14:tracePt t="77498" x="1352550" y="3714750"/>
          <p14:tracePt t="77515" x="1339850" y="3714750"/>
          <p14:tracePt t="77531" x="1327150" y="3714750"/>
          <p14:tracePt t="77548" x="1308100" y="3714750"/>
          <p14:tracePt t="77564" x="1289050" y="3708400"/>
          <p14:tracePt t="77581" x="1257300" y="3702050"/>
          <p14:tracePt t="77598" x="1238250" y="3695700"/>
          <p14:tracePt t="77614" x="1219200" y="3689350"/>
          <p14:tracePt t="77631" x="1187450" y="3683000"/>
          <p14:tracePt t="77648" x="1162050" y="3670300"/>
          <p14:tracePt t="77664" x="1143000" y="3663950"/>
          <p14:tracePt t="77681" x="1123950" y="3657600"/>
          <p14:tracePt t="77698" x="1098550" y="3657600"/>
          <p14:tracePt t="77715" x="1085850" y="3651250"/>
          <p14:tracePt t="77731" x="1073150" y="3651250"/>
          <p14:tracePt t="77748" x="1060450" y="3644900"/>
          <p14:tracePt t="77764" x="1047750" y="3644900"/>
          <p14:tracePt t="77781" x="1035050" y="3644900"/>
          <p14:tracePt t="77798" x="1028700" y="3638550"/>
          <p14:tracePt t="77814" x="1022350" y="3638550"/>
          <p14:tracePt t="77831" x="1016000" y="3638550"/>
          <p14:tracePt t="77848" x="1003300" y="3638550"/>
          <p14:tracePt t="77864" x="996950" y="3638550"/>
          <p14:tracePt t="77881" x="984250" y="3638550"/>
          <p14:tracePt t="77898" x="971550" y="3638550"/>
          <p14:tracePt t="77914" x="965200" y="3638550"/>
          <p14:tracePt t="77931" x="958850" y="3638550"/>
          <p14:tracePt t="77948" x="952500" y="3638550"/>
          <p14:tracePt t="77964" x="939800" y="3638550"/>
          <p14:tracePt t="77981" x="939800" y="3632200"/>
          <p14:tracePt t="77998" x="927100" y="3625850"/>
          <p14:tracePt t="78014" x="920750" y="3613150"/>
          <p14:tracePt t="78031" x="908050" y="3600450"/>
          <p14:tracePt t="78048" x="895350" y="3568700"/>
          <p14:tracePt t="78064" x="882650" y="3556000"/>
          <p14:tracePt t="78081" x="882650" y="3543300"/>
          <p14:tracePt t="78098" x="869950" y="3530600"/>
          <p14:tracePt t="78114" x="863600" y="3524250"/>
          <p14:tracePt t="78131" x="863600" y="3511550"/>
          <p14:tracePt t="78147" x="863600" y="3505200"/>
          <p14:tracePt t="78164" x="863600" y="3492500"/>
          <p14:tracePt t="78181" x="863600" y="3460750"/>
          <p14:tracePt t="78197" x="863600" y="3441700"/>
          <p14:tracePt t="78214" x="876300" y="3422650"/>
          <p14:tracePt t="78231" x="882650" y="3409950"/>
          <p14:tracePt t="78247" x="895350" y="3397250"/>
          <p14:tracePt t="78264" x="914400" y="3384550"/>
          <p14:tracePt t="78281" x="946150" y="3371850"/>
          <p14:tracePt t="78297" x="971550" y="3359150"/>
          <p14:tracePt t="78314" x="984250" y="3359150"/>
          <p14:tracePt t="78331" x="996950" y="3359150"/>
          <p14:tracePt t="78347" x="1009650" y="3359150"/>
          <p14:tracePt t="78364" x="1035050" y="3359150"/>
          <p14:tracePt t="78381" x="1079500" y="3352800"/>
          <p14:tracePt t="78397" x="1130300" y="3346450"/>
          <p14:tracePt t="78414" x="1200150" y="3340100"/>
          <p14:tracePt t="78431" x="1295400" y="3340100"/>
          <p14:tracePt t="78447" x="1409700" y="3321050"/>
          <p14:tracePt t="78464" x="1454150" y="3321050"/>
          <p14:tracePt t="78481" x="1485900" y="3321050"/>
          <p14:tracePt t="78497" x="1517650" y="3321050"/>
          <p14:tracePt t="78514" x="1549400" y="3321050"/>
          <p14:tracePt t="78530" x="1581150" y="3321050"/>
          <p14:tracePt t="78547" x="1619250" y="3314700"/>
          <p14:tracePt t="78551" x="1625600" y="3314700"/>
          <p14:tracePt t="78564" x="1657350" y="3308350"/>
          <p14:tracePt t="78581" x="1663700" y="3308350"/>
          <p14:tracePt t="78597" x="1676400" y="3308350"/>
          <p14:tracePt t="78614" x="1682750" y="3308350"/>
          <p14:tracePt t="78630" x="1689100" y="3308350"/>
          <p14:tracePt t="78647" x="1708150" y="3308350"/>
          <p14:tracePt t="78664" x="1714500" y="3308350"/>
          <p14:tracePt t="78680" x="1720850" y="3308350"/>
          <p14:tracePt t="78724" x="1727200" y="3308350"/>
          <p14:tracePt t="78753" x="1733550" y="3308350"/>
          <p14:tracePt t="78761" x="1739900" y="3314700"/>
          <p14:tracePt t="78769" x="1746250" y="3321050"/>
          <p14:tracePt t="78785" x="1752600" y="3327400"/>
          <p14:tracePt t="78797" x="1758950" y="3327400"/>
          <p14:tracePt t="78814" x="1758950" y="3333750"/>
          <p14:tracePt t="78830" x="1771650" y="3352800"/>
          <p14:tracePt t="78847" x="1778000" y="3359150"/>
          <p14:tracePt t="78863" x="1790700" y="3371850"/>
          <p14:tracePt t="78880" x="1790700" y="3390900"/>
          <p14:tracePt t="78897" x="1803400" y="3403600"/>
          <p14:tracePt t="78913" x="1809750" y="3409950"/>
          <p14:tracePt t="78930" x="1809750" y="3422650"/>
          <p14:tracePt t="78947" x="1809750" y="3429000"/>
          <p14:tracePt t="78964" x="1816100" y="3441700"/>
          <p14:tracePt t="78980" x="1816100" y="3454400"/>
          <p14:tracePt t="78997" x="1822450" y="3460750"/>
          <p14:tracePt t="79013" x="1822450" y="3467100"/>
          <p14:tracePt t="79030" x="1822450" y="3479800"/>
          <p14:tracePt t="79047" x="1822450" y="3486150"/>
          <p14:tracePt t="79063" x="1822450" y="3498850"/>
          <p14:tracePt t="79080" x="1822450" y="3505200"/>
          <p14:tracePt t="79097" x="1816100" y="3517900"/>
          <p14:tracePt t="79113" x="1803400" y="3530600"/>
          <p14:tracePt t="79130" x="1797050" y="3530600"/>
          <p14:tracePt t="79147" x="1784350" y="3543300"/>
          <p14:tracePt t="79163" x="1784350" y="3549650"/>
          <p14:tracePt t="79180" x="1778000" y="3556000"/>
          <p14:tracePt t="79197" x="1771650" y="3562350"/>
          <p14:tracePt t="79214" x="1758950" y="3575050"/>
          <p14:tracePt t="79230" x="1752600" y="3581400"/>
          <p14:tracePt t="79271" x="1752600" y="3587750"/>
          <p14:tracePt t="79279" x="1746250" y="3594100"/>
          <p14:tracePt t="79293" x="1739900" y="3594100"/>
          <p14:tracePt t="79301" x="1739900" y="3600450"/>
          <p14:tracePt t="79313" x="1733550" y="3600450"/>
          <p14:tracePt t="79330" x="1720850" y="3613150"/>
          <p14:tracePt t="79346" x="1714500" y="3613150"/>
          <p14:tracePt t="79363" x="1708150" y="3625850"/>
          <p14:tracePt t="79380" x="1689100" y="3632200"/>
          <p14:tracePt t="79396" x="1670050" y="3644900"/>
          <p14:tracePt t="79413" x="1657350" y="3644900"/>
          <p14:tracePt t="79430" x="1644650" y="3657600"/>
          <p14:tracePt t="79446" x="1612900" y="3663950"/>
          <p14:tracePt t="79463" x="1581150" y="3670300"/>
          <p14:tracePt t="79480" x="1530350" y="3676650"/>
          <p14:tracePt t="79496" x="1492250" y="3683000"/>
          <p14:tracePt t="79513" x="1466850" y="3683000"/>
          <p14:tracePt t="79530" x="1441450" y="3683000"/>
          <p14:tracePt t="79546" x="1428750" y="3683000"/>
          <p14:tracePt t="79563" x="1409700" y="3683000"/>
          <p14:tracePt t="79579" x="1403350" y="3683000"/>
          <p14:tracePt t="79596" x="1397000" y="3683000"/>
          <p14:tracePt t="79613" x="1377950" y="3683000"/>
          <p14:tracePt t="79630" x="1352550" y="3683000"/>
          <p14:tracePt t="79647" x="1339850" y="3683000"/>
          <p14:tracePt t="79663" x="1327150" y="3683000"/>
          <p14:tracePt t="79679" x="1308100" y="3683000"/>
          <p14:tracePt t="79696" x="1282700" y="3683000"/>
          <p14:tracePt t="79713" x="1263650" y="3683000"/>
          <p14:tracePt t="79730" x="1250950" y="3683000"/>
          <p14:tracePt t="79746" x="1238250" y="3683000"/>
          <p14:tracePt t="79763" x="1231900" y="3683000"/>
          <p14:tracePt t="79780" x="1219200" y="3683000"/>
          <p14:tracePt t="79796" x="1212850" y="3683000"/>
          <p14:tracePt t="79813" x="1200150" y="3676650"/>
          <p14:tracePt t="79846" x="1187450" y="3676650"/>
          <p14:tracePt t="79863" x="1181100" y="3676650"/>
          <p14:tracePt t="79880" x="1168400" y="3676650"/>
          <p14:tracePt t="79897" x="1149350" y="3676650"/>
          <p14:tracePt t="79913" x="1136650" y="3676650"/>
          <p14:tracePt t="79929" x="1123950" y="3676650"/>
          <p14:tracePt t="79946" x="1117600" y="3676650"/>
          <p14:tracePt t="79963" x="1092200" y="3676650"/>
          <p14:tracePt t="79979" x="1073150" y="3670300"/>
          <p14:tracePt t="79996" x="1054100" y="3670300"/>
          <p14:tracePt t="80012" x="1047750" y="3670300"/>
          <p14:tracePt t="80029" x="1028700" y="3670300"/>
          <p14:tracePt t="80124" x="1022350" y="3670300"/>
          <p14:tracePt t="80139" x="1016000" y="3663950"/>
          <p14:tracePt t="81001" x="1016000" y="3657600"/>
          <p14:tracePt t="81017" x="1016000" y="3651250"/>
          <p14:tracePt t="81026" x="1016000" y="3638550"/>
          <p14:tracePt t="81034" x="1016000" y="3632200"/>
          <p14:tracePt t="81049" x="1016000" y="3625850"/>
          <p14:tracePt t="81062" x="1016000" y="3613150"/>
          <p14:tracePt t="81078" x="1022350" y="3613150"/>
          <p14:tracePt t="81135" x="1028700" y="3606800"/>
          <p14:tracePt t="81143" x="1047750" y="3600450"/>
          <p14:tracePt t="81149" x="1092200" y="3594100"/>
          <p14:tracePt t="81161" x="1162050" y="3594100"/>
          <p14:tracePt t="81178" x="1358900" y="3594100"/>
          <p14:tracePt t="81195" x="1625600" y="3581400"/>
          <p14:tracePt t="81212" x="2089150" y="3575050"/>
          <p14:tracePt t="81228" x="2311400" y="3606800"/>
          <p14:tracePt t="81245" x="2438400" y="3619500"/>
          <p14:tracePt t="81261" x="2495550" y="3632200"/>
          <p14:tracePt t="81278" x="2533650" y="3644900"/>
          <p14:tracePt t="81295" x="2540000" y="3651250"/>
          <p14:tracePt t="81606" x="2520950" y="3644900"/>
          <p14:tracePt t="81612" x="2495550" y="3638550"/>
          <p14:tracePt t="81627" x="2463800" y="3632200"/>
          <p14:tracePt t="81644" x="2425700" y="3625850"/>
          <p14:tracePt t="81661" x="2393950" y="3619500"/>
          <p14:tracePt t="81678" x="2362200" y="3613150"/>
          <p14:tracePt t="81694" x="2343150" y="3606800"/>
          <p14:tracePt t="81711" x="2336800" y="3606800"/>
          <p14:tracePt t="81776" x="2349500" y="3600450"/>
          <p14:tracePt t="81785" x="2362200" y="3600450"/>
          <p14:tracePt t="81794" x="2387600" y="3600450"/>
          <p14:tracePt t="81811" x="2508250" y="3619500"/>
          <p14:tracePt t="81828" x="2660650" y="3632200"/>
          <p14:tracePt t="81844" x="2825750" y="3644900"/>
          <p14:tracePt t="81861" x="2965450" y="3651250"/>
          <p14:tracePt t="81878" x="3016250" y="3663950"/>
          <p14:tracePt t="82003" x="3009900" y="3663950"/>
          <p14:tracePt t="82011" x="2984500" y="3663950"/>
          <p14:tracePt t="82019" x="2959100" y="3670300"/>
          <p14:tracePt t="82027" x="2933700" y="3670300"/>
          <p14:tracePt t="82044" x="2876550" y="3683000"/>
          <p14:tracePt t="82061" x="2806700" y="3695700"/>
          <p14:tracePt t="82077" x="2730500" y="3708400"/>
          <p14:tracePt t="82082" x="2686050" y="3714750"/>
          <p14:tracePt t="82094" x="2654300" y="3714750"/>
          <p14:tracePt t="82111" x="2597150" y="3714750"/>
          <p14:tracePt t="82127" x="2552700" y="3721100"/>
          <p14:tracePt t="82145" x="2508250" y="3721100"/>
          <p14:tracePt t="82161" x="2489200" y="3721100"/>
          <p14:tracePt t="82177" x="2476500" y="3721100"/>
          <p14:tracePt t="82194" x="2463800" y="3727450"/>
          <p14:tracePt t="82211" x="2463800" y="3733800"/>
          <p14:tracePt t="82227" x="2457450" y="3733800"/>
          <p14:tracePt t="82244" x="2457450" y="3740150"/>
          <p14:tracePt t="82260" x="2451100" y="3740150"/>
          <p14:tracePt t="82278" x="2451100" y="3746500"/>
          <p14:tracePt t="82513" x="2444750" y="3740150"/>
          <p14:tracePt t="82522" x="2438400" y="3740150"/>
          <p14:tracePt t="82529" x="2438400" y="3733800"/>
          <p14:tracePt t="82551" x="2432050" y="3727450"/>
          <p14:tracePt t="82560" x="2432050" y="3721100"/>
          <p14:tracePt t="82577" x="2419350" y="3714750"/>
          <p14:tracePt t="82594" x="2413000" y="3708400"/>
          <p14:tracePt t="82610" x="2400300" y="3695700"/>
          <p14:tracePt t="82627" x="2393950" y="3689350"/>
          <p14:tracePt t="82644" x="2387600" y="3689350"/>
          <p14:tracePt t="82804" x="2374900" y="3683000"/>
          <p14:tracePt t="82812" x="2368550" y="3676650"/>
          <p14:tracePt t="82827" x="2362200" y="3676650"/>
          <p14:tracePt t="82850" x="2355850" y="3670300"/>
          <p14:tracePt t="83077" x="2349500" y="3670300"/>
          <p14:tracePt t="83085" x="2349500" y="3663950"/>
          <p14:tracePt t="83094" x="2349500" y="3657600"/>
          <p14:tracePt t="83115" x="2349500" y="3651250"/>
          <p14:tracePt t="83195" x="2349500" y="3644900"/>
          <p14:tracePt t="83507" x="2355850" y="3644900"/>
          <p14:tracePt t="83515" x="2381250" y="3644900"/>
          <p14:tracePt t="83526" x="2406650" y="3644900"/>
          <p14:tracePt t="83543" x="2451100" y="3644900"/>
          <p14:tracePt t="83559" x="2501900" y="3638550"/>
          <p14:tracePt t="83576" x="2546350" y="3638550"/>
          <p14:tracePt t="83579" x="2565400" y="3638550"/>
          <p14:tracePt t="83593" x="2578100" y="3638550"/>
          <p14:tracePt t="83609" x="2584450" y="3638550"/>
          <p14:tracePt t="83820" x="2578100" y="3638550"/>
          <p14:tracePt t="83955" x="2571750" y="3638550"/>
          <p14:tracePt t="84370" x="2590800" y="3638550"/>
          <p14:tracePt t="84377" x="2603500" y="3638550"/>
          <p14:tracePt t="84392" x="2641600" y="3632200"/>
          <p14:tracePt t="84409" x="2667000" y="3625850"/>
          <p14:tracePt t="84425" x="2692400" y="3619500"/>
          <p14:tracePt t="84442" x="2692400" y="3613150"/>
          <p14:tracePt t="84459" x="2698750" y="3613150"/>
          <p14:tracePt t="84475" x="2711450" y="3613150"/>
          <p14:tracePt t="84492" x="2717800" y="3613150"/>
          <p14:tracePt t="84509" x="2724150" y="3613150"/>
          <p14:tracePt t="84525" x="2736850" y="3613150"/>
          <p14:tracePt t="84606" x="2743200" y="3606800"/>
          <p14:tracePt t="84611" x="2749550" y="3606800"/>
          <p14:tracePt t="84625" x="2755900" y="3606800"/>
          <p14:tracePt t="84642" x="2755900" y="3594100"/>
          <p14:tracePt t="84659" x="2762250" y="3594100"/>
          <p14:tracePt t="85239" x="2768600" y="3587750"/>
          <p14:tracePt t="85255" x="2781300" y="3581400"/>
          <p14:tracePt t="85263" x="2806700" y="3575050"/>
          <p14:tracePt t="85275" x="2851150" y="3562350"/>
          <p14:tracePt t="85292" x="2933700" y="3524250"/>
          <p14:tracePt t="85308" x="3041650" y="3479800"/>
          <p14:tracePt t="85325" x="3073400" y="3467100"/>
          <p14:tracePt t="85341" x="3073400" y="3460750"/>
          <p14:tracePt t="85466" x="3073400" y="3454400"/>
          <p14:tracePt t="85481" x="3073400" y="3448050"/>
          <p14:tracePt t="85575" x="3067050" y="3460750"/>
          <p14:tracePt t="85584" x="3060700" y="3473450"/>
          <p14:tracePt t="85591" x="3060700" y="3479800"/>
          <p14:tracePt t="85608" x="3054350" y="3492500"/>
          <p14:tracePt t="85624" x="3048000" y="3511550"/>
          <p14:tracePt t="85641" x="3035300" y="3543300"/>
          <p14:tracePt t="85657" x="3028950" y="3556000"/>
          <p14:tracePt t="85674" x="3028950" y="3568700"/>
          <p14:tracePt t="85691" x="3028950" y="3575050"/>
          <p14:tracePt t="85708" x="3022600" y="3581400"/>
          <p14:tracePt t="85787" x="3022600" y="3594100"/>
          <p14:tracePt t="85795" x="3022600" y="3600450"/>
          <p14:tracePt t="85935" x="3035300" y="3606800"/>
          <p14:tracePt t="85944" x="3079750" y="3613150"/>
          <p14:tracePt t="85957" x="3124200" y="3619500"/>
          <p14:tracePt t="85974" x="3219450" y="3625850"/>
          <p14:tracePt t="85991" x="3238500" y="3625850"/>
          <p14:tracePt t="86007" x="3244850" y="3632200"/>
          <p14:tracePt t="86367" x="3251200" y="3632200"/>
          <p14:tracePt t="86375" x="3257550" y="3632200"/>
          <p14:tracePt t="86383" x="3263900" y="3625850"/>
          <p14:tracePt t="86391" x="3270250" y="3625850"/>
          <p14:tracePt t="86407" x="3276600" y="3619500"/>
          <p14:tracePt t="86424" x="3289300" y="3619500"/>
          <p14:tracePt t="86440" x="3295650" y="3619500"/>
          <p14:tracePt t="86641" x="3295650" y="3606800"/>
          <p14:tracePt t="86648" x="3302000" y="3600450"/>
          <p14:tracePt t="86657" x="3308350" y="3600450"/>
          <p14:tracePt t="86673" x="3314700" y="3587750"/>
          <p14:tracePt t="86690" x="3327400" y="3581400"/>
          <p14:tracePt t="86830" x="3333750" y="3581400"/>
          <p14:tracePt t="86915" x="3340100" y="3581400"/>
          <p14:tracePt t="86923" x="3346450" y="3575050"/>
          <p14:tracePt t="86931" x="3352800" y="3568700"/>
          <p14:tracePt t="86940" x="3365500" y="3562350"/>
          <p14:tracePt t="86956" x="3397250" y="3556000"/>
          <p14:tracePt t="86973" x="3429000" y="3536950"/>
          <p14:tracePt t="86990" x="3460750" y="3524250"/>
          <p14:tracePt t="87007" x="3467100" y="3524250"/>
          <p14:tracePt t="87040" x="3479800" y="3524250"/>
          <p14:tracePt t="87095" x="3486150" y="3530600"/>
          <p14:tracePt t="87112" x="3498850" y="3543300"/>
          <p14:tracePt t="87118" x="3505200" y="3549650"/>
          <p14:tracePt t="87128" x="3511550" y="3556000"/>
          <p14:tracePt t="87141" x="3517900" y="3562350"/>
          <p14:tracePt t="87156" x="3524250" y="3568700"/>
          <p14:tracePt t="87173" x="3530600" y="3575050"/>
          <p14:tracePt t="87190" x="3536950" y="3581400"/>
          <p14:tracePt t="87206" x="3543300" y="3581400"/>
          <p14:tracePt t="87223" x="3543300" y="3587750"/>
          <p14:tracePt t="87307" x="3543300" y="3594100"/>
          <p14:tracePt t="87323" x="3549650" y="3594100"/>
          <p14:tracePt t="87328" x="3556000" y="3594100"/>
          <p14:tracePt t="87386" x="3556000" y="3600450"/>
          <p14:tracePt t="87393" x="3556000" y="3606800"/>
          <p14:tracePt t="87406" x="3562350" y="3606800"/>
          <p14:tracePt t="87611" x="3568700" y="3606800"/>
          <p14:tracePt t="87628" x="3581400" y="3606800"/>
          <p14:tracePt t="87635" x="3600450" y="3600450"/>
          <p14:tracePt t="87642" x="3619500" y="3587750"/>
          <p14:tracePt t="87656" x="3632200" y="3568700"/>
          <p14:tracePt t="87673" x="3651250" y="3562350"/>
          <p14:tracePt t="87690" x="3676650" y="3536950"/>
          <p14:tracePt t="87705" x="3689350" y="3530600"/>
          <p14:tracePt t="87840" x="3689350" y="3524250"/>
          <p14:tracePt t="87847" x="3695700" y="3524250"/>
          <p14:tracePt t="87856" x="3702050" y="3524250"/>
          <p14:tracePt t="87872" x="3708400" y="3517900"/>
          <p14:tracePt t="87889" x="3721100" y="3517900"/>
          <p14:tracePt t="87958" x="3727450" y="3517900"/>
          <p14:tracePt t="87971" x="3733800" y="3517900"/>
          <p14:tracePt t="87979" x="3740150" y="3517900"/>
          <p14:tracePt t="87995" x="3740150" y="3524250"/>
          <p14:tracePt t="88005" x="3746500" y="3524250"/>
          <p14:tracePt t="88052" x="3752850" y="3524250"/>
          <p14:tracePt t="88246" x="3759200" y="3524250"/>
          <p14:tracePt t="88645" x="3746500" y="3524250"/>
          <p14:tracePt t="88653" x="3702050" y="3536950"/>
          <p14:tracePt t="88662" x="3638550" y="3543300"/>
          <p14:tracePt t="88672" x="3575050" y="3549650"/>
          <p14:tracePt t="88688" x="3448050" y="3568700"/>
          <p14:tracePt t="88705" x="3314700" y="3575050"/>
          <p14:tracePt t="88722" x="3105150" y="3594100"/>
          <p14:tracePt t="88738" x="2978150" y="3600450"/>
          <p14:tracePt t="88755" x="2838450" y="3600450"/>
          <p14:tracePt t="88771" x="2692400" y="3600450"/>
          <p14:tracePt t="88788" x="2552700" y="3600450"/>
          <p14:tracePt t="88805" x="2463800" y="3606800"/>
          <p14:tracePt t="88822" x="2393950" y="3613150"/>
          <p14:tracePt t="88838" x="2317750" y="3625850"/>
          <p14:tracePt t="88855" x="2241550" y="3625850"/>
          <p14:tracePt t="88872" x="2114550" y="3638550"/>
          <p14:tracePt t="88888" x="2044700" y="3625850"/>
          <p14:tracePt t="88905" x="1993900" y="3625850"/>
          <p14:tracePt t="88921" x="1936750" y="3613150"/>
          <p14:tracePt t="88938" x="1873250" y="3613150"/>
          <p14:tracePt t="88955" x="1816100" y="3606800"/>
          <p14:tracePt t="88971" x="1765300" y="3594100"/>
          <p14:tracePt t="88988" x="1733550" y="3594100"/>
          <p14:tracePt t="89005" x="1676400" y="3581400"/>
          <p14:tracePt t="89022" x="1651000" y="3575050"/>
          <p14:tracePt t="89038" x="1625600" y="3568700"/>
          <p14:tracePt t="89055" x="1593850" y="3556000"/>
          <p14:tracePt t="89071" x="1574800" y="3556000"/>
          <p14:tracePt t="89088" x="1568450" y="3556000"/>
          <p14:tracePt t="89104" x="1555750" y="3556000"/>
          <p14:tracePt t="89121" x="1549400" y="3556000"/>
          <p14:tracePt t="89138" x="1536700" y="3562350"/>
          <p14:tracePt t="89154" x="1536700" y="3575050"/>
          <p14:tracePt t="89171" x="1524000" y="3575050"/>
          <p14:tracePt t="89187" x="1524000" y="3581400"/>
          <p14:tracePt t="89281" x="1517650" y="3587750"/>
          <p14:tracePt t="89296" x="1511300" y="3587750"/>
          <p14:tracePt t="89302" x="1504950" y="3594100"/>
          <p14:tracePt t="89318" x="1504950" y="3600450"/>
          <p14:tracePt t="89327" x="1498600" y="3606800"/>
          <p14:tracePt t="89337" x="1492250" y="3606800"/>
          <p14:tracePt t="89354" x="1479550" y="3606800"/>
          <p14:tracePt t="89371" x="1466850" y="3613150"/>
          <p14:tracePt t="89388" x="1428750" y="3619500"/>
          <p14:tracePt t="89404" x="1409700" y="3625850"/>
          <p14:tracePt t="89421" x="1371600" y="3625850"/>
          <p14:tracePt t="89437" x="1333500" y="3638550"/>
          <p14:tracePt t="89454" x="1282700" y="3644900"/>
          <p14:tracePt t="89471" x="1250950" y="3644900"/>
          <p14:tracePt t="89487" x="1225550" y="3644900"/>
          <p14:tracePt t="89504" x="1187450" y="3644900"/>
          <p14:tracePt t="89521" x="1162050" y="3644900"/>
          <p14:tracePt t="89537" x="1123950" y="3632200"/>
          <p14:tracePt t="89554" x="1104900" y="3625850"/>
          <p14:tracePt t="89571" x="1085850" y="3625850"/>
          <p14:tracePt t="89588" x="1079500" y="3619500"/>
          <p14:tracePt t="89604" x="1066800" y="3619500"/>
          <p14:tracePt t="89621" x="1054100" y="3619500"/>
          <p14:tracePt t="89638" x="1035050" y="3613150"/>
          <p14:tracePt t="89657" x="1009650" y="3600450"/>
          <p14:tracePt t="89672" x="996950" y="3594100"/>
          <p14:tracePt t="89688" x="984250" y="3587750"/>
          <p14:tracePt t="89705" x="977900" y="3581400"/>
          <p14:tracePt t="89721" x="971550" y="3581400"/>
          <p14:tracePt t="89765" x="965200" y="3568700"/>
          <p14:tracePt t="89773" x="965200" y="3562350"/>
          <p14:tracePt t="89787" x="958850" y="3556000"/>
          <p14:tracePt t="89806" x="946150" y="3536950"/>
          <p14:tracePt t="89821" x="939800" y="3524250"/>
          <p14:tracePt t="89837" x="933450" y="3517900"/>
          <p14:tracePt t="89854" x="933450" y="3511550"/>
          <p14:tracePt t="89870" x="933450" y="3498850"/>
          <p14:tracePt t="89887" x="933450" y="3492500"/>
          <p14:tracePt t="89904" x="933450" y="3486150"/>
          <p14:tracePt t="89920" x="933450" y="3479800"/>
          <p14:tracePt t="89937" x="952500" y="3473450"/>
          <p14:tracePt t="89954" x="965200" y="3460750"/>
          <p14:tracePt t="89970" x="1003300" y="3454400"/>
          <p14:tracePt t="89987" x="1035050" y="3441700"/>
          <p14:tracePt t="90004" x="1085850" y="3435350"/>
          <p14:tracePt t="90020" x="1130300" y="3429000"/>
          <p14:tracePt t="90037" x="1174750" y="3422650"/>
          <p14:tracePt t="90054" x="1238250" y="3416300"/>
          <p14:tracePt t="90071" x="1276350" y="3409950"/>
          <p14:tracePt t="90088" x="1314450" y="3409950"/>
          <p14:tracePt t="90104" x="1346200" y="3409950"/>
          <p14:tracePt t="90120" x="1397000" y="3409950"/>
          <p14:tracePt t="90137" x="1435100" y="3409950"/>
          <p14:tracePt t="90154" x="1466850" y="3409950"/>
          <p14:tracePt t="90170" x="1511300" y="3409950"/>
          <p14:tracePt t="90187" x="1543050" y="3409950"/>
          <p14:tracePt t="90204" x="1581150" y="3409950"/>
          <p14:tracePt t="90220" x="1600200" y="3409950"/>
          <p14:tracePt t="90237" x="1612900" y="3409950"/>
          <p14:tracePt t="90253" x="1625600" y="3409950"/>
          <p14:tracePt t="90270" x="1651000" y="3409950"/>
          <p14:tracePt t="90287" x="1682750" y="3409950"/>
          <p14:tracePt t="90304" x="1714500" y="3409950"/>
          <p14:tracePt t="90321" x="1746250" y="3403600"/>
          <p14:tracePt t="90337" x="1752600" y="3403600"/>
          <p14:tracePt t="90439" x="1758950" y="3403600"/>
          <p14:tracePt t="90456" x="1765300" y="3403600"/>
          <p14:tracePt t="90471" x="1771650" y="3409950"/>
          <p14:tracePt t="90479" x="1778000" y="3409950"/>
          <p14:tracePt t="90486" x="1784350" y="3416300"/>
          <p14:tracePt t="90503" x="1790700" y="3422650"/>
          <p14:tracePt t="90520" x="1797050" y="3435350"/>
          <p14:tracePt t="90627" x="1797050" y="3441700"/>
          <p14:tracePt t="90643" x="1797050" y="3454400"/>
          <p14:tracePt t="90651" x="1797050" y="3460750"/>
          <p14:tracePt t="90666" x="1797050" y="3467100"/>
          <p14:tracePt t="90672" x="1797050" y="3479800"/>
          <p14:tracePt t="90688" x="1797050" y="3486150"/>
          <p14:tracePt t="90703" x="1797050" y="3498850"/>
          <p14:tracePt t="90720" x="1797050" y="3511550"/>
          <p14:tracePt t="90736" x="1790700" y="3517900"/>
          <p14:tracePt t="90753" x="1784350" y="3530600"/>
          <p14:tracePt t="90786" x="1778000" y="3543300"/>
          <p14:tracePt t="90803" x="1771650" y="3549650"/>
          <p14:tracePt t="90820" x="1758950" y="3562350"/>
          <p14:tracePt t="90836" x="1752600" y="3568700"/>
          <p14:tracePt t="90853" x="1739900" y="3581400"/>
          <p14:tracePt t="90870" x="1733550" y="3594100"/>
          <p14:tracePt t="90887" x="1727200" y="3600450"/>
          <p14:tracePt t="90903" x="1714500" y="3606800"/>
          <p14:tracePt t="90920" x="1701800" y="3613150"/>
          <p14:tracePt t="90936" x="1689100" y="3619500"/>
          <p14:tracePt t="90953" x="1670050" y="3625850"/>
          <p14:tracePt t="90970" x="1644650" y="3638550"/>
          <p14:tracePt t="90986" x="1631950" y="3644900"/>
          <p14:tracePt t="91003" x="1619250" y="3651250"/>
          <p14:tracePt t="91020" x="1600200" y="3651250"/>
          <p14:tracePt t="91036" x="1593850" y="3651250"/>
          <p14:tracePt t="91053" x="1581150" y="3651250"/>
          <p14:tracePt t="91069" x="1568450" y="3657600"/>
          <p14:tracePt t="91073" x="1562100" y="3657600"/>
          <p14:tracePt t="91086" x="1549400" y="3663950"/>
          <p14:tracePt t="91103" x="1536700" y="3663950"/>
          <p14:tracePt t="91120" x="1517650" y="3670300"/>
          <p14:tracePt t="91136" x="1485900" y="3676650"/>
          <p14:tracePt t="91153" x="1460500" y="3683000"/>
          <p14:tracePt t="91169" x="1441450" y="3689350"/>
          <p14:tracePt t="91186" x="1428750" y="3702050"/>
          <p14:tracePt t="91203" x="1397000" y="3708400"/>
          <p14:tracePt t="91219" x="1384300" y="3708400"/>
          <p14:tracePt t="91236" x="1377950" y="3708400"/>
          <p14:tracePt t="91286" x="1371600" y="3708400"/>
          <p14:tracePt t="91302" x="1358900" y="3708400"/>
          <p14:tracePt t="91317" x="1346200" y="3708400"/>
          <p14:tracePt t="91324" x="1339850" y="3708400"/>
          <p14:tracePt t="91336" x="1327150" y="3708400"/>
          <p14:tracePt t="91353" x="1301750" y="3708400"/>
          <p14:tracePt t="91370" x="1257300" y="3708400"/>
          <p14:tracePt t="91386" x="1231900" y="3714750"/>
          <p14:tracePt t="91403" x="1219200" y="3714750"/>
          <p14:tracePt t="91419" x="1206500" y="3721100"/>
          <p14:tracePt t="91436" x="1193800" y="3721100"/>
          <p14:tracePt t="91452" x="1181100" y="3721100"/>
          <p14:tracePt t="91469" x="1174750" y="3721100"/>
          <p14:tracePt t="91486" x="1162050" y="3721100"/>
          <p14:tracePt t="91503" x="1155700" y="3721100"/>
          <p14:tracePt t="91519" x="1143000" y="3721100"/>
          <p14:tracePt t="91536" x="1136650" y="3714750"/>
          <p14:tracePt t="91553" x="1130300" y="3708400"/>
          <p14:tracePt t="91569" x="1117600" y="3702050"/>
          <p14:tracePt t="91586" x="1111250" y="3702050"/>
          <p14:tracePt t="91603" x="1092200" y="3689350"/>
          <p14:tracePt t="91619" x="1073150" y="3683000"/>
          <p14:tracePt t="91636" x="1047750" y="3663950"/>
          <p14:tracePt t="91655" x="1041400" y="3663950"/>
          <p14:tracePt t="91669" x="1028700" y="3657600"/>
          <p14:tracePt t="91686" x="1022350" y="3651250"/>
          <p14:tracePt t="91702" x="1009650" y="3644900"/>
          <p14:tracePt t="91719" x="1003300" y="3632200"/>
          <p14:tracePt t="91736" x="996950" y="3625850"/>
          <p14:tracePt t="91752" x="984250" y="3613150"/>
          <p14:tracePt t="91769" x="977900" y="3606800"/>
          <p14:tracePt t="91786" x="958850" y="3594100"/>
          <p14:tracePt t="91803" x="946150" y="3581400"/>
          <p14:tracePt t="91819" x="946150" y="3575050"/>
          <p14:tracePt t="91835" x="933450" y="3568700"/>
          <p14:tracePt t="91853" x="927100" y="3556000"/>
          <p14:tracePt t="91869" x="914400" y="3549650"/>
          <p14:tracePt t="91886" x="901700" y="3536950"/>
          <p14:tracePt t="91903" x="895350" y="3536950"/>
          <p14:tracePt t="91919" x="889000" y="3524250"/>
          <p14:tracePt t="91935" x="882650" y="3517900"/>
          <p14:tracePt t="91952" x="882650" y="3511550"/>
          <p14:tracePt t="92067" x="882650" y="3498850"/>
          <p14:tracePt t="92075" x="876300" y="3492500"/>
          <p14:tracePt t="92085" x="876300" y="3479800"/>
          <p14:tracePt t="92102" x="876300" y="3454400"/>
          <p14:tracePt t="92119" x="876300" y="3422650"/>
          <p14:tracePt t="92135" x="882650" y="3409950"/>
          <p14:tracePt t="92152" x="895350" y="3384550"/>
          <p14:tracePt t="92169" x="908050" y="3371850"/>
          <p14:tracePt t="92185" x="914400" y="3359150"/>
          <p14:tracePt t="92202" x="927100" y="3359150"/>
          <p14:tracePt t="92219" x="927100" y="3352800"/>
          <p14:tracePt t="92252" x="939800" y="3346450"/>
          <p14:tracePt t="92269" x="952500" y="3340100"/>
          <p14:tracePt t="92285" x="977900" y="3327400"/>
          <p14:tracePt t="92302" x="1028700" y="3302000"/>
          <p14:tracePt t="92318" x="1054100" y="3295650"/>
          <p14:tracePt t="92335" x="1092200" y="3282950"/>
          <p14:tracePt t="92352" x="1104900" y="3276600"/>
          <p14:tracePt t="92368" x="1117600" y="3276600"/>
          <p14:tracePt t="92385" x="1123950" y="3276600"/>
          <p14:tracePt t="92402" x="1136650" y="3276600"/>
          <p14:tracePt t="92418" x="1143000" y="3270250"/>
          <p14:tracePt t="92435" x="1168400" y="3263900"/>
          <p14:tracePt t="92452" x="1231900" y="3251200"/>
          <p14:tracePt t="92468" x="1295400" y="3238500"/>
          <p14:tracePt t="92485" x="1352550" y="3238500"/>
          <p14:tracePt t="92502" x="1397000" y="3238500"/>
          <p14:tracePt t="92518" x="1422400" y="3238500"/>
          <p14:tracePt t="92535" x="1435100" y="3238500"/>
          <p14:tracePt t="92553" x="1447800" y="3244850"/>
          <p14:tracePt t="92568" x="1460500" y="3244850"/>
          <p14:tracePt t="92585" x="1466850" y="3244850"/>
          <p14:tracePt t="92618" x="1473200" y="3244850"/>
          <p14:tracePt t="92623" x="1479550" y="3244850"/>
          <p14:tracePt t="92635" x="1492250" y="3251200"/>
          <p14:tracePt t="92651" x="1524000" y="3257550"/>
          <p14:tracePt t="92668" x="1549400" y="3263900"/>
          <p14:tracePt t="92685" x="1581150" y="3270250"/>
          <p14:tracePt t="92703" x="1600200" y="3270250"/>
          <p14:tracePt t="92718" x="1606550" y="3270250"/>
          <p14:tracePt t="92735" x="1612900" y="3276600"/>
          <p14:tracePt t="92751" x="1638300" y="3289300"/>
          <p14:tracePt t="92768" x="1657350" y="3295650"/>
          <p14:tracePt t="92785" x="1689100" y="3308350"/>
          <p14:tracePt t="92801" x="1720850" y="3327400"/>
          <p14:tracePt t="92818" x="1752600" y="3340100"/>
          <p14:tracePt t="92835" x="1765300" y="3352800"/>
          <p14:tracePt t="92851" x="1765300" y="3359150"/>
          <p14:tracePt t="92868" x="1778000" y="3359150"/>
          <p14:tracePt t="92885" x="1778000" y="3371850"/>
          <p14:tracePt t="92901" x="1790700" y="3378200"/>
          <p14:tracePt t="92918" x="1797050" y="3384550"/>
          <p14:tracePt t="92951" x="1797050" y="3390900"/>
          <p14:tracePt t="93008" x="1803400" y="3390900"/>
          <p14:tracePt t="93015" x="1809750" y="3397250"/>
          <p14:tracePt t="93023" x="1809750" y="3403600"/>
          <p14:tracePt t="93039" x="1816100" y="3409950"/>
          <p14:tracePt t="93051" x="1816100" y="3416300"/>
          <p14:tracePt t="93068" x="1822450" y="3422650"/>
          <p14:tracePt t="93084" x="1822450" y="3429000"/>
          <p14:tracePt t="93102" x="1822450" y="3435350"/>
          <p14:tracePt t="93118" x="1822450" y="3441700"/>
          <p14:tracePt t="93134" x="1822450" y="3454400"/>
          <p14:tracePt t="93151" x="1822450" y="3460750"/>
          <p14:tracePt t="93168" x="1822450" y="3467100"/>
          <p14:tracePt t="93184" x="1822450" y="3479800"/>
          <p14:tracePt t="93201" x="1816100" y="3486150"/>
          <p14:tracePt t="93218" x="1816100" y="3498850"/>
          <p14:tracePt t="93251" x="1809750" y="3511550"/>
          <p14:tracePt t="93268" x="1803400" y="3517900"/>
          <p14:tracePt t="93284" x="1797050" y="3524250"/>
          <p14:tracePt t="93301" x="1784350" y="3530600"/>
          <p14:tracePt t="93318" x="1778000" y="3536950"/>
          <p14:tracePt t="93334" x="1771650" y="3543300"/>
          <p14:tracePt t="93368" x="1765300" y="3543300"/>
          <p14:tracePt t="93384" x="1758950" y="3549650"/>
          <p14:tracePt t="93401" x="1746250" y="3562350"/>
          <p14:tracePt t="93418" x="1727200" y="3568700"/>
          <p14:tracePt t="93434" x="1714500" y="3581400"/>
          <p14:tracePt t="93451" x="1682750" y="3587750"/>
          <p14:tracePt t="93468" x="1663700" y="3606800"/>
          <p14:tracePt t="93484" x="1651000" y="3613150"/>
          <p14:tracePt t="93501" x="1644650" y="3625850"/>
          <p14:tracePt t="93517" x="1625600" y="3625850"/>
          <p14:tracePt t="93534" x="1612900" y="3632200"/>
          <p14:tracePt t="93551" x="1606550" y="3638550"/>
          <p14:tracePt t="93567" x="1593850" y="3638550"/>
          <p14:tracePt t="93572" x="1587500" y="3644900"/>
          <p14:tracePt t="93584" x="1587500" y="3651250"/>
          <p14:tracePt t="93601" x="1568450" y="3651250"/>
          <p14:tracePt t="93617" x="1536700" y="3657600"/>
          <p14:tracePt t="93634" x="1492250" y="3657600"/>
          <p14:tracePt t="93650" x="1460500" y="3657600"/>
          <p14:tracePt t="93667" x="1441450" y="3657600"/>
          <p14:tracePt t="93684" x="1428750" y="3657600"/>
          <p14:tracePt t="93701" x="1403350" y="3657600"/>
          <p14:tracePt t="93717" x="1377950" y="3657600"/>
          <p14:tracePt t="93734" x="1333500" y="3657600"/>
          <p14:tracePt t="93751" x="1308100" y="3657600"/>
          <p14:tracePt t="93767" x="1276350" y="3657600"/>
          <p14:tracePt t="93784" x="1250950" y="3657600"/>
          <p14:tracePt t="93800" x="1238250" y="3657600"/>
          <p14:tracePt t="93817" x="1231900" y="3657600"/>
          <p14:tracePt t="93834" x="1219200" y="3651250"/>
          <p14:tracePt t="93850" x="1212850" y="3651250"/>
          <p14:tracePt t="93867" x="1206500" y="3651250"/>
          <p14:tracePt t="93884" x="1193800" y="3644900"/>
          <p14:tracePt t="93900" x="1181100" y="3644900"/>
          <p14:tracePt t="93917" x="1174750" y="3638550"/>
          <p14:tracePt t="93934" x="1168400" y="3632200"/>
          <p14:tracePt t="93950" x="1155700" y="3632200"/>
          <p14:tracePt t="93967" x="1149350" y="3632200"/>
          <p14:tracePt t="93984" x="1143000" y="3632200"/>
          <p14:tracePt t="94000" x="1136650" y="3632200"/>
          <p14:tracePt t="94017" x="1123950" y="3625850"/>
          <p14:tracePt t="94034" x="1117600" y="3625850"/>
          <p14:tracePt t="94051" x="1104900" y="3619500"/>
          <p14:tracePt t="94067" x="1098550" y="3619500"/>
          <p14:tracePt t="94084" x="1092200" y="3619500"/>
          <p14:tracePt t="94100" x="1085850" y="3619500"/>
          <p14:tracePt t="94117" x="1073150" y="3619500"/>
          <p14:tracePt t="94135" x="1060450" y="3613150"/>
          <p14:tracePt t="94150" x="1054100" y="3613150"/>
          <p14:tracePt t="94167" x="1041400" y="3613150"/>
          <p14:tracePt t="94183" x="1035050" y="3613150"/>
          <p14:tracePt t="94200" x="1028700" y="3613150"/>
          <p14:tracePt t="94217" x="1016000" y="3613150"/>
          <p14:tracePt t="94233" x="1009650" y="3613150"/>
          <p14:tracePt t="94315" x="996950" y="3606800"/>
          <p14:tracePt t="94323" x="990600" y="3606800"/>
          <p14:tracePt t="94426" x="990600" y="3600450"/>
          <p14:tracePt t="94551" x="984250" y="3600450"/>
          <p14:tracePt t="94567" x="977900" y="3594100"/>
          <p14:tracePt t="94574" x="977900" y="3581400"/>
          <p14:tracePt t="94583" x="971550" y="3575050"/>
          <p14:tracePt t="94600" x="958850" y="3562350"/>
          <p14:tracePt t="94616" x="958850" y="3556000"/>
          <p14:tracePt t="94633" x="946150" y="3549650"/>
          <p14:tracePt t="94650" x="946150" y="3543300"/>
          <p14:tracePt t="94666" x="939800" y="3524250"/>
          <p14:tracePt t="94684" x="927100" y="3517900"/>
          <p14:tracePt t="94700" x="920750" y="3505200"/>
          <p14:tracePt t="94716" x="908050" y="3492500"/>
          <p14:tracePt t="94733" x="908050" y="3479800"/>
          <p14:tracePt t="94749" x="901700" y="3473450"/>
          <p14:tracePt t="94766" x="901700" y="3460750"/>
          <p14:tracePt t="94783" x="901700" y="3454400"/>
          <p14:tracePt t="94800" x="901700" y="3441700"/>
          <p14:tracePt t="94816" x="914400" y="3422650"/>
          <p14:tracePt t="94833" x="920750" y="3416300"/>
          <p14:tracePt t="94850" x="933450" y="3409950"/>
          <p14:tracePt t="94896" x="939800" y="3409950"/>
          <p14:tracePt t="94903" x="952500" y="3403600"/>
          <p14:tracePt t="94916" x="952500" y="3397250"/>
          <p14:tracePt t="94933" x="990600" y="3384550"/>
          <p14:tracePt t="94949" x="1060450" y="3371850"/>
          <p14:tracePt t="94966" x="1117600" y="3365500"/>
          <p14:tracePt t="94983" x="1174750" y="3359150"/>
          <p14:tracePt t="94999" x="1219200" y="3359150"/>
          <p14:tracePt t="95016" x="1263650" y="3352800"/>
          <p14:tracePt t="95033" x="1295400" y="3352800"/>
          <p14:tracePt t="95050" x="1327150" y="3352800"/>
          <p14:tracePt t="95066" x="1339850" y="3352800"/>
          <p14:tracePt t="95083" x="1352550" y="3352800"/>
          <p14:tracePt t="95099" x="1365250" y="3352800"/>
          <p14:tracePt t="95116" x="1390650" y="3352800"/>
          <p14:tracePt t="95133" x="1403350" y="3359150"/>
          <p14:tracePt t="95149" x="1441450" y="3365500"/>
          <p14:tracePt t="95166" x="1473200" y="3371850"/>
          <p14:tracePt t="95183" x="1504950" y="3378200"/>
          <p14:tracePt t="95200" x="1555750" y="3378200"/>
          <p14:tracePt t="95216" x="1593850" y="3378200"/>
          <p14:tracePt t="95233" x="1625600" y="3378200"/>
          <p14:tracePt t="95249" x="1651000" y="3378200"/>
          <p14:tracePt t="95266" x="1657350" y="3378200"/>
          <p14:tracePt t="95411" x="1663700" y="3378200"/>
          <p14:tracePt t="95600" x="1670050" y="3378200"/>
          <p14:tracePt t="95607" x="1689100" y="3384550"/>
          <p14:tracePt t="95616" x="1708150" y="3390900"/>
          <p14:tracePt t="95632" x="1739900" y="3403600"/>
          <p14:tracePt t="95649" x="1790700" y="3409950"/>
          <p14:tracePt t="95666" x="1847850" y="3422650"/>
          <p14:tracePt t="95682" x="1892300" y="3429000"/>
          <p14:tracePt t="95699" x="1930400" y="3435350"/>
          <p14:tracePt t="95716" x="1968500" y="3435350"/>
          <p14:tracePt t="95732" x="2000250" y="3435350"/>
          <p14:tracePt t="95749" x="2032000" y="3435350"/>
          <p14:tracePt t="95765" x="2051050" y="3429000"/>
          <p14:tracePt t="95782" x="2057400" y="3429000"/>
          <p14:tracePt t="95799" x="2082800" y="3429000"/>
          <p14:tracePt t="95815" x="2101850" y="3429000"/>
          <p14:tracePt t="95832" x="2108200" y="3441700"/>
          <p14:tracePt t="95849" x="2114550" y="3448050"/>
          <p14:tracePt t="95865" x="2114550" y="3454400"/>
          <p14:tracePt t="95905" x="2120900" y="3454400"/>
          <p14:tracePt t="96117" x="2159000" y="3454400"/>
          <p14:tracePt t="96125" x="2197100" y="3448050"/>
          <p14:tracePt t="96133" x="2241550" y="3441700"/>
          <p14:tracePt t="96148" x="2336800" y="3422650"/>
          <p14:tracePt t="96165" x="2463800" y="3416300"/>
          <p14:tracePt t="96182" x="2590800" y="3416300"/>
          <p14:tracePt t="96199" x="2724150" y="3416300"/>
          <p14:tracePt t="96215" x="2806700" y="3416300"/>
          <p14:tracePt t="96232" x="2895600" y="3416300"/>
          <p14:tracePt t="96248" x="2997200" y="3397250"/>
          <p14:tracePt t="96265" x="3067050" y="3384550"/>
          <p14:tracePt t="96282" x="3117850" y="3371850"/>
          <p14:tracePt t="96298" x="3162300" y="3359150"/>
          <p14:tracePt t="96315" x="3213100" y="3352800"/>
          <p14:tracePt t="96332" x="3257550" y="3346450"/>
          <p14:tracePt t="96348" x="3302000" y="3340100"/>
          <p14:tracePt t="96365" x="3346450" y="3340100"/>
          <p14:tracePt t="96382" x="3422650" y="3340100"/>
          <p14:tracePt t="96398" x="3460750" y="3340100"/>
          <p14:tracePt t="96415" x="3492500" y="3340100"/>
          <p14:tracePt t="96432" x="3524250" y="3346450"/>
          <p14:tracePt t="96448" x="3556000" y="3346450"/>
          <p14:tracePt t="96465" x="3587750" y="3346450"/>
          <p14:tracePt t="96482" x="3638550" y="3346450"/>
          <p14:tracePt t="96498" x="3695700" y="3346450"/>
          <p14:tracePt t="96515" x="3752850" y="3359150"/>
          <p14:tracePt t="96531" x="3803650" y="3371850"/>
          <p14:tracePt t="96548" x="3829050" y="3378200"/>
          <p14:tracePt t="96565" x="3848100" y="3378200"/>
          <p14:tracePt t="96581" x="3860800" y="3378200"/>
          <p14:tracePt t="96598" x="3873500" y="3378200"/>
          <p14:tracePt t="96615" x="3892550" y="3378200"/>
          <p14:tracePt t="96631" x="3937000" y="3384550"/>
          <p14:tracePt t="96648" x="3975100" y="3403600"/>
          <p14:tracePt t="96665" x="3987800" y="3409950"/>
          <p14:tracePt t="96681" x="4013200" y="3409950"/>
          <p14:tracePt t="96698" x="4051300" y="3409950"/>
          <p14:tracePt t="96715" x="4070350" y="3409950"/>
          <p14:tracePt t="96731" x="4076700" y="3409950"/>
          <p14:tracePt t="96748" x="4083050" y="3409950"/>
          <p14:tracePt t="96885" x="4083050" y="3416300"/>
          <p14:tracePt t="96893" x="4083050" y="3422650"/>
          <p14:tracePt t="96899" x="4089400" y="3429000"/>
          <p14:tracePt t="96914" x="4095750" y="3435350"/>
          <p14:tracePt t="96931" x="4095750" y="3441700"/>
          <p14:tracePt t="97002" x="4095750" y="3448050"/>
          <p14:tracePt t="97009" x="4095750" y="3454400"/>
          <p14:tracePt t="97017" x="4095750" y="3467100"/>
          <p14:tracePt t="97031" x="4095750" y="3479800"/>
          <p14:tracePt t="97048" x="4076700" y="3524250"/>
          <p14:tracePt t="97064" x="4064000" y="3549650"/>
          <p14:tracePt t="97081" x="4057650" y="3562350"/>
          <p14:tracePt t="97098" x="4044950" y="3568700"/>
          <p14:tracePt t="97114" x="4038600" y="3581400"/>
          <p14:tracePt t="97131" x="4032250" y="3587750"/>
          <p14:tracePt t="97148" x="4019550" y="3600450"/>
          <p14:tracePt t="97164" x="4013200" y="3606800"/>
          <p14:tracePt t="97181" x="3987800" y="3619500"/>
          <p14:tracePt t="97197" x="3949700" y="3632200"/>
          <p14:tracePt t="97214" x="3911600" y="3651250"/>
          <p14:tracePt t="97231" x="3867150" y="3663950"/>
          <p14:tracePt t="97247" x="3829050" y="3676650"/>
          <p14:tracePt t="97264" x="3784600" y="3689350"/>
          <p14:tracePt t="97281" x="3740150" y="3702050"/>
          <p14:tracePt t="97298" x="3676650" y="3702050"/>
          <p14:tracePt t="97314" x="3632200" y="3702050"/>
          <p14:tracePt t="97331" x="3562350" y="3708400"/>
          <p14:tracePt t="97347" x="3486150" y="3714750"/>
          <p14:tracePt t="97364" x="3441700" y="3714750"/>
          <p14:tracePt t="97381" x="3390900" y="3727450"/>
          <p14:tracePt t="97397" x="3346450" y="3733800"/>
          <p14:tracePt t="97414" x="3302000" y="3740150"/>
          <p14:tracePt t="97431" x="3251200" y="3746500"/>
          <p14:tracePt t="97448" x="3206750" y="3759200"/>
          <p14:tracePt t="97464" x="3130550" y="3765550"/>
          <p14:tracePt t="97481" x="3105150" y="3765550"/>
          <p14:tracePt t="97497" x="3079750" y="3771900"/>
          <p14:tracePt t="97514" x="3067050" y="3771900"/>
          <p14:tracePt t="97530" x="3048000" y="3778250"/>
          <p14:tracePt t="97547" x="3022600" y="3784600"/>
          <p14:tracePt t="97564" x="2971800" y="3784600"/>
          <p14:tracePt t="97581" x="2921000" y="3790950"/>
          <p14:tracePt t="97597" x="2876550" y="3790950"/>
          <p14:tracePt t="97614" x="2825750" y="3797300"/>
          <p14:tracePt t="97631" x="2768600" y="3810000"/>
          <p14:tracePt t="97647" x="2717800" y="3816350"/>
          <p14:tracePt t="97664" x="2679700" y="3829050"/>
          <p14:tracePt t="97681" x="2622550" y="3829050"/>
          <p14:tracePt t="97697" x="2578100" y="3829050"/>
          <p14:tracePt t="97714" x="2501900" y="3829050"/>
          <p14:tracePt t="97731" x="2457450" y="3829050"/>
          <p14:tracePt t="97747" x="2425700" y="3829050"/>
          <p14:tracePt t="97764" x="2387600" y="3822700"/>
          <p14:tracePt t="97780" x="2355850" y="3816350"/>
          <p14:tracePt t="97797" x="2324100" y="3803650"/>
          <p14:tracePt t="97814" x="2292350" y="3797300"/>
          <p14:tracePt t="97830" x="2260600" y="3784600"/>
          <p14:tracePt t="97847" x="2247900" y="3778250"/>
          <p14:tracePt t="97864" x="2241550" y="3771900"/>
          <p14:tracePt t="97881" x="2228850" y="3765550"/>
          <p14:tracePt t="97897" x="2222500" y="3759200"/>
          <p14:tracePt t="97914" x="2209800" y="3752850"/>
          <p14:tracePt t="97931" x="2197100" y="3740150"/>
          <p14:tracePt t="97947" x="2190750" y="3733800"/>
          <p14:tracePt t="97964" x="2178050" y="3721100"/>
          <p14:tracePt t="97981" x="2165350" y="3708400"/>
          <p14:tracePt t="97997" x="2165350" y="3702050"/>
          <p14:tracePt t="98013" x="2159000" y="3689350"/>
          <p14:tracePt t="98030" x="2146300" y="3683000"/>
          <p14:tracePt t="98047" x="2139950" y="3663950"/>
          <p14:tracePt t="98063" x="2127250" y="3651250"/>
          <p14:tracePt t="98069" x="2127250" y="3644900"/>
          <p14:tracePt t="98081" x="2120900" y="3638550"/>
          <p14:tracePt t="98097" x="2108200" y="3625850"/>
          <p14:tracePt t="98113" x="2101850" y="3619500"/>
          <p14:tracePt t="98130" x="2095500" y="3606800"/>
          <p14:tracePt t="98147" x="2095500" y="3600450"/>
          <p14:tracePt t="98163" x="2095500" y="3594100"/>
          <p14:tracePt t="98180" x="2095500" y="3587750"/>
          <p14:tracePt t="98197" x="2095500" y="3575050"/>
          <p14:tracePt t="98213" x="2095500" y="3568700"/>
          <p14:tracePt t="98230" x="2108200" y="3530600"/>
          <p14:tracePt t="98247" x="2120900" y="3492500"/>
          <p14:tracePt t="98263" x="2133600" y="3460750"/>
          <p14:tracePt t="98280" x="2139950" y="3435350"/>
          <p14:tracePt t="98297" x="2139950" y="3429000"/>
          <p14:tracePt t="98313" x="2146300" y="3422650"/>
          <p14:tracePt t="98330" x="2146300" y="3416300"/>
          <p14:tracePt t="98347" x="2152650" y="3416300"/>
          <p14:tracePt t="98363" x="2152650" y="3409950"/>
          <p14:tracePt t="98387" x="2152650" y="3403600"/>
          <p14:tracePt t="98396" x="2152650" y="3397250"/>
          <p14:tracePt t="98467" x="2159000" y="3397250"/>
          <p14:tracePt t="98567" x="2165350" y="3390900"/>
          <p14:tracePt t="98583" x="2171700" y="3390900"/>
          <p14:tracePt t="98591" x="2184400" y="3384550"/>
          <p14:tracePt t="98599" x="2203450" y="3378200"/>
          <p14:tracePt t="98613" x="2216150" y="3371850"/>
          <p14:tracePt t="98630" x="2311400" y="3359150"/>
          <p14:tracePt t="98646" x="2374900" y="3346450"/>
          <p14:tracePt t="98663" x="2425700" y="3346450"/>
          <p14:tracePt t="98681" x="2463800" y="3340100"/>
          <p14:tracePt t="98696" x="2501900" y="3340100"/>
          <p14:tracePt t="98713" x="2533650" y="3340100"/>
          <p14:tracePt t="98729" x="2559050" y="3333750"/>
          <p14:tracePt t="98746" x="2597150" y="3333750"/>
          <p14:tracePt t="98763" x="2647950" y="3333750"/>
          <p14:tracePt t="98780" x="2692400" y="3327400"/>
          <p14:tracePt t="98796" x="2743200" y="3321050"/>
          <p14:tracePt t="98813" x="2806700" y="3321050"/>
          <p14:tracePt t="98830" x="2857500" y="3321050"/>
          <p14:tracePt t="98846" x="2901950" y="3321050"/>
          <p14:tracePt t="98863" x="2959100" y="3321050"/>
          <p14:tracePt t="98880" x="3028950" y="3321050"/>
          <p14:tracePt t="98896" x="3098800" y="3314700"/>
          <p14:tracePt t="98913" x="3181350" y="3308350"/>
          <p14:tracePt t="98929" x="3238500" y="3308350"/>
          <p14:tracePt t="98946" x="3289300" y="3308350"/>
          <p14:tracePt t="98963" x="3327400" y="3314700"/>
          <p14:tracePt t="98979" x="3371850" y="3314700"/>
          <p14:tracePt t="98996" x="3416300" y="3314700"/>
          <p14:tracePt t="99013" x="3460750" y="3327400"/>
          <p14:tracePt t="99029" x="3524250" y="3340100"/>
          <p14:tracePt t="99046" x="3568700" y="3346450"/>
          <p14:tracePt t="99062" x="3613150" y="3346450"/>
          <p14:tracePt t="99079" x="3651250" y="3346450"/>
          <p14:tracePt t="99096" x="3695700" y="3346450"/>
          <p14:tracePt t="99112" x="3740150" y="3352800"/>
          <p14:tracePt t="99129" x="3784600" y="3359150"/>
          <p14:tracePt t="99146" x="3841750" y="3365500"/>
          <p14:tracePt t="99162" x="3879850" y="3371850"/>
          <p14:tracePt t="99179" x="3917950" y="3378200"/>
          <p14:tracePt t="99196" x="3968750" y="3390900"/>
          <p14:tracePt t="99212" x="4019550" y="3397250"/>
          <p14:tracePt t="99229" x="4057650" y="3409950"/>
          <p14:tracePt t="99246" x="4089400" y="3409950"/>
          <p14:tracePt t="99262" x="4114800" y="3409950"/>
          <p14:tracePt t="99296" x="4127500" y="3409950"/>
          <p14:tracePt t="99312" x="4133850" y="3416300"/>
          <p14:tracePt t="99329" x="4146550" y="3422650"/>
          <p14:tracePt t="99405" x="4146550" y="3429000"/>
          <p14:tracePt t="99421" x="4146550" y="3435350"/>
          <p14:tracePt t="99429" x="4152900" y="3454400"/>
          <p14:tracePt t="99437" x="4159250" y="3467100"/>
          <p14:tracePt t="99445" x="4159250" y="3479800"/>
          <p14:tracePt t="99462" x="4159250" y="3511550"/>
          <p14:tracePt t="99479" x="4152900" y="3543300"/>
          <p14:tracePt t="99496" x="4146550" y="3568700"/>
          <p14:tracePt t="99512" x="4127500" y="3594100"/>
          <p14:tracePt t="99529" x="4114800" y="3606800"/>
          <p14:tracePt t="99546" x="4095750" y="3619500"/>
          <p14:tracePt t="99562" x="4064000" y="3632200"/>
          <p14:tracePt t="99579" x="4051300" y="3644900"/>
          <p14:tracePt t="99595" x="4025900" y="3651250"/>
          <p14:tracePt t="99612" x="4000500" y="3663950"/>
          <p14:tracePt t="99629" x="3962400" y="3676650"/>
          <p14:tracePt t="99646" x="3930650" y="3689350"/>
          <p14:tracePt t="99662" x="3879850" y="3702050"/>
          <p14:tracePt t="99679" x="3810000" y="3721100"/>
          <p14:tracePt t="99695" x="3759200" y="3727450"/>
          <p14:tracePt t="99712" x="3721100" y="3727450"/>
          <p14:tracePt t="99729" x="3676650" y="3727450"/>
          <p14:tracePt t="99745" x="3632200" y="3727450"/>
          <p14:tracePt t="99762" x="3556000" y="3721100"/>
          <p14:tracePt t="99779" x="3486150" y="3708400"/>
          <p14:tracePt t="99795" x="3429000" y="3708400"/>
          <p14:tracePt t="99812" x="3378200" y="3708400"/>
          <p14:tracePt t="99829" x="3359150" y="3708400"/>
          <p14:tracePt t="99845" x="3346450" y="3708400"/>
          <p14:tracePt t="99862" x="3321050" y="3714750"/>
          <p14:tracePt t="99879" x="3282950" y="3727450"/>
          <p14:tracePt t="99895" x="3251200" y="3740150"/>
          <p14:tracePt t="99912" x="3213100" y="3746500"/>
          <p14:tracePt t="99928" x="3181350" y="3752850"/>
          <p14:tracePt t="99945" x="3130550" y="3759200"/>
          <p14:tracePt t="99962" x="3054350" y="3759200"/>
          <p14:tracePt t="99978" x="3009900" y="3752850"/>
          <p14:tracePt t="99995" x="2965450" y="3740150"/>
          <p14:tracePt t="100012" x="2933700" y="3733800"/>
          <p14:tracePt t="100028" x="2901950" y="3727450"/>
          <p14:tracePt t="100045" x="2863850" y="3721100"/>
          <p14:tracePt t="100062" x="2800350" y="3721100"/>
          <p14:tracePt t="100078" x="2755900" y="3721100"/>
          <p14:tracePt t="100095" x="2705100" y="3714750"/>
          <p14:tracePt t="100112" x="2660650" y="3702050"/>
          <p14:tracePt t="100128" x="2622550" y="3683000"/>
          <p14:tracePt t="100145" x="2578100" y="3676650"/>
          <p14:tracePt t="100162" x="2546350" y="3663950"/>
          <p14:tracePt t="100178" x="2508250" y="3663950"/>
          <p14:tracePt t="100195" x="2470150" y="3657600"/>
          <p14:tracePt t="100213" x="2419350" y="3651250"/>
          <p14:tracePt t="100228" x="2393950" y="3644900"/>
          <p14:tracePt t="100245" x="2362200" y="3638550"/>
          <p14:tracePt t="100261" x="2336800" y="3638550"/>
          <p14:tracePt t="100278" x="2305050" y="3632200"/>
          <p14:tracePt t="100295" x="2286000" y="3625850"/>
          <p14:tracePt t="100311" x="2273300" y="3625850"/>
          <p14:tracePt t="100328" x="2254250" y="3625850"/>
          <p14:tracePt t="100345" x="2241550" y="3619500"/>
          <p14:tracePt t="100361" x="2235200" y="3619500"/>
          <p14:tracePt t="100378" x="2228850" y="3613150"/>
          <p14:tracePt t="100395" x="2216150" y="3606800"/>
          <p14:tracePt t="100411" x="2209800" y="3600450"/>
          <p14:tracePt t="100428" x="2197100" y="3594100"/>
          <p14:tracePt t="100471" x="2197100" y="3587750"/>
          <p14:tracePt t="100479" x="2190750" y="3587750"/>
          <p14:tracePt t="100495" x="2184400" y="3581400"/>
          <p14:tracePt t="100511" x="2184400" y="3575050"/>
          <p14:tracePt t="100528" x="2171700" y="3562350"/>
          <p14:tracePt t="100545" x="2159000" y="3536950"/>
          <p14:tracePt t="100561" x="2152650" y="3505200"/>
          <p14:tracePt t="100578" x="2152650" y="3467100"/>
          <p14:tracePt t="100581" x="2152650" y="3454400"/>
          <p14:tracePt t="100595" x="2152650" y="3435350"/>
          <p14:tracePt t="100611" x="2152650" y="3422650"/>
          <p14:tracePt t="100628" x="2159000" y="3409950"/>
          <p14:tracePt t="100676" x="2165350" y="3409950"/>
          <p14:tracePt t="100682" x="2165350" y="3403600"/>
          <p14:tracePt t="100694" x="2165350" y="3397250"/>
          <p14:tracePt t="100711" x="2178050" y="3384550"/>
          <p14:tracePt t="100728" x="2216150" y="3359150"/>
          <p14:tracePt t="100744" x="2247900" y="3352800"/>
          <p14:tracePt t="100761" x="2273300" y="3340100"/>
          <p14:tracePt t="100778" x="2298700" y="3327400"/>
          <p14:tracePt t="100794" x="2336800" y="3314700"/>
          <p14:tracePt t="100811" x="2368550" y="3302000"/>
          <p14:tracePt t="100828" x="2419350" y="3289300"/>
          <p14:tracePt t="100844" x="2470150" y="3282950"/>
          <p14:tracePt t="100861" x="2514600" y="3282950"/>
          <p14:tracePt t="100878" x="2597150" y="3289300"/>
          <p14:tracePt t="100894" x="2647950" y="3302000"/>
          <p14:tracePt t="100911" x="2692400" y="3308350"/>
          <p14:tracePt t="100927" x="2743200" y="3314700"/>
          <p14:tracePt t="100944" x="2787650" y="3314700"/>
          <p14:tracePt t="100961" x="2876550" y="3314700"/>
          <p14:tracePt t="100978" x="2978150" y="3308350"/>
          <p14:tracePt t="100994" x="3041650" y="3308350"/>
          <p14:tracePt t="101011" x="3124200" y="3308350"/>
          <p14:tracePt t="101027" x="3175000" y="3308350"/>
          <p14:tracePt t="101044" x="3238500" y="3314700"/>
          <p14:tracePt t="101061" x="3289300" y="3327400"/>
          <p14:tracePt t="101078" x="3327400" y="3333750"/>
          <p14:tracePt t="101081" x="3346450" y="3340100"/>
          <p14:tracePt t="101094" x="3365500" y="3340100"/>
          <p14:tracePt t="101111" x="3397250" y="3346450"/>
          <p14:tracePt t="101128" x="3441700" y="3346450"/>
          <p14:tracePt t="101144" x="3479800" y="3359150"/>
          <p14:tracePt t="101161" x="3517900" y="3365500"/>
          <p14:tracePt t="101177" x="3562350" y="3371850"/>
          <p14:tracePt t="101194" x="3632200" y="3390900"/>
          <p14:tracePt t="101211" x="3708400" y="3397250"/>
          <p14:tracePt t="101227" x="3778250" y="3409950"/>
          <p14:tracePt t="101244" x="3822700" y="3416300"/>
          <p14:tracePt t="101260" x="3879850" y="3416300"/>
          <p14:tracePt t="101277" x="3917950" y="3416300"/>
          <p14:tracePt t="101294" x="3949700" y="3409950"/>
          <p14:tracePt t="101311" x="3981450" y="3409950"/>
          <p14:tracePt t="101327" x="4013200" y="3409950"/>
          <p14:tracePt t="101344" x="4032250" y="3416300"/>
          <p14:tracePt t="101361" x="4044950" y="3416300"/>
          <p14:tracePt t="101377" x="4057650" y="3416300"/>
          <p14:tracePt t="101394" x="4102100" y="3416300"/>
          <p14:tracePt t="101411" x="4133850" y="3416300"/>
          <p14:tracePt t="101427" x="4152900" y="3422650"/>
          <p14:tracePt t="101444" x="4165600" y="3429000"/>
          <p14:tracePt t="101460" x="4171950" y="3429000"/>
          <p14:tracePt t="101477" x="4178300" y="3435350"/>
          <p14:tracePt t="101511" x="4191000" y="3448050"/>
          <p14:tracePt t="101527" x="4197350" y="3454400"/>
          <p14:tracePt t="101544" x="4197350" y="3467100"/>
          <p14:tracePt t="101561" x="4197350" y="3479800"/>
          <p14:tracePt t="101577" x="4197350" y="3486150"/>
          <p14:tracePt t="101594" x="4197350" y="3511550"/>
          <p14:tracePt t="101611" x="4197350" y="3530600"/>
          <p14:tracePt t="101627" x="4191000" y="3568700"/>
          <p14:tracePt t="101644" x="4171950" y="3613150"/>
          <p14:tracePt t="101660" x="4159250" y="3651250"/>
          <p14:tracePt t="101678" x="4140200" y="3663950"/>
          <p14:tracePt t="101693" x="4108450" y="3676650"/>
          <p14:tracePt t="101710" x="4089400" y="3689350"/>
          <p14:tracePt t="101727" x="4070350" y="3695700"/>
          <p14:tracePt t="101744" x="4044950" y="3708400"/>
          <p14:tracePt t="101760" x="4025900" y="3721100"/>
          <p14:tracePt t="101777" x="4006850" y="3727450"/>
          <p14:tracePt t="101795" x="3956050" y="3746500"/>
          <p14:tracePt t="101810" x="3924300" y="3746500"/>
          <p14:tracePt t="101827" x="3886200" y="3752850"/>
          <p14:tracePt t="101843" x="3841750" y="3752850"/>
          <p14:tracePt t="101860" x="3810000" y="3752850"/>
          <p14:tracePt t="101877" x="3778250" y="3752850"/>
          <p14:tracePt t="101893" x="3746500" y="3752850"/>
          <p14:tracePt t="101910" x="3689350" y="3752850"/>
          <p14:tracePt t="101927" x="3644900" y="3759200"/>
          <p14:tracePt t="101943" x="3575050" y="3771900"/>
          <p14:tracePt t="101960" x="3517900" y="3778250"/>
          <p14:tracePt t="101977" x="3467100" y="3784600"/>
          <p14:tracePt t="101993" x="3435350" y="3784600"/>
          <p14:tracePt t="102010" x="3397250" y="3784600"/>
          <p14:tracePt t="102027" x="3365500" y="3784600"/>
          <p14:tracePt t="102043" x="3340100" y="3784600"/>
          <p14:tracePt t="102060" x="3289300" y="3784600"/>
          <p14:tracePt t="102077" x="3263900" y="3784600"/>
          <p14:tracePt t="102093" x="3244850" y="3778250"/>
          <p14:tracePt t="102110" x="3238500" y="3778250"/>
          <p14:tracePt t="102127" x="3219450" y="3778250"/>
          <p14:tracePt t="102143" x="3187700" y="3771900"/>
          <p14:tracePt t="102160" x="3155950" y="3765550"/>
          <p14:tracePt t="102177" x="3117850" y="3759200"/>
          <p14:tracePt t="102193" x="3067050" y="3759200"/>
          <p14:tracePt t="102210" x="3035300" y="3759200"/>
          <p14:tracePt t="102226" x="2990850" y="3759200"/>
          <p14:tracePt t="102243" x="2933700" y="3752850"/>
          <p14:tracePt t="102260" x="2882900" y="3746500"/>
          <p14:tracePt t="102277" x="2832100" y="3733800"/>
          <p14:tracePt t="102293" x="2781300" y="3727450"/>
          <p14:tracePt t="102310" x="2705100" y="3708400"/>
          <p14:tracePt t="102326" x="2654300" y="3702050"/>
          <p14:tracePt t="102343" x="2584450" y="3683000"/>
          <p14:tracePt t="102360" x="2508250" y="3676650"/>
          <p14:tracePt t="102376" x="2432050" y="3670300"/>
          <p14:tracePt t="102393" x="2374900" y="3670300"/>
          <p14:tracePt t="102410" x="2336800" y="3670300"/>
          <p14:tracePt t="102427" x="2292350" y="3670300"/>
          <p14:tracePt t="102443" x="2254250" y="3670300"/>
          <p14:tracePt t="102460" x="2184400" y="3663950"/>
          <p14:tracePt t="102477" x="2152650" y="3657600"/>
          <p14:tracePt t="102493" x="2139950" y="3657600"/>
          <p14:tracePt t="102510" x="2127250" y="3657600"/>
          <p14:tracePt t="102633" x="2127250" y="3651250"/>
          <p14:tracePt t="102641" x="2120900" y="3644900"/>
          <p14:tracePt t="102649" x="2114550" y="3638550"/>
          <p14:tracePt t="102659" x="2108200" y="3638550"/>
          <p14:tracePt t="102679" x="2101850" y="3625850"/>
          <p14:tracePt t="102693" x="2095500" y="3613150"/>
          <p14:tracePt t="102709" x="2095500" y="3600450"/>
          <p14:tracePt t="102726" x="2095500" y="3587750"/>
          <p14:tracePt t="102743" x="2095500" y="3575050"/>
          <p14:tracePt t="102759" x="2095500" y="3568700"/>
          <p14:tracePt t="102776" x="2095500" y="3556000"/>
          <p14:tracePt t="102793" x="2095500" y="3536950"/>
          <p14:tracePt t="102809" x="2095500" y="3524250"/>
          <p14:tracePt t="102826" x="2095500" y="3505200"/>
          <p14:tracePt t="102842" x="2101850" y="3467100"/>
          <p14:tracePt t="102859" x="2114550" y="3448050"/>
          <p14:tracePt t="102876" x="2114550" y="3441700"/>
          <p14:tracePt t="102893" x="2114550" y="3435350"/>
          <p14:tracePt t="102909" x="2120900" y="3422650"/>
          <p14:tracePt t="102926" x="2127250" y="3416300"/>
          <p14:tracePt t="102943" x="2127250" y="3403600"/>
          <p14:tracePt t="102959" x="2139950" y="3390900"/>
          <p14:tracePt t="102977" x="2146300" y="3378200"/>
          <p14:tracePt t="102992" x="2146300" y="3371850"/>
          <p14:tracePt t="103009" x="2152650" y="3359150"/>
          <p14:tracePt t="103026" x="2159000" y="3352800"/>
          <p14:tracePt t="103042" x="2165350" y="3346450"/>
          <p14:tracePt t="103125" x="2184400" y="3346450"/>
          <p14:tracePt t="103133" x="2197100" y="3346450"/>
          <p14:tracePt t="103142" x="2222500" y="3346450"/>
          <p14:tracePt t="103159" x="2286000" y="3340100"/>
          <p14:tracePt t="103176" x="2387600" y="3340100"/>
          <p14:tracePt t="103192" x="2489200" y="3340100"/>
          <p14:tracePt t="103209" x="2559050" y="3340100"/>
          <p14:tracePt t="103227" x="2641600" y="3346450"/>
          <p14:tracePt t="103242" x="2686050" y="3346450"/>
          <p14:tracePt t="103259" x="2743200" y="3352800"/>
          <p14:tracePt t="103275" x="2794000" y="3359150"/>
          <p14:tracePt t="103292" x="2832100" y="3359150"/>
          <p14:tracePt t="103309" x="2882900" y="3359150"/>
          <p14:tracePt t="103325" x="2927350" y="3352800"/>
          <p14:tracePt t="103342" x="2978150" y="3340100"/>
          <p14:tracePt t="103359" x="3028950" y="3327400"/>
          <p14:tracePt t="103376" x="3092450" y="3308350"/>
          <p14:tracePt t="103392" x="3143250" y="3302000"/>
          <p14:tracePt t="103409" x="3181350" y="3302000"/>
          <p14:tracePt t="103425" x="3213100" y="3302000"/>
          <p14:tracePt t="103442" x="3251200" y="3308350"/>
          <p14:tracePt t="103459" x="3276600" y="3321050"/>
          <p14:tracePt t="103475" x="3308350" y="3333750"/>
          <p14:tracePt t="103492" x="3359150" y="3340100"/>
          <p14:tracePt t="103509" x="3397250" y="3340100"/>
          <p14:tracePt t="103525" x="3448050" y="3340100"/>
          <p14:tracePt t="103542" x="3486150" y="3340100"/>
          <p14:tracePt t="103559" x="3517900" y="3352800"/>
          <p14:tracePt t="103575" x="3530600" y="3352800"/>
          <p14:tracePt t="103592" x="3549650" y="3352800"/>
          <p14:tracePt t="103609" x="3587750" y="3359150"/>
          <p14:tracePt t="103613" x="3600450" y="3359150"/>
          <p14:tracePt t="103626" x="3644900" y="3365500"/>
          <p14:tracePt t="103642" x="3702050" y="3378200"/>
          <p14:tracePt t="103659" x="3759200" y="3384550"/>
          <p14:tracePt t="103675" x="3810000" y="3397250"/>
          <p14:tracePt t="103692" x="3854450" y="3403600"/>
          <p14:tracePt t="103709" x="3898900" y="3409950"/>
          <p14:tracePt t="103725" x="3943350" y="3409950"/>
          <p14:tracePt t="103742" x="3994150" y="3409950"/>
          <p14:tracePt t="103759" x="4025900" y="3409950"/>
          <p14:tracePt t="103775" x="4051300" y="3403600"/>
          <p14:tracePt t="103792" x="4057650" y="3397250"/>
          <p14:tracePt t="103893" x="4070350" y="3397250"/>
          <p14:tracePt t="103901" x="4089400" y="3397250"/>
          <p14:tracePt t="103909" x="4095750" y="3397250"/>
          <p14:tracePt t="103925" x="4121150" y="3397250"/>
          <p14:tracePt t="103942" x="4127500" y="3397250"/>
          <p14:tracePt t="103958" x="4133850" y="3397250"/>
          <p14:tracePt t="104105" x="4133850" y="3409950"/>
          <p14:tracePt t="104113" x="4133850" y="3416300"/>
          <p14:tracePt t="104125" x="4133850" y="3429000"/>
          <p14:tracePt t="104142" x="4121150" y="3467100"/>
          <p14:tracePt t="104158" x="4114800" y="3486150"/>
          <p14:tracePt t="104175" x="4102100" y="3511550"/>
          <p14:tracePt t="104191" x="4095750" y="3536950"/>
          <p14:tracePt t="104208" x="4083050" y="3568700"/>
          <p14:tracePt t="104225" x="4083050" y="3594100"/>
          <p14:tracePt t="104241" x="4076700" y="3632200"/>
          <p14:tracePt t="104258" x="4064000" y="3670300"/>
          <p14:tracePt t="104275" x="4057650" y="3702050"/>
          <p14:tracePt t="104292" x="4057650" y="3740150"/>
          <p14:tracePt t="104308" x="4051300" y="3759200"/>
          <p14:tracePt t="104418" x="4032250" y="3759200"/>
          <p14:tracePt t="104425" x="4013200" y="3759200"/>
          <p14:tracePt t="104441" x="3962400" y="3746500"/>
          <p14:tracePt t="104458" x="3905250" y="3740150"/>
          <p14:tracePt t="104475" x="3816350" y="3740150"/>
          <p14:tracePt t="104491" x="3771900" y="3740150"/>
          <p14:tracePt t="104508" x="3721100" y="3752850"/>
          <p14:tracePt t="104524" x="3670300" y="3765550"/>
          <p14:tracePt t="104541" x="3625850" y="3778250"/>
          <p14:tracePt t="104558" x="3505200" y="3784600"/>
          <p14:tracePt t="104574" x="3403600" y="3790950"/>
          <p14:tracePt t="104591" x="3314700" y="3803650"/>
          <p14:tracePt t="104608" x="3270250" y="3816350"/>
          <p14:tracePt t="104624" x="3213100" y="3822700"/>
          <p14:tracePt t="104641" x="3162300" y="3829050"/>
          <p14:tracePt t="104658" x="3117850" y="3829050"/>
          <p14:tracePt t="104674" x="3067050" y="3829050"/>
          <p14:tracePt t="104691" x="3022600" y="3822700"/>
          <p14:tracePt t="104708" x="2971800" y="3810000"/>
          <p14:tracePt t="104724" x="2933700" y="3803650"/>
          <p14:tracePt t="104741" x="2876550" y="3803650"/>
          <p14:tracePt t="104758" x="2832100" y="3803650"/>
          <p14:tracePt t="104774" x="2755900" y="3803650"/>
          <p14:tracePt t="104791" x="2667000" y="3816350"/>
          <p14:tracePt t="104808" x="2540000" y="3816350"/>
          <p14:tracePt t="104824" x="2444750" y="3803650"/>
          <p14:tracePt t="104841" x="2355850" y="3790950"/>
          <p14:tracePt t="104857" x="2279650" y="3778250"/>
          <p14:tracePt t="104874" x="2222500" y="3771900"/>
          <p14:tracePt t="104891" x="2184400" y="3765550"/>
          <p14:tracePt t="104908" x="2171700" y="3765550"/>
          <p14:tracePt t="104924" x="2165350" y="3765550"/>
          <p14:tracePt t="104941" x="2159000" y="3759200"/>
          <p14:tracePt t="104957" x="2152650" y="3759200"/>
          <p14:tracePt t="105437" x="2146300" y="3752850"/>
          <p14:tracePt t="105445" x="2139950" y="3752850"/>
          <p14:tracePt t="105457" x="2133600" y="3740150"/>
          <p14:tracePt t="105474" x="2120900" y="3708400"/>
          <p14:tracePt t="105490" x="2108200" y="3695700"/>
          <p14:tracePt t="105507" x="2101850" y="3676650"/>
          <p14:tracePt t="105524" x="2101850" y="3670300"/>
          <p14:tracePt t="105540" x="2089150" y="3657600"/>
          <p14:tracePt t="105557" x="2089150" y="3651250"/>
          <p14:tracePt t="105573" x="2082800" y="3638550"/>
          <p14:tracePt t="105590" x="2076450" y="3613150"/>
          <p14:tracePt t="105607" x="2070100" y="3600450"/>
          <p14:tracePt t="105624" x="2063750" y="3587750"/>
          <p14:tracePt t="105640" x="2057400" y="3581400"/>
          <p14:tracePt t="105657" x="2057400" y="3568700"/>
          <p14:tracePt t="105673" x="2051050" y="3556000"/>
          <p14:tracePt t="105690" x="2051050" y="3543300"/>
          <p14:tracePt t="105707" x="2051050" y="3524250"/>
          <p14:tracePt t="105723" x="2051050" y="3517900"/>
          <p14:tracePt t="105740" x="2051050" y="3511550"/>
          <p14:tracePt t="105774" x="2051050" y="3505200"/>
          <p14:tracePt t="105790" x="2044700" y="3492500"/>
          <p14:tracePt t="105807" x="2044700" y="3467100"/>
          <p14:tracePt t="105823" x="2044700" y="3441700"/>
          <p14:tracePt t="105840" x="2044700" y="3409950"/>
          <p14:tracePt t="105856" x="2057400" y="3371850"/>
          <p14:tracePt t="105873" x="2063750" y="3340100"/>
          <p14:tracePt t="105890" x="2076450" y="3327400"/>
          <p14:tracePt t="105907" x="2082800" y="3314700"/>
          <p14:tracePt t="105923" x="2089150" y="3314700"/>
          <p14:tracePt t="105940" x="2089150" y="3308350"/>
          <p14:tracePt t="105957" x="2089150" y="3302000"/>
          <p14:tracePt t="106001" x="2095500" y="3302000"/>
          <p14:tracePt t="106108" x="2101850" y="3295650"/>
          <p14:tracePt t="106118" x="2108200" y="3295650"/>
          <p14:tracePt t="106124" x="2108200" y="3289300"/>
          <p14:tracePt t="106140" x="2120900" y="3282950"/>
          <p14:tracePt t="106275" x="2133600" y="3282950"/>
          <p14:tracePt t="106289" x="2139950" y="3282950"/>
          <p14:tracePt t="106298" x="2146300" y="3282950"/>
          <p14:tracePt t="106306" x="2165350" y="3289300"/>
          <p14:tracePt t="106323" x="2216150" y="3295650"/>
          <p14:tracePt t="106340" x="2311400" y="3295650"/>
          <p14:tracePt t="106356" x="2425700" y="3295650"/>
          <p14:tracePt t="106373" x="2565400" y="3295650"/>
          <p14:tracePt t="106390" x="2781300" y="3270250"/>
          <p14:tracePt t="106406" x="2901950" y="3263900"/>
          <p14:tracePt t="106424" x="2978150" y="3251200"/>
          <p14:tracePt t="106440" x="3022600" y="3251200"/>
          <p14:tracePt t="106456" x="3060700" y="3251200"/>
          <p14:tracePt t="106473" x="3079750" y="3251200"/>
          <p14:tracePt t="106490" x="3105150" y="3251200"/>
          <p14:tracePt t="106506" x="3130550" y="3251200"/>
          <p14:tracePt t="106523" x="3162300" y="3251200"/>
          <p14:tracePt t="106540" x="3213100" y="3257550"/>
          <p14:tracePt t="106556" x="3257550" y="3263900"/>
          <p14:tracePt t="106573" x="3308350" y="3263900"/>
          <p14:tracePt t="106589" x="3346450" y="3263900"/>
          <p14:tracePt t="106606" x="3397250" y="3270250"/>
          <p14:tracePt t="106623" x="3441700" y="3270250"/>
          <p14:tracePt t="106626" x="3473450" y="3270250"/>
          <p14:tracePt t="106639" x="3498850" y="3270250"/>
          <p14:tracePt t="106656" x="3581400" y="3270250"/>
          <p14:tracePt t="106673" x="3625850" y="3270250"/>
          <p14:tracePt t="106689" x="3657600" y="3270250"/>
          <p14:tracePt t="106706" x="3695700" y="3270250"/>
          <p14:tracePt t="106722" x="3727450" y="3270250"/>
          <p14:tracePt t="106739" x="3746500" y="3276600"/>
          <p14:tracePt t="106756" x="3778250" y="3282950"/>
          <p14:tracePt t="106773" x="3803650" y="3282950"/>
          <p14:tracePt t="106789" x="3822700" y="3282950"/>
          <p14:tracePt t="106806" x="3854450" y="3282950"/>
          <p14:tracePt t="106822" x="3873500" y="3282950"/>
          <p14:tracePt t="106839" x="3905250" y="3282950"/>
          <p14:tracePt t="106856" x="3937000" y="3282950"/>
          <p14:tracePt t="106872" x="3956050" y="3282950"/>
          <p14:tracePt t="106889" x="3975100" y="3282950"/>
          <p14:tracePt t="106906" x="4006850" y="3282950"/>
          <p14:tracePt t="106922" x="4051300" y="3276600"/>
          <p14:tracePt t="106939" x="4089400" y="3270250"/>
          <p14:tracePt t="106956" x="4095750" y="3270250"/>
          <p14:tracePt t="106972" x="4102100" y="3270250"/>
          <p14:tracePt t="107119" x="4108450" y="3270250"/>
          <p14:tracePt t="107199" x="4108450" y="3276600"/>
          <p14:tracePt t="107207" x="4108450" y="3282950"/>
          <p14:tracePt t="107215" x="4114800" y="3289300"/>
          <p14:tracePt t="107222" x="4114800" y="3302000"/>
          <p14:tracePt t="107239" x="4121150" y="3321050"/>
          <p14:tracePt t="107255" x="4127500" y="3359150"/>
          <p14:tracePt t="107272" x="4133850" y="3397250"/>
          <p14:tracePt t="107289" x="4140200" y="3441700"/>
          <p14:tracePt t="107306" x="4152900" y="3505200"/>
          <p14:tracePt t="107322" x="4165600" y="3549650"/>
          <p14:tracePt t="107339" x="4171950" y="3581400"/>
          <p14:tracePt t="107356" x="4178300" y="3587750"/>
          <p14:tracePt t="107372" x="4178300" y="3594100"/>
          <p14:tracePt t="107441" x="4178300" y="3600450"/>
          <p14:tracePt t="107449" x="4178300" y="3606800"/>
          <p14:tracePt t="107457" x="4178300" y="3613150"/>
          <p14:tracePt t="107472" x="4178300" y="3625850"/>
          <p14:tracePt t="107488" x="4178300" y="3632200"/>
          <p14:tracePt t="107505" x="4178300" y="3638550"/>
          <p14:tracePt t="107522" x="4178300" y="3651250"/>
          <p14:tracePt t="107538" x="4171950" y="3657600"/>
          <p14:tracePt t="107555" x="4165600" y="3663950"/>
          <p14:tracePt t="107572" x="4165600" y="3670300"/>
          <p14:tracePt t="107588" x="4165600" y="3683000"/>
          <p14:tracePt t="107605" x="4165600" y="3689350"/>
          <p14:tracePt t="107638" x="4159250" y="3702050"/>
          <p14:tracePt t="107655" x="4152900" y="3708400"/>
          <p14:tracePt t="107672" x="4146550" y="3714750"/>
          <p14:tracePt t="107688" x="4133850" y="3727450"/>
          <p14:tracePt t="107705" x="4133850" y="3733800"/>
          <p14:tracePt t="107722" x="4133850" y="3746500"/>
          <p14:tracePt t="107738" x="4127500" y="3746500"/>
          <p14:tracePt t="107859" x="4114800" y="3746500"/>
          <p14:tracePt t="107868" x="4089400" y="3746500"/>
          <p14:tracePt t="107876" x="4064000" y="3746500"/>
          <p14:tracePt t="107888" x="4019550" y="3746500"/>
          <p14:tracePt t="107905" x="3968750" y="3746500"/>
          <p14:tracePt t="107921" x="3917950" y="3740150"/>
          <p14:tracePt t="107938" x="3848100" y="3727450"/>
          <p14:tracePt t="107957" x="3771900" y="3727450"/>
          <p14:tracePt t="107972" x="3727450" y="3733800"/>
          <p14:tracePt t="107988" x="3689350" y="3733800"/>
          <p14:tracePt t="108005" x="3657600" y="3740150"/>
          <p14:tracePt t="108022" x="3613150" y="3740150"/>
          <p14:tracePt t="108038" x="3575050" y="3740150"/>
          <p14:tracePt t="108055" x="3543300" y="3740150"/>
          <p14:tracePt t="108071" x="3530600" y="3740150"/>
          <p14:tracePt t="108088" x="3511550" y="3740150"/>
          <p14:tracePt t="108105" x="3486150" y="3740150"/>
          <p14:tracePt t="108121" x="3441700" y="3746500"/>
          <p14:tracePt t="108124" x="3422650" y="3746500"/>
          <p14:tracePt t="108138" x="3371850" y="3746500"/>
          <p14:tracePt t="108155" x="3333750" y="3752850"/>
          <p14:tracePt t="108171" x="3295650" y="3752850"/>
          <p14:tracePt t="108188" x="3270250" y="3752850"/>
          <p14:tracePt t="108205" x="3257550" y="3752850"/>
          <p14:tracePt t="108221" x="3232150" y="3752850"/>
          <p14:tracePt t="108238" x="3187700" y="3752850"/>
          <p14:tracePt t="108255" x="3149600" y="3752850"/>
          <p14:tracePt t="108271" x="3117850" y="3752850"/>
          <p14:tracePt t="108288" x="3086100" y="3752850"/>
          <p14:tracePt t="108304" x="3048000" y="3759200"/>
          <p14:tracePt t="108321" x="3009900" y="3759200"/>
          <p14:tracePt t="108338" x="2959100" y="3759200"/>
          <p14:tracePt t="108354" x="2882900" y="3759200"/>
          <p14:tracePt t="108371" x="2819400" y="3759200"/>
          <p14:tracePt t="108388" x="2736850" y="3778250"/>
          <p14:tracePt t="108405" x="2692400" y="3778250"/>
          <p14:tracePt t="108421" x="2641600" y="3778250"/>
          <p14:tracePt t="108438" x="2584450" y="3778250"/>
          <p14:tracePt t="108454" x="2527300" y="3778250"/>
          <p14:tracePt t="108471" x="2482850" y="3771900"/>
          <p14:tracePt t="108488" x="2432050" y="3765550"/>
          <p14:tracePt t="108505" x="2400300" y="3765550"/>
          <p14:tracePt t="108521" x="2362200" y="3765550"/>
          <p14:tracePt t="108538" x="2324100" y="3771900"/>
          <p14:tracePt t="108554" x="2292350" y="3778250"/>
          <p14:tracePt t="108571" x="2254250" y="3778250"/>
          <p14:tracePt t="108588" x="2222500" y="3778250"/>
          <p14:tracePt t="108604" x="2197100" y="3784600"/>
          <p14:tracePt t="108621" x="2190750" y="3784600"/>
          <p14:tracePt t="108637" x="2184400" y="3784600"/>
          <p14:tracePt t="108749" x="2178050" y="3784600"/>
          <p14:tracePt t="108757" x="2165350" y="3778250"/>
          <p14:tracePt t="108771" x="2165350" y="3752850"/>
          <p14:tracePt t="108788" x="2146300" y="3702050"/>
          <p14:tracePt t="108804" x="2139950" y="3689350"/>
          <p14:tracePt t="108821" x="2133600" y="3676650"/>
          <p14:tracePt t="108837" x="2133600" y="3663950"/>
          <p14:tracePt t="108854" x="2127250" y="3651250"/>
          <p14:tracePt t="108871" x="2120900" y="3638550"/>
          <p14:tracePt t="108888" x="2108200" y="3600450"/>
          <p14:tracePt t="108904" x="2101850" y="3556000"/>
          <p14:tracePt t="108921" x="2095500" y="3524250"/>
          <p14:tracePt t="108937" x="2095500" y="3505200"/>
          <p14:tracePt t="108954" x="2095500" y="3486150"/>
          <p14:tracePt t="108970" x="2095500" y="3473450"/>
          <p14:tracePt t="108987" x="2101850" y="3467100"/>
          <p14:tracePt t="109004" x="2108200" y="3454400"/>
          <p14:tracePt t="109021" x="2108200" y="3448050"/>
          <p14:tracePt t="109037" x="2114550" y="3448050"/>
          <p14:tracePt t="109117" x="2120900" y="3429000"/>
          <p14:tracePt t="109126" x="2133600" y="3422650"/>
          <p14:tracePt t="109137" x="2139950" y="3409950"/>
          <p14:tracePt t="109153" x="2152650" y="3397250"/>
          <p14:tracePt t="109170" x="2165350" y="3384550"/>
          <p14:tracePt t="109187" x="2171700" y="3378200"/>
          <p14:tracePt t="109204" x="2178050" y="3378200"/>
          <p14:tracePt t="109220" x="2190750" y="3371850"/>
          <p14:tracePt t="109237" x="2190750" y="3365500"/>
          <p14:tracePt t="109254" x="2203450" y="3365500"/>
          <p14:tracePt t="109270" x="2209800" y="3365500"/>
          <p14:tracePt t="109287" x="2222500" y="3365500"/>
          <p14:tracePt t="109304" x="2254250" y="3365500"/>
          <p14:tracePt t="109320" x="2292350" y="3365500"/>
          <p14:tracePt t="109337" x="2324100" y="3365500"/>
          <p14:tracePt t="109353" x="2374900" y="3365500"/>
          <p14:tracePt t="109370" x="2457450" y="3371850"/>
          <p14:tracePt t="109387" x="2546350" y="3390900"/>
          <p14:tracePt t="109404" x="2635250" y="3397250"/>
          <p14:tracePt t="109420" x="2711450" y="3403600"/>
          <p14:tracePt t="109437" x="2794000" y="3416300"/>
          <p14:tracePt t="109454" x="2844800" y="3429000"/>
          <p14:tracePt t="109471" x="2895600" y="3429000"/>
          <p14:tracePt t="109487" x="2927350" y="3429000"/>
          <p14:tracePt t="109503" x="2959100" y="3429000"/>
          <p14:tracePt t="109520" x="2971800" y="3429000"/>
          <p14:tracePt t="109722" x="2933700" y="3435350"/>
          <p14:tracePt t="109727" x="2870200" y="3435350"/>
          <p14:tracePt t="109736" x="2806700" y="3435350"/>
          <p14:tracePt t="109753" x="2628900" y="3454400"/>
          <p14:tracePt t="109770" x="2438400" y="3486150"/>
          <p14:tracePt t="109786" x="2260600" y="3530600"/>
          <p14:tracePt t="109803" x="2114550" y="3556000"/>
          <p14:tracePt t="109820" x="1962150" y="3625850"/>
          <p14:tracePt t="109836" x="1898650" y="3670300"/>
          <p14:tracePt t="109853" x="1854200" y="3695700"/>
          <p14:tracePt t="109870" x="1828800" y="3708400"/>
          <p14:tracePt t="109886" x="1809750" y="3727450"/>
          <p14:tracePt t="109903" x="1797050" y="3733800"/>
          <p14:tracePt t="109920" x="1790700" y="3746500"/>
          <p14:tracePt t="109936" x="1778000" y="3752850"/>
          <p14:tracePt t="109953" x="1746250" y="3752850"/>
          <p14:tracePt t="109970" x="1701800" y="3759200"/>
          <p14:tracePt t="109987" x="1676400" y="3759200"/>
          <p14:tracePt t="110003" x="1644650" y="3759200"/>
          <p14:tracePt t="110020" x="1619250" y="3765550"/>
          <p14:tracePt t="110036" x="1606550" y="3765550"/>
          <p14:tracePt t="110053" x="1600200" y="3778250"/>
          <p14:tracePt t="110070" x="1587500" y="3778250"/>
          <p14:tracePt t="110086" x="1581150" y="3784600"/>
          <p14:tracePt t="110104" x="1562100" y="3790950"/>
          <p14:tracePt t="110120" x="1549400" y="3797300"/>
          <p14:tracePt t="110136" x="1536700" y="3797300"/>
          <p14:tracePt t="110153" x="1524000" y="3797300"/>
          <p14:tracePt t="110170" x="1511300" y="3797300"/>
          <p14:tracePt t="110203" x="1511300" y="3803650"/>
          <p14:tracePt t="110244" x="1524000" y="3797300"/>
          <p14:tracePt t="110253" x="1530350" y="3797300"/>
          <p14:tracePt t="110260" x="1530350" y="3790950"/>
          <p14:tracePt t="110270" x="1536700" y="3784600"/>
          <p14:tracePt t="110286" x="1543050" y="3778250"/>
          <p14:tracePt t="110303" x="1555750" y="3765550"/>
          <p14:tracePt t="110319" x="1562100" y="3759200"/>
          <p14:tracePt t="110336" x="1581150" y="3746500"/>
          <p14:tracePt t="110353" x="1587500" y="3733800"/>
          <p14:tracePt t="110369" x="1600200" y="3708400"/>
          <p14:tracePt t="110386" x="1612900" y="3689350"/>
          <p14:tracePt t="110403" x="1625600" y="3670300"/>
          <p14:tracePt t="110419" x="1631950" y="3651250"/>
          <p14:tracePt t="110436" x="1644650" y="3644900"/>
          <p14:tracePt t="110452" x="1651000" y="3625850"/>
          <p14:tracePt t="110470" x="1670050" y="3594100"/>
          <p14:tracePt t="110486" x="1670050" y="3575050"/>
          <p14:tracePt t="110503" x="1682750" y="3562350"/>
          <p14:tracePt t="110519" x="1689100" y="3536950"/>
          <p14:tracePt t="110536" x="1701800" y="3498850"/>
          <p14:tracePt t="110553" x="1708150" y="3473450"/>
          <p14:tracePt t="110569" x="1720850" y="3454400"/>
          <p14:tracePt t="110586" x="1727200" y="3441700"/>
          <p14:tracePt t="110602" x="1739900" y="3429000"/>
          <p14:tracePt t="110619" x="1746250" y="3429000"/>
          <p14:tracePt t="110636" x="1746250" y="3422650"/>
          <p14:tracePt t="110707" x="1746250" y="3429000"/>
          <p14:tracePt t="110715" x="1746250" y="3448050"/>
          <p14:tracePt t="110723" x="1752600" y="3473450"/>
          <p14:tracePt t="110736" x="1752600" y="3505200"/>
          <p14:tracePt t="110752" x="1758950" y="3543300"/>
          <p14:tracePt t="110769" x="1758950" y="3575050"/>
          <p14:tracePt t="110786" x="1758950" y="3619500"/>
          <p14:tracePt t="110802" x="1752600" y="3644900"/>
          <p14:tracePt t="110819" x="1746250" y="3676650"/>
          <p14:tracePt t="110836" x="1733550" y="3689350"/>
          <p14:tracePt t="110852" x="1727200" y="3695700"/>
          <p14:tracePt t="110927" x="1708150" y="3702050"/>
          <p14:tracePt t="110936" x="1689100" y="3708400"/>
          <p14:tracePt t="110952" x="1651000" y="3714750"/>
          <p14:tracePt t="110969" x="1600200" y="3714750"/>
          <p14:tracePt t="110985" x="1543050" y="3727450"/>
          <p14:tracePt t="111002" x="1466850" y="3740150"/>
          <p14:tracePt t="111019" x="1377950" y="3759200"/>
          <p14:tracePt t="111036" x="1244600" y="3746500"/>
          <p14:tracePt t="111052" x="1155700" y="3746500"/>
          <p14:tracePt t="111069" x="1092200" y="3740150"/>
          <p14:tracePt t="111086" x="1041400" y="3733800"/>
          <p14:tracePt t="111102" x="1009650" y="3727450"/>
          <p14:tracePt t="111119" x="1003300" y="3727450"/>
          <p14:tracePt t="111122" x="996950" y="3727450"/>
          <p14:tracePt t="111137" x="990600" y="3727450"/>
          <p14:tracePt t="111152" x="984250" y="3727450"/>
          <p14:tracePt t="111215" x="977900" y="3727450"/>
          <p14:tracePt t="111255" x="971550" y="3721100"/>
          <p14:tracePt t="111263" x="965200" y="3714750"/>
          <p14:tracePt t="111271" x="952500" y="3702050"/>
          <p14:tracePt t="111286" x="914400" y="3651250"/>
          <p14:tracePt t="111302" x="863600" y="3587750"/>
          <p14:tracePt t="111319" x="812800" y="3492500"/>
          <p14:tracePt t="111335" x="800100" y="3441700"/>
          <p14:tracePt t="111352" x="800100" y="3416300"/>
          <p14:tracePt t="111369" x="800100" y="3403600"/>
          <p14:tracePt t="111385" x="800100" y="3390900"/>
          <p14:tracePt t="111402" x="800100" y="3384550"/>
          <p14:tracePt t="111475" x="806450" y="3384550"/>
          <p14:tracePt t="111484" x="806450" y="3390900"/>
          <p14:tracePt t="111489" x="819150" y="3397250"/>
          <p14:tracePt t="111502" x="825500" y="3397250"/>
          <p14:tracePt t="111518" x="857250" y="3409950"/>
          <p14:tracePt t="111535" x="927100" y="3435350"/>
          <p14:tracePt t="111552" x="1111250" y="3473450"/>
          <p14:tracePt t="111568" x="1250950" y="3505200"/>
          <p14:tracePt t="111585" x="1403350" y="3517900"/>
          <p14:tracePt t="111602" x="1530350" y="3536950"/>
          <p14:tracePt t="111618" x="1657350" y="3543300"/>
          <p14:tracePt t="111635" x="1765300" y="3543300"/>
          <p14:tracePt t="111652" x="1854200" y="3549650"/>
          <p14:tracePt t="111669" x="1974850" y="3549650"/>
          <p14:tracePt t="111685" x="2038350" y="3549650"/>
          <p14:tracePt t="111702" x="2070100" y="3549650"/>
          <p14:tracePt t="111718" x="2076450" y="3556000"/>
          <p14:tracePt t="111735" x="2082800" y="3568700"/>
          <p14:tracePt t="111752" x="2089150" y="3575050"/>
          <p14:tracePt t="111768" x="2089150" y="3581400"/>
          <p14:tracePt t="111843" x="2095500" y="3581400"/>
          <p14:tracePt t="111852" x="2101850" y="3587750"/>
          <p14:tracePt t="111857" x="2101850" y="3600450"/>
          <p14:tracePt t="111868" x="2108200" y="3606800"/>
          <p14:tracePt t="111885" x="2127250" y="3625850"/>
          <p14:tracePt t="111901" x="2133600" y="3644900"/>
          <p14:tracePt t="111918" x="2146300" y="3651250"/>
          <p14:tracePt t="111935" x="2152650" y="3663950"/>
          <p14:tracePt t="111951" x="2159000" y="3670300"/>
          <p14:tracePt t="112117" x="2159000" y="3651250"/>
          <p14:tracePt t="112124" x="2152650" y="3625850"/>
          <p14:tracePt t="112134" x="2146300" y="3606800"/>
          <p14:tracePt t="112151" x="2139950" y="3556000"/>
          <p14:tracePt t="112168" x="2139950" y="3505200"/>
          <p14:tracePt t="112184" x="2139950" y="3473450"/>
          <p14:tracePt t="112201" x="2152650" y="3448050"/>
          <p14:tracePt t="112218" x="2165350" y="3429000"/>
          <p14:tracePt t="112234" x="2171700" y="3422650"/>
          <p14:tracePt t="112251" x="2184400" y="3422650"/>
          <p14:tracePt t="112268" x="2209800" y="3422650"/>
          <p14:tracePt t="112284" x="2266950" y="3422650"/>
          <p14:tracePt t="112301" x="2374900" y="3422650"/>
          <p14:tracePt t="112318" x="2635250" y="3422650"/>
          <p14:tracePt t="112334" x="2832100" y="3422650"/>
          <p14:tracePt t="112351" x="3035300" y="3416300"/>
          <p14:tracePt t="112367" x="3213100" y="3403600"/>
          <p14:tracePt t="112384" x="3384550" y="3390900"/>
          <p14:tracePt t="112401" x="3492500" y="3371850"/>
          <p14:tracePt t="112417" x="3581400" y="3365500"/>
          <p14:tracePt t="112434" x="3670300" y="3359150"/>
          <p14:tracePt t="112451" x="3727450" y="3352800"/>
          <p14:tracePt t="112467" x="3803650" y="3346450"/>
          <p14:tracePt t="112484" x="3873500" y="3340100"/>
          <p14:tracePt t="112501" x="3917950" y="3340100"/>
          <p14:tracePt t="112517" x="3949700" y="3340100"/>
          <p14:tracePt t="112534" x="4019550" y="3352800"/>
          <p14:tracePt t="112551" x="4083050" y="3359150"/>
          <p14:tracePt t="112567" x="4146550" y="3365500"/>
          <p14:tracePt t="112584" x="4197350" y="3371850"/>
          <p14:tracePt t="112601" x="4235450" y="3384550"/>
          <p14:tracePt t="112727" x="4241800" y="3384550"/>
          <p14:tracePt t="112751" x="4241800" y="3403600"/>
          <p14:tracePt t="112759" x="4235450" y="3416300"/>
          <p14:tracePt t="112769" x="4229100" y="3435350"/>
          <p14:tracePt t="112784" x="4216400" y="3486150"/>
          <p14:tracePt t="112801" x="4210050" y="3549650"/>
          <p14:tracePt t="112817" x="4203700" y="3600450"/>
          <p14:tracePt t="112834" x="4191000" y="3644900"/>
          <p14:tracePt t="112851" x="4191000" y="3676650"/>
          <p14:tracePt t="112867" x="4184650" y="3695700"/>
          <p14:tracePt t="112884" x="4184650" y="3702050"/>
          <p14:tracePt t="112947" x="4159250" y="3708400"/>
          <p14:tracePt t="112955" x="4114800" y="3714750"/>
          <p14:tracePt t="112967" x="4051300" y="3714750"/>
          <p14:tracePt t="112984" x="3841750" y="3714750"/>
          <p14:tracePt t="113000" x="3670300" y="3714750"/>
          <p14:tracePt t="113017" x="3536950" y="3714750"/>
          <p14:tracePt t="113034" x="3441700" y="3714750"/>
          <p14:tracePt t="113050" x="3352800" y="3714750"/>
          <p14:tracePt t="113067" x="3276600" y="3714750"/>
          <p14:tracePt t="113084" x="3219450" y="3714750"/>
          <p14:tracePt t="113100" x="3162300" y="3714750"/>
          <p14:tracePt t="113117" x="3117850" y="3714750"/>
          <p14:tracePt t="113121" x="3092450" y="3714750"/>
          <p14:tracePt t="113134" x="3048000" y="3714750"/>
          <p14:tracePt t="113150" x="3003550" y="3721100"/>
          <p14:tracePt t="113167" x="2965450" y="3727450"/>
          <p14:tracePt t="113184" x="2914650" y="3733800"/>
          <p14:tracePt t="113200" x="2870200" y="3733800"/>
          <p14:tracePt t="113217" x="2819400" y="3740150"/>
          <p14:tracePt t="113233" x="2768600" y="3740150"/>
          <p14:tracePt t="113250" x="2679700" y="3733800"/>
          <p14:tracePt t="113267" x="2641600" y="3727450"/>
          <p14:tracePt t="113284" x="2597150" y="3714750"/>
          <p14:tracePt t="113300" x="2565400" y="3708400"/>
          <p14:tracePt t="113317" x="2533650" y="3702050"/>
          <p14:tracePt t="113333" x="2508250" y="3702050"/>
          <p14:tracePt t="113350" x="2482850" y="3695700"/>
          <p14:tracePt t="113367" x="2451100" y="3689350"/>
          <p14:tracePt t="113383" x="2425700" y="3689350"/>
          <p14:tracePt t="113400" x="2374900" y="3689350"/>
          <p14:tracePt t="113417" x="2343150" y="3689350"/>
          <p14:tracePt t="113433" x="2317750" y="3689350"/>
          <p14:tracePt t="113450" x="2292350" y="3695700"/>
          <p14:tracePt t="113467" x="2286000" y="3695700"/>
          <p14:tracePt t="113483" x="2273300" y="3702050"/>
          <p14:tracePt t="113615" x="2266950" y="3702050"/>
          <p14:tracePt t="113643" x="2260600" y="3702050"/>
          <p14:tracePt t="114035" x="2254250" y="3702050"/>
          <p14:tracePt t="114043" x="2241550" y="3689350"/>
          <p14:tracePt t="114051" x="2222500" y="3663950"/>
          <p14:tracePt t="114066" x="2203450" y="3625850"/>
          <p14:tracePt t="114083" x="2190750" y="3606800"/>
          <p14:tracePt t="114100" x="2178050" y="3575050"/>
          <p14:tracePt t="114116" x="2171700" y="3556000"/>
          <p14:tracePt t="114133" x="2165350" y="3549650"/>
          <p14:tracePt t="114150" x="2152650" y="3530600"/>
          <p14:tracePt t="114166" x="2152650" y="3524250"/>
          <p14:tracePt t="114183" x="2152650" y="3511550"/>
          <p14:tracePt t="114199" x="2146300" y="3505200"/>
          <p14:tracePt t="114216" x="2146300" y="3498850"/>
          <p14:tracePt t="114293" x="2146300" y="3492500"/>
          <p14:tracePt t="114309" x="2146300" y="3473450"/>
          <p14:tracePt t="114317" x="2146300" y="3467100"/>
          <p14:tracePt t="114326" x="2146300" y="3454400"/>
          <p14:tracePt t="114333" x="2146300" y="3448050"/>
          <p14:tracePt t="114349" x="2152650" y="3429000"/>
          <p14:tracePt t="114366" x="2152650" y="3422650"/>
          <p14:tracePt t="114383" x="2152650" y="3416300"/>
          <p14:tracePt t="114399" x="2152650" y="3409950"/>
          <p14:tracePt t="114725" x="2152650" y="3403600"/>
          <p14:tracePt t="114733" x="2159000" y="3390900"/>
          <p14:tracePt t="114747" x="2165350" y="3390900"/>
          <p14:tracePt t="114755" x="2171700" y="3384550"/>
          <p14:tracePt t="114771" x="2171700" y="3378200"/>
          <p14:tracePt t="114782" x="2178050" y="3378200"/>
          <p14:tracePt t="114857" x="2178050" y="3371850"/>
          <p14:tracePt t="114991" x="2184400" y="3371850"/>
          <p14:tracePt t="115007" x="2190750" y="3371850"/>
          <p14:tracePt t="115016" x="2197100" y="3371850"/>
          <p14:tracePt t="115022" x="2203450" y="3371850"/>
          <p14:tracePt t="115032" x="2209800" y="3371850"/>
          <p14:tracePt t="115049" x="2235200" y="3371850"/>
          <p14:tracePt t="115065" x="2247900" y="3371850"/>
          <p14:tracePt t="115082" x="2254250" y="3371850"/>
          <p14:tracePt t="115099" x="2273300" y="3371850"/>
          <p14:tracePt t="115115" x="2311400" y="3371850"/>
          <p14:tracePt t="115132" x="2355850" y="3371850"/>
          <p14:tracePt t="115149" x="2419350" y="3371850"/>
          <p14:tracePt t="115165" x="2470150" y="3371850"/>
          <p14:tracePt t="115182" x="2527300" y="3371850"/>
          <p14:tracePt t="115199" x="2578100" y="3371850"/>
          <p14:tracePt t="115215" x="2635250" y="3371850"/>
          <p14:tracePt t="115232" x="2705100" y="3378200"/>
          <p14:tracePt t="115249" x="2762250" y="3384550"/>
          <p14:tracePt t="115265" x="2806700" y="3384550"/>
          <p14:tracePt t="115282" x="2863850" y="3384550"/>
          <p14:tracePt t="115298" x="2914650" y="3384550"/>
          <p14:tracePt t="115315" x="2946400" y="3378200"/>
          <p14:tracePt t="115332" x="2971800" y="3371850"/>
          <p14:tracePt t="115348" x="2997200" y="3371850"/>
          <p14:tracePt t="115365" x="3009900" y="3371850"/>
          <p14:tracePt t="115382" x="3035300" y="3365500"/>
          <p14:tracePt t="115398" x="3067050" y="3365500"/>
          <p14:tracePt t="115415" x="3098800" y="3365500"/>
          <p14:tracePt t="115432" x="3136900" y="3365500"/>
          <p14:tracePt t="115448" x="3181350" y="3365500"/>
          <p14:tracePt t="115465" x="3232150" y="3365500"/>
          <p14:tracePt t="115482" x="3302000" y="3365500"/>
          <p14:tracePt t="115498" x="3352800" y="3365500"/>
          <p14:tracePt t="115515" x="3397250" y="3365500"/>
          <p14:tracePt t="115532" x="3448050" y="3352800"/>
          <p14:tracePt t="115548" x="3517900" y="3340100"/>
          <p14:tracePt t="115565" x="3575050" y="3333750"/>
          <p14:tracePt t="115582" x="3619500" y="3327400"/>
          <p14:tracePt t="115598" x="3663950" y="3327400"/>
          <p14:tracePt t="115615" x="3689350" y="3327400"/>
          <p14:tracePt t="115618" x="3702050" y="3327400"/>
          <p14:tracePt t="115633" x="3708400" y="3327400"/>
          <p14:tracePt t="115648" x="3727450" y="3333750"/>
          <p14:tracePt t="115665" x="3759200" y="3340100"/>
          <p14:tracePt t="115681" x="3803650" y="3352800"/>
          <p14:tracePt t="115698" x="3854450" y="3359150"/>
          <p14:tracePt t="115715" x="3892550" y="3359150"/>
          <p14:tracePt t="115731" x="3937000" y="3359150"/>
          <p14:tracePt t="115748" x="3981450" y="3359150"/>
          <p14:tracePt t="115765" x="4057650" y="3352800"/>
          <p14:tracePt t="115781" x="4102100" y="3340100"/>
          <p14:tracePt t="115798" x="4152900" y="3333750"/>
          <p14:tracePt t="115815" x="4184650" y="3333750"/>
          <p14:tracePt t="115831" x="4216400" y="3333750"/>
          <p14:tracePt t="115848" x="4222750" y="3333750"/>
          <p14:tracePt t="115865" x="4229100" y="3333750"/>
          <p14:tracePt t="115882" x="4235450" y="3333750"/>
          <p14:tracePt t="115898" x="4248150" y="3333750"/>
          <p14:tracePt t="115915" x="4254500" y="3340100"/>
          <p14:tracePt t="115931" x="4267200" y="3340100"/>
          <p14:tracePt t="115948" x="4273550" y="3340100"/>
          <p14:tracePt t="115964" x="4279900" y="3340100"/>
          <p14:tracePt t="116486" x="4279900" y="3346450"/>
          <p14:tracePt t="116494" x="4279900" y="3352800"/>
          <p14:tracePt t="116517" x="4279900" y="3359150"/>
          <p14:tracePt t="116525" x="4279900" y="3365500"/>
          <p14:tracePt t="116533" x="4279900" y="3371850"/>
          <p14:tracePt t="116548" x="4279900" y="3378200"/>
          <p14:tracePt t="116564" x="4279900" y="3409950"/>
          <p14:tracePt t="116581" x="4279900" y="3441700"/>
          <p14:tracePt t="116597" x="4279900" y="3479800"/>
          <p14:tracePt t="116614" x="4279900" y="3511550"/>
          <p14:tracePt t="116631" x="4279900" y="3530600"/>
          <p14:tracePt t="116647" x="4279900" y="3543300"/>
          <p14:tracePt t="116664" x="4279900" y="3556000"/>
          <p14:tracePt t="116681" x="4286250" y="3575050"/>
          <p14:tracePt t="116697" x="4292600" y="3581400"/>
          <p14:tracePt t="116714" x="4292600" y="3594100"/>
          <p14:tracePt t="116731" x="4292600" y="3600450"/>
          <p14:tracePt t="116747" x="4292600" y="3606800"/>
          <p14:tracePt t="116764" x="4292600" y="3613150"/>
          <p14:tracePt t="116780" x="4292600" y="3632200"/>
          <p14:tracePt t="116797" x="4298950" y="3651250"/>
          <p14:tracePt t="116814" x="4305300" y="3676650"/>
          <p14:tracePt t="116830" x="4305300" y="3683000"/>
          <p14:tracePt t="116847" x="4305300" y="3695700"/>
          <p14:tracePt t="116864" x="4305300" y="3702050"/>
          <p14:tracePt t="116880" x="4305300" y="3708400"/>
          <p14:tracePt t="116917" x="4292600" y="3708400"/>
          <p14:tracePt t="116930" x="4286250" y="3708400"/>
          <p14:tracePt t="116947" x="4235450" y="3714750"/>
          <p14:tracePt t="116963" x="4108450" y="3721100"/>
          <p14:tracePt t="116980" x="3949700" y="3721100"/>
          <p14:tracePt t="116997" x="3765550" y="3721100"/>
          <p14:tracePt t="117013" x="3638550" y="3721100"/>
          <p14:tracePt t="117030" x="3524250" y="3733800"/>
          <p14:tracePt t="117047" x="3340100" y="3746500"/>
          <p14:tracePt t="117064" x="3117850" y="3759200"/>
          <p14:tracePt t="117080" x="2978150" y="3746500"/>
          <p14:tracePt t="117097" x="2882900" y="3740150"/>
          <p14:tracePt t="117113" x="2794000" y="3727450"/>
          <p14:tracePt t="117130" x="2743200" y="3727450"/>
          <p14:tracePt t="117147" x="2717800" y="3721100"/>
          <p14:tracePt t="117163" x="2692400" y="3721100"/>
          <p14:tracePt t="117180" x="2647950" y="3721100"/>
          <p14:tracePt t="117197" x="2603500" y="3721100"/>
          <p14:tracePt t="117214" x="2527300" y="3727450"/>
          <p14:tracePt t="117230" x="2501900" y="3733800"/>
          <p14:tracePt t="117247" x="2489200" y="3740150"/>
          <p14:tracePt t="117263" x="2482850" y="3746500"/>
          <p14:tracePt t="117280" x="2476500" y="3746500"/>
          <p14:tracePt t="119134" x="2489200" y="3740150"/>
          <p14:tracePt t="119141" x="2501900" y="3727450"/>
          <p14:tracePt t="119149" x="2514600" y="3721100"/>
          <p14:tracePt t="119162" x="2520950" y="3721100"/>
          <p14:tracePt t="119178" x="2527300" y="3708400"/>
          <p14:tracePt t="119195" x="2546350" y="3683000"/>
          <p14:tracePt t="119211" x="2552700" y="3663950"/>
          <p14:tracePt t="119228" x="2565400" y="3619500"/>
          <p14:tracePt t="119245" x="2578100" y="3562350"/>
          <p14:tracePt t="119262" x="2603500" y="3441700"/>
          <p14:tracePt t="119278" x="2647950" y="3289300"/>
          <p14:tracePt t="119295" x="2705100" y="3105150"/>
          <p14:tracePt t="119312" x="2813050" y="2940050"/>
          <p14:tracePt t="119328" x="2857500" y="2876550"/>
          <p14:tracePt t="119345" x="2876550" y="2851150"/>
          <p14:tracePt t="119361" x="2882900" y="2844800"/>
          <p14:tracePt t="119424" x="2895600" y="2844800"/>
          <p14:tracePt t="119430" x="2901950" y="2844800"/>
          <p14:tracePt t="119444" x="2908300" y="2844800"/>
          <p14:tracePt t="119461" x="2914650" y="2844800"/>
          <p14:tracePt t="120222" x="2914650" y="2857500"/>
          <p14:tracePt t="120228" x="2914650" y="2876550"/>
          <p14:tracePt t="120236" x="2914650" y="2882900"/>
          <p14:tracePt t="120245" x="2901950" y="2901950"/>
          <p14:tracePt t="120261" x="2876550" y="2927350"/>
          <p14:tracePt t="120277" x="2870200" y="2959100"/>
          <p14:tracePt t="120294" x="2857500" y="2997200"/>
          <p14:tracePt t="120311" x="2851150" y="3041650"/>
          <p14:tracePt t="120327" x="2844800" y="3086100"/>
          <p14:tracePt t="120344" x="2844800" y="3111500"/>
          <p14:tracePt t="120361" x="2838450" y="3124200"/>
          <p14:tracePt t="121100" x="2832100" y="3124200"/>
          <p14:tracePt t="121107" x="2825750" y="3124200"/>
          <p14:tracePt t="121115" x="2813050" y="3124200"/>
          <p14:tracePt t="121127" x="2813050" y="3130550"/>
          <p14:tracePt t="121143" x="2800350" y="3130550"/>
          <p14:tracePt t="121160" x="2794000" y="3130550"/>
          <p14:tracePt t="121177" x="2787650" y="3130550"/>
          <p14:tracePt t="121193" x="2781300" y="3130550"/>
          <p14:tracePt t="121226" x="2774950" y="3130550"/>
          <p14:tracePt t="121248" x="2768600" y="3130550"/>
          <p14:tracePt t="121254" x="2762250" y="3130550"/>
          <p14:tracePt t="121262" x="2743200" y="3111500"/>
          <p14:tracePt t="121277" x="2730500" y="3105150"/>
          <p14:tracePt t="121293" x="2717800" y="3086100"/>
          <p14:tracePt t="121310" x="2705100" y="3079750"/>
          <p14:tracePt t="121327" x="2705100" y="3073400"/>
          <p14:tracePt t="121390" x="2705100" y="3067050"/>
          <p14:tracePt t="121397" x="2705100" y="3060700"/>
          <p14:tracePt t="121410" x="2705100" y="3054350"/>
          <p14:tracePt t="121426" x="2705100" y="3041650"/>
          <p14:tracePt t="121460" x="2705100" y="3035300"/>
          <p14:tracePt t="121477" x="2705100" y="3028950"/>
          <p14:tracePt t="121553" x="2705100" y="3016250"/>
          <p14:tracePt t="121560" x="2705100" y="3009900"/>
          <p14:tracePt t="121576" x="2705100" y="3003550"/>
          <p14:tracePt t="121584" x="2705100" y="2997200"/>
          <p14:tracePt t="121595" x="2705100" y="2984500"/>
          <p14:tracePt t="121609" x="2711450" y="2946400"/>
          <p14:tracePt t="121626" x="2724150" y="2914650"/>
          <p14:tracePt t="121643" x="2749550" y="2882900"/>
          <p14:tracePt t="121660" x="2762250" y="2863850"/>
          <p14:tracePt t="121676" x="2781300" y="2851150"/>
          <p14:tracePt t="121693" x="2794000" y="2838450"/>
          <p14:tracePt t="121710" x="2800350" y="2832100"/>
          <p14:tracePt t="121726" x="2813050" y="2819400"/>
          <p14:tracePt t="121743" x="2832100" y="2813050"/>
          <p14:tracePt t="121759" x="2863850" y="2800350"/>
          <p14:tracePt t="121776" x="2908300" y="2787650"/>
          <p14:tracePt t="121793" x="2978150" y="2774950"/>
          <p14:tracePt t="121810" x="3149600" y="2755900"/>
          <p14:tracePt t="121826" x="3257550" y="2749550"/>
          <p14:tracePt t="121843" x="3359150" y="2749550"/>
          <p14:tracePt t="121859" x="3416300" y="2762250"/>
          <p14:tracePt t="121876" x="3448050" y="2774950"/>
          <p14:tracePt t="121893" x="3454400" y="2781300"/>
          <p14:tracePt t="121938" x="3460750" y="2787650"/>
          <p14:tracePt t="121953" x="3479800" y="2794000"/>
          <p14:tracePt t="121961" x="3498850" y="2806700"/>
          <p14:tracePt t="121976" x="3549650" y="2838450"/>
          <p14:tracePt t="121993" x="3587750" y="2870200"/>
          <p14:tracePt t="122009" x="3619500" y="2889250"/>
          <p14:tracePt t="122026" x="3632200" y="2895600"/>
          <p14:tracePt t="122043" x="3632200" y="2901950"/>
          <p14:tracePt t="122059" x="3638550" y="2908300"/>
          <p14:tracePt t="122126" x="3644900" y="2914650"/>
          <p14:tracePt t="122133" x="3651250" y="2927350"/>
          <p14:tracePt t="122142" x="3657600" y="2946400"/>
          <p14:tracePt t="122159" x="3663950" y="2984500"/>
          <p14:tracePt t="122176" x="3670300" y="3016250"/>
          <p14:tracePt t="122192" x="3683000" y="3048000"/>
          <p14:tracePt t="122209" x="3695700" y="3073400"/>
          <p14:tracePt t="122226" x="3695700" y="3117850"/>
          <p14:tracePt t="122242" x="3695700" y="3136900"/>
          <p14:tracePt t="122259" x="3695700" y="3149600"/>
          <p14:tracePt t="122276" x="3695700" y="3155950"/>
          <p14:tracePt t="122292" x="3695700" y="3162300"/>
          <p14:tracePt t="122309" x="3689350" y="3168650"/>
          <p14:tracePt t="122326" x="3689350" y="3181350"/>
          <p14:tracePt t="122342" x="3676650" y="3187700"/>
          <p14:tracePt t="122359" x="3663950" y="3200400"/>
          <p14:tracePt t="122376" x="3657600" y="3213100"/>
          <p14:tracePt t="122392" x="3638550" y="3219450"/>
          <p14:tracePt t="122409" x="3606800" y="3232150"/>
          <p14:tracePt t="122425" x="3568700" y="3244850"/>
          <p14:tracePt t="122442" x="3530600" y="3257550"/>
          <p14:tracePt t="122459" x="3511550" y="3257550"/>
          <p14:tracePt t="122476" x="3486150" y="3263900"/>
          <p14:tracePt t="122492" x="3460750" y="3270250"/>
          <p14:tracePt t="122509" x="3422650" y="3276600"/>
          <p14:tracePt t="122525" x="3397250" y="3282950"/>
          <p14:tracePt t="122542" x="3384550" y="3282950"/>
          <p14:tracePt t="122559" x="3346450" y="3282950"/>
          <p14:tracePt t="122575" x="3321050" y="3289300"/>
          <p14:tracePt t="122592" x="3282950" y="3295650"/>
          <p14:tracePt t="122609" x="3238500" y="3302000"/>
          <p14:tracePt t="122625" x="3194050" y="3321050"/>
          <p14:tracePt t="122642" x="3162300" y="3327400"/>
          <p14:tracePt t="122659" x="3130550" y="3327400"/>
          <p14:tracePt t="122675" x="3111500" y="3327400"/>
          <p14:tracePt t="122692" x="3098800" y="3327400"/>
          <p14:tracePt t="122710" x="3092450" y="3327400"/>
          <p14:tracePt t="122725" x="3079750" y="3321050"/>
          <p14:tracePt t="122742" x="3041650" y="3302000"/>
          <p14:tracePt t="122759" x="3016250" y="3289300"/>
          <p14:tracePt t="122775" x="2990850" y="3276600"/>
          <p14:tracePt t="122792" x="2959100" y="3270250"/>
          <p14:tracePt t="122809" x="2952750" y="3257550"/>
          <p14:tracePt t="122825" x="2940050" y="3251200"/>
          <p14:tracePt t="122842" x="2940050" y="3244850"/>
          <p14:tracePt t="122859" x="2940050" y="3238500"/>
          <p14:tracePt t="122893" x="2933700" y="3238500"/>
          <p14:tracePt t="122908" x="2921000" y="3225800"/>
          <p14:tracePt t="122925" x="2914650" y="3219450"/>
          <p14:tracePt t="122942" x="2908300" y="3206750"/>
          <p14:tracePt t="122958" x="2901950" y="3200400"/>
          <p14:tracePt t="122975" x="2895600" y="3194050"/>
          <p14:tracePt t="122992" x="2882900" y="3168650"/>
          <p14:tracePt t="123008" x="2882900" y="3155950"/>
          <p14:tracePt t="123025" x="2876550" y="3155950"/>
          <p14:tracePt t="123042" x="2876550" y="3143250"/>
          <p14:tracePt t="123058" x="2876550" y="3136900"/>
          <p14:tracePt t="123075" x="2870200" y="3124200"/>
          <p14:tracePt t="123092" x="2863850" y="3117850"/>
          <p14:tracePt t="123108" x="2857500" y="3105150"/>
          <p14:tracePt t="123519" x="2857500" y="3098800"/>
          <p14:tracePt t="123535" x="2876550" y="3092450"/>
          <p14:tracePt t="123543" x="2908300" y="3086100"/>
          <p14:tracePt t="123558" x="2959100" y="3067050"/>
          <p14:tracePt t="123575" x="3028950" y="3041650"/>
          <p14:tracePt t="123591" x="3086100" y="3028950"/>
          <p14:tracePt t="123608" x="3136900" y="3009900"/>
          <p14:tracePt t="123625" x="3149600" y="3003550"/>
          <p14:tracePt t="123895" x="3149600" y="3009900"/>
          <p14:tracePt t="123912" x="3149600" y="3016250"/>
          <p14:tracePt t="123919" x="3149600" y="3022600"/>
          <p14:tracePt t="123927" x="3149600" y="3035300"/>
          <p14:tracePt t="123941" x="3155950" y="3048000"/>
          <p14:tracePt t="123957" x="3155950" y="3060700"/>
          <p14:tracePt t="123974" x="3162300" y="3073400"/>
          <p14:tracePt t="124007" x="3162300" y="3079750"/>
          <p14:tracePt t="124287" x="3168650" y="3079750"/>
          <p14:tracePt t="124301" x="3181350" y="3079750"/>
          <p14:tracePt t="124309" x="3194050" y="3079750"/>
          <p14:tracePt t="124324" x="3213100" y="3079750"/>
          <p14:tracePt t="124341" x="3225800" y="3079750"/>
          <p14:tracePt t="124717" x="3225800" y="3092450"/>
          <p14:tracePt t="124725" x="3225800" y="3111500"/>
          <p14:tracePt t="124732" x="3219450" y="3130550"/>
          <p14:tracePt t="124741" x="3213100" y="3155950"/>
          <p14:tracePt t="124757" x="3194050" y="3225800"/>
          <p14:tracePt t="124773" x="3143250" y="3321050"/>
          <p14:tracePt t="124790" x="3105150" y="3416300"/>
          <p14:tracePt t="124807" x="3060700" y="3479800"/>
          <p14:tracePt t="124824" x="3022600" y="3536950"/>
          <p14:tracePt t="124840" x="2990850" y="3581400"/>
          <p14:tracePt t="124857" x="2940050" y="3619500"/>
          <p14:tracePt t="124873" x="2914650" y="3632200"/>
          <p14:tracePt t="124890" x="2889250" y="3644900"/>
          <p14:tracePt t="124907" x="2882900" y="3651250"/>
          <p14:tracePt t="124923" x="2876550" y="3657600"/>
          <p14:tracePt t="124940" x="2870200" y="3657600"/>
          <p14:tracePt t="124957" x="2851150" y="3663950"/>
          <p14:tracePt t="124973" x="2825750" y="3663950"/>
          <p14:tracePt t="124990" x="2774950" y="3683000"/>
          <p14:tracePt t="125007" x="2762250" y="3695700"/>
          <p14:tracePt t="125023" x="2736850" y="3702050"/>
          <p14:tracePt t="125040" x="2705100" y="3702050"/>
          <p14:tracePt t="125057" x="2692400" y="3708400"/>
          <p14:tracePt t="125073" x="2679700" y="3708400"/>
          <p14:tracePt t="125090" x="2667000" y="3708400"/>
          <p14:tracePt t="125107" x="2641600" y="3708400"/>
          <p14:tracePt t="125123" x="2622550" y="3708400"/>
          <p14:tracePt t="125140" x="2597150" y="3708400"/>
          <p14:tracePt t="125156" x="2578100" y="3708400"/>
          <p14:tracePt t="125173" x="2559050" y="3708400"/>
          <p14:tracePt t="125190" x="2527300" y="3708400"/>
          <p14:tracePt t="125206" x="2508250" y="3714750"/>
          <p14:tracePt t="125223" x="2501900" y="3721100"/>
          <p14:tracePt t="125240" x="2489200" y="3727450"/>
          <p14:tracePt t="125256" x="2470150" y="3727450"/>
          <p14:tracePt t="125273" x="2463800" y="3733800"/>
          <p14:tracePt t="125290" x="2451100" y="3733800"/>
          <p14:tracePt t="125323" x="2438400" y="3733800"/>
          <p14:tracePt t="125340" x="2419350" y="3727450"/>
          <p14:tracePt t="125356" x="2413000" y="3727450"/>
          <p14:tracePt t="125373" x="2400300" y="3721100"/>
          <p14:tracePt t="125390" x="2393950" y="3714750"/>
          <p14:tracePt t="125406" x="2381250" y="3702050"/>
          <p14:tracePt t="125423" x="2368550" y="3695700"/>
          <p14:tracePt t="125440" x="2349500" y="3683000"/>
          <p14:tracePt t="125456" x="2324100" y="3670300"/>
          <p14:tracePt t="125473" x="2311400" y="3663950"/>
          <p14:tracePt t="125489" x="2305050" y="3651250"/>
          <p14:tracePt t="125506" x="2292350" y="3644900"/>
          <p14:tracePt t="125523" x="2286000" y="3638550"/>
          <p14:tracePt t="125540" x="2286000" y="3632200"/>
          <p14:tracePt t="125556" x="2279650" y="3632200"/>
          <p14:tracePt t="126291" x="2286000" y="3632200"/>
          <p14:tracePt t="126299" x="2292350" y="3632200"/>
          <p14:tracePt t="126307" x="2298700" y="3638550"/>
          <p14:tracePt t="126322" x="2311400" y="3644900"/>
          <p14:tracePt t="126339" x="2336800" y="3657600"/>
          <p14:tracePt t="126355" x="2368550" y="3663950"/>
          <p14:tracePt t="126372" x="2393950" y="3663950"/>
          <p14:tracePt t="126389" x="2406650" y="3663950"/>
          <p14:tracePt t="126831" x="2413000" y="3663950"/>
          <p14:tracePt t="126838" x="2419350" y="3663950"/>
          <p14:tracePt t="126846" x="2419350" y="3657600"/>
          <p14:tracePt t="126870" x="2419350" y="3651250"/>
          <p14:tracePt t="126880" x="2425700" y="3644900"/>
          <p14:tracePt t="126888" x="2432050" y="3644900"/>
          <p14:tracePt t="127309" x="2438400" y="3644900"/>
          <p14:tracePt t="127316" x="2444750" y="3644900"/>
          <p14:tracePt t="127324" x="2457450" y="3644900"/>
          <p14:tracePt t="127340" x="2470150" y="3644900"/>
          <p14:tracePt t="127354" x="2476500" y="3644900"/>
          <p14:tracePt t="127371" x="2482850" y="3644900"/>
          <p14:tracePt t="127435" x="2489200" y="3644900"/>
          <p14:tracePt t="127451" x="2495550" y="3644900"/>
          <p14:tracePt t="127457" x="2508250" y="3644900"/>
          <p14:tracePt t="127471" x="2527300" y="3644900"/>
          <p14:tracePt t="127488" x="2578100" y="3644900"/>
          <p14:tracePt t="127504" x="2616200" y="3644900"/>
          <p14:tracePt t="127521" x="2660650" y="3638550"/>
          <p14:tracePt t="127538" x="2673350" y="3638550"/>
          <p14:tracePt t="127554" x="2679700" y="3638550"/>
          <p14:tracePt t="127944" x="2692400" y="3638550"/>
          <p14:tracePt t="127953" x="2711450" y="3638550"/>
          <p14:tracePt t="127959" x="2724150" y="3632200"/>
          <p14:tracePt t="127971" x="2743200" y="3625850"/>
          <p14:tracePt t="127988" x="2794000" y="3619500"/>
          <p14:tracePt t="128004" x="2838450" y="3619500"/>
          <p14:tracePt t="128021" x="2876550" y="3619500"/>
          <p14:tracePt t="128037" x="2889250" y="3619500"/>
          <p14:tracePt t="128054" x="2901950" y="3619500"/>
          <p14:tracePt t="128071" x="2908300" y="3619500"/>
          <p14:tracePt t="128087" x="2927350" y="3613150"/>
          <p14:tracePt t="128104" x="2933700" y="3613150"/>
          <p14:tracePt t="128120" x="2940050" y="3606800"/>
          <p14:tracePt t="128137" x="2952750" y="3606800"/>
          <p14:tracePt t="128154" x="2965450" y="3594100"/>
          <p14:tracePt t="128171" x="2971800" y="3594100"/>
          <p14:tracePt t="128187" x="2984500" y="3581400"/>
          <p14:tracePt t="128204" x="2990850" y="3575050"/>
          <p14:tracePt t="128282" x="2990850" y="3581400"/>
          <p14:tracePt t="128287" x="2990850" y="3587750"/>
          <p14:tracePt t="128304" x="2978150" y="3606800"/>
          <p14:tracePt t="128320" x="2971800" y="3619500"/>
          <p14:tracePt t="128337" x="2965450" y="3632200"/>
          <p14:tracePt t="128354" x="2959100" y="3638550"/>
          <p14:tracePt t="128370" x="2959100" y="3644900"/>
          <p14:tracePt t="128625" x="2978150" y="3644900"/>
          <p14:tracePt t="128632" x="3003550" y="3644900"/>
          <p14:tracePt t="128641" x="3028950" y="3644900"/>
          <p14:tracePt t="128653" x="3048000" y="3644900"/>
          <p14:tracePt t="128670" x="3149600" y="3644900"/>
          <p14:tracePt t="128687" x="3187700" y="3638550"/>
          <p14:tracePt t="128703" x="3200400" y="3638550"/>
          <p14:tracePt t="129370" x="3200400" y="3632200"/>
          <p14:tracePt t="129377" x="3206750" y="3632200"/>
          <p14:tracePt t="129386" x="3213100" y="3625850"/>
          <p14:tracePt t="129403" x="3225800" y="3619500"/>
          <p14:tracePt t="129419" x="3232150" y="3606800"/>
          <p14:tracePt t="129683" x="3238500" y="3600450"/>
          <p14:tracePt t="129690" x="3244850" y="3594100"/>
          <p14:tracePt t="129704" x="3251200" y="3587750"/>
          <p14:tracePt t="129719" x="3257550" y="3581400"/>
          <p14:tracePt t="129736" x="3276600" y="3568700"/>
          <p14:tracePt t="129752" x="3302000" y="3556000"/>
          <p14:tracePt t="129769" x="3333750" y="3543300"/>
          <p14:tracePt t="129786" x="3359150" y="3543300"/>
          <p14:tracePt t="129823" x="3365500" y="3543300"/>
          <p14:tracePt t="129835" x="3371850" y="3549650"/>
          <p14:tracePt t="129852" x="3371850" y="3556000"/>
          <p14:tracePt t="129871" x="3378200" y="3575050"/>
          <p14:tracePt t="129886" x="3378200" y="3587750"/>
          <p14:tracePt t="129902" x="3371850" y="3600450"/>
          <p14:tracePt t="129919" x="3365500" y="3613150"/>
          <p14:tracePt t="129935" x="3352800" y="3625850"/>
          <p14:tracePt t="129952" x="3346450" y="3625850"/>
          <p14:tracePt t="130059" x="3352800" y="3625850"/>
          <p14:tracePt t="130067" x="3371850" y="3625850"/>
          <p14:tracePt t="130074" x="3403600" y="3619500"/>
          <p14:tracePt t="130085" x="3448050" y="3613150"/>
          <p14:tracePt t="130102" x="3492500" y="3606800"/>
          <p14:tracePt t="130120" x="3524250" y="3600450"/>
          <p14:tracePt t="130317" x="3530600" y="3600450"/>
          <p14:tracePt t="130325" x="3536950" y="3606800"/>
          <p14:tracePt t="130403" x="3543300" y="3606800"/>
          <p14:tracePt t="130411" x="3549650" y="3606800"/>
          <p14:tracePt t="130419" x="3556000" y="3600450"/>
          <p14:tracePt t="130435" x="3575050" y="3581400"/>
          <p14:tracePt t="130452" x="3613150" y="3543300"/>
          <p14:tracePt t="130468" x="3644900" y="3511550"/>
          <p14:tracePt t="130485" x="3683000" y="3498850"/>
          <p14:tracePt t="130502" x="3689350" y="3492500"/>
          <p14:tracePt t="130518" x="3695700" y="3486150"/>
          <p14:tracePt t="130568" x="3695700" y="3479800"/>
          <p14:tracePt t="130701" x="3702050" y="3479800"/>
          <p14:tracePt t="130731" x="3708400" y="3479800"/>
          <p14:tracePt t="130739" x="3714750" y="3479800"/>
          <p14:tracePt t="130752" x="3721100" y="3479800"/>
          <p14:tracePt t="130768" x="3733800" y="3479800"/>
          <p14:tracePt t="130785" x="3740150" y="3479800"/>
          <p14:tracePt t="130802" x="3771900" y="3486150"/>
          <p14:tracePt t="130818" x="3784600" y="3492500"/>
          <p14:tracePt t="130835" x="3803650" y="3498850"/>
          <p14:tracePt t="130851" x="3822700" y="3511550"/>
          <p14:tracePt t="130868" x="3841750" y="3517900"/>
          <p14:tracePt t="130885" x="3854450" y="3517900"/>
          <p14:tracePt t="130902" x="3860800" y="3517900"/>
          <p14:tracePt t="130918" x="3873500" y="3517900"/>
          <p14:tracePt t="130935" x="3879850" y="3511550"/>
          <p14:tracePt t="130951" x="3886200" y="3511550"/>
          <p14:tracePt t="131475" x="3873500" y="3511550"/>
          <p14:tracePt t="131484" x="3854450" y="3511550"/>
          <p14:tracePt t="131490" x="3822700" y="3517900"/>
          <p14:tracePt t="131501" x="3797300" y="3517900"/>
          <p14:tracePt t="131517" x="3740150" y="3530600"/>
          <p14:tracePt t="131534" x="3670300" y="3543300"/>
          <p14:tracePt t="131551" x="3613150" y="3549650"/>
          <p14:tracePt t="131568" x="3556000" y="3562350"/>
          <p14:tracePt t="131584" x="3530600" y="3568700"/>
          <p14:tracePt t="131601" x="3524250" y="3568700"/>
          <p14:tracePt t="131617" x="3511550" y="3568700"/>
          <p14:tracePt t="131634" x="3498850" y="3556000"/>
          <p14:tracePt t="131652" x="3492500" y="3549650"/>
          <p14:tracePt t="131684" x="3492500" y="3543300"/>
          <p14:tracePt t="131701" x="3479800" y="3536950"/>
          <p14:tracePt t="131718" x="3473450" y="3524250"/>
          <p14:tracePt t="131734" x="3460750" y="3517900"/>
          <p14:tracePt t="131751" x="3454400" y="3511550"/>
          <p14:tracePt t="131767" x="3448050" y="3505200"/>
          <p14:tracePt t="131784" x="3435350" y="3505200"/>
          <p14:tracePt t="131801" x="3429000" y="3505200"/>
          <p14:tracePt t="131817" x="3416300" y="3505200"/>
          <p14:tracePt t="131936" x="3409950" y="3505200"/>
          <p14:tracePt t="132017" x="3403600" y="3505200"/>
          <p14:tracePt t="132023" x="3390900" y="3479800"/>
          <p14:tracePt t="132034" x="3371850" y="3435350"/>
          <p14:tracePt t="132050" x="3302000" y="3289300"/>
          <p14:tracePt t="132067" x="3238500" y="3092450"/>
          <p14:tracePt t="132084" x="3181350" y="2908300"/>
          <p14:tracePt t="132101" x="3130550" y="2768600"/>
          <p14:tracePt t="132117" x="3086100" y="2654300"/>
          <p14:tracePt t="132134" x="3079750" y="2654300"/>
          <p14:tracePt t="132197" x="3079750" y="2692400"/>
          <p14:tracePt t="132205" x="3079750" y="2730500"/>
          <p14:tracePt t="132217" x="3073400" y="2774950"/>
          <p14:tracePt t="132234" x="3048000" y="2908300"/>
          <p14:tracePt t="132250" x="3048000" y="2997200"/>
          <p14:tracePt t="132267" x="3048000" y="3060700"/>
          <p14:tracePt t="132283" x="3048000" y="3117850"/>
          <p14:tracePt t="132300" x="3048000" y="3168650"/>
          <p14:tracePt t="132317" x="3048000" y="3206750"/>
          <p14:tracePt t="132334" x="3048000" y="3225800"/>
          <p14:tracePt t="132350" x="3048000" y="3232150"/>
          <p14:tracePt t="132424" x="3048000" y="3219450"/>
          <p14:tracePt t="132430" x="3041650" y="3187700"/>
          <p14:tracePt t="132439" x="3035300" y="3162300"/>
          <p14:tracePt t="132450" x="3028950" y="3117850"/>
          <p14:tracePt t="132467" x="3022600" y="3048000"/>
          <p14:tracePt t="132483" x="3022600" y="3022600"/>
          <p14:tracePt t="132500" x="3022600" y="3016250"/>
          <p14:tracePt t="132540" x="3028950" y="3016250"/>
          <p14:tracePt t="132556" x="3028950" y="3022600"/>
          <p14:tracePt t="132564" x="3028950" y="3028950"/>
          <p14:tracePt t="132571" x="3028950" y="3041650"/>
          <p14:tracePt t="132583" x="3035300" y="3048000"/>
          <p14:tracePt t="132600" x="3041650" y="3048000"/>
          <p14:tracePt t="132617" x="3041650" y="3060700"/>
          <p14:tracePt t="132634" x="3048000" y="3067050"/>
          <p14:tracePt t="132650" x="3048000" y="3079750"/>
          <p14:tracePt t="132666" x="3054350" y="3086100"/>
          <p14:tracePt t="132683" x="3060700" y="3098800"/>
          <p14:tracePt t="132700" x="3060700" y="3111500"/>
          <p14:tracePt t="132716" x="3060700" y="3124200"/>
          <p14:tracePt t="132733" x="3060700" y="3130550"/>
          <p14:tracePt t="132750" x="3060700" y="3136900"/>
          <p14:tracePt t="132766" x="3067050" y="3143250"/>
          <p14:tracePt t="132783" x="3079750" y="3155950"/>
          <p14:tracePt t="132800" x="3079750" y="3168650"/>
          <p14:tracePt t="132816" x="3079750" y="3181350"/>
          <p14:tracePt t="132833" x="3086100" y="3187700"/>
          <p14:tracePt t="132850" x="3086100" y="3194050"/>
          <p14:tracePt t="133122" x="3073400" y="3200400"/>
          <p14:tracePt t="133129" x="3054350" y="3200400"/>
          <p14:tracePt t="133135" x="3035300" y="3206750"/>
          <p14:tracePt t="133150" x="3003550" y="3213100"/>
          <p14:tracePt t="133166" x="2978150" y="3213100"/>
          <p14:tracePt t="133183" x="2946400" y="3213100"/>
          <p14:tracePt t="133199" x="2933700" y="3213100"/>
          <p14:tracePt t="133216" x="2927350" y="3213100"/>
          <p14:tracePt t="133233" x="2914650" y="3213100"/>
          <p14:tracePt t="133249" x="2901950" y="3200400"/>
          <p14:tracePt t="133266" x="2895600" y="3200400"/>
          <p14:tracePt t="133283" x="2882900" y="3200400"/>
          <p14:tracePt t="133299" x="2876550" y="3194050"/>
          <p14:tracePt t="133316" x="2863850" y="3181350"/>
          <p14:tracePt t="133333" x="2857500" y="3181350"/>
          <p14:tracePt t="133349" x="2844800" y="3168650"/>
          <p14:tracePt t="133366" x="2838450" y="3168650"/>
          <p14:tracePt t="133383" x="2832100" y="3168650"/>
          <p14:tracePt t="133399" x="2825750" y="3168650"/>
          <p14:tracePt t="133416" x="2819400" y="3168650"/>
          <p14:tracePt t="133441" x="2813050" y="3162300"/>
          <p14:tracePt t="133465" x="2806700" y="3162300"/>
          <p14:tracePt t="133481" x="2800350" y="3162300"/>
          <p14:tracePt t="133512" x="2794000" y="3168650"/>
          <p14:tracePt t="133715" x="2800350" y="3168650"/>
          <p14:tracePt t="133723" x="2813050" y="3155950"/>
          <p14:tracePt t="133733" x="2819400" y="3155950"/>
          <p14:tracePt t="133749" x="2832100" y="3149600"/>
          <p14:tracePt t="133765" x="2857500" y="3143250"/>
          <p14:tracePt t="133782" x="2889250" y="3130550"/>
          <p14:tracePt t="133799" x="2901950" y="3124200"/>
          <p14:tracePt t="133816" x="2921000" y="3124200"/>
          <p14:tracePt t="133832" x="2946400" y="3124200"/>
          <p14:tracePt t="133849" x="2978150" y="3124200"/>
          <p14:tracePt t="133866" x="3016250" y="3124200"/>
          <p14:tracePt t="133882" x="3041650" y="3124200"/>
          <p14:tracePt t="133899" x="3073400" y="3124200"/>
          <p14:tracePt t="133915" x="3117850" y="3124200"/>
          <p14:tracePt t="133932" x="3143250" y="3124200"/>
          <p14:tracePt t="133949" x="3149600" y="3117850"/>
          <p14:tracePt t="134022" x="3149600" y="3111500"/>
          <p14:tracePt t="134169" x="3155950" y="3130550"/>
          <p14:tracePt t="134177" x="3162300" y="3149600"/>
          <p14:tracePt t="134185" x="3168650" y="3175000"/>
          <p14:tracePt t="134198" x="3168650" y="3200400"/>
          <p14:tracePt t="134215" x="3175000" y="3257550"/>
          <p14:tracePt t="134232" x="3175000" y="3327400"/>
          <p14:tracePt t="134249" x="3175000" y="3378200"/>
          <p14:tracePt t="134265" x="3175000" y="3429000"/>
          <p14:tracePt t="134282" x="3162300" y="3460750"/>
          <p14:tracePt t="134299" x="3162300" y="3479800"/>
          <p14:tracePt t="134315" x="3162300" y="3486150"/>
          <p14:tracePt t="134435" x="3155950" y="3479800"/>
          <p14:tracePt t="134443" x="3149600" y="3473450"/>
          <p14:tracePt t="134451" x="3149600" y="3460750"/>
          <p14:tracePt t="134465" x="3149600" y="3448050"/>
          <p14:tracePt t="134482" x="3149600" y="3435350"/>
          <p14:tracePt t="134498" x="3149600" y="3422650"/>
          <p14:tracePt t="134515" x="3149600" y="3409950"/>
          <p14:tracePt t="134531" x="3143250" y="3397250"/>
          <p14:tracePt t="134663" x="3143250" y="3390900"/>
          <p14:tracePt t="134679" x="3136900" y="3378200"/>
          <p14:tracePt t="134687" x="3117850" y="3365500"/>
          <p14:tracePt t="134698" x="3098800" y="3333750"/>
          <p14:tracePt t="134715" x="3054350" y="3282950"/>
          <p14:tracePt t="134733" x="2997200" y="3213100"/>
          <p14:tracePt t="134748" x="2984500" y="3200400"/>
          <p14:tracePt t="134765" x="2971800" y="3187700"/>
          <p14:tracePt t="134781" x="2965450" y="3175000"/>
          <p14:tracePt t="134798" x="2965450" y="3168650"/>
          <p14:tracePt t="134814" x="2952750" y="3155950"/>
          <p14:tracePt t="134831" x="2946400" y="3143250"/>
          <p14:tracePt t="134849" x="2940050" y="3124200"/>
          <p14:tracePt t="134864" x="2933700" y="3111500"/>
          <p14:tracePt t="134898" x="2933700" y="3098800"/>
          <p14:tracePt t="134931" x="2927350" y="3086100"/>
          <p14:tracePt t="134948" x="2914650" y="3073400"/>
          <p14:tracePt t="134964" x="2908300" y="3060700"/>
          <p14:tracePt t="134981" x="2901950" y="3054350"/>
          <p14:tracePt t="134998" x="2895600" y="3041650"/>
          <p14:tracePt t="135014" x="2882900" y="3035300"/>
          <p14:tracePt t="135031" x="2882900" y="3028950"/>
          <p14:tracePt t="135048" x="2870200" y="3022600"/>
          <p14:tracePt t="135065" x="2870200" y="3016250"/>
          <p14:tracePt t="135081" x="2863850" y="3016250"/>
          <p14:tracePt t="135098" x="2857500" y="3009900"/>
          <p14:tracePt t="135115" x="2857500" y="3003550"/>
          <p14:tracePt t="135131" x="2851150" y="3003550"/>
          <p14:tracePt t="135148" x="2844800" y="2997200"/>
          <p14:tracePt t="135164" x="2838450" y="2997200"/>
          <p14:tracePt t="135181" x="2838450" y="2990850"/>
          <p14:tracePt t="135423" x="2832100" y="2984500"/>
          <p14:tracePt t="135469" x="2825750" y="2984500"/>
          <p14:tracePt t="135869" x="2819400" y="2984500"/>
          <p14:tracePt t="135893" x="2813050" y="2984500"/>
          <p14:tracePt t="135909" x="2806700" y="2984500"/>
          <p14:tracePt t="135925" x="2806700" y="2978150"/>
          <p14:tracePt t="135979" x="2806700" y="2990850"/>
          <p14:tracePt t="135987" x="2825750" y="3035300"/>
          <p14:tracePt t="135997" x="2825750" y="3079750"/>
          <p14:tracePt t="136014" x="2832100" y="3130550"/>
          <p14:tracePt t="136030" x="2832100" y="3162300"/>
          <p14:tracePt t="136047" x="2813050" y="3181350"/>
          <p14:tracePt t="136066" x="2774950" y="3194050"/>
          <p14:tracePt t="136080" x="2743200" y="3194050"/>
          <p14:tracePt t="136097" x="2705100" y="3181350"/>
          <p14:tracePt t="136114" x="2667000" y="3149600"/>
          <p14:tracePt t="136130" x="2641600" y="3111500"/>
          <p14:tracePt t="136147" x="2616200" y="3079750"/>
          <p14:tracePt t="136164" x="2597150" y="3041650"/>
          <p14:tracePt t="136167" x="2590800" y="3022600"/>
          <p14:tracePt t="136180" x="2584450" y="3009900"/>
          <p14:tracePt t="136197" x="2578100" y="2971800"/>
          <p14:tracePt t="136214" x="2578100" y="2940050"/>
          <p14:tracePt t="136230" x="2584450" y="2914650"/>
          <p14:tracePt t="136247" x="2597150" y="2895600"/>
          <p14:tracePt t="136264" x="2603500" y="2870200"/>
          <p14:tracePt t="136280" x="2616200" y="2863850"/>
          <p14:tracePt t="136297" x="2616200" y="2857500"/>
          <p14:tracePt t="136316" x="2635250" y="2844800"/>
          <p14:tracePt t="136330" x="2647950" y="2838450"/>
          <p14:tracePt t="136347" x="2654300" y="2838450"/>
          <p14:tracePt t="136380" x="2667000" y="2838450"/>
          <p14:tracePt t="136397" x="2673350" y="2838450"/>
          <p14:tracePt t="136415" x="2686050" y="2851150"/>
          <p14:tracePt t="136430" x="2698750" y="2857500"/>
          <p14:tracePt t="136447" x="2717800" y="2870200"/>
          <p14:tracePt t="136464" x="2743200" y="2882900"/>
          <p14:tracePt t="136480" x="2749550" y="2889250"/>
          <p14:tracePt t="136497" x="2755900" y="2895600"/>
          <p14:tracePt t="136513" x="2762250" y="2895600"/>
          <p14:tracePt t="136567" x="2774950" y="2914650"/>
          <p14:tracePt t="136573" x="2787650" y="2921000"/>
          <p14:tracePt t="136589" x="2794000" y="2927350"/>
          <p14:tracePt t="136597" x="2800350" y="2933700"/>
          <p14:tracePt t="136614" x="2806700" y="2940050"/>
          <p14:tracePt t="136630" x="2819400" y="2952750"/>
          <p14:tracePt t="136646" x="2825750" y="2959100"/>
          <p14:tracePt t="136663" x="2832100" y="2965450"/>
          <p14:tracePt t="136683" x="2838450" y="2965450"/>
          <p14:tracePt t="136696" x="2844800" y="2971800"/>
          <p14:tracePt t="136713" x="2851150" y="2984500"/>
          <p14:tracePt t="136730" x="2863850" y="2997200"/>
          <p14:tracePt t="136746" x="2863850" y="3003550"/>
          <p14:tracePt t="136763" x="2863850" y="3016250"/>
          <p14:tracePt t="136780" x="2863850" y="3028950"/>
          <p14:tracePt t="136796" x="2863850" y="3041650"/>
          <p14:tracePt t="136814" x="2851150" y="3048000"/>
          <p14:tracePt t="136829" x="2844800" y="3060700"/>
          <p14:tracePt t="136846" x="2838450" y="3067050"/>
          <p14:tracePt t="136919" x="2832100" y="3067050"/>
          <p14:tracePt t="136927" x="2825750" y="3067050"/>
          <p14:tracePt t="136934" x="2825750" y="3073400"/>
          <p14:tracePt t="136946" x="2825750" y="3079750"/>
          <p14:tracePt t="136963" x="2819400" y="3098800"/>
          <p14:tracePt t="136980" x="2819400" y="3111500"/>
          <p14:tracePt t="136996" x="2819400" y="3117850"/>
          <p14:tracePt t="137013" x="2813050" y="3136900"/>
          <p14:tracePt t="137030" x="2800350" y="3149600"/>
          <p14:tracePt t="137046" x="2794000" y="3175000"/>
          <p14:tracePt t="137063" x="2774950" y="3206750"/>
          <p14:tracePt t="137080" x="2755900" y="3225800"/>
          <p14:tracePt t="137096" x="2730500" y="3251200"/>
          <p14:tracePt t="137113" x="2692400" y="3289300"/>
          <p14:tracePt t="137129" x="2635250" y="3346450"/>
          <p14:tracePt t="137146" x="2597150" y="3378200"/>
          <p14:tracePt t="137163" x="2571750" y="3403600"/>
          <p14:tracePt t="137179" x="2546350" y="3429000"/>
          <p14:tracePt t="137196" x="2540000" y="3435350"/>
          <p14:tracePt t="137213" x="2527300" y="3441700"/>
          <p14:tracePt t="137229" x="2520950" y="3454400"/>
          <p14:tracePt t="137246" x="2508250" y="3460750"/>
          <p14:tracePt t="137263" x="2495550" y="3473450"/>
          <p14:tracePt t="137279" x="2476500" y="3473450"/>
          <p14:tracePt t="137296" x="2444750" y="3479800"/>
          <p14:tracePt t="137313" x="2413000" y="3492500"/>
          <p14:tracePt t="137329" x="2374900" y="3492500"/>
          <p14:tracePt t="137346" x="2336800" y="3492500"/>
          <p14:tracePt t="137363" x="2305050" y="3492500"/>
          <p14:tracePt t="137379" x="2286000" y="3492500"/>
          <p14:tracePt t="137459" x="2286000" y="3486150"/>
          <p14:tracePt t="137468" x="2286000" y="3479800"/>
          <p14:tracePt t="137479" x="2286000" y="3460750"/>
          <p14:tracePt t="137496" x="2317750" y="3416300"/>
          <p14:tracePt t="137512" x="2362200" y="3359150"/>
          <p14:tracePt t="137529" x="2381250" y="3340100"/>
          <p14:tracePt t="137546" x="2413000" y="3333750"/>
          <p14:tracePt t="137562" x="2438400" y="3327400"/>
          <p14:tracePt t="137579" x="2482850" y="3327400"/>
          <p14:tracePt t="137596" x="2520950" y="3327400"/>
          <p14:tracePt t="137612" x="2565400" y="3327400"/>
          <p14:tracePt t="137629" x="2597150" y="3333750"/>
          <p14:tracePt t="137646" x="2622550" y="3340100"/>
          <p14:tracePt t="137662" x="2654300" y="3346450"/>
          <p14:tracePt t="137679" x="2698750" y="3352800"/>
          <p14:tracePt t="137695" x="2724150" y="3359150"/>
          <p14:tracePt t="137712" x="2730500" y="3365500"/>
          <p14:tracePt t="137765" x="2736850" y="3371850"/>
          <p14:tracePt t="137773" x="2743200" y="3378200"/>
          <p14:tracePt t="137780" x="2749550" y="3378200"/>
          <p14:tracePt t="137795" x="2755900" y="3403600"/>
          <p14:tracePt t="137812" x="2768600" y="3422650"/>
          <p14:tracePt t="137829" x="2781300" y="3448050"/>
          <p14:tracePt t="137845" x="2794000" y="3467100"/>
          <p14:tracePt t="137862" x="2800350" y="3473450"/>
          <p14:tracePt t="137879" x="2806700" y="3479800"/>
          <p14:tracePt t="137896" x="2806700" y="3492500"/>
          <p14:tracePt t="137912" x="2806700" y="3511550"/>
          <p14:tracePt t="137929" x="2800350" y="3524250"/>
          <p14:tracePt t="137945" x="2781300" y="3556000"/>
          <p14:tracePt t="137962" x="2743200" y="3575050"/>
          <p14:tracePt t="137979" x="2711450" y="3600450"/>
          <p14:tracePt t="137995" x="2673350" y="3613150"/>
          <p14:tracePt t="138012" x="2641600" y="3625850"/>
          <p14:tracePt t="138029" x="2603500" y="3638550"/>
          <p14:tracePt t="138045" x="2584450" y="3644900"/>
          <p14:tracePt t="138062" x="2540000" y="3663950"/>
          <p14:tracePt t="138078" x="2527300" y="3670300"/>
          <p14:tracePt t="138095" x="2520950" y="3670300"/>
          <p14:tracePt t="138113" x="2508250" y="3683000"/>
          <p14:tracePt t="138128" x="2495550" y="3683000"/>
          <p14:tracePt t="138145" x="2470150" y="3683000"/>
          <p14:tracePt t="138162" x="2438400" y="3670300"/>
          <p14:tracePt t="138178" x="2425700" y="3670300"/>
          <p14:tracePt t="138195" x="2419350" y="3663950"/>
          <p14:tracePt t="138212" x="2413000" y="3657600"/>
          <p14:tracePt t="138228" x="2406650" y="3651250"/>
          <p14:tracePt t="138501" x="2413000" y="3651250"/>
          <p14:tracePt t="138509" x="2438400" y="3632200"/>
          <p14:tracePt t="138517" x="2476500" y="3600450"/>
          <p14:tracePt t="138528" x="2508250" y="3568700"/>
          <p14:tracePt t="138545" x="2590800" y="3473450"/>
          <p14:tracePt t="138562" x="2686050" y="3365500"/>
          <p14:tracePt t="138578" x="2743200" y="3308350"/>
          <p14:tracePt t="138595" x="2768600" y="3270250"/>
          <p14:tracePt t="138611" x="2781300" y="3263900"/>
          <p14:tracePt t="138629" x="2781300" y="3257550"/>
          <p14:tracePt t="138645" x="2781300" y="3244850"/>
          <p14:tracePt t="138661" x="2781300" y="3238500"/>
          <p14:tracePt t="138743" x="2781300" y="3225800"/>
          <p14:tracePt t="138760" x="2781300" y="3219450"/>
          <p14:tracePt t="138767" x="2781300" y="3213100"/>
          <p14:tracePt t="138784" x="2781300" y="3206750"/>
          <p14:tracePt t="138814" x="2781300" y="3200400"/>
          <p14:tracePt t="138821" x="2781300" y="3194050"/>
          <p14:tracePt t="138845" x="2781300" y="3187700"/>
          <p14:tracePt t="138862" x="2781300" y="3181350"/>
          <p14:tracePt t="138939" x="2781300" y="3175000"/>
          <p14:tracePt t="138972" x="2781300" y="3168650"/>
          <p14:tracePt t="138979" x="2774950" y="3162300"/>
          <p14:tracePt t="138987" x="2768600" y="3155950"/>
          <p14:tracePt t="138994" x="2768600" y="3143250"/>
          <p14:tracePt t="139011" x="2762250" y="3117850"/>
          <p14:tracePt t="139028" x="2762250" y="3098800"/>
          <p14:tracePt t="139044" x="2755900" y="3079750"/>
          <p14:tracePt t="139061" x="2755900" y="3073400"/>
          <p14:tracePt t="139079" x="2755900" y="3060700"/>
          <p14:tracePt t="139094" x="2755900" y="3048000"/>
          <p14:tracePt t="139111" x="2755900" y="3041650"/>
          <p14:tracePt t="139128" x="2755900" y="3028950"/>
          <p14:tracePt t="139145" x="2755900" y="3022600"/>
          <p14:tracePt t="139161" x="2755900" y="3009900"/>
          <p14:tracePt t="139178" x="2762250" y="2984500"/>
          <p14:tracePt t="139194" x="2768600" y="2978150"/>
          <p14:tracePt t="139211" x="2781300" y="2965450"/>
          <p14:tracePt t="139228" x="2787650" y="2946400"/>
          <p14:tracePt t="139245" x="2787650" y="2940050"/>
          <p14:tracePt t="139261" x="2794000" y="2933700"/>
          <p14:tracePt t="139361" x="2794000" y="2927350"/>
          <p14:tracePt t="139557" x="2794000" y="2946400"/>
          <p14:tracePt t="139567" x="2794000" y="2959100"/>
          <p14:tracePt t="139577" x="2794000" y="2965450"/>
          <p14:tracePt t="139595" x="2794000" y="2978150"/>
          <p14:tracePt t="139611" x="2794000" y="2984500"/>
          <p14:tracePt t="139627" x="2794000" y="2990850"/>
          <p14:tracePt t="139794" x="2800350" y="2990850"/>
          <p14:tracePt t="139800" x="2806700" y="2990850"/>
          <p14:tracePt t="139863" x="2806700" y="3003550"/>
          <p14:tracePt t="139871" x="2806700" y="3028950"/>
          <p14:tracePt t="139879" x="2806700" y="3060700"/>
          <p14:tracePt t="139895" x="2800350" y="3149600"/>
          <p14:tracePt t="139910" x="2781300" y="3238500"/>
          <p14:tracePt t="139927" x="2743200" y="3340100"/>
          <p14:tracePt t="139944" x="2679700" y="3429000"/>
          <p14:tracePt t="139960" x="2622550" y="3473450"/>
          <p14:tracePt t="139977" x="2565400" y="3517900"/>
          <p14:tracePt t="139993" x="2514600" y="3568700"/>
          <p14:tracePt t="140010" x="2425700" y="3632200"/>
          <p14:tracePt t="140027" x="2393950" y="3644900"/>
          <p14:tracePt t="140043" x="2355850" y="3663950"/>
          <p14:tracePt t="140060" x="2343150" y="3670300"/>
          <p14:tracePt t="140077" x="2336800" y="3676650"/>
          <p14:tracePt t="140232" x="2330450" y="3676650"/>
          <p14:tracePt t="140247" x="2311400" y="3676650"/>
          <p14:tracePt t="140264" x="2305050" y="3676650"/>
          <p14:tracePt t="140271" x="2298700" y="3670300"/>
          <p14:tracePt t="140279" x="2292350" y="3663950"/>
          <p14:tracePt t="140293" x="2279650" y="3663950"/>
          <p14:tracePt t="140787" x="2273300" y="3663950"/>
          <p14:tracePt t="140803" x="2266950" y="3663950"/>
          <p14:tracePt t="140811" x="2260600" y="3663950"/>
          <p14:tracePt t="140881" x="2254250" y="3663950"/>
          <p14:tracePt t="141351" x="2266950" y="3657600"/>
          <p14:tracePt t="141359" x="2292350" y="3651250"/>
          <p14:tracePt t="141367" x="2311400" y="3644900"/>
          <p14:tracePt t="141375" x="2336800" y="3638550"/>
          <p14:tracePt t="141392" x="2368550" y="3632200"/>
          <p14:tracePt t="141409" x="2387600" y="3625850"/>
          <p14:tracePt t="141426" x="2400300" y="3625850"/>
          <p14:tracePt t="141703" x="2406650" y="3625850"/>
          <p14:tracePt t="141719" x="2413000" y="3625850"/>
          <p14:tracePt t="141727" x="2425700" y="3625850"/>
          <p14:tracePt t="141743" x="2457450" y="3613150"/>
          <p14:tracePt t="141759" x="2489200" y="3613150"/>
          <p14:tracePt t="141775" x="2527300" y="3606800"/>
          <p14:tracePt t="141792" x="2533650" y="3606800"/>
          <p14:tracePt t="141993" x="2540000" y="3606800"/>
          <p14:tracePt t="142189" x="2546350" y="3606800"/>
          <p14:tracePt t="142197" x="2565400" y="3606800"/>
          <p14:tracePt t="142208" x="2590800" y="3606800"/>
          <p14:tracePt t="142225" x="2635250" y="3619500"/>
          <p14:tracePt t="142243" x="2667000" y="3619500"/>
          <p14:tracePt t="142258" x="2686050" y="3619500"/>
          <p14:tracePt t="142769" x="2705100" y="3619500"/>
          <p14:tracePt t="142776" x="2717800" y="3625850"/>
          <p14:tracePt t="142792" x="2736850" y="3625850"/>
          <p14:tracePt t="142808" x="2851150" y="3638550"/>
          <p14:tracePt t="142824" x="2978150" y="3638550"/>
          <p14:tracePt t="142841" x="3124200" y="3638550"/>
          <p14:tracePt t="142858" x="3327400" y="3594100"/>
          <p14:tracePt t="142874" x="3505200" y="3543300"/>
          <p14:tracePt t="142891" x="3644900" y="3517900"/>
          <p14:tracePt t="142907" x="3733800" y="3505200"/>
          <p14:tracePt t="142924" x="3810000" y="3505200"/>
          <p14:tracePt t="142941" x="3848100" y="3505200"/>
          <p14:tracePt t="142958" x="3854450" y="3505200"/>
          <p14:tracePt t="142974" x="3867150" y="3505200"/>
          <p14:tracePt t="142991" x="3886200" y="3505200"/>
          <p14:tracePt t="143009" x="3917950" y="3505200"/>
          <p14:tracePt t="143024" x="3956050" y="3511550"/>
          <p14:tracePt t="143041" x="3987800" y="3511550"/>
          <p14:tracePt t="143058" x="4095750" y="3536950"/>
          <p14:tracePt t="143074" x="4146550" y="3543300"/>
          <p14:tracePt t="143091" x="4197350" y="3549650"/>
          <p14:tracePt t="143107" x="4222750" y="3556000"/>
          <p14:tracePt t="143124" x="4235450" y="3556000"/>
          <p14:tracePt t="143141" x="4248150" y="3556000"/>
          <p14:tracePt t="143176" x="4248150" y="3549650"/>
          <p14:tracePt t="143191" x="4248150" y="3543300"/>
          <p14:tracePt t="143208" x="4267200" y="3530600"/>
          <p14:tracePt t="143224" x="4292600" y="3524250"/>
          <p14:tracePt t="143240" x="4298950" y="3511550"/>
          <p14:tracePt t="143257" x="4311650" y="3505200"/>
          <p14:tracePt t="143274" x="4318000" y="3505200"/>
          <p14:tracePt t="143290" x="4330700" y="3498850"/>
          <p14:tracePt t="143307" x="4349750" y="3486150"/>
          <p14:tracePt t="143324" x="4400550" y="3473450"/>
          <p14:tracePt t="143342" x="4445000" y="3460750"/>
          <p14:tracePt t="143357" x="4470400" y="3454400"/>
          <p14:tracePt t="143374" x="4476750" y="3448050"/>
          <p14:tracePt t="143391" x="4483100" y="3441700"/>
          <p14:tracePt t="143407" x="4489450" y="3429000"/>
          <p14:tracePt t="143424" x="4489450" y="3422650"/>
          <p14:tracePt t="143441" x="4495800" y="3416300"/>
          <p14:tracePt t="143480" x="4502150" y="3416300"/>
          <p14:tracePt t="143520" x="4508500" y="3416300"/>
          <p14:tracePt t="143560" x="4514850" y="3422650"/>
          <p14:tracePt t="143566" x="4521200" y="3422650"/>
          <p14:tracePt t="143575" x="4521200" y="3429000"/>
          <p14:tracePt t="143590" x="4533900" y="3435350"/>
          <p14:tracePt t="143608" x="4540250" y="3435350"/>
          <p14:tracePt t="143624" x="4552950" y="3441700"/>
          <p14:tracePt t="143640" x="4559300" y="3441700"/>
          <p14:tracePt t="143657" x="4565650" y="3435350"/>
          <p14:tracePt t="143673" x="4572000" y="3429000"/>
          <p14:tracePt t="143717" x="4578350" y="3429000"/>
          <p14:tracePt t="143754" x="4584700" y="3429000"/>
          <p14:tracePt t="143796" x="4591050" y="3429000"/>
          <p14:tracePt t="143802" x="4597400" y="3429000"/>
          <p14:tracePt t="143810" x="4603750" y="3429000"/>
          <p14:tracePt t="143827" x="4610100" y="3435350"/>
          <p14:tracePt t="143841" x="4622800" y="3435350"/>
          <p14:tracePt t="143857" x="4648200" y="3435350"/>
          <p14:tracePt t="143874" x="4673600" y="3435350"/>
          <p14:tracePt t="143890" x="4679950" y="3429000"/>
          <p14:tracePt t="143907" x="4692650" y="3416300"/>
          <p14:tracePt t="144175" x="4699000" y="3416300"/>
          <p14:tracePt t="144187" x="4711700" y="3416300"/>
          <p14:tracePt t="144194" x="4718050" y="3409950"/>
          <p14:tracePt t="144206" x="4730750" y="3409950"/>
          <p14:tracePt t="144223" x="4756150" y="3403600"/>
          <p14:tracePt t="144240" x="4768850" y="3397250"/>
          <p14:tracePt t="144257" x="4781550" y="3390900"/>
          <p14:tracePt t="144273" x="4787900" y="3390900"/>
          <p14:tracePt t="144352" x="4800600" y="3390900"/>
          <p14:tracePt t="144367" x="4806950" y="3384550"/>
          <p14:tracePt t="144383" x="4813300" y="3384550"/>
          <p14:tracePt t="144390" x="4819650" y="3384550"/>
          <p14:tracePt t="144396" x="4819650" y="3378200"/>
          <p14:tracePt t="144412" x="4826000" y="3378200"/>
          <p14:tracePt t="144428" x="4832350" y="3378200"/>
          <p14:tracePt t="144477" x="4838700" y="3378200"/>
          <p14:tracePt t="144498" x="4845050" y="3378200"/>
          <p14:tracePt t="144508" x="4851400" y="3378200"/>
          <p14:tracePt t="144530" x="4857750" y="3378200"/>
          <p14:tracePt t="144538" x="4864100" y="3378200"/>
          <p14:tracePt t="144554" x="4870450" y="3378200"/>
          <p14:tracePt t="144572" x="4876800" y="3378200"/>
          <p14:tracePt t="144578" x="4883150" y="3378200"/>
          <p14:tracePt t="144592" x="4889500" y="3378200"/>
          <p14:tracePt t="144632" x="4895850" y="3378200"/>
          <p14:tracePt t="144728" x="4902200" y="3378200"/>
          <p14:tracePt t="144743" x="4914900" y="3378200"/>
          <p14:tracePt t="144759" x="4927600" y="3378200"/>
          <p14:tracePt t="144767" x="4940300" y="3378200"/>
          <p14:tracePt t="144775" x="4940300" y="3384550"/>
          <p14:tracePt t="144789" x="4953000" y="3384550"/>
          <p14:tracePt t="144806" x="4953000" y="3390900"/>
          <p14:tracePt t="145401" x="4953000" y="3397250"/>
          <p14:tracePt t="145425" x="4940300" y="3403600"/>
          <p14:tracePt t="145431" x="4927600" y="3409950"/>
          <p14:tracePt t="145440" x="4908550" y="3416300"/>
          <p14:tracePt t="145455" x="4864100" y="3441700"/>
          <p14:tracePt t="145472" x="4813300" y="3473450"/>
          <p14:tracePt t="145489" x="4737100" y="3517900"/>
          <p14:tracePt t="145505" x="4622800" y="3556000"/>
          <p14:tracePt t="145522" x="4495800" y="3600450"/>
          <p14:tracePt t="145539" x="4394200" y="3613150"/>
          <p14:tracePt t="145556" x="4318000" y="3632200"/>
          <p14:tracePt t="145572" x="4241800" y="3651250"/>
          <p14:tracePt t="145589" x="4197350" y="3657600"/>
          <p14:tracePt t="145605" x="4165600" y="3670300"/>
          <p14:tracePt t="145622" x="4127500" y="3676650"/>
          <p14:tracePt t="145639" x="4095750" y="3683000"/>
          <p14:tracePt t="145655" x="4064000" y="3683000"/>
          <p14:tracePt t="145672" x="4032250" y="3683000"/>
          <p14:tracePt t="145688" x="4006850" y="3676650"/>
          <p14:tracePt t="145691" x="3987800" y="3670300"/>
          <p14:tracePt t="145705" x="3981450" y="3663950"/>
          <p14:tracePt t="145722" x="3924300" y="3651250"/>
          <p14:tracePt t="145739" x="3886200" y="3644900"/>
          <p14:tracePt t="145755" x="3848100" y="3638550"/>
          <p14:tracePt t="145772" x="3816350" y="3625850"/>
          <p14:tracePt t="145788" x="3778250" y="3619500"/>
          <p14:tracePt t="145805" x="3746500" y="3613150"/>
          <p14:tracePt t="145822" x="3702050" y="3606800"/>
          <p14:tracePt t="145838" x="3670300" y="3600450"/>
          <p14:tracePt t="145855" x="3632200" y="3600450"/>
          <p14:tracePt t="145872" x="3606800" y="3600450"/>
          <p14:tracePt t="145888" x="3568700" y="3613150"/>
          <p14:tracePt t="145905" x="3536950" y="3619500"/>
          <p14:tracePt t="145922" x="3492500" y="3632200"/>
          <p14:tracePt t="145938" x="3448050" y="3644900"/>
          <p14:tracePt t="145955" x="3390900" y="3644900"/>
          <p14:tracePt t="145972" x="3308350" y="3644900"/>
          <p14:tracePt t="145988" x="3232150" y="3638550"/>
          <p14:tracePt t="146005" x="3175000" y="3625850"/>
          <p14:tracePt t="146022" x="3117850" y="3594100"/>
          <p14:tracePt t="146038" x="3067050" y="3562350"/>
          <p14:tracePt t="146055" x="3028950" y="3524250"/>
          <p14:tracePt t="146072" x="2997200" y="3492500"/>
          <p14:tracePt t="146088" x="2978150" y="3448050"/>
          <p14:tracePt t="146105" x="2965450" y="3435350"/>
          <p14:tracePt t="146122" x="2959100" y="3403600"/>
          <p14:tracePt t="146138" x="2952750" y="3359150"/>
          <p14:tracePt t="146155" x="2940050" y="3308350"/>
          <p14:tracePt t="146171" x="2914650" y="3238500"/>
          <p14:tracePt t="146188" x="2901950" y="3181350"/>
          <p14:tracePt t="146192" x="2901950" y="3162300"/>
          <p14:tracePt t="146205" x="2901950" y="3155950"/>
          <p14:tracePt t="146222" x="2901950" y="3136900"/>
          <p14:tracePt t="146238" x="2908300" y="3079750"/>
          <p14:tracePt t="146255" x="2921000" y="3041650"/>
          <p14:tracePt t="146272" x="2946400" y="3003550"/>
          <p14:tracePt t="146288" x="2971800" y="2978150"/>
          <p14:tracePt t="146305" x="3003550" y="2946400"/>
          <p14:tracePt t="146321" x="3041650" y="2914650"/>
          <p14:tracePt t="146338" x="3092450" y="2889250"/>
          <p14:tracePt t="146355" x="3162300" y="2863850"/>
          <p14:tracePt t="146371" x="3295650" y="2838450"/>
          <p14:tracePt t="146388" x="3371850" y="2838450"/>
          <p14:tracePt t="146404" x="3416300" y="2838450"/>
          <p14:tracePt t="146421" x="3448050" y="2851150"/>
          <p14:tracePt t="146438" x="3479800" y="2863850"/>
          <p14:tracePt t="146454" x="3511550" y="2876550"/>
          <p14:tracePt t="146471" x="3549650" y="2882900"/>
          <p14:tracePt t="146488" x="3587750" y="2889250"/>
          <p14:tracePt t="146505" x="3613150" y="2901950"/>
          <p14:tracePt t="146521" x="3644900" y="2927350"/>
          <p14:tracePt t="146538" x="3676650" y="2959100"/>
          <p14:tracePt t="146554" x="3727450" y="2997200"/>
          <p14:tracePt t="146571" x="3790950" y="3048000"/>
          <p14:tracePt t="146588" x="3854450" y="3086100"/>
          <p14:tracePt t="146604" x="3886200" y="3111500"/>
          <p14:tracePt t="146621" x="3892550" y="3124200"/>
          <p14:tracePt t="146638" x="3905250" y="3143250"/>
          <p14:tracePt t="146655" x="3917950" y="3155950"/>
          <p14:tracePt t="146671" x="3937000" y="3175000"/>
          <p14:tracePt t="146688" x="3943350" y="3206750"/>
          <p14:tracePt t="146693" x="3949700" y="3225800"/>
          <p14:tracePt t="146704" x="3956050" y="3232150"/>
          <p14:tracePt t="146721" x="3962400" y="3257550"/>
          <p14:tracePt t="146738" x="3975100" y="3289300"/>
          <p14:tracePt t="146756" x="3975100" y="3308350"/>
          <p14:tracePt t="146771" x="3975100" y="3333750"/>
          <p14:tracePt t="146787" x="3975100" y="3352800"/>
          <p14:tracePt t="146805" x="3975100" y="3371850"/>
          <p14:tracePt t="146821" x="3975100" y="3397250"/>
          <p14:tracePt t="146837" x="3968750" y="3429000"/>
          <p14:tracePt t="146854" x="3956050" y="3467100"/>
          <p14:tracePt t="146871" x="3943350" y="3492500"/>
          <p14:tracePt t="146888" x="3924300" y="3524250"/>
          <p14:tracePt t="146904" x="3911600" y="3549650"/>
          <p14:tracePt t="146921" x="3879850" y="3575050"/>
          <p14:tracePt t="146938" x="3848100" y="3594100"/>
          <p14:tracePt t="146955" x="3810000" y="3613150"/>
          <p14:tracePt t="146971" x="3778250" y="3625850"/>
          <p14:tracePt t="146987" x="3733800" y="3638550"/>
          <p14:tracePt t="147004" x="3657600" y="3663950"/>
          <p14:tracePt t="147021" x="3613150" y="3670300"/>
          <p14:tracePt t="147038" x="3575050" y="3670300"/>
          <p14:tracePt t="147054" x="3549650" y="3676650"/>
          <p14:tracePt t="147071" x="3536950" y="3676650"/>
          <p14:tracePt t="147087" x="3524250" y="3676650"/>
          <p14:tracePt t="147104" x="3486150" y="3663950"/>
          <p14:tracePt t="147121" x="3467100" y="3657600"/>
          <p14:tracePt t="147137" x="3454400" y="3651250"/>
          <p14:tracePt t="147154" x="3441700" y="3644900"/>
          <p14:tracePt t="147171" x="3435350" y="3638550"/>
          <p14:tracePt t="147187" x="3422650" y="3625850"/>
          <p14:tracePt t="147204" x="3416300" y="3619500"/>
          <p14:tracePt t="147221" x="3409950" y="3606800"/>
          <p14:tracePt t="147237" x="3403600" y="3600450"/>
          <p14:tracePt t="147254" x="3390900" y="3587750"/>
          <p14:tracePt t="147271" x="3384550" y="3556000"/>
          <p14:tracePt t="147287" x="3365500" y="3517900"/>
          <p14:tracePt t="147304" x="3359150" y="3498850"/>
          <p14:tracePt t="147321" x="3346450" y="3454400"/>
          <p14:tracePt t="147337" x="3340100" y="3416300"/>
          <p14:tracePt t="147354" x="3327400" y="3384550"/>
          <p14:tracePt t="147371" x="3314700" y="3365500"/>
          <p14:tracePt t="147387" x="3308350" y="3359150"/>
          <p14:tracePt t="147404" x="3308350" y="3340100"/>
          <p14:tracePt t="147420" x="3308350" y="3333750"/>
          <p14:tracePt t="147437" x="3302000" y="3314700"/>
          <p14:tracePt t="147454" x="3295650" y="3276600"/>
          <p14:tracePt t="147470" x="3295650" y="3244850"/>
          <p14:tracePt t="147487" x="3289300" y="3213100"/>
          <p14:tracePt t="147504" x="3289300" y="3187700"/>
          <p14:tracePt t="147520" x="3289300" y="3181350"/>
          <p14:tracePt t="147537" x="3289300" y="3168650"/>
          <p14:tracePt t="147554" x="3289300" y="3155950"/>
          <p14:tracePt t="147570" x="3289300" y="3149600"/>
          <p14:tracePt t="147587" x="3282950" y="3149600"/>
          <p14:tracePt t="147891" x="3270250" y="3143250"/>
          <p14:tracePt t="147899" x="3257550" y="3143250"/>
          <p14:tracePt t="147908" x="3244850" y="3143250"/>
          <p14:tracePt t="147920" x="3225800" y="3136900"/>
          <p14:tracePt t="147936" x="3200400" y="3136900"/>
          <p14:tracePt t="147953" x="3181350" y="3130550"/>
          <p14:tracePt t="147970" x="3175000" y="3130550"/>
          <p14:tracePt t="148189" x="3168650" y="3130550"/>
          <p14:tracePt t="148197" x="3162300" y="3124200"/>
          <p14:tracePt t="148205" x="3162300" y="3117850"/>
          <p14:tracePt t="148220" x="3155950" y="3111500"/>
          <p14:tracePt t="148236" x="3149600" y="3105150"/>
          <p14:tracePt t="148253" x="3143250" y="3098800"/>
          <p14:tracePt t="148270" x="3136900" y="3079750"/>
          <p14:tracePt t="148303" x="3130550" y="3079750"/>
          <p14:tracePt t="148353" x="3130550" y="3073400"/>
          <p14:tracePt t="148385" x="3130550" y="3067050"/>
          <p14:tracePt t="148393" x="3130550" y="3060700"/>
          <p14:tracePt t="148403" x="3130550" y="3048000"/>
          <p14:tracePt t="148420" x="3130550" y="3035300"/>
          <p14:tracePt t="148436" x="3130550" y="3016250"/>
          <p14:tracePt t="148453" x="3130550" y="2997200"/>
          <p14:tracePt t="148470" x="3130550" y="2978150"/>
          <p14:tracePt t="148486" x="3130550" y="2971800"/>
          <p14:tracePt t="148503" x="3136900" y="2965450"/>
          <p14:tracePt t="148520" x="3143250" y="2946400"/>
          <p14:tracePt t="148536" x="3155950" y="2921000"/>
          <p14:tracePt t="148553" x="3181350" y="2901950"/>
          <p14:tracePt t="148569" x="3213100" y="2889250"/>
          <p14:tracePt t="148586" x="3251200" y="2882900"/>
          <p14:tracePt t="148603" x="3321050" y="2863850"/>
          <p14:tracePt t="148620" x="3346450" y="2857500"/>
          <p14:tracePt t="148636" x="3371850" y="2857500"/>
          <p14:tracePt t="148653" x="3384550" y="2857500"/>
          <p14:tracePt t="148669" x="3390900" y="2857500"/>
          <p14:tracePt t="148705" x="3397250" y="2857500"/>
          <p14:tracePt t="148720" x="3409950" y="2863850"/>
          <p14:tracePt t="148736" x="3435350" y="2895600"/>
          <p14:tracePt t="148752" x="3454400" y="2914650"/>
          <p14:tracePt t="148769" x="3467100" y="2921000"/>
          <p14:tracePt t="148786" x="3473450" y="2933700"/>
          <p14:tracePt t="148802" x="3486150" y="2946400"/>
          <p14:tracePt t="148819" x="3492500" y="2952750"/>
          <p14:tracePt t="148836" x="3498850" y="2965450"/>
          <p14:tracePt t="148852" x="3498850" y="2971800"/>
          <p14:tracePt t="148869" x="3498850" y="2997200"/>
          <p14:tracePt t="148886" x="3498850" y="3009900"/>
          <p14:tracePt t="148902" x="3492500" y="3022600"/>
          <p14:tracePt t="148919" x="3486150" y="3028950"/>
          <p14:tracePt t="148936" x="3473450" y="3041650"/>
          <p14:tracePt t="148952" x="3460750" y="3048000"/>
          <p14:tracePt t="148969" x="3448050" y="3060700"/>
          <p14:tracePt t="148986" x="3403600" y="3073400"/>
          <p14:tracePt t="149002" x="3371850" y="3079750"/>
          <p14:tracePt t="149019" x="3346450" y="3086100"/>
          <p14:tracePt t="149036" x="3314700" y="3098800"/>
          <p14:tracePt t="149052" x="3295650" y="3105150"/>
          <p14:tracePt t="149069" x="3282950" y="3105150"/>
          <p14:tracePt t="149086" x="3270250" y="3105150"/>
          <p14:tracePt t="149102" x="3263900" y="3105150"/>
          <p14:tracePt t="149175" x="3257550" y="3098800"/>
          <p14:tracePt t="149183" x="3251200" y="3098800"/>
          <p14:tracePt t="149191" x="3251200" y="3092450"/>
          <p14:tracePt t="149202" x="3251200" y="3086100"/>
          <p14:tracePt t="149245" x="3244850" y="3086100"/>
          <p14:tracePt t="149286" x="3244850" y="3079750"/>
          <p14:tracePt t="149334" x="3238500" y="3079750"/>
          <p14:tracePt t="149340" x="3238500" y="3098800"/>
          <p14:tracePt t="149352" x="3238500" y="3117850"/>
          <p14:tracePt t="149369" x="3225800" y="3181350"/>
          <p14:tracePt t="149386" x="3213100" y="3238500"/>
          <p14:tracePt t="149402" x="3194050" y="3302000"/>
          <p14:tracePt t="149419" x="3181350" y="3346450"/>
          <p14:tracePt t="149435" x="3175000" y="3384550"/>
          <p14:tracePt t="149452" x="3168650" y="3409950"/>
          <p14:tracePt t="149469" x="3162300" y="3416300"/>
          <p14:tracePt t="149485" x="3162300" y="3429000"/>
          <p14:tracePt t="149638" x="3155950" y="3429000"/>
          <p14:tracePt t="149645" x="3155950" y="3435350"/>
          <p14:tracePt t="149653" x="3155950" y="3441700"/>
          <p14:tracePt t="149668" x="3155950" y="3448050"/>
          <p14:tracePt t="149685" x="3149600" y="3454400"/>
          <p14:tracePt t="149702" x="3149600" y="3460750"/>
          <p14:tracePt t="150085" x="3149600" y="3454400"/>
          <p14:tracePt t="150090" x="3149600" y="3448050"/>
          <p14:tracePt t="150101" x="3149600" y="3441700"/>
          <p14:tracePt t="150118" x="3149600" y="3429000"/>
          <p14:tracePt t="150134" x="3162300" y="3416300"/>
          <p14:tracePt t="150151" x="3168650" y="3409950"/>
          <p14:tracePt t="150168" x="3181350" y="3403600"/>
          <p14:tracePt t="150184" x="3200400" y="3384550"/>
          <p14:tracePt t="150201" x="3213100" y="3384550"/>
          <p14:tracePt t="150218" x="3244850" y="3371850"/>
          <p14:tracePt t="150234" x="3302000" y="3365500"/>
          <p14:tracePt t="150251" x="3371850" y="3352800"/>
          <p14:tracePt t="150267" x="3429000" y="3346450"/>
          <p14:tracePt t="150284" x="3479800" y="3333750"/>
          <p14:tracePt t="150301" x="3530600" y="3321050"/>
          <p14:tracePt t="150318" x="3606800" y="3314700"/>
          <p14:tracePt t="150334" x="3651250" y="3314700"/>
          <p14:tracePt t="150351" x="3683000" y="3314700"/>
          <p14:tracePt t="150368" x="3708400" y="3314700"/>
          <p14:tracePt t="150384" x="3740150" y="3314700"/>
          <p14:tracePt t="150401" x="3765550" y="3321050"/>
          <p14:tracePt t="150417" x="3784600" y="3333750"/>
          <p14:tracePt t="150434" x="3810000" y="3346450"/>
          <p14:tracePt t="150451" x="3841750" y="3359150"/>
          <p14:tracePt t="150468" x="3898900" y="3397250"/>
          <p14:tracePt t="150484" x="3937000" y="3435350"/>
          <p14:tracePt t="150501" x="3968750" y="3460750"/>
          <p14:tracePt t="150518" x="4000500" y="3486150"/>
          <p14:tracePt t="150534" x="4006850" y="3505200"/>
          <p14:tracePt t="150551" x="4019550" y="3511550"/>
          <p14:tracePt t="150568" x="4019550" y="3524250"/>
          <p14:tracePt t="150584" x="4025900" y="3536950"/>
          <p14:tracePt t="150601" x="4025900" y="3543300"/>
          <p14:tracePt t="150617" x="4025900" y="3568700"/>
          <p14:tracePt t="150634" x="4013200" y="3594100"/>
          <p14:tracePt t="150651" x="4000500" y="3619500"/>
          <p14:tracePt t="150667" x="3968750" y="3651250"/>
          <p14:tracePt t="150684" x="3937000" y="3663950"/>
          <p14:tracePt t="150701" x="3886200" y="3670300"/>
          <p14:tracePt t="150704" x="3860800" y="3676650"/>
          <p14:tracePt t="150718" x="3810000" y="3676650"/>
          <p14:tracePt t="150735" x="3727450" y="3689350"/>
          <p14:tracePt t="150751" x="3619500" y="3689350"/>
          <p14:tracePt t="150768" x="3492500" y="3695700"/>
          <p14:tracePt t="150784" x="3403600" y="3702050"/>
          <p14:tracePt t="150801" x="3321050" y="3702050"/>
          <p14:tracePt t="150817" x="3244850" y="3708400"/>
          <p14:tracePt t="150835" x="3162300" y="3721100"/>
          <p14:tracePt t="150851" x="3143250" y="3721100"/>
          <p14:tracePt t="150936" x="3136900" y="3721100"/>
          <p14:tracePt t="150953" x="3130550" y="3721100"/>
          <p14:tracePt t="150968" x="3124200" y="3714750"/>
          <p14:tracePt t="150985" x="3117850" y="3714750"/>
          <p14:tracePt t="151440" x="3117850" y="3708400"/>
          <p14:tracePt t="151456" x="3117850" y="3702050"/>
          <p14:tracePt t="151463" x="3117850" y="3695700"/>
          <p14:tracePt t="151479" x="3117850" y="3689350"/>
          <p14:tracePt t="151487" x="3117850" y="3683000"/>
          <p14:tracePt t="151509" x="3117850" y="3676650"/>
          <p14:tracePt t="151517" x="3117850" y="3670300"/>
          <p14:tracePt t="151534" x="3117850" y="3663950"/>
          <p14:tracePt t="151550" x="3117850" y="3657600"/>
          <p14:tracePt t="151567" x="3117850" y="3651250"/>
          <p14:tracePt t="151583" x="3117850" y="3632200"/>
          <p14:tracePt t="151600" x="3124200" y="3625850"/>
          <p14:tracePt t="151617" x="3130550" y="3619500"/>
          <p14:tracePt t="151633" x="3136900" y="3619500"/>
          <p14:tracePt t="151650" x="3136900" y="3613150"/>
          <p14:tracePt t="151697" x="3143250" y="3613150"/>
          <p14:tracePt t="151705" x="3149600" y="3613150"/>
          <p14:tracePt t="151721" x="3155950" y="3613150"/>
          <p14:tracePt t="151733" x="3162300" y="3613150"/>
          <p14:tracePt t="151750" x="3175000" y="3594100"/>
          <p14:tracePt t="151767" x="3194050" y="3549650"/>
          <p14:tracePt t="151783" x="3206750" y="3511550"/>
          <p14:tracePt t="151800" x="3219450" y="3460750"/>
          <p14:tracePt t="151817" x="3225800" y="3409950"/>
          <p14:tracePt t="151833" x="3225800" y="3365500"/>
          <p14:tracePt t="151850" x="3225800" y="3333750"/>
          <p14:tracePt t="151867" x="3219450" y="3314700"/>
          <p14:tracePt t="151883" x="3219450" y="3308350"/>
          <p14:tracePt t="151900" x="3219450" y="3302000"/>
          <p14:tracePt t="151918" x="3213100" y="3302000"/>
          <p14:tracePt t="151941" x="3213100" y="3295650"/>
          <p14:tracePt t="151955" x="3213100" y="3289300"/>
          <p14:tracePt t="152057" x="3206750" y="3276600"/>
          <p14:tracePt t="152065" x="3200400" y="3270250"/>
          <p14:tracePt t="152082" x="3194050" y="3263900"/>
          <p14:tracePt t="152089" x="3187700" y="3257550"/>
          <p14:tracePt t="152100" x="3187700" y="3251200"/>
          <p14:tracePt t="152159" x="3187700" y="3244850"/>
          <p14:tracePt t="152175" x="3181350" y="3238500"/>
          <p14:tracePt t="152183" x="3175000" y="3232150"/>
          <p14:tracePt t="152192" x="3168650" y="3225800"/>
          <p14:tracePt t="152199" x="3168650" y="3219450"/>
          <p14:tracePt t="152224" x="3168650" y="3213100"/>
          <p14:tracePt t="152233" x="3168650" y="3206750"/>
          <p14:tracePt t="152277" x="3162300" y="3200400"/>
          <p14:tracePt t="152293" x="3155950" y="3200400"/>
          <p14:tracePt t="152301" x="3155950" y="3194050"/>
          <p14:tracePt t="152309" x="3155950" y="3187700"/>
          <p14:tracePt t="152325" x="3155950" y="3181350"/>
          <p14:tracePt t="152333" x="3155950" y="3175000"/>
          <p14:tracePt t="152350" x="3149600" y="3168650"/>
          <p14:tracePt t="152366" x="3143250" y="3155950"/>
          <p14:tracePt t="152383" x="3136900" y="3149600"/>
          <p14:tracePt t="152399" x="3136900" y="3143250"/>
          <p14:tracePt t="152416" x="3136900" y="3136900"/>
          <p14:tracePt t="153422" x="3149600" y="3136900"/>
          <p14:tracePt t="153429" x="3168650" y="3136900"/>
          <p14:tracePt t="153437" x="3181350" y="3136900"/>
          <p14:tracePt t="153448" x="3206750" y="3143250"/>
          <p14:tracePt t="153465" x="3238500" y="3149600"/>
          <p14:tracePt t="153482" x="3270250" y="3149600"/>
          <p14:tracePt t="153499" x="3276600" y="3149600"/>
          <p14:tracePt t="153648" x="3276600" y="3155950"/>
          <p14:tracePt t="153655" x="3276600" y="3168650"/>
          <p14:tracePt t="153665" x="3270250" y="3187700"/>
          <p14:tracePt t="153682" x="3244850" y="3238500"/>
          <p14:tracePt t="153698" x="3213100" y="3289300"/>
          <p14:tracePt t="153715" x="3175000" y="3352800"/>
          <p14:tracePt t="153719" x="3162300" y="3378200"/>
          <p14:tracePt t="153732" x="3136900" y="3429000"/>
          <p14:tracePt t="153748" x="3117850" y="3473450"/>
          <p14:tracePt t="153765" x="3105150" y="3505200"/>
          <p14:tracePt t="153782" x="3098800" y="3530600"/>
          <p14:tracePt t="153798" x="3092450" y="3543300"/>
          <p14:tracePt t="153815" x="3086100" y="3549650"/>
          <p14:tracePt t="153832" x="3086100" y="3556000"/>
          <p14:tracePt t="155143" x="3092450" y="3556000"/>
          <p14:tracePt t="155151" x="3098800" y="3556000"/>
          <p14:tracePt t="155164" x="3105150" y="3556000"/>
          <p14:tracePt t="155182" x="3117850" y="3556000"/>
          <p14:tracePt t="155197" x="3124200" y="3556000"/>
          <p14:tracePt t="155214" x="3136900" y="3556000"/>
          <p14:tracePt t="155230" x="3143250" y="3556000"/>
          <p14:tracePt t="155247" x="3155950" y="3556000"/>
          <p14:tracePt t="155264" x="3162300" y="3556000"/>
          <p14:tracePt t="155280" x="3168650" y="3556000"/>
          <p14:tracePt t="155297" x="3175000" y="3556000"/>
          <p14:tracePt t="155450" x="3181350" y="3556000"/>
          <p14:tracePt t="155473" x="3187700" y="3562350"/>
          <p14:tracePt t="155490" x="3194050" y="3562350"/>
          <p14:tracePt t="155497" x="3206750" y="3562350"/>
          <p14:tracePt t="155505" x="3213100" y="3562350"/>
          <p14:tracePt t="155513" x="3232150" y="3562350"/>
          <p14:tracePt t="155530" x="3263900" y="3562350"/>
          <p14:tracePt t="155547" x="3308350" y="3562350"/>
          <p14:tracePt t="155563" x="3346450" y="3562350"/>
          <p14:tracePt t="155580" x="3378200" y="3562350"/>
          <p14:tracePt t="155597" x="3416300" y="3575050"/>
          <p14:tracePt t="155613" x="3422650" y="3581400"/>
          <p14:tracePt t="155630" x="3429000" y="3581400"/>
          <p14:tracePt t="155647" x="3441700" y="3581400"/>
          <p14:tracePt t="155663" x="3448050" y="3587750"/>
          <p14:tracePt t="155680" x="3454400" y="3587750"/>
          <p14:tracePt t="155697" x="3460750" y="3587750"/>
          <p14:tracePt t="155748" x="3460750" y="3594100"/>
          <p14:tracePt t="155809" x="3467100" y="3594100"/>
          <p14:tracePt t="155817" x="3473450" y="3594100"/>
          <p14:tracePt t="155830" x="3479800" y="3594100"/>
          <p14:tracePt t="155846" x="3486150" y="3594100"/>
          <p14:tracePt t="155863" x="3498850" y="3594100"/>
          <p14:tracePt t="155880" x="3511550" y="3594100"/>
          <p14:tracePt t="155896" x="3524250" y="3594100"/>
          <p14:tracePt t="155930" x="3536950" y="3600450"/>
          <p14:tracePt t="155946" x="3549650" y="3606800"/>
          <p14:tracePt t="155963" x="3581400" y="3619500"/>
          <p14:tracePt t="155980" x="3625850" y="3632200"/>
          <p14:tracePt t="155997" x="3638550" y="3632200"/>
          <p14:tracePt t="156013" x="3644900" y="3632200"/>
          <p14:tracePt t="156029" x="3657600" y="3632200"/>
          <p14:tracePt t="156075" x="3663950" y="3632200"/>
          <p14:tracePt t="156132" x="3670300" y="3632200"/>
          <p14:tracePt t="156185" x="3676650" y="3632200"/>
          <p14:tracePt t="156193" x="3683000" y="3632200"/>
          <p14:tracePt t="156201" x="3689350" y="3632200"/>
          <p14:tracePt t="156217" x="3695700" y="3632200"/>
          <p14:tracePt t="156229" x="3702050" y="3632200"/>
          <p14:tracePt t="156246" x="3708400" y="3632200"/>
          <p14:tracePt t="156311" x="3714750" y="3632200"/>
          <p14:tracePt t="156343" x="3714750" y="3625850"/>
          <p14:tracePt t="156443" x="3727450" y="3625850"/>
          <p14:tracePt t="156460" x="3733800" y="3625850"/>
          <p14:tracePt t="156468" x="3746500" y="3619500"/>
          <p14:tracePt t="156483" x="3752850" y="3619500"/>
          <p14:tracePt t="156496" x="3759200" y="3619500"/>
          <p14:tracePt t="156512" x="3759200" y="3613150"/>
          <p14:tracePt t="156529" x="3765550" y="3613150"/>
          <p14:tracePt t="157203" x="3778250" y="3613150"/>
          <p14:tracePt t="157211" x="3803650" y="3613150"/>
          <p14:tracePt t="157219" x="3829050" y="3606800"/>
          <p14:tracePt t="157228" x="3873500" y="3600450"/>
          <p14:tracePt t="157245" x="3981450" y="3581400"/>
          <p14:tracePt t="157262" x="4121150" y="3575050"/>
          <p14:tracePt t="157278" x="4305300" y="3556000"/>
          <p14:tracePt t="157295" x="4451350" y="3530600"/>
          <p14:tracePt t="157312" x="4673600" y="3486150"/>
          <p14:tracePt t="157329" x="4800600" y="3460750"/>
          <p14:tracePt t="157345" x="4921250" y="3435350"/>
          <p14:tracePt t="157362" x="5010150" y="3409950"/>
          <p14:tracePt t="157378" x="5073650" y="3397250"/>
          <p14:tracePt t="157395" x="5111750" y="3384550"/>
          <p14:tracePt t="157412" x="5149850" y="3378200"/>
          <p14:tracePt t="157429" x="5175250" y="3365500"/>
          <p14:tracePt t="157445" x="5213350" y="3352800"/>
          <p14:tracePt t="157462" x="5232400" y="3346450"/>
          <p14:tracePt t="157478" x="5251450" y="3346450"/>
          <p14:tracePt t="157495" x="5283200" y="3346450"/>
          <p14:tracePt t="157512" x="5314950" y="3346450"/>
          <p14:tracePt t="157528" x="5353050" y="3346450"/>
          <p14:tracePt t="157545" x="5384800" y="3346450"/>
          <p14:tracePt t="157562" x="5403850" y="3346450"/>
          <p14:tracePt t="157578" x="5416550" y="3346450"/>
          <p14:tracePt t="157595" x="5422900" y="3340100"/>
          <p14:tracePt t="157611" x="5429250" y="3333750"/>
          <p14:tracePt t="157628" x="5435600" y="3333750"/>
          <p14:tracePt t="157846" x="5435600" y="3340100"/>
          <p14:tracePt t="157853" x="5429250" y="3340100"/>
          <p14:tracePt t="157862" x="5422900" y="3346450"/>
          <p14:tracePt t="157878" x="5422900" y="3352800"/>
          <p14:tracePt t="157895" x="5416550" y="3359150"/>
          <p14:tracePt t="157911" x="5410200" y="3359150"/>
          <p14:tracePt t="157931" x="5403850" y="3365500"/>
          <p14:tracePt t="157947" x="5403850" y="3371850"/>
          <p14:tracePt t="157964" x="5397500" y="3371850"/>
          <p14:tracePt t="157988" x="5397500" y="3378200"/>
          <p14:tracePt t="157995" x="5391150" y="3378200"/>
          <p14:tracePt t="158025" x="5391150" y="3384550"/>
          <p14:tracePt t="158057" x="5384800" y="3384550"/>
          <p14:tracePt t="158065" x="5378450" y="3390900"/>
          <p14:tracePt t="158078" x="5372100" y="3390900"/>
          <p14:tracePt t="158095" x="5359400" y="3390900"/>
          <p14:tracePt t="158111" x="5346700" y="3390900"/>
          <p14:tracePt t="158128" x="5334000" y="3390900"/>
          <p14:tracePt t="158144" x="5327650" y="3390900"/>
          <p14:tracePt t="158161" x="5321300" y="3378200"/>
          <p14:tracePt t="158178" x="5308600" y="3378200"/>
          <p14:tracePt t="158277" x="5308600" y="3371850"/>
          <p14:tracePt t="158285" x="5302250" y="3365500"/>
          <p14:tracePt t="158294" x="5295900" y="3359150"/>
          <p14:tracePt t="158311" x="5289550" y="3346450"/>
          <p14:tracePt t="158328" x="5276850" y="3333750"/>
          <p14:tracePt t="158344" x="5270500" y="3327400"/>
          <p14:tracePt t="158361" x="5264150" y="3314700"/>
          <p14:tracePt t="158378" x="5264150" y="3308350"/>
          <p14:tracePt t="158394" x="5264150" y="3302000"/>
          <p14:tracePt t="158411" x="5264150" y="3295650"/>
          <p14:tracePt t="158428" x="5264150" y="3289300"/>
          <p14:tracePt t="158444" x="5270500" y="3276600"/>
          <p14:tracePt t="158461" x="5276850" y="3251200"/>
          <p14:tracePt t="158477" x="5289550" y="3232150"/>
          <p14:tracePt t="158494" x="5308600" y="3200400"/>
          <p14:tracePt t="158511" x="5321300" y="3187700"/>
          <p14:tracePt t="158527" x="5334000" y="3181350"/>
          <p14:tracePt t="158544" x="5340350" y="3168650"/>
          <p14:tracePt t="158561" x="5365750" y="3162300"/>
          <p14:tracePt t="158577" x="5397500" y="3143250"/>
          <p14:tracePt t="158594" x="5441950" y="3130550"/>
          <p14:tracePt t="158611" x="5473700" y="3111500"/>
          <p14:tracePt t="158627" x="5524500" y="3092450"/>
          <p14:tracePt t="158644" x="5613400" y="3073400"/>
          <p14:tracePt t="158661" x="5657850" y="3060700"/>
          <p14:tracePt t="158677" x="5721350" y="3048000"/>
          <p14:tracePt t="158694" x="5765800" y="3035300"/>
          <p14:tracePt t="158711" x="5816600" y="3028950"/>
          <p14:tracePt t="158727" x="5848350" y="3028950"/>
          <p14:tracePt t="158744" x="5867400" y="3028950"/>
          <p14:tracePt t="158761" x="5880100" y="3028950"/>
          <p14:tracePt t="158777" x="5899150" y="3028950"/>
          <p14:tracePt t="158794" x="5924550" y="3028950"/>
          <p14:tracePt t="158811" x="5962650" y="3028950"/>
          <p14:tracePt t="158827" x="6000750" y="3028950"/>
          <p14:tracePt t="158844" x="6019800" y="3028950"/>
          <p14:tracePt t="158860" x="6032500" y="3028950"/>
          <p14:tracePt t="158877" x="6032500" y="3035300"/>
          <p14:tracePt t="158894" x="6045200" y="3048000"/>
          <p14:tracePt t="158910" x="6057900" y="3054350"/>
          <p14:tracePt t="158927" x="6064250" y="3067050"/>
          <p14:tracePt t="158944" x="6076950" y="3079750"/>
          <p14:tracePt t="158960" x="6083300" y="3092450"/>
          <p14:tracePt t="158977" x="6096000" y="3111500"/>
          <p14:tracePt t="158994" x="6102350" y="3130550"/>
          <p14:tracePt t="159010" x="6108700" y="3149600"/>
          <p14:tracePt t="159027" x="6121400" y="3162300"/>
          <p14:tracePt t="159044" x="6127750" y="3181350"/>
          <p14:tracePt t="159060" x="6134100" y="3194050"/>
          <p14:tracePt t="159077" x="6134100" y="3213100"/>
          <p14:tracePt t="159094" x="6134100" y="3238500"/>
          <p14:tracePt t="159110" x="6127750" y="3263900"/>
          <p14:tracePt t="159127" x="6121400" y="3276600"/>
          <p14:tracePt t="159144" x="6083300" y="3302000"/>
          <p14:tracePt t="159160" x="6045200" y="3308350"/>
          <p14:tracePt t="159177" x="6007100" y="3321050"/>
          <p14:tracePt t="159194" x="5962650" y="3333750"/>
          <p14:tracePt t="159210" x="5911850" y="3346450"/>
          <p14:tracePt t="159227" x="5867400" y="3359150"/>
          <p14:tracePt t="159243" x="5829300" y="3365500"/>
          <p14:tracePt t="159260" x="5797550" y="3371850"/>
          <p14:tracePt t="159277" x="5778500" y="3378200"/>
          <p14:tracePt t="159295" x="5759450" y="3384550"/>
          <p14:tracePt t="159310" x="5746750" y="3390900"/>
          <p14:tracePt t="159327" x="5734050" y="3397250"/>
          <p14:tracePt t="159344" x="5708650" y="3403600"/>
          <p14:tracePt t="159360" x="5676900" y="3403600"/>
          <p14:tracePt t="159377" x="5645150" y="3403600"/>
          <p14:tracePt t="159393" x="5626100" y="3403600"/>
          <p14:tracePt t="159410" x="5607050" y="3403600"/>
          <p14:tracePt t="159427" x="5588000" y="3403600"/>
          <p14:tracePt t="159443" x="5575300" y="3409950"/>
          <p14:tracePt t="159460" x="5562600" y="3409950"/>
          <p14:tracePt t="159477" x="5549900" y="3409950"/>
          <p14:tracePt t="159493" x="5543550" y="3409950"/>
          <p14:tracePt t="159510" x="5537200" y="3409950"/>
          <p14:tracePt t="159526" x="5524500" y="3409950"/>
          <p14:tracePt t="159543" x="5518150" y="3409950"/>
          <p14:tracePt t="159560" x="5505450" y="3409950"/>
          <p14:tracePt t="159576" x="5492750" y="3409950"/>
          <p14:tracePt t="159593" x="5486400" y="3409950"/>
          <p14:tracePt t="159610" x="5480050" y="3409950"/>
          <p14:tracePt t="159626" x="5473700" y="3409950"/>
          <p14:tracePt t="159663" x="5467350" y="3403600"/>
          <p14:tracePt t="159679" x="5461000" y="3403600"/>
          <p14:tracePt t="159898" x="5461000" y="3397250"/>
          <p14:tracePt t="159921" x="5461000" y="3390900"/>
          <p14:tracePt t="159929" x="5467350" y="3384550"/>
          <p14:tracePt t="159945" x="5480050" y="3378200"/>
          <p14:tracePt t="159960" x="5499100" y="3378200"/>
          <p14:tracePt t="159976" x="5530850" y="3378200"/>
          <p14:tracePt t="159993" x="5568950" y="3378200"/>
          <p14:tracePt t="160010" x="5588000" y="3378200"/>
          <p14:tracePt t="160026" x="5600700" y="3384550"/>
          <p14:tracePt t="160043" x="5613400" y="3384550"/>
          <p14:tracePt t="160059" x="5619750" y="3384550"/>
          <p14:tracePt t="160076" x="5632450" y="3384550"/>
          <p14:tracePt t="160109" x="5638800" y="3384550"/>
          <p14:tracePt t="160173" x="5645150" y="3384550"/>
          <p14:tracePt t="160195" x="5651500" y="3384550"/>
          <p14:tracePt t="160219" x="5657850" y="3384550"/>
          <p14:tracePt t="160603" x="5664200" y="3384550"/>
          <p14:tracePt t="160611" x="5676900" y="3384550"/>
          <p14:tracePt t="160619" x="5689600" y="3384550"/>
          <p14:tracePt t="160628" x="5702300" y="3384550"/>
          <p14:tracePt t="160642" x="5715000" y="3384550"/>
          <p14:tracePt t="160659" x="5727700" y="3384550"/>
          <p14:tracePt t="160676" x="5734050" y="3371850"/>
          <p14:tracePt t="160693" x="5746750" y="3365500"/>
          <p14:tracePt t="160709" x="5753100" y="3359150"/>
          <p14:tracePt t="160725" x="5765800" y="3352800"/>
          <p14:tracePt t="160893" x="5772150" y="3352800"/>
          <p14:tracePt t="160901" x="5784850" y="3352800"/>
          <p14:tracePt t="160909" x="5803900" y="3352800"/>
          <p14:tracePt t="160925" x="5842000" y="3340100"/>
          <p14:tracePt t="160942" x="5873750" y="3333750"/>
          <p14:tracePt t="160959" x="5886450" y="3321050"/>
          <p14:tracePt t="160975" x="5899150" y="3321050"/>
          <p14:tracePt t="160992" x="5905500" y="3321050"/>
          <p14:tracePt t="161159" x="5911850" y="3321050"/>
          <p14:tracePt t="161167" x="5918200" y="3321050"/>
          <p14:tracePt t="161183" x="5924550" y="3321050"/>
          <p14:tracePt t="161192" x="5930900" y="3321050"/>
          <p14:tracePt t="162913" x="5918200" y="3321050"/>
          <p14:tracePt t="162921" x="5905500" y="3327400"/>
          <p14:tracePt t="162929" x="5886450" y="3333750"/>
          <p14:tracePt t="162940" x="5880100" y="3340100"/>
          <p14:tracePt t="162957" x="5873750" y="3340100"/>
          <p14:tracePt t="164551" x="5867400" y="3340100"/>
          <p14:tracePt t="164559" x="5861050" y="3340100"/>
          <p14:tracePt t="164572" x="5848350" y="3346450"/>
          <p14:tracePt t="164589" x="5803900" y="3352800"/>
          <p14:tracePt t="164605" x="5753100" y="3365500"/>
          <p14:tracePt t="164622" x="5721350" y="3371850"/>
          <p14:tracePt t="164639" x="5664200" y="3371850"/>
          <p14:tracePt t="164655" x="5600700" y="3378200"/>
          <p14:tracePt t="164672" x="5473700" y="3390900"/>
          <p14:tracePt t="164688" x="5353050" y="3390900"/>
          <p14:tracePt t="164706" x="5238750" y="3397250"/>
          <p14:tracePt t="164709" x="5187950" y="3403600"/>
          <p14:tracePt t="164722" x="5111750" y="3416300"/>
          <p14:tracePt t="164739" x="5060950" y="3429000"/>
          <p14:tracePt t="164755" x="4984750" y="3441700"/>
          <p14:tracePt t="164772" x="4902200" y="3460750"/>
          <p14:tracePt t="164789" x="4806950" y="3467100"/>
          <p14:tracePt t="164805" x="4711700" y="3473450"/>
          <p14:tracePt t="164822" x="4578350" y="3479800"/>
          <p14:tracePt t="164838" x="4451350" y="3492500"/>
          <p14:tracePt t="164855" x="4305300" y="3498850"/>
          <p14:tracePt t="164872" x="4089400" y="3486150"/>
          <p14:tracePt t="164888" x="4000500" y="3473450"/>
          <p14:tracePt t="164905" x="3943350" y="3460750"/>
          <p14:tracePt t="164922" x="3892550" y="3454400"/>
          <p14:tracePt t="164938" x="3848100" y="3454400"/>
          <p14:tracePt t="164956" x="3752850" y="3473450"/>
          <p14:tracePt t="164972" x="3575050" y="3473450"/>
          <p14:tracePt t="164988" x="3441700" y="3467100"/>
          <p14:tracePt t="165005" x="3314700" y="3467100"/>
          <p14:tracePt t="165022" x="3155950" y="3448050"/>
          <p14:tracePt t="165038" x="2984500" y="3435350"/>
          <p14:tracePt t="165055" x="2838450" y="3435350"/>
          <p14:tracePt t="165072" x="2667000" y="3416300"/>
          <p14:tracePt t="165088" x="2489200" y="3416300"/>
          <p14:tracePt t="165105" x="2349500" y="3416300"/>
          <p14:tracePt t="165122" x="2171700" y="3416300"/>
          <p14:tracePt t="165138" x="2082800" y="3416300"/>
          <p14:tracePt t="165155" x="1987550" y="3416300"/>
          <p14:tracePt t="165172" x="1892300" y="3409950"/>
          <p14:tracePt t="165188" x="1752600" y="3390900"/>
          <p14:tracePt t="165205" x="1619250" y="3378200"/>
          <p14:tracePt t="165222" x="1492250" y="3359150"/>
          <p14:tracePt t="165238" x="1333500" y="3321050"/>
          <p14:tracePt t="165255" x="1244600" y="3289300"/>
          <p14:tracePt t="165272" x="1174750" y="3270250"/>
          <p14:tracePt t="165288" x="1123950" y="3257550"/>
          <p14:tracePt t="165305" x="1047750" y="3238500"/>
          <p14:tracePt t="165321" x="958850" y="3225800"/>
          <p14:tracePt t="165338" x="889000" y="3213100"/>
          <p14:tracePt t="165355" x="838200" y="3200400"/>
          <p14:tracePt t="165372" x="793750" y="3187700"/>
          <p14:tracePt t="165388" x="723900" y="3175000"/>
          <p14:tracePt t="165405" x="692150" y="3175000"/>
          <p14:tracePt t="165421" x="666750" y="3175000"/>
          <p14:tracePt t="165438" x="660400" y="3175000"/>
          <p14:tracePt t="165455" x="647700" y="3175000"/>
          <p14:tracePt t="165472" x="647700" y="3181350"/>
          <p14:tracePt t="165750" x="698500" y="3181350"/>
          <p14:tracePt t="165757" x="812800" y="3181350"/>
          <p14:tracePt t="165771" x="990600" y="3187700"/>
          <p14:tracePt t="165788" x="1987550" y="3067050"/>
          <p14:tracePt t="165804" x="2724150" y="2959100"/>
          <p14:tracePt t="165823" x="3479800" y="2806700"/>
          <p14:tracePt t="165840" x="4191000" y="2609850"/>
          <p14:tracePt t="165859" x="5289550" y="2273300"/>
          <p14:tracePt t="165873" x="5543550" y="2222500"/>
          <p14:tracePt t="165889" x="5899150" y="2152650"/>
          <p14:tracePt t="165904" x="6127750" y="2108200"/>
          <p14:tracePt t="165921" x="6203950" y="2089150"/>
          <p14:tracePt t="165938" x="6229350" y="2082800"/>
          <p14:tracePt t="165955" x="6235700" y="2082800"/>
          <p14:tracePt t="166007" x="6242050" y="2082800"/>
          <p14:tracePt t="166014" x="6261100" y="2089150"/>
          <p14:tracePt t="166022" x="6299200" y="2095500"/>
          <p14:tracePt t="166037" x="6350000" y="2108200"/>
          <p14:tracePt t="166054" x="6559550" y="2146300"/>
          <p14:tracePt t="166071" x="6718300" y="2146300"/>
          <p14:tracePt t="166087" x="6826250" y="2146300"/>
          <p14:tracePt t="166104" x="6864350" y="2139950"/>
          <p14:tracePt t="166121" x="6877050" y="2139950"/>
          <p14:tracePt t="166281" x="6858000" y="2139950"/>
          <p14:tracePt t="166289" x="6845300" y="2146300"/>
          <p14:tracePt t="166296" x="6826250" y="2152650"/>
          <p14:tracePt t="166305" x="6813550" y="2165350"/>
          <p14:tracePt t="166320" x="6781800" y="2178050"/>
          <p14:tracePt t="166337" x="6756400" y="2190750"/>
          <p14:tracePt t="166354" x="6750050" y="2203450"/>
          <p14:tracePt t="166370" x="6737350" y="2209800"/>
          <p14:tracePt t="166387" x="6737350" y="2216150"/>
          <p14:tracePt t="166627" x="6731000" y="2216150"/>
          <p14:tracePt t="166635" x="6724650" y="2222500"/>
          <p14:tracePt t="166640" x="6724650" y="2228850"/>
          <p14:tracePt t="166653" x="6718300" y="2235200"/>
          <p14:tracePt t="166670" x="6705600" y="2241550"/>
          <p14:tracePt t="166688" x="6692900" y="2254250"/>
          <p14:tracePt t="166743" x="6686550" y="2254250"/>
          <p14:tracePt t="166837" x="6680200" y="2254250"/>
          <p14:tracePt t="167183" x="6673850" y="2254250"/>
          <p14:tracePt t="167191" x="6673850" y="2247900"/>
          <p14:tracePt t="167203" x="6673850" y="2241550"/>
          <p14:tracePt t="167221" x="6673850" y="2235200"/>
          <p14:tracePt t="167236" x="6667500" y="2222500"/>
          <p14:tracePt t="167254" x="6661150" y="2222500"/>
          <p14:tracePt t="167270" x="6661150" y="2209800"/>
          <p14:tracePt t="167287" x="6648450" y="2203450"/>
          <p14:tracePt t="167303" x="6648450" y="2197100"/>
          <p14:tracePt t="167320" x="6642100" y="2190750"/>
          <p14:tracePt t="167353" x="6642100" y="2184400"/>
          <p14:tracePt t="167370" x="6642100" y="2178050"/>
          <p14:tracePt t="167449" x="6642100" y="2171700"/>
          <p14:tracePt t="167473" x="6642100" y="2165350"/>
          <p14:tracePt t="167487" x="6635750" y="2159000"/>
          <p14:tracePt t="167495" x="6629400" y="2159000"/>
          <p14:tracePt t="167503" x="6629400" y="2152650"/>
          <p14:tracePt t="167519" x="6629400" y="2146300"/>
          <p14:tracePt t="167536" x="6629400" y="2139950"/>
          <p14:tracePt t="167553" x="6629400" y="2127250"/>
          <p14:tracePt t="167570" x="6623050" y="2120900"/>
          <p14:tracePt t="167586" x="6623050" y="2114550"/>
          <p14:tracePt t="167949" x="6623050" y="2108200"/>
          <p14:tracePt t="167965" x="6623050" y="2095500"/>
          <p14:tracePt t="167973" x="6629400" y="2095500"/>
          <p14:tracePt t="167986" x="6635750" y="2089150"/>
          <p14:tracePt t="168002" x="6661150" y="2076450"/>
          <p14:tracePt t="168019" x="6686550" y="2076450"/>
          <p14:tracePt t="168036" x="6731000" y="2070100"/>
          <p14:tracePt t="168052" x="6737350" y="2070100"/>
          <p14:tracePt t="168124" x="6743700" y="2070100"/>
          <p14:tracePt t="168129" x="6750050" y="2082800"/>
          <p14:tracePt t="168137" x="6756400" y="2095500"/>
          <p14:tracePt t="168152" x="6762750" y="2133600"/>
          <p14:tracePt t="168169" x="6775450" y="2171700"/>
          <p14:tracePt t="168186" x="6794500" y="2222500"/>
          <p14:tracePt t="168202" x="6807200" y="2260600"/>
          <p14:tracePt t="168219" x="6819900" y="2286000"/>
          <p14:tracePt t="168236" x="6832600" y="2311400"/>
          <p14:tracePt t="168252" x="6832600" y="2324100"/>
          <p14:tracePt t="168269" x="6826250" y="2336800"/>
          <p14:tracePt t="168286" x="6794500" y="2355850"/>
          <p14:tracePt t="168302" x="6750050" y="2362200"/>
          <p14:tracePt t="168319" x="6699250" y="2362200"/>
          <p14:tracePt t="168335" x="6654800" y="2362200"/>
          <p14:tracePt t="168352" x="6604000" y="2362200"/>
          <p14:tracePt t="168369" x="6565900" y="2355850"/>
          <p14:tracePt t="168386" x="6546850" y="2349500"/>
          <p14:tracePt t="168435" x="6540500" y="2343150"/>
          <p14:tracePt t="168443" x="6534150" y="2343150"/>
          <p14:tracePt t="168452" x="6527800" y="2343150"/>
          <p14:tracePt t="168469" x="6521450" y="2336800"/>
          <p14:tracePt t="168485" x="6515100" y="2330450"/>
          <p14:tracePt t="168615" x="6508750" y="2324100"/>
          <p14:tracePt t="168623" x="6508750" y="2305050"/>
          <p14:tracePt t="168635" x="6502400" y="2305050"/>
          <p14:tracePt t="168652" x="6496050" y="2292350"/>
          <p14:tracePt t="168669" x="6489700" y="2273300"/>
          <p14:tracePt t="168685" x="6483350" y="2260600"/>
          <p14:tracePt t="168702" x="6477000" y="2241550"/>
          <p14:tracePt t="168719" x="6477000" y="2216150"/>
          <p14:tracePt t="168735" x="6477000" y="2178050"/>
          <p14:tracePt t="168752" x="6489700" y="2152650"/>
          <p14:tracePt t="168769" x="6502400" y="2120900"/>
          <p14:tracePt t="168786" x="6534150" y="2076450"/>
          <p14:tracePt t="168802" x="6553200" y="2063750"/>
          <p14:tracePt t="168818" x="6572250" y="2051050"/>
          <p14:tracePt t="168835" x="6591300" y="2044700"/>
          <p14:tracePt t="168852" x="6623050" y="2038350"/>
          <p14:tracePt t="168868" x="6661150" y="2038350"/>
          <p14:tracePt t="168885" x="6711950" y="2044700"/>
          <p14:tracePt t="168901" x="6762750" y="2057400"/>
          <p14:tracePt t="168918" x="6788150" y="2070100"/>
          <p14:tracePt t="168935" x="6807200" y="2076450"/>
          <p14:tracePt t="168952" x="6813550" y="2082800"/>
          <p14:tracePt t="168968" x="6819900" y="2095500"/>
          <p14:tracePt t="168985" x="6826250" y="2101850"/>
          <p14:tracePt t="169002" x="6826250" y="2127250"/>
          <p14:tracePt t="169018" x="6826250" y="2165350"/>
          <p14:tracePt t="169035" x="6807200" y="2197100"/>
          <p14:tracePt t="169052" x="6781800" y="2235200"/>
          <p14:tracePt t="169068" x="6737350" y="2260600"/>
          <p14:tracePt t="169085" x="6724650" y="2273300"/>
          <p14:tracePt t="169102" x="6718300" y="2279650"/>
          <p14:tracePt t="169118" x="6711950" y="2279650"/>
          <p14:tracePt t="169135" x="6705600" y="2279650"/>
          <p14:tracePt t="169152" x="6699250" y="2273300"/>
          <p14:tracePt t="169168" x="6686550" y="2260600"/>
          <p14:tracePt t="169185" x="6680200" y="2247900"/>
          <p14:tracePt t="169202" x="6667500" y="2222500"/>
          <p14:tracePt t="169218" x="6654800" y="2203450"/>
          <p14:tracePt t="169235" x="6648450" y="2190750"/>
          <p14:tracePt t="169251" x="6642100" y="2178050"/>
          <p14:tracePt t="169285" x="6642100" y="2171700"/>
          <p14:tracePt t="169301" x="6642100" y="2159000"/>
          <p14:tracePt t="169318" x="6642100" y="2152650"/>
          <p14:tracePt t="169335" x="6642100" y="2108200"/>
          <p14:tracePt t="169351" x="6642100" y="2076450"/>
          <p14:tracePt t="169368" x="6648450" y="2044700"/>
          <p14:tracePt t="169385" x="6648450" y="2006600"/>
          <p14:tracePt t="169401" x="6654800" y="1981200"/>
          <p14:tracePt t="169418" x="6654800" y="1943100"/>
          <p14:tracePt t="169434" x="6654800" y="1911350"/>
          <p14:tracePt t="169451" x="6661150" y="1873250"/>
          <p14:tracePt t="169468" x="6661150" y="1822450"/>
          <p14:tracePt t="169484" x="6661150" y="1784350"/>
          <p14:tracePt t="169501" x="6661150" y="1746250"/>
          <p14:tracePt t="169518" x="6661150" y="1708150"/>
          <p14:tracePt t="169534" x="6661150" y="1682750"/>
          <p14:tracePt t="169551" x="6661150" y="1663700"/>
          <p14:tracePt t="169568" x="6661150" y="1657350"/>
          <p14:tracePt t="169585" x="6661150" y="1644650"/>
          <p14:tracePt t="169784" x="6673850" y="1644650"/>
          <p14:tracePt t="169791" x="6692900" y="1644650"/>
          <p14:tracePt t="169802" x="6718300" y="1644650"/>
          <p14:tracePt t="169818" x="6788150" y="1651000"/>
          <p14:tracePt t="169835" x="6870700" y="1651000"/>
          <p14:tracePt t="169851" x="6959600" y="1651000"/>
          <p14:tracePt t="169867" x="7042150" y="1651000"/>
          <p14:tracePt t="169884" x="7131050" y="1651000"/>
          <p14:tracePt t="169901" x="7219950" y="1651000"/>
          <p14:tracePt t="169917" x="7277100" y="1657350"/>
          <p14:tracePt t="169934" x="7334250" y="1670050"/>
          <p14:tracePt t="169951" x="7404100" y="1670050"/>
          <p14:tracePt t="169968" x="7486650" y="1670050"/>
          <p14:tracePt t="169984" x="7575550" y="1670050"/>
          <p14:tracePt t="170001" x="7683500" y="1682750"/>
          <p14:tracePt t="170017" x="7734300" y="1682750"/>
          <p14:tracePt t="170034" x="7766050" y="1682750"/>
          <p14:tracePt t="170051" x="7816850" y="1682750"/>
          <p14:tracePt t="170068" x="7854950" y="1682750"/>
          <p14:tracePt t="170084" x="7893050" y="1682750"/>
          <p14:tracePt t="170101" x="7937500" y="1689100"/>
          <p14:tracePt t="170118" x="7988300" y="1701800"/>
          <p14:tracePt t="170134" x="8058150" y="1720850"/>
          <p14:tracePt t="170151" x="8096250" y="1727200"/>
          <p14:tracePt t="170167" x="8121650" y="1739900"/>
          <p14:tracePt t="170184" x="8134350" y="1739900"/>
          <p14:tracePt t="170237" x="8134350" y="1746250"/>
          <p14:tracePt t="170245" x="8140700" y="1771650"/>
          <p14:tracePt t="170253" x="8153400" y="1816100"/>
          <p14:tracePt t="170267" x="8159750" y="1860550"/>
          <p14:tracePt t="170284" x="8178800" y="2025650"/>
          <p14:tracePt t="170301" x="8197850" y="2108200"/>
          <p14:tracePt t="170317" x="8204200" y="2165350"/>
          <p14:tracePt t="170334" x="8204200" y="2216150"/>
          <p14:tracePt t="170351" x="8210550" y="2266950"/>
          <p14:tracePt t="170367" x="8210550" y="2298700"/>
          <p14:tracePt t="170385" x="8210550" y="2311400"/>
          <p14:tracePt t="170400" x="8210550" y="2317750"/>
          <p14:tracePt t="170472" x="8204200" y="2317750"/>
          <p14:tracePt t="170479" x="8191500" y="2317750"/>
          <p14:tracePt t="170487" x="8185150" y="2317750"/>
          <p14:tracePt t="170500" x="8166100" y="2317750"/>
          <p14:tracePt t="170517" x="8128000" y="2317750"/>
          <p14:tracePt t="170534" x="8032750" y="2330450"/>
          <p14:tracePt t="170550" x="7956550" y="2336800"/>
          <p14:tracePt t="170567" x="7886700" y="2349500"/>
          <p14:tracePt t="170584" x="7848600" y="2355850"/>
          <p14:tracePt t="170600" x="7810500" y="2362200"/>
          <p14:tracePt t="170617" x="7785100" y="2374900"/>
          <p14:tracePt t="170634" x="7759700" y="2387600"/>
          <p14:tracePt t="170650" x="7740650" y="2400300"/>
          <p14:tracePt t="170667" x="7734300" y="2406650"/>
          <p14:tracePt t="170684" x="7727950" y="2425700"/>
          <p14:tracePt t="170700" x="7715250" y="2438400"/>
          <p14:tracePt t="170717" x="7696200" y="2470150"/>
          <p14:tracePt t="170733" x="7658100" y="2527300"/>
          <p14:tracePt t="170736" x="7626350" y="2565400"/>
          <p14:tracePt t="170750" x="7594600" y="2609850"/>
          <p14:tracePt t="170767" x="7480300" y="2762250"/>
          <p14:tracePt t="170784" x="7327900" y="2933700"/>
          <p14:tracePt t="170800" x="6953250" y="3289300"/>
          <p14:tracePt t="170817" x="6629400" y="3594100"/>
          <p14:tracePt t="170833" x="6159500" y="3879850"/>
          <p14:tracePt t="170850" x="5715000" y="4140200"/>
          <p14:tracePt t="170867" x="5232400" y="4413250"/>
          <p14:tracePt t="170884" x="4806950" y="4667250"/>
          <p14:tracePt t="170900" x="4349750" y="4895850"/>
          <p14:tracePt t="170921" x="3841750" y="5067300"/>
          <p14:tracePt t="170943" x="3575050" y="5124450"/>
          <p14:tracePt t="170962" x="3441700" y="5137150"/>
          <p14:tracePt t="170973" x="3302000" y="5156200"/>
          <p14:tracePt t="170985" x="3238500" y="5162550"/>
          <p14:tracePt t="171000" x="3136900" y="5175250"/>
          <p14:tracePt t="171016" x="3048000" y="5187950"/>
          <p14:tracePt t="171033" x="3003550" y="5194300"/>
          <p14:tracePt t="171050" x="2921000" y="5207000"/>
          <p14:tracePt t="171067" x="2863850" y="5213350"/>
          <p14:tracePt t="171083" x="2819400" y="5219700"/>
          <p14:tracePt t="171100" x="2781300" y="5219700"/>
          <p14:tracePt t="171117" x="2743200" y="5219700"/>
          <p14:tracePt t="171133" x="2705100" y="5219700"/>
          <p14:tracePt t="171150" x="2654300" y="5219700"/>
          <p14:tracePt t="171166" x="2590800" y="5213350"/>
          <p14:tracePt t="171183" x="2533650" y="5207000"/>
          <p14:tracePt t="171200" x="2482850" y="5187950"/>
          <p14:tracePt t="171216" x="2457450" y="5187950"/>
          <p14:tracePt t="171233" x="2451100" y="5175250"/>
          <p14:tracePt t="171250" x="2438400" y="5168900"/>
          <p14:tracePt t="171254" x="2438400" y="5162550"/>
          <p14:tracePt t="171266" x="2432050" y="5149850"/>
          <p14:tracePt t="171283" x="2419350" y="5118100"/>
          <p14:tracePt t="171301" x="2400300" y="5060950"/>
          <p14:tracePt t="171316" x="2393950" y="5029200"/>
          <p14:tracePt t="171333" x="2393950" y="5003800"/>
          <p14:tracePt t="171350" x="2393950" y="4972050"/>
          <p14:tracePt t="171366" x="2393950" y="4933950"/>
          <p14:tracePt t="171383" x="2393950" y="4902200"/>
          <p14:tracePt t="171402" x="2406650" y="4851400"/>
          <p14:tracePt t="171416" x="2406650" y="4832350"/>
          <p14:tracePt t="171433" x="2419350" y="4800600"/>
          <p14:tracePt t="171450" x="2419350" y="4775200"/>
          <p14:tracePt t="171466" x="2419350" y="4762500"/>
          <p14:tracePt t="171483" x="2419350" y="4756150"/>
          <p14:tracePt t="171500" x="2419350" y="4743450"/>
          <p14:tracePt t="171516" x="2406650" y="4724400"/>
          <p14:tracePt t="171533" x="2393950" y="4692650"/>
          <p14:tracePt t="171549" x="2355850" y="4654550"/>
          <p14:tracePt t="171566" x="2317750" y="4603750"/>
          <p14:tracePt t="171583" x="2279650" y="4584700"/>
          <p14:tracePt t="171599" x="2247900" y="4559300"/>
          <p14:tracePt t="171616" x="2197100" y="4533900"/>
          <p14:tracePt t="171633" x="2146300" y="4521200"/>
          <p14:tracePt t="171649" x="2095500" y="4508500"/>
          <p14:tracePt t="171666" x="2070100" y="4502150"/>
          <p14:tracePt t="171682" x="2051050" y="4502150"/>
          <p14:tracePt t="171699" x="2044700" y="4502150"/>
          <p14:tracePt t="171716" x="2032000" y="4502150"/>
          <p14:tracePt t="171733" x="2012950" y="4502150"/>
          <p14:tracePt t="171749" x="1993900" y="4502150"/>
          <p14:tracePt t="171766" x="1974850" y="4502150"/>
          <p14:tracePt t="171783" x="1968500" y="4502150"/>
          <p14:tracePt t="171799" x="1962150" y="4502150"/>
          <p14:tracePt t="171816" x="1955800" y="4502150"/>
          <p14:tracePt t="171832" x="1949450" y="4508500"/>
          <p14:tracePt t="171872" x="1943100" y="4508500"/>
          <p14:tracePt t="171907" x="1936750" y="4508500"/>
          <p14:tracePt t="171918" x="1930400" y="4508500"/>
          <p14:tracePt t="171932" x="1917700" y="4508500"/>
          <p14:tracePt t="171949" x="1898650" y="4508500"/>
          <p14:tracePt t="171966" x="1885950" y="4508500"/>
          <p14:tracePt t="172045" x="1879600" y="4508500"/>
          <p14:tracePt t="172139" x="1879600" y="4502150"/>
          <p14:tracePt t="172155" x="1885950" y="4502150"/>
          <p14:tracePt t="172257" x="1885950" y="4495800"/>
          <p14:tracePt t="172318" x="1885950" y="4489450"/>
          <p14:tracePt t="172328" x="1879600" y="4483100"/>
          <p14:tracePt t="172337" x="1873250" y="4476750"/>
          <p14:tracePt t="172349" x="1873250" y="4470400"/>
          <p14:tracePt t="172365" x="1854200" y="4457700"/>
          <p14:tracePt t="172382" x="1835150" y="4432300"/>
          <p14:tracePt t="172398" x="1828800" y="4425950"/>
          <p14:tracePt t="172415" x="1816100" y="4419600"/>
          <p14:tracePt t="172448" x="1816100" y="4413250"/>
          <p14:tracePt t="172465" x="1809750" y="4413250"/>
          <p14:tracePt t="172546" x="1809750" y="4400550"/>
          <p14:tracePt t="172554" x="1809750" y="4394200"/>
          <p14:tracePt t="172565" x="1816100" y="4394200"/>
          <p14:tracePt t="172582" x="1822450" y="4387850"/>
          <p14:tracePt t="172599" x="1822450" y="4381500"/>
          <p14:tracePt t="172891" x="1822450" y="4375150"/>
          <p14:tracePt t="172900" x="1828800" y="4368800"/>
          <p14:tracePt t="173307" x="1841500" y="4375150"/>
          <p14:tracePt t="173315" x="1847850" y="4387850"/>
          <p14:tracePt t="173323" x="1866900" y="4400550"/>
          <p14:tracePt t="173332" x="1879600" y="4413250"/>
          <p14:tracePt t="173348" x="1917700" y="4438650"/>
          <p14:tracePt t="173364" x="1943100" y="4445000"/>
          <p14:tracePt t="173381" x="1981200" y="4457700"/>
          <p14:tracePt t="173398" x="2025650" y="4457700"/>
          <p14:tracePt t="173414" x="2101850" y="4457700"/>
          <p14:tracePt t="173431" x="2197100" y="4445000"/>
          <p14:tracePt t="173448" x="2241550" y="4432300"/>
          <p14:tracePt t="173464" x="2286000" y="4425950"/>
          <p14:tracePt t="173481" x="2343150" y="4419600"/>
          <p14:tracePt t="173498" x="2419350" y="4413250"/>
          <p14:tracePt t="173514" x="2508250" y="4413250"/>
          <p14:tracePt t="173531" x="2584450" y="4413250"/>
          <p14:tracePt t="173548" x="2660650" y="4419600"/>
          <p14:tracePt t="173564" x="2705100" y="4419600"/>
          <p14:tracePt t="173581" x="2749550" y="4419600"/>
          <p14:tracePt t="173598" x="2800350" y="4419600"/>
          <p14:tracePt t="173614" x="2857500" y="4406900"/>
          <p14:tracePt t="173631" x="2946400" y="4394200"/>
          <p14:tracePt t="173648" x="3035300" y="4375150"/>
          <p14:tracePt t="173664" x="3079750" y="4368800"/>
          <p14:tracePt t="173681" x="3105150" y="4362450"/>
          <p14:tracePt t="173698" x="3130550" y="4362450"/>
          <p14:tracePt t="173714" x="3149600" y="4356100"/>
          <p14:tracePt t="173731" x="3187700" y="4349750"/>
          <p14:tracePt t="173747" x="3225800" y="4337050"/>
          <p14:tracePt t="173764" x="3276600" y="4324350"/>
          <p14:tracePt t="173781" x="3333750" y="4311650"/>
          <p14:tracePt t="173798" x="3397250" y="4298950"/>
          <p14:tracePt t="173814" x="3429000" y="4292600"/>
          <p14:tracePt t="173831" x="3448050" y="4286250"/>
          <p14:tracePt t="173847" x="3460750" y="4286250"/>
          <p14:tracePt t="173864" x="3473450" y="4286250"/>
          <p14:tracePt t="173881" x="3479800" y="4286250"/>
          <p14:tracePt t="173897" x="3498850" y="4286250"/>
          <p14:tracePt t="173914" x="3505200" y="4286250"/>
          <p14:tracePt t="173931" x="3511550" y="4292600"/>
          <p14:tracePt t="173947" x="3530600" y="4298950"/>
          <p14:tracePt t="173964" x="3568700" y="4298950"/>
          <p14:tracePt t="173981" x="3594100" y="4298950"/>
          <p14:tracePt t="173997" x="3600450" y="4298950"/>
          <p14:tracePt t="174631" x="3587750" y="4298950"/>
          <p14:tracePt t="174636" x="3556000" y="4298950"/>
          <p14:tracePt t="174646" x="3530600" y="4298950"/>
          <p14:tracePt t="174663" x="3492500" y="4305300"/>
          <p14:tracePt t="174680" x="3448050" y="4324350"/>
          <p14:tracePt t="174697" x="3397250" y="4349750"/>
          <p14:tracePt t="174713" x="3308350" y="4400550"/>
          <p14:tracePt t="174730" x="3181350" y="4464050"/>
          <p14:tracePt t="174747" x="3124200" y="4508500"/>
          <p14:tracePt t="174763" x="3086100" y="4533900"/>
          <p14:tracePt t="174780" x="3041650" y="4572000"/>
          <p14:tracePt t="174797" x="2997200" y="4610100"/>
          <p14:tracePt t="174813" x="2940050" y="4660900"/>
          <p14:tracePt t="174830" x="2901950" y="4705350"/>
          <p14:tracePt t="174847" x="2863850" y="4743450"/>
          <p14:tracePt t="174863" x="2825750" y="4787900"/>
          <p14:tracePt t="174880" x="2743200" y="4857750"/>
          <p14:tracePt t="174896" x="2698750" y="4895850"/>
          <p14:tracePt t="174913" x="2660650" y="4927600"/>
          <p14:tracePt t="174930" x="2622550" y="4959350"/>
          <p14:tracePt t="174947" x="2590800" y="4978400"/>
          <p14:tracePt t="174963" x="2565400" y="4991100"/>
          <p14:tracePt t="174980" x="2540000" y="5003800"/>
          <p14:tracePt t="174996" x="2520950" y="5010150"/>
          <p14:tracePt t="175013" x="2501900" y="5029200"/>
          <p14:tracePt t="175030" x="2482850" y="5029200"/>
          <p14:tracePt t="175046" x="2476500" y="5035550"/>
          <p14:tracePt t="175063" x="2470150" y="5041900"/>
          <p14:tracePt t="175080" x="2451100" y="5048250"/>
          <p14:tracePt t="175096" x="2432050" y="5060950"/>
          <p14:tracePt t="175113" x="2406650" y="5067300"/>
          <p14:tracePt t="175130" x="2387600" y="5080000"/>
          <p14:tracePt t="175146" x="2374900" y="5086350"/>
          <p14:tracePt t="175163" x="2362200" y="5099050"/>
          <p14:tracePt t="175180" x="2336800" y="5118100"/>
          <p14:tracePt t="175196" x="2317750" y="5124450"/>
          <p14:tracePt t="175213" x="2305050" y="5137150"/>
          <p14:tracePt t="175230" x="2292350" y="5143500"/>
          <p14:tracePt t="175246" x="2286000" y="5149850"/>
          <p14:tracePt t="175263" x="2273300" y="5156200"/>
          <p14:tracePt t="175281" x="2266950" y="5162550"/>
          <p14:tracePt t="175296" x="2254250" y="5168900"/>
          <p14:tracePt t="175313" x="2247900" y="5168900"/>
          <p14:tracePt t="175330" x="2241550" y="5175250"/>
          <p14:tracePt t="175346" x="2228850" y="5175250"/>
          <p14:tracePt t="175381" x="2216150" y="5175250"/>
          <p14:tracePt t="175397" x="2209800" y="5175250"/>
          <p14:tracePt t="175413" x="2197100" y="5175250"/>
          <p14:tracePt t="175446" x="2190750" y="5175250"/>
          <p14:tracePt t="175463" x="2178050" y="5162550"/>
          <p14:tracePt t="175480" x="2159000" y="5156200"/>
          <p14:tracePt t="175496" x="2146300" y="5143500"/>
          <p14:tracePt t="175513" x="2133600" y="5137150"/>
          <p14:tracePt t="175529" x="2120900" y="5130800"/>
          <p14:tracePt t="175546" x="2108200" y="5124450"/>
          <p14:tracePt t="175562" x="2101850" y="5124450"/>
          <p14:tracePt t="175601" x="2095500" y="5124450"/>
          <p14:tracePt t="175612" x="2089150" y="5118100"/>
          <p14:tracePt t="175629" x="2082800" y="5111750"/>
          <p14:tracePt t="175662" x="2070100" y="5105400"/>
          <p14:tracePt t="175679" x="2070100" y="5099050"/>
          <p14:tracePt t="175696" x="2057400" y="5092700"/>
          <p14:tracePt t="175712" x="2051050" y="5086350"/>
          <p14:tracePt t="175729" x="2051050" y="5080000"/>
          <p14:tracePt t="175746" x="2038350" y="5067300"/>
          <p14:tracePt t="175763" x="2038350" y="5060950"/>
          <p14:tracePt t="175766" x="2038350" y="5054600"/>
          <p14:tracePt t="175779" x="2032000" y="5048250"/>
          <p14:tracePt t="175796" x="2019300" y="5041900"/>
          <p14:tracePt t="175812" x="2019300" y="5035550"/>
          <p14:tracePt t="175876" x="2019300" y="5029200"/>
          <p14:tracePt t="175900" x="2019300" y="5016500"/>
          <p14:tracePt t="175914" x="2019300" y="5010150"/>
          <p14:tracePt t="175923" x="2019300" y="4997450"/>
          <p14:tracePt t="175930" x="2025650" y="4991100"/>
          <p14:tracePt t="175945" x="2032000" y="4978400"/>
          <p14:tracePt t="175962" x="2038350" y="4972050"/>
          <p14:tracePt t="176126" x="2038350" y="4984750"/>
          <p14:tracePt t="176135" x="2032000" y="5003800"/>
          <p14:tracePt t="176145" x="2025650" y="5022850"/>
          <p14:tracePt t="176163" x="2012950" y="5054600"/>
          <p14:tracePt t="176179" x="2012950" y="5067300"/>
          <p14:tracePt t="176196" x="2012950" y="5073650"/>
          <p14:tracePt t="176277" x="2019300" y="5073650"/>
          <p14:tracePt t="176291" x="2032000" y="5067300"/>
          <p14:tracePt t="176301" x="2038350" y="5060950"/>
          <p14:tracePt t="176312" x="2057400" y="5048250"/>
          <p14:tracePt t="176329" x="2063750" y="5048250"/>
          <p14:tracePt t="176345" x="2076450" y="5048250"/>
          <p14:tracePt t="176362" x="2095500" y="5048250"/>
          <p14:tracePt t="176378" x="2114550" y="5054600"/>
          <p14:tracePt t="176395" x="2139950" y="5067300"/>
          <p14:tracePt t="176412" x="2171700" y="5073650"/>
          <p14:tracePt t="176428" x="2216150" y="5080000"/>
          <p14:tracePt t="176445" x="2228850" y="5086350"/>
          <p14:tracePt t="176462" x="2235200" y="5092700"/>
          <p14:tracePt t="176525" x="2241550" y="5092700"/>
          <p14:tracePt t="176550" x="2241550" y="5099050"/>
          <p14:tracePt t="176560" x="2247900" y="5099050"/>
          <p14:tracePt t="176569" x="2254250" y="5099050"/>
          <p14:tracePt t="176578" x="2273300" y="5105400"/>
          <p14:tracePt t="176595" x="2324100" y="5124450"/>
          <p14:tracePt t="176611" x="2355850" y="5130800"/>
          <p14:tracePt t="176628" x="2374900" y="5143500"/>
          <p14:tracePt t="176645" x="2387600" y="5143500"/>
          <p14:tracePt t="176661" x="2393950" y="5149850"/>
          <p14:tracePt t="176678" x="2406650" y="5149850"/>
          <p14:tracePt t="176712" x="2419350" y="5149850"/>
          <p14:tracePt t="176745" x="2438400" y="5149850"/>
          <p14:tracePt t="176761" x="2463800" y="5156200"/>
          <p14:tracePt t="176778" x="2489200" y="5168900"/>
          <p14:tracePt t="176796" x="2520950" y="5175250"/>
          <p14:tracePt t="176811" x="2540000" y="5175250"/>
          <p14:tracePt t="176828" x="2552700" y="5175250"/>
          <p14:tracePt t="176845" x="2571750" y="5181600"/>
          <p14:tracePt t="176861" x="2584450" y="5181600"/>
          <p14:tracePt t="176878" x="2597150" y="5181600"/>
          <p14:tracePt t="176895" x="2609850" y="5181600"/>
          <p14:tracePt t="177309" x="2609850" y="5175250"/>
          <p14:tracePt t="177320" x="2628900" y="5168900"/>
          <p14:tracePt t="177331" x="2673350" y="5162550"/>
          <p14:tracePt t="177344" x="2698750" y="5156200"/>
          <p14:tracePt t="177361" x="2736850" y="5149850"/>
          <p14:tracePt t="177378" x="2774950" y="5137150"/>
          <p14:tracePt t="177394" x="2774950" y="5130800"/>
          <p14:tracePt t="178265" x="2781300" y="5124450"/>
          <p14:tracePt t="178274" x="2787650" y="5124450"/>
          <p14:tracePt t="178281" x="2806700" y="5124450"/>
          <p14:tracePt t="178294" x="2863850" y="5111750"/>
          <p14:tracePt t="178310" x="2921000" y="5099050"/>
          <p14:tracePt t="178327" x="3003550" y="5080000"/>
          <p14:tracePt t="178343" x="3067050" y="5073650"/>
          <p14:tracePt t="178360" x="3117850" y="5067300"/>
          <p14:tracePt t="178377" x="3155950" y="5067300"/>
          <p14:tracePt t="178393" x="3194050" y="5067300"/>
          <p14:tracePt t="178410" x="3200400" y="5067300"/>
          <p14:tracePt t="178427" x="3213100" y="5067300"/>
          <p14:tracePt t="178460" x="3225800" y="5067300"/>
          <p14:tracePt t="178477" x="3232150" y="5067300"/>
          <p14:tracePt t="178493" x="3251200" y="5067300"/>
          <p14:tracePt t="178510" x="3276600" y="5067300"/>
          <p14:tracePt t="178543" x="3282950" y="5067300"/>
          <p14:tracePt t="179102" x="3289300" y="5067300"/>
          <p14:tracePt t="179111" x="3295650" y="5067300"/>
          <p14:tracePt t="179126" x="3308350" y="5067300"/>
          <p14:tracePt t="179143" x="3321050" y="5067300"/>
          <p14:tracePt t="179159" x="3340100" y="5067300"/>
          <p14:tracePt t="179176" x="3352800" y="5073650"/>
          <p14:tracePt t="179193" x="3378200" y="5086350"/>
          <p14:tracePt t="179210" x="3403600" y="5099050"/>
          <p14:tracePt t="179226" x="3416300" y="5111750"/>
          <p14:tracePt t="179243" x="3429000" y="5118100"/>
          <p14:tracePt t="179259" x="3441700" y="5124450"/>
          <p14:tracePt t="179276" x="3454400" y="5143500"/>
          <p14:tracePt t="179292" x="3467100" y="5149850"/>
          <p14:tracePt t="179309" x="3467100" y="5156200"/>
          <p14:tracePt t="179326" x="3467100" y="5162550"/>
          <p14:tracePt t="180260" x="3473450" y="5162550"/>
          <p14:tracePt t="180277" x="3479800" y="5162550"/>
          <p14:tracePt t="180286" x="3498850" y="5162550"/>
          <p14:tracePt t="180296" x="3524250" y="5162550"/>
          <p14:tracePt t="180309" x="3568700" y="5156200"/>
          <p14:tracePt t="180325" x="3613150" y="5156200"/>
          <p14:tracePt t="180342" x="3632200" y="5156200"/>
          <p14:tracePt t="180358" x="3638550" y="5156200"/>
          <p14:tracePt t="180449" x="3651250" y="5156200"/>
          <p14:tracePt t="180459" x="3663950" y="5156200"/>
          <p14:tracePt t="180475" x="3695700" y="5162550"/>
          <p14:tracePt t="180493" x="3746500" y="5162550"/>
          <p14:tracePt t="180508" x="3784600" y="5162550"/>
          <p14:tracePt t="180525" x="3835400" y="5168900"/>
          <p14:tracePt t="180542" x="3917950" y="5156200"/>
          <p14:tracePt t="180558" x="3956050" y="5149850"/>
          <p14:tracePt t="180575" x="3994150" y="5143500"/>
          <p14:tracePt t="180592" x="4013200" y="5143500"/>
          <p14:tracePt t="180608" x="4019550" y="5143500"/>
          <p14:tracePt t="180625" x="4044950" y="5143500"/>
          <p14:tracePt t="180642" x="4076700" y="5137150"/>
          <p14:tracePt t="180658" x="4108450" y="5137150"/>
          <p14:tracePt t="180675" x="4152900" y="5130800"/>
          <p14:tracePt t="180692" x="4210050" y="5130800"/>
          <p14:tracePt t="180708" x="4222750" y="5118100"/>
          <p14:tracePt t="180725" x="4235450" y="5118100"/>
          <p14:tracePt t="180758" x="4241800" y="5118100"/>
          <p14:tracePt t="181083" x="4260850" y="5118100"/>
          <p14:tracePt t="181093" x="4273550" y="5111750"/>
          <p14:tracePt t="181108" x="4324350" y="5099050"/>
          <p14:tracePt t="181125" x="4375150" y="5092700"/>
          <p14:tracePt t="181141" x="4419600" y="5086350"/>
          <p14:tracePt t="181158" x="4451350" y="5086350"/>
          <p14:tracePt t="181174" x="4483100" y="5086350"/>
          <p14:tracePt t="181191" x="4489450" y="5086350"/>
          <p14:tracePt t="181208" x="4495800" y="5086350"/>
          <p14:tracePt t="181443" x="4502150" y="5086350"/>
          <p14:tracePt t="181899" x="4489450" y="5086350"/>
          <p14:tracePt t="181910" x="4470400" y="5099050"/>
          <p14:tracePt t="181924" x="4432300" y="5130800"/>
          <p14:tracePt t="181940" x="4375150" y="5175250"/>
          <p14:tracePt t="181957" x="4311650" y="5232400"/>
          <p14:tracePt t="181974" x="4235450" y="5289550"/>
          <p14:tracePt t="181990" x="4089400" y="5422900"/>
          <p14:tracePt t="182007" x="3994150" y="5505450"/>
          <p14:tracePt t="182024" x="3892550" y="5568950"/>
          <p14:tracePt t="182040" x="3816350" y="5626100"/>
          <p14:tracePt t="182057" x="3733800" y="5676900"/>
          <p14:tracePt t="182073" x="3663950" y="5721350"/>
          <p14:tracePt t="182090" x="3600450" y="5746750"/>
          <p14:tracePt t="182107" x="3492500" y="5759450"/>
          <p14:tracePt t="182124" x="3352800" y="5797550"/>
          <p14:tracePt t="182140" x="3276600" y="5816600"/>
          <p14:tracePt t="182157" x="3200400" y="5842000"/>
          <p14:tracePt t="182173" x="3130550" y="5886450"/>
          <p14:tracePt t="182190" x="3073400" y="5918200"/>
          <p14:tracePt t="182207" x="3022600" y="5962650"/>
          <p14:tracePt t="182223" x="2965450" y="6019800"/>
          <p14:tracePt t="182240" x="2908300" y="6070600"/>
          <p14:tracePt t="182257" x="2851150" y="6108700"/>
          <p14:tracePt t="182273" x="2768600" y="6165850"/>
          <p14:tracePt t="182290" x="2724150" y="6191250"/>
          <p14:tracePt t="182307" x="2673350" y="6210300"/>
          <p14:tracePt t="182323" x="2641600" y="6223000"/>
          <p14:tracePt t="182340" x="2622550" y="6223000"/>
          <p14:tracePt t="182357" x="2616200" y="6229350"/>
          <p14:tracePt t="182373" x="2609850" y="6235700"/>
          <p14:tracePt t="182390" x="2590800" y="6242050"/>
          <p14:tracePt t="182461" x="2590800" y="6248400"/>
          <p14:tracePt t="183143" x="2609850" y="6242050"/>
          <p14:tracePt t="183151" x="2628900" y="6235700"/>
          <p14:tracePt t="183159" x="2673350" y="6229350"/>
          <p14:tracePt t="183173" x="2730500" y="6216650"/>
          <p14:tracePt t="183189" x="2863850" y="6203950"/>
          <p14:tracePt t="183206" x="3016250" y="6178550"/>
          <p14:tracePt t="183223" x="3035300" y="6172200"/>
          <p14:tracePt t="183622" x="3016250" y="6178550"/>
          <p14:tracePt t="183629" x="2997200" y="6184900"/>
          <p14:tracePt t="183639" x="2971800" y="6191250"/>
          <p14:tracePt t="183656" x="2940050" y="6203950"/>
          <p14:tracePt t="183672" x="2908300" y="6210300"/>
          <p14:tracePt t="183689" x="2889250" y="6216650"/>
          <p14:tracePt t="183706" x="2876550" y="6223000"/>
          <p14:tracePt t="183722" x="2857500" y="6229350"/>
          <p14:tracePt t="183739" x="2844800" y="6235700"/>
          <p14:tracePt t="183755" x="2832100" y="6235700"/>
          <p14:tracePt t="183772" x="2825750" y="6248400"/>
          <p14:tracePt t="183789" x="2806700" y="6248400"/>
          <p14:tracePt t="183805" x="2794000" y="6248400"/>
          <p14:tracePt t="183822" x="2781300" y="6248400"/>
          <p14:tracePt t="183839" x="2768600" y="6248400"/>
          <p14:tracePt t="183856" x="2755900" y="6242050"/>
          <p14:tracePt t="183872" x="2749550" y="6235700"/>
          <p14:tracePt t="183889" x="2736850" y="6223000"/>
          <p14:tracePt t="183905" x="2736850" y="6216650"/>
          <p14:tracePt t="183922" x="2730500" y="6210300"/>
          <p14:tracePt t="183939" x="2724150" y="6203950"/>
          <p14:tracePt t="183955" x="2724150" y="6191250"/>
          <p14:tracePt t="183972" x="2724150" y="6178550"/>
          <p14:tracePt t="183989" x="2724150" y="6172200"/>
          <p14:tracePt t="184005" x="2724150" y="6165850"/>
          <p14:tracePt t="184022" x="2724150" y="6159500"/>
          <p14:tracePt t="184039" x="2724150" y="6153150"/>
          <p14:tracePt t="184055" x="2724150" y="6146800"/>
          <p14:tracePt t="184072" x="2724150" y="6140450"/>
          <p14:tracePt t="184089" x="2717800" y="6134100"/>
          <p14:tracePt t="184106" x="2705100" y="6115050"/>
          <p14:tracePt t="184122" x="2705100" y="6108700"/>
          <p14:tracePt t="184138" x="2692400" y="6102350"/>
          <p14:tracePt t="184155" x="2686050" y="6083300"/>
          <p14:tracePt t="184172" x="2679700" y="6076950"/>
          <p14:tracePt t="184188" x="2673350" y="6064250"/>
          <p14:tracePt t="184205" x="2667000" y="6057900"/>
          <p14:tracePt t="184222" x="2660650" y="6045200"/>
          <p14:tracePt t="184238" x="2660650" y="6032500"/>
          <p14:tracePt t="184255" x="2654300" y="6026150"/>
          <p14:tracePt t="184272" x="2647950" y="6019800"/>
          <p14:tracePt t="184288" x="2641600" y="6007100"/>
          <p14:tracePt t="184305" x="2641600" y="6000750"/>
          <p14:tracePt t="184373" x="2641600" y="5994400"/>
          <p14:tracePt t="184405" x="2641600" y="5988050"/>
          <p14:tracePt t="184419" x="2635250" y="5988050"/>
          <p14:tracePt t="184593" x="2641600" y="5981700"/>
          <p14:tracePt t="184601" x="2641600" y="5975350"/>
          <p14:tracePt t="184607" x="2647950" y="5969000"/>
          <p14:tracePt t="184621" x="2654300" y="5962650"/>
          <p14:tracePt t="184638" x="2686050" y="5899150"/>
          <p14:tracePt t="184655" x="2705100" y="5848350"/>
          <p14:tracePt t="184671" x="2717800" y="5791200"/>
          <p14:tracePt t="184688" x="2724150" y="5715000"/>
          <p14:tracePt t="184705" x="2724150" y="5638800"/>
          <p14:tracePt t="184721" x="2717800" y="5581650"/>
          <p14:tracePt t="184738" x="2698750" y="5518150"/>
          <p14:tracePt t="184755" x="2679700" y="5448300"/>
          <p14:tracePt t="184771" x="2667000" y="5397500"/>
          <p14:tracePt t="184775" x="2660650" y="5378450"/>
          <p14:tracePt t="184788" x="2660650" y="5340350"/>
          <p14:tracePt t="184805" x="2660650" y="5308600"/>
          <p14:tracePt t="184821" x="2660650" y="5276850"/>
          <p14:tracePt t="184838" x="2660650" y="5245100"/>
          <p14:tracePt t="184854" x="2667000" y="5232400"/>
          <p14:tracePt t="184871" x="2667000" y="5213350"/>
          <p14:tracePt t="184888" x="2679700" y="5187950"/>
          <p14:tracePt t="184904" x="2679700" y="5168900"/>
          <p14:tracePt t="184921" x="2686050" y="5156200"/>
          <p14:tracePt t="184938" x="2692400" y="5149850"/>
          <p14:tracePt t="184954" x="2692400" y="5143500"/>
          <p14:tracePt t="185125" x="2698750" y="5137150"/>
          <p14:tracePt t="185163" x="2698750" y="5130800"/>
          <p14:tracePt t="185180" x="2698750" y="5124450"/>
          <p14:tracePt t="185204" x="2705100" y="5118100"/>
          <p14:tracePt t="185214" x="2705100" y="5111750"/>
          <p14:tracePt t="185226" x="2711450" y="5105400"/>
          <p14:tracePt t="185237" x="2711450" y="5099050"/>
          <p14:tracePt t="185254" x="2711450" y="5092700"/>
          <p14:tracePt t="185271" x="2711450" y="5080000"/>
          <p14:tracePt t="185274" x="2711450" y="5073650"/>
          <p14:tracePt t="185288" x="2717800" y="5048250"/>
          <p14:tracePt t="185304" x="2724150" y="5022850"/>
          <p14:tracePt t="185321" x="2730500" y="5010150"/>
          <p14:tracePt t="185337" x="2743200" y="4984750"/>
          <p14:tracePt t="185354" x="2749550" y="4959350"/>
          <p14:tracePt t="185371" x="2755900" y="4946650"/>
          <p14:tracePt t="185387" x="2768600" y="4933950"/>
          <p14:tracePt t="185404" x="2774950" y="4927600"/>
          <p14:tracePt t="185421" x="2787650" y="4914900"/>
          <p14:tracePt t="185437" x="2800350" y="4895850"/>
          <p14:tracePt t="185454" x="2806700" y="4889500"/>
          <p14:tracePt t="185470" x="2819400" y="4883150"/>
          <p14:tracePt t="185531" x="2825750" y="4883150"/>
          <p14:tracePt t="185547" x="2832100" y="4883150"/>
          <p14:tracePt t="185557" x="2844800" y="4883150"/>
          <p14:tracePt t="185571" x="2876550" y="4895850"/>
          <p14:tracePt t="185587" x="2908300" y="4908550"/>
          <p14:tracePt t="185604" x="2946400" y="4927600"/>
          <p14:tracePt t="185620" x="2965450" y="4933950"/>
          <p14:tracePt t="185637" x="2971800" y="4946650"/>
          <p14:tracePt t="185654" x="2978150" y="4946650"/>
          <p14:tracePt t="185670" x="2990850" y="4953000"/>
          <p14:tracePt t="185687" x="2990850" y="4965700"/>
          <p14:tracePt t="185704" x="2997200" y="4978400"/>
          <p14:tracePt t="185721" x="3003550" y="4984750"/>
          <p14:tracePt t="185737" x="3003550" y="4997450"/>
          <p14:tracePt t="185754" x="3003550" y="5003800"/>
          <p14:tracePt t="185770" x="3003550" y="5010150"/>
          <p14:tracePt t="185787" x="3003550" y="5029200"/>
          <p14:tracePt t="185804" x="2997200" y="5035550"/>
          <p14:tracePt t="185820" x="2984500" y="5048250"/>
          <p14:tracePt t="185837" x="2978150" y="5067300"/>
          <p14:tracePt t="185853" x="2965450" y="5092700"/>
          <p14:tracePt t="185870" x="2952750" y="5118100"/>
          <p14:tracePt t="185887" x="2940050" y="5149850"/>
          <p14:tracePt t="185904" x="2933700" y="5162550"/>
          <p14:tracePt t="185920" x="2921000" y="5175250"/>
          <p14:tracePt t="185937" x="2914650" y="5187950"/>
          <p14:tracePt t="185953" x="2914650" y="5194300"/>
          <p14:tracePt t="185970" x="2908300" y="5200650"/>
          <p14:tracePt t="185987" x="2901950" y="5207000"/>
          <p14:tracePt t="186020" x="2901950" y="5213350"/>
          <p14:tracePt t="186038" x="2895600" y="5213350"/>
          <p14:tracePt t="186054" x="2889250" y="5213350"/>
          <p14:tracePt t="186070" x="2889250" y="5219700"/>
          <p14:tracePt t="186087" x="2876550" y="5219700"/>
          <p14:tracePt t="186103" x="2857500" y="5226050"/>
          <p14:tracePt t="186120" x="2844800" y="5226050"/>
          <p14:tracePt t="186137" x="2832100" y="5226050"/>
          <p14:tracePt t="186153" x="2825750" y="5219700"/>
          <p14:tracePt t="186170" x="2819400" y="5213350"/>
          <p14:tracePt t="186187" x="2806700" y="5207000"/>
          <p14:tracePt t="186204" x="2800350" y="5200650"/>
          <p14:tracePt t="186220" x="2787650" y="5194300"/>
          <p14:tracePt t="186237" x="2787650" y="5187950"/>
          <p14:tracePt t="186253" x="2781300" y="5181600"/>
          <p14:tracePt t="186270" x="2774950" y="5181600"/>
          <p14:tracePt t="186287" x="2774950" y="5175250"/>
          <p14:tracePt t="186290" x="2768600" y="5175250"/>
          <p14:tracePt t="186303" x="2768600" y="5168900"/>
          <p14:tracePt t="186337" x="2762250" y="5168900"/>
          <p14:tracePt t="186353" x="2755900" y="5162550"/>
          <p14:tracePt t="186370" x="2755900" y="5156200"/>
          <p14:tracePt t="186386" x="2749550" y="5156200"/>
          <p14:tracePt t="186403" x="2743200" y="5156200"/>
          <p14:tracePt t="186420" x="2736850" y="5149850"/>
          <p14:tracePt t="186436" x="2724150" y="5143500"/>
          <p14:tracePt t="186453" x="2717800" y="5137150"/>
          <p14:tracePt t="186511" x="2711450" y="5124450"/>
          <p14:tracePt t="186521" x="2711450" y="5105400"/>
          <p14:tracePt t="186536" x="2711450" y="5067300"/>
          <p14:tracePt t="186553" x="2749550" y="4972050"/>
          <p14:tracePt t="186570" x="2819400" y="4832350"/>
          <p14:tracePt t="186586" x="2889250" y="4667250"/>
          <p14:tracePt t="186603" x="2984500" y="4438650"/>
          <p14:tracePt t="186620" x="3035300" y="4229100"/>
          <p14:tracePt t="186636" x="3035300" y="4133850"/>
          <p14:tracePt t="186653" x="3035300" y="4057650"/>
          <p14:tracePt t="186670" x="3028950" y="3987800"/>
          <p14:tracePt t="186686" x="3022600" y="3937000"/>
          <p14:tracePt t="186703" x="3016250" y="3892550"/>
          <p14:tracePt t="186720" x="3016250" y="3835400"/>
          <p14:tracePt t="186736" x="3016250" y="3771900"/>
          <p14:tracePt t="186753" x="3016250" y="3740150"/>
          <p14:tracePt t="186769" x="3016250" y="3708400"/>
          <p14:tracePt t="186786" x="3009900" y="3683000"/>
          <p14:tracePt t="186803" x="2997200" y="3670300"/>
          <p14:tracePt t="186819" x="2990850" y="3657600"/>
          <p14:tracePt t="186836" x="2971800" y="3638550"/>
          <p14:tracePt t="186853" x="2959100" y="3613150"/>
          <p14:tracePt t="186870" x="2933700" y="3575050"/>
          <p14:tracePt t="186886" x="2895600" y="3492500"/>
          <p14:tracePt t="186902" x="2863850" y="3429000"/>
          <p14:tracePt t="186919" x="2838450" y="3378200"/>
          <p14:tracePt t="186936" x="2819400" y="3321050"/>
          <p14:tracePt t="186952" x="2806700" y="3276600"/>
          <p14:tracePt t="186969" x="2794000" y="3238500"/>
          <p14:tracePt t="186986" x="2781300" y="3194050"/>
          <p14:tracePt t="187002" x="2774950" y="3155950"/>
          <p14:tracePt t="187019" x="2755900" y="3117850"/>
          <p14:tracePt t="187036" x="2743200" y="3098800"/>
          <p14:tracePt t="187053" x="2736850" y="3092450"/>
          <p14:tracePt t="187069" x="2730500" y="3079750"/>
          <p14:tracePt t="187086" x="2724150" y="3073400"/>
          <p14:tracePt t="187102" x="2711450" y="3054350"/>
          <p14:tracePt t="187119" x="2705100" y="3048000"/>
          <p14:tracePt t="187136" x="2692400" y="3035300"/>
          <p14:tracePt t="187152" x="2692400" y="3022600"/>
          <p14:tracePt t="187169" x="2679700" y="3009900"/>
          <p14:tracePt t="187186" x="2673350" y="2997200"/>
          <p14:tracePt t="187202" x="2673350" y="2990850"/>
          <p14:tracePt t="187247" x="2667000" y="2990850"/>
          <p14:tracePt t="187254" x="2660650" y="2997200"/>
          <p14:tracePt t="187269" x="2654300" y="3028950"/>
          <p14:tracePt t="187286" x="2641600" y="3276600"/>
          <p14:tracePt t="187302" x="2641600" y="3498850"/>
          <p14:tracePt t="187319" x="2717800" y="3822700"/>
          <p14:tracePt t="187335" x="2832100" y="4254500"/>
          <p14:tracePt t="187352" x="2933700" y="4565650"/>
          <p14:tracePt t="187369" x="2997200" y="4781550"/>
          <p14:tracePt t="187386" x="3048000" y="5029200"/>
          <p14:tracePt t="187402" x="3067050" y="5162550"/>
          <p14:tracePt t="187419" x="3067050" y="5276850"/>
          <p14:tracePt t="187435" x="3048000" y="5346700"/>
          <p14:tracePt t="187452" x="3035300" y="5397500"/>
          <p14:tracePt t="187469" x="3035300" y="5435600"/>
          <p14:tracePt t="187486" x="3035300" y="5441950"/>
          <p14:tracePt t="187502" x="3028950" y="5461000"/>
          <p14:tracePt t="187519" x="3016250" y="5499100"/>
          <p14:tracePt t="187536" x="2997200" y="5594350"/>
          <p14:tracePt t="187552" x="2978150" y="5670550"/>
          <p14:tracePt t="187569" x="2978150" y="5708650"/>
          <p14:tracePt t="187585" x="2978150" y="5746750"/>
          <p14:tracePt t="187602" x="2978150" y="5759450"/>
          <p14:tracePt t="187619" x="2978150" y="5772150"/>
          <p14:tracePt t="187635" x="2978150" y="5778500"/>
          <p14:tracePt t="187652" x="2971800" y="5784850"/>
          <p14:tracePt t="187669" x="2959100" y="5810250"/>
          <p14:tracePt t="187685" x="2952750" y="5842000"/>
          <p14:tracePt t="187702" x="2952750" y="5854700"/>
          <p14:tracePt t="187719" x="2946400" y="5861050"/>
          <p14:tracePt t="187735" x="2946400" y="5873750"/>
          <p14:tracePt t="187752" x="2946400" y="5886450"/>
          <p14:tracePt t="187769" x="2952750" y="5918200"/>
          <p14:tracePt t="187785" x="2959100" y="5949950"/>
          <p14:tracePt t="187788" x="2959100" y="5969000"/>
          <p14:tracePt t="187804" x="2965450" y="5994400"/>
          <p14:tracePt t="187819" x="2971800" y="6007100"/>
          <p14:tracePt t="187835" x="2971800" y="6013450"/>
          <p14:tracePt t="187852" x="2971800" y="6019800"/>
          <p14:tracePt t="187999" x="2971800" y="6026150"/>
          <p14:tracePt t="188022" x="2971800" y="6045200"/>
          <p14:tracePt t="188030" x="2965450" y="6045200"/>
          <p14:tracePt t="188037" x="2965450" y="6051550"/>
          <p14:tracePt t="188052" x="2959100" y="6057900"/>
          <p14:tracePt t="188069" x="2952750" y="6064250"/>
          <p14:tracePt t="188085" x="2927350" y="6057900"/>
          <p14:tracePt t="188102" x="2882900" y="6026150"/>
          <p14:tracePt t="188118" x="2838450" y="5994400"/>
          <p14:tracePt t="188135" x="2781300" y="5943600"/>
          <p14:tracePt t="188152" x="2711450" y="5886450"/>
          <p14:tracePt t="188168" x="2654300" y="5835650"/>
          <p14:tracePt t="188185" x="2622550" y="5797550"/>
          <p14:tracePt t="188202" x="2597150" y="5778500"/>
          <p14:tracePt t="188218" x="2597150" y="5772150"/>
          <p14:tracePt t="188235" x="2597150" y="5759450"/>
          <p14:tracePt t="188251" x="2597150" y="5753100"/>
          <p14:tracePt t="188268" x="2597150" y="5740400"/>
          <p14:tracePt t="188285" x="2597150" y="5734050"/>
          <p14:tracePt t="188302" x="2603500" y="5727700"/>
          <p14:tracePt t="188318" x="2609850" y="5715000"/>
          <p14:tracePt t="188335" x="2616200" y="5708650"/>
          <p14:tracePt t="188352" x="2622550" y="5708650"/>
          <p14:tracePt t="188625" x="2628900" y="5695950"/>
          <p14:tracePt t="188633" x="2635250" y="5676900"/>
          <p14:tracePt t="188642" x="2641600" y="5664200"/>
          <p14:tracePt t="188651" x="2654300" y="5638800"/>
          <p14:tracePt t="188668" x="2686050" y="5556250"/>
          <p14:tracePt t="188684" x="2711450" y="5486400"/>
          <p14:tracePt t="188701" x="2724150" y="5441950"/>
          <p14:tracePt t="188718" x="2768600" y="5384800"/>
          <p14:tracePt t="188734" x="2813050" y="5353050"/>
          <p14:tracePt t="188751" x="2870200" y="5308600"/>
          <p14:tracePt t="188768" x="2927350" y="5264150"/>
          <p14:tracePt t="188784" x="2952750" y="5245100"/>
          <p14:tracePt t="188801" x="2959100" y="5238750"/>
          <p14:tracePt t="188845" x="2965450" y="5238750"/>
          <p14:tracePt t="188875" x="2965450" y="5232400"/>
          <p14:tracePt t="188923" x="2971800" y="5232400"/>
          <p14:tracePt t="188939" x="2978150" y="5226050"/>
          <p14:tracePt t="188951" x="2990850" y="5219700"/>
          <p14:tracePt t="188968" x="3022600" y="5207000"/>
          <p14:tracePt t="188984" x="3060700" y="5175250"/>
          <p14:tracePt t="189001" x="3098800" y="5137150"/>
          <p14:tracePt t="189018" x="3130550" y="5086350"/>
          <p14:tracePt t="189034" x="3155950" y="5029200"/>
          <p14:tracePt t="189051" x="3168650" y="4991100"/>
          <p14:tracePt t="189067" x="3175000" y="4972050"/>
          <p14:tracePt t="189084" x="3175000" y="4965700"/>
          <p14:tracePt t="189229" x="3200400" y="4972050"/>
          <p14:tracePt t="189239" x="3219450" y="4978400"/>
          <p14:tracePt t="189250" x="3238500" y="4984750"/>
          <p14:tracePt t="189393" x="3238500" y="4991100"/>
          <p14:tracePt t="189403" x="3232150" y="4997450"/>
          <p14:tracePt t="189417" x="3206750" y="5035550"/>
          <p14:tracePt t="189434" x="3181350" y="5073650"/>
          <p14:tracePt t="189451" x="3155950" y="5105400"/>
          <p14:tracePt t="189467" x="3149600" y="5143500"/>
          <p14:tracePt t="189484" x="3130550" y="5175250"/>
          <p14:tracePt t="189500" x="3117850" y="5200650"/>
          <p14:tracePt t="189518" x="3111500" y="5213350"/>
          <p14:tracePt t="189534" x="3111500" y="5226050"/>
          <p14:tracePt t="189635" x="3092450" y="5226050"/>
          <p14:tracePt t="189646" x="3086100" y="5226050"/>
          <p14:tracePt t="190089" x="3105150" y="5226050"/>
          <p14:tracePt t="190099" x="3111500" y="5219700"/>
          <p14:tracePt t="190116" x="3130550" y="5213350"/>
          <p14:tracePt t="190133" x="3149600" y="5207000"/>
          <p14:tracePt t="190150" x="3168650" y="5207000"/>
          <p14:tracePt t="190166" x="3187700" y="5207000"/>
          <p14:tracePt t="190183" x="3200400" y="5213350"/>
          <p14:tracePt t="190341" x="3213100" y="5213350"/>
          <p14:tracePt t="190351" x="3238500" y="5194300"/>
          <p14:tracePt t="190366" x="3352800" y="5118100"/>
          <p14:tracePt t="190383" x="3543300" y="5010150"/>
          <p14:tracePt t="190400" x="3759200" y="4876800"/>
          <p14:tracePt t="190416" x="3924300" y="4749800"/>
          <p14:tracePt t="190433" x="4121150" y="4578350"/>
          <p14:tracePt t="190450" x="4387850" y="4273550"/>
          <p14:tracePt t="190466" x="4451350" y="4076700"/>
          <p14:tracePt t="190483" x="4489450" y="3905250"/>
          <p14:tracePt t="190499" x="4489450" y="3854450"/>
          <p14:tracePt t="190516" x="4489450" y="3822700"/>
          <p14:tracePt t="190533" x="4483100" y="3803650"/>
          <p14:tracePt t="190550" x="4457700" y="3790950"/>
          <p14:tracePt t="190566" x="4445000" y="3790950"/>
          <p14:tracePt t="190616" x="4445000" y="3784600"/>
          <p14:tracePt t="190646" x="4445000" y="3765550"/>
          <p14:tracePt t="190652" x="4445000" y="3752850"/>
          <p14:tracePt t="190666" x="4445000" y="3733800"/>
          <p14:tracePt t="190683" x="4445000" y="3702050"/>
          <p14:tracePt t="190700" x="4445000" y="3651250"/>
          <p14:tracePt t="190716" x="4438650" y="3613150"/>
          <p14:tracePt t="190733" x="4438650" y="3594100"/>
          <p14:tracePt t="190749" x="4445000" y="3568700"/>
          <p14:tracePt t="190766" x="4451350" y="3556000"/>
          <p14:tracePt t="190783" x="4457700" y="3543300"/>
          <p14:tracePt t="190799" x="4470400" y="3530600"/>
          <p14:tracePt t="190816" x="4476750" y="3524250"/>
          <p14:tracePt t="190832" x="4489450" y="3511550"/>
          <p14:tracePt t="190849" x="4489450" y="3505200"/>
          <p14:tracePt t="191000" x="4489450" y="3498850"/>
          <p14:tracePt t="191007" x="4495800" y="3498850"/>
          <p14:tracePt t="191015" x="4502150" y="3492500"/>
          <p14:tracePt t="191032" x="4508500" y="3486150"/>
          <p14:tracePt t="191049" x="4521200" y="3473450"/>
          <p14:tracePt t="191066" x="4527550" y="3467100"/>
          <p14:tracePt t="191084" x="4533900" y="3460750"/>
          <p14:tracePt t="191204" x="4540250" y="3460750"/>
          <p14:tracePt t="191209" x="4559300" y="3460750"/>
          <p14:tracePt t="191217" x="4572000" y="3460750"/>
          <p14:tracePt t="191234" x="4578350" y="3460750"/>
          <p14:tracePt t="191249" x="4584700" y="3454400"/>
          <p14:tracePt t="191266" x="4591050" y="3454400"/>
          <p14:tracePt t="191282" x="4597400" y="3454400"/>
          <p14:tracePt t="191499" x="4603750" y="3454400"/>
          <p14:tracePt t="191507" x="4622800" y="3448050"/>
          <p14:tracePt t="191516" x="4641850" y="3441700"/>
          <p14:tracePt t="191532" x="4673600" y="3435350"/>
          <p14:tracePt t="191549" x="4711700" y="3422650"/>
          <p14:tracePt t="191565" x="4730750" y="3409950"/>
          <p14:tracePt t="191582" x="4743450" y="3403600"/>
          <p14:tracePt t="191599" x="4743450" y="3397250"/>
          <p14:tracePt t="191615" x="4756150" y="3397250"/>
          <p14:tracePt t="191632" x="4768850" y="3384550"/>
          <p14:tracePt t="191649" x="4775200" y="3384550"/>
          <p14:tracePt t="191665" x="4787900" y="3378200"/>
          <p14:tracePt t="191682" x="4800600" y="3378200"/>
          <p14:tracePt t="191698" x="4806950" y="3378200"/>
          <p14:tracePt t="191715" x="4826000" y="3378200"/>
          <p14:tracePt t="191732" x="4832350" y="3378200"/>
          <p14:tracePt t="191748" x="4838700" y="3378200"/>
          <p14:tracePt t="191765" x="4845050" y="3371850"/>
          <p14:tracePt t="191821" x="4845050" y="3378200"/>
          <p14:tracePt t="191829" x="4845050" y="3422650"/>
          <p14:tracePt t="191837" x="4819650" y="3486150"/>
          <p14:tracePt t="191848" x="4787900" y="3562350"/>
          <p14:tracePt t="191865" x="4629150" y="3816350"/>
          <p14:tracePt t="191882" x="4330700" y="4305300"/>
          <p14:tracePt t="191898" x="4108450" y="4724400"/>
          <p14:tracePt t="191915" x="3975100" y="5080000"/>
          <p14:tracePt t="191935" x="3898900" y="5308600"/>
          <p14:tracePt t="191950" x="3829050" y="5530850"/>
          <p14:tracePt t="191965" x="3752850" y="5734050"/>
          <p14:tracePt t="191982" x="3708400" y="5854700"/>
          <p14:tracePt t="191998" x="3657600" y="5949950"/>
          <p14:tracePt t="192015" x="3625850" y="6013450"/>
          <p14:tracePt t="192032" x="3594100" y="6057900"/>
          <p14:tracePt t="192048" x="3587750" y="6070600"/>
          <p14:tracePt t="192065" x="3568700" y="6076950"/>
          <p14:tracePt t="192081" x="3524250" y="6089650"/>
          <p14:tracePt t="192098" x="3441700" y="6121400"/>
          <p14:tracePt t="192115" x="3352800" y="6153150"/>
          <p14:tracePt t="192131" x="3282950" y="6191250"/>
          <p14:tracePt t="192149" x="3213100" y="6261100"/>
          <p14:tracePt t="192165" x="3194050" y="6299200"/>
          <p14:tracePt t="192181" x="3194050" y="6305550"/>
          <p14:tracePt t="192198" x="3194050" y="6311900"/>
          <p14:tracePt t="192315" x="3187700" y="6305550"/>
          <p14:tracePt t="192321" x="3181350" y="6299200"/>
          <p14:tracePt t="192331" x="3162300" y="6299200"/>
          <p14:tracePt t="192348" x="3124200" y="6286500"/>
          <p14:tracePt t="192364" x="3092450" y="6267450"/>
          <p14:tracePt t="192381" x="3060700" y="6254750"/>
          <p14:tracePt t="192398" x="3048000" y="6248400"/>
          <p14:tracePt t="192414" x="3028950" y="6216650"/>
          <p14:tracePt t="192431" x="3016250" y="6203950"/>
          <p14:tracePt t="192448" x="3009900" y="6191250"/>
          <p14:tracePt t="192464" x="3003550" y="6178550"/>
          <p14:tracePt t="192481" x="2997200" y="6140450"/>
          <p14:tracePt t="192498" x="2997200" y="6108700"/>
          <p14:tracePt t="192514" x="2997200" y="6070600"/>
          <p14:tracePt t="192531" x="3016250" y="6026150"/>
          <p14:tracePt t="192548" x="3067050" y="5943600"/>
          <p14:tracePt t="192564" x="3105150" y="5899150"/>
          <p14:tracePt t="192581" x="3149600" y="5854700"/>
          <p14:tracePt t="192598" x="3194050" y="5816600"/>
          <p14:tracePt t="192614" x="3257550" y="5772150"/>
          <p14:tracePt t="192631" x="3340100" y="5727700"/>
          <p14:tracePt t="192648" x="3441700" y="5683250"/>
          <p14:tracePt t="192664" x="3556000" y="5670550"/>
          <p14:tracePt t="192681" x="3651250" y="5657850"/>
          <p14:tracePt t="192698" x="3803650" y="5638800"/>
          <p14:tracePt t="192714" x="3879850" y="5638800"/>
          <p14:tracePt t="192731" x="3930650" y="5645150"/>
          <p14:tracePt t="192748" x="3968750" y="5651500"/>
          <p14:tracePt t="192764" x="4013200" y="5664200"/>
          <p14:tracePt t="192781" x="4038600" y="5676900"/>
          <p14:tracePt t="192784" x="4044950" y="5676900"/>
          <p14:tracePt t="192798" x="4064000" y="5702300"/>
          <p14:tracePt t="192814" x="4070350" y="5721350"/>
          <p14:tracePt t="192831" x="4083050" y="5753100"/>
          <p14:tracePt t="192847" x="4095750" y="5784850"/>
          <p14:tracePt t="192864" x="4102100" y="5810250"/>
          <p14:tracePt t="192881" x="4108450" y="5848350"/>
          <p14:tracePt t="192897" x="4108450" y="5880100"/>
          <p14:tracePt t="192914" x="4102100" y="5918200"/>
          <p14:tracePt t="192931" x="4089400" y="5937250"/>
          <p14:tracePt t="192948" x="4044950" y="5962650"/>
          <p14:tracePt t="192964" x="4006850" y="5975350"/>
          <p14:tracePt t="192981" x="3968750" y="5981700"/>
          <p14:tracePt t="192997" x="3924300" y="5988050"/>
          <p14:tracePt t="193014" x="3886200" y="5988050"/>
          <p14:tracePt t="193031" x="3854450" y="5988050"/>
          <p14:tracePt t="193047" x="3822700" y="5988050"/>
          <p14:tracePt t="193064" x="3797300" y="5988050"/>
          <p14:tracePt t="193081" x="3784600" y="5988050"/>
          <p14:tracePt t="193097" x="3765550" y="5988050"/>
          <p14:tracePt t="193114" x="3752850" y="5988050"/>
          <p14:tracePt t="193130" x="3746500" y="6000750"/>
          <p14:tracePt t="193147" x="3740150" y="6000750"/>
          <p14:tracePt t="193317" x="3733800" y="6007100"/>
          <p14:tracePt t="193325" x="3727450" y="6013450"/>
          <p14:tracePt t="193333" x="3721100" y="6019800"/>
          <p14:tracePt t="193347" x="3708400" y="6019800"/>
          <p14:tracePt t="193364" x="3695700" y="6026150"/>
          <p14:tracePt t="193380" x="3670300" y="6038850"/>
          <p14:tracePt t="193397" x="3657600" y="6045200"/>
          <p14:tracePt t="193414" x="3651250" y="6057900"/>
          <p14:tracePt t="193430" x="3638550" y="6064250"/>
          <p14:tracePt t="193447" x="3625850" y="6070600"/>
          <p14:tracePt t="193464" x="3619500" y="6089650"/>
          <p14:tracePt t="193559" x="3632200" y="6096000"/>
          <p14:tracePt t="193567" x="3657600" y="6102350"/>
          <p14:tracePt t="193580" x="3676650" y="6108700"/>
          <p14:tracePt t="193597" x="3765550" y="6121400"/>
          <p14:tracePt t="193614" x="3924300" y="6146800"/>
          <p14:tracePt t="193630" x="4051300" y="6153150"/>
          <p14:tracePt t="193647" x="4159250" y="6153150"/>
          <p14:tracePt t="193664" x="4229100" y="6146800"/>
          <p14:tracePt t="193680" x="4260850" y="6134100"/>
          <p14:tracePt t="193697" x="4267200" y="6127750"/>
          <p14:tracePt t="193713" x="4273550" y="6127750"/>
          <p14:tracePt t="193756" x="4279900" y="6121400"/>
          <p14:tracePt t="193763" x="4286250" y="6115050"/>
          <p14:tracePt t="193794" x="4286250" y="6108700"/>
          <p14:tracePt t="193809" x="4292600" y="6108700"/>
          <p14:tracePt t="193891" x="4298950" y="6108700"/>
          <p14:tracePt t="194375" x="4298950" y="6102350"/>
          <p14:tracePt t="194381" x="4286250" y="6096000"/>
          <p14:tracePt t="194396" x="4254500" y="6057900"/>
          <p14:tracePt t="194413" x="4229100" y="6019800"/>
          <p14:tracePt t="194429" x="4210050" y="5988050"/>
          <p14:tracePt t="194446" x="4184650" y="5937250"/>
          <p14:tracePt t="194463" x="4159250" y="5880100"/>
          <p14:tracePt t="194479" x="4140200" y="5829300"/>
          <p14:tracePt t="194496" x="4140200" y="5791200"/>
          <p14:tracePt t="194512" x="4140200" y="5734050"/>
          <p14:tracePt t="194529" x="4127500" y="5657850"/>
          <p14:tracePt t="194546" x="4102100" y="5530850"/>
          <p14:tracePt t="194563" x="4089400" y="5467350"/>
          <p14:tracePt t="194579" x="4083050" y="5403850"/>
          <p14:tracePt t="194596" x="4076700" y="5365750"/>
          <p14:tracePt t="194613" x="4076700" y="5327650"/>
          <p14:tracePt t="194629" x="4076700" y="5302250"/>
          <p14:tracePt t="194646" x="4076700" y="5289550"/>
          <p14:tracePt t="194662" x="4083050" y="5276850"/>
          <p14:tracePt t="194679" x="4095750" y="5270500"/>
          <p14:tracePt t="194696" x="4102100" y="5251450"/>
          <p14:tracePt t="194712" x="4114800" y="5226050"/>
          <p14:tracePt t="194730" x="4127500" y="5200650"/>
          <p14:tracePt t="194746" x="4127500" y="5162550"/>
          <p14:tracePt t="194763" x="4133850" y="5149850"/>
          <p14:tracePt t="194780" x="4146550" y="5137150"/>
          <p14:tracePt t="194796" x="4146550" y="5124450"/>
          <p14:tracePt t="196277" x="4146550" y="5105400"/>
          <p14:tracePt t="196286" x="4146550" y="5080000"/>
          <p14:tracePt t="196296" x="4140200" y="5048250"/>
          <p14:tracePt t="196311" x="4114800" y="4946650"/>
          <p14:tracePt t="196328" x="4057650" y="4800600"/>
          <p14:tracePt t="196344" x="3981450" y="4616450"/>
          <p14:tracePt t="196361" x="3905250" y="4451350"/>
          <p14:tracePt t="196378" x="3803650" y="4260850"/>
          <p14:tracePt t="196394" x="3765550" y="4165600"/>
          <p14:tracePt t="196411" x="3733800" y="4076700"/>
          <p14:tracePt t="196428" x="3721100" y="3987800"/>
          <p14:tracePt t="196444" x="3708400" y="3879850"/>
          <p14:tracePt t="196461" x="3689350" y="3759200"/>
          <p14:tracePt t="196478" x="3683000" y="3683000"/>
          <p14:tracePt t="196494" x="3670300" y="3632200"/>
          <p14:tracePt t="196511" x="3657600" y="3587750"/>
          <p14:tracePt t="196527" x="3619500" y="3517900"/>
          <p14:tracePt t="196544" x="3575050" y="3435350"/>
          <p14:tracePt t="196561" x="3530600" y="3352800"/>
          <p14:tracePt t="196577" x="3479800" y="3257550"/>
          <p14:tracePt t="196594" x="3441700" y="3168650"/>
          <p14:tracePt t="196611" x="3416300" y="3073400"/>
          <p14:tracePt t="196628" x="3359150" y="2946400"/>
          <p14:tracePt t="196644" x="3321050" y="2889250"/>
          <p14:tracePt t="196661" x="3295650" y="2857500"/>
          <p14:tracePt t="196677" x="3282950" y="2825750"/>
          <p14:tracePt t="196694" x="3276600" y="2819400"/>
          <p14:tracePt t="196710" x="3270250" y="2806700"/>
          <p14:tracePt t="196727" x="3263900" y="2806700"/>
          <p14:tracePt t="196744" x="3251200" y="2806700"/>
          <p14:tracePt t="196761" x="3238500" y="2819400"/>
          <p14:tracePt t="196778" x="3219450" y="2838450"/>
          <p14:tracePt t="196794" x="3206750" y="2844800"/>
          <p14:tracePt t="196811" x="3200400" y="2857500"/>
          <p14:tracePt t="196817" x="3194050" y="2863850"/>
          <p14:tracePt t="196827" x="3187700" y="2870200"/>
          <p14:tracePt t="196844" x="3181350" y="2876550"/>
          <p14:tracePt t="196861" x="3175000" y="2889250"/>
          <p14:tracePt t="196877" x="3175000" y="2895600"/>
          <p14:tracePt t="196894" x="3162300" y="2901950"/>
          <p14:tracePt t="196910" x="3155950" y="2908300"/>
          <p14:tracePt t="196927" x="3149600" y="2914650"/>
          <p14:tracePt t="196944" x="3143250" y="2927350"/>
          <p14:tracePt t="196961" x="3136900" y="2927350"/>
          <p14:tracePt t="196977" x="3124200" y="2940050"/>
          <p14:tracePt t="196994" x="3117850" y="2940050"/>
          <p14:tracePt t="197011" x="3111500" y="2946400"/>
          <p14:tracePt t="197163" x="3111500" y="2933700"/>
          <p14:tracePt t="197169" x="3111500" y="2914650"/>
          <p14:tracePt t="197177" x="3117850" y="2895600"/>
          <p14:tracePt t="197194" x="3136900" y="2863850"/>
          <p14:tracePt t="197211" x="3175000" y="2825750"/>
          <p14:tracePt t="197227" x="3219450" y="2794000"/>
          <p14:tracePt t="197244" x="3270250" y="2774950"/>
          <p14:tracePt t="197261" x="3308350" y="2762250"/>
          <p14:tracePt t="197277" x="3346450" y="2755900"/>
          <p14:tracePt t="197294" x="3384550" y="2755900"/>
          <p14:tracePt t="197310" x="3397250" y="2768600"/>
          <p14:tracePt t="197327" x="3409950" y="2774950"/>
          <p14:tracePt t="197343" x="3416300" y="2787650"/>
          <p14:tracePt t="197360" x="3422650" y="2794000"/>
          <p14:tracePt t="197377" x="3435350" y="2806700"/>
          <p14:tracePt t="197394" x="3441700" y="2832100"/>
          <p14:tracePt t="197410" x="3448050" y="2857500"/>
          <p14:tracePt t="197427" x="3448050" y="2882900"/>
          <p14:tracePt t="197443" x="3448050" y="2927350"/>
          <p14:tracePt t="197460" x="3448050" y="2959100"/>
          <p14:tracePt t="197477" x="3448050" y="2984500"/>
          <p14:tracePt t="197493" x="3448050" y="3003550"/>
          <p14:tracePt t="197510" x="3435350" y="3016250"/>
          <p14:tracePt t="197527" x="3429000" y="3035300"/>
          <p14:tracePt t="197544" x="3416300" y="3048000"/>
          <p14:tracePt t="197561" x="3403600" y="3054350"/>
          <p14:tracePt t="197577" x="3397250" y="3060700"/>
          <p14:tracePt t="197593" x="3384550" y="3073400"/>
          <p14:tracePt t="197610" x="3378200" y="3079750"/>
          <p14:tracePt t="197627" x="3371850" y="3086100"/>
          <p14:tracePt t="197643" x="3365500" y="3092450"/>
          <p14:tracePt t="197661" x="3359150" y="3092450"/>
          <p14:tracePt t="197676" x="3352800" y="3092450"/>
          <p14:tracePt t="197693" x="3340100" y="3092450"/>
          <p14:tracePt t="197710" x="3308350" y="3092450"/>
          <p14:tracePt t="197727" x="3282950" y="3086100"/>
          <p14:tracePt t="197743" x="3270250" y="3073400"/>
          <p14:tracePt t="197760" x="3244850" y="3067050"/>
          <p14:tracePt t="197776" x="3219450" y="3054350"/>
          <p14:tracePt t="197793" x="3206750" y="3041650"/>
          <p14:tracePt t="197812" x="3187700" y="3035300"/>
          <p14:tracePt t="197827" x="3181350" y="3035300"/>
          <p14:tracePt t="197843" x="3175000" y="3028950"/>
          <p14:tracePt t="197860" x="3162300" y="3028950"/>
          <p14:tracePt t="197876" x="3155950" y="3022600"/>
          <p14:tracePt t="197893" x="3143250" y="3016250"/>
          <p14:tracePt t="197910" x="3143250" y="3009900"/>
          <p14:tracePt t="197926" x="3130550" y="3009900"/>
          <p14:tracePt t="197960" x="3124200" y="3009900"/>
          <p14:tracePt t="197976" x="3124200" y="3003550"/>
          <p14:tracePt t="198117" x="3124200" y="2997200"/>
          <p14:tracePt t="198133" x="3143250" y="3009900"/>
          <p14:tracePt t="198141" x="3175000" y="3028950"/>
          <p14:tracePt t="198149" x="3225800" y="3060700"/>
          <p14:tracePt t="198159" x="3270250" y="3098800"/>
          <p14:tracePt t="198176" x="3429000" y="3187700"/>
          <p14:tracePt t="198193" x="3746500" y="3454400"/>
          <p14:tracePt t="198211" x="4235450" y="3905250"/>
          <p14:tracePt t="198226" x="4648200" y="4197350"/>
          <p14:tracePt t="198245" x="5086350" y="4495800"/>
          <p14:tracePt t="198261" x="5321300" y="4692650"/>
          <p14:tracePt t="198276" x="5416550" y="4819650"/>
          <p14:tracePt t="198293" x="5448300" y="4908550"/>
          <p14:tracePt t="198310" x="5461000" y="4997450"/>
          <p14:tracePt t="198326" x="5473700" y="5073650"/>
          <p14:tracePt t="198330" x="5480050" y="5118100"/>
          <p14:tracePt t="198343" x="5486400" y="5143500"/>
          <p14:tracePt t="198359" x="5486400" y="5194300"/>
          <p14:tracePt t="198376" x="5486400" y="5270500"/>
          <p14:tracePt t="198393" x="5486400" y="5327650"/>
          <p14:tracePt t="198409" x="5480050" y="5372100"/>
          <p14:tracePt t="198426" x="5480050" y="5403850"/>
          <p14:tracePt t="198443" x="5467350" y="5435600"/>
          <p14:tracePt t="198459" x="5454650" y="5454650"/>
          <p14:tracePt t="198476" x="5429250" y="5467350"/>
          <p14:tracePt t="198493" x="5397500" y="5467350"/>
          <p14:tracePt t="198509" x="5346700" y="5473700"/>
          <p14:tracePt t="198526" x="5283200" y="5480050"/>
          <p14:tracePt t="198542" x="5194300" y="5492750"/>
          <p14:tracePt t="198559" x="5130800" y="5505450"/>
          <p14:tracePt t="198576" x="5099050" y="5518150"/>
          <p14:tracePt t="198593" x="5054600" y="5524500"/>
          <p14:tracePt t="198609" x="5016500" y="5524500"/>
          <p14:tracePt t="198627" x="4940300" y="5518150"/>
          <p14:tracePt t="198642" x="4883150" y="5505450"/>
          <p14:tracePt t="198659" x="4826000" y="5492750"/>
          <p14:tracePt t="198676" x="4775200" y="5480050"/>
          <p14:tracePt t="198693" x="4718050" y="5461000"/>
          <p14:tracePt t="198709" x="4673600" y="5435600"/>
          <p14:tracePt t="198726" x="4610100" y="5391150"/>
          <p14:tracePt t="198742" x="4565650" y="5359400"/>
          <p14:tracePt t="198759" x="4559300" y="5353050"/>
          <p14:tracePt t="198776" x="4546600" y="5327650"/>
          <p14:tracePt t="198792" x="4540250" y="5295900"/>
          <p14:tracePt t="198809" x="4527550" y="5257800"/>
          <p14:tracePt t="198826" x="4521200" y="5226050"/>
          <p14:tracePt t="198829" x="4521200" y="5207000"/>
          <p14:tracePt t="198842" x="4521200" y="5194300"/>
          <p14:tracePt t="198859" x="4521200" y="5156200"/>
          <p14:tracePt t="198877" x="4527550" y="5111750"/>
          <p14:tracePt t="198892" x="4533900" y="5099050"/>
          <p14:tracePt t="198909" x="4546600" y="5073650"/>
          <p14:tracePt t="198925" x="4559300" y="5041900"/>
          <p14:tracePt t="198942" x="4565650" y="5016500"/>
          <p14:tracePt t="198959" x="4584700" y="4991100"/>
          <p14:tracePt t="198975" x="4610100" y="4984750"/>
          <p14:tracePt t="198992" x="4635500" y="4972050"/>
          <p14:tracePt t="199009" x="4667250" y="4959350"/>
          <p14:tracePt t="199025" x="4718050" y="4946650"/>
          <p14:tracePt t="199042" x="4762500" y="4933950"/>
          <p14:tracePt t="199059" x="4806950" y="4933950"/>
          <p14:tracePt t="199075" x="4857750" y="4933950"/>
          <p14:tracePt t="199092" x="4895850" y="4940300"/>
          <p14:tracePt t="199109" x="4933950" y="4953000"/>
          <p14:tracePt t="199126" x="4959350" y="4965700"/>
          <p14:tracePt t="199142" x="4972050" y="4978400"/>
          <p14:tracePt t="199159" x="4984750" y="4984750"/>
          <p14:tracePt t="199175" x="4991100" y="4997450"/>
          <p14:tracePt t="199192" x="5003800" y="5010150"/>
          <p14:tracePt t="199209" x="5010150" y="5022850"/>
          <p14:tracePt t="199225" x="5016500" y="5048250"/>
          <p14:tracePt t="199242" x="5029200" y="5086350"/>
          <p14:tracePt t="199259" x="5029200" y="5118100"/>
          <p14:tracePt t="199275" x="5022850" y="5156200"/>
          <p14:tracePt t="199292" x="5003800" y="5213350"/>
          <p14:tracePt t="199309" x="4991100" y="5251450"/>
          <p14:tracePt t="199325" x="4978400" y="5283200"/>
          <p14:tracePt t="199342" x="4959350" y="5302250"/>
          <p14:tracePt t="199359" x="4940300" y="5314950"/>
          <p14:tracePt t="199375" x="4921250" y="5327650"/>
          <p14:tracePt t="199392" x="4864100" y="5340350"/>
          <p14:tracePt t="199408" x="4832350" y="5340350"/>
          <p14:tracePt t="199425" x="4800600" y="5340350"/>
          <p14:tracePt t="199442" x="4756150" y="5340350"/>
          <p14:tracePt t="199458" x="4718050" y="5340350"/>
          <p14:tracePt t="199475" x="4673600" y="5340350"/>
          <p14:tracePt t="199492" x="4641850" y="5340350"/>
          <p14:tracePt t="199508" x="4616450" y="5340350"/>
          <p14:tracePt t="199525" x="4597400" y="5340350"/>
          <p14:tracePt t="199542" x="4578350" y="5340350"/>
          <p14:tracePt t="199558" x="4572000" y="5334000"/>
          <p14:tracePt t="199575" x="4565650" y="5327650"/>
          <p14:tracePt t="199613" x="4565650" y="5321300"/>
          <p14:tracePt t="199629" x="4559300" y="5314950"/>
          <p14:tracePt t="199642" x="4552950" y="5295900"/>
          <p14:tracePt t="199658" x="4546600" y="5270500"/>
          <p14:tracePt t="199675" x="4546600" y="5219700"/>
          <p14:tracePt t="199692" x="4559300" y="5187950"/>
          <p14:tracePt t="199708" x="4572000" y="5156200"/>
          <p14:tracePt t="199725" x="4572000" y="5143500"/>
          <p14:tracePt t="199741" x="4578350" y="5118100"/>
          <p14:tracePt t="199758" x="4591050" y="5092700"/>
          <p14:tracePt t="199775" x="4597400" y="5073650"/>
          <p14:tracePt t="199792" x="4610100" y="5029200"/>
          <p14:tracePt t="199808" x="4622800" y="5010150"/>
          <p14:tracePt t="199825" x="4629150" y="5003800"/>
          <p14:tracePt t="199841" x="4629150" y="4991100"/>
          <p14:tracePt t="199858" x="4635500" y="4984750"/>
          <p14:tracePt t="199875" x="4641850" y="4972050"/>
          <p14:tracePt t="199891" x="4648200" y="4965700"/>
          <p14:tracePt t="199908" x="4660900" y="4959350"/>
          <p14:tracePt t="199925" x="4673600" y="4946650"/>
          <p14:tracePt t="199941" x="4724400" y="4927600"/>
          <p14:tracePt t="199958" x="4762500" y="4914900"/>
          <p14:tracePt t="199975" x="4794250" y="4914900"/>
          <p14:tracePt t="199991" x="4800600" y="4914900"/>
          <p14:tracePt t="200008" x="4806950" y="4914900"/>
          <p14:tracePt t="200068" x="4813300" y="4914900"/>
          <p14:tracePt t="200074" x="4819650" y="4914900"/>
          <p14:tracePt t="200082" x="4838700" y="4914900"/>
          <p14:tracePt t="200091" x="4857750" y="4914900"/>
          <p14:tracePt t="200108" x="4902200" y="4908550"/>
          <p14:tracePt t="200124" x="4997450" y="4857750"/>
          <p14:tracePt t="200141" x="5099050" y="4781550"/>
          <p14:tracePt t="200158" x="5175250" y="4648200"/>
          <p14:tracePt t="200174" x="5213350" y="4502150"/>
          <p14:tracePt t="200191" x="5264150" y="4362450"/>
          <p14:tracePt t="200208" x="5334000" y="4229100"/>
          <p14:tracePt t="200224" x="5353050" y="4159250"/>
          <p14:tracePt t="200241" x="5359400" y="4102100"/>
          <p14:tracePt t="200258" x="5372100" y="4051300"/>
          <p14:tracePt t="200274" x="5384800" y="4006850"/>
          <p14:tracePt t="200291" x="5391150" y="3949700"/>
          <p14:tracePt t="200308" x="5397500" y="3892550"/>
          <p14:tracePt t="200324" x="5397500" y="3867150"/>
          <p14:tracePt t="200341" x="5397500" y="3848100"/>
          <p14:tracePt t="200358" x="5397500" y="3816350"/>
          <p14:tracePt t="200374" x="5384800" y="3784600"/>
          <p14:tracePt t="200391" x="5378450" y="3759200"/>
          <p14:tracePt t="200408" x="5378450" y="3746500"/>
          <p14:tracePt t="200424" x="5372100" y="3727450"/>
          <p14:tracePt t="200441" x="5365750" y="3708400"/>
          <p14:tracePt t="200458" x="5346700" y="3644900"/>
          <p14:tracePt t="200474" x="5334000" y="3587750"/>
          <p14:tracePt t="200491" x="5327650" y="3505200"/>
          <p14:tracePt t="200507" x="5321300" y="3448050"/>
          <p14:tracePt t="200524" x="5314950" y="3409950"/>
          <p14:tracePt t="200541" x="5314950" y="3371850"/>
          <p14:tracePt t="200557" x="5314950" y="3340100"/>
          <p14:tracePt t="200574" x="5314950" y="3314700"/>
          <p14:tracePt t="200591" x="5314950" y="3289300"/>
          <p14:tracePt t="200607" x="5314950" y="3282950"/>
          <p14:tracePt t="200655" x="5314950" y="3276600"/>
          <p14:tracePt t="200701" x="5321300" y="3276600"/>
          <p14:tracePt t="200717" x="5321300" y="3270250"/>
          <p14:tracePt t="200725" x="5327650" y="3263900"/>
          <p14:tracePt t="200765" x="5340350" y="3263900"/>
          <p14:tracePt t="200771" x="5346700" y="3263900"/>
          <p14:tracePt t="200779" x="5359400" y="3263900"/>
          <p14:tracePt t="200791" x="5378450" y="3270250"/>
          <p14:tracePt t="200807" x="5429250" y="3276600"/>
          <p14:tracePt t="200824" x="5461000" y="3276600"/>
          <p14:tracePt t="200841" x="5492750" y="3276600"/>
          <p14:tracePt t="200843" x="5511800" y="3276600"/>
          <p14:tracePt t="200857" x="5524500" y="3276600"/>
          <p14:tracePt t="200874" x="5556250" y="3282950"/>
          <p14:tracePt t="200890" x="5575300" y="3289300"/>
          <p14:tracePt t="200907" x="5588000" y="3302000"/>
          <p14:tracePt t="200924" x="5600700" y="3302000"/>
          <p14:tracePt t="200940" x="5607050" y="3308350"/>
          <p14:tracePt t="200957" x="5619750" y="3308350"/>
          <p14:tracePt t="200974" x="5626100" y="3308350"/>
          <p14:tracePt t="200990" x="5632450" y="3308350"/>
          <p14:tracePt t="201007" x="5632450" y="3314700"/>
          <p14:tracePt t="201023" x="5645150" y="3321050"/>
          <p14:tracePt t="201040" x="5651500" y="3321050"/>
          <p14:tracePt t="201057" x="5657850" y="3327400"/>
          <p14:tracePt t="201074" x="5664200" y="3333750"/>
          <p14:tracePt t="201090" x="5683250" y="3333750"/>
          <p14:tracePt t="201107" x="5702300" y="3333750"/>
          <p14:tracePt t="201124" x="5721350" y="3333750"/>
          <p14:tracePt t="201140" x="5727700" y="3333750"/>
          <p14:tracePt t="201157" x="5740400" y="3333750"/>
          <p14:tracePt t="201190" x="5753100" y="3333750"/>
          <p14:tracePt t="201207" x="5759450" y="3333750"/>
          <p14:tracePt t="201224" x="5772150" y="3333750"/>
          <p14:tracePt t="201240" x="5784850" y="3327400"/>
          <p14:tracePt t="201257" x="5791200" y="3327400"/>
          <p14:tracePt t="201273" x="5803900" y="3321050"/>
          <p14:tracePt t="201290" x="5810250" y="3314700"/>
          <p14:tracePt t="201307" x="5816600" y="3308350"/>
          <p14:tracePt t="201323" x="5829300" y="3308350"/>
          <p14:tracePt t="201340" x="5835650" y="3308350"/>
          <p14:tracePt t="201357" x="5842000" y="3308350"/>
          <p14:tracePt t="201373" x="5842000" y="3302000"/>
          <p14:tracePt t="201421" x="5848350" y="3302000"/>
          <p14:tracePt t="201437" x="5854700" y="3302000"/>
          <p14:tracePt t="201454" x="5861050" y="3302000"/>
          <p14:tracePt t="201461" x="5867400" y="3302000"/>
          <p14:tracePt t="201477" x="5873750" y="3295650"/>
          <p14:tracePt t="201490" x="5880100" y="3295650"/>
          <p14:tracePt t="201506" x="5886450" y="3295650"/>
          <p14:tracePt t="201523" x="5899150" y="3295650"/>
          <p14:tracePt t="202174" x="5905500" y="3302000"/>
          <p14:tracePt t="202181" x="5911850" y="3327400"/>
          <p14:tracePt t="202189" x="5918200" y="3371850"/>
          <p14:tracePt t="202206" x="5962650" y="3511550"/>
          <p14:tracePt t="202223" x="6013450" y="3670300"/>
          <p14:tracePt t="202239" x="6057900" y="3829050"/>
          <p14:tracePt t="202256" x="6102350" y="4025900"/>
          <p14:tracePt t="202273" x="6127750" y="4184650"/>
          <p14:tracePt t="202290" x="6134100" y="4305300"/>
          <p14:tracePt t="202306" x="6140450" y="4495800"/>
          <p14:tracePt t="202323" x="6121400" y="4654550"/>
          <p14:tracePt t="202339" x="6102350" y="4857750"/>
          <p14:tracePt t="202356" x="6102350" y="5048250"/>
          <p14:tracePt t="202373" x="6070600" y="5238750"/>
          <p14:tracePt t="202389" x="5981700" y="5435600"/>
          <p14:tracePt t="202406" x="5880100" y="5613400"/>
          <p14:tracePt t="202422" x="5784850" y="5753100"/>
          <p14:tracePt t="202439" x="5638800" y="5956300"/>
          <p14:tracePt t="202456" x="5505450" y="6070600"/>
          <p14:tracePt t="202472" x="5384800" y="6184900"/>
          <p14:tracePt t="202489" x="5226050" y="6299200"/>
          <p14:tracePt t="202506" x="5092700" y="6381750"/>
          <p14:tracePt t="202522" x="4953000" y="6457950"/>
          <p14:tracePt t="202539" x="4851400" y="6534150"/>
          <p14:tracePt t="202556" x="4749800" y="6572250"/>
          <p14:tracePt t="202572" x="4692650" y="6578600"/>
          <p14:tracePt t="202589" x="4641850" y="6584950"/>
          <p14:tracePt t="202605" x="4610100" y="6584950"/>
          <p14:tracePt t="202622" x="4584700" y="6578600"/>
          <p14:tracePt t="202639" x="4559300" y="6578600"/>
          <p14:tracePt t="202656" x="4546600" y="6565900"/>
          <p14:tracePt t="202672" x="4533900" y="6559550"/>
          <p14:tracePt t="202689" x="4527550" y="6553200"/>
          <p14:tracePt t="202706" x="4495800" y="6508750"/>
          <p14:tracePt t="202722" x="4483100" y="6470650"/>
          <p14:tracePt t="202739" x="4470400" y="6445250"/>
          <p14:tracePt t="202756" x="4457700" y="6426200"/>
          <p14:tracePt t="202772" x="4457700" y="6413500"/>
          <p14:tracePt t="202789" x="4457700" y="6394450"/>
          <p14:tracePt t="202806" x="4457700" y="6356350"/>
          <p14:tracePt t="202822" x="4457700" y="6330950"/>
          <p14:tracePt t="202839" x="4457700" y="6311900"/>
          <p14:tracePt t="202855" x="4457700" y="6299200"/>
          <p14:tracePt t="202872" x="4445000" y="6286500"/>
          <p14:tracePt t="202888" x="4438650" y="6273800"/>
          <p14:tracePt t="202905" x="4425950" y="6254750"/>
          <p14:tracePt t="202922" x="4419600" y="6242050"/>
          <p14:tracePt t="202939" x="4406900" y="6229350"/>
          <p14:tracePt t="202956" x="4394200" y="6216650"/>
          <p14:tracePt t="202972" x="4375150" y="6203950"/>
          <p14:tracePt t="202989" x="4356100" y="6191250"/>
          <p14:tracePt t="203005" x="4343400" y="6184900"/>
          <p14:tracePt t="203022" x="4330700" y="6172200"/>
          <p14:tracePt t="203039" x="4318000" y="6165850"/>
          <p14:tracePt t="203137" x="4311650" y="6159500"/>
          <p14:tracePt t="203153" x="4305300" y="6153150"/>
          <p14:tracePt t="203160" x="4298950" y="6153150"/>
          <p14:tracePt t="203172" x="4298950" y="6146800"/>
          <p14:tracePt t="203188" x="4292600" y="6140450"/>
          <p14:tracePt t="203205" x="4286250" y="6140450"/>
          <p14:tracePt t="203222" x="4286250" y="6134100"/>
          <p14:tracePt t="203553" x="4305300" y="6127750"/>
          <p14:tracePt t="203559" x="4330700" y="6121400"/>
          <p14:tracePt t="203571" x="4356100" y="6115050"/>
          <p14:tracePt t="203588" x="4400550" y="6102350"/>
          <p14:tracePt t="203605" x="4438650" y="6089650"/>
          <p14:tracePt t="203622" x="4476750" y="6083300"/>
          <p14:tracePt t="203638" x="4508500" y="6083300"/>
          <p14:tracePt t="203655" x="4514850" y="6083300"/>
          <p14:tracePt t="203671" x="4540250" y="6083300"/>
          <p14:tracePt t="203688" x="4559300" y="6083300"/>
          <p14:tracePt t="203705" x="4578350" y="6083300"/>
          <p14:tracePt t="203721" x="4584700" y="6083300"/>
          <p14:tracePt t="203738" x="4603750" y="6083300"/>
          <p14:tracePt t="203755" x="4622800" y="6083300"/>
          <p14:tracePt t="203771" x="4654550" y="6083300"/>
          <p14:tracePt t="203788" x="4673600" y="6083300"/>
          <p14:tracePt t="203805" x="4686300" y="6083300"/>
          <p14:tracePt t="203821" x="4692650" y="6076950"/>
          <p14:tracePt t="203838" x="4705350" y="6070600"/>
          <p14:tracePt t="203873" x="4711700" y="6064250"/>
          <p14:tracePt t="204045" x="4730750" y="6057900"/>
          <p14:tracePt t="204053" x="4749800" y="6051550"/>
          <p14:tracePt t="204062" x="4775200" y="6045200"/>
          <p14:tracePt t="204071" x="4800600" y="6038850"/>
          <p14:tracePt t="204088" x="4838700" y="6026150"/>
          <p14:tracePt t="204104" x="4851400" y="6019800"/>
          <p14:tracePt t="204121" x="4857750" y="6013450"/>
          <p14:tracePt t="204138" x="4864100" y="6013450"/>
          <p14:tracePt t="204383" x="4870450" y="6013450"/>
          <p14:tracePt t="204389" x="4876800" y="6013450"/>
          <p14:tracePt t="204404" x="4895850" y="6013450"/>
          <p14:tracePt t="204421" x="4895850" y="6007100"/>
          <p14:tracePt t="204437" x="4902200" y="6007100"/>
          <p14:tracePt t="204837" x="4908550" y="6007100"/>
          <p14:tracePt t="204853" x="4914900" y="6007100"/>
          <p14:tracePt t="204859" x="4927600" y="6007100"/>
          <p14:tracePt t="204870" x="4940300" y="6013450"/>
          <p14:tracePt t="204887" x="4972050" y="6013450"/>
          <p14:tracePt t="204904" x="5003800" y="6013450"/>
          <p14:tracePt t="204920" x="5035550" y="6019800"/>
          <p14:tracePt t="204937" x="5060950" y="6019800"/>
          <p14:tracePt t="204954" x="5073650" y="6019800"/>
          <p14:tracePt t="204970" x="5080000" y="6026150"/>
          <p14:tracePt t="204987" x="5086350" y="6026150"/>
          <p14:tracePt t="205003" x="5105400" y="6026150"/>
          <p14:tracePt t="205020" x="5118100" y="6032500"/>
          <p14:tracePt t="205037" x="5137150" y="6038850"/>
          <p14:tracePt t="205054" x="5149850" y="6038850"/>
          <p14:tracePt t="205070" x="5162550" y="6038850"/>
          <p14:tracePt t="205087" x="5168900" y="6038850"/>
          <p14:tracePt t="205103" x="5175250" y="6038850"/>
          <p14:tracePt t="205120" x="5187950" y="6045200"/>
          <p14:tracePt t="205137" x="5194300" y="6045200"/>
          <p14:tracePt t="205153" x="5207000" y="6045200"/>
          <p14:tracePt t="205170" x="5219700" y="6045200"/>
          <p14:tracePt t="205187" x="5226050" y="6045200"/>
          <p14:tracePt t="205204" x="5245100" y="6038850"/>
          <p14:tracePt t="205220" x="5251450" y="6038850"/>
          <p14:tracePt t="205237" x="5257800" y="6038850"/>
          <p14:tracePt t="205275" x="5264150" y="6038850"/>
          <p14:tracePt t="205287" x="5270500" y="6038850"/>
          <p14:tracePt t="205303" x="5276850" y="6038850"/>
          <p14:tracePt t="205320" x="5289550" y="6038850"/>
          <p14:tracePt t="205337" x="5308600" y="6032500"/>
          <p14:tracePt t="205353" x="5327650" y="6032500"/>
          <p14:tracePt t="205370" x="5346700" y="6026150"/>
          <p14:tracePt t="205386" x="5359400" y="6019800"/>
          <p14:tracePt t="205403" x="5372100" y="6019800"/>
          <p14:tracePt t="205420" x="5378450" y="6019800"/>
          <p14:tracePt t="205436" x="5391150" y="6013450"/>
          <p14:tracePt t="205453" x="5397500" y="6013450"/>
          <p14:tracePt t="205470" x="5403850" y="6013450"/>
          <p14:tracePt t="205486" x="5410200" y="6013450"/>
          <p14:tracePt t="205503" x="5422900" y="6013450"/>
          <p14:tracePt t="205520" x="5429250" y="6007100"/>
          <p14:tracePt t="205536" x="5435600" y="6007100"/>
          <p14:tracePt t="205635" x="5441950" y="6007100"/>
          <p14:tracePt t="205667" x="5454650" y="6007100"/>
          <p14:tracePt t="205683" x="5461000" y="6007100"/>
          <p14:tracePt t="205689" x="5467350" y="6007100"/>
          <p14:tracePt t="205705" x="5473700" y="6007100"/>
          <p14:tracePt t="205720" x="5480050" y="6007100"/>
          <p14:tracePt t="205736" x="5486400" y="6007100"/>
          <p14:tracePt t="205753" x="5499100" y="6007100"/>
          <p14:tracePt t="205786" x="5505450" y="6007100"/>
          <p14:tracePt t="205803" x="5511800" y="6007100"/>
          <p14:tracePt t="205819" x="5518150" y="6007100"/>
          <p14:tracePt t="205856" x="5524500" y="6007100"/>
          <p14:tracePt t="205893" x="5530850" y="6013450"/>
          <p14:tracePt t="205902" x="5530850" y="6019800"/>
          <p14:tracePt t="205909" x="5537200" y="6019800"/>
          <p14:tracePt t="205919" x="5543550" y="6019800"/>
          <p14:tracePt t="205936" x="5549900" y="6026150"/>
          <p14:tracePt t="205953" x="5556250" y="6026150"/>
          <p14:tracePt t="205969" x="5562600" y="6026150"/>
          <p14:tracePt t="205986" x="5562600" y="6032500"/>
          <p14:tracePt t="206011" x="5575300" y="6032500"/>
          <p14:tracePt t="206027" x="5581650" y="6032500"/>
          <p14:tracePt t="206043" x="5588000" y="6032500"/>
          <p14:tracePt t="206053" x="5594350" y="6032500"/>
          <p14:tracePt t="206069" x="5600700" y="6032500"/>
          <p14:tracePt t="206086" x="5613400" y="6032500"/>
          <p14:tracePt t="206103" x="5619750" y="6032500"/>
          <p14:tracePt t="206119" x="5626100" y="6032500"/>
          <p14:tracePt t="206136" x="5645150" y="6026150"/>
          <p14:tracePt t="206153" x="5657850" y="6026150"/>
          <p14:tracePt t="206169" x="5670550" y="6019800"/>
          <p14:tracePt t="206186" x="5676900" y="6013450"/>
          <p14:tracePt t="206202" x="5689600" y="6000750"/>
          <p14:tracePt t="206219" x="5695950" y="5994400"/>
          <p14:tracePt t="206236" x="5708650" y="5994400"/>
          <p14:tracePt t="206252" x="5715000" y="5994400"/>
          <p14:tracePt t="206269" x="5727700" y="5994400"/>
          <p14:tracePt t="206286" x="5753100" y="5994400"/>
          <p14:tracePt t="206302" x="5765800" y="5994400"/>
          <p14:tracePt t="206319" x="5778500" y="5994400"/>
          <p14:tracePt t="206336" x="5791200" y="5994400"/>
          <p14:tracePt t="206352" x="5797550" y="5994400"/>
          <p14:tracePt t="206369" x="5803900" y="5994400"/>
          <p14:tracePt t="206386" x="5816600" y="5994400"/>
          <p14:tracePt t="206402" x="5822950" y="5994400"/>
          <p14:tracePt t="206419" x="5835650" y="5994400"/>
          <p14:tracePt t="206436" x="5842000" y="5994400"/>
          <p14:tracePt t="206452" x="5848350" y="5994400"/>
          <p14:tracePt t="206470" x="5854700" y="5994400"/>
          <p14:tracePt t="206486" x="5861050" y="5994400"/>
          <p14:tracePt t="206519" x="5867400" y="5988050"/>
          <p14:tracePt t="207193" x="5861050" y="5994400"/>
          <p14:tracePt t="207200" x="5854700" y="6000750"/>
          <p14:tracePt t="207210" x="5854700" y="6007100"/>
          <p14:tracePt t="207218" x="5842000" y="6013450"/>
          <p14:tracePt t="207235" x="5810250" y="6026150"/>
          <p14:tracePt t="207252" x="5772150" y="6038850"/>
          <p14:tracePt t="207268" x="5734050" y="6057900"/>
          <p14:tracePt t="207285" x="5695950" y="6070600"/>
          <p14:tracePt t="207302" x="5619750" y="6089650"/>
          <p14:tracePt t="207318" x="5556250" y="6096000"/>
          <p14:tracePt t="207335" x="5467350" y="6096000"/>
          <p14:tracePt t="207351" x="5378450" y="6096000"/>
          <p14:tracePt t="207368" x="5295900" y="6096000"/>
          <p14:tracePt t="207385" x="5207000" y="6096000"/>
          <p14:tracePt t="207402" x="5080000" y="6096000"/>
          <p14:tracePt t="207418" x="4940300" y="6096000"/>
          <p14:tracePt t="207435" x="4813300" y="6096000"/>
          <p14:tracePt t="207453" x="4597400" y="6076950"/>
          <p14:tracePt t="207468" x="4470400" y="6064250"/>
          <p14:tracePt t="207485" x="4362450" y="6051550"/>
          <p14:tracePt t="207502" x="4273550" y="6051550"/>
          <p14:tracePt t="207518" x="4165600" y="6064250"/>
          <p14:tracePt t="207535" x="4076700" y="6076950"/>
          <p14:tracePt t="207551" x="4000500" y="6089650"/>
          <p14:tracePt t="207568" x="3886200" y="6102350"/>
          <p14:tracePt t="207585" x="3822700" y="6102350"/>
          <p14:tracePt t="207601" x="3765550" y="6102350"/>
          <p14:tracePt t="207618" x="3689350" y="6102350"/>
          <p14:tracePt t="207635" x="3613150" y="6108700"/>
          <p14:tracePt t="207651" x="3543300" y="6121400"/>
          <p14:tracePt t="207668" x="3498850" y="6121400"/>
          <p14:tracePt t="207685" x="3454400" y="6134100"/>
          <p14:tracePt t="207701" x="3416300" y="6140450"/>
          <p14:tracePt t="207718" x="3352800" y="6146800"/>
          <p14:tracePt t="207734" x="3302000" y="6146800"/>
          <p14:tracePt t="207751" x="3263900" y="6146800"/>
          <p14:tracePt t="207768" x="3206750" y="6146800"/>
          <p14:tracePt t="207784" x="3155950" y="6146800"/>
          <p14:tracePt t="207801" x="3111500" y="6146800"/>
          <p14:tracePt t="207818" x="3060700" y="6146800"/>
          <p14:tracePt t="207834" x="2997200" y="6159500"/>
          <p14:tracePt t="207851" x="2965450" y="6165850"/>
          <p14:tracePt t="207868" x="2921000" y="6172200"/>
          <p14:tracePt t="207884" x="2889250" y="6178550"/>
          <p14:tracePt t="207901" x="2838450" y="6178550"/>
          <p14:tracePt t="207918" x="2800350" y="6178550"/>
          <p14:tracePt t="207934" x="2749550" y="6172200"/>
          <p14:tracePt t="207951" x="2717800" y="6165850"/>
          <p14:tracePt t="207968" x="2647950" y="6159500"/>
          <p14:tracePt t="207985" x="2584450" y="6153150"/>
          <p14:tracePt t="208001" x="2476500" y="6134100"/>
          <p14:tracePt t="208018" x="2343150" y="6115050"/>
          <p14:tracePt t="208034" x="2241550" y="6102350"/>
          <p14:tracePt t="208051" x="2152650" y="6089650"/>
          <p14:tracePt t="208068" x="2076450" y="6076950"/>
          <p14:tracePt t="208084" x="2006600" y="6057900"/>
          <p14:tracePt t="208101" x="1943100" y="6051550"/>
          <p14:tracePt t="208118" x="1847850" y="6038850"/>
          <p14:tracePt t="208134" x="1797050" y="6032500"/>
          <p14:tracePt t="208151" x="1765300" y="6032500"/>
          <p14:tracePt t="208168" x="1739900" y="6032500"/>
          <p14:tracePt t="208184" x="1714500" y="6032500"/>
          <p14:tracePt t="208201" x="1708150" y="6032500"/>
          <p14:tracePt t="208218" x="1701800" y="6038850"/>
          <p14:tracePt t="208234" x="1695450" y="6038850"/>
          <p14:tracePt t="208251" x="1689100" y="6045200"/>
          <p14:tracePt t="208267" x="1682750" y="6051550"/>
          <p14:tracePt t="208284" x="1676400" y="6057900"/>
          <p14:tracePt t="208301" x="1670050" y="6070600"/>
          <p14:tracePt t="208318" x="1651000" y="6076950"/>
          <p14:tracePt t="208334" x="1644650" y="6083300"/>
          <p14:tracePt t="208351" x="1631950" y="6096000"/>
          <p14:tracePt t="208354" x="1631950" y="6102350"/>
          <p14:tracePt t="208367" x="1625600" y="6102350"/>
          <p14:tracePt t="208384" x="1619250" y="6115050"/>
          <p14:tracePt t="208484" x="1612900" y="6108700"/>
          <p14:tracePt t="208492" x="1600200" y="6083300"/>
          <p14:tracePt t="208502" x="1574800" y="6045200"/>
          <p14:tracePt t="208517" x="1536700" y="5981700"/>
          <p14:tracePt t="208534" x="1511300" y="5924550"/>
          <p14:tracePt t="208550" x="1498600" y="5873750"/>
          <p14:tracePt t="208567" x="1492250" y="5822950"/>
          <p14:tracePt t="208584" x="1492250" y="5784850"/>
          <p14:tracePt t="208601" x="1492250" y="5746750"/>
          <p14:tracePt t="208617" x="1492250" y="5702300"/>
          <p14:tracePt t="208634" x="1485900" y="5664200"/>
          <p14:tracePt t="208650" x="1485900" y="5657850"/>
          <p14:tracePt t="208667" x="1479550" y="5657850"/>
          <p14:tracePt t="208729" x="1479550" y="5651500"/>
          <p14:tracePt t="208759" x="1479550" y="5645150"/>
          <p14:tracePt t="208776" x="1479550" y="5638800"/>
          <p14:tracePt t="208783" x="1479550" y="5632450"/>
          <p14:tracePt t="208790" x="1485900" y="5626100"/>
          <p14:tracePt t="208800" x="1492250" y="5626100"/>
          <p14:tracePt t="208817" x="1498600" y="5626100"/>
          <p14:tracePt t="208833" x="1517650" y="5626100"/>
          <p14:tracePt t="208850" x="1549400" y="5626100"/>
          <p14:tracePt t="208854" x="1574800" y="5619750"/>
          <p14:tracePt t="208867" x="1612900" y="5619750"/>
          <p14:tracePt t="208884" x="1797050" y="5619750"/>
          <p14:tracePt t="208900" x="1924050" y="5619750"/>
          <p14:tracePt t="208917" x="2063750" y="5632450"/>
          <p14:tracePt t="208933" x="2203450" y="5638800"/>
          <p14:tracePt t="208950" x="2330450" y="5651500"/>
          <p14:tracePt t="208967" x="2438400" y="5651500"/>
          <p14:tracePt t="208983" x="2533650" y="5651500"/>
          <p14:tracePt t="209000" x="2622550" y="5651500"/>
          <p14:tracePt t="209017" x="2698750" y="5651500"/>
          <p14:tracePt t="209033" x="2825750" y="5657850"/>
          <p14:tracePt t="209050" x="2946400" y="5657850"/>
          <p14:tracePt t="209067" x="3079750" y="5657850"/>
          <p14:tracePt t="209083" x="3187700" y="5664200"/>
          <p14:tracePt t="209100" x="3308350" y="5683250"/>
          <p14:tracePt t="209117" x="3397250" y="5695950"/>
          <p14:tracePt t="209133" x="3517900" y="5708650"/>
          <p14:tracePt t="209150" x="3721100" y="5727700"/>
          <p14:tracePt t="209167" x="3860800" y="5734050"/>
          <p14:tracePt t="209183" x="3987800" y="5734050"/>
          <p14:tracePt t="209200" x="4133850" y="5734050"/>
          <p14:tracePt t="209216" x="4254500" y="5734050"/>
          <p14:tracePt t="209233" x="4337050" y="5734050"/>
          <p14:tracePt t="209250" x="4445000" y="5734050"/>
          <p14:tracePt t="209266" x="4552950" y="5734050"/>
          <p14:tracePt t="209283" x="4641850" y="5734050"/>
          <p14:tracePt t="209300" x="4826000" y="5753100"/>
          <p14:tracePt t="209316" x="4953000" y="5753100"/>
          <p14:tracePt t="209333" x="5080000" y="5746750"/>
          <p14:tracePt t="209350" x="5187950" y="5734050"/>
          <p14:tracePt t="209366" x="5289550" y="5721350"/>
          <p14:tracePt t="209383" x="5403850" y="5708650"/>
          <p14:tracePt t="209400" x="5549900" y="5689600"/>
          <p14:tracePt t="209416" x="5657850" y="5670550"/>
          <p14:tracePt t="209433" x="5778500" y="5657850"/>
          <p14:tracePt t="209450" x="5930900" y="5638800"/>
          <p14:tracePt t="209466" x="6057900" y="5626100"/>
          <p14:tracePt t="209483" x="6184900" y="5613400"/>
          <p14:tracePt t="209500" x="6311900" y="5619750"/>
          <p14:tracePt t="209516" x="6432550" y="5632450"/>
          <p14:tracePt t="209533" x="6502400" y="5638800"/>
          <p14:tracePt t="209550" x="6559550" y="5632450"/>
          <p14:tracePt t="209567" x="6597650" y="5632450"/>
          <p14:tracePt t="209583" x="6629400" y="5619750"/>
          <p14:tracePt t="209599" x="6667500" y="5619750"/>
          <p14:tracePt t="209616" x="6673850" y="5619750"/>
          <p14:tracePt t="209633" x="6680200" y="5619750"/>
          <p14:tracePt t="209871" x="6673850" y="5619750"/>
          <p14:tracePt t="209880" x="6667500" y="5626100"/>
          <p14:tracePt t="209887" x="6661150" y="5632450"/>
          <p14:tracePt t="209899" x="6642100" y="5638800"/>
          <p14:tracePt t="209916" x="6604000" y="5638800"/>
          <p14:tracePt t="209933" x="6553200" y="5645150"/>
          <p14:tracePt t="209950" x="6464300" y="5638800"/>
          <p14:tracePt t="209966" x="6273800" y="5619750"/>
          <p14:tracePt t="209983" x="6140450" y="5600700"/>
          <p14:tracePt t="209999" x="6032500" y="5594350"/>
          <p14:tracePt t="210016" x="5981700" y="5600700"/>
          <p14:tracePt t="210033" x="5962650" y="5607050"/>
          <p14:tracePt t="210049" x="5956300" y="5626100"/>
          <p14:tracePt t="210066" x="5943600" y="5638800"/>
          <p14:tracePt t="210082" x="5937250" y="5651500"/>
          <p14:tracePt t="210100" x="5930900" y="5670550"/>
          <p14:tracePt t="210116" x="5924550" y="5702300"/>
          <p14:tracePt t="210133" x="5918200" y="5727700"/>
          <p14:tracePt t="210149" x="5918200" y="5759450"/>
          <p14:tracePt t="210166" x="5918200" y="5797550"/>
          <p14:tracePt t="210182" x="5924550" y="5835650"/>
          <p14:tracePt t="210200" x="5937250" y="5911850"/>
          <p14:tracePt t="210216" x="5949950" y="5956300"/>
          <p14:tracePt t="210232" x="5962650" y="6013450"/>
          <p14:tracePt t="210249" x="5975350" y="6051550"/>
          <p14:tracePt t="210266" x="5988050" y="6102350"/>
          <p14:tracePt t="210282" x="6000750" y="6134100"/>
          <p14:tracePt t="210300" x="6007100" y="6165850"/>
          <p14:tracePt t="210316" x="6013450" y="6184900"/>
          <p14:tracePt t="210332" x="6013450" y="6203950"/>
          <p14:tracePt t="210349" x="6019800" y="6229350"/>
          <p14:tracePt t="210366" x="6026150" y="6242050"/>
          <p14:tracePt t="210382" x="6026150" y="6248400"/>
          <p14:tracePt t="210399" x="6038850" y="6261100"/>
          <p14:tracePt t="210416" x="6051550" y="6280150"/>
          <p14:tracePt t="210432" x="6057900" y="6305550"/>
          <p14:tracePt t="210449" x="6070600" y="6324600"/>
          <p14:tracePt t="210466" x="6076950" y="6337300"/>
          <p14:tracePt t="210602" x="6064250" y="6337300"/>
          <p14:tracePt t="210609" x="6032500" y="6337300"/>
          <p14:tracePt t="210615" x="6000750" y="6337300"/>
          <p14:tracePt t="210632" x="5861050" y="6337300"/>
          <p14:tracePt t="210649" x="5689600" y="6337300"/>
          <p14:tracePt t="210665" x="5492750" y="6337300"/>
          <p14:tracePt t="210682" x="5302250" y="6350000"/>
          <p14:tracePt t="210700" x="5111750" y="6362700"/>
          <p14:tracePt t="210716" x="4921250" y="6375400"/>
          <p14:tracePt t="210732" x="4660900" y="6413500"/>
          <p14:tracePt t="210748" x="4521200" y="6438900"/>
          <p14:tracePt t="210765" x="4425950" y="6457950"/>
          <p14:tracePt t="210782" x="4337050" y="6457950"/>
          <p14:tracePt t="210798" x="4241800" y="6457950"/>
          <p14:tracePt t="210815" x="4121150" y="6457950"/>
          <p14:tracePt t="210832" x="4000500" y="6438900"/>
          <p14:tracePt t="210849" x="3886200" y="6426200"/>
          <p14:tracePt t="210852" x="3841750" y="6426200"/>
          <p14:tracePt t="210865" x="3784600" y="6426200"/>
          <p14:tracePt t="210882" x="3670300" y="6426200"/>
          <p14:tracePt t="210898" x="3581400" y="6426200"/>
          <p14:tracePt t="210915" x="3492500" y="6426200"/>
          <p14:tracePt t="210931" x="3409950" y="6413500"/>
          <p14:tracePt t="210948" x="3327400" y="6400800"/>
          <p14:tracePt t="210964" x="3282950" y="6388100"/>
          <p14:tracePt t="210981" x="3232150" y="6381750"/>
          <p14:tracePt t="210998" x="3143250" y="6381750"/>
          <p14:tracePt t="211014" x="3067050" y="6381750"/>
          <p14:tracePt t="211032" x="3016250" y="6388100"/>
          <p14:tracePt t="211049" x="2965450" y="6388100"/>
          <p14:tracePt t="211065" x="2901950" y="6388100"/>
          <p14:tracePt t="211081" x="2851150" y="6381750"/>
          <p14:tracePt t="211098" x="2781300" y="6375400"/>
          <p14:tracePt t="211114" x="2698750" y="6375400"/>
          <p14:tracePt t="211132" x="2622550" y="6375400"/>
          <p14:tracePt t="211148" x="2578100" y="6381750"/>
          <p14:tracePt t="211165" x="2527300" y="6394450"/>
          <p14:tracePt t="211182" x="2476500" y="6407150"/>
          <p14:tracePt t="211198" x="2438400" y="6413500"/>
          <p14:tracePt t="211215" x="2400300" y="6419850"/>
          <p14:tracePt t="211231" x="2368550" y="6426200"/>
          <p14:tracePt t="211248" x="2349500" y="6426200"/>
          <p14:tracePt t="211264" x="2330450" y="6426200"/>
          <p14:tracePt t="211281" x="2324100" y="6426200"/>
          <p14:tracePt t="211415" x="2349500" y="6426200"/>
          <p14:tracePt t="211423" x="2482850" y="6413500"/>
          <p14:tracePt t="211431" x="2705100" y="6400800"/>
          <p14:tracePt t="211448" x="3225800" y="6375400"/>
          <p14:tracePt t="211464" x="3822700" y="6318250"/>
          <p14:tracePt t="211481" x="4197350" y="6311900"/>
          <p14:tracePt t="211498" x="4749800" y="6267450"/>
          <p14:tracePt t="211514" x="5168900" y="6261100"/>
          <p14:tracePt t="211531" x="5607050" y="6235700"/>
          <p14:tracePt t="211548" x="5981700" y="6191250"/>
          <p14:tracePt t="211564" x="6127750" y="6165850"/>
          <p14:tracePt t="211581" x="6261100" y="6127750"/>
          <p14:tracePt t="211597" x="6350000" y="6102350"/>
          <p14:tracePt t="211614" x="6413500" y="6076950"/>
          <p14:tracePt t="211631" x="6457950" y="6064250"/>
          <p14:tracePt t="211648" x="6502400" y="6051550"/>
          <p14:tracePt t="211664" x="6521450" y="6038850"/>
          <p14:tracePt t="211681" x="6559550" y="6026150"/>
          <p14:tracePt t="211698" x="6597650" y="6013450"/>
          <p14:tracePt t="211714" x="6648450" y="6000750"/>
          <p14:tracePt t="211731" x="6686550" y="6000750"/>
          <p14:tracePt t="211748" x="6737350" y="6000750"/>
          <p14:tracePt t="211764" x="6781800" y="6000750"/>
          <p14:tracePt t="211782" x="6826250" y="6000750"/>
          <p14:tracePt t="211963" x="6826250" y="6007100"/>
          <p14:tracePt t="211970" x="6819900" y="6019800"/>
          <p14:tracePt t="211981" x="6813550" y="6032500"/>
          <p14:tracePt t="211997" x="6813550" y="6064250"/>
          <p14:tracePt t="212014" x="6813550" y="6096000"/>
          <p14:tracePt t="212030" x="6813550" y="6108700"/>
          <p14:tracePt t="212049" x="6813550" y="6121400"/>
          <p14:tracePt t="212103" x="6813550" y="6127750"/>
          <p14:tracePt t="212119" x="6813550" y="6134100"/>
          <p14:tracePt t="212143" x="6813550" y="6140450"/>
          <p14:tracePt t="212150" x="6813550" y="6146800"/>
          <p14:tracePt t="212164" x="6807200" y="6153150"/>
          <p14:tracePt t="212180" x="6800850" y="6153150"/>
          <p14:tracePt t="212197" x="6794500" y="6165850"/>
          <p14:tracePt t="212495" x="6794500" y="6153150"/>
          <p14:tracePt t="212512" x="6794500" y="6146800"/>
          <p14:tracePt t="212519" x="6788150" y="6140450"/>
          <p14:tracePt t="212535" x="6788150" y="6134100"/>
          <p14:tracePt t="212547" x="6781800" y="6127750"/>
          <p14:tracePt t="212567" x="6781800" y="6121400"/>
          <p14:tracePt t="212582" x="6781800" y="6115050"/>
          <p14:tracePt t="212887" x="6781800" y="6108700"/>
          <p14:tracePt t="212903" x="6788150" y="6102350"/>
          <p14:tracePt t="212912" x="6788150" y="6096000"/>
          <p14:tracePt t="213107" x="6794500" y="6096000"/>
          <p14:tracePt t="213124" x="6807200" y="6096000"/>
          <p14:tracePt t="213131" x="6832600" y="6089650"/>
          <p14:tracePt t="213136" x="6858000" y="6089650"/>
          <p14:tracePt t="213146" x="6883400" y="6083300"/>
          <p14:tracePt t="213163" x="6921500" y="6070600"/>
          <p14:tracePt t="213180" x="6965950" y="6057900"/>
          <p14:tracePt t="213196" x="6991350" y="6045200"/>
          <p14:tracePt t="213213" x="6997700" y="6045200"/>
          <p14:tracePt t="213230" x="7004050" y="6038850"/>
          <p14:tracePt t="213263" x="7016750" y="6032500"/>
          <p14:tracePt t="213341" x="7023100" y="6032500"/>
          <p14:tracePt t="213444" x="7023100" y="6026150"/>
          <p14:tracePt t="213458" x="7029450" y="6026150"/>
          <p14:tracePt t="213466" x="7035800" y="6026150"/>
          <p14:tracePt t="213482" x="7042150" y="6026150"/>
          <p14:tracePt t="213496" x="7048500" y="6019800"/>
          <p14:tracePt t="213513" x="7054850" y="6013450"/>
          <p14:tracePt t="214156" x="7054850" y="6007100"/>
          <p14:tracePt t="214179" x="7054850" y="6000750"/>
          <p14:tracePt t="214195" x="7054850" y="5994400"/>
          <p14:tracePt t="214258" x="7054850" y="5988050"/>
          <p14:tracePt t="214272" x="7054850" y="5981700"/>
          <p14:tracePt t="214291" x="7054850" y="5975350"/>
          <p14:tracePt t="214306" x="7054850" y="5969000"/>
          <p14:tracePt t="214338" x="7054850" y="5962650"/>
          <p14:tracePt t="214713" x="7054850" y="5969000"/>
          <p14:tracePt t="214722" x="7061200" y="5988050"/>
          <p14:tracePt t="214728" x="7067550" y="6000750"/>
          <p14:tracePt t="214745" x="7086600" y="6051550"/>
          <p14:tracePt t="214762" x="7099300" y="6089650"/>
          <p14:tracePt t="214780" x="7112000" y="6115050"/>
          <p14:tracePt t="214795" x="7118350" y="6127750"/>
          <p14:tracePt t="214812" x="7131050" y="6140450"/>
          <p14:tracePt t="214829" x="7131050" y="6146800"/>
          <p14:tracePt t="214845" x="7137400" y="6146800"/>
          <p14:tracePt t="214932" x="7143750" y="6140450"/>
          <p14:tracePt t="214939" x="7143750" y="6127750"/>
          <p14:tracePt t="214947" x="7143750" y="6121400"/>
          <p14:tracePt t="214962" x="7143750" y="6083300"/>
          <p14:tracePt t="214979" x="7143750" y="6051550"/>
          <p14:tracePt t="214995" x="7131050" y="6026150"/>
          <p14:tracePt t="215011" x="7124700" y="5988050"/>
          <p14:tracePt t="215029" x="7118350" y="5981700"/>
          <p14:tracePt t="215045" x="7118350" y="5969000"/>
          <p14:tracePt t="215291" x="7124700" y="5981700"/>
          <p14:tracePt t="215299" x="7143750" y="6000750"/>
          <p14:tracePt t="215311" x="7156450" y="6013450"/>
          <p14:tracePt t="215328" x="7175500" y="6038850"/>
          <p14:tracePt t="215345" x="7188200" y="6051550"/>
          <p14:tracePt t="215361" x="7194550" y="6064250"/>
          <p14:tracePt t="215365" x="7194550" y="6070600"/>
          <p14:tracePt t="215449" x="7200900" y="6051550"/>
          <p14:tracePt t="215457" x="7200900" y="6038850"/>
          <p14:tracePt t="215465" x="7207250" y="6019800"/>
          <p14:tracePt t="215478" x="7213600" y="5988050"/>
          <p14:tracePt t="215494" x="7219950" y="5975350"/>
          <p14:tracePt t="215511" x="7219950" y="5969000"/>
          <p14:tracePt t="215581" x="7226300" y="5962650"/>
          <p14:tracePt t="215589" x="7232650" y="5956300"/>
          <p14:tracePt t="215597" x="7239000" y="5949950"/>
          <p14:tracePt t="215611" x="7258050" y="5943600"/>
          <p14:tracePt t="215628" x="7334250" y="5829300"/>
          <p14:tracePt t="215644" x="7385050" y="5607050"/>
          <p14:tracePt t="215661" x="7435850" y="5181600"/>
          <p14:tracePt t="215678" x="7378700" y="4705350"/>
          <p14:tracePt t="215694" x="7353300" y="4324350"/>
          <p14:tracePt t="215711" x="7277100" y="3987800"/>
          <p14:tracePt t="215727" x="7175500" y="3676650"/>
          <p14:tracePt t="215744" x="7105650" y="3505200"/>
          <p14:tracePt t="215761" x="7010400" y="3327400"/>
          <p14:tracePt t="215778" x="6946900" y="3251200"/>
          <p14:tracePt t="215794" x="6908800" y="3206750"/>
          <p14:tracePt t="215811" x="6883400" y="3187700"/>
          <p14:tracePt t="215827" x="6877050" y="3175000"/>
          <p14:tracePt t="215844" x="6870700" y="3168650"/>
          <p14:tracePt t="215861" x="6864350" y="3162300"/>
          <p14:tracePt t="215894" x="6851650" y="3143250"/>
          <p14:tracePt t="215911" x="6832600" y="3079750"/>
          <p14:tracePt t="215927" x="6794500" y="3009900"/>
          <p14:tracePt t="215944" x="6756400" y="2908300"/>
          <p14:tracePt t="215961" x="6718300" y="2794000"/>
          <p14:tracePt t="215977" x="6680200" y="2692400"/>
          <p14:tracePt t="215994" x="6661150" y="2647950"/>
          <p14:tracePt t="216011" x="6654800" y="2622550"/>
          <p14:tracePt t="216027" x="6654800" y="2578100"/>
          <p14:tracePt t="216044" x="6661150" y="2527300"/>
          <p14:tracePt t="216061" x="6661150" y="2489200"/>
          <p14:tracePt t="216077" x="6661150" y="2451100"/>
          <p14:tracePt t="216094" x="6661150" y="2425700"/>
          <p14:tracePt t="216111" x="6661150" y="2413000"/>
          <p14:tracePt t="216128" x="6654800" y="2400300"/>
          <p14:tracePt t="216144" x="6629400" y="2387600"/>
          <p14:tracePt t="216161" x="6623050" y="2381250"/>
          <p14:tracePt t="216177" x="6616700" y="2374900"/>
          <p14:tracePt t="216194" x="6610350" y="2374900"/>
          <p14:tracePt t="216239" x="6604000" y="2368550"/>
          <p14:tracePt t="216247" x="6591300" y="2355850"/>
          <p14:tracePt t="216260" x="6584950" y="2349500"/>
          <p14:tracePt t="216277" x="6553200" y="2311400"/>
          <p14:tracePt t="216294" x="6508750" y="2241550"/>
          <p14:tracePt t="216310" x="6470650" y="2184400"/>
          <p14:tracePt t="216328" x="6438900" y="2133600"/>
          <p14:tracePt t="216344" x="6426200" y="2089150"/>
          <p14:tracePt t="216360" x="6413500" y="2057400"/>
          <p14:tracePt t="216377" x="6413500" y="2025650"/>
          <p14:tracePt t="216394" x="6413500" y="1993900"/>
          <p14:tracePt t="216410" x="6413500" y="1981200"/>
          <p14:tracePt t="216427" x="6413500" y="1974850"/>
          <p14:tracePt t="216444" x="6419850" y="1962150"/>
          <p14:tracePt t="216460" x="6438900" y="1955800"/>
          <p14:tracePt t="216477" x="6445250" y="1949450"/>
          <p14:tracePt t="216493" x="6457950" y="1943100"/>
          <p14:tracePt t="216510" x="6483350" y="1943100"/>
          <p14:tracePt t="216527" x="6508750" y="1943100"/>
          <p14:tracePt t="216544" x="6559550" y="1949450"/>
          <p14:tracePt t="216560" x="6591300" y="1974850"/>
          <p14:tracePt t="216577" x="6623050" y="2006600"/>
          <p14:tracePt t="216594" x="6654800" y="2019300"/>
          <p14:tracePt t="216610" x="6661150" y="2025650"/>
          <p14:tracePt t="216627" x="6673850" y="2032000"/>
          <p14:tracePt t="216734" x="6673850" y="2038350"/>
          <p14:tracePt t="216741" x="6673850" y="2057400"/>
          <p14:tracePt t="216749" x="6667500" y="2070100"/>
          <p14:tracePt t="216760" x="6654800" y="2089150"/>
          <p14:tracePt t="216777" x="6623050" y="2127250"/>
          <p14:tracePt t="216793" x="6604000" y="2159000"/>
          <p14:tracePt t="216810" x="6578600" y="2197100"/>
          <p14:tracePt t="216826" x="6565900" y="2203450"/>
          <p14:tracePt t="216843" x="6559550" y="2209800"/>
          <p14:tracePt t="216860" x="6559550" y="2216150"/>
          <p14:tracePt t="216876" x="6553200" y="2216150"/>
          <p14:tracePt t="216983" x="6546850" y="2216150"/>
          <p14:tracePt t="216993" x="6540500" y="2203450"/>
          <p14:tracePt t="216999" x="6534150" y="2197100"/>
          <p14:tracePt t="217010" x="6527800" y="2184400"/>
          <p14:tracePt t="217026" x="6527800" y="2165350"/>
          <p14:tracePt t="217043" x="6521450" y="2139950"/>
          <p14:tracePt t="217060" x="6515100" y="2108200"/>
          <p14:tracePt t="217077" x="6515100" y="2095500"/>
          <p14:tracePt t="217093" x="6515100" y="2082800"/>
          <p14:tracePt t="217110" x="6521450" y="2057400"/>
          <p14:tracePt t="217126" x="6534150" y="2032000"/>
          <p14:tracePt t="217143" x="6559550" y="1993900"/>
          <p14:tracePt t="217160" x="6584950" y="1962150"/>
          <p14:tracePt t="217176" x="6616700" y="1924050"/>
          <p14:tracePt t="217193" x="6654800" y="1898650"/>
          <p14:tracePt t="217210" x="6705600" y="1885950"/>
          <p14:tracePt t="217226" x="6724650" y="1885950"/>
          <p14:tracePt t="217243" x="6750050" y="1885950"/>
          <p14:tracePt t="217259" x="6762750" y="1885950"/>
          <p14:tracePt t="217276" x="6775450" y="1892300"/>
          <p14:tracePt t="217293" x="6781800" y="1930400"/>
          <p14:tracePt t="217309" x="6788150" y="1993900"/>
          <p14:tracePt t="217327" x="6794500" y="2120900"/>
          <p14:tracePt t="217343" x="6813550" y="2432050"/>
          <p14:tracePt t="217359" x="6800850" y="2851150"/>
          <p14:tracePt t="217376" x="6819900" y="3441700"/>
          <p14:tracePt t="217393" x="6896100" y="4165600"/>
          <p14:tracePt t="217410" x="7080250" y="4768850"/>
          <p14:tracePt t="217428" x="7296150" y="5391150"/>
          <p14:tracePt t="217443" x="7366000" y="5549900"/>
          <p14:tracePt t="217460" x="7423150" y="5829300"/>
          <p14:tracePt t="217476" x="7442200" y="5956300"/>
          <p14:tracePt t="217493" x="7442200" y="6051550"/>
          <p14:tracePt t="217509" x="7442200" y="6096000"/>
          <p14:tracePt t="217526" x="7429500" y="6121400"/>
          <p14:tracePt t="217543" x="7423150" y="6134100"/>
          <p14:tracePt t="217559" x="7416800" y="6140450"/>
          <p14:tracePt t="217576" x="7404100" y="6159500"/>
          <p14:tracePt t="217593" x="7378700" y="6197600"/>
          <p14:tracePt t="217609" x="7315200" y="6280150"/>
          <p14:tracePt t="217626" x="7270750" y="6337300"/>
          <p14:tracePt t="217643" x="7258050" y="6362700"/>
          <p14:tracePt t="217659" x="7258050" y="6381750"/>
          <p14:tracePt t="217693" x="7251700" y="6381750"/>
          <p14:tracePt t="217709" x="7219950" y="6362700"/>
          <p14:tracePt t="217726" x="7112000" y="6286500"/>
          <p14:tracePt t="217742" x="7042150" y="6267450"/>
          <p14:tracePt t="217759" x="6953250" y="6254750"/>
          <p14:tracePt t="217776" x="6908800" y="6248400"/>
          <p14:tracePt t="217792" x="6864350" y="6248400"/>
          <p14:tracePt t="217809" x="6832600" y="6248400"/>
          <p14:tracePt t="217826" x="6807200" y="6248400"/>
          <p14:tracePt t="217842" x="6781800" y="6254750"/>
          <p14:tracePt t="217859" x="6775450" y="6254750"/>
          <p14:tracePt t="217876" x="6762750" y="6254750"/>
          <p14:tracePt t="217892" x="6743700" y="6254750"/>
          <p14:tracePt t="217909" x="6705600" y="6254750"/>
          <p14:tracePt t="217925" x="6673850" y="6254750"/>
          <p14:tracePt t="217942" x="6635750" y="6248400"/>
          <p14:tracePt t="217959" x="6610350" y="6248400"/>
          <p14:tracePt t="217976" x="6597650" y="6248400"/>
          <p14:tracePt t="218071" x="6597650" y="6235700"/>
          <p14:tracePt t="218080" x="6629400" y="6229350"/>
          <p14:tracePt t="218092" x="6673850" y="6223000"/>
          <p14:tracePt t="218109" x="6800850" y="6203950"/>
          <p14:tracePt t="218126" x="6965950" y="6184900"/>
          <p14:tracePt t="218142" x="7010400" y="6172200"/>
          <p14:tracePt t="218159" x="7016750" y="616585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AC20-F2F0-458D-A249-ACC5488C64A0}" type="slidenum">
              <a:rPr lang="en-US" altLang="th-TH" smtClean="0"/>
              <a:pPr/>
              <a:t>18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333375" y="2785784"/>
            <a:ext cx="3078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Resistor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รับ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988740"/>
            <a:ext cx="3246401" cy="579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97403"/>
            <a:ext cx="3352020" cy="15826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342409"/>
            <a:ext cx="3637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กระแสที่ไหลผ่าน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Resistor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1673171"/>
            <a:ext cx="3576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แรงดันที่ตกคร่อม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Resistor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877" y="2280916"/>
            <a:ext cx="3696020" cy="4953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796" y="4140018"/>
            <a:ext cx="3810330" cy="8154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147" y="5215587"/>
            <a:ext cx="7669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ในตัวอย่างข้อนี้จะพบว่า</a:t>
            </a:r>
          </a:p>
          <a:p>
            <a:pPr marL="0" lvl="1"/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Voltage source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จ่าย 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 </a:t>
            </a:r>
            <a:r>
              <a:rPr lang="en-US" alt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alt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alt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Resistor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รับ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alt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452747"/>
              </p:ext>
            </p:extLst>
          </p:nvPr>
        </p:nvGraphicFramePr>
        <p:xfrm>
          <a:off x="1371600" y="3370644"/>
          <a:ext cx="7206953" cy="830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16" name="Equation" r:id="rId7" imgW="3416040" imgH="393480" progId="Equation.3">
                  <p:embed/>
                </p:oleObj>
              </mc:Choice>
              <mc:Fallback>
                <p:oleObj name="Equation" r:id="rId7" imgW="341604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71600" y="3370644"/>
                        <a:ext cx="7206953" cy="8305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005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162"/>
    </mc:Choice>
    <mc:Fallback xmlns="">
      <p:transition spd="slow" advTm="14916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234" x="6978650" y="6146800"/>
          <p14:tracePt t="1242" x="6915150" y="6115050"/>
          <p14:tracePt t="1251" x="6845300" y="6076950"/>
          <p14:tracePt t="1268" x="6667500" y="5899150"/>
          <p14:tracePt t="1284" x="6324600" y="5454650"/>
          <p14:tracePt t="1301" x="6051550" y="5156200"/>
          <p14:tracePt t="1318" x="5861050" y="4819650"/>
          <p14:tracePt t="1335" x="5619750" y="4413250"/>
          <p14:tracePt t="1351" x="5537200" y="4191000"/>
          <p14:tracePt t="1368" x="5441950" y="3905250"/>
          <p14:tracePt t="1384" x="5378450" y="3721100"/>
          <p14:tracePt t="1400" x="5334000" y="3575050"/>
          <p14:tracePt t="1417" x="5314950" y="3473450"/>
          <p14:tracePt t="1434" x="5295900" y="3403600"/>
          <p14:tracePt t="1451" x="5232400" y="3321050"/>
          <p14:tracePt t="1468" x="5175250" y="3263900"/>
          <p14:tracePt t="1484" x="5111750" y="3200400"/>
          <p14:tracePt t="1500" x="5054600" y="3124200"/>
          <p14:tracePt t="1517" x="4991100" y="3028950"/>
          <p14:tracePt t="1534" x="4883150" y="2876550"/>
          <p14:tracePt t="1550" x="4781550" y="2717800"/>
          <p14:tracePt t="1567" x="4679950" y="2590800"/>
          <p14:tracePt t="1584" x="4578350" y="2495550"/>
          <p14:tracePt t="1601" x="4476750" y="2343150"/>
          <p14:tracePt t="1617" x="4406900" y="2254250"/>
          <p14:tracePt t="1634" x="4324350" y="2165350"/>
          <p14:tracePt t="1651" x="4235450" y="2057400"/>
          <p14:tracePt t="1667" x="4159250" y="1962150"/>
          <p14:tracePt t="1684" x="4095750" y="1847850"/>
          <p14:tracePt t="1700" x="4025900" y="1733550"/>
          <p14:tracePt t="1717" x="3937000" y="1625600"/>
          <p14:tracePt t="1734" x="3898900" y="1568450"/>
          <p14:tracePt t="1750" x="3873500" y="1530350"/>
          <p14:tracePt t="1767" x="3822700" y="1473200"/>
          <p14:tracePt t="1784" x="3771900" y="1416050"/>
          <p14:tracePt t="1800" x="3727450" y="1377950"/>
          <p14:tracePt t="1817" x="3683000" y="1346200"/>
          <p14:tracePt t="1834" x="3670300" y="1333500"/>
          <p14:tracePt t="1851" x="3657600" y="1327150"/>
          <p14:tracePt t="1938" x="3651250" y="1327150"/>
          <p14:tracePt t="2056" x="3651250" y="1320800"/>
          <p14:tracePt t="2072" x="3651250" y="1314450"/>
          <p14:tracePt t="2456" x="3670300" y="1327150"/>
          <p14:tracePt t="2462" x="3683000" y="1327150"/>
          <p14:tracePt t="2470" x="3702050" y="1333500"/>
          <p14:tracePt t="2483" x="3721100" y="1339850"/>
          <p14:tracePt t="2500" x="3746500" y="1346200"/>
          <p14:tracePt t="2517" x="3784600" y="1346200"/>
          <p14:tracePt t="2533" x="3803650" y="1346200"/>
          <p14:tracePt t="2550" x="3835400" y="1333500"/>
          <p14:tracePt t="2566" x="3879850" y="1327150"/>
          <p14:tracePt t="2583" x="3930650" y="1327150"/>
          <p14:tracePt t="2600" x="3981450" y="1327150"/>
          <p14:tracePt t="2616" x="4025900" y="1327150"/>
          <p14:tracePt t="2633" x="4070350" y="1327150"/>
          <p14:tracePt t="2650" x="4133850" y="1320800"/>
          <p14:tracePt t="2666" x="4171950" y="1308100"/>
          <p14:tracePt t="2683" x="4222750" y="1295400"/>
          <p14:tracePt t="2699" x="4305300" y="1282700"/>
          <p14:tracePt t="2716" x="4400550" y="1263650"/>
          <p14:tracePt t="2733" x="4502150" y="1250950"/>
          <p14:tracePt t="2749" x="4591050" y="1244600"/>
          <p14:tracePt t="2767" x="4705350" y="1225550"/>
          <p14:tracePt t="2783" x="4870450" y="1225550"/>
          <p14:tracePt t="2800" x="4978400" y="1244600"/>
          <p14:tracePt t="2816" x="5111750" y="1270000"/>
          <p14:tracePt t="2833" x="5245100" y="1301750"/>
          <p14:tracePt t="2849" x="5365750" y="1339850"/>
          <p14:tracePt t="2866" x="5461000" y="1377950"/>
          <p14:tracePt t="2883" x="5588000" y="1422400"/>
          <p14:tracePt t="2900" x="5753100" y="1447800"/>
          <p14:tracePt t="2916" x="5930900" y="1466850"/>
          <p14:tracePt t="2933" x="6121400" y="1466850"/>
          <p14:tracePt t="2949" x="6178550" y="1466850"/>
          <p14:tracePt t="2966" x="6235700" y="1466850"/>
          <p14:tracePt t="2983" x="6299200" y="1466850"/>
          <p14:tracePt t="2999" x="6388100" y="1466850"/>
          <p14:tracePt t="3016" x="6457950" y="1492250"/>
          <p14:tracePt t="3033" x="6584950" y="1670050"/>
          <p14:tracePt t="3049" x="6629400" y="1873250"/>
          <p14:tracePt t="3066" x="6629400" y="1917700"/>
          <p14:tracePt t="3348" x="6629400" y="1898650"/>
          <p14:tracePt t="3356" x="6623050" y="1873250"/>
          <p14:tracePt t="3365" x="6604000" y="1854200"/>
          <p14:tracePt t="3382" x="6559550" y="1828800"/>
          <p14:tracePt t="3399" x="6515100" y="1822450"/>
          <p14:tracePt t="3416" x="6470650" y="1809750"/>
          <p14:tracePt t="3432" x="6445250" y="1803400"/>
          <p14:tracePt t="3449" x="6426200" y="1778000"/>
          <p14:tracePt t="3466" x="6407150" y="1739900"/>
          <p14:tracePt t="3482" x="6388100" y="1701800"/>
          <p14:tracePt t="3499" x="6375400" y="1676400"/>
          <p14:tracePt t="3516" x="6362700" y="1657350"/>
          <p14:tracePt t="3532" x="6356350" y="1631950"/>
          <p14:tracePt t="3549" x="6343650" y="1593850"/>
          <p14:tracePt t="3566" x="6337300" y="1555750"/>
          <p14:tracePt t="3582" x="6343650" y="1479550"/>
          <p14:tracePt t="3599" x="6362700" y="1435100"/>
          <p14:tracePt t="3616" x="6375400" y="1371600"/>
          <p14:tracePt t="3632" x="6388100" y="1301750"/>
          <p14:tracePt t="3649" x="6400800" y="1250950"/>
          <p14:tracePt t="3665" x="6413500" y="1212850"/>
          <p14:tracePt t="3682" x="6432550" y="1174750"/>
          <p14:tracePt t="3699" x="6496050" y="1092200"/>
          <p14:tracePt t="3715" x="6553200" y="1060450"/>
          <p14:tracePt t="3732" x="6591300" y="1035050"/>
          <p14:tracePt t="3749" x="6623050" y="1009650"/>
          <p14:tracePt t="3765" x="6673850" y="984250"/>
          <p14:tracePt t="3782" x="6756400" y="946150"/>
          <p14:tracePt t="3799" x="6826250" y="927100"/>
          <p14:tracePt t="3815" x="6889750" y="914400"/>
          <p14:tracePt t="3832" x="6934200" y="901700"/>
          <p14:tracePt t="3849" x="6985000" y="882650"/>
          <p14:tracePt t="3865" x="6991350" y="876300"/>
          <p14:tracePt t="3882" x="6997700" y="863600"/>
          <p14:tracePt t="3899" x="7010400" y="857250"/>
          <p14:tracePt t="3915" x="7023100" y="850900"/>
          <p14:tracePt t="3932" x="7035800" y="838200"/>
          <p14:tracePt t="3949" x="7054850" y="831850"/>
          <p14:tracePt t="3965" x="7080250" y="812800"/>
          <p14:tracePt t="3982" x="7112000" y="800100"/>
          <p14:tracePt t="3998" x="7131050" y="793750"/>
          <p14:tracePt t="4015" x="7137400" y="781050"/>
          <p14:tracePt t="4032" x="7143750" y="781050"/>
          <p14:tracePt t="4049" x="7150100" y="774700"/>
          <p14:tracePt t="4065" x="7156450" y="768350"/>
          <p14:tracePt t="4082" x="7162800" y="768350"/>
          <p14:tracePt t="4099" x="7175500" y="755650"/>
          <p14:tracePt t="4115" x="7181850" y="755650"/>
          <p14:tracePt t="4132" x="7188200" y="749300"/>
          <p14:tracePt t="4148" x="7194550" y="749300"/>
          <p14:tracePt t="4165" x="7200900" y="742950"/>
          <p14:tracePt t="4182" x="7207250" y="736600"/>
          <p14:tracePt t="4664" x="7213600" y="736600"/>
          <p14:tracePt t="4672" x="7226300" y="730250"/>
          <p14:tracePt t="4681" x="7239000" y="730250"/>
          <p14:tracePt t="4698" x="7258050" y="717550"/>
          <p14:tracePt t="4715" x="7277100" y="704850"/>
          <p14:tracePt t="4717" x="7296150" y="698500"/>
          <p14:tracePt t="4731" x="7308850" y="698500"/>
          <p14:tracePt t="4748" x="7340600" y="685800"/>
          <p14:tracePt t="4765" x="7416800" y="673100"/>
          <p14:tracePt t="4781" x="7454900" y="660400"/>
          <p14:tracePt t="4798" x="7505700" y="654050"/>
          <p14:tracePt t="4814" x="7543800" y="654050"/>
          <p14:tracePt t="4831" x="7588250" y="647700"/>
          <p14:tracePt t="4848" x="7626350" y="647700"/>
          <p14:tracePt t="4865" x="7645400" y="647700"/>
          <p14:tracePt t="4881" x="7658100" y="647700"/>
          <p14:tracePt t="4987" x="7670800" y="654050"/>
          <p14:tracePt t="5000" x="7677150" y="654050"/>
          <p14:tracePt t="5008" x="7677150" y="660400"/>
          <p14:tracePt t="5016" x="7683500" y="666750"/>
          <p14:tracePt t="5031" x="7689850" y="673100"/>
          <p14:tracePt t="5048" x="7696200" y="685800"/>
          <p14:tracePt t="5064" x="7702550" y="692150"/>
          <p14:tracePt t="5081" x="7702550" y="698500"/>
          <p14:tracePt t="5114" x="7702550" y="711200"/>
          <p14:tracePt t="5131" x="7702550" y="717550"/>
          <p14:tracePt t="5148" x="7696200" y="730250"/>
          <p14:tracePt t="5164" x="7696200" y="736600"/>
          <p14:tracePt t="5181" x="7683500" y="742950"/>
          <p14:tracePt t="5197" x="7683500" y="749300"/>
          <p14:tracePt t="5214" x="7670800" y="755650"/>
          <p14:tracePt t="5231" x="7664450" y="762000"/>
          <p14:tracePt t="5247" x="7658100" y="762000"/>
          <p14:tracePt t="5264" x="7651750" y="774700"/>
          <p14:tracePt t="5281" x="7632700" y="787400"/>
          <p14:tracePt t="5297" x="7626350" y="793750"/>
          <p14:tracePt t="5314" x="7613650" y="793750"/>
          <p14:tracePt t="5331" x="7588250" y="800100"/>
          <p14:tracePt t="5347" x="7575550" y="806450"/>
          <p14:tracePt t="5364" x="7562850" y="806450"/>
          <p14:tracePt t="5381" x="7543800" y="812800"/>
          <p14:tracePt t="5397" x="7505700" y="819150"/>
          <p14:tracePt t="5414" x="7486650" y="819150"/>
          <p14:tracePt t="5431" x="7448550" y="819150"/>
          <p14:tracePt t="5447" x="7429500" y="819150"/>
          <p14:tracePt t="5464" x="7416800" y="819150"/>
          <p14:tracePt t="5480" x="7404100" y="819150"/>
          <p14:tracePt t="5497" x="7397750" y="819150"/>
          <p14:tracePt t="5514" x="7378700" y="819150"/>
          <p14:tracePt t="5531" x="7359650" y="812800"/>
          <p14:tracePt t="5547" x="7308850" y="800100"/>
          <p14:tracePt t="5564" x="7277100" y="787400"/>
          <p14:tracePt t="5580" x="7245350" y="781050"/>
          <p14:tracePt t="5597" x="7239000" y="774700"/>
          <p14:tracePt t="5614" x="7226300" y="768350"/>
          <p14:tracePt t="5630" x="7219950" y="768350"/>
          <p14:tracePt t="5647" x="7207250" y="768350"/>
          <p14:tracePt t="5664" x="7194550" y="768350"/>
          <p14:tracePt t="5680" x="7181850" y="768350"/>
          <p14:tracePt t="5697" x="7156450" y="768350"/>
          <p14:tracePt t="5714" x="7131050" y="762000"/>
          <p14:tracePt t="5730" x="7118350" y="755650"/>
          <p14:tracePt t="5747" x="7105650" y="755650"/>
          <p14:tracePt t="5764" x="7099300" y="755650"/>
          <p14:tracePt t="5780" x="7086600" y="755650"/>
          <p14:tracePt t="5814" x="7080250" y="755650"/>
          <p14:tracePt t="6010" x="7080250" y="749300"/>
          <p14:tracePt t="6026" x="7073900" y="742950"/>
          <p14:tracePt t="6034" x="7067550" y="736600"/>
          <p14:tracePt t="6047" x="7061200" y="723900"/>
          <p14:tracePt t="6063" x="7054850" y="692150"/>
          <p14:tracePt t="6080" x="7042150" y="654050"/>
          <p14:tracePt t="6097" x="7035800" y="615950"/>
          <p14:tracePt t="6113" x="7035800" y="603250"/>
          <p14:tracePt t="6130" x="7029450" y="590550"/>
          <p14:tracePt t="6147" x="7029450" y="577850"/>
          <p14:tracePt t="6340" x="7048500" y="577850"/>
          <p14:tracePt t="6348" x="7073900" y="577850"/>
          <p14:tracePt t="6356" x="7099300" y="577850"/>
          <p14:tracePt t="6364" x="7137400" y="577850"/>
          <p14:tracePt t="6380" x="7226300" y="584200"/>
          <p14:tracePt t="6396" x="7321550" y="590550"/>
          <p14:tracePt t="6413" x="7423150" y="596900"/>
          <p14:tracePt t="6430" x="7512050" y="603250"/>
          <p14:tracePt t="6447" x="7575550" y="609600"/>
          <p14:tracePt t="6463" x="7626350" y="609600"/>
          <p14:tracePt t="6480" x="7645400" y="609600"/>
          <p14:tracePt t="6574" x="7651750" y="609600"/>
          <p14:tracePt t="7546" x="7651750" y="615950"/>
          <p14:tracePt t="7562" x="7651750" y="622300"/>
          <p14:tracePt t="7570" x="7651750" y="628650"/>
          <p14:tracePt t="7580" x="7651750" y="635000"/>
          <p14:tracePt t="7595" x="7651750" y="641350"/>
          <p14:tracePt t="7612" x="7651750" y="647700"/>
          <p14:tracePt t="7629" x="7651750" y="666750"/>
          <p14:tracePt t="7645" x="7651750" y="679450"/>
          <p14:tracePt t="7662" x="7651750" y="685800"/>
          <p14:tracePt t="7679" x="7651750" y="704850"/>
          <p14:tracePt t="7695" x="7645400" y="717550"/>
          <p14:tracePt t="7712" x="7645400" y="723900"/>
          <p14:tracePt t="7729" x="7639050" y="736600"/>
          <p14:tracePt t="7745" x="7632700" y="755650"/>
          <p14:tracePt t="7762" x="7626350" y="762000"/>
          <p14:tracePt t="7779" x="7626350" y="781050"/>
          <p14:tracePt t="7795" x="7620000" y="787400"/>
          <p14:tracePt t="7812" x="7620000" y="800100"/>
          <p14:tracePt t="7828" x="7620000" y="806450"/>
          <p14:tracePt t="7922" x="7613650" y="806450"/>
          <p14:tracePt t="7963" x="7600950" y="812800"/>
          <p14:tracePt t="7967" x="7588250" y="819150"/>
          <p14:tracePt t="7978" x="7569200" y="819150"/>
          <p14:tracePt t="7995" x="7531100" y="831850"/>
          <p14:tracePt t="8012" x="7473950" y="844550"/>
          <p14:tracePt t="8028" x="7385050" y="850900"/>
          <p14:tracePt t="8046" x="7283450" y="850900"/>
          <p14:tracePt t="8062" x="7156450" y="838200"/>
          <p14:tracePt t="8078" x="7105650" y="831850"/>
          <p14:tracePt t="8095" x="7080250" y="831850"/>
          <p14:tracePt t="8112" x="7067550" y="825500"/>
          <p14:tracePt t="8344" x="7061200" y="825500"/>
          <p14:tracePt t="8352" x="7054850" y="800100"/>
          <p14:tracePt t="8361" x="7048500" y="787400"/>
          <p14:tracePt t="8378" x="7042150" y="749300"/>
          <p14:tracePt t="8395" x="7035800" y="717550"/>
          <p14:tracePt t="8411" x="7035800" y="685800"/>
          <p14:tracePt t="8428" x="7035800" y="673100"/>
          <p14:tracePt t="8445" x="7035800" y="666750"/>
          <p14:tracePt t="8461" x="7035800" y="660400"/>
          <p14:tracePt t="8532" x="7035800" y="654050"/>
          <p14:tracePt t="8540" x="7035800" y="647700"/>
          <p14:tracePt t="8548" x="7035800" y="641350"/>
          <p14:tracePt t="8562" x="7035800" y="635000"/>
          <p14:tracePt t="8580" x="7035800" y="628650"/>
          <p14:tracePt t="8596" x="7035800" y="622300"/>
          <p14:tracePt t="8728" x="7048500" y="622300"/>
          <p14:tracePt t="8736" x="7073900" y="622300"/>
          <p14:tracePt t="8744" x="7099300" y="622300"/>
          <p14:tracePt t="8761" x="7162800" y="622300"/>
          <p14:tracePt t="8778" x="7245350" y="635000"/>
          <p14:tracePt t="8794" x="7334250" y="654050"/>
          <p14:tracePt t="8811" x="7423150" y="660400"/>
          <p14:tracePt t="8828" x="7486650" y="666750"/>
          <p14:tracePt t="8845" x="7543800" y="666750"/>
          <p14:tracePt t="8861" x="7581900" y="660400"/>
          <p14:tracePt t="8877" x="7613650" y="647700"/>
          <p14:tracePt t="8894" x="7639050" y="647700"/>
          <p14:tracePt t="8911" x="7645400" y="647700"/>
          <p14:tracePt t="8928" x="7658100" y="647700"/>
          <p14:tracePt t="8944" x="7664450" y="647700"/>
          <p14:tracePt t="8961" x="7670800" y="641350"/>
          <p14:tracePt t="8978" x="7677150" y="641350"/>
          <p14:tracePt t="8994" x="7683500" y="641350"/>
          <p14:tracePt t="9011" x="7689850" y="641350"/>
          <p14:tracePt t="9066" x="7696200" y="641350"/>
          <p14:tracePt t="9128" x="7696200" y="635000"/>
          <p14:tracePt t="9246" x="7696200" y="654050"/>
          <p14:tracePt t="9254" x="7696200" y="666750"/>
          <p14:tracePt t="9263" x="7689850" y="685800"/>
          <p14:tracePt t="9277" x="7683500" y="717550"/>
          <p14:tracePt t="9294" x="7670800" y="768350"/>
          <p14:tracePt t="9311" x="7658100" y="819150"/>
          <p14:tracePt t="9327" x="7651750" y="863600"/>
          <p14:tracePt t="9344" x="7639050" y="901700"/>
          <p14:tracePt t="9361" x="7639050" y="920750"/>
          <p14:tracePt t="9377" x="7639050" y="927100"/>
          <p14:tracePt t="9472" x="7632700" y="927100"/>
          <p14:tracePt t="9536" x="7626350" y="927100"/>
          <p14:tracePt t="9544" x="7613650" y="927100"/>
          <p14:tracePt t="9552" x="7600950" y="920750"/>
          <p14:tracePt t="9560" x="7581900" y="914400"/>
          <p14:tracePt t="9577" x="7556500" y="908050"/>
          <p14:tracePt t="9594" x="7524750" y="908050"/>
          <p14:tracePt t="9610" x="7486650" y="901700"/>
          <p14:tracePt t="9627" x="7454900" y="901700"/>
          <p14:tracePt t="9644" x="7391400" y="901700"/>
          <p14:tracePt t="9660" x="7346950" y="901700"/>
          <p14:tracePt t="9677" x="7315200" y="908050"/>
          <p14:tracePt t="9693" x="7277100" y="908050"/>
          <p14:tracePt t="9710" x="7239000" y="908050"/>
          <p14:tracePt t="9727" x="7219950" y="908050"/>
          <p14:tracePt t="9744" x="7207250" y="908050"/>
          <p14:tracePt t="9760" x="7194550" y="908050"/>
          <p14:tracePt t="9777" x="7175500" y="920750"/>
          <p14:tracePt t="9793" x="7162800" y="920750"/>
          <p14:tracePt t="9810" x="7156450" y="920750"/>
          <p14:tracePt t="9827" x="7150100" y="920750"/>
          <p14:tracePt t="9860" x="7143750" y="920750"/>
          <p14:tracePt t="9877" x="7137400" y="920750"/>
          <p14:tracePt t="9893" x="7124700" y="920750"/>
          <p14:tracePt t="10664" x="7118350" y="920750"/>
          <p14:tracePt t="10671" x="7112000" y="914400"/>
          <p14:tracePt t="10678" x="7105650" y="908050"/>
          <p14:tracePt t="10693" x="7099300" y="876300"/>
          <p14:tracePt t="10709" x="7086600" y="844550"/>
          <p14:tracePt t="10726" x="7073900" y="806450"/>
          <p14:tracePt t="10742" x="7067550" y="793750"/>
          <p14:tracePt t="10759" x="7067550" y="781050"/>
          <p14:tracePt t="10776" x="7061200" y="774700"/>
          <p14:tracePt t="10792" x="7054850" y="768350"/>
          <p14:tracePt t="10809" x="7054850" y="762000"/>
          <p14:tracePt t="11055" x="7048500" y="762000"/>
          <p14:tracePt t="11078" x="7029450" y="768350"/>
          <p14:tracePt t="11086" x="7016750" y="774700"/>
          <p14:tracePt t="11094" x="6991350" y="781050"/>
          <p14:tracePt t="11109" x="6908800" y="800100"/>
          <p14:tracePt t="11126" x="6775450" y="844550"/>
          <p14:tracePt t="11142" x="6610350" y="895350"/>
          <p14:tracePt t="11159" x="6407150" y="952500"/>
          <p14:tracePt t="11176" x="6038850" y="1041400"/>
          <p14:tracePt t="11192" x="5721350" y="1123950"/>
          <p14:tracePt t="11209" x="5429250" y="1187450"/>
          <p14:tracePt t="11213" x="5264150" y="1206500"/>
          <p14:tracePt t="11226" x="5080000" y="1231900"/>
          <p14:tracePt t="11242" x="4559300" y="1270000"/>
          <p14:tracePt t="11259" x="4337050" y="1346200"/>
          <p14:tracePt t="11276" x="4127500" y="1403350"/>
          <p14:tracePt t="11292" x="3962400" y="1403350"/>
          <p14:tracePt t="11309" x="3822700" y="1403350"/>
          <p14:tracePt t="11325" x="3695700" y="1403350"/>
          <p14:tracePt t="11342" x="3606800" y="1416050"/>
          <p14:tracePt t="11359" x="3473450" y="1435100"/>
          <p14:tracePt t="11375" x="3390900" y="1460500"/>
          <p14:tracePt t="11392" x="3314700" y="1479550"/>
          <p14:tracePt t="11409" x="3225800" y="1498600"/>
          <p14:tracePt t="11426" x="3136900" y="1517650"/>
          <p14:tracePt t="11442" x="3048000" y="1536700"/>
          <p14:tracePt t="11459" x="2946400" y="1536700"/>
          <p14:tracePt t="11475" x="2838450" y="1530350"/>
          <p14:tracePt t="11492" x="2698750" y="1504950"/>
          <p14:tracePt t="11510" x="2495550" y="1473200"/>
          <p14:tracePt t="11525" x="2374900" y="1460500"/>
          <p14:tracePt t="11542" x="2241550" y="1435100"/>
          <p14:tracePt t="11559" x="2146300" y="1416050"/>
          <p14:tracePt t="11575" x="2044700" y="1409700"/>
          <p14:tracePt t="11592" x="1962150" y="1409700"/>
          <p14:tracePt t="11609" x="1885950" y="1435100"/>
          <p14:tracePt t="11625" x="1841500" y="1447800"/>
          <p14:tracePt t="11642" x="1816100" y="1454150"/>
          <p14:tracePt t="11659" x="1778000" y="1466850"/>
          <p14:tracePt t="11675" x="1733550" y="1473200"/>
          <p14:tracePt t="11692" x="1682750" y="1473200"/>
          <p14:tracePt t="11709" x="1638300" y="1473200"/>
          <p14:tracePt t="11712" x="1612900" y="1466850"/>
          <p14:tracePt t="11725" x="1593850" y="1466850"/>
          <p14:tracePt t="11742" x="1587500" y="1460500"/>
          <p14:tracePt t="11760" x="1581150" y="1460500"/>
          <p14:tracePt t="12840" x="1581150" y="1454150"/>
          <p14:tracePt t="12856" x="1587500" y="1454150"/>
          <p14:tracePt t="12864" x="1600200" y="1454150"/>
          <p14:tracePt t="12874" x="1612900" y="1454150"/>
          <p14:tracePt t="12891" x="1631950" y="1454150"/>
          <p14:tracePt t="12908" x="1638300" y="1454150"/>
          <p14:tracePt t="13045" x="1644650" y="1454150"/>
          <p14:tracePt t="13052" x="1701800" y="1454150"/>
          <p14:tracePt t="13060" x="1746250" y="1447800"/>
          <p14:tracePt t="13074" x="1771650" y="1441450"/>
          <p14:tracePt t="13091" x="1778000" y="1435100"/>
          <p14:tracePt t="13147" x="1784350" y="1435100"/>
          <p14:tracePt t="13247" x="1790700" y="1428750"/>
          <p14:tracePt t="13264" x="1797050" y="1428750"/>
          <p14:tracePt t="13694" x="1809750" y="1416050"/>
          <p14:tracePt t="13702" x="1835150" y="1397000"/>
          <p14:tracePt t="13710" x="1866900" y="1377950"/>
          <p14:tracePt t="13723" x="1911350" y="1358900"/>
          <p14:tracePt t="13740" x="1962150" y="1333500"/>
          <p14:tracePt t="13757" x="1993900" y="1320800"/>
          <p14:tracePt t="13773" x="2006600" y="1308100"/>
          <p14:tracePt t="13791" x="2012950" y="1301750"/>
          <p14:tracePt t="13807" x="2019300" y="1295400"/>
          <p14:tracePt t="13823" x="2032000" y="1289050"/>
          <p14:tracePt t="13868" x="2038350" y="1289050"/>
          <p14:tracePt t="13882" x="2038350" y="1282700"/>
          <p14:tracePt t="13890" x="2044700" y="1276350"/>
          <p14:tracePt t="13922" x="2051050" y="1276350"/>
          <p14:tracePt t="14078" x="2051050" y="1270000"/>
          <p14:tracePt t="14094" x="2057400" y="1263650"/>
          <p14:tracePt t="14102" x="2063750" y="1263650"/>
          <p14:tracePt t="14119" x="2070100" y="1263650"/>
          <p14:tracePt t="14134" x="2070100" y="1257300"/>
          <p14:tracePt t="14142" x="2076450" y="1250950"/>
          <p14:tracePt t="14156" x="2082800" y="1244600"/>
          <p14:tracePt t="14173" x="2095500" y="1238250"/>
          <p14:tracePt t="14190" x="2108200" y="1231900"/>
          <p14:tracePt t="14206" x="2159000" y="1231900"/>
          <p14:tracePt t="14223" x="2298700" y="1231900"/>
          <p14:tracePt t="14239" x="2508250" y="1257300"/>
          <p14:tracePt t="14256" x="2755900" y="1263650"/>
          <p14:tracePt t="14273" x="3168650" y="1244600"/>
          <p14:tracePt t="14290" x="3371850" y="1212850"/>
          <p14:tracePt t="14306" x="3740150" y="1123950"/>
          <p14:tracePt t="14323" x="4089400" y="1073150"/>
          <p14:tracePt t="14340" x="4445000" y="1054100"/>
          <p14:tracePt t="14356" x="4781550" y="984250"/>
          <p14:tracePt t="14373" x="5054600" y="965200"/>
          <p14:tracePt t="14390" x="5245100" y="952500"/>
          <p14:tracePt t="14408" x="5410200" y="927100"/>
          <p14:tracePt t="14423" x="5499100" y="914400"/>
          <p14:tracePt t="14439" x="5588000" y="895350"/>
          <p14:tracePt t="14456" x="5676900" y="882650"/>
          <p14:tracePt t="14473" x="5721350" y="869950"/>
          <p14:tracePt t="14490" x="5772150" y="869950"/>
          <p14:tracePt t="14506" x="5816600" y="869950"/>
          <p14:tracePt t="14523" x="5924550" y="882650"/>
          <p14:tracePt t="14539" x="6019800" y="933450"/>
          <p14:tracePt t="14556" x="6089650" y="965200"/>
          <p14:tracePt t="14572" x="6134100" y="977900"/>
          <p14:tracePt t="14589" x="6159500" y="990600"/>
          <p14:tracePt t="14606" x="6203950" y="990600"/>
          <p14:tracePt t="14623" x="6292850" y="977900"/>
          <p14:tracePt t="14642" x="6375400" y="958850"/>
          <p14:tracePt t="14656" x="6400800" y="958850"/>
          <p14:tracePt t="14673" x="6451600" y="958850"/>
          <p14:tracePt t="14690" x="6470650" y="958850"/>
          <p14:tracePt t="14706" x="6477000" y="958850"/>
          <p14:tracePt t="14723" x="6489700" y="971550"/>
          <p14:tracePt t="14739" x="6515100" y="971550"/>
          <p14:tracePt t="14756" x="6565900" y="984250"/>
          <p14:tracePt t="14773" x="6654800" y="1003300"/>
          <p14:tracePt t="14791" x="6807200" y="1016000"/>
          <p14:tracePt t="14806" x="6864350" y="1016000"/>
          <p14:tracePt t="14822" x="6889750" y="1009650"/>
          <p14:tracePt t="14840" x="6889750" y="1003300"/>
          <p14:tracePt t="14856" x="6889750" y="996950"/>
          <p14:tracePt t="14872" x="6889750" y="990600"/>
          <p14:tracePt t="14889" x="6889750" y="977900"/>
          <p14:tracePt t="14906" x="6889750" y="971550"/>
          <p14:tracePt t="14923" x="6870700" y="958850"/>
          <p14:tracePt t="14939" x="6838950" y="958850"/>
          <p14:tracePt t="14956" x="6807200" y="990600"/>
          <p14:tracePt t="14972" x="6769100" y="1022350"/>
          <p14:tracePt t="14989" x="6750050" y="1041400"/>
          <p14:tracePt t="15006" x="6731000" y="1066800"/>
          <p14:tracePt t="15022" x="6718300" y="1073150"/>
          <p14:tracePt t="15039" x="6711950" y="1085850"/>
          <p14:tracePt t="15056" x="6705600" y="1092200"/>
          <p14:tracePt t="15136" x="6699250" y="1085850"/>
          <p14:tracePt t="15144" x="6692900" y="1066800"/>
          <p14:tracePt t="15155" x="6692900" y="1054100"/>
          <p14:tracePt t="15172" x="6680200" y="1047750"/>
          <p14:tracePt t="15191" x="6680200" y="1022350"/>
          <p14:tracePt t="15205" x="6667500" y="1003300"/>
          <p14:tracePt t="15222" x="6661150" y="977900"/>
          <p14:tracePt t="15239" x="6648450" y="946150"/>
          <p14:tracePt t="15255" x="6648450" y="927100"/>
          <p14:tracePt t="15272" x="6635750" y="908050"/>
          <p14:tracePt t="15289" x="6629400" y="901700"/>
          <p14:tracePt t="15305" x="6629400" y="889000"/>
          <p14:tracePt t="15322" x="6623050" y="889000"/>
          <p14:tracePt t="15341" x="6616700" y="876300"/>
          <p14:tracePt t="15355" x="6610350" y="869950"/>
          <p14:tracePt t="15411" x="6610350" y="863600"/>
          <p14:tracePt t="15450" x="6604000" y="857250"/>
          <p14:tracePt t="15456" x="6604000" y="844550"/>
          <p14:tracePt t="15464" x="6597650" y="838200"/>
          <p14:tracePt t="15474" x="6591300" y="831850"/>
          <p14:tracePt t="15488" x="6584950" y="819150"/>
          <p14:tracePt t="15505" x="6578600" y="806450"/>
          <p14:tracePt t="15522" x="6572250" y="800100"/>
          <p14:tracePt t="15539" x="6572250" y="781050"/>
          <p14:tracePt t="15555" x="6572250" y="768350"/>
          <p14:tracePt t="15572" x="6565900" y="768350"/>
          <p14:tracePt t="15588" x="6565900" y="762000"/>
          <p14:tracePt t="15708" x="6572250" y="762000"/>
          <p14:tracePt t="15716" x="6584950" y="762000"/>
          <p14:tracePt t="15724" x="6604000" y="762000"/>
          <p14:tracePt t="15738" x="6629400" y="749300"/>
          <p14:tracePt t="15755" x="6680200" y="736600"/>
          <p14:tracePt t="15772" x="6731000" y="723900"/>
          <p14:tracePt t="15788" x="6769100" y="711200"/>
          <p14:tracePt t="15805" x="6807200" y="704850"/>
          <p14:tracePt t="15822" x="6819900" y="704850"/>
          <p14:tracePt t="15838" x="6832600" y="704850"/>
          <p14:tracePt t="15855" x="6889750" y="704850"/>
          <p14:tracePt t="15872" x="6934200" y="704850"/>
          <p14:tracePt t="15888" x="6978650" y="698500"/>
          <p14:tracePt t="15905" x="7029450" y="692150"/>
          <p14:tracePt t="15921" x="7073900" y="692150"/>
          <p14:tracePt t="15938" x="7124700" y="692150"/>
          <p14:tracePt t="15955" x="7169150" y="685800"/>
          <p14:tracePt t="15971" x="7213600" y="679450"/>
          <p14:tracePt t="15988" x="7258050" y="673100"/>
          <p14:tracePt t="16005" x="7385050" y="673100"/>
          <p14:tracePt t="16021" x="7486650" y="673100"/>
          <p14:tracePt t="16038" x="7594600" y="685800"/>
          <p14:tracePt t="16055" x="7715250" y="730250"/>
          <p14:tracePt t="16072" x="7848600" y="755650"/>
          <p14:tracePt t="16088" x="7943850" y="762000"/>
          <p14:tracePt t="16105" x="7981950" y="762000"/>
          <p14:tracePt t="16122" x="7988300" y="762000"/>
          <p14:tracePt t="16216" x="7994650" y="768350"/>
          <p14:tracePt t="16240" x="8001000" y="768350"/>
          <p14:tracePt t="16294" x="8007350" y="774700"/>
          <p14:tracePt t="16304" x="8007350" y="781050"/>
          <p14:tracePt t="16309" x="8007350" y="787400"/>
          <p14:tracePt t="16321" x="8013700" y="787400"/>
          <p14:tracePt t="16343" x="8020050" y="787400"/>
          <p14:tracePt t="16358" x="8020050" y="793750"/>
          <p14:tracePt t="16396" x="8026400" y="800100"/>
          <p14:tracePt t="16420" x="8026400" y="812800"/>
          <p14:tracePt t="16428" x="8026400" y="819150"/>
          <p14:tracePt t="16438" x="8032750" y="825500"/>
          <p14:tracePt t="16454" x="8032750" y="850900"/>
          <p14:tracePt t="16471" x="8039100" y="889000"/>
          <p14:tracePt t="16488" x="8039100" y="927100"/>
          <p14:tracePt t="16506" x="8058150" y="1022350"/>
          <p14:tracePt t="16521" x="8077200" y="1098550"/>
          <p14:tracePt t="16538" x="8096250" y="1219200"/>
          <p14:tracePt t="16554" x="8108950" y="1320800"/>
          <p14:tracePt t="16571" x="8115300" y="1397000"/>
          <p14:tracePt t="16588" x="8115300" y="1460500"/>
          <p14:tracePt t="16604" x="8115300" y="1511300"/>
          <p14:tracePt t="16621" x="8108950" y="1543050"/>
          <p14:tracePt t="16638" x="8096250" y="1574800"/>
          <p14:tracePt t="16654" x="8083550" y="1600200"/>
          <p14:tracePt t="16671" x="8077200" y="1638300"/>
          <p14:tracePt t="16688" x="8064500" y="1676400"/>
          <p14:tracePt t="16704" x="8051800" y="1708150"/>
          <p14:tracePt t="16722" x="8039100" y="1746250"/>
          <p14:tracePt t="16737" x="8032750" y="1752600"/>
          <p14:tracePt t="16754" x="8032750" y="1758950"/>
          <p14:tracePt t="16772" x="8026400" y="1758950"/>
          <p14:tracePt t="16820" x="8020050" y="1765300"/>
          <p14:tracePt t="16828" x="8013700" y="1771650"/>
          <p14:tracePt t="16837" x="7994650" y="1771650"/>
          <p14:tracePt t="16854" x="7950200" y="1778000"/>
          <p14:tracePt t="16870" x="7854950" y="1790700"/>
          <p14:tracePt t="16887" x="7734300" y="1803400"/>
          <p14:tracePt t="16904" x="7594600" y="1822450"/>
          <p14:tracePt t="16922" x="7378700" y="1847850"/>
          <p14:tracePt t="16937" x="7283450" y="1866900"/>
          <p14:tracePt t="16954" x="7181850" y="1873250"/>
          <p14:tracePt t="16971" x="7124700" y="1873250"/>
          <p14:tracePt t="16987" x="7092950" y="1879600"/>
          <p14:tracePt t="17004" x="7061200" y="1885950"/>
          <p14:tracePt t="17020" x="7035800" y="1892300"/>
          <p14:tracePt t="17037" x="7010400" y="1898650"/>
          <p14:tracePt t="17054" x="7004050" y="1898650"/>
          <p14:tracePt t="17071" x="6991350" y="1905000"/>
          <p14:tracePt t="17087" x="6985000" y="1911350"/>
          <p14:tracePt t="17104" x="6978650" y="1911350"/>
          <p14:tracePt t="17218" x="6965950" y="1911350"/>
          <p14:tracePt t="17226" x="6940550" y="1911350"/>
          <p14:tracePt t="17237" x="6921500" y="1911350"/>
          <p14:tracePt t="17254" x="6832600" y="1892300"/>
          <p14:tracePt t="17270" x="6699250" y="1847850"/>
          <p14:tracePt t="17287" x="6584950" y="1816100"/>
          <p14:tracePt t="17304" x="6521450" y="1797050"/>
          <p14:tracePt t="17320" x="6489700" y="1797050"/>
          <p14:tracePt t="17422" x="6477000" y="1797050"/>
          <p14:tracePt t="17430" x="6470650" y="1797050"/>
          <p14:tracePt t="17446" x="6464300" y="1797050"/>
          <p14:tracePt t="17454" x="6445250" y="1797050"/>
          <p14:tracePt t="17470" x="6369050" y="1809750"/>
          <p14:tracePt t="17487" x="6280150" y="1822450"/>
          <p14:tracePt t="17503" x="6184900" y="1835150"/>
          <p14:tracePt t="17520" x="6051550" y="1847850"/>
          <p14:tracePt t="17537" x="5892800" y="1835150"/>
          <p14:tracePt t="17553" x="5746750" y="1816100"/>
          <p14:tracePt t="17570" x="5581650" y="1809750"/>
          <p14:tracePt t="17587" x="5302250" y="1809750"/>
          <p14:tracePt t="17603" x="5130800" y="1809750"/>
          <p14:tracePt t="17620" x="4984750" y="1809750"/>
          <p14:tracePt t="17636" x="4883150" y="1803400"/>
          <p14:tracePt t="17653" x="4813300" y="1790700"/>
          <p14:tracePt t="17670" x="4768850" y="1778000"/>
          <p14:tracePt t="17688" x="4699000" y="1758950"/>
          <p14:tracePt t="17703" x="4648200" y="1727200"/>
          <p14:tracePt t="17720" x="4584700" y="1708150"/>
          <p14:tracePt t="17737" x="4514850" y="1670050"/>
          <p14:tracePt t="17753" x="4419600" y="1638300"/>
          <p14:tracePt t="17770" x="4381500" y="1625600"/>
          <p14:tracePt t="17787" x="4356100" y="1619250"/>
          <p14:tracePt t="17803" x="4330700" y="1606550"/>
          <p14:tracePt t="17820" x="4311650" y="1600200"/>
          <p14:tracePt t="17837" x="4305300" y="1593850"/>
          <p14:tracePt t="17853" x="4254500" y="1593850"/>
          <p14:tracePt t="17870" x="4191000" y="1593850"/>
          <p14:tracePt t="17886" x="4102100" y="1593850"/>
          <p14:tracePt t="17903" x="4019550" y="1587500"/>
          <p14:tracePt t="17920" x="3930650" y="1574800"/>
          <p14:tracePt t="17936" x="3829050" y="1549400"/>
          <p14:tracePt t="17953" x="3727450" y="1524000"/>
          <p14:tracePt t="17970" x="3524250" y="1504950"/>
          <p14:tracePt t="17986" x="3384550" y="1485900"/>
          <p14:tracePt t="18003" x="3282950" y="1473200"/>
          <p14:tracePt t="18019" x="3213100" y="1460500"/>
          <p14:tracePt t="18036" x="3168650" y="1447800"/>
          <p14:tracePt t="18053" x="3124200" y="1435100"/>
          <p14:tracePt t="18070" x="3098800" y="1422400"/>
          <p14:tracePt t="18086" x="3079750" y="1409700"/>
          <p14:tracePt t="18103" x="3067050" y="1397000"/>
          <p14:tracePt t="18120" x="3060700" y="1397000"/>
          <p14:tracePt t="18136" x="3060700" y="1390650"/>
          <p14:tracePt t="18153" x="3048000" y="1377950"/>
          <p14:tracePt t="18170" x="3041650" y="1371600"/>
          <p14:tracePt t="18186" x="3035300" y="1371600"/>
          <p14:tracePt t="18203" x="3035300" y="1365250"/>
          <p14:tracePt t="18219" x="3028950" y="1358900"/>
          <p14:tracePt t="18236" x="3022600" y="1352550"/>
          <p14:tracePt t="18253" x="3016250" y="1346200"/>
          <p14:tracePt t="18269" x="3009900" y="1346200"/>
          <p14:tracePt t="18286" x="3009900" y="1339850"/>
          <p14:tracePt t="18526" x="3016250" y="1339850"/>
          <p14:tracePt t="18534" x="3022600" y="1346200"/>
          <p14:tracePt t="18542" x="3028950" y="1346200"/>
          <p14:tracePt t="18552" x="3028950" y="1352550"/>
          <p14:tracePt t="18570" x="3048000" y="1358900"/>
          <p14:tracePt t="18586" x="3054350" y="1365250"/>
          <p14:tracePt t="18602" x="3060700" y="1365250"/>
          <p14:tracePt t="18620" x="3079750" y="1365250"/>
          <p14:tracePt t="18636" x="3092450" y="1371600"/>
          <p14:tracePt t="18652" x="3098800" y="1371600"/>
          <p14:tracePt t="18669" x="3111500" y="1377950"/>
          <p14:tracePt t="18686" x="3117850" y="1377950"/>
          <p14:tracePt t="18702" x="3124200" y="1384300"/>
          <p14:tracePt t="18719" x="3130550" y="1384300"/>
          <p14:tracePt t="18856" x="3143250" y="1377950"/>
          <p14:tracePt t="18872" x="3149600" y="1377950"/>
          <p14:tracePt t="18880" x="3155950" y="1377950"/>
          <p14:tracePt t="18888" x="3162300" y="1371600"/>
          <p14:tracePt t="18902" x="3181350" y="1365250"/>
          <p14:tracePt t="18919" x="3206750" y="1358900"/>
          <p14:tracePt t="18935" x="3238500" y="1352550"/>
          <p14:tracePt t="18952" x="3263900" y="1346200"/>
          <p14:tracePt t="18969" x="3270250" y="1339850"/>
          <p14:tracePt t="18985" x="3276600" y="1333500"/>
          <p14:tracePt t="19002" x="3282950" y="1333500"/>
          <p14:tracePt t="19019" x="3289300" y="1327150"/>
          <p14:tracePt t="19068" x="3295650" y="1320800"/>
          <p14:tracePt t="19084" x="3302000" y="1320800"/>
          <p14:tracePt t="19162" x="3308350" y="1320800"/>
          <p14:tracePt t="19170" x="3314700" y="1320800"/>
          <p14:tracePt t="19176" x="3321050" y="1320800"/>
          <p14:tracePt t="19192" x="3327400" y="1320800"/>
          <p14:tracePt t="19202" x="3333750" y="1320800"/>
          <p14:tracePt t="19219" x="3340100" y="1320800"/>
          <p14:tracePt t="19235" x="3352800" y="1327150"/>
          <p14:tracePt t="19269" x="3365500" y="1339850"/>
          <p14:tracePt t="19285" x="3378200" y="1346200"/>
          <p14:tracePt t="19302" x="3384550" y="1352550"/>
          <p14:tracePt t="19319" x="3390900" y="1352550"/>
          <p14:tracePt t="19335" x="3397250" y="1352550"/>
          <p14:tracePt t="19428" x="3403600" y="1352550"/>
          <p14:tracePt t="19436" x="3409950" y="1352550"/>
          <p14:tracePt t="20211" x="3416300" y="1352550"/>
          <p14:tracePt t="20218" x="3429000" y="1358900"/>
          <p14:tracePt t="20226" x="3435350" y="1365250"/>
          <p14:tracePt t="20236" x="3441700" y="1365250"/>
          <p14:tracePt t="20251" x="3467100" y="1377950"/>
          <p14:tracePt t="20268" x="3505200" y="1390650"/>
          <p14:tracePt t="20284" x="3536950" y="1403350"/>
          <p14:tracePt t="20301" x="3562350" y="1409700"/>
          <p14:tracePt t="20318" x="3587750" y="1422400"/>
          <p14:tracePt t="20334" x="3606800" y="1428750"/>
          <p14:tracePt t="20351" x="3638550" y="1428750"/>
          <p14:tracePt t="20368" x="3651250" y="1428750"/>
          <p14:tracePt t="20384" x="3657600" y="1416050"/>
          <p14:tracePt t="20401" x="3663950" y="1409700"/>
          <p14:tracePt t="20418" x="3670300" y="1409700"/>
          <p14:tracePt t="20434" x="3670300" y="1403350"/>
          <p14:tracePt t="20451" x="3676650" y="1390650"/>
          <p14:tracePt t="20467" x="3683000" y="1358900"/>
          <p14:tracePt t="20484" x="3702050" y="1295400"/>
          <p14:tracePt t="20501" x="3714750" y="1250950"/>
          <p14:tracePt t="20517" x="3714750" y="1225550"/>
          <p14:tracePt t="20534" x="3721100" y="1219200"/>
          <p14:tracePt t="20551" x="3721100" y="1206500"/>
          <p14:tracePt t="20642" x="3721100" y="1212850"/>
          <p14:tracePt t="20650" x="3721100" y="1225550"/>
          <p14:tracePt t="20658" x="3714750" y="1250950"/>
          <p14:tracePt t="20667" x="3702050" y="1276350"/>
          <p14:tracePt t="20684" x="3689350" y="1320800"/>
          <p14:tracePt t="20701" x="3683000" y="1358900"/>
          <p14:tracePt t="20717" x="3676650" y="1390650"/>
          <p14:tracePt t="20721" x="3676650" y="1397000"/>
          <p14:tracePt t="20734" x="3676650" y="1416050"/>
          <p14:tracePt t="20751" x="3683000" y="1441450"/>
          <p14:tracePt t="20767" x="3683000" y="1447800"/>
          <p14:tracePt t="20801" x="3689350" y="1447800"/>
          <p14:tracePt t="20817" x="3708400" y="1441450"/>
          <p14:tracePt t="20834" x="3733800" y="1441450"/>
          <p14:tracePt t="20851" x="3835400" y="1441450"/>
          <p14:tracePt t="20867" x="4178300" y="1435100"/>
          <p14:tracePt t="20884" x="4483100" y="1473200"/>
          <p14:tracePt t="20901" x="4654550" y="1504950"/>
          <p14:tracePt t="20917" x="4673600" y="1511300"/>
          <p14:tracePt t="21057" x="4673600" y="1504950"/>
          <p14:tracePt t="21072" x="4667250" y="1504950"/>
          <p14:tracePt t="21081" x="4660900" y="1498600"/>
          <p14:tracePt t="21088" x="4654550" y="1492250"/>
          <p14:tracePt t="21100" x="4641850" y="1485900"/>
          <p14:tracePt t="21117" x="4591050" y="1460500"/>
          <p14:tracePt t="21134" x="4489450" y="1416050"/>
          <p14:tracePt t="21150" x="4324350" y="1339850"/>
          <p14:tracePt t="21167" x="4241800" y="1301750"/>
          <p14:tracePt t="21184" x="4184650" y="1289050"/>
          <p14:tracePt t="21200" x="4159250" y="1289050"/>
          <p14:tracePt t="21217" x="4146550" y="1289050"/>
          <p14:tracePt t="21233" x="4140200" y="1289050"/>
          <p14:tracePt t="21325" x="4133850" y="1289050"/>
          <p14:tracePt t="21347" x="4127500" y="1289050"/>
          <p14:tracePt t="21378" x="4127500" y="1295400"/>
          <p14:tracePt t="21402" x="4127500" y="1301750"/>
          <p14:tracePt t="21612" x="4127500" y="1308100"/>
          <p14:tracePt t="21619" x="4133850" y="1314450"/>
          <p14:tracePt t="21633" x="4140200" y="1314450"/>
          <p14:tracePt t="21650" x="4140200" y="1320800"/>
          <p14:tracePt t="21668" x="4146550" y="1320800"/>
          <p14:tracePt t="21683" x="4165600" y="1320800"/>
          <p14:tracePt t="21700" x="4203700" y="1308100"/>
          <p14:tracePt t="21716" x="4241800" y="1301750"/>
          <p14:tracePt t="21733" x="4279900" y="1295400"/>
          <p14:tracePt t="21750" x="4298950" y="1289050"/>
          <p14:tracePt t="21767" x="4305300" y="1282700"/>
          <p14:tracePt t="21783" x="4318000" y="1282700"/>
          <p14:tracePt t="21800" x="4324350" y="1270000"/>
          <p14:tracePt t="21950" x="4330700" y="1270000"/>
          <p14:tracePt t="21966" x="4337050" y="1263650"/>
          <p14:tracePt t="21974" x="4337050" y="1257300"/>
          <p14:tracePt t="21983" x="4343400" y="1250950"/>
          <p14:tracePt t="22000" x="4349750" y="1250950"/>
          <p14:tracePt t="22016" x="4356100" y="1244600"/>
          <p14:tracePt t="22033" x="4362450" y="1238250"/>
          <p14:tracePt t="22050" x="4375150" y="1231900"/>
          <p14:tracePt t="22066" x="4387850" y="1219200"/>
          <p14:tracePt t="22083" x="4400550" y="1219200"/>
          <p14:tracePt t="22116" x="4406900" y="1219200"/>
          <p14:tracePt t="24684" x="4413250" y="1219200"/>
          <p14:tracePt t="24700" x="4413250" y="1212850"/>
          <p14:tracePt t="24706" x="4432300" y="1206500"/>
          <p14:tracePt t="24714" x="4445000" y="1200150"/>
          <p14:tracePt t="24730" x="4464050" y="1193800"/>
          <p14:tracePt t="24747" x="4495800" y="1181100"/>
          <p14:tracePt t="24764" x="4546600" y="1155700"/>
          <p14:tracePt t="24780" x="4660900" y="1123950"/>
          <p14:tracePt t="24797" x="4851400" y="1104900"/>
          <p14:tracePt t="24814" x="5099050" y="1085850"/>
          <p14:tracePt t="24831" x="5575300" y="1054100"/>
          <p14:tracePt t="24847" x="5848350" y="996950"/>
          <p14:tracePt t="24864" x="6019800" y="933450"/>
          <p14:tracePt t="24880" x="6172200" y="882650"/>
          <p14:tracePt t="24897" x="6273800" y="863600"/>
          <p14:tracePt t="24914" x="6356350" y="831850"/>
          <p14:tracePt t="24930" x="6407150" y="812800"/>
          <p14:tracePt t="24947" x="6457950" y="793750"/>
          <p14:tracePt t="24964" x="6477000" y="787400"/>
          <p14:tracePt t="24980" x="6489700" y="787400"/>
          <p14:tracePt t="24997" x="6496050" y="787400"/>
          <p14:tracePt t="25061" x="6502400" y="787400"/>
          <p14:tracePt t="25068" x="6508750" y="787400"/>
          <p14:tracePt t="25098" x="6515100" y="787400"/>
          <p14:tracePt t="25114" x="6521450" y="787400"/>
          <p14:tracePt t="25121" x="6527800" y="787400"/>
          <p14:tracePt t="25138" x="6534150" y="781050"/>
          <p14:tracePt t="25147" x="6546850" y="781050"/>
          <p14:tracePt t="25163" x="6572250" y="781050"/>
          <p14:tracePt t="25180" x="6584950" y="781050"/>
          <p14:tracePt t="25197" x="6610350" y="774700"/>
          <p14:tracePt t="25213" x="6629400" y="774700"/>
          <p14:tracePt t="25216" x="6635750" y="774700"/>
          <p14:tracePt t="25230" x="6642100" y="774700"/>
          <p14:tracePt t="25428" x="6642100" y="768350"/>
          <p14:tracePt t="25756" x="6648450" y="762000"/>
          <p14:tracePt t="25772" x="6661150" y="755650"/>
          <p14:tracePt t="25780" x="6673850" y="749300"/>
          <p14:tracePt t="25788" x="6680200" y="742950"/>
          <p14:tracePt t="25797" x="6686550" y="736600"/>
          <p14:tracePt t="25813" x="6705600" y="730250"/>
          <p14:tracePt t="25829" x="6724650" y="717550"/>
          <p14:tracePt t="25846" x="6756400" y="704850"/>
          <p14:tracePt t="25863" x="6781800" y="698500"/>
          <p14:tracePt t="25880" x="6819900" y="692150"/>
          <p14:tracePt t="25896" x="6851650" y="679450"/>
          <p14:tracePt t="25914" x="6953250" y="673100"/>
          <p14:tracePt t="25929" x="7035800" y="666750"/>
          <p14:tracePt t="25946" x="7124700" y="666750"/>
          <p14:tracePt t="25963" x="7169150" y="666750"/>
          <p14:tracePt t="25979" x="7207250" y="666750"/>
          <p14:tracePt t="25996" x="7226300" y="666750"/>
          <p14:tracePt t="26014" x="7232650" y="666750"/>
          <p14:tracePt t="26048" x="7239000" y="666750"/>
          <p14:tracePt t="26063" x="7251700" y="666750"/>
          <p14:tracePt t="26080" x="7258050" y="660400"/>
          <p14:tracePt t="26096" x="7264400" y="660400"/>
          <p14:tracePt t="26112" x="7270750" y="654050"/>
          <p14:tracePt t="26129" x="7283450" y="654050"/>
          <p14:tracePt t="26146" x="7289800" y="654050"/>
          <p14:tracePt t="26163" x="7296150" y="654050"/>
          <p14:tracePt t="26181" x="7302500" y="654050"/>
          <p14:tracePt t="26196" x="7308850" y="654050"/>
          <p14:tracePt t="26212" x="7321550" y="654050"/>
          <p14:tracePt t="26229" x="7327900" y="654050"/>
          <p14:tracePt t="26246" x="7346950" y="654050"/>
          <p14:tracePt t="26262" x="7366000" y="654050"/>
          <p14:tracePt t="26279" x="7385050" y="654050"/>
          <p14:tracePt t="26296" x="7416800" y="654050"/>
          <p14:tracePt t="26312" x="7423150" y="654050"/>
          <p14:tracePt t="26329" x="7435850" y="654050"/>
          <p14:tracePt t="26346" x="7442200" y="654050"/>
          <p14:tracePt t="26379" x="7448550" y="654050"/>
          <p14:tracePt t="26516" x="7454900" y="654050"/>
          <p14:tracePt t="26540" x="7461250" y="660400"/>
          <p14:tracePt t="26548" x="7467600" y="660400"/>
          <p14:tracePt t="26573" x="7473950" y="666750"/>
          <p14:tracePt t="26610" x="7480300" y="666750"/>
          <p14:tracePt t="26618" x="7486650" y="673100"/>
          <p14:tracePt t="26634" x="7493000" y="673100"/>
          <p14:tracePt t="26680" x="7499350" y="679450"/>
          <p14:tracePt t="26697" x="7512050" y="685800"/>
          <p14:tracePt t="26704" x="7518400" y="698500"/>
          <p14:tracePt t="26712" x="7531100" y="711200"/>
          <p14:tracePt t="26729" x="7537450" y="723900"/>
          <p14:tracePt t="26745" x="7550150" y="736600"/>
          <p14:tracePt t="26853" x="7550150" y="742950"/>
          <p14:tracePt t="26861" x="7550150" y="749300"/>
          <p14:tracePt t="26868" x="7537450" y="749300"/>
          <p14:tracePt t="26878" x="7531100" y="755650"/>
          <p14:tracePt t="26895" x="7518400" y="768350"/>
          <p14:tracePt t="26912" x="7493000" y="768350"/>
          <p14:tracePt t="26929" x="7461250" y="768350"/>
          <p14:tracePt t="26945" x="7416800" y="768350"/>
          <p14:tracePt t="26962" x="7385050" y="768350"/>
          <p14:tracePt t="26979" x="7340600" y="774700"/>
          <p14:tracePt t="26995" x="7302500" y="774700"/>
          <p14:tracePt t="27012" x="7258050" y="781050"/>
          <p14:tracePt t="27029" x="7213600" y="793750"/>
          <p14:tracePt t="27045" x="7175500" y="793750"/>
          <p14:tracePt t="27062" x="7143750" y="800100"/>
          <p14:tracePt t="27079" x="7112000" y="806450"/>
          <p14:tracePt t="27095" x="7099300" y="812800"/>
          <p14:tracePt t="27112" x="7092950" y="812800"/>
          <p14:tracePt t="27129" x="7086600" y="812800"/>
          <p14:tracePt t="27145" x="7073900" y="819150"/>
          <p14:tracePt t="27162" x="7067550" y="819150"/>
          <p14:tracePt t="27178" x="7054850" y="819150"/>
          <p14:tracePt t="27195" x="7048500" y="819150"/>
          <p14:tracePt t="27212" x="7042150" y="825500"/>
          <p14:tracePt t="27322" x="7042150" y="819150"/>
          <p14:tracePt t="27330" x="7042150" y="800100"/>
          <p14:tracePt t="27338" x="7042150" y="781050"/>
          <p14:tracePt t="27346" x="7048500" y="768350"/>
          <p14:tracePt t="27361" x="7054850" y="730250"/>
          <p14:tracePt t="27378" x="7061200" y="704850"/>
          <p14:tracePt t="27395" x="7061200" y="692150"/>
          <p14:tracePt t="27428" x="7067550" y="685800"/>
          <p14:tracePt t="27445" x="7067550" y="679450"/>
          <p14:tracePt t="27582" x="7073900" y="679450"/>
          <p14:tracePt t="27596" x="7080250" y="679450"/>
          <p14:tracePt t="27604" x="7105650" y="679450"/>
          <p14:tracePt t="27612" x="7131050" y="679450"/>
          <p14:tracePt t="27629" x="7194550" y="679450"/>
          <p14:tracePt t="27645" x="7296150" y="660400"/>
          <p14:tracePt t="27662" x="7385050" y="654050"/>
          <p14:tracePt t="27678" x="7461250" y="654050"/>
          <p14:tracePt t="27695" x="7524750" y="654050"/>
          <p14:tracePt t="27711" x="7550150" y="654050"/>
          <p14:tracePt t="27715" x="7556500" y="654050"/>
          <p14:tracePt t="27728" x="7562850" y="654050"/>
          <p14:tracePt t="27745" x="7575550" y="654050"/>
          <p14:tracePt t="27761" x="7581900" y="654050"/>
          <p14:tracePt t="27816" x="7588250" y="654050"/>
          <p14:tracePt t="27824" x="7594600" y="654050"/>
          <p14:tracePt t="27832" x="7600950" y="654050"/>
          <p14:tracePt t="27849" x="7607300" y="654050"/>
          <p14:tracePt t="27861" x="7613650" y="654050"/>
          <p14:tracePt t="28012" x="7613650" y="666750"/>
          <p14:tracePt t="28020" x="7607300" y="673100"/>
          <p14:tracePt t="28028" x="7600950" y="692150"/>
          <p14:tracePt t="28044" x="7588250" y="711200"/>
          <p14:tracePt t="28061" x="7588250" y="742950"/>
          <p14:tracePt t="28078" x="7581900" y="755650"/>
          <p14:tracePt t="28094" x="7575550" y="768350"/>
          <p14:tracePt t="28111" x="7575550" y="781050"/>
          <p14:tracePt t="28128" x="7569200" y="787400"/>
          <p14:tracePt t="28144" x="7562850" y="793750"/>
          <p14:tracePt t="28161" x="7556500" y="800100"/>
          <p14:tracePt t="28178" x="7550150" y="800100"/>
          <p14:tracePt t="28270" x="7537450" y="800100"/>
          <p14:tracePt t="28278" x="7518400" y="800100"/>
          <p14:tracePt t="28286" x="7505700" y="793750"/>
          <p14:tracePt t="28295" x="7486650" y="793750"/>
          <p14:tracePt t="28311" x="7442200" y="781050"/>
          <p14:tracePt t="28327" x="7410450" y="768350"/>
          <p14:tracePt t="28344" x="7385050" y="768350"/>
          <p14:tracePt t="28360" x="7366000" y="762000"/>
          <p14:tracePt t="28377" x="7359650" y="762000"/>
          <p14:tracePt t="28394" x="7353300" y="762000"/>
          <p14:tracePt t="28413" x="7346950" y="762000"/>
          <p14:tracePt t="28568" x="7340600" y="762000"/>
          <p14:tracePt t="28576" x="7327900" y="762000"/>
          <p14:tracePt t="28592" x="7321550" y="755650"/>
          <p14:tracePt t="28600" x="7315200" y="755650"/>
          <p14:tracePt t="28610" x="7315200" y="749300"/>
          <p14:tracePt t="28627" x="7302500" y="742950"/>
          <p14:tracePt t="28859" x="7296150" y="742950"/>
          <p14:tracePt t="28874" x="7283450" y="736600"/>
          <p14:tracePt t="28882" x="7277100" y="730250"/>
          <p14:tracePt t="28896" x="7270750" y="723900"/>
          <p14:tracePt t="28910" x="7264400" y="717550"/>
          <p14:tracePt t="28930" x="7251700" y="704850"/>
          <p14:tracePt t="28943" x="7245350" y="698500"/>
          <p14:tracePt t="28960" x="7232650" y="685800"/>
          <p14:tracePt t="28978" x="7226300" y="679450"/>
          <p14:tracePt t="28993" x="7213600" y="673100"/>
          <p14:tracePt t="29010" x="7207250" y="666750"/>
          <p14:tracePt t="29027" x="7181850" y="654050"/>
          <p14:tracePt t="29043" x="7156450" y="641350"/>
          <p14:tracePt t="29060" x="7137400" y="628650"/>
          <p14:tracePt t="29078" x="7105650" y="615950"/>
          <p14:tracePt t="29093" x="7067550" y="603250"/>
          <p14:tracePt t="29110" x="7035800" y="590550"/>
          <p14:tracePt t="29127" x="7016750" y="584200"/>
          <p14:tracePt t="29143" x="6997700" y="571500"/>
          <p14:tracePt t="29160" x="6978650" y="558800"/>
          <p14:tracePt t="29178" x="6965950" y="558800"/>
          <p14:tracePt t="29193" x="6953250" y="552450"/>
          <p14:tracePt t="29210" x="6946900" y="552450"/>
          <p14:tracePt t="29257" x="6946900" y="546100"/>
          <p14:tracePt t="29272" x="6940550" y="546100"/>
          <p14:tracePt t="29280" x="6927850" y="546100"/>
          <p14:tracePt t="29296" x="6921500" y="546100"/>
          <p14:tracePt t="29310" x="6915150" y="546100"/>
          <p14:tracePt t="29327" x="6902450" y="546100"/>
          <p14:tracePt t="29493" x="6902450" y="552450"/>
          <p14:tracePt t="29532" x="6908800" y="552450"/>
          <p14:tracePt t="29539" x="6921500" y="552450"/>
          <p14:tracePt t="29545" x="6946900" y="552450"/>
          <p14:tracePt t="29559" x="6972300" y="552450"/>
          <p14:tracePt t="29576" x="7016750" y="552450"/>
          <p14:tracePt t="29593" x="7099300" y="552450"/>
          <p14:tracePt t="29610" x="7131050" y="558800"/>
          <p14:tracePt t="29626" x="7156450" y="565150"/>
          <p14:tracePt t="29643" x="7162800" y="565150"/>
          <p14:tracePt t="29660" x="7169150" y="565150"/>
          <p14:tracePt t="29676" x="7175500" y="565150"/>
          <p14:tracePt t="29820" x="7181850" y="565150"/>
          <p14:tracePt t="29828" x="7188200" y="565150"/>
          <p14:tracePt t="29844" x="7194550" y="565150"/>
          <p14:tracePt t="29860" x="7200900" y="558800"/>
          <p14:tracePt t="29884" x="7207250" y="552450"/>
          <p14:tracePt t="29892" x="7213600" y="552450"/>
          <p14:tracePt t="29908" x="7219950" y="546100"/>
          <p14:tracePt t="29930" x="7219950" y="539750"/>
          <p14:tracePt t="30065" x="7226300" y="539750"/>
          <p14:tracePt t="30072" x="7226300" y="533400"/>
          <p14:tracePt t="30190" x="7226300" y="527050"/>
          <p14:tracePt t="30518" x="7219950" y="533400"/>
          <p14:tracePt t="30526" x="7213600" y="533400"/>
          <p14:tracePt t="30535" x="7207250" y="533400"/>
          <p14:tracePt t="30543" x="7207250" y="539750"/>
          <p14:tracePt t="30559" x="7194550" y="546100"/>
          <p14:tracePt t="30575" x="7169150" y="546100"/>
          <p14:tracePt t="30592" x="7137400" y="546100"/>
          <p14:tracePt t="30609" x="7099300" y="546100"/>
          <p14:tracePt t="30625" x="7061200" y="539750"/>
          <p14:tracePt t="30642" x="7004050" y="527050"/>
          <p14:tracePt t="30659" x="6927850" y="508000"/>
          <p14:tracePt t="30675" x="6883400" y="495300"/>
          <p14:tracePt t="30692" x="6838950" y="482600"/>
          <p14:tracePt t="30709" x="6800850" y="469900"/>
          <p14:tracePt t="30725" x="6769100" y="463550"/>
          <p14:tracePt t="30742" x="6756400" y="463550"/>
          <p14:tracePt t="30759" x="6743700" y="463550"/>
          <p14:tracePt t="30775" x="6731000" y="463550"/>
          <p14:tracePt t="30792" x="6724650" y="457200"/>
          <p14:tracePt t="30808" x="6718300" y="444500"/>
          <p14:tracePt t="30825" x="6705600" y="444500"/>
          <p14:tracePt t="31082" x="6711950" y="450850"/>
          <p14:tracePt t="31090" x="6737350" y="469900"/>
          <p14:tracePt t="31098" x="6769100" y="501650"/>
          <p14:tracePt t="31108" x="6794500" y="527050"/>
          <p14:tracePt t="31125" x="6864350" y="590550"/>
          <p14:tracePt t="31142" x="6959600" y="654050"/>
          <p14:tracePt t="31158" x="7042150" y="698500"/>
          <p14:tracePt t="31175" x="7099300" y="717550"/>
          <p14:tracePt t="31191" x="7131050" y="730250"/>
          <p14:tracePt t="31208" x="7143750" y="736600"/>
          <p14:tracePt t="31225" x="7150100" y="742950"/>
          <p14:tracePt t="31466" x="7150100" y="730250"/>
          <p14:tracePt t="31474" x="7143750" y="730250"/>
          <p14:tracePt t="31482" x="7143750" y="723900"/>
          <p14:tracePt t="31491" x="7137400" y="711200"/>
          <p14:tracePt t="31508" x="7131050" y="698500"/>
          <p14:tracePt t="31525" x="7131050" y="692150"/>
          <p14:tracePt t="31541" x="7131050" y="679450"/>
          <p14:tracePt t="31558" x="7131050" y="666750"/>
          <p14:tracePt t="31575" x="7150100" y="654050"/>
          <p14:tracePt t="31591" x="7188200" y="641350"/>
          <p14:tracePt t="31608" x="7232650" y="641350"/>
          <p14:tracePt t="31625" x="7289800" y="641350"/>
          <p14:tracePt t="31641" x="7346950" y="647700"/>
          <p14:tracePt t="31658" x="7397750" y="660400"/>
          <p14:tracePt t="31675" x="7442200" y="666750"/>
          <p14:tracePt t="31691" x="7493000" y="679450"/>
          <p14:tracePt t="31708" x="7524750" y="692150"/>
          <p14:tracePt t="31725" x="7537450" y="698500"/>
          <p14:tracePt t="31741" x="7556500" y="704850"/>
          <p14:tracePt t="31758" x="7562850" y="704850"/>
          <p14:tracePt t="31774" x="7575550" y="711200"/>
          <p14:tracePt t="31791" x="7594600" y="711200"/>
          <p14:tracePt t="31850" x="7600950" y="711200"/>
          <p14:tracePt t="31928" x="7600950" y="717550"/>
          <p14:tracePt t="31936" x="7594600" y="723900"/>
          <p14:tracePt t="31952" x="7581900" y="730250"/>
          <p14:tracePt t="31959" x="7569200" y="736600"/>
          <p14:tracePt t="31974" x="7550150" y="749300"/>
          <p14:tracePt t="31991" x="7531100" y="755650"/>
          <p14:tracePt t="32008" x="7512050" y="762000"/>
          <p14:tracePt t="32024" x="7480300" y="768350"/>
          <p14:tracePt t="32041" x="7435850" y="768350"/>
          <p14:tracePt t="32057" x="7391400" y="774700"/>
          <p14:tracePt t="32074" x="7353300" y="774700"/>
          <p14:tracePt t="32091" x="7283450" y="787400"/>
          <p14:tracePt t="32107" x="7258050" y="787400"/>
          <p14:tracePt t="32124" x="7232650" y="793750"/>
          <p14:tracePt t="32141" x="7194550" y="800100"/>
          <p14:tracePt t="32157" x="7162800" y="800100"/>
          <p14:tracePt t="32174" x="7124700" y="806450"/>
          <p14:tracePt t="32191" x="7092950" y="812800"/>
          <p14:tracePt t="32207" x="7067550" y="819150"/>
          <p14:tracePt t="32211" x="7054850" y="819150"/>
          <p14:tracePt t="32224" x="7035800" y="819150"/>
          <p14:tracePt t="32240" x="7029450" y="825500"/>
          <p14:tracePt t="32257" x="7023100" y="825500"/>
          <p14:tracePt t="32326" x="7016750" y="825500"/>
          <p14:tracePt t="32334" x="7010400" y="819150"/>
          <p14:tracePt t="32342" x="7004050" y="819150"/>
          <p14:tracePt t="32357" x="7004050" y="806450"/>
          <p14:tracePt t="32374" x="7004050" y="800100"/>
          <p14:tracePt t="32390" x="7004050" y="787400"/>
          <p14:tracePt t="32407" x="7004050" y="781050"/>
          <p14:tracePt t="32424" x="7016750" y="774700"/>
          <p14:tracePt t="32440" x="7035800" y="762000"/>
          <p14:tracePt t="32457" x="7061200" y="749300"/>
          <p14:tracePt t="32474" x="7105650" y="736600"/>
          <p14:tracePt t="32491" x="7169150" y="723900"/>
          <p14:tracePt t="32507" x="7219950" y="711200"/>
          <p14:tracePt t="32524" x="7251700" y="704850"/>
          <p14:tracePt t="32540" x="7283450" y="698500"/>
          <p14:tracePt t="32557" x="7296150" y="692150"/>
          <p14:tracePt t="32574" x="7308850" y="692150"/>
          <p14:tracePt t="32590" x="7327900" y="685800"/>
          <p14:tracePt t="32607" x="7340600" y="685800"/>
          <p14:tracePt t="32624" x="7359650" y="685800"/>
          <p14:tracePt t="32640" x="7385050" y="692150"/>
          <p14:tracePt t="32657" x="7416800" y="692150"/>
          <p14:tracePt t="32674" x="7448550" y="698500"/>
          <p14:tracePt t="32690" x="7473950" y="704850"/>
          <p14:tracePt t="32707" x="7499350" y="711200"/>
          <p14:tracePt t="33056" x="7499350" y="723900"/>
          <p14:tracePt t="33064" x="7499350" y="730250"/>
          <p14:tracePt t="33073" x="7493000" y="736600"/>
          <p14:tracePt t="33090" x="7480300" y="774700"/>
          <p14:tracePt t="33106" x="7473950" y="787400"/>
          <p14:tracePt t="33123" x="7461250" y="800100"/>
          <p14:tracePt t="33140" x="7454900" y="812800"/>
          <p14:tracePt t="33173" x="7448550" y="819150"/>
          <p14:tracePt t="33190" x="7442200" y="825500"/>
          <p14:tracePt t="33298" x="7442200" y="831850"/>
          <p14:tracePt t="33307" x="7435850" y="831850"/>
          <p14:tracePt t="33314" x="7429500" y="831850"/>
          <p14:tracePt t="33323" x="7423150" y="831850"/>
          <p14:tracePt t="33340" x="7410450" y="831850"/>
          <p14:tracePt t="33356" x="7391400" y="831850"/>
          <p14:tracePt t="33373" x="7366000" y="831850"/>
          <p14:tracePt t="33390" x="7334250" y="831850"/>
          <p14:tracePt t="33407" x="7302500" y="831850"/>
          <p14:tracePt t="33423" x="7289800" y="831850"/>
          <p14:tracePt t="33579" x="7283450" y="831850"/>
          <p14:tracePt t="33595" x="7283450" y="825500"/>
          <p14:tracePt t="33603" x="7264400" y="819150"/>
          <p14:tracePt t="33618" x="7258050" y="812800"/>
          <p14:tracePt t="33626" x="7251700" y="806450"/>
          <p14:tracePt t="33639" x="7245350" y="806450"/>
          <p14:tracePt t="33656" x="7239000" y="800100"/>
          <p14:tracePt t="33837" x="7239000" y="806450"/>
          <p14:tracePt t="33845" x="7239000" y="819150"/>
          <p14:tracePt t="33856" x="7239000" y="838200"/>
          <p14:tracePt t="33873" x="7239000" y="895350"/>
          <p14:tracePt t="33889" x="7239000" y="958850"/>
          <p14:tracePt t="33906" x="7239000" y="1016000"/>
          <p14:tracePt t="33922" x="7239000" y="1035050"/>
          <p14:tracePt t="33996" x="7219950" y="1028700"/>
          <p14:tracePt t="34002" x="7194550" y="1022350"/>
          <p14:tracePt t="34010" x="7150100" y="1022350"/>
          <p14:tracePt t="34022" x="7105650" y="1035050"/>
          <p14:tracePt t="34039" x="6991350" y="1079500"/>
          <p14:tracePt t="34056" x="6781800" y="1263650"/>
          <p14:tracePt t="34073" x="6445250" y="1568450"/>
          <p14:tracePt t="34089" x="6261100" y="1714500"/>
          <p14:tracePt t="34106" x="6051550" y="1885950"/>
          <p14:tracePt t="34122" x="5861050" y="2051050"/>
          <p14:tracePt t="34139" x="5607050" y="2197100"/>
          <p14:tracePt t="34156" x="5416550" y="2305050"/>
          <p14:tracePt t="34172" x="5232400" y="2419350"/>
          <p14:tracePt t="34189" x="4997450" y="2578100"/>
          <p14:tracePt t="34206" x="4832350" y="2660650"/>
          <p14:tracePt t="34222" x="4667250" y="2743200"/>
          <p14:tracePt t="34239" x="4489450" y="2825750"/>
          <p14:tracePt t="34255" x="4337050" y="2876550"/>
          <p14:tracePt t="34272" x="4165600" y="2921000"/>
          <p14:tracePt t="34289" x="4013200" y="2933700"/>
          <p14:tracePt t="34305" x="3879850" y="2933700"/>
          <p14:tracePt t="34322" x="3797300" y="2940050"/>
          <p14:tracePt t="34339" x="3708400" y="2946400"/>
          <p14:tracePt t="34355" x="3644900" y="2965450"/>
          <p14:tracePt t="34372" x="3549650" y="2978150"/>
          <p14:tracePt t="34389" x="3454400" y="2978150"/>
          <p14:tracePt t="34405" x="3371850" y="2978150"/>
          <p14:tracePt t="34422" x="3263900" y="2978150"/>
          <p14:tracePt t="34439" x="3181350" y="2959100"/>
          <p14:tracePt t="34455" x="3130550" y="2933700"/>
          <p14:tracePt t="34472" x="3092450" y="2901950"/>
          <p14:tracePt t="34489" x="3028950" y="2857500"/>
          <p14:tracePt t="34505" x="2933700" y="2794000"/>
          <p14:tracePt t="34522" x="2838450" y="2749550"/>
          <p14:tracePt t="34539" x="2774950" y="2711450"/>
          <p14:tracePt t="34555" x="2743200" y="2698750"/>
          <p14:tracePt t="34572" x="2711450" y="2686050"/>
          <p14:tracePt t="34589" x="2679700" y="2673350"/>
          <p14:tracePt t="34605" x="2673350" y="2667000"/>
          <p14:tracePt t="34622" x="2660650" y="2660650"/>
          <p14:tracePt t="34684" x="2654300" y="2654300"/>
          <p14:tracePt t="34692" x="2647950" y="2654300"/>
          <p14:tracePt t="34705" x="2641600" y="2654300"/>
          <p14:tracePt t="34722" x="2628900" y="2654300"/>
          <p14:tracePt t="34739" x="2609850" y="2654300"/>
          <p14:tracePt t="34755" x="2597150" y="2654300"/>
          <p14:tracePt t="34772" x="2590800" y="2654300"/>
          <p14:tracePt t="34788" x="2584450" y="2654300"/>
          <p14:tracePt t="34805" x="2578100" y="2654300"/>
          <p14:tracePt t="34822" x="2571750" y="2654300"/>
          <p14:tracePt t="34838" x="2565400" y="2654300"/>
          <p14:tracePt t="34855" x="2552700" y="2654300"/>
          <p14:tracePt t="34871" x="2546350" y="2654300"/>
          <p14:tracePt t="34888" x="2540000" y="2654300"/>
          <p14:tracePt t="35020" x="2533650" y="2654300"/>
          <p14:tracePt t="36172" x="2546350" y="2641600"/>
          <p14:tracePt t="36180" x="2552700" y="2635250"/>
          <p14:tracePt t="36191" x="2559050" y="2635250"/>
          <p14:tracePt t="36204" x="2565400" y="2622550"/>
          <p14:tracePt t="36220" x="2571750" y="2616200"/>
          <p14:tracePt t="36237" x="2578100" y="2609850"/>
          <p14:tracePt t="36254" x="2590800" y="2603500"/>
          <p14:tracePt t="36271" x="2597150" y="2590800"/>
          <p14:tracePt t="36287" x="2603500" y="2584450"/>
          <p14:tracePt t="36304" x="2609850" y="2578100"/>
          <p14:tracePt t="36320" x="2609850" y="2571750"/>
          <p14:tracePt t="36337" x="2622550" y="2571750"/>
          <p14:tracePt t="36354" x="2622550" y="2565400"/>
          <p14:tracePt t="36370" x="2628900" y="2559050"/>
          <p14:tracePt t="36387" x="2635250" y="2552700"/>
          <p14:tracePt t="36404" x="2641600" y="2552700"/>
          <p14:tracePt t="36948" x="2641600" y="2546350"/>
          <p14:tracePt t="36964" x="2647950" y="2546350"/>
          <p14:tracePt t="36973" x="2686050" y="2546350"/>
          <p14:tracePt t="36987" x="2813050" y="2559050"/>
          <p14:tracePt t="37003" x="2946400" y="2590800"/>
          <p14:tracePt t="37020" x="3060700" y="2603500"/>
          <p14:tracePt t="37037" x="3162300" y="2622550"/>
          <p14:tracePt t="37053" x="3232150" y="2628900"/>
          <p14:tracePt t="37070" x="3276600" y="2628900"/>
          <p14:tracePt t="37088" x="3308350" y="2628900"/>
          <p14:tracePt t="37292" x="3314700" y="2628900"/>
          <p14:tracePt t="37316" x="3321050" y="2628900"/>
          <p14:tracePt t="37528" x="3340100" y="2628900"/>
          <p14:tracePt t="37536" x="3359150" y="2622550"/>
          <p14:tracePt t="37553" x="3384550" y="2622550"/>
          <p14:tracePt t="37569" x="3403600" y="2622550"/>
          <p14:tracePt t="37586" x="3416300" y="2622550"/>
          <p14:tracePt t="37603" x="3422650" y="2622550"/>
          <p14:tracePt t="37802" x="3429000" y="2622550"/>
          <p14:tracePt t="37810" x="3435350" y="2622550"/>
          <p14:tracePt t="37819" x="3441700" y="2622550"/>
          <p14:tracePt t="37836" x="3448050" y="2622550"/>
          <p14:tracePt t="37895" x="3467100" y="2622550"/>
          <p14:tracePt t="37903" x="3473450" y="2622550"/>
          <p14:tracePt t="37911" x="3492500" y="2622550"/>
          <p14:tracePt t="37919" x="3498850" y="2622550"/>
          <p14:tracePt t="37936" x="3505200" y="2622550"/>
          <p14:tracePt t="38170" x="3524250" y="2622550"/>
          <p14:tracePt t="38178" x="3536950" y="2622550"/>
          <p14:tracePt t="38188" x="3556000" y="2622550"/>
          <p14:tracePt t="38202" x="3562350" y="2622550"/>
          <p14:tracePt t="38219" x="3575050" y="2622550"/>
          <p14:tracePt t="38235" x="3587750" y="2622550"/>
          <p14:tracePt t="38252" x="3600450" y="2622550"/>
          <p14:tracePt t="38640" x="3606800" y="2622550"/>
          <p14:tracePt t="38648" x="3638550" y="2622550"/>
          <p14:tracePt t="38655" x="3683000" y="2622550"/>
          <p14:tracePt t="38668" x="3727450" y="2622550"/>
          <p14:tracePt t="38685" x="3879850" y="2628900"/>
          <p14:tracePt t="38701" x="3981450" y="2622550"/>
          <p14:tracePt t="38718" x="4038600" y="2616200"/>
          <p14:tracePt t="38735" x="4064000" y="2609850"/>
          <p14:tracePt t="38752" x="4070350" y="2609850"/>
          <p14:tracePt t="39438" x="4089400" y="2609850"/>
          <p14:tracePt t="39446" x="4127500" y="2616200"/>
          <p14:tracePt t="39455" x="4171950" y="2622550"/>
          <p14:tracePt t="39468" x="4191000" y="2628900"/>
          <p14:tracePt t="39484" x="4241800" y="2635250"/>
          <p14:tracePt t="39501" x="4279900" y="2641600"/>
          <p14:tracePt t="39517" x="4286250" y="2641600"/>
          <p14:tracePt t="40332" x="4292600" y="2641600"/>
          <p14:tracePt t="40426" x="4298950" y="2641600"/>
          <p14:tracePt t="40432" x="4305300" y="2641600"/>
          <p14:tracePt t="40448" x="4311650" y="2641600"/>
          <p14:tracePt t="40456" x="4318000" y="2641600"/>
          <p14:tracePt t="40472" x="4324350" y="2641600"/>
          <p14:tracePt t="40575" x="4330700" y="2641600"/>
          <p14:tracePt t="40581" x="4349750" y="2647950"/>
          <p14:tracePt t="40590" x="4368800" y="2647950"/>
          <p14:tracePt t="40600" x="4381500" y="2647950"/>
          <p14:tracePt t="40617" x="4419600" y="2647950"/>
          <p14:tracePt t="40633" x="4457700" y="2654300"/>
          <p14:tracePt t="40650" x="4495800" y="2654300"/>
          <p14:tracePt t="40667" x="4527550" y="2654300"/>
          <p14:tracePt t="40683" x="4540250" y="2654300"/>
          <p14:tracePt t="40700" x="4546600" y="2654300"/>
          <p14:tracePt t="40733" x="4552950" y="2654300"/>
          <p14:tracePt t="41004" x="4559300" y="2647950"/>
          <p14:tracePt t="42406" x="4572000" y="2641600"/>
          <p14:tracePt t="42414" x="4616450" y="2622550"/>
          <p14:tracePt t="42422" x="4679950" y="2597150"/>
          <p14:tracePt t="42431" x="4775200" y="2578100"/>
          <p14:tracePt t="42448" x="5156200" y="2508250"/>
          <p14:tracePt t="42465" x="5480050" y="2355850"/>
          <p14:tracePt t="42482" x="5918200" y="2203450"/>
          <p14:tracePt t="42499" x="6502400" y="1898650"/>
          <p14:tracePt t="42515" x="6819900" y="1758950"/>
          <p14:tracePt t="42532" x="7118350" y="1638300"/>
          <p14:tracePt t="42548" x="7372350" y="1492250"/>
          <p14:tracePt t="42565" x="7499350" y="1403350"/>
          <p14:tracePt t="42582" x="7543800" y="1339850"/>
          <p14:tracePt t="42598" x="7575550" y="1289050"/>
          <p14:tracePt t="42615" x="7607300" y="1244600"/>
          <p14:tracePt t="42632" x="7632700" y="1206500"/>
          <p14:tracePt t="42648" x="7670800" y="1168400"/>
          <p14:tracePt t="42665" x="7747000" y="1085850"/>
          <p14:tracePt t="42682" x="7810500" y="1028700"/>
          <p14:tracePt t="42698" x="7912100" y="952500"/>
          <p14:tracePt t="42715" x="7994650" y="901700"/>
          <p14:tracePt t="42731" x="8051800" y="850900"/>
          <p14:tracePt t="42748" x="8070850" y="806450"/>
          <p14:tracePt t="42765" x="8058150" y="736600"/>
          <p14:tracePt t="42781" x="8013700" y="698500"/>
          <p14:tracePt t="42798" x="7962900" y="679450"/>
          <p14:tracePt t="42815" x="7924800" y="666750"/>
          <p14:tracePt t="42831" x="7899400" y="660400"/>
          <p14:tracePt t="42848" x="7874000" y="660400"/>
          <p14:tracePt t="42865" x="7867650" y="660400"/>
          <p14:tracePt t="42881" x="7861300" y="660400"/>
          <p14:tracePt t="42898" x="7848600" y="666750"/>
          <p14:tracePt t="42915" x="7829550" y="685800"/>
          <p14:tracePt t="42931" x="7816850" y="692150"/>
          <p14:tracePt t="42948" x="7791450" y="711200"/>
          <p14:tracePt t="42964" x="7766050" y="723900"/>
          <p14:tracePt t="42981" x="7734300" y="742950"/>
          <p14:tracePt t="42998" x="7708900" y="762000"/>
          <p14:tracePt t="43015" x="7696200" y="774700"/>
          <p14:tracePt t="43031" x="7683500" y="787400"/>
          <p14:tracePt t="43048" x="7658100" y="812800"/>
          <p14:tracePt t="43064" x="7626350" y="838200"/>
          <p14:tracePt t="43081" x="7594600" y="869950"/>
          <p14:tracePt t="43098" x="7543800" y="914400"/>
          <p14:tracePt t="43114" x="7512050" y="946150"/>
          <p14:tracePt t="43131" x="7473950" y="977900"/>
          <p14:tracePt t="43148" x="7423150" y="996950"/>
          <p14:tracePt t="43165" x="7372350" y="1009650"/>
          <p14:tracePt t="43181" x="7308850" y="1016000"/>
          <p14:tracePt t="43198" x="7283450" y="1016000"/>
          <p14:tracePt t="43214" x="7245350" y="1028700"/>
          <p14:tracePt t="43231" x="7213600" y="1028700"/>
          <p14:tracePt t="43248" x="7194550" y="1028700"/>
          <p14:tracePt t="43264" x="7162800" y="1035050"/>
          <p14:tracePt t="43281" x="7131050" y="1035050"/>
          <p14:tracePt t="43298" x="7099300" y="1035050"/>
          <p14:tracePt t="43314" x="7061200" y="1022350"/>
          <p14:tracePt t="43331" x="7029450" y="1003300"/>
          <p14:tracePt t="43347" x="6997700" y="977900"/>
          <p14:tracePt t="43364" x="6985000" y="946150"/>
          <p14:tracePt t="43381" x="6978650" y="927100"/>
          <p14:tracePt t="43398" x="6965950" y="914400"/>
          <p14:tracePt t="43414" x="6959600" y="901700"/>
          <p14:tracePt t="43431" x="6946900" y="882650"/>
          <p14:tracePt t="43447" x="6946900" y="850900"/>
          <p14:tracePt t="43464" x="6946900" y="825500"/>
          <p14:tracePt t="43481" x="6946900" y="787400"/>
          <p14:tracePt t="43497" x="6953250" y="749300"/>
          <p14:tracePt t="43514" x="6965950" y="717550"/>
          <p14:tracePt t="43531" x="6978650" y="679450"/>
          <p14:tracePt t="43548" x="6985000" y="647700"/>
          <p14:tracePt t="43564" x="6991350" y="628650"/>
          <p14:tracePt t="43581" x="7004050" y="603250"/>
          <p14:tracePt t="43597" x="7016750" y="590550"/>
          <p14:tracePt t="43614" x="7023100" y="584200"/>
          <p14:tracePt t="43631" x="7029450" y="571500"/>
          <p14:tracePt t="43647" x="7067550" y="565150"/>
          <p14:tracePt t="43664" x="7099300" y="552450"/>
          <p14:tracePt t="43680" x="7143750" y="539750"/>
          <p14:tracePt t="43697" x="7226300" y="533400"/>
          <p14:tracePt t="43714" x="7270750" y="533400"/>
          <p14:tracePt t="43730" x="7321550" y="533400"/>
          <p14:tracePt t="43747" x="7366000" y="539750"/>
          <p14:tracePt t="43764" x="7416800" y="539750"/>
          <p14:tracePt t="43780" x="7454900" y="546100"/>
          <p14:tracePt t="43797" x="7493000" y="552450"/>
          <p14:tracePt t="43814" x="7524750" y="558800"/>
          <p14:tracePt t="43831" x="7600950" y="584200"/>
          <p14:tracePt t="43847" x="7651750" y="603250"/>
          <p14:tracePt t="43864" x="7715250" y="635000"/>
          <p14:tracePt t="43880" x="7753350" y="654050"/>
          <p14:tracePt t="43897" x="7791450" y="666750"/>
          <p14:tracePt t="43914" x="7797800" y="685800"/>
          <p14:tracePt t="43930" x="7810500" y="685800"/>
          <p14:tracePt t="43947" x="7810500" y="692150"/>
          <p14:tracePt t="43964" x="7823200" y="704850"/>
          <p14:tracePt t="43980" x="7829550" y="711200"/>
          <p14:tracePt t="43997" x="7829550" y="717550"/>
          <p14:tracePt t="44014" x="7835900" y="730250"/>
          <p14:tracePt t="44030" x="7835900" y="736600"/>
          <p14:tracePt t="44047" x="7835900" y="749300"/>
          <p14:tracePt t="44064" x="7835900" y="755650"/>
          <p14:tracePt t="44081" x="7829550" y="768350"/>
          <p14:tracePt t="44097" x="7816850" y="781050"/>
          <p14:tracePt t="44114" x="7804150" y="787400"/>
          <p14:tracePt t="44130" x="7791450" y="800100"/>
          <p14:tracePt t="44147" x="7778750" y="806450"/>
          <p14:tracePt t="44163" x="7766050" y="819150"/>
          <p14:tracePt t="44180" x="7747000" y="825500"/>
          <p14:tracePt t="44197" x="7734300" y="838200"/>
          <p14:tracePt t="44213" x="7715250" y="838200"/>
          <p14:tracePt t="44216" x="7708900" y="838200"/>
          <p14:tracePt t="44230" x="7696200" y="844550"/>
          <p14:tracePt t="44247" x="7651750" y="857250"/>
          <p14:tracePt t="44263" x="7626350" y="857250"/>
          <p14:tracePt t="44280" x="7588250" y="857250"/>
          <p14:tracePt t="44297" x="7569200" y="857250"/>
          <p14:tracePt t="44313" x="7531100" y="857250"/>
          <p14:tracePt t="44330" x="7499350" y="857250"/>
          <p14:tracePt t="44347" x="7429500" y="857250"/>
          <p14:tracePt t="44363" x="7385050" y="850900"/>
          <p14:tracePt t="44380" x="7346950" y="844550"/>
          <p14:tracePt t="44396" x="7315200" y="844550"/>
          <p14:tracePt t="44413" x="7296150" y="844550"/>
          <p14:tracePt t="44430" x="7283450" y="844550"/>
          <p14:tracePt t="44446" x="7270750" y="838200"/>
          <p14:tracePt t="44463" x="7264400" y="838200"/>
          <p14:tracePt t="44480" x="7251700" y="838200"/>
          <p14:tracePt t="44513" x="7239000" y="838200"/>
          <p14:tracePt t="44530" x="7232650" y="831850"/>
          <p14:tracePt t="44546" x="7219950" y="831850"/>
          <p14:tracePt t="44563" x="7213600" y="825500"/>
          <p14:tracePt t="44580" x="7207250" y="825500"/>
          <p14:tracePt t="44597" x="7194550" y="812800"/>
          <p14:tracePt t="44613" x="7150100" y="793750"/>
          <p14:tracePt t="44630" x="7124700" y="774700"/>
          <p14:tracePt t="44646" x="7105650" y="755650"/>
          <p14:tracePt t="44663" x="7073900" y="736600"/>
          <p14:tracePt t="44680" x="7054850" y="723900"/>
          <p14:tracePt t="44696" x="7042150" y="717550"/>
          <p14:tracePt t="44713" x="7035800" y="711200"/>
          <p14:tracePt t="44730" x="7023100" y="704850"/>
          <p14:tracePt t="44747" x="7010400" y="685800"/>
          <p14:tracePt t="44763" x="6997700" y="647700"/>
          <p14:tracePt t="44780" x="6991350" y="615950"/>
          <p14:tracePt t="44796" x="6985000" y="590550"/>
          <p14:tracePt t="44813" x="6985000" y="552450"/>
          <p14:tracePt t="44830" x="6991350" y="539750"/>
          <p14:tracePt t="44846" x="7004050" y="527050"/>
          <p14:tracePt t="44863" x="7010400" y="514350"/>
          <p14:tracePt t="44879" x="7016750" y="508000"/>
          <p14:tracePt t="44896" x="7048500" y="488950"/>
          <p14:tracePt t="44913" x="7092950" y="476250"/>
          <p14:tracePt t="44929" x="7143750" y="469900"/>
          <p14:tracePt t="44946" x="7219950" y="457200"/>
          <p14:tracePt t="44963" x="7302500" y="457200"/>
          <p14:tracePt t="44980" x="7378700" y="457200"/>
          <p14:tracePt t="44996" x="7435850" y="457200"/>
          <p14:tracePt t="45013" x="7505700" y="476250"/>
          <p14:tracePt t="45029" x="7524750" y="488950"/>
          <p14:tracePt t="45046" x="7550150" y="501650"/>
          <p14:tracePt t="45063" x="7556500" y="501650"/>
          <p14:tracePt t="45079" x="7562850" y="508000"/>
          <p14:tracePt t="45096" x="7569200" y="514350"/>
          <p14:tracePt t="45113" x="7581900" y="527050"/>
          <p14:tracePt t="45130" x="7594600" y="533400"/>
          <p14:tracePt t="45146" x="7613650" y="546100"/>
          <p14:tracePt t="45163" x="7645400" y="565150"/>
          <p14:tracePt t="45179" x="7664450" y="577850"/>
          <p14:tracePt t="45196" x="7677150" y="584200"/>
          <p14:tracePt t="45213" x="7683500" y="596900"/>
          <p14:tracePt t="45229" x="7689850" y="603250"/>
          <p14:tracePt t="45263" x="7696200" y="609600"/>
          <p14:tracePt t="45279" x="7696200" y="615950"/>
          <p14:tracePt t="45296" x="7696200" y="628650"/>
          <p14:tracePt t="45312" x="7696200" y="641350"/>
          <p14:tracePt t="45329" x="7689850" y="654050"/>
          <p14:tracePt t="45346" x="7683500" y="679450"/>
          <p14:tracePt t="45363" x="7670800" y="704850"/>
          <p14:tracePt t="45379" x="7658100" y="723900"/>
          <p14:tracePt t="45396" x="7645400" y="730250"/>
          <p14:tracePt t="45413" x="7639050" y="736600"/>
          <p14:tracePt t="45429" x="7626350" y="755650"/>
          <p14:tracePt t="45446" x="7607300" y="762000"/>
          <p14:tracePt t="45462" x="7588250" y="774700"/>
          <p14:tracePt t="45479" x="7550150" y="787400"/>
          <p14:tracePt t="45496" x="7524750" y="793750"/>
          <p14:tracePt t="45512" x="7499350" y="806450"/>
          <p14:tracePt t="45529" x="7461250" y="819150"/>
          <p14:tracePt t="45546" x="7448550" y="819150"/>
          <p14:tracePt t="45562" x="7442200" y="825500"/>
          <p14:tracePt t="45579" x="7429500" y="825500"/>
          <p14:tracePt t="45596" x="7423150" y="825500"/>
          <p14:tracePt t="45612" x="7410450" y="831850"/>
          <p14:tracePt t="45629" x="7404100" y="831850"/>
          <p14:tracePt t="45646" x="7391400" y="838200"/>
          <p14:tracePt t="45662" x="7378700" y="838200"/>
          <p14:tracePt t="45679" x="7359650" y="838200"/>
          <p14:tracePt t="45696" x="7340600" y="838200"/>
          <p14:tracePt t="45712" x="7321550" y="838200"/>
          <p14:tracePt t="45729" x="7308850" y="838200"/>
          <p14:tracePt t="45745" x="7296150" y="831850"/>
          <p14:tracePt t="45762" x="7289800" y="825500"/>
          <p14:tracePt t="45779" x="7283450" y="819150"/>
          <p14:tracePt t="45795" x="7270750" y="812800"/>
          <p14:tracePt t="45812" x="7264400" y="806450"/>
          <p14:tracePt t="45829" x="7239000" y="787400"/>
          <p14:tracePt t="45845" x="7213600" y="768350"/>
          <p14:tracePt t="45862" x="7181850" y="749300"/>
          <p14:tracePt t="45879" x="7150100" y="730250"/>
          <p14:tracePt t="45895" x="7124700" y="723900"/>
          <p14:tracePt t="45912" x="7112000" y="711200"/>
          <p14:tracePt t="45929" x="7105650" y="704850"/>
          <p14:tracePt t="45945" x="7092950" y="692150"/>
          <p14:tracePt t="45962" x="7086600" y="685800"/>
          <p14:tracePt t="45979" x="7073900" y="673100"/>
          <p14:tracePt t="45995" x="7067550" y="660400"/>
          <p14:tracePt t="46012" x="7061200" y="654050"/>
          <p14:tracePt t="46028" x="7054850" y="641350"/>
          <p14:tracePt t="46045" x="7054850" y="635000"/>
          <p14:tracePt t="46062" x="7054850" y="628650"/>
          <p14:tracePt t="46078" x="7054850" y="622300"/>
          <p14:tracePt t="46095" x="7054850" y="609600"/>
          <p14:tracePt t="46112" x="7054850" y="596900"/>
          <p14:tracePt t="46128" x="7067550" y="590550"/>
          <p14:tracePt t="46145" x="7080250" y="577850"/>
          <p14:tracePt t="46162" x="7112000" y="571500"/>
          <p14:tracePt t="46179" x="7162800" y="571500"/>
          <p14:tracePt t="46195" x="7315200" y="584200"/>
          <p14:tracePt t="46212" x="7442200" y="596900"/>
          <p14:tracePt t="46228" x="7543800" y="615950"/>
          <p14:tracePt t="46245" x="7594600" y="628650"/>
          <p14:tracePt t="46262" x="7632700" y="635000"/>
          <p14:tracePt t="46278" x="7645400" y="635000"/>
          <p14:tracePt t="46295" x="7664450" y="635000"/>
          <p14:tracePt t="46312" x="7670800" y="635000"/>
          <p14:tracePt t="46328" x="7670800" y="641350"/>
          <p14:tracePt t="46345" x="7683500" y="647700"/>
          <p14:tracePt t="46362" x="7696200" y="654050"/>
          <p14:tracePt t="46378" x="7702550" y="654050"/>
          <p14:tracePt t="46395" x="7708900" y="660400"/>
          <p14:tracePt t="46411" x="7715250" y="666750"/>
          <p14:tracePt t="46445" x="7721600" y="673100"/>
          <p14:tracePt t="46461" x="7727950" y="685800"/>
          <p14:tracePt t="46478" x="7734300" y="692150"/>
          <p14:tracePt t="46495" x="7734300" y="698500"/>
          <p14:tracePt t="46511" x="7734300" y="711200"/>
          <p14:tracePt t="46528" x="7734300" y="717550"/>
          <p14:tracePt t="46545" x="7734300" y="730250"/>
          <p14:tracePt t="46561" x="7721600" y="736600"/>
          <p14:tracePt t="46578" x="7715250" y="749300"/>
          <p14:tracePt t="46595" x="7696200" y="781050"/>
          <p14:tracePt t="46611" x="7677150" y="793750"/>
          <p14:tracePt t="46628" x="7664450" y="800100"/>
          <p14:tracePt t="46645" x="7645400" y="812800"/>
          <p14:tracePt t="46661" x="7620000" y="825500"/>
          <p14:tracePt t="46678" x="7600950" y="825500"/>
          <p14:tracePt t="46695" x="7581900" y="825500"/>
          <p14:tracePt t="46711" x="7543800" y="831850"/>
          <p14:tracePt t="46729" x="7512050" y="831850"/>
          <p14:tracePt t="46733" x="7493000" y="831850"/>
          <p14:tracePt t="46745" x="7467600" y="838200"/>
          <p14:tracePt t="46761" x="7442200" y="838200"/>
          <p14:tracePt t="46778" x="7397750" y="825500"/>
          <p14:tracePt t="46795" x="7353300" y="793750"/>
          <p14:tracePt t="46811" x="7296150" y="749300"/>
          <p14:tracePt t="46828" x="7264400" y="723900"/>
          <p14:tracePt t="46846" x="7232650" y="711200"/>
          <p14:tracePt t="46861" x="7232650" y="698500"/>
          <p14:tracePt t="46878" x="7226300" y="698500"/>
          <p14:tracePt t="48750" x="7219950" y="698500"/>
          <p14:tracePt t="48767" x="7200900" y="717550"/>
          <p14:tracePt t="48774" x="7181850" y="736600"/>
          <p14:tracePt t="48781" x="7150100" y="774700"/>
          <p14:tracePt t="48793" x="7124700" y="800100"/>
          <p14:tracePt t="48810" x="7054850" y="876300"/>
          <p14:tracePt t="48826" x="6953250" y="984250"/>
          <p14:tracePt t="48844" x="6731000" y="1219200"/>
          <p14:tracePt t="48859" x="6534150" y="1352550"/>
          <p14:tracePt t="48876" x="6292850" y="1504950"/>
          <p14:tracePt t="48893" x="6019800" y="1670050"/>
          <p14:tracePt t="48910" x="5740400" y="1835150"/>
          <p14:tracePt t="48926" x="5454650" y="1981200"/>
          <p14:tracePt t="48943" x="5168900" y="2127250"/>
          <p14:tracePt t="48959" x="4889500" y="2254250"/>
          <p14:tracePt t="48976" x="4584700" y="2374900"/>
          <p14:tracePt t="48993" x="4438650" y="2444750"/>
          <p14:tracePt t="49010" x="4337050" y="2489200"/>
          <p14:tracePt t="49026" x="4203700" y="2559050"/>
          <p14:tracePt t="49043" x="4070350" y="2622550"/>
          <p14:tracePt t="49059" x="3911600" y="2686050"/>
          <p14:tracePt t="49076" x="3778250" y="2736850"/>
          <p14:tracePt t="49093" x="3600450" y="2794000"/>
          <p14:tracePt t="49109" x="3479800" y="2825750"/>
          <p14:tracePt t="49126" x="3378200" y="2870200"/>
          <p14:tracePt t="49142" x="3251200" y="2927350"/>
          <p14:tracePt t="49159" x="3130550" y="2978150"/>
          <p14:tracePt t="49176" x="2997200" y="3028950"/>
          <p14:tracePt t="49192" x="2901950" y="3067050"/>
          <p14:tracePt t="49209" x="2813050" y="3105150"/>
          <p14:tracePt t="49226" x="2762250" y="3117850"/>
          <p14:tracePt t="49244" x="2711450" y="3136900"/>
          <p14:tracePt t="49259" x="2679700" y="3149600"/>
          <p14:tracePt t="49276" x="2647950" y="3155950"/>
          <p14:tracePt t="49292" x="2622550" y="3168650"/>
          <p14:tracePt t="49309" x="2609850" y="3175000"/>
          <p14:tracePt t="49326" x="2603500" y="3181350"/>
          <p14:tracePt t="49424" x="2597150" y="3181350"/>
          <p14:tracePt t="49736" x="2590800" y="3181350"/>
          <p14:tracePt t="49752" x="2584450" y="3200400"/>
          <p14:tracePt t="49760" x="2578100" y="3206750"/>
          <p14:tracePt t="49768" x="2571750" y="3213100"/>
          <p14:tracePt t="49776" x="2565400" y="3219450"/>
          <p14:tracePt t="49792" x="2559050" y="3232150"/>
          <p14:tracePt t="49808" x="2546350" y="3251200"/>
          <p14:tracePt t="49825" x="2514600" y="3289300"/>
          <p14:tracePt t="49842" x="2495550" y="3321050"/>
          <p14:tracePt t="49858" x="2470150" y="3352800"/>
          <p14:tracePt t="49875" x="2451100" y="3378200"/>
          <p14:tracePt t="49892" x="2413000" y="3422650"/>
          <p14:tracePt t="49909" x="2362200" y="3479800"/>
          <p14:tracePt t="49925" x="2324100" y="3498850"/>
          <p14:tracePt t="49942" x="2286000" y="3511550"/>
          <p14:tracePt t="49959" x="2279650" y="3524250"/>
          <p14:tracePt t="49975" x="2273300" y="3524250"/>
          <p14:tracePt t="49992" x="2266950" y="3524250"/>
          <p14:tracePt t="50009" x="2254250" y="3524250"/>
          <p14:tracePt t="50025" x="2247900" y="3524250"/>
          <p14:tracePt t="50041" x="2241550" y="3517900"/>
          <p14:tracePt t="50058" x="2222500" y="3517900"/>
          <p14:tracePt t="50075" x="2190750" y="3517900"/>
          <p14:tracePt t="50092" x="2152650" y="3511550"/>
          <p14:tracePt t="50108" x="2095500" y="3511550"/>
          <p14:tracePt t="50125" x="2038350" y="3505200"/>
          <p14:tracePt t="50143" x="1943100" y="3479800"/>
          <p14:tracePt t="50163" x="1892300" y="3460750"/>
          <p14:tracePt t="50185" x="1822450" y="3429000"/>
          <p14:tracePt t="50206" x="1733550" y="3384550"/>
          <p14:tracePt t="50228" x="1663700" y="3352800"/>
          <p14:tracePt t="50249" x="1555750" y="3327400"/>
          <p14:tracePt t="50275" x="1466850" y="3302000"/>
          <p14:tracePt t="50294" x="1416050" y="3289300"/>
          <p14:tracePt t="50315" x="1301750" y="3270250"/>
          <p14:tracePt t="50336" x="1181100" y="3244850"/>
          <p14:tracePt t="50356" x="1028700" y="3219450"/>
          <p14:tracePt t="50377" x="946150" y="3213100"/>
          <p14:tracePt t="50391" x="927100" y="3213100"/>
          <p14:tracePt t="50408" x="850900" y="3213100"/>
          <p14:tracePt t="50426" x="749300" y="3219450"/>
          <p14:tracePt t="50441" x="723900" y="3219450"/>
          <p14:tracePt t="50458" x="717550" y="3219450"/>
          <p14:tracePt t="50824" x="717550" y="3213100"/>
          <p14:tracePt t="50831" x="723900" y="3213100"/>
          <p14:tracePt t="50841" x="742950" y="3213100"/>
          <p14:tracePt t="50857" x="793750" y="3200400"/>
          <p14:tracePt t="50874" x="850900" y="3187700"/>
          <p14:tracePt t="50891" x="920750" y="3168650"/>
          <p14:tracePt t="50908" x="971550" y="3168650"/>
          <p14:tracePt t="50924" x="1016000" y="3168650"/>
          <p14:tracePt t="50941" x="1098550" y="3175000"/>
          <p14:tracePt t="50959" x="1168400" y="3194050"/>
          <p14:tracePt t="50974" x="1225550" y="3194050"/>
          <p14:tracePt t="50991" x="1257300" y="3194050"/>
          <p14:tracePt t="51008" x="1295400" y="3187700"/>
          <p14:tracePt t="51024" x="1320800" y="3175000"/>
          <p14:tracePt t="51041" x="1358900" y="3162300"/>
          <p14:tracePt t="51058" x="1397000" y="3162300"/>
          <p14:tracePt t="51074" x="1428750" y="3162300"/>
          <p14:tracePt t="51091" x="1492250" y="3175000"/>
          <p14:tracePt t="51107" x="1524000" y="3187700"/>
          <p14:tracePt t="51124" x="1574800" y="3187700"/>
          <p14:tracePt t="51140" x="1612900" y="3187700"/>
          <p14:tracePt t="51157" x="1657350" y="3175000"/>
          <p14:tracePt t="51174" x="1676400" y="3175000"/>
          <p14:tracePt t="51191" x="1682750" y="3168650"/>
          <p14:tracePt t="51397" x="1689100" y="3168650"/>
          <p14:tracePt t="51404" x="1701800" y="3168650"/>
          <p14:tracePt t="51420" x="1708150" y="3168650"/>
          <p14:tracePt t="51437" x="1714500" y="3168650"/>
          <p14:tracePt t="51482" x="1720850" y="3168650"/>
          <p14:tracePt t="51498" x="1727200" y="3168650"/>
          <p14:tracePt t="51506" x="1739900" y="3168650"/>
          <p14:tracePt t="51514" x="1746250" y="3168650"/>
          <p14:tracePt t="51524" x="1752600" y="3168650"/>
          <p14:tracePt t="51540" x="1758950" y="3168650"/>
          <p14:tracePt t="51557" x="1771650" y="3168650"/>
          <p14:tracePt t="51574" x="1778000" y="3168650"/>
          <p14:tracePt t="51592" x="1790700" y="3168650"/>
          <p14:tracePt t="51607" x="1797050" y="3168650"/>
          <p14:tracePt t="51640" x="1803400" y="3168650"/>
          <p14:tracePt t="51657" x="1809750" y="3168650"/>
          <p14:tracePt t="51674" x="1822450" y="3168650"/>
          <p14:tracePt t="51690" x="1828800" y="3162300"/>
          <p14:tracePt t="51707" x="1835150" y="3155950"/>
          <p14:tracePt t="51724" x="1847850" y="3149600"/>
          <p14:tracePt t="51740" x="1860550" y="3149600"/>
          <p14:tracePt t="51757" x="1866900" y="3143250"/>
          <p14:tracePt t="51867" x="1885950" y="3143250"/>
          <p14:tracePt t="51874" x="1898650" y="3143250"/>
          <p14:tracePt t="51890" x="1949450" y="3143250"/>
          <p14:tracePt t="51907" x="1993900" y="3143250"/>
          <p14:tracePt t="51923" x="2044700" y="3143250"/>
          <p14:tracePt t="51940" x="2089150" y="3143250"/>
          <p14:tracePt t="51957" x="2127250" y="3143250"/>
          <p14:tracePt t="51973" x="2159000" y="3143250"/>
          <p14:tracePt t="51990" x="2197100" y="3143250"/>
          <p14:tracePt t="52007" x="2273300" y="3149600"/>
          <p14:tracePt t="52024" x="2311400" y="3162300"/>
          <p14:tracePt t="52040" x="2362200" y="3175000"/>
          <p14:tracePt t="52057" x="2406650" y="3187700"/>
          <p14:tracePt t="52073" x="2451100" y="3194050"/>
          <p14:tracePt t="52090" x="2495550" y="3200400"/>
          <p14:tracePt t="52106" x="2546350" y="3213100"/>
          <p14:tracePt t="52123" x="2603500" y="3232150"/>
          <p14:tracePt t="52142" x="2628900" y="3244850"/>
          <p14:tracePt t="52159" x="2667000" y="3251200"/>
          <p14:tracePt t="52175" x="2698750" y="3257550"/>
          <p14:tracePt t="52191" x="2743200" y="3257550"/>
          <p14:tracePt t="52206" x="2781300" y="3257550"/>
          <p14:tracePt t="52223" x="2825750" y="3257550"/>
          <p14:tracePt t="52240" x="2870200" y="3257550"/>
          <p14:tracePt t="52242" x="2895600" y="3251200"/>
          <p14:tracePt t="52257" x="2914650" y="3244850"/>
          <p14:tracePt t="52273" x="2965450" y="3238500"/>
          <p14:tracePt t="52290" x="2984500" y="3232150"/>
          <p14:tracePt t="52306" x="2997200" y="3225800"/>
          <p14:tracePt t="52323" x="3009900" y="3219450"/>
          <p14:tracePt t="52340" x="3016250" y="3213100"/>
          <p14:tracePt t="52356" x="3022600" y="3206750"/>
          <p14:tracePt t="52423" x="3028950" y="3206750"/>
          <p14:tracePt t="52446" x="3028950" y="3200400"/>
          <p14:tracePt t="52454" x="3035300" y="3200400"/>
          <p14:tracePt t="53526" x="3035300" y="3219450"/>
          <p14:tracePt t="53534" x="3028950" y="3257550"/>
          <p14:tracePt t="53551" x="3003550" y="3308350"/>
          <p14:tracePt t="53568" x="2959100" y="3352800"/>
          <p14:tracePt t="53584" x="2889250" y="3397250"/>
          <p14:tracePt t="53604" x="2762250" y="3448050"/>
          <p14:tracePt t="53621" x="2660650" y="3467100"/>
          <p14:tracePt t="53639" x="2597150" y="3479800"/>
          <p14:tracePt t="53655" x="2546350" y="3492500"/>
          <p14:tracePt t="53673" x="2489200" y="3505200"/>
          <p14:tracePt t="53691" x="2419350" y="3524250"/>
          <p14:tracePt t="53705" x="2406650" y="3524250"/>
          <p14:tracePt t="53722" x="2400300" y="3524250"/>
          <p14:tracePt t="53816" x="2393950" y="3524250"/>
          <p14:tracePt t="53830" x="2374900" y="3530600"/>
          <p14:tracePt t="53847" x="2311400" y="3543300"/>
          <p14:tracePt t="53862" x="2292350" y="3549650"/>
          <p14:tracePt t="53877" x="2247900" y="3549650"/>
          <p14:tracePt t="53891" x="2241550" y="3549650"/>
          <p14:tracePt t="53906" x="2228850" y="3549650"/>
          <p14:tracePt t="54053" x="2228850" y="3543300"/>
          <p14:tracePt t="54067" x="2222500" y="3505200"/>
          <p14:tracePt t="54083" x="2216150" y="3473450"/>
          <p14:tracePt t="54097" x="2209800" y="3435350"/>
          <p14:tracePt t="54111" x="2209800" y="3422650"/>
          <p14:tracePt t="54123" x="2203450" y="3378200"/>
          <p14:tracePt t="54138" x="2190750" y="3359150"/>
          <p14:tracePt t="54155" x="2184400" y="3352800"/>
          <p14:tracePt t="54217" x="2178050" y="3352800"/>
          <p14:tracePt t="54232" x="2171700" y="3390900"/>
          <p14:tracePt t="54243" x="2171700" y="3409950"/>
          <p14:tracePt t="54255" x="2178050" y="3435350"/>
          <p14:tracePt t="54271" x="2190750" y="3473450"/>
          <p14:tracePt t="54288" x="2203450" y="3505200"/>
          <p14:tracePt t="54305" x="2216150" y="3543300"/>
          <p14:tracePt t="54321" x="2228850" y="3556000"/>
          <p14:tracePt t="54338" x="2228850" y="3562350"/>
          <p14:tracePt t="54355" x="2228850" y="3568700"/>
          <p14:tracePt t="54371" x="2235200" y="3581400"/>
          <p14:tracePt t="54388" x="2235200" y="3587750"/>
          <p14:tracePt t="54408" x="2235200" y="3600450"/>
          <p14:tracePt t="54427" x="2235200" y="3613150"/>
          <p14:tracePt t="54442" x="2235200" y="3625850"/>
          <p14:tracePt t="54457" x="2241550" y="3632200"/>
          <p14:tracePt t="54585" x="2247900" y="3632200"/>
          <p14:tracePt t="54602" x="2260600" y="3625850"/>
          <p14:tracePt t="54618" x="2273300" y="3619500"/>
          <p14:tracePt t="54635" x="2292350" y="3613150"/>
          <p14:tracePt t="54653" x="2343150" y="3581400"/>
          <p14:tracePt t="54671" x="2387600" y="3568700"/>
          <p14:tracePt t="54688" x="2419350" y="3568700"/>
          <p14:tracePt t="54705" x="2425700" y="3568700"/>
          <p14:tracePt t="54747" x="2432050" y="3568700"/>
          <p14:tracePt t="54789" x="2444750" y="3575050"/>
          <p14:tracePt t="54804" x="2489200" y="3606800"/>
          <p14:tracePt t="54821" x="2540000" y="3625850"/>
          <p14:tracePt t="54837" x="2578100" y="3638550"/>
          <p14:tracePt t="54855" x="2609850" y="3651250"/>
          <p14:tracePt t="54871" x="2628900" y="3657600"/>
          <p14:tracePt t="55100" x="2628900" y="3663950"/>
          <p14:tracePt t="55124" x="2622550" y="3670300"/>
          <p14:tracePt t="55140" x="2616200" y="3676650"/>
          <p14:tracePt t="55156" x="2616200" y="3683000"/>
          <p14:tracePt t="55408" x="2609850" y="3689350"/>
          <p14:tracePt t="55425" x="2609850" y="3695700"/>
          <p14:tracePt t="55442" x="2603500" y="3695700"/>
          <p14:tracePt t="55461" x="2590800" y="3721100"/>
          <p14:tracePt t="55477" x="2559050" y="3752850"/>
          <p14:tracePt t="55492" x="2527300" y="3790950"/>
          <p14:tracePt t="55509" x="2489200" y="3810000"/>
          <p14:tracePt t="55525" x="2451100" y="3835400"/>
          <p14:tracePt t="55540" x="2419350" y="3854450"/>
          <p14:tracePt t="55556" x="2406650" y="3860800"/>
          <p14:tracePt t="55570" x="2400300" y="3867150"/>
          <p14:tracePt t="55587" x="2393950" y="3867150"/>
          <p14:tracePt t="55860" x="2387600" y="3867150"/>
          <p14:tracePt t="55875" x="2381250" y="3873500"/>
          <p14:tracePt t="55892" x="2374900" y="3873500"/>
          <p14:tracePt t="55907" x="2362200" y="3873500"/>
          <p14:tracePt t="55921" x="2355850" y="3873500"/>
          <p14:tracePt t="55937" x="2349500" y="3873500"/>
          <p14:tracePt t="55953" x="2343150" y="3873500"/>
          <p14:tracePt t="55970" x="2324100" y="3867150"/>
          <p14:tracePt t="55986" x="2305050" y="3860800"/>
          <p14:tracePt t="56003" x="2292350" y="3848100"/>
          <p14:tracePt t="56020" x="2273300" y="3841750"/>
          <p14:tracePt t="56037" x="2260600" y="3822700"/>
          <p14:tracePt t="56053" x="2241550" y="3803650"/>
          <p14:tracePt t="56070" x="2209800" y="3771900"/>
          <p14:tracePt t="56087" x="2178050" y="3727450"/>
          <p14:tracePt t="56103" x="2171700" y="3714750"/>
          <p14:tracePt t="56120" x="2159000" y="3708400"/>
          <p14:tracePt t="56142" x="2152650" y="3702050"/>
          <p14:tracePt t="56163" x="2146300" y="3695700"/>
          <p14:tracePt t="56182" x="2139950" y="3689350"/>
          <p14:tracePt t="56229" x="2133600" y="3683000"/>
          <p14:tracePt t="56245" x="2127250" y="3683000"/>
          <p14:tracePt t="56262" x="2120900" y="3676650"/>
          <p14:tracePt t="56314" x="2114550" y="3676650"/>
          <p14:tracePt t="56362" x="2114550" y="3670300"/>
          <p14:tracePt t="56440" x="2108200" y="3670300"/>
          <p14:tracePt t="56636" x="2108200" y="3683000"/>
          <p14:tracePt t="56652" x="2152650" y="3740150"/>
          <p14:tracePt t="56671" x="2190750" y="3778250"/>
          <p14:tracePt t="56689" x="2203450" y="3816350"/>
          <p14:tracePt t="56704" x="2209800" y="3835400"/>
          <p14:tracePt t="56721" x="2216150" y="3841750"/>
          <p14:tracePt t="57067" x="2222500" y="3841750"/>
          <p14:tracePt t="57081" x="2228850" y="3835400"/>
          <p14:tracePt t="57095" x="2235200" y="3829050"/>
          <p14:tracePt t="57111" x="2241550" y="3816350"/>
          <p14:tracePt t="57125" x="2254250" y="3810000"/>
          <p14:tracePt t="57141" x="2260600" y="3803650"/>
          <p14:tracePt t="57156" x="2266950" y="3790950"/>
          <p14:tracePt t="57173" x="2279650" y="3784600"/>
          <p14:tracePt t="57188" x="2286000" y="3765550"/>
          <p14:tracePt t="57203" x="2298700" y="3752850"/>
          <p14:tracePt t="57218" x="2305050" y="3746500"/>
          <p14:tracePt t="57235" x="2311400" y="3740150"/>
          <p14:tracePt t="57252" x="2317750" y="3733800"/>
          <p14:tracePt t="57269" x="2330450" y="3721100"/>
          <p14:tracePt t="57286" x="2336800" y="3714750"/>
          <p14:tracePt t="57302" x="2336800" y="3702050"/>
          <p14:tracePt t="57319" x="2343150" y="3702050"/>
          <p14:tracePt t="57335" x="2343150" y="3695700"/>
          <p14:tracePt t="57352" x="2343150" y="3689350"/>
          <p14:tracePt t="57417" x="2349500" y="3676650"/>
          <p14:tracePt t="57432" x="2349500" y="3663950"/>
          <p14:tracePt t="57447" x="2349500" y="3638550"/>
          <p14:tracePt t="57461" x="2349500" y="3632200"/>
          <p14:tracePt t="57546" x="2349500" y="3625850"/>
          <p14:tracePt t="57716" x="2349500" y="3644900"/>
          <p14:tracePt t="57727" x="2343150" y="3657600"/>
          <p14:tracePt t="57736" x="2336800" y="3676650"/>
          <p14:tracePt t="57752" x="2324100" y="3721100"/>
          <p14:tracePt t="57768" x="2305050" y="3752850"/>
          <p14:tracePt t="57772" x="2305050" y="3765550"/>
          <p14:tracePt t="57785" x="2279650" y="3790950"/>
          <p14:tracePt t="57802" x="2273300" y="3797300"/>
          <p14:tracePt t="57818" x="2260600" y="3803650"/>
          <p14:tracePt t="57835" x="2260600" y="3810000"/>
          <p14:tracePt t="57958" x="2254250" y="3816350"/>
          <p14:tracePt t="57969" x="2254250" y="3822700"/>
          <p14:tracePt t="57985" x="2247900" y="3829050"/>
          <p14:tracePt t="58001" x="2241550" y="3835400"/>
          <p14:tracePt t="58054" x="2241550" y="3841750"/>
          <p14:tracePt t="58068" x="2241550" y="3848100"/>
          <p14:tracePt t="58084" x="2266950" y="3879850"/>
          <p14:tracePt t="58101" x="2292350" y="3905250"/>
          <p14:tracePt t="58118" x="2305050" y="3924300"/>
          <p14:tracePt t="58135" x="2311400" y="3937000"/>
          <p14:tracePt t="58151" x="2317750" y="3943350"/>
          <p14:tracePt t="58477" x="2324100" y="3943350"/>
          <p14:tracePt t="58493" x="2336800" y="3943350"/>
          <p14:tracePt t="58505" x="2368550" y="3937000"/>
          <p14:tracePt t="58519" x="2489200" y="3930650"/>
          <p14:tracePt t="58534" x="2616200" y="3911600"/>
          <p14:tracePt t="58551" x="2755900" y="3905250"/>
          <p14:tracePt t="58568" x="2882900" y="3905250"/>
          <p14:tracePt t="58584" x="2946400" y="3917950"/>
          <p14:tracePt t="58601" x="2959100" y="3917950"/>
          <p14:tracePt t="59547" x="2978150" y="3917950"/>
          <p14:tracePt t="59555" x="3016250" y="3924300"/>
          <p14:tracePt t="59566" x="3048000" y="3924300"/>
          <p14:tracePt t="59583" x="3136900" y="3924300"/>
          <p14:tracePt t="59600" x="3194050" y="3930650"/>
          <p14:tracePt t="59617" x="3238500" y="3937000"/>
          <p14:tracePt t="59633" x="3263900" y="3937000"/>
          <p14:tracePt t="60176" x="3276600" y="3937000"/>
          <p14:tracePt t="60191" x="3282950" y="3937000"/>
          <p14:tracePt t="60206" x="3295650" y="3937000"/>
          <p14:tracePt t="60221" x="3302000" y="3937000"/>
          <p14:tracePt t="60235" x="3308350" y="3937000"/>
          <p14:tracePt t="60249" x="3314700" y="3937000"/>
          <p14:tracePt t="60266" x="3321050" y="3937000"/>
          <p14:tracePt t="60283" x="3327400" y="3930650"/>
          <p14:tracePt t="60299" x="3371850" y="3917950"/>
          <p14:tracePt t="60316" x="3403600" y="3905250"/>
          <p14:tracePt t="60333" x="3416300" y="3898900"/>
          <p14:tracePt t="60349" x="3429000" y="3892550"/>
          <p14:tracePt t="60382" x="3435350" y="3886200"/>
          <p14:tracePt t="60399" x="3448050" y="3886200"/>
          <p14:tracePt t="60433" x="3460750" y="3873500"/>
          <p14:tracePt t="60449" x="3460750" y="3867150"/>
          <p14:tracePt t="60466" x="3467100" y="3867150"/>
          <p14:tracePt t="60646" x="3473450" y="3860800"/>
          <p14:tracePt t="60660" x="3486150" y="3860800"/>
          <p14:tracePt t="60675" x="3536950" y="3860800"/>
          <p14:tracePt t="60689" x="3568700" y="3860800"/>
          <p14:tracePt t="60704" x="3613150" y="3860800"/>
          <p14:tracePt t="60719" x="3651250" y="3860800"/>
          <p14:tracePt t="60733" x="3670300" y="3860800"/>
          <p14:tracePt t="60749" x="3676650" y="3860800"/>
          <p14:tracePt t="62438" x="3663950" y="3879850"/>
          <p14:tracePt t="62452" x="3638550" y="3898900"/>
          <p14:tracePt t="62466" x="3581400" y="3937000"/>
          <p14:tracePt t="62481" x="3517900" y="3968750"/>
          <p14:tracePt t="62498" x="3454400" y="3981450"/>
          <p14:tracePt t="62514" x="3403600" y="3994150"/>
          <p14:tracePt t="62531" x="3346450" y="4006850"/>
          <p14:tracePt t="62548" x="3308350" y="4013200"/>
          <p14:tracePt t="62564" x="3282950" y="4019550"/>
          <p14:tracePt t="62581" x="3270250" y="4025900"/>
          <p14:tracePt t="62597" x="3270250" y="4032250"/>
          <p14:tracePt t="62614" x="3263900" y="4032250"/>
          <p14:tracePt t="62777" x="3263900" y="4025900"/>
          <p14:tracePt t="62791" x="3276600" y="4019550"/>
          <p14:tracePt t="62806" x="3276600" y="4013200"/>
          <p14:tracePt t="62854" x="3282950" y="4013200"/>
          <p14:tracePt t="62867" x="3282950" y="4006850"/>
          <p14:tracePt t="62880" x="3289300" y="4006850"/>
          <p14:tracePt t="63010" x="3289300" y="4000500"/>
          <p14:tracePt t="63024" x="3295650" y="3994150"/>
          <p14:tracePt t="63038" x="3302000" y="3981450"/>
          <p14:tracePt t="63052" x="3314700" y="3949700"/>
          <p14:tracePt t="63067" x="3321050" y="3917950"/>
          <p14:tracePt t="63097" x="3321050" y="3911600"/>
          <p14:tracePt t="63113" x="3321050" y="3905250"/>
          <p14:tracePt t="63178" x="3321050" y="3886200"/>
          <p14:tracePt t="63192" x="3321050" y="3879850"/>
          <p14:tracePt t="63207" x="3314700" y="3860800"/>
          <p14:tracePt t="63220" x="3308350" y="3848100"/>
          <p14:tracePt t="63233" x="3302000" y="3816350"/>
          <p14:tracePt t="63247" x="3289300" y="3784600"/>
          <p14:tracePt t="63264" x="3276600" y="3752850"/>
          <p14:tracePt t="63280" x="3270250" y="3733800"/>
          <p14:tracePt t="63298" x="3263900" y="3714750"/>
          <p14:tracePt t="63313" x="3263900" y="3702050"/>
          <p14:tracePt t="63496" x="3263900" y="3708400"/>
          <p14:tracePt t="63507" x="3257550" y="3727450"/>
          <p14:tracePt t="63515" x="3251200" y="3746500"/>
          <p14:tracePt t="63530" x="3244850" y="3778250"/>
          <p14:tracePt t="63547" x="3238500" y="3797300"/>
          <p14:tracePt t="63563" x="3232150" y="3810000"/>
          <p14:tracePt t="63580" x="3232150" y="3816350"/>
          <p14:tracePt t="63597" x="3232150" y="3822700"/>
          <p14:tracePt t="63732" x="3232150" y="3829050"/>
          <p14:tracePt t="63753" x="3232150" y="3835400"/>
          <p14:tracePt t="63761" x="3232150" y="3841750"/>
          <p14:tracePt t="63772" x="3232150" y="3854450"/>
          <p14:tracePt t="63785" x="3244850" y="3886200"/>
          <p14:tracePt t="63799" x="3244850" y="3892550"/>
          <p14:tracePt t="63814" x="3244850" y="3905250"/>
          <p14:tracePt t="63830" x="3244850" y="3911600"/>
          <p14:tracePt t="63904" x="3244850" y="3905250"/>
          <p14:tracePt t="63916" x="3251200" y="3892550"/>
          <p14:tracePt t="63929" x="3263900" y="3860800"/>
          <p14:tracePt t="63946" x="3276600" y="3829050"/>
          <p14:tracePt t="63963" x="3289300" y="3803650"/>
          <p14:tracePt t="63980" x="3295650" y="3790950"/>
          <p14:tracePt t="63996" x="3302000" y="3784600"/>
          <p14:tracePt t="64013" x="3308350" y="3771900"/>
          <p14:tracePt t="64029" x="3314700" y="3771900"/>
          <p14:tracePt t="64092" x="3321050" y="3771900"/>
          <p14:tracePt t="64282" x="3321050" y="3765550"/>
          <p14:tracePt t="64298" x="3333750" y="3752850"/>
          <p14:tracePt t="64314" x="3340100" y="3746500"/>
          <p14:tracePt t="64331" x="3352800" y="3740150"/>
          <p14:tracePt t="64420" x="3352800" y="3752850"/>
          <p14:tracePt t="64435" x="3346450" y="3784600"/>
          <p14:tracePt t="64452" x="3340100" y="3816350"/>
          <p14:tracePt t="64468" x="3321050" y="3841750"/>
          <p14:tracePt t="64484" x="3302000" y="3860800"/>
          <p14:tracePt t="64498" x="3289300" y="3873500"/>
          <p14:tracePt t="64512" x="3282950" y="3879850"/>
          <p14:tracePt t="64529" x="3263900" y="3886200"/>
          <p14:tracePt t="64633" x="3263900" y="3879850"/>
          <p14:tracePt t="64646" x="3270250" y="3873500"/>
          <p14:tracePt t="64662" x="3276600" y="3867150"/>
          <p14:tracePt t="64679" x="3282950" y="3867150"/>
          <p14:tracePt t="64718" x="3289300" y="3867150"/>
          <p14:tracePt t="64858" x="3289300" y="3848100"/>
          <p14:tracePt t="64873" x="3302000" y="3835400"/>
          <p14:tracePt t="64888" x="3308350" y="3829050"/>
          <p14:tracePt t="64903" x="3308350" y="3822700"/>
          <p14:tracePt t="64917" x="3321050" y="3810000"/>
          <p14:tracePt t="64931" x="3327400" y="3810000"/>
          <p14:tracePt t="65132" x="3327400" y="3803650"/>
          <p14:tracePt t="65148" x="3333750" y="3797300"/>
          <p14:tracePt t="65164" x="3340100" y="3784600"/>
          <p14:tracePt t="65180" x="3340100" y="3778250"/>
          <p14:tracePt t="65196" x="3346450" y="3771900"/>
          <p14:tracePt t="65422" x="3346450" y="3765550"/>
          <p14:tracePt t="65439" x="3352800" y="3759200"/>
          <p14:tracePt t="65455" x="3352800" y="3752850"/>
          <p14:tracePt t="65472" x="3352800" y="3740150"/>
          <p14:tracePt t="65490" x="3352800" y="3733800"/>
          <p14:tracePt t="65507" x="3359150" y="3714750"/>
          <p14:tracePt t="65523" x="3371850" y="3689350"/>
          <p14:tracePt t="65539" x="3384550" y="3657600"/>
          <p14:tracePt t="65556" x="3403600" y="3619500"/>
          <p14:tracePt t="65570" x="3409950" y="3606800"/>
          <p14:tracePt t="65585" x="3422650" y="3568700"/>
          <p14:tracePt t="65599" x="3448050" y="3530600"/>
          <p14:tracePt t="65613" x="3467100" y="3492500"/>
          <p14:tracePt t="65628" x="3492500" y="3435350"/>
          <p14:tracePt t="65645" x="3511550" y="3390900"/>
          <p14:tracePt t="65661" x="3530600" y="3352800"/>
          <p14:tracePt t="65678" x="3543300" y="3327400"/>
          <p14:tracePt t="65695" x="3549650" y="3302000"/>
          <p14:tracePt t="65711" x="3556000" y="3282950"/>
          <p14:tracePt t="65728" x="3562350" y="3276600"/>
          <p14:tracePt t="65744" x="3568700" y="3251200"/>
          <p14:tracePt t="65761" x="3575050" y="3225800"/>
          <p14:tracePt t="65778" x="3587750" y="3200400"/>
          <p14:tracePt t="65795" x="3600450" y="3181350"/>
          <p14:tracePt t="65811" x="3600450" y="3175000"/>
          <p14:tracePt t="65828" x="3600450" y="3168650"/>
          <p14:tracePt t="65845" x="3613150" y="3155950"/>
          <p14:tracePt t="65861" x="3619500" y="3149600"/>
          <p14:tracePt t="65878" x="3632200" y="3136900"/>
          <p14:tracePt t="65895" x="3638550" y="3124200"/>
          <p14:tracePt t="65911" x="3644900" y="3111500"/>
          <p14:tracePt t="65928" x="3651250" y="3098800"/>
          <p14:tracePt t="65945" x="3651250" y="3092450"/>
          <p14:tracePt t="66018" x="3651250" y="3086100"/>
          <p14:tracePt t="66033" x="3651250" y="3073400"/>
          <p14:tracePt t="66041" x="3651250" y="3060700"/>
          <p14:tracePt t="66057" x="3651250" y="3054350"/>
          <p14:tracePt t="66064" x="3651250" y="3041650"/>
          <p14:tracePt t="66078" x="3651250" y="3035300"/>
          <p14:tracePt t="66094" x="3651250" y="3003550"/>
          <p14:tracePt t="66111" x="3651250" y="2984500"/>
          <p14:tracePt t="66128" x="3651250" y="2965450"/>
          <p14:tracePt t="66144" x="3651250" y="2946400"/>
          <p14:tracePt t="66161" x="3651250" y="2921000"/>
          <p14:tracePt t="66178" x="3663950" y="2882900"/>
          <p14:tracePt t="66194" x="3676650" y="2857500"/>
          <p14:tracePt t="66211" x="3683000" y="2832100"/>
          <p14:tracePt t="66228" x="3689350" y="2813050"/>
          <p14:tracePt t="66244" x="3695700" y="2800350"/>
          <p14:tracePt t="66261" x="3708400" y="2774950"/>
          <p14:tracePt t="66278" x="3714750" y="2743200"/>
          <p14:tracePt t="66294" x="3733800" y="2717800"/>
          <p14:tracePt t="66311" x="3752850" y="2686050"/>
          <p14:tracePt t="66328" x="3765550" y="2654300"/>
          <p14:tracePt t="66344" x="3771900" y="2641600"/>
          <p14:tracePt t="66361" x="3790950" y="2603500"/>
          <p14:tracePt t="66378" x="3810000" y="2565400"/>
          <p14:tracePt t="66394" x="3841750" y="2520950"/>
          <p14:tracePt t="66411" x="3879850" y="2476500"/>
          <p14:tracePt t="66427" x="3911600" y="2438400"/>
          <p14:tracePt t="66444" x="3943350" y="2406650"/>
          <p14:tracePt t="66461" x="4000500" y="2355850"/>
          <p14:tracePt t="66477" x="4064000" y="2305050"/>
          <p14:tracePt t="66494" x="4121150" y="2260600"/>
          <p14:tracePt t="66511" x="4210050" y="2197100"/>
          <p14:tracePt t="66527" x="4298950" y="2152650"/>
          <p14:tracePt t="66544" x="4368800" y="2108200"/>
          <p14:tracePt t="66561" x="4425950" y="2070100"/>
          <p14:tracePt t="66577" x="4476750" y="2038350"/>
          <p14:tracePt t="66594" x="4540250" y="2019300"/>
          <p14:tracePt t="66610" x="4616450" y="2019300"/>
          <p14:tracePt t="66627" x="4756150" y="2032000"/>
          <p14:tracePt t="66644" x="4813300" y="2044700"/>
          <p14:tracePt t="66660" x="4857750" y="2057400"/>
          <p14:tracePt t="66677" x="4902200" y="2063750"/>
          <p14:tracePt t="66694" x="4933950" y="2076450"/>
          <p14:tracePt t="66710" x="4978400" y="2089150"/>
          <p14:tracePt t="66727" x="5016500" y="2101850"/>
          <p14:tracePt t="66744" x="5054600" y="2120900"/>
          <p14:tracePt t="66761" x="5086350" y="2133600"/>
          <p14:tracePt t="66777" x="5092700" y="2139950"/>
          <p14:tracePt t="66794" x="5105400" y="2146300"/>
          <p14:tracePt t="66810" x="5111750" y="2159000"/>
          <p14:tracePt t="66827" x="5118100" y="2171700"/>
          <p14:tracePt t="66844" x="5137150" y="2203450"/>
          <p14:tracePt t="66860" x="5156200" y="2247900"/>
          <p14:tracePt t="66877" x="5181600" y="2311400"/>
          <p14:tracePt t="66894" x="5213350" y="2444750"/>
          <p14:tracePt t="66910" x="5219700" y="2540000"/>
          <p14:tracePt t="66927" x="5232400" y="2609850"/>
          <p14:tracePt t="66944" x="5238750" y="2667000"/>
          <p14:tracePt t="66960" x="5238750" y="2717800"/>
          <p14:tracePt t="66977" x="5238750" y="2755900"/>
          <p14:tracePt t="66994" x="5219700" y="2794000"/>
          <p14:tracePt t="67010" x="5194300" y="2832100"/>
          <p14:tracePt t="67027" x="5118100" y="2895600"/>
          <p14:tracePt t="67044" x="5054600" y="2940050"/>
          <p14:tracePt t="67060" x="4959350" y="2984500"/>
          <p14:tracePt t="67077" x="4851400" y="3003550"/>
          <p14:tracePt t="67093" x="4749800" y="3016250"/>
          <p14:tracePt t="67110" x="4622800" y="3035300"/>
          <p14:tracePt t="67127" x="4483100" y="3041650"/>
          <p14:tracePt t="67143" x="4362450" y="3041650"/>
          <p14:tracePt t="67160" x="4286250" y="3054350"/>
          <p14:tracePt t="67177" x="4216400" y="3060700"/>
          <p14:tracePt t="67193" x="4165600" y="3054350"/>
          <p14:tracePt t="67210" x="4114800" y="3041650"/>
          <p14:tracePt t="67227" x="4064000" y="3022600"/>
          <p14:tracePt t="67243" x="4013200" y="2997200"/>
          <p14:tracePt t="67260" x="3968750" y="2984500"/>
          <p14:tracePt t="67277" x="3911600" y="2971800"/>
          <p14:tracePt t="67293" x="3879850" y="2952750"/>
          <p14:tracePt t="67310" x="3835400" y="2933700"/>
          <p14:tracePt t="67327" x="3797300" y="2921000"/>
          <p14:tracePt t="67343" x="3771900" y="2901950"/>
          <p14:tracePt t="67360" x="3759200" y="2895600"/>
          <p14:tracePt t="67377" x="3759200" y="2882900"/>
          <p14:tracePt t="67393" x="3746500" y="2876550"/>
          <p14:tracePt t="67410" x="3746500" y="2870200"/>
          <p14:tracePt t="67427" x="3740150" y="2851150"/>
          <p14:tracePt t="67443" x="3740150" y="2832100"/>
          <p14:tracePt t="67460" x="3740150" y="2819400"/>
          <p14:tracePt t="67477" x="3740150" y="2813050"/>
          <p14:tracePt t="67493" x="3740150" y="2800350"/>
          <p14:tracePt t="67510" x="3740150" y="2794000"/>
          <p14:tracePt t="67527" x="3740150" y="2781300"/>
          <p14:tracePt t="67543" x="3740150" y="2774950"/>
          <p14:tracePt t="67632" x="3733800" y="2781300"/>
          <p14:tracePt t="67639" x="3721100" y="2806700"/>
          <p14:tracePt t="67646" x="3708400" y="2844800"/>
          <p14:tracePt t="67660" x="3702050" y="2870200"/>
          <p14:tracePt t="67676" x="3670300" y="2959100"/>
          <p14:tracePt t="67693" x="3613150" y="3117850"/>
          <p14:tracePt t="67710" x="3575050" y="3219450"/>
          <p14:tracePt t="67726" x="3556000" y="3308350"/>
          <p14:tracePt t="67743" x="3524250" y="3403600"/>
          <p14:tracePt t="67759" x="3479800" y="3486150"/>
          <p14:tracePt t="67776" x="3429000" y="3568700"/>
          <p14:tracePt t="67780" x="3416300" y="3619500"/>
          <p14:tracePt t="67795" x="3371850" y="3708400"/>
          <p14:tracePt t="67811" x="3346450" y="3746500"/>
          <p14:tracePt t="67826" x="3333750" y="3765550"/>
          <p14:tracePt t="67843" x="3327400" y="3778250"/>
          <p14:tracePt t="67860" x="3314700" y="3790950"/>
          <p14:tracePt t="67876" x="3308350" y="3797300"/>
          <p14:tracePt t="67893" x="3295650" y="3816350"/>
          <p14:tracePt t="67910" x="3282950" y="3841750"/>
          <p14:tracePt t="67926" x="3270250" y="3854450"/>
          <p14:tracePt t="67943" x="3257550" y="3879850"/>
          <p14:tracePt t="67959" x="3244850" y="3898900"/>
          <p14:tracePt t="67976" x="3238500" y="3917950"/>
          <p14:tracePt t="67992" x="3225800" y="3930650"/>
          <p14:tracePt t="68009" x="3219450" y="3943350"/>
          <p14:tracePt t="68026" x="3213100" y="3949700"/>
          <p14:tracePt t="68043" x="3206750" y="3956050"/>
          <p14:tracePt t="68172" x="3206750" y="3943350"/>
          <p14:tracePt t="68188" x="3213100" y="3905250"/>
          <p14:tracePt t="68207" x="3225800" y="3879850"/>
          <p14:tracePt t="68221" x="3251200" y="3841750"/>
          <p14:tracePt t="68236" x="3276600" y="3803650"/>
          <p14:tracePt t="68249" x="3327400" y="3759200"/>
          <p14:tracePt t="68265" x="3365500" y="3727450"/>
          <p14:tracePt t="68284" x="3390900" y="3708400"/>
          <p14:tracePt t="68302" x="3409950" y="3702050"/>
          <p14:tracePt t="68318" x="3416300" y="3702050"/>
          <p14:tracePt t="68398" x="3422650" y="3708400"/>
          <p14:tracePt t="68411" x="3429000" y="3727450"/>
          <p14:tracePt t="68426" x="3441700" y="3765550"/>
          <p14:tracePt t="68442" x="3448050" y="3810000"/>
          <p14:tracePt t="68459" x="3460750" y="3867150"/>
          <p14:tracePt t="68476" x="3460750" y="3898900"/>
          <p14:tracePt t="68492" x="3460750" y="3917950"/>
          <p14:tracePt t="68509" x="3435350" y="3937000"/>
          <p14:tracePt t="68526" x="3422650" y="3943350"/>
          <p14:tracePt t="68542" x="3397250" y="3956050"/>
          <p14:tracePt t="68559" x="3371850" y="3962400"/>
          <p14:tracePt t="68576" x="3346450" y="3968750"/>
          <p14:tracePt t="68592" x="3308350" y="3968750"/>
          <p14:tracePt t="68609" x="3289300" y="3968750"/>
          <p14:tracePt t="68625" x="3282950" y="3968750"/>
          <p14:tracePt t="68642" x="3276600" y="3968750"/>
          <p14:tracePt t="68659" x="3270250" y="3968750"/>
          <p14:tracePt t="68692" x="3251200" y="3943350"/>
          <p14:tracePt t="68709" x="3238500" y="3911600"/>
          <p14:tracePt t="68725" x="3232150" y="3898900"/>
          <p14:tracePt t="68742" x="3232150" y="3886200"/>
          <p14:tracePt t="68758" x="3232150" y="3873500"/>
          <p14:tracePt t="68775" x="3232150" y="3867150"/>
          <p14:tracePt t="68792" x="3232150" y="3848100"/>
          <p14:tracePt t="68810" x="3238500" y="3835400"/>
          <p14:tracePt t="68825" x="3263900" y="3816350"/>
          <p14:tracePt t="68842" x="3276600" y="3803650"/>
          <p14:tracePt t="68859" x="3314700" y="3759200"/>
          <p14:tracePt t="68875" x="3340100" y="3740150"/>
          <p14:tracePt t="68892" x="3352800" y="3733800"/>
          <p14:tracePt t="68909" x="3359150" y="3733800"/>
          <p14:tracePt t="68925" x="3365500" y="3733800"/>
          <p14:tracePt t="69016" x="3371850" y="3752850"/>
          <p14:tracePt t="69033" x="3384550" y="3784600"/>
          <p14:tracePt t="69049" x="3397250" y="3803650"/>
          <p14:tracePt t="69065" x="3397250" y="3816350"/>
          <p14:tracePt t="69081" x="3397250" y="3835400"/>
          <p14:tracePt t="69102" x="3397250" y="3860800"/>
          <p14:tracePt t="69115" x="3365500" y="3886200"/>
          <p14:tracePt t="69130" x="3327400" y="3917950"/>
          <p14:tracePt t="69144" x="3282950" y="3956050"/>
          <p14:tracePt t="69160" x="3238500" y="3987800"/>
          <p14:tracePt t="69175" x="3194050" y="4013200"/>
          <p14:tracePt t="69192" x="3162300" y="4025900"/>
          <p14:tracePt t="69208" x="3136900" y="4032250"/>
          <p14:tracePt t="69267" x="3130550" y="4019550"/>
          <p14:tracePt t="69277" x="3130550" y="3994150"/>
          <p14:tracePt t="69291" x="3130550" y="3937000"/>
          <p14:tracePt t="69308" x="3130550" y="3892550"/>
          <p14:tracePt t="69325" x="3130550" y="3854450"/>
          <p14:tracePt t="69341" x="3136900" y="3835400"/>
          <p14:tracePt t="69358" x="3149600" y="3822700"/>
          <p14:tracePt t="69375" x="3149600" y="3816350"/>
          <p14:tracePt t="69391" x="3168650" y="3810000"/>
          <p14:tracePt t="69408" x="3175000" y="3797300"/>
          <p14:tracePt t="69425" x="3187700" y="3790950"/>
          <p14:tracePt t="69441" x="3194050" y="3778250"/>
          <p14:tracePt t="69458" x="3219450" y="3771900"/>
          <p14:tracePt t="69475" x="3257550" y="3771900"/>
          <p14:tracePt t="69491" x="3289300" y="3771900"/>
          <p14:tracePt t="69510" x="3302000" y="3771900"/>
          <p14:tracePt t="69525" x="3314700" y="3778250"/>
          <p14:tracePt t="69542" x="3321050" y="3797300"/>
          <p14:tracePt t="69558" x="3333750" y="3816350"/>
          <p14:tracePt t="69575" x="3346450" y="3867150"/>
          <p14:tracePt t="69591" x="3359150" y="3911600"/>
          <p14:tracePt t="69608" x="3365500" y="3949700"/>
          <p14:tracePt t="69625" x="3365500" y="3981450"/>
          <p14:tracePt t="69641" x="3346450" y="4000500"/>
          <p14:tracePt t="69658" x="3321050" y="4013200"/>
          <p14:tracePt t="69675" x="3308350" y="4025900"/>
          <p14:tracePt t="69691" x="3295650" y="4025900"/>
          <p14:tracePt t="69708" x="3282950" y="4013200"/>
          <p14:tracePt t="69724" x="3263900" y="3981450"/>
          <p14:tracePt t="69741" x="3251200" y="3943350"/>
          <p14:tracePt t="69758" x="3244850" y="3911600"/>
          <p14:tracePt t="69775" x="3244850" y="3879850"/>
          <p14:tracePt t="69792" x="3251200" y="3873500"/>
          <p14:tracePt t="69808" x="3270250" y="3854450"/>
          <p14:tracePt t="69824" x="3308350" y="3841750"/>
          <p14:tracePt t="69841" x="3333750" y="3835400"/>
          <p14:tracePt t="69858" x="3365500" y="3835400"/>
          <p14:tracePt t="69875" x="3403600" y="3867150"/>
          <p14:tracePt t="69891" x="3435350" y="3905250"/>
          <p14:tracePt t="69908" x="3448050" y="3930650"/>
          <p14:tracePt t="69925" x="3454400" y="3962400"/>
          <p14:tracePt t="69941" x="3454400" y="3981450"/>
          <p14:tracePt t="69958" x="3448050" y="3987800"/>
          <p14:tracePt t="69974" x="3441700" y="3994150"/>
          <p14:tracePt t="69991" x="3435350" y="4000500"/>
          <p14:tracePt t="70033" x="3429000" y="4000500"/>
          <p14:tracePt t="70044" x="3416300" y="3981450"/>
          <p14:tracePt t="70058" x="3397250" y="3949700"/>
          <p14:tracePt t="70074" x="3390900" y="3943350"/>
          <p14:tracePt t="70091" x="3384550" y="3930650"/>
          <p14:tracePt t="70107" x="3384550" y="3924300"/>
          <p14:tracePt t="70141" x="3390900" y="3917950"/>
          <p14:tracePt t="70158" x="3397250" y="3930650"/>
          <p14:tracePt t="70174" x="3409950" y="3968750"/>
          <p14:tracePt t="70192" x="3416300" y="4013200"/>
          <p14:tracePt t="70208" x="3409950" y="4044950"/>
          <p14:tracePt t="70224" x="3384550" y="4057650"/>
          <p14:tracePt t="70241" x="3378200" y="4070350"/>
          <p14:tracePt t="70277" x="3371850" y="4057650"/>
          <p14:tracePt t="70291" x="3359150" y="4032250"/>
          <p14:tracePt t="70308" x="3327400" y="3937000"/>
          <p14:tracePt t="70324" x="3321050" y="3905250"/>
          <p14:tracePt t="70341" x="3321050" y="3879850"/>
          <p14:tracePt t="70358" x="3321050" y="3854450"/>
          <p14:tracePt t="70374" x="3327400" y="3841750"/>
          <p14:tracePt t="70391" x="3340100" y="3829050"/>
          <p14:tracePt t="70408" x="3346450" y="3829050"/>
          <p14:tracePt t="70449" x="3352800" y="3829050"/>
          <p14:tracePt t="71545" x="3359150" y="3835400"/>
          <p14:tracePt t="71561" x="3359150" y="3841750"/>
          <p14:tracePt t="71570" x="3365500" y="3841750"/>
          <p14:tracePt t="71578" x="3365500" y="3848100"/>
          <p14:tracePt t="71593" x="3365500" y="3854450"/>
          <p14:tracePt t="71624" x="3365500" y="3860800"/>
          <p14:tracePt t="71681" x="3371850" y="3854450"/>
          <p14:tracePt t="71689" x="3390900" y="3841750"/>
          <p14:tracePt t="71706" x="3409950" y="3822700"/>
          <p14:tracePt t="71723" x="3422650" y="3810000"/>
          <p14:tracePt t="71739" x="3435350" y="3803650"/>
          <p14:tracePt t="71756" x="3441700" y="3790950"/>
          <p14:tracePt t="71884" x="3441700" y="3784600"/>
          <p14:tracePt t="71922" x="3435350" y="3784600"/>
          <p14:tracePt t="71932" x="3409950" y="3778250"/>
          <p14:tracePt t="71940" x="3384550" y="3771900"/>
          <p14:tracePt t="71956" x="3308350" y="3771900"/>
          <p14:tracePt t="71973" x="3251200" y="3765550"/>
          <p14:tracePt t="71989" x="3200400" y="3752850"/>
          <p14:tracePt t="72006" x="3162300" y="3740150"/>
          <p14:tracePt t="72024" x="3111500" y="3733800"/>
          <p14:tracePt t="72039" x="3073400" y="3721100"/>
          <p14:tracePt t="72056" x="3048000" y="3708400"/>
          <p14:tracePt t="72072" x="3022600" y="3708400"/>
          <p14:tracePt t="72089" x="2978150" y="3708400"/>
          <p14:tracePt t="72106" x="2914650" y="3708400"/>
          <p14:tracePt t="72123" x="2819400" y="3721100"/>
          <p14:tracePt t="72139" x="2711450" y="3721100"/>
          <p14:tracePt t="72157" x="2622550" y="3721100"/>
          <p14:tracePt t="72172" x="2514600" y="3714750"/>
          <p14:tracePt t="72189" x="2457450" y="3702050"/>
          <p14:tracePt t="72206" x="2406650" y="3683000"/>
          <p14:tracePt t="72222" x="2355850" y="3663950"/>
          <p14:tracePt t="72239" x="2305050" y="3651250"/>
          <p14:tracePt t="72256" x="2254250" y="3644900"/>
          <p14:tracePt t="72273" x="2216150" y="3644900"/>
          <p14:tracePt t="72274" x="2197100" y="3638550"/>
          <p14:tracePt t="72289" x="2171700" y="3632200"/>
          <p14:tracePt t="72306" x="2133600" y="3632200"/>
          <p14:tracePt t="72322" x="2108200" y="3632200"/>
          <p14:tracePt t="72339" x="2082800" y="3644900"/>
          <p14:tracePt t="72355" x="2076450" y="3651250"/>
          <p14:tracePt t="72372" x="2070100" y="3657600"/>
          <p14:tracePt t="72389" x="2063750" y="3663950"/>
          <p14:tracePt t="72431" x="2057400" y="3670300"/>
          <p14:tracePt t="72447" x="2051050" y="3670300"/>
          <p14:tracePt t="72457" x="2044700" y="3676650"/>
          <p14:tracePt t="72472" x="2032000" y="3689350"/>
          <p14:tracePt t="72489" x="2025650" y="3695700"/>
          <p14:tracePt t="72506" x="2019300" y="3702050"/>
          <p14:tracePt t="72522" x="2019300" y="3714750"/>
          <p14:tracePt t="72539" x="2019300" y="3727450"/>
          <p14:tracePt t="72555" x="2019300" y="3733800"/>
          <p14:tracePt t="72595" x="2019300" y="3740150"/>
          <p14:tracePt t="72689" x="2019300" y="3746500"/>
          <p14:tracePt t="72700" x="2019300" y="3752850"/>
          <p14:tracePt t="72713" x="2019300" y="3759200"/>
          <p14:tracePt t="72724" x="2019300" y="3765550"/>
          <p14:tracePt t="72739" x="2019300" y="3771900"/>
          <p14:tracePt t="72755" x="2025650" y="3778250"/>
          <p14:tracePt t="72773" x="2032000" y="3790950"/>
          <p14:tracePt t="72775" x="2032000" y="3797300"/>
          <p14:tracePt t="72805" x="2038350" y="3810000"/>
          <p14:tracePt t="72963" x="2044700" y="3810000"/>
          <p14:tracePt t="72973" x="2044700" y="3803650"/>
          <p14:tracePt t="72988" x="2057400" y="3797300"/>
          <p14:tracePt t="73103" x="2057400" y="3778250"/>
          <p14:tracePt t="73119" x="2057400" y="3765550"/>
          <p14:tracePt t="73129" x="2057400" y="3752850"/>
          <p14:tracePt t="73138" x="2051050" y="3740150"/>
          <p14:tracePt t="73155" x="2051050" y="3721100"/>
          <p14:tracePt t="73171" x="2051050" y="3708400"/>
          <p14:tracePt t="73188" x="2051050" y="3695700"/>
          <p14:tracePt t="73205" x="2051050" y="3683000"/>
          <p14:tracePt t="73222" x="2051050" y="3670300"/>
          <p14:tracePt t="73238" x="2051050" y="3651250"/>
          <p14:tracePt t="73255" x="2051050" y="3638550"/>
          <p14:tracePt t="73271" x="2051050" y="3632200"/>
          <p14:tracePt t="73288" x="2051050" y="3619500"/>
          <p14:tracePt t="73321" x="2051050" y="3613150"/>
          <p14:tracePt t="73338" x="2051050" y="3606800"/>
          <p14:tracePt t="73356" x="2051050" y="3594100"/>
          <p14:tracePt t="73371" x="2051050" y="3587750"/>
          <p14:tracePt t="73388" x="2051050" y="3575050"/>
          <p14:tracePt t="73405" x="2057400" y="3568700"/>
          <p14:tracePt t="73421" x="2057400" y="3562350"/>
          <p14:tracePt t="73463" x="2063750" y="3556000"/>
          <p14:tracePt t="73473" x="2070100" y="3556000"/>
          <p14:tracePt t="73527" x="2076450" y="3549650"/>
          <p14:tracePt t="73543" x="2082800" y="3543300"/>
          <p14:tracePt t="73879" x="2082800" y="3549650"/>
          <p14:tracePt t="73889" x="2082800" y="3556000"/>
          <p14:tracePt t="73904" x="2082800" y="3581400"/>
          <p14:tracePt t="73921" x="2082800" y="3587750"/>
          <p14:tracePt t="73937" x="2082800" y="3606800"/>
          <p14:tracePt t="73954" x="2076450" y="3619500"/>
          <p14:tracePt t="73971" x="2076450" y="3651250"/>
          <p14:tracePt t="73987" x="2070100" y="3670300"/>
          <p14:tracePt t="74005" x="2070100" y="3689350"/>
          <p14:tracePt t="74021" x="2070100" y="3695700"/>
          <p14:tracePt t="74037" x="2070100" y="3702050"/>
          <p14:tracePt t="74054" x="2070100" y="3708400"/>
          <p14:tracePt t="74967" x="2076450" y="3702050"/>
          <p14:tracePt t="75291" x="2082800" y="3702050"/>
          <p14:tracePt t="75299" x="2089150" y="3708400"/>
          <p14:tracePt t="75309" x="2089150" y="3714750"/>
          <p14:tracePt t="75320" x="2095500" y="3714750"/>
          <p14:tracePt t="75337" x="2108200" y="3721100"/>
          <p14:tracePt t="75353" x="2114550" y="3727450"/>
          <p14:tracePt t="75370" x="2120900" y="3740150"/>
          <p14:tracePt t="75386" x="2127250" y="3746500"/>
          <p14:tracePt t="75403" x="2139950" y="3752850"/>
          <p14:tracePt t="75420" x="2146300" y="3759200"/>
          <p14:tracePt t="75436" x="2152650" y="3765550"/>
          <p14:tracePt t="75453" x="2171700" y="3771900"/>
          <p14:tracePt t="75547" x="2178050" y="3771900"/>
          <p14:tracePt t="75556" x="2184400" y="3771900"/>
          <p14:tracePt t="75570" x="2190750" y="3771900"/>
          <p14:tracePt t="75586" x="2209800" y="3771900"/>
          <p14:tracePt t="75603" x="2222500" y="3771900"/>
          <p14:tracePt t="75728" x="2222500" y="3778250"/>
          <p14:tracePt t="75743" x="2222500" y="3784600"/>
          <p14:tracePt t="75753" x="2222500" y="3790950"/>
          <p14:tracePt t="75797" x="2222500" y="3797300"/>
          <p14:tracePt t="75806" x="2216150" y="3797300"/>
          <p14:tracePt t="75819" x="2216150" y="3803650"/>
          <p14:tracePt t="75836" x="2209800" y="3810000"/>
          <p14:tracePt t="75853" x="2203450" y="3822700"/>
          <p14:tracePt t="75869" x="2197100" y="3835400"/>
          <p14:tracePt t="75971" x="2197100" y="3841750"/>
          <p14:tracePt t="75980" x="2197100" y="3848100"/>
          <p14:tracePt t="75990" x="2197100" y="3854450"/>
          <p14:tracePt t="76002" x="2203450" y="3860800"/>
          <p14:tracePt t="76019" x="2209800" y="3867150"/>
          <p14:tracePt t="76035" x="2209800" y="3873500"/>
          <p14:tracePt t="76052" x="2209800" y="3879850"/>
          <p14:tracePt t="76069" x="2209800" y="3886200"/>
          <p14:tracePt t="76086" x="2216150" y="3892550"/>
          <p14:tracePt t="76152" x="2216150" y="3898900"/>
          <p14:tracePt t="76229" x="2228850" y="3898900"/>
          <p14:tracePt t="76237" x="2266950" y="3898900"/>
          <p14:tracePt t="76252" x="2311400" y="3879850"/>
          <p14:tracePt t="76269" x="2463800" y="3860800"/>
          <p14:tracePt t="76285" x="2578100" y="3860800"/>
          <p14:tracePt t="76302" x="2717800" y="3860800"/>
          <p14:tracePt t="76319" x="2794000" y="3867150"/>
          <p14:tracePt t="76335" x="2844800" y="3867150"/>
          <p14:tracePt t="76352" x="2870200" y="3867150"/>
          <p14:tracePt t="76369" x="2889250" y="3860800"/>
          <p14:tracePt t="76605" x="2895600" y="3860800"/>
          <p14:tracePt t="76981" x="2901950" y="3860800"/>
          <p14:tracePt t="76991" x="2933700" y="3860800"/>
          <p14:tracePt t="77001" x="3003550" y="3848100"/>
          <p14:tracePt t="77019" x="3194050" y="3848100"/>
          <p14:tracePt t="77035" x="3289300" y="3848100"/>
          <p14:tracePt t="77052" x="3378200" y="3848100"/>
          <p14:tracePt t="77068" x="3422650" y="3860800"/>
          <p14:tracePt t="77085" x="3467100" y="3873500"/>
          <p14:tracePt t="77102" x="3486150" y="3879850"/>
          <p14:tracePt t="77118" x="3498850" y="3886200"/>
          <p14:tracePt t="77135" x="3511550" y="3886200"/>
          <p14:tracePt t="77151" x="3524250" y="3886200"/>
          <p14:tracePt t="77168" x="3556000" y="3892550"/>
          <p14:tracePt t="77185" x="3606800" y="3898900"/>
          <p14:tracePt t="77202" x="3663950" y="3911600"/>
          <p14:tracePt t="77218" x="3771900" y="3924300"/>
          <p14:tracePt t="77234" x="3911600" y="3930650"/>
          <p14:tracePt t="77252" x="4089400" y="3962400"/>
          <p14:tracePt t="77268" x="4318000" y="3994150"/>
          <p14:tracePt t="77286" x="4768850" y="4025900"/>
          <p14:tracePt t="77301" x="5016500" y="4013200"/>
          <p14:tracePt t="77318" x="5289550" y="3994150"/>
          <p14:tracePt t="77334" x="5511800" y="3994150"/>
          <p14:tracePt t="77351" x="5753100" y="3994150"/>
          <p14:tracePt t="77368" x="5905500" y="4000500"/>
          <p14:tracePt t="77385" x="6000750" y="4000500"/>
          <p14:tracePt t="77401" x="6057900" y="4000500"/>
          <p14:tracePt t="77418" x="6083300" y="4000500"/>
          <p14:tracePt t="77434" x="6089650" y="4000500"/>
          <p14:tracePt t="77468" x="6089650" y="3994150"/>
          <p14:tracePt t="77481" x="6102350" y="3994150"/>
          <p14:tracePt t="77490" x="6140450" y="3994150"/>
          <p14:tracePt t="77501" x="6197600" y="3994150"/>
          <p14:tracePt t="77518" x="6292850" y="3994150"/>
          <p14:tracePt t="77534" x="6394450" y="4006850"/>
          <p14:tracePt t="77551" x="6483350" y="4025900"/>
          <p14:tracePt t="77568" x="6604000" y="4051300"/>
          <p14:tracePt t="77584" x="6629400" y="4057650"/>
          <p14:tracePt t="77601" x="6635750" y="4057650"/>
          <p14:tracePt t="77618" x="6642100" y="4057650"/>
          <p14:tracePt t="77634" x="6654800" y="4051300"/>
          <p14:tracePt t="77651" x="6692900" y="4038600"/>
          <p14:tracePt t="77668" x="6724650" y="4025900"/>
          <p14:tracePt t="77684" x="6781800" y="4013200"/>
          <p14:tracePt t="77701" x="6851650" y="4000500"/>
          <p14:tracePt t="77718" x="6889750" y="4000500"/>
          <p14:tracePt t="77734" x="6908800" y="3987800"/>
          <p14:tracePt t="77751" x="6934200" y="3975100"/>
          <p14:tracePt t="77768" x="6946900" y="3968750"/>
          <p14:tracePt t="77784" x="6953250" y="3962400"/>
          <p14:tracePt t="77787" x="6953250" y="3956050"/>
          <p14:tracePt t="77801" x="6959600" y="3956050"/>
          <p14:tracePt t="77818" x="6965950" y="3956050"/>
          <p14:tracePt t="77834" x="6972300" y="3949700"/>
          <p14:tracePt t="77929" x="6972300" y="3943350"/>
          <p14:tracePt t="78189" x="6991350" y="3943350"/>
          <p14:tracePt t="78196" x="7010400" y="3943350"/>
          <p14:tracePt t="78204" x="7029450" y="3943350"/>
          <p14:tracePt t="78217" x="7054850" y="3943350"/>
          <p14:tracePt t="78234" x="7086600" y="3943350"/>
          <p14:tracePt t="78250" x="7112000" y="3943350"/>
          <p14:tracePt t="78267" x="7137400" y="3943350"/>
          <p14:tracePt t="78284" x="7169150" y="3943350"/>
          <p14:tracePt t="78300" x="7188200" y="3943350"/>
          <p14:tracePt t="78317" x="7200900" y="3943350"/>
          <p14:tracePt t="78334" x="7213600" y="3949700"/>
          <p14:tracePt t="78351" x="7226300" y="3949700"/>
          <p14:tracePt t="78367" x="7245350" y="3949700"/>
          <p14:tracePt t="78384" x="7258050" y="3949700"/>
          <p14:tracePt t="78400" x="7264400" y="3949700"/>
          <p14:tracePt t="78861" x="7270750" y="3949700"/>
          <p14:tracePt t="78869" x="7296150" y="3956050"/>
          <p14:tracePt t="78883" x="7334250" y="3956050"/>
          <p14:tracePt t="78900" x="7372350" y="3962400"/>
          <p14:tracePt t="78917" x="7391400" y="3962400"/>
          <p14:tracePt t="78933" x="7404100" y="3962400"/>
          <p14:tracePt t="79079" x="7410450" y="3962400"/>
          <p14:tracePt t="79088" x="7429500" y="3962400"/>
          <p14:tracePt t="79100" x="7442200" y="3962400"/>
          <p14:tracePt t="79117" x="7467600" y="3962400"/>
          <p14:tracePt t="79133" x="7473950" y="3962400"/>
          <p14:tracePt t="79150" x="7486650" y="3962400"/>
          <p14:tracePt t="79166" x="7499350" y="3962400"/>
          <p14:tracePt t="79205" x="7512050" y="3962400"/>
          <p14:tracePt t="79216" x="7518400" y="3962400"/>
          <p14:tracePt t="79233" x="7524750" y="3962400"/>
          <p14:tracePt t="79250" x="7537450" y="3956050"/>
          <p14:tracePt t="79266" x="7550150" y="3956050"/>
          <p14:tracePt t="79283" x="7562850" y="3949700"/>
          <p14:tracePt t="79317" x="7569200" y="3949700"/>
          <p14:tracePt t="79512" x="7575550" y="3949700"/>
          <p14:tracePt t="79520" x="7594600" y="3949700"/>
          <p14:tracePt t="79533" x="7626350" y="3949700"/>
          <p14:tracePt t="79549" x="7651750" y="3949700"/>
          <p14:tracePt t="79566" x="7670800" y="3943350"/>
          <p14:tracePt t="79583" x="7677150" y="3943350"/>
          <p14:tracePt t="79599" x="7689850" y="3943350"/>
          <p14:tracePt t="79616" x="7696200" y="3943350"/>
          <p14:tracePt t="79632" x="7708900" y="3937000"/>
          <p14:tracePt t="79649" x="7721600" y="3937000"/>
          <p14:tracePt t="79666" x="7734300" y="3937000"/>
          <p14:tracePt t="79683" x="7747000" y="3930650"/>
          <p14:tracePt t="79699" x="7753350" y="3930650"/>
          <p14:tracePt t="79732" x="7766050" y="3924300"/>
          <p14:tracePt t="79749" x="7772400" y="3917950"/>
          <p14:tracePt t="79766" x="7791450" y="3911600"/>
          <p14:tracePt t="79782" x="7804150" y="3911600"/>
          <p14:tracePt t="79785" x="7810500" y="3911600"/>
          <p14:tracePt t="79799" x="7842250" y="3911600"/>
          <p14:tracePt t="79816" x="7861300" y="3911600"/>
          <p14:tracePt t="79832" x="7893050" y="3911600"/>
          <p14:tracePt t="79849" x="7931150" y="3911600"/>
          <p14:tracePt t="79866" x="7962900" y="3911600"/>
          <p14:tracePt t="79882" x="7988300" y="3911600"/>
          <p14:tracePt t="79899" x="8020050" y="3911600"/>
          <p14:tracePt t="79916" x="8032750" y="3905250"/>
          <p14:tracePt t="79933" x="8039100" y="3905250"/>
          <p14:tracePt t="80019" x="8045450" y="3905250"/>
          <p14:tracePt t="80035" x="8058150" y="3905250"/>
          <p14:tracePt t="80044" x="8064500" y="3905250"/>
          <p14:tracePt t="80053" x="8070850" y="3905250"/>
          <p14:tracePt t="80065" x="8077200" y="3905250"/>
          <p14:tracePt t="80082" x="8096250" y="3905250"/>
          <p14:tracePt t="80099" x="8108950" y="3892550"/>
          <p14:tracePt t="80116" x="8128000" y="3892550"/>
          <p14:tracePt t="80132" x="8147050" y="3879850"/>
          <p14:tracePt t="80149" x="8153400" y="3879850"/>
          <p14:tracePt t="80165" x="8159750" y="3873500"/>
          <p14:tracePt t="80240" x="8166100" y="3867150"/>
          <p14:tracePt t="80249" x="8178800" y="3860800"/>
          <p14:tracePt t="80265" x="8185150" y="3860800"/>
          <p14:tracePt t="80282" x="8191500" y="3854450"/>
          <p14:tracePt t="80299" x="8204200" y="3854450"/>
          <p14:tracePt t="80315" x="8210550" y="3854450"/>
          <p14:tracePt t="80355" x="8216900" y="3854450"/>
          <p14:tracePt t="80365" x="8229600" y="3848100"/>
          <p14:tracePt t="80382" x="8248650" y="3848100"/>
          <p14:tracePt t="80399" x="8255000" y="3841750"/>
          <p14:tracePt t="80415" x="8280400" y="3835400"/>
          <p14:tracePt t="80432" x="8286750" y="3835400"/>
          <p14:tracePt t="80449" x="8299450" y="3829050"/>
          <p14:tracePt t="80465" x="8312150" y="3829050"/>
          <p14:tracePt t="80498" x="8318500" y="3829050"/>
          <p14:tracePt t="81368" x="8312150" y="3835400"/>
          <p14:tracePt t="81377" x="8293100" y="3841750"/>
          <p14:tracePt t="81385" x="8274050" y="3841750"/>
          <p14:tracePt t="81398" x="8223250" y="3854450"/>
          <p14:tracePt t="81414" x="8166100" y="3860800"/>
          <p14:tracePt t="81431" x="8102600" y="3873500"/>
          <p14:tracePt t="81448" x="8032750" y="3879850"/>
          <p14:tracePt t="81464" x="7969250" y="3879850"/>
          <p14:tracePt t="81481" x="7918450" y="3879850"/>
          <p14:tracePt t="81498" x="7867650" y="3879850"/>
          <p14:tracePt t="81514" x="7816850" y="3879850"/>
          <p14:tracePt t="81531" x="7721600" y="3860800"/>
          <p14:tracePt t="81548" x="7632700" y="3854450"/>
          <p14:tracePt t="81564" x="7550150" y="3854450"/>
          <p14:tracePt t="81581" x="7493000" y="3848100"/>
          <p14:tracePt t="81598" x="7416800" y="3841750"/>
          <p14:tracePt t="81614" x="7353300" y="3835400"/>
          <p14:tracePt t="81631" x="7315200" y="3829050"/>
          <p14:tracePt t="81647" x="7283450" y="3822700"/>
          <p14:tracePt t="81664" x="7239000" y="3822700"/>
          <p14:tracePt t="81681" x="7200900" y="3816350"/>
          <p14:tracePt t="81698" x="7169150" y="3810000"/>
          <p14:tracePt t="81714" x="7131050" y="3810000"/>
          <p14:tracePt t="81731" x="7105650" y="3810000"/>
          <p14:tracePt t="81747" x="7061200" y="3810000"/>
          <p14:tracePt t="81764" x="6985000" y="3822700"/>
          <p14:tracePt t="81781" x="6851650" y="3816350"/>
          <p14:tracePt t="81797" x="6800850" y="3803650"/>
          <p14:tracePt t="81814" x="6762750" y="3797300"/>
          <p14:tracePt t="81831" x="6724650" y="3797300"/>
          <p14:tracePt t="81847" x="6699250" y="3797300"/>
          <p14:tracePt t="81864" x="6667500" y="3797300"/>
          <p14:tracePt t="81880" x="6642100" y="3803650"/>
          <p14:tracePt t="81897" x="6629400" y="3803650"/>
          <p14:tracePt t="81914" x="6616700" y="3810000"/>
          <p14:tracePt t="81931" x="6604000" y="3816350"/>
          <p14:tracePt t="81977" x="6597650" y="3816350"/>
          <p14:tracePt t="81994" x="6591300" y="3816350"/>
          <p14:tracePt t="82005" x="6578600" y="3822700"/>
          <p14:tracePt t="82018" x="6553200" y="3822700"/>
          <p14:tracePt t="82047" x="6546850" y="3822700"/>
          <p14:tracePt t="82134" x="6540500" y="3822700"/>
          <p14:tracePt t="82159" x="6540500" y="3829050"/>
          <p14:tracePt t="82173" x="6534150" y="3829050"/>
          <p14:tracePt t="82185" x="6527800" y="3829050"/>
          <p14:tracePt t="82198" x="6521450" y="3829050"/>
          <p14:tracePt t="82362" x="6527800" y="3829050"/>
          <p14:tracePt t="82377" x="6540500" y="3816350"/>
          <p14:tracePt t="82391" x="6546850" y="3810000"/>
          <p14:tracePt t="82418" x="6584950" y="3797300"/>
          <p14:tracePt t="82433" x="6616700" y="3790950"/>
          <p14:tracePt t="82447" x="6686550" y="3784600"/>
          <p14:tracePt t="82464" x="6781800" y="3784600"/>
          <p14:tracePt t="82480" x="6908800" y="3797300"/>
          <p14:tracePt t="82497" x="7086600" y="3797300"/>
          <p14:tracePt t="82513" x="7270750" y="3778250"/>
          <p14:tracePt t="82530" x="7423150" y="3759200"/>
          <p14:tracePt t="82547" x="7518400" y="3752850"/>
          <p14:tracePt t="82563" x="7594600" y="3752850"/>
          <p14:tracePt t="82580" x="7639050" y="3746500"/>
          <p14:tracePt t="82596" x="7696200" y="3733800"/>
          <p14:tracePt t="82613" x="7727950" y="3733800"/>
          <p14:tracePt t="82630" x="7753350" y="3733800"/>
          <p14:tracePt t="82647" x="7772400" y="3733800"/>
          <p14:tracePt t="82663" x="7816850" y="3733800"/>
          <p14:tracePt t="82680" x="7867650" y="3746500"/>
          <p14:tracePt t="82697" x="7931150" y="3765550"/>
          <p14:tracePt t="82714" x="7975600" y="3771900"/>
          <p14:tracePt t="82730" x="7994650" y="3771900"/>
          <p14:tracePt t="82747" x="8001000" y="3778250"/>
          <p14:tracePt t="82780" x="8007350" y="3778250"/>
          <p14:tracePt t="83968" x="8001000" y="3790950"/>
          <p14:tracePt t="83984" x="7931150" y="3803650"/>
          <p14:tracePt t="83998" x="7816850" y="3810000"/>
          <p14:tracePt t="84012" x="7747000" y="3816350"/>
          <p14:tracePt t="84029" x="7543800" y="3835400"/>
          <p14:tracePt t="84046" x="7461250" y="3835400"/>
          <p14:tracePt t="84062" x="7410450" y="3835400"/>
          <p14:tracePt t="84079" x="7385050" y="3835400"/>
          <p14:tracePt t="84095" x="7372350" y="3835400"/>
          <p14:tracePt t="84361" x="7359650" y="3835400"/>
          <p14:tracePt t="84375" x="7346950" y="3841750"/>
          <p14:tracePt t="84386" x="7334250" y="3841750"/>
          <p14:tracePt t="84395" x="7327900" y="3841750"/>
          <p14:tracePt t="84412" x="7289800" y="3841750"/>
          <p14:tracePt t="84429" x="7232650" y="3841750"/>
          <p14:tracePt t="84445" x="7207250" y="3841750"/>
          <p14:tracePt t="84462" x="7181850" y="3841750"/>
          <p14:tracePt t="84478" x="7175500" y="3841750"/>
          <p14:tracePt t="84495" x="7169150" y="3841750"/>
          <p14:tracePt t="84720" x="7156450" y="3841750"/>
          <p14:tracePt t="84734" x="7131050" y="3841750"/>
          <p14:tracePt t="84748" x="7067550" y="3854450"/>
          <p14:tracePt t="84763" x="6953250" y="3867150"/>
          <p14:tracePt t="84778" x="6807200" y="3886200"/>
          <p14:tracePt t="84781" x="6711950" y="3892550"/>
          <p14:tracePt t="84795" x="6616700" y="3898900"/>
          <p14:tracePt t="84811" x="6432550" y="3911600"/>
          <p14:tracePt t="84828" x="6057900" y="3917950"/>
          <p14:tracePt t="84845" x="5848350" y="3905250"/>
          <p14:tracePt t="84861" x="5537200" y="3886200"/>
          <p14:tracePt t="84878" x="5105400" y="3886200"/>
          <p14:tracePt t="84895" x="4451350" y="3784600"/>
          <p14:tracePt t="84919" x="3200400" y="3644900"/>
          <p14:tracePt t="84937" x="2203450" y="3530600"/>
          <p14:tracePt t="84960" x="1733550" y="3467100"/>
          <p14:tracePt t="84978" x="1181100" y="3454400"/>
          <p14:tracePt t="84994" x="933450" y="3448050"/>
          <p14:tracePt t="85012" x="768350" y="3467100"/>
          <p14:tracePt t="85028" x="673100" y="3492500"/>
          <p14:tracePt t="85044" x="628650" y="3511550"/>
          <p14:tracePt t="85062" x="590550" y="3517900"/>
          <p14:tracePt t="85078" x="571500" y="3530600"/>
          <p14:tracePt t="85095" x="552450" y="3543300"/>
          <p14:tracePt t="85111" x="508000" y="3549650"/>
          <p14:tracePt t="85128" x="431800" y="3556000"/>
          <p14:tracePt t="85144" x="342900" y="3581400"/>
          <p14:tracePt t="85162" x="285750" y="3606800"/>
          <p14:tracePt t="85178" x="260350" y="3632200"/>
          <p14:tracePt t="85194" x="228600" y="3676650"/>
          <p14:tracePt t="85212" x="222250" y="3708400"/>
          <p14:tracePt t="85228" x="222250" y="3714750"/>
          <p14:tracePt t="85244" x="228600" y="3721100"/>
          <p14:tracePt t="85261" x="273050" y="3733800"/>
          <p14:tracePt t="85278" x="349250" y="3733800"/>
          <p14:tracePt t="85294" x="457200" y="3733800"/>
          <p14:tracePt t="85311" x="527050" y="3721100"/>
          <p14:tracePt t="85328" x="558800" y="3708400"/>
          <p14:tracePt t="85344" x="596900" y="3695700"/>
          <p14:tracePt t="85362" x="698500" y="3676650"/>
          <p14:tracePt t="85378" x="793750" y="3676650"/>
          <p14:tracePt t="85394" x="889000" y="3676650"/>
          <p14:tracePt t="85411" x="984250" y="3702050"/>
          <p14:tracePt t="85427" x="1073150" y="3740150"/>
          <p14:tracePt t="85444" x="1155700" y="3778250"/>
          <p14:tracePt t="85461" x="1238250" y="3816350"/>
          <p14:tracePt t="85479" x="1346200" y="3841750"/>
          <p14:tracePt t="85496" x="1365250" y="3848100"/>
          <p14:tracePt t="85589" x="1365250" y="3854450"/>
          <p14:tracePt t="85706" x="1371600" y="3854450"/>
          <p14:tracePt t="85719" x="1377950" y="3848100"/>
          <p14:tracePt t="85731" x="1377950" y="3822700"/>
          <p14:tracePt t="85745" x="1352550" y="3778250"/>
          <p14:tracePt t="85760" x="1314450" y="3733800"/>
          <p14:tracePt t="85777" x="1295400" y="3695700"/>
          <p14:tracePt t="85795" x="1282700" y="3663950"/>
          <p14:tracePt t="85810" x="1276350" y="3625850"/>
          <p14:tracePt t="85827" x="1276350" y="3600450"/>
          <p14:tracePt t="85844" x="1276350" y="3575050"/>
          <p14:tracePt t="85860" x="1282700" y="3556000"/>
          <p14:tracePt t="85877" x="1295400" y="3543300"/>
          <p14:tracePt t="85894" x="1301750" y="3536950"/>
          <p14:tracePt t="85910" x="1314450" y="3530600"/>
          <p14:tracePt t="85927" x="1320800" y="3530600"/>
          <p14:tracePt t="85944" x="1327150" y="3524250"/>
          <p14:tracePt t="85961" x="1333500" y="3517900"/>
          <p14:tracePt t="85977" x="1339850" y="3511550"/>
          <p14:tracePt t="85994" x="1346200" y="3498850"/>
          <p14:tracePt t="86010" x="1377950" y="3492500"/>
          <p14:tracePt t="86027" x="1460500" y="3479800"/>
          <p14:tracePt t="86044" x="1536700" y="3460750"/>
          <p14:tracePt t="86060" x="1606550" y="3460750"/>
          <p14:tracePt t="86077" x="1651000" y="3460750"/>
          <p14:tracePt t="86093" x="1676400" y="3460750"/>
          <p14:tracePt t="86110" x="1689100" y="3460750"/>
          <p14:tracePt t="86184" x="1695450" y="3479800"/>
          <p14:tracePt t="86201" x="1695450" y="3511550"/>
          <p14:tracePt t="86219" x="1695450" y="3556000"/>
          <p14:tracePt t="86237" x="1701800" y="3676650"/>
          <p14:tracePt t="86254" x="1708150" y="3752850"/>
          <p14:tracePt t="86271" x="1708150" y="3790950"/>
          <p14:tracePt t="86292" x="1708150" y="3810000"/>
          <p14:tracePt t="86310" x="1682750" y="3835400"/>
          <p14:tracePt t="86327" x="1657350" y="3854450"/>
          <p14:tracePt t="86343" x="1638300" y="3867150"/>
          <p14:tracePt t="86360" x="1612900" y="3873500"/>
          <p14:tracePt t="86377" x="1593850" y="3886200"/>
          <p14:tracePt t="86393" x="1574800" y="3892550"/>
          <p14:tracePt t="86410" x="1562100" y="3911600"/>
          <p14:tracePt t="86426" x="1555750" y="3911600"/>
          <p14:tracePt t="86443" x="1536700" y="3917950"/>
          <p14:tracePt t="86460" x="1504950" y="3917950"/>
          <p14:tracePt t="86476" x="1479550" y="3917950"/>
          <p14:tracePt t="86493" x="1447800" y="3905250"/>
          <p14:tracePt t="86510" x="1403350" y="3886200"/>
          <p14:tracePt t="86527" x="1333500" y="3873500"/>
          <p14:tracePt t="86543" x="1314450" y="3854450"/>
          <p14:tracePt t="86560" x="1301750" y="3841750"/>
          <p14:tracePt t="86577" x="1301750" y="3835400"/>
          <p14:tracePt t="86593" x="1301750" y="3829050"/>
          <p14:tracePt t="86610" x="1301750" y="3816350"/>
          <p14:tracePt t="86626" x="1314450" y="3810000"/>
          <p14:tracePt t="86643" x="1352550" y="3803650"/>
          <p14:tracePt t="86660" x="1422400" y="3803650"/>
          <p14:tracePt t="86676" x="1701800" y="3860800"/>
          <p14:tracePt t="86693" x="1974850" y="3879850"/>
          <p14:tracePt t="86710" x="2298700" y="3911600"/>
          <p14:tracePt t="86726" x="2616200" y="3930650"/>
          <p14:tracePt t="86743" x="2876550" y="3930650"/>
          <p14:tracePt t="86759" x="3067050" y="3962400"/>
          <p14:tracePt t="86777" x="3251200" y="3987800"/>
          <p14:tracePt t="86779" x="3346450" y="4000500"/>
          <p14:tracePt t="86793" x="3492500" y="4006850"/>
          <p14:tracePt t="86810" x="3594100" y="4000500"/>
          <p14:tracePt t="86826" x="3670300" y="3987800"/>
          <p14:tracePt t="86843" x="3721100" y="3975100"/>
          <p14:tracePt t="86859" x="3765550" y="3962400"/>
          <p14:tracePt t="86876" x="3797300" y="3949700"/>
          <p14:tracePt t="86893" x="3829050" y="3937000"/>
          <p14:tracePt t="86909" x="3854450" y="3924300"/>
          <p14:tracePt t="86926" x="3892550" y="3917950"/>
          <p14:tracePt t="86943" x="3943350" y="3898900"/>
          <p14:tracePt t="86960" x="3962400" y="3879850"/>
          <p14:tracePt t="86976" x="3981450" y="3873500"/>
          <p14:tracePt t="86993" x="4000500" y="3860800"/>
          <p14:tracePt t="87009" x="4032250" y="3848100"/>
          <p14:tracePt t="87026" x="4076700" y="3835400"/>
          <p14:tracePt t="87043" x="4133850" y="3822700"/>
          <p14:tracePt t="87059" x="4229100" y="3810000"/>
          <p14:tracePt t="87076" x="4279900" y="3797300"/>
          <p14:tracePt t="87093" x="4311650" y="3784600"/>
          <p14:tracePt t="87109" x="4330700" y="3778250"/>
          <p14:tracePt t="87126" x="4356100" y="3765550"/>
          <p14:tracePt t="87143" x="4375150" y="3752850"/>
          <p14:tracePt t="87159" x="4406900" y="3746500"/>
          <p14:tracePt t="87176" x="4432300" y="3733800"/>
          <p14:tracePt t="87193" x="4489450" y="3727450"/>
          <p14:tracePt t="87209" x="4521200" y="3721100"/>
          <p14:tracePt t="87226" x="4533900" y="3721100"/>
          <p14:tracePt t="87243" x="4540250" y="3721100"/>
          <p14:tracePt t="87296" x="4546600" y="3721100"/>
          <p14:tracePt t="87309" x="4552950" y="3721100"/>
          <p14:tracePt t="87326" x="4565650" y="3721100"/>
          <p14:tracePt t="87343" x="4572000" y="3721100"/>
          <p14:tracePt t="88244" x="4578350" y="3721100"/>
          <p14:tracePt t="88276" x="4584700" y="3721100"/>
          <p14:tracePt t="88292" x="4597400" y="3721100"/>
          <p14:tracePt t="88308" x="4603750" y="3721100"/>
          <p14:tracePt t="88325" x="4616450" y="3721100"/>
          <p14:tracePt t="88342" x="4622800" y="3721100"/>
          <p14:tracePt t="88359" x="4635500" y="3721100"/>
          <p14:tracePt t="88375" x="4641850" y="3721100"/>
          <p14:tracePt t="88682" x="4648200" y="3721100"/>
          <p14:tracePt t="88696" x="4654550" y="3721100"/>
          <p14:tracePt t="88710" x="4667250" y="3714750"/>
          <p14:tracePt t="88725" x="4673600" y="3714750"/>
          <p14:tracePt t="88742" x="4686300" y="3708400"/>
          <p14:tracePt t="88758" x="4699000" y="3702050"/>
          <p14:tracePt t="88775" x="4711700" y="3695700"/>
          <p14:tracePt t="88792" x="4718050" y="3695700"/>
          <p14:tracePt t="88815" x="4724400" y="3695700"/>
          <p14:tracePt t="88902" x="4730750" y="3695700"/>
          <p14:tracePt t="88916" x="4737100" y="3695700"/>
          <p14:tracePt t="88930" x="4743450" y="3695700"/>
          <p14:tracePt t="88944" x="4749800" y="3695700"/>
          <p14:tracePt t="88958" x="4756150" y="3689350"/>
          <p14:tracePt t="88975" x="4762500" y="3689350"/>
          <p14:tracePt t="89066" x="4768850" y="3689350"/>
          <p14:tracePt t="89082" x="4775200" y="3683000"/>
          <p14:tracePt t="89152" x="4781550" y="3683000"/>
          <p14:tracePt t="89167" x="4787900" y="3683000"/>
          <p14:tracePt t="89181" x="4794250" y="3683000"/>
          <p14:tracePt t="89198" x="4800600" y="3683000"/>
          <p14:tracePt t="89212" x="4806950" y="3683000"/>
          <p14:tracePt t="89226" x="4813300" y="3683000"/>
          <p14:tracePt t="89241" x="4832350" y="3676650"/>
          <p14:tracePt t="89258" x="4864100" y="3676650"/>
          <p14:tracePt t="89274" x="4895850" y="3676650"/>
          <p14:tracePt t="89291" x="4940300" y="3670300"/>
          <p14:tracePt t="89308" x="4953000" y="3670300"/>
          <p14:tracePt t="89324" x="4959350" y="3663950"/>
          <p14:tracePt t="89717" x="4965700" y="3663950"/>
          <p14:tracePt t="89731" x="4997450" y="3663950"/>
          <p14:tracePt t="89745" x="5003800" y="3663950"/>
          <p14:tracePt t="89759" x="5029200" y="3663950"/>
          <p14:tracePt t="89774" x="5041900" y="3663950"/>
          <p14:tracePt t="89777" x="5048250" y="3670300"/>
          <p14:tracePt t="89794" x="5054600" y="3670300"/>
          <p14:tracePt t="89807" x="5060950" y="3670300"/>
          <p14:tracePt t="89826" x="5067300" y="3670300"/>
          <p14:tracePt t="89840" x="5080000" y="3670300"/>
          <p14:tracePt t="89857" x="5092700" y="3683000"/>
          <p14:tracePt t="89874" x="5099050" y="3689350"/>
          <p14:tracePt t="89890" x="5111750" y="3689350"/>
          <p14:tracePt t="89907" x="5118100" y="3689350"/>
          <p14:tracePt t="89924" x="5130800" y="3689350"/>
          <p14:tracePt t="89940" x="5137150" y="3695700"/>
          <p14:tracePt t="89957" x="5149850" y="3695700"/>
          <p14:tracePt t="89974" x="5162550" y="3695700"/>
          <p14:tracePt t="89990" x="5168900" y="3695700"/>
          <p14:tracePt t="90007" x="5175250" y="3695700"/>
          <p14:tracePt t="90023" x="5187950" y="3695700"/>
          <p14:tracePt t="90040" x="5194300" y="3695700"/>
          <p14:tracePt t="90057" x="5207000" y="3702050"/>
          <p14:tracePt t="90073" x="5213350" y="3702050"/>
          <p14:tracePt t="90090" x="5219700" y="3702050"/>
          <p14:tracePt t="90280" x="5226050" y="3702050"/>
          <p14:tracePt t="90294" x="5232400" y="3702050"/>
          <p14:tracePt t="90309" x="5238750" y="3695700"/>
          <p14:tracePt t="90340" x="5245100" y="3695700"/>
          <p14:tracePt t="90357" x="5251450" y="3695700"/>
          <p14:tracePt t="90373" x="5264150" y="3689350"/>
          <p14:tracePt t="90390" x="5270500" y="3683000"/>
          <p14:tracePt t="90407" x="5270500" y="3676650"/>
          <p14:tracePt t="90423" x="5276850" y="3676650"/>
          <p14:tracePt t="90440" x="5283200" y="3676650"/>
          <p14:tracePt t="90457" x="5283200" y="3670300"/>
          <p14:tracePt t="90473" x="5283200" y="3663950"/>
          <p14:tracePt t="90490" x="5295900" y="3663950"/>
          <p14:tracePt t="90506" x="5302250" y="3657600"/>
          <p14:tracePt t="90523" x="5314950" y="3651250"/>
          <p14:tracePt t="90539" x="5321300" y="3644900"/>
          <p14:tracePt t="90556" x="5334000" y="3632200"/>
          <p14:tracePt t="90573" x="5334000" y="3625850"/>
          <p14:tracePt t="90590" x="5346700" y="3619500"/>
          <p14:tracePt t="90606" x="5346700" y="3613150"/>
          <p14:tracePt t="90639" x="5353050" y="3613150"/>
          <p14:tracePt t="90686" x="5353050" y="3606800"/>
          <p14:tracePt t="90701" x="5359400" y="3600450"/>
          <p14:tracePt t="90715" x="5365750" y="3600450"/>
          <p14:tracePt t="90772" x="5365750" y="3594100"/>
          <p14:tracePt t="91054" x="5359400" y="3594100"/>
          <p14:tracePt t="91070" x="5353050" y="3600450"/>
          <p14:tracePt t="91084" x="5353050" y="3606800"/>
          <p14:tracePt t="91098" x="5346700" y="3606800"/>
          <p14:tracePt t="91251" x="5340350" y="3606800"/>
          <p14:tracePt t="91360" x="5353050" y="3625850"/>
          <p14:tracePt t="91374" x="5372100" y="3638550"/>
          <p14:tracePt t="91389" x="5410200" y="3670300"/>
          <p14:tracePt t="91406" x="5448300" y="3689350"/>
          <p14:tracePt t="91423" x="5467350" y="3702050"/>
          <p14:tracePt t="91439" x="5473700" y="3708400"/>
          <p14:tracePt t="91502" x="5480050" y="3708400"/>
          <p14:tracePt t="91519" x="5486400" y="3708400"/>
          <p14:tracePt t="91534" x="5492750" y="3702050"/>
          <p14:tracePt t="91548" x="5505450" y="3689350"/>
          <p14:tracePt t="91564" x="5511800" y="3689350"/>
          <p14:tracePt t="91591" x="5524500" y="3676650"/>
          <p14:tracePt t="91605" x="5530850" y="3670300"/>
          <p14:tracePt t="91622" x="5537200" y="3670300"/>
          <p14:tracePt t="91639" x="5537200" y="3663950"/>
          <p14:tracePt t="91672" x="5543550" y="3657600"/>
          <p14:tracePt t="91736" x="5549900" y="3657600"/>
          <p14:tracePt t="91750" x="5556250" y="3663950"/>
          <p14:tracePt t="91766" x="5562600" y="3670300"/>
          <p14:tracePt t="91783" x="5568950" y="3683000"/>
          <p14:tracePt t="91799" x="5581650" y="3695700"/>
          <p14:tracePt t="91813" x="5588000" y="3695700"/>
          <p14:tracePt t="91827" x="5594350" y="3702050"/>
          <p14:tracePt t="91841" x="5600700" y="3708400"/>
          <p14:tracePt t="91892" x="5607050" y="3708400"/>
          <p14:tracePt t="91924" x="5613400" y="3708400"/>
          <p14:tracePt t="91940" x="5619750" y="3702050"/>
          <p14:tracePt t="91952" x="5626100" y="3702050"/>
          <p14:tracePt t="91964" x="5632450" y="3702050"/>
          <p14:tracePt t="91977" x="5638800" y="3695700"/>
          <p14:tracePt t="91990" x="5645150" y="3689350"/>
          <p14:tracePt t="92005" x="5651500" y="3689350"/>
          <p14:tracePt t="92022" x="5657850" y="3689350"/>
          <p14:tracePt t="92038" x="5664200" y="3683000"/>
          <p14:tracePt t="92071" x="5676900" y="3683000"/>
          <p14:tracePt t="92198" x="5683250" y="3683000"/>
          <p14:tracePt t="92211" x="5689600" y="3683000"/>
          <p14:tracePt t="92227" x="5702300" y="3683000"/>
          <p14:tracePt t="92240" x="5715000" y="3683000"/>
          <p14:tracePt t="92255" x="5727700" y="3683000"/>
          <p14:tracePt t="92272" x="5734050" y="3683000"/>
          <p14:tracePt t="92288" x="5746750" y="3683000"/>
          <p14:tracePt t="92305" x="5753100" y="3683000"/>
          <p14:tracePt t="92321" x="5759450" y="3683000"/>
          <p14:tracePt t="92338" x="5772150" y="3676650"/>
          <p14:tracePt t="92355" x="5778500" y="3676650"/>
          <p14:tracePt t="92426" x="5784850" y="3676650"/>
          <p14:tracePt t="92438" x="5791200" y="3676650"/>
          <p14:tracePt t="92455" x="5803900" y="3676650"/>
          <p14:tracePt t="92471" x="5810250" y="3676650"/>
          <p14:tracePt t="92488" x="5829300" y="3670300"/>
          <p14:tracePt t="92505" x="5848350" y="3670300"/>
          <p14:tracePt t="92521" x="5867400" y="3670300"/>
          <p14:tracePt t="92538" x="5873750" y="3663950"/>
          <p14:tracePt t="92555" x="5886450" y="3663950"/>
          <p14:tracePt t="92571" x="5892800" y="3663950"/>
          <p14:tracePt t="92588" x="5892800" y="3657600"/>
          <p14:tracePt t="92746" x="5892800" y="3663950"/>
          <p14:tracePt t="92759" x="5880100" y="3663950"/>
          <p14:tracePt t="92775" x="5861050" y="3683000"/>
          <p14:tracePt t="92788" x="5810250" y="3714750"/>
          <p14:tracePt t="92804" x="5721350" y="3752850"/>
          <p14:tracePt t="92821" x="5619750" y="3784600"/>
          <p14:tracePt t="92838" x="5530850" y="3816350"/>
          <p14:tracePt t="92855" x="5372100" y="3860800"/>
          <p14:tracePt t="92871" x="5264150" y="3879850"/>
          <p14:tracePt t="92888" x="5118100" y="3873500"/>
          <p14:tracePt t="92904" x="4984750" y="3860800"/>
          <p14:tracePt t="92921" x="4870450" y="3854450"/>
          <p14:tracePt t="92938" x="4819650" y="3854450"/>
          <p14:tracePt t="92954" x="4800600" y="3854450"/>
          <p14:tracePt t="92998" x="4800600" y="3848100"/>
          <p14:tracePt t="93012" x="4800600" y="3841750"/>
          <p14:tracePt t="93026" x="4813300" y="3835400"/>
          <p14:tracePt t="93040" x="4845050" y="3829050"/>
          <p14:tracePt t="93054" x="4902200" y="3822700"/>
          <p14:tracePt t="93071" x="4978400" y="3822700"/>
          <p14:tracePt t="93088" x="5067300" y="3822700"/>
          <p14:tracePt t="93104" x="5105400" y="3835400"/>
          <p14:tracePt t="93121" x="5143500" y="3841750"/>
          <p14:tracePt t="93170" x="5143500" y="3854450"/>
          <p14:tracePt t="93186" x="5149850" y="3860800"/>
          <p14:tracePt t="93199" x="5156200" y="3867150"/>
          <p14:tracePt t="93213" x="5162550" y="3873500"/>
          <p14:tracePt t="93227" x="5168900" y="3879850"/>
          <p14:tracePt t="93241" x="5175250" y="3892550"/>
          <p14:tracePt t="93255" x="5187950" y="3911600"/>
          <p14:tracePt t="93272" x="5200650" y="3930650"/>
          <p14:tracePt t="93287" x="5207000" y="3949700"/>
          <p14:tracePt t="93304" x="5219700" y="3956050"/>
          <p14:tracePt t="93321" x="5219700" y="3962400"/>
          <p14:tracePt t="93546" x="5232400" y="3962400"/>
          <p14:tracePt t="93561" x="5257800" y="3968750"/>
          <p14:tracePt t="93576" x="5289550" y="3981450"/>
          <p14:tracePt t="93590" x="5295900" y="3981450"/>
          <p14:tracePt t="93604" x="5314950" y="3994150"/>
          <p14:tracePt t="93620" x="5321300" y="4000500"/>
          <p14:tracePt t="93637" x="5321300" y="4006850"/>
          <p14:tracePt t="93654" x="5321300" y="4019550"/>
          <p14:tracePt t="93670" x="5314950" y="4032250"/>
          <p14:tracePt t="93687" x="5308600" y="4038600"/>
          <p14:tracePt t="93704" x="5289550" y="4051300"/>
          <p14:tracePt t="93720" x="5283200" y="4057650"/>
          <p14:tracePt t="93737" x="5276850" y="4064000"/>
          <p14:tracePt t="93754" x="5264150" y="4076700"/>
          <p14:tracePt t="93770" x="5257800" y="4083050"/>
          <p14:tracePt t="93787" x="5251450" y="4083050"/>
          <p14:tracePt t="93898" x="5257800" y="4083050"/>
          <p14:tracePt t="93914" x="5295900" y="4083050"/>
          <p14:tracePt t="93929" x="5327650" y="4095750"/>
          <p14:tracePt t="93944" x="5346700" y="4102100"/>
          <p14:tracePt t="93999" x="5346700" y="4108450"/>
          <p14:tracePt t="94007" x="5346700" y="4121150"/>
          <p14:tracePt t="94023" x="5314950" y="4146550"/>
          <p14:tracePt t="94037" x="5257800" y="4165600"/>
          <p14:tracePt t="94053" x="5137150" y="4178300"/>
          <p14:tracePt t="94070" x="4978400" y="4197350"/>
          <p14:tracePt t="94087" x="4781550" y="4229100"/>
          <p14:tracePt t="94103" x="4451350" y="4311650"/>
          <p14:tracePt t="94121" x="4159250" y="4375150"/>
          <p14:tracePt t="94136" x="3670300" y="4476750"/>
          <p14:tracePt t="94153" x="3225800" y="4591050"/>
          <p14:tracePt t="94172" x="2844800" y="4699000"/>
          <p14:tracePt t="94187" x="2705100" y="4762500"/>
          <p14:tracePt t="94203" x="2571750" y="4813300"/>
          <p14:tracePt t="94220" x="2470150" y="4832350"/>
          <p14:tracePt t="94237" x="2381250" y="4851400"/>
          <p14:tracePt t="94253" x="2311400" y="4864100"/>
          <p14:tracePt t="94270" x="2222500" y="4870450"/>
          <p14:tracePt t="94287" x="2184400" y="4876800"/>
          <p14:tracePt t="94303" x="2152650" y="4876800"/>
          <p14:tracePt t="94320" x="2114550" y="4883150"/>
          <p14:tracePt t="94336" x="2082800" y="4889500"/>
          <p14:tracePt t="94353" x="2038350" y="4902200"/>
          <p14:tracePt t="94371" x="2006600" y="4908550"/>
          <p14:tracePt t="94387" x="1987550" y="4914900"/>
          <p14:tracePt t="94403" x="1974850" y="4921250"/>
          <p14:tracePt t="94579" x="1981200" y="4914900"/>
          <p14:tracePt t="94594" x="1987550" y="4908550"/>
          <p14:tracePt t="94602" x="1993900" y="4902200"/>
          <p14:tracePt t="94610" x="2000250" y="4895850"/>
          <p14:tracePt t="94619" x="2012950" y="4895850"/>
          <p14:tracePt t="94636" x="2057400" y="4883150"/>
          <p14:tracePt t="94653" x="2133600" y="4883150"/>
          <p14:tracePt t="94669" x="2235200" y="4883150"/>
          <p14:tracePt t="94686" x="2355850" y="4883150"/>
          <p14:tracePt t="94703" x="2578100" y="4889500"/>
          <p14:tracePt t="94719" x="2730500" y="4883150"/>
          <p14:tracePt t="94736" x="2927350" y="4864100"/>
          <p14:tracePt t="94753" x="3136900" y="4864100"/>
          <p14:tracePt t="94769" x="3302000" y="4864100"/>
          <p14:tracePt t="94787" x="3397250" y="4883150"/>
          <p14:tracePt t="94803" x="3448050" y="4895850"/>
          <p14:tracePt t="94819" x="3492500" y="4902200"/>
          <p14:tracePt t="94836" x="3536950" y="4902200"/>
          <p14:tracePt t="94853" x="3613150" y="4908550"/>
          <p14:tracePt t="94869" x="3663950" y="4908550"/>
          <p14:tracePt t="94886" x="3752850" y="4902200"/>
          <p14:tracePt t="94903" x="3822700" y="4889500"/>
          <p14:tracePt t="94919" x="3886200" y="4876800"/>
          <p14:tracePt t="94936" x="3949700" y="4864100"/>
          <p14:tracePt t="94953" x="4051300" y="4851400"/>
          <p14:tracePt t="94969" x="4102100" y="4845050"/>
          <p14:tracePt t="94986" x="4127500" y="4838700"/>
          <p14:tracePt t="95003" x="4140200" y="4832350"/>
          <p14:tracePt t="95056" x="4140200" y="4826000"/>
          <p14:tracePt t="95072" x="4159250" y="4819650"/>
          <p14:tracePt t="95080" x="4165600" y="4819650"/>
          <p14:tracePt t="95096" x="4178300" y="4813300"/>
          <p14:tracePt t="95104" x="4197350" y="4813300"/>
          <p14:tracePt t="95119" x="4216400" y="4806950"/>
          <p14:tracePt t="95136" x="4229100" y="4800600"/>
          <p14:tracePt t="95152" x="4241800" y="4800600"/>
          <p14:tracePt t="95169" x="4248150" y="4800600"/>
          <p14:tracePt t="95186" x="4260850" y="4794250"/>
          <p14:tracePt t="95202" x="4267200" y="4787900"/>
          <p14:tracePt t="95219" x="4273550" y="4781550"/>
          <p14:tracePt t="95236" x="4286250" y="4781550"/>
          <p14:tracePt t="95252" x="4292600" y="4768850"/>
          <p14:tracePt t="95269" x="4305300" y="4768850"/>
          <p14:tracePt t="95286" x="4311650" y="4768850"/>
          <p14:tracePt t="95302" x="4324350" y="4762500"/>
          <p14:tracePt t="95319" x="4330700" y="4762500"/>
          <p14:tracePt t="95336" x="4337050" y="4756150"/>
          <p14:tracePt t="95352" x="4343400" y="4756150"/>
          <p14:tracePt t="95369" x="4356100" y="4749800"/>
          <p14:tracePt t="95385" x="4362450" y="4749800"/>
          <p14:tracePt t="95402" x="4368800" y="4749800"/>
          <p14:tracePt t="95435" x="4381500" y="4749800"/>
          <p14:tracePt t="95469" x="4381500" y="4743450"/>
          <p14:tracePt t="95550" x="4387850" y="4737100"/>
          <p14:tracePt t="95574" x="4394200" y="4737100"/>
          <p14:tracePt t="95652" x="4400550" y="4737100"/>
          <p14:tracePt t="95668" x="4400550" y="4730750"/>
          <p14:tracePt t="95684" x="4406900" y="4730750"/>
          <p14:tracePt t="95754" x="4413250" y="4730750"/>
          <p14:tracePt t="95824" x="4419600" y="4730750"/>
          <p14:tracePt t="95832" x="4432300" y="4730750"/>
          <p14:tracePt t="95848" x="4438650" y="4730750"/>
          <p14:tracePt t="95856" x="4451350" y="4730750"/>
          <p14:tracePt t="95869" x="4457700" y="4730750"/>
          <p14:tracePt t="95885" x="4476750" y="4724400"/>
          <p14:tracePt t="95902" x="4489450" y="4718050"/>
          <p14:tracePt t="95918" x="4502150" y="4711700"/>
          <p14:tracePt t="95935" x="4508500" y="4705350"/>
          <p14:tracePt t="95952" x="4521200" y="4699000"/>
          <p14:tracePt t="95968" x="4527550" y="4692650"/>
          <p14:tracePt t="95985" x="4533900" y="4686300"/>
          <p14:tracePt t="96002" x="4540250" y="4679950"/>
          <p14:tracePt t="96019" x="4546600" y="4673600"/>
          <p14:tracePt t="96035" x="4552950" y="4673600"/>
          <p14:tracePt t="96052" x="4552950" y="4667250"/>
          <p14:tracePt t="97100" x="4552950" y="4673600"/>
          <p14:tracePt t="97116" x="4552950" y="4679950"/>
          <p14:tracePt t="99945" x="4552950" y="4673600"/>
          <p14:tracePt t="99952" x="4565650" y="4667250"/>
          <p14:tracePt t="99965" x="4578350" y="4660900"/>
          <p14:tracePt t="99981" x="4622800" y="4610100"/>
          <p14:tracePt t="99998" x="4730750" y="4457700"/>
          <p14:tracePt t="100015" x="4800600" y="4286250"/>
          <p14:tracePt t="100031" x="4864100" y="3975100"/>
          <p14:tracePt t="100048" x="4908550" y="3613150"/>
          <p14:tracePt t="100065" x="4921250" y="3321050"/>
          <p14:tracePt t="100081" x="4965700" y="2952750"/>
          <p14:tracePt t="100098" x="5035550" y="2698750"/>
          <p14:tracePt t="100117" x="5124450" y="2425700"/>
          <p14:tracePt t="100131" x="5156200" y="2311400"/>
          <p14:tracePt t="100148" x="5181600" y="2260600"/>
          <p14:tracePt t="100165" x="5200650" y="2235200"/>
          <p14:tracePt t="100181" x="5213350" y="2216150"/>
          <p14:tracePt t="100198" x="5232400" y="2209800"/>
          <p14:tracePt t="100215" x="5251450" y="2209800"/>
          <p14:tracePt t="100231" x="5264150" y="2209800"/>
          <p14:tracePt t="100248" x="5283200" y="2209800"/>
          <p14:tracePt t="100265" x="5372100" y="2216150"/>
          <p14:tracePt t="100281" x="5505450" y="2203450"/>
          <p14:tracePt t="100298" x="5613400" y="2190750"/>
          <p14:tracePt t="100315" x="5727700" y="2139950"/>
          <p14:tracePt t="100331" x="5822950" y="2070100"/>
          <p14:tracePt t="100348" x="5930900" y="1987550"/>
          <p14:tracePt t="100365" x="6013450" y="1885950"/>
          <p14:tracePt t="100381" x="6045200" y="1828800"/>
          <p14:tracePt t="100398" x="6070600" y="1758950"/>
          <p14:tracePt t="100414" x="6083300" y="1708150"/>
          <p14:tracePt t="100431" x="6096000" y="1657350"/>
          <p14:tracePt t="100448" x="6108700" y="1612900"/>
          <p14:tracePt t="100464" x="6121400" y="1568450"/>
          <p14:tracePt t="100481" x="6140450" y="1536700"/>
          <p14:tracePt t="100498" x="6172200" y="1498600"/>
          <p14:tracePt t="100514" x="6197600" y="1466850"/>
          <p14:tracePt t="100531" x="6229350" y="1447800"/>
          <p14:tracePt t="100547" x="6267450" y="1428750"/>
          <p14:tracePt t="100564" x="6292850" y="1416050"/>
          <p14:tracePt t="100581" x="6318250" y="1409700"/>
          <p14:tracePt t="100598" x="6343650" y="1397000"/>
          <p14:tracePt t="100614" x="6362700" y="1390650"/>
          <p14:tracePt t="100631" x="6375400" y="1384300"/>
          <p14:tracePt t="100647" x="6381750" y="1371600"/>
          <p14:tracePt t="100664" x="6394450" y="1358900"/>
          <p14:tracePt t="100681" x="6400800" y="1358900"/>
          <p14:tracePt t="100698" x="6400800" y="1352550"/>
          <p14:tracePt t="100814" x="6400800" y="1346200"/>
          <p14:tracePt t="100830" x="6394450" y="1339850"/>
          <p14:tracePt t="100836" x="6388100" y="1333500"/>
          <p14:tracePt t="100847" x="6381750" y="1333500"/>
          <p14:tracePt t="100864" x="6362700" y="1320800"/>
          <p14:tracePt t="100881" x="6343650" y="1308100"/>
          <p14:tracePt t="100897" x="6305550" y="1270000"/>
          <p14:tracePt t="100914" x="6267450" y="1231900"/>
          <p14:tracePt t="100931" x="6235700" y="1181100"/>
          <p14:tracePt t="100947" x="6223000" y="1149350"/>
          <p14:tracePt t="100964" x="6210300" y="1123950"/>
          <p14:tracePt t="100981" x="6210300" y="1098550"/>
          <p14:tracePt t="100997" x="6210300" y="1073150"/>
          <p14:tracePt t="101014" x="6210300" y="1054100"/>
          <p14:tracePt t="101031" x="6210300" y="1016000"/>
          <p14:tracePt t="101047" x="6210300" y="984250"/>
          <p14:tracePt t="101064" x="6223000" y="958850"/>
          <p14:tracePt t="101080" x="6229350" y="946150"/>
          <p14:tracePt t="101097" x="6235700" y="927100"/>
          <p14:tracePt t="101114" x="6248400" y="908050"/>
          <p14:tracePt t="101130" x="6254750" y="889000"/>
          <p14:tracePt t="101147" x="6280150" y="869950"/>
          <p14:tracePt t="101164" x="6292850" y="863600"/>
          <p14:tracePt t="101180" x="6318250" y="850900"/>
          <p14:tracePt t="101197" x="6362700" y="831850"/>
          <p14:tracePt t="101214" x="6381750" y="825500"/>
          <p14:tracePt t="101230" x="6413500" y="812800"/>
          <p14:tracePt t="101247" x="6451600" y="800100"/>
          <p14:tracePt t="101264" x="6483350" y="787400"/>
          <p14:tracePt t="101280" x="6515100" y="781050"/>
          <p14:tracePt t="101297" x="6565900" y="774700"/>
          <p14:tracePt t="101314" x="6591300" y="768350"/>
          <p14:tracePt t="101330" x="6623050" y="768350"/>
          <p14:tracePt t="101347" x="6635750" y="768350"/>
          <p14:tracePt t="101364" x="6648450" y="768350"/>
          <p14:tracePt t="101380" x="6673850" y="768350"/>
          <p14:tracePt t="101397" x="6686550" y="774700"/>
          <p14:tracePt t="101414" x="6699250" y="787400"/>
          <p14:tracePt t="101430" x="6711950" y="793750"/>
          <p14:tracePt t="101447" x="6750050" y="812800"/>
          <p14:tracePt t="101464" x="6775450" y="819150"/>
          <p14:tracePt t="101480" x="6788150" y="831850"/>
          <p14:tracePt t="101497" x="6794500" y="838200"/>
          <p14:tracePt t="101514" x="6807200" y="850900"/>
          <p14:tracePt t="101530" x="6813550" y="857250"/>
          <p14:tracePt t="101547" x="6826250" y="863600"/>
          <p14:tracePt t="101563" x="6832600" y="882650"/>
          <p14:tracePt t="101580" x="6845300" y="920750"/>
          <p14:tracePt t="101597" x="6858000" y="946150"/>
          <p14:tracePt t="101613" x="6870700" y="977900"/>
          <p14:tracePt t="101630" x="6870700" y="996950"/>
          <p14:tracePt t="101647" x="6883400" y="1009650"/>
          <p14:tracePt t="101663" x="6889750" y="1016000"/>
          <p14:tracePt t="101680" x="6889750" y="1041400"/>
          <p14:tracePt t="101697" x="6889750" y="1066800"/>
          <p14:tracePt t="101713" x="6889750" y="1098550"/>
          <p14:tracePt t="101730" x="6889750" y="1123950"/>
          <p14:tracePt t="101747" x="6889750" y="1149350"/>
          <p14:tracePt t="101763" x="6883400" y="1174750"/>
          <p14:tracePt t="101780" x="6883400" y="1193800"/>
          <p14:tracePt t="101783" x="6877050" y="1193800"/>
          <p14:tracePt t="101797" x="6877050" y="1206500"/>
          <p14:tracePt t="101813" x="6870700" y="1219200"/>
          <p14:tracePt t="101830" x="6870700" y="1231900"/>
          <p14:tracePt t="101847" x="6858000" y="1257300"/>
          <p14:tracePt t="101863" x="6851650" y="1276350"/>
          <p14:tracePt t="101880" x="6838950" y="1289050"/>
          <p14:tracePt t="101897" x="6832600" y="1308100"/>
          <p14:tracePt t="101913" x="6819900" y="1327150"/>
          <p14:tracePt t="101930" x="6807200" y="1339850"/>
          <p14:tracePt t="101947" x="6794500" y="1352550"/>
          <p14:tracePt t="101963" x="6781800" y="1365250"/>
          <p14:tracePt t="101980" x="6775450" y="1371600"/>
          <p14:tracePt t="101996" x="6762750" y="1377950"/>
          <p14:tracePt t="102013" x="6750050" y="1390650"/>
          <p14:tracePt t="102030" x="6731000" y="1403350"/>
          <p14:tracePt t="102047" x="6705600" y="1403350"/>
          <p14:tracePt t="102063" x="6680200" y="1409700"/>
          <p14:tracePt t="102080" x="6635750" y="1409700"/>
          <p14:tracePt t="102097" x="6565900" y="1397000"/>
          <p14:tracePt t="102113" x="6515100" y="1390650"/>
          <p14:tracePt t="102130" x="6464300" y="1365250"/>
          <p14:tracePt t="102147" x="6426200" y="1358900"/>
          <p14:tracePt t="102163" x="6394450" y="1346200"/>
          <p14:tracePt t="102180" x="6381750" y="1333500"/>
          <p14:tracePt t="102196" x="6369050" y="1333500"/>
          <p14:tracePt t="102213" x="6362700" y="1327150"/>
          <p14:tracePt t="102230" x="6356350" y="1320800"/>
          <p14:tracePt t="102246" x="6343650" y="1314450"/>
          <p14:tracePt t="102263" x="6337300" y="1308100"/>
          <p14:tracePt t="102280" x="6324600" y="1301750"/>
          <p14:tracePt t="102296" x="6318250" y="1289050"/>
          <p14:tracePt t="102313" x="6305550" y="1282700"/>
          <p14:tracePt t="102329" x="6299200" y="1270000"/>
          <p14:tracePt t="102346" x="6292850" y="1263650"/>
          <p14:tracePt t="102363" x="6286500" y="1238250"/>
          <p14:tracePt t="102379" x="6286500" y="1219200"/>
          <p14:tracePt t="102396" x="6286500" y="1200150"/>
          <p14:tracePt t="102413" x="6286500" y="1162050"/>
          <p14:tracePt t="102429" x="6292850" y="1130300"/>
          <p14:tracePt t="102446" x="6305550" y="1092200"/>
          <p14:tracePt t="102463" x="6318250" y="1066800"/>
          <p14:tracePt t="102479" x="6330950" y="1035050"/>
          <p14:tracePt t="102496" x="6337300" y="1028700"/>
          <p14:tracePt t="102513" x="6369050" y="1003300"/>
          <p14:tracePt t="102529" x="6388100" y="984250"/>
          <p14:tracePt t="102546" x="6407150" y="977900"/>
          <p14:tracePt t="102563" x="6432550" y="965200"/>
          <p14:tracePt t="102581" x="6464300" y="958850"/>
          <p14:tracePt t="102596" x="6502400" y="952500"/>
          <p14:tracePt t="102613" x="6534150" y="952500"/>
          <p14:tracePt t="102629" x="6559550" y="952500"/>
          <p14:tracePt t="102646" x="6565900" y="958850"/>
          <p14:tracePt t="102663" x="6591300" y="965200"/>
          <p14:tracePt t="102679" x="6629400" y="977900"/>
          <p14:tracePt t="102696" x="6661150" y="996950"/>
          <p14:tracePt t="102712" x="6705600" y="1022350"/>
          <p14:tracePt t="102729" x="6743700" y="1054100"/>
          <p14:tracePt t="102746" x="6769100" y="1079500"/>
          <p14:tracePt t="102765" x="6800850" y="1104900"/>
          <p14:tracePt t="102780" x="6807200" y="1111250"/>
          <p14:tracePt t="102798" x="6807200" y="1117600"/>
          <p14:tracePt t="102850" x="6807200" y="1123950"/>
          <p14:tracePt t="102858" x="6807200" y="1136650"/>
          <p14:tracePt t="102866" x="6800850" y="1143000"/>
          <p14:tracePt t="102879" x="6800850" y="1149350"/>
          <p14:tracePt t="102896" x="6788150" y="1193800"/>
          <p14:tracePt t="102912" x="6775450" y="1231900"/>
          <p14:tracePt t="102929" x="6769100" y="1250950"/>
          <p14:tracePt t="102946" x="6756400" y="1276350"/>
          <p14:tracePt t="102962" x="6743700" y="1295400"/>
          <p14:tracePt t="102979" x="6737350" y="1308100"/>
          <p14:tracePt t="102995" x="6724650" y="1314450"/>
          <p14:tracePt t="103012" x="6718300" y="1327150"/>
          <p14:tracePt t="103029" x="6705600" y="1339850"/>
          <p14:tracePt t="103046" x="6692900" y="1346200"/>
          <p14:tracePt t="103062" x="6686550" y="1358900"/>
          <p14:tracePt t="103079" x="6673850" y="1365250"/>
          <p14:tracePt t="103096" x="6648450" y="1377950"/>
          <p14:tracePt t="103112" x="6616700" y="1390650"/>
          <p14:tracePt t="103129" x="6578600" y="1397000"/>
          <p14:tracePt t="103145" x="6546850" y="1403350"/>
          <p14:tracePt t="103162" x="6508750" y="1422400"/>
          <p14:tracePt t="103179" x="6470650" y="1428750"/>
          <p14:tracePt t="103195" x="6438900" y="1435100"/>
          <p14:tracePt t="103212" x="6407150" y="1435100"/>
          <p14:tracePt t="103229" x="6369050" y="1435100"/>
          <p14:tracePt t="103245" x="6343650" y="1435100"/>
          <p14:tracePt t="103262" x="6324600" y="1428750"/>
          <p14:tracePt t="103279" x="6305550" y="1416050"/>
          <p14:tracePt t="103295" x="6299200" y="1409700"/>
          <p14:tracePt t="103312" x="6292850" y="1397000"/>
          <p14:tracePt t="103329" x="6280150" y="1390650"/>
          <p14:tracePt t="103345" x="6273800" y="1377950"/>
          <p14:tracePt t="103362" x="6267450" y="1371600"/>
          <p14:tracePt t="103379" x="6261100" y="1365250"/>
          <p14:tracePt t="103395" x="6248400" y="1339850"/>
          <p14:tracePt t="103412" x="6235700" y="1314450"/>
          <p14:tracePt t="103429" x="6216650" y="1263650"/>
          <p14:tracePt t="103445" x="6210300" y="1225550"/>
          <p14:tracePt t="103462" x="6197600" y="1193800"/>
          <p14:tracePt t="103479" x="6191250" y="1143000"/>
          <p14:tracePt t="103495" x="6191250" y="1104900"/>
          <p14:tracePt t="103512" x="6191250" y="1060450"/>
          <p14:tracePt t="103529" x="6203950" y="1022350"/>
          <p14:tracePt t="103545" x="6216650" y="990600"/>
          <p14:tracePt t="103562" x="6235700" y="965200"/>
          <p14:tracePt t="103578" x="6254750" y="946150"/>
          <p14:tracePt t="103595" x="6292850" y="933450"/>
          <p14:tracePt t="103612" x="6318250" y="920750"/>
          <p14:tracePt t="103629" x="6356350" y="914400"/>
          <p14:tracePt t="103645" x="6394450" y="914400"/>
          <p14:tracePt t="103662" x="6438900" y="914400"/>
          <p14:tracePt t="103678" x="6483350" y="920750"/>
          <p14:tracePt t="103695" x="6565900" y="965200"/>
          <p14:tracePt t="103712" x="6629400" y="1009650"/>
          <p14:tracePt t="103728" x="6692900" y="1054100"/>
          <p14:tracePt t="103745" x="6750050" y="1092200"/>
          <p14:tracePt t="103762" x="6794500" y="1130300"/>
          <p14:tracePt t="103778" x="6826250" y="1149350"/>
          <p14:tracePt t="103781" x="6826250" y="1155700"/>
          <p14:tracePt t="103795" x="6832600" y="1162050"/>
          <p14:tracePt t="103811" x="6845300" y="1174750"/>
          <p14:tracePt t="103828" x="6858000" y="1181100"/>
          <p14:tracePt t="103845" x="6858000" y="1193800"/>
          <p14:tracePt t="103878" x="6858000" y="1200150"/>
          <p14:tracePt t="103895" x="6858000" y="1206500"/>
          <p14:tracePt t="103911" x="6858000" y="1219200"/>
          <p14:tracePt t="103928" x="6845300" y="1238250"/>
          <p14:tracePt t="103945" x="6813550" y="1270000"/>
          <p14:tracePt t="103961" x="6775450" y="1301750"/>
          <p14:tracePt t="103978" x="6737350" y="1327150"/>
          <p14:tracePt t="103995" x="6705600" y="1346200"/>
          <p14:tracePt t="104011" x="6667500" y="1365250"/>
          <p14:tracePt t="104028" x="6635750" y="1384300"/>
          <p14:tracePt t="104045" x="6597650" y="1403350"/>
          <p14:tracePt t="104061" x="6565900" y="1416050"/>
          <p14:tracePt t="104078" x="6534150" y="1428750"/>
          <p14:tracePt t="104095" x="6515100" y="1428750"/>
          <p14:tracePt t="104111" x="6508750" y="1435100"/>
          <p14:tracePt t="104128" x="6502400" y="1435100"/>
          <p14:tracePt t="104145" x="6496050" y="1435100"/>
          <p14:tracePt t="104486" x="6515100" y="1422400"/>
          <p14:tracePt t="104495" x="6540500" y="1403350"/>
          <p14:tracePt t="104502" x="6578600" y="1377950"/>
          <p14:tracePt t="104511" x="6616700" y="1358900"/>
          <p14:tracePt t="104528" x="6711950" y="1301750"/>
          <p14:tracePt t="104544" x="6832600" y="1250950"/>
          <p14:tracePt t="104561" x="7016750" y="1200150"/>
          <p14:tracePt t="104578" x="7150100" y="1168400"/>
          <p14:tracePt t="104594" x="7232650" y="1130300"/>
          <p14:tracePt t="104611" x="7296150" y="1073150"/>
          <p14:tracePt t="104629" x="7315200" y="1041400"/>
          <p14:tracePt t="104644" x="7327900" y="1016000"/>
          <p14:tracePt t="104661" x="7340600" y="990600"/>
          <p14:tracePt t="104677" x="7346950" y="984250"/>
          <p14:tracePt t="104694" x="7359650" y="971550"/>
          <p14:tracePt t="104752" x="7366000" y="971550"/>
          <p14:tracePt t="104768" x="7366000" y="965200"/>
          <p14:tracePt t="104776" x="7366000" y="958850"/>
          <p14:tracePt t="104784" x="7366000" y="952500"/>
          <p14:tracePt t="104794" x="7366000" y="946150"/>
          <p14:tracePt t="104810" x="7366000" y="939800"/>
          <p14:tracePt t="104830" x="7366000" y="933450"/>
          <p14:tracePt t="104844" x="7366000" y="927100"/>
          <p14:tracePt t="104861" x="7346950" y="920750"/>
          <p14:tracePt t="104878" x="7308850" y="908050"/>
          <p14:tracePt t="104894" x="7277100" y="889000"/>
          <p14:tracePt t="104911" x="7232650" y="876300"/>
          <p14:tracePt t="104927" x="7194550" y="863600"/>
          <p14:tracePt t="104944" x="7156450" y="857250"/>
          <p14:tracePt t="104960" x="7137400" y="850900"/>
          <p14:tracePt t="104977" x="7118350" y="844550"/>
          <p14:tracePt t="104994" x="7099300" y="831850"/>
          <p14:tracePt t="105011" x="7048500" y="819150"/>
          <p14:tracePt t="105027" x="7023100" y="812800"/>
          <p14:tracePt t="105044" x="7004050" y="806450"/>
          <p14:tracePt t="105061" x="6978650" y="800100"/>
          <p14:tracePt t="105077" x="6972300" y="793750"/>
          <p14:tracePt t="105094" x="6965950" y="787400"/>
          <p14:tracePt t="105111" x="6959600" y="781050"/>
          <p14:tracePt t="105128" x="6953250" y="781050"/>
          <p14:tracePt t="105144" x="6953250" y="774700"/>
          <p14:tracePt t="105160" x="6946900" y="768350"/>
          <p14:tracePt t="105177" x="6946900" y="762000"/>
          <p14:tracePt t="105194" x="6946900" y="749300"/>
          <p14:tracePt t="105210" x="6946900" y="730250"/>
          <p14:tracePt t="105227" x="6934200" y="711200"/>
          <p14:tracePt t="105244" x="6934200" y="698500"/>
          <p14:tracePt t="105260" x="6927850" y="673100"/>
          <p14:tracePt t="105277" x="6927850" y="654050"/>
          <p14:tracePt t="105293" x="6927850" y="647700"/>
          <p14:tracePt t="105310" x="6927850" y="635000"/>
          <p14:tracePt t="105327" x="6927850" y="622300"/>
          <p14:tracePt t="105343" x="6927850" y="615950"/>
          <p14:tracePt t="105360" x="6927850" y="596900"/>
          <p14:tracePt t="105377" x="6934200" y="584200"/>
          <p14:tracePt t="105393" x="6946900" y="565150"/>
          <p14:tracePt t="105410" x="6953250" y="558800"/>
          <p14:tracePt t="105427" x="6972300" y="546100"/>
          <p14:tracePt t="105443" x="6978650" y="533400"/>
          <p14:tracePt t="105460" x="6997700" y="520700"/>
          <p14:tracePt t="105477" x="7035800" y="508000"/>
          <p14:tracePt t="105493" x="7061200" y="495300"/>
          <p14:tracePt t="105510" x="7099300" y="482600"/>
          <p14:tracePt t="105527" x="7131050" y="469900"/>
          <p14:tracePt t="105543" x="7156450" y="463550"/>
          <p14:tracePt t="105560" x="7175500" y="457200"/>
          <p14:tracePt t="105577" x="7213600" y="457200"/>
          <p14:tracePt t="105593" x="7251700" y="457200"/>
          <p14:tracePt t="105610" x="7296150" y="469900"/>
          <p14:tracePt t="105627" x="7334250" y="482600"/>
          <p14:tracePt t="105643" x="7372350" y="495300"/>
          <p14:tracePt t="105660" x="7397750" y="501650"/>
          <p14:tracePt t="105677" x="7404100" y="508000"/>
          <p14:tracePt t="105693" x="7416800" y="514350"/>
          <p14:tracePt t="105710" x="7429500" y="520700"/>
          <p14:tracePt t="105727" x="7442200" y="520700"/>
          <p14:tracePt t="105743" x="7448550" y="520700"/>
          <p14:tracePt t="105760" x="7454900" y="520700"/>
          <p14:tracePt t="105777" x="7473950" y="533400"/>
          <p14:tracePt t="105793" x="7505700" y="539750"/>
          <p14:tracePt t="105810" x="7543800" y="552450"/>
          <p14:tracePt t="105827" x="7588250" y="571500"/>
          <p14:tracePt t="105843" x="7626350" y="584200"/>
          <p14:tracePt t="105860" x="7632700" y="590550"/>
          <p14:tracePt t="105877" x="7645400" y="596900"/>
          <p14:tracePt t="105893" x="7651750" y="609600"/>
          <p14:tracePt t="105910" x="7658100" y="615950"/>
          <p14:tracePt t="105926" x="7670800" y="622300"/>
          <p14:tracePt t="105943" x="7677150" y="635000"/>
          <p14:tracePt t="105960" x="7683500" y="641350"/>
          <p14:tracePt t="105976" x="7689850" y="647700"/>
          <p14:tracePt t="105993" x="7689850" y="654050"/>
          <p14:tracePt t="106010" x="7696200" y="673100"/>
          <p14:tracePt t="106026" x="7696200" y="692150"/>
          <p14:tracePt t="106043" x="7696200" y="711200"/>
          <p14:tracePt t="106059" x="7696200" y="717550"/>
          <p14:tracePt t="106076" x="7696200" y="730250"/>
          <p14:tracePt t="106093" x="7689850" y="749300"/>
          <p14:tracePt t="106110" x="7677150" y="755650"/>
          <p14:tracePt t="106126" x="7670800" y="768350"/>
          <p14:tracePt t="106143" x="7664450" y="781050"/>
          <p14:tracePt t="106160" x="7651750" y="787400"/>
          <p14:tracePt t="106176" x="7645400" y="800100"/>
          <p14:tracePt t="106193" x="7632700" y="800100"/>
          <p14:tracePt t="106209" x="7620000" y="800100"/>
          <p14:tracePt t="106226" x="7613650" y="800100"/>
          <p14:tracePt t="106243" x="7600950" y="806450"/>
          <p14:tracePt t="106259" x="7594600" y="806450"/>
          <p14:tracePt t="106276" x="7581900" y="806450"/>
          <p14:tracePt t="106279" x="7575550" y="806450"/>
          <p14:tracePt t="106293" x="7569200" y="806450"/>
          <p14:tracePt t="106309" x="7543800" y="806450"/>
          <p14:tracePt t="106326" x="7512050" y="812800"/>
          <p14:tracePt t="106343" x="7486650" y="812800"/>
          <p14:tracePt t="106359" x="7454900" y="812800"/>
          <p14:tracePt t="106376" x="7416800" y="812800"/>
          <p14:tracePt t="106393" x="7385050" y="800100"/>
          <p14:tracePt t="106409" x="7346950" y="793750"/>
          <p14:tracePt t="106426" x="7327900" y="787400"/>
          <p14:tracePt t="106443" x="7289800" y="781050"/>
          <p14:tracePt t="106459" x="7277100" y="774700"/>
          <p14:tracePt t="106476" x="7258050" y="774700"/>
          <p14:tracePt t="106492" x="7251700" y="768350"/>
          <p14:tracePt t="106509" x="7245350" y="768350"/>
          <p14:tracePt t="106526" x="7232650" y="768350"/>
          <p14:tracePt t="106542" x="7226300" y="762000"/>
          <p14:tracePt t="106559" x="7213600" y="762000"/>
          <p14:tracePt t="106576" x="7207250" y="755650"/>
          <p14:tracePt t="106592" x="7188200" y="742950"/>
          <p14:tracePt t="106609" x="7175500" y="730250"/>
          <p14:tracePt t="106626" x="7162800" y="723900"/>
          <p14:tracePt t="106642" x="7156450" y="717550"/>
          <p14:tracePt t="106659" x="7143750" y="704850"/>
          <p14:tracePt t="106676" x="7137400" y="692150"/>
          <p14:tracePt t="106693" x="7124700" y="679450"/>
          <p14:tracePt t="106709" x="7124700" y="673100"/>
          <p14:tracePt t="106726" x="7118350" y="666750"/>
          <p14:tracePt t="106742" x="7112000" y="660400"/>
          <p14:tracePt t="106759" x="7112000" y="647700"/>
          <p14:tracePt t="106776" x="7105650" y="641350"/>
          <p14:tracePt t="106779" x="7105650" y="635000"/>
          <p14:tracePt t="106792" x="7099300" y="635000"/>
          <p14:tracePt t="106809" x="7099300" y="622300"/>
          <p14:tracePt t="106826" x="7099300" y="615950"/>
          <p14:tracePt t="106842" x="7105650" y="603250"/>
          <p14:tracePt t="106859" x="7124700" y="590550"/>
          <p14:tracePt t="106876" x="7143750" y="577850"/>
          <p14:tracePt t="106892" x="7175500" y="577850"/>
          <p14:tracePt t="106909" x="7213600" y="565150"/>
          <p14:tracePt t="106925" x="7245350" y="565150"/>
          <p14:tracePt t="106942" x="7277100" y="558800"/>
          <p14:tracePt t="106959" x="7315200" y="552450"/>
          <p14:tracePt t="106975" x="7340600" y="546100"/>
          <p14:tracePt t="106992" x="7372350" y="533400"/>
          <p14:tracePt t="107009" x="7404100" y="527050"/>
          <p14:tracePt t="107025" x="7435850" y="520700"/>
          <p14:tracePt t="107042" x="7454900" y="520700"/>
          <p14:tracePt t="107059" x="7473950" y="520700"/>
          <p14:tracePt t="107075" x="7486650" y="520700"/>
          <p14:tracePt t="107092" x="7493000" y="520700"/>
          <p14:tracePt t="107109" x="7505700" y="520700"/>
          <p14:tracePt t="107125" x="7518400" y="520700"/>
          <p14:tracePt t="107142" x="7524750" y="520700"/>
          <p14:tracePt t="107159" x="7537450" y="533400"/>
          <p14:tracePt t="107175" x="7543800" y="539750"/>
          <p14:tracePt t="107192" x="7556500" y="546100"/>
          <p14:tracePt t="107209" x="7562850" y="552450"/>
          <p14:tracePt t="107225" x="7569200" y="565150"/>
          <p14:tracePt t="107242" x="7581900" y="571500"/>
          <p14:tracePt t="107259" x="7588250" y="577850"/>
          <p14:tracePt t="107292" x="7594600" y="590550"/>
          <p14:tracePt t="107309" x="7594600" y="596900"/>
          <p14:tracePt t="107325" x="7600950" y="609600"/>
          <p14:tracePt t="107342" x="7600950" y="615950"/>
          <p14:tracePt t="107359" x="7600950" y="628650"/>
          <p14:tracePt t="107375" x="7600950" y="641350"/>
          <p14:tracePt t="107392" x="7594600" y="647700"/>
          <p14:tracePt t="107408" x="7594600" y="654050"/>
          <p14:tracePt t="107425" x="7588250" y="673100"/>
          <p14:tracePt t="107442" x="7581900" y="679450"/>
          <p14:tracePt t="107458" x="7575550" y="692150"/>
          <p14:tracePt t="107475" x="7562850" y="698500"/>
          <p14:tracePt t="107492" x="7556500" y="704850"/>
          <p14:tracePt t="107509" x="7543800" y="723900"/>
          <p14:tracePt t="107525" x="7524750" y="730250"/>
          <p14:tracePt t="107542" x="7518400" y="736600"/>
          <p14:tracePt t="107558" x="7512050" y="749300"/>
          <p14:tracePt t="107575" x="7505700" y="755650"/>
          <p14:tracePt t="107591" x="7493000" y="755650"/>
          <p14:tracePt t="107608" x="7486650" y="755650"/>
          <p14:tracePt t="107625" x="7473950" y="768350"/>
          <p14:tracePt t="107641" x="7461250" y="768350"/>
          <p14:tracePt t="107658" x="7448550" y="774700"/>
          <p14:tracePt t="107676" x="7435850" y="774700"/>
          <p14:tracePt t="107692" x="7429500" y="774700"/>
          <p14:tracePt t="107708" x="7416800" y="774700"/>
          <p14:tracePt t="107725" x="7410450" y="774700"/>
          <p14:tracePt t="107741" x="7397750" y="768350"/>
          <p14:tracePt t="107758" x="7391400" y="762000"/>
          <p14:tracePt t="107775" x="7366000" y="762000"/>
          <p14:tracePt t="107791" x="7359650" y="749300"/>
          <p14:tracePt t="107808" x="7346950" y="749300"/>
          <p14:tracePt t="107825" x="7340600" y="749300"/>
          <p14:tracePt t="107841" x="7327900" y="749300"/>
          <p14:tracePt t="107858" x="7321550" y="749300"/>
          <p14:tracePt t="107875" x="7308850" y="755650"/>
          <p14:tracePt t="107891" x="7270750" y="755650"/>
          <p14:tracePt t="107908" x="7232650" y="755650"/>
          <p14:tracePt t="107925" x="7188200" y="755650"/>
          <p14:tracePt t="107941" x="7156450" y="749300"/>
          <p14:tracePt t="107958" x="7124700" y="742950"/>
          <p14:tracePt t="107975" x="7118350" y="736600"/>
          <p14:tracePt t="107991" x="7105650" y="730250"/>
          <p14:tracePt t="108008" x="7092950" y="717550"/>
          <p14:tracePt t="108025" x="7080250" y="704850"/>
          <p14:tracePt t="108041" x="7073900" y="698500"/>
          <p14:tracePt t="108058" x="7061200" y="698500"/>
          <p14:tracePt t="108075" x="7054850" y="685800"/>
          <p14:tracePt t="108091" x="7048500" y="679450"/>
          <p14:tracePt t="108108" x="7042150" y="666750"/>
          <p14:tracePt t="108124" x="7042150" y="660400"/>
          <p14:tracePt t="108141" x="7035800" y="647700"/>
          <p14:tracePt t="108158" x="7023100" y="641350"/>
          <p14:tracePt t="108174" x="7016750" y="615950"/>
          <p14:tracePt t="108191" x="7016750" y="603250"/>
          <p14:tracePt t="108208" x="7016750" y="584200"/>
          <p14:tracePt t="108224" x="7016750" y="571500"/>
          <p14:tracePt t="108241" x="7029450" y="565150"/>
          <p14:tracePt t="108258" x="7042150" y="552450"/>
          <p14:tracePt t="108275" x="7086600" y="552450"/>
          <p14:tracePt t="108277" x="7105650" y="552450"/>
          <p14:tracePt t="108291" x="7213600" y="552450"/>
          <p14:tracePt t="108308" x="7308850" y="552450"/>
          <p14:tracePt t="108324" x="7359650" y="558800"/>
          <p14:tracePt t="108341" x="7391400" y="565150"/>
          <p14:tracePt t="108358" x="7423150" y="571500"/>
          <p14:tracePt t="108374" x="7454900" y="584200"/>
          <p14:tracePt t="108391" x="7473950" y="596900"/>
          <p14:tracePt t="108408" x="7499350" y="603250"/>
          <p14:tracePt t="108424" x="7518400" y="609600"/>
          <p14:tracePt t="108441" x="7518400" y="615950"/>
          <p14:tracePt t="108512" x="7518400" y="622300"/>
          <p14:tracePt t="108520" x="7518400" y="628650"/>
          <p14:tracePt t="108528" x="7518400" y="641350"/>
          <p14:tracePt t="108541" x="7499350" y="666750"/>
          <p14:tracePt t="108557" x="7467600" y="698500"/>
          <p14:tracePt t="108574" x="7435850" y="736600"/>
          <p14:tracePt t="108591" x="7397750" y="768350"/>
          <p14:tracePt t="108607" x="7340600" y="812800"/>
          <p14:tracePt t="108624" x="7283450" y="869950"/>
          <p14:tracePt t="108640" x="7219950" y="933450"/>
          <p14:tracePt t="108657" x="7143750" y="990600"/>
          <p14:tracePt t="108674" x="7048500" y="1054100"/>
          <p14:tracePt t="108691" x="6940550" y="1136650"/>
          <p14:tracePt t="108707" x="6889750" y="1181100"/>
          <p14:tracePt t="108724" x="6851650" y="1200150"/>
          <p14:tracePt t="108741" x="6819900" y="1219200"/>
          <p14:tracePt t="108757" x="6781800" y="1231900"/>
          <p14:tracePt t="108774" x="6750050" y="1238250"/>
          <p14:tracePt t="108777" x="6724650" y="1238250"/>
          <p14:tracePt t="108790" x="6699250" y="1244600"/>
          <p14:tracePt t="108807" x="6654800" y="1250950"/>
          <p14:tracePt t="108824" x="6597650" y="1257300"/>
          <p14:tracePt t="108840" x="6578600" y="1263650"/>
          <p14:tracePt t="108857" x="6565900" y="1263650"/>
          <p14:tracePt t="108874" x="6553200" y="1270000"/>
          <p14:tracePt t="108890" x="6546850" y="1276350"/>
          <p14:tracePt t="108907" x="6540500" y="1276350"/>
          <p14:tracePt t="108924" x="6534150" y="1282700"/>
          <p14:tracePt t="108940" x="6521450" y="1295400"/>
          <p14:tracePt t="108957" x="6508750" y="1301750"/>
          <p14:tracePt t="108974" x="6502400" y="1308100"/>
          <p14:tracePt t="108990" x="6496050" y="1308100"/>
          <p14:tracePt t="109007" x="6489700" y="1320800"/>
          <p14:tracePt t="109024" x="6483350" y="1320800"/>
          <p14:tracePt t="109040" x="6477000" y="1327150"/>
          <p14:tracePt t="109057" x="6470650" y="1327150"/>
          <p14:tracePt t="109074" x="6457950" y="1333500"/>
          <p14:tracePt t="109090" x="6451600" y="1339850"/>
          <p14:tracePt t="109107" x="6438900" y="1346200"/>
          <p14:tracePt t="109124" x="6426200" y="1346200"/>
          <p14:tracePt t="109140" x="6407150" y="1346200"/>
          <p14:tracePt t="109157" x="6375400" y="1346200"/>
          <p14:tracePt t="109174" x="6343650" y="1346200"/>
          <p14:tracePt t="109190" x="6305550" y="1339850"/>
          <p14:tracePt t="109207" x="6286500" y="1333500"/>
          <p14:tracePt t="109223" x="6280150" y="1320800"/>
          <p14:tracePt t="109240" x="6267450" y="1314450"/>
          <p14:tracePt t="109257" x="6261100" y="1308100"/>
          <p14:tracePt t="109274" x="6248400" y="1289050"/>
          <p14:tracePt t="109277" x="6248400" y="1282700"/>
          <p14:tracePt t="109291" x="6242050" y="1276350"/>
          <p14:tracePt t="109307" x="6229350" y="1263650"/>
          <p14:tracePt t="109323" x="6223000" y="1250950"/>
          <p14:tracePt t="109340" x="6210300" y="1238250"/>
          <p14:tracePt t="109357" x="6197600" y="1212850"/>
          <p14:tracePt t="109373" x="6184900" y="1187450"/>
          <p14:tracePt t="109390" x="6178550" y="1168400"/>
          <p14:tracePt t="109407" x="6178550" y="1143000"/>
          <p14:tracePt t="109423" x="6178550" y="1111250"/>
          <p14:tracePt t="109440" x="6178550" y="1098550"/>
          <p14:tracePt t="109457" x="6184900" y="1073150"/>
          <p14:tracePt t="109473" x="6203950" y="1047750"/>
          <p14:tracePt t="109490" x="6210300" y="1035050"/>
          <p14:tracePt t="109507" x="6223000" y="1003300"/>
          <p14:tracePt t="109523" x="6248400" y="984250"/>
          <p14:tracePt t="109540" x="6280150" y="958850"/>
          <p14:tracePt t="109557" x="6299200" y="946150"/>
          <p14:tracePt t="109573" x="6311900" y="939800"/>
          <p14:tracePt t="109590" x="6318250" y="933450"/>
          <p14:tracePt t="109607" x="6330950" y="920750"/>
          <p14:tracePt t="109623" x="6343650" y="914400"/>
          <p14:tracePt t="109640" x="6350000" y="914400"/>
          <p14:tracePt t="109656" x="6375400" y="914400"/>
          <p14:tracePt t="109673" x="6407150" y="914400"/>
          <p14:tracePt t="109690" x="6438900" y="914400"/>
          <p14:tracePt t="109706" x="6451600" y="914400"/>
          <p14:tracePt t="109723" x="6457950" y="914400"/>
          <p14:tracePt t="109740" x="6477000" y="914400"/>
          <p14:tracePt t="109756" x="6483350" y="914400"/>
          <p14:tracePt t="109773" x="6496050" y="914400"/>
          <p14:tracePt t="109790" x="6508750" y="914400"/>
          <p14:tracePt t="109807" x="6540500" y="914400"/>
          <p14:tracePt t="109823" x="6559550" y="927100"/>
          <p14:tracePt t="109840" x="6584950" y="939800"/>
          <p14:tracePt t="109858" x="6604000" y="952500"/>
          <p14:tracePt t="109873" x="6623050" y="965200"/>
          <p14:tracePt t="109889" x="6648450" y="977900"/>
          <p14:tracePt t="109906" x="6673850" y="990600"/>
          <p14:tracePt t="109923" x="6686550" y="1009650"/>
          <p14:tracePt t="109939" x="6705600" y="1016000"/>
          <p14:tracePt t="109956" x="6711950" y="1022350"/>
          <p14:tracePt t="109973" x="6724650" y="1035050"/>
          <p14:tracePt t="109989" x="6731000" y="1041400"/>
          <p14:tracePt t="110006" x="6737350" y="1060450"/>
          <p14:tracePt t="110023" x="6762750" y="1085850"/>
          <p14:tracePt t="110039" x="6769100" y="1098550"/>
          <p14:tracePt t="110056" x="6781800" y="1117600"/>
          <p14:tracePt t="110073" x="6788150" y="1143000"/>
          <p14:tracePt t="110089" x="6800850" y="1168400"/>
          <p14:tracePt t="110106" x="6807200" y="1187450"/>
          <p14:tracePt t="110123" x="6813550" y="1206500"/>
          <p14:tracePt t="110139" x="6813550" y="1225550"/>
          <p14:tracePt t="110156" x="6813550" y="1231900"/>
          <p14:tracePt t="110173" x="6813550" y="1244600"/>
          <p14:tracePt t="110189" x="6807200" y="1257300"/>
          <p14:tracePt t="110206" x="6794500" y="1276350"/>
          <p14:tracePt t="110223" x="6781800" y="1314450"/>
          <p14:tracePt t="110239" x="6762750" y="1346200"/>
          <p14:tracePt t="110256" x="6750050" y="1384300"/>
          <p14:tracePt t="110272" x="6737350" y="1390650"/>
          <p14:tracePt t="110274" x="6731000" y="1403350"/>
          <p14:tracePt t="110289" x="6724650" y="1409700"/>
          <p14:tracePt t="110306" x="6718300" y="1416050"/>
          <p14:tracePt t="110323" x="6705600" y="1422400"/>
          <p14:tracePt t="110339" x="6699250" y="1422400"/>
          <p14:tracePt t="110356" x="6686550" y="1428750"/>
          <p14:tracePt t="110372" x="6680200" y="1435100"/>
          <p14:tracePt t="110389" x="6667500" y="1435100"/>
          <p14:tracePt t="110406" x="6642100" y="1441450"/>
          <p14:tracePt t="110422" x="6616700" y="1454150"/>
          <p14:tracePt t="110439" x="6591300" y="1454150"/>
          <p14:tracePt t="110456" x="6572250" y="1454150"/>
          <p14:tracePt t="110472" x="6553200" y="1454150"/>
          <p14:tracePt t="110489" x="6546850" y="1447800"/>
          <p14:tracePt t="110506" x="6527800" y="1435100"/>
          <p14:tracePt t="110522" x="6502400" y="1428750"/>
          <p14:tracePt t="110539" x="6496050" y="1416050"/>
          <p14:tracePt t="110556" x="6483350" y="1409700"/>
          <p14:tracePt t="110572" x="6477000" y="1397000"/>
          <p14:tracePt t="110589" x="6457950" y="1384300"/>
          <p14:tracePt t="110606" x="6445250" y="1371600"/>
          <p14:tracePt t="110622" x="6438900" y="1358900"/>
          <p14:tracePt t="110639" x="6426200" y="1352550"/>
          <p14:tracePt t="110656" x="6426200" y="1346200"/>
          <p14:tracePt t="110672" x="6419850" y="1339850"/>
          <p14:tracePt t="110970" x="6413500" y="1339850"/>
          <p14:tracePt t="110978" x="6413500" y="1333500"/>
          <p14:tracePt t="111182" x="6413500" y="1327150"/>
          <p14:tracePt t="111206" x="6419850" y="1327150"/>
          <p14:tracePt t="111214" x="6426200" y="1320800"/>
          <p14:tracePt t="111222" x="6438900" y="1320800"/>
          <p14:tracePt t="111238" x="6445250" y="1314450"/>
          <p14:tracePt t="111255" x="6457950" y="1308100"/>
          <p14:tracePt t="111272" x="6470650" y="1301750"/>
          <p14:tracePt t="111276" x="6477000" y="1301750"/>
          <p14:tracePt t="111292" x="6483350" y="1301750"/>
          <p14:tracePt t="111305" x="6489700" y="1301750"/>
          <p14:tracePt t="111322" x="6496050" y="1301750"/>
          <p14:tracePt t="111338" x="6502400" y="1301750"/>
          <p14:tracePt t="111355" x="6515100" y="1289050"/>
          <p14:tracePt t="111371" x="6521450" y="1289050"/>
          <p14:tracePt t="111388" x="6534150" y="1282700"/>
          <p14:tracePt t="111405" x="6534150" y="1276350"/>
          <p14:tracePt t="111421" x="6546850" y="1276350"/>
          <p14:tracePt t="111438" x="6553200" y="1276350"/>
          <p14:tracePt t="111455" x="6553200" y="1270000"/>
          <p14:tracePt t="111949" x="6553200" y="1263650"/>
          <p14:tracePt t="111965" x="6553200" y="1257300"/>
          <p14:tracePt t="112027" x="6553200" y="1250950"/>
          <p14:tracePt t="112427" x="6553200" y="1244600"/>
          <p14:tracePt t="112459" x="6553200" y="1238250"/>
          <p14:tracePt t="112481" x="6553200" y="1231900"/>
          <p14:tracePt t="112497" x="6553200" y="1225550"/>
          <p14:tracePt t="112624" x="6546850" y="1225550"/>
          <p14:tracePt t="112641" x="6546850" y="1206500"/>
          <p14:tracePt t="112654" x="6540500" y="1200150"/>
          <p14:tracePt t="112662" x="6540500" y="1187450"/>
          <p14:tracePt t="112670" x="6540500" y="1168400"/>
          <p14:tracePt t="112687" x="6534150" y="1130300"/>
          <p14:tracePt t="112704" x="6521450" y="1085850"/>
          <p14:tracePt t="112720" x="6508750" y="1047750"/>
          <p14:tracePt t="112737" x="6496050" y="1016000"/>
          <p14:tracePt t="112754" x="6483350" y="977900"/>
          <p14:tracePt t="112771" x="6477000" y="952500"/>
          <p14:tracePt t="112775" x="6477000" y="939800"/>
          <p14:tracePt t="112787" x="6470650" y="920750"/>
          <p14:tracePt t="112804" x="6464300" y="901700"/>
          <p14:tracePt t="112820" x="6464300" y="882650"/>
          <p14:tracePt t="112837" x="6457950" y="876300"/>
          <p14:tracePt t="112854" x="6457950" y="863600"/>
          <p14:tracePt t="112870" x="6457950" y="857250"/>
          <p14:tracePt t="112887" x="6451600" y="850900"/>
          <p14:tracePt t="112904" x="6451600" y="838200"/>
          <p14:tracePt t="112920" x="6451600" y="825500"/>
          <p14:tracePt t="112937" x="6451600" y="806450"/>
          <p14:tracePt t="112953" x="6451600" y="787400"/>
          <p14:tracePt t="112970" x="6445250" y="774700"/>
          <p14:tracePt t="112987" x="6445250" y="768350"/>
          <p14:tracePt t="113004" x="6445250" y="762000"/>
          <p14:tracePt t="113020" x="6445250" y="755650"/>
          <p14:tracePt t="113037" x="6445250" y="749300"/>
          <p14:tracePt t="113173" x="6464300" y="749300"/>
          <p14:tracePt t="113179" x="6477000" y="742950"/>
          <p14:tracePt t="113191" x="6496050" y="736600"/>
          <p14:tracePt t="113204" x="6540500" y="723900"/>
          <p14:tracePt t="113220" x="6584950" y="723900"/>
          <p14:tracePt t="113236" x="6635750" y="723900"/>
          <p14:tracePt t="113253" x="6680200" y="723900"/>
          <p14:tracePt t="113271" x="6718300" y="723900"/>
          <p14:tracePt t="113274" x="6731000" y="723900"/>
          <p14:tracePt t="113286" x="6743700" y="723900"/>
          <p14:tracePt t="113303" x="6775450" y="723900"/>
          <p14:tracePt t="113320" x="6800850" y="723900"/>
          <p14:tracePt t="113336" x="6826250" y="723900"/>
          <p14:tracePt t="113353" x="6864350" y="723900"/>
          <p14:tracePt t="113369" x="6896100" y="723900"/>
          <p14:tracePt t="113386" x="6927850" y="723900"/>
          <p14:tracePt t="113403" x="6965950" y="723900"/>
          <p14:tracePt t="113420" x="6997700" y="723900"/>
          <p14:tracePt t="113436" x="7042150" y="723900"/>
          <p14:tracePt t="113453" x="7073900" y="723900"/>
          <p14:tracePt t="113470" x="7112000" y="723900"/>
          <p14:tracePt t="113486" x="7143750" y="723900"/>
          <p14:tracePt t="113503" x="7162800" y="723900"/>
          <p14:tracePt t="113520" x="7175500" y="723900"/>
          <p14:tracePt t="113536" x="7188200" y="723900"/>
          <p14:tracePt t="113553" x="7194550" y="723900"/>
          <p14:tracePt t="113570" x="7200900" y="723900"/>
          <p14:tracePt t="113589" x="7207250" y="723900"/>
          <p14:tracePt t="113610" x="7213600" y="723900"/>
          <p14:tracePt t="113619" x="7219950" y="723900"/>
          <p14:tracePt t="113636" x="7226300" y="723900"/>
          <p14:tracePt t="113917" x="7226300" y="730250"/>
          <p14:tracePt t="113924" x="7213600" y="730250"/>
          <p14:tracePt t="113936" x="7194550" y="730250"/>
          <p14:tracePt t="113953" x="7143750" y="717550"/>
          <p14:tracePt t="113969" x="7112000" y="711200"/>
          <p14:tracePt t="113986" x="7086600" y="711200"/>
          <p14:tracePt t="114003" x="7073900" y="698500"/>
          <p14:tracePt t="114019" x="7067550" y="692150"/>
          <p14:tracePt t="114036" x="7054850" y="679450"/>
          <p14:tracePt t="114054" x="7048500" y="673100"/>
          <p14:tracePt t="114069" x="7035800" y="673100"/>
          <p14:tracePt t="114086" x="7029450" y="666750"/>
          <p14:tracePt t="114104" x="7023100" y="660400"/>
          <p14:tracePt t="114136" x="7023100" y="654050"/>
          <p14:tracePt t="114153" x="7023100" y="647700"/>
          <p14:tracePt t="114169" x="7023100" y="641350"/>
          <p14:tracePt t="114186" x="7023100" y="628650"/>
          <p14:tracePt t="114202" x="7023100" y="622300"/>
          <p14:tracePt t="114219" x="7023100" y="615950"/>
          <p14:tracePt t="114236" x="7035800" y="596900"/>
          <p14:tracePt t="114253" x="7042150" y="590550"/>
          <p14:tracePt t="114269" x="7048500" y="584200"/>
          <p14:tracePt t="114286" x="7061200" y="577850"/>
          <p14:tracePt t="114302" x="7067550" y="565150"/>
          <p14:tracePt t="114319" x="7080250" y="558800"/>
          <p14:tracePt t="114336" x="7092950" y="558800"/>
          <p14:tracePt t="114352" x="7112000" y="552450"/>
          <p14:tracePt t="114369" x="7150100" y="546100"/>
          <p14:tracePt t="114385" x="7175500" y="546100"/>
          <p14:tracePt t="114402" x="7194550" y="546100"/>
          <p14:tracePt t="114419" x="7219950" y="539750"/>
          <p14:tracePt t="114436" x="7239000" y="539750"/>
          <p14:tracePt t="114452" x="7270750" y="539750"/>
          <p14:tracePt t="114469" x="7308850" y="539750"/>
          <p14:tracePt t="114486" x="7340600" y="546100"/>
          <p14:tracePt t="114502" x="7353300" y="552450"/>
          <p14:tracePt t="114519" x="7372350" y="552450"/>
          <p14:tracePt t="114535" x="7397750" y="565150"/>
          <p14:tracePt t="114552" x="7435850" y="571500"/>
          <p14:tracePt t="114569" x="7467600" y="577850"/>
          <p14:tracePt t="114585" x="7505700" y="590550"/>
          <p14:tracePt t="114602" x="7512050" y="596900"/>
          <p14:tracePt t="114619" x="7524750" y="603250"/>
          <p14:tracePt t="114635" x="7537450" y="603250"/>
          <p14:tracePt t="114652" x="7543800" y="615950"/>
          <p14:tracePt t="114669" x="7562850" y="622300"/>
          <p14:tracePt t="114685" x="7594600" y="635000"/>
          <p14:tracePt t="114702" x="7613650" y="647700"/>
          <p14:tracePt t="114719" x="7632700" y="654050"/>
          <p14:tracePt t="114735" x="7651750" y="660400"/>
          <p14:tracePt t="114752" x="7651750" y="666750"/>
          <p14:tracePt t="114769" x="7658100" y="666750"/>
          <p14:tracePt t="114824" x="7664450" y="673100"/>
          <p14:tracePt t="114856" x="7664450" y="679450"/>
          <p14:tracePt t="114872" x="7664450" y="685800"/>
          <p14:tracePt t="114880" x="7664450" y="692150"/>
          <p14:tracePt t="114895" x="7658100" y="698500"/>
          <p14:tracePt t="114910" x="7658100" y="704850"/>
          <p14:tracePt t="114926" x="7651750" y="711200"/>
          <p14:tracePt t="114935" x="7645400" y="717550"/>
          <p14:tracePt t="114952" x="7639050" y="723900"/>
          <p14:tracePt t="114968" x="7626350" y="730250"/>
          <p14:tracePt t="114985" x="7620000" y="736600"/>
          <p14:tracePt t="115002" x="7613650" y="749300"/>
          <p14:tracePt t="115018" x="7600950" y="755650"/>
          <p14:tracePt t="115035" x="7588250" y="768350"/>
          <p14:tracePt t="115052" x="7581900" y="768350"/>
          <p14:tracePt t="115068" x="7569200" y="781050"/>
          <p14:tracePt t="115085" x="7562850" y="787400"/>
          <p14:tracePt t="115102" x="7550150" y="787400"/>
          <p14:tracePt t="115118" x="7543800" y="793750"/>
          <p14:tracePt t="115135" x="7531100" y="800100"/>
          <p14:tracePt t="115152" x="7518400" y="806450"/>
          <p14:tracePt t="115168" x="7499350" y="812800"/>
          <p14:tracePt t="115185" x="7493000" y="819150"/>
          <p14:tracePt t="115202" x="7486650" y="819150"/>
          <p14:tracePt t="115218" x="7467600" y="819150"/>
          <p14:tracePt t="115235" x="7448550" y="819150"/>
          <p14:tracePt t="115251" x="7435850" y="819150"/>
          <p14:tracePt t="115268" x="7416800" y="812800"/>
          <p14:tracePt t="115271" x="7404100" y="812800"/>
          <p14:tracePt t="115285" x="7391400" y="806450"/>
          <p14:tracePt t="115301" x="7372350" y="800100"/>
          <p14:tracePt t="115318" x="7366000" y="800100"/>
          <p14:tracePt t="115335" x="7353300" y="800100"/>
          <p14:tracePt t="115351" x="7340600" y="793750"/>
          <p14:tracePt t="115368" x="7327900" y="793750"/>
          <p14:tracePt t="115385" x="7302500" y="787400"/>
          <p14:tracePt t="115401" x="7277100" y="787400"/>
          <p14:tracePt t="115418" x="7251700" y="787400"/>
          <p14:tracePt t="115435" x="7232650" y="781050"/>
          <p14:tracePt t="115451" x="7219950" y="774700"/>
          <p14:tracePt t="115468" x="7213600" y="768350"/>
          <p14:tracePt t="115485" x="7194550" y="762000"/>
          <p14:tracePt t="115501" x="7181850" y="762000"/>
          <p14:tracePt t="115518" x="7169150" y="755650"/>
          <p14:tracePt t="115535" x="7156450" y="749300"/>
          <p14:tracePt t="115551" x="7143750" y="736600"/>
          <p14:tracePt t="115568" x="7137400" y="730250"/>
          <p14:tracePt t="115584" x="7131050" y="730250"/>
          <p14:tracePt t="115601" x="7124700" y="717550"/>
          <p14:tracePt t="115618" x="7112000" y="717550"/>
          <p14:tracePt t="115635" x="7105650" y="704850"/>
          <p14:tracePt t="115651" x="7099300" y="698500"/>
          <p14:tracePt t="115668" x="7099300" y="685800"/>
          <p14:tracePt t="115685" x="7092950" y="673100"/>
          <p14:tracePt t="115701" x="7092950" y="666750"/>
          <p14:tracePt t="115718" x="7092950" y="654050"/>
          <p14:tracePt t="115734" x="7099300" y="647700"/>
          <p14:tracePt t="115751" x="7105650" y="635000"/>
          <p14:tracePt t="115768" x="7131050" y="628650"/>
          <p14:tracePt t="115784" x="7162800" y="615950"/>
          <p14:tracePt t="115801" x="7207250" y="603250"/>
          <p14:tracePt t="115818" x="7283450" y="603250"/>
          <p14:tracePt t="115834" x="7353300" y="596900"/>
          <p14:tracePt t="115851" x="7416800" y="596900"/>
          <p14:tracePt t="115868" x="7467600" y="609600"/>
          <p14:tracePt t="115884" x="7518400" y="622300"/>
          <p14:tracePt t="115901" x="7556500" y="628650"/>
          <p14:tracePt t="115918" x="7594600" y="641350"/>
          <p14:tracePt t="115934" x="7613650" y="647700"/>
          <p14:tracePt t="115951" x="7626350" y="660400"/>
          <p14:tracePt t="115968" x="7639050" y="666750"/>
          <p14:tracePt t="115984" x="7651750" y="679450"/>
          <p14:tracePt t="116001" x="7658100" y="685800"/>
          <p14:tracePt t="116018" x="7670800" y="698500"/>
          <p14:tracePt t="116034" x="7683500" y="704850"/>
          <p14:tracePt t="116051" x="7689850" y="711200"/>
          <p14:tracePt t="116068" x="7689850" y="723900"/>
          <p14:tracePt t="116084" x="7689850" y="730250"/>
          <p14:tracePt t="116101" x="7689850" y="742950"/>
          <p14:tracePt t="116118" x="7677150" y="749300"/>
          <p14:tracePt t="116134" x="7670800" y="755650"/>
          <p14:tracePt t="116151" x="7664450" y="768350"/>
          <p14:tracePt t="116168" x="7639050" y="781050"/>
          <p14:tracePt t="116184" x="7613650" y="787400"/>
          <p14:tracePt t="116201" x="7588250" y="806450"/>
          <p14:tracePt t="116217" x="7562850" y="806450"/>
          <p14:tracePt t="116234" x="7531100" y="812800"/>
          <p14:tracePt t="116251" x="7499350" y="812800"/>
          <p14:tracePt t="116268" x="7467600" y="812800"/>
          <p14:tracePt t="116273" x="7448550" y="812800"/>
          <p14:tracePt t="116284" x="7435850" y="806450"/>
          <p14:tracePt t="116300" x="7429500" y="800100"/>
          <p14:tracePt t="116317" x="7416800" y="800100"/>
          <p14:tracePt t="116334" x="7410450" y="800100"/>
          <p14:tracePt t="116351" x="7404100" y="800100"/>
          <p14:tracePt t="116367" x="7397750" y="800100"/>
          <p14:tracePt t="116400" x="7391400" y="800100"/>
          <p14:tracePt t="116417" x="7385050" y="793750"/>
          <p14:tracePt t="116450" x="7378700" y="793750"/>
          <p14:tracePt t="116467" x="7372350" y="793750"/>
          <p14:tracePt t="116493" x="7366000" y="793750"/>
          <p14:tracePt t="116500" x="7359650" y="793750"/>
          <p14:tracePt t="116517" x="7353300" y="793750"/>
          <p14:tracePt t="116540" x="7346950" y="793750"/>
          <p14:tracePt t="116550" x="7340600" y="793750"/>
          <p14:tracePt t="116567" x="7334250" y="793750"/>
          <p14:tracePt t="116584" x="7321550" y="793750"/>
          <p14:tracePt t="116600" x="7315200" y="793750"/>
          <p14:tracePt t="116617" x="7302500" y="793750"/>
          <p14:tracePt t="116634" x="7289800" y="793750"/>
          <p14:tracePt t="116667" x="7283450" y="793750"/>
          <p14:tracePt t="116689" x="7277100" y="793750"/>
          <p14:tracePt t="117063" x="7289800" y="793750"/>
          <p14:tracePt t="117071" x="7308850" y="793750"/>
          <p14:tracePt t="117083" x="7327900" y="800100"/>
          <p14:tracePt t="117100" x="7378700" y="819150"/>
          <p14:tracePt t="117117" x="7518400" y="876300"/>
          <p14:tracePt t="117133" x="7607300" y="914400"/>
          <p14:tracePt t="117150" x="7683500" y="958850"/>
          <p14:tracePt t="117167" x="7759700" y="1003300"/>
          <p14:tracePt t="117183" x="7823200" y="1041400"/>
          <p14:tracePt t="117200" x="7886700" y="1073150"/>
          <p14:tracePt t="117217" x="7969250" y="1117600"/>
          <p14:tracePt t="117233" x="8089900" y="1162050"/>
          <p14:tracePt t="117250" x="8223250" y="1212850"/>
          <p14:tracePt t="117267" x="8343900" y="1289050"/>
          <p14:tracePt t="117285" x="8388350" y="1320800"/>
          <p14:tracePt t="117300" x="8401050" y="1333500"/>
          <p14:tracePt t="117316" x="8407400" y="1339850"/>
          <p14:tracePt t="117404" x="8407400" y="1346200"/>
          <p14:tracePt t="117408" x="8394700" y="1352550"/>
          <p14:tracePt t="117417" x="8394700" y="1358900"/>
          <p14:tracePt t="117433" x="8382000" y="1365250"/>
          <p14:tracePt t="117450" x="8375650" y="1371600"/>
          <p14:tracePt t="117466" x="8356600" y="1371600"/>
          <p14:tracePt t="117483" x="8305800" y="1371600"/>
          <p14:tracePt t="117500" x="8248650" y="1371600"/>
          <p14:tracePt t="117516" x="8191500" y="1358900"/>
          <p14:tracePt t="117533" x="8159750" y="1352550"/>
          <p14:tracePt t="117550" x="8147050" y="1346200"/>
          <p14:tracePt t="117566" x="8140700" y="1339850"/>
          <p14:tracePt t="117583" x="8128000" y="1327150"/>
          <p14:tracePt t="117599" x="8121650" y="1320800"/>
          <p14:tracePt t="117616" x="8115300" y="1308100"/>
          <p14:tracePt t="117633" x="8102600" y="1289050"/>
          <p14:tracePt t="117649" x="8096250" y="1276350"/>
          <p14:tracePt t="117666" x="8077200" y="1263650"/>
          <p14:tracePt t="117683" x="8064500" y="1250950"/>
          <p14:tracePt t="117699" x="8058150" y="1238250"/>
          <p14:tracePt t="117716" x="8051800" y="1231900"/>
          <p14:tracePt t="117825" x="8045450" y="1225550"/>
          <p14:tracePt t="117832" x="8045450" y="1219200"/>
          <p14:tracePt t="117856" x="8045450" y="1212850"/>
          <p14:tracePt t="118052" x="8045450" y="1206500"/>
          <p14:tracePt t="118066" x="8045450" y="1200150"/>
          <p14:tracePt t="118074" x="8051800" y="1187450"/>
          <p14:tracePt t="118083" x="8058150" y="1181100"/>
          <p14:tracePt t="118099" x="8064500" y="1168400"/>
          <p14:tracePt t="118116" x="8077200" y="1155700"/>
          <p14:tracePt t="118132" x="8083550" y="1149350"/>
          <p14:tracePt t="118149" x="8089900" y="1143000"/>
          <p14:tracePt t="118166" x="8102600" y="1143000"/>
          <p14:tracePt t="118182" x="8115300" y="1143000"/>
          <p14:tracePt t="118199" x="8166100" y="1155700"/>
          <p14:tracePt t="118215" x="8204200" y="1168400"/>
          <p14:tracePt t="118232" x="8235950" y="1181100"/>
          <p14:tracePt t="118249" x="8274050" y="1193800"/>
          <p14:tracePt t="118266" x="8286750" y="1193800"/>
          <p14:tracePt t="118270" x="8299450" y="1200150"/>
          <p14:tracePt t="118286" x="8305800" y="1206500"/>
          <p14:tracePt t="118302" x="8318500" y="1212850"/>
          <p14:tracePt t="118316" x="8318500" y="1219200"/>
          <p14:tracePt t="118332" x="8331200" y="1225550"/>
          <p14:tracePt t="118349" x="8343900" y="1244600"/>
          <p14:tracePt t="118366" x="8350250" y="1250950"/>
          <p14:tracePt t="118382" x="8356600" y="1257300"/>
          <p14:tracePt t="118399" x="8362950" y="1270000"/>
          <p14:tracePt t="118416" x="8362950" y="1276350"/>
          <p14:tracePt t="118432" x="8362950" y="1289050"/>
          <p14:tracePt t="118449" x="8350250" y="1308100"/>
          <p14:tracePt t="118465" x="8337550" y="1320800"/>
          <p14:tracePt t="118482" x="8318500" y="1333500"/>
          <p14:tracePt t="118499" x="8293100" y="1346200"/>
          <p14:tracePt t="118516" x="8261350" y="1358900"/>
          <p14:tracePt t="118532" x="8229600" y="1365250"/>
          <p14:tracePt t="118548" x="8204200" y="1377950"/>
          <p14:tracePt t="118565" x="8178800" y="1390650"/>
          <p14:tracePt t="118582" x="8153400" y="1397000"/>
          <p14:tracePt t="118599" x="8115300" y="1416050"/>
          <p14:tracePt t="118615" x="8096250" y="1416050"/>
          <p14:tracePt t="118632" x="8077200" y="1422400"/>
          <p14:tracePt t="118649" x="8051800" y="1422400"/>
          <p14:tracePt t="118665" x="8039100" y="1422400"/>
          <p14:tracePt t="118682" x="8032750" y="1422400"/>
          <p14:tracePt t="118698" x="8020050" y="1416050"/>
          <p14:tracePt t="118715" x="8001000" y="1403350"/>
          <p14:tracePt t="118732" x="7988300" y="1390650"/>
          <p14:tracePt t="118749" x="7981950" y="1384300"/>
          <p14:tracePt t="118765" x="7969250" y="1371600"/>
          <p14:tracePt t="118782" x="7956550" y="1358900"/>
          <p14:tracePt t="118798" x="7943850" y="1339850"/>
          <p14:tracePt t="118815" x="7931150" y="1320800"/>
          <p14:tracePt t="118832" x="7924800" y="1295400"/>
          <p14:tracePt t="118849" x="7912100" y="1263650"/>
          <p14:tracePt t="118865" x="7912100" y="1250950"/>
          <p14:tracePt t="118882" x="7912100" y="1231900"/>
          <p14:tracePt t="118898" x="7912100" y="1219200"/>
          <p14:tracePt t="118915" x="7918450" y="1200150"/>
          <p14:tracePt t="118932" x="7924800" y="1193800"/>
          <p14:tracePt t="118948" x="7931150" y="1181100"/>
          <p14:tracePt t="118965" x="7937500" y="1174750"/>
          <p14:tracePt t="118982" x="7950200" y="1162050"/>
          <p14:tracePt t="118998" x="7969250" y="1149350"/>
          <p14:tracePt t="119015" x="7975600" y="1143000"/>
          <p14:tracePt t="119032" x="7981950" y="1130300"/>
          <p14:tracePt t="119048" x="7994650" y="1123950"/>
          <p14:tracePt t="119065" x="8001000" y="1117600"/>
          <p14:tracePt t="119081" x="8013700" y="1104900"/>
          <p14:tracePt t="119099" x="8020050" y="1098550"/>
          <p14:tracePt t="119115" x="8032750" y="1098550"/>
          <p14:tracePt t="119131" x="8045450" y="1098550"/>
          <p14:tracePt t="119148" x="8064500" y="1098550"/>
          <p14:tracePt t="119165" x="8096250" y="1098550"/>
          <p14:tracePt t="119181" x="8128000" y="1111250"/>
          <p14:tracePt t="119198" x="8147050" y="1117600"/>
          <p14:tracePt t="119215" x="8159750" y="1123950"/>
          <p14:tracePt t="119231" x="8166100" y="1123950"/>
          <p14:tracePt t="119248" x="8172450" y="1130300"/>
          <p14:tracePt t="119265" x="8185150" y="1136650"/>
          <p14:tracePt t="119281" x="8197850" y="1143000"/>
          <p14:tracePt t="119298" x="8204200" y="1149350"/>
          <p14:tracePt t="119315" x="8216900" y="1155700"/>
          <p14:tracePt t="119331" x="8223250" y="1162050"/>
          <p14:tracePt t="119348" x="8235950" y="1174750"/>
          <p14:tracePt t="119365" x="8248650" y="1187450"/>
          <p14:tracePt t="119381" x="8255000" y="1187450"/>
          <p14:tracePt t="119398" x="8261350" y="1200150"/>
          <p14:tracePt t="119415" x="8267700" y="1206500"/>
          <p14:tracePt t="119431" x="8274050" y="1206500"/>
          <p14:tracePt t="119449" x="8280400" y="1219200"/>
          <p14:tracePt t="119465" x="8280400" y="1225550"/>
          <p14:tracePt t="119481" x="8286750" y="1238250"/>
          <p14:tracePt t="119500" x="8286750" y="1250950"/>
          <p14:tracePt t="119515" x="8286750" y="1257300"/>
          <p14:tracePt t="119531" x="8286750" y="1270000"/>
          <p14:tracePt t="119548" x="8286750" y="1276350"/>
          <p14:tracePt t="119564" x="8280400" y="1282700"/>
          <p14:tracePt t="119581" x="8274050" y="1295400"/>
          <p14:tracePt t="119598" x="8261350" y="1301750"/>
          <p14:tracePt t="119614" x="8248650" y="1314450"/>
          <p14:tracePt t="119631" x="8235950" y="1320800"/>
          <p14:tracePt t="119648" x="8210550" y="1339850"/>
          <p14:tracePt t="119664" x="8197850" y="1346200"/>
          <p14:tracePt t="119681" x="8191500" y="1352550"/>
          <p14:tracePt t="119698" x="8185150" y="1352550"/>
          <p14:tracePt t="119714" x="8178800" y="1352550"/>
          <p14:tracePt t="119731" x="8166100" y="1352550"/>
          <p14:tracePt t="119748" x="8159750" y="1352550"/>
          <p14:tracePt t="119764" x="8147050" y="1352550"/>
          <p14:tracePt t="119781" x="8128000" y="1352550"/>
          <p14:tracePt t="119799" x="8121650" y="1346200"/>
          <p14:tracePt t="119814" x="8115300" y="1346200"/>
          <p14:tracePt t="119831" x="8102600" y="1346200"/>
          <p14:tracePt t="119848" x="8096250" y="1339850"/>
          <p14:tracePt t="119864" x="8070850" y="1327150"/>
          <p14:tracePt t="119881" x="8051800" y="1320800"/>
          <p14:tracePt t="119898" x="8026400" y="1301750"/>
          <p14:tracePt t="119914" x="8007350" y="1282700"/>
          <p14:tracePt t="119931" x="7981950" y="1270000"/>
          <p14:tracePt t="119947" x="7975600" y="1257300"/>
          <p14:tracePt t="119964" x="7962900" y="1250950"/>
          <p14:tracePt t="119981" x="7962900" y="1244600"/>
          <p14:tracePt t="120040" x="7962900" y="1238250"/>
          <p14:tracePt t="120048" x="7962900" y="1225550"/>
          <p14:tracePt t="120057" x="7962900" y="1212850"/>
          <p14:tracePt t="120064" x="7969250" y="1193800"/>
          <p14:tracePt t="120081" x="7981950" y="1162050"/>
          <p14:tracePt t="120097" x="7994650" y="1136650"/>
          <p14:tracePt t="120114" x="8007350" y="1123950"/>
          <p14:tracePt t="120130" x="8020050" y="1111250"/>
          <p14:tracePt t="120148" x="8039100" y="1098550"/>
          <p14:tracePt t="120164" x="8051800" y="1098550"/>
          <p14:tracePt t="120181" x="8096250" y="1098550"/>
          <p14:tracePt t="120197" x="8128000" y="1104900"/>
          <p14:tracePt t="120214" x="8166100" y="1111250"/>
          <p14:tracePt t="120230" x="8197850" y="1123950"/>
          <p14:tracePt t="120247" x="8235950" y="1136650"/>
          <p14:tracePt t="120264" x="8242300" y="1143000"/>
          <p14:tracePt t="120280" x="8255000" y="1143000"/>
          <p14:tracePt t="120283" x="8255000" y="1149350"/>
          <p14:tracePt t="120297" x="8261350" y="1149350"/>
          <p14:tracePt t="120314" x="8274050" y="1162050"/>
          <p14:tracePt t="120330" x="8280400" y="1168400"/>
          <p14:tracePt t="120347" x="8293100" y="1193800"/>
          <p14:tracePt t="120364" x="8312150" y="1219200"/>
          <p14:tracePt t="120380" x="8324850" y="1231900"/>
          <p14:tracePt t="120397" x="8331200" y="1257300"/>
          <p14:tracePt t="120414" x="8337550" y="1263650"/>
          <p14:tracePt t="120431" x="8337550" y="1276350"/>
          <p14:tracePt t="120447" x="8337550" y="1289050"/>
          <p14:tracePt t="120464" x="8324850" y="1295400"/>
          <p14:tracePt t="120480" x="8318500" y="1301750"/>
          <p14:tracePt t="120497" x="8305800" y="1314450"/>
          <p14:tracePt t="120514" x="8286750" y="1320800"/>
          <p14:tracePt t="120530" x="8274050" y="1333500"/>
          <p14:tracePt t="120547" x="8248650" y="1339850"/>
          <p14:tracePt t="120564" x="8235950" y="1346200"/>
          <p14:tracePt t="120580" x="8216900" y="1346200"/>
          <p14:tracePt t="120597" x="8185150" y="1346200"/>
          <p14:tracePt t="120613" x="8159750" y="1346200"/>
          <p14:tracePt t="120630" x="8121650" y="1339850"/>
          <p14:tracePt t="120647" x="8102600" y="1333500"/>
          <p14:tracePt t="120664" x="8070850" y="1327150"/>
          <p14:tracePt t="120680" x="8051800" y="1327150"/>
          <p14:tracePt t="120697" x="8045450" y="1327150"/>
          <p14:tracePt t="120713" x="8045450" y="1320800"/>
          <p14:tracePt t="120730" x="8039100" y="1320800"/>
          <p14:tracePt t="120748" x="8026400" y="1308100"/>
          <p14:tracePt t="120763" x="8020050" y="1301750"/>
          <p14:tracePt t="120780" x="8007350" y="1289050"/>
          <p14:tracePt t="120784" x="8001000" y="1282700"/>
          <p14:tracePt t="120797" x="8001000" y="1276350"/>
          <p14:tracePt t="120813" x="7994650" y="1263650"/>
          <p14:tracePt t="120830" x="7994650" y="1250950"/>
          <p14:tracePt t="120847" x="7988300" y="1225550"/>
          <p14:tracePt t="120863" x="7994650" y="1206500"/>
          <p14:tracePt t="120880" x="8001000" y="1187450"/>
          <p14:tracePt t="120897" x="8020050" y="1181100"/>
          <p14:tracePt t="120913" x="8039100" y="1162050"/>
          <p14:tracePt t="120930" x="8051800" y="1149350"/>
          <p14:tracePt t="120947" x="8077200" y="1136650"/>
          <p14:tracePt t="120963" x="8083550" y="1136650"/>
          <p14:tracePt t="120980" x="8096250" y="1136650"/>
          <p14:tracePt t="120997" x="8134350" y="1136650"/>
          <p14:tracePt t="121013" x="8172450" y="1143000"/>
          <p14:tracePt t="121030" x="8216900" y="1162050"/>
          <p14:tracePt t="121047" x="8255000" y="1181100"/>
          <p14:tracePt t="121063" x="8286750" y="1200150"/>
          <p14:tracePt t="121080" x="8312150" y="1206500"/>
          <p14:tracePt t="121097" x="8324850" y="1219200"/>
          <p14:tracePt t="121113" x="8324850" y="1231900"/>
          <p14:tracePt t="121130" x="8331200" y="1238250"/>
          <p14:tracePt t="121146" x="8337550" y="1244600"/>
          <p14:tracePt t="121163" x="8337550" y="1250950"/>
          <p14:tracePt t="121180" x="8337550" y="1263650"/>
          <p14:tracePt t="121196" x="8337550" y="1270000"/>
          <p14:tracePt t="121213" x="8337550" y="1282700"/>
          <p14:tracePt t="121230" x="8331200" y="1295400"/>
          <p14:tracePt t="121246" x="8318500" y="1301750"/>
          <p14:tracePt t="121263" x="8312150" y="1314450"/>
          <p14:tracePt t="121280" x="8299450" y="1320800"/>
          <p14:tracePt t="121296" x="8293100" y="1333500"/>
          <p14:tracePt t="121313" x="8280400" y="1333500"/>
          <p14:tracePt t="121404" x="8274050" y="1339850"/>
          <p14:tracePt t="121410" x="8274050" y="1346200"/>
          <p14:tracePt t="121418" x="8267700" y="1346200"/>
          <p14:tracePt t="121429" x="8267700" y="1352550"/>
          <p14:tracePt t="121446" x="8248650" y="1365250"/>
          <p14:tracePt t="121463" x="8223250" y="1365250"/>
          <p14:tracePt t="121479" x="8147050" y="1346200"/>
          <p14:tracePt t="121496" x="8001000" y="1308100"/>
          <p14:tracePt t="121513" x="7759700" y="1193800"/>
          <p14:tracePt t="121529" x="7613650" y="1085850"/>
          <p14:tracePt t="121546" x="7454900" y="958850"/>
          <p14:tracePt t="121563" x="7264400" y="857250"/>
          <p14:tracePt t="121579" x="7067550" y="723900"/>
          <p14:tracePt t="121596" x="6991350" y="666750"/>
          <p14:tracePt t="121614" x="6959600" y="622300"/>
          <p14:tracePt t="121629" x="6946900" y="609600"/>
          <p14:tracePt t="121904" x="6940550" y="615950"/>
          <p14:tracePt t="121912" x="6934200" y="615950"/>
          <p14:tracePt t="121920" x="6927850" y="622300"/>
          <p14:tracePt t="121929" x="6921500" y="628650"/>
          <p14:tracePt t="121946" x="6908800" y="635000"/>
          <p14:tracePt t="121962" x="6908800" y="647700"/>
          <p14:tracePt t="121979" x="6902450" y="647700"/>
          <p14:tracePt t="121996" x="6896100" y="647700"/>
          <p14:tracePt t="122012" x="6896100" y="654050"/>
          <p14:tracePt t="122029" x="6896100" y="660400"/>
          <p14:tracePt t="122062" x="6889750" y="660400"/>
          <p14:tracePt t="122155" x="6896100" y="660400"/>
          <p14:tracePt t="122164" x="6902450" y="660400"/>
          <p14:tracePt t="122170" x="6908800" y="660400"/>
          <p14:tracePt t="122179" x="6915150" y="660400"/>
          <p14:tracePt t="122196" x="6934200" y="673100"/>
          <p14:tracePt t="122212" x="6959600" y="685800"/>
          <p14:tracePt t="122229" x="6997700" y="698500"/>
          <p14:tracePt t="122245" x="7080250" y="717550"/>
          <p14:tracePt t="122262" x="7150100" y="730250"/>
          <p14:tracePt t="122280" x="7219950" y="742950"/>
          <p14:tracePt t="122295" x="7245350" y="742950"/>
          <p14:tracePt t="122312" x="7251700" y="742950"/>
          <p14:tracePt t="122329" x="7258050" y="742950"/>
          <p14:tracePt t="122532" x="7251700" y="749300"/>
          <p14:tracePt t="122540" x="7239000" y="749300"/>
          <p14:tracePt t="122546" x="7219950" y="749300"/>
          <p14:tracePt t="122562" x="7169150" y="749300"/>
          <p14:tracePt t="122578" x="7124700" y="742950"/>
          <p14:tracePt t="122595" x="7099300" y="736600"/>
          <p14:tracePt t="122612" x="7086600" y="730250"/>
          <p14:tracePt t="122628" x="7073900" y="723900"/>
          <p14:tracePt t="122645" x="7073900" y="717550"/>
          <p14:tracePt t="122662" x="7067550" y="717550"/>
          <p14:tracePt t="123002" x="7067550" y="711200"/>
          <p14:tracePt t="123008" x="7067550" y="704850"/>
          <p14:tracePt t="123016" x="7067550" y="698500"/>
          <p14:tracePt t="123032" x="7067550" y="692150"/>
          <p14:tracePt t="123045" x="7067550" y="685800"/>
          <p14:tracePt t="123061" x="7067550" y="679450"/>
          <p14:tracePt t="123078" x="7067550" y="666750"/>
          <p14:tracePt t="123095" x="7073900" y="666750"/>
          <p14:tracePt t="123111" x="7080250" y="654050"/>
          <p14:tracePt t="123128" x="7092950" y="647700"/>
          <p14:tracePt t="123145" x="7105650" y="647700"/>
          <p14:tracePt t="123161" x="7118350" y="635000"/>
          <p14:tracePt t="123178" x="7131050" y="628650"/>
          <p14:tracePt t="123195" x="7150100" y="615950"/>
          <p14:tracePt t="123211" x="7156450" y="603250"/>
          <p14:tracePt t="123228" x="7169150" y="596900"/>
          <p14:tracePt t="123246" x="7175500" y="590550"/>
          <p14:tracePt t="123261" x="7181850" y="584200"/>
          <p14:tracePt t="123278" x="7188200" y="584200"/>
          <p14:tracePt t="123294" x="7200900" y="577850"/>
          <p14:tracePt t="123311" x="7207250" y="577850"/>
          <p14:tracePt t="123328" x="7213600" y="571500"/>
          <p14:tracePt t="123344" x="7226300" y="565150"/>
          <p14:tracePt t="123361" x="7245350" y="565150"/>
          <p14:tracePt t="123378" x="7270750" y="565150"/>
          <p14:tracePt t="123394" x="7302500" y="565150"/>
          <p14:tracePt t="123411" x="7334250" y="565150"/>
          <p14:tracePt t="123428" x="7359650" y="565150"/>
          <p14:tracePt t="123445" x="7385050" y="565150"/>
          <p14:tracePt t="123461" x="7416800" y="565150"/>
          <p14:tracePt t="123478" x="7467600" y="584200"/>
          <p14:tracePt t="123494" x="7499350" y="596900"/>
          <p14:tracePt t="123511" x="7537450" y="609600"/>
          <p14:tracePt t="123528" x="7556500" y="622300"/>
          <p14:tracePt t="123544" x="7581900" y="635000"/>
          <p14:tracePt t="123561" x="7588250" y="641350"/>
          <p14:tracePt t="123578" x="7594600" y="647700"/>
          <p14:tracePt t="123698" x="7594600" y="654050"/>
          <p14:tracePt t="123705" x="7594600" y="660400"/>
          <p14:tracePt t="123714" x="7594600" y="666750"/>
          <p14:tracePt t="123728" x="7594600" y="679450"/>
          <p14:tracePt t="123744" x="7594600" y="685800"/>
          <p14:tracePt t="123761" x="7594600" y="698500"/>
          <p14:tracePt t="123778" x="7588250" y="711200"/>
          <p14:tracePt t="123794" x="7588250" y="717550"/>
          <p14:tracePt t="123811" x="7581900" y="723900"/>
          <p14:tracePt t="123827" x="7575550" y="730250"/>
          <p14:tracePt t="123844" x="7569200" y="742950"/>
          <p14:tracePt t="123861" x="7556500" y="755650"/>
          <p14:tracePt t="123877" x="7556500" y="762000"/>
          <p14:tracePt t="123894" x="7556500" y="768350"/>
          <p14:tracePt t="123911" x="7550150" y="768350"/>
          <p14:tracePt t="124193" x="7537450" y="774700"/>
          <p14:tracePt t="124209" x="7524750" y="781050"/>
          <p14:tracePt t="124216" x="7505700" y="787400"/>
          <p14:tracePt t="124227" x="7493000" y="793750"/>
          <p14:tracePt t="124244" x="7454900" y="806450"/>
          <p14:tracePt t="124261" x="7410450" y="819150"/>
          <p14:tracePt t="124277" x="7397750" y="825500"/>
          <p14:tracePt t="124294" x="7385050" y="838200"/>
          <p14:tracePt t="124310" x="7378700" y="838200"/>
          <p14:tracePt t="124327" x="7372350" y="838200"/>
          <p14:tracePt t="124344" x="7366000" y="838200"/>
          <p14:tracePt t="124360" x="7353300" y="838200"/>
          <p14:tracePt t="124377" x="7340600" y="838200"/>
          <p14:tracePt t="124394" x="7315200" y="838200"/>
          <p14:tracePt t="124410" x="7289800" y="838200"/>
          <p14:tracePt t="124427" x="7270750" y="838200"/>
          <p14:tracePt t="124443" x="7264400" y="838200"/>
          <p14:tracePt t="124460" x="7258050" y="838200"/>
          <p14:tracePt t="124477" x="7245350" y="838200"/>
          <p14:tracePt t="124493" x="7226300" y="850900"/>
          <p14:tracePt t="124510" x="7207250" y="863600"/>
          <p14:tracePt t="124527" x="7156450" y="901700"/>
          <p14:tracePt t="124543" x="7131050" y="933450"/>
          <p14:tracePt t="124560" x="7099300" y="946150"/>
          <p14:tracePt t="124577" x="7092950" y="958850"/>
          <p14:tracePt t="124594" x="7080250" y="965200"/>
          <p14:tracePt t="124610" x="7061200" y="977900"/>
          <p14:tracePt t="124627" x="7054850" y="984250"/>
          <p14:tracePt t="124643" x="7042150" y="996950"/>
          <p14:tracePt t="124660" x="7035800" y="1003300"/>
          <p14:tracePt t="124678" x="7023100" y="1009650"/>
          <p14:tracePt t="124693" x="7010400" y="1022350"/>
          <p14:tracePt t="124710" x="7004050" y="1028700"/>
          <p14:tracePt t="124727" x="7004050" y="1041400"/>
          <p14:tracePt t="124760" x="6997700" y="1054100"/>
          <p14:tracePt t="124777" x="6991350" y="1066800"/>
          <p14:tracePt t="124794" x="6985000" y="1079500"/>
          <p14:tracePt t="124810" x="6972300" y="1098550"/>
          <p14:tracePt t="124827" x="6965950" y="1117600"/>
          <p14:tracePt t="124843" x="6959600" y="1130300"/>
          <p14:tracePt t="124860" x="6953250" y="1143000"/>
          <p14:tracePt t="124876" x="6946900" y="1149350"/>
          <p14:tracePt t="124893" x="6940550" y="1155700"/>
          <p14:tracePt t="124910" x="6934200" y="1168400"/>
          <p14:tracePt t="124927" x="6915150" y="1174750"/>
          <p14:tracePt t="124944" x="6902450" y="1187450"/>
          <p14:tracePt t="124960" x="6889750" y="1193800"/>
          <p14:tracePt t="124976" x="6870700" y="1206500"/>
          <p14:tracePt t="124993" x="6838950" y="1219200"/>
          <p14:tracePt t="125010" x="6813550" y="1231900"/>
          <p14:tracePt t="125026" x="6788150" y="1238250"/>
          <p14:tracePt t="125043" x="6781800" y="1250950"/>
          <p14:tracePt t="125060" x="6769100" y="1250950"/>
          <p14:tracePt t="125093" x="6762750" y="1257300"/>
          <p14:tracePt t="125109" x="6756400" y="1257300"/>
          <p14:tracePt t="125126" x="6743700" y="1263650"/>
          <p14:tracePt t="125145" x="6699250" y="1263650"/>
          <p14:tracePt t="125160" x="6686550" y="1263650"/>
          <p14:tracePt t="125176" x="6661150" y="1263650"/>
          <p14:tracePt t="125193" x="6616700" y="1263650"/>
          <p14:tracePt t="125210" x="6591300" y="1263650"/>
          <p14:tracePt t="125226" x="6584950" y="1270000"/>
          <p14:tracePt t="125243" x="6572250" y="1270000"/>
          <p14:tracePt t="125260" x="6565900" y="1276350"/>
          <p14:tracePt t="125276" x="6553200" y="1276350"/>
          <p14:tracePt t="125280" x="6553200" y="1282700"/>
          <p14:tracePt t="125293" x="6546850" y="1282700"/>
          <p14:tracePt t="125309" x="6534150" y="1282700"/>
          <p14:tracePt t="125326" x="6515100" y="1289050"/>
          <p14:tracePt t="125343" x="6489700" y="1308100"/>
          <p14:tracePt t="125359" x="6477000" y="1314450"/>
          <p14:tracePt t="125376" x="6464300" y="1314450"/>
          <p14:tracePt t="125393" x="6451600" y="1314450"/>
          <p14:tracePt t="125409" x="6438900" y="1314450"/>
          <p14:tracePt t="125426" x="6432550" y="1308100"/>
          <p14:tracePt t="125443" x="6413500" y="1295400"/>
          <p14:tracePt t="125459" x="6394450" y="1257300"/>
          <p14:tracePt t="125476" x="6375400" y="1219200"/>
          <p14:tracePt t="125493" x="6362700" y="1168400"/>
          <p14:tracePt t="125509" x="6356350" y="1123950"/>
          <p14:tracePt t="125526" x="6356350" y="1092200"/>
          <p14:tracePt t="125542" x="6356350" y="1066800"/>
          <p14:tracePt t="125559" x="6362700" y="1054100"/>
          <p14:tracePt t="125576" x="6369050" y="1047750"/>
          <p14:tracePt t="125593" x="6375400" y="1041400"/>
          <p14:tracePt t="125609" x="6419850" y="1035050"/>
          <p14:tracePt t="125626" x="6470650" y="1035050"/>
          <p14:tracePt t="125642" x="6527800" y="1041400"/>
          <p14:tracePt t="125659" x="6565900" y="1041400"/>
          <p14:tracePt t="125676" x="6584950" y="1054100"/>
          <p14:tracePt t="125710" x="6591300" y="1066800"/>
          <p14:tracePt t="125726" x="6597650" y="1079500"/>
          <p14:tracePt t="125742" x="6610350" y="1104900"/>
          <p14:tracePt t="125759" x="6623050" y="1130300"/>
          <p14:tracePt t="125776" x="6635750" y="1168400"/>
          <p14:tracePt t="125792" x="6642100" y="1200150"/>
          <p14:tracePt t="125809" x="6642100" y="1231900"/>
          <p14:tracePt t="125826" x="6642100" y="1263650"/>
          <p14:tracePt t="125842" x="6642100" y="1295400"/>
          <p14:tracePt t="125859" x="6604000" y="1327150"/>
          <p14:tracePt t="125876" x="6572250" y="1333500"/>
          <p14:tracePt t="125892" x="6534150" y="1333500"/>
          <p14:tracePt t="125909" x="6502400" y="1327150"/>
          <p14:tracePt t="125926" x="6464300" y="1295400"/>
          <p14:tracePt t="125942" x="6432550" y="1250950"/>
          <p14:tracePt t="125959" x="6413500" y="1200150"/>
          <p14:tracePt t="125976" x="6407150" y="1143000"/>
          <p14:tracePt t="125992" x="6419850" y="1060450"/>
          <p14:tracePt t="126011" x="6438900" y="1009650"/>
          <p14:tracePt t="126026" x="6470650" y="952500"/>
          <p14:tracePt t="126042" x="6489700" y="914400"/>
          <p14:tracePt t="126059" x="6515100" y="869950"/>
          <p14:tracePt t="126076" x="6534150" y="831850"/>
          <p14:tracePt t="126092" x="6540500" y="819150"/>
          <p14:tracePt t="126109" x="6559550" y="806450"/>
          <p14:tracePt t="126125" x="6559550" y="800100"/>
          <p14:tracePt t="126142" x="6572250" y="793750"/>
          <p14:tracePt t="126159" x="6578600" y="787400"/>
          <p14:tracePt t="126175" x="6591300" y="781050"/>
          <p14:tracePt t="126192" x="6597650" y="774700"/>
          <p14:tracePt t="126209" x="6604000" y="768350"/>
          <p14:tracePt t="126225" x="6616700" y="762000"/>
          <p14:tracePt t="126242" x="6623050" y="762000"/>
          <p14:tracePt t="126259" x="6635750" y="755650"/>
          <p14:tracePt t="126275" x="6661150" y="749300"/>
          <p14:tracePt t="126292" x="6673850" y="736600"/>
          <p14:tracePt t="126308" x="6686550" y="730250"/>
          <p14:tracePt t="126325" x="6711950" y="723900"/>
          <p14:tracePt t="126342" x="6724650" y="717550"/>
          <p14:tracePt t="126359" x="6750050" y="717550"/>
          <p14:tracePt t="126375" x="6775450" y="717550"/>
          <p14:tracePt t="126392" x="6800850" y="717550"/>
          <p14:tracePt t="126408" x="6826250" y="717550"/>
          <p14:tracePt t="126425" x="6845300" y="723900"/>
          <p14:tracePt t="126442" x="6877050" y="723900"/>
          <p14:tracePt t="126458" x="6915150" y="736600"/>
          <p14:tracePt t="126475" x="6946900" y="736600"/>
          <p14:tracePt t="126492" x="6991350" y="749300"/>
          <p14:tracePt t="126508" x="7023100" y="755650"/>
          <p14:tracePt t="126525" x="7086600" y="755650"/>
          <p14:tracePt t="126542" x="7124700" y="755650"/>
          <p14:tracePt t="126559" x="7143750" y="755650"/>
          <p14:tracePt t="126575" x="7156450" y="755650"/>
          <p14:tracePt t="126592" x="7162800" y="755650"/>
          <p14:tracePt t="126608" x="7169150" y="755650"/>
          <p14:tracePt t="126831" x="7169150" y="749300"/>
          <p14:tracePt t="126854" x="7169150" y="742950"/>
          <p14:tracePt t="126862" x="7169150" y="736600"/>
          <p14:tracePt t="126971" x="7169150" y="730250"/>
          <p14:tracePt t="126979" x="7162800" y="717550"/>
          <p14:tracePt t="126996" x="7162800" y="711200"/>
          <p14:tracePt t="127008" x="7156450" y="704850"/>
          <p14:tracePt t="127026" x="7156450" y="698500"/>
          <p14:tracePt t="127050" x="7156450" y="692150"/>
          <p14:tracePt t="127059" x="7156450" y="685800"/>
          <p14:tracePt t="127083" x="7156450" y="679450"/>
          <p14:tracePt t="127091" x="7156450" y="673100"/>
          <p14:tracePt t="127108" x="7156450" y="666750"/>
          <p14:tracePt t="127125" x="7162800" y="654050"/>
          <p14:tracePt t="127141" x="7169150" y="654050"/>
          <p14:tracePt t="127158" x="7181850" y="641350"/>
          <p14:tracePt t="127175" x="7188200" y="628650"/>
          <p14:tracePt t="127239" x="7194550" y="628650"/>
          <p14:tracePt t="127278" x="7200900" y="641350"/>
          <p14:tracePt t="127286" x="7207250" y="654050"/>
          <p14:tracePt t="127293" x="7213600" y="660400"/>
          <p14:tracePt t="127311" x="7213600" y="673100"/>
          <p14:tracePt t="127324" x="7219950" y="679450"/>
          <p14:tracePt t="127341" x="7226300" y="679450"/>
          <p14:tracePt t="127358" x="7226300" y="685800"/>
          <p14:tracePt t="127466" x="7232650" y="685800"/>
          <p14:tracePt t="127488" x="7239000" y="679450"/>
          <p14:tracePt t="127496" x="7245350" y="679450"/>
          <p14:tracePt t="127508" x="7245350" y="673100"/>
          <p14:tracePt t="127524" x="7245350" y="666750"/>
          <p14:tracePt t="127574" x="7251700" y="666750"/>
          <p14:tracePt t="127605" x="7258050" y="679450"/>
          <p14:tracePt t="127613" x="7264400" y="692150"/>
          <p14:tracePt t="127624" x="7270750" y="698500"/>
          <p14:tracePt t="127641" x="7277100" y="730250"/>
          <p14:tracePt t="127657" x="7283450" y="736600"/>
          <p14:tracePt t="127674" x="7289800" y="742950"/>
          <p14:tracePt t="127762" x="7289800" y="736600"/>
          <p14:tracePt t="127773" x="7289800" y="723900"/>
          <p14:tracePt t="127778" x="7289800" y="711200"/>
          <p14:tracePt t="127791" x="7289800" y="698500"/>
          <p14:tracePt t="127807" x="7289800" y="692150"/>
          <p14:tracePt t="127826" x="7289800" y="679450"/>
          <p14:tracePt t="127841" x="7289800" y="673100"/>
          <p14:tracePt t="127857" x="7289800" y="666750"/>
          <p14:tracePt t="127891" x="7289800" y="660400"/>
          <p14:tracePt t="127959" x="7296150" y="660400"/>
          <p14:tracePt t="127966" x="7302500" y="660400"/>
          <p14:tracePt t="127974" x="7308850" y="679450"/>
          <p14:tracePt t="127990" x="7315200" y="704850"/>
          <p14:tracePt t="128007" x="7327900" y="723900"/>
          <p14:tracePt t="128024" x="7334250" y="730250"/>
          <p14:tracePt t="128040" x="7334250" y="736600"/>
          <p14:tracePt t="128057" x="7340600" y="736600"/>
          <p14:tracePt t="128138" x="7346950" y="736600"/>
          <p14:tracePt t="128146" x="7353300" y="736600"/>
          <p14:tracePt t="128157" x="7353300" y="723900"/>
          <p14:tracePt t="128174" x="7366000" y="717550"/>
          <p14:tracePt t="128190" x="7372350" y="711200"/>
          <p14:tracePt t="128207" x="7378700" y="698500"/>
          <p14:tracePt t="128224" x="7385050" y="685800"/>
          <p14:tracePt t="128240" x="7385050" y="679450"/>
          <p14:tracePt t="128257" x="7391400" y="679450"/>
          <p14:tracePt t="128274" x="7397750" y="666750"/>
          <p14:tracePt t="128290" x="7410450" y="660400"/>
          <p14:tracePt t="128307" x="7416800" y="654050"/>
          <p14:tracePt t="128324" x="7423150" y="647700"/>
          <p14:tracePt t="128341" x="7429500" y="635000"/>
          <p14:tracePt t="128357" x="7435850" y="635000"/>
          <p14:tracePt t="128374" x="7435850" y="628650"/>
          <p14:tracePt t="128428" x="7442200" y="628650"/>
          <p14:tracePt t="128444" x="7448550" y="647700"/>
          <p14:tracePt t="128452" x="7454900" y="647700"/>
          <p14:tracePt t="128460" x="7461250" y="660400"/>
          <p14:tracePt t="128474" x="7467600" y="666750"/>
          <p14:tracePt t="128490" x="7473950" y="679450"/>
          <p14:tracePt t="128507" x="7480300" y="698500"/>
          <p14:tracePt t="128523" x="7486650" y="704850"/>
          <p14:tracePt t="128540" x="7486650" y="717550"/>
          <p14:tracePt t="128573" x="7486650" y="723900"/>
          <p14:tracePt t="128735" x="7493000" y="723900"/>
          <p14:tracePt t="128750" x="7499350" y="717550"/>
          <p14:tracePt t="128758" x="7499350" y="711200"/>
          <p14:tracePt t="128774" x="7505700" y="704850"/>
          <p14:tracePt t="128790" x="7505700" y="698500"/>
          <p14:tracePt t="128806" x="7518400" y="692150"/>
          <p14:tracePt t="128823" x="7518400" y="685800"/>
          <p14:tracePt t="128840" x="7531100" y="679450"/>
          <p14:tracePt t="128873" x="7537450" y="673100"/>
          <p14:tracePt t="129032" x="7537450" y="679450"/>
          <p14:tracePt t="129040" x="7537450" y="685800"/>
          <p14:tracePt t="129048" x="7537450" y="692150"/>
          <p14:tracePt t="129062" x="7537450" y="698500"/>
          <p14:tracePt t="129073" x="7537450" y="704850"/>
          <p14:tracePt t="129095" x="7537450" y="711200"/>
          <p14:tracePt t="129106" x="7537450" y="717550"/>
          <p14:tracePt t="129135" x="7537450" y="723900"/>
          <p14:tracePt t="129151" x="7531100" y="730250"/>
          <p14:tracePt t="129158" x="7524750" y="736600"/>
          <p14:tracePt t="129173" x="7524750" y="742950"/>
          <p14:tracePt t="129189" x="7518400" y="749300"/>
          <p14:tracePt t="129212" x="7512050" y="749300"/>
          <p14:tracePt t="129377" x="7505700" y="749300"/>
          <p14:tracePt t="129400" x="7499350" y="742950"/>
          <p14:tracePt t="129409" x="7499350" y="736600"/>
          <p14:tracePt t="129416" x="7493000" y="730250"/>
          <p14:tracePt t="129424" x="7493000" y="723900"/>
          <p14:tracePt t="129439" x="7493000" y="717550"/>
          <p14:tracePt t="129456" x="7486650" y="717550"/>
          <p14:tracePt t="129603" x="7480300" y="717550"/>
          <p14:tracePt t="129620" x="7467600" y="717550"/>
          <p14:tracePt t="129626" x="7442200" y="717550"/>
          <p14:tracePt t="129639" x="7416800" y="717550"/>
          <p14:tracePt t="129656" x="7353300" y="717550"/>
          <p14:tracePt t="129673" x="7308850" y="717550"/>
          <p14:tracePt t="129689" x="7270750" y="717550"/>
          <p14:tracePt t="129706" x="7258050" y="717550"/>
          <p14:tracePt t="129722" x="7251700" y="717550"/>
          <p14:tracePt t="129739" x="7239000" y="717550"/>
          <p14:tracePt t="129756" x="7226300" y="717550"/>
          <p14:tracePt t="129772" x="7213600" y="717550"/>
          <p14:tracePt t="129775" x="7200900" y="717550"/>
          <p14:tracePt t="129792" x="7194550" y="717550"/>
          <p14:tracePt t="129806" x="7188200" y="717550"/>
          <p14:tracePt t="129824" x="7181850" y="717550"/>
          <p14:tracePt t="129839" x="7169150" y="717550"/>
          <p14:tracePt t="129856" x="7162800" y="723900"/>
          <p14:tracePt t="129872" x="7156450" y="730250"/>
          <p14:tracePt t="129889" x="7131050" y="730250"/>
          <p14:tracePt t="129906" x="7124700" y="736600"/>
          <p14:tracePt t="129922" x="7118350" y="742950"/>
          <p14:tracePt t="130066" x="7112000" y="742950"/>
          <p14:tracePt t="130096" x="7105650" y="742950"/>
          <p14:tracePt t="130104" x="7099300" y="742950"/>
          <p14:tracePt t="130112" x="7092950" y="742950"/>
          <p14:tracePt t="130122" x="7086600" y="742950"/>
          <p14:tracePt t="130139" x="7080250" y="742950"/>
          <p14:tracePt t="130155" x="7073900" y="742950"/>
          <p14:tracePt t="130230" x="7073900" y="736600"/>
          <p14:tracePt t="130239" x="7067550" y="736600"/>
          <p14:tracePt t="130246" x="7067550" y="723900"/>
          <p14:tracePt t="130255" x="7067550" y="717550"/>
          <p14:tracePt t="130272" x="7067550" y="692150"/>
          <p14:tracePt t="130288" x="7067550" y="679450"/>
          <p14:tracePt t="130305" x="7067550" y="666750"/>
          <p14:tracePt t="130322" x="7073900" y="654050"/>
          <p14:tracePt t="130339" x="7080250" y="641350"/>
          <p14:tracePt t="130355" x="7086600" y="628650"/>
          <p14:tracePt t="130372" x="7099300" y="615950"/>
          <p14:tracePt t="130388" x="7118350" y="609600"/>
          <p14:tracePt t="130405" x="7131050" y="596900"/>
          <p14:tracePt t="130422" x="7156450" y="590550"/>
          <p14:tracePt t="130438" x="7188200" y="577850"/>
          <p14:tracePt t="130455" x="7219950" y="571500"/>
          <p14:tracePt t="130472" x="7264400" y="565150"/>
          <p14:tracePt t="130488" x="7302500" y="558800"/>
          <p14:tracePt t="130505" x="7334250" y="558800"/>
          <p14:tracePt t="130522" x="7372350" y="571500"/>
          <p14:tracePt t="130538" x="7410450" y="584200"/>
          <p14:tracePt t="130555" x="7448550" y="596900"/>
          <p14:tracePt t="130572" x="7480300" y="596900"/>
          <p14:tracePt t="130588" x="7505700" y="603250"/>
          <p14:tracePt t="130605" x="7537450" y="615950"/>
          <p14:tracePt t="130621" x="7556500" y="628650"/>
          <p14:tracePt t="130638" x="7562850" y="635000"/>
          <p14:tracePt t="130655" x="7575550" y="641350"/>
          <p14:tracePt t="130771" x="7575550" y="647700"/>
          <p14:tracePt t="130786" x="7575550" y="660400"/>
          <p14:tracePt t="130793" x="7575550" y="666750"/>
          <p14:tracePt t="130804" x="7575550" y="679450"/>
          <p14:tracePt t="130821" x="7575550" y="685800"/>
          <p14:tracePt t="130838" x="7575550" y="692150"/>
          <p14:tracePt t="130855" x="7569200" y="704850"/>
          <p14:tracePt t="130871" x="7562850" y="717550"/>
          <p14:tracePt t="130888" x="7550150" y="717550"/>
          <p14:tracePt t="130905" x="7543800" y="730250"/>
          <p14:tracePt t="130921" x="7531100" y="736600"/>
          <p14:tracePt t="130938" x="7512050" y="742950"/>
          <p14:tracePt t="130954" x="7499350" y="749300"/>
          <p14:tracePt t="130971" x="7473950" y="755650"/>
          <p14:tracePt t="130988" x="7435850" y="762000"/>
          <p14:tracePt t="131005" x="7391400" y="768350"/>
          <p14:tracePt t="131021" x="7372350" y="768350"/>
          <p14:tracePt t="131038" x="7353300" y="768350"/>
          <p14:tracePt t="131054" x="7340600" y="768350"/>
          <p14:tracePt t="131071" x="7315200" y="768350"/>
          <p14:tracePt t="131088" x="7296150" y="762000"/>
          <p14:tracePt t="131104" x="7283450" y="762000"/>
          <p14:tracePt t="131121" x="7264400" y="762000"/>
          <p14:tracePt t="131138" x="7251700" y="762000"/>
          <p14:tracePt t="131154" x="7245350" y="762000"/>
          <p14:tracePt t="131171" x="7226300" y="762000"/>
          <p14:tracePt t="131188" x="7207250" y="762000"/>
          <p14:tracePt t="131205" x="7175500" y="762000"/>
          <p14:tracePt t="131221" x="7143750" y="762000"/>
          <p14:tracePt t="131238" x="7124700" y="762000"/>
          <p14:tracePt t="131271" x="7112000" y="755650"/>
          <p14:tracePt t="131288" x="7105650" y="749300"/>
          <p14:tracePt t="131304" x="7099300" y="736600"/>
          <p14:tracePt t="131321" x="7086600" y="730250"/>
          <p14:tracePt t="131338" x="7080250" y="717550"/>
          <p14:tracePt t="131354" x="7080250" y="704850"/>
          <p14:tracePt t="131371" x="7080250" y="698500"/>
          <p14:tracePt t="131387" x="7080250" y="685800"/>
          <p14:tracePt t="131404" x="7086600" y="673100"/>
          <p14:tracePt t="131421" x="7092950" y="666750"/>
          <p14:tracePt t="131437" x="7105650" y="654050"/>
          <p14:tracePt t="131454" x="7118350" y="647700"/>
          <p14:tracePt t="131471" x="7143750" y="635000"/>
          <p14:tracePt t="131487" x="7175500" y="622300"/>
          <p14:tracePt t="131504" x="7213600" y="615950"/>
          <p14:tracePt t="131522" x="7264400" y="615950"/>
          <p14:tracePt t="131537" x="7296150" y="615950"/>
          <p14:tracePt t="131554" x="7334250" y="615950"/>
          <p14:tracePt t="131571" x="7366000" y="622300"/>
          <p14:tracePt t="131587" x="7404100" y="635000"/>
          <p14:tracePt t="131604" x="7442200" y="647700"/>
          <p14:tracePt t="131621" x="7473950" y="654050"/>
          <p14:tracePt t="131637" x="7486650" y="660400"/>
          <p14:tracePt t="131654" x="7499350" y="673100"/>
          <p14:tracePt t="131671" x="7512050" y="685800"/>
          <p14:tracePt t="131687" x="7524750" y="698500"/>
          <p14:tracePt t="131704" x="7531100" y="704850"/>
          <p14:tracePt t="131720" x="7543800" y="711200"/>
          <p14:tracePt t="131737" x="7550150" y="730250"/>
          <p14:tracePt t="131754" x="7550150" y="742950"/>
          <p14:tracePt t="131771" x="7556500" y="762000"/>
          <p14:tracePt t="131787" x="7556500" y="768350"/>
          <p14:tracePt t="131804" x="7556500" y="774700"/>
          <p14:tracePt t="131820" x="7556500" y="781050"/>
          <p14:tracePt t="131837" x="7556500" y="787400"/>
          <p14:tracePt t="131854" x="7537450" y="800100"/>
          <p14:tracePt t="131870" x="7531100" y="806450"/>
          <p14:tracePt t="131887" x="7518400" y="812800"/>
          <p14:tracePt t="131904" x="7499350" y="825500"/>
          <p14:tracePt t="131921" x="7467600" y="831850"/>
          <p14:tracePt t="131937" x="7404100" y="831850"/>
          <p14:tracePt t="131954" x="7353300" y="831850"/>
          <p14:tracePt t="131970" x="7327900" y="831850"/>
          <p14:tracePt t="131987" x="7302500" y="831850"/>
          <p14:tracePt t="132004" x="7264400" y="831850"/>
          <p14:tracePt t="132020" x="7232650" y="831850"/>
          <p14:tracePt t="132037" x="7207250" y="831850"/>
          <p14:tracePt t="132054" x="7194550" y="831850"/>
          <p14:tracePt t="132070" x="7188200" y="831850"/>
          <p14:tracePt t="132188" x="7181850" y="831850"/>
          <p14:tracePt t="132196" x="7175500" y="831850"/>
          <p14:tracePt t="132205" x="7175500" y="825500"/>
          <p14:tracePt t="132220" x="7169150" y="825500"/>
          <p14:tracePt t="132314" x="7169150" y="819150"/>
          <p14:tracePt t="132322" x="7169150" y="812800"/>
          <p14:tracePt t="132328" x="7175500" y="812800"/>
          <p14:tracePt t="132337" x="7194550" y="806450"/>
          <p14:tracePt t="132353" x="7226300" y="793750"/>
          <p14:tracePt t="132370" x="7245350" y="781050"/>
          <p14:tracePt t="132387" x="7264400" y="781050"/>
          <p14:tracePt t="132403" x="7270750" y="781050"/>
          <p14:tracePt t="132420" x="7277100" y="781050"/>
          <p14:tracePt t="132729" x="7277100" y="787400"/>
          <p14:tracePt t="132736" x="7270750" y="800100"/>
          <p14:tracePt t="132744" x="7270750" y="819150"/>
          <p14:tracePt t="132753" x="7270750" y="838200"/>
          <p14:tracePt t="132770" x="7264400" y="882650"/>
          <p14:tracePt t="132786" x="7251700" y="971550"/>
          <p14:tracePt t="132803" x="7213600" y="1073150"/>
          <p14:tracePt t="132820" x="7156450" y="1200150"/>
          <p14:tracePt t="132836" x="7061200" y="1358900"/>
          <p14:tracePt t="132853" x="6946900" y="1568450"/>
          <p14:tracePt t="132870" x="6889750" y="1752600"/>
          <p14:tracePt t="132886" x="6813550" y="1962150"/>
          <p14:tracePt t="132903" x="6762750" y="2114550"/>
          <p14:tracePt t="132920" x="6692900" y="2260600"/>
          <p14:tracePt t="132936" x="6642100" y="2425700"/>
          <p14:tracePt t="132953" x="6591300" y="2616200"/>
          <p14:tracePt t="132970" x="6521450" y="2800350"/>
          <p14:tracePt t="132986" x="6413500" y="3086100"/>
          <p14:tracePt t="133002" x="6350000" y="3276600"/>
          <p14:tracePt t="133020" x="6292850" y="3473450"/>
          <p14:tracePt t="133036" x="6229350" y="3670300"/>
          <p14:tracePt t="133053" x="6159500" y="3860800"/>
          <p14:tracePt t="133069" x="6096000" y="4057650"/>
          <p14:tracePt t="133086" x="6032500" y="4229100"/>
          <p14:tracePt t="133104" x="5949950" y="4445000"/>
          <p14:tracePt t="133119" x="5880100" y="4578350"/>
          <p14:tracePt t="133136" x="5822950" y="4724400"/>
          <p14:tracePt t="133153" x="5778500" y="4826000"/>
          <p14:tracePt t="133169" x="5727700" y="4908550"/>
          <p14:tracePt t="133186" x="5670550" y="4978400"/>
          <p14:tracePt t="133202" x="5575300" y="5054600"/>
          <p14:tracePt t="133219" x="5473700" y="5149850"/>
          <p14:tracePt t="133236" x="5403850" y="5232400"/>
          <p14:tracePt t="133253" x="5346700" y="5295900"/>
          <p14:tracePt t="133269" x="5321300" y="5308600"/>
          <p14:tracePt t="133286" x="5295900" y="5314950"/>
          <p14:tracePt t="133303" x="5276850" y="5314950"/>
          <p14:tracePt t="133319" x="5251450" y="5295900"/>
          <p14:tracePt t="133336" x="5219700" y="5270500"/>
          <p14:tracePt t="133354" x="5213350" y="5264150"/>
          <p14:tracePt t="133386" x="5213350" y="5257800"/>
          <p14:tracePt t="133403" x="5219700" y="5245100"/>
          <p14:tracePt t="133419" x="5257800" y="5187950"/>
          <p14:tracePt t="133436" x="5270500" y="5187950"/>
          <p14:tracePt t="133528" x="5276850" y="5187950"/>
          <p14:tracePt t="133536" x="5283200" y="5200650"/>
          <p14:tracePt t="133542" x="5289550" y="5219700"/>
          <p14:tracePt t="133552" x="5289550" y="5238750"/>
          <p14:tracePt t="133569" x="5251450" y="5276850"/>
          <p14:tracePt t="133586" x="5200650" y="5308600"/>
          <p14:tracePt t="133602" x="5124450" y="5359400"/>
          <p14:tracePt t="133619" x="5054600" y="5422900"/>
          <p14:tracePt t="133636" x="4972050" y="5486400"/>
          <p14:tracePt t="133652" x="4953000" y="5492750"/>
          <p14:tracePt t="133669" x="4940300" y="5505450"/>
          <p14:tracePt t="133702" x="4927600" y="5518150"/>
          <p14:tracePt t="133719" x="4914900" y="5530850"/>
          <p14:tracePt t="133735" x="4883150" y="5549900"/>
          <p14:tracePt t="133752" x="4826000" y="5581650"/>
          <p14:tracePt t="133769" x="4673600" y="5651500"/>
          <p14:tracePt t="133785" x="4540250" y="5702300"/>
          <p14:tracePt t="133802" x="4438650" y="5727700"/>
          <p14:tracePt t="133819" x="4349750" y="5765800"/>
          <p14:tracePt t="133835" x="4279900" y="5810250"/>
          <p14:tracePt t="133852" x="4222750" y="5829300"/>
          <p14:tracePt t="133869" x="4165600" y="5842000"/>
          <p14:tracePt t="133885" x="4095750" y="5854700"/>
          <p14:tracePt t="133902" x="4044950" y="5861050"/>
          <p14:tracePt t="133919" x="3994150" y="5867400"/>
          <p14:tracePt t="133935" x="3968750" y="5867400"/>
          <p14:tracePt t="133952" x="3956050" y="5867400"/>
          <p14:tracePt t="133968" x="3949700" y="5873750"/>
          <p14:tracePt t="133985" x="3937000" y="5873750"/>
          <p14:tracePt t="134002" x="3930650" y="5873750"/>
          <p14:tracePt t="134019" x="3911600" y="5873750"/>
          <p14:tracePt t="134035" x="3886200" y="5867400"/>
          <p14:tracePt t="134052" x="3867150" y="5861050"/>
          <p14:tracePt t="134068" x="3854450" y="5848350"/>
          <p14:tracePt t="134085" x="3822700" y="5842000"/>
          <p14:tracePt t="134102" x="3790950" y="5829300"/>
          <p14:tracePt t="134118" x="3746500" y="5822950"/>
          <p14:tracePt t="134135" x="3689350" y="5822950"/>
          <p14:tracePt t="134152" x="3606800" y="5822950"/>
          <p14:tracePt t="134169" x="3486150" y="5822950"/>
          <p14:tracePt t="134185" x="3403600" y="5842000"/>
          <p14:tracePt t="134202" x="3308350" y="5854700"/>
          <p14:tracePt t="134218" x="3168650" y="5873750"/>
          <p14:tracePt t="134235" x="2952750" y="5892800"/>
          <p14:tracePt t="134252" x="2736850" y="5924550"/>
          <p14:tracePt t="134268" x="2546350" y="5949950"/>
          <p14:tracePt t="134274" x="2482850" y="5962650"/>
          <p14:tracePt t="134285" x="2381250" y="5975350"/>
          <p14:tracePt t="134301" x="2311400" y="5975350"/>
          <p14:tracePt t="134318" x="2266950" y="5975350"/>
          <p14:tracePt t="134335" x="2228850" y="5975350"/>
          <p14:tracePt t="134351" x="2184400" y="5975350"/>
          <p14:tracePt t="134368" x="2146300" y="5975350"/>
          <p14:tracePt t="134385" x="2114550" y="5975350"/>
          <p14:tracePt t="134401" x="2082800" y="5975350"/>
          <p14:tracePt t="134419" x="2051050" y="5975350"/>
          <p14:tracePt t="134435" x="2000250" y="5975350"/>
          <p14:tracePt t="134451" x="1949450" y="5981700"/>
          <p14:tracePt t="134468" x="1905000" y="5988050"/>
          <p14:tracePt t="134485" x="1854200" y="6000750"/>
          <p14:tracePt t="134501" x="1809750" y="6013450"/>
          <p14:tracePt t="134518" x="1765300" y="6026150"/>
          <p14:tracePt t="134535" x="1720850" y="6032500"/>
          <p14:tracePt t="134551" x="1689100" y="6045200"/>
          <p14:tracePt t="134568" x="1657350" y="6057900"/>
          <p14:tracePt t="134585" x="1651000" y="6064250"/>
          <p14:tracePt t="134686" x="1644650" y="6064250"/>
          <p14:tracePt t="134710" x="1638300" y="6064250"/>
          <p14:tracePt t="134734" x="1625600" y="6051550"/>
          <p14:tracePt t="134742" x="1612900" y="6045200"/>
          <p14:tracePt t="134753" x="1612900" y="6038850"/>
          <p14:tracePt t="134768" x="1600200" y="6032500"/>
          <p14:tracePt t="134773" x="1593850" y="6032500"/>
          <p14:tracePt t="134785" x="1593850" y="6026150"/>
          <p14:tracePt t="134801" x="1581150" y="6019800"/>
          <p14:tracePt t="134818" x="1574800" y="6013450"/>
          <p14:tracePt t="134834" x="1562100" y="6000750"/>
          <p14:tracePt t="134851" x="1549400" y="5988050"/>
          <p14:tracePt t="134868" x="1543050" y="5981700"/>
          <p14:tracePt t="134884" x="1536700" y="5981700"/>
          <p14:tracePt t="134901" x="1530350" y="5969000"/>
          <p14:tracePt t="134918" x="1517650" y="5962650"/>
          <p14:tracePt t="134936" x="1504950" y="5949950"/>
          <p14:tracePt t="134951" x="1498600" y="5937250"/>
          <p14:tracePt t="134968" x="1485900" y="5930900"/>
          <p14:tracePt t="134984" x="1485900" y="5918200"/>
          <p14:tracePt t="135001" x="1473200" y="5911850"/>
          <p14:tracePt t="135019" x="1473200" y="5905500"/>
          <p14:tracePt t="135034" x="1466850" y="5892800"/>
          <p14:tracePt t="135051" x="1466850" y="5886450"/>
          <p14:tracePt t="135068" x="1460500" y="5873750"/>
          <p14:tracePt t="135084" x="1454150" y="5867400"/>
          <p14:tracePt t="135101" x="1454150" y="5861050"/>
          <p14:tracePt t="135337" x="1460500" y="5854700"/>
          <p14:tracePt t="135352" x="1466850" y="5848350"/>
          <p14:tracePt t="135369" x="1466850" y="5842000"/>
          <p14:tracePt t="135392" x="1473200" y="5842000"/>
          <p14:tracePt t="135414" x="1479550" y="5842000"/>
          <p14:tracePt t="135423" x="1479550" y="5835650"/>
          <p14:tracePt t="135434" x="1485900" y="5835650"/>
          <p14:tracePt t="135451" x="1492250" y="5829300"/>
          <p14:tracePt t="135486" x="1498600" y="5829300"/>
          <p14:tracePt t="135500" x="1504950" y="5829300"/>
          <p14:tracePt t="135508" x="1511300" y="5822950"/>
          <p14:tracePt t="135517" x="1511300" y="5816600"/>
          <p14:tracePt t="135534" x="1524000" y="5810250"/>
          <p14:tracePt t="135550" x="1530350" y="5810250"/>
          <p14:tracePt t="135651" x="1549400" y="5810250"/>
          <p14:tracePt t="135658" x="1568450" y="5816600"/>
          <p14:tracePt t="135667" x="1581150" y="5822950"/>
          <p14:tracePt t="135684" x="1619250" y="5835650"/>
          <p14:tracePt t="135700" x="1651000" y="5848350"/>
          <p14:tracePt t="135717" x="1689100" y="5854700"/>
          <p14:tracePt t="135734" x="1714500" y="5861050"/>
          <p14:tracePt t="135752" x="1746250" y="5867400"/>
          <p14:tracePt t="135767" x="1778000" y="5867400"/>
          <p14:tracePt t="135784" x="1797050" y="5867400"/>
          <p14:tracePt t="135800" x="1809750" y="5867400"/>
          <p14:tracePt t="135817" x="1828800" y="5861050"/>
          <p14:tracePt t="135834" x="1866900" y="5861050"/>
          <p14:tracePt t="135850" x="1905000" y="5861050"/>
          <p14:tracePt t="135867" x="1981200" y="5873750"/>
          <p14:tracePt t="135884" x="2019300" y="5886450"/>
          <p14:tracePt t="135900" x="2057400" y="5886450"/>
          <p14:tracePt t="135917" x="2082800" y="5886450"/>
          <p14:tracePt t="135933" x="2114550" y="5886450"/>
          <p14:tracePt t="135951" x="2152650" y="5886450"/>
          <p14:tracePt t="135967" x="2190750" y="5886450"/>
          <p14:tracePt t="135983" x="2228850" y="5886450"/>
          <p14:tracePt t="136000" x="2279650" y="5899150"/>
          <p14:tracePt t="136017" x="2349500" y="5918200"/>
          <p14:tracePt t="136034" x="2362200" y="5924550"/>
          <p14:tracePt t="136051" x="2368550" y="5924550"/>
          <p14:tracePt t="136144" x="2362200" y="5937250"/>
          <p14:tracePt t="136158" x="2349500" y="5943600"/>
          <p14:tracePt t="136166" x="2336800" y="5949950"/>
          <p14:tracePt t="136183" x="2311400" y="5969000"/>
          <p14:tracePt t="136200" x="2273300" y="5994400"/>
          <p14:tracePt t="136217" x="2241550" y="6013450"/>
          <p14:tracePt t="136233" x="2203450" y="6032500"/>
          <p14:tracePt t="136250" x="2171700" y="6057900"/>
          <p14:tracePt t="136267" x="2127250" y="6076950"/>
          <p14:tracePt t="136284" x="2108200" y="6089650"/>
          <p14:tracePt t="136300" x="2095500" y="6102350"/>
          <p14:tracePt t="136316" x="2076450" y="6108700"/>
          <p14:tracePt t="136333" x="2070100" y="6121400"/>
          <p14:tracePt t="136350" x="2063750" y="6121400"/>
          <p14:tracePt t="136366" x="2057400" y="6127750"/>
          <p14:tracePt t="136383" x="2051050" y="6134100"/>
          <p14:tracePt t="136400" x="2044700" y="6140450"/>
          <p14:tracePt t="136416" x="2032000" y="6153150"/>
          <p14:tracePt t="136433" x="2025650" y="6159500"/>
          <p14:tracePt t="136450" x="2012950" y="6165850"/>
          <p14:tracePt t="136466" x="2006600" y="6178550"/>
          <p14:tracePt t="136483" x="1993900" y="6184900"/>
          <p14:tracePt t="136500" x="1987550" y="6191250"/>
          <p14:tracePt t="136516" x="1981200" y="6197600"/>
          <p14:tracePt t="136533" x="1968500" y="6203950"/>
          <p14:tracePt t="136568" x="1962150" y="6210300"/>
          <p14:tracePt t="136583" x="1962150" y="6216650"/>
          <p14:tracePt t="136600" x="1955800" y="6216650"/>
          <p14:tracePt t="136616" x="1949450" y="6223000"/>
          <p14:tracePt t="138986" x="1955800" y="6223000"/>
          <p14:tracePt t="138994" x="1955800" y="6216650"/>
          <p14:tracePt t="139010" x="1962150" y="6210300"/>
          <p14:tracePt t="139022" x="1968500" y="6210300"/>
          <p14:tracePt t="139032" x="1974850" y="6203950"/>
          <p14:tracePt t="139048" x="2012950" y="6203950"/>
          <p14:tracePt t="139064" x="2089150" y="6197600"/>
          <p14:tracePt t="139081" x="2228850" y="6184900"/>
          <p14:tracePt t="139097" x="2381250" y="6178550"/>
          <p14:tracePt t="139114" x="2540000" y="6178550"/>
          <p14:tracePt t="139131" x="2667000" y="6172200"/>
          <p14:tracePt t="139147" x="2743200" y="6165850"/>
          <p14:tracePt t="139164" x="2806700" y="6165850"/>
          <p14:tracePt t="139181" x="2927350" y="6165850"/>
          <p14:tracePt t="139197" x="3016250" y="6165850"/>
          <p14:tracePt t="139214" x="3111500" y="6165850"/>
          <p14:tracePt t="139231" x="3232150" y="6153150"/>
          <p14:tracePt t="139247" x="3359150" y="6153150"/>
          <p14:tracePt t="139264" x="3505200" y="6153150"/>
          <p14:tracePt t="139281" x="3657600" y="6153150"/>
          <p14:tracePt t="139297" x="3790950" y="6153150"/>
          <p14:tracePt t="139300" x="3854450" y="6153150"/>
          <p14:tracePt t="139314" x="3917950" y="6146800"/>
          <p14:tracePt t="139330" x="4114800" y="6121400"/>
          <p14:tracePt t="139347" x="4184650" y="6108700"/>
          <p14:tracePt t="139364" x="4216400" y="6102350"/>
          <p14:tracePt t="139380" x="4216400" y="6096000"/>
          <p14:tracePt t="139397" x="4222750" y="6096000"/>
          <p14:tracePt t="140122" x="4229100" y="6096000"/>
          <p14:tracePt t="140138" x="4229100" y="6089650"/>
          <p14:tracePt t="140145" x="4235450" y="6089650"/>
          <p14:tracePt t="140154" x="4235450" y="6083300"/>
          <p14:tracePt t="140163" x="4241800" y="6083300"/>
          <p14:tracePt t="140180" x="4248150" y="6083300"/>
          <p14:tracePt t="140196" x="4260850" y="6083300"/>
          <p14:tracePt t="140213" x="4292600" y="6083300"/>
          <p14:tracePt t="140230" x="4324350" y="6083300"/>
          <p14:tracePt t="140247" x="4356100" y="6076950"/>
          <p14:tracePt t="140263" x="4419600" y="6076950"/>
          <p14:tracePt t="140280" x="4464050" y="6076950"/>
          <p14:tracePt t="140296" x="4521200" y="6083300"/>
          <p14:tracePt t="140314" x="4591050" y="6096000"/>
          <p14:tracePt t="140329" x="4711700" y="6121400"/>
          <p14:tracePt t="140346" x="4838700" y="6140450"/>
          <p14:tracePt t="140363" x="5035550" y="6184900"/>
          <p14:tracePt t="140380" x="5149850" y="6197600"/>
          <p14:tracePt t="140396" x="5238750" y="6216650"/>
          <p14:tracePt t="140413" x="5314950" y="6229350"/>
          <p14:tracePt t="140430" x="5365750" y="6235700"/>
          <p14:tracePt t="140446" x="5397500" y="6242050"/>
          <p14:tracePt t="140463" x="5422900" y="6248400"/>
          <p14:tracePt t="140479" x="5461000" y="6254750"/>
          <p14:tracePt t="140496" x="5492750" y="6261100"/>
          <p14:tracePt t="140513" x="5537200" y="6261100"/>
          <p14:tracePt t="140530" x="5568950" y="6267450"/>
          <p14:tracePt t="140546" x="5581650" y="6273800"/>
          <p14:tracePt t="140563" x="5588000" y="6280150"/>
          <p14:tracePt t="140579" x="5594350" y="6280150"/>
          <p14:tracePt t="140596" x="5607050" y="6280150"/>
          <p14:tracePt t="140629" x="5619750" y="6280150"/>
          <p14:tracePt t="140803" x="5626100" y="6280150"/>
          <p14:tracePt t="140811" x="5632450" y="6280150"/>
          <p14:tracePt t="140818" x="5638800" y="6280150"/>
          <p14:tracePt t="140829" x="5657850" y="6286500"/>
          <p14:tracePt t="140846" x="5708650" y="6299200"/>
          <p14:tracePt t="140862" x="5765800" y="6311900"/>
          <p14:tracePt t="140879" x="5816600" y="6318250"/>
          <p14:tracePt t="140896" x="5848350" y="6318250"/>
          <p14:tracePt t="140913" x="5892800" y="6318250"/>
          <p14:tracePt t="140929" x="5924550" y="6305550"/>
          <p14:tracePt t="140946" x="5956300" y="6299200"/>
          <p14:tracePt t="140962" x="5988050" y="6292850"/>
          <p14:tracePt t="140979" x="6026150" y="6292850"/>
          <p14:tracePt t="140996" x="6070600" y="6292850"/>
          <p14:tracePt t="141012" x="6146800" y="6292850"/>
          <p14:tracePt t="141029" x="6242050" y="6292850"/>
          <p14:tracePt t="141046" x="6318250" y="6286500"/>
          <p14:tracePt t="141062" x="6394450" y="6280150"/>
          <p14:tracePt t="141079" x="6464300" y="6273800"/>
          <p14:tracePt t="141096" x="6534150" y="6261100"/>
          <p14:tracePt t="141112" x="6584950" y="6248400"/>
          <p14:tracePt t="141129" x="6635750" y="6229350"/>
          <p14:tracePt t="141146" x="6686550" y="6210300"/>
          <p14:tracePt t="141162" x="6731000" y="6197600"/>
          <p14:tracePt t="141179" x="6781800" y="6191250"/>
          <p14:tracePt t="141196" x="6826250" y="6191250"/>
          <p14:tracePt t="141212" x="6864350" y="6184900"/>
          <p14:tracePt t="141229" x="6915150" y="6184900"/>
          <p14:tracePt t="141246" x="6953250" y="6191250"/>
          <p14:tracePt t="141262" x="6985000" y="6191250"/>
          <p14:tracePt t="141279" x="6991350" y="6191250"/>
          <p14:tracePt t="141296" x="6997700" y="6191250"/>
          <p14:tracePt t="141368" x="7004050" y="6191250"/>
          <p14:tracePt t="141587" x="7004050" y="6203950"/>
          <p14:tracePt t="141594" x="6985000" y="6216650"/>
          <p14:tracePt t="141602" x="6959600" y="6235700"/>
          <p14:tracePt t="141612" x="6908800" y="6261100"/>
          <p14:tracePt t="141629" x="6819900" y="6292850"/>
          <p14:tracePt t="141645" x="6718300" y="6330950"/>
          <p14:tracePt t="141662" x="6584950" y="6388100"/>
          <p14:tracePt t="141680" x="6318250" y="6477000"/>
          <p14:tracePt t="141695" x="6140450" y="6527800"/>
          <p14:tracePt t="141712" x="5867400" y="6591300"/>
          <p14:tracePt t="141729" x="5486400" y="6686550"/>
          <p14:tracePt t="141745" x="5092700" y="6731000"/>
          <p14:tracePt t="141761" x="4756150" y="6756400"/>
          <p14:tracePt t="141779" x="4425950" y="6807200"/>
          <p14:tracePt t="141782" x="4229100" y="6819900"/>
          <p14:tracePt t="141795" x="4013200" y="6819900"/>
          <p14:tracePt t="141812" x="3676650" y="6845300"/>
          <p14:tracePt t="141830" x="3346450" y="6851650"/>
          <p14:tracePt t="141845" x="3187700" y="6851650"/>
          <p14:tracePt t="141862" x="3067050" y="6851650"/>
          <p14:tracePt t="141879" x="2978150" y="6851650"/>
          <p14:tracePt t="141895" x="2863850" y="6851650"/>
          <p14:tracePt t="141912" x="2749550" y="6851650"/>
          <p14:tracePt t="141929" x="2667000" y="6851650"/>
          <p14:tracePt t="141945" x="2584450" y="6851650"/>
          <p14:tracePt t="141962" x="2527300" y="6851650"/>
          <p14:tracePt t="141978" x="2444750" y="6851650"/>
          <p14:tracePt t="141995" x="2355850" y="6851650"/>
          <p14:tracePt t="142011" x="2298700" y="6845300"/>
          <p14:tracePt t="142029" x="2228850" y="6826250"/>
          <p14:tracePt t="142045" x="2159000" y="6807200"/>
          <p14:tracePt t="142061" x="2063750" y="6781800"/>
          <p14:tracePt t="142078" x="1974850" y="6775450"/>
          <p14:tracePt t="142095" x="1854200" y="6756400"/>
          <p14:tracePt t="142112" x="1803400" y="6743700"/>
          <p14:tracePt t="142128" x="1752600" y="6724650"/>
          <p14:tracePt t="142206" x="1492250" y="6534150"/>
          <p14:tracePt t="142214" x="1473200" y="6515100"/>
          <p14:tracePt t="142228" x="1441450" y="6489700"/>
          <p14:tracePt t="142245" x="1416050" y="6483350"/>
          <p14:tracePt t="142261" x="1403350" y="6470650"/>
          <p14:tracePt t="142278" x="1397000" y="6464300"/>
          <p14:tracePt t="142295" x="1384300" y="6451600"/>
          <p14:tracePt t="142311" x="1377950" y="6451600"/>
          <p14:tracePt t="142328" x="1371600" y="6451600"/>
          <p14:tracePt t="142345" x="1365250" y="6451600"/>
          <p14:tracePt t="142361" x="1358900" y="6445250"/>
          <p14:tracePt t="142378" x="1352550" y="6438900"/>
          <p14:tracePt t="142394" x="1339850" y="6438900"/>
          <p14:tracePt t="142411" x="1333500" y="6438900"/>
          <p14:tracePt t="142428" x="1320800" y="6438900"/>
          <p14:tracePt t="142510" x="1314450" y="6432550"/>
          <p14:tracePt t="142518" x="1308100" y="6432550"/>
          <p14:tracePt t="142528" x="1308100" y="6426200"/>
          <p14:tracePt t="142652" x="1308100" y="6419850"/>
          <p14:tracePt t="142668" x="1320800" y="6419850"/>
          <p14:tracePt t="142676" x="1339850" y="6413500"/>
          <p14:tracePt t="142682" x="1365250" y="6407150"/>
          <p14:tracePt t="142694" x="1409700" y="6407150"/>
          <p14:tracePt t="142711" x="1492250" y="6407150"/>
          <p14:tracePt t="142728" x="1587500" y="6407150"/>
          <p14:tracePt t="142744" x="1720850" y="6413500"/>
          <p14:tracePt t="142761" x="1924050" y="6407150"/>
          <p14:tracePt t="142777" x="2051050" y="6388100"/>
          <p14:tracePt t="142794" x="2171700" y="6375400"/>
          <p14:tracePt t="142811" x="2298700" y="6362700"/>
          <p14:tracePt t="142827" x="2432050" y="6356350"/>
          <p14:tracePt t="142844" x="2540000" y="6343650"/>
          <p14:tracePt t="142861" x="2686050" y="6311900"/>
          <p14:tracePt t="142878" x="2781300" y="6292850"/>
          <p14:tracePt t="142894" x="2870200" y="6280150"/>
          <p14:tracePt t="142911" x="2959100" y="6280150"/>
          <p14:tracePt t="142927" x="3016250" y="6280150"/>
          <p14:tracePt t="142944" x="3048000" y="6280150"/>
          <p14:tracePt t="142961" x="3086100" y="6273800"/>
          <p14:tracePt t="142977" x="3111500" y="6267450"/>
          <p14:tracePt t="142994" x="3143250" y="6254750"/>
          <p14:tracePt t="143011" x="3181350" y="6254750"/>
          <p14:tracePt t="143027" x="3213100" y="6248400"/>
          <p14:tracePt t="143044" x="3238500" y="6242050"/>
          <p14:tracePt t="143061" x="3270250" y="6235700"/>
          <p14:tracePt t="143077" x="3308350" y="6229350"/>
          <p14:tracePt t="143094" x="3340100" y="6229350"/>
          <p14:tracePt t="143111" x="3384550" y="6229350"/>
          <p14:tracePt t="143127" x="3435350" y="6229350"/>
          <p14:tracePt t="143144" x="3543300" y="6229350"/>
          <p14:tracePt t="143161" x="3632200" y="6229350"/>
          <p14:tracePt t="143177" x="3708400" y="6242050"/>
          <p14:tracePt t="143194" x="3771900" y="6254750"/>
          <p14:tracePt t="143211" x="3829050" y="6261100"/>
          <p14:tracePt t="143227" x="3873500" y="6267450"/>
          <p14:tracePt t="143244" x="3924300" y="6267450"/>
          <p14:tracePt t="143261" x="3987800" y="6267450"/>
          <p14:tracePt t="143277" x="4044950" y="6267450"/>
          <p14:tracePt t="143294" x="4089400" y="6273800"/>
          <p14:tracePt t="143310" x="4133850" y="6286500"/>
          <p14:tracePt t="143327" x="4165600" y="6292850"/>
          <p14:tracePt t="143343" x="4203700" y="6305550"/>
          <p14:tracePt t="143360" x="4235450" y="6318250"/>
          <p14:tracePt t="143377" x="4298950" y="6330950"/>
          <p14:tracePt t="143394" x="4356100" y="6343650"/>
          <p14:tracePt t="143411" x="4406900" y="6350000"/>
          <p14:tracePt t="143427" x="4464050" y="6356350"/>
          <p14:tracePt t="143444" x="4470400" y="6356350"/>
          <p14:tracePt t="143460" x="4483100" y="6356350"/>
          <p14:tracePt t="143477" x="4489450" y="6356350"/>
          <p14:tracePt t="143494" x="4495800" y="6356350"/>
          <p14:tracePt t="143510" x="4508500" y="6356350"/>
          <p14:tracePt t="143527" x="4514850" y="6356350"/>
          <p14:tracePt t="143543" x="4521200" y="6356350"/>
          <p14:tracePt t="143732" x="4533900" y="6350000"/>
          <p14:tracePt t="143740" x="4559300" y="6350000"/>
          <p14:tracePt t="143748" x="4584700" y="6343650"/>
          <p14:tracePt t="143760" x="4616450" y="6337300"/>
          <p14:tracePt t="143777" x="4737100" y="6330950"/>
          <p14:tracePt t="143793" x="4940300" y="6330950"/>
          <p14:tracePt t="143810" x="5080000" y="6330950"/>
          <p14:tracePt t="143826" x="5213350" y="6330950"/>
          <p14:tracePt t="143843" x="5302250" y="6330950"/>
          <p14:tracePt t="143860" x="5346700" y="6324600"/>
          <p14:tracePt t="143877" x="5378450" y="6318250"/>
          <p14:tracePt t="143893" x="5410200" y="6305550"/>
          <p14:tracePt t="143910" x="5448300" y="6299200"/>
          <p14:tracePt t="143927" x="5486400" y="6280150"/>
          <p14:tracePt t="143944" x="5505450" y="6273800"/>
          <p14:tracePt t="143960" x="5518150" y="6267450"/>
          <p14:tracePt t="143976" x="5524500" y="6261100"/>
          <p14:tracePt t="143993" x="5537200" y="6261100"/>
          <p14:tracePt t="144026" x="5543550" y="6254750"/>
          <p14:tracePt t="144043" x="5556250" y="6254750"/>
          <p14:tracePt t="144060" x="5568950" y="6254750"/>
          <p14:tracePt t="144076" x="5575300" y="6254750"/>
          <p14:tracePt t="144093" x="5581650" y="6254750"/>
          <p14:tracePt t="144140" x="5588000" y="6248400"/>
          <p14:tracePt t="144156" x="5607050" y="6242050"/>
          <p14:tracePt t="144164" x="5626100" y="6235700"/>
          <p14:tracePt t="144177" x="5645150" y="6235700"/>
          <p14:tracePt t="144193" x="5676900" y="6229350"/>
          <p14:tracePt t="144210" x="5695950" y="6229350"/>
          <p14:tracePt t="144226" x="5708650" y="6229350"/>
          <p14:tracePt t="144243" x="5715000" y="6229350"/>
          <p14:tracePt t="144260" x="5727700" y="6229350"/>
          <p14:tracePt t="144276" x="5734050" y="6229350"/>
          <p14:tracePt t="144293" x="5746750" y="6235700"/>
          <p14:tracePt t="144309" x="5753100" y="6235700"/>
          <p14:tracePt t="144313" x="5759450" y="6242050"/>
          <p14:tracePt t="144382" x="5765800" y="6242050"/>
          <p14:tracePt t="144438" x="5772150" y="6248400"/>
          <p14:tracePt t="144444" x="5778500" y="6248400"/>
          <p14:tracePt t="144459" x="5803900" y="6254750"/>
          <p14:tracePt t="144476" x="5835650" y="6261100"/>
          <p14:tracePt t="144493" x="5880100" y="6261100"/>
          <p14:tracePt t="144509" x="5930900" y="6267450"/>
          <p14:tracePt t="144526" x="5981700" y="6267450"/>
          <p14:tracePt t="144543" x="6038850" y="6261100"/>
          <p14:tracePt t="144559" x="6140450" y="6248400"/>
          <p14:tracePt t="144576" x="6235700" y="6229350"/>
          <p14:tracePt t="144593" x="6330950" y="6229350"/>
          <p14:tracePt t="144609" x="6375400" y="6229350"/>
          <p14:tracePt t="144626" x="6426200" y="6229350"/>
          <p14:tracePt t="144643" x="6464300" y="6235700"/>
          <p14:tracePt t="144659" x="6502400" y="6235700"/>
          <p14:tracePt t="144676" x="6540500" y="6235700"/>
          <p14:tracePt t="144692" x="6584950" y="6235700"/>
          <p14:tracePt t="144709" x="6654800" y="6229350"/>
          <p14:tracePt t="144726" x="6680200" y="6229350"/>
          <p14:tracePt t="144742" x="6699250" y="6229350"/>
          <p14:tracePt t="144759" x="6718300" y="6229350"/>
          <p14:tracePt t="144776" x="6737350" y="6229350"/>
          <p14:tracePt t="144793" x="6756400" y="6229350"/>
          <p14:tracePt t="144809" x="6781800" y="6223000"/>
          <p14:tracePt t="144812" x="6800850" y="6223000"/>
          <p14:tracePt t="144826" x="6813550" y="6216650"/>
          <p14:tracePt t="144843" x="6870700" y="6210300"/>
          <p14:tracePt t="144859" x="6896100" y="6210300"/>
          <p14:tracePt t="144876" x="6927850" y="6203950"/>
          <p14:tracePt t="144892" x="6965950" y="6203950"/>
          <p14:tracePt t="144909" x="6991350" y="6203950"/>
          <p14:tracePt t="144926" x="7010400" y="6203950"/>
          <p14:tracePt t="144942" x="7029450" y="6203950"/>
          <p14:tracePt t="144959" x="7061200" y="6203950"/>
          <p14:tracePt t="144975" x="7086600" y="6203950"/>
          <p14:tracePt t="144992" x="7131050" y="6203950"/>
          <p14:tracePt t="145009" x="7150100" y="6203950"/>
          <p14:tracePt t="145026" x="7169150" y="6203950"/>
          <p14:tracePt t="145042" x="7194550" y="6203950"/>
          <p14:tracePt t="145059" x="7219950" y="6203950"/>
          <p14:tracePt t="145076" x="7251700" y="6210300"/>
          <p14:tracePt t="145092" x="7296150" y="6223000"/>
          <p14:tracePt t="145109" x="7366000" y="6248400"/>
          <p14:tracePt t="145125" x="7404100" y="6267450"/>
          <p14:tracePt t="145142" x="7442200" y="6280150"/>
          <p14:tracePt t="145159" x="7467600" y="6292850"/>
          <p14:tracePt t="145175" x="7505700" y="6299200"/>
          <p14:tracePt t="145192" x="7537450" y="6311900"/>
          <p14:tracePt t="145209" x="7581900" y="6324600"/>
          <p14:tracePt t="145225" x="7613650" y="6337300"/>
          <p14:tracePt t="145242" x="7645400" y="6350000"/>
          <p14:tracePt t="145259" x="7689850" y="6362700"/>
          <p14:tracePt t="145275" x="7708900" y="6375400"/>
          <p14:tracePt t="145292" x="7727950" y="6388100"/>
          <p14:tracePt t="145309" x="7747000" y="6394450"/>
          <p14:tracePt t="145325" x="7759700" y="6394450"/>
          <p14:tracePt t="145342" x="7772400" y="6400800"/>
          <p14:tracePt t="145359" x="7778750" y="6400800"/>
          <p14:tracePt t="145375" x="7791450" y="6400800"/>
          <p14:tracePt t="145392" x="7791450" y="6407150"/>
          <p14:tracePt t="145441" x="7797800" y="6407150"/>
          <p14:tracePt t="146222" x="7791450" y="6407150"/>
          <p14:tracePt t="146230" x="7785100" y="6407150"/>
          <p14:tracePt t="146241" x="7778750" y="640715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59973"/>
          <a:stretch/>
        </p:blipFill>
        <p:spPr>
          <a:xfrm>
            <a:off x="5486400" y="5718861"/>
            <a:ext cx="2797146" cy="93734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2AC1-DAF4-45F8-81C1-1AA746CBD7DA}" type="slidenum">
              <a:rPr lang="en-US" altLang="th-TH" smtClean="0"/>
              <a:pPr/>
              <a:t>19</a:t>
            </a:fld>
            <a:endParaRPr lang="en-US" altLang="th-T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2296030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51" y="685800"/>
            <a:ext cx="8371249" cy="838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1657770"/>
            <a:ext cx="881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3353" y="2399771"/>
            <a:ext cx="3288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KVL Mesh analysis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600" y="2890558"/>
            <a:ext cx="5174428" cy="16232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060" y="4764495"/>
            <a:ext cx="1265030" cy="48010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799802" y="4189631"/>
            <a:ext cx="304800" cy="574864"/>
          </a:xfrm>
          <a:prstGeom prst="straightConnector1">
            <a:avLst/>
          </a:prstGeom>
          <a:ln w="34925">
            <a:solidFill>
              <a:srgbClr val="FF33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698584" y="4313595"/>
            <a:ext cx="454018" cy="450900"/>
          </a:xfrm>
          <a:prstGeom prst="straightConnector1">
            <a:avLst/>
          </a:prstGeom>
          <a:ln w="34925">
            <a:solidFill>
              <a:srgbClr val="FF33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2602" y="4646831"/>
            <a:ext cx="4389500" cy="472481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>
            <a:off x="1752302" y="5075456"/>
            <a:ext cx="4686300" cy="419877"/>
          </a:xfrm>
          <a:custGeom>
            <a:avLst/>
            <a:gdLst>
              <a:gd name="connsiteX0" fmla="*/ 0 w 4686300"/>
              <a:gd name="connsiteY0" fmla="*/ 95250 h 665914"/>
              <a:gd name="connsiteX1" fmla="*/ 847725 w 4686300"/>
              <a:gd name="connsiteY1" fmla="*/ 619125 h 665914"/>
              <a:gd name="connsiteX2" fmla="*/ 2581275 w 4686300"/>
              <a:gd name="connsiteY2" fmla="*/ 628650 h 665914"/>
              <a:gd name="connsiteX3" fmla="*/ 4057650 w 4686300"/>
              <a:gd name="connsiteY3" fmla="*/ 514350 h 665914"/>
              <a:gd name="connsiteX4" fmla="*/ 4686300 w 4686300"/>
              <a:gd name="connsiteY4" fmla="*/ 0 h 665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6300" h="665914">
                <a:moveTo>
                  <a:pt x="0" y="95250"/>
                </a:moveTo>
                <a:cubicBezTo>
                  <a:pt x="208756" y="312737"/>
                  <a:pt x="417513" y="530225"/>
                  <a:pt x="847725" y="619125"/>
                </a:cubicBezTo>
                <a:cubicBezTo>
                  <a:pt x="1277937" y="708025"/>
                  <a:pt x="2046288" y="646112"/>
                  <a:pt x="2581275" y="628650"/>
                </a:cubicBezTo>
                <a:cubicBezTo>
                  <a:pt x="3116262" y="611188"/>
                  <a:pt x="3706813" y="619125"/>
                  <a:pt x="4057650" y="514350"/>
                </a:cubicBezTo>
                <a:cubicBezTo>
                  <a:pt x="4408487" y="409575"/>
                  <a:pt x="4547393" y="204787"/>
                  <a:pt x="4686300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10989" y="5172167"/>
            <a:ext cx="111120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</a:t>
            </a:r>
            <a:endParaRPr lang="en-US" alt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6699434" y="5285394"/>
            <a:ext cx="272568" cy="2099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1175" y="1600200"/>
            <a:ext cx="4320914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0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782"/>
    </mc:Choice>
    <mc:Fallback xmlns="">
      <p:transition spd="slow" advTm="18978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6776" x="4705350" y="3441700"/>
          <p14:tracePt t="16791" x="4711700" y="3441700"/>
          <p14:tracePt t="16801" x="4711700" y="3435350"/>
          <p14:tracePt t="16845" x="4718050" y="3429000"/>
          <p14:tracePt t="16861" x="4724400" y="3429000"/>
          <p14:tracePt t="16869" x="4749800" y="3403600"/>
          <p14:tracePt t="16877" x="4768850" y="3378200"/>
          <p14:tracePt t="16885" x="4794250" y="3346450"/>
          <p14:tracePt t="16900" x="4826000" y="3314700"/>
          <p14:tracePt t="16917" x="4902200" y="3225800"/>
          <p14:tracePt t="16933" x="4946650" y="3155950"/>
          <p14:tracePt t="16950" x="4972050" y="3079750"/>
          <p14:tracePt t="16967" x="4972050" y="2984500"/>
          <p14:tracePt t="16983" x="4972050" y="2857500"/>
          <p14:tracePt t="17000" x="4972050" y="2755900"/>
          <p14:tracePt t="17017" x="4984750" y="2698750"/>
          <p14:tracePt t="17033" x="4991100" y="2667000"/>
          <p14:tracePt t="17050" x="5003800" y="2635250"/>
          <p14:tracePt t="17067" x="5016500" y="2584450"/>
          <p14:tracePt t="17083" x="5029200" y="2533650"/>
          <p14:tracePt t="17100" x="5041900" y="2508250"/>
          <p14:tracePt t="17117" x="5054600" y="2470150"/>
          <p14:tracePt t="17133" x="5054600" y="2451100"/>
          <p14:tracePt t="17150" x="5054600" y="2438400"/>
          <p14:tracePt t="17183" x="5054600" y="2432050"/>
          <p14:tracePt t="17277" x="5054600" y="2425700"/>
          <p14:tracePt t="17629" x="5048250" y="2425700"/>
          <p14:tracePt t="17756" x="5041900" y="2419350"/>
          <p14:tracePt t="17763" x="5041900" y="2413000"/>
          <p14:tracePt t="17771" x="5041900" y="2406650"/>
          <p14:tracePt t="17786" x="5041900" y="2400300"/>
          <p14:tracePt t="17801" x="5041900" y="2393950"/>
          <p14:tracePt t="17920" x="5035550" y="2393950"/>
          <p14:tracePt t="17935" x="5029200" y="2387600"/>
          <p14:tracePt t="17943" x="5029200" y="2381250"/>
          <p14:tracePt t="17951" x="5022850" y="2374900"/>
          <p14:tracePt t="17966" x="5016500" y="2374900"/>
          <p14:tracePt t="17983" x="5003800" y="2362200"/>
          <p14:tracePt t="17999" x="4997450" y="2355850"/>
          <p14:tracePt t="18016" x="4984750" y="2343150"/>
          <p14:tracePt t="18075" x="4984750" y="2336800"/>
          <p14:tracePt t="18107" x="4978400" y="2330450"/>
          <p14:tracePt t="18115" x="4972050" y="2330450"/>
          <p14:tracePt t="18123" x="4965700" y="2324100"/>
          <p14:tracePt t="18132" x="4965700" y="2311400"/>
          <p14:tracePt t="18149" x="4953000" y="2305050"/>
          <p14:tracePt t="18166" x="4946650" y="2292350"/>
          <p14:tracePt t="18182" x="4933950" y="2286000"/>
          <p14:tracePt t="18199" x="4933950" y="2279650"/>
          <p14:tracePt t="18216" x="4921250" y="2266950"/>
          <p14:tracePt t="18249" x="4914900" y="2266950"/>
          <p14:tracePt t="18781" x="4927600" y="2260600"/>
          <p14:tracePt t="18789" x="4946650" y="2247900"/>
          <p14:tracePt t="18798" x="4965700" y="2235200"/>
          <p14:tracePt t="18815" x="4978400" y="2222500"/>
          <p14:tracePt t="18832" x="4984750" y="2216150"/>
          <p14:tracePt t="18849" x="4997450" y="2203450"/>
          <p14:tracePt t="18865" x="5003800" y="2203450"/>
          <p14:tracePt t="18969" x="5016500" y="2203450"/>
          <p14:tracePt t="18977" x="5035550" y="2216150"/>
          <p14:tracePt t="18985" x="5041900" y="2228850"/>
          <p14:tracePt t="18998" x="5048250" y="2241550"/>
          <p14:tracePt t="19015" x="5060950" y="2247900"/>
          <p14:tracePt t="19032" x="5073650" y="2254250"/>
          <p14:tracePt t="19048" x="5086350" y="2266950"/>
          <p14:tracePt t="19065" x="5118100" y="2292350"/>
          <p14:tracePt t="19082" x="5156200" y="2298700"/>
          <p14:tracePt t="19098" x="5181600" y="2311400"/>
          <p14:tracePt t="19115" x="5181600" y="2317750"/>
          <p14:tracePt t="19148" x="5194300" y="2317750"/>
          <p14:tracePt t="19165" x="5207000" y="2330450"/>
          <p14:tracePt t="19182" x="5213350" y="2336800"/>
          <p14:tracePt t="19251" x="5213350" y="2343150"/>
          <p14:tracePt t="19259" x="5213350" y="2349500"/>
          <p14:tracePt t="19267" x="5219700" y="2374900"/>
          <p14:tracePt t="19281" x="5219700" y="2400300"/>
          <p14:tracePt t="19298" x="5232400" y="2432050"/>
          <p14:tracePt t="19315" x="5238750" y="2438400"/>
          <p14:tracePt t="19361" x="5238750" y="2444750"/>
          <p14:tracePt t="19423" x="5245100" y="2438400"/>
          <p14:tracePt t="19431" x="5257800" y="2438400"/>
          <p14:tracePt t="19447" x="5264150" y="2438400"/>
          <p14:tracePt t="19456" x="5270500" y="2438400"/>
          <p14:tracePt t="19465" x="5276850" y="2432050"/>
          <p14:tracePt t="19481" x="5295900" y="2432050"/>
          <p14:tracePt t="19498" x="5327650" y="2425700"/>
          <p14:tracePt t="19515" x="5384800" y="2419350"/>
          <p14:tracePt t="19531" x="5448300" y="2419350"/>
          <p14:tracePt t="19548" x="5505450" y="2406650"/>
          <p14:tracePt t="19565" x="5549900" y="2400300"/>
          <p14:tracePt t="19581" x="5575300" y="2387600"/>
          <p14:tracePt t="19598" x="5581650" y="2387600"/>
          <p14:tracePt t="19691" x="5588000" y="2387600"/>
          <p14:tracePt t="19699" x="5594350" y="2393950"/>
          <p14:tracePt t="19705" x="5600700" y="2400300"/>
          <p14:tracePt t="19721" x="5607050" y="2413000"/>
          <p14:tracePt t="19731" x="5619750" y="2425700"/>
          <p14:tracePt t="19748" x="5651500" y="2444750"/>
          <p14:tracePt t="19764" x="5657850" y="2457450"/>
          <p14:tracePt t="19781" x="5664200" y="2463800"/>
          <p14:tracePt t="19798" x="5670550" y="2470150"/>
          <p14:tracePt t="19814" x="5683250" y="2495550"/>
          <p14:tracePt t="19831" x="5695950" y="2527300"/>
          <p14:tracePt t="19848" x="5708650" y="2546350"/>
          <p14:tracePt t="19864" x="5715000" y="2578100"/>
          <p14:tracePt t="19881" x="5721350" y="2609850"/>
          <p14:tracePt t="19898" x="5721350" y="2635250"/>
          <p14:tracePt t="19914" x="5721350" y="2660650"/>
          <p14:tracePt t="19931" x="5708650" y="2679700"/>
          <p14:tracePt t="19948" x="5702300" y="2692400"/>
          <p14:tracePt t="19964" x="5689600" y="2698750"/>
          <p14:tracePt t="19981" x="5676900" y="2711450"/>
          <p14:tracePt t="19998" x="5657850" y="2730500"/>
          <p14:tracePt t="20014" x="5632450" y="2743200"/>
          <p14:tracePt t="20031" x="5613400" y="2755900"/>
          <p14:tracePt t="20048" x="5588000" y="2768600"/>
          <p14:tracePt t="20064" x="5568950" y="2768600"/>
          <p14:tracePt t="20081" x="5543550" y="2774950"/>
          <p14:tracePt t="20098" x="5486400" y="2774950"/>
          <p14:tracePt t="20114" x="5435600" y="2774950"/>
          <p14:tracePt t="20131" x="5391150" y="2768600"/>
          <p14:tracePt t="20147" x="5346700" y="2755900"/>
          <p14:tracePt t="20164" x="5321300" y="2749550"/>
          <p14:tracePt t="20181" x="5308600" y="2749550"/>
          <p14:tracePt t="20197" x="5289550" y="2743200"/>
          <p14:tracePt t="20214" x="5276850" y="2736850"/>
          <p14:tracePt t="20231" x="5270500" y="2736850"/>
          <p14:tracePt t="20247" x="5251450" y="2730500"/>
          <p14:tracePt t="20264" x="5238750" y="2724150"/>
          <p14:tracePt t="20281" x="5232400" y="2717800"/>
          <p14:tracePt t="20297" x="5213350" y="2705100"/>
          <p14:tracePt t="20314" x="5200650" y="2698750"/>
          <p14:tracePt t="20331" x="5181600" y="2692400"/>
          <p14:tracePt t="20347" x="5175250" y="2686050"/>
          <p14:tracePt t="20364" x="5168900" y="2679700"/>
          <p14:tracePt t="20481" x="5168900" y="2673350"/>
          <p14:tracePt t="20489" x="5168900" y="2667000"/>
          <p14:tracePt t="20498" x="5168900" y="2660650"/>
          <p14:tracePt t="20514" x="5162550" y="2635250"/>
          <p14:tracePt t="20530" x="5162550" y="2609850"/>
          <p14:tracePt t="20547" x="5162550" y="2584450"/>
          <p14:tracePt t="20564" x="5162550" y="2565400"/>
          <p14:tracePt t="20580" x="5168900" y="2546350"/>
          <p14:tracePt t="20597" x="5181600" y="2540000"/>
          <p14:tracePt t="20614" x="5181600" y="2527300"/>
          <p14:tracePt t="20630" x="5194300" y="2501900"/>
          <p14:tracePt t="20647" x="5219700" y="2476500"/>
          <p14:tracePt t="20664" x="5238750" y="2451100"/>
          <p14:tracePt t="20680" x="5257800" y="2419350"/>
          <p14:tracePt t="20697" x="5289550" y="2387600"/>
          <p14:tracePt t="20714" x="5321300" y="2374900"/>
          <p14:tracePt t="20730" x="5327650" y="2362200"/>
          <p14:tracePt t="20747" x="5346700" y="2362200"/>
          <p14:tracePt t="20764" x="5353050" y="2362200"/>
          <p14:tracePt t="20780" x="5365750" y="2362200"/>
          <p14:tracePt t="20797" x="5397500" y="2362200"/>
          <p14:tracePt t="20814" x="5429250" y="2374900"/>
          <p14:tracePt t="20830" x="5454650" y="2393950"/>
          <p14:tracePt t="20847" x="5480050" y="2413000"/>
          <p14:tracePt t="20864" x="5492750" y="2438400"/>
          <p14:tracePt t="20880" x="5505450" y="2457450"/>
          <p14:tracePt t="20897" x="5518150" y="2489200"/>
          <p14:tracePt t="20914" x="5524500" y="2514600"/>
          <p14:tracePt t="20931" x="5524500" y="2527300"/>
          <p14:tracePt t="20947" x="5524500" y="2546350"/>
          <p14:tracePt t="20964" x="5511800" y="2559050"/>
          <p14:tracePt t="20981" x="5492750" y="2584450"/>
          <p14:tracePt t="20997" x="5461000" y="2609850"/>
          <p14:tracePt t="21014" x="5435600" y="2616200"/>
          <p14:tracePt t="21031" x="5410200" y="2628900"/>
          <p14:tracePt t="21047" x="5410200" y="2635250"/>
          <p14:tracePt t="21173" x="5410200" y="2647950"/>
          <p14:tracePt t="21181" x="5416550" y="2667000"/>
          <p14:tracePt t="21188" x="5422900" y="2686050"/>
          <p14:tracePt t="21197" x="5429250" y="2711450"/>
          <p14:tracePt t="21214" x="5461000" y="2781300"/>
          <p14:tracePt t="21230" x="5524500" y="2895600"/>
          <p14:tracePt t="21247" x="5613400" y="2990850"/>
          <p14:tracePt t="21264" x="5753100" y="3086100"/>
          <p14:tracePt t="21280" x="5918200" y="3168650"/>
          <p14:tracePt t="21284" x="6057900" y="3206750"/>
          <p14:tracePt t="21298" x="6318250" y="3276600"/>
          <p14:tracePt t="21314" x="6496050" y="3295650"/>
          <p14:tracePt t="21330" x="6667500" y="3295650"/>
          <p14:tracePt t="21347" x="6775450" y="3282950"/>
          <p14:tracePt t="21364" x="6819900" y="3251200"/>
          <p14:tracePt t="21380" x="6858000" y="3206750"/>
          <p14:tracePt t="21397" x="6921500" y="3117850"/>
          <p14:tracePt t="21414" x="6991350" y="3028950"/>
          <p14:tracePt t="21430" x="7029450" y="2990850"/>
          <p14:tracePt t="21447" x="7048500" y="2978150"/>
          <p14:tracePt t="21464" x="7048500" y="2971800"/>
          <p14:tracePt t="21480" x="7067550" y="2952750"/>
          <p14:tracePt t="21497" x="7092950" y="2933700"/>
          <p14:tracePt t="21514" x="7131050" y="2908300"/>
          <p14:tracePt t="21530" x="7175500" y="2876550"/>
          <p14:tracePt t="21548" x="7226300" y="2857500"/>
          <p14:tracePt t="21564" x="7264400" y="2844800"/>
          <p14:tracePt t="21580" x="7296150" y="2832100"/>
          <p14:tracePt t="21598" x="7334250" y="2819400"/>
          <p14:tracePt t="21613" x="7366000" y="2806700"/>
          <p14:tracePt t="21630" x="7410450" y="2800350"/>
          <p14:tracePt t="21647" x="7448550" y="2787650"/>
          <p14:tracePt t="21663" x="7493000" y="2774950"/>
          <p14:tracePt t="21680" x="7537450" y="2755900"/>
          <p14:tracePt t="21697" x="7594600" y="2736850"/>
          <p14:tracePt t="21713" x="7696200" y="2717800"/>
          <p14:tracePt t="21730" x="7740650" y="2717800"/>
          <p14:tracePt t="21747" x="7747000" y="2717800"/>
          <p14:tracePt t="21814" x="7740650" y="2717800"/>
          <p14:tracePt t="21822" x="7734300" y="2717800"/>
          <p14:tracePt t="21838" x="7727950" y="2711450"/>
          <p14:tracePt t="21847" x="7721600" y="2711450"/>
          <p14:tracePt t="21863" x="7721600" y="2692400"/>
          <p14:tracePt t="21880" x="7721600" y="2686050"/>
          <p14:tracePt t="21897" x="7721600" y="2673350"/>
          <p14:tracePt t="21913" x="7721600" y="2660650"/>
          <p14:tracePt t="21930" x="7721600" y="2647950"/>
          <p14:tracePt t="21947" x="7727950" y="2641600"/>
          <p14:tracePt t="21963" x="7753350" y="2616200"/>
          <p14:tracePt t="21980" x="7785100" y="2603500"/>
          <p14:tracePt t="21997" x="7816850" y="2597150"/>
          <p14:tracePt t="22013" x="7842250" y="2597150"/>
          <p14:tracePt t="22030" x="7880350" y="2597150"/>
          <p14:tracePt t="22046" x="7905750" y="2597150"/>
          <p14:tracePt t="22063" x="7924800" y="2597150"/>
          <p14:tracePt t="22080" x="7950200" y="2609850"/>
          <p14:tracePt t="22096" x="7962900" y="2616200"/>
          <p14:tracePt t="22113" x="7962900" y="2622550"/>
          <p14:tracePt t="22168" x="7962900" y="2628900"/>
          <p14:tracePt t="22174" x="7956550" y="2635250"/>
          <p14:tracePt t="22182" x="7956550" y="2641600"/>
          <p14:tracePt t="22196" x="7937500" y="2647950"/>
          <p14:tracePt t="22213" x="7893050" y="2679700"/>
          <p14:tracePt t="22230" x="7874000" y="2686050"/>
          <p14:tracePt t="22246" x="7867650" y="2692400"/>
          <p14:tracePt t="22300" x="7861300" y="2692400"/>
          <p14:tracePt t="22308" x="7854950" y="2692400"/>
          <p14:tracePt t="22316" x="7848600" y="2686050"/>
          <p14:tracePt t="22330" x="7848600" y="2679700"/>
          <p14:tracePt t="22346" x="7835900" y="2673350"/>
          <p14:tracePt t="22363" x="7829550" y="2660650"/>
          <p14:tracePt t="22380" x="7823200" y="2654300"/>
          <p14:tracePt t="22396" x="7823200" y="2647950"/>
          <p14:tracePt t="22429" x="7823200" y="2635250"/>
          <p14:tracePt t="22446" x="7823200" y="2628900"/>
          <p14:tracePt t="22463" x="7829550" y="2616200"/>
          <p14:tracePt t="22480" x="7848600" y="2603500"/>
          <p14:tracePt t="22496" x="7867650" y="2597150"/>
          <p14:tracePt t="22513" x="7893050" y="2584450"/>
          <p14:tracePt t="22529" x="7912100" y="2571750"/>
          <p14:tracePt t="22546" x="7931150" y="2565400"/>
          <p14:tracePt t="22563" x="7937500" y="2552700"/>
          <p14:tracePt t="22579" x="7943850" y="2546350"/>
          <p14:tracePt t="22630" x="7950200" y="2546350"/>
          <p14:tracePt t="22803" x="7950200" y="2552700"/>
          <p14:tracePt t="22818" x="7950200" y="2559050"/>
          <p14:tracePt t="22834" x="7950200" y="2565400"/>
          <p14:tracePt t="22856" x="7950200" y="2571750"/>
          <p14:tracePt t="22958" x="7943850" y="2578100"/>
          <p14:tracePt t="22966" x="7943850" y="2584450"/>
          <p14:tracePt t="22979" x="7937500" y="2590800"/>
          <p14:tracePt t="22996" x="7924800" y="2597150"/>
          <p14:tracePt t="23012" x="7924800" y="2603500"/>
          <p14:tracePt t="23538" x="7924800" y="2609850"/>
          <p14:tracePt t="23546" x="7924800" y="2616200"/>
          <p14:tracePt t="23562" x="7918450" y="2622550"/>
          <p14:tracePt t="23570" x="7912100" y="2628900"/>
          <p14:tracePt t="23579" x="7912100" y="2635250"/>
          <p14:tracePt t="23595" x="7905750" y="2641600"/>
          <p14:tracePt t="23612" x="7899400" y="2647950"/>
          <p14:tracePt t="23628" x="7893050" y="2654300"/>
          <p14:tracePt t="23645" x="7880350" y="2667000"/>
          <p14:tracePt t="23662" x="7874000" y="2673350"/>
          <p14:tracePt t="23678" x="7867650" y="2679700"/>
          <p14:tracePt t="23695" x="7848600" y="2698750"/>
          <p14:tracePt t="23728" x="7842250" y="2705100"/>
          <p14:tracePt t="23745" x="7835900" y="2705100"/>
          <p14:tracePt t="23812" x="7823200" y="2705100"/>
          <p14:tracePt t="23820" x="7816850" y="2705100"/>
          <p14:tracePt t="23829" x="7810500" y="2705100"/>
          <p14:tracePt t="23852" x="7804150" y="2705100"/>
          <p14:tracePt t="23861" x="7797800" y="2698750"/>
          <p14:tracePt t="23878" x="7797800" y="2692400"/>
          <p14:tracePt t="23980" x="7797800" y="2686050"/>
          <p14:tracePt t="23986" x="7797800" y="2679700"/>
          <p14:tracePt t="23995" x="7797800" y="2673350"/>
          <p14:tracePt t="24011" x="7797800" y="2667000"/>
          <p14:tracePt t="24028" x="7797800" y="2660650"/>
          <p14:tracePt t="24314" x="7804150" y="2654300"/>
          <p14:tracePt t="24322" x="7810500" y="2654300"/>
          <p14:tracePt t="24330" x="7816850" y="2654300"/>
          <p14:tracePt t="24344" x="7823200" y="2654300"/>
          <p14:tracePt t="24362" x="7829550" y="2647950"/>
          <p14:tracePt t="24394" x="7829550" y="2641600"/>
          <p14:tracePt t="24411" x="7829550" y="2635250"/>
          <p14:tracePt t="24919" x="7816850" y="2647950"/>
          <p14:tracePt t="24926" x="7816850" y="2654300"/>
          <p14:tracePt t="24942" x="7810500" y="2654300"/>
          <p14:tracePt t="25311" x="7816850" y="2654300"/>
          <p14:tracePt t="25584" x="7823200" y="2654300"/>
          <p14:tracePt t="25601" x="7829550" y="2660650"/>
          <p14:tracePt t="25608" x="7835900" y="2673350"/>
          <p14:tracePt t="25617" x="7835900" y="2686050"/>
          <p14:tracePt t="25627" x="7835900" y="2698750"/>
          <p14:tracePt t="25643" x="7835900" y="2730500"/>
          <p14:tracePt t="25660" x="7835900" y="2768600"/>
          <p14:tracePt t="25676" x="7835900" y="2800350"/>
          <p14:tracePt t="25693" x="7829550" y="2844800"/>
          <p14:tracePt t="25709" x="7797800" y="2908300"/>
          <p14:tracePt t="25727" x="7753350" y="2965450"/>
          <p14:tracePt t="25743" x="7715250" y="3022600"/>
          <p14:tracePt t="25760" x="7677150" y="3067050"/>
          <p14:tracePt t="25777" x="7639050" y="3111500"/>
          <p14:tracePt t="25793" x="7607300" y="3124200"/>
          <p14:tracePt t="25810" x="7600950" y="3130550"/>
          <p14:tracePt t="25827" x="7575550" y="3149600"/>
          <p14:tracePt t="25843" x="7531100" y="3162300"/>
          <p14:tracePt t="25860" x="7435850" y="3175000"/>
          <p14:tracePt t="25876" x="7277100" y="3175000"/>
          <p14:tracePt t="25893" x="7105650" y="3155950"/>
          <p14:tracePt t="25910" x="6965950" y="3155950"/>
          <p14:tracePt t="25926" x="6838950" y="3149600"/>
          <p14:tracePt t="25944" x="6623050" y="3105150"/>
          <p14:tracePt t="25960" x="6508750" y="3067050"/>
          <p14:tracePt t="25976" x="6445250" y="3022600"/>
          <p14:tracePt t="25993" x="6407150" y="2984500"/>
          <p14:tracePt t="26010" x="6375400" y="2940050"/>
          <p14:tracePt t="26026" x="6356350" y="2889250"/>
          <p14:tracePt t="26043" x="6343650" y="2857500"/>
          <p14:tracePt t="26060" x="6337300" y="2844800"/>
          <p14:tracePt t="26076" x="6330950" y="2825750"/>
          <p14:tracePt t="26093" x="6318250" y="2813050"/>
          <p14:tracePt t="26110" x="6318250" y="2787650"/>
          <p14:tracePt t="26126" x="6305550" y="2762250"/>
          <p14:tracePt t="26143" x="6292850" y="2736850"/>
          <p14:tracePt t="26160" x="6280150" y="2711450"/>
          <p14:tracePt t="26176" x="6273800" y="2698750"/>
          <p14:tracePt t="26193" x="6267450" y="2673350"/>
          <p14:tracePt t="26210" x="6254750" y="2635250"/>
          <p14:tracePt t="26226" x="6242050" y="2603500"/>
          <p14:tracePt t="26243" x="6229350" y="2578100"/>
          <p14:tracePt t="26259" x="6216650" y="2546350"/>
          <p14:tracePt t="26276" x="6210300" y="2527300"/>
          <p14:tracePt t="26293" x="6197600" y="2514600"/>
          <p14:tracePt t="26309" x="6191250" y="2508250"/>
          <p14:tracePt t="26326" x="6178550" y="2495550"/>
          <p14:tracePt t="26343" x="6172200" y="2489200"/>
          <p14:tracePt t="26360" x="6165850" y="2476500"/>
          <p14:tracePt t="26376" x="6146800" y="2457450"/>
          <p14:tracePt t="26393" x="6115050" y="2425700"/>
          <p14:tracePt t="26409" x="6083300" y="2387600"/>
          <p14:tracePt t="26426" x="6064250" y="2374900"/>
          <p14:tracePt t="26443" x="6057900" y="2368550"/>
          <p14:tracePt t="26459" x="6045200" y="2362200"/>
          <p14:tracePt t="26476" x="6019800" y="2336800"/>
          <p14:tracePt t="26493" x="5949950" y="2286000"/>
          <p14:tracePt t="26509" x="5899150" y="2247900"/>
          <p14:tracePt t="26526" x="5873750" y="2228850"/>
          <p14:tracePt t="26543" x="5854700" y="2216150"/>
          <p14:tracePt t="26559" x="5848350" y="2209800"/>
          <p14:tracePt t="26576" x="5842000" y="2203450"/>
          <p14:tracePt t="26592" x="5835650" y="2190750"/>
          <p14:tracePt t="26610" x="5829300" y="2171700"/>
          <p14:tracePt t="26626" x="5829300" y="2165350"/>
          <p14:tracePt t="26680" x="5829300" y="2159000"/>
          <p14:tracePt t="26704" x="5829300" y="2152650"/>
          <p14:tracePt t="26712" x="5835650" y="2152650"/>
          <p14:tracePt t="26726" x="5835650" y="2146300"/>
          <p14:tracePt t="26742" x="5848350" y="2139950"/>
          <p14:tracePt t="26759" x="5854700" y="2127250"/>
          <p14:tracePt t="26776" x="5861050" y="2127250"/>
          <p14:tracePt t="26800" x="5867400" y="2127250"/>
          <p14:tracePt t="26810" x="5867400" y="2120900"/>
          <p14:tracePt t="26846" x="5873750" y="2120900"/>
          <p14:tracePt t="26854" x="5880100" y="2114550"/>
          <p14:tracePt t="26862" x="5880100" y="2108200"/>
          <p14:tracePt t="26918" x="5886450" y="2108200"/>
          <p14:tracePt t="26932" x="5892800" y="2101850"/>
          <p14:tracePt t="26940" x="5899150" y="2101850"/>
          <p14:tracePt t="26957" x="5899150" y="2095500"/>
          <p14:tracePt t="26970" x="5905500" y="2089150"/>
          <p14:tracePt t="26986" x="5911850" y="2089150"/>
          <p14:tracePt t="27472" x="5911850" y="2082800"/>
          <p14:tracePt t="27534" x="5918200" y="2076450"/>
          <p14:tracePt t="27552" x="5937250" y="2076450"/>
          <p14:tracePt t="27559" x="5956300" y="2076450"/>
          <p14:tracePt t="27566" x="5969000" y="2076450"/>
          <p14:tracePt t="27575" x="5981700" y="2070100"/>
          <p14:tracePt t="27592" x="5994400" y="2070100"/>
          <p14:tracePt t="27608" x="6000750" y="2063750"/>
          <p14:tracePt t="27625" x="6013450" y="2057400"/>
          <p14:tracePt t="27642" x="6019800" y="2051050"/>
          <p14:tracePt t="27658" x="6026150" y="2051050"/>
          <p14:tracePt t="27778" x="6026150" y="2044700"/>
          <p14:tracePt t="27888" x="6019800" y="2044700"/>
          <p14:tracePt t="27896" x="6019800" y="2051050"/>
          <p14:tracePt t="27908" x="6007100" y="2051050"/>
          <p14:tracePt t="27925" x="6000750" y="2063750"/>
          <p14:tracePt t="27941" x="5962650" y="2070100"/>
          <p14:tracePt t="27957" x="5949950" y="2070100"/>
          <p14:tracePt t="27974" x="5918200" y="2070100"/>
          <p14:tracePt t="27991" x="5905500" y="2070100"/>
          <p14:tracePt t="28008" x="5899150" y="2070100"/>
          <p14:tracePt t="28025" x="5892800" y="2070100"/>
          <p14:tracePt t="28093" x="5886450" y="2070100"/>
          <p14:tracePt t="28108" x="5880100" y="2070100"/>
          <p14:tracePt t="28130" x="5873750" y="2070100"/>
          <p14:tracePt t="28138" x="5867400" y="2070100"/>
          <p14:tracePt t="28155" x="5861050" y="2070100"/>
          <p14:tracePt t="28163" x="5854700" y="2070100"/>
          <p14:tracePt t="28174" x="5848350" y="2070100"/>
          <p14:tracePt t="28191" x="5842000" y="2070100"/>
          <p14:tracePt t="28208" x="5829300" y="2070100"/>
          <p14:tracePt t="28224" x="5822950" y="2070100"/>
          <p14:tracePt t="28241" x="5816600" y="2070100"/>
          <p14:tracePt t="28334" x="5829300" y="2082800"/>
          <p14:tracePt t="28342" x="5873750" y="2089150"/>
          <p14:tracePt t="28351" x="5918200" y="2108200"/>
          <p14:tracePt t="28358" x="5956300" y="2114550"/>
          <p14:tracePt t="28374" x="6026150" y="2127250"/>
          <p14:tracePt t="28391" x="6070600" y="2133600"/>
          <p14:tracePt t="28408" x="6115050" y="2139950"/>
          <p14:tracePt t="28424" x="6134100" y="2146300"/>
          <p14:tracePt t="28458" x="6140450" y="2146300"/>
          <p14:tracePt t="28861" x="6146800" y="2146300"/>
          <p14:tracePt t="28866" x="6146800" y="2139950"/>
          <p14:tracePt t="28877" x="6153150" y="2139950"/>
          <p14:tracePt t="28890" x="6159500" y="2133600"/>
          <p14:tracePt t="28907" x="6165850" y="2133600"/>
          <p14:tracePt t="28924" x="6172200" y="2133600"/>
          <p14:tracePt t="28940" x="6197600" y="2133600"/>
          <p14:tracePt t="28957" x="6235700" y="2165350"/>
          <p14:tracePt t="28974" x="6292850" y="2209800"/>
          <p14:tracePt t="28991" x="6356350" y="2260600"/>
          <p14:tracePt t="29008" x="6432550" y="2317750"/>
          <p14:tracePt t="29024" x="6451600" y="2349500"/>
          <p14:tracePt t="29040" x="6470650" y="2362200"/>
          <p14:tracePt t="29057" x="6477000" y="2374900"/>
          <p14:tracePt t="29074" x="6489700" y="2387600"/>
          <p14:tracePt t="29110" x="6496050" y="2387600"/>
          <p14:tracePt t="29188" x="6508750" y="2387600"/>
          <p14:tracePt t="29196" x="6521450" y="2387600"/>
          <p14:tracePt t="29207" x="6540500" y="2387600"/>
          <p14:tracePt t="29223" x="6559550" y="2387600"/>
          <p14:tracePt t="29240" x="6565900" y="2387600"/>
          <p14:tracePt t="29314" x="6572250" y="2387600"/>
          <p14:tracePt t="29393" x="6584950" y="2387600"/>
          <p14:tracePt t="29400" x="6597650" y="2406650"/>
          <p14:tracePt t="29408" x="6604000" y="2419350"/>
          <p14:tracePt t="29424" x="6610350" y="2457450"/>
          <p14:tracePt t="29440" x="6623050" y="2476500"/>
          <p14:tracePt t="29457" x="6629400" y="2501900"/>
          <p14:tracePt t="29473" x="6642100" y="2540000"/>
          <p14:tracePt t="29490" x="6648450" y="2571750"/>
          <p14:tracePt t="29506" x="6654800" y="2609850"/>
          <p14:tracePt t="29523" x="6661150" y="2622550"/>
          <p14:tracePt t="29540" x="6661150" y="2635250"/>
          <p14:tracePt t="29682" x="6673850" y="2622550"/>
          <p14:tracePt t="29691" x="6705600" y="2565400"/>
          <p14:tracePt t="29698" x="6737350" y="2495550"/>
          <p14:tracePt t="29708" x="6762750" y="2438400"/>
          <p14:tracePt t="29723" x="6813550" y="2355850"/>
          <p14:tracePt t="29740" x="6858000" y="2298700"/>
          <p14:tracePt t="29756" x="6889750" y="2254250"/>
          <p14:tracePt t="29773" x="6915150" y="2216150"/>
          <p14:tracePt t="29776" x="6921500" y="2209800"/>
          <p14:tracePt t="29790" x="6927850" y="2209800"/>
          <p14:tracePt t="29807" x="6934200" y="2197100"/>
          <p14:tracePt t="29823" x="6940550" y="2197100"/>
          <p14:tracePt t="29840" x="6953250" y="2197100"/>
          <p14:tracePt t="29879" x="6959600" y="2197100"/>
          <p14:tracePt t="29911" x="6965950" y="2197100"/>
          <p14:tracePt t="29948" x="6972300" y="2197100"/>
          <p14:tracePt t="29957" x="6978650" y="2197100"/>
          <p14:tracePt t="29964" x="6985000" y="2197100"/>
          <p14:tracePt t="29974" x="6985000" y="2190750"/>
          <p14:tracePt t="29990" x="7004050" y="2184400"/>
          <p14:tracePt t="30006" x="7042150" y="2171700"/>
          <p14:tracePt t="30023" x="7086600" y="2152650"/>
          <p14:tracePt t="30039" x="7143750" y="2139950"/>
          <p14:tracePt t="30056" x="7200900" y="2120900"/>
          <p14:tracePt t="30073" x="7239000" y="2108200"/>
          <p14:tracePt t="30090" x="7258050" y="2108200"/>
          <p14:tracePt t="30106" x="7264400" y="2108200"/>
          <p14:tracePt t="30160" x="7270750" y="2108200"/>
          <p14:tracePt t="30168" x="7277100" y="2108200"/>
          <p14:tracePt t="30176" x="7283450" y="2108200"/>
          <p14:tracePt t="30193" x="7289800" y="2114550"/>
          <p14:tracePt t="30206" x="7296150" y="2120900"/>
          <p14:tracePt t="30223" x="7308850" y="2133600"/>
          <p14:tracePt t="30239" x="7327900" y="2139950"/>
          <p14:tracePt t="30256" x="7353300" y="2146300"/>
          <p14:tracePt t="30273" x="7385050" y="2146300"/>
          <p14:tracePt t="30289" x="7397750" y="2146300"/>
          <p14:tracePt t="30306" x="7404100" y="2146300"/>
          <p14:tracePt t="30323" x="7416800" y="2146300"/>
          <p14:tracePt t="30646" x="7416800" y="2139950"/>
          <p14:tracePt t="30662" x="7410450" y="2127250"/>
          <p14:tracePt t="30676" x="7404100" y="2120900"/>
          <p14:tracePt t="30684" x="7397750" y="2114550"/>
          <p14:tracePt t="30692" x="7397750" y="2108200"/>
          <p14:tracePt t="30706" x="7391400" y="2108200"/>
          <p14:tracePt t="30722" x="7391400" y="2101850"/>
          <p14:tracePt t="30741" x="7385050" y="2101850"/>
          <p14:tracePt t="30794" x="7385050" y="2095500"/>
          <p14:tracePt t="30802" x="7378700" y="2095500"/>
          <p14:tracePt t="30810" x="7378700" y="2089150"/>
          <p14:tracePt t="30821" x="7372350" y="2089150"/>
          <p14:tracePt t="30838" x="7366000" y="2082800"/>
          <p14:tracePt t="30872" x="7359650" y="2070100"/>
          <p14:tracePt t="31076" x="7353300" y="2063750"/>
          <p14:tracePt t="31084" x="7340600" y="2057400"/>
          <p14:tracePt t="31092" x="7321550" y="2044700"/>
          <p14:tracePt t="31105" x="7302500" y="2032000"/>
          <p14:tracePt t="31122" x="7264400" y="2006600"/>
          <p14:tracePt t="31138" x="7239000" y="1993900"/>
          <p14:tracePt t="31155" x="7200900" y="1981200"/>
          <p14:tracePt t="31172" x="7175500" y="1974850"/>
          <p14:tracePt t="31189" x="7169150" y="1968500"/>
          <p14:tracePt t="31205" x="7162800" y="1968500"/>
          <p14:tracePt t="31222" x="7150100" y="1962150"/>
          <p14:tracePt t="31239" x="7137400" y="1955800"/>
          <p14:tracePt t="31256" x="7124700" y="1955800"/>
          <p14:tracePt t="31272" x="7112000" y="1955800"/>
          <p14:tracePt t="31288" x="7105650" y="1968500"/>
          <p14:tracePt t="31305" x="7099300" y="1974850"/>
          <p14:tracePt t="31322" x="7086600" y="1987550"/>
          <p14:tracePt t="31338" x="7080250" y="1993900"/>
          <p14:tracePt t="31355" x="7067550" y="2000250"/>
          <p14:tracePt t="31372" x="7048500" y="2000250"/>
          <p14:tracePt t="31388" x="7035800" y="2000250"/>
          <p14:tracePt t="31405" x="7010400" y="2000250"/>
          <p14:tracePt t="31422" x="6902450" y="1993900"/>
          <p14:tracePt t="31438" x="6800850" y="1981200"/>
          <p14:tracePt t="31455" x="6711950" y="1962150"/>
          <p14:tracePt t="31472" x="6654800" y="1949450"/>
          <p14:tracePt t="31488" x="6610350" y="1936750"/>
          <p14:tracePt t="31505" x="6584950" y="1930400"/>
          <p14:tracePt t="31522" x="6572250" y="1930400"/>
          <p14:tracePt t="31538" x="6559550" y="1924050"/>
          <p14:tracePt t="31555" x="6534150" y="1917700"/>
          <p14:tracePt t="31572" x="6483350" y="1905000"/>
          <p14:tracePt t="31588" x="6438900" y="1898650"/>
          <p14:tracePt t="31605" x="6394450" y="1885950"/>
          <p14:tracePt t="31621" x="6350000" y="1873250"/>
          <p14:tracePt t="31638" x="6286500" y="1860550"/>
          <p14:tracePt t="31655" x="6235700" y="1847850"/>
          <p14:tracePt t="31672" x="6191250" y="1835150"/>
          <p14:tracePt t="31688" x="6153150" y="1835150"/>
          <p14:tracePt t="31705" x="6115050" y="1835150"/>
          <p14:tracePt t="31721" x="6089650" y="1835150"/>
          <p14:tracePt t="31738" x="6057900" y="1828800"/>
          <p14:tracePt t="31755" x="6038850" y="1828800"/>
          <p14:tracePt t="31771" x="6013450" y="1828800"/>
          <p14:tracePt t="31774" x="5994400" y="1828800"/>
          <p14:tracePt t="31788" x="5975350" y="1835150"/>
          <p14:tracePt t="31805" x="5943600" y="1841500"/>
          <p14:tracePt t="31821" x="5892800" y="1860550"/>
          <p14:tracePt t="31838" x="5861050" y="1873250"/>
          <p14:tracePt t="31855" x="5842000" y="1885950"/>
          <p14:tracePt t="31871" x="5829300" y="1892300"/>
          <p14:tracePt t="31888" x="5829300" y="1898650"/>
          <p14:tracePt t="31904" x="5816600" y="1905000"/>
          <p14:tracePt t="31922" x="5810250" y="1917700"/>
          <p14:tracePt t="31938" x="5797550" y="1924050"/>
          <p14:tracePt t="31955" x="5797550" y="1930400"/>
          <p14:tracePt t="31988" x="5797550" y="1936750"/>
          <p14:tracePt t="32064" x="5797550" y="1943100"/>
          <p14:tracePt t="32268" x="5797550" y="1936750"/>
          <p14:tracePt t="32276" x="5803900" y="1936750"/>
          <p14:tracePt t="32314" x="5803900" y="1930400"/>
          <p14:tracePt t="32330" x="5803900" y="1924050"/>
          <p14:tracePt t="32338" x="5810250" y="1924050"/>
          <p14:tracePt t="32518" x="5816600" y="1924050"/>
          <p14:tracePt t="32544" x="5816600" y="1917700"/>
          <p14:tracePt t="32550" x="5822950" y="1917700"/>
          <p14:tracePt t="32558" x="5822950" y="1911350"/>
          <p14:tracePt t="34980" x="5810250" y="1911350"/>
          <p14:tracePt t="34986" x="5797550" y="1917700"/>
          <p14:tracePt t="34994" x="5772150" y="1924050"/>
          <p14:tracePt t="35003" x="5746750" y="1930400"/>
          <p14:tracePt t="35018" x="5664200" y="1943100"/>
          <p14:tracePt t="35035" x="5549900" y="1962150"/>
          <p14:tracePt t="35052" x="5461000" y="1974850"/>
          <p14:tracePt t="35068" x="5372100" y="1987550"/>
          <p14:tracePt t="35085" x="5270500" y="1993900"/>
          <p14:tracePt t="35102" x="5060950" y="1993900"/>
          <p14:tracePt t="35118" x="4883150" y="1987550"/>
          <p14:tracePt t="35136" x="4552950" y="1981200"/>
          <p14:tracePt t="35152" x="4337050" y="2006600"/>
          <p14:tracePt t="35168" x="4089400" y="2051050"/>
          <p14:tracePt t="35185" x="3917950" y="2108200"/>
          <p14:tracePt t="35202" x="3765550" y="2159000"/>
          <p14:tracePt t="35218" x="3638550" y="2209800"/>
          <p14:tracePt t="35235" x="3536950" y="2254250"/>
          <p14:tracePt t="35251" x="3422650" y="2292350"/>
          <p14:tracePt t="35268" x="3232150" y="2387600"/>
          <p14:tracePt t="35285" x="3098800" y="2451100"/>
          <p14:tracePt t="35301" x="2984500" y="2501900"/>
          <p14:tracePt t="35318" x="2901950" y="2546350"/>
          <p14:tracePt t="35335" x="2851150" y="2559050"/>
          <p14:tracePt t="35351" x="2825750" y="2565400"/>
          <p14:tracePt t="35368" x="2806700" y="2565400"/>
          <p14:tracePt t="35426" x="2781300" y="2514600"/>
          <p14:tracePt t="35435" x="2724150" y="2413000"/>
          <p14:tracePt t="35442" x="2673350" y="2343150"/>
          <p14:tracePt t="35451" x="2622550" y="2286000"/>
          <p14:tracePt t="35468" x="2482850" y="2197100"/>
          <p14:tracePt t="35485" x="2317750" y="2139950"/>
          <p14:tracePt t="35501" x="2184400" y="2082800"/>
          <p14:tracePt t="35517" x="2114550" y="2057400"/>
          <p14:tracePt t="35534" x="2076450" y="2044700"/>
          <p14:tracePt t="35551" x="2057400" y="2044700"/>
          <p14:tracePt t="35567" x="2051050" y="2044700"/>
          <p14:tracePt t="35691" x="2051050" y="2057400"/>
          <p14:tracePt t="35715" x="2051050" y="2063750"/>
          <p14:tracePt t="35723" x="2051050" y="2070100"/>
          <p14:tracePt t="36726" x="2057400" y="2076450"/>
          <p14:tracePt t="36734" x="2076450" y="2114550"/>
          <p14:tracePt t="36742" x="2101850" y="2159000"/>
          <p14:tracePt t="36752" x="2120900" y="2209800"/>
          <p14:tracePt t="36767" x="2171700" y="2311400"/>
          <p14:tracePt t="36783" x="2203450" y="2444750"/>
          <p14:tracePt t="36800" x="2222500" y="2603500"/>
          <p14:tracePt t="36817" x="2222500" y="2762250"/>
          <p14:tracePt t="36833" x="2216150" y="2908300"/>
          <p14:tracePt t="36851" x="2216150" y="3060700"/>
          <p14:tracePt t="36867" x="2222500" y="3200400"/>
          <p14:tracePt t="36884" x="2247900" y="3403600"/>
          <p14:tracePt t="36900" x="2247900" y="3498850"/>
          <p14:tracePt t="36917" x="2241550" y="3568700"/>
          <p14:tracePt t="36933" x="2241550" y="3606800"/>
          <p14:tracePt t="36950" x="2247900" y="3625850"/>
          <p14:tracePt t="37110" x="2247900" y="3638550"/>
          <p14:tracePt t="37118" x="2241550" y="3651250"/>
          <p14:tracePt t="37134" x="2235200" y="3657600"/>
          <p14:tracePt t="37142" x="2228850" y="3663950"/>
          <p14:tracePt t="37158" x="2216150" y="3683000"/>
          <p14:tracePt t="37167" x="2203450" y="3702050"/>
          <p14:tracePt t="37183" x="2184400" y="3733800"/>
          <p14:tracePt t="37200" x="2178050" y="3752850"/>
          <p14:tracePt t="37216" x="2165350" y="3759200"/>
          <p14:tracePt t="37233" x="2152650" y="3778250"/>
          <p14:tracePt t="37250" x="2114550" y="3810000"/>
          <p14:tracePt t="37267" x="2076450" y="3829050"/>
          <p14:tracePt t="37271" x="2057400" y="3835400"/>
          <p14:tracePt t="37283" x="2025650" y="3848100"/>
          <p14:tracePt t="37300" x="2019300" y="3848100"/>
          <p14:tracePt t="37333" x="2012950" y="3848100"/>
          <p14:tracePt t="37350" x="2012950" y="3854450"/>
          <p14:tracePt t="37366" x="2000250" y="3854450"/>
          <p14:tracePt t="37383" x="1993900" y="3854450"/>
          <p14:tracePt t="37478" x="1993900" y="3860800"/>
          <p14:tracePt t="37487" x="1987550" y="3860800"/>
          <p14:tracePt t="37502" x="1981200" y="3867150"/>
          <p14:tracePt t="37516" x="1981200" y="3873500"/>
          <p14:tracePt t="37533" x="1974850" y="3892550"/>
          <p14:tracePt t="37550" x="1962150" y="3943350"/>
          <p14:tracePt t="37566" x="1955800" y="3987800"/>
          <p14:tracePt t="37583" x="1943100" y="4006850"/>
          <p14:tracePt t="37599" x="1943100" y="4019550"/>
          <p14:tracePt t="37616" x="1943100" y="4032250"/>
          <p14:tracePt t="37633" x="1943100" y="4044950"/>
          <p14:tracePt t="37650" x="1943100" y="4064000"/>
          <p14:tracePt t="37666" x="1943100" y="4095750"/>
          <p14:tracePt t="37683" x="1943100" y="4114800"/>
          <p14:tracePt t="37699" x="1943100" y="4133850"/>
          <p14:tracePt t="37716" x="1943100" y="4140200"/>
          <p14:tracePt t="37733" x="1943100" y="4146550"/>
          <p14:tracePt t="37766" x="1949450" y="4159250"/>
          <p14:tracePt t="39508" x="1949450" y="4152900"/>
          <p14:tracePt t="39516" x="1949450" y="4146550"/>
          <p14:tracePt t="39525" x="1949450" y="4127500"/>
          <p14:tracePt t="39533" x="1955800" y="4114800"/>
          <p14:tracePt t="39549" x="1955800" y="4095750"/>
          <p14:tracePt t="39564" x="1955800" y="4064000"/>
          <p14:tracePt t="39581" x="1955800" y="4032250"/>
          <p14:tracePt t="39598" x="1962150" y="3994150"/>
          <p14:tracePt t="39615" x="1968500" y="3981450"/>
          <p14:tracePt t="39631" x="1981200" y="3962400"/>
          <p14:tracePt t="39648" x="1987550" y="3937000"/>
          <p14:tracePt t="39664" x="2019300" y="3898900"/>
          <p14:tracePt t="39681" x="2044700" y="3873500"/>
          <p14:tracePt t="39698" x="2076450" y="3854450"/>
          <p14:tracePt t="39714" x="2095500" y="3835400"/>
          <p14:tracePt t="39731" x="2127250" y="3816350"/>
          <p14:tracePt t="39748" x="2133600" y="3810000"/>
          <p14:tracePt t="39764" x="2139950" y="3803650"/>
          <p14:tracePt t="39767" x="2146300" y="3803650"/>
          <p14:tracePt t="39784" x="2146300" y="3797300"/>
          <p14:tracePt t="39798" x="2159000" y="3790950"/>
          <p14:tracePt t="39814" x="2165350" y="3790950"/>
          <p14:tracePt t="39933" x="2171700" y="3790950"/>
          <p14:tracePt t="39946" x="2184400" y="3797300"/>
          <p14:tracePt t="39954" x="2184400" y="3803650"/>
          <p14:tracePt t="39970" x="2184400" y="3810000"/>
          <p14:tracePt t="39981" x="2190750" y="3816350"/>
          <p14:tracePt t="39997" x="2203450" y="3829050"/>
          <p14:tracePt t="40014" x="2209800" y="3848100"/>
          <p14:tracePt t="40031" x="2222500" y="3873500"/>
          <p14:tracePt t="40048" x="2228850" y="3898900"/>
          <p14:tracePt t="40064" x="2228850" y="3917950"/>
          <p14:tracePt t="40081" x="2235200" y="3930650"/>
          <p14:tracePt t="40097" x="2235200" y="3943350"/>
          <p14:tracePt t="40114" x="2241550" y="3949700"/>
          <p14:tracePt t="40131" x="2241550" y="3962400"/>
          <p14:tracePt t="40147" x="2241550" y="3968750"/>
          <p14:tracePt t="40164" x="2235200" y="3987800"/>
          <p14:tracePt t="40181" x="2228850" y="4025900"/>
          <p14:tracePt t="40198" x="2209800" y="4076700"/>
          <p14:tracePt t="40214" x="2197100" y="4102100"/>
          <p14:tracePt t="40231" x="2190750" y="4114800"/>
          <p14:tracePt t="40247" x="2178050" y="4121150"/>
          <p14:tracePt t="40280" x="2165350" y="4133850"/>
          <p14:tracePt t="40297" x="2159000" y="4140200"/>
          <p14:tracePt t="40314" x="2152650" y="4152900"/>
          <p14:tracePt t="40330" x="2146300" y="4152900"/>
          <p14:tracePt t="40354" x="2139950" y="4152900"/>
          <p14:tracePt t="40370" x="2139950" y="4159250"/>
          <p14:tracePt t="40380" x="2133600" y="4159250"/>
          <p14:tracePt t="40432" x="2127250" y="4165600"/>
          <p14:tracePt t="40464" x="2120900" y="4171950"/>
          <p14:tracePt t="40474" x="2114550" y="4171950"/>
          <p14:tracePt t="40488" x="2114550" y="4178300"/>
          <p14:tracePt t="40497" x="2108200" y="4178300"/>
          <p14:tracePt t="40514" x="2095500" y="4184650"/>
          <p14:tracePt t="40530" x="2095500" y="4191000"/>
          <p14:tracePt t="40598" x="2089150" y="4191000"/>
          <p14:tracePt t="40613" x="2076450" y="4184650"/>
          <p14:tracePt t="40620" x="2070100" y="4178300"/>
          <p14:tracePt t="40630" x="2063750" y="4171950"/>
          <p14:tracePt t="40647" x="2044700" y="4159250"/>
          <p14:tracePt t="40664" x="2038350" y="4152900"/>
          <p14:tracePt t="40697" x="2032000" y="4146550"/>
          <p14:tracePt t="40800" x="2032000" y="4140200"/>
          <p14:tracePt t="40926" x="2025650" y="4140200"/>
          <p14:tracePt t="40934" x="2019300" y="4133850"/>
          <p14:tracePt t="40947" x="2019300" y="4127500"/>
          <p14:tracePt t="40963" x="2012950" y="4127500"/>
          <p14:tracePt t="40980" x="2012950" y="4121150"/>
          <p14:tracePt t="40997" x="2006600" y="4108450"/>
          <p14:tracePt t="41013" x="2000250" y="4102100"/>
          <p14:tracePt t="41030" x="2000250" y="4095750"/>
          <p14:tracePt t="41047" x="2000250" y="4076700"/>
          <p14:tracePt t="41063" x="2000250" y="4070350"/>
          <p14:tracePt t="41080" x="2000250" y="4057650"/>
          <p14:tracePt t="41097" x="2000250" y="4032250"/>
          <p14:tracePt t="41114" x="2000250" y="4006850"/>
          <p14:tracePt t="41130" x="2006600" y="3987800"/>
          <p14:tracePt t="41146" x="2012950" y="3981450"/>
          <p14:tracePt t="41163" x="2012950" y="3968750"/>
          <p14:tracePt t="41180" x="2025650" y="3962400"/>
          <p14:tracePt t="41196" x="2032000" y="3956050"/>
          <p14:tracePt t="41213" x="2051050" y="3937000"/>
          <p14:tracePt t="41230" x="2057400" y="3917950"/>
          <p14:tracePt t="41246" x="2076450" y="3905250"/>
          <p14:tracePt t="41264" x="2089150" y="3892550"/>
          <p14:tracePt t="41280" x="2095500" y="3886200"/>
          <p14:tracePt t="41296" x="2108200" y="3873500"/>
          <p14:tracePt t="41313" x="2114550" y="3867150"/>
          <p14:tracePt t="41330" x="2127250" y="3860800"/>
          <p14:tracePt t="41346" x="2133600" y="3854450"/>
          <p14:tracePt t="41363" x="2139950" y="3848100"/>
          <p14:tracePt t="41380" x="2146300" y="3841750"/>
          <p14:tracePt t="41396" x="2159000" y="3835400"/>
          <p14:tracePt t="41413" x="2171700" y="3835400"/>
          <p14:tracePt t="41430" x="2178050" y="3835400"/>
          <p14:tracePt t="41446" x="2190750" y="3835400"/>
          <p14:tracePt t="41463" x="2197100" y="3848100"/>
          <p14:tracePt t="41479" x="2209800" y="3854450"/>
          <p14:tracePt t="41495" x="2216150" y="3867150"/>
          <p14:tracePt t="41512" x="2222500" y="3873500"/>
          <p14:tracePt t="41529" x="2228850" y="3879850"/>
          <p14:tracePt t="41554" x="2235200" y="3886200"/>
          <p14:tracePt t="41565" x="2235200" y="3892550"/>
          <p14:tracePt t="41579" x="2241550" y="3898900"/>
          <p14:tracePt t="41596" x="2241550" y="3917950"/>
          <p14:tracePt t="41613" x="2241550" y="3937000"/>
          <p14:tracePt t="41629" x="2241550" y="3962400"/>
          <p14:tracePt t="41646" x="2241550" y="3981450"/>
          <p14:tracePt t="41663" x="2241550" y="4006850"/>
          <p14:tracePt t="41679" x="2241550" y="4025900"/>
          <p14:tracePt t="41696" x="2241550" y="4057650"/>
          <p14:tracePt t="41713" x="2235200" y="4076700"/>
          <p14:tracePt t="41729" x="2228850" y="4083050"/>
          <p14:tracePt t="41746" x="2222500" y="4102100"/>
          <p14:tracePt t="41763" x="2222500" y="4108450"/>
          <p14:tracePt t="41779" x="2216150" y="4114800"/>
          <p14:tracePt t="41795" x="2216150" y="4127500"/>
          <p14:tracePt t="41813" x="2209800" y="4133850"/>
          <p14:tracePt t="41829" x="2203450" y="4140200"/>
          <p14:tracePt t="41846" x="2197100" y="4146550"/>
          <p14:tracePt t="41862" x="2190750" y="4159250"/>
          <p14:tracePt t="41879" x="2178050" y="4165600"/>
          <p14:tracePt t="41896" x="2171700" y="4178300"/>
          <p14:tracePt t="41912" x="2165350" y="4184650"/>
          <p14:tracePt t="41930" x="2152650" y="4197350"/>
          <p14:tracePt t="41946" x="2146300" y="4210050"/>
          <p14:tracePt t="41962" x="2133600" y="4216400"/>
          <p14:tracePt t="41979" x="2127250" y="4222750"/>
          <p14:tracePt t="42016" x="2120900" y="4222750"/>
          <p14:tracePt t="42078" x="2114550" y="4222750"/>
          <p14:tracePt t="42086" x="2108200" y="4222750"/>
          <p14:tracePt t="42095" x="2089150" y="4222750"/>
          <p14:tracePt t="42112" x="2070100" y="4222750"/>
          <p14:tracePt t="42129" x="2051050" y="4216400"/>
          <p14:tracePt t="42146" x="2025650" y="4203700"/>
          <p14:tracePt t="42162" x="2019300" y="4203700"/>
          <p14:tracePt t="42336" x="2019300" y="4197350"/>
          <p14:tracePt t="42344" x="2012950" y="4191000"/>
          <p14:tracePt t="42352" x="2012950" y="4184650"/>
          <p14:tracePt t="42362" x="2006600" y="4184650"/>
          <p14:tracePt t="42379" x="2006600" y="4165600"/>
          <p14:tracePt t="42396" x="1993900" y="4146550"/>
          <p14:tracePt t="42412" x="1981200" y="4121150"/>
          <p14:tracePt t="42429" x="1981200" y="4102100"/>
          <p14:tracePt t="42445" x="1981200" y="4083050"/>
          <p14:tracePt t="42462" x="1987550" y="4057650"/>
          <p14:tracePt t="42479" x="2006600" y="4019550"/>
          <p14:tracePt t="42495" x="2044700" y="3962400"/>
          <p14:tracePt t="42512" x="2095500" y="3886200"/>
          <p14:tracePt t="42529" x="2152650" y="3822700"/>
          <p14:tracePt t="42545" x="2209800" y="3765550"/>
          <p14:tracePt t="42562" x="2247900" y="3727450"/>
          <p14:tracePt t="42579" x="2279650" y="3714750"/>
          <p14:tracePt t="42596" x="2305050" y="3702050"/>
          <p14:tracePt t="42612" x="2324100" y="3689350"/>
          <p14:tracePt t="42629" x="2343150" y="3683000"/>
          <p14:tracePt t="42645" x="2355850" y="3683000"/>
          <p14:tracePt t="42662" x="2362200" y="3683000"/>
          <p14:tracePt t="42679" x="2374900" y="3689350"/>
          <p14:tracePt t="42695" x="2381250" y="3695700"/>
          <p14:tracePt t="42712" x="2393950" y="3708400"/>
          <p14:tracePt t="42728" x="2413000" y="3721100"/>
          <p14:tracePt t="42745" x="2419350" y="3733800"/>
          <p14:tracePt t="42762" x="2432050" y="3746500"/>
          <p14:tracePt t="42778" x="2438400" y="3778250"/>
          <p14:tracePt t="42795" x="2451100" y="3816350"/>
          <p14:tracePt t="42811" x="2457450" y="3867150"/>
          <p14:tracePt t="42828" x="2463800" y="3911600"/>
          <p14:tracePt t="42846" x="2463800" y="3949700"/>
          <p14:tracePt t="42862" x="2463800" y="3956050"/>
          <p14:tracePt t="42879" x="2463800" y="3968750"/>
          <p14:tracePt t="42895" x="2463800" y="3975100"/>
          <p14:tracePt t="42912" x="2463800" y="4000500"/>
          <p14:tracePt t="42928" x="2463800" y="4025900"/>
          <p14:tracePt t="42945" x="2457450" y="4051300"/>
          <p14:tracePt t="42962" x="2451100" y="4083050"/>
          <p14:tracePt t="42978" x="2438400" y="4095750"/>
          <p14:tracePt t="42995" x="2419350" y="4114800"/>
          <p14:tracePt t="43012" x="2387600" y="4140200"/>
          <p14:tracePt t="43028" x="2368550" y="4165600"/>
          <p14:tracePt t="43045" x="2355850" y="4178300"/>
          <p14:tracePt t="43061" x="2349500" y="4184650"/>
          <p14:tracePt t="43078" x="2343150" y="4191000"/>
          <p14:tracePt t="43095" x="2330450" y="4197350"/>
          <p14:tracePt t="43112" x="2305050" y="4210050"/>
          <p14:tracePt t="43128" x="2286000" y="4222750"/>
          <p14:tracePt t="43145" x="2260600" y="4229100"/>
          <p14:tracePt t="43162" x="2247900" y="4235450"/>
          <p14:tracePt t="43178" x="2241550" y="4241800"/>
          <p14:tracePt t="43195" x="2228850" y="4241800"/>
          <p14:tracePt t="43211" x="2222500" y="4254500"/>
          <p14:tracePt t="43228" x="2216150" y="4254500"/>
          <p14:tracePt t="43245" x="2209800" y="4260850"/>
          <p14:tracePt t="43911" x="2222500" y="4254500"/>
          <p14:tracePt t="43920" x="2222500" y="4248150"/>
          <p14:tracePt t="43928" x="2228850" y="4248150"/>
          <p14:tracePt t="43944" x="2260600" y="4235450"/>
          <p14:tracePt t="43961" x="2298700" y="4216400"/>
          <p14:tracePt t="43977" x="2305050" y="4210050"/>
          <p14:tracePt t="43994" x="2311400" y="4203700"/>
          <p14:tracePt t="44100" x="2317750" y="4210050"/>
          <p14:tracePt t="44108" x="2317750" y="4216400"/>
          <p14:tracePt t="44124" x="2317750" y="4222750"/>
          <p14:tracePt t="44224" x="2317750" y="4229100"/>
          <p14:tracePt t="44232" x="2305050" y="4235450"/>
          <p14:tracePt t="44244" x="2305050" y="4241800"/>
          <p14:tracePt t="44261" x="2292350" y="4241800"/>
          <p14:tracePt t="44312" x="2305050" y="4241800"/>
          <p14:tracePt t="44320" x="2368550" y="4248150"/>
          <p14:tracePt t="44327" x="2463800" y="4279900"/>
          <p14:tracePt t="44344" x="2813050" y="4356100"/>
          <p14:tracePt t="44360" x="3194050" y="4438650"/>
          <p14:tracePt t="44377" x="3600450" y="4533900"/>
          <p14:tracePt t="44394" x="3867150" y="4597400"/>
          <p14:tracePt t="44410" x="3956050" y="4603750"/>
          <p14:tracePt t="44538" x="3962400" y="4603750"/>
          <p14:tracePt t="44602" x="3962400" y="4597400"/>
          <p14:tracePt t="44616" x="3968750" y="4591050"/>
          <p14:tracePt t="44624" x="3968750" y="4584700"/>
          <p14:tracePt t="44632" x="3968750" y="4565650"/>
          <p14:tracePt t="44643" x="3962400" y="4540250"/>
          <p14:tracePt t="44660" x="3924300" y="4489450"/>
          <p14:tracePt t="44677" x="3879850" y="4381500"/>
          <p14:tracePt t="44694" x="3810000" y="4292600"/>
          <p14:tracePt t="44710" x="3784600" y="4254500"/>
          <p14:tracePt t="44727" x="3771900" y="4229100"/>
          <p14:tracePt t="44743" x="3765550" y="4222750"/>
          <p14:tracePt t="44760" x="3752850" y="4216400"/>
          <p14:tracePt t="44777" x="3746500" y="4203700"/>
          <p14:tracePt t="44793" x="3740150" y="4197350"/>
          <p14:tracePt t="44810" x="3733800" y="4178300"/>
          <p14:tracePt t="44827" x="3721100" y="4171950"/>
          <p14:tracePt t="44844" x="3714750" y="4165600"/>
          <p14:tracePt t="44860" x="3708400" y="4159250"/>
          <p14:tracePt t="44877" x="3695700" y="4152900"/>
          <p14:tracePt t="44893" x="3689350" y="4146550"/>
          <p14:tracePt t="44910" x="3683000" y="4146550"/>
          <p14:tracePt t="44927" x="3676650" y="4146550"/>
          <p14:tracePt t="44960" x="3670300" y="4146550"/>
          <p14:tracePt t="44976" x="3663950" y="4146550"/>
          <p14:tracePt t="44993" x="3657600" y="4152900"/>
          <p14:tracePt t="45009" x="3644900" y="4159250"/>
          <p14:tracePt t="45073" x="3638550" y="4159250"/>
          <p14:tracePt t="45086" x="3632200" y="4165600"/>
          <p14:tracePt t="45166" x="3625850" y="4159250"/>
          <p14:tracePt t="45172" x="3619500" y="4140200"/>
          <p14:tracePt t="45181" x="3619500" y="4127500"/>
          <p14:tracePt t="45193" x="3613150" y="4114800"/>
          <p14:tracePt t="45210" x="3613150" y="4095750"/>
          <p14:tracePt t="45226" x="3619500" y="4064000"/>
          <p14:tracePt t="45243" x="3644900" y="4019550"/>
          <p14:tracePt t="45260" x="3727450" y="3937000"/>
          <p14:tracePt t="45276" x="3790950" y="3886200"/>
          <p14:tracePt t="45293" x="3829050" y="3848100"/>
          <p14:tracePt t="45309" x="3854450" y="3835400"/>
          <p14:tracePt t="45326" x="3873500" y="3822700"/>
          <p14:tracePt t="45343" x="3898900" y="3822700"/>
          <p14:tracePt t="45360" x="3930650" y="3816350"/>
          <p14:tracePt t="45376" x="3994150" y="3816350"/>
          <p14:tracePt t="45393" x="4025900" y="3835400"/>
          <p14:tracePt t="45409" x="4051300" y="3867150"/>
          <p14:tracePt t="45426" x="4076700" y="3898900"/>
          <p14:tracePt t="45443" x="4083050" y="3937000"/>
          <p14:tracePt t="45459" x="4102100" y="3975100"/>
          <p14:tracePt t="45476" x="4121150" y="4013200"/>
          <p14:tracePt t="45493" x="4133850" y="4051300"/>
          <p14:tracePt t="45510" x="4146550" y="4083050"/>
          <p14:tracePt t="45526" x="4146550" y="4102100"/>
          <p14:tracePt t="45543" x="4127500" y="4127500"/>
          <p14:tracePt t="45559" x="4102100" y="4152900"/>
          <p14:tracePt t="45576" x="4057650" y="4210050"/>
          <p14:tracePt t="45593" x="4013200" y="4267200"/>
          <p14:tracePt t="45609" x="3994150" y="4311650"/>
          <p14:tracePt t="45626" x="3975100" y="4337050"/>
          <p14:tracePt t="45643" x="3962400" y="4349750"/>
          <p14:tracePt t="46168" x="3956050" y="4356100"/>
          <p14:tracePt t="46176" x="3930650" y="4375150"/>
          <p14:tracePt t="46184" x="3886200" y="4381500"/>
          <p14:tracePt t="46193" x="3822700" y="4387850"/>
          <p14:tracePt t="46209" x="3663950" y="4394200"/>
          <p14:tracePt t="46226" x="3473450" y="4394200"/>
          <p14:tracePt t="46242" x="3206750" y="4343400"/>
          <p14:tracePt t="46259" x="2997200" y="4324350"/>
          <p14:tracePt t="46275" x="2800350" y="4273550"/>
          <p14:tracePt t="46279" x="2717800" y="4248150"/>
          <p14:tracePt t="46292" x="2641600" y="4229100"/>
          <p14:tracePt t="46309" x="2527300" y="4197350"/>
          <p14:tracePt t="46325" x="2451100" y="4171950"/>
          <p14:tracePt t="46342" x="2432050" y="4159250"/>
          <p14:tracePt t="46359" x="2413000" y="4152900"/>
          <p14:tracePt t="46375" x="2406650" y="4146550"/>
          <p14:tracePt t="46392" x="2393950" y="4140200"/>
          <p14:tracePt t="46426" x="2387600" y="4127500"/>
          <p14:tracePt t="46442" x="2355850" y="4108450"/>
          <p14:tracePt t="46458" x="2311400" y="4095750"/>
          <p14:tracePt t="46475" x="2279650" y="4083050"/>
          <p14:tracePt t="46492" x="2228850" y="4070350"/>
          <p14:tracePt t="46508" x="2165350" y="4038600"/>
          <p14:tracePt t="46525" x="2120900" y="4025900"/>
          <p14:tracePt t="46542" x="2114550" y="4019550"/>
          <p14:tracePt t="46679" x="2108200" y="4019550"/>
          <p14:tracePt t="46687" x="2108200" y="4025900"/>
          <p14:tracePt t="46694" x="2101850" y="4025900"/>
          <p14:tracePt t="46708" x="2089150" y="4032250"/>
          <p14:tracePt t="46725" x="2082800" y="4044950"/>
          <p14:tracePt t="46741" x="2057400" y="4076700"/>
          <p14:tracePt t="46758" x="2038350" y="4121150"/>
          <p14:tracePt t="46775" x="2025650" y="4146550"/>
          <p14:tracePt t="46792" x="2012950" y="4165600"/>
          <p14:tracePt t="46808" x="2006600" y="4171950"/>
          <p14:tracePt t="46885" x="2006600" y="4184650"/>
          <p14:tracePt t="46890" x="2000250" y="4184650"/>
          <p14:tracePt t="46904" x="1993900" y="4184650"/>
          <p14:tracePt t="47352" x="1993900" y="4171950"/>
          <p14:tracePt t="47360" x="1993900" y="4159250"/>
          <p14:tracePt t="47368" x="1993900" y="4146550"/>
          <p14:tracePt t="47375" x="2000250" y="4127500"/>
          <p14:tracePt t="47391" x="2006600" y="4095750"/>
          <p14:tracePt t="47408" x="2012950" y="4057650"/>
          <p14:tracePt t="47424" x="2019300" y="4051300"/>
          <p14:tracePt t="47441" x="2019300" y="4044950"/>
          <p14:tracePt t="47458" x="2025650" y="4038600"/>
          <p14:tracePt t="47474" x="2032000" y="4025900"/>
          <p14:tracePt t="47492" x="2038350" y="4013200"/>
          <p14:tracePt t="47508" x="2051050" y="3994150"/>
          <p14:tracePt t="47524" x="2070100" y="3968750"/>
          <p14:tracePt t="47541" x="2101850" y="3956050"/>
          <p14:tracePt t="47558" x="2133600" y="3930650"/>
          <p14:tracePt t="47574" x="2165350" y="3911600"/>
          <p14:tracePt t="47591" x="2216150" y="3911600"/>
          <p14:tracePt t="47608" x="2279650" y="3917950"/>
          <p14:tracePt t="47624" x="2317750" y="3930650"/>
          <p14:tracePt t="47640" x="2336800" y="3937000"/>
          <p14:tracePt t="47657" x="2349500" y="3949700"/>
          <p14:tracePt t="47674" x="2355850" y="3956050"/>
          <p14:tracePt t="47691" x="2362200" y="3956050"/>
          <p14:tracePt t="47708" x="2362200" y="3962400"/>
          <p14:tracePt t="47724" x="2368550" y="3968750"/>
          <p14:tracePt t="47741" x="2374900" y="3987800"/>
          <p14:tracePt t="47758" x="2387600" y="4019550"/>
          <p14:tracePt t="47774" x="2387600" y="4051300"/>
          <p14:tracePt t="47791" x="2387600" y="4083050"/>
          <p14:tracePt t="47807" x="2387600" y="4114800"/>
          <p14:tracePt t="47824" x="2381250" y="4152900"/>
          <p14:tracePt t="47841" x="2368550" y="4165600"/>
          <p14:tracePt t="47857" x="2362200" y="4184650"/>
          <p14:tracePt t="47874" x="2349500" y="4197350"/>
          <p14:tracePt t="47890" x="2343150" y="4203700"/>
          <p14:tracePt t="47908" x="2324100" y="4216400"/>
          <p14:tracePt t="47924" x="2305050" y="4229100"/>
          <p14:tracePt t="47941" x="2292350" y="4248150"/>
          <p14:tracePt t="47957" x="2273300" y="4254500"/>
          <p14:tracePt t="47974" x="2260600" y="4267200"/>
          <p14:tracePt t="47990" x="2254250" y="4273550"/>
          <p14:tracePt t="48007" x="2241550" y="4279900"/>
          <p14:tracePt t="48024" x="2241550" y="4286250"/>
          <p14:tracePt t="48041" x="2235200" y="4286250"/>
          <p14:tracePt t="48057" x="2228850" y="4292600"/>
          <p14:tracePt t="48074" x="2222500" y="4298950"/>
          <p14:tracePt t="48090" x="2216150" y="4298950"/>
          <p14:tracePt t="48107" x="2209800" y="4298950"/>
          <p14:tracePt t="48558" x="2209800" y="4292600"/>
          <p14:tracePt t="48567" x="2222500" y="4286250"/>
          <p14:tracePt t="48575" x="2228850" y="4267200"/>
          <p14:tracePt t="48590" x="2254250" y="4229100"/>
          <p14:tracePt t="48607" x="2266950" y="4210050"/>
          <p14:tracePt t="48623" x="2273300" y="4197350"/>
          <p14:tracePt t="48817" x="2279650" y="4191000"/>
          <p14:tracePt t="48832" x="2279650" y="4184650"/>
          <p14:tracePt t="48902" x="2286000" y="4184650"/>
          <p14:tracePt t="48934" x="2292350" y="4203700"/>
          <p14:tracePt t="48942" x="2298700" y="4222750"/>
          <p14:tracePt t="48950" x="2298700" y="4241800"/>
          <p14:tracePt t="48958" x="2305050" y="4248150"/>
          <p14:tracePt t="48973" x="2305050" y="4254500"/>
          <p14:tracePt t="48990" x="2311400" y="4254500"/>
          <p14:tracePt t="49084" x="2305050" y="4260850"/>
          <p14:tracePt t="49090" x="2292350" y="4267200"/>
          <p14:tracePt t="49098" x="2273300" y="4273550"/>
          <p14:tracePt t="49107" x="2247900" y="4279900"/>
          <p14:tracePt t="49123" x="2222500" y="4286250"/>
          <p14:tracePt t="49140" x="2209800" y="4292600"/>
          <p14:tracePt t="49156" x="2197100" y="4292600"/>
          <p14:tracePt t="49173" x="2190750" y="4292600"/>
          <p14:tracePt t="49232" x="2209800" y="4292600"/>
          <p14:tracePt t="49240" x="2235200" y="4298950"/>
          <p14:tracePt t="49248" x="2266950" y="4305300"/>
          <p14:tracePt t="49257" x="2324100" y="4324350"/>
          <p14:tracePt t="49273" x="2463800" y="4362450"/>
          <p14:tracePt t="49289" x="2590800" y="4375150"/>
          <p14:tracePt t="49306" x="2730500" y="4387850"/>
          <p14:tracePt t="49323" x="2876550" y="4425950"/>
          <p14:tracePt t="49339" x="2946400" y="4438650"/>
          <p14:tracePt t="49356" x="2965450" y="4438650"/>
          <p14:tracePt t="49373" x="2971800" y="4438650"/>
          <p14:tracePt t="49389" x="2984500" y="4438650"/>
          <p14:tracePt t="49406" x="2990850" y="4432300"/>
          <p14:tracePt t="49423" x="3003550" y="4432300"/>
          <p14:tracePt t="49439" x="3003550" y="4425950"/>
          <p14:tracePt t="49456" x="3016250" y="4419600"/>
          <p14:tracePt t="49472" x="3022600" y="4419600"/>
          <p14:tracePt t="49538" x="3041650" y="4425950"/>
          <p14:tracePt t="49546" x="3054350" y="4432300"/>
          <p14:tracePt t="49556" x="3073400" y="4438650"/>
          <p14:tracePt t="49572" x="3086100" y="4445000"/>
          <p14:tracePt t="49589" x="3098800" y="4451350"/>
          <p14:tracePt t="49734" x="3105150" y="4457700"/>
          <p14:tracePt t="49750" x="3117850" y="4464050"/>
          <p14:tracePt t="49757" x="3124200" y="4470400"/>
          <p14:tracePt t="49930" x="3117850" y="4470400"/>
          <p14:tracePt t="49939" x="3117850" y="4464050"/>
          <p14:tracePt t="49944" x="3105150" y="4464050"/>
          <p14:tracePt t="49955" x="3098800" y="4464050"/>
          <p14:tracePt t="49972" x="3086100" y="4451350"/>
          <p14:tracePt t="49989" x="3067050" y="4445000"/>
          <p14:tracePt t="50005" x="3048000" y="4438650"/>
          <p14:tracePt t="50023" x="3028950" y="4438650"/>
          <p14:tracePt t="50039" x="3009900" y="4438650"/>
          <p14:tracePt t="50055" x="2997200" y="4438650"/>
          <p14:tracePt t="50072" x="2984500" y="4432300"/>
          <p14:tracePt t="50088" x="2965450" y="4432300"/>
          <p14:tracePt t="50105" x="2927350" y="4432300"/>
          <p14:tracePt t="50122" x="2895600" y="4425950"/>
          <p14:tracePt t="50139" x="2870200" y="4419600"/>
          <p14:tracePt t="50156" x="2851150" y="4413250"/>
          <p14:tracePt t="50172" x="2825750" y="4406900"/>
          <p14:tracePt t="50189" x="2819400" y="4406900"/>
          <p14:tracePt t="50205" x="2806700" y="4406900"/>
          <p14:tracePt t="50222" x="2794000" y="4406900"/>
          <p14:tracePt t="50239" x="2762250" y="4400550"/>
          <p14:tracePt t="50255" x="2743200" y="4400550"/>
          <p14:tracePt t="50272" x="2736850" y="4400550"/>
          <p14:tracePt t="50288" x="2724150" y="4400550"/>
          <p14:tracePt t="50306" x="2711450" y="4400550"/>
          <p14:tracePt t="50322" x="2698750" y="4406900"/>
          <p14:tracePt t="50338" x="2679700" y="4413250"/>
          <p14:tracePt t="50355" x="2654300" y="4425950"/>
          <p14:tracePt t="50372" x="2622550" y="4432300"/>
          <p14:tracePt t="50388" x="2584450" y="4432300"/>
          <p14:tracePt t="50405" x="2552700" y="4445000"/>
          <p14:tracePt t="50422" x="2501900" y="4457700"/>
          <p14:tracePt t="50438" x="2463800" y="4457700"/>
          <p14:tracePt t="50455" x="2432050" y="4464050"/>
          <p14:tracePt t="50472" x="2393950" y="4476750"/>
          <p14:tracePt t="50488" x="2362200" y="4489450"/>
          <p14:tracePt t="50505" x="2324100" y="4502150"/>
          <p14:tracePt t="50522" x="2292350" y="4502150"/>
          <p14:tracePt t="50538" x="2254250" y="4514850"/>
          <p14:tracePt t="50555" x="2222500" y="4527550"/>
          <p14:tracePt t="50572" x="2171700" y="4533900"/>
          <p14:tracePt t="50588" x="2133600" y="4540250"/>
          <p14:tracePt t="50605" x="2101850" y="4546600"/>
          <p14:tracePt t="50622" x="2070100" y="4546600"/>
          <p14:tracePt t="50638" x="2051050" y="4546600"/>
          <p14:tracePt t="50655" x="2032000" y="4546600"/>
          <p14:tracePt t="50671" x="2012950" y="4546600"/>
          <p14:tracePt t="50688" x="1993900" y="4546600"/>
          <p14:tracePt t="50705" x="1943100" y="4546600"/>
          <p14:tracePt t="50721" x="1905000" y="4540250"/>
          <p14:tracePt t="50738" x="1873250" y="4533900"/>
          <p14:tracePt t="50754" x="1841500" y="4521200"/>
          <p14:tracePt t="50771" x="1803400" y="4521200"/>
          <p14:tracePt t="50788" x="1771650" y="4514850"/>
          <p14:tracePt t="50805" x="1720850" y="4508500"/>
          <p14:tracePt t="50808" x="1708150" y="4508500"/>
          <p14:tracePt t="50822" x="1663700" y="4502150"/>
          <p14:tracePt t="50838" x="1612900" y="4495800"/>
          <p14:tracePt t="50855" x="1568450" y="4483100"/>
          <p14:tracePt t="50871" x="1517650" y="4476750"/>
          <p14:tracePt t="50888" x="1473200" y="4470400"/>
          <p14:tracePt t="50904" x="1416050" y="4464050"/>
          <p14:tracePt t="50921" x="1358900" y="4457700"/>
          <p14:tracePt t="50938" x="1301750" y="4451350"/>
          <p14:tracePt t="50955" x="1270000" y="4451350"/>
          <p14:tracePt t="50972" x="1257300" y="4451350"/>
          <p14:tracePt t="50988" x="1250950" y="4451350"/>
          <p14:tracePt t="51005" x="1244600" y="4451350"/>
          <p14:tracePt t="51067" x="1238250" y="4451350"/>
          <p14:tracePt t="51088" x="1231900" y="4451350"/>
          <p14:tracePt t="51098" x="1225550" y="4451350"/>
          <p14:tracePt t="51112" x="1219200" y="4451350"/>
          <p14:tracePt t="51121" x="1206500" y="4451350"/>
          <p14:tracePt t="51138" x="1181100" y="4451350"/>
          <p14:tracePt t="51154" x="1162050" y="4451350"/>
          <p14:tracePt t="51171" x="1149350" y="4451350"/>
          <p14:tracePt t="51188" x="1136650" y="4451350"/>
          <p14:tracePt t="51708" x="1143000" y="4451350"/>
          <p14:tracePt t="51717" x="1143000" y="4445000"/>
          <p14:tracePt t="51762" x="1143000" y="4438650"/>
          <p14:tracePt t="51787" x="1149350" y="4432300"/>
          <p14:tracePt t="51810" x="1149350" y="4425950"/>
          <p14:tracePt t="51818" x="1155700" y="4425950"/>
          <p14:tracePt t="51828" x="1155700" y="4419600"/>
          <p14:tracePt t="51837" x="1155700" y="4413250"/>
          <p14:tracePt t="51854" x="1162050" y="4406900"/>
          <p14:tracePt t="51870" x="1168400" y="4400550"/>
          <p14:tracePt t="51888" x="1174750" y="4375150"/>
          <p14:tracePt t="51904" x="1181100" y="4368800"/>
          <p14:tracePt t="51921" x="1187450" y="4356100"/>
          <p14:tracePt t="51937" x="1187450" y="4343400"/>
          <p14:tracePt t="51954" x="1187450" y="4330700"/>
          <p14:tracePt t="51970" x="1187450" y="4318000"/>
          <p14:tracePt t="51987" x="1187450" y="4311650"/>
          <p14:tracePt t="52004" x="1193800" y="4305300"/>
          <p14:tracePt t="52020" x="1193800" y="4298950"/>
          <p14:tracePt t="52037" x="1200150" y="4267200"/>
          <p14:tracePt t="52054" x="1212850" y="4229100"/>
          <p14:tracePt t="52071" x="1225550" y="4197350"/>
          <p14:tracePt t="52088" x="1231900" y="4165600"/>
          <p14:tracePt t="52103" x="1238250" y="4140200"/>
          <p14:tracePt t="52120" x="1238250" y="4127500"/>
          <p14:tracePt t="52138" x="1250950" y="4102100"/>
          <p14:tracePt t="52154" x="1257300" y="4083050"/>
          <p14:tracePt t="52170" x="1257300" y="4064000"/>
          <p14:tracePt t="52187" x="1257300" y="4057650"/>
          <p14:tracePt t="52203" x="1257300" y="4051300"/>
          <p14:tracePt t="52220" x="1263650" y="4038600"/>
          <p14:tracePt t="52237" x="1263650" y="4032250"/>
          <p14:tracePt t="52253" x="1263650" y="4019550"/>
          <p14:tracePt t="52270" x="1263650" y="3987800"/>
          <p14:tracePt t="52287" x="1263650" y="3956050"/>
          <p14:tracePt t="52304" x="1263650" y="3898900"/>
          <p14:tracePt t="52320" x="1263650" y="3854450"/>
          <p14:tracePt t="52337" x="1263650" y="3829050"/>
          <p14:tracePt t="52353" x="1263650" y="3822700"/>
          <p14:tracePt t="52370" x="1263650" y="3790950"/>
          <p14:tracePt t="52387" x="1257300" y="3765550"/>
          <p14:tracePt t="52403" x="1244600" y="3746500"/>
          <p14:tracePt t="52420" x="1225550" y="3689350"/>
          <p14:tracePt t="52437" x="1219200" y="3663950"/>
          <p14:tracePt t="52453" x="1212850" y="3638550"/>
          <p14:tracePt t="52470" x="1200150" y="3600450"/>
          <p14:tracePt t="52487" x="1193800" y="3568700"/>
          <p14:tracePt t="52503" x="1187450" y="3524250"/>
          <p14:tracePt t="52520" x="1174750" y="3492500"/>
          <p14:tracePt t="52536" x="1174750" y="3473450"/>
          <p14:tracePt t="52554" x="1168400" y="3454400"/>
          <p14:tracePt t="52570" x="1168400" y="3441700"/>
          <p14:tracePt t="52586" x="1168400" y="3435350"/>
          <p14:tracePt t="52603" x="1168400" y="3422650"/>
          <p14:tracePt t="52620" x="1168400" y="3416300"/>
          <p14:tracePt t="52636" x="1168400" y="3403600"/>
          <p14:tracePt t="52653" x="1168400" y="3397250"/>
          <p14:tracePt t="52670" x="1168400" y="3390900"/>
          <p14:tracePt t="52861" x="1181100" y="3390900"/>
          <p14:tracePt t="52868" x="1193800" y="3390900"/>
          <p14:tracePt t="52876" x="1193800" y="3397250"/>
          <p14:tracePt t="52886" x="1200150" y="3403600"/>
          <p14:tracePt t="52903" x="1206500" y="3403600"/>
          <p14:tracePt t="52920" x="1225550" y="3403600"/>
          <p14:tracePt t="52936" x="1250950" y="3403600"/>
          <p14:tracePt t="52953" x="1276350" y="3403600"/>
          <p14:tracePt t="52970" x="1314450" y="3409950"/>
          <p14:tracePt t="52986" x="1346200" y="3409950"/>
          <p14:tracePt t="53003" x="1384300" y="3409950"/>
          <p14:tracePt t="53019" x="1416050" y="3409950"/>
          <p14:tracePt t="53036" x="1454150" y="3416300"/>
          <p14:tracePt t="53053" x="1485900" y="3422650"/>
          <p14:tracePt t="53069" x="1517650" y="3422650"/>
          <p14:tracePt t="53086" x="1574800" y="3429000"/>
          <p14:tracePt t="53103" x="1625600" y="3429000"/>
          <p14:tracePt t="53119" x="1670050" y="3429000"/>
          <p14:tracePt t="53136" x="1714500" y="3435350"/>
          <p14:tracePt t="53153" x="1752600" y="3441700"/>
          <p14:tracePt t="53169" x="1784350" y="3448050"/>
          <p14:tracePt t="53186" x="1797050" y="3454400"/>
          <p14:tracePt t="53203" x="1809750" y="3454400"/>
          <p14:tracePt t="53219" x="1816100" y="3454400"/>
          <p14:tracePt t="53236" x="1822450" y="3454400"/>
          <p14:tracePt t="53253" x="1835150" y="3454400"/>
          <p14:tracePt t="53269" x="1841500" y="3454400"/>
          <p14:tracePt t="53376" x="1847850" y="3454400"/>
          <p14:tracePt t="53400" x="1854200" y="3454400"/>
          <p14:tracePt t="53424" x="1860550" y="3454400"/>
          <p14:tracePt t="53980" x="1866900" y="3454400"/>
          <p14:tracePt t="53996" x="1873250" y="3467100"/>
          <p14:tracePt t="54005" x="1892300" y="3492500"/>
          <p14:tracePt t="54019" x="1911350" y="3530600"/>
          <p14:tracePt t="54035" x="2000250" y="3676650"/>
          <p14:tracePt t="54052" x="2063750" y="3771900"/>
          <p14:tracePt t="54068" x="2114550" y="3822700"/>
          <p14:tracePt t="54085" x="2152650" y="3873500"/>
          <p14:tracePt t="54102" x="2165350" y="3886200"/>
          <p14:tracePt t="54118" x="2178050" y="3898900"/>
          <p14:tracePt t="54136" x="2184400" y="3905250"/>
          <p14:tracePt t="54152" x="2197100" y="3911600"/>
          <p14:tracePt t="54168" x="2203450" y="3917950"/>
          <p14:tracePt t="54185" x="2216150" y="3930650"/>
          <p14:tracePt t="54202" x="2222500" y="3937000"/>
          <p14:tracePt t="54218" x="2228850" y="3943350"/>
          <p14:tracePt t="54235" x="2235200" y="3943350"/>
          <p14:tracePt t="54252" x="2241550" y="3943350"/>
          <p14:tracePt t="54268" x="2241550" y="3949700"/>
          <p14:tracePt t="54287" x="2247900" y="3956050"/>
          <p14:tracePt t="54302" x="2260600" y="3962400"/>
          <p14:tracePt t="54318" x="2266950" y="3975100"/>
          <p14:tracePt t="54335" x="2273300" y="3981450"/>
          <p14:tracePt t="54352" x="2279650" y="3987800"/>
          <p14:tracePt t="54368" x="2292350" y="3994150"/>
          <p14:tracePt t="54385" x="2298700" y="4006850"/>
          <p14:tracePt t="54402" x="2311400" y="4019550"/>
          <p14:tracePt t="54418" x="2324100" y="4044950"/>
          <p14:tracePt t="54435" x="2330450" y="4051300"/>
          <p14:tracePt t="54451" x="2343150" y="4070350"/>
          <p14:tracePt t="54468" x="2355850" y="4089400"/>
          <p14:tracePt t="54485" x="2374900" y="4121150"/>
          <p14:tracePt t="54502" x="2400300" y="4152900"/>
          <p14:tracePt t="54518" x="2438400" y="4216400"/>
          <p14:tracePt t="54535" x="2482850" y="4279900"/>
          <p14:tracePt t="54552" x="2540000" y="4362450"/>
          <p14:tracePt t="54568" x="2578100" y="4400550"/>
          <p14:tracePt t="54585" x="2603500" y="4413250"/>
          <p14:tracePt t="54601" x="2622550" y="4432300"/>
          <p14:tracePt t="54618" x="2628900" y="4451350"/>
          <p14:tracePt t="54635" x="2641600" y="4476750"/>
          <p14:tracePt t="54651" x="2647950" y="4483100"/>
          <p14:tracePt t="54667" x="2647950" y="4489450"/>
          <p14:tracePt t="54684" x="2654300" y="4502150"/>
          <p14:tracePt t="54701" x="2660650" y="4508500"/>
          <p14:tracePt t="54718" x="2673350" y="4521200"/>
          <p14:tracePt t="54735" x="2679700" y="4533900"/>
          <p14:tracePt t="54751" x="2692400" y="4540250"/>
          <p14:tracePt t="54768" x="2692400" y="4546600"/>
          <p14:tracePt t="54936" x="2698750" y="4546600"/>
          <p14:tracePt t="54952" x="2705100" y="4546600"/>
          <p14:tracePt t="54961" x="2711450" y="4540250"/>
          <p14:tracePt t="54969" x="2711450" y="4533900"/>
          <p14:tracePt t="54991" x="2717800" y="4533900"/>
          <p14:tracePt t="55001" x="2724150" y="4527550"/>
          <p14:tracePt t="55018" x="2730500" y="4514850"/>
          <p14:tracePt t="55034" x="2736850" y="4514850"/>
          <p14:tracePt t="55178" x="2743200" y="4514850"/>
          <p14:tracePt t="55250" x="2730500" y="4514850"/>
          <p14:tracePt t="55256" x="2724150" y="4514850"/>
          <p14:tracePt t="55267" x="2717800" y="4514850"/>
          <p14:tracePt t="55284" x="2705100" y="4514850"/>
          <p14:tracePt t="55300" x="2698750" y="4514850"/>
          <p14:tracePt t="55317" x="2692400" y="4521200"/>
          <p14:tracePt t="55321" x="2679700" y="4521200"/>
          <p14:tracePt t="55334" x="2673350" y="4521200"/>
          <p14:tracePt t="55351" x="2654300" y="4521200"/>
          <p14:tracePt t="55367" x="2641600" y="4527550"/>
          <p14:tracePt t="55384" x="2622550" y="4527550"/>
          <p14:tracePt t="55401" x="2597150" y="4533900"/>
          <p14:tracePt t="55417" x="2559050" y="4533900"/>
          <p14:tracePt t="55434" x="2540000" y="4533900"/>
          <p14:tracePt t="55451" x="2533650" y="4533900"/>
          <p14:tracePt t="55468" x="2520950" y="4533900"/>
          <p14:tracePt t="55484" x="2508250" y="4533900"/>
          <p14:tracePt t="55501" x="2501900" y="4533900"/>
          <p14:tracePt t="55517" x="2489200" y="4533900"/>
          <p14:tracePt t="55534" x="2470150" y="4533900"/>
          <p14:tracePt t="55551" x="2457450" y="4527550"/>
          <p14:tracePt t="55567" x="2438400" y="4521200"/>
          <p14:tracePt t="55584" x="2419350" y="4521200"/>
          <p14:tracePt t="55601" x="2387600" y="4514850"/>
          <p14:tracePt t="55618" x="2336800" y="4508500"/>
          <p14:tracePt t="55633" x="2305050" y="4502150"/>
          <p14:tracePt t="55650" x="2254250" y="4495800"/>
          <p14:tracePt t="55667" x="2222500" y="4495800"/>
          <p14:tracePt t="55684" x="2197100" y="4495800"/>
          <p14:tracePt t="55701" x="2159000" y="4495800"/>
          <p14:tracePt t="55717" x="2127250" y="4495800"/>
          <p14:tracePt t="55734" x="2063750" y="4489450"/>
          <p14:tracePt t="55750" x="2012950" y="4483100"/>
          <p14:tracePt t="55767" x="1974850" y="4476750"/>
          <p14:tracePt t="55784" x="1936750" y="4470400"/>
          <p14:tracePt t="55800" x="1911350" y="4470400"/>
          <p14:tracePt t="55818" x="1885950" y="4464050"/>
          <p14:tracePt t="55834" x="1854200" y="4457700"/>
          <p14:tracePt t="55850" x="1847850" y="4451350"/>
          <p14:tracePt t="55868" x="1835150" y="4451350"/>
          <p14:tracePt t="55884" x="1822450" y="4451350"/>
          <p14:tracePt t="55900" x="1816100" y="4451350"/>
          <p14:tracePt t="55918" x="1797050" y="4451350"/>
          <p14:tracePt t="55934" x="1778000" y="4451350"/>
          <p14:tracePt t="55950" x="1752600" y="4451350"/>
          <p14:tracePt t="55968" x="1720850" y="4451350"/>
          <p14:tracePt t="55984" x="1701800" y="4451350"/>
          <p14:tracePt t="56000" x="1663700" y="4451350"/>
          <p14:tracePt t="56017" x="1625600" y="4451350"/>
          <p14:tracePt t="56033" x="1593850" y="4451350"/>
          <p14:tracePt t="56050" x="1549400" y="4445000"/>
          <p14:tracePt t="56068" x="1485900" y="4445000"/>
          <p14:tracePt t="56084" x="1441450" y="4438650"/>
          <p14:tracePt t="56100" x="1403350" y="4425950"/>
          <p14:tracePt t="56117" x="1352550" y="4406900"/>
          <p14:tracePt t="56134" x="1333500" y="4394200"/>
          <p14:tracePt t="56150" x="1327150" y="4394200"/>
          <p14:tracePt t="56244" x="1320800" y="4387850"/>
          <p14:tracePt t="56252" x="1314450" y="4387850"/>
          <p14:tracePt t="56260" x="1308100" y="4381500"/>
          <p14:tracePt t="56268" x="1295400" y="4375150"/>
          <p14:tracePt t="56284" x="1289050" y="4368800"/>
          <p14:tracePt t="56300" x="1282700" y="4368800"/>
          <p14:tracePt t="56317" x="1276350" y="4362450"/>
          <p14:tracePt t="56333" x="1270000" y="4356100"/>
          <p14:tracePt t="56350" x="1263650" y="4356100"/>
          <p14:tracePt t="56472" x="1257300" y="4356100"/>
          <p14:tracePt t="56480" x="1250950" y="4356100"/>
          <p14:tracePt t="56628" x="1250950" y="4349750"/>
          <p14:tracePt t="56668" x="1250950" y="4343400"/>
          <p14:tracePt t="56676" x="1250950" y="4337050"/>
          <p14:tracePt t="56690" x="1244600" y="4337050"/>
          <p14:tracePt t="56700" x="1244600" y="4330700"/>
          <p14:tracePt t="56722" x="1244600" y="4324350"/>
          <p14:tracePt t="56755" x="1244600" y="4318000"/>
          <p14:tracePt t="56763" x="1244600" y="4311650"/>
          <p14:tracePt t="56770" x="1244600" y="4305300"/>
          <p14:tracePt t="56792" x="1244600" y="4298950"/>
          <p14:tracePt t="56800" x="1244600" y="4292600"/>
          <p14:tracePt t="56825" x="1250950" y="4292600"/>
          <p14:tracePt t="56833" x="1250950" y="4286250"/>
          <p14:tracePt t="57074" x="1250950" y="4267200"/>
          <p14:tracePt t="57083" x="1257300" y="4248150"/>
          <p14:tracePt t="57090" x="1257300" y="4222750"/>
          <p14:tracePt t="57099" x="1257300" y="4197350"/>
          <p14:tracePt t="57116" x="1263650" y="4159250"/>
          <p14:tracePt t="57133" x="1270000" y="4121150"/>
          <p14:tracePt t="57149" x="1270000" y="4102100"/>
          <p14:tracePt t="57166" x="1270000" y="4089400"/>
          <p14:tracePt t="57200" x="1270000" y="4076700"/>
          <p14:tracePt t="57216" x="1270000" y="4051300"/>
          <p14:tracePt t="57232" x="1270000" y="4038600"/>
          <p14:tracePt t="57249" x="1270000" y="4025900"/>
          <p14:tracePt t="57266" x="1276350" y="3994150"/>
          <p14:tracePt t="57282" x="1282700" y="3975100"/>
          <p14:tracePt t="57299" x="1289050" y="3962400"/>
          <p14:tracePt t="57316" x="1295400" y="3937000"/>
          <p14:tracePt t="57321" x="1301750" y="3924300"/>
          <p14:tracePt t="57332" x="1301750" y="3911600"/>
          <p14:tracePt t="57349" x="1314450" y="3879850"/>
          <p14:tracePt t="57366" x="1327150" y="3848100"/>
          <p14:tracePt t="57382" x="1333500" y="3803650"/>
          <p14:tracePt t="57399" x="1339850" y="3771900"/>
          <p14:tracePt t="57415" x="1346200" y="3752850"/>
          <p14:tracePt t="57449" x="1346200" y="3746500"/>
          <p14:tracePt t="57514" x="1346200" y="3740150"/>
          <p14:tracePt t="57530" x="1346200" y="3733800"/>
          <p14:tracePt t="57536" x="1346200" y="3727450"/>
          <p14:tracePt t="57549" x="1346200" y="3721100"/>
          <p14:tracePt t="57565" x="1346200" y="3714750"/>
          <p14:tracePt t="57582" x="1346200" y="3702050"/>
          <p14:tracePt t="57599" x="1346200" y="3695700"/>
          <p14:tracePt t="57615" x="1339850" y="3689350"/>
          <p14:tracePt t="57678" x="1339850" y="3683000"/>
          <p14:tracePt t="57686" x="1333500" y="3663950"/>
          <p14:tracePt t="57699" x="1327150" y="3657600"/>
          <p14:tracePt t="57715" x="1314450" y="3638550"/>
          <p14:tracePt t="57732" x="1301750" y="3606800"/>
          <p14:tracePt t="57749" x="1289050" y="3581400"/>
          <p14:tracePt t="57765" x="1282700" y="3568700"/>
          <p14:tracePt t="57782" x="1270000" y="3562350"/>
          <p14:tracePt t="57799" x="1270000" y="3556000"/>
          <p14:tracePt t="57815" x="1263650" y="3549650"/>
          <p14:tracePt t="57832" x="1257300" y="3549650"/>
          <p14:tracePt t="57992" x="1257300" y="3543300"/>
          <p14:tracePt t="58008" x="1244600" y="3530600"/>
          <p14:tracePt t="58015" x="1238250" y="3517900"/>
          <p14:tracePt t="58022" x="1231900" y="3511550"/>
          <p14:tracePt t="58038" x="1225550" y="3505200"/>
          <p14:tracePt t="58102" x="1225550" y="3498850"/>
          <p14:tracePt t="58301" x="1225550" y="3517900"/>
          <p14:tracePt t="58304" x="1231900" y="3536950"/>
          <p14:tracePt t="58315" x="1238250" y="3549650"/>
          <p14:tracePt t="58331" x="1244600" y="3556000"/>
          <p14:tracePt t="58348" x="1250950" y="3581400"/>
          <p14:tracePt t="58365" x="1257300" y="3613150"/>
          <p14:tracePt t="58381" x="1263650" y="3638550"/>
          <p14:tracePt t="58398" x="1276350" y="3670300"/>
          <p14:tracePt t="58415" x="1276350" y="3689350"/>
          <p14:tracePt t="58432" x="1282700" y="3714750"/>
          <p14:tracePt t="58448" x="1282700" y="3740150"/>
          <p14:tracePt t="58465" x="1282700" y="3771900"/>
          <p14:tracePt t="58481" x="1282700" y="3810000"/>
          <p14:tracePt t="58498" x="1282700" y="3841750"/>
          <p14:tracePt t="58515" x="1295400" y="3879850"/>
          <p14:tracePt t="58532" x="1301750" y="3905250"/>
          <p14:tracePt t="58548" x="1301750" y="3917950"/>
          <p14:tracePt t="58565" x="1301750" y="3924300"/>
          <p14:tracePt t="58581" x="1301750" y="3937000"/>
          <p14:tracePt t="58598" x="1301750" y="3956050"/>
          <p14:tracePt t="58615" x="1301750" y="3981450"/>
          <p14:tracePt t="58631" x="1295400" y="4019550"/>
          <p14:tracePt t="58648" x="1282700" y="4057650"/>
          <p14:tracePt t="58665" x="1270000" y="4089400"/>
          <p14:tracePt t="58681" x="1257300" y="4127500"/>
          <p14:tracePt t="58698" x="1250950" y="4140200"/>
          <p14:tracePt t="58715" x="1250950" y="4159250"/>
          <p14:tracePt t="58731" x="1250950" y="4171950"/>
          <p14:tracePt t="58748" x="1250950" y="4191000"/>
          <p14:tracePt t="58765" x="1250950" y="4203700"/>
          <p14:tracePt t="58782" x="1250950" y="4235450"/>
          <p14:tracePt t="58798" x="1257300" y="4248150"/>
          <p14:tracePt t="58815" x="1270000" y="4273550"/>
          <p14:tracePt t="58831" x="1289050" y="4305300"/>
          <p14:tracePt t="58848" x="1314450" y="4330700"/>
          <p14:tracePt t="58864" x="1333500" y="4343400"/>
          <p14:tracePt t="58881" x="1365250" y="4356100"/>
          <p14:tracePt t="58898" x="1409700" y="4362450"/>
          <p14:tracePt t="58914" x="1485900" y="4362450"/>
          <p14:tracePt t="58931" x="1593850" y="4362450"/>
          <p14:tracePt t="58948" x="1758950" y="4406900"/>
          <p14:tracePt t="58964" x="1828800" y="4425950"/>
          <p14:tracePt t="58981" x="1873250" y="4438650"/>
          <p14:tracePt t="58998" x="1892300" y="4451350"/>
          <p14:tracePt t="59014" x="1917700" y="4457700"/>
          <p14:tracePt t="59031" x="1924050" y="4464050"/>
          <p14:tracePt t="59048" x="1930400" y="4470400"/>
          <p14:tracePt t="59064" x="1955800" y="4470400"/>
          <p14:tracePt t="59081" x="1993900" y="4470400"/>
          <p14:tracePt t="59098" x="2025650" y="4470400"/>
          <p14:tracePt t="59114" x="2051050" y="4476750"/>
          <p14:tracePt t="59130" x="2082800" y="4476750"/>
          <p14:tracePt t="59147" x="2108200" y="4489450"/>
          <p14:tracePt t="59164" x="2146300" y="4495800"/>
          <p14:tracePt t="59181" x="2178050" y="4502150"/>
          <p14:tracePt t="59198" x="2235200" y="4502150"/>
          <p14:tracePt t="59214" x="2273300" y="4514850"/>
          <p14:tracePt t="59231" x="2279650" y="4514850"/>
          <p14:tracePt t="59247" x="2286000" y="4521200"/>
          <p14:tracePt t="59264" x="2298700" y="4521200"/>
          <p14:tracePt t="59281" x="2305050" y="4521200"/>
          <p14:tracePt t="59297" x="2311400" y="4514850"/>
          <p14:tracePt t="59300" x="2317750" y="4508500"/>
          <p14:tracePt t="59346" x="2324100" y="4508500"/>
          <p14:tracePt t="59355" x="2324100" y="4502150"/>
          <p14:tracePt t="59364" x="2330450" y="4495800"/>
          <p14:tracePt t="59381" x="2336800" y="4495800"/>
          <p14:tracePt t="59397" x="2349500" y="4495800"/>
          <p14:tracePt t="59414" x="2355850" y="4495800"/>
          <p14:tracePt t="59431" x="2362200" y="4489450"/>
          <p14:tracePt t="59447" x="2374900" y="4489450"/>
          <p14:tracePt t="59464" x="2381250" y="4483100"/>
          <p14:tracePt t="59481" x="2387600" y="4483100"/>
          <p14:tracePt t="59497" x="2393950" y="4483100"/>
          <p14:tracePt t="59722" x="2381250" y="4495800"/>
          <p14:tracePt t="59731" x="2374900" y="4495800"/>
          <p14:tracePt t="59738" x="2355850" y="4502150"/>
          <p14:tracePt t="59748" x="2349500" y="4508500"/>
          <p14:tracePt t="59764" x="2330450" y="4508500"/>
          <p14:tracePt t="59780" x="2311400" y="4508500"/>
          <p14:tracePt t="59797" x="2305050" y="4508500"/>
          <p14:tracePt t="59814" x="2298700" y="4508500"/>
          <p14:tracePt t="59830" x="2292350" y="4508500"/>
          <p14:tracePt t="59847" x="2273300" y="4508500"/>
          <p14:tracePt t="59864" x="2235200" y="4508500"/>
          <p14:tracePt t="59880" x="2203450" y="4514850"/>
          <p14:tracePt t="59897" x="2184400" y="4521200"/>
          <p14:tracePt t="59913" x="2165350" y="4527550"/>
          <p14:tracePt t="59930" x="2139950" y="4533900"/>
          <p14:tracePt t="59947" x="2114550" y="4533900"/>
          <p14:tracePt t="59964" x="2089150" y="4533900"/>
          <p14:tracePt t="59980" x="2051050" y="4533900"/>
          <p14:tracePt t="59997" x="2019300" y="4533900"/>
          <p14:tracePt t="60013" x="1974850" y="4533900"/>
          <p14:tracePt t="60030" x="1949450" y="4533900"/>
          <p14:tracePt t="60047" x="1917700" y="4521200"/>
          <p14:tracePt t="60063" x="1885950" y="4521200"/>
          <p14:tracePt t="60080" x="1854200" y="4514850"/>
          <p14:tracePt t="60097" x="1822450" y="4508500"/>
          <p14:tracePt t="60114" x="1771650" y="4489450"/>
          <p14:tracePt t="60129" x="1733550" y="4476750"/>
          <p14:tracePt t="60146" x="1708150" y="4470400"/>
          <p14:tracePt t="60163" x="1695450" y="4464050"/>
          <p14:tracePt t="60180" x="1663700" y="4451350"/>
          <p14:tracePt t="60197" x="1619250" y="4445000"/>
          <p14:tracePt t="60213" x="1574800" y="4432300"/>
          <p14:tracePt t="60230" x="1543050" y="4425950"/>
          <p14:tracePt t="60247" x="1511300" y="4419600"/>
          <p14:tracePt t="60264" x="1466850" y="4406900"/>
          <p14:tracePt t="60280" x="1435100" y="4394200"/>
          <p14:tracePt t="60296" x="1397000" y="4381500"/>
          <p14:tracePt t="60313" x="1377950" y="4375150"/>
          <p14:tracePt t="60330" x="1365250" y="4375150"/>
          <p14:tracePt t="60346" x="1352550" y="4375150"/>
          <p14:tracePt t="60363" x="1333500" y="4375150"/>
          <p14:tracePt t="60380" x="1320800" y="4375150"/>
          <p14:tracePt t="60396" x="1289050" y="4368800"/>
          <p14:tracePt t="60413" x="1250950" y="4368800"/>
          <p14:tracePt t="60430" x="1212850" y="4368800"/>
          <p14:tracePt t="60447" x="1187450" y="4368800"/>
          <p14:tracePt t="60463" x="1168400" y="4368800"/>
          <p14:tracePt t="60480" x="1155700" y="4368800"/>
          <p14:tracePt t="60496" x="1149350" y="4368800"/>
          <p14:tracePt t="60513" x="1143000" y="4368800"/>
          <p14:tracePt t="60860" x="1143000" y="4343400"/>
          <p14:tracePt t="60866" x="1136650" y="4324350"/>
          <p14:tracePt t="60880" x="1130300" y="4298950"/>
          <p14:tracePt t="60896" x="1130300" y="4241800"/>
          <p14:tracePt t="60913" x="1123950" y="4191000"/>
          <p14:tracePt t="60930" x="1123950" y="4140200"/>
          <p14:tracePt t="60946" x="1123950" y="4108450"/>
          <p14:tracePt t="60963" x="1123950" y="4076700"/>
          <p14:tracePt t="60979" x="1123950" y="4038600"/>
          <p14:tracePt t="60996" x="1123950" y="4006850"/>
          <p14:tracePt t="61013" x="1123950" y="3987800"/>
          <p14:tracePt t="61029" x="1130300" y="3962400"/>
          <p14:tracePt t="61046" x="1130300" y="3943350"/>
          <p14:tracePt t="61062" x="1130300" y="3917950"/>
          <p14:tracePt t="61079" x="1136650" y="3898900"/>
          <p14:tracePt t="61096" x="1143000" y="3879850"/>
          <p14:tracePt t="61112" x="1149350" y="3848100"/>
          <p14:tracePt t="61129" x="1155700" y="3816350"/>
          <p14:tracePt t="61146" x="1155700" y="3784600"/>
          <p14:tracePt t="61162" x="1168400" y="3740150"/>
          <p14:tracePt t="61180" x="1174750" y="3695700"/>
          <p14:tracePt t="61196" x="1181100" y="3663950"/>
          <p14:tracePt t="61212" x="1187450" y="3625850"/>
          <p14:tracePt t="61229" x="1187450" y="3613150"/>
          <p14:tracePt t="61246" x="1187450" y="3600450"/>
          <p14:tracePt t="61322" x="1193800" y="3587750"/>
          <p14:tracePt t="61330" x="1193800" y="3575050"/>
          <p14:tracePt t="61338" x="1200150" y="3568700"/>
          <p14:tracePt t="61345" x="1200150" y="3562350"/>
          <p14:tracePt t="61362" x="1206500" y="3543300"/>
          <p14:tracePt t="61379" x="1212850" y="3530600"/>
          <p14:tracePt t="61395" x="1219200" y="3530600"/>
          <p14:tracePt t="61855" x="1212850" y="3543300"/>
          <p14:tracePt t="61862" x="1206500" y="3562350"/>
          <p14:tracePt t="61870" x="1206500" y="3575050"/>
          <p14:tracePt t="61880" x="1200150" y="3594100"/>
          <p14:tracePt t="61895" x="1193800" y="3625850"/>
          <p14:tracePt t="61912" x="1187450" y="3670300"/>
          <p14:tracePt t="61928" x="1187450" y="3702050"/>
          <p14:tracePt t="61945" x="1181100" y="3740150"/>
          <p14:tracePt t="61962" x="1174750" y="3752850"/>
          <p14:tracePt t="61978" x="1174750" y="3771900"/>
          <p14:tracePt t="61995" x="1168400" y="3803650"/>
          <p14:tracePt t="62012" x="1162050" y="3848100"/>
          <p14:tracePt t="62028" x="1155700" y="3873500"/>
          <p14:tracePt t="62045" x="1149350" y="3898900"/>
          <p14:tracePt t="62062" x="1149350" y="3911600"/>
          <p14:tracePt t="62078" x="1143000" y="3937000"/>
          <p14:tracePt t="62095" x="1136650" y="3956050"/>
          <p14:tracePt t="62112" x="1136650" y="4000500"/>
          <p14:tracePt t="62128" x="1130300" y="4032250"/>
          <p14:tracePt t="62145" x="1130300" y="4076700"/>
          <p14:tracePt t="62162" x="1130300" y="4114800"/>
          <p14:tracePt t="62178" x="1130300" y="4159250"/>
          <p14:tracePt t="62195" x="1130300" y="4191000"/>
          <p14:tracePt t="62211" x="1130300" y="4222750"/>
          <p14:tracePt t="62228" x="1136650" y="4260850"/>
          <p14:tracePt t="62245" x="1149350" y="4292600"/>
          <p14:tracePt t="62262" x="1168400" y="4368800"/>
          <p14:tracePt t="62278" x="1181100" y="4406900"/>
          <p14:tracePt t="62295" x="1187450" y="4445000"/>
          <p14:tracePt t="62311" x="1212850" y="4470400"/>
          <p14:tracePt t="62328" x="1244600" y="4502150"/>
          <p14:tracePt t="62345" x="1270000" y="4514850"/>
          <p14:tracePt t="62361" x="1289050" y="4521200"/>
          <p14:tracePt t="62378" x="1327150" y="4527550"/>
          <p14:tracePt t="62395" x="1422400" y="4521200"/>
          <p14:tracePt t="62411" x="1511300" y="4508500"/>
          <p14:tracePt t="62428" x="1606550" y="4476750"/>
          <p14:tracePt t="62444" x="1676400" y="4470400"/>
          <p14:tracePt t="62461" x="1708150" y="4470400"/>
          <p14:tracePt t="62478" x="1733550" y="4476750"/>
          <p14:tracePt t="62495" x="1765300" y="4489450"/>
          <p14:tracePt t="62512" x="1816100" y="4502150"/>
          <p14:tracePt t="62528" x="1860550" y="4514850"/>
          <p14:tracePt t="62545" x="1943100" y="4521200"/>
          <p14:tracePt t="62561" x="2019300" y="4521200"/>
          <p14:tracePt t="62578" x="2082800" y="4508500"/>
          <p14:tracePt t="62594" x="2139950" y="4495800"/>
          <p14:tracePt t="62611" x="2216150" y="4470400"/>
          <p14:tracePt t="62628" x="2273300" y="4464050"/>
          <p14:tracePt t="62644" x="2336800" y="4457700"/>
          <p14:tracePt t="62662" x="2413000" y="4451350"/>
          <p14:tracePt t="62678" x="2425700" y="4451350"/>
          <p14:tracePt t="62724" x="2432050" y="4451350"/>
          <p14:tracePt t="62740" x="2438400" y="4451350"/>
          <p14:tracePt t="62748" x="2444750" y="4451350"/>
          <p14:tracePt t="62761" x="2451100" y="4451350"/>
          <p14:tracePt t="62778" x="2463800" y="4451350"/>
          <p14:tracePt t="62794" x="2476500" y="4457700"/>
          <p14:tracePt t="62811" x="2489200" y="4457700"/>
          <p14:tracePt t="62828" x="2501900" y="4457700"/>
          <p14:tracePt t="62844" x="2520950" y="4464050"/>
          <p14:tracePt t="62861" x="2552700" y="4464050"/>
          <p14:tracePt t="62878" x="2571750" y="4464050"/>
          <p14:tracePt t="62894" x="2578100" y="4464050"/>
          <p14:tracePt t="63092" x="2578100" y="4470400"/>
          <p14:tracePt t="63100" x="2571750" y="4476750"/>
          <p14:tracePt t="63110" x="2559050" y="4483100"/>
          <p14:tracePt t="63127" x="2552700" y="4483100"/>
          <p14:tracePt t="63144" x="2546350" y="4489450"/>
          <p14:tracePt t="63161" x="2540000" y="4495800"/>
          <p14:tracePt t="63178" x="2527300" y="4502150"/>
          <p14:tracePt t="63194" x="2514600" y="4514850"/>
          <p14:tracePt t="63211" x="2482850" y="4521200"/>
          <p14:tracePt t="63227" x="2444750" y="4527550"/>
          <p14:tracePt t="63244" x="2413000" y="4527550"/>
          <p14:tracePt t="63261" x="2387600" y="4527550"/>
          <p14:tracePt t="63277" x="2362200" y="4527550"/>
          <p14:tracePt t="63294" x="2355850" y="4527550"/>
          <p14:tracePt t="63310" x="2336800" y="4527550"/>
          <p14:tracePt t="63314" x="2324100" y="4527550"/>
          <p14:tracePt t="63328" x="2305050" y="4533900"/>
          <p14:tracePt t="63344" x="2273300" y="4533900"/>
          <p14:tracePt t="63361" x="2235200" y="4533900"/>
          <p14:tracePt t="63377" x="2203450" y="4533900"/>
          <p14:tracePt t="63393" x="2178050" y="4521200"/>
          <p14:tracePt t="63410" x="2159000" y="4521200"/>
          <p14:tracePt t="63427" x="2133600" y="4521200"/>
          <p14:tracePt t="63444" x="2082800" y="4521200"/>
          <p14:tracePt t="63460" x="2063750" y="4514850"/>
          <p14:tracePt t="63477" x="2038350" y="4514850"/>
          <p14:tracePt t="63494" x="2000250" y="4508500"/>
          <p14:tracePt t="63511" x="1974850" y="4495800"/>
          <p14:tracePt t="63527" x="1936750" y="4483100"/>
          <p14:tracePt t="63544" x="1911350" y="4476750"/>
          <p14:tracePt t="63560" x="1873250" y="4470400"/>
          <p14:tracePt t="63577" x="1835150" y="4457700"/>
          <p14:tracePt t="63594" x="1790700" y="4445000"/>
          <p14:tracePt t="63610" x="1778000" y="4438650"/>
          <p14:tracePt t="63627" x="1771650" y="4432300"/>
          <p14:tracePt t="63644" x="1758950" y="4432300"/>
          <p14:tracePt t="63660" x="1752600" y="4425950"/>
          <p14:tracePt t="63677" x="1739900" y="4425950"/>
          <p14:tracePt t="63693" x="1727200" y="4425950"/>
          <p14:tracePt t="63710" x="1714500" y="4419600"/>
          <p14:tracePt t="63727" x="1701800" y="4419600"/>
          <p14:tracePt t="63744" x="1689100" y="4419600"/>
          <p14:tracePt t="63760" x="1676400" y="4419600"/>
          <p14:tracePt t="63777" x="1670050" y="4419600"/>
          <p14:tracePt t="63793" x="1657350" y="4419600"/>
          <p14:tracePt t="63810" x="1644650" y="4419600"/>
          <p14:tracePt t="63813" x="1638300" y="4419600"/>
          <p14:tracePt t="63828" x="1631950" y="4419600"/>
          <p14:tracePt t="63844" x="1619250" y="4419600"/>
          <p14:tracePt t="63860" x="1606550" y="4419600"/>
          <p14:tracePt t="63877" x="1581150" y="4413250"/>
          <p14:tracePt t="63893" x="1568450" y="4413250"/>
          <p14:tracePt t="63910" x="1555750" y="4413250"/>
          <p14:tracePt t="63927" x="1543050" y="4413250"/>
          <p14:tracePt t="63943" x="1530350" y="4413250"/>
          <p14:tracePt t="63960" x="1524000" y="4413250"/>
          <p14:tracePt t="63977" x="1504950" y="4413250"/>
          <p14:tracePt t="63994" x="1479550" y="4425950"/>
          <p14:tracePt t="64027" x="1466850" y="4425950"/>
          <p14:tracePt t="64042" x="1454150" y="4425950"/>
          <p14:tracePt t="64059" x="1441450" y="4425950"/>
          <p14:tracePt t="64076" x="1428750" y="4425950"/>
          <p14:tracePt t="64093" x="1422400" y="4425950"/>
          <p14:tracePt t="64110" x="1403350" y="4419600"/>
          <p14:tracePt t="64126" x="1397000" y="4419600"/>
          <p14:tracePt t="64143" x="1384300" y="4419600"/>
          <p14:tracePt t="64160" x="1371600" y="4419600"/>
          <p14:tracePt t="64176" x="1352550" y="4419600"/>
          <p14:tracePt t="64193" x="1333500" y="4419600"/>
          <p14:tracePt t="64210" x="1327150" y="4419600"/>
          <p14:tracePt t="64226" x="1320800" y="4419600"/>
          <p14:tracePt t="64315" x="1320800" y="4425950"/>
          <p14:tracePt t="64330" x="1308100" y="4432300"/>
          <p14:tracePt t="64338" x="1301750" y="4432300"/>
          <p14:tracePt t="64362" x="1295400" y="4432300"/>
          <p14:tracePt t="64370" x="1282700" y="4432300"/>
          <p14:tracePt t="64384" x="1276350" y="4432300"/>
          <p14:tracePt t="64393" x="1270000" y="4432300"/>
          <p14:tracePt t="64486" x="1257300" y="4432300"/>
          <p14:tracePt t="64756" x="1250950" y="4419600"/>
          <p14:tracePt t="64762" x="1244600" y="4406900"/>
          <p14:tracePt t="64776" x="1244600" y="4368800"/>
          <p14:tracePt t="64793" x="1238250" y="4337050"/>
          <p14:tracePt t="64809" x="1238250" y="4311650"/>
          <p14:tracePt t="64826" x="1238250" y="4305300"/>
          <p14:tracePt t="64842" x="1238250" y="4298950"/>
          <p14:tracePt t="64859" x="1238250" y="4279900"/>
          <p14:tracePt t="64876" x="1231900" y="4267200"/>
          <p14:tracePt t="64892" x="1225550" y="4235450"/>
          <p14:tracePt t="64910" x="1225550" y="4203700"/>
          <p14:tracePt t="64926" x="1225550" y="4184650"/>
          <p14:tracePt t="64942" x="1225550" y="4159250"/>
          <p14:tracePt t="64959" x="1225550" y="4133850"/>
          <p14:tracePt t="64976" x="1231900" y="4102100"/>
          <p14:tracePt t="64992" x="1231900" y="4051300"/>
          <p14:tracePt t="65009" x="1238250" y="4006850"/>
          <p14:tracePt t="65026" x="1244600" y="3949700"/>
          <p14:tracePt t="65043" x="1250950" y="3873500"/>
          <p14:tracePt t="65059" x="1250950" y="3841750"/>
          <p14:tracePt t="65076" x="1257300" y="3816350"/>
          <p14:tracePt t="65092" x="1257300" y="3797300"/>
          <p14:tracePt t="65109" x="1257300" y="3790950"/>
          <p14:tracePt t="65126" x="1257300" y="3778250"/>
          <p14:tracePt t="65142" x="1257300" y="3746500"/>
          <p14:tracePt t="65159" x="1244600" y="3714750"/>
          <p14:tracePt t="65176" x="1238250" y="3663950"/>
          <p14:tracePt t="65192" x="1231900" y="3625850"/>
          <p14:tracePt t="65209" x="1231900" y="3613150"/>
          <p14:tracePt t="65225" x="1231900" y="3606800"/>
          <p14:tracePt t="65242" x="1225550" y="3606800"/>
          <p14:tracePt t="65259" x="1225550" y="3600450"/>
          <p14:tracePt t="65553" x="1219200" y="3619500"/>
          <p14:tracePt t="65560" x="1212850" y="3625850"/>
          <p14:tracePt t="65568" x="1206500" y="3644900"/>
          <p14:tracePt t="65577" x="1200150" y="3663950"/>
          <p14:tracePt t="65592" x="1187450" y="3708400"/>
          <p14:tracePt t="65609" x="1174750" y="3765550"/>
          <p14:tracePt t="65625" x="1162050" y="3816350"/>
          <p14:tracePt t="65642" x="1155700" y="3860800"/>
          <p14:tracePt t="65658" x="1149350" y="3911600"/>
          <p14:tracePt t="65675" x="1143000" y="3956050"/>
          <p14:tracePt t="65692" x="1130300" y="4006850"/>
          <p14:tracePt t="65709" x="1123950" y="4051300"/>
          <p14:tracePt t="65725" x="1123950" y="4089400"/>
          <p14:tracePt t="65742" x="1123950" y="4121150"/>
          <p14:tracePt t="65758" x="1123950" y="4146550"/>
          <p14:tracePt t="65775" x="1117600" y="4165600"/>
          <p14:tracePt t="65792" x="1117600" y="4197350"/>
          <p14:tracePt t="65808" x="1117600" y="4216400"/>
          <p14:tracePt t="65826" x="1117600" y="4241800"/>
          <p14:tracePt t="65842" x="1117600" y="4248150"/>
          <p14:tracePt t="65858" x="1123950" y="4260850"/>
          <p14:tracePt t="65875" x="1136650" y="4292600"/>
          <p14:tracePt t="65891" x="1143000" y="4305300"/>
          <p14:tracePt t="65908" x="1143000" y="4318000"/>
          <p14:tracePt t="65925" x="1155700" y="4337050"/>
          <p14:tracePt t="65942" x="1162050" y="4349750"/>
          <p14:tracePt t="65958" x="1168400" y="4362450"/>
          <p14:tracePt t="65992" x="1181100" y="4375150"/>
          <p14:tracePt t="66008" x="1181100" y="4381500"/>
          <p14:tracePt t="66180" x="1181100" y="4387850"/>
          <p14:tracePt t="66196" x="1181100" y="4394200"/>
          <p14:tracePt t="66251" x="1181100" y="4400550"/>
          <p14:tracePt t="66932" x="1181100" y="4394200"/>
          <p14:tracePt t="66940" x="1181100" y="4387850"/>
          <p14:tracePt t="66948" x="1181100" y="4381500"/>
          <p14:tracePt t="66957" x="1187450" y="4381500"/>
          <p14:tracePt t="66974" x="1187450" y="4368800"/>
          <p14:tracePt t="66991" x="1193800" y="4368800"/>
          <p14:tracePt t="68444" x="1193800" y="4349750"/>
          <p14:tracePt t="68452" x="1193800" y="4330700"/>
          <p14:tracePt t="68460" x="1193800" y="4318000"/>
          <p14:tracePt t="68473" x="1193800" y="4305300"/>
          <p14:tracePt t="68489" x="1193800" y="4279900"/>
          <p14:tracePt t="68506" x="1200150" y="4241800"/>
          <p14:tracePt t="68523" x="1200150" y="4229100"/>
          <p14:tracePt t="68539" x="1200150" y="4222750"/>
          <p14:tracePt t="68556" x="1200150" y="4216400"/>
          <p14:tracePt t="68573" x="1200150" y="4197350"/>
          <p14:tracePt t="68589" x="1200150" y="4171950"/>
          <p14:tracePt t="68606" x="1200150" y="4159250"/>
          <p14:tracePt t="68624" x="1200150" y="4140200"/>
          <p14:tracePt t="68640" x="1200150" y="4127500"/>
          <p14:tracePt t="68656" x="1193800" y="4095750"/>
          <p14:tracePt t="68673" x="1187450" y="4064000"/>
          <p14:tracePt t="68689" x="1187450" y="4019550"/>
          <p14:tracePt t="68706" x="1181100" y="3975100"/>
          <p14:tracePt t="68722" x="1181100" y="3930650"/>
          <p14:tracePt t="68739" x="1181100" y="3898900"/>
          <p14:tracePt t="68756" x="1181100" y="3886200"/>
          <p14:tracePt t="68772" x="1181100" y="3867150"/>
          <p14:tracePt t="68789" x="1193800" y="3816350"/>
          <p14:tracePt t="68806" x="1193800" y="3784600"/>
          <p14:tracePt t="68822" x="1206500" y="3746500"/>
          <p14:tracePt t="68838" x="1212850" y="3702050"/>
          <p14:tracePt t="68855" x="1212850" y="3663950"/>
          <p14:tracePt t="68872" x="1212850" y="3625850"/>
          <p14:tracePt t="68888" x="1212850" y="3619500"/>
          <p14:tracePt t="68905" x="1212850" y="3594100"/>
          <p14:tracePt t="68922" x="1212850" y="3587750"/>
          <p14:tracePt t="68939" x="1212850" y="3581400"/>
          <p14:tracePt t="69339" x="1212850" y="3594100"/>
          <p14:tracePt t="69346" x="1225550" y="3644900"/>
          <p14:tracePt t="69355" x="1231900" y="3695700"/>
          <p14:tracePt t="69372" x="1244600" y="3784600"/>
          <p14:tracePt t="69388" x="1263650" y="3898900"/>
          <p14:tracePt t="69405" x="1276350" y="4025900"/>
          <p14:tracePt t="69422" x="1301750" y="4114800"/>
          <p14:tracePt t="69439" x="1333500" y="4178300"/>
          <p14:tracePt t="69456" x="1403350" y="4273550"/>
          <p14:tracePt t="69471" x="1473200" y="4330700"/>
          <p14:tracePt t="69488" x="1555750" y="4387850"/>
          <p14:tracePt t="69505" x="1631950" y="4445000"/>
          <p14:tracePt t="69522" x="1676400" y="4476750"/>
          <p14:tracePt t="69538" x="1720850" y="4489450"/>
          <p14:tracePt t="69556" x="1765300" y="4508500"/>
          <p14:tracePt t="69572" x="1771650" y="4508500"/>
          <p14:tracePt t="69588" x="1778000" y="4508500"/>
          <p14:tracePt t="69666" x="1784350" y="4508500"/>
          <p14:tracePt t="69674" x="1790700" y="4508500"/>
          <p14:tracePt t="69682" x="1797050" y="4502150"/>
          <p14:tracePt t="69692" x="1822450" y="4502150"/>
          <p14:tracePt t="69705" x="1847850" y="4502150"/>
          <p14:tracePt t="69722" x="1955800" y="4502150"/>
          <p14:tracePt t="69738" x="2012950" y="4502150"/>
          <p14:tracePt t="69755" x="2051050" y="4502150"/>
          <p14:tracePt t="69771" x="2057400" y="4502150"/>
          <p14:tracePt t="69816" x="2057400" y="4495800"/>
          <p14:tracePt t="69838" x="2057400" y="4489450"/>
          <p14:tracePt t="69846" x="2044700" y="4476750"/>
          <p14:tracePt t="69855" x="2019300" y="4457700"/>
          <p14:tracePt t="69871" x="1943100" y="4413250"/>
          <p14:tracePt t="69888" x="1879600" y="4368800"/>
          <p14:tracePt t="69905" x="1816100" y="4324350"/>
          <p14:tracePt t="69921" x="1771650" y="4305300"/>
          <p14:tracePt t="69938" x="1758950" y="4298950"/>
          <p14:tracePt t="69955" x="1752600" y="4292600"/>
          <p14:tracePt t="70090" x="1752600" y="4286250"/>
          <p14:tracePt t="70106" x="1752600" y="4279900"/>
          <p14:tracePt t="70114" x="1746250" y="4267200"/>
          <p14:tracePt t="70121" x="1746250" y="4260850"/>
          <p14:tracePt t="70138" x="1746250" y="4222750"/>
          <p14:tracePt t="70155" x="1746250" y="4178300"/>
          <p14:tracePt t="70171" x="1746250" y="4127500"/>
          <p14:tracePt t="70188" x="1746250" y="4083050"/>
          <p14:tracePt t="70204" x="1758950" y="4044950"/>
          <p14:tracePt t="70222" x="1784350" y="3987800"/>
          <p14:tracePt t="70238" x="1809750" y="3943350"/>
          <p14:tracePt t="70254" x="1828800" y="3917950"/>
          <p14:tracePt t="70271" x="1847850" y="3905250"/>
          <p14:tracePt t="70288" x="1866900" y="3879850"/>
          <p14:tracePt t="70304" x="1905000" y="3867150"/>
          <p14:tracePt t="70321" x="1949450" y="3860800"/>
          <p14:tracePt t="70324" x="1968500" y="3854450"/>
          <p14:tracePt t="70338" x="2012950" y="3854450"/>
          <p14:tracePt t="70354" x="2114550" y="3835400"/>
          <p14:tracePt t="70372" x="2260600" y="3835400"/>
          <p14:tracePt t="70388" x="2349500" y="3835400"/>
          <p14:tracePt t="70404" x="2425700" y="3841750"/>
          <p14:tracePt t="70421" x="2508250" y="3879850"/>
          <p14:tracePt t="70438" x="2571750" y="3917950"/>
          <p14:tracePt t="70454" x="2597150" y="3943350"/>
          <p14:tracePt t="70471" x="2603500" y="3956050"/>
          <p14:tracePt t="70488" x="2609850" y="3962400"/>
          <p14:tracePt t="70504" x="2622550" y="3981450"/>
          <p14:tracePt t="70521" x="2622550" y="4000500"/>
          <p14:tracePt t="70538" x="2622550" y="4019550"/>
          <p14:tracePt t="70554" x="2622550" y="4051300"/>
          <p14:tracePt t="70571" x="2622550" y="4089400"/>
          <p14:tracePt t="70587" x="2622550" y="4127500"/>
          <p14:tracePt t="70604" x="2609850" y="4152900"/>
          <p14:tracePt t="70621" x="2571750" y="4191000"/>
          <p14:tracePt t="70638" x="2520950" y="4248150"/>
          <p14:tracePt t="70654" x="2489200" y="4273550"/>
          <p14:tracePt t="70671" x="2451100" y="4298950"/>
          <p14:tracePt t="70687" x="2419350" y="4330700"/>
          <p14:tracePt t="70704" x="2400300" y="4337050"/>
          <p14:tracePt t="70721" x="2387600" y="4349750"/>
          <p14:tracePt t="70737" x="2368550" y="4356100"/>
          <p14:tracePt t="70754" x="2336800" y="4362450"/>
          <p14:tracePt t="70771" x="2286000" y="4368800"/>
          <p14:tracePt t="70788" x="2222500" y="4368800"/>
          <p14:tracePt t="70804" x="2184400" y="4368800"/>
          <p14:tracePt t="70821" x="2133600" y="4368800"/>
          <p14:tracePt t="70837" x="2082800" y="4368800"/>
          <p14:tracePt t="70854" x="2038350" y="4368800"/>
          <p14:tracePt t="70871" x="2025650" y="4368800"/>
          <p14:tracePt t="71476" x="2019300" y="4406900"/>
          <p14:tracePt t="71484" x="2000250" y="4470400"/>
          <p14:tracePt t="71492" x="1974850" y="4546600"/>
          <p14:tracePt t="71503" x="1949450" y="4616450"/>
          <p14:tracePt t="71520" x="1905000" y="4711700"/>
          <p14:tracePt t="71537" x="1860550" y="4781550"/>
          <p14:tracePt t="71553" x="1822450" y="4838700"/>
          <p14:tracePt t="71570" x="1765300" y="4902200"/>
          <p14:tracePt t="71587" x="1733550" y="4940300"/>
          <p14:tracePt t="71603" x="1701800" y="4972050"/>
          <p14:tracePt t="71620" x="1663700" y="5003800"/>
          <p14:tracePt t="71637" x="1644650" y="5022850"/>
          <p14:tracePt t="71653" x="1619250" y="5029200"/>
          <p14:tracePt t="71670" x="1587500" y="5048250"/>
          <p14:tracePt t="71687" x="1549400" y="5086350"/>
          <p14:tracePt t="71704" x="1530350" y="5111750"/>
          <p14:tracePt t="71720" x="1517650" y="5124450"/>
          <p14:tracePt t="72126" x="1504950" y="5124450"/>
          <p14:tracePt t="72135" x="1479550" y="5124450"/>
          <p14:tracePt t="72142" x="1460500" y="5124450"/>
          <p14:tracePt t="72153" x="1441450" y="5124450"/>
          <p14:tracePt t="72169" x="1390650" y="5124450"/>
          <p14:tracePt t="72186" x="1314450" y="5118100"/>
          <p14:tracePt t="72204" x="1225550" y="5099050"/>
          <p14:tracePt t="72219" x="1174750" y="5054600"/>
          <p14:tracePt t="72236" x="1155700" y="5035550"/>
          <p14:tracePt t="72252" x="1117600" y="4991100"/>
          <p14:tracePt t="72269" x="1085850" y="4946650"/>
          <p14:tracePt t="72286" x="1073150" y="4914900"/>
          <p14:tracePt t="72303" x="1066800" y="4895850"/>
          <p14:tracePt t="72319" x="1060450" y="4883150"/>
          <p14:tracePt t="72323" x="1060450" y="4876800"/>
          <p14:tracePt t="72338" x="1060450" y="4870450"/>
          <p14:tracePt t="72354" x="1066800" y="4864100"/>
          <p14:tracePt t="72370" x="1085850" y="4851400"/>
          <p14:tracePt t="72386" x="1092200" y="4832350"/>
          <p14:tracePt t="72403" x="1104900" y="4826000"/>
          <p14:tracePt t="72419" x="1117600" y="4813300"/>
          <p14:tracePt t="72436" x="1149350" y="4794250"/>
          <p14:tracePt t="72453" x="1193800" y="4775200"/>
          <p14:tracePt t="72469" x="1282700" y="4762500"/>
          <p14:tracePt t="72486" x="1377950" y="4743450"/>
          <p14:tracePt t="72502" x="1504950" y="4730750"/>
          <p14:tracePt t="72519" x="1581150" y="4724400"/>
          <p14:tracePt t="72536" x="1638300" y="4724400"/>
          <p14:tracePt t="72552" x="1682750" y="4730750"/>
          <p14:tracePt t="72569" x="1733550" y="4743450"/>
          <p14:tracePt t="72586" x="1771650" y="4756150"/>
          <p14:tracePt t="72602" x="1778000" y="4762500"/>
          <p14:tracePt t="72620" x="1790700" y="4775200"/>
          <p14:tracePt t="72636" x="1803400" y="4781550"/>
          <p14:tracePt t="72652" x="1809750" y="4794250"/>
          <p14:tracePt t="72669" x="1822450" y="4813300"/>
          <p14:tracePt t="72686" x="1835150" y="4832350"/>
          <p14:tracePt t="72702" x="1847850" y="4870450"/>
          <p14:tracePt t="72719" x="1854200" y="4889500"/>
          <p14:tracePt t="72736" x="1866900" y="4927600"/>
          <p14:tracePt t="72752" x="1879600" y="4953000"/>
          <p14:tracePt t="72770" x="1885950" y="4978400"/>
          <p14:tracePt t="72785" x="1885950" y="4984750"/>
          <p14:tracePt t="72802" x="1885950" y="5003800"/>
          <p14:tracePt t="72819" x="1885950" y="5022850"/>
          <p14:tracePt t="72836" x="1879600" y="5029200"/>
          <p14:tracePt t="72852" x="1873250" y="5041900"/>
          <p14:tracePt t="72869" x="1860550" y="5060950"/>
          <p14:tracePt t="72886" x="1828800" y="5111750"/>
          <p14:tracePt t="72902" x="1809750" y="5149850"/>
          <p14:tracePt t="72919" x="1797050" y="5175250"/>
          <p14:tracePt t="72935" x="1790700" y="5194300"/>
          <p14:tracePt t="72952" x="1778000" y="5200650"/>
          <p14:tracePt t="72969" x="1771650" y="5213350"/>
          <p14:tracePt t="72986" x="1765300" y="5219700"/>
          <p14:tracePt t="73003" x="1752600" y="5232400"/>
          <p14:tracePt t="73018" x="1746250" y="5238750"/>
          <p14:tracePt t="73036" x="1733550" y="5251450"/>
          <p14:tracePt t="73052" x="1727200" y="5257800"/>
          <p14:tracePt t="73069" x="1701800" y="5270500"/>
          <p14:tracePt t="73085" x="1676400" y="5283200"/>
          <p14:tracePt t="73102" x="1644650" y="5295900"/>
          <p14:tracePt t="73119" x="1612900" y="5302250"/>
          <p14:tracePt t="73135" x="1574800" y="5308600"/>
          <p14:tracePt t="73152" x="1549400" y="5308600"/>
          <p14:tracePt t="73168" x="1536700" y="5308600"/>
          <p14:tracePt t="73185" x="1530350" y="5302250"/>
          <p14:tracePt t="73201" x="1524000" y="5302250"/>
          <p14:tracePt t="73218" x="1517650" y="5302250"/>
          <p14:tracePt t="73234" x="1517650" y="5295900"/>
          <p14:tracePt t="73551" x="1517650" y="5276850"/>
          <p14:tracePt t="73559" x="1511300" y="5245100"/>
          <p14:tracePt t="73567" x="1504950" y="5200650"/>
          <p14:tracePt t="73584" x="1498600" y="5060950"/>
          <p14:tracePt t="73601" x="1479550" y="4921250"/>
          <p14:tracePt t="73617" x="1466850" y="4857750"/>
          <p14:tracePt t="73634" x="1454150" y="4794250"/>
          <p14:tracePt t="73651" x="1441450" y="4718050"/>
          <p14:tracePt t="73667" x="1422400" y="4635500"/>
          <p14:tracePt t="73684" x="1409700" y="4546600"/>
          <p14:tracePt t="73700" x="1403350" y="4489450"/>
          <p14:tracePt t="73718" x="1390650" y="4445000"/>
          <p14:tracePt t="73734" x="1377950" y="4413250"/>
          <p14:tracePt t="73751" x="1365250" y="4368800"/>
          <p14:tracePt t="73768" x="1358900" y="4324350"/>
          <p14:tracePt t="73784" x="1346200" y="4292600"/>
          <p14:tracePt t="73801" x="1333500" y="4260850"/>
          <p14:tracePt t="73818" x="1327150" y="4254500"/>
          <p14:tracePt t="73821" x="1327150" y="4248150"/>
          <p14:tracePt t="73834" x="1320800" y="4241800"/>
          <p14:tracePt t="73850" x="1314450" y="4229100"/>
          <p14:tracePt t="73867" x="1308100" y="4210050"/>
          <p14:tracePt t="73884" x="1295400" y="4197350"/>
          <p14:tracePt t="73901" x="1282700" y="4178300"/>
          <p14:tracePt t="73917" x="1250950" y="4140200"/>
          <p14:tracePt t="73935" x="1219200" y="4089400"/>
          <p14:tracePt t="73952" x="1212850" y="4070350"/>
          <p14:tracePt t="73968" x="1200150" y="4051300"/>
          <p14:tracePt t="73984" x="1187450" y="4025900"/>
          <p14:tracePt t="74001" x="1187450" y="4006850"/>
          <p14:tracePt t="74017" x="1181100" y="4006850"/>
          <p14:tracePt t="74034" x="1181100" y="3994150"/>
          <p14:tracePt t="74051" x="1174750" y="3994150"/>
          <p14:tracePt t="74274" x="1187450" y="3994150"/>
          <p14:tracePt t="74282" x="1206500" y="4000500"/>
          <p14:tracePt t="74290" x="1244600" y="4006850"/>
          <p14:tracePt t="74301" x="1289050" y="4013200"/>
          <p14:tracePt t="74318" x="1397000" y="4032250"/>
          <p14:tracePt t="74321" x="1454150" y="4038600"/>
          <p14:tracePt t="74334" x="1492250" y="4038600"/>
          <p14:tracePt t="74351" x="1581150" y="4044950"/>
          <p14:tracePt t="74368" x="1701800" y="4044950"/>
          <p14:tracePt t="74384" x="1752600" y="4038600"/>
          <p14:tracePt t="74401" x="1771650" y="4038600"/>
          <p14:tracePt t="74478" x="1778000" y="4038600"/>
          <p14:tracePt t="74658" x="1784350" y="4038600"/>
          <p14:tracePt t="74674" x="1790700" y="4038600"/>
          <p14:tracePt t="74682" x="1797050" y="4038600"/>
          <p14:tracePt t="74751" x="1790700" y="4038600"/>
          <p14:tracePt t="74759" x="1733550" y="4038600"/>
          <p14:tracePt t="74768" x="1657350" y="4025900"/>
          <p14:tracePt t="74784" x="1511300" y="4019550"/>
          <p14:tracePt t="74800" x="1403350" y="4006850"/>
          <p14:tracePt t="74817" x="1314450" y="3987800"/>
          <p14:tracePt t="74834" x="1212850" y="3975100"/>
          <p14:tracePt t="74850" x="1149350" y="3968750"/>
          <p14:tracePt t="74867" x="1136650" y="3968750"/>
          <p14:tracePt t="75002" x="1155700" y="3968750"/>
          <p14:tracePt t="75010" x="1200150" y="3975100"/>
          <p14:tracePt t="75018" x="1263650" y="3981450"/>
          <p14:tracePt t="75034" x="1435100" y="4000500"/>
          <p14:tracePt t="75050" x="1701800" y="4019550"/>
          <p14:tracePt t="75067" x="2000250" y="4025900"/>
          <p14:tracePt t="75084" x="2159000" y="4038600"/>
          <p14:tracePt t="75100" x="2216150" y="4051300"/>
          <p14:tracePt t="75117" x="2222500" y="4051300"/>
          <p14:tracePt t="75340" x="2178050" y="4057650"/>
          <p14:tracePt t="75346" x="2108200" y="4057650"/>
          <p14:tracePt t="75354" x="2051050" y="4057650"/>
          <p14:tracePt t="75367" x="2006600" y="4057650"/>
          <p14:tracePt t="75383" x="1930400" y="4057650"/>
          <p14:tracePt t="75400" x="1885950" y="4057650"/>
          <p14:tracePt t="75417" x="1866900" y="4051300"/>
          <p14:tracePt t="75786" x="1873250" y="4051300"/>
          <p14:tracePt t="75794" x="1892300" y="4051300"/>
          <p14:tracePt t="75803" x="1905000" y="4051300"/>
          <p14:tracePt t="75816" x="1911350" y="4051300"/>
          <p14:tracePt t="75833" x="1955800" y="4051300"/>
          <p14:tracePt t="75850" x="1974850" y="4051300"/>
          <p14:tracePt t="75866" x="1987550" y="4051300"/>
          <p14:tracePt t="75883" x="1993900" y="4051300"/>
          <p14:tracePt t="75918" x="2000250" y="4051300"/>
          <p14:tracePt t="75975" x="2000250" y="4057650"/>
          <p14:tracePt t="75982" x="2006600" y="4057650"/>
          <p14:tracePt t="75990" x="2057400" y="4083050"/>
          <p14:tracePt t="75999" x="2159000" y="4121150"/>
          <p14:tracePt t="76016" x="2381250" y="4191000"/>
          <p14:tracePt t="76033" x="2597150" y="4260850"/>
          <p14:tracePt t="76049" x="2749550" y="4292600"/>
          <p14:tracePt t="76066" x="2857500" y="4318000"/>
          <p14:tracePt t="76083" x="2997200" y="4311650"/>
          <p14:tracePt t="76100" x="3175000" y="4273550"/>
          <p14:tracePt t="76116" x="3244850" y="4241800"/>
          <p14:tracePt t="76133" x="3270250" y="4235450"/>
          <p14:tracePt t="76149" x="3276600" y="4222750"/>
          <p14:tracePt t="76166" x="3289300" y="4216400"/>
          <p14:tracePt t="76183" x="3333750" y="4203700"/>
          <p14:tracePt t="76199" x="3422650" y="4191000"/>
          <p14:tracePt t="76216" x="3625850" y="4178300"/>
          <p14:tracePt t="76233" x="3676650" y="4184650"/>
          <p14:tracePt t="76249" x="3695700" y="4191000"/>
          <p14:tracePt t="76334" x="3702050" y="4191000"/>
          <p14:tracePt t="76342" x="3714750" y="4191000"/>
          <p14:tracePt t="76420" x="3727450" y="4191000"/>
          <p14:tracePt t="76428" x="3746500" y="4184650"/>
          <p14:tracePt t="76436" x="3771900" y="4178300"/>
          <p14:tracePt t="76449" x="3797300" y="4171950"/>
          <p14:tracePt t="76466" x="3822700" y="4159250"/>
          <p14:tracePt t="76482" x="3829050" y="4159250"/>
          <p14:tracePt t="76584" x="3810000" y="4165600"/>
          <p14:tracePt t="76593" x="3784600" y="4165600"/>
          <p14:tracePt t="76600" x="3765550" y="4171950"/>
          <p14:tracePt t="76616" x="3714750" y="4171950"/>
          <p14:tracePt t="76632" x="3683000" y="4171950"/>
          <p14:tracePt t="76649" x="3657600" y="4171950"/>
          <p14:tracePt t="76666" x="3638550" y="4171950"/>
          <p14:tracePt t="76702" x="3632200" y="4171950"/>
          <p14:tracePt t="76726" x="3625850" y="4171950"/>
          <p14:tracePt t="76742" x="3619500" y="4165600"/>
          <p14:tracePt t="76750" x="3613150" y="4159250"/>
          <p14:tracePt t="76765" x="3600450" y="4152900"/>
          <p14:tracePt t="76782" x="3594100" y="4140200"/>
          <p14:tracePt t="76799" x="3587750" y="4133850"/>
          <p14:tracePt t="76815" x="3575050" y="4121150"/>
          <p14:tracePt t="76832" x="3568700" y="4114800"/>
          <p14:tracePt t="76849" x="3562350" y="4108450"/>
          <p14:tracePt t="76914" x="3562350" y="4095750"/>
          <p14:tracePt t="76922" x="3562350" y="4076700"/>
          <p14:tracePt t="76932" x="3562350" y="4064000"/>
          <p14:tracePt t="76948" x="3562350" y="4025900"/>
          <p14:tracePt t="76965" x="3562350" y="3987800"/>
          <p14:tracePt t="76982" x="3568700" y="3975100"/>
          <p14:tracePt t="76999" x="3568700" y="3962400"/>
          <p14:tracePt t="77015" x="3575050" y="3956050"/>
          <p14:tracePt t="77032" x="3581400" y="3956050"/>
          <p14:tracePt t="77048" x="3587750" y="3943350"/>
          <p14:tracePt t="77065" x="3600450" y="3930650"/>
          <p14:tracePt t="77082" x="3632200" y="3917950"/>
          <p14:tracePt t="77099" x="3663950" y="3905250"/>
          <p14:tracePt t="77115" x="3733800" y="3886200"/>
          <p14:tracePt t="77132" x="3822700" y="3873500"/>
          <p14:tracePt t="77148" x="4006850" y="3848100"/>
          <p14:tracePt t="77165" x="4076700" y="3835400"/>
          <p14:tracePt t="77182" x="4108450" y="3835400"/>
          <p14:tracePt t="77199" x="4121150" y="3835400"/>
          <p14:tracePt t="77215" x="4127500" y="3835400"/>
          <p14:tracePt t="77275" x="4133850" y="3835400"/>
          <p14:tracePt t="77282" x="4140200" y="3848100"/>
          <p14:tracePt t="77290" x="4140200" y="3854450"/>
          <p14:tracePt t="77299" x="4146550" y="3860800"/>
          <p14:tracePt t="77315" x="4159250" y="3873500"/>
          <p14:tracePt t="77332" x="4165600" y="3886200"/>
          <p14:tracePt t="77348" x="4171950" y="3892550"/>
          <p14:tracePt t="77352" x="4178300" y="3898900"/>
          <p14:tracePt t="77365" x="4178300" y="3905250"/>
          <p14:tracePt t="77381" x="4178300" y="3911600"/>
          <p14:tracePt t="77398" x="4178300" y="3924300"/>
          <p14:tracePt t="77415" x="4178300" y="3937000"/>
          <p14:tracePt t="77432" x="4171950" y="3949700"/>
          <p14:tracePt t="77448" x="4165600" y="3956050"/>
          <p14:tracePt t="77465" x="4152900" y="3987800"/>
          <p14:tracePt t="77482" x="4140200" y="4013200"/>
          <p14:tracePt t="77498" x="4133850" y="4032250"/>
          <p14:tracePt t="77515" x="4121150" y="4070350"/>
          <p14:tracePt t="77532" x="4102100" y="4095750"/>
          <p14:tracePt t="77548" x="4095750" y="4102100"/>
          <p14:tracePt t="77565" x="4083050" y="4108450"/>
          <p14:tracePt t="77581" x="4083050" y="4121150"/>
          <p14:tracePt t="77598" x="4076700" y="4121150"/>
          <p14:tracePt t="77615" x="4070350" y="4121150"/>
          <p14:tracePt t="77631" x="4057650" y="4133850"/>
          <p14:tracePt t="77648" x="4032250" y="4152900"/>
          <p14:tracePt t="77665" x="3994150" y="4178300"/>
          <p14:tracePt t="77682" x="3956050" y="4203700"/>
          <p14:tracePt t="77698" x="3943350" y="4210050"/>
          <p14:tracePt t="77715" x="3937000" y="4216400"/>
          <p14:tracePt t="77731" x="3937000" y="4222750"/>
          <p14:tracePt t="77784" x="3930650" y="4222750"/>
          <p14:tracePt t="77800" x="3924300" y="4229100"/>
          <p14:tracePt t="77808" x="3917950" y="4235450"/>
          <p14:tracePt t="77815" x="3911600" y="4241800"/>
          <p14:tracePt t="77831" x="3886200" y="4248150"/>
          <p14:tracePt t="77848" x="3848100" y="4260850"/>
          <p14:tracePt t="77864" x="3816350" y="4267200"/>
          <p14:tracePt t="77881" x="3790950" y="4267200"/>
          <p14:tracePt t="77898" x="3765550" y="4267200"/>
          <p14:tracePt t="77914" x="3759200" y="4267200"/>
          <p14:tracePt t="77932" x="3746500" y="4267200"/>
          <p14:tracePt t="77948" x="3733800" y="4260850"/>
          <p14:tracePt t="77964" x="3727450" y="4248150"/>
          <p14:tracePt t="77981" x="3708400" y="4248150"/>
          <p14:tracePt t="77998" x="3689350" y="4241800"/>
          <p14:tracePt t="78014" x="3670300" y="4235450"/>
          <p14:tracePt t="78031" x="3657600" y="4222750"/>
          <p14:tracePt t="78048" x="3644900" y="4216400"/>
          <p14:tracePt t="78064" x="3644900" y="4210050"/>
          <p14:tracePt t="78146" x="3638550" y="4197350"/>
          <p14:tracePt t="78152" x="3625850" y="4191000"/>
          <p14:tracePt t="78164" x="3613150" y="4184650"/>
          <p14:tracePt t="78181" x="3606800" y="4178300"/>
          <p14:tracePt t="78198" x="3594100" y="4165600"/>
          <p14:tracePt t="78214" x="3587750" y="4159250"/>
          <p14:tracePt t="78340" x="3587750" y="4152900"/>
          <p14:tracePt t="78348" x="3581400" y="4140200"/>
          <p14:tracePt t="78356" x="3575050" y="4127500"/>
          <p14:tracePt t="78364" x="3568700" y="4108450"/>
          <p14:tracePt t="78381" x="3562350" y="4083050"/>
          <p14:tracePt t="78397" x="3562350" y="4076700"/>
          <p14:tracePt t="78414" x="3556000" y="4064000"/>
          <p14:tracePt t="78431" x="3556000" y="4057650"/>
          <p14:tracePt t="78447" x="3556000" y="4044950"/>
          <p14:tracePt t="78464" x="3556000" y="4038600"/>
          <p14:tracePt t="78481" x="3549650" y="4025900"/>
          <p14:tracePt t="78497" x="3549650" y="4006850"/>
          <p14:tracePt t="78514" x="3556000" y="3981450"/>
          <p14:tracePt t="78531" x="3568700" y="3962400"/>
          <p14:tracePt t="78547" x="3581400" y="3930650"/>
          <p14:tracePt t="78564" x="3606800" y="3898900"/>
          <p14:tracePt t="78581" x="3619500" y="3886200"/>
          <p14:tracePt t="78598" x="3638550" y="3873500"/>
          <p14:tracePt t="78614" x="3644900" y="3860800"/>
          <p14:tracePt t="78630" x="3663950" y="3854450"/>
          <p14:tracePt t="78647" x="3670300" y="3848100"/>
          <p14:tracePt t="78664" x="3683000" y="3841750"/>
          <p14:tracePt t="78680" x="3708400" y="3835400"/>
          <p14:tracePt t="78697" x="3740150" y="3822700"/>
          <p14:tracePt t="78714" x="3778250" y="3816350"/>
          <p14:tracePt t="78731" x="3810000" y="3816350"/>
          <p14:tracePt t="78746" x="3835400" y="3810000"/>
          <p14:tracePt t="78763" x="3867150" y="3810000"/>
          <p14:tracePt t="78780" x="3873500" y="3810000"/>
          <p14:tracePt t="78797" x="3879850" y="3810000"/>
          <p14:tracePt t="78814" x="3886200" y="3816350"/>
          <p14:tracePt t="78830" x="3898900" y="3822700"/>
          <p14:tracePt t="78847" x="3911600" y="3841750"/>
          <p14:tracePt t="78864" x="3930650" y="3860800"/>
          <p14:tracePt t="78880" x="3949700" y="3892550"/>
          <p14:tracePt t="78897" x="3962400" y="3917950"/>
          <p14:tracePt t="78914" x="3968750" y="3937000"/>
          <p14:tracePt t="78930" x="3981450" y="3949700"/>
          <p14:tracePt t="78947" x="3981450" y="3962400"/>
          <p14:tracePt t="78964" x="3987800" y="3968750"/>
          <p14:tracePt t="78980" x="3987800" y="3975100"/>
          <p14:tracePt t="79022" x="3987800" y="3981450"/>
          <p14:tracePt t="79030" x="3987800" y="3987800"/>
          <p14:tracePt t="79046" x="3987800" y="4000500"/>
          <p14:tracePt t="79052" x="3987800" y="4013200"/>
          <p14:tracePt t="79068" x="3987800" y="4019550"/>
          <p14:tracePt t="79080" x="3987800" y="4025900"/>
          <p14:tracePt t="79096" x="3987800" y="4032250"/>
          <p14:tracePt t="79113" x="3987800" y="4044950"/>
          <p14:tracePt t="79130" x="3987800" y="4057650"/>
          <p14:tracePt t="79147" x="3975100" y="4083050"/>
          <p14:tracePt t="79163" x="3968750" y="4095750"/>
          <p14:tracePt t="79180" x="3962400" y="4108450"/>
          <p14:tracePt t="79197" x="3949700" y="4127500"/>
          <p14:tracePt t="79213" x="3943350" y="4133850"/>
          <p14:tracePt t="79230" x="3937000" y="4146550"/>
          <p14:tracePt t="79247" x="3930650" y="4152900"/>
          <p14:tracePt t="79264" x="3930650" y="4159250"/>
          <p14:tracePt t="79297" x="3924300" y="4171950"/>
          <p14:tracePt t="79313" x="3917950" y="4178300"/>
          <p14:tracePt t="79330" x="3911600" y="4184650"/>
          <p14:tracePt t="79347" x="3905250" y="4191000"/>
          <p14:tracePt t="79350" x="3898900" y="4197350"/>
          <p14:tracePt t="79366" x="3898900" y="4203700"/>
          <p14:tracePt t="79380" x="3892550" y="4203700"/>
          <p14:tracePt t="79396" x="3886200" y="4203700"/>
          <p14:tracePt t="79413" x="3879850" y="4222750"/>
          <p14:tracePt t="79430" x="3867150" y="4222750"/>
          <p14:tracePt t="79446" x="3860800" y="4229100"/>
          <p14:tracePt t="79463" x="3854450" y="4235450"/>
          <p14:tracePt t="79480" x="3848100" y="4235450"/>
          <p14:tracePt t="79496" x="3835400" y="4235450"/>
          <p14:tracePt t="79514" x="3835400" y="4241800"/>
          <p14:tracePt t="79530" x="3829050" y="4241800"/>
          <p14:tracePt t="80056" x="3816350" y="4241800"/>
          <p14:tracePt t="80065" x="3803650" y="4241800"/>
          <p14:tracePt t="80072" x="3784600" y="4241800"/>
          <p14:tracePt t="80079" x="3778250" y="4235450"/>
          <p14:tracePt t="80096" x="3746500" y="4235450"/>
          <p14:tracePt t="80113" x="3740150" y="4229100"/>
          <p14:tracePt t="80129" x="3733800" y="4229100"/>
          <p14:tracePt t="80188" x="3727450" y="4222750"/>
          <p14:tracePt t="80206" x="3721100" y="4216400"/>
          <p14:tracePt t="80229" x="3714750" y="4216400"/>
          <p14:tracePt t="80471" x="3708400" y="4197350"/>
          <p14:tracePt t="80479" x="3695700" y="4191000"/>
          <p14:tracePt t="80487" x="3689350" y="4191000"/>
          <p14:tracePt t="80496" x="3683000" y="4184650"/>
          <p14:tracePt t="80512" x="3676650" y="4178300"/>
          <p14:tracePt t="80529" x="3663950" y="4159250"/>
          <p14:tracePt t="80546" x="3657600" y="4146550"/>
          <p14:tracePt t="80562" x="3651250" y="4140200"/>
          <p14:tracePt t="80579" x="3644900" y="4133850"/>
          <p14:tracePt t="80621" x="3638550" y="4133850"/>
          <p14:tracePt t="80644" x="3638550" y="4127500"/>
          <p14:tracePt t="80660" x="3632200" y="4121150"/>
          <p14:tracePt t="80667" x="3632200" y="4114800"/>
          <p14:tracePt t="80679" x="3625850" y="4108450"/>
          <p14:tracePt t="80695" x="3619500" y="4102100"/>
          <p14:tracePt t="80712" x="3606800" y="4083050"/>
          <p14:tracePt t="80729" x="3594100" y="4044950"/>
          <p14:tracePt t="80745" x="3581400" y="4006850"/>
          <p14:tracePt t="80762" x="3581400" y="3981450"/>
          <p14:tracePt t="80779" x="3581400" y="3937000"/>
          <p14:tracePt t="80795" x="3581400" y="3905250"/>
          <p14:tracePt t="80812" x="3594100" y="3867150"/>
          <p14:tracePt t="80828" x="3606800" y="3835400"/>
          <p14:tracePt t="80846" x="3619500" y="3816350"/>
          <p14:tracePt t="80862" x="3638550" y="3797300"/>
          <p14:tracePt t="80879" x="3670300" y="3790950"/>
          <p14:tracePt t="80895" x="3702050" y="3778250"/>
          <p14:tracePt t="80912" x="3733800" y="3771900"/>
          <p14:tracePt t="80928" x="3746500" y="3771900"/>
          <p14:tracePt t="80945" x="3752850" y="3771900"/>
          <p14:tracePt t="80962" x="3759200" y="3771900"/>
          <p14:tracePt t="80978" x="3771900" y="3771900"/>
          <p14:tracePt t="80996" x="3797300" y="3784600"/>
          <p14:tracePt t="81012" x="3829050" y="3797300"/>
          <p14:tracePt t="81028" x="3854450" y="3810000"/>
          <p14:tracePt t="81045" x="3873500" y="3816350"/>
          <p14:tracePt t="81062" x="3879850" y="3829050"/>
          <p14:tracePt t="81078" x="3892550" y="3835400"/>
          <p14:tracePt t="81095" x="3898900" y="3841750"/>
          <p14:tracePt t="81112" x="3905250" y="3860800"/>
          <p14:tracePt t="81128" x="3911600" y="3860800"/>
          <p14:tracePt t="81145" x="3924300" y="3873500"/>
          <p14:tracePt t="81162" x="3924300" y="3879850"/>
          <p14:tracePt t="81178" x="3937000" y="3892550"/>
          <p14:tracePt t="81195" x="3943350" y="3911600"/>
          <p14:tracePt t="81212" x="3949700" y="3917950"/>
          <p14:tracePt t="81228" x="3956050" y="3930650"/>
          <p14:tracePt t="81245" x="3962400" y="3943350"/>
          <p14:tracePt t="81262" x="3975100" y="3956050"/>
          <p14:tracePt t="81278" x="3975100" y="3962400"/>
          <p14:tracePt t="81295" x="3975100" y="3975100"/>
          <p14:tracePt t="81311" x="3981450" y="3981450"/>
          <p14:tracePt t="81328" x="3987800" y="3994150"/>
          <p14:tracePt t="81345" x="3987800" y="4013200"/>
          <p14:tracePt t="81348" x="3987800" y="4025900"/>
          <p14:tracePt t="81361" x="3987800" y="4038600"/>
          <p14:tracePt t="81378" x="3987800" y="4051300"/>
          <p14:tracePt t="81395" x="3987800" y="4070350"/>
          <p14:tracePt t="81411" x="3981450" y="4108450"/>
          <p14:tracePt t="81428" x="3975100" y="4121150"/>
          <p14:tracePt t="81445" x="3968750" y="4133850"/>
          <p14:tracePt t="81461" x="3962400" y="4140200"/>
          <p14:tracePt t="81478" x="3962400" y="4152900"/>
          <p14:tracePt t="81495" x="3956050" y="4152900"/>
          <p14:tracePt t="81512" x="3956050" y="4165600"/>
          <p14:tracePt t="81528" x="3943350" y="4171950"/>
          <p14:tracePt t="81545" x="3937000" y="4184650"/>
          <p14:tracePt t="81561" x="3924300" y="4191000"/>
          <p14:tracePt t="81578" x="3924300" y="4197350"/>
          <p14:tracePt t="81595" x="3911600" y="4203700"/>
          <p14:tracePt t="81611" x="3905250" y="4216400"/>
          <p14:tracePt t="81628" x="3898900" y="4216400"/>
          <p14:tracePt t="81786" x="3892550" y="4222750"/>
          <p14:tracePt t="81835" x="3886200" y="4222750"/>
          <p14:tracePt t="81842" x="3886200" y="4229100"/>
          <p14:tracePt t="85210" x="3886200" y="4216400"/>
          <p14:tracePt t="85218" x="3886200" y="4210050"/>
          <p14:tracePt t="85226" x="3886200" y="4203700"/>
          <p14:tracePt t="85242" x="3892550" y="4197350"/>
          <p14:tracePt t="85258" x="3892550" y="4191000"/>
          <p14:tracePt t="85275" x="3892550" y="4184650"/>
          <p14:tracePt t="85766" x="3892550" y="4191000"/>
          <p14:tracePt t="85782" x="3892550" y="4197350"/>
          <p14:tracePt t="85994" x="3898900" y="4197350"/>
          <p14:tracePt t="86002" x="3905250" y="4197350"/>
          <p14:tracePt t="86010" x="3905250" y="4191000"/>
          <p14:tracePt t="86024" x="3911600" y="4184650"/>
          <p14:tracePt t="86041" x="3924300" y="4171950"/>
          <p14:tracePt t="86338" x="3924300" y="4178300"/>
          <p14:tracePt t="86346" x="3917950" y="4178300"/>
          <p14:tracePt t="86357" x="3911600" y="4184650"/>
          <p14:tracePt t="86374" x="3905250" y="4197350"/>
          <p14:tracePt t="86390" x="3892550" y="4203700"/>
          <p14:tracePt t="86407" x="3892550" y="4210050"/>
          <p14:tracePt t="86472" x="3886200" y="4210050"/>
          <p14:tracePt t="86488" x="3879850" y="4216400"/>
          <p14:tracePt t="86612" x="3879850" y="4222750"/>
          <p14:tracePt t="86620" x="3873500" y="4229100"/>
          <p14:tracePt t="86628" x="3867150" y="4229100"/>
          <p14:tracePt t="86644" x="3860800" y="4229100"/>
          <p14:tracePt t="86660" x="3854450" y="4229100"/>
          <p14:tracePt t="86674" x="3848100" y="4235450"/>
          <p14:tracePt t="86692" x="3841750" y="4235450"/>
          <p14:tracePt t="86888" x="3835400" y="4241800"/>
          <p14:tracePt t="86904" x="3829050" y="4241800"/>
          <p14:tracePt t="86910" x="3822700" y="4241800"/>
          <p14:tracePt t="86925" x="3816350" y="4241800"/>
          <p14:tracePt t="86940" x="3810000" y="4241800"/>
          <p14:tracePt t="86957" x="3797300" y="4235450"/>
          <p14:tracePt t="86973" x="3790950" y="4235450"/>
          <p14:tracePt t="86990" x="3784600" y="4235450"/>
          <p14:tracePt t="87146" x="3778250" y="4229100"/>
          <p14:tracePt t="87154" x="3765550" y="4229100"/>
          <p14:tracePt t="87162" x="3752850" y="4229100"/>
          <p14:tracePt t="87173" x="3733800" y="4229100"/>
          <p14:tracePt t="87190" x="3695700" y="4229100"/>
          <p14:tracePt t="87206" x="3651250" y="4222750"/>
          <p14:tracePt t="87224" x="3619500" y="4216400"/>
          <p14:tracePt t="87240" x="3594100" y="4203700"/>
          <p14:tracePt t="87256" x="3556000" y="4197350"/>
          <p14:tracePt t="87273" x="3524250" y="4184650"/>
          <p14:tracePt t="87290" x="3498850" y="4171950"/>
          <p14:tracePt t="87306" x="3486150" y="4165600"/>
          <p14:tracePt t="87323" x="3460750" y="4152900"/>
          <p14:tracePt t="87342" x="3416300" y="4133850"/>
          <p14:tracePt t="87356" x="3409950" y="4127500"/>
          <p14:tracePt t="87373" x="3397250" y="4121150"/>
          <p14:tracePt t="87390" x="3384550" y="4121150"/>
          <p14:tracePt t="87406" x="3378200" y="4114800"/>
          <p14:tracePt t="87460" x="3371850" y="4108450"/>
          <p14:tracePt t="87474" x="3365500" y="4108450"/>
          <p14:tracePt t="87482" x="3365500" y="4102100"/>
          <p14:tracePt t="87491" x="3359150" y="4095750"/>
          <p14:tracePt t="87506" x="3352800" y="4089400"/>
          <p14:tracePt t="87523" x="3340100" y="4076700"/>
          <p14:tracePt t="87539" x="3333750" y="4076700"/>
          <p14:tracePt t="87556" x="3327400" y="4070350"/>
          <p14:tracePt t="88046" x="3321050" y="4064000"/>
          <p14:tracePt t="88094" x="3321050" y="4057650"/>
          <p14:tracePt t="88110" x="3314700" y="4051300"/>
          <p14:tracePt t="88124" x="3314700" y="4044950"/>
          <p14:tracePt t="88133" x="3308350" y="4044950"/>
          <p14:tracePt t="88266" x="3302000" y="4025900"/>
          <p14:tracePt t="88274" x="3295650" y="4006850"/>
          <p14:tracePt t="88283" x="3289300" y="3994150"/>
          <p14:tracePt t="88290" x="3289300" y="3975100"/>
          <p14:tracePt t="88306" x="3289300" y="3937000"/>
          <p14:tracePt t="88322" x="3282950" y="3905250"/>
          <p14:tracePt t="88338" x="3282950" y="3898900"/>
          <p14:tracePt t="88355" x="3282950" y="3886200"/>
          <p14:tracePt t="88372" x="3282950" y="3873500"/>
          <p14:tracePt t="88389" x="3276600" y="3854450"/>
          <p14:tracePt t="88405" x="3276600" y="3822700"/>
          <p14:tracePt t="88423" x="3276600" y="3771900"/>
          <p14:tracePt t="88438" x="3276600" y="3733800"/>
          <p14:tracePt t="88455" x="3276600" y="3714750"/>
          <p14:tracePt t="88472" x="3276600" y="3689350"/>
          <p14:tracePt t="88489" x="3282950" y="3663950"/>
          <p14:tracePt t="88505" x="3295650" y="3651250"/>
          <p14:tracePt t="88522" x="3314700" y="3625850"/>
          <p14:tracePt t="88538" x="3340100" y="3587750"/>
          <p14:tracePt t="88556" x="3384550" y="3543300"/>
          <p14:tracePt t="88572" x="3416300" y="3511550"/>
          <p14:tracePt t="88588" x="3441700" y="3492500"/>
          <p14:tracePt t="88605" x="3479800" y="3473450"/>
          <p14:tracePt t="88622" x="3524250" y="3441700"/>
          <p14:tracePt t="88639" x="3575050" y="3403600"/>
          <p14:tracePt t="88655" x="3625850" y="3390900"/>
          <p14:tracePt t="88672" x="3663950" y="3378200"/>
          <p14:tracePt t="88688" x="3714750" y="3371850"/>
          <p14:tracePt t="88705" x="3797300" y="3365500"/>
          <p14:tracePt t="88722" x="3879850" y="3365500"/>
          <p14:tracePt t="88739" x="3981450" y="3378200"/>
          <p14:tracePt t="88755" x="4070350" y="3390900"/>
          <p14:tracePt t="88772" x="4127500" y="3422650"/>
          <p14:tracePt t="88788" x="4146550" y="3429000"/>
          <p14:tracePt t="88805" x="4159250" y="3460750"/>
          <p14:tracePt t="88822" x="4171950" y="3498850"/>
          <p14:tracePt t="88838" x="4184650" y="3524250"/>
          <p14:tracePt t="88855" x="4191000" y="3562350"/>
          <p14:tracePt t="88872" x="4203700" y="3594100"/>
          <p14:tracePt t="88888" x="4210050" y="3619500"/>
          <p14:tracePt t="88905" x="4216400" y="3657600"/>
          <p14:tracePt t="88923" x="4222750" y="3689350"/>
          <p14:tracePt t="88938" x="4229100" y="3727450"/>
          <p14:tracePt t="88955" x="4229100" y="3759200"/>
          <p14:tracePt t="88971" x="4235450" y="3810000"/>
          <p14:tracePt t="88988" x="4235450" y="3848100"/>
          <p14:tracePt t="89005" x="4235450" y="3873500"/>
          <p14:tracePt t="89021" x="4235450" y="3892550"/>
          <p14:tracePt t="89038" x="4235450" y="3905250"/>
          <p14:tracePt t="89055" x="4229100" y="3924300"/>
          <p14:tracePt t="89072" x="4210050" y="3962400"/>
          <p14:tracePt t="89088" x="4191000" y="3994150"/>
          <p14:tracePt t="89105" x="4171950" y="4032250"/>
          <p14:tracePt t="89121" x="4146550" y="4070350"/>
          <p14:tracePt t="89138" x="4127500" y="4102100"/>
          <p14:tracePt t="89155" x="4095750" y="4140200"/>
          <p14:tracePt t="89171" x="4083050" y="4152900"/>
          <p14:tracePt t="89188" x="4064000" y="4165600"/>
          <p14:tracePt t="89205" x="4064000" y="4171950"/>
          <p14:tracePt t="89222" x="4044950" y="4191000"/>
          <p14:tracePt t="89238" x="4032250" y="4197350"/>
          <p14:tracePt t="89255" x="4025900" y="4203700"/>
          <p14:tracePt t="89271" x="4019550" y="4203700"/>
          <p14:tracePt t="89304" x="4013200" y="4203700"/>
          <p14:tracePt t="89321" x="4006850" y="4203700"/>
          <p14:tracePt t="89338" x="4000500" y="4203700"/>
          <p14:tracePt t="89354" x="3981450" y="4203700"/>
          <p14:tracePt t="89378" x="3975100" y="4203700"/>
          <p14:tracePt t="89388" x="3968750" y="4203700"/>
          <p14:tracePt t="89404" x="3962400" y="4203700"/>
          <p14:tracePt t="89421" x="3943350" y="4210050"/>
          <p14:tracePt t="89438" x="3898900" y="4216400"/>
          <p14:tracePt t="89454" x="3860800" y="4222750"/>
          <p14:tracePt t="89472" x="3778250" y="4235450"/>
          <p14:tracePt t="89488" x="3689350" y="4241800"/>
          <p14:tracePt t="89504" x="3587750" y="4235450"/>
          <p14:tracePt t="89521" x="3511550" y="4222750"/>
          <p14:tracePt t="89538" x="3460750" y="4210050"/>
          <p14:tracePt t="89554" x="3409950" y="4197350"/>
          <p14:tracePt t="89571" x="3365500" y="4191000"/>
          <p14:tracePt t="89588" x="3321050" y="4184650"/>
          <p14:tracePt t="89604" x="3289300" y="4171950"/>
          <p14:tracePt t="89621" x="3251200" y="4165600"/>
          <p14:tracePt t="89638" x="3238500" y="4159250"/>
          <p14:tracePt t="89654" x="3232150" y="4152900"/>
          <p14:tracePt t="89671" x="3219450" y="4146550"/>
          <p14:tracePt t="89688" x="3187700" y="4140200"/>
          <p14:tracePt t="89704" x="3168650" y="4127500"/>
          <p14:tracePt t="89721" x="3155950" y="4121150"/>
          <p14:tracePt t="89738" x="3136900" y="4114800"/>
          <p14:tracePt t="89754" x="3124200" y="4108450"/>
          <p14:tracePt t="89771" x="3111500" y="4108450"/>
          <p14:tracePt t="89787" x="3086100" y="4095750"/>
          <p14:tracePt t="89804" x="3067050" y="4083050"/>
          <p14:tracePt t="89821" x="3060700" y="4076700"/>
          <p14:tracePt t="89837" x="3054350" y="4070350"/>
          <p14:tracePt t="89871" x="3048000" y="4070350"/>
          <p14:tracePt t="89896" x="3041650" y="4064000"/>
          <p14:tracePt t="89905" x="3028950" y="4057650"/>
          <p14:tracePt t="89920" x="3022600" y="4051300"/>
          <p14:tracePt t="89937" x="3009900" y="4044950"/>
          <p14:tracePt t="89954" x="2990850" y="4032250"/>
          <p14:tracePt t="89971" x="2984500" y="4032250"/>
          <p14:tracePt t="89987" x="2978150" y="4032250"/>
          <p14:tracePt t="90021" x="2971800" y="4032250"/>
          <p14:tracePt t="90114" x="2965450" y="4032250"/>
          <p14:tracePt t="90122" x="2952750" y="4032250"/>
          <p14:tracePt t="90146" x="2946400" y="4032250"/>
          <p14:tracePt t="90154" x="2940050" y="4025900"/>
          <p14:tracePt t="90171" x="2933700" y="4019550"/>
          <p14:tracePt t="90178" x="2927350" y="4019550"/>
          <p14:tracePt t="90187" x="2921000" y="4019550"/>
          <p14:tracePt t="90204" x="2914650" y="4019550"/>
          <p14:tracePt t="90220" x="2914650" y="4013200"/>
          <p14:tracePt t="91417" x="2914650" y="4006850"/>
          <p14:tracePt t="91430" x="2921000" y="4000500"/>
          <p14:tracePt t="91438" x="2952750" y="3994150"/>
          <p14:tracePt t="91453" x="3009900" y="3968750"/>
          <p14:tracePt t="91470" x="3149600" y="3911600"/>
          <p14:tracePt t="91486" x="3263900" y="3860800"/>
          <p14:tracePt t="91503" x="3390900" y="3797300"/>
          <p14:tracePt t="91519" x="3486150" y="3746500"/>
          <p14:tracePt t="91536" x="3568700" y="3708400"/>
          <p14:tracePt t="91552" x="3625850" y="3689350"/>
          <p14:tracePt t="91569" x="3663950" y="3670300"/>
          <p14:tracePt t="91586" x="3695700" y="3651250"/>
          <p14:tracePt t="91602" x="3727450" y="3625850"/>
          <p14:tracePt t="91619" x="3778250" y="3600450"/>
          <p14:tracePt t="91636" x="3816350" y="3575050"/>
          <p14:tracePt t="91652" x="3835400" y="3562350"/>
          <p14:tracePt t="91670" x="3848100" y="3549650"/>
          <p14:tracePt t="91686" x="3854450" y="3543300"/>
          <p14:tracePt t="91702" x="3860800" y="3536950"/>
          <p14:tracePt t="91719" x="3867150" y="3530600"/>
          <p14:tracePt t="91736" x="3873500" y="3517900"/>
          <p14:tracePt t="92708" x="3886200" y="3543300"/>
          <p14:tracePt t="92716" x="3892550" y="3562350"/>
          <p14:tracePt t="92724" x="3898900" y="3581400"/>
          <p14:tracePt t="92735" x="3905250" y="3600450"/>
          <p14:tracePt t="92751" x="3917950" y="3644900"/>
          <p14:tracePt t="92768" x="3937000" y="3702050"/>
          <p14:tracePt t="92785" x="3949700" y="3778250"/>
          <p14:tracePt t="92802" x="3962400" y="3873500"/>
          <p14:tracePt t="92818" x="3975100" y="3924300"/>
          <p14:tracePt t="92835" x="3981450" y="3956050"/>
          <p14:tracePt t="92851" x="3981450" y="3968750"/>
          <p14:tracePt t="92868" x="3981450" y="3987800"/>
          <p14:tracePt t="92885" x="3981450" y="4019550"/>
          <p14:tracePt t="92901" x="3987800" y="4038600"/>
          <p14:tracePt t="92918" x="3994150" y="4051300"/>
          <p14:tracePt t="92951" x="3994150" y="4057650"/>
          <p14:tracePt t="92998" x="4000500" y="4064000"/>
          <p14:tracePt t="93006" x="4000500" y="4070350"/>
          <p14:tracePt t="93018" x="4000500" y="4076700"/>
          <p14:tracePt t="93035" x="4006850" y="4089400"/>
          <p14:tracePt t="93052" x="4006850" y="4108450"/>
          <p14:tracePt t="93068" x="4006850" y="4121150"/>
          <p14:tracePt t="93085" x="4006850" y="4127500"/>
          <p14:tracePt t="93101" x="4006850" y="4133850"/>
          <p14:tracePt t="93118" x="4006850" y="4140200"/>
          <p14:tracePt t="93134" x="4006850" y="4146550"/>
          <p14:tracePt t="93151" x="4000500" y="4159250"/>
          <p14:tracePt t="93168" x="3994150" y="4165600"/>
          <p14:tracePt t="93184" x="3987800" y="4171950"/>
          <p14:tracePt t="93202" x="3981450" y="4178300"/>
          <p14:tracePt t="93218" x="3981450" y="4184650"/>
          <p14:tracePt t="93234" x="3968750" y="4191000"/>
          <p14:tracePt t="93251" x="3968750" y="4197350"/>
          <p14:tracePt t="93284" x="3968750" y="4203700"/>
          <p14:tracePt t="93342" x="3962400" y="4203700"/>
          <p14:tracePt t="93359" x="3956050" y="4210050"/>
          <p14:tracePt t="93366" x="3949700" y="4216400"/>
          <p14:tracePt t="93382" x="3949700" y="4222750"/>
          <p14:tracePt t="93399" x="3943350" y="4222750"/>
          <p14:tracePt t="93406" x="3937000" y="4229100"/>
          <p14:tracePt t="93418" x="3937000" y="4235450"/>
          <p14:tracePt t="93434" x="3924300" y="4241800"/>
          <p14:tracePt t="93451" x="3917950" y="4254500"/>
          <p14:tracePt t="93468" x="3905250" y="4260850"/>
          <p14:tracePt t="93484" x="3892550" y="4267200"/>
          <p14:tracePt t="93501" x="3886200" y="4267200"/>
          <p14:tracePt t="93664" x="3879850" y="4273550"/>
          <p14:tracePt t="93672" x="3867150" y="4279900"/>
          <p14:tracePt t="93684" x="3860800" y="4286250"/>
          <p14:tracePt t="93701" x="3829050" y="4292600"/>
          <p14:tracePt t="93718" x="3784600" y="4305300"/>
          <p14:tracePt t="93734" x="3752850" y="4311650"/>
          <p14:tracePt t="93751" x="3714750" y="4318000"/>
          <p14:tracePt t="93767" x="3683000" y="4324350"/>
          <p14:tracePt t="93784" x="3651250" y="4324350"/>
          <p14:tracePt t="93801" x="3613150" y="4324350"/>
          <p14:tracePt t="93817" x="3594100" y="4324350"/>
          <p14:tracePt t="93834" x="3587750" y="4324350"/>
          <p14:tracePt t="93851" x="3575050" y="4324350"/>
          <p14:tracePt t="93854" x="3568700" y="4324350"/>
          <p14:tracePt t="93882" x="3562350" y="4324350"/>
          <p14:tracePt t="93898" x="3556000" y="4324350"/>
          <p14:tracePt t="93917" x="3549650" y="4318000"/>
          <p14:tracePt t="93922" x="3530600" y="4311650"/>
          <p14:tracePt t="93934" x="3517900" y="4305300"/>
          <p14:tracePt t="93951" x="3492500" y="4292600"/>
          <p14:tracePt t="93966" x="3460750" y="4279900"/>
          <p14:tracePt t="93983" x="3429000" y="4254500"/>
          <p14:tracePt t="94000" x="3409950" y="4248150"/>
          <p14:tracePt t="94017" x="3403600" y="4235450"/>
          <p14:tracePt t="94034" x="3390900" y="4229100"/>
          <p14:tracePt t="94050" x="3384550" y="4216400"/>
          <p14:tracePt t="94067" x="3378200" y="4203700"/>
          <p14:tracePt t="94084" x="3365500" y="4191000"/>
          <p14:tracePt t="94100" x="3352800" y="4171950"/>
          <p14:tracePt t="94117" x="3346450" y="4133850"/>
          <p14:tracePt t="94134" x="3340100" y="4076700"/>
          <p14:tracePt t="94150" x="3333750" y="4025900"/>
          <p14:tracePt t="94167" x="3333750" y="3981450"/>
          <p14:tracePt t="94184" x="3333750" y="3949700"/>
          <p14:tracePt t="94200" x="3346450" y="3937000"/>
          <p14:tracePt t="94217" x="3365500" y="3911600"/>
          <p14:tracePt t="94233" x="3384550" y="3873500"/>
          <p14:tracePt t="94250" x="3435350" y="3829050"/>
          <p14:tracePt t="94267" x="3467100" y="3797300"/>
          <p14:tracePt t="94283" x="3498850" y="3765550"/>
          <p14:tracePt t="94300" x="3524250" y="3752850"/>
          <p14:tracePt t="94317" x="3536950" y="3746500"/>
          <p14:tracePt t="94333" x="3556000" y="3733800"/>
          <p14:tracePt t="94350" x="3581400" y="3727450"/>
          <p14:tracePt t="94368" x="3638550" y="3714750"/>
          <p14:tracePt t="94384" x="3689350" y="3708400"/>
          <p14:tracePt t="94400" x="3733800" y="3708400"/>
          <p14:tracePt t="94417" x="3790950" y="3708400"/>
          <p14:tracePt t="94433" x="3822700" y="3708400"/>
          <p14:tracePt t="94450" x="3835400" y="3714750"/>
          <p14:tracePt t="94467" x="3841750" y="3721100"/>
          <p14:tracePt t="94483" x="3848100" y="3721100"/>
          <p14:tracePt t="94808" x="3854450" y="3727450"/>
          <p14:tracePt t="94814" x="3867150" y="3727450"/>
          <p14:tracePt t="94822" x="3873500" y="3733800"/>
          <p14:tracePt t="94833" x="3873500" y="3740150"/>
          <p14:tracePt t="94850" x="3886200" y="3746500"/>
          <p14:tracePt t="94866" x="3892550" y="3759200"/>
          <p14:tracePt t="94883" x="3898900" y="3759200"/>
          <p14:tracePt t="95042" x="3905250" y="3765550"/>
          <p14:tracePt t="95058" x="3911600" y="3771900"/>
          <p14:tracePt t="95067" x="3917950" y="3771900"/>
          <p14:tracePt t="95074" x="3924300" y="3771900"/>
          <p14:tracePt t="95096" x="3930650" y="3771900"/>
          <p14:tracePt t="95104" x="3937000" y="3771900"/>
          <p14:tracePt t="95120" x="3943350" y="3771900"/>
          <p14:tracePt t="95880" x="3949700" y="3771900"/>
          <p14:tracePt t="95888" x="3956050" y="3778250"/>
          <p14:tracePt t="95907" x="3962400" y="3778250"/>
          <p14:tracePt t="95915" x="3968750" y="3784600"/>
          <p14:tracePt t="95932" x="3975100" y="3790950"/>
          <p14:tracePt t="95949" x="3987800" y="3790950"/>
          <p14:tracePt t="95965" x="3994150" y="3790950"/>
          <p14:tracePt t="95982" x="4000500" y="3790950"/>
          <p14:tracePt t="95999" x="4013200" y="3797300"/>
          <p14:tracePt t="96015" x="4019550" y="3803650"/>
          <p14:tracePt t="96032" x="4032250" y="3810000"/>
          <p14:tracePt t="96049" x="4038600" y="3816350"/>
          <p14:tracePt t="96065" x="4044950" y="3822700"/>
          <p14:tracePt t="96082" x="4057650" y="3822700"/>
          <p14:tracePt t="96099" x="4070350" y="3835400"/>
          <p14:tracePt t="96116" x="4095750" y="3841750"/>
          <p14:tracePt t="96132" x="4108450" y="3841750"/>
          <p14:tracePt t="96149" x="4121150" y="3854450"/>
          <p14:tracePt t="96165" x="4127500" y="3860800"/>
          <p14:tracePt t="96182" x="4133850" y="3860800"/>
          <p14:tracePt t="96199" x="4140200" y="3860800"/>
          <p14:tracePt t="96750" x="4152900" y="3867150"/>
          <p14:tracePt t="96758" x="4178300" y="3873500"/>
          <p14:tracePt t="96766" x="4197350" y="3879850"/>
          <p14:tracePt t="96782" x="4222750" y="3886200"/>
          <p14:tracePt t="96798" x="4235450" y="3892550"/>
          <p14:tracePt t="96814" x="4241800" y="3892550"/>
          <p14:tracePt t="97980" x="4241800" y="3898900"/>
          <p14:tracePt t="97988" x="4229100" y="3905250"/>
          <p14:tracePt t="97997" x="4210050" y="3917950"/>
          <p14:tracePt t="98014" x="4171950" y="3943350"/>
          <p14:tracePt t="98030" x="4114800" y="3981450"/>
          <p14:tracePt t="98047" x="4051300" y="4019550"/>
          <p14:tracePt t="98063" x="3994150" y="4051300"/>
          <p14:tracePt t="98080" x="3943350" y="4083050"/>
          <p14:tracePt t="98097" x="3905250" y="4108450"/>
          <p14:tracePt t="98114" x="3886200" y="4121150"/>
          <p14:tracePt t="98130" x="3879850" y="4133850"/>
          <p14:tracePt t="98146" x="3867150" y="4140200"/>
          <p14:tracePt t="98163" x="3860800" y="4146550"/>
          <p14:tracePt t="98180" x="3829050" y="4152900"/>
          <p14:tracePt t="98197" x="3771900" y="4165600"/>
          <p14:tracePt t="98213" x="3683000" y="4184650"/>
          <p14:tracePt t="98230" x="3556000" y="4203700"/>
          <p14:tracePt t="98247" x="3511550" y="4203700"/>
          <p14:tracePt t="98263" x="3473450" y="4203700"/>
          <p14:tracePt t="98280" x="3441700" y="4203700"/>
          <p14:tracePt t="98297" x="3397250" y="4197350"/>
          <p14:tracePt t="98313" x="3333750" y="4197350"/>
          <p14:tracePt t="98330" x="3282950" y="4191000"/>
          <p14:tracePt t="98347" x="3232150" y="4191000"/>
          <p14:tracePt t="98363" x="3200400" y="4184650"/>
          <p14:tracePt t="98380" x="3187700" y="4178300"/>
          <p14:tracePt t="98396" x="3175000" y="4178300"/>
          <p14:tracePt t="98450" x="3168650" y="4171950"/>
          <p14:tracePt t="98458" x="3143250" y="4165600"/>
          <p14:tracePt t="98466" x="3117850" y="4165600"/>
          <p14:tracePt t="98480" x="3098800" y="4159250"/>
          <p14:tracePt t="98496" x="3073400" y="4146550"/>
          <p14:tracePt t="98513" x="3022600" y="4133850"/>
          <p14:tracePt t="98530" x="2978150" y="4121150"/>
          <p14:tracePt t="98546" x="2927350" y="4114800"/>
          <p14:tracePt t="98563" x="2882900" y="4114800"/>
          <p14:tracePt t="98580" x="2838450" y="4114800"/>
          <p14:tracePt t="98596" x="2781300" y="4114800"/>
          <p14:tracePt t="98614" x="2705100" y="4114800"/>
          <p14:tracePt t="98630" x="2673350" y="4114800"/>
          <p14:tracePt t="98646" x="2641600" y="4121150"/>
          <p14:tracePt t="98663" x="2622550" y="4121150"/>
          <p14:tracePt t="98680" x="2616200" y="4121150"/>
          <p14:tracePt t="98802" x="2609850" y="4121150"/>
          <p14:tracePt t="98810" x="2603500" y="4121150"/>
          <p14:tracePt t="98818" x="2603500" y="4127500"/>
          <p14:tracePt t="98904" x="2609850" y="4127500"/>
          <p14:tracePt t="98912" x="2616200" y="4127500"/>
          <p14:tracePt t="98923" x="2616200" y="4121150"/>
          <p14:tracePt t="98936" x="2616200" y="4114800"/>
          <p14:tracePt t="98946" x="2622550" y="4114800"/>
          <p14:tracePt t="98962" x="2628900" y="4102100"/>
          <p14:tracePt t="98979" x="2641600" y="4095750"/>
          <p14:tracePt t="98996" x="2647950" y="4076700"/>
          <p14:tracePt t="99013" x="2647950" y="4064000"/>
          <p14:tracePt t="99030" x="2647950" y="4051300"/>
          <p14:tracePt t="99046" x="2641600" y="4038600"/>
          <p14:tracePt t="99062" x="2628900" y="4006850"/>
          <p14:tracePt t="99079" x="2622550" y="3981450"/>
          <p14:tracePt t="99096" x="2609850" y="3956050"/>
          <p14:tracePt t="99113" x="2597150" y="3937000"/>
          <p14:tracePt t="99129" x="2584450" y="3917950"/>
          <p14:tracePt t="99146" x="2584450" y="3898900"/>
          <p14:tracePt t="99163" x="2578100" y="3886200"/>
          <p14:tracePt t="99179" x="2578100" y="3860800"/>
          <p14:tracePt t="99196" x="2578100" y="3854450"/>
          <p14:tracePt t="99213" x="2590800" y="3829050"/>
          <p14:tracePt t="99229" x="2628900" y="3803650"/>
          <p14:tracePt t="99246" x="2679700" y="3784600"/>
          <p14:tracePt t="99263" x="2724150" y="3771900"/>
          <p14:tracePt t="99280" x="2787650" y="3759200"/>
          <p14:tracePt t="99296" x="2819400" y="3752850"/>
          <p14:tracePt t="99312" x="2857500" y="3740150"/>
          <p14:tracePt t="99329" x="2889250" y="3733800"/>
          <p14:tracePt t="99346" x="2921000" y="3727450"/>
          <p14:tracePt t="99362" x="2952750" y="3727450"/>
          <p14:tracePt t="99379" x="2959100" y="3727450"/>
          <p14:tracePt t="99383" x="2965450" y="3727450"/>
          <p14:tracePt t="99395" x="2971800" y="3727450"/>
          <p14:tracePt t="99430" x="2978150" y="3727450"/>
          <p14:tracePt t="99448" x="2984500" y="3727450"/>
          <p14:tracePt t="99454" x="2984500" y="3733800"/>
          <p14:tracePt t="99469" x="2990850" y="3733800"/>
          <p14:tracePt t="99478" x="2997200" y="3733800"/>
          <p14:tracePt t="99495" x="3003550" y="3733800"/>
          <p14:tracePt t="99512" x="3003550" y="3740150"/>
          <p14:tracePt t="99529" x="3016250" y="3752850"/>
          <p14:tracePt t="99546" x="3022600" y="3759200"/>
          <p14:tracePt t="99562" x="3035300" y="3765550"/>
          <p14:tracePt t="99579" x="3048000" y="3778250"/>
          <p14:tracePt t="99595" x="3054350" y="3784600"/>
          <p14:tracePt t="99612" x="3067050" y="3797300"/>
          <p14:tracePt t="99629" x="3073400" y="3797300"/>
          <p14:tracePt t="99645" x="3073400" y="3803650"/>
          <p14:tracePt t="99696" x="3079750" y="3803650"/>
          <p14:tracePt t="99720" x="3079750" y="3816350"/>
          <p14:tracePt t="99736" x="3092450" y="3822700"/>
          <p14:tracePt t="99742" x="3092450" y="3829050"/>
          <p14:tracePt t="99750" x="3098800" y="3835400"/>
          <p14:tracePt t="99762" x="3105150" y="3841750"/>
          <p14:tracePt t="99782" x="3105150" y="3848100"/>
          <p14:tracePt t="99795" x="3105150" y="3854450"/>
          <p14:tracePt t="99812" x="3111500" y="3854450"/>
          <p14:tracePt t="99845" x="3111500" y="3860800"/>
          <p14:tracePt t="99852" x="3111500" y="3867150"/>
          <p14:tracePt t="99862" x="3111500" y="3873500"/>
          <p14:tracePt t="99878" x="3111500" y="3879850"/>
          <p14:tracePt t="99895" x="3111500" y="3892550"/>
          <p14:tracePt t="99912" x="3111500" y="3905250"/>
          <p14:tracePt t="99928" x="3111500" y="3917950"/>
          <p14:tracePt t="99946" x="3105150" y="3924300"/>
          <p14:tracePt t="100040" x="3098800" y="3930650"/>
          <p14:tracePt t="100056" x="3092450" y="3937000"/>
          <p14:tracePt t="100088" x="3092450" y="3943350"/>
          <p14:tracePt t="100261" x="3086100" y="3943350"/>
          <p14:tracePt t="100440" x="3079750" y="3949700"/>
          <p14:tracePt t="100458" x="3067050" y="3949700"/>
          <p14:tracePt t="100464" x="3048000" y="3949700"/>
          <p14:tracePt t="100478" x="3022600" y="3949700"/>
          <p14:tracePt t="100495" x="2971800" y="3949700"/>
          <p14:tracePt t="100511" x="2895600" y="3937000"/>
          <p14:tracePt t="100528" x="2863850" y="3937000"/>
          <p14:tracePt t="100545" x="2825750" y="3930650"/>
          <p14:tracePt t="100561" x="2794000" y="3924300"/>
          <p14:tracePt t="100578" x="2768600" y="3911600"/>
          <p14:tracePt t="100594" x="2749550" y="3905250"/>
          <p14:tracePt t="100612" x="2730500" y="3873500"/>
          <p14:tracePt t="100628" x="2711450" y="3841750"/>
          <p14:tracePt t="100645" x="2705100" y="3835400"/>
          <p14:tracePt t="100661" x="2698750" y="3822700"/>
          <p14:tracePt t="100694" x="2698750" y="3816350"/>
          <p14:tracePt t="100711" x="2698750" y="3810000"/>
          <p14:tracePt t="100728" x="2705100" y="3797300"/>
          <p14:tracePt t="100744" x="2743200" y="3778250"/>
          <p14:tracePt t="100762" x="2819400" y="3765550"/>
          <p14:tracePt t="100778" x="2895600" y="3771900"/>
          <p14:tracePt t="100794" x="2984500" y="3784600"/>
          <p14:tracePt t="100811" x="3035300" y="3797300"/>
          <p14:tracePt t="100828" x="3060700" y="3810000"/>
          <p14:tracePt t="100844" x="3073400" y="3810000"/>
          <p14:tracePt t="100861" x="3073400" y="3816350"/>
          <p14:tracePt t="100864" x="3079750" y="3816350"/>
          <p14:tracePt t="100878" x="3079750" y="3822700"/>
          <p14:tracePt t="100895" x="3086100" y="3822700"/>
          <p14:tracePt t="100911" x="3086100" y="3835400"/>
          <p14:tracePt t="100928" x="3098800" y="3841750"/>
          <p14:tracePt t="100944" x="3105150" y="3860800"/>
          <p14:tracePt t="100961" x="3111500" y="3860800"/>
          <p14:tracePt t="100978" x="3117850" y="3873500"/>
          <p14:tracePt t="101011" x="3117850" y="3886200"/>
          <p14:tracePt t="101028" x="3117850" y="3905250"/>
          <p14:tracePt t="101044" x="3105150" y="3917950"/>
          <p14:tracePt t="101061" x="3105150" y="3924300"/>
          <p14:tracePt t="101078" x="3098800" y="3943350"/>
          <p14:tracePt t="101094" x="3086100" y="3968750"/>
          <p14:tracePt t="101111" x="3079750" y="3981450"/>
          <p14:tracePt t="101127" x="3067050" y="4000500"/>
          <p14:tracePt t="101144" x="3060700" y="4019550"/>
          <p14:tracePt t="101161" x="3060700" y="4025900"/>
          <p14:tracePt t="101177" x="3054350" y="4032250"/>
          <p14:tracePt t="101194" x="3054350" y="4038600"/>
          <p14:tracePt t="101640" x="3060700" y="4038600"/>
          <p14:tracePt t="101649" x="3073400" y="4044950"/>
          <p14:tracePt t="101660" x="3092450" y="4051300"/>
          <p14:tracePt t="101678" x="3130550" y="4070350"/>
          <p14:tracePt t="101694" x="3168650" y="4083050"/>
          <p14:tracePt t="101710" x="3200400" y="4095750"/>
          <p14:tracePt t="101727" x="3244850" y="4102100"/>
          <p14:tracePt t="101744" x="3302000" y="4121150"/>
          <p14:tracePt t="101760" x="3390900" y="4140200"/>
          <p14:tracePt t="101777" x="3511550" y="4159250"/>
          <p14:tracePt t="101794" x="3632200" y="4165600"/>
          <p14:tracePt t="101810" x="3746500" y="4171950"/>
          <p14:tracePt t="101827" x="3911600" y="4203700"/>
          <p14:tracePt t="101844" x="4032250" y="4229100"/>
          <p14:tracePt t="101860" x="4165600" y="4260850"/>
          <p14:tracePt t="101877" x="4292600" y="4311650"/>
          <p14:tracePt t="101894" x="4387850" y="4343400"/>
          <p14:tracePt t="101910" x="4470400" y="4368800"/>
          <p14:tracePt t="101927" x="4514850" y="4381500"/>
          <p14:tracePt t="101944" x="4546600" y="4400550"/>
          <p14:tracePt t="101960" x="4559300" y="4406900"/>
          <p14:tracePt t="101977" x="4572000" y="4413250"/>
          <p14:tracePt t="101993" x="4597400" y="4425950"/>
          <p14:tracePt t="102010" x="4660900" y="4457700"/>
          <p14:tracePt t="102027" x="4775200" y="4540250"/>
          <p14:tracePt t="102043" x="4933950" y="4648200"/>
          <p14:tracePt t="102060" x="5092700" y="4737100"/>
          <p14:tracePt t="102077" x="5245100" y="4819650"/>
          <p14:tracePt t="102094" x="5378450" y="4902200"/>
          <p14:tracePt t="102110" x="5384800" y="4908550"/>
          <p14:tracePt t="102234" x="5384800" y="4914900"/>
          <p14:tracePt t="102242" x="5384800" y="4921250"/>
          <p14:tracePt t="102250" x="5378450" y="4921250"/>
          <p14:tracePt t="102267" x="5372100" y="4921250"/>
          <p14:tracePt t="102291" x="5372100" y="4927600"/>
          <p14:tracePt t="102298" x="5372100" y="4940300"/>
          <p14:tracePt t="102310" x="5372100" y="4953000"/>
          <p14:tracePt t="102327" x="5391150" y="4991100"/>
          <p14:tracePt t="102344" x="5410200" y="5029200"/>
          <p14:tracePt t="102360" x="5416550" y="5035550"/>
          <p14:tracePt t="102430" x="5422900" y="5035550"/>
          <p14:tracePt t="102454" x="5422900" y="5041900"/>
          <p14:tracePt t="102462" x="5441950" y="5048250"/>
          <p14:tracePt t="102476" x="5461000" y="5060950"/>
          <p14:tracePt t="102493" x="5492750" y="5073650"/>
          <p14:tracePt t="102510" x="5505450" y="5080000"/>
          <p14:tracePt t="102526" x="5511800" y="5080000"/>
          <p14:tracePt t="102543" x="5524500" y="5086350"/>
          <p14:tracePt t="102560" x="5543550" y="5086350"/>
          <p14:tracePt t="102576" x="5556250" y="5086350"/>
          <p14:tracePt t="102594" x="5575300" y="5086350"/>
          <p14:tracePt t="102610" x="5575300" y="5092700"/>
          <p14:tracePt t="102744" x="5530850" y="5080000"/>
          <p14:tracePt t="102752" x="5454650" y="5054600"/>
          <p14:tracePt t="102761" x="5353050" y="5029200"/>
          <p14:tracePt t="102776" x="5194300" y="4965700"/>
          <p14:tracePt t="102793" x="5073650" y="4946650"/>
          <p14:tracePt t="102809" x="4978400" y="4921250"/>
          <p14:tracePt t="102826" x="4933950" y="4908550"/>
          <p14:tracePt t="102843" x="4895850" y="4902200"/>
          <p14:tracePt t="102859" x="4870450" y="4895850"/>
          <p14:tracePt t="102876" x="4813300" y="4902200"/>
          <p14:tracePt t="102892" x="4756150" y="4908550"/>
          <p14:tracePt t="102909" x="4705350" y="4902200"/>
          <p14:tracePt t="102926" x="4667250" y="4895850"/>
          <p14:tracePt t="103044" x="4673600" y="4889500"/>
          <p14:tracePt t="103050" x="4692650" y="4883150"/>
          <p14:tracePt t="103059" x="4718050" y="4876800"/>
          <p14:tracePt t="103076" x="4813300" y="4876800"/>
          <p14:tracePt t="103092" x="4991100" y="4889500"/>
          <p14:tracePt t="103109" x="5264150" y="4946650"/>
          <p14:tracePt t="103126" x="5537200" y="5010150"/>
          <p14:tracePt t="103142" x="5708650" y="5060950"/>
          <p14:tracePt t="103159" x="5918200" y="5137150"/>
          <p14:tracePt t="103176" x="5981700" y="5149850"/>
          <p14:tracePt t="103192" x="5988050" y="5149850"/>
          <p14:tracePt t="103226" x="5994400" y="5149850"/>
          <p14:tracePt t="103242" x="6000750" y="5149850"/>
          <p14:tracePt t="103260" x="6013450" y="5143500"/>
          <p14:tracePt t="103276" x="6026150" y="5143500"/>
          <p14:tracePt t="103292" x="6038850" y="5143500"/>
          <p14:tracePt t="103309" x="6057900" y="5143500"/>
          <p14:tracePt t="103326" x="6070600" y="5143500"/>
          <p14:tracePt t="103342" x="6115050" y="5143500"/>
          <p14:tracePt t="103359" x="6146800" y="5143500"/>
          <p14:tracePt t="103376" x="6159500" y="5143500"/>
          <p14:tracePt t="103488" x="6153150" y="5143500"/>
          <p14:tracePt t="103497" x="6134100" y="5124450"/>
          <p14:tracePt t="103509" x="6115050" y="5111750"/>
          <p14:tracePt t="103526" x="6108700" y="5105400"/>
          <p14:tracePt t="103542" x="6102350" y="5086350"/>
          <p14:tracePt t="103559" x="6089650" y="5080000"/>
          <p14:tracePt t="103575" x="6083300" y="5073650"/>
          <p14:tracePt t="103692" x="6083300" y="5067300"/>
          <p14:tracePt t="103700" x="6096000" y="5060950"/>
          <p14:tracePt t="103709" x="6096000" y="5054600"/>
          <p14:tracePt t="103725" x="6108700" y="5054600"/>
          <p14:tracePt t="103742" x="6115050" y="5048250"/>
          <p14:tracePt t="103759" x="6127750" y="5035550"/>
          <p14:tracePt t="103775" x="6140450" y="5029200"/>
          <p14:tracePt t="103792" x="6153150" y="5022850"/>
          <p14:tracePt t="103809" x="6172200" y="5016500"/>
          <p14:tracePt t="103825" x="6223000" y="5003800"/>
          <p14:tracePt t="103842" x="6242050" y="4991100"/>
          <p14:tracePt t="103858" x="6254750" y="4984750"/>
          <p14:tracePt t="103892" x="6267450" y="4984750"/>
          <p14:tracePt t="104036" x="6267450" y="4978400"/>
          <p14:tracePt t="104044" x="6273800" y="4978400"/>
          <p14:tracePt t="104058" x="6286500" y="4978400"/>
          <p14:tracePt t="104075" x="6292850" y="4978400"/>
          <p14:tracePt t="104092" x="6305550" y="4978400"/>
          <p14:tracePt t="104130" x="6311900" y="4978400"/>
          <p14:tracePt t="104194" x="6318250" y="4978400"/>
          <p14:tracePt t="104225" x="6324600" y="4978400"/>
          <p14:tracePt t="104232" x="6330950" y="4978400"/>
          <p14:tracePt t="104248" x="6337300" y="4978400"/>
          <p14:tracePt t="104264" x="6343650" y="4978400"/>
          <p14:tracePt t="104275" x="6350000" y="4978400"/>
          <p14:tracePt t="104291" x="6356350" y="4978400"/>
          <p14:tracePt t="104308" x="6362700" y="4978400"/>
          <p14:tracePt t="104325" x="6375400" y="4978400"/>
          <p14:tracePt t="104342" x="6388100" y="4978400"/>
          <p14:tracePt t="104358" x="6400800" y="4978400"/>
          <p14:tracePt t="104375" x="6419850" y="4978400"/>
          <p14:tracePt t="104391" x="6451600" y="4972050"/>
          <p14:tracePt t="104408" x="6477000" y="4972050"/>
          <p14:tracePt t="104425" x="6502400" y="4972050"/>
          <p14:tracePt t="104441" x="6521450" y="4972050"/>
          <p14:tracePt t="104475" x="6527800" y="4965700"/>
          <p14:tracePt t="104492" x="6534150" y="4965700"/>
          <p14:tracePt t="104828" x="6521450" y="4978400"/>
          <p14:tracePt t="104837" x="6515100" y="4978400"/>
          <p14:tracePt t="104844" x="6508750" y="4984750"/>
          <p14:tracePt t="104858" x="6502400" y="4991100"/>
          <p14:tracePt t="104874" x="6438900" y="5022850"/>
          <p14:tracePt t="104891" x="6350000" y="5041900"/>
          <p14:tracePt t="104908" x="6261100" y="5060950"/>
          <p14:tracePt t="104924" x="6203950" y="5067300"/>
          <p14:tracePt t="104941" x="6153150" y="5073650"/>
          <p14:tracePt t="104958" x="6127750" y="5073650"/>
          <p14:tracePt t="104974" x="6108700" y="5060950"/>
          <p14:tracePt t="104991" x="6102350" y="5054600"/>
          <p14:tracePt t="105008" x="6089650" y="5054600"/>
          <p14:tracePt t="105078" x="6076950" y="5035550"/>
          <p14:tracePt t="105086" x="6057900" y="5016500"/>
          <p14:tracePt t="105094" x="6045200" y="5003800"/>
          <p14:tracePt t="105107" x="6032500" y="4991100"/>
          <p14:tracePt t="105124" x="6019800" y="4978400"/>
          <p14:tracePt t="105141" x="6013450" y="4978400"/>
          <p14:tracePt t="105196" x="6013450" y="4972050"/>
          <p14:tracePt t="105220" x="6026150" y="4953000"/>
          <p14:tracePt t="105228" x="6038850" y="4940300"/>
          <p14:tracePt t="105241" x="6057900" y="4927600"/>
          <p14:tracePt t="105258" x="6127750" y="4851400"/>
          <p14:tracePt t="105274" x="6165850" y="4813300"/>
          <p14:tracePt t="105291" x="6191250" y="4775200"/>
          <p14:tracePt t="105307" x="6223000" y="4762500"/>
          <p14:tracePt t="105324" x="6254750" y="4737100"/>
          <p14:tracePt t="105341" x="6292850" y="4718050"/>
          <p14:tracePt t="105357" x="6343650" y="4705350"/>
          <p14:tracePt t="105374" x="6388100" y="4692650"/>
          <p14:tracePt t="105391" x="6438900" y="4692650"/>
          <p14:tracePt t="105408" x="6508750" y="4692650"/>
          <p14:tracePt t="105424" x="6546850" y="4692650"/>
          <p14:tracePt t="105440" x="6578600" y="4692650"/>
          <p14:tracePt t="105457" x="6604000" y="4692650"/>
          <p14:tracePt t="105474" x="6623050" y="4692650"/>
          <p14:tracePt t="105490" x="6635750" y="4692650"/>
          <p14:tracePt t="105507" x="6642100" y="4699000"/>
          <p14:tracePt t="105524" x="6654800" y="4711700"/>
          <p14:tracePt t="105540" x="6667500" y="4743450"/>
          <p14:tracePt t="105557" x="6673850" y="4756150"/>
          <p14:tracePt t="105574" x="6673850" y="4775200"/>
          <p14:tracePt t="105590" x="6673850" y="4794250"/>
          <p14:tracePt t="105607" x="6673850" y="4806950"/>
          <p14:tracePt t="105624" x="6673850" y="4826000"/>
          <p14:tracePt t="105640" x="6673850" y="4845050"/>
          <p14:tracePt t="105657" x="6667500" y="4864100"/>
          <p14:tracePt t="105674" x="6667500" y="4870450"/>
          <p14:tracePt t="105690" x="6661150" y="4876800"/>
          <p14:tracePt t="105707" x="6654800" y="4889500"/>
          <p14:tracePt t="105724" x="6648450" y="4914900"/>
          <p14:tracePt t="105740" x="6635750" y="4933950"/>
          <p14:tracePt t="105757" x="6629400" y="4946650"/>
          <p14:tracePt t="105774" x="6610350" y="4959350"/>
          <p14:tracePt t="105790" x="6578600" y="4984750"/>
          <p14:tracePt t="105807" x="6527800" y="5010150"/>
          <p14:tracePt t="105823" x="6502400" y="5029200"/>
          <p14:tracePt t="105840" x="6496050" y="5035550"/>
          <p14:tracePt t="105857" x="6483350" y="5041900"/>
          <p14:tracePt t="105873" x="6470650" y="5041900"/>
          <p14:tracePt t="105890" x="6451600" y="5041900"/>
          <p14:tracePt t="105907" x="6432550" y="5048250"/>
          <p14:tracePt t="105910" x="6419850" y="5048250"/>
          <p14:tracePt t="105924" x="6388100" y="5048250"/>
          <p14:tracePt t="105940" x="6369050" y="5048250"/>
          <p14:tracePt t="105957" x="6343650" y="5041900"/>
          <p14:tracePt t="105973" x="6337300" y="5035550"/>
          <p14:tracePt t="105990" x="6324600" y="5022850"/>
          <p14:tracePt t="106007" x="6299200" y="5016500"/>
          <p14:tracePt t="106023" x="6286500" y="5003800"/>
          <p14:tracePt t="106040" x="6267450" y="4997450"/>
          <p14:tracePt t="106057" x="6254750" y="4984750"/>
          <p14:tracePt t="106074" x="6235700" y="4978400"/>
          <p14:tracePt t="106090" x="6229350" y="4978400"/>
          <p14:tracePt t="106107" x="6223000" y="4978400"/>
          <p14:tracePt t="106123" x="6210300" y="4965700"/>
          <p14:tracePt t="106157" x="6203950" y="4959350"/>
          <p14:tracePt t="106426" x="6191250" y="4959350"/>
          <p14:tracePt t="106434" x="6140450" y="4978400"/>
          <p14:tracePt t="106442" x="6076950" y="4997450"/>
          <p14:tracePt t="106456" x="6013450" y="5003800"/>
          <p14:tracePt t="106474" x="5765800" y="5010150"/>
          <p14:tracePt t="106489" x="5575300" y="4959350"/>
          <p14:tracePt t="106506" x="5372100" y="4864100"/>
          <p14:tracePt t="106523" x="5200650" y="4768850"/>
          <p14:tracePt t="106540" x="5060950" y="4673600"/>
          <p14:tracePt t="106556" x="4972050" y="4597400"/>
          <p14:tracePt t="106573" x="4889500" y="4495800"/>
          <p14:tracePt t="106590" x="4794250" y="4406900"/>
          <p14:tracePt t="106606" x="4749800" y="4387850"/>
          <p14:tracePt t="106623" x="4718050" y="4375150"/>
          <p14:tracePt t="106639" x="4686300" y="4368800"/>
          <p14:tracePt t="106656" x="4603750" y="4343400"/>
          <p14:tracePt t="106673" x="4502150" y="4311650"/>
          <p14:tracePt t="106689" x="4413250" y="4292600"/>
          <p14:tracePt t="106706" x="4330700" y="4260850"/>
          <p14:tracePt t="106723" x="4267200" y="4216400"/>
          <p14:tracePt t="106740" x="4216400" y="4184650"/>
          <p14:tracePt t="106756" x="4216400" y="4178300"/>
          <p14:tracePt t="106849" x="4210050" y="4178300"/>
          <p14:tracePt t="106864" x="4197350" y="4171950"/>
          <p14:tracePt t="106873" x="4178300" y="4165600"/>
          <p14:tracePt t="106880" x="4159250" y="4159250"/>
          <p14:tracePt t="106889" x="4140200" y="4152900"/>
          <p14:tracePt t="106906" x="4089400" y="4140200"/>
          <p14:tracePt t="106923" x="4038600" y="4127500"/>
          <p14:tracePt t="106939" x="3994150" y="4121150"/>
          <p14:tracePt t="106956" x="3975100" y="4108450"/>
          <p14:tracePt t="106972" x="3962400" y="4102100"/>
          <p14:tracePt t="106989" x="3949700" y="4095750"/>
          <p14:tracePt t="107006" x="3949700" y="4083050"/>
          <p14:tracePt t="107022" x="3949700" y="4076700"/>
          <p14:tracePt t="107039" x="3956050" y="4064000"/>
          <p14:tracePt t="107056" x="3962400" y="4051300"/>
          <p14:tracePt t="107072" x="3975100" y="4038600"/>
          <p14:tracePt t="107089" x="3981450" y="4025900"/>
          <p14:tracePt t="107106" x="3987800" y="4013200"/>
          <p14:tracePt t="107122" x="4000500" y="4000500"/>
          <p14:tracePt t="107139" x="4019550" y="3975100"/>
          <p14:tracePt t="107156" x="4032250" y="3962400"/>
          <p14:tracePt t="107172" x="4044950" y="3937000"/>
          <p14:tracePt t="107189" x="4070350" y="3917950"/>
          <p14:tracePt t="107206" x="4083050" y="3905250"/>
          <p14:tracePt t="107222" x="4095750" y="3892550"/>
          <p14:tracePt t="107239" x="4102100" y="3892550"/>
          <p14:tracePt t="107256" x="4114800" y="3879850"/>
          <p14:tracePt t="107272" x="4127500" y="3879850"/>
          <p14:tracePt t="107289" x="4140200" y="3873500"/>
          <p14:tracePt t="107305" x="4152900" y="3867150"/>
          <p14:tracePt t="107322" x="4171950" y="3867150"/>
          <p14:tracePt t="107339" x="4210050" y="3867150"/>
          <p14:tracePt t="107355" x="4241800" y="3867150"/>
          <p14:tracePt t="107372" x="4260850" y="3867150"/>
          <p14:tracePt t="107389" x="4273550" y="3867150"/>
          <p14:tracePt t="107406" x="4286250" y="3867150"/>
          <p14:tracePt t="107468" x="4292600" y="3867150"/>
          <p14:tracePt t="107484" x="4298950" y="3867150"/>
          <p14:tracePt t="107492" x="4305300" y="3867150"/>
          <p14:tracePt t="107507" x="4311650" y="3867150"/>
          <p14:tracePt t="107522" x="4324350" y="3867150"/>
          <p14:tracePt t="107539" x="4337050" y="3867150"/>
          <p14:tracePt t="107555" x="4368800" y="3879850"/>
          <p14:tracePt t="107572" x="4400550" y="3892550"/>
          <p14:tracePt t="107589" x="4445000" y="3905250"/>
          <p14:tracePt t="107605" x="4483100" y="3917950"/>
          <p14:tracePt t="107622" x="4502150" y="3930650"/>
          <p14:tracePt t="107638" x="4514850" y="3949700"/>
          <p14:tracePt t="107656" x="4527550" y="3968750"/>
          <p14:tracePt t="107672" x="4527550" y="3975100"/>
          <p14:tracePt t="107689" x="4533900" y="3975100"/>
          <p14:tracePt t="107750" x="4533900" y="3981450"/>
          <p14:tracePt t="107774" x="4533900" y="3987800"/>
          <p14:tracePt t="107780" x="4527550" y="3994150"/>
          <p14:tracePt t="107789" x="4514850" y="4006850"/>
          <p14:tracePt t="107805" x="4502150" y="4025900"/>
          <p14:tracePt t="107822" x="4470400" y="4064000"/>
          <p14:tracePt t="107838" x="4432300" y="4089400"/>
          <p14:tracePt t="107855" x="4400550" y="4108450"/>
          <p14:tracePt t="107872" x="4362450" y="4127500"/>
          <p14:tracePt t="107888" x="4330700" y="4140200"/>
          <p14:tracePt t="107905" x="4286250" y="4152900"/>
          <p14:tracePt t="107909" x="4260850" y="4159250"/>
          <p14:tracePt t="107922" x="4210050" y="4159250"/>
          <p14:tracePt t="107938" x="4140200" y="4159250"/>
          <p14:tracePt t="107955" x="4089400" y="4152900"/>
          <p14:tracePt t="107972" x="4057650" y="4146550"/>
          <p14:tracePt t="107988" x="4025900" y="4140200"/>
          <p14:tracePt t="108005" x="3987800" y="4127500"/>
          <p14:tracePt t="108021" x="3956050" y="4127500"/>
          <p14:tracePt t="108038" x="3930650" y="4127500"/>
          <p14:tracePt t="108055" x="3911600" y="4127500"/>
          <p14:tracePt t="108071" x="3892550" y="4121150"/>
          <p14:tracePt t="108088" x="3886200" y="4121150"/>
          <p14:tracePt t="108105" x="3879850" y="4114800"/>
          <p14:tracePt t="108174" x="3873500" y="4114800"/>
          <p14:tracePt t="108188" x="3860800" y="4102100"/>
          <p14:tracePt t="108196" x="3841750" y="4102100"/>
          <p14:tracePt t="108205" x="3822700" y="4095750"/>
          <p14:tracePt t="108222" x="3797300" y="4076700"/>
          <p14:tracePt t="108238" x="3778250" y="4064000"/>
          <p14:tracePt t="108255" x="3771900" y="4057650"/>
          <p14:tracePt t="108272" x="3765550" y="4051300"/>
          <p14:tracePt t="108288" x="3759200" y="4051300"/>
          <p14:tracePt t="108384" x="3752850" y="4044950"/>
          <p14:tracePt t="108393" x="3746500" y="4038600"/>
          <p14:tracePt t="108408" x="3746500" y="4032250"/>
          <p14:tracePt t="108454" x="3740150" y="4025900"/>
          <p14:tracePt t="108469" x="3740150" y="4019550"/>
          <p14:tracePt t="108477" x="3733800" y="4019550"/>
          <p14:tracePt t="108487" x="3733800" y="4013200"/>
          <p14:tracePt t="108504" x="3714750" y="4000500"/>
          <p14:tracePt t="108521" x="3708400" y="3987800"/>
          <p14:tracePt t="108538" x="3695700" y="3981450"/>
          <p14:tracePt t="108554" x="3689350" y="3975100"/>
          <p14:tracePt t="108572" x="3683000" y="3962400"/>
          <p14:tracePt t="108588" x="3676650" y="3956050"/>
          <p14:tracePt t="108604" x="3676650" y="3949700"/>
          <p14:tracePt t="108621" x="3670300" y="3937000"/>
          <p14:tracePt t="108638" x="3663950" y="3930650"/>
          <p14:tracePt t="108654" x="3663950" y="3917950"/>
          <p14:tracePt t="108671" x="3663950" y="3911600"/>
          <p14:tracePt t="108688" x="3657600" y="3898900"/>
          <p14:tracePt t="108704" x="3657600" y="3886200"/>
          <p14:tracePt t="108721" x="3657600" y="3873500"/>
          <p14:tracePt t="108738" x="3657600" y="3841750"/>
          <p14:tracePt t="108754" x="3657600" y="3822700"/>
          <p14:tracePt t="108771" x="3657600" y="3803650"/>
          <p14:tracePt t="108788" x="3663950" y="3790950"/>
          <p14:tracePt t="108804" x="3676650" y="3778250"/>
          <p14:tracePt t="108821" x="3689350" y="3765550"/>
          <p14:tracePt t="108838" x="3714750" y="3733800"/>
          <p14:tracePt t="108854" x="3740150" y="3721100"/>
          <p14:tracePt t="108871" x="3771900" y="3702050"/>
          <p14:tracePt t="108888" x="3803650" y="3683000"/>
          <p14:tracePt t="108904" x="3841750" y="3670300"/>
          <p14:tracePt t="108921" x="3867150" y="3663950"/>
          <p14:tracePt t="108937" x="3892550" y="3651250"/>
          <p14:tracePt t="108954" x="3905250" y="3638550"/>
          <p14:tracePt t="108971" x="3911600" y="3638550"/>
          <p14:tracePt t="108988" x="3924300" y="3625850"/>
          <p14:tracePt t="109004" x="3943350" y="3619500"/>
          <p14:tracePt t="109021" x="3949700" y="3606800"/>
          <p14:tracePt t="109037" x="3962400" y="3606800"/>
          <p14:tracePt t="109054" x="3975100" y="3606800"/>
          <p14:tracePt t="109071" x="3981450" y="3600450"/>
          <p14:tracePt t="109087" x="3994150" y="3594100"/>
          <p14:tracePt t="109104" x="4019550" y="3587750"/>
          <p14:tracePt t="109121" x="4038600" y="3587750"/>
          <p14:tracePt t="109137" x="4051300" y="3587750"/>
          <p14:tracePt t="109154" x="4057650" y="3587750"/>
          <p14:tracePt t="109171" x="4070350" y="3600450"/>
          <p14:tracePt t="109187" x="4076700" y="3606800"/>
          <p14:tracePt t="109204" x="4089400" y="3613150"/>
          <p14:tracePt t="109238" x="4102100" y="3632200"/>
          <p14:tracePt t="109254" x="4114800" y="3638550"/>
          <p14:tracePt t="109270" x="4127500" y="3651250"/>
          <p14:tracePt t="109287" x="4140200" y="3663950"/>
          <p14:tracePt t="109304" x="4140200" y="3670300"/>
          <p14:tracePt t="109320" x="4152900" y="3683000"/>
          <p14:tracePt t="109337" x="4159250" y="3689350"/>
          <p14:tracePt t="109354" x="4171950" y="3695700"/>
          <p14:tracePt t="109370" x="4178300" y="3708400"/>
          <p14:tracePt t="109387" x="4184650" y="3721100"/>
          <p14:tracePt t="109403" x="4197350" y="3727450"/>
          <p14:tracePt t="109420" x="4203700" y="3740150"/>
          <p14:tracePt t="109437" x="4210050" y="3746500"/>
          <p14:tracePt t="109454" x="4216400" y="3746500"/>
          <p14:tracePt t="109803" x="4216400" y="3752850"/>
          <p14:tracePt t="109810" x="4229100" y="3759200"/>
          <p14:tracePt t="109820" x="4229100" y="3765550"/>
          <p14:tracePt t="109836" x="4235450" y="3771900"/>
          <p14:tracePt t="109853" x="4241800" y="3771900"/>
          <p14:tracePt t="109870" x="4254500" y="3778250"/>
          <p14:tracePt t="109887" x="4260850" y="3778250"/>
          <p14:tracePt t="109904" x="4273550" y="3778250"/>
          <p14:tracePt t="109920" x="4286250" y="3778250"/>
          <p14:tracePt t="110052" x="4292600" y="3778250"/>
          <p14:tracePt t="110061" x="4298950" y="3778250"/>
          <p14:tracePt t="110076" x="4305300" y="3778250"/>
          <p14:tracePt t="110086" x="4311650" y="3778250"/>
          <p14:tracePt t="110103" x="4318000" y="3778250"/>
          <p14:tracePt t="110120" x="4324350" y="3778250"/>
          <p14:tracePt t="110264" x="4330700" y="3778250"/>
          <p14:tracePt t="110313" x="4330700" y="3784600"/>
          <p14:tracePt t="110320" x="4330700" y="3790950"/>
          <p14:tracePt t="110334" x="4330700" y="3797300"/>
          <p14:tracePt t="110342" x="4330700" y="3803650"/>
          <p14:tracePt t="110353" x="4330700" y="3810000"/>
          <p14:tracePt t="110369" x="4330700" y="3822700"/>
          <p14:tracePt t="110386" x="4324350" y="3835400"/>
          <p14:tracePt t="110403" x="4318000" y="3848100"/>
          <p14:tracePt t="110423" x="4311650" y="3854450"/>
          <p14:tracePt t="110445" x="4305300" y="3860800"/>
          <p14:tracePt t="110461" x="4298950" y="3867150"/>
          <p14:tracePt t="110469" x="4292600" y="3873500"/>
          <p14:tracePt t="110486" x="4286250" y="3879850"/>
          <p14:tracePt t="110503" x="4273550" y="3892550"/>
          <p14:tracePt t="110519" x="4267200" y="3898900"/>
          <p14:tracePt t="110553" x="4260850" y="3898900"/>
          <p14:tracePt t="110648" x="4260850" y="3905250"/>
          <p14:tracePt t="111220" x="4273550" y="3905250"/>
          <p14:tracePt t="111228" x="4298950" y="3905250"/>
          <p14:tracePt t="111237" x="4324350" y="3905250"/>
          <p14:tracePt t="111252" x="4375150" y="3905250"/>
          <p14:tracePt t="111269" x="4419600" y="3892550"/>
          <p14:tracePt t="111285" x="4457700" y="3886200"/>
          <p14:tracePt t="111302" x="4489450" y="3873500"/>
          <p14:tracePt t="111319" x="4502150" y="3873500"/>
          <p14:tracePt t="111503" x="4502150" y="3867150"/>
          <p14:tracePt t="111510" x="4495800" y="3860800"/>
          <p14:tracePt t="111518" x="4489450" y="3854450"/>
          <p14:tracePt t="111535" x="4483100" y="3848100"/>
          <p14:tracePt t="111551" x="4470400" y="3835400"/>
          <p14:tracePt t="111568" x="4464050" y="3835400"/>
          <p14:tracePt t="111585" x="4457700" y="3829050"/>
          <p14:tracePt t="111658" x="4451350" y="3829050"/>
          <p14:tracePt t="111674" x="4445000" y="3829050"/>
          <p14:tracePt t="111754" x="4438650" y="3829050"/>
          <p14:tracePt t="111760" x="4438650" y="3835400"/>
          <p14:tracePt t="111769" x="4432300" y="3854450"/>
          <p14:tracePt t="111785" x="4425950" y="3898900"/>
          <p14:tracePt t="111801" x="4425950" y="3924300"/>
          <p14:tracePt t="111818" x="4425950" y="3937000"/>
          <p14:tracePt t="111835" x="4425950" y="3949700"/>
          <p14:tracePt t="112067" x="4425950" y="3956050"/>
          <p14:tracePt t="112082" x="4419600" y="3968750"/>
          <p14:tracePt t="112090" x="4413250" y="3981450"/>
          <p14:tracePt t="112101" x="4406900" y="3994150"/>
          <p14:tracePt t="112118" x="4400550" y="4006850"/>
          <p14:tracePt t="112135" x="4387850" y="4019550"/>
          <p14:tracePt t="112152" x="4375150" y="4025900"/>
          <p14:tracePt t="112224" x="4368800" y="4032250"/>
          <p14:tracePt t="112246" x="4368800" y="4038600"/>
          <p14:tracePt t="112748" x="4387850" y="4044950"/>
          <p14:tracePt t="112756" x="4394200" y="4044950"/>
          <p14:tracePt t="112772" x="4400550" y="4051300"/>
          <p14:tracePt t="112784" x="4406900" y="4051300"/>
          <p14:tracePt t="112801" x="4413250" y="4057650"/>
          <p14:tracePt t="112990" x="4413250" y="4064000"/>
          <p14:tracePt t="113000" x="4419600" y="4076700"/>
          <p14:tracePt t="113006" x="4457700" y="4083050"/>
          <p14:tracePt t="113017" x="4514850" y="4114800"/>
          <p14:tracePt t="113034" x="4787900" y="4305300"/>
          <p14:tracePt t="113050" x="5270500" y="4552950"/>
          <p14:tracePt t="113067" x="5664200" y="4756150"/>
          <p14:tracePt t="113084" x="6108700" y="4965700"/>
          <p14:tracePt t="113101" x="6191250" y="5003800"/>
          <p14:tracePt t="113117" x="6197600" y="5010150"/>
          <p14:tracePt t="113288" x="6216650" y="5016500"/>
          <p14:tracePt t="113298" x="6254750" y="5029200"/>
          <p14:tracePt t="113304" x="6311900" y="5035550"/>
          <p14:tracePt t="113317" x="6356350" y="5041900"/>
          <p14:tracePt t="113333" x="6413500" y="5060950"/>
          <p14:tracePt t="113350" x="6432550" y="5060950"/>
          <p14:tracePt t="113368" x="6438900" y="5060950"/>
          <p14:tracePt t="113384" x="6445250" y="5054600"/>
          <p14:tracePt t="113400" x="6464300" y="5029200"/>
          <p14:tracePt t="113417" x="6496050" y="4978400"/>
          <p14:tracePt t="113433" x="6540500" y="4927600"/>
          <p14:tracePt t="113450" x="6565900" y="4914900"/>
          <p14:tracePt t="113467" x="6572250" y="4914900"/>
          <p14:tracePt t="113484" x="6572250" y="4908550"/>
          <p14:tracePt t="113602" x="6578600" y="4908550"/>
          <p14:tracePt t="113610" x="6584950" y="4902200"/>
          <p14:tracePt t="113618" x="6597650" y="4895850"/>
          <p14:tracePt t="113634" x="6648450" y="4895850"/>
          <p14:tracePt t="113650" x="6680200" y="4895850"/>
          <p14:tracePt t="113667" x="6686550" y="4895850"/>
          <p14:tracePt t="113790" x="6692900" y="4895850"/>
          <p14:tracePt t="113806" x="6705600" y="4902200"/>
          <p14:tracePt t="114112" x="6711950" y="4902200"/>
          <p14:tracePt t="114120" x="6731000" y="4902200"/>
          <p14:tracePt t="114133" x="6775450" y="4902200"/>
          <p14:tracePt t="114150" x="6908800" y="4895850"/>
          <p14:tracePt t="114166" x="6972300" y="4883150"/>
          <p14:tracePt t="114183" x="7010400" y="4876800"/>
          <p14:tracePt t="114199" x="7023100" y="4864100"/>
          <p14:tracePt t="114216" x="7035800" y="4857750"/>
          <p14:tracePt t="114284" x="7035800" y="4838700"/>
          <p14:tracePt t="114292" x="7029450" y="4819650"/>
          <p14:tracePt t="114301" x="7023100" y="4806950"/>
          <p14:tracePt t="114316" x="6991350" y="4768850"/>
          <p14:tracePt t="114333" x="6978650" y="4749800"/>
          <p14:tracePt t="114349" x="6965950" y="4743450"/>
          <p14:tracePt t="114366" x="6965950" y="4737100"/>
          <p14:tracePt t="114383" x="6959600" y="4737100"/>
          <p14:tracePt t="114480" x="6953250" y="4737100"/>
          <p14:tracePt t="114488" x="6946900" y="4749800"/>
          <p14:tracePt t="114499" x="6946900" y="4768850"/>
          <p14:tracePt t="114516" x="6946900" y="4806950"/>
          <p14:tracePt t="114532" x="6946900" y="4857750"/>
          <p14:tracePt t="114550" x="6959600" y="4927600"/>
          <p14:tracePt t="114566" x="6965950" y="4972050"/>
          <p14:tracePt t="114582" x="6965950" y="4984750"/>
          <p14:tracePt t="114599" x="6965950" y="4991100"/>
          <p14:tracePt t="114786" x="6985000" y="4991100"/>
          <p14:tracePt t="114792" x="6991350" y="4991100"/>
          <p14:tracePt t="114800" x="7010400" y="4984750"/>
          <p14:tracePt t="114816" x="7029450" y="4984750"/>
          <p14:tracePt t="114832" x="7048500" y="4978400"/>
          <p14:tracePt t="114849" x="7061200" y="4965700"/>
          <p14:tracePt t="114865" x="7067550" y="4959350"/>
          <p14:tracePt t="114882" x="7073900" y="4953000"/>
          <p14:tracePt t="114899" x="7080250" y="4946650"/>
          <p14:tracePt t="114916" x="7086600" y="4933950"/>
          <p14:tracePt t="114932" x="7105650" y="4927600"/>
          <p14:tracePt t="114949" x="7118350" y="4914900"/>
          <p14:tracePt t="114965" x="7124700" y="4914900"/>
          <p14:tracePt t="115012" x="7131050" y="4908550"/>
          <p14:tracePt t="115020" x="7137400" y="4908550"/>
          <p14:tracePt t="115162" x="7150100" y="4908550"/>
          <p14:tracePt t="115168" x="7169150" y="4927600"/>
          <p14:tracePt t="115182" x="7188200" y="4940300"/>
          <p14:tracePt t="115199" x="7213600" y="4953000"/>
          <p14:tracePt t="115215" x="7239000" y="4972050"/>
          <p14:tracePt t="115231" x="7264400" y="4984750"/>
          <p14:tracePt t="115248" x="7277100" y="4991100"/>
          <p14:tracePt t="115265" x="7283450" y="4997450"/>
          <p14:tracePt t="115282" x="7289800" y="4997450"/>
          <p14:tracePt t="115318" x="7296150" y="4997450"/>
          <p14:tracePt t="115372" x="7302500" y="4997450"/>
          <p14:tracePt t="115584" x="7302500" y="4991100"/>
          <p14:tracePt t="115592" x="7315200" y="4984750"/>
          <p14:tracePt t="115600" x="7334250" y="4972050"/>
          <p14:tracePt t="115615" x="7359650" y="4953000"/>
          <p14:tracePt t="115632" x="7442200" y="4883150"/>
          <p14:tracePt t="115648" x="7480300" y="4851400"/>
          <p14:tracePt t="115665" x="7505700" y="4838700"/>
          <p14:tracePt t="115681" x="7518400" y="4832350"/>
          <p14:tracePt t="115698" x="7524750" y="4819650"/>
          <p14:tracePt t="115715" x="7537450" y="4806950"/>
          <p14:tracePt t="115732" x="7550150" y="4794250"/>
          <p14:tracePt t="115748" x="7581900" y="4756150"/>
          <p14:tracePt t="115765" x="7607300" y="4749800"/>
          <p14:tracePt t="115781" x="7613650" y="4737100"/>
          <p14:tracePt t="115815" x="7620000" y="4737100"/>
          <p14:tracePt t="115976" x="7613650" y="4743450"/>
          <p14:tracePt t="115984" x="7607300" y="4762500"/>
          <p14:tracePt t="115998" x="7600950" y="4781550"/>
          <p14:tracePt t="116015" x="7581900" y="4813300"/>
          <p14:tracePt t="116031" x="7556500" y="4876800"/>
          <p14:tracePt t="116048" x="7537450" y="4914900"/>
          <p14:tracePt t="116065" x="7505700" y="4972050"/>
          <p14:tracePt t="116081" x="7493000" y="5010150"/>
          <p14:tracePt t="116098" x="7480300" y="5035550"/>
          <p14:tracePt t="116114" x="7473950" y="5035550"/>
          <p14:tracePt t="116131" x="7473950" y="5041900"/>
          <p14:tracePt t="116242" x="7473950" y="5048250"/>
          <p14:tracePt t="116258" x="7467600" y="5048250"/>
          <p14:tracePt t="116360" x="7473950" y="5048250"/>
          <p14:tracePt t="116368" x="7486650" y="5048250"/>
          <p14:tracePt t="116381" x="7493000" y="5048250"/>
          <p14:tracePt t="116397" x="7505700" y="5041900"/>
          <p14:tracePt t="116414" x="7512050" y="5035550"/>
          <p14:tracePt t="116431" x="7518400" y="5029200"/>
          <p14:tracePt t="116448" x="7524750" y="5022850"/>
          <p14:tracePt t="116464" x="7537450" y="5010150"/>
          <p14:tracePt t="116481" x="7550150" y="5010150"/>
          <p14:tracePt t="116497" x="7562850" y="5003800"/>
          <p14:tracePt t="116514" x="7581900" y="4997450"/>
          <p14:tracePt t="116531" x="7594600" y="4997450"/>
          <p14:tracePt t="116548" x="7607300" y="4991100"/>
          <p14:tracePt t="116564" x="7613650" y="4978400"/>
          <p14:tracePt t="116581" x="7626350" y="4978400"/>
          <p14:tracePt t="116597" x="7626350" y="4972050"/>
          <p14:tracePt t="116790" x="7632700" y="4965700"/>
          <p14:tracePt t="116798" x="7645400" y="4965700"/>
          <p14:tracePt t="116806" x="7658100" y="4959350"/>
          <p14:tracePt t="116815" x="7677150" y="4953000"/>
          <p14:tracePt t="116830" x="7727950" y="4940300"/>
          <p14:tracePt t="116847" x="7804150" y="4933950"/>
          <p14:tracePt t="116864" x="7874000" y="4921250"/>
          <p14:tracePt t="116881" x="7886700" y="4914900"/>
          <p14:tracePt t="116897" x="7899400" y="4908550"/>
          <p14:tracePt t="116900" x="7899400" y="4902200"/>
          <p14:tracePt t="116914" x="7905750" y="4895850"/>
          <p14:tracePt t="116930" x="7912100" y="4895850"/>
          <p14:tracePt t="116948" x="7918450" y="4883150"/>
          <p14:tracePt t="116964" x="7924800" y="4883150"/>
          <p14:tracePt t="116980" x="7931150" y="4876800"/>
          <p14:tracePt t="116997" x="7937500" y="4864100"/>
          <p14:tracePt t="117014" x="7950200" y="4857750"/>
          <p14:tracePt t="117030" x="7969250" y="4838700"/>
          <p14:tracePt t="117047" x="8007350" y="4819650"/>
          <p14:tracePt t="117064" x="8039100" y="4800600"/>
          <p14:tracePt t="117080" x="8045450" y="4800600"/>
          <p14:tracePt t="117097" x="8051800" y="4800600"/>
          <p14:tracePt t="117285" x="8077200" y="4800600"/>
          <p14:tracePt t="117292" x="8115300" y="4826000"/>
          <p14:tracePt t="117300" x="8159750" y="4832350"/>
          <p14:tracePt t="117313" x="8191500" y="4838700"/>
          <p14:tracePt t="117330" x="8235950" y="4845050"/>
          <p14:tracePt t="117347" x="8261350" y="4845050"/>
          <p14:tracePt t="117763" x="8261350" y="4851400"/>
          <p14:tracePt t="117770" x="8242300" y="4864100"/>
          <p14:tracePt t="117780" x="8197850" y="4895850"/>
          <p14:tracePt t="117796" x="8070850" y="4946650"/>
          <p14:tracePt t="117813" x="7931150" y="4997450"/>
          <p14:tracePt t="117830" x="7797800" y="5054600"/>
          <p14:tracePt t="117846" x="7639050" y="5105400"/>
          <p14:tracePt t="117863" x="7429500" y="5118100"/>
          <p14:tracePt t="117880" x="7258050" y="5111750"/>
          <p14:tracePt t="117896" x="7080250" y="5111750"/>
          <p14:tracePt t="117913" x="6769100" y="5130800"/>
          <p14:tracePt t="117929" x="6375400" y="5124450"/>
          <p14:tracePt t="117946" x="6007100" y="5080000"/>
          <p14:tracePt t="117963" x="5727700" y="5048250"/>
          <p14:tracePt t="117980" x="5518150" y="5054600"/>
          <p14:tracePt t="117996" x="5308600" y="5067300"/>
          <p14:tracePt t="118013" x="5010150" y="5041900"/>
          <p14:tracePt t="118029" x="4870450" y="5035550"/>
          <p14:tracePt t="118046" x="4787900" y="5016500"/>
          <p14:tracePt t="118063" x="4730750" y="5003800"/>
          <p14:tracePt t="118079" x="4679950" y="4991100"/>
          <p14:tracePt t="118096" x="4641850" y="4984750"/>
          <p14:tracePt t="118113" x="4610100" y="4984750"/>
          <p14:tracePt t="118130" x="4540250" y="4972050"/>
          <p14:tracePt t="118146" x="4464050" y="4965700"/>
          <p14:tracePt t="118163" x="4387850" y="4946650"/>
          <p14:tracePt t="118180" x="4318000" y="4933950"/>
          <p14:tracePt t="118196" x="4273550" y="4921250"/>
          <p14:tracePt t="118213" x="4241800" y="4908550"/>
          <p14:tracePt t="118229" x="4203700" y="4902200"/>
          <p14:tracePt t="118246" x="4171950" y="4895850"/>
          <p14:tracePt t="118263" x="4159250" y="4889500"/>
          <p14:tracePt t="118318" x="4152900" y="4889500"/>
          <p14:tracePt t="118404" x="4152900" y="4895850"/>
          <p14:tracePt t="118498" x="4140200" y="4889500"/>
          <p14:tracePt t="118506" x="4127500" y="4889500"/>
          <p14:tracePt t="118514" x="4121150" y="4883150"/>
          <p14:tracePt t="118529" x="4114800" y="4870450"/>
          <p14:tracePt t="118546" x="4102100" y="4857750"/>
          <p14:tracePt t="118563" x="4095750" y="4851400"/>
          <p14:tracePt t="118580" x="4095750" y="4845050"/>
          <p14:tracePt t="118596" x="4089400" y="4838700"/>
          <p14:tracePt t="118613" x="4083050" y="4838700"/>
          <p14:tracePt t="118630" x="4076700" y="4813300"/>
          <p14:tracePt t="118646" x="4070350" y="4794250"/>
          <p14:tracePt t="118662" x="4070350" y="4775200"/>
          <p14:tracePt t="118679" x="4070350" y="4768850"/>
          <p14:tracePt t="118712" x="4070350" y="4762500"/>
          <p14:tracePt t="118729" x="4076700" y="4756150"/>
          <p14:tracePt t="118746" x="4089400" y="4743450"/>
          <p14:tracePt t="118762" x="4102100" y="4737100"/>
          <p14:tracePt t="118779" x="4114800" y="4724400"/>
          <p14:tracePt t="118796" x="4171950" y="4705350"/>
          <p14:tracePt t="118812" x="4210050" y="4705350"/>
          <p14:tracePt t="118829" x="4229100" y="4705350"/>
          <p14:tracePt t="118846" x="4235450" y="4699000"/>
          <p14:tracePt t="118862" x="4248150" y="4692650"/>
          <p14:tracePt t="118879" x="4267200" y="4686300"/>
          <p14:tracePt t="118895" x="4298950" y="4679950"/>
          <p14:tracePt t="118899" x="4324350" y="4679950"/>
          <p14:tracePt t="118912" x="4349750" y="4679950"/>
          <p14:tracePt t="118929" x="4394200" y="4679950"/>
          <p14:tracePt t="118946" x="4502150" y="4673600"/>
          <p14:tracePt t="118962" x="4578350" y="4667250"/>
          <p14:tracePt t="118979" x="4654550" y="4667250"/>
          <p14:tracePt t="118995" x="4699000" y="4673600"/>
          <p14:tracePt t="119012" x="4724400" y="4679950"/>
          <p14:tracePt t="119029" x="4756150" y="4679950"/>
          <p14:tracePt t="119046" x="4806950" y="4679950"/>
          <p14:tracePt t="119062" x="4845050" y="4686300"/>
          <p14:tracePt t="119078" x="4895850" y="4692650"/>
          <p14:tracePt t="119095" x="4940300" y="4699000"/>
          <p14:tracePt t="119113" x="4991100" y="4705350"/>
          <p14:tracePt t="119129" x="5022850" y="4711700"/>
          <p14:tracePt t="119145" x="5054600" y="4718050"/>
          <p14:tracePt t="119162" x="5080000" y="4724400"/>
          <p14:tracePt t="119178" x="5099050" y="4724400"/>
          <p14:tracePt t="119196" x="5130800" y="4730750"/>
          <p14:tracePt t="119212" x="5156200" y="4730750"/>
          <p14:tracePt t="119228" x="5168900" y="4730750"/>
          <p14:tracePt t="119245" x="5187950" y="4730750"/>
          <p14:tracePt t="119262" x="5200650" y="4737100"/>
          <p14:tracePt t="119278" x="5219700" y="4737100"/>
          <p14:tracePt t="119295" x="5232400" y="4737100"/>
          <p14:tracePt t="119312" x="5245100" y="4737100"/>
          <p14:tracePt t="119328" x="5276850" y="4737100"/>
          <p14:tracePt t="119345" x="5295900" y="4737100"/>
          <p14:tracePt t="119362" x="5314950" y="4737100"/>
          <p14:tracePt t="119378" x="5334000" y="4737100"/>
          <p14:tracePt t="119395" x="5359400" y="4737100"/>
          <p14:tracePt t="119411" x="5391150" y="4737100"/>
          <p14:tracePt t="119428" x="5416550" y="4730750"/>
          <p14:tracePt t="119445" x="5435600" y="4724400"/>
          <p14:tracePt t="119462" x="5467350" y="4724400"/>
          <p14:tracePt t="119478" x="5480050" y="4724400"/>
          <p14:tracePt t="119495" x="5486400" y="4711700"/>
          <p14:tracePt t="119512" x="5499100" y="4711700"/>
          <p14:tracePt t="119528" x="5505450" y="4699000"/>
          <p14:tracePt t="119545" x="5518150" y="4692650"/>
          <p14:tracePt t="119561" x="5530850" y="4692650"/>
          <p14:tracePt t="119578" x="5549900" y="4686300"/>
          <p14:tracePt t="119595" x="5568950" y="4673600"/>
          <p14:tracePt t="119611" x="5619750" y="4660900"/>
          <p14:tracePt t="119627" x="5657850" y="4654550"/>
          <p14:tracePt t="119644" x="5689600" y="4648200"/>
          <p14:tracePt t="119661" x="5727700" y="4641850"/>
          <p14:tracePt t="119678" x="5765800" y="4635500"/>
          <p14:tracePt t="119695" x="5797550" y="4635500"/>
          <p14:tracePt t="119712" x="5842000" y="4635500"/>
          <p14:tracePt t="119728" x="5880100" y="4635500"/>
          <p14:tracePt t="119745" x="5911850" y="4629150"/>
          <p14:tracePt t="119761" x="5949950" y="4629150"/>
          <p14:tracePt t="119778" x="5988050" y="4629150"/>
          <p14:tracePt t="119795" x="6013450" y="4629150"/>
          <p14:tracePt t="119811" x="6038850" y="4629150"/>
          <p14:tracePt t="119828" x="6070600" y="4629150"/>
          <p14:tracePt t="119845" x="6102350" y="4616450"/>
          <p14:tracePt t="119862" x="6191250" y="4610100"/>
          <p14:tracePt t="119878" x="6292850" y="4610100"/>
          <p14:tracePt t="119895" x="6400800" y="4629150"/>
          <p14:tracePt t="119911" x="6521450" y="4641850"/>
          <p14:tracePt t="119929" x="6629400" y="4667250"/>
          <p14:tracePt t="119944" x="6718300" y="4673600"/>
          <p14:tracePt t="119961" x="6788150" y="4673600"/>
          <p14:tracePt t="119978" x="6845300" y="4673600"/>
          <p14:tracePt t="119994" x="6915150" y="4686300"/>
          <p14:tracePt t="120011" x="6965950" y="4699000"/>
          <p14:tracePt t="120028" x="7023100" y="4711700"/>
          <p14:tracePt t="120044" x="7099300" y="4724400"/>
          <p14:tracePt t="120061" x="7169150" y="4724400"/>
          <p14:tracePt t="120078" x="7232650" y="4730750"/>
          <p14:tracePt t="120094" x="7283450" y="4743450"/>
          <p14:tracePt t="120112" x="7353300" y="4743450"/>
          <p14:tracePt t="120127" x="7429500" y="4756150"/>
          <p14:tracePt t="120144" x="7505700" y="4768850"/>
          <p14:tracePt t="120161" x="7556500" y="4775200"/>
          <p14:tracePt t="120178" x="7600950" y="4775200"/>
          <p14:tracePt t="120194" x="7645400" y="4775200"/>
          <p14:tracePt t="120211" x="7677150" y="4768850"/>
          <p14:tracePt t="120228" x="7715250" y="4762500"/>
          <p14:tracePt t="120244" x="7740650" y="4762500"/>
          <p14:tracePt t="120261" x="7759700" y="4756150"/>
          <p14:tracePt t="120278" x="7772400" y="4749800"/>
          <p14:tracePt t="120294" x="7785100" y="4743450"/>
          <p14:tracePt t="120311" x="7797800" y="4743450"/>
          <p14:tracePt t="120328" x="7835900" y="4737100"/>
          <p14:tracePt t="120344" x="7874000" y="4737100"/>
          <p14:tracePt t="120361" x="7912100" y="4724400"/>
          <p14:tracePt t="120378" x="7956550" y="4711700"/>
          <p14:tracePt t="120394" x="7975600" y="4705350"/>
          <p14:tracePt t="120411" x="7994650" y="4699000"/>
          <p14:tracePt t="120427" x="8020050" y="4699000"/>
          <p14:tracePt t="120444" x="8051800" y="4692650"/>
          <p14:tracePt t="120461" x="8083550" y="4679950"/>
          <p14:tracePt t="120477" x="8121650" y="4673600"/>
          <p14:tracePt t="120494" x="8147050" y="4660900"/>
          <p14:tracePt t="120511" x="8185150" y="4654550"/>
          <p14:tracePt t="120528" x="8235950" y="4648200"/>
          <p14:tracePt t="120544" x="8267700" y="4648200"/>
          <p14:tracePt t="120561" x="8293100" y="4648200"/>
          <p14:tracePt t="120577" x="8318500" y="4641850"/>
          <p14:tracePt t="120594" x="8337550" y="4635500"/>
          <p14:tracePt t="120610" x="8356600" y="4635500"/>
          <p14:tracePt t="120627" x="8388350" y="4635500"/>
          <p14:tracePt t="120644" x="8426450" y="4622800"/>
          <p14:tracePt t="120660" x="8451850" y="4616450"/>
          <p14:tracePt t="120677" x="8458200" y="4616450"/>
          <p14:tracePt t="120694" x="8470900" y="4616450"/>
          <p14:tracePt t="120711" x="8477250" y="4616450"/>
          <p14:tracePt t="120727" x="8489950" y="4616450"/>
          <p14:tracePt t="120744" x="8496300" y="4616450"/>
          <p14:tracePt t="120760" x="8509000" y="4616450"/>
          <p14:tracePt t="120794" x="8521700" y="4622800"/>
          <p14:tracePt t="120810" x="8528050" y="4635500"/>
          <p14:tracePt t="120827" x="8540750" y="4641850"/>
          <p14:tracePt t="120844" x="8547100" y="4648200"/>
          <p14:tracePt t="120860" x="8553450" y="4660900"/>
          <p14:tracePt t="120877" x="8566150" y="4667250"/>
          <p14:tracePt t="120894" x="8572500" y="4679950"/>
          <p14:tracePt t="120910" x="8585200" y="4686300"/>
          <p14:tracePt t="120913" x="8585200" y="4692650"/>
          <p14:tracePt t="120929" x="8591550" y="4699000"/>
          <p14:tracePt t="120943" x="8597900" y="4705350"/>
          <p14:tracePt t="120960" x="8597900" y="4711700"/>
          <p14:tracePt t="120977" x="8604250" y="4711700"/>
          <p14:tracePt t="120993" x="8610600" y="4724400"/>
          <p14:tracePt t="121010" x="8616950" y="4730750"/>
          <p14:tracePt t="121028" x="8629650" y="4743450"/>
          <p14:tracePt t="121044" x="8636000" y="4756150"/>
          <p14:tracePt t="121060" x="8642350" y="4762500"/>
          <p14:tracePt t="121077" x="8648700" y="4768850"/>
          <p14:tracePt t="121093" x="8648700" y="4775200"/>
          <p14:tracePt t="121110" x="8655050" y="4787900"/>
          <p14:tracePt t="121127" x="8655050" y="4794250"/>
          <p14:tracePt t="121143" x="8655050" y="4806950"/>
          <p14:tracePt t="121160" x="8655050" y="4826000"/>
          <p14:tracePt t="121177" x="8655050" y="4864100"/>
          <p14:tracePt t="121194" x="8655050" y="4914900"/>
          <p14:tracePt t="121210" x="8655050" y="4940300"/>
          <p14:tracePt t="121227" x="8655050" y="4959350"/>
          <p14:tracePt t="121243" x="8655050" y="4984750"/>
          <p14:tracePt t="121260" x="8648700" y="5010150"/>
          <p14:tracePt t="121277" x="8648700" y="5022850"/>
          <p14:tracePt t="121293" x="8636000" y="5041900"/>
          <p14:tracePt t="121310" x="8623300" y="5060950"/>
          <p14:tracePt t="121327" x="8610600" y="5073650"/>
          <p14:tracePt t="121343" x="8597900" y="5092700"/>
          <p14:tracePt t="121360" x="8566150" y="5118100"/>
          <p14:tracePt t="121377" x="8528050" y="5156200"/>
          <p14:tracePt t="121393" x="8502650" y="5187950"/>
          <p14:tracePt t="121397" x="8496300" y="5187950"/>
          <p14:tracePt t="121409" x="8489950" y="5194300"/>
          <p14:tracePt t="121426" x="8470900" y="5207000"/>
          <p14:tracePt t="121444" x="8426450" y="5226050"/>
          <p14:tracePt t="121460" x="8382000" y="5232400"/>
          <p14:tracePt t="121477" x="8337550" y="5232400"/>
          <p14:tracePt t="121493" x="8274050" y="5232400"/>
          <p14:tracePt t="121510" x="8185150" y="5226050"/>
          <p14:tracePt t="121527" x="8083550" y="5200650"/>
          <p14:tracePt t="121543" x="7981950" y="5187950"/>
          <p14:tracePt t="121560" x="7893050" y="5168900"/>
          <p14:tracePt t="121576" x="7766050" y="5168900"/>
          <p14:tracePt t="121593" x="7696200" y="5168900"/>
          <p14:tracePt t="121609" x="7639050" y="5168900"/>
          <p14:tracePt t="121626" x="7569200" y="5168900"/>
          <p14:tracePt t="121643" x="7480300" y="5162550"/>
          <p14:tracePt t="121660" x="7404100" y="5156200"/>
          <p14:tracePt t="121676" x="7353300" y="5143500"/>
          <p14:tracePt t="121693" x="7302500" y="5130800"/>
          <p14:tracePt t="121710" x="7232650" y="5111750"/>
          <p14:tracePt t="121726" x="7188200" y="5099050"/>
          <p14:tracePt t="121743" x="7156450" y="5092700"/>
          <p14:tracePt t="121760" x="7112000" y="5086350"/>
          <p14:tracePt t="121776" x="7080250" y="5086350"/>
          <p14:tracePt t="121793" x="7042150" y="5086350"/>
          <p14:tracePt t="121810" x="7010400" y="5086350"/>
          <p14:tracePt t="121826" x="6978650" y="5086350"/>
          <p14:tracePt t="121843" x="6934200" y="5092700"/>
          <p14:tracePt t="121860" x="6870700" y="5105400"/>
          <p14:tracePt t="121876" x="6819900" y="5111750"/>
          <p14:tracePt t="121893" x="6737350" y="5111750"/>
          <p14:tracePt t="121909" x="6648450" y="5105400"/>
          <p14:tracePt t="121926" x="6553200" y="5099050"/>
          <p14:tracePt t="121943" x="6483350" y="5092700"/>
          <p14:tracePt t="121960" x="6426200" y="5092700"/>
          <p14:tracePt t="121976" x="6394450" y="5099050"/>
          <p14:tracePt t="121993" x="6369050" y="5099050"/>
          <p14:tracePt t="122009" x="6356350" y="5111750"/>
          <p14:tracePt t="122026" x="6350000" y="5118100"/>
          <p14:tracePt t="122043" x="6324600" y="5124450"/>
          <p14:tracePt t="122059" x="6305550" y="5124450"/>
          <p14:tracePt t="122076" x="6273800" y="5137150"/>
          <p14:tracePt t="122093" x="6229350" y="5149850"/>
          <p14:tracePt t="122110" x="6172200" y="5162550"/>
          <p14:tracePt t="122126" x="6121400" y="5175250"/>
          <p14:tracePt t="122143" x="6083300" y="5181600"/>
          <p14:tracePt t="122159" x="6038850" y="5187950"/>
          <p14:tracePt t="122176" x="5969000" y="5200650"/>
          <p14:tracePt t="122192" x="5905500" y="5200650"/>
          <p14:tracePt t="122209" x="5854700" y="5207000"/>
          <p14:tracePt t="122226" x="5810250" y="5207000"/>
          <p14:tracePt t="122242" x="5708650" y="5213350"/>
          <p14:tracePt t="122259" x="5626100" y="5213350"/>
          <p14:tracePt t="122276" x="5549900" y="5213350"/>
          <p14:tracePt t="122292" x="5486400" y="5213350"/>
          <p14:tracePt t="122309" x="5403850" y="5200650"/>
          <p14:tracePt t="122326" x="5327650" y="5187950"/>
          <p14:tracePt t="122342" x="5276850" y="5181600"/>
          <p14:tracePt t="122360" x="5219700" y="5162550"/>
          <p14:tracePt t="122376" x="5168900" y="5156200"/>
          <p14:tracePt t="122392" x="5124450" y="5149850"/>
          <p14:tracePt t="122409" x="5073650" y="5149850"/>
          <p14:tracePt t="122426" x="5016500" y="5149850"/>
          <p14:tracePt t="122442" x="4972050" y="5149850"/>
          <p14:tracePt t="122459" x="4921250" y="5149850"/>
          <p14:tracePt t="122476" x="4876800" y="5149850"/>
          <p14:tracePt t="122492" x="4826000" y="5137150"/>
          <p14:tracePt t="122509" x="4781550" y="5137150"/>
          <p14:tracePt t="122526" x="4705350" y="5124450"/>
          <p14:tracePt t="122542" x="4660900" y="5118100"/>
          <p14:tracePt t="122559" x="4591050" y="5118100"/>
          <p14:tracePt t="122576" x="4514850" y="5099050"/>
          <p14:tracePt t="122592" x="4457700" y="5086350"/>
          <p14:tracePt t="122610" x="4406900" y="5086350"/>
          <p14:tracePt t="122626" x="4337050" y="5086350"/>
          <p14:tracePt t="122642" x="4286250" y="5086350"/>
          <p14:tracePt t="122659" x="4248150" y="5092700"/>
          <p14:tracePt t="122675" x="4216400" y="5092700"/>
          <p14:tracePt t="122692" x="4178300" y="5092700"/>
          <p14:tracePt t="122709" x="4146550" y="5086350"/>
          <p14:tracePt t="122725" x="4108450" y="5073650"/>
          <p14:tracePt t="122742" x="4076700" y="5060950"/>
          <p14:tracePt t="122759" x="4044950" y="5054600"/>
          <p14:tracePt t="122776" x="4000500" y="5035550"/>
          <p14:tracePt t="122792" x="3981450" y="5029200"/>
          <p14:tracePt t="122809" x="3962400" y="5016500"/>
          <p14:tracePt t="122825" x="3956050" y="5010150"/>
          <p14:tracePt t="122842" x="3949700" y="5010150"/>
          <p14:tracePt t="122858" x="3943350" y="4997450"/>
          <p14:tracePt t="122875" x="3924300" y="4978400"/>
          <p14:tracePt t="122892" x="3911600" y="4953000"/>
          <p14:tracePt t="122908" x="3905250" y="4940300"/>
          <p14:tracePt t="122925" x="3898900" y="4927600"/>
          <p14:tracePt t="122942" x="3898900" y="4921250"/>
          <p14:tracePt t="122958" x="3898900" y="4908550"/>
          <p14:tracePt t="122975" x="3898900" y="4902200"/>
          <p14:tracePt t="122992" x="3911600" y="4876800"/>
          <p14:tracePt t="123009" x="3917950" y="4857750"/>
          <p14:tracePt t="123026" x="3930650" y="4838700"/>
          <p14:tracePt t="123042" x="3943350" y="4832350"/>
          <p14:tracePt t="123058" x="3949700" y="4819650"/>
          <p14:tracePt t="123075" x="3962400" y="4813300"/>
          <p14:tracePt t="123092" x="3968750" y="4800600"/>
          <p14:tracePt t="123108" x="3981450" y="4800600"/>
          <p14:tracePt t="123125" x="3981450" y="4794250"/>
          <p14:tracePt t="123142" x="3987800" y="4794250"/>
          <p14:tracePt t="123206" x="4000500" y="4787900"/>
          <p14:tracePt t="123214" x="4013200" y="4787900"/>
          <p14:tracePt t="123225" x="4032250" y="4787900"/>
          <p14:tracePt t="123242" x="4070350" y="4781550"/>
          <p14:tracePt t="123258" x="4114800" y="4775200"/>
          <p14:tracePt t="123275" x="4152900" y="4775200"/>
          <p14:tracePt t="123292" x="4235450" y="4762500"/>
          <p14:tracePt t="123308" x="4305300" y="4756150"/>
          <p14:tracePt t="123325" x="4362450" y="4756150"/>
          <p14:tracePt t="123341" x="4419600" y="4762500"/>
          <p14:tracePt t="123358" x="4476750" y="4768850"/>
          <p14:tracePt t="123375" x="4514850" y="4775200"/>
          <p14:tracePt t="123391" x="4552950" y="4775200"/>
          <p14:tracePt t="123408" x="4578350" y="4781550"/>
          <p14:tracePt t="123411" x="4591050" y="4781550"/>
          <p14:tracePt t="123425" x="4597400" y="4781550"/>
          <p14:tracePt t="123442" x="4654550" y="4781550"/>
          <p14:tracePt t="123458" x="4737100" y="4781550"/>
          <p14:tracePt t="123475" x="4838700" y="4800600"/>
          <p14:tracePt t="123491" x="4914900" y="4806950"/>
          <p14:tracePt t="123508" x="4991100" y="4813300"/>
          <p14:tracePt t="123525" x="5060950" y="4813300"/>
          <p14:tracePt t="123541" x="5156200" y="4806950"/>
          <p14:tracePt t="123558" x="5270500" y="4787900"/>
          <p14:tracePt t="123575" x="5461000" y="4762500"/>
          <p14:tracePt t="123591" x="5556250" y="4762500"/>
          <p14:tracePt t="123608" x="5607050" y="4762500"/>
          <p14:tracePt t="123625" x="5638800" y="4762500"/>
          <p14:tracePt t="123641" x="5657850" y="4762500"/>
          <p14:tracePt t="123658" x="5676900" y="4762500"/>
          <p14:tracePt t="123674" x="5708650" y="4762500"/>
          <p14:tracePt t="123692" x="5797550" y="4762500"/>
          <p14:tracePt t="123708" x="5873750" y="4762500"/>
          <p14:tracePt t="123724" x="5937250" y="4762500"/>
          <p14:tracePt t="123741" x="6032500" y="4762500"/>
          <p14:tracePt t="123758" x="6159500" y="4762500"/>
          <p14:tracePt t="123775" x="6311900" y="4743450"/>
          <p14:tracePt t="123791" x="6483350" y="4737100"/>
          <p14:tracePt t="123808" x="6623050" y="4749800"/>
          <p14:tracePt t="123824" x="6762750" y="4762500"/>
          <p14:tracePt t="123841" x="6953250" y="4775200"/>
          <p14:tracePt t="123858" x="7080250" y="4787900"/>
          <p14:tracePt t="123874" x="7219950" y="4794250"/>
          <p14:tracePt t="123891" x="7353300" y="4794250"/>
          <p14:tracePt t="123908" x="7480300" y="4768850"/>
          <p14:tracePt t="123924" x="7613650" y="4737100"/>
          <p14:tracePt t="123941" x="7734300" y="4711700"/>
          <p14:tracePt t="123958" x="7950200" y="4686300"/>
          <p14:tracePt t="123974" x="8140700" y="4673600"/>
          <p14:tracePt t="123991" x="8312150" y="4654550"/>
          <p14:tracePt t="124008" x="8426450" y="4648200"/>
          <p14:tracePt t="124024" x="8515350" y="4648200"/>
          <p14:tracePt t="124040" x="8572500" y="4635500"/>
          <p14:tracePt t="124057" x="8616950" y="4635500"/>
          <p14:tracePt t="124074" x="8655050" y="4635500"/>
          <p14:tracePt t="124091" x="8680450" y="4629150"/>
          <p14:tracePt t="124108" x="8731250" y="4622800"/>
          <p14:tracePt t="124124" x="8775700" y="4616450"/>
          <p14:tracePt t="124141" x="8807450" y="4610100"/>
          <p14:tracePt t="124157" x="8839200" y="4610100"/>
          <p14:tracePt t="124174" x="8864600" y="4603750"/>
          <p14:tracePt t="124191" x="8877300" y="4603750"/>
          <p14:tracePt t="124208" x="8890000" y="4603750"/>
          <p14:tracePt t="124224" x="8890000" y="4616450"/>
          <p14:tracePt t="124241" x="8890000" y="4654550"/>
          <p14:tracePt t="124257" x="8883650" y="4692650"/>
          <p14:tracePt t="124274" x="8877300" y="4743450"/>
          <p14:tracePt t="124291" x="8864600" y="4781550"/>
          <p14:tracePt t="124307" x="8851900" y="4819650"/>
          <p14:tracePt t="124324" x="8832850" y="4857750"/>
          <p14:tracePt t="124341" x="8801100" y="4895850"/>
          <p14:tracePt t="124358" x="8750300" y="4972050"/>
          <p14:tracePt t="124374" x="8712200" y="5016500"/>
          <p14:tracePt t="124390" x="8661400" y="5054600"/>
          <p14:tracePt t="124407" x="8610600" y="5086350"/>
          <p14:tracePt t="124424" x="8559800" y="5099050"/>
          <p14:tracePt t="124440" x="8489950" y="5111750"/>
          <p14:tracePt t="124457" x="8413750" y="5124450"/>
          <p14:tracePt t="124474" x="8305800" y="5130800"/>
          <p14:tracePt t="124490" x="8172450" y="5130800"/>
          <p14:tracePt t="124507" x="7943850" y="5130800"/>
          <p14:tracePt t="124524" x="7816850" y="5111750"/>
          <p14:tracePt t="124540" x="7696200" y="5086350"/>
          <p14:tracePt t="124557" x="7607300" y="5086350"/>
          <p14:tracePt t="124574" x="7537450" y="5086350"/>
          <p14:tracePt t="124590" x="7486650" y="5086350"/>
          <p14:tracePt t="124608" x="7429500" y="5099050"/>
          <p14:tracePt t="124624" x="7372350" y="5111750"/>
          <p14:tracePt t="124640" x="7302500" y="5124450"/>
          <p14:tracePt t="124657" x="7232650" y="5137150"/>
          <p14:tracePt t="124674" x="7162800" y="5143500"/>
          <p14:tracePt t="124690" x="7086600" y="5143500"/>
          <p14:tracePt t="124707" x="7010400" y="5143500"/>
          <p14:tracePt t="124724" x="6946900" y="5156200"/>
          <p14:tracePt t="124740" x="6896100" y="5156200"/>
          <p14:tracePt t="124757" x="6851650" y="5162550"/>
          <p14:tracePt t="124774" x="6775450" y="5181600"/>
          <p14:tracePt t="124790" x="6724650" y="5187950"/>
          <p14:tracePt t="124807" x="6654800" y="5194300"/>
          <p14:tracePt t="124824" x="6565900" y="5194300"/>
          <p14:tracePt t="124840" x="6483350" y="5194300"/>
          <p14:tracePt t="124857" x="6375400" y="5194300"/>
          <p14:tracePt t="124873" x="6273800" y="5194300"/>
          <p14:tracePt t="124890" x="6216650" y="5194300"/>
          <p14:tracePt t="124907" x="6140450" y="5194300"/>
          <p14:tracePt t="124923" x="6096000" y="5194300"/>
          <p14:tracePt t="124940" x="6057900" y="5194300"/>
          <p14:tracePt t="124957" x="6019800" y="5194300"/>
          <p14:tracePt t="124973" x="5988050" y="5194300"/>
          <p14:tracePt t="124990" x="5949950" y="5187950"/>
          <p14:tracePt t="125007" x="5918200" y="5187950"/>
          <p14:tracePt t="125024" x="5848350" y="5187950"/>
          <p14:tracePt t="125040" x="5797550" y="5194300"/>
          <p14:tracePt t="125057" x="5759450" y="5194300"/>
          <p14:tracePt t="125074" x="5721350" y="5200650"/>
          <p14:tracePt t="125090" x="5689600" y="5200650"/>
          <p14:tracePt t="125107" x="5664200" y="5200650"/>
          <p14:tracePt t="125123" x="5632450" y="5200650"/>
          <p14:tracePt t="125140" x="5613400" y="5200650"/>
          <p14:tracePt t="125157" x="5588000" y="5200650"/>
          <p14:tracePt t="125173" x="5568950" y="5200650"/>
          <p14:tracePt t="125190" x="5543550" y="5207000"/>
          <p14:tracePt t="125207" x="5511800" y="5207000"/>
          <p14:tracePt t="125223" x="5461000" y="5207000"/>
          <p14:tracePt t="125240" x="5403850" y="5200650"/>
          <p14:tracePt t="125257" x="5346700" y="5200650"/>
          <p14:tracePt t="125274" x="5257800" y="5194300"/>
          <p14:tracePt t="125290" x="5213350" y="5187950"/>
          <p14:tracePt t="125306" x="5168900" y="5187950"/>
          <p14:tracePt t="125323" x="5118100" y="5175250"/>
          <p14:tracePt t="125340" x="5080000" y="5175250"/>
          <p14:tracePt t="125356" x="5048250" y="5168900"/>
          <p14:tracePt t="125373" x="5022850" y="5162550"/>
          <p14:tracePt t="125390" x="5016500" y="5162550"/>
          <p14:tracePt t="125406" x="5003800" y="5162550"/>
          <p14:tracePt t="125425" x="4997450" y="5162550"/>
          <p14:tracePt t="125440" x="4991100" y="5162550"/>
          <p14:tracePt t="125720" x="4984750" y="5162550"/>
          <p14:tracePt t="125728" x="4978400" y="5162550"/>
          <p14:tracePt t="125746" x="4972050" y="5162550"/>
          <p14:tracePt t="125756" x="4965700" y="5162550"/>
          <p14:tracePt t="125773" x="4959350" y="5162550"/>
          <p14:tracePt t="125822" x="4953000" y="5162550"/>
          <p14:tracePt t="125927" x="4946650" y="5162550"/>
          <p14:tracePt t="125940" x="4940300" y="5168900"/>
          <p14:tracePt t="125949" x="4908550" y="5175250"/>
          <p14:tracePt t="125957" x="4857750" y="5200650"/>
          <p14:tracePt t="125973" x="4737100" y="5238750"/>
          <p14:tracePt t="125989" x="4546600" y="5276850"/>
          <p14:tracePt t="126006" x="4298950" y="5283200"/>
          <p14:tracePt t="126022" x="4076700" y="5308600"/>
          <p14:tracePt t="126039" x="3797300" y="5372100"/>
          <p14:tracePt t="126056" x="3530600" y="5378450"/>
          <p14:tracePt t="126073" x="3263900" y="5378450"/>
          <p14:tracePt t="126090" x="3003550" y="5391150"/>
          <p14:tracePt t="126108" x="2819400" y="5397500"/>
          <p14:tracePt t="126122" x="2724150" y="5416550"/>
          <p14:tracePt t="126139" x="2667000" y="5422900"/>
          <p14:tracePt t="126156" x="2616200" y="5422900"/>
          <p14:tracePt t="126172" x="2571750" y="5422900"/>
          <p14:tracePt t="126190" x="2495550" y="5422900"/>
          <p14:tracePt t="126206" x="2432050" y="5416550"/>
          <p14:tracePt t="126222" x="2355850" y="5416550"/>
          <p14:tracePt t="126239" x="2298700" y="5403850"/>
          <p14:tracePt t="126256" x="2247900" y="5391150"/>
          <p14:tracePt t="126272" x="2222500" y="5378450"/>
          <p14:tracePt t="126289" x="2209800" y="5378450"/>
          <p14:tracePt t="126306" x="2165350" y="5384800"/>
          <p14:tracePt t="126322" x="2070100" y="5429250"/>
          <p14:tracePt t="126339" x="2000250" y="5467350"/>
          <p14:tracePt t="126356" x="1943100" y="5492750"/>
          <p14:tracePt t="126372" x="1936750" y="5492750"/>
          <p14:tracePt t="126450" x="1911350" y="5492750"/>
          <p14:tracePt t="126458" x="1892300" y="5492750"/>
          <p14:tracePt t="126467" x="1873250" y="5486400"/>
          <p14:tracePt t="126475" x="1854200" y="5480050"/>
          <p14:tracePt t="126489" x="1822450" y="5467350"/>
          <p14:tracePt t="126506" x="1771650" y="5454650"/>
          <p14:tracePt t="126522" x="1670050" y="5429250"/>
          <p14:tracePt t="126539" x="1581150" y="5416550"/>
          <p14:tracePt t="126555" x="1498600" y="5384800"/>
          <p14:tracePt t="126572" x="1454150" y="5378450"/>
          <p14:tracePt t="126589" x="1422400" y="5372100"/>
          <p14:tracePt t="126606" x="1390650" y="5359400"/>
          <p14:tracePt t="126622" x="1384300" y="5353050"/>
          <p14:tracePt t="126638" x="1377950" y="5353050"/>
          <p14:tracePt t="126655" x="1365250" y="5353050"/>
          <p14:tracePt t="126672" x="1333500" y="5353050"/>
          <p14:tracePt t="126689" x="1301750" y="5353050"/>
          <p14:tracePt t="126705" x="1263650" y="5353050"/>
          <p14:tracePt t="126722" x="1231900" y="5359400"/>
          <p14:tracePt t="126739" x="1200150" y="5359400"/>
          <p14:tracePt t="126756" x="1123950" y="5359400"/>
          <p14:tracePt t="126772" x="1079500" y="5346700"/>
          <p14:tracePt t="126788" x="1028700" y="5334000"/>
          <p14:tracePt t="126805" x="990600" y="5321300"/>
          <p14:tracePt t="126822" x="958850" y="5308600"/>
          <p14:tracePt t="126839" x="920750" y="5289550"/>
          <p14:tracePt t="126856" x="882650" y="5276850"/>
          <p14:tracePt t="126872" x="876300" y="5264150"/>
          <p14:tracePt t="126889" x="863600" y="5257800"/>
          <p14:tracePt t="126905" x="857250" y="5251450"/>
          <p14:tracePt t="126923" x="850900" y="5245100"/>
          <p14:tracePt t="126938" x="844550" y="5232400"/>
          <p14:tracePt t="126972" x="850900" y="5219700"/>
          <p14:tracePt t="126988" x="850900" y="5213350"/>
          <p14:tracePt t="127006" x="857250" y="5200650"/>
          <p14:tracePt t="127023" x="857250" y="5194300"/>
          <p14:tracePt t="127038" x="857250" y="5187950"/>
          <p14:tracePt t="127055" x="863600" y="5181600"/>
          <p14:tracePt t="127072" x="863600" y="5168900"/>
          <p14:tracePt t="127088" x="863600" y="5162550"/>
          <p14:tracePt t="127105" x="863600" y="5156200"/>
          <p14:tracePt t="127121" x="863600" y="5149850"/>
          <p14:tracePt t="127138" x="869950" y="5149850"/>
          <p14:tracePt t="127155" x="876300" y="5143500"/>
          <p14:tracePt t="127173" x="882650" y="5137150"/>
          <p14:tracePt t="127399" x="889000" y="5137150"/>
          <p14:tracePt t="127406" x="914400" y="5137150"/>
          <p14:tracePt t="127413" x="958850" y="5137150"/>
          <p14:tracePt t="127421" x="977900" y="5137150"/>
          <p14:tracePt t="127438" x="1035050" y="5137150"/>
          <p14:tracePt t="127455" x="1092200" y="5130800"/>
          <p14:tracePt t="127472" x="1168400" y="5118100"/>
          <p14:tracePt t="127488" x="1257300" y="5111750"/>
          <p14:tracePt t="127505" x="1333500" y="5111750"/>
          <p14:tracePt t="127523" x="1390650" y="5111750"/>
          <p14:tracePt t="127538" x="1416050" y="5105400"/>
          <p14:tracePt t="127555" x="1422400" y="5105400"/>
          <p14:tracePt t="127572" x="1428750" y="5105400"/>
          <p14:tracePt t="127640" x="1441450" y="5105400"/>
          <p14:tracePt t="127648" x="1454150" y="5105400"/>
          <p14:tracePt t="127656" x="1479550" y="5105400"/>
          <p14:tracePt t="127674" x="1549400" y="5111750"/>
          <p14:tracePt t="127688" x="1593850" y="5124450"/>
          <p14:tracePt t="127704" x="1631950" y="5137150"/>
          <p14:tracePt t="127721" x="1651000" y="5149850"/>
          <p14:tracePt t="127738" x="1670050" y="5156200"/>
          <p14:tracePt t="127754" x="1676400" y="5162550"/>
          <p14:tracePt t="127771" x="1689100" y="5168900"/>
          <p14:tracePt t="127788" x="1701800" y="5181600"/>
          <p14:tracePt t="127804" x="1708150" y="5187950"/>
          <p14:tracePt t="127821" x="1720850" y="5200650"/>
          <p14:tracePt t="127838" x="1733550" y="5207000"/>
          <p14:tracePt t="127854" x="1739900" y="5213350"/>
          <p14:tracePt t="127871" x="1758950" y="5219700"/>
          <p14:tracePt t="127888" x="1790700" y="5226050"/>
          <p14:tracePt t="127904" x="1816100" y="5238750"/>
          <p14:tracePt t="127907" x="1828800" y="5245100"/>
          <p14:tracePt t="127921" x="1835150" y="5251450"/>
          <p14:tracePt t="127938" x="1847850" y="5257800"/>
          <p14:tracePt t="127954" x="1854200" y="5270500"/>
          <p14:tracePt t="128988" x="1860550" y="5270500"/>
          <p14:tracePt t="128996" x="1873250" y="5270500"/>
          <p14:tracePt t="129004" x="1885950" y="5276850"/>
          <p14:tracePt t="129020" x="1930400" y="5302250"/>
          <p14:tracePt t="129037" x="1987550" y="5327650"/>
          <p14:tracePt t="129053" x="2025650" y="5346700"/>
          <p14:tracePt t="129070" x="2051050" y="5359400"/>
          <p14:tracePt t="129087" x="2063750" y="5365750"/>
          <p14:tracePt t="129103" x="2070100" y="5372100"/>
          <p14:tracePt t="129120" x="2089150" y="5378450"/>
          <p14:tracePt t="129136" x="2120900" y="5397500"/>
          <p14:tracePt t="129153" x="2159000" y="5416550"/>
          <p14:tracePt t="129170" x="2197100" y="5429250"/>
          <p14:tracePt t="129187" x="2222500" y="5429250"/>
          <p14:tracePt t="129203" x="2241550" y="5435600"/>
          <p14:tracePt t="129220" x="2273300" y="5435600"/>
          <p14:tracePt t="129236" x="2298700" y="5435600"/>
          <p14:tracePt t="129254" x="2368550" y="5448300"/>
          <p14:tracePt t="129270" x="2432050" y="5461000"/>
          <p14:tracePt t="129286" x="2463800" y="5473700"/>
          <p14:tracePt t="129303" x="2508250" y="5486400"/>
          <p14:tracePt t="129320" x="2546350" y="5499100"/>
          <p14:tracePt t="129336" x="2597150" y="5499100"/>
          <p14:tracePt t="129353" x="2635250" y="5499100"/>
          <p14:tracePt t="129370" x="2686050" y="5499100"/>
          <p14:tracePt t="129386" x="2730500" y="5499100"/>
          <p14:tracePt t="129403" x="2781300" y="5499100"/>
          <p14:tracePt t="129406" x="2800350" y="5499100"/>
          <p14:tracePt t="129419" x="2851150" y="5499100"/>
          <p14:tracePt t="129436" x="2889250" y="5499100"/>
          <p14:tracePt t="129453" x="2927350" y="5499100"/>
          <p14:tracePt t="129469" x="2959100" y="5492750"/>
          <p14:tracePt t="129486" x="2990850" y="5492750"/>
          <p14:tracePt t="129503" x="3028950" y="5492750"/>
          <p14:tracePt t="129520" x="3098800" y="5492750"/>
          <p14:tracePt t="129536" x="3175000" y="5492750"/>
          <p14:tracePt t="129553" x="3257550" y="5492750"/>
          <p14:tracePt t="129569" x="3333750" y="5492750"/>
          <p14:tracePt t="129586" x="3384550" y="5492750"/>
          <p14:tracePt t="129603" x="3422650" y="5486400"/>
          <p14:tracePt t="129619" x="3467100" y="5473700"/>
          <p14:tracePt t="129636" x="3505200" y="5467350"/>
          <p14:tracePt t="129653" x="3543300" y="5461000"/>
          <p14:tracePt t="129670" x="3581400" y="5461000"/>
          <p14:tracePt t="129687" x="3594100" y="5461000"/>
          <p14:tracePt t="129703" x="3613150" y="5461000"/>
          <p14:tracePt t="129719" x="3657600" y="5473700"/>
          <p14:tracePt t="129736" x="3695700" y="5473700"/>
          <p14:tracePt t="129753" x="3746500" y="5486400"/>
          <p14:tracePt t="129769" x="3816350" y="5505450"/>
          <p14:tracePt t="129786" x="3905250" y="5543550"/>
          <p14:tracePt t="129803" x="3949700" y="5549900"/>
          <p14:tracePt t="129819" x="4013200" y="5568950"/>
          <p14:tracePt t="129836" x="4102100" y="5581650"/>
          <p14:tracePt t="129853" x="4241800" y="5594350"/>
          <p14:tracePt t="129869" x="4419600" y="5638800"/>
          <p14:tracePt t="129886" x="4584700" y="5689600"/>
          <p14:tracePt t="129902" x="4699000" y="5721350"/>
          <p14:tracePt t="129905" x="4756150" y="5740400"/>
          <p14:tracePt t="129920" x="4819650" y="5753100"/>
          <p14:tracePt t="129936" x="4902200" y="5765800"/>
          <p14:tracePt t="129952" x="4978400" y="5784850"/>
          <p14:tracePt t="129969" x="5080000" y="5803900"/>
          <p14:tracePt t="129986" x="5181600" y="5822950"/>
          <p14:tracePt t="130002" x="5276850" y="5835650"/>
          <p14:tracePt t="130019" x="5365750" y="5848350"/>
          <p14:tracePt t="130036" x="5422900" y="5854700"/>
          <p14:tracePt t="130052" x="5467350" y="5867400"/>
          <p14:tracePt t="130069" x="5518150" y="5873750"/>
          <p14:tracePt t="130086" x="5568950" y="5873750"/>
          <p14:tracePt t="130102" x="5651500" y="5867400"/>
          <p14:tracePt t="130119" x="5753100" y="5861050"/>
          <p14:tracePt t="130136" x="5829300" y="5848350"/>
          <p14:tracePt t="130152" x="5892800" y="5822950"/>
          <p14:tracePt t="130169" x="5937250" y="5810250"/>
          <p14:tracePt t="130186" x="6013450" y="5797550"/>
          <p14:tracePt t="130203" x="6057900" y="5784850"/>
          <p14:tracePt t="130219" x="6096000" y="5765800"/>
          <p14:tracePt t="130235" x="6153150" y="5740400"/>
          <p14:tracePt t="130252" x="6203950" y="5695950"/>
          <p14:tracePt t="130269" x="6267450" y="5664200"/>
          <p14:tracePt t="130285" x="6311900" y="5645150"/>
          <p14:tracePt t="130302" x="6369050" y="5600700"/>
          <p14:tracePt t="130319" x="6419850" y="5562600"/>
          <p14:tracePt t="130336" x="6477000" y="5499100"/>
          <p14:tracePt t="130352" x="6508750" y="5461000"/>
          <p14:tracePt t="130369" x="6527800" y="5441950"/>
          <p14:tracePt t="130385" x="6540500" y="5422900"/>
          <p14:tracePt t="130402" x="6553200" y="5416550"/>
          <p14:tracePt t="130419" x="6559550" y="5403850"/>
          <p14:tracePt t="130423" x="6565900" y="5397500"/>
          <p14:tracePt t="130435" x="6572250" y="5384800"/>
          <p14:tracePt t="130452" x="6591300" y="5334000"/>
          <p14:tracePt t="130469" x="6604000" y="5295900"/>
          <p14:tracePt t="130485" x="6616700" y="5264150"/>
          <p14:tracePt t="130502" x="6623050" y="5238750"/>
          <p14:tracePt t="130519" x="6623050" y="5219700"/>
          <p14:tracePt t="130535" x="6623050" y="5213350"/>
          <p14:tracePt t="130552" x="6629400" y="5200650"/>
          <p14:tracePt t="130602" x="6629400" y="5194300"/>
          <p14:tracePt t="130619" x="6629400" y="5187950"/>
          <p14:tracePt t="130627" x="6629400" y="5181600"/>
          <p14:tracePt t="130641" x="6629400" y="5175250"/>
          <p14:tracePt t="130652" x="6629400" y="5168900"/>
          <p14:tracePt t="130668" x="6629400" y="5162550"/>
          <p14:tracePt t="130685" x="6623050" y="5149850"/>
          <p14:tracePt t="130702" x="6623050" y="5137150"/>
          <p14:tracePt t="130718" x="6623050" y="5130800"/>
          <p14:tracePt t="130735" x="6616700" y="5130800"/>
          <p14:tracePt t="130931" x="6610350" y="5130800"/>
          <p14:tracePt t="130938" x="6604000" y="5130800"/>
          <p14:tracePt t="130951" x="6604000" y="5137150"/>
          <p14:tracePt t="130968" x="6565900" y="5143500"/>
          <p14:tracePt t="130985" x="6521450" y="5143500"/>
          <p14:tracePt t="131001" x="6375400" y="5130800"/>
          <p14:tracePt t="131018" x="6337300" y="5124450"/>
          <p14:tracePt t="131035" x="6299200" y="5118100"/>
          <p14:tracePt t="131051" x="6280150" y="5111750"/>
          <p14:tracePt t="131068" x="6261100" y="5105400"/>
          <p14:tracePt t="131085" x="6248400" y="5105400"/>
          <p14:tracePt t="131292" x="6254750" y="5105400"/>
          <p14:tracePt t="131298" x="6254750" y="5111750"/>
          <p14:tracePt t="131306" x="6261100" y="5118100"/>
          <p14:tracePt t="131318" x="6267450" y="5118100"/>
          <p14:tracePt t="131335" x="6273800" y="5130800"/>
          <p14:tracePt t="131351" x="6286500" y="5137150"/>
          <p14:tracePt t="131368" x="6286500" y="5149850"/>
          <p14:tracePt t="131384" x="6299200" y="5162550"/>
          <p14:tracePt t="131401" x="6299200" y="5168900"/>
          <p14:tracePt t="131418" x="6311900" y="5175250"/>
          <p14:tracePt t="131435" x="6318250" y="5181600"/>
          <p14:tracePt t="131451" x="6324600" y="5187950"/>
          <p14:tracePt t="131468" x="6324600" y="5200650"/>
          <p14:tracePt t="131484" x="6330950" y="5200650"/>
          <p14:tracePt t="131502" x="6343650" y="5213350"/>
          <p14:tracePt t="131518" x="6350000" y="5226050"/>
          <p14:tracePt t="131535" x="6350000" y="5232400"/>
          <p14:tracePt t="131551" x="6362700" y="5238750"/>
          <p14:tracePt t="131568" x="6362700" y="5245100"/>
          <p14:tracePt t="131604" x="6369050" y="5257800"/>
          <p14:tracePt t="131618" x="6369050" y="5264150"/>
          <p14:tracePt t="131634" x="6375400" y="5270500"/>
          <p14:tracePt t="131651" x="6381750" y="5276850"/>
          <p14:tracePt t="131668" x="6381750" y="5289550"/>
          <p14:tracePt t="131776" x="6388100" y="5295900"/>
          <p14:tracePt t="131895" x="6394450" y="5295900"/>
          <p14:tracePt t="131902" x="6400800" y="5283200"/>
          <p14:tracePt t="131910" x="6400800" y="5270500"/>
          <p14:tracePt t="131919" x="6407150" y="5257800"/>
          <p14:tracePt t="131934" x="6419850" y="5226050"/>
          <p14:tracePt t="131951" x="6432550" y="5207000"/>
          <p14:tracePt t="131967" x="6445250" y="5187950"/>
          <p14:tracePt t="131984" x="6445250" y="5168900"/>
          <p14:tracePt t="132001" x="6451600" y="5162550"/>
          <p14:tracePt t="132017" x="6457950" y="5149850"/>
          <p14:tracePt t="132034" x="6464300" y="5149850"/>
          <p14:tracePt t="132051" x="6464300" y="5137150"/>
          <p14:tracePt t="132084" x="6464300" y="5130800"/>
          <p14:tracePt t="132101" x="6464300" y="5124450"/>
          <p14:tracePt t="132117" x="6464300" y="5118100"/>
          <p14:tracePt t="132146" x="6464300" y="5111750"/>
          <p14:tracePt t="132372" x="6457950" y="5111750"/>
          <p14:tracePt t="132380" x="6451600" y="5105400"/>
          <p14:tracePt t="132388" x="6445250" y="5105400"/>
          <p14:tracePt t="132400" x="6438900" y="5105400"/>
          <p14:tracePt t="132417" x="6413500" y="5099050"/>
          <p14:tracePt t="132420" x="6394450" y="5092700"/>
          <p14:tracePt t="132434" x="6388100" y="5086350"/>
          <p14:tracePt t="132450" x="6375400" y="5080000"/>
          <p14:tracePt t="132467" x="6369050" y="5080000"/>
          <p14:tracePt t="132484" x="6356350" y="5073650"/>
          <p14:tracePt t="132500" x="6350000" y="5067300"/>
          <p14:tracePt t="132517" x="6343650" y="5060950"/>
          <p14:tracePt t="132533" x="6330950" y="5060950"/>
          <p14:tracePt t="132550" x="6324600" y="5060950"/>
          <p14:tracePt t="132567" x="6318250" y="5060950"/>
          <p14:tracePt t="132583" x="6311900" y="5060950"/>
          <p14:tracePt t="132694" x="6311900" y="5054600"/>
          <p14:tracePt t="132711" x="6318250" y="5048250"/>
          <p14:tracePt t="132725" x="6324600" y="5048250"/>
          <p14:tracePt t="132734" x="6330950" y="5041900"/>
          <p14:tracePt t="132750" x="6337300" y="5029200"/>
          <p14:tracePt t="132767" x="6343650" y="5022850"/>
          <p14:tracePt t="132783" x="6343650" y="5016500"/>
          <p14:tracePt t="132800" x="6343650" y="5003800"/>
          <p14:tracePt t="132817" x="6343650" y="4997450"/>
          <p14:tracePt t="132834" x="6324600" y="4991100"/>
          <p14:tracePt t="132850" x="6311900" y="4984750"/>
          <p14:tracePt t="132867" x="6305550" y="4984750"/>
          <p14:tracePt t="132883" x="6292850" y="4984750"/>
          <p14:tracePt t="132900" x="6280150" y="4984750"/>
          <p14:tracePt t="132917" x="6267450" y="4991100"/>
          <p14:tracePt t="132933" x="6235700" y="5003800"/>
          <p14:tracePt t="132950" x="6229350" y="5003800"/>
          <p14:tracePt t="132967" x="6203950" y="5010150"/>
          <p14:tracePt t="132984" x="6172200" y="5022850"/>
          <p14:tracePt t="133000" x="6159500" y="5022850"/>
          <p14:tracePt t="133016" x="6153150" y="5022850"/>
          <p14:tracePt t="133050" x="6146800" y="5022850"/>
          <p14:tracePt t="133067" x="6140450" y="5029200"/>
          <p14:tracePt t="133084" x="6127750" y="5029200"/>
          <p14:tracePt t="133100" x="6108700" y="5035550"/>
          <p14:tracePt t="133116" x="6076950" y="5035550"/>
          <p14:tracePt t="133133" x="6038850" y="5035550"/>
          <p14:tracePt t="133150" x="6007100" y="5035550"/>
          <p14:tracePt t="133166" x="5975350" y="5029200"/>
          <p14:tracePt t="133183" x="5949950" y="5029200"/>
          <p14:tracePt t="133200" x="5911850" y="5029200"/>
          <p14:tracePt t="133216" x="5848350" y="5029200"/>
          <p14:tracePt t="133233" x="5759450" y="5029200"/>
          <p14:tracePt t="133250" x="5651500" y="5029200"/>
          <p14:tracePt t="133266" x="5607050" y="5016500"/>
          <p14:tracePt t="133283" x="5575300" y="5016500"/>
          <p14:tracePt t="133299" x="5543550" y="5003800"/>
          <p14:tracePt t="133316" x="5505450" y="5003800"/>
          <p14:tracePt t="133333" x="5473700" y="5003800"/>
          <p14:tracePt t="133349" x="5441950" y="5003800"/>
          <p14:tracePt t="133366" x="5410200" y="4997450"/>
          <p14:tracePt t="133383" x="5372100" y="4997450"/>
          <p14:tracePt t="133399" x="5334000" y="4984750"/>
          <p14:tracePt t="133416" x="5283200" y="4978400"/>
          <p14:tracePt t="133433" x="5213350" y="4965700"/>
          <p14:tracePt t="133449" x="5130800" y="4959350"/>
          <p14:tracePt t="133466" x="5029200" y="4940300"/>
          <p14:tracePt t="133483" x="4940300" y="4933950"/>
          <p14:tracePt t="133500" x="4851400" y="4914900"/>
          <p14:tracePt t="133516" x="4787900" y="4902200"/>
          <p14:tracePt t="133533" x="4743450" y="4889500"/>
          <p14:tracePt t="133549" x="4679950" y="4876800"/>
          <p14:tracePt t="133566" x="4603750" y="4876800"/>
          <p14:tracePt t="133582" x="4540250" y="4876800"/>
          <p14:tracePt t="133599" x="4489450" y="4876800"/>
          <p14:tracePt t="133616" x="4457700" y="4876800"/>
          <p14:tracePt t="133633" x="4419600" y="4876800"/>
          <p14:tracePt t="133650" x="4375150" y="4870450"/>
          <p14:tracePt t="133666" x="4356100" y="4857750"/>
          <p14:tracePt t="133682" x="4343400" y="4857750"/>
          <p14:tracePt t="133699" x="4337050" y="4857750"/>
          <p14:tracePt t="133939" x="4356100" y="4870450"/>
          <p14:tracePt t="133946" x="4394200" y="4876800"/>
          <p14:tracePt t="133954" x="4425950" y="4883150"/>
          <p14:tracePt t="133965" x="4470400" y="4889500"/>
          <p14:tracePt t="133982" x="4565650" y="4895850"/>
          <p14:tracePt t="133999" x="4635500" y="4902200"/>
          <p14:tracePt t="134015" x="4692650" y="4908550"/>
          <p14:tracePt t="134032" x="4749800" y="4908550"/>
          <p14:tracePt t="134048" x="4794250" y="4908550"/>
          <p14:tracePt t="134066" x="4826000" y="4908550"/>
          <p14:tracePt t="134081" x="4851400" y="4908550"/>
          <p14:tracePt t="134098" x="4883150" y="4914900"/>
          <p14:tracePt t="134115" x="4914900" y="4914900"/>
          <p14:tracePt t="134131" x="4946650" y="4914900"/>
          <p14:tracePt t="134148" x="4978400" y="4914900"/>
          <p14:tracePt t="134165" x="5003800" y="4921250"/>
          <p14:tracePt t="134181" x="5048250" y="4921250"/>
          <p14:tracePt t="134198" x="5080000" y="4921250"/>
          <p14:tracePt t="134215" x="5111750" y="4927600"/>
          <p14:tracePt t="134231" x="5143500" y="4927600"/>
          <p14:tracePt t="134248" x="5181600" y="4933950"/>
          <p14:tracePt t="134264" x="5213350" y="4933950"/>
          <p14:tracePt t="134281" x="5232400" y="4940300"/>
          <p14:tracePt t="134298" x="5245100" y="4946650"/>
          <p14:tracePt t="134314" x="5257800" y="4946650"/>
          <p14:tracePt t="134331" x="5270500" y="4946650"/>
          <p14:tracePt t="134348" x="5289550" y="4946650"/>
          <p14:tracePt t="134364" x="5321300" y="4946650"/>
          <p14:tracePt t="134381" x="5359400" y="4946650"/>
          <p14:tracePt t="134398" x="5397500" y="4946650"/>
          <p14:tracePt t="134414" x="5435600" y="4946650"/>
          <p14:tracePt t="134431" x="5461000" y="4946650"/>
          <p14:tracePt t="134448" x="5499100" y="4946650"/>
          <p14:tracePt t="134464" x="5537200" y="4946650"/>
          <p14:tracePt t="134481" x="5568950" y="4946650"/>
          <p14:tracePt t="134497" x="5613400" y="4946650"/>
          <p14:tracePt t="134514" x="5657850" y="4946650"/>
          <p14:tracePt t="134531" x="5708650" y="4946650"/>
          <p14:tracePt t="134548" x="5746750" y="4953000"/>
          <p14:tracePt t="134564" x="5797550" y="4959350"/>
          <p14:tracePt t="134581" x="5867400" y="4959350"/>
          <p14:tracePt t="134598" x="5905500" y="4959350"/>
          <p14:tracePt t="134615" x="5930900" y="4959350"/>
          <p14:tracePt t="134631" x="5949950" y="4953000"/>
          <p14:tracePt t="134647" x="5988050" y="4953000"/>
          <p14:tracePt t="134664" x="6019800" y="4946650"/>
          <p14:tracePt t="134681" x="6083300" y="4940300"/>
          <p14:tracePt t="134698" x="6216650" y="4927600"/>
          <p14:tracePt t="134716" x="6305550" y="4921250"/>
          <p14:tracePt t="134732" x="6369050" y="4914900"/>
          <p14:tracePt t="134749" x="6445250" y="4914900"/>
          <p14:tracePt t="134765" x="6521450" y="4914900"/>
          <p14:tracePt t="134781" x="6572250" y="4914900"/>
          <p14:tracePt t="134798" x="6648450" y="4927600"/>
          <p14:tracePt t="134815" x="6731000" y="4946650"/>
          <p14:tracePt t="134832" x="6889750" y="4959350"/>
          <p14:tracePt t="134848" x="7010400" y="4984750"/>
          <p14:tracePt t="134864" x="7118350" y="4997450"/>
          <p14:tracePt t="134881" x="7219950" y="5016500"/>
          <p14:tracePt t="134898" x="7296150" y="5022850"/>
          <p14:tracePt t="134915" x="7385050" y="5022850"/>
          <p14:tracePt t="134931" x="7448550" y="5022850"/>
          <p14:tracePt t="134934" x="7473950" y="5022850"/>
          <p14:tracePt t="134948" x="7499350" y="5022850"/>
          <p14:tracePt t="134965" x="7543800" y="5016500"/>
          <p14:tracePt t="134981" x="7632700" y="5010150"/>
          <p14:tracePt t="134998" x="7721600" y="5016500"/>
          <p14:tracePt t="135015" x="7804150" y="5041900"/>
          <p14:tracePt t="135031" x="7848600" y="5054600"/>
          <p14:tracePt t="135048" x="7912100" y="5067300"/>
          <p14:tracePt t="135065" x="7981950" y="5080000"/>
          <p14:tracePt t="135082" x="8051800" y="5080000"/>
          <p14:tracePt t="135098" x="8083550" y="5080000"/>
          <p14:tracePt t="135115" x="8115300" y="5067300"/>
          <p14:tracePt t="135131" x="8140700" y="5054600"/>
          <p14:tracePt t="135148" x="8153400" y="5048250"/>
          <p14:tracePt t="135165" x="8166100" y="5035550"/>
          <p14:tracePt t="135181" x="8178800" y="5029200"/>
          <p14:tracePt t="135198" x="8191500" y="5022850"/>
          <p14:tracePt t="135215" x="8197850" y="5022850"/>
          <p14:tracePt t="135318" x="8185150" y="5022850"/>
          <p14:tracePt t="135326" x="8166100" y="5022850"/>
          <p14:tracePt t="135334" x="8153400" y="5022850"/>
          <p14:tracePt t="135348" x="8083550" y="5035550"/>
          <p14:tracePt t="135364" x="7962900" y="5035550"/>
          <p14:tracePt t="135381" x="7816850" y="5029200"/>
          <p14:tracePt t="135398" x="7677150" y="5003800"/>
          <p14:tracePt t="135414" x="7543800" y="4984750"/>
          <p14:tracePt t="135431" x="7416800" y="4984750"/>
          <p14:tracePt t="135448" x="7289800" y="4991100"/>
          <p14:tracePt t="135464" x="7162800" y="4991100"/>
          <p14:tracePt t="135481" x="7073900" y="4991100"/>
          <p14:tracePt t="135498" x="6978650" y="4991100"/>
          <p14:tracePt t="135514" x="6927850" y="4991100"/>
          <p14:tracePt t="135531" x="6870700" y="4984750"/>
          <p14:tracePt t="135548" x="6800850" y="4965700"/>
          <p14:tracePt t="135564" x="6711950" y="4953000"/>
          <p14:tracePt t="135581" x="6584950" y="4940300"/>
          <p14:tracePt t="135597" x="6464300" y="4921250"/>
          <p14:tracePt t="135614" x="6337300" y="4895850"/>
          <p14:tracePt t="135631" x="6184900" y="4883150"/>
          <p14:tracePt t="135647" x="6134100" y="4883150"/>
          <p14:tracePt t="135665" x="6057900" y="4883150"/>
          <p14:tracePt t="135681" x="5949950" y="4870450"/>
          <p14:tracePt t="135698" x="5822950" y="4857750"/>
          <p14:tracePt t="135714" x="5695950" y="4851400"/>
          <p14:tracePt t="135731" x="5575300" y="4832350"/>
          <p14:tracePt t="135748" x="5461000" y="4813300"/>
          <p14:tracePt t="135764" x="5429250" y="4806950"/>
          <p14:tracePt t="135781" x="5391150" y="4800600"/>
          <p14:tracePt t="135797" x="5353050" y="4800600"/>
          <p14:tracePt t="135814" x="5295900" y="4800600"/>
          <p14:tracePt t="135831" x="5213350" y="4813300"/>
          <p14:tracePt t="135847" x="5124450" y="4838700"/>
          <p14:tracePt t="135864" x="5035550" y="4870450"/>
          <p14:tracePt t="135880" x="4972050" y="4895850"/>
          <p14:tracePt t="135897" x="4927600" y="4908550"/>
          <p14:tracePt t="135913" x="4864100" y="4927600"/>
          <p14:tracePt t="135930" x="4819650" y="4933950"/>
          <p14:tracePt t="135947" x="4768850" y="4933950"/>
          <p14:tracePt t="135964" x="4705350" y="4927600"/>
          <p14:tracePt t="135980" x="4641850" y="4927600"/>
          <p14:tracePt t="135997" x="4591050" y="4933950"/>
          <p14:tracePt t="136014" x="4565650" y="4940300"/>
          <p14:tracePt t="136030" x="4546600" y="4940300"/>
          <p14:tracePt t="136047" x="4521200" y="4940300"/>
          <p14:tracePt t="136064" x="4495800" y="4940300"/>
          <p14:tracePt t="136080" x="4489450" y="4940300"/>
          <p14:tracePt t="136097" x="4483100" y="4940300"/>
          <p14:tracePt t="136218" x="4476750" y="4940300"/>
          <p14:tracePt t="136226" x="4464050" y="4940300"/>
          <p14:tracePt t="136234" x="4457700" y="4940300"/>
          <p14:tracePt t="136250" x="4451350" y="4940300"/>
          <p14:tracePt t="136264" x="4445000" y="4940300"/>
          <p14:tracePt t="136376" x="4445000" y="4933950"/>
          <p14:tracePt t="136383" x="4451350" y="4927600"/>
          <p14:tracePt t="136398" x="4457700" y="4921250"/>
          <p14:tracePt t="136414" x="4470400" y="4908550"/>
          <p14:tracePt t="136430" x="4483100" y="4902200"/>
          <p14:tracePt t="136447" x="4495800" y="4902200"/>
          <p14:tracePt t="136463" x="4521200" y="4902200"/>
          <p14:tracePt t="136480" x="4559300" y="4902200"/>
          <p14:tracePt t="136497" x="4591050" y="4908550"/>
          <p14:tracePt t="136513" x="4641850" y="4914900"/>
          <p14:tracePt t="136530" x="4699000" y="4921250"/>
          <p14:tracePt t="136547" x="4781550" y="4921250"/>
          <p14:tracePt t="136563" x="4851400" y="4927600"/>
          <p14:tracePt t="136579" x="4933950" y="4940300"/>
          <p14:tracePt t="136596" x="4972050" y="4946650"/>
          <p14:tracePt t="136613" x="5022850" y="4946650"/>
          <p14:tracePt t="136630" x="5060950" y="4946650"/>
          <p14:tracePt t="136646" x="5105400" y="4940300"/>
          <p14:tracePt t="136663" x="5143500" y="4940300"/>
          <p14:tracePt t="136680" x="5219700" y="4933950"/>
          <p14:tracePt t="136696" x="5264150" y="4933950"/>
          <p14:tracePt t="136713" x="5314950" y="4933950"/>
          <p14:tracePt t="136730" x="5359400" y="4933950"/>
          <p14:tracePt t="136747" x="5416550" y="4927600"/>
          <p14:tracePt t="136763" x="5480050" y="4927600"/>
          <p14:tracePt t="136780" x="5600700" y="4921250"/>
          <p14:tracePt t="136797" x="5740400" y="4908550"/>
          <p14:tracePt t="136814" x="5981700" y="4902200"/>
          <p14:tracePt t="136830" x="6121400" y="4902200"/>
          <p14:tracePt t="136846" x="6216650" y="4902200"/>
          <p14:tracePt t="136863" x="6337300" y="4902200"/>
          <p14:tracePt t="136880" x="6419850" y="4902200"/>
          <p14:tracePt t="136896" x="6477000" y="4902200"/>
          <p14:tracePt t="136913" x="6534150" y="4902200"/>
          <p14:tracePt t="136930" x="6623050" y="4902200"/>
          <p14:tracePt t="136934" x="6661150" y="4902200"/>
          <p14:tracePt t="136946" x="6705600" y="4902200"/>
          <p14:tracePt t="136963" x="6819900" y="4908550"/>
          <p14:tracePt t="136980" x="6858000" y="4921250"/>
          <p14:tracePt t="136996" x="6902450" y="4933950"/>
          <p14:tracePt t="137013" x="6946900" y="4933950"/>
          <p14:tracePt t="137030" x="6985000" y="4933950"/>
          <p14:tracePt t="137046" x="6997700" y="4933950"/>
          <p14:tracePt t="137063" x="7010400" y="4933950"/>
          <p14:tracePt t="137080" x="7067550" y="4933950"/>
          <p14:tracePt t="137096" x="7118350" y="4933950"/>
          <p14:tracePt t="137113" x="7162800" y="4933950"/>
          <p14:tracePt t="137129" x="7226300" y="4933950"/>
          <p14:tracePt t="137146" x="7327900" y="4953000"/>
          <p14:tracePt t="137163" x="7442200" y="4959350"/>
          <p14:tracePt t="137179" x="7531100" y="4972050"/>
          <p14:tracePt t="137196" x="7581900" y="4984750"/>
          <p14:tracePt t="137213" x="7620000" y="4991100"/>
          <p14:tracePt t="137230" x="7689850" y="4991100"/>
          <p14:tracePt t="137246" x="7734300" y="4991100"/>
          <p14:tracePt t="137263" x="7785100" y="4984750"/>
          <p14:tracePt t="137279" x="7823200" y="4978400"/>
          <p14:tracePt t="137296" x="7861300" y="4972050"/>
          <p14:tracePt t="137313" x="7893050" y="4965700"/>
          <p14:tracePt t="137329" x="7931150" y="4953000"/>
          <p14:tracePt t="137346" x="7975600" y="4933950"/>
          <p14:tracePt t="137363" x="7981950" y="4927600"/>
          <p14:tracePt t="137379" x="7994650" y="4914900"/>
          <p14:tracePt t="137396" x="8001000" y="4908550"/>
          <p14:tracePt t="137413" x="8020050" y="4902200"/>
          <p14:tracePt t="137429" x="8045450" y="4889500"/>
          <p14:tracePt t="137432" x="8058150" y="4883150"/>
          <p14:tracePt t="137448" x="8064500" y="4883150"/>
          <p14:tracePt t="137462" x="8070850" y="4883150"/>
          <p14:tracePt t="137495" x="8077200" y="4876800"/>
          <p14:tracePt t="137504" x="8083550" y="4876800"/>
          <p14:tracePt t="137512" x="8089900" y="4870450"/>
          <p14:tracePt t="137529" x="8096250" y="4870450"/>
          <p14:tracePt t="137546" x="8102600" y="4870450"/>
          <p14:tracePt t="137562" x="8108950" y="4870450"/>
          <p14:tracePt t="137579" x="8115300" y="4870450"/>
          <p14:tracePt t="137856" x="8108950" y="4876800"/>
          <p14:tracePt t="137874" x="8096250" y="4883150"/>
          <p14:tracePt t="137880" x="8077200" y="4895850"/>
          <p14:tracePt t="137888" x="8051800" y="4902200"/>
          <p14:tracePt t="137897" x="8020050" y="4908550"/>
          <p14:tracePt t="137912" x="7899400" y="4933950"/>
          <p14:tracePt t="137929" x="7721600" y="4953000"/>
          <p14:tracePt t="137945" x="7486650" y="4946650"/>
          <p14:tracePt t="137962" x="7296150" y="4902200"/>
          <p14:tracePt t="137979" x="7112000" y="4876800"/>
          <p14:tracePt t="137996" x="6902450" y="4876800"/>
          <p14:tracePt t="138012" x="6775450" y="4876800"/>
          <p14:tracePt t="138029" x="6654800" y="4876800"/>
          <p14:tracePt t="138045" x="6565900" y="4876800"/>
          <p14:tracePt t="138062" x="6477000" y="4864100"/>
          <p14:tracePt t="138079" x="6413500" y="4851400"/>
          <p14:tracePt t="138095" x="6343650" y="4838700"/>
          <p14:tracePt t="138112" x="6248400" y="4813300"/>
          <p14:tracePt t="138128" x="6134100" y="4800600"/>
          <p14:tracePt t="138145" x="6038850" y="4775200"/>
          <p14:tracePt t="138162" x="5886450" y="4749800"/>
          <p14:tracePt t="138179" x="5759450" y="4749800"/>
          <p14:tracePt t="138195" x="5651500" y="4756150"/>
          <p14:tracePt t="138212" x="5556250" y="4756150"/>
          <p14:tracePt t="138229" x="5499100" y="4762500"/>
          <p14:tracePt t="138245" x="5461000" y="4762500"/>
          <p14:tracePt t="138262" x="5422900" y="4762500"/>
          <p14:tracePt t="138278" x="5359400" y="4775200"/>
          <p14:tracePt t="138295" x="5308600" y="4775200"/>
          <p14:tracePt t="138312" x="5251450" y="4781550"/>
          <p14:tracePt t="138329" x="5207000" y="4787900"/>
          <p14:tracePt t="138345" x="5156200" y="4800600"/>
          <p14:tracePt t="138362" x="5118100" y="4813300"/>
          <p14:tracePt t="138378" x="5067300" y="4826000"/>
          <p14:tracePt t="138396" x="4984750" y="4845050"/>
          <p14:tracePt t="138412" x="4895850" y="4857750"/>
          <p14:tracePt t="138428" x="4819650" y="4870450"/>
          <p14:tracePt t="138444" x="4775200" y="4876800"/>
          <p14:tracePt t="138461" x="4730750" y="4889500"/>
          <p14:tracePt t="138478" x="4692650" y="4902200"/>
          <p14:tracePt t="138495" x="4641850" y="4908550"/>
          <p14:tracePt t="138512" x="4597400" y="4914900"/>
          <p14:tracePt t="138528" x="4540250" y="4914900"/>
          <p14:tracePt t="138545" x="4451350" y="4908550"/>
          <p14:tracePt t="138562" x="4343400" y="4902200"/>
          <p14:tracePt t="138578" x="4298950" y="4902200"/>
          <p14:tracePt t="138595" x="4267200" y="4902200"/>
          <p14:tracePt t="138611" x="4254500" y="4902200"/>
          <p14:tracePt t="138628" x="4248150" y="4895850"/>
          <p14:tracePt t="138645" x="4241800" y="4895850"/>
          <p14:tracePt t="138976" x="4241800" y="4889500"/>
          <p14:tracePt t="138986" x="4248150" y="4889500"/>
          <p14:tracePt t="138994" x="4248150" y="4883150"/>
          <p14:tracePt t="139011" x="4260850" y="4876800"/>
          <p14:tracePt t="139028" x="4273550" y="4870450"/>
          <p14:tracePt t="139045" x="4298950" y="4870450"/>
          <p14:tracePt t="139062" x="4324350" y="4870450"/>
          <p14:tracePt t="139078" x="4349750" y="4876800"/>
          <p14:tracePt t="139094" x="4368800" y="4883150"/>
          <p14:tracePt t="139111" x="4394200" y="4889500"/>
          <p14:tracePt t="139128" x="4425950" y="4889500"/>
          <p14:tracePt t="139144" x="4451350" y="4889500"/>
          <p14:tracePt t="139161" x="4476750" y="4895850"/>
          <p14:tracePt t="139178" x="4508500" y="4902200"/>
          <p14:tracePt t="139194" x="4527550" y="4914900"/>
          <p14:tracePt t="139212" x="4565650" y="4914900"/>
          <p14:tracePt t="139228" x="4572000" y="4921250"/>
          <p14:tracePt t="139244" x="4591050" y="4927600"/>
          <p14:tracePt t="139261" x="4603750" y="4927600"/>
          <p14:tracePt t="139278" x="4629150" y="4933950"/>
          <p14:tracePt t="139294" x="4654550" y="4933950"/>
          <p14:tracePt t="139311" x="4686300" y="4933950"/>
          <p14:tracePt t="139328" x="4737100" y="4933950"/>
          <p14:tracePt t="139344" x="4768850" y="4933950"/>
          <p14:tracePt t="139361" x="4794250" y="4933950"/>
          <p14:tracePt t="139378" x="4838700" y="4933950"/>
          <p14:tracePt t="139394" x="4889500" y="4933950"/>
          <p14:tracePt t="139411" x="4972050" y="4933950"/>
          <p14:tracePt t="139428" x="5035550" y="4940300"/>
          <p14:tracePt t="139431" x="5060950" y="4940300"/>
          <p14:tracePt t="139444" x="5086350" y="4940300"/>
          <p14:tracePt t="139461" x="5143500" y="4933950"/>
          <p14:tracePt t="139478" x="5245100" y="4921250"/>
          <p14:tracePt t="139494" x="5314950" y="4908550"/>
          <p14:tracePt t="139511" x="5391150" y="4902200"/>
          <p14:tracePt t="139528" x="5467350" y="4883150"/>
          <p14:tracePt t="139544" x="5518150" y="4876800"/>
          <p14:tracePt t="139561" x="5537200" y="4876800"/>
          <p14:tracePt t="139577" x="5556250" y="4876800"/>
          <p14:tracePt t="139594" x="5568950" y="4870450"/>
          <p14:tracePt t="139611" x="5575300" y="4870450"/>
          <p14:tracePt t="139627" x="5588000" y="4870450"/>
          <p14:tracePt t="139644" x="5594350" y="4870450"/>
          <p14:tracePt t="139661" x="5600700" y="4870450"/>
          <p14:tracePt t="139677" x="5613400" y="4870450"/>
          <p14:tracePt t="139694" x="5619750" y="4870450"/>
          <p14:tracePt t="139711" x="5626100" y="4870450"/>
          <p14:tracePt t="139728" x="5651500" y="4870450"/>
          <p14:tracePt t="139744" x="5676900" y="4870450"/>
          <p14:tracePt t="139760" x="5727700" y="4883150"/>
          <p14:tracePt t="139777" x="5778500" y="4895850"/>
          <p14:tracePt t="139794" x="5835650" y="4908550"/>
          <p14:tracePt t="139810" x="5892800" y="4921250"/>
          <p14:tracePt t="139827" x="5943600" y="4927600"/>
          <p14:tracePt t="139844" x="5981700" y="4927600"/>
          <p14:tracePt t="139860" x="6019800" y="4933950"/>
          <p14:tracePt t="139877" x="6057900" y="4933950"/>
          <p14:tracePt t="139894" x="6089650" y="4933950"/>
          <p14:tracePt t="139911" x="6102350" y="4933950"/>
          <p14:tracePt t="139927" x="6108700" y="4933950"/>
          <p14:tracePt t="140206" x="6115050" y="4933950"/>
          <p14:tracePt t="140215" x="6134100" y="4933950"/>
          <p14:tracePt t="140227" x="6159500" y="4927600"/>
          <p14:tracePt t="140243" x="6197600" y="4921250"/>
          <p14:tracePt t="140260" x="6273800" y="4921250"/>
          <p14:tracePt t="140277" x="6318250" y="4921250"/>
          <p14:tracePt t="140293" x="6350000" y="4921250"/>
          <p14:tracePt t="140310" x="6381750" y="4914900"/>
          <p14:tracePt t="140327" x="6400800" y="4914900"/>
          <p14:tracePt t="140343" x="6438900" y="4914900"/>
          <p14:tracePt t="140360" x="6502400" y="4914900"/>
          <p14:tracePt t="140377" x="6584950" y="4921250"/>
          <p14:tracePt t="140394" x="6673850" y="4940300"/>
          <p14:tracePt t="140410" x="6724650" y="4940300"/>
          <p14:tracePt t="140427" x="6762750" y="4946650"/>
          <p14:tracePt t="140443" x="6781800" y="4946650"/>
          <p14:tracePt t="140460" x="6794500" y="4946650"/>
          <p14:tracePt t="140477" x="6800850" y="4946650"/>
          <p14:tracePt t="140493" x="6819900" y="4946650"/>
          <p14:tracePt t="140510" x="6845300" y="4946650"/>
          <p14:tracePt t="140527" x="6889750" y="4940300"/>
          <p14:tracePt t="140543" x="6991350" y="4933950"/>
          <p14:tracePt t="140560" x="7080250" y="4933950"/>
          <p14:tracePt t="140577" x="7118350" y="4933950"/>
          <p14:tracePt t="140593" x="7143750" y="4933950"/>
          <p14:tracePt t="140610" x="7143750" y="4927600"/>
          <p14:tracePt t="140626" x="7150100" y="4921250"/>
          <p14:tracePt t="140708" x="7156450" y="4921250"/>
          <p14:tracePt t="140794" x="7150100" y="4921250"/>
          <p14:tracePt t="140802" x="7124700" y="4921250"/>
          <p14:tracePt t="140811" x="7105650" y="4927600"/>
          <p14:tracePt t="140826" x="7010400" y="4946650"/>
          <p14:tracePt t="140843" x="6870700" y="4959350"/>
          <p14:tracePt t="140860" x="6692900" y="4978400"/>
          <p14:tracePt t="140876" x="6546850" y="4978400"/>
          <p14:tracePt t="140893" x="6407150" y="4978400"/>
          <p14:tracePt t="140910" x="6267450" y="4965700"/>
          <p14:tracePt t="140926" x="6076950" y="4953000"/>
          <p14:tracePt t="140943" x="5937250" y="4946650"/>
          <p14:tracePt t="140960" x="5816600" y="4946650"/>
          <p14:tracePt t="140976" x="5708650" y="4933950"/>
          <p14:tracePt t="140993" x="5651500" y="4927600"/>
          <p14:tracePt t="141009" x="5600700" y="4914900"/>
          <p14:tracePt t="141026" x="5556250" y="4908550"/>
          <p14:tracePt t="141043" x="5518150" y="4902200"/>
          <p14:tracePt t="141060" x="5492750" y="4889500"/>
          <p14:tracePt t="141093" x="5486400" y="4889500"/>
          <p14:tracePt t="141109" x="5473700" y="4883150"/>
          <p14:tracePt t="141126" x="5448300" y="4883150"/>
          <p14:tracePt t="141143" x="5410200" y="4883150"/>
          <p14:tracePt t="141159" x="5353050" y="4883150"/>
          <p14:tracePt t="141176" x="5321300" y="4883150"/>
          <p14:tracePt t="141193" x="5289550" y="4883150"/>
          <p14:tracePt t="141209" x="5276850" y="4883150"/>
          <p14:tracePt t="141469" x="5270500" y="4883150"/>
          <p14:tracePt t="141484" x="5264150" y="4883150"/>
          <p14:tracePt t="141492" x="5257800" y="4889500"/>
          <p14:tracePt t="141507" x="5251450" y="4889500"/>
          <p14:tracePt t="141514" x="5245100" y="4895850"/>
          <p14:tracePt t="141547" x="5245100" y="4902200"/>
          <p14:tracePt t="141555" x="5238750" y="4908550"/>
          <p14:tracePt t="141562" x="5232400" y="4908550"/>
          <p14:tracePt t="141576" x="5226050" y="4914900"/>
          <p14:tracePt t="141592" x="5226050" y="4921250"/>
          <p14:tracePt t="141609" x="5219700" y="4927600"/>
          <p14:tracePt t="141626" x="5213350" y="4940300"/>
          <p14:tracePt t="141642" x="5200650" y="4946650"/>
          <p14:tracePt t="141658" x="5194300" y="4953000"/>
          <p14:tracePt t="141675" x="5187950" y="4965700"/>
          <p14:tracePt t="141692" x="5181600" y="4972050"/>
          <p14:tracePt t="141709" x="5162550" y="4978400"/>
          <p14:tracePt t="141726" x="5124450" y="5003800"/>
          <p14:tracePt t="141742" x="5092700" y="5010150"/>
          <p14:tracePt t="141759" x="5060950" y="5022850"/>
          <p14:tracePt t="141775" x="5029200" y="5029200"/>
          <p14:tracePt t="141792" x="4991100" y="5029200"/>
          <p14:tracePt t="141809" x="4946650" y="5029200"/>
          <p14:tracePt t="141825" x="4889500" y="5029200"/>
          <p14:tracePt t="141842" x="4851400" y="5022850"/>
          <p14:tracePt t="141859" x="4819650" y="5022850"/>
          <p14:tracePt t="141875" x="4787900" y="5022850"/>
          <p14:tracePt t="141892" x="4768850" y="5022850"/>
          <p14:tracePt t="141909" x="4737100" y="5022850"/>
          <p14:tracePt t="141925" x="4705350" y="5022850"/>
          <p14:tracePt t="141942" x="4667250" y="5022850"/>
          <p14:tracePt t="141958" x="4641850" y="5016500"/>
          <p14:tracePt t="141975" x="4591050" y="5016500"/>
          <p14:tracePt t="141992" x="4552950" y="5010150"/>
          <p14:tracePt t="142009" x="4527550" y="5003800"/>
          <p14:tracePt t="142025" x="4495800" y="5003800"/>
          <p14:tracePt t="142042" x="4457700" y="4997450"/>
          <p14:tracePt t="142059" x="4419600" y="4997450"/>
          <p14:tracePt t="142075" x="4387850" y="4997450"/>
          <p14:tracePt t="142092" x="4368800" y="4997450"/>
          <p14:tracePt t="142108" x="4362450" y="4997450"/>
          <p14:tracePt t="142125" x="4337050" y="4997450"/>
          <p14:tracePt t="142142" x="4298950" y="4997450"/>
          <p14:tracePt t="142159" x="4254500" y="4997450"/>
          <p14:tracePt t="142175" x="4229100" y="4997450"/>
          <p14:tracePt t="142192" x="4222750" y="4997450"/>
          <p14:tracePt t="142208" x="4210050" y="4997450"/>
          <p14:tracePt t="142225" x="4203700" y="4997450"/>
          <p14:tracePt t="142298" x="4203700" y="4991100"/>
          <p14:tracePt t="142322" x="4197350" y="4984750"/>
          <p14:tracePt t="142336" x="4191000" y="4978400"/>
          <p14:tracePt t="142344" x="4184650" y="4965700"/>
          <p14:tracePt t="142358" x="4178300" y="4946650"/>
          <p14:tracePt t="142375" x="4178300" y="4921250"/>
          <p14:tracePt t="142392" x="4165600" y="4870450"/>
          <p14:tracePt t="142408" x="4165600" y="4857750"/>
          <p14:tracePt t="142425" x="4165600" y="4851400"/>
          <p14:tracePt t="142441" x="4178300" y="4845050"/>
          <p14:tracePt t="142458" x="4184650" y="4832350"/>
          <p14:tracePt t="142475" x="4191000" y="4826000"/>
          <p14:tracePt t="142492" x="4210050" y="4813300"/>
          <p14:tracePt t="142508" x="4241800" y="4806950"/>
          <p14:tracePt t="142525" x="4279900" y="4800600"/>
          <p14:tracePt t="142541" x="4318000" y="4787900"/>
          <p14:tracePt t="142558" x="4356100" y="4781550"/>
          <p14:tracePt t="142575" x="4406900" y="4775200"/>
          <p14:tracePt t="142591" x="4470400" y="4768850"/>
          <p14:tracePt t="142608" x="4540250" y="4762500"/>
          <p14:tracePt t="142625" x="4610100" y="4762500"/>
          <p14:tracePt t="142642" x="4711700" y="4762500"/>
          <p14:tracePt t="142658" x="4749800" y="4762500"/>
          <p14:tracePt t="142675" x="4781550" y="4775200"/>
          <p14:tracePt t="142691" x="4813300" y="4781550"/>
          <p14:tracePt t="142708" x="4851400" y="4787900"/>
          <p14:tracePt t="142725" x="4883150" y="4794250"/>
          <p14:tracePt t="142741" x="4902200" y="4794250"/>
          <p14:tracePt t="142758" x="4933950" y="4794250"/>
          <p14:tracePt t="142775" x="4965700" y="4794250"/>
          <p14:tracePt t="142792" x="5022850" y="4794250"/>
          <p14:tracePt t="142808" x="5060950" y="4794250"/>
          <p14:tracePt t="142825" x="5092700" y="4800600"/>
          <p14:tracePt t="142841" x="5124450" y="4806950"/>
          <p14:tracePt t="142858" x="5137150" y="4813300"/>
          <p14:tracePt t="142875" x="5156200" y="4819650"/>
          <p14:tracePt t="142891" x="5168900" y="4819650"/>
          <p14:tracePt t="142908" x="5200650" y="4819650"/>
          <p14:tracePt t="142925" x="5219700" y="4819650"/>
          <p14:tracePt t="142941" x="5232400" y="4819650"/>
          <p14:tracePt t="142958" x="5238750" y="4819650"/>
          <p14:tracePt t="142974" x="5245100" y="4819650"/>
          <p14:tracePt t="142991" x="5251450" y="4819650"/>
          <p14:tracePt t="143008" x="5257800" y="4819650"/>
          <p14:tracePt t="143041" x="5270500" y="4819650"/>
          <p14:tracePt t="143238" x="5270500" y="4826000"/>
          <p14:tracePt t="143247" x="5264150" y="4826000"/>
          <p14:tracePt t="143257" x="5257800" y="4832350"/>
          <p14:tracePt t="143274" x="5232400" y="4851400"/>
          <p14:tracePt t="143290" x="5149850" y="4883150"/>
          <p14:tracePt t="143307" x="4972050" y="4940300"/>
          <p14:tracePt t="143324" x="4851400" y="4965700"/>
          <p14:tracePt t="143341" x="4756150" y="4991100"/>
          <p14:tracePt t="143357" x="4667250" y="5003800"/>
          <p14:tracePt t="143374" x="4546600" y="5022850"/>
          <p14:tracePt t="143391" x="4394200" y="5029200"/>
          <p14:tracePt t="143407" x="4286250" y="5029200"/>
          <p14:tracePt t="143424" x="4203700" y="5029200"/>
          <p14:tracePt t="143428" x="4159250" y="5029200"/>
          <p14:tracePt t="143441" x="4133850" y="5029200"/>
          <p14:tracePt t="143457" x="4070350" y="5029200"/>
          <p14:tracePt t="143474" x="4038600" y="5035550"/>
          <p14:tracePt t="143491" x="4013200" y="5035550"/>
          <p14:tracePt t="143524" x="4006850" y="5035550"/>
          <p14:tracePt t="143573" x="4006850" y="5041900"/>
          <p14:tracePt t="143632" x="4013200" y="5048250"/>
          <p14:tracePt t="143638" x="4025900" y="5054600"/>
          <p14:tracePt t="143648" x="4044950" y="5060950"/>
          <p14:tracePt t="143657" x="4057650" y="5060950"/>
          <p14:tracePt t="143674" x="4089400" y="5067300"/>
          <p14:tracePt t="143690" x="4114800" y="5073650"/>
          <p14:tracePt t="143708" x="4165600" y="5080000"/>
          <p14:tracePt t="143724" x="4203700" y="5086350"/>
          <p14:tracePt t="143740" x="4235450" y="5086350"/>
          <p14:tracePt t="143757" x="4267200" y="5092700"/>
          <p14:tracePt t="143774" x="4298950" y="5092700"/>
          <p14:tracePt t="143790" x="4318000" y="5092700"/>
          <p14:tracePt t="143807" x="4324350" y="5092700"/>
          <p14:tracePt t="143824" x="4330700" y="5092700"/>
          <p14:tracePt t="143840" x="4337050" y="5092700"/>
          <p14:tracePt t="143857" x="4343400" y="5092700"/>
          <p14:tracePt t="143942" x="4349750" y="5092700"/>
          <p14:tracePt t="143950" x="4356100" y="5092700"/>
          <p14:tracePt t="144007" x="4356100" y="5086350"/>
          <p14:tracePt t="144022" x="4368800" y="5080000"/>
          <p14:tracePt t="144031" x="4375150" y="5080000"/>
          <p14:tracePt t="144044" x="4387850" y="5073650"/>
          <p14:tracePt t="144056" x="4394200" y="5073650"/>
          <p14:tracePt t="144073" x="4419600" y="5067300"/>
          <p14:tracePt t="144090" x="4451350" y="5060950"/>
          <p14:tracePt t="144107" x="4495800" y="5054600"/>
          <p14:tracePt t="144124" x="4565650" y="5048250"/>
          <p14:tracePt t="144140" x="4610100" y="5048250"/>
          <p14:tracePt t="144157" x="4660900" y="5048250"/>
          <p14:tracePt t="144173" x="4705350" y="5048250"/>
          <p14:tracePt t="144190" x="4737100" y="5048250"/>
          <p14:tracePt t="144207" x="4743450" y="5048250"/>
          <p14:tracePt t="144304" x="4737100" y="5048250"/>
          <p14:tracePt t="144312" x="4730750" y="5054600"/>
          <p14:tracePt t="144323" x="4724400" y="5054600"/>
          <p14:tracePt t="144340" x="4718050" y="5067300"/>
          <p14:tracePt t="144357" x="4705350" y="5073650"/>
          <p14:tracePt t="144374" x="4660900" y="5073650"/>
          <p14:tracePt t="144390" x="4616450" y="5073650"/>
          <p14:tracePt t="144406" x="4578350" y="5073650"/>
          <p14:tracePt t="144423" x="4552950" y="5067300"/>
          <p14:tracePt t="144440" x="4527550" y="5067300"/>
          <p14:tracePt t="144456" x="4521200" y="5067300"/>
          <p14:tracePt t="144473" x="4508500" y="5067300"/>
          <p14:tracePt t="144523" x="4502150" y="5067300"/>
          <p14:tracePt t="144530" x="4495800" y="5067300"/>
          <p14:tracePt t="144539" x="4495800" y="5060950"/>
          <p14:tracePt t="144556" x="4483100" y="5060950"/>
          <p14:tracePt t="144573" x="4476750" y="5054600"/>
          <p14:tracePt t="144648" x="4470400" y="5054600"/>
          <p14:tracePt t="144703" x="4464050" y="5054600"/>
          <p14:tracePt t="144710" x="4464050" y="5048250"/>
          <p14:tracePt t="145032" x="4476750" y="5048250"/>
          <p14:tracePt t="145040" x="4476750" y="5041900"/>
          <p14:tracePt t="145049" x="4483100" y="5035550"/>
          <p14:tracePt t="145057" x="4489450" y="5035550"/>
          <p14:tracePt t="145072" x="4495800" y="5035550"/>
          <p14:tracePt t="145089" x="4508500" y="5029200"/>
          <p14:tracePt t="145122" x="4521200" y="5022850"/>
          <p14:tracePt t="145139" x="4527550" y="5016500"/>
          <p14:tracePt t="145156" x="4540250" y="5016500"/>
          <p14:tracePt t="145172" x="4572000" y="5003800"/>
          <p14:tracePt t="145189" x="4603750" y="4997450"/>
          <p14:tracePt t="145206" x="4641850" y="4997450"/>
          <p14:tracePt t="145222" x="4686300" y="4997450"/>
          <p14:tracePt t="145239" x="4711700" y="4997450"/>
          <p14:tracePt t="145256" x="4730750" y="4991100"/>
          <p14:tracePt t="145272" x="4737100" y="4991100"/>
          <p14:tracePt t="145290" x="4756150" y="4991100"/>
          <p14:tracePt t="145306" x="4762500" y="4991100"/>
          <p14:tracePt t="145322" x="4775200" y="4991100"/>
          <p14:tracePt t="145339" x="4781550" y="4991100"/>
          <p14:tracePt t="145356" x="4787900" y="4984750"/>
          <p14:tracePt t="145432" x="4794250" y="4978400"/>
          <p14:tracePt t="145448" x="4800600" y="4972050"/>
          <p14:tracePt t="145462" x="4806950" y="4972050"/>
          <p14:tracePt t="145478" x="4813300" y="4972050"/>
          <p14:tracePt t="145690" x="4819650" y="4972050"/>
          <p14:tracePt t="145698" x="4838700" y="4972050"/>
          <p14:tracePt t="145707" x="4851400" y="4972050"/>
          <p14:tracePt t="145722" x="4889500" y="4972050"/>
          <p14:tracePt t="145739" x="4927600" y="4972050"/>
          <p14:tracePt t="145755" x="4953000" y="4972050"/>
          <p14:tracePt t="145772" x="4978400" y="4978400"/>
          <p14:tracePt t="145789" x="4997450" y="4984750"/>
          <p14:tracePt t="145805" x="5010150" y="4984750"/>
          <p14:tracePt t="145822" x="5029200" y="4991100"/>
          <p14:tracePt t="145839" x="5048250" y="4991100"/>
          <p14:tracePt t="145855" x="5054600" y="4991100"/>
          <p14:tracePt t="145872" x="5060950" y="4991100"/>
          <p14:tracePt t="145928" x="5067300" y="4991100"/>
          <p14:tracePt t="145948" x="5073650" y="4991100"/>
          <p14:tracePt t="146075" x="5080000" y="4991100"/>
          <p14:tracePt t="146082" x="5080000" y="4978400"/>
          <p14:tracePt t="146090" x="5086350" y="4959350"/>
          <p14:tracePt t="146105" x="5092700" y="4940300"/>
          <p14:tracePt t="146122" x="5118100" y="4908550"/>
          <p14:tracePt t="146138" x="5124450" y="4895850"/>
          <p14:tracePt t="146155" x="5137150" y="4895850"/>
          <p14:tracePt t="146172" x="5143500" y="4883150"/>
          <p14:tracePt t="146188" x="5149850" y="4883150"/>
          <p14:tracePt t="146205" x="5156200" y="4883150"/>
          <p14:tracePt t="146222" x="5168900" y="4883150"/>
          <p14:tracePt t="146256" x="5168900" y="4889500"/>
          <p14:tracePt t="146278" x="5168900" y="4895850"/>
          <p14:tracePt t="146288" x="5175250" y="4902200"/>
          <p14:tracePt t="146582" x="5194300" y="4914900"/>
          <p14:tracePt t="146590" x="5219700" y="4946650"/>
          <p14:tracePt t="146598" x="5257800" y="4965700"/>
          <p14:tracePt t="146606" x="5295900" y="4984750"/>
          <p14:tracePt t="146622" x="5353050" y="5010150"/>
          <p14:tracePt t="146638" x="5384800" y="5016500"/>
          <p14:tracePt t="146655" x="5397500" y="5022850"/>
          <p14:tracePt t="146671" x="5403850" y="5022850"/>
          <p14:tracePt t="146688" x="5410200" y="5022850"/>
          <p14:tracePt t="146704" x="5416550" y="5022850"/>
          <p14:tracePt t="146740" x="5422900" y="5022850"/>
          <p14:tracePt t="146756" x="5429250" y="5022850"/>
          <p14:tracePt t="146772" x="5473700" y="5029200"/>
          <p14:tracePt t="146788" x="5537200" y="5041900"/>
          <p14:tracePt t="146805" x="5626100" y="5054600"/>
          <p14:tracePt t="146821" x="5708650" y="5067300"/>
          <p14:tracePt t="146838" x="5753100" y="5067300"/>
          <p14:tracePt t="146854" x="5791200" y="5073650"/>
          <p14:tracePt t="146872" x="5797550" y="5080000"/>
          <p14:tracePt t="146888" x="5803900" y="5080000"/>
          <p14:tracePt t="146904" x="5810250" y="5073650"/>
          <p14:tracePt t="146923" x="5816600" y="5060950"/>
          <p14:tracePt t="146937" x="5822950" y="5060950"/>
          <p14:tracePt t="146954" x="5835650" y="5048250"/>
          <p14:tracePt t="146971" x="5848350" y="5048250"/>
          <p14:tracePt t="146988" x="5861050" y="5048250"/>
          <p14:tracePt t="147004" x="5867400" y="5035550"/>
          <p14:tracePt t="147021" x="5880100" y="5035550"/>
          <p14:tracePt t="147038" x="5918200" y="5029200"/>
          <p14:tracePt t="147054" x="5930900" y="5022850"/>
          <p14:tracePt t="147071" x="5949950" y="5022850"/>
          <p14:tracePt t="147088" x="5969000" y="5016500"/>
          <p14:tracePt t="147104" x="5988050" y="5010150"/>
          <p14:tracePt t="147121" x="6019800" y="5010150"/>
          <p14:tracePt t="147138" x="6051550" y="5003800"/>
          <p14:tracePt t="147154" x="6064250" y="4997450"/>
          <p14:tracePt t="147171" x="6070600" y="4997450"/>
          <p14:tracePt t="147204" x="6083300" y="4997450"/>
          <p14:tracePt t="147221" x="6089650" y="4997450"/>
          <p14:tracePt t="147237" x="6102350" y="4997450"/>
          <p14:tracePt t="147254" x="6108700" y="4997450"/>
          <p14:tracePt t="147271" x="6121400" y="4997450"/>
          <p14:tracePt t="147288" x="6134100" y="5003800"/>
          <p14:tracePt t="147304" x="6146800" y="5010150"/>
          <p14:tracePt t="147321" x="6153150" y="5010150"/>
          <p14:tracePt t="147337" x="6165850" y="5010150"/>
          <p14:tracePt t="147430" x="6172200" y="5010150"/>
          <p14:tracePt t="147436" x="6191250" y="5010150"/>
          <p14:tracePt t="147444" x="6203950" y="5010150"/>
          <p14:tracePt t="147453" x="6216650" y="5010150"/>
          <p14:tracePt t="147471" x="6235700" y="5016500"/>
          <p14:tracePt t="147487" x="6248400" y="5016500"/>
          <p14:tracePt t="147893" x="6254750" y="5016500"/>
          <p14:tracePt t="147900" x="6292850" y="5016500"/>
          <p14:tracePt t="147908" x="6343650" y="5022850"/>
          <p14:tracePt t="147920" x="6419850" y="5035550"/>
          <p14:tracePt t="147938" x="6616700" y="5060950"/>
          <p14:tracePt t="147954" x="6705600" y="5067300"/>
          <p14:tracePt t="147970" x="6769100" y="5073650"/>
          <p14:tracePt t="147987" x="6819900" y="5073650"/>
          <p14:tracePt t="148003" x="6858000" y="5073650"/>
          <p14:tracePt t="148020" x="6889750" y="5073650"/>
          <p14:tracePt t="148037" x="6927850" y="5073650"/>
          <p14:tracePt t="148053" x="6959600" y="5067300"/>
          <p14:tracePt t="148070" x="7010400" y="5060950"/>
          <p14:tracePt t="148087" x="7054850" y="5054600"/>
          <p14:tracePt t="148103" x="7112000" y="5054600"/>
          <p14:tracePt t="148120" x="7137400" y="5054600"/>
          <p14:tracePt t="148137" x="7143750" y="5054600"/>
          <p14:tracePt t="148153" x="7150100" y="5054600"/>
          <p14:tracePt t="148170" x="7156450" y="5048250"/>
          <p14:tracePt t="148187" x="7169150" y="5048250"/>
          <p14:tracePt t="148204" x="7181850" y="5048250"/>
          <p14:tracePt t="148236" x="7188200" y="5048250"/>
          <p14:tracePt t="148260" x="7194550" y="5048250"/>
          <p14:tracePt t="148380" x="7200900" y="5048250"/>
          <p14:tracePt t="148385" x="7213600" y="5048250"/>
          <p14:tracePt t="148392" x="7219950" y="5048250"/>
          <p14:tracePt t="148403" x="7226300" y="5048250"/>
          <p14:tracePt t="148420" x="7239000" y="5048250"/>
          <p14:tracePt t="148424" x="7245350" y="5048250"/>
          <p14:tracePt t="148436" x="7251700" y="5048250"/>
          <p14:tracePt t="148453" x="7258050" y="5048250"/>
          <p14:tracePt t="149616" x="7245350" y="5054600"/>
          <p14:tracePt t="149622" x="7239000" y="5060950"/>
          <p14:tracePt t="149635" x="7232650" y="5060950"/>
          <p14:tracePt t="149652" x="7226300" y="5067300"/>
          <p14:tracePt t="149668" x="7207250" y="5067300"/>
          <p14:tracePt t="149686" x="7169150" y="5080000"/>
          <p14:tracePt t="149702" x="7137400" y="5086350"/>
          <p14:tracePt t="149718" x="7099300" y="5086350"/>
          <p14:tracePt t="149735" x="7048500" y="5073650"/>
          <p14:tracePt t="149752" x="7004050" y="5060950"/>
          <p14:tracePt t="149768" x="6991350" y="5048250"/>
          <p14:tracePt t="149785" x="6978650" y="5041900"/>
          <p14:tracePt t="149802" x="6972300" y="5035550"/>
          <p14:tracePt t="149818" x="6965950" y="5016500"/>
          <p14:tracePt t="149852" x="6965950" y="5003800"/>
          <p14:tracePt t="149868" x="6965950" y="4997450"/>
          <p14:tracePt t="149885" x="6972300" y="4991100"/>
          <p14:tracePt t="149902" x="6978650" y="4972050"/>
          <p14:tracePt t="149918" x="6991350" y="4959350"/>
          <p14:tracePt t="149935" x="6997700" y="4940300"/>
          <p14:tracePt t="149938" x="7010400" y="4927600"/>
          <p14:tracePt t="149952" x="7029450" y="4902200"/>
          <p14:tracePt t="149968" x="7048500" y="4876800"/>
          <p14:tracePt t="149985" x="7080250" y="4857750"/>
          <p14:tracePt t="150001" x="7092950" y="4851400"/>
          <p14:tracePt t="150018" x="7112000" y="4832350"/>
          <p14:tracePt t="150035" x="7137400" y="4819650"/>
          <p14:tracePt t="150051" x="7169150" y="4806950"/>
          <p14:tracePt t="150068" x="7207250" y="4794250"/>
          <p14:tracePt t="150085" x="7239000" y="4775200"/>
          <p14:tracePt t="150102" x="7289800" y="4762500"/>
          <p14:tracePt t="150118" x="7321550" y="4749800"/>
          <p14:tracePt t="150135" x="7353300" y="4743450"/>
          <p14:tracePt t="150151" x="7391400" y="4730750"/>
          <p14:tracePt t="150168" x="7423150" y="4724400"/>
          <p14:tracePt t="150185" x="7454900" y="4711700"/>
          <p14:tracePt t="150202" x="7505700" y="4699000"/>
          <p14:tracePt t="150218" x="7550150" y="4692650"/>
          <p14:tracePt t="150235" x="7594600" y="4692650"/>
          <p14:tracePt t="150251" x="7651750" y="4692650"/>
          <p14:tracePt t="150268" x="7708900" y="4705350"/>
          <p14:tracePt t="150285" x="7759700" y="4705350"/>
          <p14:tracePt t="150301" x="7804150" y="4711700"/>
          <p14:tracePt t="150318" x="7854950" y="4724400"/>
          <p14:tracePt t="150335" x="7912100" y="4737100"/>
          <p14:tracePt t="150352" x="7975600" y="4749800"/>
          <p14:tracePt t="150368" x="7981950" y="4762500"/>
          <p14:tracePt t="150385" x="7988300" y="4762500"/>
          <p14:tracePt t="150401" x="7988300" y="4768850"/>
          <p14:tracePt t="150418" x="7994650" y="4768850"/>
          <p14:tracePt t="150434" x="8007350" y="4781550"/>
          <p14:tracePt t="150451" x="8020050" y="4794250"/>
          <p14:tracePt t="150468" x="8051800" y="4832350"/>
          <p14:tracePt t="150484" x="8064500" y="4851400"/>
          <p14:tracePt t="150501" x="8070850" y="4864100"/>
          <p14:tracePt t="150518" x="8083550" y="4876800"/>
          <p14:tracePt t="150534" x="8083550" y="4889500"/>
          <p14:tracePt t="150551" x="8083550" y="4895850"/>
          <p14:tracePt t="150568" x="8083550" y="4908550"/>
          <p14:tracePt t="150584" x="8083550" y="4914900"/>
          <p14:tracePt t="150602" x="8077200" y="4933950"/>
          <p14:tracePt t="150618" x="8070850" y="4946650"/>
          <p14:tracePt t="150634" x="8064500" y="4959350"/>
          <p14:tracePt t="150651" x="8058150" y="4965700"/>
          <p14:tracePt t="150668" x="8045450" y="4978400"/>
          <p14:tracePt t="150684" x="8045450" y="4984750"/>
          <p14:tracePt t="150701" x="8032750" y="4991100"/>
          <p14:tracePt t="150718" x="8032750" y="4997450"/>
          <p14:tracePt t="150734" x="8020050" y="5003800"/>
          <p14:tracePt t="150751" x="8007350" y="5016500"/>
          <p14:tracePt t="150768" x="8001000" y="5022850"/>
          <p14:tracePt t="150785" x="7981950" y="5035550"/>
          <p14:tracePt t="150801" x="7975600" y="5041900"/>
          <p14:tracePt t="150817" x="7962900" y="5048250"/>
          <p14:tracePt t="150834" x="7956550" y="5054600"/>
          <p14:tracePt t="150851" x="7950200" y="5060950"/>
          <p14:tracePt t="150868" x="7924800" y="5073650"/>
          <p14:tracePt t="150884" x="7886700" y="5086350"/>
          <p14:tracePt t="150901" x="7854950" y="5099050"/>
          <p14:tracePt t="150918" x="7823200" y="5105400"/>
          <p14:tracePt t="150934" x="7810500" y="5118100"/>
          <p14:tracePt t="150938" x="7797800" y="5124450"/>
          <p14:tracePt t="150951" x="7791450" y="5124450"/>
          <p14:tracePt t="150967" x="7766050" y="5130800"/>
          <p14:tracePt t="150984" x="7747000" y="5137150"/>
          <p14:tracePt t="151001" x="7715250" y="5143500"/>
          <p14:tracePt t="151017" x="7670800" y="5143500"/>
          <p14:tracePt t="151034" x="7632700" y="5143500"/>
          <p14:tracePt t="151051" x="7607300" y="5143500"/>
          <p14:tracePt t="151067" x="7575550" y="5143500"/>
          <p14:tracePt t="151084" x="7550150" y="5143500"/>
          <p14:tracePt t="151101" x="7512050" y="5149850"/>
          <p14:tracePt t="151118" x="7454900" y="5156200"/>
          <p14:tracePt t="151134" x="7404100" y="5156200"/>
          <p14:tracePt t="151151" x="7359650" y="5149850"/>
          <p14:tracePt t="151167" x="7308850" y="5137150"/>
          <p14:tracePt t="151184" x="7258050" y="5124450"/>
          <p14:tracePt t="151200" x="7226300" y="5111750"/>
          <p14:tracePt t="151217" x="7188200" y="5105400"/>
          <p14:tracePt t="151234" x="7169150" y="5099050"/>
          <p14:tracePt t="151250" x="7150100" y="5086350"/>
          <p14:tracePt t="151267" x="7137400" y="5080000"/>
          <p14:tracePt t="151283" x="7131050" y="5067300"/>
          <p14:tracePt t="151300" x="7124700" y="5067300"/>
          <p14:tracePt t="151317" x="7112000" y="5054600"/>
          <p14:tracePt t="151334" x="7105650" y="5048250"/>
          <p14:tracePt t="151350" x="7092950" y="5022850"/>
          <p14:tracePt t="151367" x="7086600" y="5016500"/>
          <p14:tracePt t="151384" x="7080250" y="5010150"/>
          <p14:tracePt t="151400" x="7073900" y="4997450"/>
          <p14:tracePt t="151417" x="7073900" y="4991100"/>
          <p14:tracePt t="151434" x="7073900" y="4978400"/>
          <p14:tracePt t="151450" x="7073900" y="4959350"/>
          <p14:tracePt t="151467" x="7067550" y="4940300"/>
          <p14:tracePt t="151484" x="7067550" y="4914900"/>
          <p14:tracePt t="151500" x="7073900" y="4876800"/>
          <p14:tracePt t="151517" x="7086600" y="4845050"/>
          <p14:tracePt t="151534" x="7099300" y="4800600"/>
          <p14:tracePt t="151550" x="7118350" y="4762500"/>
          <p14:tracePt t="151567" x="7137400" y="4737100"/>
          <p14:tracePt t="151584" x="7162800" y="4711700"/>
          <p14:tracePt t="151600" x="7194550" y="4699000"/>
          <p14:tracePt t="151617" x="7226300" y="4679950"/>
          <p14:tracePt t="151633" x="7264400" y="4667250"/>
          <p14:tracePt t="151650" x="7296150" y="4660900"/>
          <p14:tracePt t="151667" x="7346950" y="4654550"/>
          <p14:tracePt t="151683" x="7454900" y="4654550"/>
          <p14:tracePt t="151700" x="7518400" y="4648200"/>
          <p14:tracePt t="151717" x="7594600" y="4648200"/>
          <p14:tracePt t="151733" x="7689850" y="4648200"/>
          <p14:tracePt t="151750" x="7778750" y="4660900"/>
          <p14:tracePt t="151767" x="7829550" y="4673600"/>
          <p14:tracePt t="151784" x="7854950" y="4686300"/>
          <p14:tracePt t="151800" x="7854950" y="4692650"/>
          <p14:tracePt t="151817" x="7867650" y="4705350"/>
          <p14:tracePt t="151833" x="7886700" y="4718050"/>
          <p14:tracePt t="151850" x="7924800" y="4737100"/>
          <p14:tracePt t="151867" x="7956550" y="4756150"/>
          <p14:tracePt t="151883" x="7994650" y="4775200"/>
          <p14:tracePt t="151900" x="8020050" y="4787900"/>
          <p14:tracePt t="151916" x="8039100" y="4800600"/>
          <p14:tracePt t="151933" x="8045450" y="4806950"/>
          <p14:tracePt t="151950" x="8051800" y="4819650"/>
          <p14:tracePt t="151966" x="8058150" y="4819650"/>
          <p14:tracePt t="151983" x="8058150" y="4826000"/>
          <p14:tracePt t="152000" x="8058150" y="4832350"/>
          <p14:tracePt t="152017" x="8064500" y="4845050"/>
          <p14:tracePt t="152033" x="8064500" y="4870450"/>
          <p14:tracePt t="152050" x="8064500" y="4902200"/>
          <p14:tracePt t="152066" x="8064500" y="4933950"/>
          <p14:tracePt t="152083" x="8064500" y="4946650"/>
          <p14:tracePt t="152100" x="8064500" y="4953000"/>
          <p14:tracePt t="152116" x="8058150" y="4972050"/>
          <p14:tracePt t="152133" x="8045450" y="4978400"/>
          <p14:tracePt t="152150" x="8032750" y="4991100"/>
          <p14:tracePt t="152166" x="8020050" y="4997450"/>
          <p14:tracePt t="152184" x="8001000" y="5010150"/>
          <p14:tracePt t="152200" x="7975600" y="5022850"/>
          <p14:tracePt t="152216" x="7969250" y="5029200"/>
          <p14:tracePt t="152233" x="7956550" y="5041900"/>
          <p14:tracePt t="152250" x="7943850" y="5048250"/>
          <p14:tracePt t="152266" x="7931150" y="5060950"/>
          <p14:tracePt t="152283" x="7924800" y="5067300"/>
          <p14:tracePt t="152300" x="7912100" y="5080000"/>
          <p14:tracePt t="152316" x="7893050" y="5086350"/>
          <p14:tracePt t="152333" x="7861300" y="5099050"/>
          <p14:tracePt t="152350" x="7797800" y="5118100"/>
          <p14:tracePt t="152366" x="7708900" y="5130800"/>
          <p14:tracePt t="152383" x="7632700" y="5130800"/>
          <p14:tracePt t="152400" x="7569200" y="5130800"/>
          <p14:tracePt t="152416" x="7524750" y="5130800"/>
          <p14:tracePt t="152433" x="7486650" y="5118100"/>
          <p14:tracePt t="152450" x="7429500" y="5111750"/>
          <p14:tracePt t="152466" x="7397750" y="5099050"/>
          <p14:tracePt t="152483" x="7353300" y="5092700"/>
          <p14:tracePt t="152499" x="7315200" y="5080000"/>
          <p14:tracePt t="152516" x="7277100" y="5067300"/>
          <p14:tracePt t="152533" x="7245350" y="5054600"/>
          <p14:tracePt t="152549" x="7207250" y="5041900"/>
          <p14:tracePt t="152566" x="7181850" y="5035550"/>
          <p14:tracePt t="152583" x="7162800" y="5029200"/>
          <p14:tracePt t="152600" x="7143750" y="5016500"/>
          <p14:tracePt t="152616" x="7131050" y="5016500"/>
          <p14:tracePt t="152662" x="7124700" y="5003800"/>
          <p14:tracePt t="152678" x="7118350" y="4997450"/>
          <p14:tracePt t="152686" x="7112000" y="4984750"/>
          <p14:tracePt t="152699" x="7105650" y="4972050"/>
          <p14:tracePt t="152716" x="7086600" y="4940300"/>
          <p14:tracePt t="152732" x="7073900" y="4933950"/>
          <p14:tracePt t="152749" x="7073900" y="4927600"/>
          <p14:tracePt t="152766" x="7067550" y="4914900"/>
          <p14:tracePt t="152783" x="7061200" y="4914900"/>
          <p14:tracePt t="152799" x="7061200" y="4902200"/>
          <p14:tracePt t="152816" x="7061200" y="4895850"/>
          <p14:tracePt t="152833" x="7061200" y="4876800"/>
          <p14:tracePt t="152849" x="7061200" y="4851400"/>
          <p14:tracePt t="152866" x="7067550" y="4819650"/>
          <p14:tracePt t="152882" x="7080250" y="4794250"/>
          <p14:tracePt t="152899" x="7086600" y="4775200"/>
          <p14:tracePt t="152916" x="7099300" y="4737100"/>
          <p14:tracePt t="152932" x="7112000" y="4711700"/>
          <p14:tracePt t="152949" x="7131050" y="4673600"/>
          <p14:tracePt t="152953" x="7137400" y="4660900"/>
          <p14:tracePt t="152965" x="7143750" y="4654550"/>
          <p14:tracePt t="152982" x="7156450" y="4635500"/>
          <p14:tracePt t="152999" x="7181850" y="4616450"/>
          <p14:tracePt t="153016" x="7200900" y="4610100"/>
          <p14:tracePt t="153032" x="7213600" y="4597400"/>
          <p14:tracePt t="153049" x="7251700" y="4584700"/>
          <p14:tracePt t="153066" x="7296150" y="4572000"/>
          <p14:tracePt t="153082" x="7340600" y="4559300"/>
          <p14:tracePt t="153099" x="7397750" y="4552950"/>
          <p14:tracePt t="153116" x="7473950" y="4552950"/>
          <p14:tracePt t="153132" x="7518400" y="4559300"/>
          <p14:tracePt t="153149" x="7562850" y="4565650"/>
          <p14:tracePt t="153165" x="7613650" y="4578350"/>
          <p14:tracePt t="153182" x="7689850" y="4591050"/>
          <p14:tracePt t="153199" x="7766050" y="4610100"/>
          <p14:tracePt t="153215" x="7810500" y="4622800"/>
          <p14:tracePt t="153232" x="7829550" y="4629150"/>
          <p14:tracePt t="153248" x="7842250" y="4641850"/>
          <p14:tracePt t="153266" x="7886700" y="4654550"/>
          <p14:tracePt t="153282" x="7931150" y="4673600"/>
          <p14:tracePt t="153299" x="7975600" y="4686300"/>
          <p14:tracePt t="153315" x="8007350" y="4699000"/>
          <p14:tracePt t="153332" x="8020050" y="4705350"/>
          <p14:tracePt t="153349" x="8032750" y="4718050"/>
          <p14:tracePt t="153365" x="8039100" y="4724400"/>
          <p14:tracePt t="153382" x="8045450" y="4737100"/>
          <p14:tracePt t="153399" x="8051800" y="4737100"/>
          <p14:tracePt t="153415" x="8058150" y="4737100"/>
          <p14:tracePt t="153432" x="8064500" y="4749800"/>
          <p14:tracePt t="153449" x="8064500" y="4756150"/>
          <p14:tracePt t="153454" x="8070850" y="4768850"/>
          <p14:tracePt t="153465" x="8077200" y="4787900"/>
          <p14:tracePt t="153482" x="8089900" y="4826000"/>
          <p14:tracePt t="153499" x="8102600" y="4864100"/>
          <p14:tracePt t="153516" x="8108950" y="4902200"/>
          <p14:tracePt t="153532" x="8108950" y="4908550"/>
          <p14:tracePt t="153548" x="8108950" y="4921250"/>
          <p14:tracePt t="153565" x="8108950" y="4940300"/>
          <p14:tracePt t="153582" x="8108950" y="4953000"/>
          <p14:tracePt t="153598" x="8108950" y="4965700"/>
          <p14:tracePt t="153615" x="8108950" y="4978400"/>
          <p14:tracePt t="153632" x="8102600" y="4991100"/>
          <p14:tracePt t="153648" x="8096250" y="5003800"/>
          <p14:tracePt t="153665" x="8083550" y="5035550"/>
          <p14:tracePt t="153682" x="8070850" y="5060950"/>
          <p14:tracePt t="153698" x="8058150" y="5080000"/>
          <p14:tracePt t="153715" x="8039100" y="5105400"/>
          <p14:tracePt t="153732" x="8020050" y="5111750"/>
          <p14:tracePt t="153748" x="7988300" y="5124450"/>
          <p14:tracePt t="153766" x="7912100" y="5137150"/>
          <p14:tracePt t="153782" x="7854950" y="5137150"/>
          <p14:tracePt t="153798" x="7804150" y="5137150"/>
          <p14:tracePt t="153815" x="7740650" y="5130800"/>
          <p14:tracePt t="153832" x="7670800" y="5118100"/>
          <p14:tracePt t="153848" x="7620000" y="5105400"/>
          <p14:tracePt t="153865" x="7581900" y="5092700"/>
          <p14:tracePt t="153882" x="7537450" y="5080000"/>
          <p14:tracePt t="153898" x="7473950" y="5060950"/>
          <p14:tracePt t="153915" x="7397750" y="5035550"/>
          <p14:tracePt t="153932" x="7327900" y="5010150"/>
          <p14:tracePt t="153948" x="7302500" y="5003800"/>
          <p14:tracePt t="153965" x="7264400" y="4991100"/>
          <p14:tracePt t="153981" x="7245350" y="4978400"/>
          <p14:tracePt t="153998" x="7232650" y="4972050"/>
          <p14:tracePt t="154015" x="7213600" y="4965700"/>
          <p14:tracePt t="154031" x="7200900" y="4959350"/>
          <p14:tracePt t="154048" x="7169150" y="4946650"/>
          <p14:tracePt t="154064" x="7162800" y="4946650"/>
          <p14:tracePt t="154081" x="7137400" y="4946650"/>
          <p14:tracePt t="154098" x="7131050" y="4940300"/>
          <p14:tracePt t="154114" x="7124700" y="4933950"/>
          <p14:tracePt t="154131" x="7105650" y="4921250"/>
          <p14:tracePt t="154148" x="7099300" y="4908550"/>
          <p14:tracePt t="154165" x="7086600" y="4895850"/>
          <p14:tracePt t="154182" x="7073900" y="4845050"/>
          <p14:tracePt t="154197" x="7061200" y="4819650"/>
          <p14:tracePt t="154214" x="7054850" y="4781550"/>
          <p14:tracePt t="154231" x="7054850" y="4756150"/>
          <p14:tracePt t="154248" x="7054850" y="4737100"/>
          <p14:tracePt t="154265" x="7061200" y="4718050"/>
          <p14:tracePt t="154281" x="7067550" y="4686300"/>
          <p14:tracePt t="154298" x="7092950" y="4660900"/>
          <p14:tracePt t="154315" x="7137400" y="4635500"/>
          <p14:tracePt t="154331" x="7175500" y="4622800"/>
          <p14:tracePt t="154348" x="7200900" y="4603750"/>
          <p14:tracePt t="154364" x="7239000" y="4597400"/>
          <p14:tracePt t="154381" x="7270750" y="4584700"/>
          <p14:tracePt t="154398" x="7308850" y="4578350"/>
          <p14:tracePt t="154414" x="7340600" y="4572000"/>
          <p14:tracePt t="154432" x="7391400" y="4572000"/>
          <p14:tracePt t="154448" x="7429500" y="4578350"/>
          <p14:tracePt t="154464" x="7461250" y="4584700"/>
          <p14:tracePt t="154481" x="7480300" y="4591050"/>
          <p14:tracePt t="154498" x="7512050" y="4591050"/>
          <p14:tracePt t="154514" x="7531100" y="4603750"/>
          <p14:tracePt t="154531" x="7543800" y="4610100"/>
          <p14:tracePt t="154548" x="7575550" y="4622800"/>
          <p14:tracePt t="154564" x="7600950" y="4629150"/>
          <p14:tracePt t="154581" x="7639050" y="4641850"/>
          <p14:tracePt t="154598" x="7696200" y="4660900"/>
          <p14:tracePt t="154614" x="7740650" y="4673600"/>
          <p14:tracePt t="154631" x="7772400" y="4686300"/>
          <p14:tracePt t="154648" x="7804150" y="4692650"/>
          <p14:tracePt t="154664" x="7810500" y="4699000"/>
          <p14:tracePt t="154681" x="7816850" y="4699000"/>
          <p14:tracePt t="154698" x="7829550" y="4705350"/>
          <p14:tracePt t="154714" x="7835900" y="4711700"/>
          <p14:tracePt t="154731" x="7835900" y="4718050"/>
          <p14:tracePt t="154748" x="7848600" y="4724400"/>
          <p14:tracePt t="154764" x="7854950" y="4737100"/>
          <p14:tracePt t="154781" x="7867650" y="4743450"/>
          <p14:tracePt t="154797" x="7880350" y="4756150"/>
          <p14:tracePt t="154814" x="7886700" y="4762500"/>
          <p14:tracePt t="154831" x="7899400" y="4775200"/>
          <p14:tracePt t="154848" x="7905750" y="4781550"/>
          <p14:tracePt t="154864" x="7905750" y="4787900"/>
          <p14:tracePt t="154897" x="7912100" y="4794250"/>
          <p14:tracePt t="154914" x="7918450" y="4806950"/>
          <p14:tracePt t="154932" x="7918450" y="4813300"/>
          <p14:tracePt t="154947" x="7918450" y="4826000"/>
          <p14:tracePt t="154964" x="7918450" y="4838700"/>
          <p14:tracePt t="154981" x="7918450" y="4851400"/>
          <p14:tracePt t="154997" x="7918450" y="4870450"/>
          <p14:tracePt t="155014" x="7918450" y="4883150"/>
          <p14:tracePt t="155031" x="7918450" y="4895850"/>
          <p14:tracePt t="155047" x="7918450" y="4914900"/>
          <p14:tracePt t="155064" x="7918450" y="4921250"/>
          <p14:tracePt t="155080" x="7918450" y="4927600"/>
          <p14:tracePt t="155098" x="7918450" y="4940300"/>
          <p14:tracePt t="155114" x="7905750" y="4946650"/>
          <p14:tracePt t="155130" x="7899400" y="4959350"/>
          <p14:tracePt t="155147" x="7893050" y="4965700"/>
          <p14:tracePt t="155163" x="7886700" y="4978400"/>
          <p14:tracePt t="155180" x="7854950" y="5003800"/>
          <p14:tracePt t="155197" x="7835900" y="5022850"/>
          <p14:tracePt t="155214" x="7810500" y="5035550"/>
          <p14:tracePt t="155230" x="7797800" y="5048250"/>
          <p14:tracePt t="155248" x="7747000" y="5060950"/>
          <p14:tracePt t="155264" x="7715250" y="5067300"/>
          <p14:tracePt t="155280" x="7677150" y="5073650"/>
          <p14:tracePt t="155297" x="7645400" y="5080000"/>
          <p14:tracePt t="155314" x="7588250" y="5080000"/>
          <p14:tracePt t="155330" x="7499350" y="5099050"/>
          <p14:tracePt t="155348" x="7385050" y="5118100"/>
          <p14:tracePt t="155364" x="7340600" y="5130800"/>
          <p14:tracePt t="155380" x="7296150" y="5137150"/>
          <p14:tracePt t="155397" x="7258050" y="5137150"/>
          <p14:tracePt t="155414" x="7226300" y="5130800"/>
          <p14:tracePt t="155430" x="7213600" y="5130800"/>
          <p14:tracePt t="155447" x="7207250" y="5124450"/>
          <p14:tracePt t="155450" x="7200900" y="5124450"/>
          <p14:tracePt t="155463" x="7194550" y="5124450"/>
          <p14:tracePt t="155480" x="7169150" y="5118100"/>
          <p14:tracePt t="155496" x="7131050" y="5111750"/>
          <p14:tracePt t="155513" x="7073900" y="5073650"/>
          <p14:tracePt t="155529" x="7035800" y="5041900"/>
          <p14:tracePt t="155546" x="7010400" y="5003800"/>
          <p14:tracePt t="155563" x="6991350" y="4972050"/>
          <p14:tracePt t="155579" x="6978650" y="4940300"/>
          <p14:tracePt t="155596" x="6959600" y="4908550"/>
          <p14:tracePt t="155613" x="6953250" y="4876800"/>
          <p14:tracePt t="155629" x="6940550" y="4851400"/>
          <p14:tracePt t="155646" x="6921500" y="4806950"/>
          <p14:tracePt t="155663" x="6915150" y="4781550"/>
          <p14:tracePt t="155679" x="6915150" y="4762500"/>
          <p14:tracePt t="155696" x="6915150" y="4756150"/>
          <p14:tracePt t="155713" x="6915150" y="4743450"/>
          <p14:tracePt t="155730" x="6915150" y="4724400"/>
          <p14:tracePt t="155747" x="6915150" y="4718050"/>
          <p14:tracePt t="155764" x="6927850" y="4705350"/>
          <p14:tracePt t="155780" x="6934200" y="4692650"/>
          <p14:tracePt t="155796" x="6946900" y="4686300"/>
          <p14:tracePt t="155813" x="6953250" y="4679950"/>
          <p14:tracePt t="155829" x="6978650" y="4660900"/>
          <p14:tracePt t="155846" x="6997700" y="4648200"/>
          <p14:tracePt t="155863" x="7035800" y="4641850"/>
          <p14:tracePt t="155880" x="7067550" y="4629150"/>
          <p14:tracePt t="155897" x="7105650" y="4629150"/>
          <p14:tracePt t="155914" x="7181850" y="4629150"/>
          <p14:tracePt t="155933" x="7226300" y="4629150"/>
          <p14:tracePt t="155946" x="7264400" y="4629150"/>
          <p14:tracePt t="155963" x="7302500" y="4635500"/>
          <p14:tracePt t="155980" x="7359650" y="4648200"/>
          <p14:tracePt t="155996" x="7429500" y="4667250"/>
          <p14:tracePt t="156014" x="7518400" y="4692650"/>
          <p14:tracePt t="156030" x="7543800" y="4705350"/>
          <p14:tracePt t="156046" x="7562850" y="4718050"/>
          <p14:tracePt t="156063" x="7575550" y="4724400"/>
          <p14:tracePt t="156080" x="7581900" y="4724400"/>
          <p14:tracePt t="156096" x="7600950" y="4724400"/>
          <p14:tracePt t="156113" x="7620000" y="4724400"/>
          <p14:tracePt t="156130" x="7639050" y="4730750"/>
          <p14:tracePt t="156146" x="7658100" y="4737100"/>
          <p14:tracePt t="156163" x="7677150" y="4737100"/>
          <p14:tracePt t="156180" x="7696200" y="4749800"/>
          <p14:tracePt t="156196" x="7702550" y="4756150"/>
          <p14:tracePt t="156213" x="7708900" y="4762500"/>
          <p14:tracePt t="156229" x="7727950" y="4762500"/>
          <p14:tracePt t="156246" x="7727950" y="4768850"/>
          <p14:tracePt t="156263" x="7740650" y="4768850"/>
          <p14:tracePt t="156280" x="7747000" y="4768850"/>
          <p14:tracePt t="156296" x="7759700" y="4787900"/>
          <p14:tracePt t="156313" x="7772400" y="4787900"/>
          <p14:tracePt t="156329" x="7778750" y="4800600"/>
          <p14:tracePt t="156346" x="7791450" y="4800600"/>
          <p14:tracePt t="156379" x="7797800" y="4806950"/>
          <p14:tracePt t="156413" x="7804150" y="4819650"/>
          <p14:tracePt t="156430" x="7823200" y="4832350"/>
          <p14:tracePt t="156446" x="7829550" y="4838700"/>
          <p14:tracePt t="156463" x="7835900" y="4851400"/>
          <p14:tracePt t="156479" x="7842250" y="4857750"/>
          <p14:tracePt t="156496" x="7848600" y="4864100"/>
          <p14:tracePt t="156513" x="7854950" y="4870450"/>
          <p14:tracePt t="156529" x="7854950" y="4876800"/>
          <p14:tracePt t="156563" x="7854950" y="4883150"/>
          <p14:tracePt t="156579" x="7854950" y="4889500"/>
          <p14:tracePt t="156596" x="7854950" y="4902200"/>
          <p14:tracePt t="156613" x="7848600" y="4914900"/>
          <p14:tracePt t="156629" x="7842250" y="4921250"/>
          <p14:tracePt t="156646" x="7842250" y="4927600"/>
          <p14:tracePt t="156688" x="7835900" y="4927600"/>
          <p14:tracePt t="156704" x="7829550" y="4933950"/>
          <p14:tracePt t="156713" x="7829550" y="4940300"/>
          <p14:tracePt t="156729" x="7816850" y="4946650"/>
          <p14:tracePt t="156746" x="7810500" y="4959350"/>
          <p14:tracePt t="156762" x="7797800" y="4965700"/>
          <p14:tracePt t="156779" x="7791450" y="4978400"/>
          <p14:tracePt t="156796" x="7778750" y="4984750"/>
          <p14:tracePt t="156812" x="7772400" y="4991100"/>
          <p14:tracePt t="156829" x="7766050" y="5003800"/>
          <p14:tracePt t="156846" x="7747000" y="5016500"/>
          <p14:tracePt t="156862" x="7740650" y="5022850"/>
          <p14:tracePt t="156880" x="7734300" y="5029200"/>
          <p14:tracePt t="156896" x="7708900" y="5035550"/>
          <p14:tracePt t="156912" x="7677150" y="5041900"/>
          <p14:tracePt t="156929" x="7632700" y="5041900"/>
          <p14:tracePt t="156946" x="7575550" y="5041900"/>
          <p14:tracePt t="156962" x="7537450" y="5041900"/>
          <p14:tracePt t="156979" x="7512050" y="5035550"/>
          <p14:tracePt t="156995" x="7499350" y="5035550"/>
          <p14:tracePt t="157012" x="7461250" y="5029200"/>
          <p14:tracePt t="157029" x="7423150" y="5022850"/>
          <p14:tracePt t="157045" x="7372350" y="5022850"/>
          <p14:tracePt t="157062" x="7327900" y="5010150"/>
          <p14:tracePt t="157079" x="7289800" y="5003800"/>
          <p14:tracePt t="157096" x="7251700" y="4997450"/>
          <p14:tracePt t="157112" x="7245350" y="4997450"/>
          <p14:tracePt t="157129" x="7232650" y="4997450"/>
          <p14:tracePt t="157145" x="7226300" y="4997450"/>
          <p14:tracePt t="157162" x="7213600" y="4984750"/>
          <p14:tracePt t="157179" x="7200900" y="4978400"/>
          <p14:tracePt t="157195" x="7188200" y="4972050"/>
          <p14:tracePt t="157212" x="7175500" y="4965700"/>
          <p14:tracePt t="157229" x="7162800" y="4946650"/>
          <p14:tracePt t="157245" x="7156450" y="4940300"/>
          <p14:tracePt t="157262" x="7150100" y="4933950"/>
          <p14:tracePt t="157279" x="7137400" y="4927600"/>
          <p14:tracePt t="157295" x="7131050" y="4927600"/>
          <p14:tracePt t="157312" x="7131050" y="4921250"/>
          <p14:tracePt t="157329" x="7131050" y="4914900"/>
          <p14:tracePt t="157346" x="7118350" y="4908550"/>
          <p14:tracePt t="157362" x="7118350" y="4902200"/>
          <p14:tracePt t="157379" x="7112000" y="4889500"/>
          <p14:tracePt t="157395" x="7105650" y="4883150"/>
          <p14:tracePt t="157412" x="7099300" y="4876800"/>
          <p14:tracePt t="157464" x="7099300" y="4870450"/>
          <p14:tracePt t="158068" x="7118350" y="4870450"/>
          <p14:tracePt t="158077" x="7124700" y="4876800"/>
          <p14:tracePt t="158084" x="7143750" y="4883150"/>
          <p14:tracePt t="158094" x="7162800" y="4889500"/>
          <p14:tracePt t="158111" x="7181850" y="4902200"/>
          <p14:tracePt t="158128" x="7207250" y="4908550"/>
          <p14:tracePt t="158144" x="7226300" y="4914900"/>
          <p14:tracePt t="158162" x="7251700" y="4921250"/>
          <p14:tracePt t="158178" x="7264400" y="4927600"/>
          <p14:tracePt t="158194" x="7270750" y="4927600"/>
          <p14:tracePt t="158211" x="7277100" y="4927600"/>
          <p14:tracePt t="158842" x="7277100" y="4933950"/>
          <p14:tracePt t="158874" x="7277100" y="4940300"/>
          <p14:tracePt t="158992" x="7289800" y="4946650"/>
          <p14:tracePt t="159000" x="7315200" y="4953000"/>
          <p14:tracePt t="159010" x="7340600" y="4959350"/>
          <p14:tracePt t="159027" x="7378700" y="4959350"/>
          <p14:tracePt t="159044" x="7404100" y="4965700"/>
          <p14:tracePt t="159060" x="7416800" y="4965700"/>
          <p14:tracePt t="159077" x="7423150" y="4965700"/>
          <p14:tracePt t="159094" x="7435850" y="4965700"/>
          <p14:tracePt t="159110" x="7442200" y="4965700"/>
          <p14:tracePt t="159127" x="7448550" y="4965700"/>
          <p14:tracePt t="159143" x="7454900" y="4965700"/>
          <p14:tracePt t="159160" x="7461250" y="4965700"/>
          <p14:tracePt t="159177" x="7467600" y="4965700"/>
          <p14:tracePt t="159194" x="7473950" y="4965700"/>
          <p14:tracePt t="159210" x="7480300" y="4965700"/>
          <p14:tracePt t="159227" x="7499350" y="4972050"/>
          <p14:tracePt t="159243" x="7512050" y="4978400"/>
          <p14:tracePt t="159260" x="7518400" y="4978400"/>
          <p14:tracePt t="159277" x="7531100" y="4984750"/>
          <p14:tracePt t="159293" x="7537450" y="4997450"/>
          <p14:tracePt t="159310" x="7562850" y="5003800"/>
          <p14:tracePt t="159327" x="7594600" y="5016500"/>
          <p14:tracePt t="159345" x="7613650" y="5029200"/>
          <p14:tracePt t="159430" x="7600950" y="5035550"/>
          <p14:tracePt t="159438" x="7581900" y="5041900"/>
          <p14:tracePt t="159446" x="7562850" y="5048250"/>
          <p14:tracePt t="159460" x="7543800" y="5048250"/>
          <p14:tracePt t="159477" x="7473950" y="5048250"/>
          <p14:tracePt t="159480" x="7429500" y="5048250"/>
          <p14:tracePt t="159493" x="7410450" y="5048250"/>
          <p14:tracePt t="159510" x="7353300" y="5035550"/>
          <p14:tracePt t="159527" x="7346950" y="5035550"/>
          <p14:tracePt t="159543" x="7340600" y="5035550"/>
          <p14:tracePt t="159634" x="7340600" y="5029200"/>
          <p14:tracePt t="159643" x="7353300" y="5022850"/>
          <p14:tracePt t="159650" x="7378700" y="5016500"/>
          <p14:tracePt t="159660" x="7397750" y="5016500"/>
          <p14:tracePt t="159677" x="7448550" y="5010150"/>
          <p14:tracePt t="159693" x="7493000" y="5010150"/>
          <p14:tracePt t="159710" x="7524750" y="5010150"/>
          <p14:tracePt t="159727" x="7537450" y="5010150"/>
          <p14:tracePt t="159743" x="7550150" y="5010150"/>
          <p14:tracePt t="159916" x="7550150" y="5016500"/>
          <p14:tracePt t="159929" x="7550150" y="5022850"/>
          <p14:tracePt t="159933" x="7543800" y="5022850"/>
          <p14:tracePt t="159948" x="7531100" y="5029200"/>
          <p14:tracePt t="159960" x="7512050" y="5029200"/>
          <p14:tracePt t="159976" x="7480300" y="5029200"/>
          <p14:tracePt t="159993" x="7448550" y="5029200"/>
          <p14:tracePt t="160010" x="7391400" y="5029200"/>
          <p14:tracePt t="160026" x="7353300" y="5029200"/>
          <p14:tracePt t="160043" x="7321550" y="5029200"/>
          <p14:tracePt t="160059" x="7296150" y="5035550"/>
          <p14:tracePt t="160076" x="7277100" y="5035550"/>
          <p14:tracePt t="160093" x="7258050" y="5041900"/>
          <p14:tracePt t="160109" x="7232650" y="5041900"/>
          <p14:tracePt t="160126" x="7194550" y="5041900"/>
          <p14:tracePt t="160143" x="7175500" y="5048250"/>
          <p14:tracePt t="160159" x="7162800" y="5048250"/>
          <p14:tracePt t="160268" x="7169150" y="5041900"/>
          <p14:tracePt t="160277" x="7175500" y="5041900"/>
          <p14:tracePt t="160286" x="7175500" y="5035550"/>
          <p14:tracePt t="160293" x="7188200" y="5029200"/>
          <p14:tracePt t="160309" x="7207250" y="5016500"/>
          <p14:tracePt t="160325" x="7232650" y="5016500"/>
          <p14:tracePt t="160342" x="7258050" y="5003800"/>
          <p14:tracePt t="160359" x="7296150" y="4997450"/>
          <p14:tracePt t="160376" x="7327900" y="4991100"/>
          <p14:tracePt t="160392" x="7359650" y="4991100"/>
          <p14:tracePt t="160410" x="7385050" y="4991100"/>
          <p14:tracePt t="160426" x="7397750" y="4991100"/>
          <p14:tracePt t="160442" x="7404100" y="4991100"/>
          <p14:tracePt t="160459" x="7416800" y="4991100"/>
          <p14:tracePt t="160476" x="7442200" y="4997450"/>
          <p14:tracePt t="160492" x="7448550" y="4997450"/>
          <p14:tracePt t="160509" x="7454900" y="4997450"/>
          <p14:tracePt t="160576" x="7454900" y="5003800"/>
          <p14:tracePt t="160582" x="7442200" y="5010150"/>
          <p14:tracePt t="160592" x="7423150" y="5016500"/>
          <p14:tracePt t="160609" x="7372350" y="5016500"/>
          <p14:tracePt t="160626" x="7327900" y="5016500"/>
          <p14:tracePt t="160642" x="7264400" y="5016500"/>
          <p14:tracePt t="160660" x="7181850" y="5016500"/>
          <p14:tracePt t="160676" x="7156450" y="5016500"/>
          <p14:tracePt t="160692" x="7143750" y="5016500"/>
          <p14:tracePt t="160709" x="7105650" y="5016500"/>
          <p14:tracePt t="160726" x="7067550" y="5016500"/>
          <p14:tracePt t="160742" x="7023100" y="5010150"/>
          <p14:tracePt t="160759" x="6991350" y="4997450"/>
          <p14:tracePt t="160776" x="6965950" y="4991100"/>
          <p14:tracePt t="160792" x="6927850" y="4984750"/>
          <p14:tracePt t="160809" x="6896100" y="4972050"/>
          <p14:tracePt t="160825" x="6877050" y="4959350"/>
          <p14:tracePt t="160842" x="6864350" y="4953000"/>
          <p14:tracePt t="160859" x="6845300" y="4946650"/>
          <p14:tracePt t="160875" x="6807200" y="4933950"/>
          <p14:tracePt t="160892" x="6769100" y="4921250"/>
          <p14:tracePt t="160909" x="6718300" y="4902200"/>
          <p14:tracePt t="160926" x="6642100" y="4883150"/>
          <p14:tracePt t="160942" x="6584950" y="4870450"/>
          <p14:tracePt t="160959" x="6534150" y="4857750"/>
          <p14:tracePt t="160975" x="6502400" y="4851400"/>
          <p14:tracePt t="160992" x="6489700" y="4851400"/>
          <p14:tracePt t="161092" x="6502400" y="4851400"/>
          <p14:tracePt t="161098" x="6540500" y="4838700"/>
          <p14:tracePt t="161108" x="6597650" y="4838700"/>
          <p14:tracePt t="161125" x="6743700" y="4857750"/>
          <p14:tracePt t="161142" x="6921500" y="4914900"/>
          <p14:tracePt t="161158" x="7073900" y="4940300"/>
          <p14:tracePt t="161175" x="7207250" y="4946650"/>
          <p14:tracePt t="161192" x="7302500" y="4946650"/>
          <p14:tracePt t="161208" x="7327900" y="4940300"/>
          <p14:tracePt t="161342" x="7308850" y="4940300"/>
          <p14:tracePt t="161350" x="7264400" y="4953000"/>
          <p14:tracePt t="161359" x="7219950" y="4953000"/>
          <p14:tracePt t="161375" x="7131050" y="4953000"/>
          <p14:tracePt t="161392" x="7067550" y="4953000"/>
          <p14:tracePt t="161408" x="7016750" y="4940300"/>
          <p14:tracePt t="161425" x="6991350" y="4933950"/>
          <p14:tracePt t="161538" x="6991350" y="4927600"/>
          <p14:tracePt t="161546" x="6991350" y="4921250"/>
          <p14:tracePt t="162290" x="6991350" y="4927600"/>
          <p14:tracePt t="162322" x="6985000" y="4933950"/>
          <p14:tracePt t="162400" x="6985000" y="4946650"/>
          <p14:tracePt t="162408" x="6991350" y="4959350"/>
          <p14:tracePt t="162414" x="6997700" y="4965700"/>
          <p14:tracePt t="162424" x="7010400" y="4965700"/>
          <p14:tracePt t="162441" x="7023100" y="4978400"/>
          <p14:tracePt t="162524" x="7029450" y="4978400"/>
          <p14:tracePt t="162532" x="7035800" y="4984750"/>
          <p14:tracePt t="162542" x="7035800" y="4991100"/>
          <p14:tracePt t="162557" x="7048500" y="5003800"/>
          <p14:tracePt t="162573" x="7061200" y="5029200"/>
          <p14:tracePt t="162590" x="7067550" y="5048250"/>
          <p14:tracePt t="162607" x="7067550" y="5054600"/>
          <p14:tracePt t="162624" x="7067550" y="5086350"/>
          <p14:tracePt t="162641" x="7054850" y="5118100"/>
          <p14:tracePt t="162658" x="7029450" y="5168900"/>
          <p14:tracePt t="162674" x="7004050" y="5194300"/>
          <p14:tracePt t="162691" x="6978650" y="5232400"/>
          <p14:tracePt t="162707" x="6940550" y="5270500"/>
          <p14:tracePt t="162724" x="6883400" y="5308600"/>
          <p14:tracePt t="162741" x="6819900" y="5346700"/>
          <p14:tracePt t="162757" x="6731000" y="5359400"/>
          <p14:tracePt t="162774" x="6604000" y="5365750"/>
          <p14:tracePt t="162791" x="6445250" y="5365750"/>
          <p14:tracePt t="162807" x="6261100" y="5365750"/>
          <p14:tracePt t="162824" x="6172200" y="5353050"/>
          <p14:tracePt t="162840" x="6134100" y="5346700"/>
          <p14:tracePt t="162857" x="6115050" y="5334000"/>
          <p14:tracePt t="163003" x="6134100" y="5359400"/>
          <p14:tracePt t="163010" x="6172200" y="5391150"/>
          <p14:tracePt t="163023" x="6210300" y="5422900"/>
          <p14:tracePt t="163040" x="6299200" y="5518150"/>
          <p14:tracePt t="163057" x="6394450" y="5619750"/>
          <p14:tracePt t="163074" x="6489700" y="5734050"/>
          <p14:tracePt t="163090" x="6521450" y="5778500"/>
          <p14:tracePt t="163107" x="6534150" y="5797550"/>
          <p14:tracePt t="163123" x="6534150" y="5810250"/>
          <p14:tracePt t="163140" x="6527800" y="5835650"/>
          <p14:tracePt t="163157" x="6489700" y="5880100"/>
          <p14:tracePt t="163173" x="6438900" y="5937250"/>
          <p14:tracePt t="163190" x="6362700" y="6007100"/>
          <p14:tracePt t="163206" x="6318250" y="6045200"/>
          <p14:tracePt t="163223" x="6267450" y="6070600"/>
          <p14:tracePt t="163240" x="6216650" y="6089650"/>
          <p14:tracePt t="163257" x="6178550" y="6108700"/>
          <p14:tracePt t="163273" x="6146800" y="6140450"/>
          <p14:tracePt t="163290" x="6121400" y="6146800"/>
          <p14:tracePt t="163307" x="6102350" y="6159500"/>
          <p14:tracePt t="163324" x="6057900" y="6172200"/>
          <p14:tracePt t="163340" x="6019800" y="6178550"/>
          <p14:tracePt t="163357" x="5994400" y="6178550"/>
          <p14:tracePt t="163373" x="5981700" y="6178550"/>
          <p14:tracePt t="163390" x="5969000" y="6178550"/>
          <p14:tracePt t="163407" x="5962650" y="6178550"/>
          <p14:tracePt t="163423" x="5956300" y="6172200"/>
          <p14:tracePt t="163512" x="5949950" y="6172200"/>
          <p14:tracePt t="163528" x="5949950" y="6165850"/>
          <p14:tracePt t="163537" x="5943600" y="6159500"/>
          <p14:tracePt t="163544" x="5937250" y="6159500"/>
          <p14:tracePt t="163556" x="5937250" y="6153150"/>
          <p14:tracePt t="163622" x="5937250" y="6140450"/>
          <p14:tracePt t="163630" x="5937250" y="6115050"/>
          <p14:tracePt t="163640" x="5937250" y="6102350"/>
          <p14:tracePt t="163656" x="5949950" y="6064250"/>
          <p14:tracePt t="163673" x="5962650" y="6032500"/>
          <p14:tracePt t="163690" x="5969000" y="5994400"/>
          <p14:tracePt t="163706" x="5981700" y="5962650"/>
          <p14:tracePt t="163723" x="5988050" y="5924550"/>
          <p14:tracePt t="163740" x="6007100" y="5867400"/>
          <p14:tracePt t="163756" x="6032500" y="5816600"/>
          <p14:tracePt t="163773" x="6051550" y="5765800"/>
          <p14:tracePt t="163790" x="6057900" y="5734050"/>
          <p14:tracePt t="163806" x="6064250" y="5734050"/>
          <p14:tracePt t="163880" x="6070600" y="5727700"/>
          <p14:tracePt t="163897" x="6076950" y="5715000"/>
          <p14:tracePt t="163904" x="6096000" y="5695950"/>
          <p14:tracePt t="163912" x="6115050" y="5676900"/>
          <p14:tracePt t="163923" x="6146800" y="5651500"/>
          <p14:tracePt t="163939" x="6229350" y="5588000"/>
          <p14:tracePt t="163956" x="6343650" y="5511800"/>
          <p14:tracePt t="163973" x="6438900" y="5448300"/>
          <p14:tracePt t="163990" x="6553200" y="5391150"/>
          <p14:tracePt t="164006" x="6591300" y="5378450"/>
          <p14:tracePt t="164023" x="6635750" y="5365750"/>
          <p14:tracePt t="164039" x="6661150" y="5359400"/>
          <p14:tracePt t="164056" x="6705600" y="5359400"/>
          <p14:tracePt t="164073" x="6743700" y="5365750"/>
          <p14:tracePt t="164089" x="6781800" y="5378450"/>
          <p14:tracePt t="164106" x="6813550" y="5391150"/>
          <p14:tracePt t="164122" x="6851650" y="5403850"/>
          <p14:tracePt t="164139" x="6877050" y="5410200"/>
          <p14:tracePt t="164156" x="6896100" y="5416550"/>
          <p14:tracePt t="164173" x="6940550" y="5429250"/>
          <p14:tracePt t="164189" x="6972300" y="5441950"/>
          <p14:tracePt t="164206" x="7016750" y="5454650"/>
          <p14:tracePt t="164223" x="7035800" y="5461000"/>
          <p14:tracePt t="164240" x="7048500" y="5480050"/>
          <p14:tracePt t="164256" x="7061200" y="5492750"/>
          <p14:tracePt t="164272" x="7067550" y="5505450"/>
          <p14:tracePt t="164289" x="7080250" y="5530850"/>
          <p14:tracePt t="164306" x="7086600" y="5537200"/>
          <p14:tracePt t="164322" x="7099300" y="5543550"/>
          <p14:tracePt t="164339" x="7105650" y="5556250"/>
          <p14:tracePt t="164356" x="7105650" y="5562600"/>
          <p14:tracePt t="164372" x="7105650" y="5581650"/>
          <p14:tracePt t="164390" x="7105650" y="5626100"/>
          <p14:tracePt t="164406" x="7105650" y="5664200"/>
          <p14:tracePt t="164422" x="7099300" y="5695950"/>
          <p14:tracePt t="164439" x="7099300" y="5715000"/>
          <p14:tracePt t="164456" x="7086600" y="5734050"/>
          <p14:tracePt t="164472" x="7073900" y="5753100"/>
          <p14:tracePt t="164489" x="7061200" y="5791200"/>
          <p14:tracePt t="164492" x="7048500" y="5816600"/>
          <p14:tracePt t="164506" x="7016750" y="5848350"/>
          <p14:tracePt t="164522" x="6985000" y="5905500"/>
          <p14:tracePt t="164539" x="6940550" y="5949950"/>
          <p14:tracePt t="164556" x="6908800" y="5988050"/>
          <p14:tracePt t="164572" x="6870700" y="6026150"/>
          <p14:tracePt t="164589" x="6826250" y="6064250"/>
          <p14:tracePt t="164606" x="6756400" y="6115050"/>
          <p14:tracePt t="164622" x="6705600" y="6153150"/>
          <p14:tracePt t="164639" x="6648450" y="6191250"/>
          <p14:tracePt t="164656" x="6553200" y="6223000"/>
          <p14:tracePt t="164672" x="6464300" y="6235700"/>
          <p14:tracePt t="164689" x="6362700" y="6248400"/>
          <p14:tracePt t="164705" x="6254750" y="6235700"/>
          <p14:tracePt t="164722" x="6146800" y="6229350"/>
          <p14:tracePt t="164739" x="6064250" y="6229350"/>
          <p14:tracePt t="164755" x="6007100" y="6223000"/>
          <p14:tracePt t="164772" x="5956300" y="6216650"/>
          <p14:tracePt t="164789" x="5924550" y="6210300"/>
          <p14:tracePt t="164805" x="5918200" y="6210300"/>
          <p14:tracePt t="164925" x="5918200" y="6203950"/>
          <p14:tracePt t="164931" x="5886450" y="6191250"/>
          <p14:tracePt t="164939" x="5861050" y="6172200"/>
          <p14:tracePt t="164955" x="5810250" y="6153150"/>
          <p14:tracePt t="164972" x="5753100" y="6121400"/>
          <p14:tracePt t="164989" x="5702300" y="6070600"/>
          <p14:tracePt t="165005" x="5670550" y="6038850"/>
          <p14:tracePt t="165022" x="5664200" y="6032500"/>
          <p14:tracePt t="165158" x="5683250" y="6051550"/>
          <p14:tracePt t="165164" x="5702300" y="6064250"/>
          <p14:tracePt t="165173" x="5721350" y="6070600"/>
          <p14:tracePt t="165188" x="5746750" y="6076950"/>
          <p14:tracePt t="165205" x="5778500" y="6089650"/>
          <p14:tracePt t="165222" x="5816600" y="6108700"/>
          <p14:tracePt t="165238" x="5867400" y="6146800"/>
          <p14:tracePt t="165255" x="5937250" y="6191250"/>
          <p14:tracePt t="165272" x="6007100" y="6235700"/>
          <p14:tracePt t="165288" x="6057900" y="6248400"/>
          <p14:tracePt t="165305" x="6108700" y="6261100"/>
          <p14:tracePt t="165322" x="6223000" y="6280150"/>
          <p14:tracePt t="165338" x="6311900" y="6299200"/>
          <p14:tracePt t="165355" x="6381750" y="6311900"/>
          <p14:tracePt t="165372" x="6419850" y="6318250"/>
          <p14:tracePt t="165388" x="6451600" y="6318250"/>
          <p14:tracePt t="165405" x="6470650" y="6318250"/>
          <p14:tracePt t="165421" x="6470650" y="6311900"/>
          <p14:tracePt t="165438" x="6477000" y="6311900"/>
          <p14:tracePt t="165564" x="6483350" y="6311900"/>
          <p14:tracePt t="165580" x="6489700" y="6318250"/>
          <p14:tracePt t="165588" x="6489700" y="6324600"/>
          <p14:tracePt t="165596" x="6496050" y="6330950"/>
          <p14:tracePt t="165612" x="6502400" y="6337300"/>
          <p14:tracePt t="165744" x="6508750" y="6330950"/>
          <p14:tracePt t="165753" x="6527800" y="6330950"/>
          <p14:tracePt t="165760" x="6534150" y="6318250"/>
          <p14:tracePt t="165771" x="6553200" y="6299200"/>
          <p14:tracePt t="165788" x="6584950" y="6267450"/>
          <p14:tracePt t="165804" x="6591300" y="6261100"/>
          <p14:tracePt t="165821" x="6597650" y="6254750"/>
          <p14:tracePt t="165910" x="6591300" y="6254750"/>
          <p14:tracePt t="165916" x="6565900" y="6248400"/>
          <p14:tracePt t="165925" x="6540500" y="6248400"/>
          <p14:tracePt t="165938" x="6515100" y="6242050"/>
          <p14:tracePt t="165954" x="6470650" y="6229350"/>
          <p14:tracePt t="165971" x="6407150" y="6216650"/>
          <p14:tracePt t="165988" x="6343650" y="6197600"/>
          <p14:tracePt t="166004" x="6299200" y="6184900"/>
          <p14:tracePt t="166021" x="6267450" y="6178550"/>
          <p14:tracePt t="166038" x="6229350" y="6165850"/>
          <p14:tracePt t="166054" x="6210300" y="6153150"/>
          <p14:tracePt t="166071" x="6197600" y="6146800"/>
          <p14:tracePt t="166087" x="6191250" y="6146800"/>
          <p14:tracePt t="166104" x="6178550" y="6134100"/>
          <p14:tracePt t="166121" x="6153150" y="6108700"/>
          <p14:tracePt t="166137" x="6121400" y="6070600"/>
          <p14:tracePt t="166154" x="6083300" y="6038850"/>
          <p14:tracePt t="166171" x="6051550" y="6007100"/>
          <p14:tracePt t="166188" x="6038850" y="5994400"/>
          <p14:tracePt t="166204" x="6032500" y="5988050"/>
          <p14:tracePt t="166239" x="6026150" y="5988050"/>
          <p14:tracePt t="166255" x="6026150" y="5994400"/>
          <p14:tracePt t="166271" x="6000750" y="6013450"/>
          <p14:tracePt t="166287" x="5975350" y="6019800"/>
          <p14:tracePt t="166304" x="5924550" y="6026150"/>
          <p14:tracePt t="166321" x="5886450" y="6026150"/>
          <p14:tracePt t="166337" x="5854700" y="6032500"/>
          <p14:tracePt t="166354" x="5835650" y="6032500"/>
          <p14:tracePt t="166371" x="5822950" y="6032500"/>
          <p14:tracePt t="166387" x="5810250" y="6032500"/>
          <p14:tracePt t="167210" x="5810250" y="6038850"/>
          <p14:tracePt t="167218" x="5810250" y="6045200"/>
          <p14:tracePt t="167227" x="5797550" y="6051550"/>
          <p14:tracePt t="167236" x="5784850" y="6057900"/>
          <p14:tracePt t="167253" x="5759450" y="6076950"/>
          <p14:tracePt t="167270" x="5727700" y="6096000"/>
          <p14:tracePt t="167286" x="5708650" y="6127750"/>
          <p14:tracePt t="167304" x="5689600" y="6146800"/>
          <p14:tracePt t="167320" x="5689600" y="6153150"/>
          <p14:tracePt t="167336" x="5683250" y="6159500"/>
          <p14:tracePt t="167742" x="5683250" y="6153150"/>
          <p14:tracePt t="167751" x="5683250" y="6146800"/>
          <p14:tracePt t="167758" x="5689600" y="6146800"/>
          <p14:tracePt t="167769" x="5695950" y="6140450"/>
          <p14:tracePt t="167786" x="5702300" y="6134100"/>
          <p14:tracePt t="167803" x="5708650" y="6134100"/>
          <p14:tracePt t="167954" x="5715000" y="6134100"/>
          <p14:tracePt t="167962" x="5715000" y="6127750"/>
          <p14:tracePt t="167971" x="5721350" y="6121400"/>
          <p14:tracePt t="167986" x="5727700" y="6115050"/>
          <p14:tracePt t="168134" x="5734050" y="6108700"/>
          <p14:tracePt t="168142" x="5753100" y="6108700"/>
          <p14:tracePt t="168152" x="5778500" y="6115050"/>
          <p14:tracePt t="168169" x="5848350" y="6121400"/>
          <p14:tracePt t="168186" x="5937250" y="6121400"/>
          <p14:tracePt t="168202" x="6000750" y="6121400"/>
          <p14:tracePt t="168221" x="6051550" y="6115050"/>
          <p14:tracePt t="168235" x="6070600" y="6115050"/>
          <p14:tracePt t="168252" x="6070600" y="6108700"/>
          <p14:tracePt t="168314" x="6070600" y="6102350"/>
          <p14:tracePt t="168322" x="6089650" y="6102350"/>
          <p14:tracePt t="168336" x="6102350" y="6102350"/>
          <p14:tracePt t="168352" x="6140450" y="6102350"/>
          <p14:tracePt t="168369" x="6172200" y="6102350"/>
          <p14:tracePt t="168386" x="6216650" y="6102350"/>
          <p14:tracePt t="168402" x="6229350" y="6102350"/>
          <p14:tracePt t="168419" x="6242050" y="6102350"/>
          <p14:tracePt t="168452" x="6248400" y="6102350"/>
          <p14:tracePt t="168714" x="6254750" y="6102350"/>
          <p14:tracePt t="168723" x="6267450" y="6102350"/>
          <p14:tracePt t="168735" x="6286500" y="6102350"/>
          <p14:tracePt t="168752" x="6318250" y="6096000"/>
          <p14:tracePt t="168768" x="6369050" y="6083300"/>
          <p14:tracePt t="168785" x="6394450" y="6070600"/>
          <p14:tracePt t="168950" x="6400800" y="6064250"/>
          <p14:tracePt t="168964" x="6413500" y="6064250"/>
          <p14:tracePt t="169584" x="6419850" y="6057900"/>
          <p14:tracePt t="169592" x="6438900" y="6051550"/>
          <p14:tracePt t="169601" x="6464300" y="6045200"/>
          <p14:tracePt t="169618" x="6496050" y="6038850"/>
          <p14:tracePt t="169634" x="6515100" y="6032500"/>
          <p14:tracePt t="169668" x="6527800" y="6032500"/>
          <p14:tracePt t="169684" x="6534150" y="6032500"/>
          <p14:tracePt t="169701" x="6540500" y="6026150"/>
          <p14:tracePt t="169718" x="6546850" y="6026150"/>
          <p14:tracePt t="169804" x="6546850" y="6019800"/>
          <p14:tracePt t="169818" x="6553200" y="6019800"/>
          <p14:tracePt t="169826" x="6565900" y="6019800"/>
          <p14:tracePt t="169842" x="6572250" y="6013450"/>
          <p14:tracePt t="169866" x="6578600" y="6013450"/>
          <p14:tracePt t="169976" x="6584950" y="6013450"/>
          <p14:tracePt t="170062" x="6591300" y="6007100"/>
          <p14:tracePt t="170078" x="6597650" y="6007100"/>
          <p14:tracePt t="170086" x="6604000" y="6000750"/>
          <p14:tracePt t="170094" x="6610350" y="6000750"/>
          <p14:tracePt t="170101" x="6616700" y="6000750"/>
          <p14:tracePt t="170296" x="6623050" y="6000750"/>
          <p14:tracePt t="170304" x="6629400" y="6000750"/>
          <p14:tracePt t="170312" x="6635750" y="6000750"/>
          <p14:tracePt t="170328" x="6642100" y="6000750"/>
          <p14:tracePt t="170336" x="6648450" y="6000750"/>
          <p14:tracePt t="170360" x="6654800" y="6000750"/>
          <p14:tracePt t="170369" x="6661150" y="6000750"/>
          <p14:tracePt t="170384" x="6667500" y="6000750"/>
          <p14:tracePt t="170400" x="6680200" y="6000750"/>
          <p14:tracePt t="170417" x="6686550" y="6007100"/>
          <p14:tracePt t="170434" x="6692900" y="6007100"/>
          <p14:tracePt t="170450" x="6705600" y="6007100"/>
          <p14:tracePt t="170467" x="6711950" y="6007100"/>
          <p14:tracePt t="170484" x="6724650" y="6007100"/>
          <p14:tracePt t="170500" x="6737350" y="6007100"/>
          <p14:tracePt t="170517" x="6743700" y="6007100"/>
          <p14:tracePt t="170534" x="6750050" y="6007100"/>
          <p14:tracePt t="170550" x="6756400" y="6000750"/>
          <p14:tracePt t="170567" x="6769100" y="6000750"/>
          <p14:tracePt t="170584" x="6775450" y="6000750"/>
          <p14:tracePt t="170617" x="6788150" y="5994400"/>
          <p14:tracePt t="170634" x="6794500" y="5988050"/>
          <p14:tracePt t="170650" x="6807200" y="5988050"/>
          <p14:tracePt t="170667" x="6813550" y="5981700"/>
          <p14:tracePt t="170684" x="6819900" y="5975350"/>
          <p14:tracePt t="170700" x="6838950" y="5969000"/>
          <p14:tracePt t="170717" x="6851650" y="5962650"/>
          <p14:tracePt t="170734" x="6870700" y="5956300"/>
          <p14:tracePt t="170750" x="6896100" y="5943600"/>
          <p14:tracePt t="170767" x="6940550" y="5918200"/>
          <p14:tracePt t="170783" x="6965950" y="5905500"/>
          <p14:tracePt t="170800" x="6972300" y="5892800"/>
          <p14:tracePt t="170884" x="6978650" y="5892800"/>
          <p14:tracePt t="170900" x="6978650" y="5886450"/>
          <p14:tracePt t="170908" x="6985000" y="5880100"/>
          <p14:tracePt t="171145" x="6972300" y="5892800"/>
          <p14:tracePt t="171150" x="6953250" y="5924550"/>
          <p14:tracePt t="171166" x="6902450" y="5981700"/>
          <p14:tracePt t="171183" x="6851650" y="6038850"/>
          <p14:tracePt t="171200" x="6813550" y="6089650"/>
          <p14:tracePt t="171216" x="6781800" y="6140450"/>
          <p14:tracePt t="171233" x="6775450" y="6165850"/>
          <p14:tracePt t="171250" x="6769100" y="6172200"/>
          <p14:tracePt t="171324" x="6800850" y="6172200"/>
          <p14:tracePt t="171330" x="6870700" y="6165850"/>
          <p14:tracePt t="171338" x="6940550" y="6159500"/>
          <p14:tracePt t="171350" x="7029450" y="6146800"/>
          <p14:tracePt t="171366" x="7219950" y="6140450"/>
          <p14:tracePt t="171383" x="7385050" y="6134100"/>
          <p14:tracePt t="171400" x="7473950" y="6134100"/>
          <p14:tracePt t="171416" x="7505700" y="6134100"/>
          <p14:tracePt t="171575" x="7493000" y="6134100"/>
          <p14:tracePt t="171583" x="7486650" y="6134100"/>
          <p14:tracePt t="171599" x="7473950" y="6134100"/>
          <p14:tracePt t="171608" x="7467600" y="6127750"/>
          <p14:tracePt t="171616" x="7454900" y="6127750"/>
          <p14:tracePt t="171633" x="7448550" y="6115050"/>
          <p14:tracePt t="171649" x="7429500" y="6108700"/>
          <p14:tracePt t="171666" x="7423150" y="6096000"/>
          <p14:tracePt t="171683" x="7416800" y="6089650"/>
          <p14:tracePt t="171700" x="7397750" y="6076950"/>
          <p14:tracePt t="171716" x="7378700" y="6064250"/>
          <p14:tracePt t="171733" x="7359650" y="6057900"/>
          <p14:tracePt t="171749" x="7353300" y="6057900"/>
          <p14:tracePt t="171937" x="7353300" y="6051550"/>
          <p14:tracePt t="171942" x="7372350" y="6045200"/>
          <p14:tracePt t="171951" x="7397750" y="6038850"/>
          <p14:tracePt t="171966" x="7442200" y="6032500"/>
          <p14:tracePt t="171982" x="7486650" y="6026150"/>
          <p14:tracePt t="171999" x="7512050" y="6013450"/>
          <p14:tracePt t="172016" x="7524750" y="6013450"/>
          <p14:tracePt t="172546" x="7569200" y="6013450"/>
          <p14:tracePt t="172553" x="7600950" y="6019800"/>
          <p14:tracePt t="172564" x="7626350" y="6026150"/>
          <p14:tracePt t="172581" x="7677150" y="6026150"/>
          <p14:tracePt t="172598" x="7715250" y="6026150"/>
          <p14:tracePt t="172616" x="7734300" y="6013450"/>
          <p14:tracePt t="172764" x="7740650" y="6013450"/>
          <p14:tracePt t="172772" x="7747000" y="6013450"/>
          <p14:tracePt t="172788" x="7753350" y="6013450"/>
          <p14:tracePt t="172890" x="7759700" y="6007100"/>
          <p14:tracePt t="172898" x="7772400" y="6007100"/>
          <p14:tracePt t="172906" x="7791450" y="6007100"/>
          <p14:tracePt t="172915" x="7810500" y="6000750"/>
          <p14:tracePt t="172932" x="7854950" y="5994400"/>
          <p14:tracePt t="172948" x="7893050" y="5988050"/>
          <p14:tracePt t="172965" x="7924800" y="5981700"/>
          <p14:tracePt t="172981" x="7931150" y="5975350"/>
          <p14:tracePt t="172998" x="7937500" y="5969000"/>
          <p14:tracePt t="173015" x="7937500" y="5962650"/>
          <p14:tracePt t="173032" x="7950200" y="5949950"/>
          <p14:tracePt t="173048" x="7962900" y="5937250"/>
          <p14:tracePt t="173065" x="7975600" y="5930900"/>
          <p14:tracePt t="173082" x="7981950" y="5924550"/>
          <p14:tracePt t="173098" x="7994650" y="5911850"/>
          <p14:tracePt t="173115" x="8032750" y="5899150"/>
          <p14:tracePt t="173131" x="8058150" y="5892800"/>
          <p14:tracePt t="173148" x="8096250" y="5892800"/>
          <p14:tracePt t="173165" x="8128000" y="5892800"/>
          <p14:tracePt t="173181" x="8159750" y="5892800"/>
          <p14:tracePt t="173198" x="8178800" y="5892800"/>
          <p14:tracePt t="173215" x="8185150" y="5892800"/>
          <p14:tracePt t="173634" x="8185150" y="5899150"/>
          <p14:tracePt t="174230" x="8178800" y="5905500"/>
          <p14:tracePt t="174238" x="8172450" y="5905500"/>
          <p14:tracePt t="174247" x="8159750" y="5918200"/>
          <p14:tracePt t="174264" x="8121650" y="5956300"/>
          <p14:tracePt t="174280" x="8064500" y="6007100"/>
          <p14:tracePt t="174297" x="8001000" y="6064250"/>
          <p14:tracePt t="174314" x="7912100" y="6127750"/>
          <p14:tracePt t="174330" x="7797800" y="6191250"/>
          <p14:tracePt t="174348" x="7613650" y="6242050"/>
          <p14:tracePt t="174364" x="7467600" y="6292850"/>
          <p14:tracePt t="174380" x="7251700" y="6337300"/>
          <p14:tracePt t="174397" x="7016750" y="6375400"/>
          <p14:tracePt t="174414" x="6826250" y="6394450"/>
          <p14:tracePt t="174430" x="6667500" y="6407150"/>
          <p14:tracePt t="174446" x="6591300" y="6419850"/>
          <p14:tracePt t="174463" x="6534150" y="6419850"/>
          <p14:tracePt t="174480" x="6496050" y="6419850"/>
          <p14:tracePt t="174497" x="6489700" y="6419850"/>
          <p14:tracePt t="174598" x="6470650" y="6419850"/>
          <p14:tracePt t="174606" x="6457950" y="6419850"/>
          <p14:tracePt t="174615" x="6438900" y="6419850"/>
          <p14:tracePt t="174630" x="6426200" y="6419850"/>
          <p14:tracePt t="174646" x="6419850" y="6419850"/>
          <p14:tracePt t="174663" x="6413500" y="6419850"/>
          <p14:tracePt t="174974" x="6413500" y="6426200"/>
          <p14:tracePt t="174990" x="6413500" y="6432550"/>
          <p14:tracePt t="175076" x="6413500" y="6438900"/>
          <p14:tracePt t="175084" x="6419850" y="6438900"/>
          <p14:tracePt t="175146" x="6426200" y="6445250"/>
          <p14:tracePt t="175178" x="6432550" y="6451600"/>
          <p14:tracePt t="175186" x="6438900" y="6464300"/>
          <p14:tracePt t="175196" x="6445250" y="6470650"/>
          <p14:tracePt t="175213" x="6451600" y="6496050"/>
          <p14:tracePt t="175230" x="6464300" y="6502400"/>
          <p14:tracePt t="175246" x="6470650" y="6521450"/>
          <p14:tracePt t="175263" x="6470650" y="6534150"/>
          <p14:tracePt t="175280" x="6470650" y="6553200"/>
          <p14:tracePt t="175296" x="6464300" y="6565900"/>
          <p14:tracePt t="175313" x="6457950" y="6572250"/>
          <p14:tracePt t="175329" x="6438900" y="6578600"/>
          <p14:tracePt t="175346" x="6407150" y="6591300"/>
          <p14:tracePt t="175363" x="6381750" y="6591300"/>
          <p14:tracePt t="175379" x="6350000" y="6591300"/>
          <p14:tracePt t="175396" x="6337300" y="6591300"/>
          <p14:tracePt t="175413" x="6324600" y="6591300"/>
          <p14:tracePt t="175430" x="6318250" y="6591300"/>
          <p14:tracePt t="175514" x="6311900" y="6591300"/>
          <p14:tracePt t="175530" x="6299200" y="6591300"/>
          <p14:tracePt t="175538" x="6286500" y="6591300"/>
          <p14:tracePt t="175547" x="6280150" y="6591300"/>
          <p14:tracePt t="175563" x="6261100" y="6591300"/>
          <p14:tracePt t="175579" x="6254750" y="6584950"/>
          <p14:tracePt t="175596" x="6248400" y="6584950"/>
          <p14:tracePt t="175613" x="6235700" y="6578600"/>
          <p14:tracePt t="176072" x="6242050" y="6578600"/>
          <p14:tracePt t="176078" x="6254750" y="6578600"/>
          <p14:tracePt t="176086" x="6273800" y="6578600"/>
          <p14:tracePt t="176095" x="6292850" y="6584950"/>
          <p14:tracePt t="176112" x="6324600" y="6591300"/>
          <p14:tracePt t="176129" x="6350000" y="6591300"/>
          <p14:tracePt t="176145" x="6356350" y="6591300"/>
          <p14:tracePt t="176162" x="6362700" y="6591300"/>
          <p14:tracePt t="176268" x="6369050" y="6591300"/>
          <p14:tracePt t="176424" x="6381750" y="6591300"/>
          <p14:tracePt t="176432" x="6400800" y="6591300"/>
          <p14:tracePt t="176440" x="6426200" y="6591300"/>
          <p14:tracePt t="176448" x="6451600" y="6591300"/>
          <p14:tracePt t="176462" x="6483350" y="6591300"/>
          <p14:tracePt t="176479" x="6515100" y="6591300"/>
          <p14:tracePt t="176495" x="6527800" y="6584950"/>
          <p14:tracePt t="176527" x="6534150" y="6584950"/>
          <p14:tracePt t="176878" x="6540500" y="6584950"/>
          <p14:tracePt t="176886" x="6546850" y="6584950"/>
          <p14:tracePt t="176902" x="6553200" y="6584950"/>
          <p14:tracePt t="176911" x="6559550" y="6578600"/>
          <p14:tracePt t="176927" x="6578600" y="6565900"/>
          <p14:tracePt t="176944" x="6591300" y="6559550"/>
          <p14:tracePt t="176961" x="6604000" y="6553200"/>
          <p14:tracePt t="176978" x="6610350" y="6546850"/>
          <p14:tracePt t="176995" x="6616700" y="6546850"/>
          <p14:tracePt t="177818" x="6623050" y="6546850"/>
          <p14:tracePt t="177826" x="6635750" y="6546850"/>
          <p14:tracePt t="177834" x="6661150" y="6546850"/>
          <p14:tracePt t="177844" x="6686550" y="6546850"/>
          <p14:tracePt t="177861" x="6724650" y="6546850"/>
          <p14:tracePt t="177877" x="6756400" y="6546850"/>
          <p14:tracePt t="177894" x="6794500" y="6546850"/>
          <p14:tracePt t="177911" x="6813550" y="6546850"/>
          <p14:tracePt t="177928" x="6826250" y="6546850"/>
          <p14:tracePt t="177944" x="6832600" y="6546850"/>
          <p14:tracePt t="177982" x="6832600" y="6540500"/>
          <p14:tracePt t="178272" x="6838950" y="6527800"/>
          <p14:tracePt t="178280" x="6845300" y="6508750"/>
          <p14:tracePt t="178294" x="6851650" y="6489700"/>
          <p14:tracePt t="178310" x="6858000" y="6445250"/>
          <p14:tracePt t="178327" x="6877050" y="6400800"/>
          <p14:tracePt t="178344" x="6908800" y="6350000"/>
          <p14:tracePt t="178360" x="6915150" y="6343650"/>
          <p14:tracePt t="178377" x="6927850" y="6337300"/>
          <p14:tracePt t="178393" x="6934200" y="6337300"/>
          <p14:tracePt t="178517" x="6934200" y="6350000"/>
          <p14:tracePt t="178524" x="6927850" y="6369050"/>
          <p14:tracePt t="178532" x="6915150" y="6388100"/>
          <p14:tracePt t="178543" x="6908800" y="6407150"/>
          <p14:tracePt t="178560" x="6896100" y="6438900"/>
          <p14:tracePt t="178577" x="6889750" y="6477000"/>
          <p14:tracePt t="178593" x="6883400" y="6489700"/>
          <p14:tracePt t="178696" x="6883400" y="6496050"/>
          <p14:tracePt t="178712" x="6902450" y="6502400"/>
          <p14:tracePt t="178720" x="6959600" y="6508750"/>
          <p14:tracePt t="178728" x="7035800" y="6508750"/>
          <p14:tracePt t="178743" x="7194550" y="6515100"/>
          <p14:tracePt t="178760" x="7334250" y="6515100"/>
          <p14:tracePt t="178776" x="7410450" y="6515100"/>
          <p14:tracePt t="178793" x="7429500" y="6508750"/>
          <p14:tracePt t="178810" x="7435850" y="6508750"/>
          <p14:tracePt t="178861" x="7429500" y="6508750"/>
          <p14:tracePt t="178884" x="7423150" y="6508750"/>
          <p14:tracePt t="178900" x="7416800" y="6508750"/>
          <p14:tracePt t="178916" x="7410450" y="6508750"/>
          <p14:tracePt t="178927" x="7404100" y="6508750"/>
          <p14:tracePt t="178929" x="7397750" y="6508750"/>
          <p14:tracePt t="178946" x="7391400" y="6508750"/>
          <p14:tracePt t="178959" x="7385050" y="6508750"/>
          <p14:tracePt t="178976" x="7378700" y="6508750"/>
          <p14:tracePt t="178994" x="7366000" y="6508750"/>
          <p14:tracePt t="179010" x="7353300" y="6508750"/>
          <p14:tracePt t="179026" x="7346950" y="6508750"/>
          <p14:tracePt t="179043" x="7334250" y="6508750"/>
          <p14:tracePt t="179059" x="7315200" y="6508750"/>
          <p14:tracePt t="179076" x="7289800" y="6508750"/>
          <p14:tracePt t="179093" x="7277100" y="6496050"/>
          <p14:tracePt t="179110" x="7258050" y="6496050"/>
          <p14:tracePt t="179126" x="7251700" y="6496050"/>
          <p14:tracePt t="179143" x="7232650" y="6496050"/>
          <p14:tracePt t="179160" x="7226300" y="6496050"/>
          <p14:tracePt t="179176" x="7219950" y="6496050"/>
          <p14:tracePt t="179193" x="7207250" y="6496050"/>
          <p14:tracePt t="179209" x="7200900" y="6496050"/>
          <p14:tracePt t="179226" x="7194550" y="6496050"/>
          <p14:tracePt t="179243" x="7188200" y="6496050"/>
          <p14:tracePt t="179260" x="7169150" y="6496050"/>
          <p14:tracePt t="179338" x="7162800" y="6496050"/>
          <p14:tracePt t="179354" x="7162800" y="6502400"/>
          <p14:tracePt t="179378" x="7156450" y="6502400"/>
          <p14:tracePt t="179620" x="7156450" y="6515100"/>
          <p14:tracePt t="179628" x="7162800" y="6521450"/>
          <p14:tracePt t="179636" x="7169150" y="6521450"/>
          <p14:tracePt t="179644" x="7169150" y="6527800"/>
          <p14:tracePt t="179660" x="7175500" y="6534150"/>
          <p14:tracePt t="179738" x="7181850" y="6534150"/>
          <p14:tracePt t="179764" x="7181850" y="6540500"/>
          <p14:tracePt t="179784" x="7188200" y="6546850"/>
          <p14:tracePt t="179800" x="7188200" y="6553200"/>
          <p14:tracePt t="179833" x="7188200" y="6559550"/>
          <p14:tracePt t="179840" x="7194550" y="6565900"/>
          <p14:tracePt t="179856" x="7194550" y="6572250"/>
          <p14:tracePt t="179894" x="7194550" y="6578600"/>
          <p14:tracePt t="179910" x="7200900" y="6584950"/>
          <p14:tracePt t="179926" x="7200900" y="6591300"/>
          <p14:tracePt t="179934" x="7207250" y="6591300"/>
          <p14:tracePt t="179959" x="7213600" y="6597650"/>
          <p14:tracePt t="179966" x="7213600" y="6604000"/>
          <p14:tracePt t="179975" x="7219950" y="6604000"/>
          <p14:tracePt t="179992" x="7226300" y="6610350"/>
          <p14:tracePt t="180318" x="7226300" y="6604000"/>
          <p14:tracePt t="180326" x="7219950" y="6604000"/>
          <p14:tracePt t="180334" x="7219950" y="6597650"/>
          <p14:tracePt t="180343" x="7219950" y="6591300"/>
          <p14:tracePt t="180458" x="7213600" y="6591300"/>
          <p14:tracePt t="180506" x="7213600" y="6584950"/>
          <p14:tracePt t="180608" x="7213600" y="6578600"/>
          <p14:tracePt t="180625" x="7226300" y="6572250"/>
          <p14:tracePt t="180630" x="7239000" y="6565900"/>
          <p14:tracePt t="180646" x="7258050" y="6559550"/>
          <p14:tracePt t="180658" x="7258050" y="6553200"/>
          <p14:tracePt t="180675" x="7277100" y="6553200"/>
          <p14:tracePt t="180692" x="7283450" y="6546850"/>
          <p14:tracePt t="180708" x="7289800" y="6546850"/>
          <p14:tracePt t="180725" x="7302500" y="6546850"/>
          <p14:tracePt t="180741" x="7308850" y="6546850"/>
          <p14:tracePt t="180758" x="7315200" y="6546850"/>
          <p14:tracePt t="180827" x="7321550" y="6546850"/>
          <p14:tracePt t="180936" x="7340600" y="6546850"/>
          <p14:tracePt t="180943" x="7346950" y="6546850"/>
          <p14:tracePt t="180952" x="7353300" y="6546850"/>
          <p14:tracePt t="180960" x="7366000" y="6546850"/>
          <p14:tracePt t="180976" x="7372350" y="6546850"/>
          <p14:tracePt t="180992" x="7385050" y="6546850"/>
          <p14:tracePt t="181038" x="7391400" y="6546850"/>
          <p14:tracePt t="181047" x="7397750" y="6546850"/>
          <p14:tracePt t="181062" x="7397750" y="6540500"/>
          <p14:tracePt t="181074" x="7404100" y="6540500"/>
          <p14:tracePt t="181218" x="7410450" y="6540500"/>
          <p14:tracePt t="181234" x="7416800" y="6534150"/>
          <p14:tracePt t="181242" x="7429500" y="6527800"/>
          <p14:tracePt t="181250" x="7435850" y="6527800"/>
          <p14:tracePt t="181258" x="7435850" y="6521450"/>
          <p14:tracePt t="181274" x="7448550" y="6515100"/>
          <p14:tracePt t="181291" x="7454900" y="6502400"/>
          <p14:tracePt t="181308" x="7454900" y="6496050"/>
          <p14:tracePt t="181422" x="7454900" y="6489700"/>
          <p14:tracePt t="181430" x="7454900" y="6483350"/>
          <p14:tracePt t="181441" x="7461250" y="6483350"/>
          <p14:tracePt t="181458" x="7467600" y="6451600"/>
          <p14:tracePt t="181474" x="7480300" y="6419850"/>
          <p14:tracePt t="181491" x="7493000" y="6388100"/>
          <p14:tracePt t="181508" x="7505700" y="6375400"/>
          <p14:tracePt t="181642" x="7518400" y="6375400"/>
          <p14:tracePt t="181650" x="7524750" y="6375400"/>
          <p14:tracePt t="181659" x="7531100" y="6375400"/>
          <p14:tracePt t="181674" x="7543800" y="6375400"/>
          <p14:tracePt t="181691" x="7550150" y="6375400"/>
          <p14:tracePt t="181707" x="7556500" y="6375400"/>
          <p14:tracePt t="181724" x="7562850" y="6375400"/>
          <p14:tracePt t="181741" x="7569200" y="6369050"/>
          <p14:tracePt t="181757" x="7575550" y="6369050"/>
          <p14:tracePt t="181774" x="7581900" y="6369050"/>
          <p14:tracePt t="181868" x="7588250" y="6369050"/>
          <p14:tracePt t="181884" x="7594600" y="6369050"/>
          <p14:tracePt t="181900" x="7600950" y="6369050"/>
          <p14:tracePt t="183193" x="7594600" y="6350000"/>
          <p14:tracePt t="183200" x="7588250" y="6343650"/>
          <p14:tracePt t="183216" x="7588250" y="6337300"/>
          <p14:tracePt t="183224" x="7581900" y="6330950"/>
          <p14:tracePt t="183240" x="7575550" y="6324600"/>
          <p14:tracePt t="183256" x="7562850" y="6311900"/>
          <p14:tracePt t="183273" x="7556500" y="6305550"/>
          <p14:tracePt t="183289" x="7524750" y="6286500"/>
          <p14:tracePt t="183306" x="7499350" y="6280150"/>
          <p14:tracePt t="183323" x="7467600" y="6267450"/>
          <p14:tracePt t="183339" x="7435850" y="6248400"/>
          <p14:tracePt t="183356" x="7391400" y="6229350"/>
          <p14:tracePt t="183372" x="7321550" y="6210300"/>
          <p14:tracePt t="183389" x="7175500" y="6184900"/>
          <p14:tracePt t="183406" x="7086600" y="6172200"/>
          <p14:tracePt t="183422" x="7042150" y="6172200"/>
          <p14:tracePt t="183439" x="6997700" y="6165850"/>
          <p14:tracePt t="183456" x="6959600" y="6159500"/>
          <p14:tracePt t="183473" x="6915150" y="6153150"/>
          <p14:tracePt t="183489" x="6915150" y="6146800"/>
          <p14:tracePt t="183563" x="6959600" y="6127750"/>
          <p14:tracePt t="183568" x="7035800" y="6108700"/>
          <p14:tracePt t="183576" x="7112000" y="6108700"/>
          <p14:tracePt t="183589" x="7207250" y="6108700"/>
          <p14:tracePt t="183606" x="7366000" y="6108700"/>
          <p14:tracePt t="183622" x="7473950" y="6108700"/>
          <p14:tracePt t="183639" x="7512050" y="6108700"/>
          <p14:tracePt t="183656" x="7518400" y="6108700"/>
          <p14:tracePt t="183922" x="7518400" y="6102350"/>
          <p14:tracePt t="183947" x="7524750" y="6096000"/>
          <p14:tracePt t="184040" x="7524750" y="6089650"/>
          <p14:tracePt t="184055" x="7543800" y="6083300"/>
          <p14:tracePt t="184062" x="7556500" y="6076950"/>
          <p14:tracePt t="184072" x="7575550" y="6076950"/>
          <p14:tracePt t="184089" x="7607300" y="6076950"/>
          <p14:tracePt t="184105" x="7645400" y="6076950"/>
          <p14:tracePt t="184122" x="7677150" y="6076950"/>
          <p14:tracePt t="184139" x="7702550" y="6076950"/>
          <p14:tracePt t="184155" x="7734300" y="6070600"/>
          <p14:tracePt t="184171" x="7785100" y="6051550"/>
          <p14:tracePt t="184188" x="7804150" y="6038850"/>
          <p14:tracePt t="184205" x="7816850" y="6032500"/>
          <p14:tracePt t="184222" x="7835900" y="6026150"/>
          <p14:tracePt t="184239" x="7867650" y="6013450"/>
          <p14:tracePt t="184255" x="7912100" y="6000750"/>
          <p14:tracePt t="184272" x="7994650" y="5988050"/>
          <p14:tracePt t="184288" x="8058150" y="5988050"/>
          <p14:tracePt t="184306" x="8115300" y="5988050"/>
          <p14:tracePt t="184322" x="8140700" y="5988050"/>
          <p14:tracePt t="184338" x="8166100" y="5988050"/>
          <p14:tracePt t="184355" x="8178800" y="5994400"/>
          <p14:tracePt t="184372" x="8185150" y="5994400"/>
          <p14:tracePt t="184389" x="8191500" y="5994400"/>
          <p14:tracePt t="184557" x="8197850" y="5994400"/>
          <p14:tracePt t="184572" x="8197850" y="5988050"/>
          <p14:tracePt t="184588" x="8197850" y="5981700"/>
          <p14:tracePt t="184597" x="8197850" y="5975350"/>
          <p14:tracePt t="184605" x="8197850" y="5969000"/>
          <p14:tracePt t="184621" x="8197850" y="5962650"/>
          <p14:tracePt t="184638" x="8197850" y="5956300"/>
          <p14:tracePt t="184754" x="8191500" y="5949950"/>
          <p14:tracePt t="184760" x="8191500" y="5937250"/>
          <p14:tracePt t="184771" x="8185150" y="5924550"/>
          <p14:tracePt t="184788" x="8153400" y="5892800"/>
          <p14:tracePt t="184805" x="8128000" y="5848350"/>
          <p14:tracePt t="184822" x="8108950" y="5810250"/>
          <p14:tracePt t="184838" x="8102600" y="5797550"/>
          <p14:tracePt t="184855" x="8077200" y="5784850"/>
          <p14:tracePt t="184871" x="8058150" y="5772150"/>
          <p14:tracePt t="184888" x="8026400" y="5759450"/>
          <p14:tracePt t="184904" x="8007350" y="5746750"/>
          <p14:tracePt t="184921" x="7981950" y="5727700"/>
          <p14:tracePt t="184938" x="7956550" y="5715000"/>
          <p14:tracePt t="184954" x="7943850" y="5708650"/>
          <p14:tracePt t="184972" x="7931150" y="5702300"/>
          <p14:tracePt t="184988" x="7924800" y="5695950"/>
          <p14:tracePt t="185021" x="7912100" y="5695950"/>
          <p14:tracePt t="185038" x="7899400" y="5695950"/>
          <p14:tracePt t="185054" x="7867650" y="5695950"/>
          <p14:tracePt t="185071" x="7816850" y="5695950"/>
          <p14:tracePt t="185088" x="7696200" y="5721350"/>
          <p14:tracePt t="185104" x="7562850" y="5759450"/>
          <p14:tracePt t="185121" x="7423150" y="5772150"/>
          <p14:tracePt t="185138" x="7296150" y="5791200"/>
          <p14:tracePt t="185154" x="7226300" y="5803900"/>
          <p14:tracePt t="185171" x="7175500" y="5816600"/>
          <p14:tracePt t="185188" x="7105650" y="5835650"/>
          <p14:tracePt t="185204" x="7016750" y="5848350"/>
          <p14:tracePt t="185221" x="6927850" y="5867400"/>
          <p14:tracePt t="185238" x="6832600" y="5886450"/>
          <p14:tracePt t="185254" x="6794500" y="5899150"/>
          <p14:tracePt t="185271" x="6743700" y="5911850"/>
          <p14:tracePt t="185288" x="6692900" y="5924550"/>
          <p14:tracePt t="185304" x="6661150" y="5937250"/>
          <p14:tracePt t="185321" x="6610350" y="5943600"/>
          <p14:tracePt t="185337" x="6527800" y="5962650"/>
          <p14:tracePt t="185354" x="6464300" y="5975350"/>
          <p14:tracePt t="185371" x="6362700" y="5988050"/>
          <p14:tracePt t="185387" x="6311900" y="6000750"/>
          <p14:tracePt t="185404" x="6273800" y="6013450"/>
          <p14:tracePt t="185421" x="6235700" y="6026150"/>
          <p14:tracePt t="185437" x="6197600" y="6032500"/>
          <p14:tracePt t="185454" x="6165850" y="6045200"/>
          <p14:tracePt t="185471" x="6127750" y="6057900"/>
          <p14:tracePt t="185488" x="6083300" y="6076950"/>
          <p14:tracePt t="185504" x="6057900" y="6083300"/>
          <p14:tracePt t="185521" x="6032500" y="6089650"/>
          <p14:tracePt t="185538" x="6007100" y="6102350"/>
          <p14:tracePt t="185554" x="5969000" y="6102350"/>
          <p14:tracePt t="185570" x="5918200" y="6102350"/>
          <p14:tracePt t="185587" x="5886450" y="6102350"/>
          <p14:tracePt t="185604" x="5854700" y="6102350"/>
          <p14:tracePt t="185621" x="5842000" y="6102350"/>
          <p14:tracePt t="185637" x="5835650" y="6102350"/>
          <p14:tracePt t="185654" x="5822950" y="6102350"/>
          <p14:tracePt t="185670" x="5797550" y="6102350"/>
          <p14:tracePt t="185687" x="5759450" y="6102350"/>
          <p14:tracePt t="185704" x="5708650" y="6096000"/>
          <p14:tracePt t="185721" x="5657850" y="6083300"/>
          <p14:tracePt t="185737" x="5626100" y="6076950"/>
          <p14:tracePt t="185755" x="5568950" y="6070600"/>
          <p14:tracePt t="185770" x="5524500" y="6057900"/>
          <p14:tracePt t="185787" x="5505450" y="6051550"/>
          <p14:tracePt t="185804" x="5499100" y="6045200"/>
          <p14:tracePt t="186138" x="5505450" y="6045200"/>
          <p14:tracePt t="186146" x="5511800" y="6045200"/>
          <p14:tracePt t="186162" x="5518150" y="6045200"/>
          <p14:tracePt t="186171" x="5524500" y="6045200"/>
          <p14:tracePt t="186187" x="5537200" y="6051550"/>
          <p14:tracePt t="186203" x="5543550" y="6051550"/>
          <p14:tracePt t="186220" x="5549900" y="6051550"/>
          <p14:tracePt t="186237" x="5562600" y="6051550"/>
          <p14:tracePt t="186253" x="5568950" y="6051550"/>
          <p14:tracePt t="186270" x="5575300" y="6051550"/>
          <p14:tracePt t="186342" x="5581650" y="6051550"/>
          <p14:tracePt t="186358" x="5594350" y="6051550"/>
          <p14:tracePt t="186382" x="5600700" y="6051550"/>
          <p14:tracePt t="186396" x="5607050" y="6051550"/>
          <p14:tracePt t="186420" x="5613400" y="6051550"/>
          <p14:tracePt t="186485" x="5626100" y="6051550"/>
          <p14:tracePt t="186490" x="5632450" y="6051550"/>
          <p14:tracePt t="186503" x="5651500" y="6051550"/>
          <p14:tracePt t="186520" x="5702300" y="6051550"/>
          <p14:tracePt t="186523" x="5721350" y="6051550"/>
          <p14:tracePt t="186536" x="5746750" y="6051550"/>
          <p14:tracePt t="186554" x="5867400" y="6045200"/>
          <p14:tracePt t="186570" x="5924550" y="6045200"/>
          <p14:tracePt t="186586" x="5981700" y="6051550"/>
          <p14:tracePt t="186603" x="6007100" y="6057900"/>
          <p14:tracePt t="186620" x="6019800" y="6057900"/>
          <p14:tracePt t="187220" x="6000750" y="6057900"/>
          <p14:tracePt t="187228" x="5962650" y="6051550"/>
          <p14:tracePt t="187237" x="5918200" y="6045200"/>
          <p14:tracePt t="187252" x="5784850" y="6019800"/>
          <p14:tracePt t="187269" x="5626100" y="6007100"/>
          <p14:tracePt t="187286" x="5486400" y="5988050"/>
          <p14:tracePt t="187302" x="5346700" y="5969000"/>
          <p14:tracePt t="187319" x="5226050" y="5930900"/>
          <p14:tracePt t="187336" x="5124450" y="5899150"/>
          <p14:tracePt t="187352" x="5016500" y="5873750"/>
          <p14:tracePt t="187369" x="4991100" y="5861050"/>
          <p14:tracePt t="187386" x="4978400" y="58547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42913" y="108209"/>
            <a:ext cx="8243887" cy="1314450"/>
          </a:xfrm>
        </p:spPr>
        <p:txBody>
          <a:bodyPr/>
          <a:lstStyle/>
          <a:p>
            <a:r>
              <a:rPr lang="en-US" altLang="th-TH" sz="4000" dirty="0">
                <a:solidFill>
                  <a:srgbClr val="0066CC"/>
                </a:solidFill>
              </a:rPr>
              <a:t>AC Power </a:t>
            </a:r>
            <a:r>
              <a:rPr lang="en-US" altLang="th-TH" sz="4000" dirty="0" smtClean="0">
                <a:solidFill>
                  <a:srgbClr val="0066CC"/>
                </a:solidFill>
              </a:rPr>
              <a:t>Analysis - Chapter </a:t>
            </a:r>
            <a:r>
              <a:rPr lang="en-US" altLang="th-TH" sz="4000" dirty="0">
                <a:solidFill>
                  <a:srgbClr val="0066CC"/>
                </a:solidFill>
              </a:rPr>
              <a:t>11</a:t>
            </a:r>
          </a:p>
        </p:txBody>
      </p:sp>
      <p:sp>
        <p:nvSpPr>
          <p:cNvPr id="3573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14400"/>
            <a:ext cx="8229600" cy="4737641"/>
          </a:xfrm>
        </p:spPr>
        <p:txBody>
          <a:bodyPr>
            <a:noAutofit/>
          </a:bodyPr>
          <a:lstStyle/>
          <a:p>
            <a:pPr marL="609600" indent="-609600" defTabSz="1035050">
              <a:lnSpc>
                <a:spcPct val="80000"/>
              </a:lnSpc>
              <a:buFontTx/>
              <a:buNone/>
            </a:pPr>
            <a:endParaRPr lang="en-US" altLang="th-TH" sz="3200" dirty="0"/>
          </a:p>
          <a:p>
            <a:pPr marL="609600" indent="-609600" defTabSz="1035050">
              <a:lnSpc>
                <a:spcPct val="80000"/>
              </a:lnSpc>
              <a:buFontTx/>
              <a:buNone/>
            </a:pPr>
            <a:r>
              <a:rPr lang="en-US" altLang="th-TH" sz="3200" dirty="0"/>
              <a:t>11.1	Instantaneous and Average Power</a:t>
            </a:r>
          </a:p>
          <a:p>
            <a:pPr marL="609600" indent="-609600" defTabSz="1035050">
              <a:lnSpc>
                <a:spcPct val="80000"/>
              </a:lnSpc>
              <a:buFontTx/>
              <a:buNone/>
            </a:pPr>
            <a:r>
              <a:rPr lang="en-US" altLang="th-TH" sz="3200" dirty="0"/>
              <a:t>11.2	Maximum Average Power Transfer</a:t>
            </a:r>
          </a:p>
          <a:p>
            <a:pPr marL="609600" indent="-609600" defTabSz="1035050">
              <a:lnSpc>
                <a:spcPct val="80000"/>
              </a:lnSpc>
              <a:buFontTx/>
              <a:buNone/>
            </a:pPr>
            <a:r>
              <a:rPr lang="en-US" altLang="th-TH" sz="3200" dirty="0"/>
              <a:t>11.3	Effective or RMS Value</a:t>
            </a:r>
          </a:p>
          <a:p>
            <a:pPr marL="609600" indent="-609600" defTabSz="1035050">
              <a:lnSpc>
                <a:spcPct val="80000"/>
              </a:lnSpc>
              <a:buFontTx/>
              <a:buNone/>
            </a:pPr>
            <a:r>
              <a:rPr lang="en-US" altLang="th-TH" sz="3200" dirty="0"/>
              <a:t>11.4	Apparent Power and Power Factor</a:t>
            </a:r>
          </a:p>
          <a:p>
            <a:pPr marL="609600" indent="-609600" defTabSz="1035050">
              <a:lnSpc>
                <a:spcPct val="80000"/>
              </a:lnSpc>
              <a:buFontTx/>
              <a:buNone/>
            </a:pPr>
            <a:r>
              <a:rPr lang="en-US" altLang="th-TH" sz="3200" dirty="0"/>
              <a:t>11.5	Complex Power </a:t>
            </a:r>
          </a:p>
          <a:p>
            <a:pPr marL="609600" indent="-609600" defTabSz="1035050">
              <a:lnSpc>
                <a:spcPct val="80000"/>
              </a:lnSpc>
              <a:buFontTx/>
              <a:buNone/>
            </a:pPr>
            <a:r>
              <a:rPr lang="en-US" altLang="th-TH" sz="3200" dirty="0"/>
              <a:t>11.6	Conservation of AC Power</a:t>
            </a:r>
          </a:p>
          <a:p>
            <a:pPr marL="609600" indent="-609600" defTabSz="1035050">
              <a:lnSpc>
                <a:spcPct val="80000"/>
              </a:lnSpc>
              <a:buFontTx/>
              <a:buNone/>
            </a:pPr>
            <a:r>
              <a:rPr lang="en-US" altLang="th-TH" sz="3200" dirty="0"/>
              <a:t>11.7	Power Factor Correction</a:t>
            </a:r>
          </a:p>
          <a:p>
            <a:pPr marL="609600" indent="-609600" defTabSz="1035050">
              <a:lnSpc>
                <a:spcPct val="80000"/>
              </a:lnSpc>
              <a:buFontTx/>
              <a:buNone/>
            </a:pPr>
            <a:r>
              <a:rPr lang="en-US" altLang="th-TH" sz="3200" dirty="0"/>
              <a:t>11.8	Power Measurement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FC867-23C7-4CF2-B90E-6A09A91D64CE}" type="slidenum">
              <a:rPr lang="en-US" altLang="th-TH"/>
              <a:pPr/>
              <a:t>2</a:t>
            </a:fld>
            <a:endParaRPr lang="en-US" altLang="th-T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87"/>
    </mc:Choice>
    <mc:Fallback xmlns="">
      <p:transition spd="slow" advTm="3398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2AC1-DAF4-45F8-81C1-1AA746CBD7DA}" type="slidenum">
              <a:rPr lang="en-US" altLang="th-TH" smtClean="0"/>
              <a:pPr/>
              <a:t>20</a:t>
            </a:fld>
            <a:endParaRPr lang="en-US" altLang="th-TH"/>
          </a:p>
        </p:txBody>
      </p:sp>
      <p:sp>
        <p:nvSpPr>
          <p:cNvPr id="7" name="TextBox 6"/>
          <p:cNvSpPr txBox="1"/>
          <p:nvPr/>
        </p:nvSpPr>
        <p:spPr>
          <a:xfrm>
            <a:off x="533400" y="990600"/>
            <a:ext cx="2974469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lnSpc>
                <a:spcPts val="3600"/>
              </a:lnSpc>
            </a:pP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Average Power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endParaRPr lang="en-US" alt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lvl="1">
              <a:lnSpc>
                <a:spcPts val="3600"/>
              </a:lnSpc>
            </a:pP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Voltage source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จ่าย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04800"/>
            <a:ext cx="5174428" cy="1623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56576"/>
            <a:ext cx="6020322" cy="7696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4825" y="2995322"/>
            <a:ext cx="54238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lnSpc>
                <a:spcPts val="3600"/>
              </a:lnSpc>
            </a:pP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Voltage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ที่ตกคร่อม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Current source</a:t>
            </a:r>
            <a:endParaRPr lang="th-TH" alt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67" y="3576761"/>
            <a:ext cx="7605419" cy="9983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0442" y="4267200"/>
            <a:ext cx="299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lnSpc>
                <a:spcPts val="3600"/>
              </a:lnSpc>
            </a:pP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Average Power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endParaRPr lang="en-US" alt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lvl="1">
              <a:lnSpc>
                <a:spcPts val="3600"/>
              </a:lnSpc>
            </a:pP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Current source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จ่าย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159635"/>
            <a:ext cx="6348010" cy="80779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04800" y="2819400"/>
            <a:ext cx="842319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1600200" y="5715000"/>
            <a:ext cx="228600" cy="2857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27" y="6073393"/>
            <a:ext cx="84770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lnSpc>
                <a:spcPts val="3600"/>
              </a:lnSpc>
            </a:pP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ถ้ากระแสวิ่งออกจากขั้วบวกของ 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เราจะให้ 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เป็นลบ</a:t>
            </a:r>
          </a:p>
        </p:txBody>
      </p:sp>
    </p:spTree>
    <p:extLst>
      <p:ext uri="{BB962C8B-B14F-4D97-AF65-F5344CB8AC3E}">
        <p14:creationId xmlns:p14="http://schemas.microsoft.com/office/powerpoint/2010/main" val="37320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460"/>
    </mc:Choice>
    <mc:Fallback xmlns="">
      <p:transition spd="slow" advTm="25846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190" x="4921250" y="5854700"/>
          <p14:tracePt t="1198" x="4775200" y="5861050"/>
          <p14:tracePt t="1206" x="4616450" y="5867400"/>
          <p14:tracePt t="1217" x="4464050" y="5880100"/>
          <p14:tracePt t="1234" x="4248150" y="5886450"/>
          <p14:tracePt t="1250" x="4051300" y="5886450"/>
          <p14:tracePt t="1253" x="3968750" y="5886450"/>
          <p14:tracePt t="1268" x="3848100" y="5861050"/>
          <p14:tracePt t="1284" x="3746500" y="5772150"/>
          <p14:tracePt t="1300" x="3619500" y="5403850"/>
          <p14:tracePt t="1317" x="3416300" y="4794250"/>
          <p14:tracePt t="1334" x="3130550" y="4152900"/>
          <p14:tracePt t="1352" x="2838450" y="3568700"/>
          <p14:tracePt t="1369" x="2578100" y="2870200"/>
          <p14:tracePt t="1386" x="2216150" y="1987550"/>
          <p14:tracePt t="1402" x="2063750" y="1568450"/>
          <p14:tracePt t="1418" x="2012950" y="1416050"/>
          <p14:tracePt t="1434" x="2006600" y="1371600"/>
          <p14:tracePt t="1467" x="2000250" y="1352550"/>
          <p14:tracePt t="1483" x="2000250" y="1346200"/>
          <p14:tracePt t="1550" x="1993900" y="1339850"/>
          <p14:tracePt t="1567" x="1993900" y="1333500"/>
          <p14:tracePt t="1574" x="1993900" y="1320800"/>
          <p14:tracePt t="1590" x="1987550" y="1301750"/>
          <p14:tracePt t="1600" x="1987550" y="1295400"/>
          <p14:tracePt t="1617" x="1981200" y="1270000"/>
          <p14:tracePt t="1967" x="1962150" y="1282700"/>
          <p14:tracePt t="1974" x="1949450" y="1301750"/>
          <p14:tracePt t="1984" x="1943100" y="1308100"/>
          <p14:tracePt t="2000" x="1936750" y="1327150"/>
          <p14:tracePt t="2016" x="1924050" y="1339850"/>
          <p14:tracePt t="2033" x="1917700" y="1346200"/>
          <p14:tracePt t="2050" x="1917700" y="1358900"/>
          <p14:tracePt t="2066" x="1917700" y="1365250"/>
          <p14:tracePt t="2083" x="1924050" y="1371600"/>
          <p14:tracePt t="2281" x="1930400" y="1371600"/>
          <p14:tracePt t="2412" x="1930400" y="1377950"/>
          <p14:tracePt t="2420" x="1924050" y="1377950"/>
          <p14:tracePt t="2436" x="1924050" y="1384300"/>
          <p14:tracePt t="2449" x="1917700" y="1390650"/>
          <p14:tracePt t="2466" x="1905000" y="1397000"/>
          <p14:tracePt t="2483" x="1885950" y="1416050"/>
          <p14:tracePt t="2499" x="1873250" y="1422400"/>
          <p14:tracePt t="2516" x="1866900" y="1428750"/>
          <p14:tracePt t="2532" x="1854200" y="1441450"/>
          <p14:tracePt t="2549" x="1847850" y="1447800"/>
          <p14:tracePt t="2566" x="1835150" y="1447800"/>
          <p14:tracePt t="3054" x="1828800" y="1454150"/>
          <p14:tracePt t="3062" x="1790700" y="1473200"/>
          <p14:tracePt t="3071" x="1765300" y="1498600"/>
          <p14:tracePt t="3082" x="1739900" y="1524000"/>
          <p14:tracePt t="3099" x="1682750" y="1568450"/>
          <p14:tracePt t="3116" x="1644650" y="1593850"/>
          <p14:tracePt t="3132" x="1631950" y="1619250"/>
          <p14:tracePt t="3149" x="1625600" y="1619250"/>
          <p14:tracePt t="3548" x="1631950" y="1619250"/>
          <p14:tracePt t="3556" x="1631950" y="1612900"/>
          <p14:tracePt t="3565" x="1631950" y="1606550"/>
          <p14:tracePt t="3582" x="1638300" y="1606550"/>
          <p14:tracePt t="3598" x="1638300" y="1600200"/>
          <p14:tracePt t="3615" x="1644650" y="1593850"/>
          <p14:tracePt t="3632" x="1651000" y="1587500"/>
          <p14:tracePt t="3648" x="1651000" y="1581150"/>
          <p14:tracePt t="3682" x="1657350" y="1574800"/>
          <p14:tracePt t="3698" x="1663700" y="1568450"/>
          <p14:tracePt t="3715" x="1670050" y="1562100"/>
          <p14:tracePt t="3731" x="1676400" y="1555750"/>
          <p14:tracePt t="3748" x="1689100" y="1543050"/>
          <p14:tracePt t="3765" x="1695450" y="1543050"/>
          <p14:tracePt t="3782" x="1714500" y="1530350"/>
          <p14:tracePt t="3798" x="1733550" y="1517650"/>
          <p14:tracePt t="3815" x="1771650" y="1504950"/>
          <p14:tracePt t="3832" x="1803400" y="1492250"/>
          <p14:tracePt t="3848" x="1841500" y="1485900"/>
          <p14:tracePt t="3865" x="1873250" y="1473200"/>
          <p14:tracePt t="3881" x="1898650" y="1460500"/>
          <p14:tracePt t="3898" x="1917700" y="1447800"/>
          <p14:tracePt t="3915" x="1930400" y="1447800"/>
          <p14:tracePt t="3932" x="1943100" y="1435100"/>
          <p14:tracePt t="3948" x="1949450" y="1428750"/>
          <p14:tracePt t="5742" x="1955800" y="1428750"/>
          <p14:tracePt t="5750" x="1962150" y="1422400"/>
          <p14:tracePt t="5766" x="1968500" y="1416050"/>
          <p14:tracePt t="5774" x="1974850" y="1416050"/>
          <p14:tracePt t="5782" x="1981200" y="1416050"/>
          <p14:tracePt t="5796" x="1993900" y="1403350"/>
          <p14:tracePt t="5813" x="2025650" y="1390650"/>
          <p14:tracePt t="5829" x="2108200" y="1390650"/>
          <p14:tracePt t="5846" x="2190750" y="1384300"/>
          <p14:tracePt t="5862" x="2260600" y="1384300"/>
          <p14:tracePt t="5879" x="2317750" y="1384300"/>
          <p14:tracePt t="5896" x="2362200" y="1377950"/>
          <p14:tracePt t="5913" x="2374900" y="1377950"/>
          <p14:tracePt t="5930" x="2381250" y="1377950"/>
          <p14:tracePt t="6078" x="2387600" y="1377950"/>
          <p14:tracePt t="6086" x="2406650" y="1377950"/>
          <p14:tracePt t="6096" x="2425700" y="1377950"/>
          <p14:tracePt t="6113" x="2457450" y="1384300"/>
          <p14:tracePt t="6130" x="2508250" y="1384300"/>
          <p14:tracePt t="6146" x="2552700" y="1384300"/>
          <p14:tracePt t="6163" x="2590800" y="1384300"/>
          <p14:tracePt t="6179" x="2603500" y="1384300"/>
          <p14:tracePt t="6564" x="2603500" y="1390650"/>
          <p14:tracePt t="6582" x="2597150" y="1397000"/>
          <p14:tracePt t="6589" x="2590800" y="1403350"/>
          <p14:tracePt t="6597" x="2584450" y="1409700"/>
          <p14:tracePt t="6612" x="2578100" y="1416050"/>
          <p14:tracePt t="6629" x="2565400" y="1428750"/>
          <p14:tracePt t="6646" x="2565400" y="1435100"/>
          <p14:tracePt t="6662" x="2565400" y="1441450"/>
          <p14:tracePt t="6679" x="2559050" y="1454150"/>
          <p14:tracePt t="6696" x="2559050" y="1460500"/>
          <p14:tracePt t="6712" x="2552700" y="1473200"/>
          <p14:tracePt t="6729" x="2546350" y="1485900"/>
          <p14:tracePt t="6745" x="2546350" y="1492250"/>
          <p14:tracePt t="6762" x="2540000" y="1504950"/>
          <p14:tracePt t="6779" x="2540000" y="1511300"/>
          <p14:tracePt t="6796" x="2533650" y="1517650"/>
          <p14:tracePt t="6812" x="2527300" y="1530350"/>
          <p14:tracePt t="6829" x="2514600" y="1549400"/>
          <p14:tracePt t="6846" x="2501900" y="1568450"/>
          <p14:tracePt t="6863" x="2495550" y="1581150"/>
          <p14:tracePt t="6879" x="2482850" y="1593850"/>
          <p14:tracePt t="6896" x="2476500" y="1600200"/>
          <p14:tracePt t="6929" x="2476500" y="1606550"/>
          <p14:tracePt t="6945" x="2463800" y="1612900"/>
          <p14:tracePt t="6962" x="2457450" y="1625600"/>
          <p14:tracePt t="6979" x="2438400" y="1631950"/>
          <p14:tracePt t="6996" x="2413000" y="1651000"/>
          <p14:tracePt t="7012" x="2393950" y="1657350"/>
          <p14:tracePt t="7029" x="2349500" y="1670050"/>
          <p14:tracePt t="7045" x="2298700" y="1682750"/>
          <p14:tracePt t="7062" x="2235200" y="1695450"/>
          <p14:tracePt t="7079" x="2165350" y="1708150"/>
          <p14:tracePt t="7095" x="2089150" y="1708150"/>
          <p14:tracePt t="7112" x="1955800" y="1727200"/>
          <p14:tracePt t="7129" x="1847850" y="1733550"/>
          <p14:tracePt t="7145" x="1758950" y="1746250"/>
          <p14:tracePt t="7162" x="1682750" y="1752600"/>
          <p14:tracePt t="7179" x="1600200" y="1765300"/>
          <p14:tracePt t="7195" x="1555750" y="1765300"/>
          <p14:tracePt t="7212" x="1504950" y="1765300"/>
          <p14:tracePt t="7228" x="1473200" y="1765300"/>
          <p14:tracePt t="7245" x="1441450" y="1765300"/>
          <p14:tracePt t="7247" x="1422400" y="1765300"/>
          <p14:tracePt t="7261" x="1384300" y="1752600"/>
          <p14:tracePt t="7278" x="1346200" y="1739900"/>
          <p14:tracePt t="7295" x="1308100" y="1727200"/>
          <p14:tracePt t="7312" x="1282700" y="1714500"/>
          <p14:tracePt t="7328" x="1250950" y="1708150"/>
          <p14:tracePt t="7345" x="1225550" y="1701800"/>
          <p14:tracePt t="7362" x="1193800" y="1701800"/>
          <p14:tracePt t="7378" x="1155700" y="1695450"/>
          <p14:tracePt t="7395" x="1136650" y="1689100"/>
          <p14:tracePt t="7412" x="1130300" y="1682750"/>
          <p14:tracePt t="7428" x="1117600" y="1682750"/>
          <p14:tracePt t="7445" x="1104900" y="1676400"/>
          <p14:tracePt t="7462" x="1098550" y="1676400"/>
          <p14:tracePt t="7478" x="1085850" y="1676400"/>
          <p14:tracePt t="7495" x="1079500" y="1676400"/>
          <p14:tracePt t="7512" x="1073150" y="1676400"/>
          <p14:tracePt t="7528" x="1066800" y="1676400"/>
          <p14:tracePt t="7545" x="1060450" y="1676400"/>
          <p14:tracePt t="7562" x="1054100" y="1676400"/>
          <p14:tracePt t="7578" x="1047750" y="1676400"/>
          <p14:tracePt t="7595" x="1035050" y="1682750"/>
          <p14:tracePt t="7889" x="1047750" y="1689100"/>
          <p14:tracePt t="7896" x="1066800" y="1695450"/>
          <p14:tracePt t="7912" x="1111250" y="1708150"/>
          <p14:tracePt t="7928" x="1181100" y="1727200"/>
          <p14:tracePt t="7945" x="1250950" y="1746250"/>
          <p14:tracePt t="7961" x="1339850" y="1765300"/>
          <p14:tracePt t="7978" x="1454150" y="1784350"/>
          <p14:tracePt t="7995" x="1581150" y="1790700"/>
          <p14:tracePt t="8011" x="1727200" y="1790700"/>
          <p14:tracePt t="8028" x="1911350" y="1771650"/>
          <p14:tracePt t="8045" x="2082800" y="1752600"/>
          <p14:tracePt t="8061" x="2203450" y="1746250"/>
          <p14:tracePt t="8078" x="2279650" y="1733550"/>
          <p14:tracePt t="8095" x="2355850" y="1733550"/>
          <p14:tracePt t="8111" x="2444750" y="1733550"/>
          <p14:tracePt t="8127" x="2559050" y="1733550"/>
          <p14:tracePt t="8144" x="2667000" y="1727200"/>
          <p14:tracePt t="8162" x="2787650" y="1727200"/>
          <p14:tracePt t="8178" x="2819400" y="1727200"/>
          <p14:tracePt t="8194" x="2851150" y="1733550"/>
          <p14:tracePt t="8211" x="2863850" y="1733550"/>
          <p14:tracePt t="8228" x="2870200" y="1733550"/>
          <p14:tracePt t="8244" x="2882900" y="1733550"/>
          <p14:tracePt t="8264" x="2889250" y="1733550"/>
          <p14:tracePt t="8280" x="2895600" y="1733550"/>
          <p14:tracePt t="8304" x="2901950" y="1733550"/>
          <p14:tracePt t="9354" x="2908300" y="1733550"/>
          <p14:tracePt t="9362" x="2908300" y="1739900"/>
          <p14:tracePt t="9368" x="2921000" y="1746250"/>
          <p14:tracePt t="9377" x="2965450" y="1752600"/>
          <p14:tracePt t="9393" x="3073400" y="1765300"/>
          <p14:tracePt t="9410" x="3225800" y="1778000"/>
          <p14:tracePt t="9427" x="3409950" y="1784350"/>
          <p14:tracePt t="9443" x="3632200" y="1803400"/>
          <p14:tracePt t="9460" x="3867150" y="1822450"/>
          <p14:tracePt t="9477" x="4070350" y="1809750"/>
          <p14:tracePt t="9494" x="4387850" y="1771650"/>
          <p14:tracePt t="9510" x="4730750" y="1765300"/>
          <p14:tracePt t="9527" x="5200650" y="1746250"/>
          <p14:tracePt t="9543" x="5619750" y="1752600"/>
          <p14:tracePt t="9560" x="6070600" y="1701800"/>
          <p14:tracePt t="9577" x="6369050" y="1670050"/>
          <p14:tracePt t="9593" x="6667500" y="1651000"/>
          <p14:tracePt t="9610" x="6832600" y="1651000"/>
          <p14:tracePt t="9627" x="6921500" y="1625600"/>
          <p14:tracePt t="9644" x="7004050" y="1587500"/>
          <p14:tracePt t="9660" x="7054850" y="1555750"/>
          <p14:tracePt t="9676" x="7131050" y="1511300"/>
          <p14:tracePt t="9693" x="7194550" y="1460500"/>
          <p14:tracePt t="9710" x="7251700" y="1416050"/>
          <p14:tracePt t="9726" x="7315200" y="1365250"/>
          <p14:tracePt t="9743" x="7423150" y="1320800"/>
          <p14:tracePt t="9760" x="7575550" y="1282700"/>
          <p14:tracePt t="9776" x="7645400" y="1257300"/>
          <p14:tracePt t="9793" x="7689850" y="1244600"/>
          <p14:tracePt t="9810" x="7715250" y="1244600"/>
          <p14:tracePt t="9826" x="7727950" y="1238250"/>
          <p14:tracePt t="9902" x="7734300" y="1238250"/>
          <p14:tracePt t="9910" x="7740650" y="1238250"/>
          <p14:tracePt t="9918" x="7747000" y="1244600"/>
          <p14:tracePt t="9927" x="7753350" y="1250950"/>
          <p14:tracePt t="9943" x="7759700" y="1257300"/>
          <p14:tracePt t="9960" x="7766050" y="1263650"/>
          <p14:tracePt t="9976" x="7804150" y="1276350"/>
          <p14:tracePt t="9993" x="7835900" y="1289050"/>
          <p14:tracePt t="10009" x="7874000" y="1295400"/>
          <p14:tracePt t="10026" x="7912100" y="1308100"/>
          <p14:tracePt t="10043" x="7931150" y="1320800"/>
          <p14:tracePt t="10060" x="7943850" y="1320800"/>
          <p14:tracePt t="10076" x="7950200" y="1327150"/>
          <p14:tracePt t="10093" x="7956550" y="1333500"/>
          <p14:tracePt t="10111" x="7981950" y="1346200"/>
          <p14:tracePt t="10126" x="8007350" y="1352550"/>
          <p14:tracePt t="10143" x="8020050" y="1352550"/>
          <p14:tracePt t="10160" x="8020050" y="1358900"/>
          <p14:tracePt t="10348" x="8026400" y="1358900"/>
          <p14:tracePt t="10364" x="8039100" y="1358900"/>
          <p14:tracePt t="10381" x="8045450" y="1358900"/>
          <p14:tracePt t="10388" x="8051800" y="1358900"/>
          <p14:tracePt t="10404" x="8058150" y="1358900"/>
          <p14:tracePt t="10411" x="8064500" y="1358900"/>
          <p14:tracePt t="10426" x="8070850" y="1365250"/>
          <p14:tracePt t="10546" x="8064500" y="1371600"/>
          <p14:tracePt t="10560" x="8058150" y="1371600"/>
          <p14:tracePt t="10630" x="8051800" y="1358900"/>
          <p14:tracePt t="10638" x="8045450" y="1339850"/>
          <p14:tracePt t="10646" x="8039100" y="1327150"/>
          <p14:tracePt t="10659" x="8026400" y="1308100"/>
          <p14:tracePt t="10676" x="7994650" y="1270000"/>
          <p14:tracePt t="10692" x="7969250" y="1219200"/>
          <p14:tracePt t="10709" x="7956550" y="1193800"/>
          <p14:tracePt t="10726" x="7950200" y="1181100"/>
          <p14:tracePt t="10742" x="7943850" y="1174750"/>
          <p14:tracePt t="10818" x="7943850" y="1168400"/>
          <p14:tracePt t="10826" x="7943850" y="1162050"/>
          <p14:tracePt t="10834" x="7943850" y="1155700"/>
          <p14:tracePt t="10843" x="7950200" y="1155700"/>
          <p14:tracePt t="10859" x="7962900" y="1143000"/>
          <p14:tracePt t="10875" x="7962900" y="1136650"/>
          <p14:tracePt t="10892" x="7975600" y="1130300"/>
          <p14:tracePt t="10909" x="7981950" y="1123950"/>
          <p14:tracePt t="10925" x="7994650" y="1123950"/>
          <p14:tracePt t="10942" x="8013700" y="1149350"/>
          <p14:tracePt t="10959" x="8045450" y="1181100"/>
          <p14:tracePt t="10975" x="8070850" y="1238250"/>
          <p14:tracePt t="10992" x="8089900" y="1270000"/>
          <p14:tracePt t="11008" x="8102600" y="1320800"/>
          <p14:tracePt t="11025" x="8115300" y="1358900"/>
          <p14:tracePt t="11042" x="8121650" y="1397000"/>
          <p14:tracePt t="11059" x="8121650" y="1422400"/>
          <p14:tracePt t="11076" x="8115300" y="1454150"/>
          <p14:tracePt t="11092" x="8083550" y="1479550"/>
          <p14:tracePt t="11108" x="8051800" y="1504950"/>
          <p14:tracePt t="11127" x="8007350" y="1549400"/>
          <p14:tracePt t="11142" x="7956550" y="1587500"/>
          <p14:tracePt t="11159" x="7912100" y="1619250"/>
          <p14:tracePt t="11176" x="7886700" y="1631950"/>
          <p14:tracePt t="11192" x="7867650" y="1638300"/>
          <p14:tracePt t="11209" x="7842250" y="1651000"/>
          <p14:tracePt t="11226" x="7829550" y="1651000"/>
          <p14:tracePt t="11242" x="7823200" y="1651000"/>
          <p14:tracePt t="11258" x="7810500" y="1651000"/>
          <p14:tracePt t="11275" x="7804150" y="1651000"/>
          <p14:tracePt t="11292" x="7785100" y="1631950"/>
          <p14:tracePt t="11308" x="7778750" y="1619250"/>
          <p14:tracePt t="11325" x="7759700" y="1600200"/>
          <p14:tracePt t="11342" x="7740650" y="1574800"/>
          <p14:tracePt t="11358" x="7702550" y="1543050"/>
          <p14:tracePt t="11375" x="7689850" y="1524000"/>
          <p14:tracePt t="11392" x="7683500" y="1504950"/>
          <p14:tracePt t="11408" x="7670800" y="1485900"/>
          <p14:tracePt t="11425" x="7658100" y="1460500"/>
          <p14:tracePt t="11442" x="7645400" y="1441450"/>
          <p14:tracePt t="11458" x="7645400" y="1435100"/>
          <p14:tracePt t="11475" x="7645400" y="1422400"/>
          <p14:tracePt t="11492" x="7645400" y="1409700"/>
          <p14:tracePt t="11508" x="7651750" y="1403350"/>
          <p14:tracePt t="11525" x="7658100" y="1390650"/>
          <p14:tracePt t="11541" x="7670800" y="1384300"/>
          <p14:tracePt t="11558" x="7683500" y="1371600"/>
          <p14:tracePt t="11574" x="7702550" y="1358900"/>
          <p14:tracePt t="11591" x="7721600" y="1346200"/>
          <p14:tracePt t="11608" x="7734300" y="1339850"/>
          <p14:tracePt t="11625" x="7759700" y="1327150"/>
          <p14:tracePt t="11641" x="7772400" y="1320800"/>
          <p14:tracePt t="11658" x="7778750" y="1320800"/>
          <p14:tracePt t="11696" x="7785100" y="1320800"/>
          <p14:tracePt t="11708" x="7791450" y="1320800"/>
          <p14:tracePt t="11725" x="7797800" y="1320800"/>
          <p14:tracePt t="11742" x="7810500" y="1327150"/>
          <p14:tracePt t="11758" x="7810500" y="1333500"/>
          <p14:tracePt t="11775" x="7823200" y="1339850"/>
          <p14:tracePt t="11892" x="7823200" y="1352550"/>
          <p14:tracePt t="11900" x="7823200" y="1358900"/>
          <p14:tracePt t="11909" x="7816850" y="1358900"/>
          <p14:tracePt t="11924" x="7810500" y="1377950"/>
          <p14:tracePt t="11941" x="7785100" y="1384300"/>
          <p14:tracePt t="11958" x="7753350" y="1397000"/>
          <p14:tracePt t="11974" x="7715250" y="1416050"/>
          <p14:tracePt t="11991" x="7683500" y="1428750"/>
          <p14:tracePt t="12008" x="7645400" y="1441450"/>
          <p14:tracePt t="12025" x="7594600" y="1454150"/>
          <p14:tracePt t="12041" x="7569200" y="1460500"/>
          <p14:tracePt t="12058" x="7537450" y="1473200"/>
          <p14:tracePt t="12075" x="7518400" y="1485900"/>
          <p14:tracePt t="12091" x="7493000" y="1492250"/>
          <p14:tracePt t="12108" x="7480300" y="1504950"/>
          <p14:tracePt t="12124" x="7467600" y="1511300"/>
          <p14:tracePt t="12141" x="7429500" y="1530350"/>
          <p14:tracePt t="12158" x="7391400" y="1543050"/>
          <p14:tracePt t="12175" x="7366000" y="1555750"/>
          <p14:tracePt t="12191" x="7327900" y="1562100"/>
          <p14:tracePt t="12208" x="7296150" y="1568450"/>
          <p14:tracePt t="12224" x="7258050" y="1574800"/>
          <p14:tracePt t="12241" x="7226300" y="1587500"/>
          <p14:tracePt t="12258" x="7188200" y="1600200"/>
          <p14:tracePt t="12274" x="7156450" y="1606550"/>
          <p14:tracePt t="12277" x="7137400" y="1606550"/>
          <p14:tracePt t="12291" x="7112000" y="1612900"/>
          <p14:tracePt t="12307" x="7086600" y="1612900"/>
          <p14:tracePt t="12324" x="7061200" y="1612900"/>
          <p14:tracePt t="12341" x="7048500" y="1612900"/>
          <p14:tracePt t="12358" x="7042150" y="1600200"/>
          <p14:tracePt t="12374" x="7029450" y="1600200"/>
          <p14:tracePt t="12391" x="7029450" y="1587500"/>
          <p14:tracePt t="12408" x="7010400" y="1581150"/>
          <p14:tracePt t="12424" x="7010400" y="1574800"/>
          <p14:tracePt t="12441" x="7004050" y="1562100"/>
          <p14:tracePt t="12457" x="6997700" y="1555750"/>
          <p14:tracePt t="12474" x="6991350" y="1549400"/>
          <p14:tracePt t="12491" x="6985000" y="1543050"/>
          <p14:tracePt t="12507" x="6985000" y="1536700"/>
          <p14:tracePt t="12524" x="6978650" y="1524000"/>
          <p14:tracePt t="12541" x="6978650" y="1517650"/>
          <p14:tracePt t="12558" x="6972300" y="1498600"/>
          <p14:tracePt t="12574" x="6972300" y="1492250"/>
          <p14:tracePt t="12591" x="6972300" y="1479550"/>
          <p14:tracePt t="12607" x="6972300" y="1473200"/>
          <p14:tracePt t="12624" x="6972300" y="1460500"/>
          <p14:tracePt t="12641" x="6972300" y="1454150"/>
          <p14:tracePt t="12657" x="6972300" y="1441450"/>
          <p14:tracePt t="12674" x="6972300" y="1428750"/>
          <p14:tracePt t="12691" x="6972300" y="1416050"/>
          <p14:tracePt t="12707" x="6972300" y="1409700"/>
          <p14:tracePt t="12724" x="6972300" y="1397000"/>
          <p14:tracePt t="12741" x="6972300" y="1390650"/>
          <p14:tracePt t="12757" x="6972300" y="1377950"/>
          <p14:tracePt t="12774" x="6978650" y="1371600"/>
          <p14:tracePt t="12790" x="6985000" y="1365250"/>
          <p14:tracePt t="12808" x="6997700" y="1352550"/>
          <p14:tracePt t="12824" x="7004050" y="1339850"/>
          <p14:tracePt t="12840" x="7010400" y="1327150"/>
          <p14:tracePt t="12857" x="7023100" y="1320800"/>
          <p14:tracePt t="12874" x="7029450" y="1314450"/>
          <p14:tracePt t="12890" x="7035800" y="1301750"/>
          <p14:tracePt t="12907" x="7042150" y="1295400"/>
          <p14:tracePt t="12924" x="7048500" y="1295400"/>
          <p14:tracePt t="12940" x="7054850" y="1282700"/>
          <p14:tracePt t="12957" x="7073900" y="1276350"/>
          <p14:tracePt t="12974" x="7092950" y="1270000"/>
          <p14:tracePt t="12990" x="7131050" y="1257300"/>
          <p14:tracePt t="13007" x="7156450" y="1244600"/>
          <p14:tracePt t="13024" x="7181850" y="1238250"/>
          <p14:tracePt t="13040" x="7188200" y="1238250"/>
          <p14:tracePt t="13057" x="7200900" y="1238250"/>
          <p14:tracePt t="13074" x="7213600" y="1238250"/>
          <p14:tracePt t="13090" x="7226300" y="1238250"/>
          <p14:tracePt t="13107" x="7258050" y="1250950"/>
          <p14:tracePt t="13124" x="7289800" y="1263650"/>
          <p14:tracePt t="13140" x="7327900" y="1276350"/>
          <p14:tracePt t="13157" x="7346950" y="1282700"/>
          <p14:tracePt t="13173" x="7353300" y="1295400"/>
          <p14:tracePt t="13190" x="7366000" y="1301750"/>
          <p14:tracePt t="13207" x="7372350" y="1314450"/>
          <p14:tracePt t="13224" x="7385050" y="1327150"/>
          <p14:tracePt t="13240" x="7397750" y="1333500"/>
          <p14:tracePt t="13257" x="7404100" y="1339850"/>
          <p14:tracePt t="13273" x="7416800" y="1346200"/>
          <p14:tracePt t="13290" x="7423150" y="1358900"/>
          <p14:tracePt t="13307" x="7435850" y="1365250"/>
          <p14:tracePt t="13323" x="7448550" y="1377950"/>
          <p14:tracePt t="13340" x="7454900" y="1390650"/>
          <p14:tracePt t="13357" x="7461250" y="1390650"/>
          <p14:tracePt t="13373" x="7461250" y="1403350"/>
          <p14:tracePt t="13391" x="7467600" y="1409700"/>
          <p14:tracePt t="13407" x="7473950" y="1422400"/>
          <p14:tracePt t="13423" x="7480300" y="1428750"/>
          <p14:tracePt t="13440" x="7480300" y="1441450"/>
          <p14:tracePt t="13456" x="7480300" y="1454150"/>
          <p14:tracePt t="13474" x="7480300" y="1466850"/>
          <p14:tracePt t="13490" x="7473950" y="1479550"/>
          <p14:tracePt t="13506" x="7461250" y="1504950"/>
          <p14:tracePt t="13523" x="7454900" y="1517650"/>
          <p14:tracePt t="13540" x="7442200" y="1536700"/>
          <p14:tracePt t="13556" x="7435850" y="1549400"/>
          <p14:tracePt t="13573" x="7429500" y="1568450"/>
          <p14:tracePt t="13590" x="7423150" y="1574800"/>
          <p14:tracePt t="13606" x="7416800" y="1581150"/>
          <p14:tracePt t="13623" x="7416800" y="1587500"/>
          <p14:tracePt t="13656" x="7410450" y="1593850"/>
          <p14:tracePt t="13673" x="7410450" y="1600200"/>
          <p14:tracePt t="13695" x="7404100" y="1606550"/>
          <p14:tracePt t="13708" x="7404100" y="1612900"/>
          <p14:tracePt t="13990" x="7404100" y="1606550"/>
          <p14:tracePt t="14006" x="7410450" y="1600200"/>
          <p14:tracePt t="14015" x="7416800" y="1593850"/>
          <p14:tracePt t="14031" x="7423150" y="1587500"/>
          <p14:tracePt t="14039" x="7429500" y="1581150"/>
          <p14:tracePt t="14056" x="7435850" y="1574800"/>
          <p14:tracePt t="14073" x="7448550" y="1562100"/>
          <p14:tracePt t="14089" x="7454900" y="1555750"/>
          <p14:tracePt t="14106" x="7473950" y="1543050"/>
          <p14:tracePt t="14123" x="7499350" y="1536700"/>
          <p14:tracePt t="14140" x="7550150" y="1517650"/>
          <p14:tracePt t="14156" x="7588250" y="1498600"/>
          <p14:tracePt t="14173" x="7607300" y="1485900"/>
          <p14:tracePt t="14189" x="7613650" y="1485900"/>
          <p14:tracePt t="14296" x="7620000" y="1479550"/>
          <p14:tracePt t="14306" x="7626350" y="1479550"/>
          <p14:tracePt t="14492" x="7620000" y="1479550"/>
          <p14:tracePt t="14578" x="7613650" y="1479550"/>
          <p14:tracePt t="14586" x="7600950" y="1479550"/>
          <p14:tracePt t="14594" x="7588250" y="1479550"/>
          <p14:tracePt t="14606" x="7569200" y="1479550"/>
          <p14:tracePt t="14622" x="7537450" y="1473200"/>
          <p14:tracePt t="14639" x="7505700" y="1466850"/>
          <p14:tracePt t="14656" x="7467600" y="1460500"/>
          <p14:tracePt t="14672" x="7454900" y="1460500"/>
          <p14:tracePt t="14689" x="7448550" y="1460500"/>
          <p14:tracePt t="14705" x="7442200" y="1460500"/>
          <p14:tracePt t="14722" x="7435850" y="1460500"/>
          <p14:tracePt t="14815" x="7429500" y="1466850"/>
          <p14:tracePt t="15432" x="7435850" y="1466850"/>
          <p14:tracePt t="15440" x="7442200" y="1460500"/>
          <p14:tracePt t="15448" x="7442200" y="1454150"/>
          <p14:tracePt t="15456" x="7448550" y="1454150"/>
          <p14:tracePt t="15472" x="7454900" y="1447800"/>
          <p14:tracePt t="15488" x="7454900" y="1441450"/>
          <p14:tracePt t="15644" x="7454900" y="1447800"/>
          <p14:tracePt t="15652" x="7448550" y="1447800"/>
          <p14:tracePt t="15676" x="7448550" y="1454150"/>
          <p14:tracePt t="15690" x="7442200" y="1454150"/>
          <p14:tracePt t="15808" x="7442200" y="1460500"/>
          <p14:tracePt t="15878" x="7435850" y="1466850"/>
          <p14:tracePt t="15886" x="7435850" y="1473200"/>
          <p14:tracePt t="15894" x="7435850" y="1479550"/>
          <p14:tracePt t="15904" x="7429500" y="1479550"/>
          <p14:tracePt t="15921" x="7429500" y="1492250"/>
          <p14:tracePt t="15980" x="7429500" y="1498600"/>
          <p14:tracePt t="16036" x="7429500" y="1504950"/>
          <p14:tracePt t="16052" x="7429500" y="1511300"/>
          <p14:tracePt t="16066" x="7429500" y="1517650"/>
          <p14:tracePt t="16074" x="7429500" y="1524000"/>
          <p14:tracePt t="16090" x="7429500" y="1530350"/>
          <p14:tracePt t="16104" x="7429500" y="1536700"/>
          <p14:tracePt t="16121" x="7423150" y="1543050"/>
          <p14:tracePt t="16246" x="7435850" y="1530350"/>
          <p14:tracePt t="16255" x="7442200" y="1524000"/>
          <p14:tracePt t="16263" x="7448550" y="1517650"/>
          <p14:tracePt t="16271" x="7448550" y="1511300"/>
          <p14:tracePt t="16287" x="7454900" y="1504950"/>
          <p14:tracePt t="16304" x="7461250" y="1504950"/>
          <p14:tracePt t="16638" x="7461250" y="1498600"/>
          <p14:tracePt t="16647" x="7454900" y="1492250"/>
          <p14:tracePt t="16654" x="7435850" y="1485900"/>
          <p14:tracePt t="16670" x="7397750" y="1473200"/>
          <p14:tracePt t="16687" x="7359650" y="1466850"/>
          <p14:tracePt t="16704" x="7308850" y="1454150"/>
          <p14:tracePt t="16720" x="7264400" y="1454150"/>
          <p14:tracePt t="16737" x="7219950" y="1454150"/>
          <p14:tracePt t="16754" x="7200900" y="1447800"/>
          <p14:tracePt t="16770" x="7181850" y="1447800"/>
          <p14:tracePt t="16774" x="7175500" y="1447800"/>
          <p14:tracePt t="16787" x="7162800" y="1454150"/>
          <p14:tracePt t="16804" x="7143750" y="1466850"/>
          <p14:tracePt t="16820" x="7137400" y="1473200"/>
          <p14:tracePt t="16837" x="7124700" y="1479550"/>
          <p14:tracePt t="16854" x="7118350" y="1485900"/>
          <p14:tracePt t="16870" x="7112000" y="1485900"/>
          <p14:tracePt t="17007" x="7105650" y="1485900"/>
          <p14:tracePt t="17022" x="7105650" y="1473200"/>
          <p14:tracePt t="17031" x="7105650" y="1466850"/>
          <p14:tracePt t="17038" x="7105650" y="1460500"/>
          <p14:tracePt t="17054" x="7105650" y="1441450"/>
          <p14:tracePt t="17070" x="7105650" y="1409700"/>
          <p14:tracePt t="17087" x="7118350" y="1397000"/>
          <p14:tracePt t="17103" x="7124700" y="1384300"/>
          <p14:tracePt t="17120" x="7131050" y="1371600"/>
          <p14:tracePt t="17137" x="7143750" y="1365250"/>
          <p14:tracePt t="17153" x="7150100" y="1352550"/>
          <p14:tracePt t="17173" x="7162800" y="1352550"/>
          <p14:tracePt t="17186" x="7169150" y="1352550"/>
          <p14:tracePt t="17203" x="7181850" y="1352550"/>
          <p14:tracePt t="17221" x="7226300" y="1358900"/>
          <p14:tracePt t="17237" x="7258050" y="1365250"/>
          <p14:tracePt t="17253" x="7283450" y="1371600"/>
          <p14:tracePt t="17271" x="7289800" y="1377950"/>
          <p14:tracePt t="17286" x="7296150" y="1384300"/>
          <p14:tracePt t="17304" x="7308850" y="1397000"/>
          <p14:tracePt t="17320" x="7315200" y="1403350"/>
          <p14:tracePt t="17336" x="7327900" y="1416050"/>
          <p14:tracePt t="17353" x="7334250" y="1422400"/>
          <p14:tracePt t="17370" x="7346950" y="1441450"/>
          <p14:tracePt t="17386" x="7346950" y="1447800"/>
          <p14:tracePt t="17403" x="7359650" y="1454150"/>
          <p14:tracePt t="17420" x="7366000" y="1466850"/>
          <p14:tracePt t="17436" x="7378700" y="1479550"/>
          <p14:tracePt t="17453" x="7385050" y="1498600"/>
          <p14:tracePt t="17470" x="7391400" y="1530350"/>
          <p14:tracePt t="17486" x="7391400" y="1536700"/>
          <p14:tracePt t="17503" x="7391400" y="1555750"/>
          <p14:tracePt t="17519" x="7385050" y="1562100"/>
          <p14:tracePt t="17536" x="7378700" y="1568450"/>
          <p14:tracePt t="17553" x="7378700" y="1574800"/>
          <p14:tracePt t="17682" x="7385050" y="1562100"/>
          <p14:tracePt t="17688" x="7397750" y="1549400"/>
          <p14:tracePt t="17696" x="7416800" y="1543050"/>
          <p14:tracePt t="17704" x="7442200" y="1530350"/>
          <p14:tracePt t="17719" x="7512050" y="1511300"/>
          <p14:tracePt t="17736" x="7600950" y="1473200"/>
          <p14:tracePt t="17752" x="7658100" y="1441450"/>
          <p14:tracePt t="17769" x="7683500" y="1428750"/>
          <p14:tracePt t="17786" x="7708900" y="1422400"/>
          <p14:tracePt t="17803" x="7715250" y="1409700"/>
          <p14:tracePt t="17819" x="7727950" y="1409700"/>
          <p14:tracePt t="17836" x="7734300" y="1409700"/>
          <p14:tracePt t="17853" x="7740650" y="1409700"/>
          <p14:tracePt t="17869" x="7747000" y="1409700"/>
          <p14:tracePt t="17908" x="7753350" y="1416050"/>
          <p14:tracePt t="17916" x="7759700" y="1416050"/>
          <p14:tracePt t="17932" x="7778750" y="1422400"/>
          <p14:tracePt t="17938" x="7797800" y="1428750"/>
          <p14:tracePt t="17953" x="7810500" y="1435100"/>
          <p14:tracePt t="17970" x="7874000" y="1460500"/>
          <p14:tracePt t="17986" x="7899400" y="1466850"/>
          <p14:tracePt t="18003" x="7912100" y="1473200"/>
          <p14:tracePt t="18130" x="7912100" y="1479550"/>
          <p14:tracePt t="18142" x="7912100" y="1485900"/>
          <p14:tracePt t="18174" x="7905750" y="1485900"/>
          <p14:tracePt t="18236" x="7899400" y="1485900"/>
          <p14:tracePt t="18253" x="7893050" y="1485900"/>
          <p14:tracePt t="18270" x="7886700" y="1479550"/>
          <p14:tracePt t="18276" x="7886700" y="1473200"/>
          <p14:tracePt t="18285" x="7880350" y="1473200"/>
          <p14:tracePt t="18302" x="7867650" y="1466850"/>
          <p14:tracePt t="18319" x="7867650" y="1460500"/>
          <p14:tracePt t="18336" x="7861300" y="1460500"/>
          <p14:tracePt t="18352" x="7854950" y="1447800"/>
          <p14:tracePt t="18369" x="7842250" y="1441450"/>
          <p14:tracePt t="18386" x="7829550" y="1428750"/>
          <p14:tracePt t="18402" x="7823200" y="1416050"/>
          <p14:tracePt t="18419" x="7816850" y="1409700"/>
          <p14:tracePt t="18435" x="7816850" y="1403350"/>
          <p14:tracePt t="18452" x="7810500" y="1397000"/>
          <p14:tracePt t="18469" x="7804150" y="1390650"/>
          <p14:tracePt t="18485" x="7804150" y="1384300"/>
          <p14:tracePt t="18502" x="7797800" y="1377950"/>
          <p14:tracePt t="18519" x="7797800" y="1365250"/>
          <p14:tracePt t="18535" x="7791450" y="1365250"/>
          <p14:tracePt t="18552" x="7791450" y="1358900"/>
          <p14:tracePt t="18569" x="7791450" y="1352550"/>
          <p14:tracePt t="18585" x="7791450" y="1339850"/>
          <p14:tracePt t="18601" x="7791450" y="1333500"/>
          <p14:tracePt t="18618" x="7791450" y="1320800"/>
          <p14:tracePt t="18636" x="7797800" y="1308100"/>
          <p14:tracePt t="18652" x="7804150" y="1301750"/>
          <p14:tracePt t="18669" x="7816850" y="1289050"/>
          <p14:tracePt t="18685" x="7823200" y="1289050"/>
          <p14:tracePt t="18702" x="7829550" y="1282700"/>
          <p14:tracePt t="18719" x="7848600" y="1282700"/>
          <p14:tracePt t="18735" x="7854950" y="1282700"/>
          <p14:tracePt t="18752" x="7867650" y="1282700"/>
          <p14:tracePt t="18769" x="7886700" y="1289050"/>
          <p14:tracePt t="18773" x="7886700" y="1295400"/>
          <p14:tracePt t="18785" x="7899400" y="1301750"/>
          <p14:tracePt t="18802" x="7905750" y="1308100"/>
          <p14:tracePt t="18819" x="7912100" y="1314450"/>
          <p14:tracePt t="18835" x="7918450" y="1327150"/>
          <p14:tracePt t="18852" x="7924800" y="1333500"/>
          <p14:tracePt t="18868" x="7931150" y="1339850"/>
          <p14:tracePt t="18886" x="7943850" y="1352550"/>
          <p14:tracePt t="18902" x="7950200" y="1352550"/>
          <p14:tracePt t="18942" x="7950200" y="1358900"/>
          <p14:tracePt t="18959" x="7950200" y="1365250"/>
          <p14:tracePt t="18968" x="7950200" y="1371600"/>
          <p14:tracePt t="18985" x="7950200" y="1384300"/>
          <p14:tracePt t="19002" x="7950200" y="1390650"/>
          <p14:tracePt t="19019" x="7950200" y="1397000"/>
          <p14:tracePt t="19035" x="7950200" y="1409700"/>
          <p14:tracePt t="19052" x="7943850" y="1422400"/>
          <p14:tracePt t="19068" x="7937500" y="1428750"/>
          <p14:tracePt t="19085" x="7931150" y="1441450"/>
          <p14:tracePt t="19102" x="7924800" y="1447800"/>
          <p14:tracePt t="19118" x="7918450" y="1454150"/>
          <p14:tracePt t="19136" x="7905750" y="1460500"/>
          <p14:tracePt t="19152" x="7899400" y="1473200"/>
          <p14:tracePt t="19168" x="7893050" y="1473200"/>
          <p14:tracePt t="19184" x="7880350" y="1479550"/>
          <p14:tracePt t="19201" x="7874000" y="1485900"/>
          <p14:tracePt t="19218" x="7867650" y="1492250"/>
          <p14:tracePt t="19235" x="7861300" y="1492250"/>
          <p14:tracePt t="19251" x="7854950" y="1492250"/>
          <p14:tracePt t="19268" x="7848600" y="1492250"/>
          <p14:tracePt t="19271" x="7842250" y="1492250"/>
          <p14:tracePt t="19285" x="7835900" y="1492250"/>
          <p14:tracePt t="19302" x="7823200" y="1492250"/>
          <p14:tracePt t="19318" x="7816850" y="1492250"/>
          <p14:tracePt t="19335" x="7804150" y="1492250"/>
          <p14:tracePt t="19380" x="7797800" y="1492250"/>
          <p14:tracePt t="19404" x="7791450" y="1492250"/>
          <p14:tracePt t="19412" x="7785100" y="1485900"/>
          <p14:tracePt t="19420" x="7785100" y="1479550"/>
          <p14:tracePt t="19435" x="7778750" y="1479550"/>
          <p14:tracePt t="19451" x="7766050" y="1454150"/>
          <p14:tracePt t="19468" x="7753350" y="1441450"/>
          <p14:tracePt t="19485" x="7747000" y="1428750"/>
          <p14:tracePt t="19501" x="7740650" y="1422400"/>
          <p14:tracePt t="19518" x="7734300" y="1409700"/>
          <p14:tracePt t="19535" x="7727950" y="1403350"/>
          <p14:tracePt t="19552" x="7727950" y="1384300"/>
          <p14:tracePt t="19568" x="7727950" y="1371600"/>
          <p14:tracePt t="19584" x="7727950" y="1358900"/>
          <p14:tracePt t="19601" x="7734300" y="1352550"/>
          <p14:tracePt t="19618" x="7740650" y="1339850"/>
          <p14:tracePt t="19635" x="7740650" y="1333500"/>
          <p14:tracePt t="19651" x="7747000" y="1327150"/>
          <p14:tracePt t="19668" x="7753350" y="1320800"/>
          <p14:tracePt t="19684" x="7753350" y="1314450"/>
          <p14:tracePt t="19701" x="7766050" y="1308100"/>
          <p14:tracePt t="19718" x="7772400" y="1308100"/>
          <p14:tracePt t="19734" x="7785100" y="1295400"/>
          <p14:tracePt t="19751" x="7791450" y="1295400"/>
          <p14:tracePt t="19767" x="7804150" y="1295400"/>
          <p14:tracePt t="19784" x="7810500" y="1295400"/>
          <p14:tracePt t="19801" x="7816850" y="1295400"/>
          <p14:tracePt t="19818" x="7829550" y="1295400"/>
          <p14:tracePt t="19834" x="7842250" y="1301750"/>
          <p14:tracePt t="19851" x="7854950" y="1314450"/>
          <p14:tracePt t="19868" x="7874000" y="1320800"/>
          <p14:tracePt t="19884" x="7880350" y="1333500"/>
          <p14:tracePt t="19901" x="7886700" y="1339850"/>
          <p14:tracePt t="19918" x="7899400" y="1346200"/>
          <p14:tracePt t="19934" x="7905750" y="1352550"/>
          <p14:tracePt t="19951" x="7918450" y="1365250"/>
          <p14:tracePt t="19968" x="7931150" y="1377950"/>
          <p14:tracePt t="19984" x="7937500" y="1384300"/>
          <p14:tracePt t="20001" x="7937500" y="1390650"/>
          <p14:tracePt t="20018" x="7937500" y="1397000"/>
          <p14:tracePt t="20034" x="7943850" y="1403350"/>
          <p14:tracePt t="20067" x="7943850" y="1416050"/>
          <p14:tracePt t="20084" x="7943850" y="1422400"/>
          <p14:tracePt t="20101" x="7943850" y="1435100"/>
          <p14:tracePt t="20117" x="7943850" y="1447800"/>
          <p14:tracePt t="20134" x="7943850" y="1460500"/>
          <p14:tracePt t="20151" x="7943850" y="1466850"/>
          <p14:tracePt t="20167" x="7937500" y="1466850"/>
          <p14:tracePt t="20954" x="7931150" y="1466850"/>
          <p14:tracePt t="20962" x="7924800" y="1466850"/>
          <p14:tracePt t="21113" x="7918450" y="1473200"/>
          <p14:tracePt t="21120" x="7905750" y="1485900"/>
          <p14:tracePt t="21132" x="7886700" y="1504950"/>
          <p14:tracePt t="21149" x="7835900" y="1568450"/>
          <p14:tracePt t="21166" x="7791450" y="1619250"/>
          <p14:tracePt t="21183" x="7658100" y="1727200"/>
          <p14:tracePt t="21200" x="7473950" y="1841500"/>
          <p14:tracePt t="21216" x="7143750" y="1974850"/>
          <p14:tracePt t="21233" x="6635750" y="2171700"/>
          <p14:tracePt t="21250" x="6197600" y="2311400"/>
          <p14:tracePt t="21266" x="5835650" y="2406650"/>
          <p14:tracePt t="21284" x="5480050" y="2451100"/>
          <p14:tracePt t="21300" x="5257800" y="2476500"/>
          <p14:tracePt t="21316" x="5048250" y="2495550"/>
          <p14:tracePt t="21333" x="4870450" y="2514600"/>
          <p14:tracePt t="21350" x="4705350" y="2520950"/>
          <p14:tracePt t="21366" x="4572000" y="2533650"/>
          <p14:tracePt t="21383" x="4419600" y="2533650"/>
          <p14:tracePt t="21399" x="4279900" y="2527300"/>
          <p14:tracePt t="21416" x="4171950" y="2514600"/>
          <p14:tracePt t="21433" x="3873500" y="2489200"/>
          <p14:tracePt t="21450" x="3505200" y="2438400"/>
          <p14:tracePt t="21466" x="3168650" y="2374900"/>
          <p14:tracePt t="21483" x="2901950" y="2362200"/>
          <p14:tracePt t="21500" x="2730500" y="2349500"/>
          <p14:tracePt t="21516" x="2571750" y="2336800"/>
          <p14:tracePt t="21533" x="2444750" y="2336800"/>
          <p14:tracePt t="21550" x="2355850" y="2336800"/>
          <p14:tracePt t="21566" x="2317750" y="2336800"/>
          <p14:tracePt t="21583" x="2292350" y="2336800"/>
          <p14:tracePt t="21599" x="2266950" y="2336800"/>
          <p14:tracePt t="21616" x="2228850" y="2336800"/>
          <p14:tracePt t="21633" x="2190750" y="2336800"/>
          <p14:tracePt t="21649" x="2101850" y="2330450"/>
          <p14:tracePt t="21666" x="1993900" y="2330450"/>
          <p14:tracePt t="21683" x="1892300" y="2330450"/>
          <p14:tracePt t="21700" x="1803400" y="2330450"/>
          <p14:tracePt t="21716" x="1771650" y="2330450"/>
          <p14:tracePt t="21732" x="1765300" y="2330450"/>
          <p14:tracePt t="21749" x="1758950" y="2330450"/>
          <p14:tracePt t="21765" x="1752600" y="2330450"/>
          <p14:tracePt t="21817" x="1752600" y="2336800"/>
          <p14:tracePt t="21824" x="1746250" y="2343150"/>
          <p14:tracePt t="21834" x="1739900" y="2343150"/>
          <p14:tracePt t="21849" x="1733550" y="2362200"/>
          <p14:tracePt t="21866" x="1727200" y="2368550"/>
          <p14:tracePt t="21882" x="1720850" y="2381250"/>
          <p14:tracePt t="21899" x="1714500" y="2387600"/>
          <p14:tracePt t="21916" x="1708150" y="2387600"/>
          <p14:tracePt t="22028" x="1708150" y="2393950"/>
          <p14:tracePt t="22044" x="1701800" y="2400300"/>
          <p14:tracePt t="22052" x="1701800" y="2406650"/>
          <p14:tracePt t="22066" x="1701800" y="2413000"/>
          <p14:tracePt t="22203" x="1701800" y="2419350"/>
          <p14:tracePt t="22358" x="1727200" y="2419350"/>
          <p14:tracePt t="22366" x="1784350" y="2425700"/>
          <p14:tracePt t="22374" x="1847850" y="2438400"/>
          <p14:tracePt t="22382" x="1924050" y="2438400"/>
          <p14:tracePt t="22398" x="2051050" y="2451100"/>
          <p14:tracePt t="22415" x="2146300" y="2457450"/>
          <p14:tracePt t="22432" x="2209800" y="2463800"/>
          <p14:tracePt t="22449" x="2235200" y="2470150"/>
          <p14:tracePt t="22465" x="2241550" y="2470150"/>
          <p14:tracePt t="22852" x="2266950" y="2476500"/>
          <p14:tracePt t="22858" x="2292350" y="2482850"/>
          <p14:tracePt t="22866" x="2311400" y="2489200"/>
          <p14:tracePt t="22882" x="2362200" y="2508250"/>
          <p14:tracePt t="22898" x="2413000" y="2520950"/>
          <p14:tracePt t="22915" x="2451100" y="2533650"/>
          <p14:tracePt t="22931" x="2476500" y="2546350"/>
          <p14:tracePt t="22948" x="2482850" y="2546350"/>
          <p14:tracePt t="22965" x="2489200" y="2546350"/>
          <p14:tracePt t="22981" x="2495550" y="2546350"/>
          <p14:tracePt t="23024" x="2501900" y="2546350"/>
          <p14:tracePt t="23040" x="2508250" y="2546350"/>
          <p14:tracePt t="23048" x="2514600" y="2546350"/>
          <p14:tracePt t="23065" x="2520950" y="2546350"/>
          <p14:tracePt t="23081" x="2533650" y="2546350"/>
          <p14:tracePt t="23098" x="2540000" y="2546350"/>
          <p14:tracePt t="23115" x="2546350" y="2546350"/>
          <p14:tracePt t="23131" x="2559050" y="2546350"/>
          <p14:tracePt t="23148" x="2597150" y="2533650"/>
          <p14:tracePt t="23165" x="2609850" y="2527300"/>
          <p14:tracePt t="23181" x="2622550" y="2514600"/>
          <p14:tracePt t="23198" x="2628900" y="2508250"/>
          <p14:tracePt t="23214" x="2635250" y="2508250"/>
          <p14:tracePt t="23540" x="2622550" y="2508250"/>
          <p14:tracePt t="23549" x="2597150" y="2514600"/>
          <p14:tracePt t="23556" x="2578100" y="2520950"/>
          <p14:tracePt t="23565" x="2540000" y="2527300"/>
          <p14:tracePt t="23581" x="2419350" y="2546350"/>
          <p14:tracePt t="23598" x="2228850" y="2565400"/>
          <p14:tracePt t="23614" x="2038350" y="2565400"/>
          <p14:tracePt t="23631" x="1905000" y="2571750"/>
          <p14:tracePt t="23648" x="1803400" y="2571750"/>
          <p14:tracePt t="23664" x="1739900" y="2565400"/>
          <p14:tracePt t="23681" x="1689100" y="2552700"/>
          <p14:tracePt t="23698" x="1644650" y="2552700"/>
          <p14:tracePt t="23714" x="1631950" y="2552700"/>
          <p14:tracePt t="23731" x="1625600" y="2552700"/>
          <p14:tracePt t="23748" x="1612900" y="2552700"/>
          <p14:tracePt t="23764" x="1606550" y="2552700"/>
          <p14:tracePt t="23781" x="1600200" y="2552700"/>
          <p14:tracePt t="23798" x="1581150" y="2552700"/>
          <p14:tracePt t="23814" x="1530350" y="2565400"/>
          <p14:tracePt t="23831" x="1492250" y="2578100"/>
          <p14:tracePt t="23847" x="1447800" y="2590800"/>
          <p14:tracePt t="23864" x="1416050" y="2603500"/>
          <p14:tracePt t="23881" x="1397000" y="2609850"/>
          <p14:tracePt t="23897" x="1390650" y="2609850"/>
          <p14:tracePt t="24153" x="1397000" y="2609850"/>
          <p14:tracePt t="24168" x="1403350" y="2603500"/>
          <p14:tracePt t="24176" x="1409700" y="2597150"/>
          <p14:tracePt t="24182" x="1428750" y="2597150"/>
          <p14:tracePt t="24196" x="1441450" y="2590800"/>
          <p14:tracePt t="24213" x="1555750" y="2565400"/>
          <p14:tracePt t="24230" x="1695450" y="2540000"/>
          <p14:tracePt t="24247" x="1847850" y="2533650"/>
          <p14:tracePt t="24264" x="2057400" y="2514600"/>
          <p14:tracePt t="24280" x="2266950" y="2501900"/>
          <p14:tracePt t="24297" x="2514600" y="2501900"/>
          <p14:tracePt t="24314" x="2762250" y="2501900"/>
          <p14:tracePt t="24316" x="2857500" y="2501900"/>
          <p14:tracePt t="24330" x="2933700" y="2501900"/>
          <p14:tracePt t="24348" x="3067050" y="2489200"/>
          <p14:tracePt t="24364" x="3092450" y="2476500"/>
          <p14:tracePt t="24380" x="3105150" y="2463800"/>
          <p14:tracePt t="24397" x="3111500" y="2463800"/>
          <p14:tracePt t="24450" x="3130550" y="2451100"/>
          <p14:tracePt t="24456" x="3136900" y="2444750"/>
          <p14:tracePt t="24472" x="3143250" y="2444750"/>
          <p14:tracePt t="24481" x="3149600" y="2438400"/>
          <p14:tracePt t="24497" x="3149600" y="2432050"/>
          <p14:tracePt t="24514" x="3162300" y="2432050"/>
          <p14:tracePt t="24530" x="3168650" y="2425700"/>
          <p14:tracePt t="24547" x="3181350" y="2425700"/>
          <p14:tracePt t="25539" x="3187700" y="2425700"/>
          <p14:tracePt t="25546" x="3194050" y="2425700"/>
          <p14:tracePt t="25554" x="3200400" y="2432050"/>
          <p14:tracePt t="25564" x="3219450" y="2432050"/>
          <p14:tracePt t="25579" x="3270250" y="2444750"/>
          <p14:tracePt t="25596" x="3314700" y="2457450"/>
          <p14:tracePt t="25613" x="3365500" y="2470150"/>
          <p14:tracePt t="25629" x="3409950" y="2482850"/>
          <p14:tracePt t="25646" x="3441700" y="2489200"/>
          <p14:tracePt t="25662" x="3467100" y="2489200"/>
          <p14:tracePt t="25679" x="3473450" y="2489200"/>
          <p14:tracePt t="26346" x="3479800" y="2489200"/>
          <p14:tracePt t="26362" x="3486150" y="2482850"/>
          <p14:tracePt t="26368" x="3492500" y="2482850"/>
          <p14:tracePt t="26384" x="3498850" y="2476500"/>
          <p14:tracePt t="26650" x="3498850" y="2470150"/>
          <p14:tracePt t="26666" x="3505200" y="2463800"/>
          <p14:tracePt t="26675" x="3511550" y="2463800"/>
          <p14:tracePt t="26904" x="3511550" y="2457450"/>
          <p14:tracePt t="26934" x="3536950" y="2444750"/>
          <p14:tracePt t="26940" x="3562350" y="2438400"/>
          <p14:tracePt t="26948" x="3594100" y="2432050"/>
          <p14:tracePt t="26961" x="3632200" y="2425700"/>
          <p14:tracePt t="26978" x="3683000" y="2425700"/>
          <p14:tracePt t="26995" x="3727450" y="2425700"/>
          <p14:tracePt t="27012" x="3784600" y="2438400"/>
          <p14:tracePt t="27028" x="3790950" y="2444750"/>
          <p14:tracePt t="27045" x="3803650" y="2457450"/>
          <p14:tracePt t="27061" x="3810000" y="2463800"/>
          <p14:tracePt t="27078" x="3822700" y="2476500"/>
          <p14:tracePt t="27095" x="3854450" y="2482850"/>
          <p14:tracePt t="27111" x="3892550" y="2489200"/>
          <p14:tracePt t="27128" x="3949700" y="2495550"/>
          <p14:tracePt t="27145" x="3962400" y="2495550"/>
          <p14:tracePt t="27161" x="3968750" y="2495550"/>
          <p14:tracePt t="27389" x="3994150" y="2495550"/>
          <p14:tracePt t="27396" x="4013200" y="2495550"/>
          <p14:tracePt t="27404" x="4057650" y="2495550"/>
          <p14:tracePt t="27411" x="4083050" y="2489200"/>
          <p14:tracePt t="27428" x="4127500" y="2482850"/>
          <p14:tracePt t="27444" x="4165600" y="2482850"/>
          <p14:tracePt t="27461" x="4171950" y="2482850"/>
          <p14:tracePt t="27478" x="4178300" y="2476500"/>
          <p14:tracePt t="27494" x="4191000" y="2476500"/>
          <p14:tracePt t="27511" x="4197350" y="2476500"/>
          <p14:tracePt t="27576" x="4203700" y="2470150"/>
          <p14:tracePt t="27584" x="4210050" y="2470150"/>
          <p14:tracePt t="27599" x="4222750" y="2470150"/>
          <p14:tracePt t="27611" x="4229100" y="2470150"/>
          <p14:tracePt t="27628" x="4235450" y="2463800"/>
          <p14:tracePt t="27644" x="4248150" y="2463800"/>
          <p14:tracePt t="27882" x="4260850" y="2463800"/>
          <p14:tracePt t="27889" x="4273550" y="2463800"/>
          <p14:tracePt t="27896" x="4292600" y="2463800"/>
          <p14:tracePt t="27911" x="4311650" y="2463800"/>
          <p14:tracePt t="27928" x="4349750" y="2476500"/>
          <p14:tracePt t="27944" x="4356100" y="2476500"/>
          <p14:tracePt t="27961" x="4368800" y="2476500"/>
          <p14:tracePt t="27977" x="4375150" y="2476500"/>
          <p14:tracePt t="27994" x="4381500" y="2476500"/>
          <p14:tracePt t="28011" x="4387850" y="2476500"/>
          <p14:tracePt t="28027" x="4400550" y="2476500"/>
          <p14:tracePt t="28060" x="4406900" y="2476500"/>
          <p14:tracePt t="28077" x="4419600" y="2476500"/>
          <p14:tracePt t="28312" x="4419600" y="2482850"/>
          <p14:tracePt t="28320" x="4413250" y="2482850"/>
          <p14:tracePt t="28328" x="4406900" y="2489200"/>
          <p14:tracePt t="28344" x="4400550" y="2501900"/>
          <p14:tracePt t="28360" x="4381500" y="2508250"/>
          <p14:tracePt t="28377" x="4337050" y="2520950"/>
          <p14:tracePt t="28393" x="4279900" y="2533650"/>
          <p14:tracePt t="28410" x="4222750" y="2540000"/>
          <p14:tracePt t="28427" x="4165600" y="2546350"/>
          <p14:tracePt t="28443" x="4114800" y="2552700"/>
          <p14:tracePt t="28460" x="4025900" y="2565400"/>
          <p14:tracePt t="28477" x="3968750" y="2565400"/>
          <p14:tracePt t="28493" x="3911600" y="2565400"/>
          <p14:tracePt t="28510" x="3848100" y="2565400"/>
          <p14:tracePt t="28527" x="3797300" y="2565400"/>
          <p14:tracePt t="28543" x="3752850" y="2559050"/>
          <p14:tracePt t="28560" x="3708400" y="2552700"/>
          <p14:tracePt t="28577" x="3676650" y="2546350"/>
          <p14:tracePt t="28594" x="3632200" y="2546350"/>
          <p14:tracePt t="28610" x="3619500" y="2540000"/>
          <p14:tracePt t="28626" x="3606800" y="2533650"/>
          <p14:tracePt t="28643" x="3600450" y="2533650"/>
          <p14:tracePt t="28660" x="3581400" y="2527300"/>
          <p14:tracePt t="28676" x="3575050" y="2527300"/>
          <p14:tracePt t="28693" x="3568700" y="2527300"/>
          <p14:tracePt t="28710" x="3562350" y="2527300"/>
          <p14:tracePt t="28726" x="3556000" y="2527300"/>
          <p14:tracePt t="28742" x="3549650" y="2520950"/>
          <p14:tracePt t="28776" x="3536950" y="2514600"/>
          <p14:tracePt t="29118" x="3530600" y="2508250"/>
          <p14:tracePt t="29126" x="3524250" y="2501900"/>
          <p14:tracePt t="29134" x="3524250" y="2495550"/>
          <p14:tracePt t="29145" x="3517900" y="2495550"/>
          <p14:tracePt t="29159" x="3511550" y="2489200"/>
          <p14:tracePt t="29176" x="3505200" y="2482850"/>
          <p14:tracePt t="29193" x="3492500" y="2470150"/>
          <p14:tracePt t="29209" x="3486150" y="2463800"/>
          <p14:tracePt t="29226" x="3473450" y="2451100"/>
          <p14:tracePt t="29243" x="3467100" y="2444750"/>
          <p14:tracePt t="29259" x="3460750" y="2438400"/>
          <p14:tracePt t="29276" x="3454400" y="2432050"/>
          <p14:tracePt t="29370" x="3454400" y="2425700"/>
          <p14:tracePt t="29378" x="3460750" y="2419350"/>
          <p14:tracePt t="29386" x="3467100" y="2419350"/>
          <p14:tracePt t="29394" x="3473450" y="2413000"/>
          <p14:tracePt t="31046" x="3479800" y="2413000"/>
          <p14:tracePt t="31054" x="3511550" y="2413000"/>
          <p14:tracePt t="31062" x="3568700" y="2413000"/>
          <p14:tracePt t="31074" x="3613150" y="2419350"/>
          <p14:tracePt t="31091" x="3683000" y="2419350"/>
          <p14:tracePt t="31108" x="3721100" y="2419350"/>
          <p14:tracePt t="31124" x="3778250" y="2425700"/>
          <p14:tracePt t="31141" x="3816350" y="2432050"/>
          <p14:tracePt t="31158" x="3848100" y="2438400"/>
          <p14:tracePt t="31175" x="3898900" y="2451100"/>
          <p14:tracePt t="31192" x="3943350" y="2457450"/>
          <p14:tracePt t="31208" x="3981450" y="2457450"/>
          <p14:tracePt t="31224" x="4006850" y="2463800"/>
          <p14:tracePt t="31241" x="4025900" y="2463800"/>
          <p14:tracePt t="31258" x="4038600" y="2463800"/>
          <p14:tracePt t="31274" x="4051300" y="2463800"/>
          <p14:tracePt t="31291" x="4057650" y="2463800"/>
          <p14:tracePt t="31308" x="4070350" y="2463800"/>
          <p14:tracePt t="31324" x="4076700" y="2463800"/>
          <p14:tracePt t="31341" x="4083050" y="2463800"/>
          <p14:tracePt t="31358" x="4095750" y="2463800"/>
          <p14:tracePt t="31375" x="4102100" y="2463800"/>
          <p14:tracePt t="31391" x="4114800" y="2463800"/>
          <p14:tracePt t="31407" x="4121150" y="2463800"/>
          <p14:tracePt t="31424" x="4133850" y="2463800"/>
          <p14:tracePt t="31441" x="4140200" y="2463800"/>
          <p14:tracePt t="31457" x="4146550" y="2463800"/>
          <p14:tracePt t="31474" x="4159250" y="2463800"/>
          <p14:tracePt t="31491" x="4165600" y="2463800"/>
          <p14:tracePt t="31507" x="4171950" y="2463800"/>
          <p14:tracePt t="31524" x="4178300" y="2463800"/>
          <p14:tracePt t="31541" x="4191000" y="2463800"/>
          <p14:tracePt t="31557" x="4197350" y="2470150"/>
          <p14:tracePt t="31574" x="4203700" y="2470150"/>
          <p14:tracePt t="31591" x="4210050" y="2470150"/>
          <p14:tracePt t="31607" x="4222750" y="2470150"/>
          <p14:tracePt t="31624" x="4235450" y="2476500"/>
          <p14:tracePt t="31641" x="4241800" y="2476500"/>
          <p14:tracePt t="31666" x="4248150" y="2476500"/>
          <p14:tracePt t="32104" x="4254500" y="2476500"/>
          <p14:tracePt t="32114" x="4254500" y="2482850"/>
          <p14:tracePt t="32124" x="4260850" y="2482850"/>
          <p14:tracePt t="32144" x="4267200" y="2482850"/>
          <p14:tracePt t="32215" x="4273550" y="2489200"/>
          <p14:tracePt t="32238" x="4279900" y="2489200"/>
          <p14:tracePt t="32244" x="4286250" y="2489200"/>
          <p14:tracePt t="32260" x="4292600" y="2489200"/>
          <p14:tracePt t="32274" x="4298950" y="2489200"/>
          <p14:tracePt t="32290" x="4305300" y="2489200"/>
          <p14:tracePt t="32319" x="4311650" y="2489200"/>
          <p14:tracePt t="32464" x="4318000" y="2489200"/>
          <p14:tracePt t="32668" x="4324350" y="2489200"/>
          <p14:tracePt t="32676" x="4330700" y="2489200"/>
          <p14:tracePt t="32690" x="4337050" y="2489200"/>
          <p14:tracePt t="32706" x="4343400" y="2489200"/>
          <p14:tracePt t="32723" x="4356100" y="2489200"/>
          <p14:tracePt t="32740" x="4362450" y="2489200"/>
          <p14:tracePt t="32812" x="4368800" y="2489200"/>
          <p14:tracePt t="32926" x="4375150" y="2489200"/>
          <p14:tracePt t="32942" x="4381500" y="2489200"/>
          <p14:tracePt t="32990" x="4387850" y="2489200"/>
          <p14:tracePt t="33179" x="4394200" y="2489200"/>
          <p14:tracePt t="33192" x="4400550" y="2489200"/>
          <p14:tracePt t="33200" x="4413250" y="2482850"/>
          <p14:tracePt t="33208" x="4432300" y="2476500"/>
          <p14:tracePt t="33223" x="4432300" y="2470150"/>
          <p14:tracePt t="33240" x="4451350" y="2463800"/>
          <p14:tracePt t="33256" x="4464050" y="2463800"/>
          <p14:tracePt t="33272" x="4470400" y="2457450"/>
          <p14:tracePt t="33289" x="4483100" y="2457450"/>
          <p14:tracePt t="33306" x="4483100" y="2451100"/>
          <p14:tracePt t="33428" x="4489450" y="2451100"/>
          <p14:tracePt t="33686" x="4495800" y="2451100"/>
          <p14:tracePt t="33702" x="4502150" y="2444750"/>
          <p14:tracePt t="34361" x="4514850" y="2444750"/>
          <p14:tracePt t="34377" x="4521200" y="2444750"/>
          <p14:tracePt t="34400" x="4527550" y="2451100"/>
          <p14:tracePt t="34414" x="4533900" y="2451100"/>
          <p14:tracePt t="34424" x="4533900" y="2457450"/>
          <p14:tracePt t="34540" x="4540250" y="2457450"/>
          <p14:tracePt t="34548" x="4546600" y="2457450"/>
          <p14:tracePt t="34564" x="4546600" y="2463800"/>
          <p14:tracePt t="34572" x="4552950" y="2470150"/>
          <p14:tracePt t="34589" x="4559300" y="2476500"/>
          <p14:tracePt t="34605" x="4565650" y="2476500"/>
          <p14:tracePt t="34626" x="4565650" y="2482850"/>
          <p14:tracePt t="34650" x="4572000" y="2482850"/>
          <p14:tracePt t="34684" x="4578350" y="2482850"/>
          <p14:tracePt t="34690" x="4584700" y="2482850"/>
          <p14:tracePt t="34705" x="4591050" y="2476500"/>
          <p14:tracePt t="34721" x="4597400" y="2463800"/>
          <p14:tracePt t="34738" x="4610100" y="2457450"/>
          <p14:tracePt t="34755" x="4616450" y="2451100"/>
          <p14:tracePt t="34771" x="4622800" y="2444750"/>
          <p14:tracePt t="34788" x="4629150" y="2444750"/>
          <p14:tracePt t="34854" x="4629150" y="2438400"/>
          <p14:tracePt t="34892" x="4635500" y="2438400"/>
          <p14:tracePt t="34900" x="4641850" y="2438400"/>
          <p14:tracePt t="34916" x="4641850" y="2432050"/>
          <p14:tracePt t="34925" x="4648200" y="2425700"/>
          <p14:tracePt t="34938" x="4654550" y="2419350"/>
          <p14:tracePt t="34954" x="4660900" y="2413000"/>
          <p14:tracePt t="34972" x="4667250" y="2400300"/>
          <p14:tracePt t="34988" x="4667250" y="2393950"/>
          <p14:tracePt t="35004" x="4667250" y="2387600"/>
          <p14:tracePt t="35198" x="4673600" y="2387600"/>
          <p14:tracePt t="35254" x="4667250" y="2387600"/>
          <p14:tracePt t="35260" x="4660900" y="2393950"/>
          <p14:tracePt t="35271" x="4654550" y="2400300"/>
          <p14:tracePt t="35287" x="4616450" y="2406650"/>
          <p14:tracePt t="35304" x="4565650" y="2419350"/>
          <p14:tracePt t="35321" x="4502150" y="2425700"/>
          <p14:tracePt t="35324" x="4457700" y="2438400"/>
          <p14:tracePt t="35338" x="4413250" y="2444750"/>
          <p14:tracePt t="35354" x="4292600" y="2457450"/>
          <p14:tracePt t="35371" x="4127500" y="2482850"/>
          <p14:tracePt t="35387" x="4013200" y="2495550"/>
          <p14:tracePt t="35404" x="3911600" y="2514600"/>
          <p14:tracePt t="35421" x="3848100" y="2527300"/>
          <p14:tracePt t="35437" x="3810000" y="2533650"/>
          <p14:tracePt t="35454" x="3771900" y="2546350"/>
          <p14:tracePt t="35471" x="3740150" y="2552700"/>
          <p14:tracePt t="35488" x="3683000" y="2552700"/>
          <p14:tracePt t="35504" x="3651250" y="2552700"/>
          <p14:tracePt t="35520" x="3644900" y="2552700"/>
          <p14:tracePt t="35537" x="3638550" y="2552700"/>
          <p14:tracePt t="35554" x="3632200" y="2546350"/>
          <p14:tracePt t="35571" x="3619500" y="2546350"/>
          <p14:tracePt t="35587" x="3619500" y="2540000"/>
          <p14:tracePt t="35668" x="3632200" y="2533650"/>
          <p14:tracePt t="35676" x="3644900" y="2514600"/>
          <p14:tracePt t="35687" x="3663950" y="2501900"/>
          <p14:tracePt t="35704" x="3727450" y="2489200"/>
          <p14:tracePt t="35720" x="3841750" y="2476500"/>
          <p14:tracePt t="35738" x="3994150" y="2457450"/>
          <p14:tracePt t="35753" x="4032250" y="2444750"/>
          <p14:tracePt t="35770" x="4044950" y="2444750"/>
          <p14:tracePt t="35832" x="4051300" y="2438400"/>
          <p14:tracePt t="35841" x="4057650" y="2432050"/>
          <p14:tracePt t="35854" x="4083050" y="2432050"/>
          <p14:tracePt t="35870" x="4184650" y="2425700"/>
          <p14:tracePt t="35887" x="4298950" y="2438400"/>
          <p14:tracePt t="35904" x="4483100" y="2457450"/>
          <p14:tracePt t="35920" x="4565650" y="2476500"/>
          <p14:tracePt t="35936" x="4603750" y="2476500"/>
          <p14:tracePt t="35953" x="4635500" y="2476500"/>
          <p14:tracePt t="35970" x="4660900" y="2470150"/>
          <p14:tracePt t="35987" x="4667250" y="2463800"/>
          <p14:tracePt t="36004" x="4679950" y="2463800"/>
          <p14:tracePt t="36020" x="4699000" y="2463800"/>
          <p14:tracePt t="36037" x="4705350" y="2463800"/>
          <p14:tracePt t="36224" x="4711700" y="2470150"/>
          <p14:tracePt t="36232" x="4724400" y="2470150"/>
          <p14:tracePt t="36242" x="4743450" y="2470150"/>
          <p14:tracePt t="36253" x="4762500" y="2470150"/>
          <p14:tracePt t="36270" x="4781550" y="2470150"/>
          <p14:tracePt t="36318" x="4711700" y="2463800"/>
          <p14:tracePt t="36326" x="4540250" y="2419350"/>
          <p14:tracePt t="36336" x="4248150" y="2362200"/>
          <p14:tracePt t="36353" x="3543300" y="2286000"/>
          <p14:tracePt t="36370" x="2889250" y="2260600"/>
          <p14:tracePt t="36387" x="2489200" y="2235200"/>
          <p14:tracePt t="36403" x="2216150" y="2216150"/>
          <p14:tracePt t="36420" x="1968500" y="2190750"/>
          <p14:tracePt t="36436" x="1847850" y="2184400"/>
          <p14:tracePt t="36453" x="1746250" y="2209800"/>
          <p14:tracePt t="36470" x="1663700" y="2254250"/>
          <p14:tracePt t="36486" x="1581150" y="2292350"/>
          <p14:tracePt t="36503" x="1485900" y="2336800"/>
          <p14:tracePt t="36520" x="1390650" y="2400300"/>
          <p14:tracePt t="36536" x="1320800" y="2457450"/>
          <p14:tracePt t="36554" x="1219200" y="2520950"/>
          <p14:tracePt t="36570" x="1181100" y="2552700"/>
          <p14:tracePt t="36586" x="1149350" y="2565400"/>
          <p14:tracePt t="36603" x="1136650" y="2571750"/>
          <p14:tracePt t="36620" x="1123950" y="2578100"/>
          <p14:tracePt t="36636" x="1117600" y="2578100"/>
          <p14:tracePt t="36686" x="1111250" y="2578100"/>
          <p14:tracePt t="36703" x="1098550" y="2578100"/>
          <p14:tracePt t="36710" x="1079500" y="2578100"/>
          <p14:tracePt t="36719" x="1073150" y="2578100"/>
          <p14:tracePt t="36736" x="1060450" y="2578100"/>
          <p14:tracePt t="36753" x="1054100" y="2578100"/>
          <p14:tracePt t="36984" x="1060450" y="2565400"/>
          <p14:tracePt t="36992" x="1079500" y="2559050"/>
          <p14:tracePt t="37002" x="1098550" y="2546350"/>
          <p14:tracePt t="37019" x="1168400" y="2527300"/>
          <p14:tracePt t="37036" x="1295400" y="2527300"/>
          <p14:tracePt t="37053" x="1460500" y="2527300"/>
          <p14:tracePt t="37070" x="1841500" y="2565400"/>
          <p14:tracePt t="37086" x="2216150" y="2578100"/>
          <p14:tracePt t="37103" x="2489200" y="2578100"/>
          <p14:tracePt t="37119" x="2755900" y="2559050"/>
          <p14:tracePt t="37136" x="3067050" y="2533650"/>
          <p14:tracePt t="37153" x="3346450" y="2508250"/>
          <p14:tracePt t="37169" x="3562350" y="2489200"/>
          <p14:tracePt t="37186" x="3759200" y="2476500"/>
          <p14:tracePt t="37203" x="3962400" y="2489200"/>
          <p14:tracePt t="37220" x="4235450" y="2514600"/>
          <p14:tracePt t="37236" x="4362450" y="2514600"/>
          <p14:tracePt t="37252" x="4502150" y="2514600"/>
          <p14:tracePt t="37269" x="4616450" y="2495550"/>
          <p14:tracePt t="37286" x="4705350" y="2482850"/>
          <p14:tracePt t="37302" x="4794250" y="2438400"/>
          <p14:tracePt t="37319" x="4908550" y="2406650"/>
          <p14:tracePt t="37322" x="4972050" y="2393950"/>
          <p14:tracePt t="37336" x="5111750" y="2368550"/>
          <p14:tracePt t="37352" x="5245100" y="2355850"/>
          <p14:tracePt t="37369" x="5340350" y="2336800"/>
          <p14:tracePt t="37386" x="5416550" y="2336800"/>
          <p14:tracePt t="37402" x="5461000" y="2336800"/>
          <p14:tracePt t="37419" x="5486400" y="2336800"/>
          <p14:tracePt t="37436" x="5492750" y="2336800"/>
          <p14:tracePt t="37452" x="5505450" y="2343150"/>
          <p14:tracePt t="37469" x="5530850" y="2355850"/>
          <p14:tracePt t="37486" x="5588000" y="2374900"/>
          <p14:tracePt t="37502" x="5638800" y="2393950"/>
          <p14:tracePt t="37519" x="5676900" y="2400300"/>
          <p14:tracePt t="37535" x="5689600" y="2400300"/>
          <p14:tracePt t="37552" x="5702300" y="2406650"/>
          <p14:tracePt t="37569" x="5715000" y="2413000"/>
          <p14:tracePt t="37666" x="5721350" y="2413000"/>
          <p14:tracePt t="37817" x="5721350" y="2419350"/>
          <p14:tracePt t="37830" x="5715000" y="2425700"/>
          <p14:tracePt t="37838" x="5715000" y="2432050"/>
          <p14:tracePt t="37852" x="5708650" y="2432050"/>
          <p14:tracePt t="37868" x="5708650" y="2438400"/>
          <p14:tracePt t="37886" x="5708650" y="2451100"/>
          <p14:tracePt t="37902" x="5708650" y="2457450"/>
          <p14:tracePt t="37919" x="5708650" y="2463800"/>
          <p14:tracePt t="37935" x="5708650" y="2476500"/>
          <p14:tracePt t="37952" x="5695950" y="2482850"/>
          <p14:tracePt t="37968" x="5695950" y="2489200"/>
          <p14:tracePt t="37985" x="5689600" y="2495550"/>
          <p14:tracePt t="38002" x="5683250" y="2501900"/>
          <p14:tracePt t="38018" x="5683250" y="2508250"/>
          <p14:tracePt t="39028" x="5695950" y="2501900"/>
          <p14:tracePt t="39036" x="5702300" y="2501900"/>
          <p14:tracePt t="39318" x="5708650" y="2501900"/>
          <p14:tracePt t="39343" x="5721350" y="2501900"/>
          <p14:tracePt t="39350" x="5734050" y="2501900"/>
          <p14:tracePt t="39366" x="5746750" y="2501900"/>
          <p14:tracePt t="39376" x="5753100" y="2501900"/>
          <p14:tracePt t="39384" x="5759450" y="2501900"/>
          <p14:tracePt t="39401" x="5772150" y="2508250"/>
          <p14:tracePt t="39452" x="5778500" y="2508250"/>
          <p14:tracePt t="39468" x="5784850" y="2508250"/>
          <p14:tracePt t="39476" x="5797550" y="2508250"/>
          <p14:tracePt t="39484" x="5816600" y="2508250"/>
          <p14:tracePt t="39500" x="5842000" y="2508250"/>
          <p14:tracePt t="39517" x="5867400" y="2508250"/>
          <p14:tracePt t="39534" x="5886450" y="2514600"/>
          <p14:tracePt t="39550" x="5892800" y="2514600"/>
          <p14:tracePt t="39567" x="5905500" y="2514600"/>
          <p14:tracePt t="39584" x="5918200" y="2514600"/>
          <p14:tracePt t="39600" x="5937250" y="2514600"/>
          <p14:tracePt t="39617" x="5949950" y="2508250"/>
          <p14:tracePt t="39634" x="5956300" y="2508250"/>
          <p14:tracePt t="39650" x="5969000" y="2508250"/>
          <p14:tracePt t="40376" x="5975350" y="2508250"/>
          <p14:tracePt t="40385" x="5988050" y="2501900"/>
          <p14:tracePt t="40394" x="6000750" y="2501900"/>
          <p14:tracePt t="40401" x="6007100" y="2495550"/>
          <p14:tracePt t="40416" x="6032500" y="2489200"/>
          <p14:tracePt t="40433" x="6045200" y="2476500"/>
          <p14:tracePt t="40450" x="6057900" y="2476500"/>
          <p14:tracePt t="40540" x="6070600" y="2476500"/>
          <p14:tracePt t="40556" x="6083300" y="2476500"/>
          <p14:tracePt t="40564" x="6089650" y="2476500"/>
          <p14:tracePt t="40573" x="6089650" y="2470150"/>
          <p14:tracePt t="40583" x="6096000" y="2470150"/>
          <p14:tracePt t="40916" x="6102350" y="2470150"/>
          <p14:tracePt t="40924" x="6108700" y="2470150"/>
          <p14:tracePt t="40940" x="6115050" y="2470150"/>
          <p14:tracePt t="40949" x="6121400" y="2470150"/>
          <p14:tracePt t="40966" x="6127750" y="2470150"/>
          <p14:tracePt t="40982" x="6140450" y="2470150"/>
          <p14:tracePt t="41016" x="6146800" y="2470150"/>
          <p14:tracePt t="41032" x="6153150" y="2470150"/>
          <p14:tracePt t="41050" x="6159500" y="2470150"/>
          <p14:tracePt t="41066" x="6165850" y="2470150"/>
          <p14:tracePt t="41082" x="6172200" y="2470150"/>
          <p14:tracePt t="43432" x="6172200" y="2457450"/>
          <p14:tracePt t="43441" x="6178550" y="2432050"/>
          <p14:tracePt t="43448" x="6184900" y="2406650"/>
          <p14:tracePt t="43464" x="6197600" y="2362200"/>
          <p14:tracePt t="43480" x="6210300" y="2311400"/>
          <p14:tracePt t="43497" x="6223000" y="2241550"/>
          <p14:tracePt t="43513" x="6235700" y="2190750"/>
          <p14:tracePt t="43530" x="6248400" y="2146300"/>
          <p14:tracePt t="43547" x="6254750" y="2095500"/>
          <p14:tracePt t="43564" x="6261100" y="2044700"/>
          <p14:tracePt t="43580" x="6267450" y="2038350"/>
          <p14:tracePt t="43614" x="6286500" y="2044700"/>
          <p14:tracePt t="43630" x="6470650" y="2127250"/>
          <p14:tracePt t="43646" x="6775450" y="2216150"/>
          <p14:tracePt t="43663" x="6883400" y="2286000"/>
          <p14:tracePt t="43927" x="6946900" y="2222500"/>
          <p14:tracePt t="43935" x="7042150" y="2152650"/>
          <p14:tracePt t="43946" x="7137400" y="2101850"/>
          <p14:tracePt t="43963" x="7283450" y="2038350"/>
          <p14:tracePt t="43980" x="7435850" y="1949450"/>
          <p14:tracePt t="43997" x="7531100" y="1866900"/>
          <p14:tracePt t="44013" x="7639050" y="1797050"/>
          <p14:tracePt t="44030" x="7696200" y="1746250"/>
          <p14:tracePt t="44047" x="7727950" y="1714500"/>
          <p14:tracePt t="44063" x="7747000" y="1701800"/>
          <p14:tracePt t="44080" x="7759700" y="1689100"/>
          <p14:tracePt t="44097" x="7772400" y="1682750"/>
          <p14:tracePt t="44114" x="7791450" y="1663700"/>
          <p14:tracePt t="44130" x="7797800" y="1657350"/>
          <p14:tracePt t="44146" x="7804150" y="1651000"/>
          <p14:tracePt t="44163" x="7816850" y="1638300"/>
          <p14:tracePt t="44180" x="7823200" y="1631950"/>
          <p14:tracePt t="44196" x="7835900" y="1625600"/>
          <p14:tracePt t="44213" x="7842250" y="1619250"/>
          <p14:tracePt t="44230" x="7854950" y="1600200"/>
          <p14:tracePt t="44246" x="7867650" y="1593850"/>
          <p14:tracePt t="44263" x="7867650" y="1587500"/>
          <p14:tracePt t="44296" x="7867650" y="1581150"/>
          <p14:tracePt t="44412" x="7861300" y="1581150"/>
          <p14:tracePt t="44418" x="7854950" y="1581150"/>
          <p14:tracePt t="44429" x="7842250" y="1587500"/>
          <p14:tracePt t="44446" x="7816850" y="1593850"/>
          <p14:tracePt t="44463" x="7791450" y="1593850"/>
          <p14:tracePt t="44479" x="7785100" y="1593850"/>
          <p14:tracePt t="44496" x="7778750" y="1593850"/>
          <p14:tracePt t="44513" x="7759700" y="1593850"/>
          <p14:tracePt t="44529" x="7747000" y="1587500"/>
          <p14:tracePt t="44546" x="7727950" y="1581150"/>
          <p14:tracePt t="44563" x="7708900" y="1574800"/>
          <p14:tracePt t="44579" x="7670800" y="1562100"/>
          <p14:tracePt t="44596" x="7639050" y="1549400"/>
          <p14:tracePt t="44613" x="7607300" y="1536700"/>
          <p14:tracePt t="44629" x="7600950" y="1530350"/>
          <p14:tracePt t="44646" x="7594600" y="1530350"/>
          <p14:tracePt t="44679" x="7594600" y="1524000"/>
          <p14:tracePt t="44696" x="7588250" y="1517650"/>
          <p14:tracePt t="44713" x="7575550" y="1511300"/>
          <p14:tracePt t="44729" x="7569200" y="1498600"/>
          <p14:tracePt t="44746" x="7562850" y="1498600"/>
          <p14:tracePt t="44762" x="7562850" y="1485900"/>
          <p14:tracePt t="44780" x="7550150" y="1479550"/>
          <p14:tracePt t="44796" x="7543800" y="1473200"/>
          <p14:tracePt t="44896" x="7543800" y="1466850"/>
          <p14:tracePt t="44905" x="7537450" y="1466850"/>
          <p14:tracePt t="44913" x="7531100" y="1460500"/>
          <p14:tracePt t="44929" x="7531100" y="1454150"/>
          <p14:tracePt t="44946" x="7524750" y="1447800"/>
          <p14:tracePt t="44962" x="7524750" y="1441450"/>
          <p14:tracePt t="44979" x="7518400" y="1428750"/>
          <p14:tracePt t="44996" x="7518400" y="1422400"/>
          <p14:tracePt t="45012" x="7518400" y="1409700"/>
          <p14:tracePt t="45029" x="7518400" y="1403350"/>
          <p14:tracePt t="45046" x="7518400" y="1390650"/>
          <p14:tracePt t="45062" x="7518400" y="1377950"/>
          <p14:tracePt t="45079" x="7518400" y="1371600"/>
          <p14:tracePt t="45096" x="7518400" y="1358900"/>
          <p14:tracePt t="45129" x="7518400" y="1346200"/>
          <p14:tracePt t="45146" x="7524750" y="1339850"/>
          <p14:tracePt t="45162" x="7524750" y="1327150"/>
          <p14:tracePt t="45179" x="7543800" y="1308100"/>
          <p14:tracePt t="45196" x="7550150" y="1301750"/>
          <p14:tracePt t="45212" x="7556500" y="1295400"/>
          <p14:tracePt t="45229" x="7569200" y="1282700"/>
          <p14:tracePt t="45246" x="7575550" y="1276350"/>
          <p14:tracePt t="45262" x="7581900" y="1263650"/>
          <p14:tracePt t="45279" x="7588250" y="1257300"/>
          <p14:tracePt t="45295" x="7600950" y="1244600"/>
          <p14:tracePt t="45312" x="7613650" y="1231900"/>
          <p14:tracePt t="45329" x="7620000" y="1225550"/>
          <p14:tracePt t="45345" x="7626350" y="1219200"/>
          <p14:tracePt t="45362" x="7639050" y="1206500"/>
          <p14:tracePt t="45379" x="7670800" y="1193800"/>
          <p14:tracePt t="45395" x="7702550" y="1181100"/>
          <p14:tracePt t="45412" x="7734300" y="1174750"/>
          <p14:tracePt t="45429" x="7747000" y="1162050"/>
          <p14:tracePt t="45446" x="7759700" y="1162050"/>
          <p14:tracePt t="45462" x="7772400" y="1162050"/>
          <p14:tracePt t="45479" x="7778750" y="1162050"/>
          <p14:tracePt t="45495" x="7785100" y="1162050"/>
          <p14:tracePt t="45512" x="7810500" y="1168400"/>
          <p14:tracePt t="45529" x="7835900" y="1174750"/>
          <p14:tracePt t="45546" x="7893050" y="1193800"/>
          <p14:tracePt t="45562" x="7937500" y="1206500"/>
          <p14:tracePt t="45578" x="7969250" y="1219200"/>
          <p14:tracePt t="45595" x="8007350" y="1219200"/>
          <p14:tracePt t="45612" x="8026400" y="1225550"/>
          <p14:tracePt t="45629" x="8039100" y="1225550"/>
          <p14:tracePt t="45645" x="8039100" y="1231900"/>
          <p14:tracePt t="45662" x="8045450" y="1231900"/>
          <p14:tracePt t="45678" x="8051800" y="1231900"/>
          <p14:tracePt t="45696" x="8058150" y="1244600"/>
          <p14:tracePt t="45728" x="8064500" y="1250950"/>
          <p14:tracePt t="45762" x="8070850" y="1250950"/>
          <p14:tracePt t="45778" x="8070850" y="1257300"/>
          <p14:tracePt t="45795" x="8077200" y="1263650"/>
          <p14:tracePt t="45812" x="8083550" y="1282700"/>
          <p14:tracePt t="45828" x="8089900" y="1314450"/>
          <p14:tracePt t="45845" x="8096250" y="1352550"/>
          <p14:tracePt t="45862" x="8096250" y="1365250"/>
          <p14:tracePt t="45878" x="8096250" y="1377950"/>
          <p14:tracePt t="45911" x="8096250" y="1390650"/>
          <p14:tracePt t="45945" x="8096250" y="1409700"/>
          <p14:tracePt t="45962" x="8083550" y="1428750"/>
          <p14:tracePt t="45978" x="8083550" y="1435100"/>
          <p14:tracePt t="45995" x="8070850" y="1441450"/>
          <p14:tracePt t="46012" x="8070850" y="1447800"/>
          <p14:tracePt t="46028" x="8064500" y="1454150"/>
          <p14:tracePt t="46045" x="8058150" y="1460500"/>
          <p14:tracePt t="46062" x="8051800" y="1473200"/>
          <p14:tracePt t="46078" x="8032750" y="1479550"/>
          <p14:tracePt t="46095" x="8026400" y="1492250"/>
          <p14:tracePt t="46111" x="8013700" y="1498600"/>
          <p14:tracePt t="46128" x="8001000" y="1504950"/>
          <p14:tracePt t="46145" x="7988300" y="1511300"/>
          <p14:tracePt t="46161" x="7975600" y="1511300"/>
          <p14:tracePt t="46178" x="7962900" y="1511300"/>
          <p14:tracePt t="46195" x="7943850" y="1511300"/>
          <p14:tracePt t="46212" x="7918450" y="1511300"/>
          <p14:tracePt t="46228" x="7886700" y="1511300"/>
          <p14:tracePt t="46245" x="7861300" y="1517650"/>
          <p14:tracePt t="46261" x="7842250" y="1517650"/>
          <p14:tracePt t="46278" x="7823200" y="1517650"/>
          <p14:tracePt t="46295" x="7804150" y="1524000"/>
          <p14:tracePt t="46311" x="7797800" y="1524000"/>
          <p14:tracePt t="46328" x="7785100" y="1524000"/>
          <p14:tracePt t="46344" x="7778750" y="1524000"/>
          <p14:tracePt t="46362" x="7740650" y="1511300"/>
          <p14:tracePt t="46378" x="7708900" y="1504950"/>
          <p14:tracePt t="46395" x="7670800" y="1498600"/>
          <p14:tracePt t="46411" x="7651750" y="1485900"/>
          <p14:tracePt t="46428" x="7626350" y="1473200"/>
          <p14:tracePt t="46445" x="7620000" y="1473200"/>
          <p14:tracePt t="46461" x="7613650" y="1473200"/>
          <p14:tracePt t="46503" x="7613650" y="1466850"/>
          <p14:tracePt t="46526" x="7600950" y="1447800"/>
          <p14:tracePt t="46535" x="7594600" y="1435100"/>
          <p14:tracePt t="46544" x="7588250" y="1422400"/>
          <p14:tracePt t="46561" x="7575550" y="1390650"/>
          <p14:tracePt t="46578" x="7562850" y="1365250"/>
          <p14:tracePt t="46595" x="7556500" y="1352550"/>
          <p14:tracePt t="46611" x="7550150" y="1339850"/>
          <p14:tracePt t="46628" x="7543800" y="1327150"/>
          <p14:tracePt t="46644" x="7543800" y="1320800"/>
          <p14:tracePt t="46661" x="7543800" y="1308100"/>
          <p14:tracePt t="46678" x="7543800" y="1301750"/>
          <p14:tracePt t="46694" x="7550150" y="1282700"/>
          <p14:tracePt t="46711" x="7562850" y="1257300"/>
          <p14:tracePt t="46727" x="7575550" y="1244600"/>
          <p14:tracePt t="46744" x="7581900" y="1225550"/>
          <p14:tracePt t="46761" x="7594600" y="1219200"/>
          <p14:tracePt t="46777" x="7613650" y="1206500"/>
          <p14:tracePt t="46794" x="7632700" y="1193800"/>
          <p14:tracePt t="46811" x="7658100" y="1187450"/>
          <p14:tracePt t="46827" x="7689850" y="1174750"/>
          <p14:tracePt t="46844" x="7721600" y="1174750"/>
          <p14:tracePt t="46861" x="7753350" y="1174750"/>
          <p14:tracePt t="46878" x="7804150" y="1181100"/>
          <p14:tracePt t="46894" x="7823200" y="1187450"/>
          <p14:tracePt t="46911" x="7842250" y="1200150"/>
          <p14:tracePt t="46927" x="7874000" y="1212850"/>
          <p14:tracePt t="46944" x="7905750" y="1219200"/>
          <p14:tracePt t="46961" x="7943850" y="1231900"/>
          <p14:tracePt t="46977" x="7962900" y="1244600"/>
          <p14:tracePt t="46994" x="7975600" y="1250950"/>
          <p14:tracePt t="47011" x="7975600" y="1263650"/>
          <p14:tracePt t="47028" x="7988300" y="1270000"/>
          <p14:tracePt t="47044" x="7988300" y="1282700"/>
          <p14:tracePt t="47061" x="8001000" y="1295400"/>
          <p14:tracePt t="47077" x="8007350" y="1301750"/>
          <p14:tracePt t="47094" x="8007350" y="1308100"/>
          <p14:tracePt t="47111" x="8007350" y="1314450"/>
          <p14:tracePt t="47144" x="8007350" y="1327150"/>
          <p14:tracePt t="47160" x="8007350" y="1333500"/>
          <p14:tracePt t="47177" x="8007350" y="1346200"/>
          <p14:tracePt t="47194" x="8007350" y="1352550"/>
          <p14:tracePt t="47210" x="8007350" y="1365250"/>
          <p14:tracePt t="47227" x="8007350" y="1371600"/>
          <p14:tracePt t="47244" x="8001000" y="1377950"/>
          <p14:tracePt t="47260" x="7994650" y="1390650"/>
          <p14:tracePt t="47278" x="7994650" y="1397000"/>
          <p14:tracePt t="47294" x="7994650" y="1409700"/>
          <p14:tracePt t="47310" x="7981950" y="1416050"/>
          <p14:tracePt t="47327" x="7981950" y="1428750"/>
          <p14:tracePt t="47345" x="7969250" y="1435100"/>
          <p14:tracePt t="47360" x="7962900" y="1441450"/>
          <p14:tracePt t="47364" x="7956550" y="1447800"/>
          <p14:tracePt t="47376" x="7950200" y="1454150"/>
          <p14:tracePt t="47393" x="7950200" y="1460500"/>
          <p14:tracePt t="47410" x="7937500" y="1466850"/>
          <p14:tracePt t="47426" x="7931150" y="1473200"/>
          <p14:tracePt t="47443" x="7924800" y="1473200"/>
          <p14:tracePt t="47521" x="7918450" y="1473200"/>
          <p14:tracePt t="47585" x="7912100" y="1473200"/>
          <p14:tracePt t="47600" x="7905750" y="1473200"/>
          <p14:tracePt t="47826" x="7899400" y="1473200"/>
          <p14:tracePt t="48210" x="7893050" y="1473200"/>
          <p14:tracePt t="48226" x="7880350" y="1473200"/>
          <p14:tracePt t="48234" x="7867650" y="1473200"/>
          <p14:tracePt t="48243" x="7861300" y="1473200"/>
          <p14:tracePt t="48260" x="7842250" y="1473200"/>
          <p14:tracePt t="48276" x="7829550" y="1473200"/>
          <p14:tracePt t="48293" x="7823200" y="1473200"/>
          <p14:tracePt t="48310" x="7810500" y="1473200"/>
          <p14:tracePt t="48326" x="7804150" y="1466850"/>
          <p14:tracePt t="48343" x="7791450" y="1466850"/>
          <p14:tracePt t="48360" x="7772400" y="1460500"/>
          <p14:tracePt t="48376" x="7759700" y="1460500"/>
          <p14:tracePt t="48393" x="7753350" y="1460500"/>
          <p14:tracePt t="48409" x="7740650" y="1447800"/>
          <p14:tracePt t="48443" x="7727950" y="1435100"/>
          <p14:tracePt t="48459" x="7721600" y="1428750"/>
          <p14:tracePt t="48476" x="7708900" y="1409700"/>
          <p14:tracePt t="48493" x="7696200" y="1384300"/>
          <p14:tracePt t="48509" x="7683500" y="1346200"/>
          <p14:tracePt t="48526" x="7670800" y="1327150"/>
          <p14:tracePt t="48543" x="7664450" y="1314450"/>
          <p14:tracePt t="48559" x="7664450" y="1301750"/>
          <p14:tracePt t="48576" x="7664450" y="1295400"/>
          <p14:tracePt t="48593" x="7664450" y="1276350"/>
          <p14:tracePt t="48610" x="7670800" y="1263650"/>
          <p14:tracePt t="48626" x="7683500" y="1263650"/>
          <p14:tracePt t="48642" x="7689850" y="1250950"/>
          <p14:tracePt t="48659" x="7702550" y="1250950"/>
          <p14:tracePt t="48676" x="7715250" y="1244600"/>
          <p14:tracePt t="48692" x="7721600" y="1244600"/>
          <p14:tracePt t="48709" x="7727950" y="1244600"/>
          <p14:tracePt t="48726" x="7766050" y="1257300"/>
          <p14:tracePt t="48742" x="7797800" y="1270000"/>
          <p14:tracePt t="48759" x="7848600" y="1289050"/>
          <p14:tracePt t="48776" x="7867650" y="1295400"/>
          <p14:tracePt t="48792" x="7880350" y="1308100"/>
          <p14:tracePt t="48809" x="7886700" y="1308100"/>
          <p14:tracePt t="48826" x="7893050" y="1314450"/>
          <p14:tracePt t="48876" x="7893050" y="1320800"/>
          <p14:tracePt t="48909" x="7893050" y="1327150"/>
          <p14:tracePt t="48916" x="7893050" y="1333500"/>
          <p14:tracePt t="48925" x="7893050" y="1339850"/>
          <p14:tracePt t="48942" x="7893050" y="1358900"/>
          <p14:tracePt t="48959" x="7893050" y="1365250"/>
          <p14:tracePt t="48976" x="7893050" y="1371600"/>
          <p14:tracePt t="49550" x="7886700" y="1377950"/>
          <p14:tracePt t="49560" x="7880350" y="1397000"/>
          <p14:tracePt t="49566" x="7861300" y="1422400"/>
          <p14:tracePt t="49575" x="7842250" y="1447800"/>
          <p14:tracePt t="49592" x="7772400" y="1524000"/>
          <p14:tracePt t="49608" x="7664450" y="1625600"/>
          <p14:tracePt t="49625" x="7537450" y="1701800"/>
          <p14:tracePt t="49642" x="7410450" y="1771650"/>
          <p14:tracePt t="49658" x="7327900" y="1841500"/>
          <p14:tracePt t="49675" x="7251700" y="1898650"/>
          <p14:tracePt t="49692" x="7169150" y="1962150"/>
          <p14:tracePt t="49708" x="7092950" y="2006600"/>
          <p14:tracePt t="49725" x="7010400" y="2044700"/>
          <p14:tracePt t="49741" x="6940550" y="2076450"/>
          <p14:tracePt t="49758" x="6877050" y="2114550"/>
          <p14:tracePt t="49775" x="6781800" y="2146300"/>
          <p14:tracePt t="49792" x="6661150" y="2171700"/>
          <p14:tracePt t="49808" x="6591300" y="2184400"/>
          <p14:tracePt t="49825" x="6546850" y="2184400"/>
          <p14:tracePt t="49841" x="6515100" y="2184400"/>
          <p14:tracePt t="49858" x="6477000" y="2190750"/>
          <p14:tracePt t="49875" x="6426200" y="2203450"/>
          <p14:tracePt t="49891" x="6350000" y="2241550"/>
          <p14:tracePt t="49908" x="6261100" y="2286000"/>
          <p14:tracePt t="49925" x="6127750" y="2336800"/>
          <p14:tracePt t="49942" x="5911850" y="2419350"/>
          <p14:tracePt t="49958" x="5803900" y="2457450"/>
          <p14:tracePt t="49975" x="5689600" y="2489200"/>
          <p14:tracePt t="49991" x="5600700" y="2508250"/>
          <p14:tracePt t="50008" x="5524500" y="2520950"/>
          <p14:tracePt t="50024" x="5467350" y="2527300"/>
          <p14:tracePt t="50041" x="5416550" y="2533650"/>
          <p14:tracePt t="50058" x="5378450" y="2533650"/>
          <p14:tracePt t="50074" x="5308600" y="2533650"/>
          <p14:tracePt t="50091" x="5257800" y="2540000"/>
          <p14:tracePt t="50108" x="5200650" y="2552700"/>
          <p14:tracePt t="50124" x="5137150" y="2565400"/>
          <p14:tracePt t="50141" x="5080000" y="2578100"/>
          <p14:tracePt t="50158" x="5029200" y="2590800"/>
          <p14:tracePt t="50175" x="4997450" y="2597150"/>
          <p14:tracePt t="50192" x="4984750" y="2603500"/>
          <p14:tracePt t="50388" x="4984750" y="2597150"/>
          <p14:tracePt t="50396" x="4997450" y="2590800"/>
          <p14:tracePt t="50408" x="5010150" y="2578100"/>
          <p14:tracePt t="50424" x="5054600" y="2565400"/>
          <p14:tracePt t="50441" x="5111750" y="2552700"/>
          <p14:tracePt t="50458" x="5245100" y="2533650"/>
          <p14:tracePt t="50474" x="5372100" y="2527300"/>
          <p14:tracePt t="50492" x="5499100" y="2527300"/>
          <p14:tracePt t="50507" x="5619750" y="2527300"/>
          <p14:tracePt t="50524" x="5683250" y="2527300"/>
          <p14:tracePt t="50541" x="5715000" y="2527300"/>
          <p14:tracePt t="50574" x="5721350" y="2527300"/>
          <p14:tracePt t="51258" x="5734050" y="2527300"/>
          <p14:tracePt t="51266" x="5759450" y="2527300"/>
          <p14:tracePt t="51275" x="5778500" y="2527300"/>
          <p14:tracePt t="51290" x="5810250" y="2527300"/>
          <p14:tracePt t="51307" x="5835650" y="2533650"/>
          <p14:tracePt t="51323" x="5848350" y="2540000"/>
          <p14:tracePt t="51340" x="5854700" y="2540000"/>
          <p14:tracePt t="51357" x="5886450" y="2552700"/>
          <p14:tracePt t="51361" x="5899150" y="2559050"/>
          <p14:tracePt t="51374" x="5918200" y="2559050"/>
          <p14:tracePt t="51390" x="5962650" y="2571750"/>
          <p14:tracePt t="51407" x="5981700" y="2571750"/>
          <p14:tracePt t="51423" x="6007100" y="2571750"/>
          <p14:tracePt t="51440" x="6038850" y="2571750"/>
          <p14:tracePt t="51457" x="6070600" y="2571750"/>
          <p14:tracePt t="51473" x="6089650" y="2578100"/>
          <p14:tracePt t="51490" x="6102350" y="2578100"/>
          <p14:tracePt t="51525" x="6108700" y="2578100"/>
          <p14:tracePt t="51572" x="6115050" y="2584450"/>
          <p14:tracePt t="51586" x="6127750" y="2590800"/>
          <p14:tracePt t="51595" x="6159500" y="2590800"/>
          <p14:tracePt t="51607" x="6191250" y="2590800"/>
          <p14:tracePt t="51623" x="6280150" y="2590800"/>
          <p14:tracePt t="51640" x="6337300" y="2584450"/>
          <p14:tracePt t="51657" x="6381750" y="2584450"/>
          <p14:tracePt t="51673" x="6400800" y="2584450"/>
          <p14:tracePt t="53468" x="6369050" y="2603500"/>
          <p14:tracePt t="53476" x="6299200" y="2654300"/>
          <p14:tracePt t="53488" x="6216650" y="2724150"/>
          <p14:tracePt t="53506" x="5969000" y="2990850"/>
          <p14:tracePt t="53522" x="5797550" y="3136900"/>
          <p14:tracePt t="53538" x="5638800" y="3251200"/>
          <p14:tracePt t="53555" x="5524500" y="3340100"/>
          <p14:tracePt t="53571" x="5403850" y="3422650"/>
          <p14:tracePt t="53588" x="5257800" y="3505200"/>
          <p14:tracePt t="53605" x="5105400" y="3594100"/>
          <p14:tracePt t="53621" x="4959350" y="3651250"/>
          <p14:tracePt t="53638" x="4781550" y="3663950"/>
          <p14:tracePt t="53655" x="4622800" y="3657600"/>
          <p14:tracePt t="53671" x="4406900" y="3644900"/>
          <p14:tracePt t="53688" x="4216400" y="3625850"/>
          <p14:tracePt t="53705" x="4006850" y="3619500"/>
          <p14:tracePt t="53721" x="3810000" y="3587750"/>
          <p14:tracePt t="53738" x="3613150" y="3556000"/>
          <p14:tracePt t="53755" x="3454400" y="3505200"/>
          <p14:tracePt t="53772" x="3257550" y="3460750"/>
          <p14:tracePt t="53788" x="3111500" y="3448050"/>
          <p14:tracePt t="53805" x="2959100" y="3435350"/>
          <p14:tracePt t="53821" x="2844800" y="3429000"/>
          <p14:tracePt t="53838" x="2755900" y="3416300"/>
          <p14:tracePt t="53855" x="2667000" y="3397250"/>
          <p14:tracePt t="53871" x="2565400" y="3390900"/>
          <p14:tracePt t="53876" x="2533650" y="3390900"/>
          <p14:tracePt t="53888" x="2508250" y="3384550"/>
          <p14:tracePt t="53904" x="2463800" y="3378200"/>
          <p14:tracePt t="53922" x="2419350" y="3378200"/>
          <p14:tracePt t="53938" x="2400300" y="3378200"/>
          <p14:tracePt t="53955" x="2355850" y="3390900"/>
          <p14:tracePt t="53971" x="2292350" y="3390900"/>
          <p14:tracePt t="53988" x="2241550" y="3390900"/>
          <p14:tracePt t="54005" x="2222500" y="3390900"/>
          <p14:tracePt t="54021" x="2209800" y="3397250"/>
          <p14:tracePt t="54055" x="2190750" y="3409950"/>
          <p14:tracePt t="54071" x="2165350" y="3422650"/>
          <p14:tracePt t="54088" x="2139950" y="3429000"/>
          <p14:tracePt t="54105" x="2120900" y="3441700"/>
          <p14:tracePt t="54121" x="2114550" y="3454400"/>
          <p14:tracePt t="54138" x="2101850" y="3467100"/>
          <p14:tracePt t="54154" x="2082800" y="3473450"/>
          <p14:tracePt t="54172" x="2051050" y="3530600"/>
          <p14:tracePt t="54188" x="2032000" y="3562350"/>
          <p14:tracePt t="54204" x="2019300" y="3575050"/>
          <p14:tracePt t="54221" x="2012950" y="3587750"/>
          <p14:tracePt t="54320" x="2006600" y="3587750"/>
          <p14:tracePt t="55426" x="2019300" y="3581400"/>
          <p14:tracePt t="55512" x="2025650" y="3575050"/>
          <p14:tracePt t="55520" x="2032000" y="3568700"/>
          <p14:tracePt t="55528" x="2032000" y="3562350"/>
          <p14:tracePt t="55537" x="2038350" y="3562350"/>
          <p14:tracePt t="56108" x="2044700" y="3562350"/>
          <p14:tracePt t="56116" x="2051050" y="3556000"/>
          <p14:tracePt t="56123" x="2051050" y="3549650"/>
          <p14:tracePt t="56136" x="2057400" y="3549650"/>
          <p14:tracePt t="56153" x="2063750" y="3549650"/>
          <p14:tracePt t="56562" x="2082800" y="3530600"/>
          <p14:tracePt t="56570" x="2127250" y="3505200"/>
          <p14:tracePt t="56578" x="2178050" y="3486150"/>
          <p14:tracePt t="56586" x="2241550" y="3460750"/>
          <p14:tracePt t="56602" x="2425700" y="3409950"/>
          <p14:tracePt t="56619" x="2698750" y="3308350"/>
          <p14:tracePt t="56636" x="3346450" y="2990850"/>
          <p14:tracePt t="56652" x="3911600" y="2559050"/>
          <p14:tracePt t="56669" x="4311650" y="2235200"/>
          <p14:tracePt t="56688" x="4546600" y="2044700"/>
          <p14:tracePt t="56704" x="4597400" y="1981200"/>
          <p14:tracePt t="56719" x="4610100" y="1943100"/>
          <p14:tracePt t="56735" x="4610100" y="1911350"/>
          <p14:tracePt t="56752" x="4610100" y="1885950"/>
          <p14:tracePt t="56769" x="4610100" y="1854200"/>
          <p14:tracePt t="56785" x="4610100" y="1841500"/>
          <p14:tracePt t="56802" x="4622800" y="1809750"/>
          <p14:tracePt t="56820" x="4673600" y="1739900"/>
          <p14:tracePt t="56836" x="4756150" y="1651000"/>
          <p14:tracePt t="56852" x="4883150" y="1549400"/>
          <p14:tracePt t="56869" x="5041900" y="1460500"/>
          <p14:tracePt t="56885" x="5124450" y="1416050"/>
          <p14:tracePt t="56902" x="5143500" y="1397000"/>
          <p14:tracePt t="56938" x="5130800" y="1409700"/>
          <p14:tracePt t="56952" x="5105400" y="1422400"/>
          <p14:tracePt t="56969" x="5041900" y="1454150"/>
          <p14:tracePt t="56985" x="4908550" y="1485900"/>
          <p14:tracePt t="57002" x="4851400" y="1498600"/>
          <p14:tracePt t="57020" x="4813300" y="1504950"/>
          <p14:tracePt t="57035" x="4787900" y="1504950"/>
          <p14:tracePt t="57052" x="4781550" y="1498600"/>
          <p14:tracePt t="57069" x="4762500" y="1492250"/>
          <p14:tracePt t="57086" x="4743450" y="1473200"/>
          <p14:tracePt t="57102" x="4737100" y="1460500"/>
          <p14:tracePt t="57118" x="4718050" y="1454150"/>
          <p14:tracePt t="57135" x="4686300" y="1435100"/>
          <p14:tracePt t="57152" x="4654550" y="1422400"/>
          <p14:tracePt t="57168" x="4616450" y="1409700"/>
          <p14:tracePt t="57185" x="4578350" y="1403350"/>
          <p14:tracePt t="57202" x="4508500" y="1390650"/>
          <p14:tracePt t="57218" x="4419600" y="1377950"/>
          <p14:tracePt t="57235" x="4298950" y="1365250"/>
          <p14:tracePt t="57252" x="4216400" y="1339850"/>
          <p14:tracePt t="57268" x="4146550" y="1320800"/>
          <p14:tracePt t="57285" x="4121150" y="1314450"/>
          <p14:tracePt t="57302" x="4114800" y="1308100"/>
          <p14:tracePt t="57368" x="4114800" y="1301750"/>
          <p14:tracePt t="57376" x="4121150" y="1289050"/>
          <p14:tracePt t="57385" x="4127500" y="1270000"/>
          <p14:tracePt t="57401" x="4146550" y="1244600"/>
          <p14:tracePt t="57418" x="4184650" y="1212850"/>
          <p14:tracePt t="57435" x="4254500" y="1168400"/>
          <p14:tracePt t="57451" x="4343400" y="1123950"/>
          <p14:tracePt t="57468" x="4432300" y="1111250"/>
          <p14:tracePt t="57485" x="4514850" y="1104900"/>
          <p14:tracePt t="57502" x="4648200" y="1117600"/>
          <p14:tracePt t="57518" x="4730750" y="1130300"/>
          <p14:tracePt t="57535" x="4787900" y="1143000"/>
          <p14:tracePt t="57551" x="4838700" y="1155700"/>
          <p14:tracePt t="57568" x="4889500" y="1168400"/>
          <p14:tracePt t="57585" x="4933950" y="1181100"/>
          <p14:tracePt t="57601" x="4965700" y="1193800"/>
          <p14:tracePt t="57618" x="4978400" y="1200150"/>
          <p14:tracePt t="57635" x="4991100" y="1219200"/>
          <p14:tracePt t="57651" x="5003800" y="1231900"/>
          <p14:tracePt t="57668" x="5010150" y="1244600"/>
          <p14:tracePt t="57685" x="5022850" y="1276350"/>
          <p14:tracePt t="57701" x="5035550" y="1301750"/>
          <p14:tracePt t="57718" x="5041900" y="1352550"/>
          <p14:tracePt t="57735" x="5035550" y="1416050"/>
          <p14:tracePt t="57752" x="4946650" y="1562100"/>
          <p14:tracePt t="57768" x="4864100" y="1657350"/>
          <p14:tracePt t="57785" x="4794250" y="1746250"/>
          <p14:tracePt t="57801" x="4724400" y="1816100"/>
          <p14:tracePt t="57818" x="4648200" y="1866900"/>
          <p14:tracePt t="57835" x="4584700" y="1905000"/>
          <p14:tracePt t="57851" x="4546600" y="1911350"/>
          <p14:tracePt t="57868" x="4508500" y="1911350"/>
          <p14:tracePt t="57871" x="4495800" y="1905000"/>
          <p14:tracePt t="57884" x="4470400" y="1892300"/>
          <p14:tracePt t="57902" x="4394200" y="1835150"/>
          <p14:tracePt t="57918" x="4356100" y="1803400"/>
          <p14:tracePt t="57934" x="4330700" y="1765300"/>
          <p14:tracePt t="57951" x="4305300" y="1720850"/>
          <p14:tracePt t="57968" x="4286250" y="1676400"/>
          <p14:tracePt t="57984" x="4273550" y="1631950"/>
          <p14:tracePt t="58002" x="4267200" y="1555750"/>
          <p14:tracePt t="58018" x="4273550" y="1511300"/>
          <p14:tracePt t="58034" x="4292600" y="1473200"/>
          <p14:tracePt t="58051" x="4305300" y="1441450"/>
          <p14:tracePt t="58068" x="4337050" y="1409700"/>
          <p14:tracePt t="58084" x="4356100" y="1397000"/>
          <p14:tracePt t="58101" x="4381500" y="1384300"/>
          <p14:tracePt t="58118" x="4413250" y="1377950"/>
          <p14:tracePt t="58134" x="4457700" y="1365250"/>
          <p14:tracePt t="58151" x="4508500" y="1352550"/>
          <p14:tracePt t="58168" x="4559300" y="1339850"/>
          <p14:tracePt t="58184" x="4591050" y="1327150"/>
          <p14:tracePt t="58201" x="4629150" y="1320800"/>
          <p14:tracePt t="58217" x="4654550" y="1320800"/>
          <p14:tracePt t="58234" x="4660900" y="1320800"/>
          <p14:tracePt t="58251" x="4667250" y="1320800"/>
          <p14:tracePt t="58966" x="4673600" y="1320800"/>
          <p14:tracePt t="58982" x="4686300" y="1333500"/>
          <p14:tracePt t="58990" x="4699000" y="1333500"/>
          <p14:tracePt t="59000" x="4718050" y="1352550"/>
          <p14:tracePt t="59017" x="4743450" y="1384300"/>
          <p14:tracePt t="59033" x="4743450" y="1403350"/>
          <p14:tracePt t="59050" x="4749800" y="1416050"/>
          <p14:tracePt t="59066" x="4749800" y="1422400"/>
          <p14:tracePt t="59084" x="4743450" y="1435100"/>
          <p14:tracePt t="59100" x="4737100" y="1447800"/>
          <p14:tracePt t="59117" x="4724400" y="1454150"/>
          <p14:tracePt t="59133" x="4718050" y="1460500"/>
          <p14:tracePt t="59150" x="4705350" y="1473200"/>
          <p14:tracePt t="59166" x="4699000" y="1479550"/>
          <p14:tracePt t="59183" x="4692650" y="1485900"/>
          <p14:tracePt t="59350" x="4686300" y="1492250"/>
          <p14:tracePt t="59484" x="4679950" y="1498600"/>
          <p14:tracePt t="59491" x="4673600" y="1504950"/>
          <p14:tracePt t="59507" x="4667250" y="1504950"/>
          <p14:tracePt t="59516" x="4660900" y="1504950"/>
          <p14:tracePt t="59533" x="4654550" y="1511300"/>
          <p14:tracePt t="59550" x="4641850" y="1511300"/>
          <p14:tracePt t="59566" x="4629150" y="1511300"/>
          <p14:tracePt t="59632" x="4622800" y="1511300"/>
          <p14:tracePt t="59680" x="4616450" y="1511300"/>
          <p14:tracePt t="59688" x="4610100" y="1504950"/>
          <p14:tracePt t="59699" x="4610100" y="1498600"/>
          <p14:tracePt t="59716" x="4603750" y="1492250"/>
          <p14:tracePt t="59733" x="4597400" y="1485900"/>
          <p14:tracePt t="59750" x="4584700" y="1466850"/>
          <p14:tracePt t="59766" x="4578350" y="1466850"/>
          <p14:tracePt t="59783" x="4578350" y="1460500"/>
          <p14:tracePt t="59799" x="4572000" y="1454150"/>
          <p14:tracePt t="59816" x="4559300" y="1441450"/>
          <p14:tracePt t="59833" x="4559300" y="1435100"/>
          <p14:tracePt t="59849" x="4546600" y="1428750"/>
          <p14:tracePt t="59866" x="4540250" y="1422400"/>
          <p14:tracePt t="59883" x="4533900" y="1409700"/>
          <p14:tracePt t="59886" x="4527550" y="1409700"/>
          <p14:tracePt t="59899" x="4527550" y="1403350"/>
          <p14:tracePt t="59916" x="4527550" y="1397000"/>
          <p14:tracePt t="59933" x="4527550" y="1390650"/>
          <p14:tracePt t="59949" x="4527550" y="1371600"/>
          <p14:tracePt t="59966" x="4527550" y="1352550"/>
          <p14:tracePt t="59983" x="4527550" y="1339850"/>
          <p14:tracePt t="60000" x="4533900" y="1320800"/>
          <p14:tracePt t="60016" x="4546600" y="1295400"/>
          <p14:tracePt t="60032" x="4559300" y="1270000"/>
          <p14:tracePt t="60049" x="4584700" y="1244600"/>
          <p14:tracePt t="60066" x="4603750" y="1225550"/>
          <p14:tracePt t="60083" x="4629150" y="1200150"/>
          <p14:tracePt t="60099" x="4648200" y="1193800"/>
          <p14:tracePt t="60116" x="4660900" y="1181100"/>
          <p14:tracePt t="60133" x="4667250" y="1174750"/>
          <p14:tracePt t="60150" x="4686300" y="1174750"/>
          <p14:tracePt t="60166" x="4692650" y="1181100"/>
          <p14:tracePt t="60182" x="4705350" y="1187450"/>
          <p14:tracePt t="60199" x="4718050" y="1200150"/>
          <p14:tracePt t="60216" x="4737100" y="1206500"/>
          <p14:tracePt t="60232" x="4743450" y="1219200"/>
          <p14:tracePt t="60249" x="4749800" y="1219200"/>
          <p14:tracePt t="60266" x="4762500" y="1231900"/>
          <p14:tracePt t="60282" x="4762500" y="1238250"/>
          <p14:tracePt t="60338" x="4768850" y="1238250"/>
          <p14:tracePt t="60352" x="4775200" y="1257300"/>
          <p14:tracePt t="60360" x="4781550" y="1276350"/>
          <p14:tracePt t="60368" x="4781550" y="1282700"/>
          <p14:tracePt t="60382" x="4781550" y="1289050"/>
          <p14:tracePt t="60399" x="4787900" y="1295400"/>
          <p14:tracePt t="60478" x="4787900" y="1301750"/>
          <p14:tracePt t="60486" x="4787900" y="1308100"/>
          <p14:tracePt t="60499" x="4787900" y="1314450"/>
          <p14:tracePt t="60515" x="4781550" y="1333500"/>
          <p14:tracePt t="60532" x="4775200" y="1339850"/>
          <p14:tracePt t="60549" x="4762500" y="1352550"/>
          <p14:tracePt t="60565" x="4749800" y="1365250"/>
          <p14:tracePt t="60582" x="4743450" y="1371600"/>
          <p14:tracePt t="60599" x="4737100" y="1377950"/>
          <p14:tracePt t="60615" x="4730750" y="1390650"/>
          <p14:tracePt t="60632" x="4718050" y="1397000"/>
          <p14:tracePt t="60649" x="4718050" y="1403350"/>
          <p14:tracePt t="60690" x="4711700" y="1403350"/>
          <p14:tracePt t="60706" x="4705350" y="1409700"/>
          <p14:tracePt t="60840" x="4711700" y="1403350"/>
          <p14:tracePt t="60846" x="4730750" y="1390650"/>
          <p14:tracePt t="60854" x="4743450" y="1371600"/>
          <p14:tracePt t="60865" x="4749800" y="1358900"/>
          <p14:tracePt t="60882" x="4762500" y="1333500"/>
          <p14:tracePt t="60899" x="4775200" y="1314450"/>
          <p14:tracePt t="60916" x="4787900" y="1301750"/>
          <p14:tracePt t="60932" x="4794250" y="1295400"/>
          <p14:tracePt t="60948" x="4794250" y="1289050"/>
          <p14:tracePt t="60982" x="4806950" y="1276350"/>
          <p14:tracePt t="60998" x="4813300" y="1263650"/>
          <p14:tracePt t="61015" x="4819650" y="1250950"/>
          <p14:tracePt t="61032" x="4832350" y="1238250"/>
          <p14:tracePt t="61048" x="4838700" y="1225550"/>
          <p14:tracePt t="61065" x="4851400" y="1212850"/>
          <p14:tracePt t="61082" x="4857750" y="1206500"/>
          <p14:tracePt t="61098" x="4857750" y="1200150"/>
          <p14:tracePt t="61365" x="4864100" y="1212850"/>
          <p14:tracePt t="61372" x="4864100" y="1225550"/>
          <p14:tracePt t="61381" x="4864100" y="1244600"/>
          <p14:tracePt t="61398" x="4870450" y="1282700"/>
          <p14:tracePt t="61415" x="4883150" y="1327150"/>
          <p14:tracePt t="61431" x="4883150" y="1371600"/>
          <p14:tracePt t="61448" x="4889500" y="1409700"/>
          <p14:tracePt t="61464" x="4902200" y="1441450"/>
          <p14:tracePt t="61481" x="4914900" y="1479550"/>
          <p14:tracePt t="61498" x="4921250" y="1536700"/>
          <p14:tracePt t="61515" x="4921250" y="1568450"/>
          <p14:tracePt t="61531" x="4921250" y="1581150"/>
          <p14:tracePt t="61564" x="4921250" y="1587500"/>
          <p14:tracePt t="61581" x="4921250" y="1593850"/>
          <p14:tracePt t="61858" x="4921250" y="1581150"/>
          <p14:tracePt t="61865" x="4927600" y="1549400"/>
          <p14:tracePt t="61872" x="4927600" y="1511300"/>
          <p14:tracePt t="61881" x="4927600" y="1498600"/>
          <p14:tracePt t="61898" x="4927600" y="1454150"/>
          <p14:tracePt t="61914" x="4921250" y="1428750"/>
          <p14:tracePt t="61931" x="4914900" y="1416050"/>
          <p14:tracePt t="61948" x="4914900" y="1403350"/>
          <p14:tracePt t="61964" x="4914900" y="1397000"/>
          <p14:tracePt t="61981" x="4914900" y="1384300"/>
          <p14:tracePt t="61998" x="4914900" y="1358900"/>
          <p14:tracePt t="62014" x="4914900" y="1327150"/>
          <p14:tracePt t="62031" x="4908550" y="1295400"/>
          <p14:tracePt t="62047" x="4908550" y="1276350"/>
          <p14:tracePt t="62064" x="4908550" y="1263650"/>
          <p14:tracePt t="62081" x="4908550" y="1257300"/>
          <p14:tracePt t="62097" x="4908550" y="1250950"/>
          <p14:tracePt t="62114" x="4908550" y="1244600"/>
          <p14:tracePt t="62131" x="4908550" y="1231900"/>
          <p14:tracePt t="62148" x="4908550" y="1225550"/>
          <p14:tracePt t="62164" x="4908550" y="1212850"/>
          <p14:tracePt t="62240" x="4902200" y="1212850"/>
          <p14:tracePt t="62248" x="4895850" y="1231900"/>
          <p14:tracePt t="62256" x="4889500" y="1250950"/>
          <p14:tracePt t="62265" x="4883150" y="1263650"/>
          <p14:tracePt t="62281" x="4870450" y="1314450"/>
          <p14:tracePt t="62297" x="4864100" y="1365250"/>
          <p14:tracePt t="62314" x="4864100" y="1435100"/>
          <p14:tracePt t="62331" x="4864100" y="1530350"/>
          <p14:tracePt t="62347" x="4864100" y="1619250"/>
          <p14:tracePt t="62364" x="4857750" y="1657350"/>
          <p14:tracePt t="62380" x="4857750" y="1682750"/>
          <p14:tracePt t="62436" x="4857750" y="1670050"/>
          <p14:tracePt t="62444" x="4864100" y="1644650"/>
          <p14:tracePt t="62452" x="4876800" y="1619250"/>
          <p14:tracePt t="62464" x="4883150" y="1574800"/>
          <p14:tracePt t="62480" x="4895850" y="1530350"/>
          <p14:tracePt t="62497" x="4908550" y="1479550"/>
          <p14:tracePt t="62514" x="4921250" y="1409700"/>
          <p14:tracePt t="62531" x="4946650" y="1308100"/>
          <p14:tracePt t="62547" x="4953000" y="1257300"/>
          <p14:tracePt t="62564" x="4953000" y="1225550"/>
          <p14:tracePt t="62581" x="4965700" y="1181100"/>
          <p14:tracePt t="62597" x="4972050" y="1155700"/>
          <p14:tracePt t="62614" x="4978400" y="1143000"/>
          <p14:tracePt t="62734" x="4978400" y="1149350"/>
          <p14:tracePt t="62742" x="4978400" y="1168400"/>
          <p14:tracePt t="62751" x="4978400" y="1174750"/>
          <p14:tracePt t="62764" x="4978400" y="1193800"/>
          <p14:tracePt t="62781" x="4978400" y="1225550"/>
          <p14:tracePt t="62797" x="4978400" y="1263650"/>
          <p14:tracePt t="62814" x="4997450" y="1333500"/>
          <p14:tracePt t="62830" x="5010150" y="1397000"/>
          <p14:tracePt t="62847" x="5022850" y="1441450"/>
          <p14:tracePt t="62864" x="5035550" y="1485900"/>
          <p14:tracePt t="62880" x="5048250" y="1517650"/>
          <p14:tracePt t="62897" x="5048250" y="1536700"/>
          <p14:tracePt t="62978" x="5054600" y="1511300"/>
          <p14:tracePt t="62984" x="5060950" y="1473200"/>
          <p14:tracePt t="62996" x="5067300" y="1454150"/>
          <p14:tracePt t="63014" x="5073650" y="1409700"/>
          <p14:tracePt t="63030" x="5073650" y="1371600"/>
          <p14:tracePt t="63047" x="5073650" y="1333500"/>
          <p14:tracePt t="63064" x="5080000" y="1301750"/>
          <p14:tracePt t="63080" x="5080000" y="1289050"/>
          <p14:tracePt t="63097" x="5080000" y="1282700"/>
          <p14:tracePt t="63113" x="5080000" y="1276350"/>
          <p14:tracePt t="63146" x="5080000" y="1270000"/>
          <p14:tracePt t="63267" x="5080000" y="1282700"/>
          <p14:tracePt t="63275" x="5080000" y="1295400"/>
          <p14:tracePt t="63282" x="5080000" y="1314450"/>
          <p14:tracePt t="63296" x="5080000" y="1339850"/>
          <p14:tracePt t="63314" x="5067300" y="1428750"/>
          <p14:tracePt t="63330" x="5054600" y="1517650"/>
          <p14:tracePt t="63346" x="5048250" y="1581150"/>
          <p14:tracePt t="63363" x="5041900" y="1631950"/>
          <p14:tracePt t="63380" x="5035550" y="1670050"/>
          <p14:tracePt t="63470" x="5035550" y="1638300"/>
          <p14:tracePt t="63478" x="5035550" y="1593850"/>
          <p14:tracePt t="63487" x="5035550" y="1549400"/>
          <p14:tracePt t="63496" x="5035550" y="1504950"/>
          <p14:tracePt t="63513" x="5041900" y="1447800"/>
          <p14:tracePt t="63529" x="5041900" y="1403350"/>
          <p14:tracePt t="63546" x="5041900" y="1371600"/>
          <p14:tracePt t="63563" x="5041900" y="1339850"/>
          <p14:tracePt t="63580" x="5041900" y="1320800"/>
          <p14:tracePt t="63597" x="5041900" y="1308100"/>
          <p14:tracePt t="63613" x="5035550" y="1301750"/>
          <p14:tracePt t="63630" x="5035550" y="1295400"/>
          <p14:tracePt t="63996" x="5035550" y="1314450"/>
          <p14:tracePt t="64004" x="5029200" y="1339850"/>
          <p14:tracePt t="64014" x="5029200" y="1371600"/>
          <p14:tracePt t="64029" x="5022850" y="1422400"/>
          <p14:tracePt t="64046" x="5022850" y="1460500"/>
          <p14:tracePt t="64062" x="5010150" y="1492250"/>
          <p14:tracePt t="64079" x="5003800" y="1504950"/>
          <p14:tracePt t="64096" x="4997450" y="1511300"/>
          <p14:tracePt t="64152" x="4984750" y="1492250"/>
          <p14:tracePt t="64161" x="4978400" y="1466850"/>
          <p14:tracePt t="64168" x="4972050" y="1441450"/>
          <p14:tracePt t="64179" x="4965700" y="1422400"/>
          <p14:tracePt t="64196" x="4953000" y="1384300"/>
          <p14:tracePt t="64212" x="4946650" y="1358900"/>
          <p14:tracePt t="64229" x="4946650" y="1339850"/>
          <p14:tracePt t="64246" x="4940300" y="1308100"/>
          <p14:tracePt t="64262" x="4940300" y="1289050"/>
          <p14:tracePt t="64279" x="4940300" y="1257300"/>
          <p14:tracePt t="64295" x="4953000" y="1225550"/>
          <p14:tracePt t="64312" x="4959350" y="1193800"/>
          <p14:tracePt t="64329" x="4978400" y="1162050"/>
          <p14:tracePt t="64345" x="4997450" y="1143000"/>
          <p14:tracePt t="64362" x="5016500" y="1123950"/>
          <p14:tracePt t="64379" x="5054600" y="1098550"/>
          <p14:tracePt t="64395" x="5130800" y="1047750"/>
          <p14:tracePt t="64412" x="5207000" y="1016000"/>
          <p14:tracePt t="64429" x="5276850" y="984250"/>
          <p14:tracePt t="64445" x="5327650" y="971550"/>
          <p14:tracePt t="64462" x="5384800" y="952500"/>
          <p14:tracePt t="64479" x="5448300" y="933450"/>
          <p14:tracePt t="64496" x="5511800" y="914400"/>
          <p14:tracePt t="64512" x="5568950" y="901700"/>
          <p14:tracePt t="64529" x="5619750" y="895350"/>
          <p14:tracePt t="64545" x="5664200" y="895350"/>
          <p14:tracePt t="64562" x="5702300" y="895350"/>
          <p14:tracePt t="64578" x="5753100" y="908050"/>
          <p14:tracePt t="64595" x="5810250" y="927100"/>
          <p14:tracePt t="64612" x="5873750" y="946150"/>
          <p14:tracePt t="64629" x="5911850" y="958850"/>
          <p14:tracePt t="64646" x="5956300" y="977900"/>
          <p14:tracePt t="64662" x="5994400" y="1003300"/>
          <p14:tracePt t="64678" x="6032500" y="1028700"/>
          <p14:tracePt t="64695" x="6045200" y="1047750"/>
          <p14:tracePt t="64711" x="6057900" y="1066800"/>
          <p14:tracePt t="64728" x="6070600" y="1085850"/>
          <p14:tracePt t="64745" x="6076950" y="1117600"/>
          <p14:tracePt t="64762" x="6102350" y="1155700"/>
          <p14:tracePt t="64778" x="6140450" y="1206500"/>
          <p14:tracePt t="64795" x="6172200" y="1244600"/>
          <p14:tracePt t="64812" x="6178550" y="1276350"/>
          <p14:tracePt t="64828" x="6191250" y="1314450"/>
          <p14:tracePt t="64845" x="6197600" y="1346200"/>
          <p14:tracePt t="64862" x="6210300" y="1384300"/>
          <p14:tracePt t="64878" x="6210300" y="1416050"/>
          <p14:tracePt t="64895" x="6210300" y="1447800"/>
          <p14:tracePt t="64912" x="6210300" y="1498600"/>
          <p14:tracePt t="64928" x="6197600" y="1530350"/>
          <p14:tracePt t="64945" x="6184900" y="1562100"/>
          <p14:tracePt t="64962" x="6165850" y="1600200"/>
          <p14:tracePt t="64978" x="6134100" y="1644650"/>
          <p14:tracePt t="64995" x="6108700" y="1670050"/>
          <p14:tracePt t="65012" x="6102350" y="1695450"/>
          <p14:tracePt t="65028" x="6089650" y="1701800"/>
          <p14:tracePt t="65045" x="6083300" y="1714500"/>
          <p14:tracePt t="65061" x="6064250" y="1733550"/>
          <p14:tracePt t="65078" x="6045200" y="1746250"/>
          <p14:tracePt t="65095" x="6032500" y="1758950"/>
          <p14:tracePt t="65111" x="6013450" y="1771650"/>
          <p14:tracePt t="65128" x="5975350" y="1790700"/>
          <p14:tracePt t="65146" x="5918200" y="1809750"/>
          <p14:tracePt t="65162" x="5867400" y="1822450"/>
          <p14:tracePt t="65178" x="5816600" y="1835150"/>
          <p14:tracePt t="65195" x="5765800" y="1841500"/>
          <p14:tracePt t="65211" x="5734050" y="1854200"/>
          <p14:tracePt t="65228" x="5702300" y="1854200"/>
          <p14:tracePt t="65245" x="5676900" y="1854200"/>
          <p14:tracePt t="65261" x="5664200" y="1854200"/>
          <p14:tracePt t="65278" x="5657850" y="1854200"/>
          <p14:tracePt t="65295" x="5645150" y="1854200"/>
          <p14:tracePt t="65312" x="5632450" y="1854200"/>
          <p14:tracePt t="65328" x="5613400" y="1841500"/>
          <p14:tracePt t="65345" x="5575300" y="1816100"/>
          <p14:tracePt t="65361" x="5549900" y="1803400"/>
          <p14:tracePt t="65378" x="5537200" y="1790700"/>
          <p14:tracePt t="65395" x="5530850" y="1784350"/>
          <p14:tracePt t="65411" x="5524500" y="1778000"/>
          <p14:tracePt t="65428" x="5518150" y="1778000"/>
          <p14:tracePt t="66055" x="5518150" y="1771650"/>
          <p14:tracePt t="66064" x="5511800" y="1771650"/>
          <p14:tracePt t="66071" x="5499100" y="1758950"/>
          <p14:tracePt t="66079" x="5499100" y="1752600"/>
          <p14:tracePt t="66093" x="5486400" y="1752600"/>
          <p14:tracePt t="66173" x="5486400" y="1746250"/>
          <p14:tracePt t="66196" x="5480050" y="1739900"/>
          <p14:tracePt t="66212" x="5461000" y="1733550"/>
          <p14:tracePt t="66221" x="5441950" y="1714500"/>
          <p14:tracePt t="66227" x="5429250" y="1695450"/>
          <p14:tracePt t="66243" x="5378450" y="1651000"/>
          <p14:tracePt t="66260" x="5340350" y="1612900"/>
          <p14:tracePt t="66276" x="5321300" y="1581150"/>
          <p14:tracePt t="66293" x="5302250" y="1562100"/>
          <p14:tracePt t="66310" x="5295900" y="1543050"/>
          <p14:tracePt t="66326" x="5289550" y="1511300"/>
          <p14:tracePt t="66343" x="5289550" y="1479550"/>
          <p14:tracePt t="66359" x="5289550" y="1428750"/>
          <p14:tracePt t="66376" x="5302250" y="1358900"/>
          <p14:tracePt t="66393" x="5327650" y="1314450"/>
          <p14:tracePt t="66409" x="5359400" y="1276350"/>
          <p14:tracePt t="66427" x="5397500" y="1238250"/>
          <p14:tracePt t="66443" x="5441950" y="1206500"/>
          <p14:tracePt t="66460" x="5486400" y="1187450"/>
          <p14:tracePt t="66476" x="5530850" y="1174750"/>
          <p14:tracePt t="66494" x="5568950" y="1168400"/>
          <p14:tracePt t="66510" x="5575300" y="1168400"/>
          <p14:tracePt t="66527" x="5588000" y="1181100"/>
          <p14:tracePt t="66543" x="5619750" y="1187450"/>
          <p14:tracePt t="66559" x="5657850" y="1200150"/>
          <p14:tracePt t="66576" x="5683250" y="1212850"/>
          <p14:tracePt t="66593" x="5702300" y="1219200"/>
          <p14:tracePt t="66610" x="5721350" y="1238250"/>
          <p14:tracePt t="66626" x="5734050" y="1257300"/>
          <p14:tracePt t="66643" x="5759450" y="1276350"/>
          <p14:tracePt t="66832" x="5734050" y="1295400"/>
          <p14:tracePt t="66838" x="5695950" y="1327150"/>
          <p14:tracePt t="66846" x="5645150" y="1358900"/>
          <p14:tracePt t="66860" x="5575300" y="1409700"/>
          <p14:tracePt t="66877" x="5397500" y="1536700"/>
          <p14:tracePt t="66894" x="4933950" y="1803400"/>
          <p14:tracePt t="66910" x="4635500" y="2000250"/>
          <p14:tracePt t="66927" x="4318000" y="2171700"/>
          <p14:tracePt t="66943" x="4019550" y="2355850"/>
          <p14:tracePt t="66960" x="3784600" y="2457450"/>
          <p14:tracePt t="66976" x="3594100" y="2584450"/>
          <p14:tracePt t="66993" x="3435350" y="2698750"/>
          <p14:tracePt t="67010" x="3276600" y="2813050"/>
          <p14:tracePt t="67026" x="3048000" y="3003550"/>
          <p14:tracePt t="67043" x="2819400" y="3098800"/>
          <p14:tracePt t="67060" x="2673350" y="3187700"/>
          <p14:tracePt t="67076" x="2578100" y="3251200"/>
          <p14:tracePt t="67093" x="2501900" y="3302000"/>
          <p14:tracePt t="67110" x="2406650" y="3346450"/>
          <p14:tracePt t="67126" x="2292350" y="3416300"/>
          <p14:tracePt t="67144" x="2057400" y="3562350"/>
          <p14:tracePt t="67160" x="1917700" y="3638550"/>
          <p14:tracePt t="67176" x="1822450" y="3695700"/>
          <p14:tracePt t="67193" x="1771650" y="3733800"/>
          <p14:tracePt t="67210" x="1727200" y="3765550"/>
          <p14:tracePt t="67226" x="1663700" y="3810000"/>
          <p14:tracePt t="67243" x="1568450" y="3867150"/>
          <p14:tracePt t="67260" x="1479550" y="3937000"/>
          <p14:tracePt t="67276" x="1422400" y="3994150"/>
          <p14:tracePt t="67293" x="1384300" y="4032250"/>
          <p14:tracePt t="67310" x="1352550" y="4064000"/>
          <p14:tracePt t="67326" x="1339850" y="4083050"/>
          <p14:tracePt t="67343" x="1333500" y="4089400"/>
          <p14:tracePt t="67360" x="1320800" y="4095750"/>
          <p14:tracePt t="67376" x="1314450" y="4102100"/>
          <p14:tracePt t="67393" x="1308100" y="4108450"/>
          <p14:tracePt t="67410" x="1289050" y="4114800"/>
          <p14:tracePt t="67425" x="1270000" y="4114800"/>
          <p14:tracePt t="67442" x="1250950" y="4108450"/>
          <p14:tracePt t="67459" x="1238250" y="4102100"/>
          <p14:tracePt t="67476" x="1225550" y="4095750"/>
          <p14:tracePt t="67493" x="1219200" y="4089400"/>
          <p14:tracePt t="67509" x="1212850" y="4083050"/>
          <p14:tracePt t="67568" x="1212850" y="4076700"/>
          <p14:tracePt t="67606" x="1212850" y="4070350"/>
          <p14:tracePt t="68084" x="1206500" y="4070350"/>
          <p14:tracePt t="68100" x="1187450" y="4057650"/>
          <p14:tracePt t="68110" x="1162050" y="4044950"/>
          <p14:tracePt t="68116" x="1149350" y="4025900"/>
          <p14:tracePt t="68125" x="1130300" y="4006850"/>
          <p14:tracePt t="68142" x="1098550" y="3981450"/>
          <p14:tracePt t="68159" x="1066800" y="3943350"/>
          <p14:tracePt t="68176" x="1047750" y="3905250"/>
          <p14:tracePt t="68192" x="1041400" y="3898900"/>
          <p14:tracePt t="68209" x="1035050" y="3898900"/>
          <p14:tracePt t="68225" x="1035050" y="3892550"/>
          <p14:tracePt t="68314" x="1041400" y="3886200"/>
          <p14:tracePt t="68320" x="1143000" y="3835400"/>
          <p14:tracePt t="68328" x="1308100" y="3740150"/>
          <p14:tracePt t="68342" x="1778000" y="3448050"/>
          <p14:tracePt t="68359" x="2457450" y="3028950"/>
          <p14:tracePt t="68376" x="3225800" y="2565400"/>
          <p14:tracePt t="68395" x="3867150" y="2152650"/>
          <p14:tracePt t="68410" x="4445000" y="1924050"/>
          <p14:tracePt t="68427" x="4806950" y="1765300"/>
          <p14:tracePt t="68431" x="4946650" y="1714500"/>
          <p14:tracePt t="68442" x="5010150" y="1682750"/>
          <p14:tracePt t="68459" x="5086350" y="1625600"/>
          <p14:tracePt t="68476" x="5137150" y="1581150"/>
          <p14:tracePt t="68492" x="5162550" y="1549400"/>
          <p14:tracePt t="68509" x="5194300" y="1536700"/>
          <p14:tracePt t="68525" x="5200650" y="1524000"/>
          <p14:tracePt t="68542" x="5200650" y="1517650"/>
          <p14:tracePt t="68559" x="5213350" y="1511300"/>
          <p14:tracePt t="68575" x="5219700" y="1498600"/>
          <p14:tracePt t="68592" x="5238750" y="1460500"/>
          <p14:tracePt t="68608" x="5257800" y="1428750"/>
          <p14:tracePt t="68625" x="5264150" y="1397000"/>
          <p14:tracePt t="68642" x="5264150" y="1384300"/>
          <p14:tracePt t="68675" x="5251450" y="1377950"/>
          <p14:tracePt t="68692" x="5219700" y="1377950"/>
          <p14:tracePt t="68708" x="5194300" y="1384300"/>
          <p14:tracePt t="68725" x="5162550" y="1390650"/>
          <p14:tracePt t="68742" x="5105400" y="1428750"/>
          <p14:tracePt t="68758" x="5060950" y="1454150"/>
          <p14:tracePt t="68775" x="5010150" y="1479550"/>
          <p14:tracePt t="68792" x="4972050" y="1492250"/>
          <p14:tracePt t="68808" x="4959350" y="1498600"/>
          <p14:tracePt t="68825" x="4953000" y="1498600"/>
          <p14:tracePt t="68842" x="4927600" y="1498600"/>
          <p14:tracePt t="68858" x="4883150" y="1460500"/>
          <p14:tracePt t="68875" x="4826000" y="1403350"/>
          <p14:tracePt t="68892" x="4756150" y="1314450"/>
          <p14:tracePt t="68909" x="4730750" y="1295400"/>
          <p14:tracePt t="68925" x="4718050" y="1282700"/>
          <p14:tracePt t="68942" x="4711700" y="1276350"/>
          <p14:tracePt t="69016" x="4711700" y="1295400"/>
          <p14:tracePt t="69025" x="4705350" y="1327150"/>
          <p14:tracePt t="69032" x="4692650" y="1371600"/>
          <p14:tracePt t="69041" x="4686300" y="1397000"/>
          <p14:tracePt t="69058" x="4686300" y="1435100"/>
          <p14:tracePt t="69075" x="4686300" y="1479550"/>
          <p14:tracePt t="69091" x="4692650" y="1492250"/>
          <p14:tracePt t="69143" x="4699000" y="1492250"/>
          <p14:tracePt t="69160" x="4705350" y="1460500"/>
          <p14:tracePt t="69166" x="4730750" y="1416050"/>
          <p14:tracePt t="69175" x="4749800" y="1358900"/>
          <p14:tracePt t="69191" x="4768850" y="1314450"/>
          <p14:tracePt t="69208" x="4787900" y="1301750"/>
          <p14:tracePt t="69260" x="4794250" y="1314450"/>
          <p14:tracePt t="69269" x="4794250" y="1352550"/>
          <p14:tracePt t="69274" x="4794250" y="1397000"/>
          <p14:tracePt t="69291" x="4794250" y="1454150"/>
          <p14:tracePt t="69308" x="4806950" y="1492250"/>
          <p14:tracePt t="69325" x="4806950" y="1498600"/>
          <p14:tracePt t="69384" x="4813300" y="1492250"/>
          <p14:tracePt t="69393" x="4819650" y="1454150"/>
          <p14:tracePt t="69400" x="4826000" y="1441450"/>
          <p14:tracePt t="69409" x="4832350" y="1428750"/>
          <p14:tracePt t="69424" x="4838700" y="1416050"/>
          <p14:tracePt t="69441" x="4845050" y="1409700"/>
          <p14:tracePt t="69458" x="4851400" y="1409700"/>
          <p14:tracePt t="69491" x="4851400" y="1403350"/>
          <p14:tracePt t="69507" x="4864100" y="1397000"/>
          <p14:tracePt t="69524" x="4870450" y="1390650"/>
          <p14:tracePt t="69541" x="4876800" y="1390650"/>
          <p14:tracePt t="69558" x="4883150" y="1390650"/>
          <p14:tracePt t="69862" x="4883150" y="1384300"/>
          <p14:tracePt t="69878" x="4883150" y="1371600"/>
          <p14:tracePt t="69886" x="4876800" y="1365250"/>
          <p14:tracePt t="69895" x="4876800" y="1358900"/>
          <p14:tracePt t="69907" x="4870450" y="1352550"/>
          <p14:tracePt t="69924" x="4870450" y="1339850"/>
          <p14:tracePt t="69941" x="4870450" y="1327150"/>
          <p14:tracePt t="69957" x="4864100" y="1327150"/>
          <p14:tracePt t="69974" x="4864100" y="1314450"/>
          <p14:tracePt t="69990" x="4864100" y="1308100"/>
          <p14:tracePt t="70024" x="4864100" y="1301750"/>
          <p14:tracePt t="70040" x="4864100" y="1295400"/>
          <p14:tracePt t="70058" x="4864100" y="1282700"/>
          <p14:tracePt t="70074" x="4864100" y="1276350"/>
          <p14:tracePt t="70090" x="4864100" y="1263650"/>
          <p14:tracePt t="70107" x="4864100" y="1257300"/>
          <p14:tracePt t="70124" x="4864100" y="1250950"/>
          <p14:tracePt t="70140" x="4864100" y="1238250"/>
          <p14:tracePt t="70157" x="4864100" y="1231900"/>
          <p14:tracePt t="70174" x="4864100" y="1219200"/>
          <p14:tracePt t="70207" x="4864100" y="1212850"/>
          <p14:tracePt t="70724" x="4864100" y="1206500"/>
          <p14:tracePt t="70741" x="4864100" y="1200150"/>
          <p14:tracePt t="70794" x="4864100" y="1193800"/>
          <p14:tracePt t="70826" x="4864100" y="1187450"/>
          <p14:tracePt t="70842" x="4864100" y="1181100"/>
          <p14:tracePt t="70850" x="4870450" y="1174750"/>
          <p14:tracePt t="70858" x="4870450" y="1168400"/>
          <p14:tracePt t="70873" x="4876800" y="1162050"/>
          <p14:tracePt t="70890" x="4883150" y="1155700"/>
          <p14:tracePt t="70906" x="4883150" y="1149350"/>
          <p14:tracePt t="70923" x="4889500" y="1143000"/>
          <p14:tracePt t="70940" x="4889500" y="1136650"/>
          <p14:tracePt t="70959" x="4889500" y="1130300"/>
          <p14:tracePt t="70974" x="4895850" y="1123950"/>
          <p14:tracePt t="70990" x="4895850" y="1111250"/>
          <p14:tracePt t="71006" x="4908550" y="1104900"/>
          <p14:tracePt t="71023" x="4908550" y="1092200"/>
          <p14:tracePt t="71040" x="4914900" y="1092200"/>
          <p14:tracePt t="71108" x="4914900" y="1085850"/>
          <p14:tracePt t="71124" x="4914900" y="1079500"/>
          <p14:tracePt t="71132" x="4914900" y="1073150"/>
          <p14:tracePt t="71141" x="4921250" y="1073150"/>
          <p14:tracePt t="71156" x="4927600" y="1060450"/>
          <p14:tracePt t="71173" x="4927600" y="1054100"/>
          <p14:tracePt t="71190" x="4933950" y="1047750"/>
          <p14:tracePt t="71206" x="4940300" y="1041400"/>
          <p14:tracePt t="71223" x="4946650" y="1035050"/>
          <p14:tracePt t="71239" x="4953000" y="1028700"/>
          <p14:tracePt t="71256" x="4959350" y="1016000"/>
          <p14:tracePt t="71273" x="4972050" y="1003300"/>
          <p14:tracePt t="71289" x="4972050" y="996950"/>
          <p14:tracePt t="71306" x="4984750" y="984250"/>
          <p14:tracePt t="71323" x="4991100" y="977900"/>
          <p14:tracePt t="71339" x="4997450" y="971550"/>
          <p14:tracePt t="71356" x="5003800" y="965200"/>
          <p14:tracePt t="71373" x="5010150" y="965200"/>
          <p14:tracePt t="71406" x="5016500" y="958850"/>
          <p14:tracePt t="71423" x="5022850" y="952500"/>
          <p14:tracePt t="71439" x="5029200" y="952500"/>
          <p14:tracePt t="71456" x="5035550" y="939800"/>
          <p14:tracePt t="71517" x="5041900" y="939800"/>
          <p14:tracePt t="71571" x="5048250" y="939800"/>
          <p14:tracePt t="71594" x="5054600" y="939800"/>
          <p14:tracePt t="71602" x="5054600" y="933450"/>
          <p14:tracePt t="71616" x="5060950" y="933450"/>
          <p14:tracePt t="71624" x="5067300" y="933450"/>
          <p14:tracePt t="71640" x="5073650" y="933450"/>
          <p14:tracePt t="71656" x="5086350" y="927100"/>
          <p14:tracePt t="71672" x="5099050" y="920750"/>
          <p14:tracePt t="71689" x="5105400" y="920750"/>
          <p14:tracePt t="71706" x="5118100" y="920750"/>
          <p14:tracePt t="71722" x="5124450" y="920750"/>
          <p14:tracePt t="71739" x="5137150" y="920750"/>
          <p14:tracePt t="71756" x="5149850" y="920750"/>
          <p14:tracePt t="71772" x="5156200" y="920750"/>
          <p14:tracePt t="71789" x="5168900" y="920750"/>
          <p14:tracePt t="71806" x="5181600" y="908050"/>
          <p14:tracePt t="71822" x="5187950" y="908050"/>
          <p14:tracePt t="71839" x="5200650" y="901700"/>
          <p14:tracePt t="71856" x="5207000" y="901700"/>
          <p14:tracePt t="71872" x="5213350" y="895350"/>
          <p14:tracePt t="71889" x="5226050" y="889000"/>
          <p14:tracePt t="71906" x="5238750" y="882650"/>
          <p14:tracePt t="71922" x="5245100" y="882650"/>
          <p14:tracePt t="71939" x="5257800" y="869950"/>
          <p14:tracePt t="71956" x="5264150" y="869950"/>
          <p14:tracePt t="71972" x="5276850" y="869950"/>
          <p14:tracePt t="71989" x="5289550" y="869950"/>
          <p14:tracePt t="72006" x="5295900" y="863600"/>
          <p14:tracePt t="72022" x="5308600" y="863600"/>
          <p14:tracePt t="72039" x="5314950" y="863600"/>
          <p14:tracePt t="72056" x="5327650" y="857250"/>
          <p14:tracePt t="72072" x="5340350" y="857250"/>
          <p14:tracePt t="72105" x="5346700" y="857250"/>
          <p14:tracePt t="72122" x="5359400" y="857250"/>
          <p14:tracePt t="72155" x="5372100" y="850900"/>
          <p14:tracePt t="72172" x="5378450" y="850900"/>
          <p14:tracePt t="72189" x="5391150" y="844550"/>
          <p14:tracePt t="72205" x="5397500" y="838200"/>
          <p14:tracePt t="72222" x="5403850" y="838200"/>
          <p14:tracePt t="72239" x="5416550" y="838200"/>
          <p14:tracePt t="72255" x="5422900" y="838200"/>
          <p14:tracePt t="72272" x="5435600" y="831850"/>
          <p14:tracePt t="72289" x="5441950" y="831850"/>
          <p14:tracePt t="72306" x="5454650" y="825500"/>
          <p14:tracePt t="72322" x="5467350" y="825500"/>
          <p14:tracePt t="72338" x="5492750" y="819150"/>
          <p14:tracePt t="72355" x="5505450" y="806450"/>
          <p14:tracePt t="72372" x="5530850" y="800100"/>
          <p14:tracePt t="72388" x="5543550" y="800100"/>
          <p14:tracePt t="72405" x="5556250" y="793750"/>
          <p14:tracePt t="72422" x="5562600" y="787400"/>
          <p14:tracePt t="72438" x="5575300" y="781050"/>
          <p14:tracePt t="72455" x="5581650" y="781050"/>
          <p14:tracePt t="72472" x="5594350" y="781050"/>
          <p14:tracePt t="72488" x="5600700" y="774700"/>
          <p14:tracePt t="72505" x="5613400" y="768350"/>
          <p14:tracePt t="72522" x="5626100" y="768350"/>
          <p14:tracePt t="72538" x="5645150" y="762000"/>
          <p14:tracePt t="72556" x="5664200" y="762000"/>
          <p14:tracePt t="72572" x="5683250" y="762000"/>
          <p14:tracePt t="72588" x="5689600" y="762000"/>
          <p14:tracePt t="72605" x="5702300" y="762000"/>
          <p14:tracePt t="72622" x="5715000" y="762000"/>
          <p14:tracePt t="72638" x="5727700" y="762000"/>
          <p14:tracePt t="72655" x="5746750" y="762000"/>
          <p14:tracePt t="72672" x="5765800" y="762000"/>
          <p14:tracePt t="72688" x="5778500" y="762000"/>
          <p14:tracePt t="72704" x="5784850" y="762000"/>
          <p14:tracePt t="72722" x="5810250" y="762000"/>
          <p14:tracePt t="72738" x="5829300" y="762000"/>
          <p14:tracePt t="72755" x="5867400" y="774700"/>
          <p14:tracePt t="72772" x="5899150" y="787400"/>
          <p14:tracePt t="72788" x="5918200" y="793750"/>
          <p14:tracePt t="72871" x="5918200" y="800100"/>
          <p14:tracePt t="72878" x="5918200" y="806450"/>
          <p14:tracePt t="72888" x="5905500" y="806450"/>
          <p14:tracePt t="72905" x="5892800" y="819150"/>
          <p14:tracePt t="72921" x="5867400" y="825500"/>
          <p14:tracePt t="72938" x="5829300" y="838200"/>
          <p14:tracePt t="72955" x="5797550" y="844550"/>
          <p14:tracePt t="72958" x="5784850" y="844550"/>
          <p14:tracePt t="72972" x="5759450" y="844550"/>
          <p14:tracePt t="72988" x="5746750" y="844550"/>
          <p14:tracePt t="73005" x="5727700" y="838200"/>
          <p14:tracePt t="73021" x="5715000" y="831850"/>
          <p14:tracePt t="73038" x="5702300" y="831850"/>
          <p14:tracePt t="73055" x="5695950" y="831850"/>
          <p14:tracePt t="73071" x="5676900" y="825500"/>
          <p14:tracePt t="73088" x="5670550" y="819150"/>
          <p14:tracePt t="73105" x="5657850" y="819150"/>
          <p14:tracePt t="73121" x="5645150" y="819150"/>
          <p14:tracePt t="73138" x="5638800" y="812800"/>
          <p14:tracePt t="73155" x="5626100" y="812800"/>
          <p14:tracePt t="73171" x="5619750" y="812800"/>
          <p14:tracePt t="73188" x="5613400" y="812800"/>
          <p14:tracePt t="73205" x="5600700" y="812800"/>
          <p14:tracePt t="73222" x="5594350" y="812800"/>
          <p14:tracePt t="73458" x="5607050" y="812800"/>
          <p14:tracePt t="73467" x="5613400" y="812800"/>
          <p14:tracePt t="73474" x="5632450" y="812800"/>
          <p14:tracePt t="73488" x="5664200" y="812800"/>
          <p14:tracePt t="73504" x="5715000" y="812800"/>
          <p14:tracePt t="73521" x="5759450" y="819150"/>
          <p14:tracePt t="73537" x="5797550" y="831850"/>
          <p14:tracePt t="73554" x="5835650" y="838200"/>
          <p14:tracePt t="73571" x="5867400" y="844550"/>
          <p14:tracePt t="73587" x="5899150" y="850900"/>
          <p14:tracePt t="73604" x="5937250" y="857250"/>
          <p14:tracePt t="73621" x="5962650" y="869950"/>
          <p14:tracePt t="73638" x="5994400" y="876300"/>
          <p14:tracePt t="73654" x="6007100" y="882650"/>
          <p14:tracePt t="73671" x="6019800" y="882650"/>
          <p14:tracePt t="73687" x="6026150" y="882650"/>
          <p14:tracePt t="73704" x="6038850" y="882650"/>
          <p14:tracePt t="73720" x="6045200" y="889000"/>
          <p14:tracePt t="73737" x="6051550" y="889000"/>
          <p14:tracePt t="73754" x="6057900" y="889000"/>
          <p14:tracePt t="73771" x="6083300" y="889000"/>
          <p14:tracePt t="73787" x="6096000" y="895350"/>
          <p14:tracePt t="73804" x="6108700" y="895350"/>
          <p14:tracePt t="73821" x="6115050" y="895350"/>
          <p14:tracePt t="73837" x="6146800" y="901700"/>
          <p14:tracePt t="73854" x="6172200" y="908050"/>
          <p14:tracePt t="73870" x="6197600" y="908050"/>
          <p14:tracePt t="73888" x="6235700" y="920750"/>
          <p14:tracePt t="73904" x="6254750" y="927100"/>
          <p14:tracePt t="73920" x="6261100" y="933450"/>
          <p14:tracePt t="73937" x="6273800" y="933450"/>
          <p14:tracePt t="73954" x="6273800" y="939800"/>
          <p14:tracePt t="73971" x="6286500" y="946150"/>
          <p14:tracePt t="73987" x="6292850" y="946150"/>
          <p14:tracePt t="74004" x="6305550" y="952500"/>
          <p14:tracePt t="74038" x="6318250" y="958850"/>
          <p14:tracePt t="74054" x="6330950" y="965200"/>
          <p14:tracePt t="74070" x="6337300" y="965200"/>
          <p14:tracePt t="74087" x="6350000" y="971550"/>
          <p14:tracePt t="74312" x="6350000" y="977900"/>
          <p14:tracePt t="74321" x="6369050" y="984250"/>
          <p14:tracePt t="74328" x="6388100" y="990600"/>
          <p14:tracePt t="74337" x="6394450" y="990600"/>
          <p14:tracePt t="74353" x="6419850" y="996950"/>
          <p14:tracePt t="74370" x="6426200" y="1009650"/>
          <p14:tracePt t="74387" x="6438900" y="1009650"/>
          <p14:tracePt t="74404" x="6445250" y="1022350"/>
          <p14:tracePt t="74420" x="6451600" y="1028700"/>
          <p14:tracePt t="74437" x="6470650" y="1041400"/>
          <p14:tracePt t="74453" x="6470650" y="1047750"/>
          <p14:tracePt t="74578" x="6477000" y="1054100"/>
          <p14:tracePt t="74594" x="6483350" y="1060450"/>
          <p14:tracePt t="74611" x="6489700" y="1066800"/>
          <p14:tracePt t="74616" x="6496050" y="1073150"/>
          <p14:tracePt t="74625" x="6502400" y="1073150"/>
          <p14:tracePt t="74636" x="6502400" y="1085850"/>
          <p14:tracePt t="74653" x="6515100" y="1092200"/>
          <p14:tracePt t="74670" x="6521450" y="1104900"/>
          <p14:tracePt t="74686" x="6534150" y="1111250"/>
          <p14:tracePt t="74704" x="6546850" y="1123950"/>
          <p14:tracePt t="74720" x="6553200" y="1155700"/>
          <p14:tracePt t="74736" x="6565900" y="1174750"/>
          <p14:tracePt t="74753" x="6572250" y="1193800"/>
          <p14:tracePt t="74770" x="6578600" y="1212850"/>
          <p14:tracePt t="74786" x="6578600" y="1219200"/>
          <p14:tracePt t="74804" x="6584950" y="1225550"/>
          <p14:tracePt t="74820" x="6591300" y="1231900"/>
          <p14:tracePt t="74836" x="6591300" y="1244600"/>
          <p14:tracePt t="74853" x="6597650" y="1250950"/>
          <p14:tracePt t="74870" x="6597650" y="1263650"/>
          <p14:tracePt t="74886" x="6597650" y="1270000"/>
          <p14:tracePt t="74903" x="6597650" y="1276350"/>
          <p14:tracePt t="74919" x="6604000" y="1289050"/>
          <p14:tracePt t="74936" x="6610350" y="1295400"/>
          <p14:tracePt t="74953" x="6610350" y="1308100"/>
          <p14:tracePt t="74972" x="6610350" y="1314450"/>
          <p14:tracePt t="74986" x="6610350" y="1320800"/>
          <p14:tracePt t="75003" x="6610350" y="1327150"/>
          <p14:tracePt t="75020" x="6610350" y="1339850"/>
          <p14:tracePt t="75036" x="6616700" y="1346200"/>
          <p14:tracePt t="75053" x="6616700" y="1352550"/>
          <p14:tracePt t="75069" x="6623050" y="1365250"/>
          <p14:tracePt t="75086" x="6623050" y="1371600"/>
          <p14:tracePt t="75103" x="6629400" y="1384300"/>
          <p14:tracePt t="75136" x="6629400" y="1397000"/>
          <p14:tracePt t="75153" x="6629400" y="1403350"/>
          <p14:tracePt t="75186" x="6629400" y="1416050"/>
          <p14:tracePt t="75220" x="6629400" y="1435100"/>
          <p14:tracePt t="75236" x="6629400" y="1441450"/>
          <p14:tracePt t="75253" x="6629400" y="1447800"/>
          <p14:tracePt t="75269" x="6629400" y="1454150"/>
          <p14:tracePt t="75286" x="6629400" y="1466850"/>
          <p14:tracePt t="75303" x="6629400" y="1473200"/>
          <p14:tracePt t="75319" x="6629400" y="1479550"/>
          <p14:tracePt t="75336" x="6629400" y="1492250"/>
          <p14:tracePt t="75353" x="6623050" y="1498600"/>
          <p14:tracePt t="75369" x="6616700" y="1524000"/>
          <p14:tracePt t="75386" x="6604000" y="1536700"/>
          <p14:tracePt t="75403" x="6604000" y="1543050"/>
          <p14:tracePt t="75419" x="6597650" y="1549400"/>
          <p14:tracePt t="75436" x="6597650" y="1555750"/>
          <p14:tracePt t="75714" x="6597650" y="1549400"/>
          <p14:tracePt t="75722" x="6604000" y="1543050"/>
          <p14:tracePt t="75736" x="6610350" y="1543050"/>
          <p14:tracePt t="75752" x="6616700" y="1504950"/>
          <p14:tracePt t="75769" x="6623050" y="1479550"/>
          <p14:tracePt t="75785" x="6623050" y="1466850"/>
          <p14:tracePt t="75802" x="6623050" y="1460500"/>
          <p14:tracePt t="75819" x="6623050" y="1447800"/>
          <p14:tracePt t="75836" x="6616700" y="1441450"/>
          <p14:tracePt t="75852" x="6610350" y="1428750"/>
          <p14:tracePt t="75869" x="6604000" y="1416050"/>
          <p14:tracePt t="75886" x="6591300" y="1377950"/>
          <p14:tracePt t="75902" x="6578600" y="1352550"/>
          <p14:tracePt t="75919" x="6578600" y="1327150"/>
          <p14:tracePt t="75935" x="6572250" y="1308100"/>
          <p14:tracePt t="75952" x="6572250" y="1301750"/>
          <p14:tracePt t="76050" x="6572250" y="1314450"/>
          <p14:tracePt t="76058" x="6578600" y="1333500"/>
          <p14:tracePt t="76068" x="6584950" y="1346200"/>
          <p14:tracePt t="76085" x="6597650" y="1390650"/>
          <p14:tracePt t="76102" x="6610350" y="1422400"/>
          <p14:tracePt t="76119" x="6610350" y="1447800"/>
          <p14:tracePt t="76135" x="6610350" y="1454150"/>
          <p14:tracePt t="76168" x="6610350" y="1460500"/>
          <p14:tracePt t="76222" x="6610350" y="1454150"/>
          <p14:tracePt t="76231" x="6610350" y="1441450"/>
          <p14:tracePt t="76238" x="6610350" y="1435100"/>
          <p14:tracePt t="76254" x="6610350" y="1428750"/>
          <p14:tracePt t="76268" x="6610350" y="1422400"/>
          <p14:tracePt t="76373" x="6610350" y="1428750"/>
          <p14:tracePt t="76389" x="6604000" y="1435100"/>
          <p14:tracePt t="76397" x="6597650" y="1441450"/>
          <p14:tracePt t="76402" x="6591300" y="1441450"/>
          <p14:tracePt t="76418" x="6572250" y="1454150"/>
          <p14:tracePt t="76435" x="6540500" y="1473200"/>
          <p14:tracePt t="76452" x="6521450" y="1479550"/>
          <p14:tracePt t="76468" x="6502400" y="1492250"/>
          <p14:tracePt t="76485" x="6464300" y="1504950"/>
          <p14:tracePt t="76502" x="6432550" y="1517650"/>
          <p14:tracePt t="76518" x="6381750" y="1524000"/>
          <p14:tracePt t="76535" x="6292850" y="1543050"/>
          <p14:tracePt t="76552" x="6153150" y="1549400"/>
          <p14:tracePt t="76568" x="6096000" y="1536700"/>
          <p14:tracePt t="76585" x="6045200" y="1524000"/>
          <p14:tracePt t="76601" x="5994400" y="1504950"/>
          <p14:tracePt t="76618" x="5962650" y="1485900"/>
          <p14:tracePt t="76635" x="5943600" y="1473200"/>
          <p14:tracePt t="76651" x="5930900" y="1473200"/>
          <p14:tracePt t="76668" x="5911850" y="1466850"/>
          <p14:tracePt t="76685" x="5899150" y="1460500"/>
          <p14:tracePt t="76732" x="5886450" y="1460500"/>
          <p14:tracePt t="76740" x="5880100" y="1460500"/>
          <p14:tracePt t="76751" x="5873750" y="1460500"/>
          <p14:tracePt t="76768" x="5861050" y="1460500"/>
          <p14:tracePt t="76784" x="5854700" y="1454150"/>
          <p14:tracePt t="76802" x="5842000" y="1447800"/>
          <p14:tracePt t="76818" x="5829300" y="1441450"/>
          <p14:tracePt t="76835" x="5822950" y="1428750"/>
          <p14:tracePt t="76851" x="5816600" y="1422400"/>
          <p14:tracePt t="76868" x="5803900" y="1409700"/>
          <p14:tracePt t="76885" x="5797550" y="1403350"/>
          <p14:tracePt t="76901" x="5784850" y="1397000"/>
          <p14:tracePt t="76918" x="5778500" y="1384300"/>
          <p14:tracePt t="76935" x="5765800" y="1377950"/>
          <p14:tracePt t="76952" x="5753100" y="1358900"/>
          <p14:tracePt t="76968" x="5746750" y="1346200"/>
          <p14:tracePt t="76985" x="5734050" y="1339850"/>
          <p14:tracePt t="77001" x="5721350" y="1327150"/>
          <p14:tracePt t="77018" x="5702300" y="1320800"/>
          <p14:tracePt t="77035" x="5670550" y="1308100"/>
          <p14:tracePt t="77051" x="5645150" y="1295400"/>
          <p14:tracePt t="77068" x="5632450" y="1282700"/>
          <p14:tracePt t="77084" x="5613400" y="1276350"/>
          <p14:tracePt t="77101" x="5607050" y="1263650"/>
          <p14:tracePt t="77118" x="5600700" y="1263650"/>
          <p14:tracePt t="77134" x="5588000" y="1257300"/>
          <p14:tracePt t="77151" x="5581650" y="1257300"/>
          <p14:tracePt t="77168" x="5568950" y="1250950"/>
          <p14:tracePt t="77184" x="5562600" y="1244600"/>
          <p14:tracePt t="77201" x="5549900" y="1244600"/>
          <p14:tracePt t="77234" x="5543550" y="1231900"/>
          <p14:tracePt t="77251" x="5537200" y="1225550"/>
          <p14:tracePt t="77269" x="5530850" y="1212850"/>
          <p14:tracePt t="77301" x="5524500" y="1200150"/>
          <p14:tracePt t="77317" x="5524500" y="1193800"/>
          <p14:tracePt t="77334" x="5518150" y="1181100"/>
          <p14:tracePt t="77351" x="5518150" y="1162050"/>
          <p14:tracePt t="77368" x="5518150" y="1155700"/>
          <p14:tracePt t="77384" x="5505450" y="1136650"/>
          <p14:tracePt t="77401" x="5505450" y="1130300"/>
          <p14:tracePt t="77417" x="5499100" y="1123950"/>
          <p14:tracePt t="77434" x="5499100" y="1117600"/>
          <p14:tracePt t="77451" x="5492750" y="1111250"/>
          <p14:tracePt t="77467" x="5486400" y="1098550"/>
          <p14:tracePt t="77484" x="5480050" y="1092200"/>
          <p14:tracePt t="77501" x="5473700" y="1085850"/>
          <p14:tracePt t="77517" x="5473700" y="1079500"/>
          <p14:tracePt t="77534" x="5467350" y="1079500"/>
          <p14:tracePt t="77551" x="5454650" y="1066800"/>
          <p14:tracePt t="77567" x="5448300" y="1060450"/>
          <p14:tracePt t="77584" x="5441950" y="1047750"/>
          <p14:tracePt t="77600" x="5435600" y="1041400"/>
          <p14:tracePt t="77617" x="5422900" y="1028700"/>
          <p14:tracePt t="77634" x="5416550" y="1016000"/>
          <p14:tracePt t="77651" x="5410200" y="1009650"/>
          <p14:tracePt t="77667" x="5403850" y="996950"/>
          <p14:tracePt t="77684" x="5391150" y="990600"/>
          <p14:tracePt t="77700" x="5384800" y="984250"/>
          <p14:tracePt t="77718" x="5378450" y="965200"/>
          <p14:tracePt t="77734" x="5372100" y="958850"/>
          <p14:tracePt t="77750" x="5365750" y="952500"/>
          <p14:tracePt t="77767" x="5359400" y="946150"/>
          <p14:tracePt t="77820" x="5359400" y="939800"/>
          <p14:tracePt t="77876" x="5359400" y="933450"/>
          <p14:tracePt t="77884" x="5365750" y="933450"/>
          <p14:tracePt t="77892" x="5372100" y="927100"/>
          <p14:tracePt t="77900" x="5391150" y="920750"/>
          <p14:tracePt t="77917" x="5422900" y="908050"/>
          <p14:tracePt t="77933" x="5461000" y="895350"/>
          <p14:tracePt t="77950" x="5511800" y="889000"/>
          <p14:tracePt t="77967" x="5549900" y="882650"/>
          <p14:tracePt t="77984" x="5588000" y="869950"/>
          <p14:tracePt t="78000" x="5651500" y="863600"/>
          <p14:tracePt t="78017" x="5695950" y="857250"/>
          <p14:tracePt t="78034" x="5746750" y="857250"/>
          <p14:tracePt t="78050" x="5797550" y="863600"/>
          <p14:tracePt t="78067" x="5848350" y="869950"/>
          <p14:tracePt t="78083" x="5886450" y="882650"/>
          <p14:tracePt t="78100" x="5924550" y="889000"/>
          <p14:tracePt t="78117" x="5956300" y="889000"/>
          <p14:tracePt t="78134" x="6000750" y="908050"/>
          <p14:tracePt t="78150" x="6019800" y="908050"/>
          <p14:tracePt t="78167" x="6032500" y="914400"/>
          <p14:tracePt t="78183" x="6038850" y="920750"/>
          <p14:tracePt t="78200" x="6051550" y="920750"/>
          <p14:tracePt t="78441" x="6013450" y="927100"/>
          <p14:tracePt t="78449" x="5956300" y="927100"/>
          <p14:tracePt t="78456" x="5905500" y="927100"/>
          <p14:tracePt t="78466" x="5861050" y="927100"/>
          <p14:tracePt t="78483" x="5803900" y="920750"/>
          <p14:tracePt t="78500" x="5765800" y="920750"/>
          <p14:tracePt t="78516" x="5734050" y="920750"/>
          <p14:tracePt t="78534" x="5715000" y="920750"/>
          <p14:tracePt t="78550" x="5708650" y="920750"/>
          <p14:tracePt t="78566" x="5702300" y="920750"/>
          <p14:tracePt t="78583" x="5689600" y="920750"/>
          <p14:tracePt t="78600" x="5683250" y="920750"/>
          <p14:tracePt t="78616" x="5670550" y="920750"/>
          <p14:tracePt t="78633" x="5638800" y="920750"/>
          <p14:tracePt t="78650" x="5600700" y="920750"/>
          <p14:tracePt t="78666" x="5588000" y="914400"/>
          <p14:tracePt t="78683" x="5581650" y="914400"/>
          <p14:tracePt t="78700" x="5568950" y="908050"/>
          <p14:tracePt t="78716" x="5562600" y="908050"/>
          <p14:tracePt t="78733" x="5549900" y="908050"/>
          <p14:tracePt t="78750" x="5543550" y="908050"/>
          <p14:tracePt t="78766" x="5537200" y="908050"/>
          <p14:tracePt t="78800" x="5530850" y="908050"/>
          <p14:tracePt t="78833" x="5524500" y="908050"/>
          <p14:tracePt t="79121" x="5537200" y="908050"/>
          <p14:tracePt t="79129" x="5556250" y="908050"/>
          <p14:tracePt t="79137" x="5588000" y="908050"/>
          <p14:tracePt t="79149" x="5626100" y="901700"/>
          <p14:tracePt t="79166" x="5670550" y="895350"/>
          <p14:tracePt t="79183" x="5727700" y="895350"/>
          <p14:tracePt t="79200" x="5784850" y="895350"/>
          <p14:tracePt t="79216" x="5803900" y="895350"/>
          <p14:tracePt t="79402" x="5797550" y="901700"/>
          <p14:tracePt t="79412" x="5791200" y="908050"/>
          <p14:tracePt t="79434" x="5784850" y="914400"/>
          <p14:tracePt t="79443" x="5778500" y="920750"/>
          <p14:tracePt t="79450" x="5772150" y="920750"/>
          <p14:tracePt t="79466" x="5765800" y="920750"/>
          <p14:tracePt t="79482" x="5746750" y="933450"/>
          <p14:tracePt t="79499" x="5727700" y="933450"/>
          <p14:tracePt t="79516" x="5708650" y="933450"/>
          <p14:tracePt t="79532" x="5695950" y="927100"/>
          <p14:tracePt t="79549" x="5683250" y="920750"/>
          <p14:tracePt t="79565" x="5670550" y="914400"/>
          <p14:tracePt t="79582" x="5657850" y="901700"/>
          <p14:tracePt t="79598" x="5645150" y="889000"/>
          <p14:tracePt t="79615" x="5638800" y="882650"/>
          <p14:tracePt t="79632" x="5626100" y="869950"/>
          <p14:tracePt t="79649" x="5619750" y="863600"/>
          <p14:tracePt t="79665" x="5613400" y="863600"/>
          <p14:tracePt t="79682" x="5607050" y="850900"/>
          <p14:tracePt t="79699" x="5600700" y="844550"/>
          <p14:tracePt t="79716" x="5588000" y="831850"/>
          <p14:tracePt t="79732" x="5575300" y="825500"/>
          <p14:tracePt t="79749" x="5568950" y="819150"/>
          <p14:tracePt t="79765" x="5568950" y="812800"/>
          <p14:tracePt t="79782" x="5562600" y="806450"/>
          <p14:tracePt t="79799" x="5556250" y="800100"/>
          <p14:tracePt t="79815" x="5549900" y="793750"/>
          <p14:tracePt t="79832" x="5543550" y="781050"/>
          <p14:tracePt t="79848" x="5530850" y="762000"/>
          <p14:tracePt t="79866" x="5518150" y="742950"/>
          <p14:tracePt t="79881" x="5505450" y="723900"/>
          <p14:tracePt t="79898" x="5505450" y="704850"/>
          <p14:tracePt t="79915" x="5499100" y="685800"/>
          <p14:tracePt t="79932" x="5499100" y="673100"/>
          <p14:tracePt t="79949" x="5499100" y="666750"/>
          <p14:tracePt t="79966" x="5505450" y="654050"/>
          <p14:tracePt t="79984" x="5511800" y="654050"/>
          <p14:tracePt t="80015" x="5518150" y="654050"/>
          <p14:tracePt t="80023" x="5524500" y="654050"/>
          <p14:tracePt t="80038" x="5530850" y="660400"/>
          <p14:tracePt t="80048" x="5537200" y="666750"/>
          <p14:tracePt t="80065" x="5543550" y="673100"/>
          <p14:tracePt t="80082" x="5543550" y="685800"/>
          <p14:tracePt t="80099" x="5543550" y="698500"/>
          <p14:tracePt t="80116" x="5543550" y="717550"/>
          <p14:tracePt t="80132" x="5530850" y="723900"/>
          <p14:tracePt t="80148" x="5511800" y="736600"/>
          <p14:tracePt t="80165" x="5511800" y="742950"/>
          <p14:tracePt t="80182" x="5505450" y="742950"/>
          <p14:tracePt t="80415" x="5505450" y="749300"/>
          <p14:tracePt t="80422" x="5530850" y="755650"/>
          <p14:tracePt t="80431" x="5588000" y="768350"/>
          <p14:tracePt t="80448" x="5683250" y="787400"/>
          <p14:tracePt t="80465" x="5746750" y="800100"/>
          <p14:tracePt t="80469" x="5759450" y="806450"/>
          <p14:tracePt t="80481" x="5765800" y="806450"/>
          <p14:tracePt t="80498" x="5772150" y="806450"/>
          <p14:tracePt t="80673" x="5765800" y="806450"/>
          <p14:tracePt t="80680" x="5765800" y="800100"/>
          <p14:tracePt t="80690" x="5753100" y="793750"/>
          <p14:tracePt t="80698" x="5746750" y="787400"/>
          <p14:tracePt t="80715" x="5721350" y="768350"/>
          <p14:tracePt t="80731" x="5695950" y="742950"/>
          <p14:tracePt t="80748" x="5670550" y="730250"/>
          <p14:tracePt t="80765" x="5664200" y="723900"/>
          <p14:tracePt t="80782" x="5645150" y="711200"/>
          <p14:tracePt t="80798" x="5632450" y="698500"/>
          <p14:tracePt t="80815" x="5632450" y="692150"/>
          <p14:tracePt t="80831" x="5626100" y="692150"/>
          <p14:tracePt t="80864" x="5619750" y="679450"/>
          <p14:tracePt t="80881" x="5619750" y="673100"/>
          <p14:tracePt t="80898" x="5613400" y="660400"/>
          <p14:tracePt t="80914" x="5607050" y="660400"/>
          <p14:tracePt t="80931" x="5607050" y="654050"/>
          <p14:tracePt t="81033" x="5613400" y="660400"/>
          <p14:tracePt t="81040" x="5619750" y="660400"/>
          <p14:tracePt t="81049" x="5626100" y="660400"/>
          <p14:tracePt t="81064" x="5632450" y="673100"/>
          <p14:tracePt t="81081" x="5638800" y="673100"/>
          <p14:tracePt t="81213" x="5638800" y="679450"/>
          <p14:tracePt t="81220" x="5632450" y="685800"/>
          <p14:tracePt t="81236" x="5626100" y="685800"/>
          <p14:tracePt t="81247" x="5619750" y="692150"/>
          <p14:tracePt t="81424" x="5619750" y="704850"/>
          <p14:tracePt t="81432" x="5619750" y="717550"/>
          <p14:tracePt t="81440" x="5626100" y="736600"/>
          <p14:tracePt t="81448" x="5626100" y="755650"/>
          <p14:tracePt t="81464" x="5619750" y="806450"/>
          <p14:tracePt t="81481" x="5607050" y="850900"/>
          <p14:tracePt t="81497" x="5594350" y="895350"/>
          <p14:tracePt t="81514" x="5581650" y="927100"/>
          <p14:tracePt t="81531" x="5575300" y="965200"/>
          <p14:tracePt t="81547" x="5562600" y="977900"/>
          <p14:tracePt t="81564" x="5549900" y="990600"/>
          <p14:tracePt t="81580" x="5543550" y="1003300"/>
          <p14:tracePt t="81597" x="5524500" y="1009650"/>
          <p14:tracePt t="81614" x="5505450" y="1022350"/>
          <p14:tracePt t="81630" x="5492750" y="1028700"/>
          <p14:tracePt t="81647" x="5480050" y="1035050"/>
          <p14:tracePt t="81664" x="5473700" y="1035050"/>
          <p14:tracePt t="81817" x="5467350" y="1041400"/>
          <p14:tracePt t="81832" x="5454650" y="1047750"/>
          <p14:tracePt t="81840" x="5448300" y="1047750"/>
          <p14:tracePt t="81847" x="5441950" y="1047750"/>
          <p14:tracePt t="81863" x="5435600" y="1047750"/>
          <p14:tracePt t="81880" x="5422900" y="1047750"/>
          <p14:tracePt t="81897" x="5416550" y="1047750"/>
          <p14:tracePt t="81997" x="5410200" y="1047750"/>
          <p14:tracePt t="82013" x="5403850" y="1041400"/>
          <p14:tracePt t="82020" x="5403850" y="1035050"/>
          <p14:tracePt t="82030" x="5403850" y="1028700"/>
          <p14:tracePt t="82047" x="5403850" y="1016000"/>
          <p14:tracePt t="82063" x="5403850" y="1009650"/>
          <p14:tracePt t="82080" x="5410200" y="1003300"/>
          <p14:tracePt t="82097" x="5416550" y="984250"/>
          <p14:tracePt t="82114" x="5422900" y="965200"/>
          <p14:tracePt t="82130" x="5429250" y="958850"/>
          <p14:tracePt t="82147" x="5441950" y="952500"/>
          <p14:tracePt t="82163" x="5448300" y="939800"/>
          <p14:tracePt t="82180" x="5461000" y="933450"/>
          <p14:tracePt t="82197" x="5486400" y="920750"/>
          <p14:tracePt t="82213" x="5518150" y="908050"/>
          <p14:tracePt t="82230" x="5568950" y="895350"/>
          <p14:tracePt t="82247" x="5600700" y="882650"/>
          <p14:tracePt t="82263" x="5638800" y="869950"/>
          <p14:tracePt t="82280" x="5664200" y="857250"/>
          <p14:tracePt t="82296" x="5689600" y="857250"/>
          <p14:tracePt t="82313" x="5727700" y="857250"/>
          <p14:tracePt t="82330" x="5759450" y="863600"/>
          <p14:tracePt t="82346" x="5791200" y="876300"/>
          <p14:tracePt t="82364" x="5810250" y="876300"/>
          <p14:tracePt t="82380" x="5816600" y="876300"/>
          <p14:tracePt t="82396" x="5829300" y="882650"/>
          <p14:tracePt t="82413" x="5842000" y="889000"/>
          <p14:tracePt t="82430" x="5848350" y="895350"/>
          <p14:tracePt t="82446" x="5861050" y="895350"/>
          <p14:tracePt t="82463" x="5867400" y="895350"/>
          <p14:tracePt t="82466" x="5873750" y="895350"/>
          <p14:tracePt t="83187" x="5854700" y="920750"/>
          <p14:tracePt t="83194" x="5816600" y="958850"/>
          <p14:tracePt t="83202" x="5746750" y="1028700"/>
          <p14:tracePt t="83212" x="5676900" y="1111250"/>
          <p14:tracePt t="83229" x="5543550" y="1282700"/>
          <p14:tracePt t="83247" x="5314950" y="1536700"/>
          <p14:tracePt t="83262" x="4946650" y="1879600"/>
          <p14:tracePt t="83280" x="4064000" y="2362200"/>
          <p14:tracePt t="83297" x="3505200" y="2717800"/>
          <p14:tracePt t="83314" x="3060700" y="2984500"/>
          <p14:tracePt t="83330" x="2705100" y="3105150"/>
          <p14:tracePt t="83346" x="2527300" y="3194050"/>
          <p14:tracePt t="83362" x="2393950" y="3263900"/>
          <p14:tracePt t="83378" x="2279650" y="3321050"/>
          <p14:tracePt t="83395" x="2184400" y="3365500"/>
          <p14:tracePt t="83412" x="2082800" y="3409950"/>
          <p14:tracePt t="83429" x="1962150" y="3448050"/>
          <p14:tracePt t="83445" x="1816100" y="3486150"/>
          <p14:tracePt t="83462" x="1701800" y="3530600"/>
          <p14:tracePt t="83478" x="1504950" y="3625850"/>
          <p14:tracePt t="83495" x="1276350" y="3797300"/>
          <p14:tracePt t="83512" x="1016000" y="3975100"/>
          <p14:tracePt t="83529" x="863600" y="4076700"/>
          <p14:tracePt t="83545" x="793750" y="4127500"/>
          <p14:tracePt t="83562" x="787400" y="4146550"/>
          <p14:tracePt t="83696" x="787400" y="4140200"/>
          <p14:tracePt t="83704" x="800100" y="4133850"/>
          <p14:tracePt t="83713" x="806450" y="4133850"/>
          <p14:tracePt t="83729" x="812800" y="4121150"/>
          <p14:tracePt t="83745" x="844550" y="4108450"/>
          <p14:tracePt t="83762" x="889000" y="4102100"/>
          <p14:tracePt t="83779" x="958850" y="4083050"/>
          <p14:tracePt t="83795" x="1041400" y="4076700"/>
          <p14:tracePt t="83812" x="1130300" y="4064000"/>
          <p14:tracePt t="83829" x="1200150" y="4044950"/>
          <p14:tracePt t="83845" x="1231900" y="4032250"/>
          <p14:tracePt t="83862" x="1276350" y="4019550"/>
          <p14:tracePt t="83878" x="1314450" y="4000500"/>
          <p14:tracePt t="83895" x="1346200" y="3968750"/>
          <p14:tracePt t="83912" x="1371600" y="3949700"/>
          <p14:tracePt t="83928" x="1390650" y="3937000"/>
          <p14:tracePt t="83946" x="1403350" y="3924300"/>
          <p14:tracePt t="83962" x="1416050" y="3917950"/>
          <p14:tracePt t="83978" x="1435100" y="3898900"/>
          <p14:tracePt t="83994" x="1479550" y="3867150"/>
          <p14:tracePt t="84011" x="1555750" y="3822700"/>
          <p14:tracePt t="84028" x="1657350" y="3778250"/>
          <p14:tracePt t="84045" x="1790700" y="3746500"/>
          <p14:tracePt t="84062" x="1917700" y="3714750"/>
          <p14:tracePt t="84078" x="2019300" y="3702050"/>
          <p14:tracePt t="84095" x="2063750" y="3689350"/>
          <p14:tracePt t="84112" x="2076450" y="3689350"/>
          <p14:tracePt t="84473" x="2114550" y="3676650"/>
          <p14:tracePt t="84480" x="2279650" y="3644900"/>
          <p14:tracePt t="84495" x="2743200" y="3473450"/>
          <p14:tracePt t="84511" x="3308350" y="3181350"/>
          <p14:tracePt t="84528" x="3663950" y="2901950"/>
          <p14:tracePt t="84545" x="4114800" y="2527300"/>
          <p14:tracePt t="84561" x="4533900" y="2273300"/>
          <p14:tracePt t="84578" x="4851400" y="2089150"/>
          <p14:tracePt t="84595" x="5016500" y="2006600"/>
          <p14:tracePt t="84613" x="5118100" y="1955800"/>
          <p14:tracePt t="84628" x="5143500" y="1949450"/>
          <p14:tracePt t="84730" x="5143500" y="1943100"/>
          <p14:tracePt t="84746" x="5149850" y="1936750"/>
          <p14:tracePt t="84754" x="5168900" y="1936750"/>
          <p14:tracePt t="84763" x="5181600" y="1930400"/>
          <p14:tracePt t="84778" x="5219700" y="1917700"/>
          <p14:tracePt t="84794" x="5251450" y="1892300"/>
          <p14:tracePt t="84811" x="5302250" y="1847850"/>
          <p14:tracePt t="84828" x="5397500" y="1771650"/>
          <p14:tracePt t="84844" x="5492750" y="1701800"/>
          <p14:tracePt t="84861" x="5619750" y="1631950"/>
          <p14:tracePt t="84878" x="5842000" y="1498600"/>
          <p14:tracePt t="84895" x="5969000" y="1428750"/>
          <p14:tracePt t="84911" x="6045200" y="1384300"/>
          <p14:tracePt t="84927" x="6076950" y="1352550"/>
          <p14:tracePt t="84944" x="6108700" y="1339850"/>
          <p14:tracePt t="84961" x="6127750" y="1327150"/>
          <p14:tracePt t="84965" x="6134100" y="1320800"/>
          <p14:tracePt t="84977" x="6146800" y="1314450"/>
          <p14:tracePt t="84994" x="6159500" y="1308100"/>
          <p14:tracePt t="85011" x="6172200" y="1295400"/>
          <p14:tracePt t="85028" x="6184900" y="1289050"/>
          <p14:tracePt t="85044" x="6197600" y="1282700"/>
          <p14:tracePt t="85061" x="6210300" y="1270000"/>
          <p14:tracePt t="85077" x="6223000" y="1263650"/>
          <p14:tracePt t="85094" x="6229350" y="1250950"/>
          <p14:tracePt t="85111" x="6235700" y="1250950"/>
          <p14:tracePt t="85240" x="6242050" y="1270000"/>
          <p14:tracePt t="85246" x="6248400" y="1295400"/>
          <p14:tracePt t="85261" x="6254750" y="1314450"/>
          <p14:tracePt t="85278" x="6261100" y="1352550"/>
          <p14:tracePt t="85294" x="6261100" y="1365250"/>
          <p14:tracePt t="85311" x="6267450" y="1371600"/>
          <p14:tracePt t="85327" x="6267450" y="1377950"/>
          <p14:tracePt t="85442" x="6267450" y="1365250"/>
          <p14:tracePt t="85450" x="6273800" y="1346200"/>
          <p14:tracePt t="85460" x="6280150" y="1339850"/>
          <p14:tracePt t="85477" x="6286500" y="1314450"/>
          <p14:tracePt t="85494" x="6292850" y="1301750"/>
          <p14:tracePt t="85510" x="6299200" y="1295400"/>
          <p14:tracePt t="85639" x="6299200" y="1308100"/>
          <p14:tracePt t="85646" x="6305550" y="1327150"/>
          <p14:tracePt t="85660" x="6311900" y="1339850"/>
          <p14:tracePt t="85677" x="6318250" y="1352550"/>
          <p14:tracePt t="85693" x="6318250" y="1358900"/>
          <p14:tracePt t="85779" x="6324600" y="1358900"/>
          <p14:tracePt t="85787" x="6324600" y="1346200"/>
          <p14:tracePt t="85796" x="6330950" y="1327150"/>
          <p14:tracePt t="85809" x="6337300" y="1308100"/>
          <p14:tracePt t="85826" x="6356350" y="1276350"/>
          <p14:tracePt t="85843" x="6362700" y="1270000"/>
          <p14:tracePt t="85944" x="6369050" y="1289050"/>
          <p14:tracePt t="85952" x="6369050" y="1301750"/>
          <p14:tracePt t="85961" x="6375400" y="1314450"/>
          <p14:tracePt t="85977" x="6375400" y="1327150"/>
          <p14:tracePt t="85993" x="6388100" y="1333500"/>
          <p14:tracePt t="86070" x="6394450" y="1333500"/>
          <p14:tracePt t="86087" x="6400800" y="1327150"/>
          <p14:tracePt t="86095" x="6407150" y="1314450"/>
          <p14:tracePt t="86100" x="6419850" y="1308100"/>
          <p14:tracePt t="86110" x="6426200" y="1289050"/>
          <p14:tracePt t="86127" x="6432550" y="1270000"/>
          <p14:tracePt t="86144" x="6438900" y="1270000"/>
          <p14:tracePt t="86160" x="6438900" y="1263650"/>
          <p14:tracePt t="86283" x="6445250" y="1270000"/>
          <p14:tracePt t="86288" x="6451600" y="1282700"/>
          <p14:tracePt t="86296" x="6457950" y="1301750"/>
          <p14:tracePt t="86310" x="6457950" y="1308100"/>
          <p14:tracePt t="86326" x="6457950" y="1327150"/>
          <p14:tracePt t="86344" x="6457950" y="1339850"/>
          <p14:tracePt t="86447" x="6464300" y="1339850"/>
          <p14:tracePt t="86456" x="6470650" y="1333500"/>
          <p14:tracePt t="86462" x="6477000" y="1327150"/>
          <p14:tracePt t="86476" x="6483350" y="1314450"/>
          <p14:tracePt t="86492" x="6496050" y="1301750"/>
          <p14:tracePt t="86509" x="6502400" y="1295400"/>
          <p14:tracePt t="86877" x="6502400" y="1301750"/>
          <p14:tracePt t="86884" x="6496050" y="1308100"/>
          <p14:tracePt t="86893" x="6489700" y="1308100"/>
          <p14:tracePt t="86909" x="6470650" y="1320800"/>
          <p14:tracePt t="86926" x="6451600" y="1327150"/>
          <p14:tracePt t="86943" x="6419850" y="1339850"/>
          <p14:tracePt t="86959" x="6407150" y="1346200"/>
          <p14:tracePt t="86962" x="6388100" y="1352550"/>
          <p14:tracePt t="86992" x="6375400" y="1358900"/>
          <p14:tracePt t="87010" x="6369050" y="1358900"/>
          <p14:tracePt t="87026" x="6356350" y="1358900"/>
          <p14:tracePt t="87042" x="6343650" y="1365250"/>
          <p14:tracePt t="87059" x="6324600" y="1377950"/>
          <p14:tracePt t="87076" x="6305550" y="1384300"/>
          <p14:tracePt t="87092" x="6299200" y="1397000"/>
          <p14:tracePt t="87109" x="6286500" y="1403350"/>
          <p14:tracePt t="87126" x="6273800" y="1409700"/>
          <p14:tracePt t="87142" x="6267450" y="1416050"/>
          <p14:tracePt t="87159" x="6254750" y="1416050"/>
          <p14:tracePt t="87176" x="6248400" y="1416050"/>
          <p14:tracePt t="87209" x="6242050" y="1416050"/>
          <p14:tracePt t="87226" x="6242050" y="1422400"/>
          <p14:tracePt t="87242" x="6229350" y="1428750"/>
          <p14:tracePt t="87259" x="6223000" y="1435100"/>
          <p14:tracePt t="87276" x="6210300" y="1447800"/>
          <p14:tracePt t="87292" x="6197600" y="1447800"/>
          <p14:tracePt t="87433" x="6178550" y="1454150"/>
          <p14:tracePt t="87442" x="6159500" y="1454150"/>
          <p14:tracePt t="87448" x="6146800" y="1454150"/>
          <p14:tracePt t="87459" x="6127750" y="1454150"/>
          <p14:tracePt t="87475" x="6102350" y="1454150"/>
          <p14:tracePt t="87492" x="6070600" y="1454150"/>
          <p14:tracePt t="87509" x="6064250" y="1454150"/>
          <p14:tracePt t="87526" x="6051550" y="1447800"/>
          <p14:tracePt t="87542" x="6038850" y="1435100"/>
          <p14:tracePt t="87559" x="6032500" y="1428750"/>
          <p14:tracePt t="87575" x="6026150" y="1422400"/>
          <p14:tracePt t="87592" x="6007100" y="1409700"/>
          <p14:tracePt t="87609" x="6000750" y="1403350"/>
          <p14:tracePt t="87625" x="5994400" y="1390650"/>
          <p14:tracePt t="87642" x="5994400" y="1384300"/>
          <p14:tracePt t="87658" x="5981700" y="1377950"/>
          <p14:tracePt t="87676" x="5975350" y="1346200"/>
          <p14:tracePt t="87692" x="5975350" y="1320800"/>
          <p14:tracePt t="87708" x="5975350" y="1289050"/>
          <p14:tracePt t="87725" x="5975350" y="1250950"/>
          <p14:tracePt t="87742" x="5988050" y="1225550"/>
          <p14:tracePt t="87758" x="6000750" y="1212850"/>
          <p14:tracePt t="87775" x="6007100" y="1206500"/>
          <p14:tracePt t="87792" x="6013450" y="1193800"/>
          <p14:tracePt t="87808" x="6032500" y="1187450"/>
          <p14:tracePt t="87825" x="6038850" y="1181100"/>
          <p14:tracePt t="87842" x="6045200" y="1181100"/>
          <p14:tracePt t="87858" x="6057900" y="1181100"/>
          <p14:tracePt t="87875" x="6070600" y="1181100"/>
          <p14:tracePt t="87892" x="6083300" y="1181100"/>
          <p14:tracePt t="87908" x="6108700" y="1181100"/>
          <p14:tracePt t="87925" x="6140450" y="1187450"/>
          <p14:tracePt t="87942" x="6184900" y="1200150"/>
          <p14:tracePt t="87958" x="6216650" y="1212850"/>
          <p14:tracePt t="87975" x="6254750" y="1225550"/>
          <p14:tracePt t="87992" x="6280150" y="1231900"/>
          <p14:tracePt t="88008" x="6305550" y="1244600"/>
          <p14:tracePt t="88025" x="6311900" y="1250950"/>
          <p14:tracePt t="88042" x="6324600" y="1257300"/>
          <p14:tracePt t="88058" x="6324600" y="1263650"/>
          <p14:tracePt t="88075" x="6330950" y="1270000"/>
          <p14:tracePt t="88091" x="6343650" y="1270000"/>
          <p14:tracePt t="88170" x="6343650" y="1276350"/>
          <p14:tracePt t="88192" x="6350000" y="1276350"/>
          <p14:tracePt t="88225" x="6350000" y="1282700"/>
          <p14:tracePt t="88233" x="6356350" y="1282700"/>
          <p14:tracePt t="88265" x="6356350" y="1289050"/>
          <p14:tracePt t="88270" x="6362700" y="1289050"/>
          <p14:tracePt t="88278" x="6362700" y="1295400"/>
          <p14:tracePt t="88334" x="6369050" y="1301750"/>
          <p14:tracePt t="88342" x="6369050" y="1308100"/>
          <p14:tracePt t="88350" x="6375400" y="1314450"/>
          <p14:tracePt t="88381" x="6375400" y="1320800"/>
          <p14:tracePt t="88388" x="6375400" y="1327150"/>
          <p14:tracePt t="88428" x="6375400" y="1333500"/>
          <p14:tracePt t="88474" x="6375400" y="1339850"/>
          <p14:tracePt t="88491" x="6375400" y="1346200"/>
          <p14:tracePt t="88506" x="6375400" y="1352550"/>
          <p14:tracePt t="88514" x="6375400" y="1358900"/>
          <p14:tracePt t="88538" x="6375400" y="1365250"/>
          <p14:tracePt t="88553" x="6375400" y="1371600"/>
          <p14:tracePt t="88600" x="6369050" y="1377950"/>
          <p14:tracePt t="88617" x="6362700" y="1377950"/>
          <p14:tracePt t="88625" x="6362700" y="1384300"/>
          <p14:tracePt t="88632" x="6356350" y="1390650"/>
          <p14:tracePt t="88641" x="6350000" y="1390650"/>
          <p14:tracePt t="88658" x="6343650" y="1403350"/>
          <p14:tracePt t="88674" x="6330950" y="1409700"/>
          <p14:tracePt t="88691" x="6324600" y="1422400"/>
          <p14:tracePt t="88708" x="6318250" y="1422400"/>
          <p14:tracePt t="88724" x="6311900" y="1435100"/>
          <p14:tracePt t="88741" x="6299200" y="1441450"/>
          <p14:tracePt t="88757" x="6299200" y="1447800"/>
          <p14:tracePt t="88774" x="6292850" y="1454150"/>
          <p14:tracePt t="88791" x="6286500" y="1454150"/>
          <p14:tracePt t="88807" x="6273800" y="1460500"/>
          <p14:tracePt t="88824" x="6267450" y="1473200"/>
          <p14:tracePt t="88841" x="6254750" y="1473200"/>
          <p14:tracePt t="88858" x="6235700" y="1473200"/>
          <p14:tracePt t="88874" x="6210300" y="1473200"/>
          <p14:tracePt t="88891" x="6203950" y="1473200"/>
          <p14:tracePt t="88907" x="6197600" y="1473200"/>
          <p14:tracePt t="88924" x="6184900" y="1473200"/>
          <p14:tracePt t="89164" x="6184900" y="1466850"/>
          <p14:tracePt t="89172" x="6197600" y="1454150"/>
          <p14:tracePt t="89181" x="6203950" y="1454150"/>
          <p14:tracePt t="89190" x="6223000" y="1447800"/>
          <p14:tracePt t="89207" x="6273800" y="1422400"/>
          <p14:tracePt t="89224" x="6343650" y="1403350"/>
          <p14:tracePt t="89240" x="6394450" y="1390650"/>
          <p14:tracePt t="89258" x="6445250" y="1377950"/>
          <p14:tracePt t="89274" x="6451600" y="1365250"/>
          <p14:tracePt t="89290" x="6457950" y="1358900"/>
          <p14:tracePt t="89308" x="6470650" y="1346200"/>
          <p14:tracePt t="89340" x="6477000" y="1339850"/>
          <p14:tracePt t="89357" x="6483350" y="1333500"/>
          <p14:tracePt t="89374" x="6489700" y="1333500"/>
          <p14:tracePt t="89390" x="6496050" y="1333500"/>
          <p14:tracePt t="89446" x="6496050" y="1327150"/>
          <p14:tracePt t="89454" x="6502400" y="1320800"/>
          <p14:tracePt t="89462" x="6502400" y="1314450"/>
          <p14:tracePt t="89478" x="6508750" y="1308100"/>
          <p14:tracePt t="89490" x="6508750" y="1301750"/>
          <p14:tracePt t="89507" x="6508750" y="1295400"/>
          <p14:tracePt t="89524" x="6515100" y="1282700"/>
          <p14:tracePt t="89557" x="6515100" y="1270000"/>
          <p14:tracePt t="89574" x="6515100" y="1263650"/>
          <p14:tracePt t="89590" x="6521450" y="1250950"/>
          <p14:tracePt t="89607" x="6521450" y="1244600"/>
          <p14:tracePt t="89624" x="6521450" y="1238250"/>
          <p14:tracePt t="89640" x="6527800" y="1225550"/>
          <p14:tracePt t="89657" x="6527800" y="1219200"/>
          <p14:tracePt t="89674" x="6527800" y="1206500"/>
          <p14:tracePt t="89707" x="6527800" y="1200150"/>
          <p14:tracePt t="89728" x="6527800" y="1193800"/>
          <p14:tracePt t="89745" x="6527800" y="1187450"/>
          <p14:tracePt t="89782" x="6527800" y="1181100"/>
          <p14:tracePt t="89799" x="6527800" y="1174750"/>
          <p14:tracePt t="89822" x="6527800" y="1168400"/>
          <p14:tracePt t="89948" x="6527800" y="1162050"/>
          <p14:tracePt t="90872" x="6534150" y="1162050"/>
          <p14:tracePt t="90880" x="6540500" y="1162050"/>
          <p14:tracePt t="90889" x="6540500" y="1168400"/>
          <p14:tracePt t="90906" x="6546850" y="1174750"/>
          <p14:tracePt t="90922" x="6546850" y="1187450"/>
          <p14:tracePt t="90939" x="6553200" y="1212850"/>
          <p14:tracePt t="90956" x="6559550" y="1238250"/>
          <p14:tracePt t="90958" x="6565900" y="1250950"/>
          <p14:tracePt t="90972" x="6572250" y="1263650"/>
          <p14:tracePt t="90989" x="6578600" y="1295400"/>
          <p14:tracePt t="91006" x="6591300" y="1339850"/>
          <p14:tracePt t="91022" x="6604000" y="1352550"/>
          <p14:tracePt t="91039" x="6610350" y="1384300"/>
          <p14:tracePt t="91056" x="6616700" y="1403350"/>
          <p14:tracePt t="91072" x="6616700" y="1409700"/>
          <p14:tracePt t="91089" x="6616700" y="1422400"/>
          <p14:tracePt t="91188" x="6616700" y="1416050"/>
          <p14:tracePt t="91193" x="6616700" y="1397000"/>
          <p14:tracePt t="91205" x="6616700" y="1377950"/>
          <p14:tracePt t="91222" x="6616700" y="1339850"/>
          <p14:tracePt t="91239" x="6616700" y="1308100"/>
          <p14:tracePt t="91256" x="6616700" y="1295400"/>
          <p14:tracePt t="91272" x="6616700" y="1289050"/>
          <p14:tracePt t="91289" x="6616700" y="1282700"/>
          <p14:tracePt t="91388" x="6616700" y="1295400"/>
          <p14:tracePt t="91396" x="6623050" y="1301750"/>
          <p14:tracePt t="91405" x="6629400" y="1314450"/>
          <p14:tracePt t="91422" x="6635750" y="1327150"/>
          <p14:tracePt t="91439" x="6635750" y="1339850"/>
          <p14:tracePt t="91539" x="6635750" y="1333500"/>
          <p14:tracePt t="91547" x="6635750" y="1327150"/>
          <p14:tracePt t="91555" x="6635750" y="1320800"/>
          <p14:tracePt t="91572" x="6635750" y="1314450"/>
          <p14:tracePt t="91686" x="6642100" y="1314450"/>
          <p14:tracePt t="91694" x="6642100" y="1327150"/>
          <p14:tracePt t="91705" x="6648450" y="1339850"/>
          <p14:tracePt t="91722" x="6661150" y="1384300"/>
          <p14:tracePt t="91738" x="6667500" y="1428750"/>
          <p14:tracePt t="91755" x="6680200" y="1460500"/>
          <p14:tracePt t="91772" x="6686550" y="1479550"/>
          <p14:tracePt t="92046" x="6686550" y="1485900"/>
          <p14:tracePt t="92062" x="6680200" y="1492250"/>
          <p14:tracePt t="92070" x="6680200" y="1498600"/>
          <p14:tracePt t="92078" x="6667500" y="1498600"/>
          <p14:tracePt t="92088" x="6661150" y="1498600"/>
          <p14:tracePt t="92105" x="6629400" y="1498600"/>
          <p14:tracePt t="92121" x="6565900" y="1498600"/>
          <p14:tracePt t="92138" x="6451600" y="1460500"/>
          <p14:tracePt t="92155" x="6362700" y="1447800"/>
          <p14:tracePt t="92172" x="6248400" y="1422400"/>
          <p14:tracePt t="92188" x="6134100" y="1416050"/>
          <p14:tracePt t="92205" x="6032500" y="1409700"/>
          <p14:tracePt t="92221" x="5969000" y="1403350"/>
          <p14:tracePt t="92238" x="5930900" y="1403350"/>
          <p14:tracePt t="92255" x="5924550" y="1403350"/>
          <p14:tracePt t="92320" x="5924550" y="1397000"/>
          <p14:tracePt t="92336" x="5918200" y="1390650"/>
          <p14:tracePt t="92344" x="5918200" y="1377950"/>
          <p14:tracePt t="92354" x="5918200" y="1358900"/>
          <p14:tracePt t="92371" x="5918200" y="1327150"/>
          <p14:tracePt t="92388" x="5930900" y="1289050"/>
          <p14:tracePt t="92404" x="5943600" y="1263650"/>
          <p14:tracePt t="92422" x="5956300" y="1225550"/>
          <p14:tracePt t="92438" x="5969000" y="1206500"/>
          <p14:tracePt t="92454" x="5975350" y="1200150"/>
          <p14:tracePt t="92471" x="5988050" y="1193800"/>
          <p14:tracePt t="92488" x="5994400" y="1187450"/>
          <p14:tracePt t="92504" x="6000750" y="1174750"/>
          <p14:tracePt t="92521" x="6019800" y="1155700"/>
          <p14:tracePt t="92538" x="6051550" y="1123950"/>
          <p14:tracePt t="92554" x="6076950" y="1098550"/>
          <p14:tracePt t="92571" x="6089650" y="1073150"/>
          <p14:tracePt t="92588" x="6108700" y="1054100"/>
          <p14:tracePt t="92604" x="6115050" y="1047750"/>
          <p14:tracePt t="92674" x="6121400" y="1047750"/>
          <p14:tracePt t="92682" x="6134100" y="1047750"/>
          <p14:tracePt t="92690" x="6153150" y="1047750"/>
          <p14:tracePt t="92704" x="6191250" y="1047750"/>
          <p14:tracePt t="92721" x="6235700" y="1060450"/>
          <p14:tracePt t="92737" x="6273800" y="1073150"/>
          <p14:tracePt t="92754" x="6286500" y="1079500"/>
          <p14:tracePt t="92771" x="6292850" y="1085850"/>
          <p14:tracePt t="92787" x="6292850" y="1092200"/>
          <p14:tracePt t="92804" x="6305550" y="1098550"/>
          <p14:tracePt t="92821" x="6311900" y="1111250"/>
          <p14:tracePt t="92838" x="6330950" y="1123950"/>
          <p14:tracePt t="92854" x="6356350" y="1143000"/>
          <p14:tracePt t="92871" x="6375400" y="1162050"/>
          <p14:tracePt t="92887" x="6388100" y="1174750"/>
          <p14:tracePt t="92904" x="6394450" y="1200150"/>
          <p14:tracePt t="92921" x="6419850" y="1231900"/>
          <p14:tracePt t="92937" x="6432550" y="1263650"/>
          <p14:tracePt t="92954" x="6438900" y="1282700"/>
          <p14:tracePt t="92970" x="6451600" y="1295400"/>
          <p14:tracePt t="92974" x="6457950" y="1301750"/>
          <p14:tracePt t="92987" x="6457950" y="1314450"/>
          <p14:tracePt t="93004" x="6464300" y="1320800"/>
          <p14:tracePt t="93020" x="6470650" y="1333500"/>
          <p14:tracePt t="93037" x="6477000" y="1352550"/>
          <p14:tracePt t="93054" x="6483350" y="1371600"/>
          <p14:tracePt t="93070" x="6489700" y="1377950"/>
          <p14:tracePt t="93088" x="6496050" y="1390650"/>
          <p14:tracePt t="93104" x="6496050" y="1403350"/>
          <p14:tracePt t="93120" x="6496050" y="1409700"/>
          <p14:tracePt t="93137" x="6496050" y="1422400"/>
          <p14:tracePt t="93154" x="6496050" y="1435100"/>
          <p14:tracePt t="93170" x="6502400" y="1441450"/>
          <p14:tracePt t="93187" x="6502400" y="1460500"/>
          <p14:tracePt t="93204" x="6502400" y="1479550"/>
          <p14:tracePt t="93220" x="6502400" y="1485900"/>
          <p14:tracePt t="93238" x="6502400" y="1498600"/>
          <p14:tracePt t="93254" x="6508750" y="1511300"/>
          <p14:tracePt t="93270" x="6508750" y="1517650"/>
          <p14:tracePt t="93287" x="6508750" y="1536700"/>
          <p14:tracePt t="93304" x="6508750" y="1549400"/>
          <p14:tracePt t="93320" x="6508750" y="1562100"/>
          <p14:tracePt t="93337" x="6508750" y="1568450"/>
          <p14:tracePt t="93354" x="6508750" y="1581150"/>
          <p14:tracePt t="93512" x="6527800" y="1574800"/>
          <p14:tracePt t="93520" x="6553200" y="1562100"/>
          <p14:tracePt t="93528" x="6572250" y="1562100"/>
          <p14:tracePt t="93538" x="6623050" y="1574800"/>
          <p14:tracePt t="93553" x="6756400" y="1625600"/>
          <p14:tracePt t="93570" x="6870700" y="1676400"/>
          <p14:tracePt t="93587" x="6940550" y="1695450"/>
          <p14:tracePt t="93603" x="6965950" y="1701800"/>
          <p14:tracePt t="93637" x="6972300" y="1701800"/>
          <p14:tracePt t="93653" x="6985000" y="1701800"/>
          <p14:tracePt t="93670" x="7054850" y="1714500"/>
          <p14:tracePt t="93687" x="7188200" y="1746250"/>
          <p14:tracePt t="93703" x="7308850" y="1784350"/>
          <p14:tracePt t="93720" x="7359650" y="1784350"/>
          <p14:tracePt t="93811" x="7359650" y="1778000"/>
          <p14:tracePt t="93818" x="7359650" y="1771650"/>
          <p14:tracePt t="93832" x="7359650" y="1765300"/>
          <p14:tracePt t="93840" x="7359650" y="1758950"/>
          <p14:tracePt t="93853" x="7359650" y="1752600"/>
          <p14:tracePt t="93870" x="7359650" y="1746250"/>
          <p14:tracePt t="93886" x="7353300" y="1739900"/>
          <p14:tracePt t="93904" x="7346950" y="1720850"/>
          <p14:tracePt t="93958" x="7346950" y="1714500"/>
          <p14:tracePt t="94060" x="7340600" y="1714500"/>
          <p14:tracePt t="94068" x="7334250" y="1714500"/>
          <p14:tracePt t="94077" x="7327900" y="1720850"/>
          <p14:tracePt t="94086" x="7315200" y="1733550"/>
          <p14:tracePt t="94103" x="7296150" y="1746250"/>
          <p14:tracePt t="94119" x="7264400" y="1758950"/>
          <p14:tracePt t="94136" x="7232650" y="1765300"/>
          <p14:tracePt t="94153" x="7188200" y="1765300"/>
          <p14:tracePt t="94170" x="7112000" y="1758950"/>
          <p14:tracePt t="94186" x="7054850" y="1746250"/>
          <p14:tracePt t="94203" x="6985000" y="1733550"/>
          <p14:tracePt t="94219" x="6927850" y="1720850"/>
          <p14:tracePt t="94236" x="6889750" y="1708150"/>
          <p14:tracePt t="94253" x="6864350" y="1701800"/>
          <p14:tracePt t="94269" x="6851650" y="1701800"/>
          <p14:tracePt t="94420" x="6845300" y="1695450"/>
          <p14:tracePt t="94429" x="6838950" y="1689100"/>
          <p14:tracePt t="94436" x="6838950" y="1682750"/>
          <p14:tracePt t="94453" x="6826250" y="1651000"/>
          <p14:tracePt t="94469" x="6813550" y="1625600"/>
          <p14:tracePt t="94486" x="6800850" y="1600200"/>
          <p14:tracePt t="94502" x="6794500" y="1574800"/>
          <p14:tracePt t="94519" x="6788150" y="1562100"/>
          <p14:tracePt t="94536" x="6781800" y="1543050"/>
          <p14:tracePt t="94552" x="6775450" y="1536700"/>
          <p14:tracePt t="94569" x="6775450" y="1524000"/>
          <p14:tracePt t="94586" x="6775450" y="1504950"/>
          <p14:tracePt t="94602" x="6775450" y="1485900"/>
          <p14:tracePt t="94619" x="6775450" y="1473200"/>
          <p14:tracePt t="94636" x="6769100" y="1460500"/>
          <p14:tracePt t="94652" x="6769100" y="1454150"/>
          <p14:tracePt t="94670" x="6769100" y="1435100"/>
          <p14:tracePt t="94686" x="6769100" y="1409700"/>
          <p14:tracePt t="94702" x="6769100" y="1384300"/>
          <p14:tracePt t="94719" x="6769100" y="1358900"/>
          <p14:tracePt t="94736" x="6769100" y="1320800"/>
          <p14:tracePt t="94752" x="6775450" y="1295400"/>
          <p14:tracePt t="94769" x="6775450" y="1276350"/>
          <p14:tracePt t="94786" x="6775450" y="1257300"/>
          <p14:tracePt t="94802" x="6781800" y="1244600"/>
          <p14:tracePt t="94819" x="6788150" y="1238250"/>
          <p14:tracePt t="94836" x="6794500" y="1225550"/>
          <p14:tracePt t="94852" x="6800850" y="1206500"/>
          <p14:tracePt t="94869" x="6807200" y="1200150"/>
          <p14:tracePt t="94886" x="6807200" y="1193800"/>
          <p14:tracePt t="95033" x="6800850" y="1193800"/>
          <p14:tracePt t="95047" x="6794500" y="1193800"/>
          <p14:tracePt t="95054" x="6781800" y="1200150"/>
          <p14:tracePt t="95070" x="6769100" y="1206500"/>
          <p14:tracePt t="95086" x="6743700" y="1219200"/>
          <p14:tracePt t="95102" x="6705600" y="1231900"/>
          <p14:tracePt t="95119" x="6654800" y="1244600"/>
          <p14:tracePt t="95135" x="6623050" y="1250950"/>
          <p14:tracePt t="95152" x="6610350" y="1250950"/>
          <p14:tracePt t="95168" x="6597650" y="1250950"/>
          <p14:tracePt t="95185" x="6591300" y="1250950"/>
          <p14:tracePt t="95202" x="6578600" y="1250950"/>
          <p14:tracePt t="95219" x="6572250" y="1250950"/>
          <p14:tracePt t="95235" x="6559550" y="1250950"/>
          <p14:tracePt t="95252" x="6540500" y="1263650"/>
          <p14:tracePt t="95268" x="6527800" y="1263650"/>
          <p14:tracePt t="95285" x="6521450" y="1270000"/>
          <p14:tracePt t="95301" x="6515100" y="1270000"/>
          <p14:tracePt t="95318" x="6508750" y="1270000"/>
          <p14:tracePt t="95336" x="6489700" y="1276350"/>
          <p14:tracePt t="95494" x="6483350" y="1276350"/>
          <p14:tracePt t="95502" x="6477000" y="1276350"/>
          <p14:tracePt t="95508" x="6477000" y="1270000"/>
          <p14:tracePt t="95524" x="6470650" y="1263650"/>
          <p14:tracePt t="95535" x="6464300" y="1263650"/>
          <p14:tracePt t="95564" x="6464300" y="1257300"/>
          <p14:tracePt t="95572" x="6457950" y="1250950"/>
          <p14:tracePt t="95588" x="6451600" y="1250950"/>
          <p14:tracePt t="95601" x="6445250" y="1244600"/>
          <p14:tracePt t="95618" x="6432550" y="1238250"/>
          <p14:tracePt t="95635" x="6426200" y="1231900"/>
          <p14:tracePt t="95651" x="6413500" y="1231900"/>
          <p14:tracePt t="95668" x="6407150" y="1231900"/>
          <p14:tracePt t="95685" x="6400800" y="1231900"/>
          <p14:tracePt t="95799" x="6394450" y="1231900"/>
          <p14:tracePt t="95806" x="6388100" y="1231900"/>
          <p14:tracePt t="95818" x="6381750" y="1238250"/>
          <p14:tracePt t="95835" x="6369050" y="1257300"/>
          <p14:tracePt t="95851" x="6337300" y="1289050"/>
          <p14:tracePt t="95868" x="6311900" y="1320800"/>
          <p14:tracePt t="95885" x="6286500" y="1358900"/>
          <p14:tracePt t="95901" x="6248400" y="1403350"/>
          <p14:tracePt t="95918" x="6242050" y="1422400"/>
          <p14:tracePt t="95935" x="6229350" y="1428750"/>
          <p14:tracePt t="95951" x="6223000" y="1441450"/>
          <p14:tracePt t="95968" x="6216650" y="1447800"/>
          <p14:tracePt t="95985" x="6210300" y="1454150"/>
          <p14:tracePt t="96001" x="6210300" y="1460500"/>
          <p14:tracePt t="96088" x="6203950" y="1466850"/>
          <p14:tracePt t="96104" x="6203950" y="1473200"/>
          <p14:tracePt t="96112" x="6197600" y="1473200"/>
          <p14:tracePt t="96630" x="6191250" y="1473200"/>
          <p14:tracePt t="96638" x="6184900" y="1466850"/>
          <p14:tracePt t="96651" x="6184900" y="1460500"/>
          <p14:tracePt t="96667" x="6172200" y="1460500"/>
          <p14:tracePt t="96701" x="6172200" y="1454150"/>
          <p14:tracePt t="96741" x="6165850" y="1454150"/>
          <p14:tracePt t="97076" x="6172200" y="1447800"/>
          <p14:tracePt t="97084" x="6191250" y="1441450"/>
          <p14:tracePt t="97092" x="6203950" y="1441450"/>
          <p14:tracePt t="97101" x="6223000" y="1435100"/>
          <p14:tracePt t="97117" x="6261100" y="1428750"/>
          <p14:tracePt t="97133" x="6286500" y="1428750"/>
          <p14:tracePt t="97150" x="6292850" y="1428750"/>
          <p14:tracePt t="97167" x="6299200" y="1428750"/>
          <p14:tracePt t="97211" x="6305550" y="1428750"/>
          <p14:tracePt t="97420" x="6318250" y="1428750"/>
          <p14:tracePt t="97428" x="6337300" y="1428750"/>
          <p14:tracePt t="97438" x="6350000" y="1428750"/>
          <p14:tracePt t="97450" x="6369050" y="1428750"/>
          <p14:tracePt t="97467" x="6394450" y="1428750"/>
          <p14:tracePt t="97470" x="6407150" y="1428750"/>
          <p14:tracePt t="97484" x="6426200" y="1428750"/>
          <p14:tracePt t="97500" x="6438900" y="1428750"/>
          <p14:tracePt t="97517" x="6445250" y="1428750"/>
          <p14:tracePt t="97594" x="6451600" y="1428750"/>
          <p14:tracePt t="98070" x="6451600" y="1435100"/>
          <p14:tracePt t="98078" x="6451600" y="1441450"/>
          <p14:tracePt t="98095" x="6445250" y="1447800"/>
          <p14:tracePt t="98102" x="6445250" y="1454150"/>
          <p14:tracePt t="98116" x="6438900" y="1454150"/>
          <p14:tracePt t="98133" x="6400800" y="1498600"/>
          <p14:tracePt t="98150" x="6172200" y="1714500"/>
          <p14:tracePt t="98166" x="5829300" y="2025650"/>
          <p14:tracePt t="98183" x="5289550" y="2368550"/>
          <p14:tracePt t="98201" x="4527550" y="2800350"/>
          <p14:tracePt t="98218" x="3917950" y="3257550"/>
          <p14:tracePt t="98234" x="3435350" y="3657600"/>
          <p14:tracePt t="98251" x="3149600" y="3860800"/>
          <p14:tracePt t="98266" x="2971800" y="4000500"/>
          <p14:tracePt t="98283" x="2927350" y="4032250"/>
          <p14:tracePt t="98299" x="2908300" y="4038600"/>
          <p14:tracePt t="98393" x="2901950" y="4032250"/>
          <p14:tracePt t="98548" x="2882900" y="4025900"/>
          <p14:tracePt t="98556" x="2844800" y="3994150"/>
          <p14:tracePt t="98565" x="2774950" y="3949700"/>
          <p14:tracePt t="98582" x="2628900" y="3886200"/>
          <p14:tracePt t="98599" x="2489200" y="3841750"/>
          <p14:tracePt t="98616" x="2368550" y="3822700"/>
          <p14:tracePt t="98632" x="2317750" y="3810000"/>
          <p14:tracePt t="98649" x="2292350" y="3810000"/>
          <p14:tracePt t="98722" x="2292350" y="3803650"/>
          <p14:tracePt t="98736" x="2292350" y="3797300"/>
          <p14:tracePt t="98752" x="2298700" y="3790950"/>
          <p14:tracePt t="98760" x="2305050" y="3784600"/>
          <p14:tracePt t="98768" x="2305050" y="3778250"/>
          <p14:tracePt t="98782" x="2317750" y="3778250"/>
          <p14:tracePt t="98799" x="2349500" y="3752850"/>
          <p14:tracePt t="98816" x="2457450" y="3689350"/>
          <p14:tracePt t="98832" x="2540000" y="3638550"/>
          <p14:tracePt t="98849" x="2603500" y="3600450"/>
          <p14:tracePt t="98865" x="2698750" y="3549650"/>
          <p14:tracePt t="98882" x="2787650" y="3511550"/>
          <p14:tracePt t="98899" x="2870200" y="3486150"/>
          <p14:tracePt t="98915" x="2965450" y="3441700"/>
          <p14:tracePt t="98932" x="3067050" y="3422650"/>
          <p14:tracePt t="98949" x="3098800" y="3416300"/>
          <p14:tracePt t="98965" x="3136900" y="3409950"/>
          <p14:tracePt t="98982" x="3168650" y="3409950"/>
          <p14:tracePt t="98999" x="3206750" y="3409950"/>
          <p14:tracePt t="99015" x="3238500" y="3409950"/>
          <p14:tracePt t="99032" x="3270250" y="3416300"/>
          <p14:tracePt t="99049" x="3314700" y="3422650"/>
          <p14:tracePt t="99066" x="3384550" y="3435350"/>
          <p14:tracePt t="99082" x="3429000" y="3441700"/>
          <p14:tracePt t="99099" x="3460750" y="3441700"/>
          <p14:tracePt t="99115" x="3498850" y="3448050"/>
          <p14:tracePt t="99132" x="3536950" y="3454400"/>
          <p14:tracePt t="99149" x="3581400" y="3467100"/>
          <p14:tracePt t="99165" x="3619500" y="3479800"/>
          <p14:tracePt t="99182" x="3644900" y="3486150"/>
          <p14:tracePt t="99198" x="3657600" y="3505200"/>
          <p14:tracePt t="99215" x="3663950" y="3517900"/>
          <p14:tracePt t="99232" x="3676650" y="3543300"/>
          <p14:tracePt t="99248" x="3689350" y="3581400"/>
          <p14:tracePt t="99265" x="3702050" y="3613150"/>
          <p14:tracePt t="99282" x="3708400" y="3651250"/>
          <p14:tracePt t="99298" x="3721100" y="3683000"/>
          <p14:tracePt t="99315" x="3733800" y="3714750"/>
          <p14:tracePt t="99332" x="3746500" y="3752850"/>
          <p14:tracePt t="99348" x="3752850" y="3771900"/>
          <p14:tracePt t="99365" x="3759200" y="3790950"/>
          <p14:tracePt t="99381" x="3759200" y="3822700"/>
          <p14:tracePt t="99398" x="3759200" y="3848100"/>
          <p14:tracePt t="99415" x="3759200" y="3867150"/>
          <p14:tracePt t="99432" x="3759200" y="3873500"/>
          <p14:tracePt t="99448" x="3759200" y="3911600"/>
          <p14:tracePt t="99465" x="3746500" y="3917950"/>
          <p14:tracePt t="99468" x="3746500" y="3930650"/>
          <p14:tracePt t="99482" x="3733800" y="3937000"/>
          <p14:tracePt t="99498" x="3727450" y="3943350"/>
          <p14:tracePt t="99515" x="3708400" y="3956050"/>
          <p14:tracePt t="99531" x="3695700" y="3968750"/>
          <p14:tracePt t="99548" x="3663950" y="3975100"/>
          <p14:tracePt t="99565" x="3625850" y="3987800"/>
          <p14:tracePt t="99582" x="3562350" y="4000500"/>
          <p14:tracePt t="99598" x="3511550" y="4006850"/>
          <p14:tracePt t="99615" x="3460750" y="4006850"/>
          <p14:tracePt t="99631" x="3409950" y="4006850"/>
          <p14:tracePt t="99648" x="3371850" y="4013200"/>
          <p14:tracePt t="99665" x="3321050" y="4013200"/>
          <p14:tracePt t="99681" x="3263900" y="4019550"/>
          <p14:tracePt t="99697" x="3181350" y="4019550"/>
          <p14:tracePt t="99714" x="3130550" y="4019550"/>
          <p14:tracePt t="99732" x="3073400" y="4013200"/>
          <p14:tracePt t="99748" x="3035300" y="4006850"/>
          <p14:tracePt t="99765" x="2997200" y="4000500"/>
          <p14:tracePt t="99781" x="2971800" y="4000500"/>
          <p14:tracePt t="99798" x="2946400" y="4000500"/>
          <p14:tracePt t="99815" x="2914650" y="3994150"/>
          <p14:tracePt t="99831" x="2908300" y="3994150"/>
          <p14:tracePt t="99848" x="2895600" y="3994150"/>
          <p14:tracePt t="99865" x="2882900" y="3994150"/>
          <p14:tracePt t="99881" x="2876550" y="3987800"/>
          <p14:tracePt t="99897" x="2857500" y="3987800"/>
          <p14:tracePt t="99914" x="2838450" y="3981450"/>
          <p14:tracePt t="99931" x="2813050" y="3975100"/>
          <p14:tracePt t="99948" x="2781300" y="3968750"/>
          <p14:tracePt t="99965" x="2749550" y="3962400"/>
          <p14:tracePt t="99967" x="2736850" y="3956050"/>
          <p14:tracePt t="99981" x="2724150" y="3956050"/>
          <p14:tracePt t="99998" x="2673350" y="3943350"/>
          <p14:tracePt t="100014" x="2635250" y="3937000"/>
          <p14:tracePt t="100031" x="2616200" y="3924300"/>
          <p14:tracePt t="100048" x="2603500" y="3917950"/>
          <p14:tracePt t="100064" x="2578100" y="3917950"/>
          <p14:tracePt t="100081" x="2571750" y="3905250"/>
          <p14:tracePt t="100098" x="2565400" y="3905250"/>
          <p14:tracePt t="100114" x="2552700" y="3898900"/>
          <p14:tracePt t="100131" x="2546350" y="3898900"/>
          <p14:tracePt t="100211" x="2546350" y="3879850"/>
          <p14:tracePt t="100226" x="2546350" y="3873500"/>
          <p14:tracePt t="100235" x="2546350" y="3867150"/>
          <p14:tracePt t="100248" x="2546350" y="3860800"/>
          <p14:tracePt t="100264" x="2546350" y="3848100"/>
          <p14:tracePt t="100281" x="2546350" y="3841750"/>
          <p14:tracePt t="100297" x="2552700" y="3829050"/>
          <p14:tracePt t="100314" x="2559050" y="3822700"/>
          <p14:tracePt t="100398" x="2565400" y="3816350"/>
          <p14:tracePt t="100414" x="2571750" y="3816350"/>
          <p14:tracePt t="100422" x="2571750" y="3810000"/>
          <p14:tracePt t="100546" x="2565400" y="3810000"/>
          <p14:tracePt t="100554" x="2565400" y="3816350"/>
          <p14:tracePt t="100564" x="2559050" y="3822700"/>
          <p14:tracePt t="100580" x="2540000" y="3829050"/>
          <p14:tracePt t="100597" x="2489200" y="3848100"/>
          <p14:tracePt t="100614" x="2432050" y="3860800"/>
          <p14:tracePt t="100630" x="2400300" y="3873500"/>
          <p14:tracePt t="100648" x="2349500" y="3892550"/>
          <p14:tracePt t="100664" x="2305050" y="3905250"/>
          <p14:tracePt t="100680" x="2254250" y="3917950"/>
          <p14:tracePt t="100696" x="2216150" y="3930650"/>
          <p14:tracePt t="100713" x="2190750" y="3937000"/>
          <p14:tracePt t="100730" x="2184400" y="3937000"/>
          <p14:tracePt t="100747" x="2178050" y="3937000"/>
          <p14:tracePt t="100782" x="2171700" y="3943350"/>
          <p14:tracePt t="100806" x="2159000" y="3949700"/>
          <p14:tracePt t="100813" x="2152650" y="3956050"/>
          <p14:tracePt t="100830" x="2139950" y="3956050"/>
          <p14:tracePt t="100847" x="2127250" y="3968750"/>
          <p14:tracePt t="100864" x="2114550" y="3975100"/>
          <p14:tracePt t="100880" x="2089150" y="3981450"/>
          <p14:tracePt t="100897" x="2063750" y="3994150"/>
          <p14:tracePt t="100914" x="2032000" y="4006850"/>
          <p14:tracePt t="100930" x="2025650" y="4006850"/>
          <p14:tracePt t="100947" x="2012950" y="4006850"/>
          <p14:tracePt t="100963" x="2006600" y="4006850"/>
          <p14:tracePt t="101064" x="2000250" y="4006850"/>
          <p14:tracePt t="101118" x="1993900" y="4006850"/>
          <p14:tracePt t="101134" x="1987550" y="4006850"/>
          <p14:tracePt t="101142" x="1981200" y="4006850"/>
          <p14:tracePt t="101150" x="1974850" y="4000500"/>
          <p14:tracePt t="101163" x="1974850" y="3994150"/>
          <p14:tracePt t="101180" x="1962150" y="3987800"/>
          <p14:tracePt t="101197" x="1949450" y="3981450"/>
          <p14:tracePt t="101213" x="1943100" y="3968750"/>
          <p14:tracePt t="101230" x="1930400" y="3962400"/>
          <p14:tracePt t="101247" x="1924050" y="3956050"/>
          <p14:tracePt t="101263" x="1917700" y="3956050"/>
          <p14:tracePt t="101280" x="1905000" y="3956050"/>
          <p14:tracePt t="101297" x="1898650" y="3956050"/>
          <p14:tracePt t="101314" x="1885950" y="3956050"/>
          <p14:tracePt t="101330" x="1873250" y="3956050"/>
          <p14:tracePt t="101433" x="1866900" y="3956050"/>
          <p14:tracePt t="101470" x="1866900" y="3962400"/>
          <p14:tracePt t="101478" x="1860550" y="3968750"/>
          <p14:tracePt t="101486" x="1854200" y="3975100"/>
          <p14:tracePt t="101503" x="1847850" y="3975100"/>
          <p14:tracePt t="101513" x="1841500" y="3975100"/>
          <p14:tracePt t="101530" x="1835150" y="3981450"/>
          <p14:tracePt t="101564" x="1822450" y="3987800"/>
          <p14:tracePt t="101580" x="1816100" y="3987800"/>
          <p14:tracePt t="101596" x="1809750" y="3994150"/>
          <p14:tracePt t="101630" x="1803400" y="4000500"/>
          <p14:tracePt t="102482" x="1809750" y="4000500"/>
          <p14:tracePt t="102491" x="1809750" y="3994150"/>
          <p14:tracePt t="102716" x="1816100" y="3994150"/>
          <p14:tracePt t="102748" x="1828800" y="3987800"/>
          <p14:tracePt t="102756" x="1835150" y="3981450"/>
          <p14:tracePt t="102765" x="1835150" y="3975100"/>
          <p14:tracePt t="102778" x="1847850" y="3975100"/>
          <p14:tracePt t="102795" x="1860550" y="3962400"/>
          <p14:tracePt t="102812" x="1873250" y="3949700"/>
          <p14:tracePt t="102829" x="1873250" y="3937000"/>
          <p14:tracePt t="102845" x="1879600" y="3937000"/>
          <p14:tracePt t="102961" x="1885950" y="3930650"/>
          <p14:tracePt t="102968" x="1885950" y="3924300"/>
          <p14:tracePt t="102978" x="1892300" y="3924300"/>
          <p14:tracePt t="102995" x="1892300" y="3917950"/>
          <p14:tracePt t="103012" x="1892300" y="3911600"/>
          <p14:tracePt t="103028" x="1892300" y="3905250"/>
          <p14:tracePt t="103132" x="1892300" y="3898900"/>
          <p14:tracePt t="103141" x="1898650" y="3886200"/>
          <p14:tracePt t="103148" x="1905000" y="3867150"/>
          <p14:tracePt t="103162" x="1905000" y="3854450"/>
          <p14:tracePt t="103178" x="1911350" y="3848100"/>
          <p14:tracePt t="103195" x="1917700" y="3841750"/>
          <p14:tracePt t="103212" x="1917700" y="3835400"/>
          <p14:tracePt t="103320" x="1924050" y="3829050"/>
          <p14:tracePt t="103328" x="1930400" y="3829050"/>
          <p14:tracePt t="103336" x="1930400" y="3822700"/>
          <p14:tracePt t="103352" x="1936750" y="3816350"/>
          <p14:tracePt t="103361" x="1943100" y="3816350"/>
          <p14:tracePt t="103378" x="1949450" y="3803650"/>
          <p14:tracePt t="103395" x="1955800" y="3797300"/>
          <p14:tracePt t="103411" x="1962150" y="3797300"/>
          <p14:tracePt t="105162" x="1968500" y="3810000"/>
          <p14:tracePt t="105168" x="1974850" y="3816350"/>
          <p14:tracePt t="105184" x="1974850" y="3822700"/>
          <p14:tracePt t="105193" x="1974850" y="3829050"/>
          <p14:tracePt t="105209" x="1974850" y="3835400"/>
          <p14:tracePt t="105262" x="1974850" y="3841750"/>
          <p14:tracePt t="105278" x="1974850" y="3848100"/>
          <p14:tracePt t="105286" x="1968500" y="3848100"/>
          <p14:tracePt t="105294" x="1962150" y="3848100"/>
          <p14:tracePt t="105310" x="1955800" y="3860800"/>
          <p14:tracePt t="105326" x="1943100" y="3867150"/>
          <p14:tracePt t="105343" x="1943100" y="3873500"/>
          <p14:tracePt t="105360" x="1936750" y="3879850"/>
          <p14:tracePt t="105376" x="1924050" y="3879850"/>
          <p14:tracePt t="105393" x="1924050" y="3886200"/>
          <p14:tracePt t="105410" x="1924050" y="3892550"/>
          <p14:tracePt t="105576" x="1930400" y="3892550"/>
          <p14:tracePt t="105584" x="1943100" y="3892550"/>
          <p14:tracePt t="105594" x="1955800" y="3892550"/>
          <p14:tracePt t="105609" x="1974850" y="3892550"/>
          <p14:tracePt t="105626" x="1974850" y="3886200"/>
          <p14:tracePt t="105643" x="1981200" y="3886200"/>
          <p14:tracePt t="105659" x="1987550" y="3886200"/>
          <p14:tracePt t="105692" x="1987550" y="3879850"/>
          <p14:tracePt t="105726" x="1987550" y="3873500"/>
          <p14:tracePt t="105741" x="1981200" y="3867150"/>
          <p14:tracePt t="105748" x="1981200" y="3860800"/>
          <p14:tracePt t="105796" x="1981200" y="3854450"/>
          <p14:tracePt t="105882" x="1981200" y="3867150"/>
          <p14:tracePt t="105890" x="1981200" y="3879850"/>
          <p14:tracePt t="105898" x="1987550" y="3886200"/>
          <p14:tracePt t="105909" x="1993900" y="3892550"/>
          <p14:tracePt t="105926" x="2000250" y="3905250"/>
          <p14:tracePt t="105943" x="2000250" y="3917950"/>
          <p14:tracePt t="105959" x="2000250" y="3924300"/>
          <p14:tracePt t="106102" x="2019300" y="3930650"/>
          <p14:tracePt t="106108" x="2082800" y="3937000"/>
          <p14:tracePt t="106126" x="2241550" y="3962400"/>
          <p14:tracePt t="106142" x="2413000" y="3981450"/>
          <p14:tracePt t="106159" x="2584450" y="4013200"/>
          <p14:tracePt t="106176" x="2736850" y="4038600"/>
          <p14:tracePt t="106192" x="2870200" y="4057650"/>
          <p14:tracePt t="106208" x="2921000" y="4070350"/>
          <p14:tracePt t="106225" x="2952750" y="4070350"/>
          <p14:tracePt t="106242" x="2959100" y="4076700"/>
          <p14:tracePt t="106336" x="2971800" y="4076700"/>
          <p14:tracePt t="106344" x="2978150" y="4076700"/>
          <p14:tracePt t="106359" x="2984500" y="4076700"/>
          <p14:tracePt t="106376" x="3003550" y="4076700"/>
          <p14:tracePt t="106392" x="3016250" y="4076700"/>
          <p14:tracePt t="106409" x="3022600" y="4076700"/>
          <p14:tracePt t="106425" x="3028950" y="4076700"/>
          <p14:tracePt t="106442" x="3041650" y="4076700"/>
          <p14:tracePt t="106459" x="3048000" y="4076700"/>
          <p14:tracePt t="106462" x="3054350" y="4076700"/>
          <p14:tracePt t="106478" x="3060700" y="4076700"/>
          <p14:tracePt t="106494" x="3067050" y="4076700"/>
          <p14:tracePt t="106509" x="3086100" y="4064000"/>
          <p14:tracePt t="106525" x="3117850" y="4064000"/>
          <p14:tracePt t="106542" x="3155950" y="4064000"/>
          <p14:tracePt t="106559" x="3187700" y="4057650"/>
          <p14:tracePt t="106575" x="3219450" y="4057650"/>
          <p14:tracePt t="106592" x="3232150" y="4044950"/>
          <p14:tracePt t="106609" x="3244850" y="4038600"/>
          <p14:tracePt t="106626" x="3251200" y="4025900"/>
          <p14:tracePt t="106642" x="3257550" y="4025900"/>
          <p14:tracePt t="106659" x="3257550" y="4019550"/>
          <p14:tracePt t="106675" x="3263900" y="4019550"/>
          <p14:tracePt t="106916" x="3270250" y="4019550"/>
          <p14:tracePt t="106932" x="3276600" y="4013200"/>
          <p14:tracePt t="106942" x="3276600" y="4006850"/>
          <p14:tracePt t="106954" x="3282950" y="4006850"/>
          <p14:tracePt t="106962" x="3282950" y="4000500"/>
          <p14:tracePt t="106975" x="3282950" y="3994150"/>
          <p14:tracePt t="106991" x="3289300" y="3994150"/>
          <p14:tracePt t="107191" x="3289300" y="3987800"/>
          <p14:tracePt t="107198" x="3295650" y="3981450"/>
          <p14:tracePt t="107208" x="3302000" y="3975100"/>
          <p14:tracePt t="107225" x="3308350" y="3968750"/>
          <p14:tracePt t="107241" x="3321050" y="3962400"/>
          <p14:tracePt t="107258" x="3333750" y="3956050"/>
          <p14:tracePt t="107275" x="3340100" y="3949700"/>
          <p14:tracePt t="107291" x="3346450" y="3949700"/>
          <p14:tracePt t="107309" x="3352800" y="3949700"/>
          <p14:tracePt t="107395" x="3352800" y="3937000"/>
          <p14:tracePt t="107402" x="3346450" y="3917950"/>
          <p14:tracePt t="107410" x="3340100" y="3898900"/>
          <p14:tracePt t="107424" x="3333750" y="3879850"/>
          <p14:tracePt t="107441" x="3302000" y="3816350"/>
          <p14:tracePt t="107458" x="3257550" y="3733800"/>
          <p14:tracePt t="107475" x="3206750" y="3638550"/>
          <p14:tracePt t="107491" x="3136900" y="3530600"/>
          <p14:tracePt t="107508" x="3092450" y="3435350"/>
          <p14:tracePt t="107524" x="3060700" y="3384550"/>
          <p14:tracePt t="107543" x="3016250" y="3302000"/>
          <p14:tracePt t="107558" x="2990850" y="3251200"/>
          <p14:tracePt t="107574" x="2959100" y="3200400"/>
          <p14:tracePt t="107591" x="2927350" y="3136900"/>
          <p14:tracePt t="107608" x="2882900" y="3073400"/>
          <p14:tracePt t="107625" x="2851150" y="3035300"/>
          <p14:tracePt t="107641" x="2832100" y="2997200"/>
          <p14:tracePt t="107658" x="2819400" y="2971800"/>
          <p14:tracePt t="107674" x="2813050" y="2946400"/>
          <p14:tracePt t="107692" x="2774950" y="2901950"/>
          <p14:tracePt t="107708" x="2755900" y="2870200"/>
          <p14:tracePt t="107724" x="2717800" y="2851150"/>
          <p14:tracePt t="107741" x="2679700" y="2819400"/>
          <p14:tracePt t="107758" x="2647950" y="2794000"/>
          <p14:tracePt t="107774" x="2616200" y="2774950"/>
          <p14:tracePt t="107791" x="2603500" y="2762250"/>
          <p14:tracePt t="107808" x="2571750" y="2743200"/>
          <p14:tracePt t="107824" x="2559050" y="2743200"/>
          <p14:tracePt t="107841" x="2552700" y="2736850"/>
          <p14:tracePt t="107858" x="2540000" y="2730500"/>
          <p14:tracePt t="107874" x="2533650" y="2724150"/>
          <p14:tracePt t="107891" x="2527300" y="2711450"/>
          <p14:tracePt t="107908" x="2495550" y="2698750"/>
          <p14:tracePt t="107924" x="2470150" y="2679700"/>
          <p14:tracePt t="107941" x="2438400" y="2667000"/>
          <p14:tracePt t="107958" x="2406650" y="2641600"/>
          <p14:tracePt t="107974" x="2393950" y="2635250"/>
          <p14:tracePt t="107991" x="2381250" y="2622550"/>
          <p14:tracePt t="108007" x="2374900" y="2616200"/>
          <p14:tracePt t="108024" x="2368550" y="2616200"/>
          <p14:tracePt t="108041" x="2362200" y="2616200"/>
          <p14:tracePt t="108057" x="2349500" y="2616200"/>
          <p14:tracePt t="108074" x="2343150" y="2609850"/>
          <p14:tracePt t="108091" x="2324100" y="2597150"/>
          <p14:tracePt t="108107" x="2311400" y="2584450"/>
          <p14:tracePt t="108124" x="2298700" y="2584450"/>
          <p14:tracePt t="108141" x="2292350" y="2578100"/>
          <p14:tracePt t="108157" x="2286000" y="2578100"/>
          <p14:tracePt t="108174" x="2279650" y="2578100"/>
          <p14:tracePt t="108294" x="2266950" y="2571750"/>
          <p14:tracePt t="108310" x="2260600" y="2565400"/>
          <p14:tracePt t="108326" x="2260600" y="2559050"/>
          <p14:tracePt t="108334" x="2254250" y="2559050"/>
          <p14:tracePt t="108342" x="2254250" y="2552700"/>
          <p14:tracePt t="108357" x="2247900" y="2552700"/>
          <p14:tracePt t="108687" x="2254250" y="2552700"/>
          <p14:tracePt t="108694" x="2266950" y="2552700"/>
          <p14:tracePt t="108707" x="2286000" y="2552700"/>
          <p14:tracePt t="108724" x="2317750" y="2546350"/>
          <p14:tracePt t="108740" x="2343150" y="2540000"/>
          <p14:tracePt t="108757" x="2362200" y="2540000"/>
          <p14:tracePt t="108773" x="2368550" y="2540000"/>
          <p14:tracePt t="108790" x="2374900" y="2540000"/>
          <p14:tracePt t="108807" x="2387600" y="2533650"/>
          <p14:tracePt t="108823" x="2406650" y="2533650"/>
          <p14:tracePt t="108840" x="2438400" y="2533650"/>
          <p14:tracePt t="108857" x="2476500" y="2540000"/>
          <p14:tracePt t="108874" x="2533650" y="2552700"/>
          <p14:tracePt t="108890" x="2578100" y="2565400"/>
          <p14:tracePt t="108907" x="2616200" y="2571750"/>
          <p14:tracePt t="108923" x="2654300" y="2578100"/>
          <p14:tracePt t="108940" x="2667000" y="2578100"/>
          <p14:tracePt t="108957" x="2673350" y="2578100"/>
          <p14:tracePt t="109626" x="2679700" y="2584450"/>
          <p14:tracePt t="109643" x="2692400" y="2597150"/>
          <p14:tracePt t="109651" x="2711450" y="2622550"/>
          <p14:tracePt t="109658" x="2762250" y="2660650"/>
          <p14:tracePt t="109673" x="2806700" y="2717800"/>
          <p14:tracePt t="109690" x="2990850" y="2959100"/>
          <p14:tracePt t="109706" x="3130550" y="3111500"/>
          <p14:tracePt t="109723" x="3270250" y="3270250"/>
          <p14:tracePt t="109739" x="3416300" y="3454400"/>
          <p14:tracePt t="109756" x="3511550" y="3625850"/>
          <p14:tracePt t="109773" x="3575050" y="3721100"/>
          <p14:tracePt t="109790" x="3632200" y="3822700"/>
          <p14:tracePt t="109806" x="3644900" y="3867150"/>
          <p14:tracePt t="109822" x="3657600" y="3905250"/>
          <p14:tracePt t="109839" x="3670300" y="3943350"/>
          <p14:tracePt t="109856" x="3683000" y="3975100"/>
          <p14:tracePt t="109872" x="3689350" y="3987800"/>
          <p14:tracePt t="109889" x="3695700" y="3994150"/>
          <p14:tracePt t="109906" x="3708400" y="4006850"/>
          <p14:tracePt t="109922" x="3708400" y="4025900"/>
          <p14:tracePt t="109940" x="3714750" y="4044950"/>
          <p14:tracePt t="109956" x="3721100" y="4051300"/>
          <p14:tracePt t="109972" x="3721100" y="4057650"/>
          <p14:tracePt t="109989" x="3721100" y="4064000"/>
          <p14:tracePt t="111775" x="3721100" y="4057650"/>
          <p14:tracePt t="111930" x="3727450" y="4057650"/>
          <p14:tracePt t="112643" x="3733800" y="4051300"/>
          <p14:tracePt t="112650" x="3740150" y="4051300"/>
          <p14:tracePt t="112698" x="3740150" y="4044950"/>
          <p14:tracePt t="112714" x="3740150" y="4038600"/>
          <p14:tracePt t="113717" x="3733800" y="4038600"/>
          <p14:tracePt t="113723" x="3727450" y="4038600"/>
          <p14:tracePt t="113735" x="3727450" y="4044950"/>
          <p14:tracePt t="113752" x="3714750" y="4044950"/>
          <p14:tracePt t="113769" x="3695700" y="4044950"/>
          <p14:tracePt t="113786" x="3657600" y="4044950"/>
          <p14:tracePt t="113802" x="3625850" y="4044950"/>
          <p14:tracePt t="113819" x="3587750" y="4038600"/>
          <p14:tracePt t="113836" x="3562350" y="4038600"/>
          <p14:tracePt t="113852" x="3549650" y="4025900"/>
          <p14:tracePt t="113869" x="3536950" y="4025900"/>
          <p14:tracePt t="113886" x="3530600" y="4025900"/>
          <p14:tracePt t="113902" x="3517900" y="4019550"/>
          <p14:tracePt t="113919" x="3511550" y="4019550"/>
          <p14:tracePt t="113936" x="3492500" y="4013200"/>
          <p14:tracePt t="113952" x="3486150" y="4006850"/>
          <p14:tracePt t="113969" x="3473450" y="4006850"/>
          <p14:tracePt t="113985" x="3467100" y="4006850"/>
          <p14:tracePt t="114002" x="3454400" y="4006850"/>
          <p14:tracePt t="114019" x="3435350" y="4006850"/>
          <p14:tracePt t="114035" x="3429000" y="4000500"/>
          <p14:tracePt t="114052" x="3416300" y="4000500"/>
          <p14:tracePt t="114069" x="3409950" y="3994150"/>
          <p14:tracePt t="114085" x="3403600" y="3994150"/>
          <p14:tracePt t="114102" x="3378200" y="3987800"/>
          <p14:tracePt t="114119" x="3352800" y="3987800"/>
          <p14:tracePt t="114135" x="3321050" y="3975100"/>
          <p14:tracePt t="114152" x="3282950" y="3975100"/>
          <p14:tracePt t="114169" x="3257550" y="3975100"/>
          <p14:tracePt t="114186" x="3225800" y="3975100"/>
          <p14:tracePt t="114202" x="3200400" y="3975100"/>
          <p14:tracePt t="114219" x="3175000" y="3975100"/>
          <p14:tracePt t="114235" x="3149600" y="3968750"/>
          <p14:tracePt t="114252" x="3136900" y="3968750"/>
          <p14:tracePt t="114268" x="3117850" y="3968750"/>
          <p14:tracePt t="114285" x="3086100" y="3968750"/>
          <p14:tracePt t="114302" x="3041650" y="3968750"/>
          <p14:tracePt t="114318" x="2997200" y="3968750"/>
          <p14:tracePt t="114335" x="2933700" y="3962400"/>
          <p14:tracePt t="114352" x="2895600" y="3962400"/>
          <p14:tracePt t="114368" x="2870200" y="3962400"/>
          <p14:tracePt t="114385" x="2851150" y="3962400"/>
          <p14:tracePt t="114402" x="2813050" y="3962400"/>
          <p14:tracePt t="114419" x="2781300" y="3956050"/>
          <p14:tracePt t="114436" x="2711450" y="3956050"/>
          <p14:tracePt t="114452" x="2660650" y="3956050"/>
          <p14:tracePt t="114468" x="2622550" y="3956050"/>
          <p14:tracePt t="114485" x="2584450" y="3949700"/>
          <p14:tracePt t="114502" x="2571750" y="3949700"/>
          <p14:tracePt t="114518" x="2565400" y="3949700"/>
          <p14:tracePt t="114586" x="2565400" y="3943350"/>
          <p14:tracePt t="114594" x="2571750" y="3943350"/>
          <p14:tracePt t="114603" x="2584450" y="3924300"/>
          <p14:tracePt t="114618" x="2609850" y="3911600"/>
          <p14:tracePt t="114635" x="2679700" y="3898900"/>
          <p14:tracePt t="114652" x="2819400" y="3879850"/>
          <p14:tracePt t="114668" x="2990850" y="3879850"/>
          <p14:tracePt t="114685" x="3200400" y="3879850"/>
          <p14:tracePt t="114702" x="3409950" y="3873500"/>
          <p14:tracePt t="114718" x="3657600" y="3886200"/>
          <p14:tracePt t="114735" x="3771900" y="3898900"/>
          <p14:tracePt t="114751" x="3879850" y="3905250"/>
          <p14:tracePt t="114768" x="3930650" y="3905250"/>
          <p14:tracePt t="114785" x="3943350" y="3905250"/>
          <p14:tracePt t="114860" x="3949700" y="3905250"/>
          <p14:tracePt t="114868" x="3956050" y="3905250"/>
          <p14:tracePt t="114876" x="3962400" y="3905250"/>
          <p14:tracePt t="114885" x="3975100" y="3905250"/>
          <p14:tracePt t="114901" x="3987800" y="3905250"/>
          <p14:tracePt t="114918" x="3994150" y="3905250"/>
          <p14:tracePt t="114935" x="4000500" y="3905250"/>
          <p14:tracePt t="115206" x="4006850" y="3905250"/>
          <p14:tracePt t="115212" x="4032250" y="3905250"/>
          <p14:tracePt t="115220" x="4070350" y="3917950"/>
          <p14:tracePt t="115234" x="4114800" y="3924300"/>
          <p14:tracePt t="115252" x="4222750" y="3937000"/>
          <p14:tracePt t="115268" x="4267200" y="3937000"/>
          <p14:tracePt t="115285" x="4298950" y="3937000"/>
          <p14:tracePt t="115301" x="4311650" y="3937000"/>
          <p14:tracePt t="115318" x="4318000" y="3937000"/>
          <p14:tracePt t="115334" x="4324350" y="3937000"/>
          <p14:tracePt t="115368" x="4362450" y="3937000"/>
          <p14:tracePt t="115384" x="4400550" y="3937000"/>
          <p14:tracePt t="115401" x="4451350" y="3937000"/>
          <p14:tracePt t="115418" x="4495800" y="3937000"/>
          <p14:tracePt t="115434" x="4533900" y="3930650"/>
          <p14:tracePt t="115451" x="4546600" y="3924300"/>
          <p14:tracePt t="115468" x="4559300" y="3924300"/>
          <p14:tracePt t="115471" x="4565650" y="3924300"/>
          <p14:tracePt t="115484" x="4572000" y="3924300"/>
          <p14:tracePt t="115501" x="4597400" y="3917950"/>
          <p14:tracePt t="115518" x="4667250" y="3911600"/>
          <p14:tracePt t="115534" x="4756150" y="3911600"/>
          <p14:tracePt t="115551" x="4838700" y="3917950"/>
          <p14:tracePt t="115567" x="4908550" y="3930650"/>
          <p14:tracePt t="115584" x="4946650" y="3930650"/>
          <p14:tracePt t="115601" x="4965700" y="3937000"/>
          <p14:tracePt t="115617" x="4972050" y="3937000"/>
          <p14:tracePt t="115634" x="4991100" y="3937000"/>
          <p14:tracePt t="115651" x="4997450" y="3937000"/>
          <p14:tracePt t="115667" x="5010150" y="3937000"/>
          <p14:tracePt t="115684" x="5016500" y="3937000"/>
          <p14:tracePt t="115700" x="5022850" y="3937000"/>
          <p14:tracePt t="115717" x="5035550" y="3937000"/>
          <p14:tracePt t="115734" x="5041900" y="3930650"/>
          <p14:tracePt t="115750" x="5060950" y="3924300"/>
          <p14:tracePt t="115769" x="5073650" y="3917950"/>
          <p14:tracePt t="115784" x="5080000" y="3917950"/>
          <p14:tracePt t="115801" x="5086350" y="3917950"/>
          <p14:tracePt t="115956" x="5080000" y="3917950"/>
          <p14:tracePt t="115964" x="5067300" y="3924300"/>
          <p14:tracePt t="115972" x="5035550" y="3930650"/>
          <p14:tracePt t="115984" x="5010150" y="3930650"/>
          <p14:tracePt t="116000" x="4972050" y="3937000"/>
          <p14:tracePt t="116017" x="4933950" y="3943350"/>
          <p14:tracePt t="116034" x="4870450" y="3949700"/>
          <p14:tracePt t="116050" x="4832350" y="3949700"/>
          <p14:tracePt t="116067" x="4787900" y="3956050"/>
          <p14:tracePt t="116084" x="4768850" y="3956050"/>
          <p14:tracePt t="116100" x="4756150" y="3956050"/>
          <p14:tracePt t="116238" x="4775200" y="3949700"/>
          <p14:tracePt t="116247" x="4781550" y="3943350"/>
          <p14:tracePt t="116254" x="4800600" y="3937000"/>
          <p14:tracePt t="116267" x="4819650" y="3930650"/>
          <p14:tracePt t="116284" x="4857750" y="3917950"/>
          <p14:tracePt t="116300" x="4946650" y="3905250"/>
          <p14:tracePt t="116317" x="5111750" y="3892550"/>
          <p14:tracePt t="116334" x="5232400" y="3873500"/>
          <p14:tracePt t="116350" x="5403850" y="3841750"/>
          <p14:tracePt t="116367" x="5626100" y="3822700"/>
          <p14:tracePt t="116384" x="5835650" y="3816350"/>
          <p14:tracePt t="116401" x="6038850" y="3816350"/>
          <p14:tracePt t="116417" x="6216650" y="3816350"/>
          <p14:tracePt t="116434" x="6438900" y="3822700"/>
          <p14:tracePt t="116450" x="6565900" y="3822700"/>
          <p14:tracePt t="116467" x="6718300" y="3822700"/>
          <p14:tracePt t="116483" x="6889750" y="3841750"/>
          <p14:tracePt t="116500" x="7023100" y="3892550"/>
          <p14:tracePt t="116517" x="7124700" y="3937000"/>
          <p14:tracePt t="116533" x="7175500" y="3956050"/>
          <p14:tracePt t="116550" x="7200900" y="3962400"/>
          <p14:tracePt t="116567" x="7207250" y="3962400"/>
          <p14:tracePt t="116584" x="7219950" y="3956050"/>
          <p14:tracePt t="116600" x="7239000" y="3949700"/>
          <p14:tracePt t="116617" x="7245350" y="3943350"/>
          <p14:tracePt t="116633" x="7251700" y="3937000"/>
          <p14:tracePt t="116650" x="7264400" y="3937000"/>
          <p14:tracePt t="116724" x="7258050" y="3937000"/>
          <p14:tracePt t="116733" x="7239000" y="3937000"/>
          <p14:tracePt t="116740" x="7213600" y="3943350"/>
          <p14:tracePt t="116750" x="7181850" y="3943350"/>
          <p14:tracePt t="116766" x="7048500" y="3937000"/>
          <p14:tracePt t="116783" x="6858000" y="3892550"/>
          <p14:tracePt t="116800" x="6578600" y="3848100"/>
          <p14:tracePt t="116816" x="6343650" y="3848100"/>
          <p14:tracePt t="116834" x="6019800" y="3822700"/>
          <p14:tracePt t="116850" x="5829300" y="3810000"/>
          <p14:tracePt t="116866" x="5670550" y="3797300"/>
          <p14:tracePt t="116883" x="5549900" y="3797300"/>
          <p14:tracePt t="116900" x="5422900" y="3816350"/>
          <p14:tracePt t="116916" x="5314950" y="3854450"/>
          <p14:tracePt t="116933" x="5213350" y="3905250"/>
          <p14:tracePt t="116950" x="5130800" y="3924300"/>
          <p14:tracePt t="116966" x="5054600" y="3937000"/>
          <p14:tracePt t="116969" x="5022850" y="3949700"/>
          <p14:tracePt t="116983" x="4972050" y="3956050"/>
          <p14:tracePt t="116999" x="4883150" y="3968750"/>
          <p14:tracePt t="117018" x="4794250" y="3975100"/>
          <p14:tracePt t="117033" x="4711700" y="3981450"/>
          <p14:tracePt t="117050" x="4648200" y="3987800"/>
          <p14:tracePt t="117066" x="4610100" y="3987800"/>
          <p14:tracePt t="117083" x="4578350" y="3994150"/>
          <p14:tracePt t="117100" x="4489450" y="3994150"/>
          <p14:tracePt t="117116" x="4387850" y="3981450"/>
          <p14:tracePt t="117133" x="4311650" y="3975100"/>
          <p14:tracePt t="117150" x="4260850" y="3968750"/>
          <p14:tracePt t="117166" x="4222750" y="3962400"/>
          <p14:tracePt t="117183" x="4191000" y="3956050"/>
          <p14:tracePt t="117199" x="4184650" y="3956050"/>
          <p14:tracePt t="117216" x="4178300" y="3956050"/>
          <p14:tracePt t="117304" x="4184650" y="3949700"/>
          <p14:tracePt t="117312" x="4191000" y="3943350"/>
          <p14:tracePt t="117320" x="4197350" y="3943350"/>
          <p14:tracePt t="117333" x="4203700" y="3937000"/>
          <p14:tracePt t="117349" x="4241800" y="3917950"/>
          <p14:tracePt t="117366" x="4298950" y="3905250"/>
          <p14:tracePt t="117383" x="4394200" y="3892550"/>
          <p14:tracePt t="117399" x="4495800" y="3886200"/>
          <p14:tracePt t="117416" x="4591050" y="3867150"/>
          <p14:tracePt t="117433" x="4699000" y="3860800"/>
          <p14:tracePt t="117449" x="4819650" y="3860800"/>
          <p14:tracePt t="117466" x="4946650" y="3873500"/>
          <p14:tracePt t="117470" x="5022850" y="3879850"/>
          <p14:tracePt t="117482" x="5111750" y="3886200"/>
          <p14:tracePt t="117499" x="5264150" y="3886200"/>
          <p14:tracePt t="117515" x="5505450" y="3867150"/>
          <p14:tracePt t="117532" x="5638800" y="3860800"/>
          <p14:tracePt t="117549" x="5753100" y="3848100"/>
          <p14:tracePt t="117566" x="5854700" y="3848100"/>
          <p14:tracePt t="117582" x="5943600" y="3829050"/>
          <p14:tracePt t="117599" x="6045200" y="3822700"/>
          <p14:tracePt t="117616" x="6121400" y="3816350"/>
          <p14:tracePt t="117632" x="6216650" y="3803650"/>
          <p14:tracePt t="117649" x="6261100" y="3797300"/>
          <p14:tracePt t="117666" x="6292850" y="3790950"/>
          <p14:tracePt t="117682" x="6330950" y="3790950"/>
          <p14:tracePt t="117699" x="6369050" y="3790950"/>
          <p14:tracePt t="117716" x="6419850" y="3790950"/>
          <p14:tracePt t="117732" x="6464300" y="3784600"/>
          <p14:tracePt t="117749" x="6515100" y="3771900"/>
          <p14:tracePt t="117766" x="6597650" y="3765550"/>
          <p14:tracePt t="117782" x="6642100" y="3759200"/>
          <p14:tracePt t="117799" x="6692900" y="3759200"/>
          <p14:tracePt t="117815" x="6731000" y="3759200"/>
          <p14:tracePt t="117832" x="6769100" y="3759200"/>
          <p14:tracePt t="117849" x="6788150" y="3759200"/>
          <p14:tracePt t="117865" x="6807200" y="3752850"/>
          <p14:tracePt t="117882" x="6826250" y="3752850"/>
          <p14:tracePt t="117899" x="6832600" y="3746500"/>
          <p14:tracePt t="117915" x="6870700" y="3746500"/>
          <p14:tracePt t="117932" x="6896100" y="3746500"/>
          <p14:tracePt t="117949" x="6915150" y="3746500"/>
          <p14:tracePt t="117965" x="6934200" y="3746500"/>
          <p14:tracePt t="117982" x="6940550" y="3746500"/>
          <p14:tracePt t="117999" x="6953250" y="3746500"/>
          <p14:tracePt t="118017" x="6997700" y="3759200"/>
          <p14:tracePt t="118032" x="7042150" y="3771900"/>
          <p14:tracePt t="118049" x="7073900" y="3778250"/>
          <p14:tracePt t="118065" x="7092950" y="3784600"/>
          <p14:tracePt t="118082" x="7099300" y="3784600"/>
          <p14:tracePt t="118236" x="7099300" y="3790950"/>
          <p14:tracePt t="118245" x="7086600" y="3790950"/>
          <p14:tracePt t="118252" x="7067550" y="3797300"/>
          <p14:tracePt t="118265" x="7042150" y="3810000"/>
          <p14:tracePt t="118282" x="6965950" y="3835400"/>
          <p14:tracePt t="118298" x="6769100" y="3829050"/>
          <p14:tracePt t="118316" x="6616700" y="3797300"/>
          <p14:tracePt t="118332" x="6508750" y="3771900"/>
          <p14:tracePt t="118348" x="6419850" y="3765550"/>
          <p14:tracePt t="118365" x="6330950" y="3765550"/>
          <p14:tracePt t="118382" x="6242050" y="3778250"/>
          <p14:tracePt t="118398" x="6146800" y="3790950"/>
          <p14:tracePt t="118416" x="5962650" y="3816350"/>
          <p14:tracePt t="118432" x="5822950" y="3822700"/>
          <p14:tracePt t="118448" x="5708650" y="3822700"/>
          <p14:tracePt t="118465" x="5619750" y="3835400"/>
          <p14:tracePt t="118482" x="5537200" y="3848100"/>
          <p14:tracePt t="118498" x="5454650" y="3854450"/>
          <p14:tracePt t="118515" x="5378450" y="3854450"/>
          <p14:tracePt t="118532" x="5289550" y="3854450"/>
          <p14:tracePt t="118548" x="5226050" y="3854450"/>
          <p14:tracePt t="118566" x="5149850" y="3860800"/>
          <p14:tracePt t="118582" x="5105400" y="3860800"/>
          <p14:tracePt t="118598" x="5060950" y="3860800"/>
          <p14:tracePt t="118615" x="5003800" y="3860800"/>
          <p14:tracePt t="118631" x="4953000" y="3860800"/>
          <p14:tracePt t="118648" x="4902200" y="3860800"/>
          <p14:tracePt t="118665" x="4832350" y="3854450"/>
          <p14:tracePt t="118682" x="4749800" y="3854450"/>
          <p14:tracePt t="118698" x="4699000" y="3854450"/>
          <p14:tracePt t="118715" x="4648200" y="3854450"/>
          <p14:tracePt t="118731" x="4603750" y="3854450"/>
          <p14:tracePt t="118748" x="4559300" y="3854450"/>
          <p14:tracePt t="118765" x="4533900" y="3854450"/>
          <p14:tracePt t="118781" x="4514850" y="3854450"/>
          <p14:tracePt t="118798" x="4495800" y="3867150"/>
          <p14:tracePt t="118815" x="4489450" y="3867150"/>
          <p14:tracePt t="118943" x="4483100" y="3873500"/>
          <p14:tracePt t="118951" x="4476750" y="3873500"/>
          <p14:tracePt t="118965" x="4470400" y="3873500"/>
          <p14:tracePt t="118996" x="4464050" y="3873500"/>
          <p14:tracePt t="119083" x="4470400" y="3873500"/>
          <p14:tracePt t="119090" x="4470400" y="3867150"/>
          <p14:tracePt t="119099" x="4476750" y="3860800"/>
          <p14:tracePt t="119115" x="4495800" y="3854450"/>
          <p14:tracePt t="119131" x="4533900" y="3848100"/>
          <p14:tracePt t="119148" x="4572000" y="3835400"/>
          <p14:tracePt t="119164" x="4610100" y="3829050"/>
          <p14:tracePt t="119181" x="4635500" y="3822700"/>
          <p14:tracePt t="119198" x="4660900" y="3816350"/>
          <p14:tracePt t="119214" x="4673600" y="3816350"/>
          <p14:tracePt t="119231" x="4718050" y="3816350"/>
          <p14:tracePt t="119248" x="4743450" y="3816350"/>
          <p14:tracePt t="119264" x="4775200" y="3816350"/>
          <p14:tracePt t="119281" x="4819650" y="3816350"/>
          <p14:tracePt t="119298" x="4857750" y="3816350"/>
          <p14:tracePt t="119314" x="4908550" y="3816350"/>
          <p14:tracePt t="119331" x="4953000" y="3816350"/>
          <p14:tracePt t="119348" x="5022850" y="3816350"/>
          <p14:tracePt t="119364" x="5080000" y="3810000"/>
          <p14:tracePt t="119381" x="5137150" y="3810000"/>
          <p14:tracePt t="119397" x="5187950" y="3810000"/>
          <p14:tracePt t="119414" x="5251450" y="3810000"/>
          <p14:tracePt t="119431" x="5340350" y="3816350"/>
          <p14:tracePt t="119447" x="5435600" y="3829050"/>
          <p14:tracePt t="119464" x="5499100" y="3841750"/>
          <p14:tracePt t="119467" x="5530850" y="3848100"/>
          <p14:tracePt t="119481" x="5575300" y="3860800"/>
          <p14:tracePt t="119499" x="5670550" y="3879850"/>
          <p14:tracePt t="119514" x="5721350" y="3892550"/>
          <p14:tracePt t="119531" x="5765800" y="3905250"/>
          <p14:tracePt t="119547" x="5829300" y="3911600"/>
          <p14:tracePt t="119564" x="5899150" y="3924300"/>
          <p14:tracePt t="119581" x="5956300" y="3924300"/>
          <p14:tracePt t="119597" x="6007100" y="3924300"/>
          <p14:tracePt t="119614" x="6083300" y="3924300"/>
          <p14:tracePt t="119631" x="6159500" y="3924300"/>
          <p14:tracePt t="119647" x="6280150" y="3924300"/>
          <p14:tracePt t="119664" x="6400800" y="3937000"/>
          <p14:tracePt t="119680" x="6502400" y="3962400"/>
          <p14:tracePt t="119697" x="6546850" y="3968750"/>
          <p14:tracePt t="119714" x="6578600" y="3968750"/>
          <p14:tracePt t="119730" x="6610350" y="3975100"/>
          <p14:tracePt t="119748" x="6667500" y="3975100"/>
          <p14:tracePt t="119764" x="6699250" y="3981450"/>
          <p14:tracePt t="119780" x="6743700" y="3981450"/>
          <p14:tracePt t="119797" x="6769100" y="3981450"/>
          <p14:tracePt t="119814" x="6788150" y="3975100"/>
          <p14:tracePt t="119830" x="6807200" y="3975100"/>
          <p14:tracePt t="119847" x="6838950" y="3968750"/>
          <p14:tracePt t="119864" x="6864350" y="3962400"/>
          <p14:tracePt t="119880" x="6902450" y="3962400"/>
          <p14:tracePt t="119897" x="6953250" y="3956050"/>
          <p14:tracePt t="119914" x="6985000" y="3949700"/>
          <p14:tracePt t="119930" x="6997700" y="3949700"/>
          <p14:tracePt t="119947" x="7010400" y="3943350"/>
          <p14:tracePt t="119980" x="7016750" y="3937000"/>
          <p14:tracePt t="119997" x="7035800" y="3924300"/>
          <p14:tracePt t="120014" x="7048500" y="3924300"/>
          <p14:tracePt t="120030" x="7080250" y="3911600"/>
          <p14:tracePt t="120047" x="7112000" y="3898900"/>
          <p14:tracePt t="120064" x="7137400" y="3892550"/>
          <p14:tracePt t="120080" x="7143750" y="3886200"/>
          <p14:tracePt t="120097" x="7156450" y="3886200"/>
          <p14:tracePt t="120113" x="7162800" y="3873500"/>
          <p14:tracePt t="120130" x="7169150" y="3867150"/>
          <p14:tracePt t="120147" x="7181850" y="3860800"/>
          <p14:tracePt t="120164" x="7188200" y="3860800"/>
          <p14:tracePt t="120242" x="7194550" y="3854450"/>
          <p14:tracePt t="120259" x="7200900" y="3854450"/>
          <p14:tracePt t="120265" x="7207250" y="3848100"/>
          <p14:tracePt t="120280" x="7219950" y="3841750"/>
          <p14:tracePt t="120297" x="7226300" y="3841750"/>
          <p14:tracePt t="120313" x="7232650" y="3841750"/>
          <p14:tracePt t="120330" x="7239000" y="3841750"/>
          <p14:tracePt t="120347" x="7258050" y="3835400"/>
          <p14:tracePt t="120363" x="7302500" y="3829050"/>
          <p14:tracePt t="120380" x="7340600" y="3829050"/>
          <p14:tracePt t="120397" x="7372350" y="3829050"/>
          <p14:tracePt t="120414" x="7391400" y="3829050"/>
          <p14:tracePt t="120430" x="7397750" y="3829050"/>
          <p14:tracePt t="120447" x="7404100" y="3829050"/>
          <p14:tracePt t="120463" x="7416800" y="3829050"/>
          <p14:tracePt t="120480" x="7442200" y="3829050"/>
          <p14:tracePt t="120496" x="7448550" y="3829050"/>
          <p14:tracePt t="120513" x="7467600" y="3829050"/>
          <p14:tracePt t="120530" x="7473950" y="3829050"/>
          <p14:tracePt t="120548" x="7480300" y="3829050"/>
          <p14:tracePt t="120594" x="7486650" y="3829050"/>
          <p14:tracePt t="121190" x="7486650" y="3822700"/>
          <p14:tracePt t="121198" x="7486650" y="3810000"/>
          <p14:tracePt t="121205" x="7486650" y="3797300"/>
          <p14:tracePt t="121213" x="7486650" y="3790950"/>
          <p14:tracePt t="121229" x="7486650" y="3778250"/>
          <p14:tracePt t="121246" x="7486650" y="3765550"/>
          <p14:tracePt t="121307" x="7486650" y="3752850"/>
          <p14:tracePt t="121323" x="7486650" y="3740150"/>
          <p14:tracePt t="121330" x="7486650" y="3733800"/>
          <p14:tracePt t="121338" x="7486650" y="3727450"/>
          <p14:tracePt t="121347" x="7486650" y="3721100"/>
          <p14:tracePt t="121363" x="7486650" y="3708400"/>
          <p14:tracePt t="121379" x="7486650" y="3702050"/>
          <p14:tracePt t="121396" x="7486650" y="3689350"/>
          <p14:tracePt t="121588" x="7473950" y="3689350"/>
          <p14:tracePt t="121596" x="7461250" y="3695700"/>
          <p14:tracePt t="121604" x="7442200" y="3702050"/>
          <p14:tracePt t="121613" x="7416800" y="3708400"/>
          <p14:tracePt t="121629" x="7366000" y="3721100"/>
          <p14:tracePt t="121646" x="7302500" y="3727450"/>
          <p14:tracePt t="121662" x="7213600" y="3740150"/>
          <p14:tracePt t="121679" x="7143750" y="3746500"/>
          <p14:tracePt t="121695" x="7067550" y="3746500"/>
          <p14:tracePt t="121712" x="6978650" y="3746500"/>
          <p14:tracePt t="121729" x="6838950" y="3733800"/>
          <p14:tracePt t="121746" x="6616700" y="3721100"/>
          <p14:tracePt t="121762" x="6489700" y="3721100"/>
          <p14:tracePt t="121779" x="6362700" y="3733800"/>
          <p14:tracePt t="121795" x="6235700" y="3740150"/>
          <p14:tracePt t="121812" x="6146800" y="3746500"/>
          <p14:tracePt t="121829" x="6070600" y="3752850"/>
          <p14:tracePt t="121845" x="6019800" y="3765550"/>
          <p14:tracePt t="121862" x="5918200" y="3765550"/>
          <p14:tracePt t="121879" x="5842000" y="3784600"/>
          <p14:tracePt t="121895" x="5765800" y="3797300"/>
          <p14:tracePt t="121912" x="5695950" y="3797300"/>
          <p14:tracePt t="121928" x="5651500" y="3803650"/>
          <p14:tracePt t="121945" x="5600700" y="3810000"/>
          <p14:tracePt t="121962" x="5556250" y="3810000"/>
          <p14:tracePt t="121979" x="5499100" y="3816350"/>
          <p14:tracePt t="121981" x="5454650" y="3816350"/>
          <p14:tracePt t="121996" x="5378450" y="3816350"/>
          <p14:tracePt t="122012" x="5308600" y="3797300"/>
          <p14:tracePt t="122029" x="5264150" y="3784600"/>
          <p14:tracePt t="122045" x="5213350" y="3765550"/>
          <p14:tracePt t="122062" x="5143500" y="3746500"/>
          <p14:tracePt t="122078" x="5080000" y="3733800"/>
          <p14:tracePt t="122095" x="5048250" y="3721100"/>
          <p14:tracePt t="122112" x="4997450" y="3708400"/>
          <p14:tracePt t="122128" x="4940300" y="3702050"/>
          <p14:tracePt t="122145" x="4832350" y="3695700"/>
          <p14:tracePt t="122162" x="4762500" y="3689350"/>
          <p14:tracePt t="122178" x="4711700" y="3676650"/>
          <p14:tracePt t="122195" x="4635500" y="3657600"/>
          <p14:tracePt t="122212" x="4584700" y="3644900"/>
          <p14:tracePt t="122228" x="4533900" y="3632200"/>
          <p14:tracePt t="122245" x="4476750" y="3619500"/>
          <p14:tracePt t="122262" x="4394200" y="3606800"/>
          <p14:tracePt t="122278" x="4368800" y="3600450"/>
          <p14:tracePt t="122295" x="4349750" y="3594100"/>
          <p14:tracePt t="122312" x="4343400" y="3594100"/>
          <p14:tracePt t="122328" x="4330700" y="3594100"/>
          <p14:tracePt t="122345" x="4324350" y="3594100"/>
          <p14:tracePt t="122361" x="4318000" y="3594100"/>
          <p14:tracePt t="122378" x="4311650" y="3594100"/>
          <p14:tracePt t="122395" x="4305300" y="3594100"/>
          <p14:tracePt t="122484" x="4298950" y="3594100"/>
          <p14:tracePt t="122498" x="4298950" y="3606800"/>
          <p14:tracePt t="122506" x="4292600" y="3625850"/>
          <p14:tracePt t="122514" x="4286250" y="3644900"/>
          <p14:tracePt t="122528" x="4279900" y="3676650"/>
          <p14:tracePt t="122545" x="4273550" y="3714750"/>
          <p14:tracePt t="122562" x="4273550" y="3733800"/>
          <p14:tracePt t="122578" x="4273550" y="3752850"/>
          <p14:tracePt t="122595" x="4273550" y="3771900"/>
          <p14:tracePt t="122612" x="4273550" y="3784600"/>
          <p14:tracePt t="122628" x="4279900" y="3810000"/>
          <p14:tracePt t="122645" x="4279900" y="3829050"/>
          <p14:tracePt t="122662" x="4286250" y="3841750"/>
          <p14:tracePt t="122678" x="4292600" y="3848100"/>
          <p14:tracePt t="122695" x="4292600" y="3867150"/>
          <p14:tracePt t="122711" x="4298950" y="3886200"/>
          <p14:tracePt t="122728" x="4298950" y="3905250"/>
          <p14:tracePt t="122745" x="4298950" y="3917950"/>
          <p14:tracePt t="122762" x="4298950" y="3930650"/>
          <p14:tracePt t="122778" x="4298950" y="3937000"/>
          <p14:tracePt t="122795" x="4298950" y="3956050"/>
          <p14:tracePt t="122811" x="4298950" y="3968750"/>
          <p14:tracePt t="122828" x="4292600" y="3981450"/>
          <p14:tracePt t="122845" x="4292600" y="3987800"/>
          <p14:tracePt t="122954" x="4305300" y="3987800"/>
          <p14:tracePt t="122960" x="4330700" y="3981450"/>
          <p14:tracePt t="122968" x="4356100" y="3975100"/>
          <p14:tracePt t="122978" x="4400550" y="3975100"/>
          <p14:tracePt t="122994" x="4470400" y="3962400"/>
          <p14:tracePt t="123011" x="4546600" y="3943350"/>
          <p14:tracePt t="123028" x="4629150" y="3930650"/>
          <p14:tracePt t="123044" x="4705350" y="3917950"/>
          <p14:tracePt t="123061" x="4756150" y="3911600"/>
          <p14:tracePt t="123078" x="4800600" y="3905250"/>
          <p14:tracePt t="123094" x="4832350" y="3898900"/>
          <p14:tracePt t="123111" x="4883150" y="3892550"/>
          <p14:tracePt t="123128" x="4933950" y="3886200"/>
          <p14:tracePt t="123144" x="5022850" y="3879850"/>
          <p14:tracePt t="123161" x="5143500" y="3873500"/>
          <p14:tracePt t="123178" x="5270500" y="3873500"/>
          <p14:tracePt t="123194" x="5314950" y="3867150"/>
          <p14:tracePt t="123211" x="5346700" y="3860800"/>
          <p14:tracePt t="123227" x="5384800" y="3860800"/>
          <p14:tracePt t="123244" x="5422900" y="3860800"/>
          <p14:tracePt t="123261" x="5473700" y="3867150"/>
          <p14:tracePt t="123277" x="5524500" y="3879850"/>
          <p14:tracePt t="123294" x="5613400" y="3892550"/>
          <p14:tracePt t="123311" x="5676900" y="3905250"/>
          <p14:tracePt t="123328" x="5778500" y="3917950"/>
          <p14:tracePt t="123344" x="5835650" y="3917950"/>
          <p14:tracePt t="123361" x="5899150" y="3917950"/>
          <p14:tracePt t="123377" x="5969000" y="3924300"/>
          <p14:tracePt t="123394" x="6057900" y="3943350"/>
          <p14:tracePt t="123411" x="6165850" y="3962400"/>
          <p14:tracePt t="123427" x="6280150" y="4006850"/>
          <p14:tracePt t="123444" x="6369050" y="4032250"/>
          <p14:tracePt t="123461" x="6432550" y="4051300"/>
          <p14:tracePt t="123477" x="6451600" y="4051300"/>
          <p14:tracePt t="123494" x="6477000" y="4051300"/>
          <p14:tracePt t="123511" x="6508750" y="4051300"/>
          <p14:tracePt t="123527" x="6559550" y="4051300"/>
          <p14:tracePt t="123544" x="6648450" y="4051300"/>
          <p14:tracePt t="123561" x="6775450" y="4051300"/>
          <p14:tracePt t="123578" x="6921500" y="4051300"/>
          <p14:tracePt t="123594" x="6991350" y="4051300"/>
          <p14:tracePt t="123611" x="7029450" y="4051300"/>
          <p14:tracePt t="123627" x="7073900" y="4051300"/>
          <p14:tracePt t="123644" x="7156450" y="4064000"/>
          <p14:tracePt t="123660" x="7239000" y="4070350"/>
          <p14:tracePt t="123677" x="7302500" y="4089400"/>
          <p14:tracePt t="123694" x="7340600" y="4089400"/>
          <p14:tracePt t="123710" x="7378700" y="4089400"/>
          <p14:tracePt t="123728" x="7442200" y="4089400"/>
          <p14:tracePt t="123744" x="7493000" y="4076700"/>
          <p14:tracePt t="123760" x="7524750" y="4070350"/>
          <p14:tracePt t="123777" x="7556500" y="4070350"/>
          <p14:tracePt t="123794" x="7569200" y="4064000"/>
          <p14:tracePt t="123810" x="7575550" y="4064000"/>
          <p14:tracePt t="123978" x="7575550" y="4057650"/>
          <p14:tracePt t="124097" x="7575550" y="4051300"/>
          <p14:tracePt t="124104" x="7575550" y="4032250"/>
          <p14:tracePt t="124111" x="7575550" y="4013200"/>
          <p14:tracePt t="124127" x="7562850" y="3962400"/>
          <p14:tracePt t="124143" x="7550150" y="3930650"/>
          <p14:tracePt t="124160" x="7537450" y="3917950"/>
          <p14:tracePt t="124177" x="7537450" y="3905250"/>
          <p14:tracePt t="124194" x="7537450" y="3898900"/>
          <p14:tracePt t="124268" x="7537450" y="3892550"/>
          <p14:tracePt t="124285" x="7537450" y="3886200"/>
          <p14:tracePt t="124292" x="7537450" y="3879850"/>
          <p14:tracePt t="124300" x="7537450" y="3873500"/>
          <p14:tracePt t="124310" x="7537450" y="3860800"/>
          <p14:tracePt t="124326" x="7537450" y="3848100"/>
          <p14:tracePt t="124343" x="7537450" y="3829050"/>
          <p14:tracePt t="124360" x="7537450" y="3816350"/>
          <p14:tracePt t="124376" x="7537450" y="3803650"/>
          <p14:tracePt t="124393" x="7537450" y="3790950"/>
          <p14:tracePt t="124410" x="7537450" y="3784600"/>
          <p14:tracePt t="124426" x="7543800" y="3771900"/>
          <p14:tracePt t="124443" x="7550150" y="3765550"/>
          <p14:tracePt t="124460" x="7550150" y="3752850"/>
          <p14:tracePt t="124476" x="7556500" y="3740150"/>
          <p14:tracePt t="124493" x="7562850" y="3727450"/>
          <p14:tracePt t="124510" x="7569200" y="3721100"/>
          <p14:tracePt t="124526" x="7575550" y="3708400"/>
          <p14:tracePt t="124543" x="7575550" y="3702050"/>
          <p14:tracePt t="124576" x="7575550" y="3689350"/>
          <p14:tracePt t="124593" x="7575550" y="3683000"/>
          <p14:tracePt t="124609" x="7575550" y="3670300"/>
          <p14:tracePt t="124643" x="7575550" y="3663950"/>
          <p14:tracePt t="124674" x="7575550" y="3657600"/>
          <p14:tracePt t="124762" x="7575550" y="3651250"/>
          <p14:tracePt t="125098" x="7569200" y="3651250"/>
          <p14:tracePt t="125114" x="7562850" y="3657600"/>
          <p14:tracePt t="125122" x="7556500" y="3663950"/>
          <p14:tracePt t="125138" x="7550150" y="3663950"/>
          <p14:tracePt t="125144" x="7543800" y="3663950"/>
          <p14:tracePt t="125160" x="7537450" y="3670300"/>
          <p14:tracePt t="125176" x="7524750" y="3676650"/>
          <p14:tracePt t="125192" x="7518400" y="3683000"/>
          <p14:tracePt t="125209" x="7505700" y="3689350"/>
          <p14:tracePt t="125226" x="7493000" y="3695700"/>
          <p14:tracePt t="125242" x="7467600" y="3702050"/>
          <p14:tracePt t="125259" x="7442200" y="3708400"/>
          <p14:tracePt t="125276" x="7397750" y="3714750"/>
          <p14:tracePt t="125292" x="7353300" y="3714750"/>
          <p14:tracePt t="125309" x="7289800" y="3714750"/>
          <p14:tracePt t="125326" x="7156450" y="3708400"/>
          <p14:tracePt t="125342" x="7067550" y="3689350"/>
          <p14:tracePt t="125359" x="6978650" y="3676650"/>
          <p14:tracePt t="125376" x="6921500" y="3670300"/>
          <p14:tracePt t="125392" x="6870700" y="3663950"/>
          <p14:tracePt t="125409" x="6826250" y="3657600"/>
          <p14:tracePt t="125426" x="6750050" y="3651250"/>
          <p14:tracePt t="125442" x="6686550" y="3638550"/>
          <p14:tracePt t="125459" x="6610350" y="3638550"/>
          <p14:tracePt t="125476" x="6521450" y="3638550"/>
          <p14:tracePt t="125492" x="6445250" y="3632200"/>
          <p14:tracePt t="125509" x="6394450" y="3625850"/>
          <p14:tracePt t="125525" x="6350000" y="3625850"/>
          <p14:tracePt t="125542" x="6299200" y="3625850"/>
          <p14:tracePt t="125559" x="6203950" y="3625850"/>
          <p14:tracePt t="125576" x="6121400" y="3638550"/>
          <p14:tracePt t="125594" x="6032500" y="3657600"/>
          <p14:tracePt t="125609" x="5924550" y="3670300"/>
          <p14:tracePt t="125625" x="5803900" y="3689350"/>
          <p14:tracePt t="125642" x="5695950" y="3695700"/>
          <p14:tracePt t="125659" x="5568950" y="3702050"/>
          <p14:tracePt t="125675" x="5473700" y="3702050"/>
          <p14:tracePt t="125692" x="5365750" y="3702050"/>
          <p14:tracePt t="125709" x="5257800" y="3695700"/>
          <p14:tracePt t="125725" x="5149850" y="3683000"/>
          <p14:tracePt t="125742" x="5099050" y="3676650"/>
          <p14:tracePt t="125759" x="5067300" y="3676650"/>
          <p14:tracePt t="125775" x="5016500" y="3676650"/>
          <p14:tracePt t="125792" x="4959350" y="3676650"/>
          <p14:tracePt t="125808" x="4902200" y="3676650"/>
          <p14:tracePt t="125826" x="4813300" y="3663950"/>
          <p14:tracePt t="125842" x="4762500" y="3651250"/>
          <p14:tracePt t="125858" x="4724400" y="3638550"/>
          <p14:tracePt t="125875" x="4686300" y="3625850"/>
          <p14:tracePt t="125892" x="4667250" y="3613150"/>
          <p14:tracePt t="125908" x="4629150" y="3606800"/>
          <p14:tracePt t="125925" x="4591050" y="3600450"/>
          <p14:tracePt t="125942" x="4540250" y="3594100"/>
          <p14:tracePt t="125958" x="4502150" y="3594100"/>
          <p14:tracePt t="125975" x="4457700" y="3587750"/>
          <p14:tracePt t="125992" x="4400550" y="3587750"/>
          <p14:tracePt t="126008" x="4356100" y="3575050"/>
          <p14:tracePt t="126025" x="4311650" y="3568700"/>
          <p14:tracePt t="126042" x="4305300" y="3568700"/>
          <p14:tracePt t="126058" x="4292600" y="3568700"/>
          <p14:tracePt t="126075" x="4286250" y="3568700"/>
          <p14:tracePt t="126092" x="4273550" y="3568700"/>
          <p14:tracePt t="126125" x="4267200" y="3568700"/>
          <p14:tracePt t="126242" x="4260850" y="3568700"/>
          <p14:tracePt t="126251" x="4260850" y="3575050"/>
          <p14:tracePt t="126259" x="4260850" y="3581400"/>
          <p14:tracePt t="126275" x="4254500" y="3587750"/>
          <p14:tracePt t="126292" x="4254500" y="3606800"/>
          <p14:tracePt t="126308" x="4248150" y="3632200"/>
          <p14:tracePt t="126325" x="4241800" y="3657600"/>
          <p14:tracePt t="126341" x="4241800" y="3689350"/>
          <p14:tracePt t="126358" x="4235450" y="3714750"/>
          <p14:tracePt t="126375" x="4235450" y="3721100"/>
          <p14:tracePt t="126391" x="4235450" y="3733800"/>
          <p14:tracePt t="126408" x="4235450" y="3746500"/>
          <p14:tracePt t="126425" x="4229100" y="3759200"/>
          <p14:tracePt t="126441" x="4229100" y="3778250"/>
          <p14:tracePt t="126458" x="4229100" y="3803650"/>
          <p14:tracePt t="126475" x="4229100" y="3816350"/>
          <p14:tracePt t="126492" x="4229100" y="3829050"/>
          <p14:tracePt t="126508" x="4229100" y="3835400"/>
          <p14:tracePt t="126525" x="4229100" y="3860800"/>
          <p14:tracePt t="126541" x="4229100" y="3873500"/>
          <p14:tracePt t="126558" x="4222750" y="3898900"/>
          <p14:tracePt t="126574" x="4216400" y="3930650"/>
          <p14:tracePt t="126591" x="4210050" y="3962400"/>
          <p14:tracePt t="126608" x="4210050" y="3975100"/>
          <p14:tracePt t="126625" x="4210050" y="3981450"/>
          <p14:tracePt t="126658" x="4210050" y="3994150"/>
          <p14:tracePt t="127134" x="4216400" y="3987800"/>
          <p14:tracePt t="127150" x="4235450" y="3987800"/>
          <p14:tracePt t="127159" x="4248150" y="3981450"/>
          <p14:tracePt t="127166" x="4273550" y="3981450"/>
          <p14:tracePt t="127176" x="4298950" y="3975100"/>
          <p14:tracePt t="127191" x="4337050" y="3962400"/>
          <p14:tracePt t="127207" x="4362450" y="3949700"/>
          <p14:tracePt t="127224" x="4394200" y="3949700"/>
          <p14:tracePt t="127241" x="4413250" y="3943350"/>
          <p14:tracePt t="127257" x="4425950" y="3943350"/>
          <p14:tracePt t="127273" x="4438650" y="3943350"/>
          <p14:tracePt t="127290" x="4464050" y="3943350"/>
          <p14:tracePt t="127306" x="4565650" y="3943350"/>
          <p14:tracePt t="127323" x="4641850" y="3930650"/>
          <p14:tracePt t="127340" x="4730750" y="3930650"/>
          <p14:tracePt t="127356" x="4775200" y="3924300"/>
          <p14:tracePt t="127373" x="4826000" y="3911600"/>
          <p14:tracePt t="127390" x="4876800" y="3898900"/>
          <p14:tracePt t="127406" x="4914900" y="3892550"/>
          <p14:tracePt t="127423" x="4965700" y="3886200"/>
          <p14:tracePt t="127440" x="4991100" y="3879850"/>
          <p14:tracePt t="127456" x="5016500" y="3879850"/>
          <p14:tracePt t="127473" x="5048250" y="3879850"/>
          <p14:tracePt t="127490" x="5092700" y="3879850"/>
          <p14:tracePt t="127506" x="5137150" y="3879850"/>
          <p14:tracePt t="127523" x="5175250" y="3879850"/>
          <p14:tracePt t="127540" x="5207000" y="3879850"/>
          <p14:tracePt t="127556" x="5232400" y="3879850"/>
          <p14:tracePt t="127573" x="5251450" y="3879850"/>
          <p14:tracePt t="127590" x="5264150" y="3879850"/>
          <p14:tracePt t="127606" x="5302250" y="3886200"/>
          <p14:tracePt t="127623" x="5340350" y="3892550"/>
          <p14:tracePt t="127639" x="5384800" y="3892550"/>
          <p14:tracePt t="127656" x="5416550" y="3898900"/>
          <p14:tracePt t="127673" x="5454650" y="3905250"/>
          <p14:tracePt t="127689" x="5486400" y="3911600"/>
          <p14:tracePt t="127706" x="5492750" y="3911600"/>
          <p14:tracePt t="127723" x="5499100" y="3911600"/>
          <p14:tracePt t="127739" x="5511800" y="3917950"/>
          <p14:tracePt t="127756" x="5518150" y="3917950"/>
          <p14:tracePt t="127773" x="5537200" y="3924300"/>
          <p14:tracePt t="127790" x="5556250" y="3930650"/>
          <p14:tracePt t="127806" x="5581650" y="3937000"/>
          <p14:tracePt t="127824" x="5613400" y="3949700"/>
          <p14:tracePt t="127840" x="5638800" y="3949700"/>
          <p14:tracePt t="127856" x="5645150" y="3949700"/>
          <p14:tracePt t="127872" x="5664200" y="3956050"/>
          <p14:tracePt t="127889" x="5689600" y="3956050"/>
          <p14:tracePt t="127906" x="5727700" y="3956050"/>
          <p14:tracePt t="127923" x="5759450" y="3956050"/>
          <p14:tracePt t="127939" x="5810250" y="3956050"/>
          <p14:tracePt t="127956" x="5861050" y="3956050"/>
          <p14:tracePt t="127973" x="5930900" y="3962400"/>
          <p14:tracePt t="127990" x="5962650" y="3975100"/>
          <p14:tracePt t="128007" x="6000750" y="3987800"/>
          <p14:tracePt t="128023" x="6038850" y="3994150"/>
          <p14:tracePt t="128040" x="6089650" y="4006850"/>
          <p14:tracePt t="128056" x="6134100" y="4013200"/>
          <p14:tracePt t="128073" x="6203950" y="4025900"/>
          <p14:tracePt t="128090" x="6235700" y="4025900"/>
          <p14:tracePt t="128106" x="6273800" y="4032250"/>
          <p14:tracePt t="128123" x="6305550" y="4038600"/>
          <p14:tracePt t="128140" x="6337300" y="4051300"/>
          <p14:tracePt t="128156" x="6394450" y="4064000"/>
          <p14:tracePt t="128173" x="6438900" y="4076700"/>
          <p14:tracePt t="128190" x="6470650" y="4083050"/>
          <p14:tracePt t="128206" x="6515100" y="4083050"/>
          <p14:tracePt t="128225" x="6565900" y="4089400"/>
          <p14:tracePt t="128240" x="6597650" y="4089400"/>
          <p14:tracePt t="128256" x="6642100" y="4102100"/>
          <p14:tracePt t="128273" x="6718300" y="4114800"/>
          <p14:tracePt t="128290" x="6858000" y="4133850"/>
          <p14:tracePt t="128306" x="6940550" y="4146550"/>
          <p14:tracePt t="128323" x="6997700" y="4152900"/>
          <p14:tracePt t="128340" x="7061200" y="4146550"/>
          <p14:tracePt t="128356" x="7099300" y="4133850"/>
          <p14:tracePt t="128373" x="7124700" y="4121150"/>
          <p14:tracePt t="128390" x="7156450" y="4114800"/>
          <p14:tracePt t="128406" x="7188200" y="4108450"/>
          <p14:tracePt t="128423" x="7232650" y="4102100"/>
          <p14:tracePt t="128440" x="7264400" y="4089400"/>
          <p14:tracePt t="128456" x="7296150" y="4083050"/>
          <p14:tracePt t="128473" x="7334250" y="4070350"/>
          <p14:tracePt t="128490" x="7372350" y="4057650"/>
          <p14:tracePt t="128506" x="7391400" y="4051300"/>
          <p14:tracePt t="128523" x="7410450" y="4038600"/>
          <p14:tracePt t="128539" x="7416800" y="4032250"/>
          <p14:tracePt t="128556" x="7423150" y="4032250"/>
          <p14:tracePt t="128573" x="7429500" y="4032250"/>
          <p14:tracePt t="128589" x="7435850" y="4019550"/>
          <p14:tracePt t="128606" x="7448550" y="4019550"/>
          <p14:tracePt t="128639" x="7454900" y="4019550"/>
          <p14:tracePt t="128656" x="7454900" y="4013200"/>
          <p14:tracePt t="128673" x="7461250" y="4013200"/>
          <p14:tracePt t="128717" x="7461250" y="4006850"/>
          <p14:tracePt t="128912" x="7467600" y="4000500"/>
          <p14:tracePt t="128921" x="7480300" y="3994150"/>
          <p14:tracePt t="128928" x="7493000" y="3975100"/>
          <p14:tracePt t="128939" x="7499350" y="3962400"/>
          <p14:tracePt t="128956" x="7512050" y="3949700"/>
          <p14:tracePt t="128972" x="7518400" y="3937000"/>
          <p14:tracePt t="129172" x="7518400" y="3917950"/>
          <p14:tracePt t="129180" x="7518400" y="3905250"/>
          <p14:tracePt t="129189" x="7512050" y="3879850"/>
          <p14:tracePt t="129206" x="7505700" y="3829050"/>
          <p14:tracePt t="129222" x="7499350" y="3784600"/>
          <p14:tracePt t="129239" x="7486650" y="3740150"/>
          <p14:tracePt t="129255" x="7473950" y="3702050"/>
          <p14:tracePt t="129272" x="7467600" y="3676650"/>
          <p14:tracePt t="129414" x="7467600" y="3670300"/>
          <p14:tracePt t="129431" x="7467600" y="3663950"/>
          <p14:tracePt t="129446" x="7467600" y="3657600"/>
          <p14:tracePt t="129454" x="7467600" y="3651250"/>
          <p14:tracePt t="129462" x="7467600" y="3644900"/>
          <p14:tracePt t="129594" x="7461250" y="3644900"/>
          <p14:tracePt t="129611" x="7448550" y="3644900"/>
          <p14:tracePt t="129618" x="7429500" y="3651250"/>
          <p14:tracePt t="129626" x="7410450" y="3657600"/>
          <p14:tracePt t="129639" x="7385050" y="3663950"/>
          <p14:tracePt t="129655" x="7315200" y="3670300"/>
          <p14:tracePt t="129671" x="7207250" y="3670300"/>
          <p14:tracePt t="129688" x="7162800" y="3670300"/>
          <p14:tracePt t="129705" x="7118350" y="3670300"/>
          <p14:tracePt t="129722" x="7073900" y="3676650"/>
          <p14:tracePt t="129738" x="7023100" y="3683000"/>
          <p14:tracePt t="129755" x="6965950" y="3683000"/>
          <p14:tracePt t="129772" x="6921500" y="3695700"/>
          <p14:tracePt t="129788" x="6858000" y="3702050"/>
          <p14:tracePt t="129806" x="6781800" y="3702050"/>
          <p14:tracePt t="129822" x="6724650" y="3695700"/>
          <p14:tracePt t="129838" x="6654800" y="3683000"/>
          <p14:tracePt t="129855" x="6584950" y="3657600"/>
          <p14:tracePt t="129872" x="6483350" y="3644900"/>
          <p14:tracePt t="129888" x="6413500" y="3632200"/>
          <p14:tracePt t="129906" x="6343650" y="3619500"/>
          <p14:tracePt t="129922" x="6299200" y="3606800"/>
          <p14:tracePt t="129938" x="6197600" y="3594100"/>
          <p14:tracePt t="129955" x="6127750" y="3587750"/>
          <p14:tracePt t="129972" x="6051550" y="3575050"/>
          <p14:tracePt t="129988" x="5988050" y="3575050"/>
          <p14:tracePt t="130005" x="5905500" y="3568700"/>
          <p14:tracePt t="130022" x="5822950" y="3562350"/>
          <p14:tracePt t="130038" x="5708650" y="3549650"/>
          <p14:tracePt t="130055" x="5626100" y="3549650"/>
          <p14:tracePt t="130072" x="5505450" y="3549650"/>
          <p14:tracePt t="130088" x="5448300" y="3549650"/>
          <p14:tracePt t="130105" x="5397500" y="3562350"/>
          <p14:tracePt t="130122" x="5353050" y="3575050"/>
          <p14:tracePt t="130138" x="5283200" y="3587750"/>
          <p14:tracePt t="130155" x="5200650" y="3600450"/>
          <p14:tracePt t="130171" x="5143500" y="3613150"/>
          <p14:tracePt t="130188" x="5092700" y="3625850"/>
          <p14:tracePt t="130205" x="5054600" y="3638550"/>
          <p14:tracePt t="130221" x="4984750" y="3644900"/>
          <p14:tracePt t="130238" x="4946650" y="3644900"/>
          <p14:tracePt t="130255" x="4914900" y="3644900"/>
          <p14:tracePt t="130271" x="4870450" y="3644900"/>
          <p14:tracePt t="130288" x="4826000" y="3644900"/>
          <p14:tracePt t="130305" x="4775200" y="3638550"/>
          <p14:tracePt t="130322" x="4705350" y="3638550"/>
          <p14:tracePt t="130338" x="4629150" y="3632200"/>
          <p14:tracePt t="130355" x="4546600" y="3619500"/>
          <p14:tracePt t="130371" x="4502150" y="3606800"/>
          <p14:tracePt t="130388" x="4464050" y="3594100"/>
          <p14:tracePt t="130405" x="4438650" y="3581400"/>
          <p14:tracePt t="130421" x="4400550" y="3568700"/>
          <p14:tracePt t="130438" x="4368800" y="3556000"/>
          <p14:tracePt t="130455" x="4330700" y="3549650"/>
          <p14:tracePt t="130472" x="4267200" y="3530600"/>
          <p14:tracePt t="130488" x="4197350" y="3505200"/>
          <p14:tracePt t="130504" x="4140200" y="3498850"/>
          <p14:tracePt t="130521" x="4095750" y="3498850"/>
          <p14:tracePt t="130538" x="4083050" y="3498850"/>
          <p14:tracePt t="130554" x="4076700" y="3498850"/>
          <p14:tracePt t="130771" x="4076700" y="3517900"/>
          <p14:tracePt t="130776" x="4083050" y="3530600"/>
          <p14:tracePt t="130787" x="4089400" y="3556000"/>
          <p14:tracePt t="130804" x="4102100" y="3606800"/>
          <p14:tracePt t="130821" x="4102100" y="3644900"/>
          <p14:tracePt t="130837" x="4102100" y="3683000"/>
          <p14:tracePt t="130854" x="4102100" y="3714750"/>
          <p14:tracePt t="130871" x="4102100" y="3759200"/>
          <p14:tracePt t="130887" x="4102100" y="3771900"/>
          <p14:tracePt t="130904" x="4102100" y="3790950"/>
          <p14:tracePt t="130921" x="4108450" y="3810000"/>
          <p14:tracePt t="130937" x="4114800" y="3822700"/>
          <p14:tracePt t="130954" x="4114800" y="3829050"/>
          <p14:tracePt t="131021" x="4114800" y="3835400"/>
          <p14:tracePt t="131028" x="4114800" y="3841750"/>
          <p14:tracePt t="131045" x="4114800" y="3848100"/>
          <p14:tracePt t="131054" x="4114800" y="3854450"/>
          <p14:tracePt t="131070" x="4108450" y="3867150"/>
          <p14:tracePt t="131087" x="4095750" y="3879850"/>
          <p14:tracePt t="131103" x="4095750" y="3917950"/>
          <p14:tracePt t="131120" x="4095750" y="3949700"/>
          <p14:tracePt t="131137" x="4095750" y="3987800"/>
          <p14:tracePt t="131153" x="4095750" y="4006850"/>
          <p14:tracePt t="131286" x="4102100" y="4006850"/>
          <p14:tracePt t="131568" x="4108450" y="4006850"/>
          <p14:tracePt t="131584" x="4114800" y="4006850"/>
          <p14:tracePt t="131591" x="4133850" y="4006850"/>
          <p14:tracePt t="131603" x="4152900" y="4006850"/>
          <p14:tracePt t="131619" x="4197350" y="4006850"/>
          <p14:tracePt t="131636" x="4260850" y="4006850"/>
          <p14:tracePt t="131653" x="4311650" y="4006850"/>
          <p14:tracePt t="131669" x="4362450" y="4006850"/>
          <p14:tracePt t="131686" x="4387850" y="4006850"/>
          <p14:tracePt t="131703" x="4419600" y="4006850"/>
          <p14:tracePt t="131719" x="4445000" y="4006850"/>
          <p14:tracePt t="131736" x="4470400" y="4006850"/>
          <p14:tracePt t="131753" x="4502150" y="4006850"/>
          <p14:tracePt t="131769" x="4546600" y="4006850"/>
          <p14:tracePt t="131786" x="4584700" y="4013200"/>
          <p14:tracePt t="131803" x="4629150" y="4013200"/>
          <p14:tracePt t="131819" x="4679950" y="4013200"/>
          <p14:tracePt t="131836" x="4724400" y="4013200"/>
          <p14:tracePt t="131853" x="4800600" y="4019550"/>
          <p14:tracePt t="131869" x="4889500" y="4025900"/>
          <p14:tracePt t="131886" x="4965700" y="4032250"/>
          <p14:tracePt t="131903" x="5022850" y="4038600"/>
          <p14:tracePt t="131919" x="5124450" y="4044950"/>
          <p14:tracePt t="131936" x="5213350" y="4051300"/>
          <p14:tracePt t="131952" x="5276850" y="4051300"/>
          <p14:tracePt t="131969" x="5334000" y="4051300"/>
          <p14:tracePt t="131986" x="5403850" y="4044950"/>
          <p14:tracePt t="132002" x="5467350" y="4038600"/>
          <p14:tracePt t="132019" x="5518150" y="4032250"/>
          <p14:tracePt t="132036" x="5556250" y="4032250"/>
          <p14:tracePt t="132052" x="5581650" y="4025900"/>
          <p14:tracePt t="132069" x="5600700" y="4019550"/>
          <p14:tracePt t="132086" x="5607050" y="4019550"/>
          <p14:tracePt t="132102" x="5632450" y="4019550"/>
          <p14:tracePt t="132119" x="5664200" y="4013200"/>
          <p14:tracePt t="132136" x="5689600" y="4013200"/>
          <p14:tracePt t="132152" x="5721350" y="4013200"/>
          <p14:tracePt t="132169" x="5740400" y="4013200"/>
          <p14:tracePt t="132186" x="5765800" y="4013200"/>
          <p14:tracePt t="132202" x="5778500" y="4013200"/>
          <p14:tracePt t="132219" x="5822950" y="4013200"/>
          <p14:tracePt t="132236" x="5867400" y="4025900"/>
          <p14:tracePt t="132252" x="5930900" y="4038600"/>
          <p14:tracePt t="132269" x="5975350" y="4038600"/>
          <p14:tracePt t="132286" x="6019800" y="4038600"/>
          <p14:tracePt t="132302" x="6051550" y="4038600"/>
          <p14:tracePt t="132319" x="6083300" y="4038600"/>
          <p14:tracePt t="132335" x="6121400" y="4038600"/>
          <p14:tracePt t="132352" x="6153150" y="4038600"/>
          <p14:tracePt t="132369" x="6184900" y="4032250"/>
          <p14:tracePt t="132385" x="6216650" y="4025900"/>
          <p14:tracePt t="132402" x="6254750" y="4025900"/>
          <p14:tracePt t="132419" x="6286500" y="4025900"/>
          <p14:tracePt t="132435" x="6324600" y="4019550"/>
          <p14:tracePt t="132452" x="6356350" y="4019550"/>
          <p14:tracePt t="132469" x="6413500" y="4019550"/>
          <p14:tracePt t="132485" x="6445250" y="4019550"/>
          <p14:tracePt t="132502" x="6464300" y="4025900"/>
          <p14:tracePt t="132519" x="6483350" y="4025900"/>
          <p14:tracePt t="132535" x="6515100" y="4025900"/>
          <p14:tracePt t="132552" x="6565900" y="4025900"/>
          <p14:tracePt t="132569" x="6648450" y="4044950"/>
          <p14:tracePt t="132585" x="6794500" y="4057650"/>
          <p14:tracePt t="132602" x="6838950" y="4064000"/>
          <p14:tracePt t="132619" x="6864350" y="4064000"/>
          <p14:tracePt t="132635" x="6870700" y="4064000"/>
          <p14:tracePt t="132652" x="6877050" y="4064000"/>
          <p14:tracePt t="132685" x="6902450" y="4057650"/>
          <p14:tracePt t="132702" x="6934200" y="4051300"/>
          <p14:tracePt t="132719" x="6972300" y="4044950"/>
          <p14:tracePt t="132735" x="7023100" y="4032250"/>
          <p14:tracePt t="132752" x="7054850" y="4025900"/>
          <p14:tracePt t="132768" x="7092950" y="4019550"/>
          <p14:tracePt t="132785" x="7131050" y="4013200"/>
          <p14:tracePt t="132802" x="7181850" y="4006850"/>
          <p14:tracePt t="132818" x="7207250" y="4006850"/>
          <p14:tracePt t="132835" x="7219950" y="4006850"/>
          <p14:tracePt t="132852" x="7232650" y="4000500"/>
          <p14:tracePt t="132885" x="7245350" y="3994150"/>
          <p14:tracePt t="132902" x="7251700" y="3987800"/>
          <p14:tracePt t="132918" x="7264400" y="3987800"/>
          <p14:tracePt t="132935" x="7270750" y="3975100"/>
          <p14:tracePt t="132952" x="7277100" y="3975100"/>
          <p14:tracePt t="132968" x="7283450" y="3975100"/>
          <p14:tracePt t="132985" x="7296150" y="3968750"/>
          <p14:tracePt t="133002" x="7308850" y="3962400"/>
          <p14:tracePt t="133018" x="7321550" y="3956050"/>
          <p14:tracePt t="133035" x="7340600" y="3956050"/>
          <p14:tracePt t="133052" x="7346950" y="3956050"/>
          <p14:tracePt t="133068" x="7359650" y="3956050"/>
          <p14:tracePt t="133085" x="7366000" y="3956050"/>
          <p14:tracePt t="133101" x="7378700" y="3956050"/>
          <p14:tracePt t="133118" x="7385050" y="3956050"/>
          <p14:tracePt t="133135" x="7397750" y="3956050"/>
          <p14:tracePt t="133151" x="7404100" y="3956050"/>
          <p14:tracePt t="133168" x="7410450" y="3956050"/>
          <p14:tracePt t="133205" x="7416800" y="3956050"/>
          <p14:tracePt t="133220" x="7423150" y="3956050"/>
          <p14:tracePt t="133236" x="7429500" y="3956050"/>
          <p14:tracePt t="133252" x="7435850" y="3956050"/>
          <p14:tracePt t="133268" x="7442200" y="3956050"/>
          <p14:tracePt t="133285" x="7448550" y="3956050"/>
          <p14:tracePt t="133301" x="7461250" y="3956050"/>
          <p14:tracePt t="133318" x="7467600" y="3956050"/>
          <p14:tracePt t="133335" x="7473950" y="3956050"/>
          <p14:tracePt t="133351" x="7486650" y="3956050"/>
          <p14:tracePt t="133368" x="7493000" y="3956050"/>
          <p14:tracePt t="133384" x="7505700" y="3956050"/>
          <p14:tracePt t="133401" x="7505700" y="3949700"/>
          <p14:tracePt t="133418" x="7512050" y="3949700"/>
          <p14:tracePt t="133479" x="7518400" y="3949700"/>
          <p14:tracePt t="133488" x="7524750" y="3949700"/>
          <p14:tracePt t="133510" x="7531100" y="3949700"/>
          <p14:tracePt t="133612" x="7537450" y="3949700"/>
          <p14:tracePt t="133746" x="7537450" y="3943350"/>
          <p14:tracePt t="133770" x="7537450" y="3937000"/>
          <p14:tracePt t="133778" x="7537450" y="3911600"/>
          <p14:tracePt t="133786" x="7537450" y="3886200"/>
          <p14:tracePt t="133801" x="7537450" y="3841750"/>
          <p14:tracePt t="133818" x="7537450" y="3810000"/>
          <p14:tracePt t="133834" x="7537450" y="3784600"/>
          <p14:tracePt t="133851" x="7537450" y="3778250"/>
          <p14:tracePt t="133867" x="7531100" y="3778250"/>
          <p14:tracePt t="133884" x="7531100" y="3771900"/>
          <p14:tracePt t="133901" x="7531100" y="3765550"/>
          <p14:tracePt t="133917" x="7531100" y="3752850"/>
          <p14:tracePt t="133951" x="7531100" y="3740150"/>
          <p14:tracePt t="133967" x="7531100" y="3733800"/>
          <p14:tracePt t="133984" x="7531100" y="3727450"/>
          <p14:tracePt t="134001" x="7531100" y="3721100"/>
          <p14:tracePt t="134017" x="7531100" y="3708400"/>
          <p14:tracePt t="134034" x="7531100" y="3702050"/>
          <p14:tracePt t="134051" x="7531100" y="3689350"/>
          <p14:tracePt t="134067" x="7531100" y="3676650"/>
          <p14:tracePt t="134084" x="7531100" y="3670300"/>
          <p14:tracePt t="134101" x="7537450" y="3657600"/>
          <p14:tracePt t="134117" x="7543800" y="3651250"/>
          <p14:tracePt t="134134" x="7543800" y="3644900"/>
          <p14:tracePt t="134150" x="7543800" y="3638550"/>
          <p14:tracePt t="134167" x="7543800" y="3632200"/>
          <p14:tracePt t="134184" x="7543800" y="3625850"/>
          <p14:tracePt t="134465" x="7531100" y="3625850"/>
          <p14:tracePt t="134473" x="7512050" y="3625850"/>
          <p14:tracePt t="134484" x="7486650" y="3625850"/>
          <p14:tracePt t="134500" x="7448550" y="3632200"/>
          <p14:tracePt t="134517" x="7391400" y="3632200"/>
          <p14:tracePt t="134534" x="7315200" y="3638550"/>
          <p14:tracePt t="134550" x="7226300" y="3644900"/>
          <p14:tracePt t="134567" x="7118350" y="3657600"/>
          <p14:tracePt t="134584" x="7067550" y="3657600"/>
          <p14:tracePt t="134600" x="7023100" y="3657600"/>
          <p14:tracePt t="134617" x="6972300" y="3657600"/>
          <p14:tracePt t="134634" x="6927850" y="3663950"/>
          <p14:tracePt t="134650" x="6883400" y="3663950"/>
          <p14:tracePt t="134667" x="6845300" y="3663950"/>
          <p14:tracePt t="134683" x="6794500" y="3670300"/>
          <p14:tracePt t="134700" x="6750050" y="3676650"/>
          <p14:tracePt t="134717" x="6699250" y="3683000"/>
          <p14:tracePt t="134733" x="6629400" y="3689350"/>
          <p14:tracePt t="134750" x="6572250" y="3689350"/>
          <p14:tracePt t="134767" x="6508750" y="3689350"/>
          <p14:tracePt t="134783" x="6451600" y="3689350"/>
          <p14:tracePt t="134800" x="6394450" y="3683000"/>
          <p14:tracePt t="134817" x="6337300" y="3670300"/>
          <p14:tracePt t="134834" x="6223000" y="3651250"/>
          <p14:tracePt t="134850" x="6140450" y="3638550"/>
          <p14:tracePt t="134867" x="6045200" y="3625850"/>
          <p14:tracePt t="134883" x="5937250" y="3619500"/>
          <p14:tracePt t="134900" x="5829300" y="3613150"/>
          <p14:tracePt t="134917" x="5708650" y="3600450"/>
          <p14:tracePt t="134933" x="5613400" y="3600450"/>
          <p14:tracePt t="134950" x="5492750" y="3587750"/>
          <p14:tracePt t="134967" x="5384800" y="3587750"/>
          <p14:tracePt t="134983" x="5232400" y="3606800"/>
          <p14:tracePt t="135000" x="5124450" y="3619500"/>
          <p14:tracePt t="135016" x="5067300" y="3632200"/>
          <p14:tracePt t="135033" x="5016500" y="3644900"/>
          <p14:tracePt t="135050" x="4965700" y="3651250"/>
          <p14:tracePt t="135066" x="4933950" y="3657600"/>
          <p14:tracePt t="135083" x="4902200" y="3657600"/>
          <p14:tracePt t="135100" x="4864100" y="3663950"/>
          <p14:tracePt t="135116" x="4813300" y="3663950"/>
          <p14:tracePt t="135133" x="4781550" y="3670300"/>
          <p14:tracePt t="135150" x="4743450" y="3676650"/>
          <p14:tracePt t="135166" x="4705350" y="3676650"/>
          <p14:tracePt t="135183" x="4660900" y="3676650"/>
          <p14:tracePt t="135200" x="4616450" y="3676650"/>
          <p14:tracePt t="135216" x="4546600" y="3670300"/>
          <p14:tracePt t="135233" x="4451350" y="3670300"/>
          <p14:tracePt t="135250" x="4406900" y="3670300"/>
          <p14:tracePt t="135266" x="4375150" y="3670300"/>
          <p14:tracePt t="135283" x="4324350" y="3670300"/>
          <p14:tracePt t="135300" x="4279900" y="3657600"/>
          <p14:tracePt t="135316" x="4235450" y="3644900"/>
          <p14:tracePt t="135333" x="4210050" y="3638550"/>
          <p14:tracePt t="135350" x="4184650" y="3625850"/>
          <p14:tracePt t="135366" x="4171950" y="3613150"/>
          <p14:tracePt t="135383" x="4159250" y="3606800"/>
          <p14:tracePt t="135399" x="4140200" y="3594100"/>
          <p14:tracePt t="135416" x="4133850" y="3594100"/>
          <p14:tracePt t="135433" x="4127500" y="3587750"/>
          <p14:tracePt t="135449" x="4108450" y="3575050"/>
          <p14:tracePt t="135466" x="4089400" y="3575050"/>
          <p14:tracePt t="135483" x="4076700" y="3575050"/>
          <p14:tracePt t="135499" x="4057650" y="3575050"/>
          <p14:tracePt t="135516" x="4051300" y="3575050"/>
          <p14:tracePt t="135618" x="4051300" y="3581400"/>
          <p14:tracePt t="135625" x="4044950" y="3587750"/>
          <p14:tracePt t="135641" x="4038600" y="3594100"/>
          <p14:tracePt t="135650" x="4032250" y="3594100"/>
          <p14:tracePt t="135666" x="4025900" y="3600450"/>
          <p14:tracePt t="135682" x="4019550" y="3613150"/>
          <p14:tracePt t="135699" x="4000500" y="3619500"/>
          <p14:tracePt t="135716" x="3994150" y="3625850"/>
          <p14:tracePt t="135732" x="3987800" y="3632200"/>
          <p14:tracePt t="135749" x="3981450" y="3632200"/>
          <p14:tracePt t="135766" x="3975100" y="3632200"/>
          <p14:tracePt t="135859" x="3975100" y="3638550"/>
          <p14:tracePt t="135867" x="3975100" y="3644900"/>
          <p14:tracePt t="135875" x="3975100" y="3651250"/>
          <p14:tracePt t="135892" x="3975100" y="3657600"/>
          <p14:tracePt t="135900" x="3975100" y="3663950"/>
          <p14:tracePt t="135916" x="3975100" y="3670300"/>
          <p14:tracePt t="135932" x="3975100" y="3683000"/>
          <p14:tracePt t="135949" x="3975100" y="3689350"/>
          <p14:tracePt t="135966" x="3975100" y="3695700"/>
          <p14:tracePt t="135982" x="3975100" y="3708400"/>
          <p14:tracePt t="136016" x="3975100" y="3714750"/>
          <p14:tracePt t="136221" x="3981450" y="3708400"/>
          <p14:tracePt t="136230" x="3981450" y="3702050"/>
          <p14:tracePt t="136361" x="3987800" y="3702050"/>
          <p14:tracePt t="136369" x="3994150" y="3695700"/>
          <p14:tracePt t="136393" x="4000500" y="3689350"/>
          <p14:tracePt t="136401" x="4006850" y="3689350"/>
          <p14:tracePt t="136417" x="4013200" y="3689350"/>
          <p14:tracePt t="136423" x="4019550" y="3689350"/>
          <p14:tracePt t="136432" x="4025900" y="3689350"/>
          <p14:tracePt t="136558" x="4038600" y="3689350"/>
          <p14:tracePt t="136566" x="4051300" y="3689350"/>
          <p14:tracePt t="136573" x="4057650" y="3689350"/>
          <p14:tracePt t="136582" x="4064000" y="3695700"/>
          <p14:tracePt t="136598" x="4076700" y="3702050"/>
          <p14:tracePt t="136615" x="4089400" y="3702050"/>
          <p14:tracePt t="136632" x="4095750" y="3708400"/>
          <p14:tracePt t="136648" x="4102100" y="3714750"/>
          <p14:tracePt t="136665" x="4108450" y="3714750"/>
          <p14:tracePt t="136824" x="4108450" y="3721100"/>
          <p14:tracePt t="136839" x="4114800" y="3721100"/>
          <p14:tracePt t="136847" x="4127500" y="3727450"/>
          <p14:tracePt t="136864" x="4133850" y="3727450"/>
          <p14:tracePt t="136871" x="4140200" y="3733800"/>
          <p14:tracePt t="136887" x="4146550" y="3733800"/>
          <p14:tracePt t="136902" x="4152900" y="3733800"/>
          <p14:tracePt t="136915" x="4159250" y="3733800"/>
          <p14:tracePt t="136933" x="4159250" y="3727450"/>
          <p14:tracePt t="136948" x="4165600" y="3727450"/>
          <p14:tracePt t="137199" x="4171950" y="3727450"/>
          <p14:tracePt t="137207" x="4178300" y="3740150"/>
          <p14:tracePt t="137215" x="4178300" y="3746500"/>
          <p14:tracePt t="137231" x="4184650" y="3778250"/>
          <p14:tracePt t="137248" x="4197350" y="3810000"/>
          <p14:tracePt t="137264" x="4210050" y="3854450"/>
          <p14:tracePt t="137281" x="4222750" y="3898900"/>
          <p14:tracePt t="137298" x="4235450" y="3949700"/>
          <p14:tracePt t="137314" x="4241800" y="4006850"/>
          <p14:tracePt t="137331" x="4248150" y="4051300"/>
          <p14:tracePt t="137348" x="4254500" y="4089400"/>
          <p14:tracePt t="137364" x="4254500" y="4102100"/>
          <p14:tracePt t="137583" x="4260850" y="4102100"/>
          <p14:tracePt t="137591" x="4267200" y="4102100"/>
          <p14:tracePt t="137599" x="4273550" y="4102100"/>
          <p14:tracePt t="137614" x="4292600" y="4095750"/>
          <p14:tracePt t="137631" x="4356100" y="4089400"/>
          <p14:tracePt t="137647" x="4432300" y="4089400"/>
          <p14:tracePt t="137664" x="4508500" y="4089400"/>
          <p14:tracePt t="137681" x="4584700" y="4089400"/>
          <p14:tracePt t="137697" x="4635500" y="4089400"/>
          <p14:tracePt t="137714" x="4667250" y="4089400"/>
          <p14:tracePt t="137731" x="4711700" y="4095750"/>
          <p14:tracePt t="137747" x="4775200" y="4102100"/>
          <p14:tracePt t="137764" x="4813300" y="4102100"/>
          <p14:tracePt t="137781" x="4864100" y="4102100"/>
          <p14:tracePt t="137797" x="4927600" y="4108450"/>
          <p14:tracePt t="137814" x="5016500" y="4121150"/>
          <p14:tracePt t="137831" x="5111750" y="4121150"/>
          <p14:tracePt t="137847" x="5238750" y="4121150"/>
          <p14:tracePt t="137864" x="5365750" y="4121150"/>
          <p14:tracePt t="137881" x="5505450" y="4133850"/>
          <p14:tracePt t="137897" x="5664200" y="4152900"/>
          <p14:tracePt t="137914" x="5727700" y="4159250"/>
          <p14:tracePt t="137931" x="5778500" y="4159250"/>
          <p14:tracePt t="137947" x="5822950" y="4159250"/>
          <p14:tracePt t="137964" x="5905500" y="4159250"/>
          <p14:tracePt t="137981" x="5994400" y="4165600"/>
          <p14:tracePt t="137997" x="6102350" y="4184650"/>
          <p14:tracePt t="138014" x="6223000" y="4184650"/>
          <p14:tracePt t="138016" x="6261100" y="4184650"/>
          <p14:tracePt t="138031" x="6305550" y="4184650"/>
          <p14:tracePt t="138047" x="6337300" y="4184650"/>
          <p14:tracePt t="138064" x="6350000" y="4184650"/>
          <p14:tracePt t="138080" x="6394450" y="4178300"/>
          <p14:tracePt t="138097" x="6470650" y="4171950"/>
          <p14:tracePt t="138114" x="6578600" y="4165600"/>
          <p14:tracePt t="138130" x="6648450" y="4146550"/>
          <p14:tracePt t="138147" x="6699250" y="4140200"/>
          <p14:tracePt t="138164" x="6731000" y="4133850"/>
          <p14:tracePt t="138180" x="6775450" y="4127500"/>
          <p14:tracePt t="138197" x="6864350" y="4127500"/>
          <p14:tracePt t="138214" x="6991350" y="4127500"/>
          <p14:tracePt t="138230" x="7099300" y="4121150"/>
          <p14:tracePt t="138247" x="7162800" y="4114800"/>
          <p14:tracePt t="138264" x="7188200" y="4102100"/>
          <p14:tracePt t="138280" x="7200900" y="4089400"/>
          <p14:tracePt t="138297" x="7213600" y="4083050"/>
          <p14:tracePt t="138314" x="7245350" y="4076700"/>
          <p14:tracePt t="138330" x="7283450" y="4076700"/>
          <p14:tracePt t="138347" x="7327900" y="4076700"/>
          <p14:tracePt t="138364" x="7366000" y="4076700"/>
          <p14:tracePt t="138380" x="7372350" y="4076700"/>
          <p14:tracePt t="138397" x="7378700" y="4076700"/>
          <p14:tracePt t="138414" x="7391400" y="4076700"/>
          <p14:tracePt t="138430" x="7423150" y="4070350"/>
          <p14:tracePt t="138447" x="7448550" y="4057650"/>
          <p14:tracePt t="138463" x="7461250" y="4051300"/>
          <p14:tracePt t="138480" x="7467600" y="4051300"/>
          <p14:tracePt t="138497" x="7467600" y="4044950"/>
          <p14:tracePt t="138822" x="7454900" y="4051300"/>
          <p14:tracePt t="138830" x="7448550" y="4057650"/>
          <p14:tracePt t="138838" x="7442200" y="4057650"/>
          <p14:tracePt t="138854" x="7435850" y="4057650"/>
          <p14:tracePt t="138870" x="7435850" y="4064000"/>
          <p14:tracePt t="139026" x="7435850" y="4057650"/>
          <p14:tracePt t="139035" x="7442200" y="4051300"/>
          <p14:tracePt t="139050" x="7448550" y="4051300"/>
          <p14:tracePt t="139066" x="7454900" y="4051300"/>
          <p14:tracePt t="139145" x="7454900" y="4044950"/>
          <p14:tracePt t="139152" x="7461250" y="4038600"/>
          <p14:tracePt t="139164" x="7467600" y="4038600"/>
          <p14:tracePt t="139180" x="7473950" y="4032250"/>
          <p14:tracePt t="139197" x="7486650" y="4032250"/>
          <p14:tracePt t="139214" x="7493000" y="4019550"/>
          <p14:tracePt t="139230" x="7499350" y="4013200"/>
          <p14:tracePt t="139247" x="7512050" y="4000500"/>
          <p14:tracePt t="139264" x="7518400" y="3994150"/>
          <p14:tracePt t="139280" x="7524750" y="3987800"/>
          <p14:tracePt t="139297" x="7531100" y="3987800"/>
          <p14:tracePt t="139480" x="7531100" y="3968750"/>
          <p14:tracePt t="139488" x="7531100" y="3949700"/>
          <p14:tracePt t="139497" x="7524750" y="3930650"/>
          <p14:tracePt t="139513" x="7499350" y="3873500"/>
          <p14:tracePt t="139530" x="7467600" y="3816350"/>
          <p14:tracePt t="139547" x="7454900" y="3784600"/>
          <p14:tracePt t="139563" x="7442200" y="3771900"/>
          <p14:tracePt t="139580" x="7435850" y="3759200"/>
          <p14:tracePt t="139597" x="7435850" y="3752850"/>
          <p14:tracePt t="139613" x="7435850" y="3733800"/>
          <p14:tracePt t="139630" x="7435850" y="3708400"/>
          <p14:tracePt t="139646" x="7435850" y="3689350"/>
          <p14:tracePt t="139662" x="7435850" y="3676650"/>
          <p14:tracePt t="139679" x="7435850" y="3670300"/>
          <p14:tracePt t="139920" x="7429500" y="3670300"/>
          <p14:tracePt t="139926" x="7416800" y="3676650"/>
          <p14:tracePt t="139935" x="7404100" y="3683000"/>
          <p14:tracePt t="139946" x="7397750" y="3695700"/>
          <p14:tracePt t="139963" x="7353300" y="3727450"/>
          <p14:tracePt t="139979" x="7251700" y="3759200"/>
          <p14:tracePt t="139996" x="7080250" y="3771900"/>
          <p14:tracePt t="140013" x="6794500" y="3771900"/>
          <p14:tracePt t="140030" x="6584950" y="3752850"/>
          <p14:tracePt t="140046" x="6419850" y="3721100"/>
          <p14:tracePt t="140063" x="6242050" y="3695700"/>
          <p14:tracePt t="140080" x="6051550" y="3676650"/>
          <p14:tracePt t="140096" x="5867400" y="3657600"/>
          <p14:tracePt t="140113" x="5708650" y="3651250"/>
          <p14:tracePt t="140130" x="5473700" y="3663950"/>
          <p14:tracePt t="140146" x="5327650" y="3676650"/>
          <p14:tracePt t="140163" x="5187950" y="3689350"/>
          <p14:tracePt t="140179" x="5048250" y="3702050"/>
          <p14:tracePt t="140196" x="4908550" y="3702050"/>
          <p14:tracePt t="140213" x="4781550" y="3702050"/>
          <p14:tracePt t="140229" x="4679950" y="3695700"/>
          <p14:tracePt t="140246" x="4597400" y="3689350"/>
          <p14:tracePt t="140263" x="4546600" y="3683000"/>
          <p14:tracePt t="140280" x="4527550" y="3676650"/>
          <p14:tracePt t="140296" x="4521200" y="3676650"/>
          <p14:tracePt t="140313" x="4514850" y="3676650"/>
          <p14:tracePt t="140329" x="4495800" y="3676650"/>
          <p14:tracePt t="140346" x="4457700" y="3676650"/>
          <p14:tracePt t="140363" x="4406900" y="3670300"/>
          <p14:tracePt t="140379" x="4349750" y="3663950"/>
          <p14:tracePt t="140396" x="4279900" y="3644900"/>
          <p14:tracePt t="140412" x="4241800" y="3632200"/>
          <p14:tracePt t="140429" x="4222750" y="3625850"/>
          <p14:tracePt t="140719" x="4222750" y="3638550"/>
          <p14:tracePt t="140726" x="4229100" y="3651250"/>
          <p14:tracePt t="140736" x="4229100" y="3670300"/>
          <p14:tracePt t="140746" x="4235450" y="3683000"/>
          <p14:tracePt t="140762" x="4248150" y="3733800"/>
          <p14:tracePt t="140779" x="4260850" y="3778250"/>
          <p14:tracePt t="140796" x="4273550" y="3803650"/>
          <p14:tracePt t="140812" x="4273550" y="3810000"/>
          <p14:tracePt t="140829" x="4273550" y="3822700"/>
          <p14:tracePt t="140845" x="4273550" y="3835400"/>
          <p14:tracePt t="140862" x="4273550" y="3854450"/>
          <p14:tracePt t="140879" x="4273550" y="3873500"/>
          <p14:tracePt t="140895" x="4273550" y="3898900"/>
          <p14:tracePt t="140912" x="4273550" y="3917950"/>
          <p14:tracePt t="140929" x="4273550" y="3924300"/>
          <p14:tracePt t="140945" x="4273550" y="3930650"/>
          <p14:tracePt t="140977" x="4273550" y="3937000"/>
          <p14:tracePt t="140994" x="4267200" y="3949700"/>
          <p14:tracePt t="141000" x="4260850" y="3962400"/>
          <p14:tracePt t="141016" x="4260850" y="3968750"/>
          <p14:tracePt t="141029" x="4254500" y="3975100"/>
          <p14:tracePt t="141250" x="4273550" y="3981450"/>
          <p14:tracePt t="141259" x="4292600" y="3987800"/>
          <p14:tracePt t="141266" x="4311650" y="3994150"/>
          <p14:tracePt t="141278" x="4330700" y="3994150"/>
          <p14:tracePt t="141295" x="4387850" y="4006850"/>
          <p14:tracePt t="141314" x="4508500" y="4025900"/>
          <p14:tracePt t="141328" x="4552950" y="4025900"/>
          <p14:tracePt t="141345" x="4679950" y="4025900"/>
          <p14:tracePt t="141361" x="4768850" y="4025900"/>
          <p14:tracePt t="141378" x="4826000" y="4025900"/>
          <p14:tracePt t="141395" x="4889500" y="4025900"/>
          <p14:tracePt t="141412" x="4984750" y="4032250"/>
          <p14:tracePt t="141428" x="5073650" y="4044950"/>
          <p14:tracePt t="141445" x="5143500" y="4057650"/>
          <p14:tracePt t="141462" x="5251450" y="4083050"/>
          <p14:tracePt t="141478" x="5334000" y="4083050"/>
          <p14:tracePt t="141495" x="5422900" y="4070350"/>
          <p14:tracePt t="141512" x="5492750" y="4057650"/>
          <p14:tracePt t="141528" x="5600700" y="4057650"/>
          <p14:tracePt t="141532" x="5664200" y="4057650"/>
          <p14:tracePt t="141545" x="5727700" y="4057650"/>
          <p14:tracePt t="141561" x="5791200" y="4057650"/>
          <p14:tracePt t="141578" x="5842000" y="4051300"/>
          <p14:tracePt t="141594" x="5873750" y="4044950"/>
          <p14:tracePt t="141612" x="5956300" y="4038600"/>
          <p14:tracePt t="141628" x="6045200" y="4025900"/>
          <p14:tracePt t="141645" x="6134100" y="4025900"/>
          <p14:tracePt t="141661" x="6178550" y="4025900"/>
          <p14:tracePt t="141678" x="6223000" y="4025900"/>
          <p14:tracePt t="141695" x="6248400" y="4025900"/>
          <p14:tracePt t="141711" x="6280150" y="4025900"/>
          <p14:tracePt t="141728" x="6350000" y="4013200"/>
          <p14:tracePt t="141745" x="6400800" y="4013200"/>
          <p14:tracePt t="141761" x="6489700" y="4000500"/>
          <p14:tracePt t="141778" x="6546850" y="3994150"/>
          <p14:tracePt t="141795" x="6597650" y="3981450"/>
          <p14:tracePt t="141812" x="6629400" y="3981450"/>
          <p14:tracePt t="141828" x="6667500" y="3975100"/>
          <p14:tracePt t="141845" x="6699250" y="3981450"/>
          <p14:tracePt t="141862" x="6756400" y="3994150"/>
          <p14:tracePt t="141878" x="6807200" y="4000500"/>
          <p14:tracePt t="141895" x="6889750" y="4013200"/>
          <p14:tracePt t="141911" x="6927850" y="4019550"/>
          <p14:tracePt t="141928" x="6959600" y="4025900"/>
          <p14:tracePt t="141945" x="6985000" y="4025900"/>
          <p14:tracePt t="141961" x="7010400" y="4032250"/>
          <p14:tracePt t="141978" x="7054850" y="4038600"/>
          <p14:tracePt t="141995" x="7150100" y="4051300"/>
          <p14:tracePt t="142011" x="7327900" y="4070350"/>
          <p14:tracePt t="142028" x="7366000" y="4070350"/>
          <p14:tracePt t="142044" x="7378700" y="4070350"/>
          <p14:tracePt t="142120" x="7385050" y="4070350"/>
          <p14:tracePt t="142130" x="7391400" y="4070350"/>
          <p14:tracePt t="142145" x="7404100" y="4070350"/>
          <p14:tracePt t="142153" x="7410450" y="4070350"/>
          <p14:tracePt t="142177" x="7416800" y="4070350"/>
          <p14:tracePt t="142185" x="7423150" y="4070350"/>
          <p14:tracePt t="142214" x="7429500" y="4070350"/>
          <p14:tracePt t="142230" x="7435850" y="4070350"/>
          <p14:tracePt t="142238" x="7435850" y="4064000"/>
          <p14:tracePt t="142496" x="7442200" y="4057650"/>
          <p14:tracePt t="142520" x="7448550" y="4051300"/>
          <p14:tracePt t="142536" x="7454900" y="4051300"/>
          <p14:tracePt t="142545" x="7454900" y="4044950"/>
          <p14:tracePt t="142552" x="7461250" y="4044950"/>
          <p14:tracePt t="142563" x="7467600" y="4044950"/>
          <p14:tracePt t="142577" x="7473950" y="4044950"/>
          <p14:tracePt t="142804" x="7473950" y="4038600"/>
          <p14:tracePt t="142836" x="7473950" y="4019550"/>
          <p14:tracePt t="142842" x="7473950" y="4006850"/>
          <p14:tracePt t="142850" x="7480300" y="3975100"/>
          <p14:tracePt t="142860" x="7480300" y="3956050"/>
          <p14:tracePt t="142877" x="7486650" y="3924300"/>
          <p14:tracePt t="142894" x="7486650" y="3905250"/>
          <p14:tracePt t="142910" x="7486650" y="3892550"/>
          <p14:tracePt t="142928" x="7486650" y="3879850"/>
          <p14:tracePt t="142944" x="7486650" y="3867150"/>
          <p14:tracePt t="142960" x="7486650" y="3841750"/>
          <p14:tracePt t="142977" x="7486650" y="3829050"/>
          <p14:tracePt t="142994" x="7486650" y="3822700"/>
          <p14:tracePt t="143010" x="7486650" y="3816350"/>
          <p14:tracePt t="143043" x="7486650" y="3810000"/>
          <p14:tracePt t="143092" x="7486650" y="3803650"/>
          <p14:tracePt t="143100" x="7486650" y="3797300"/>
          <p14:tracePt t="143110" x="7486650" y="3790950"/>
          <p14:tracePt t="143127" x="7493000" y="3784600"/>
          <p14:tracePt t="143144" x="7493000" y="3778250"/>
          <p14:tracePt t="143160" x="7493000" y="3765550"/>
          <p14:tracePt t="143177" x="7493000" y="3759200"/>
          <p14:tracePt t="143194" x="7499350" y="3746500"/>
          <p14:tracePt t="143210" x="7499350" y="3733800"/>
          <p14:tracePt t="143227" x="7499350" y="3727450"/>
          <p14:tracePt t="143243" x="7499350" y="3721100"/>
          <p14:tracePt t="143398" x="7499350" y="3714750"/>
          <p14:tracePt t="143420" x="7499350" y="3708400"/>
          <p14:tracePt t="143436" x="7499350" y="3702050"/>
          <p14:tracePt t="143444" x="7499350" y="3695700"/>
          <p14:tracePt t="143468" x="7505700" y="3689350"/>
          <p14:tracePt t="143477" x="7505700" y="3683000"/>
          <p14:tracePt t="143492" x="7505700" y="3676650"/>
          <p14:tracePt t="143508" x="7505700" y="3670300"/>
          <p14:tracePt t="143554" x="7505700" y="3663950"/>
          <p14:tracePt t="145763" x="7505700" y="3657600"/>
          <p14:tracePt t="145771" x="7505700" y="3651250"/>
          <p14:tracePt t="145818" x="7512050" y="3651250"/>
          <p14:tracePt t="146414" x="7524750" y="3651250"/>
          <p14:tracePt t="146422" x="7524750" y="3657600"/>
          <p14:tracePt t="146430" x="7531100" y="3663950"/>
          <p14:tracePt t="146441" x="7537450" y="3663950"/>
          <p14:tracePt t="146457" x="7543800" y="3676650"/>
          <p14:tracePt t="146474" x="7550150" y="3683000"/>
          <p14:tracePt t="146491" x="7562850" y="3695700"/>
          <p14:tracePt t="146508" x="7569200" y="3702050"/>
          <p14:tracePt t="146524" x="7575550" y="3714750"/>
          <p14:tracePt t="146541" x="7581900" y="3721100"/>
          <p14:tracePt t="146557" x="7588250" y="3733800"/>
          <p14:tracePt t="146574" x="7588250" y="3746500"/>
          <p14:tracePt t="146590" x="7588250" y="3765550"/>
          <p14:tracePt t="146607" x="7588250" y="3778250"/>
          <p14:tracePt t="146624" x="7569200" y="3790950"/>
          <p14:tracePt t="146641" x="7537450" y="3810000"/>
          <p14:tracePt t="146657" x="7448550" y="3848100"/>
          <p14:tracePt t="146674" x="7327900" y="3879850"/>
          <p14:tracePt t="146690" x="7162800" y="3905250"/>
          <p14:tracePt t="146707" x="6985000" y="3930650"/>
          <p14:tracePt t="146724" x="6788150" y="3975100"/>
          <p14:tracePt t="146740" x="6591300" y="3994150"/>
          <p14:tracePt t="146757" x="6426200" y="4013200"/>
          <p14:tracePt t="146774" x="6165850" y="4025900"/>
          <p14:tracePt t="146790" x="6013450" y="4025900"/>
          <p14:tracePt t="146807" x="5873750" y="4019550"/>
          <p14:tracePt t="146824" x="5708650" y="4019550"/>
          <p14:tracePt t="146840" x="5505450" y="4000500"/>
          <p14:tracePt t="146857" x="5334000" y="3981450"/>
          <p14:tracePt t="146874" x="5219700" y="3975100"/>
          <p14:tracePt t="146890" x="5086350" y="3968750"/>
          <p14:tracePt t="146907" x="4953000" y="3968750"/>
          <p14:tracePt t="146924" x="4768850" y="3975100"/>
          <p14:tracePt t="146942" x="4635500" y="3994150"/>
          <p14:tracePt t="146957" x="4508500" y="4000500"/>
          <p14:tracePt t="146973" x="4400550" y="4000500"/>
          <p14:tracePt t="146990" x="4356100" y="4000500"/>
          <p14:tracePt t="147007" x="4330700" y="3994150"/>
          <p14:tracePt t="147088" x="4330700" y="3987800"/>
          <p14:tracePt t="147096" x="4349750" y="3981450"/>
          <p14:tracePt t="147107" x="4413250" y="3981450"/>
          <p14:tracePt t="147123" x="4629150" y="4000500"/>
          <p14:tracePt t="147140" x="4876800" y="4032250"/>
          <p14:tracePt t="147157" x="5099050" y="4051300"/>
          <p14:tracePt t="147174" x="5321300" y="4044950"/>
          <p14:tracePt t="147190" x="5378450" y="4032250"/>
          <p14:tracePt t="147207" x="5416550" y="4013200"/>
          <p14:tracePt t="147223" x="5461000" y="3987800"/>
          <p14:tracePt t="147240" x="5492750" y="3962400"/>
          <p14:tracePt t="147256" x="5537200" y="3949700"/>
          <p14:tracePt t="147273" x="5588000" y="3930650"/>
          <p14:tracePt t="147290" x="5645150" y="3924300"/>
          <p14:tracePt t="147307" x="5683250" y="3924300"/>
          <p14:tracePt t="147323" x="5784850" y="3917950"/>
          <p14:tracePt t="147339" x="5842000" y="3917950"/>
          <p14:tracePt t="147356" x="5873750" y="3917950"/>
          <p14:tracePt t="147373" x="5880100" y="3917950"/>
          <p14:tracePt t="147425" x="5880100" y="3924300"/>
          <p14:tracePt t="147432" x="5873750" y="3924300"/>
          <p14:tracePt t="147441" x="5861050" y="3930650"/>
          <p14:tracePt t="147456" x="5829300" y="3943350"/>
          <p14:tracePt t="147473" x="5797550" y="3949700"/>
          <p14:tracePt t="147490" x="5746750" y="3956050"/>
          <p14:tracePt t="147506" x="5645150" y="3956050"/>
          <p14:tracePt t="147523" x="5505450" y="3937000"/>
          <p14:tracePt t="147526" x="5441950" y="3937000"/>
          <p14:tracePt t="147539" x="5403850" y="3930650"/>
          <p14:tracePt t="147556" x="5365750" y="3924300"/>
          <p14:tracePt t="147573" x="5359400" y="3924300"/>
          <p14:tracePt t="147613" x="5359400" y="3917950"/>
          <p14:tracePt t="147620" x="5365750" y="3917950"/>
          <p14:tracePt t="147628" x="5384800" y="3911600"/>
          <p14:tracePt t="147639" x="5391150" y="3905250"/>
          <p14:tracePt t="147656" x="5422900" y="3905250"/>
          <p14:tracePt t="147673" x="5441950" y="3905250"/>
          <p14:tracePt t="147689" x="5454650" y="3905250"/>
          <p14:tracePt t="147706" x="5467350" y="3930650"/>
          <p14:tracePt t="147723" x="5467350" y="3987800"/>
          <p14:tracePt t="147739" x="5448300" y="4076700"/>
          <p14:tracePt t="147756" x="5391150" y="4210050"/>
          <p14:tracePt t="147773" x="5314950" y="4356100"/>
          <p14:tracePt t="147789" x="5219700" y="4502150"/>
          <p14:tracePt t="147806" x="5137150" y="4578350"/>
          <p14:tracePt t="147823" x="5086350" y="4616450"/>
          <p14:tracePt t="147840" x="5029200" y="4648200"/>
          <p14:tracePt t="147856" x="4991100" y="4667250"/>
          <p14:tracePt t="147873" x="4914900" y="4673600"/>
          <p14:tracePt t="147889" x="4819650" y="4667250"/>
          <p14:tracePt t="147906" x="4692650" y="4629150"/>
          <p14:tracePt t="147923" x="4565650" y="4578350"/>
          <p14:tracePt t="147939" x="4419600" y="4483100"/>
          <p14:tracePt t="147956" x="4273550" y="4349750"/>
          <p14:tracePt t="147973" x="4140200" y="4229100"/>
          <p14:tracePt t="147989" x="4006850" y="4127500"/>
          <p14:tracePt t="148006" x="3949700" y="4083050"/>
          <p14:tracePt t="148023" x="3917950" y="4070350"/>
          <p14:tracePt t="148039" x="3892550" y="4057650"/>
          <p14:tracePt t="148056" x="3886200" y="4057650"/>
          <p14:tracePt t="148388" x="3860800" y="4044950"/>
          <p14:tracePt t="148396" x="3841750" y="4038600"/>
          <p14:tracePt t="148406" x="3816350" y="4032250"/>
          <p14:tracePt t="148422" x="3765550" y="4019550"/>
          <p14:tracePt t="148439" x="3733800" y="4013200"/>
          <p14:tracePt t="148456" x="3695700" y="4013200"/>
          <p14:tracePt t="148472" x="3689350" y="4013200"/>
          <p14:tracePt t="148489" x="3676650" y="4013200"/>
          <p14:tracePt t="148506" x="3657600" y="4019550"/>
          <p14:tracePt t="148522" x="3644900" y="4025900"/>
          <p14:tracePt t="148539" x="3619500" y="4038600"/>
          <p14:tracePt t="148555" x="3587750" y="4051300"/>
          <p14:tracePt t="148572" x="3556000" y="4057650"/>
          <p14:tracePt t="148589" x="3517900" y="4064000"/>
          <p14:tracePt t="148605" x="3479800" y="4076700"/>
          <p14:tracePt t="148622" x="3429000" y="4076700"/>
          <p14:tracePt t="148639" x="3365500" y="4076700"/>
          <p14:tracePt t="148655" x="3238500" y="4076700"/>
          <p14:tracePt t="148672" x="3187700" y="4064000"/>
          <p14:tracePt t="148689" x="3130550" y="4051300"/>
          <p14:tracePt t="148705" x="3035300" y="4038600"/>
          <p14:tracePt t="148722" x="2927350" y="4025900"/>
          <p14:tracePt t="148739" x="2838450" y="4013200"/>
          <p14:tracePt t="148756" x="2755900" y="4006850"/>
          <p14:tracePt t="148772" x="2717800" y="4006850"/>
          <p14:tracePt t="148788" x="2686050" y="4013200"/>
          <p14:tracePt t="148805" x="2660650" y="4019550"/>
          <p14:tracePt t="148822" x="2609850" y="4032250"/>
          <p14:tracePt t="148839" x="2533650" y="4038600"/>
          <p14:tracePt t="148855" x="2470150" y="4044950"/>
          <p14:tracePt t="148872" x="2419350" y="4044950"/>
          <p14:tracePt t="148889" x="2400300" y="4044950"/>
          <p14:tracePt t="148905" x="2393950" y="4044950"/>
          <p14:tracePt t="148922" x="2413000" y="4032250"/>
          <p14:tracePt t="148938" x="2463800" y="4019550"/>
          <p14:tracePt t="148955" x="2571750" y="4006850"/>
          <p14:tracePt t="148972" x="2743200" y="4006850"/>
          <p14:tracePt t="148988" x="2940050" y="3994150"/>
          <p14:tracePt t="149005" x="3149600" y="3994150"/>
          <p14:tracePt t="149022" x="3346450" y="3994150"/>
          <p14:tracePt t="149038" x="3384550" y="3994150"/>
          <p14:tracePt t="149055" x="3390900" y="3994150"/>
          <p14:tracePt t="149141" x="3378200" y="3994150"/>
          <p14:tracePt t="149148" x="3359150" y="3994150"/>
          <p14:tracePt t="149156" x="3314700" y="3994150"/>
          <p14:tracePt t="149172" x="3194050" y="3981450"/>
          <p14:tracePt t="149188" x="3028950" y="3975100"/>
          <p14:tracePt t="149205" x="2838450" y="3975100"/>
          <p14:tracePt t="149221" x="2686050" y="3975100"/>
          <p14:tracePt t="149238" x="2489200" y="3975100"/>
          <p14:tracePt t="149255" x="2298700" y="3975100"/>
          <p14:tracePt t="149271" x="2089150" y="3981450"/>
          <p14:tracePt t="149290" x="1835150" y="4000500"/>
          <p14:tracePt t="149305" x="1714500" y="4013200"/>
          <p14:tracePt t="149321" x="1644650" y="4032250"/>
          <p14:tracePt t="149338" x="1600200" y="4032250"/>
          <p14:tracePt t="149355" x="1581150" y="4038600"/>
          <p14:tracePt t="149371" x="1574800" y="4044950"/>
          <p14:tracePt t="149388" x="1568450" y="4044950"/>
          <p14:tracePt t="149405" x="1562100" y="4044950"/>
          <p14:tracePt t="149422" x="1549400" y="4051300"/>
          <p14:tracePt t="149438" x="1543050" y="4051300"/>
          <p14:tracePt t="149455" x="1530350" y="4051300"/>
          <p14:tracePt t="149471" x="1504950" y="4051300"/>
          <p14:tracePt t="149488" x="1473200" y="4051300"/>
          <p14:tracePt t="149505" x="1435100" y="4051300"/>
          <p14:tracePt t="149521" x="1403350" y="4051300"/>
          <p14:tracePt t="149524" x="1384300" y="4051300"/>
          <p14:tracePt t="149538" x="1365250" y="4051300"/>
          <p14:tracePt t="149555" x="1320800" y="4051300"/>
          <p14:tracePt t="149572" x="1263650" y="4051300"/>
          <p14:tracePt t="149588" x="1225550" y="4044950"/>
          <p14:tracePt t="149605" x="1155700" y="4032250"/>
          <p14:tracePt t="149621" x="1066800" y="4013200"/>
          <p14:tracePt t="149638" x="1009650" y="4000500"/>
          <p14:tracePt t="149654" x="946150" y="3994150"/>
          <p14:tracePt t="149672" x="920750" y="3987800"/>
          <p14:tracePt t="149688" x="914400" y="3987800"/>
          <p14:tracePt t="149986" x="933450" y="3987800"/>
          <p14:tracePt t="149995" x="952500" y="3987800"/>
          <p14:tracePt t="150004" x="977900" y="3987800"/>
          <p14:tracePt t="150021" x="1028700" y="3987800"/>
          <p14:tracePt t="150037" x="1060450" y="3987800"/>
          <p14:tracePt t="150054" x="1066800" y="3987800"/>
          <p14:tracePt t="150284" x="1073150" y="3987800"/>
          <p14:tracePt t="150292" x="1079500" y="3987800"/>
          <p14:tracePt t="150304" x="1123950" y="3994150"/>
          <p14:tracePt t="150320" x="1289050" y="4013200"/>
          <p14:tracePt t="150338" x="1625600" y="4057650"/>
          <p14:tracePt t="150354" x="1873250" y="4076700"/>
          <p14:tracePt t="150370" x="2120900" y="4095750"/>
          <p14:tracePt t="150387" x="2324100" y="4114800"/>
          <p14:tracePt t="150404" x="2482850" y="4127500"/>
          <p14:tracePt t="150420" x="2647950" y="4146550"/>
          <p14:tracePt t="150437" x="2844800" y="4152900"/>
          <p14:tracePt t="150454" x="3035300" y="4171950"/>
          <p14:tracePt t="150472" x="3308350" y="4184650"/>
          <p14:tracePt t="150488" x="3441700" y="4178300"/>
          <p14:tracePt t="150504" x="3530600" y="4165600"/>
          <p14:tracePt t="150520" x="3575050" y="4152900"/>
          <p14:tracePt t="150537" x="3619500" y="4140200"/>
          <p14:tracePt t="150554" x="3644900" y="4127500"/>
          <p14:tracePt t="150570" x="3663950" y="4121150"/>
          <p14:tracePt t="150587" x="3676650" y="4121150"/>
          <p14:tracePt t="150604" x="3695700" y="4114800"/>
          <p14:tracePt t="150620" x="3752850" y="4108450"/>
          <p14:tracePt t="150637" x="3841750" y="4102100"/>
          <p14:tracePt t="150654" x="3924300" y="4102100"/>
          <p14:tracePt t="150670" x="3975100" y="4108450"/>
          <p14:tracePt t="150687" x="4025900" y="4114800"/>
          <p14:tracePt t="150703" x="4102100" y="4121150"/>
          <p14:tracePt t="150720" x="4184650" y="4127500"/>
          <p14:tracePt t="150737" x="4254500" y="4127500"/>
          <p14:tracePt t="150754" x="4311650" y="4127500"/>
          <p14:tracePt t="150770" x="4324350" y="4127500"/>
          <p14:tracePt t="150787" x="4330700" y="4127500"/>
          <p14:tracePt t="150803" x="4343400" y="4127500"/>
          <p14:tracePt t="150820" x="4356100" y="4121150"/>
          <p14:tracePt t="150837" x="4375150" y="4114800"/>
          <p14:tracePt t="150854" x="4394200" y="4102100"/>
          <p14:tracePt t="150870" x="4419600" y="4095750"/>
          <p14:tracePt t="150887" x="4432300" y="4083050"/>
          <p14:tracePt t="150903" x="4445000" y="4076700"/>
          <p14:tracePt t="150920" x="4457700" y="4070350"/>
          <p14:tracePt t="150937" x="4476750" y="4064000"/>
          <p14:tracePt t="150953" x="4514850" y="4057650"/>
          <p14:tracePt t="150970" x="4572000" y="4044950"/>
          <p14:tracePt t="150987" x="4622800" y="4032250"/>
          <p14:tracePt t="151004" x="4692650" y="4013200"/>
          <p14:tracePt t="151020" x="4724400" y="4000500"/>
          <p14:tracePt t="151037" x="4749800" y="3987800"/>
          <p14:tracePt t="151053" x="4781550" y="3987800"/>
          <p14:tracePt t="151070" x="4806950" y="3987800"/>
          <p14:tracePt t="151087" x="4845050" y="3981450"/>
          <p14:tracePt t="151103" x="4883150" y="3975100"/>
          <p14:tracePt t="151120" x="4914900" y="3968750"/>
          <p14:tracePt t="151136" x="4953000" y="3956050"/>
          <p14:tracePt t="151154" x="5003800" y="3949700"/>
          <p14:tracePt t="151170" x="5041900" y="3943350"/>
          <p14:tracePt t="151186" x="5080000" y="3943350"/>
          <p14:tracePt t="151203" x="5111750" y="3943350"/>
          <p14:tracePt t="151220" x="5156200" y="3937000"/>
          <p14:tracePt t="151236" x="5187950" y="3937000"/>
          <p14:tracePt t="151253" x="5213350" y="3937000"/>
          <p14:tracePt t="151270" x="5251450" y="3930650"/>
          <p14:tracePt t="151286" x="5270500" y="3930650"/>
          <p14:tracePt t="151303" x="5289550" y="3924300"/>
          <p14:tracePt t="151321" x="5295900" y="3924300"/>
          <p14:tracePt t="151336" x="5314950" y="3924300"/>
          <p14:tracePt t="151353" x="5334000" y="3924300"/>
          <p14:tracePt t="151370" x="5353050" y="3924300"/>
          <p14:tracePt t="151386" x="5372100" y="3924300"/>
          <p14:tracePt t="151403" x="5378450" y="3924300"/>
          <p14:tracePt t="151420" x="5397500" y="3924300"/>
          <p14:tracePt t="151436" x="5416550" y="3924300"/>
          <p14:tracePt t="151453" x="5435600" y="3924300"/>
          <p14:tracePt t="151470" x="5461000" y="3924300"/>
          <p14:tracePt t="151486" x="5486400" y="3924300"/>
          <p14:tracePt t="151503" x="5518150" y="3924300"/>
          <p14:tracePt t="151519" x="5530850" y="3924300"/>
          <p14:tracePt t="151522" x="5537200" y="3924300"/>
          <p14:tracePt t="151539" x="5549900" y="3924300"/>
          <p14:tracePt t="151553" x="5575300" y="3924300"/>
          <p14:tracePt t="151569" x="5613400" y="3924300"/>
          <p14:tracePt t="151586" x="5664200" y="3924300"/>
          <p14:tracePt t="151603" x="5734050" y="3924300"/>
          <p14:tracePt t="151619" x="5803900" y="3924300"/>
          <p14:tracePt t="151636" x="5861050" y="3930650"/>
          <p14:tracePt t="151653" x="5899150" y="3930650"/>
          <p14:tracePt t="151670" x="5969000" y="3930650"/>
          <p14:tracePt t="151686" x="6007100" y="3930650"/>
          <p14:tracePt t="151703" x="6045200" y="3937000"/>
          <p14:tracePt t="151719" x="6089650" y="3937000"/>
          <p14:tracePt t="151736" x="6127750" y="3937000"/>
          <p14:tracePt t="151753" x="6172200" y="3937000"/>
          <p14:tracePt t="151769" x="6229350" y="3937000"/>
          <p14:tracePt t="151786" x="6311900" y="3937000"/>
          <p14:tracePt t="151803" x="6400800" y="3943350"/>
          <p14:tracePt t="151820" x="6502400" y="3962400"/>
          <p14:tracePt t="151836" x="6553200" y="3962400"/>
          <p14:tracePt t="151853" x="6597650" y="3962400"/>
          <p14:tracePt t="151869" x="6661150" y="3968750"/>
          <p14:tracePt t="151886" x="6800850" y="3981450"/>
          <p14:tracePt t="151902" x="6953250" y="4006850"/>
          <p14:tracePt t="151919" x="7105650" y="4025900"/>
          <p14:tracePt t="151936" x="7219950" y="4038600"/>
          <p14:tracePt t="151952" x="7239000" y="4038600"/>
          <p14:tracePt t="151986" x="7251700" y="4038600"/>
          <p14:tracePt t="152002" x="7277100" y="4038600"/>
          <p14:tracePt t="152019" x="7321550" y="4038600"/>
          <p14:tracePt t="152036" x="7359650" y="4025900"/>
          <p14:tracePt t="152052" x="7385050" y="4019550"/>
          <p14:tracePt t="152070" x="7410450" y="4013200"/>
          <p14:tracePt t="152116" x="7416800" y="4013200"/>
          <p14:tracePt t="152320" x="7416800" y="4006850"/>
          <p14:tracePt t="152642" x="7416800" y="4013200"/>
          <p14:tracePt t="152650" x="7410450" y="4013200"/>
          <p14:tracePt t="152658" x="7404100" y="4019550"/>
          <p14:tracePt t="152668" x="7397750" y="4025900"/>
          <p14:tracePt t="152685" x="7366000" y="4038600"/>
          <p14:tracePt t="152702" x="7321550" y="4064000"/>
          <p14:tracePt t="152718" x="7264400" y="4089400"/>
          <p14:tracePt t="152736" x="7112000" y="4159250"/>
          <p14:tracePt t="152752" x="6978650" y="4210050"/>
          <p14:tracePt t="152768" x="6845300" y="4260850"/>
          <p14:tracePt t="152785" x="6750050" y="4305300"/>
          <p14:tracePt t="152802" x="6654800" y="4356100"/>
          <p14:tracePt t="152818" x="6572250" y="4394200"/>
          <p14:tracePt t="152835" x="6483350" y="4438650"/>
          <p14:tracePt t="152852" x="6369050" y="4489450"/>
          <p14:tracePt t="152868" x="6197600" y="4514850"/>
          <p14:tracePt t="152885" x="5937250" y="4565650"/>
          <p14:tracePt t="152902" x="5778500" y="4578350"/>
          <p14:tracePt t="152918" x="5568950" y="4591050"/>
          <p14:tracePt t="152935" x="5359400" y="4597400"/>
          <p14:tracePt t="152952" x="5200650" y="4610100"/>
          <p14:tracePt t="152968" x="5080000" y="4597400"/>
          <p14:tracePt t="152985" x="4959350" y="4584700"/>
          <p14:tracePt t="153002" x="4794250" y="4552950"/>
          <p14:tracePt t="153018" x="4724400" y="4533900"/>
          <p14:tracePt t="153035" x="4654550" y="4521200"/>
          <p14:tracePt t="153051" x="4603750" y="4508500"/>
          <p14:tracePt t="153068" x="4572000" y="4502150"/>
          <p14:tracePt t="153085" x="4540250" y="4495800"/>
          <p14:tracePt t="153101" x="4502150" y="4489450"/>
          <p14:tracePt t="153118" x="4470400" y="4476750"/>
          <p14:tracePt t="153135" x="4425950" y="4464050"/>
          <p14:tracePt t="153152" x="4362450" y="4445000"/>
          <p14:tracePt t="153168" x="4337050" y="4445000"/>
          <p14:tracePt t="153201" x="4337050" y="4438650"/>
          <p14:tracePt t="154122" x="4343400" y="4432300"/>
          <p14:tracePt t="154130" x="4343400" y="4425950"/>
          <p14:tracePt t="154138" x="4356100" y="4425950"/>
          <p14:tracePt t="154150" x="4362450" y="4419600"/>
          <p14:tracePt t="154167" x="4387850" y="4406900"/>
          <p14:tracePt t="154184" x="4419600" y="4394200"/>
          <p14:tracePt t="154200" x="4470400" y="4381500"/>
          <p14:tracePt t="154217" x="4495800" y="4381500"/>
          <p14:tracePt t="154234" x="4508500" y="4381500"/>
          <p14:tracePt t="154342" x="4514850" y="4381500"/>
          <p14:tracePt t="154490" x="4521200" y="4381500"/>
          <p14:tracePt t="154498" x="4533900" y="4381500"/>
          <p14:tracePt t="154506" x="4552950" y="4381500"/>
          <p14:tracePt t="154517" x="4565650" y="4381500"/>
          <p14:tracePt t="154533" x="4584700" y="4375150"/>
          <p14:tracePt t="154567" x="4591050" y="4375150"/>
          <p14:tracePt t="154914" x="4584700" y="4381500"/>
          <p14:tracePt t="154930" x="4578350" y="4381500"/>
          <p14:tracePt t="154938" x="4578350" y="4387850"/>
          <p14:tracePt t="154954" x="4572000" y="4387850"/>
          <p14:tracePt t="155000" x="4565650" y="4387850"/>
          <p14:tracePt t="155009" x="4559300" y="4394200"/>
          <p14:tracePt t="155025" x="4552950" y="4400550"/>
          <p14:tracePt t="155033" x="4546600" y="4406900"/>
          <p14:tracePt t="155050" x="4540250" y="4406900"/>
          <p14:tracePt t="155066" x="4527550" y="4413250"/>
          <p14:tracePt t="155083" x="4521200" y="4413250"/>
          <p14:tracePt t="155100" x="4514850" y="4413250"/>
          <p14:tracePt t="155650" x="4521200" y="4413250"/>
          <p14:tracePt t="155658" x="4540250" y="4406900"/>
          <p14:tracePt t="155666" x="4552950" y="4400550"/>
          <p14:tracePt t="155683" x="4597400" y="4394200"/>
          <p14:tracePt t="155699" x="4654550" y="4394200"/>
          <p14:tracePt t="155716" x="4699000" y="4394200"/>
          <p14:tracePt t="155732" x="4724400" y="4394200"/>
          <p14:tracePt t="155749" x="4737100" y="4394200"/>
          <p14:tracePt t="155784" x="4743450" y="4394200"/>
          <p14:tracePt t="155800" x="4756150" y="4387850"/>
          <p14:tracePt t="155816" x="4762500" y="4381500"/>
          <p14:tracePt t="155832" x="4775200" y="4381500"/>
          <p14:tracePt t="155849" x="4794250" y="4381500"/>
          <p14:tracePt t="155866" x="4806950" y="4381500"/>
          <p14:tracePt t="155882" x="4813300" y="4381500"/>
          <p14:tracePt t="155934" x="4819650" y="4381500"/>
          <p14:tracePt t="155982" x="4826000" y="4381500"/>
          <p14:tracePt t="156098" x="4832350" y="4381500"/>
          <p14:tracePt t="156112" x="4838700" y="4381500"/>
          <p14:tracePt t="156122" x="4845050" y="4381500"/>
          <p14:tracePt t="156132" x="4851400" y="4381500"/>
          <p14:tracePt t="156149" x="4883150" y="4394200"/>
          <p14:tracePt t="156165" x="4921250" y="4400550"/>
          <p14:tracePt t="156182" x="4953000" y="4413250"/>
          <p14:tracePt t="156199" x="4991100" y="4413250"/>
          <p14:tracePt t="156215" x="5003800" y="4419600"/>
          <p14:tracePt t="156232" x="5016500" y="4425950"/>
          <p14:tracePt t="156248" x="5035550" y="4425950"/>
          <p14:tracePt t="156265" x="5048250" y="4425950"/>
          <p14:tracePt t="156282" x="5060950" y="4425950"/>
          <p14:tracePt t="156299" x="5073650" y="4425950"/>
          <p14:tracePt t="156317" x="5086350" y="4425950"/>
          <p14:tracePt t="156356" x="5092700" y="4425950"/>
          <p14:tracePt t="156434" x="5092700" y="4419600"/>
          <p14:tracePt t="156450" x="5099050" y="4419600"/>
          <p14:tracePt t="156458" x="5105400" y="4419600"/>
          <p14:tracePt t="156474" x="5111750" y="4419600"/>
          <p14:tracePt t="156483" x="5118100" y="4419600"/>
          <p14:tracePt t="156498" x="5124450" y="4419600"/>
          <p14:tracePt t="156515" x="5137150" y="4419600"/>
          <p14:tracePt t="156532" x="5143500" y="4413250"/>
          <p14:tracePt t="156548" x="5156200" y="4413250"/>
          <p14:tracePt t="156565" x="5162550" y="4406900"/>
          <p14:tracePt t="156582" x="5175250" y="4406900"/>
          <p14:tracePt t="156598" x="5187950" y="4400550"/>
          <p14:tracePt t="156615" x="5194300" y="4394200"/>
          <p14:tracePt t="156632" x="5200650" y="4394200"/>
          <p14:tracePt t="156648" x="5200650" y="4387850"/>
          <p14:tracePt t="156665" x="5207000" y="4387850"/>
          <p14:tracePt t="156682" x="5213350" y="4387850"/>
          <p14:tracePt t="156698" x="5226050" y="4381500"/>
          <p14:tracePt t="156715" x="5245100" y="4381500"/>
          <p14:tracePt t="156732" x="5308600" y="4381500"/>
          <p14:tracePt t="156748" x="5359400" y="4394200"/>
          <p14:tracePt t="156765" x="5397500" y="4406900"/>
          <p14:tracePt t="156782" x="5403850" y="4406900"/>
          <p14:tracePt t="156798" x="5410200" y="4406900"/>
          <p14:tracePt t="156851" x="5416550" y="4406900"/>
          <p14:tracePt t="156858" x="5429250" y="4406900"/>
          <p14:tracePt t="156872" x="5435600" y="4406900"/>
          <p14:tracePt t="156881" x="5441950" y="4406900"/>
          <p14:tracePt t="156898" x="5448300" y="4406900"/>
          <p14:tracePt t="156915" x="5461000" y="4413250"/>
          <p14:tracePt t="156931" x="5473700" y="4419600"/>
          <p14:tracePt t="156948" x="5480050" y="4419600"/>
          <p14:tracePt t="156965" x="5480050" y="4425950"/>
          <p14:tracePt t="158110" x="5492750" y="4425950"/>
          <p14:tracePt t="158118" x="5524500" y="4425950"/>
          <p14:tracePt t="158130" x="5568950" y="4425950"/>
          <p14:tracePt t="158147" x="5645150" y="4432300"/>
          <p14:tracePt t="158164" x="5689600" y="4432300"/>
          <p14:tracePt t="158180" x="5708650" y="4432300"/>
          <p14:tracePt t="158197" x="5721350" y="4432300"/>
          <p14:tracePt t="158214" x="5727700" y="4419600"/>
          <p14:tracePt t="158230" x="5759450" y="4413250"/>
          <p14:tracePt t="158247" x="5797550" y="4406900"/>
          <p14:tracePt t="158264" x="5829300" y="4406900"/>
          <p14:tracePt t="158280" x="5867400" y="4406900"/>
          <p14:tracePt t="158297" x="5880100" y="4400550"/>
          <p14:tracePt t="158316" x="5905500" y="4394200"/>
          <p14:tracePt t="158330" x="5937250" y="4394200"/>
          <p14:tracePt t="158346" x="5975350" y="4394200"/>
          <p14:tracePt t="158363" x="6007100" y="4394200"/>
          <p14:tracePt t="158380" x="6013450" y="4387850"/>
          <p14:tracePt t="158397" x="6032500" y="4387850"/>
          <p14:tracePt t="158413" x="6038850" y="4381500"/>
          <p14:tracePt t="158430" x="6051550" y="4375150"/>
          <p14:tracePt t="158464" x="6070600" y="4362450"/>
          <p14:tracePt t="158480" x="6102350" y="4349750"/>
          <p14:tracePt t="158497" x="6127750" y="4337050"/>
          <p14:tracePt t="158513" x="6134100" y="4337050"/>
          <p14:tracePt t="159209" x="6127750" y="4343400"/>
          <p14:tracePt t="159216" x="6127750" y="4349750"/>
          <p14:tracePt t="159229" x="6121400" y="4349750"/>
          <p14:tracePt t="159593" x="6134100" y="4349750"/>
          <p14:tracePt t="159600" x="6159500" y="4356100"/>
          <p14:tracePt t="159612" x="6172200" y="4362450"/>
          <p14:tracePt t="159630" x="6229350" y="4387850"/>
          <p14:tracePt t="159646" x="6235700" y="4394200"/>
          <p14:tracePt t="159662" x="6248400" y="4406900"/>
          <p14:tracePt t="159696" x="6248400" y="4413250"/>
          <p14:tracePt t="159724" x="6254750" y="4413250"/>
          <p14:tracePt t="159732" x="6261100" y="4413250"/>
          <p14:tracePt t="159746" x="6267450" y="4413250"/>
          <p14:tracePt t="159762" x="6280150" y="4413250"/>
          <p14:tracePt t="159779" x="6286500" y="4413250"/>
          <p14:tracePt t="159796" x="6318250" y="4413250"/>
          <p14:tracePt t="159812" x="6343650" y="4406900"/>
          <p14:tracePt t="159829" x="6388100" y="4400550"/>
          <p14:tracePt t="159846" x="6445250" y="4387850"/>
          <p14:tracePt t="159862" x="6496050" y="4375150"/>
          <p14:tracePt t="159879" x="6565900" y="4356100"/>
          <p14:tracePt t="159895" x="6673850" y="4337050"/>
          <p14:tracePt t="159912" x="6858000" y="4311650"/>
          <p14:tracePt t="159929" x="6934200" y="4305300"/>
          <p14:tracePt t="159945" x="6978650" y="4292600"/>
          <p14:tracePt t="159962" x="6997700" y="4286250"/>
          <p14:tracePt t="159979" x="7016750" y="4279900"/>
          <p14:tracePt t="159995" x="7023100" y="4267200"/>
          <p14:tracePt t="160012" x="7035800" y="4267200"/>
          <p14:tracePt t="160029" x="7042150" y="4267200"/>
          <p14:tracePt t="160046" x="7092950" y="4260850"/>
          <p14:tracePt t="160062" x="7131050" y="4260850"/>
          <p14:tracePt t="160079" x="7169150" y="4260850"/>
          <p14:tracePt t="160095" x="7181850" y="4254500"/>
          <p14:tracePt t="160112" x="7188200" y="4254500"/>
          <p14:tracePt t="160129" x="7200900" y="4254500"/>
          <p14:tracePt t="160145" x="7207250" y="4254500"/>
          <p14:tracePt t="160266" x="7213600" y="4248150"/>
          <p14:tracePt t="160274" x="7219950" y="4248150"/>
          <p14:tracePt t="160280" x="7219950" y="4241800"/>
          <p14:tracePt t="160297" x="7226300" y="4235450"/>
          <p14:tracePt t="160438" x="7226300" y="4241800"/>
          <p14:tracePt t="160446" x="7226300" y="4248150"/>
          <p14:tracePt t="160454" x="7226300" y="4267200"/>
          <p14:tracePt t="160462" x="7226300" y="4273550"/>
          <p14:tracePt t="160478" x="7226300" y="4305300"/>
          <p14:tracePt t="160495" x="7213600" y="4330700"/>
          <p14:tracePt t="160512" x="7207250" y="4368800"/>
          <p14:tracePt t="160528" x="7194550" y="4387850"/>
          <p14:tracePt t="160545" x="7181850" y="4400550"/>
          <p14:tracePt t="160563" x="7181850" y="4406900"/>
          <p14:tracePt t="160586" x="7175500" y="4406900"/>
          <p14:tracePt t="160602" x="7175500" y="4413250"/>
          <p14:tracePt t="160611" x="7169150" y="4413250"/>
          <p14:tracePt t="160628" x="7162800" y="4419600"/>
          <p14:tracePt t="160645" x="7143750" y="4419600"/>
          <p14:tracePt t="160661" x="7105650" y="4413250"/>
          <p14:tracePt t="160678" x="7073900" y="4406900"/>
          <p14:tracePt t="160695" x="7035800" y="4400550"/>
          <p14:tracePt t="160712" x="6965950" y="4394200"/>
          <p14:tracePt t="160728" x="6902450" y="4394200"/>
          <p14:tracePt t="160745" x="6858000" y="4394200"/>
          <p14:tracePt t="160761" x="6813550" y="4394200"/>
          <p14:tracePt t="160778" x="6775450" y="4394200"/>
          <p14:tracePt t="160795" x="6743700" y="4394200"/>
          <p14:tracePt t="160811" x="6711950" y="4400550"/>
          <p14:tracePt t="160828" x="6648450" y="4413250"/>
          <p14:tracePt t="160845" x="6546850" y="4425950"/>
          <p14:tracePt t="160861" x="6508750" y="4438650"/>
          <p14:tracePt t="160878" x="6477000" y="4438650"/>
          <p14:tracePt t="160895" x="6470650" y="4445000"/>
          <p14:tracePt t="160911" x="6464300" y="4451350"/>
          <p14:tracePt t="160929" x="6451600" y="4457700"/>
          <p14:tracePt t="160945" x="6445250" y="4457700"/>
          <p14:tracePt t="160962" x="6432550" y="4464050"/>
          <p14:tracePt t="160978" x="6426200" y="4470400"/>
          <p14:tracePt t="160995" x="6413500" y="4476750"/>
          <p14:tracePt t="161011" x="6400800" y="4476750"/>
          <p14:tracePt t="161028" x="6388100" y="4489450"/>
          <p14:tracePt t="161045" x="6381750" y="4489450"/>
          <p14:tracePt t="161061" x="6369050" y="4489450"/>
          <p14:tracePt t="161078" x="6356350" y="4502150"/>
          <p14:tracePt t="161095" x="6343650" y="4502150"/>
          <p14:tracePt t="161111" x="6337300" y="4508500"/>
          <p14:tracePt t="161318" x="6343650" y="4508500"/>
          <p14:tracePt t="161322" x="6362700" y="4508500"/>
          <p14:tracePt t="161330" x="6381750" y="4508500"/>
          <p14:tracePt t="161344" x="6400800" y="4508500"/>
          <p14:tracePt t="161361" x="6457950" y="4508500"/>
          <p14:tracePt t="161378" x="6546850" y="4508500"/>
          <p14:tracePt t="161394" x="6623050" y="4514850"/>
          <p14:tracePt t="161411" x="6673850" y="4527550"/>
          <p14:tracePt t="161427" x="6743700" y="4540250"/>
          <p14:tracePt t="161444" x="6800850" y="4552950"/>
          <p14:tracePt t="161461" x="6883400" y="4565650"/>
          <p14:tracePt t="161477" x="6934200" y="4565650"/>
          <p14:tracePt t="161494" x="7035800" y="4559300"/>
          <p14:tracePt t="161511" x="7226300" y="4572000"/>
          <p14:tracePt t="161527" x="7366000" y="4584700"/>
          <p14:tracePt t="161544" x="7486650" y="4603750"/>
          <p14:tracePt t="161561" x="7581900" y="4603750"/>
          <p14:tracePt t="161577" x="7664450" y="4610100"/>
          <p14:tracePt t="161594" x="7734300" y="4610100"/>
          <p14:tracePt t="161611" x="7797800" y="4603750"/>
          <p14:tracePt t="161628" x="7867650" y="4591050"/>
          <p14:tracePt t="161644" x="7912100" y="4584700"/>
          <p14:tracePt t="161661" x="7943850" y="4572000"/>
          <p14:tracePt t="161677" x="7981950" y="4559300"/>
          <p14:tracePt t="161694" x="8013700" y="4546600"/>
          <p14:tracePt t="161711" x="8051800" y="4540250"/>
          <p14:tracePt t="161727" x="8089900" y="4533900"/>
          <p14:tracePt t="161744" x="8128000" y="4527550"/>
          <p14:tracePt t="161761" x="8147050" y="4527550"/>
          <p14:tracePt t="161910" x="8140700" y="4527550"/>
          <p14:tracePt t="161918" x="8128000" y="4527550"/>
          <p14:tracePt t="161927" x="8102600" y="4533900"/>
          <p14:tracePt t="161944" x="8020050" y="4533900"/>
          <p14:tracePt t="161960" x="7899400" y="4533900"/>
          <p14:tracePt t="161977" x="7759700" y="4527550"/>
          <p14:tracePt t="161994" x="7581900" y="4514850"/>
          <p14:tracePt t="162010" x="7378700" y="4521200"/>
          <p14:tracePt t="162027" x="7200900" y="4527550"/>
          <p14:tracePt t="162044" x="7023100" y="4495800"/>
          <p14:tracePt t="162060" x="6959600" y="4489450"/>
          <p14:tracePt t="162077" x="6921500" y="4483100"/>
          <p14:tracePt t="162094" x="6896100" y="4476750"/>
          <p14:tracePt t="162110" x="6870700" y="4470400"/>
          <p14:tracePt t="162127" x="6851650" y="4470400"/>
          <p14:tracePt t="162144" x="6845300" y="4470400"/>
          <p14:tracePt t="162160" x="6826250" y="4470400"/>
          <p14:tracePt t="162176" x="6781800" y="4470400"/>
          <p14:tracePt t="162193" x="6750050" y="4464050"/>
          <p14:tracePt t="162210" x="6724650" y="4457700"/>
          <p14:tracePt t="162227" x="6699250" y="4457700"/>
          <p14:tracePt t="162243" x="6680200" y="4457700"/>
          <p14:tracePt t="162260" x="6648450" y="4457700"/>
          <p14:tracePt t="162277" x="6623050" y="4470400"/>
          <p14:tracePt t="162294" x="6572250" y="4483100"/>
          <p14:tracePt t="162311" x="6521450" y="4483100"/>
          <p14:tracePt t="162327" x="6477000" y="4483100"/>
          <p14:tracePt t="162343" x="6432550" y="4483100"/>
          <p14:tracePt t="162360" x="6407150" y="4483100"/>
          <p14:tracePt t="162377" x="6400800" y="4483100"/>
          <p14:tracePt t="162393" x="6381750" y="4483100"/>
          <p14:tracePt t="162410" x="6369050" y="4483100"/>
          <p14:tracePt t="162426" x="6362700" y="4483100"/>
          <p14:tracePt t="162443" x="6350000" y="4483100"/>
          <p14:tracePt t="162477" x="6337300" y="4483100"/>
          <p14:tracePt t="162493" x="6330950" y="4483100"/>
          <p14:tracePt t="162510" x="6324600" y="4483100"/>
          <p14:tracePt t="162527" x="6318250" y="4483100"/>
          <p14:tracePt t="162544" x="6299200" y="4483100"/>
          <p14:tracePt t="162560" x="6299200" y="4476750"/>
          <p14:tracePt t="162577" x="6292850" y="4476750"/>
          <p14:tracePt t="162593" x="6286500" y="4476750"/>
          <p14:tracePt t="162610" x="6280150" y="4470400"/>
          <p14:tracePt t="162626" x="6267450" y="4470400"/>
          <p14:tracePt t="162643" x="6267450" y="4464050"/>
          <p14:tracePt t="162660" x="6261100" y="4464050"/>
          <p14:tracePt t="164136" x="6261100" y="4457700"/>
          <p14:tracePt t="164144" x="6261100" y="4451350"/>
          <p14:tracePt t="164152" x="6267450" y="4451350"/>
          <p14:tracePt t="164159" x="6273800" y="4451350"/>
          <p14:tracePt t="164174" x="6280150" y="4451350"/>
          <p14:tracePt t="164198" x="6286500" y="4451350"/>
          <p14:tracePt t="164208" x="6292850" y="4451350"/>
          <p14:tracePt t="164225" x="6299200" y="4451350"/>
          <p14:tracePt t="164242" x="6311900" y="4451350"/>
          <p14:tracePt t="164258" x="6343650" y="4438650"/>
          <p14:tracePt t="164275" x="6369050" y="4432300"/>
          <p14:tracePt t="164292" x="6419850" y="4413250"/>
          <p14:tracePt t="164308" x="6457950" y="4406900"/>
          <p14:tracePt t="164325" x="6502400" y="4394200"/>
          <p14:tracePt t="164342" x="6546850" y="4387850"/>
          <p14:tracePt t="164358" x="6559550" y="4387850"/>
          <p14:tracePt t="164375" x="6565900" y="4387850"/>
          <p14:tracePt t="164392" x="6572250" y="4387850"/>
          <p14:tracePt t="164425" x="6584950" y="4387850"/>
          <p14:tracePt t="164441" x="6597650" y="4387850"/>
          <p14:tracePt t="164458" x="6604000" y="4387850"/>
          <p14:tracePt t="164558" x="6610350" y="4387850"/>
          <p14:tracePt t="164575" x="6629400" y="4387850"/>
          <p14:tracePt t="164583" x="6635750" y="4387850"/>
          <p14:tracePt t="164591" x="6642100" y="4387850"/>
          <p14:tracePt t="164608" x="6648450" y="4387850"/>
          <p14:tracePt t="164625" x="6654800" y="4394200"/>
          <p14:tracePt t="164641" x="6661150" y="4400550"/>
          <p14:tracePt t="164658" x="6667500" y="4400550"/>
          <p14:tracePt t="164918" x="6680200" y="4400550"/>
          <p14:tracePt t="164934" x="6686550" y="4400550"/>
          <p14:tracePt t="164943" x="6692900" y="4400550"/>
          <p14:tracePt t="164958" x="6699250" y="4406900"/>
          <p14:tracePt t="164975" x="6705600" y="4406900"/>
          <p14:tracePt t="165098" x="6718300" y="4406900"/>
          <p14:tracePt t="165106" x="6737350" y="4406900"/>
          <p14:tracePt t="165114" x="6756400" y="4406900"/>
          <p14:tracePt t="165124" x="6769100" y="4406900"/>
          <p14:tracePt t="165141" x="6800850" y="4406900"/>
          <p14:tracePt t="165157" x="6826250" y="4406900"/>
          <p14:tracePt t="165174" x="6838950" y="4406900"/>
          <p14:tracePt t="165191" x="6851650" y="4406900"/>
          <p14:tracePt t="165232" x="6858000" y="4406900"/>
          <p14:tracePt t="165242" x="6864350" y="4406900"/>
          <p14:tracePt t="165313" x="6877050" y="4406900"/>
          <p14:tracePt t="165318" x="6889750" y="4406900"/>
          <p14:tracePt t="165334" x="6902450" y="4406900"/>
          <p14:tracePt t="165342" x="6908800" y="4406900"/>
          <p14:tracePt t="165358" x="6934200" y="4406900"/>
          <p14:tracePt t="165374" x="6965950" y="4406900"/>
          <p14:tracePt t="165391" x="6991350" y="4406900"/>
          <p14:tracePt t="165407" x="7004050" y="4406900"/>
          <p14:tracePt t="165441" x="7010400" y="4406900"/>
          <p14:tracePt t="165686" x="7029450" y="4406900"/>
          <p14:tracePt t="165694" x="7035800" y="4406900"/>
          <p14:tracePt t="165707" x="7042150" y="4406900"/>
          <p14:tracePt t="165724" x="7048500" y="4406900"/>
          <p14:tracePt t="165740" x="7061200" y="4406900"/>
          <p14:tracePt t="165757" x="7073900" y="4406900"/>
          <p14:tracePt t="165774" x="7080250" y="4400550"/>
          <p14:tracePt t="165790" x="7099300" y="4387850"/>
          <p14:tracePt t="165807" x="7118350" y="4368800"/>
          <p14:tracePt t="165824" x="7150100" y="4343400"/>
          <p14:tracePt t="165840" x="7169150" y="4337050"/>
          <p14:tracePt t="165857" x="7181850" y="4330700"/>
          <p14:tracePt t="165874" x="7181850" y="4324350"/>
          <p14:tracePt t="165907" x="7194550" y="4318000"/>
          <p14:tracePt t="165924" x="7200900" y="4305300"/>
          <p14:tracePt t="165940" x="7213600" y="4298950"/>
          <p14:tracePt t="165957" x="7219950" y="4292600"/>
          <p14:tracePt t="165990" x="7226300" y="4292600"/>
          <p14:tracePt t="166018" x="7219950" y="4305300"/>
          <p14:tracePt t="166025" x="7213600" y="4318000"/>
          <p14:tracePt t="166040" x="7207250" y="4356100"/>
          <p14:tracePt t="166056" x="7207250" y="4375150"/>
          <p14:tracePt t="166073" x="7200900" y="4406900"/>
          <p14:tracePt t="166090" x="7200900" y="4445000"/>
          <p14:tracePt t="166107" x="7200900" y="4464050"/>
          <p14:tracePt t="166123" x="7200900" y="4470400"/>
          <p14:tracePt t="166218" x="7207250" y="4470400"/>
          <p14:tracePt t="166226" x="7213600" y="4470400"/>
          <p14:tracePt t="166242" x="7226300" y="4470400"/>
          <p14:tracePt t="166250" x="7232650" y="4464050"/>
          <p14:tracePt t="166258" x="7251700" y="4464050"/>
          <p14:tracePt t="166274" x="7277100" y="4464050"/>
          <p14:tracePt t="166290" x="7308850" y="4464050"/>
          <p14:tracePt t="166306" x="7321550" y="4464050"/>
          <p14:tracePt t="166326" x="7334250" y="4464050"/>
          <p14:tracePt t="166340" x="7346950" y="4464050"/>
          <p14:tracePt t="166357" x="7353300" y="4464050"/>
          <p14:tracePt t="166373" x="7359650" y="4464050"/>
          <p14:tracePt t="166390" x="7366000" y="4464050"/>
          <p14:tracePt t="166407" x="7378700" y="4464050"/>
          <p14:tracePt t="166423" x="7391400" y="4464050"/>
          <p14:tracePt t="166516" x="7404100" y="4464050"/>
          <p14:tracePt t="166525" x="7423150" y="4464050"/>
          <p14:tracePt t="166532" x="7435850" y="4464050"/>
          <p14:tracePt t="166541" x="7448550" y="4464050"/>
          <p14:tracePt t="166556" x="7461250" y="4464050"/>
          <p14:tracePt t="166573" x="7467600" y="4464050"/>
          <p14:tracePt t="166666" x="7473950" y="4464050"/>
          <p14:tracePt t="166901" x="7480300" y="4464050"/>
          <p14:tracePt t="166916" x="7493000" y="4457700"/>
          <p14:tracePt t="166925" x="7493000" y="4451350"/>
          <p14:tracePt t="166933" x="7499350" y="4451350"/>
          <p14:tracePt t="166948" x="7505700" y="4445000"/>
          <p14:tracePt t="166956" x="7512050" y="4445000"/>
          <p14:tracePt t="167269" x="7518400" y="4438650"/>
          <p14:tracePt t="167276" x="7524750" y="4432300"/>
          <p14:tracePt t="167292" x="7531100" y="4432300"/>
          <p14:tracePt t="167306" x="7537450" y="4432300"/>
          <p14:tracePt t="167322" x="7543800" y="4425950"/>
          <p14:tracePt t="167338" x="7543800" y="4419600"/>
          <p14:tracePt t="167355" x="7556500" y="4419600"/>
          <p14:tracePt t="167372" x="7569200" y="4413250"/>
          <p14:tracePt t="167389" x="7575550" y="4413250"/>
          <p14:tracePt t="167442" x="7581900" y="4413250"/>
          <p14:tracePt t="167449" x="7594600" y="4413250"/>
          <p14:tracePt t="167457" x="7613650" y="4413250"/>
          <p14:tracePt t="167472" x="7645400" y="4413250"/>
          <p14:tracePt t="167489" x="7683500" y="4413250"/>
          <p14:tracePt t="167505" x="7702550" y="4413250"/>
          <p14:tracePt t="167522" x="7708900" y="4413250"/>
          <p14:tracePt t="167539" x="7715250" y="4413250"/>
          <p14:tracePt t="167606" x="7721600" y="4406900"/>
          <p14:tracePt t="167615" x="7727950" y="4406900"/>
          <p14:tracePt t="167623" x="7734300" y="4406900"/>
          <p14:tracePt t="167639" x="7747000" y="4406900"/>
          <p14:tracePt t="167672" x="7759700" y="4400550"/>
          <p14:tracePt t="167689" x="7766050" y="4400550"/>
          <p14:tracePt t="167705" x="7778750" y="4394200"/>
          <p14:tracePt t="167722" x="7797800" y="4387850"/>
          <p14:tracePt t="167739" x="7829550" y="4368800"/>
          <p14:tracePt t="167755" x="7842250" y="4356100"/>
          <p14:tracePt t="167772" x="7854950" y="4330700"/>
          <p14:tracePt t="167789" x="7861300" y="4324350"/>
          <p14:tracePt t="167805" x="7867650" y="4311650"/>
          <p14:tracePt t="167822" x="7874000" y="4311650"/>
          <p14:tracePt t="167857" x="7874000" y="4305300"/>
          <p14:tracePt t="167904" x="7880350" y="4305300"/>
          <p14:tracePt t="167918" x="7880350" y="4298950"/>
          <p14:tracePt t="167926" x="7886700" y="4298950"/>
          <p14:tracePt t="167967" x="7893050" y="4298950"/>
          <p14:tracePt t="167998" x="7899400" y="4298950"/>
          <p14:tracePt t="168020" x="7905750" y="4292600"/>
          <p14:tracePt t="168044" x="7912100" y="4292600"/>
          <p14:tracePt t="168060" x="7918450" y="4292600"/>
          <p14:tracePt t="169462" x="7912100" y="4292600"/>
          <p14:tracePt t="169471" x="7905750" y="4292600"/>
          <p14:tracePt t="169478" x="7893050" y="4292600"/>
          <p14:tracePt t="169488" x="7867650" y="4298950"/>
          <p14:tracePt t="169504" x="7823200" y="4305300"/>
          <p14:tracePt t="169520" x="7747000" y="4324350"/>
          <p14:tracePt t="169537" x="7658100" y="4337050"/>
          <p14:tracePt t="169540" x="7613650" y="4343400"/>
          <p14:tracePt t="169554" x="7569200" y="4349750"/>
          <p14:tracePt t="169570" x="7499350" y="4349750"/>
          <p14:tracePt t="169587" x="7467600" y="4362450"/>
          <p14:tracePt t="169604" x="7416800" y="4375150"/>
          <p14:tracePt t="169620" x="7378700" y="4381500"/>
          <p14:tracePt t="169637" x="7334250" y="4387850"/>
          <p14:tracePt t="169654" x="7251700" y="4400550"/>
          <p14:tracePt t="169670" x="7169150" y="4406900"/>
          <p14:tracePt t="169687" x="7080250" y="4413250"/>
          <p14:tracePt t="169704" x="7010400" y="4419600"/>
          <p14:tracePt t="169720" x="6940550" y="4419600"/>
          <p14:tracePt t="169737" x="6908800" y="4419600"/>
          <p14:tracePt t="169754" x="6877050" y="4419600"/>
          <p14:tracePt t="169770" x="6845300" y="4432300"/>
          <p14:tracePt t="169787" x="6813550" y="4445000"/>
          <p14:tracePt t="169803" x="6775450" y="4445000"/>
          <p14:tracePt t="169820" x="6724650" y="4451350"/>
          <p14:tracePt t="169837" x="6692900" y="4451350"/>
          <p14:tracePt t="169854" x="6642100" y="4451350"/>
          <p14:tracePt t="169870" x="6616700" y="4451350"/>
          <p14:tracePt t="169887" x="6578600" y="4451350"/>
          <p14:tracePt t="169903" x="6546850" y="4451350"/>
          <p14:tracePt t="169920" x="6521450" y="4451350"/>
          <p14:tracePt t="169937" x="6483350" y="4451350"/>
          <p14:tracePt t="169953" x="6457950" y="4451350"/>
          <p14:tracePt t="169970" x="6426200" y="4451350"/>
          <p14:tracePt t="169987" x="6407150" y="4451350"/>
          <p14:tracePt t="170003" x="6381750" y="4445000"/>
          <p14:tracePt t="170020" x="6350000" y="4438650"/>
          <p14:tracePt t="170036" x="6324600" y="4432300"/>
          <p14:tracePt t="170053" x="6311900" y="4425950"/>
          <p14:tracePt t="170070" x="6292850" y="4425950"/>
          <p14:tracePt t="170087" x="6280150" y="4425950"/>
          <p14:tracePt t="170104" x="6261100" y="4425950"/>
          <p14:tracePt t="170120" x="6248400" y="4425950"/>
          <p14:tracePt t="170137" x="6242050" y="4425950"/>
          <p14:tracePt t="170170" x="6229350" y="4425950"/>
          <p14:tracePt t="170187" x="6223000" y="4425950"/>
          <p14:tracePt t="170203" x="6216650" y="4425950"/>
          <p14:tracePt t="170220" x="6210300" y="4419600"/>
          <p14:tracePt t="170236" x="6184900" y="4406900"/>
          <p14:tracePt t="170254" x="6140450" y="4387850"/>
          <p14:tracePt t="170270" x="6096000" y="4356100"/>
          <p14:tracePt t="170286" x="6045200" y="4305300"/>
          <p14:tracePt t="170303" x="5949950" y="4241800"/>
          <p14:tracePt t="170320" x="5886450" y="4184650"/>
          <p14:tracePt t="170336" x="5854700" y="4152900"/>
          <p14:tracePt t="170353" x="5842000" y="4146550"/>
          <p14:tracePt t="170370" x="5842000" y="4140200"/>
          <p14:tracePt t="170528" x="5842000" y="4146550"/>
          <p14:tracePt t="170544" x="5842000" y="4152900"/>
          <p14:tracePt t="170550" x="5854700" y="4159250"/>
          <p14:tracePt t="170558" x="5880100" y="4171950"/>
          <p14:tracePt t="170570" x="5924550" y="4178300"/>
          <p14:tracePt t="170586" x="6070600" y="4203700"/>
          <p14:tracePt t="170604" x="6229350" y="4222750"/>
          <p14:tracePt t="170619" x="6350000" y="4235450"/>
          <p14:tracePt t="170636" x="6489700" y="4254500"/>
          <p14:tracePt t="170653" x="6591300" y="4241800"/>
          <p14:tracePt t="170669" x="6623050" y="4235450"/>
          <p14:tracePt t="170686" x="6642100" y="4235450"/>
          <p14:tracePt t="170703" x="6654800" y="4235450"/>
          <p14:tracePt t="170719" x="6661150" y="4235450"/>
          <p14:tracePt t="170736" x="6673850" y="4235450"/>
          <p14:tracePt t="171036" x="6673850" y="4241800"/>
          <p14:tracePt t="171052" x="6667500" y="4248150"/>
          <p14:tracePt t="171061" x="6661150" y="4254500"/>
          <p14:tracePt t="171076" x="6654800" y="4260850"/>
          <p14:tracePt t="171086" x="6648450" y="4260850"/>
          <p14:tracePt t="171102" x="6642100" y="4273550"/>
          <p14:tracePt t="171119" x="6635750" y="4279900"/>
          <p14:tracePt t="171136" x="6629400" y="4292600"/>
          <p14:tracePt t="171436" x="6629400" y="4298950"/>
          <p14:tracePt t="171444" x="6629400" y="4305300"/>
          <p14:tracePt t="171452" x="6629400" y="4311650"/>
          <p14:tracePt t="171469" x="6629400" y="4324350"/>
          <p14:tracePt t="171485" x="6623050" y="4337050"/>
          <p14:tracePt t="171502" x="6623050" y="4349750"/>
          <p14:tracePt t="171519" x="6623050" y="4362450"/>
          <p14:tracePt t="171552" x="6623050" y="4368800"/>
          <p14:tracePt t="171915" x="6654800" y="4368800"/>
          <p14:tracePt t="171922" x="6699250" y="4368800"/>
          <p14:tracePt t="171935" x="6737350" y="4362450"/>
          <p14:tracePt t="171952" x="6794500" y="4362450"/>
          <p14:tracePt t="171968" x="6845300" y="4362450"/>
          <p14:tracePt t="171985" x="6851650" y="4362450"/>
          <p14:tracePt t="172002" x="6858000" y="4362450"/>
          <p14:tracePt t="172062" x="6858000" y="4368800"/>
          <p14:tracePt t="172078" x="6858000" y="4375150"/>
          <p14:tracePt t="172086" x="6838950" y="4387850"/>
          <p14:tracePt t="172094" x="6838950" y="4394200"/>
          <p14:tracePt t="172103" x="6832600" y="4394200"/>
          <p14:tracePt t="172118" x="6826250" y="4406900"/>
          <p14:tracePt t="172135" x="6813550" y="4413250"/>
          <p14:tracePt t="172151" x="6807200" y="4413250"/>
          <p14:tracePt t="172168" x="6807200" y="4419600"/>
          <p14:tracePt t="172274" x="6813550" y="4419600"/>
          <p14:tracePt t="172283" x="6819900" y="4419600"/>
          <p14:tracePt t="172424" x="6826250" y="4419600"/>
          <p14:tracePt t="172431" x="6832600" y="4419600"/>
          <p14:tracePt t="172462" x="6832600" y="4413250"/>
          <p14:tracePt t="172472" x="6826250" y="4394200"/>
          <p14:tracePt t="172478" x="6813550" y="4368800"/>
          <p14:tracePt t="172486" x="6800850" y="4356100"/>
          <p14:tracePt t="172502" x="6762750" y="4292600"/>
          <p14:tracePt t="172518" x="6705600" y="4197350"/>
          <p14:tracePt t="172535" x="6584950" y="4025900"/>
          <p14:tracePt t="172551" x="6388100" y="3797300"/>
          <p14:tracePt t="172568" x="6172200" y="3473450"/>
          <p14:tracePt t="172585" x="5975350" y="3168650"/>
          <p14:tracePt t="172601" x="5842000" y="2940050"/>
          <p14:tracePt t="172618" x="5702300" y="2692400"/>
          <p14:tracePt t="172634" x="5626100" y="2565400"/>
          <p14:tracePt t="172651" x="5575300" y="2489200"/>
          <p14:tracePt t="172668" x="5524500" y="2444750"/>
          <p14:tracePt t="172684" x="5486400" y="2400300"/>
          <p14:tracePt t="172701" x="5454650" y="2362200"/>
          <p14:tracePt t="172718" x="5416550" y="2324100"/>
          <p14:tracePt t="172734" x="5372100" y="2286000"/>
          <p14:tracePt t="172751" x="5334000" y="2260600"/>
          <p14:tracePt t="172768" x="5314950" y="2228850"/>
          <p14:tracePt t="172784" x="5276850" y="2209800"/>
          <p14:tracePt t="172801" x="5232400" y="2178050"/>
          <p14:tracePt t="172818" x="5181600" y="2146300"/>
          <p14:tracePt t="172834" x="5118100" y="2095500"/>
          <p14:tracePt t="172851" x="5010150" y="2019300"/>
          <p14:tracePt t="172867" x="4889500" y="1911350"/>
          <p14:tracePt t="172884" x="4800600" y="1822450"/>
          <p14:tracePt t="172901" x="4730750" y="1746250"/>
          <p14:tracePt t="172917" x="4718050" y="1714500"/>
          <p14:tracePt t="172934" x="4705350" y="1689100"/>
          <p14:tracePt t="172951" x="4699000" y="1682750"/>
          <p14:tracePt t="173075" x="4705350" y="1670050"/>
          <p14:tracePt t="173082" x="4705350" y="1657350"/>
          <p14:tracePt t="173096" x="4705350" y="1644650"/>
          <p14:tracePt t="173105" x="4705350" y="1638300"/>
          <p14:tracePt t="173117" x="4692650" y="1625600"/>
          <p14:tracePt t="173134" x="4654550" y="1593850"/>
          <p14:tracePt t="173151" x="4622800" y="1555750"/>
          <p14:tracePt t="173167" x="4578350" y="1511300"/>
          <p14:tracePt t="173184" x="4514850" y="1454150"/>
          <p14:tracePt t="173200" x="4495800" y="1416050"/>
          <p14:tracePt t="173217" x="4489450" y="1403350"/>
          <p14:tracePt t="173234" x="4489450" y="1397000"/>
          <p14:tracePt t="173251" x="4489450" y="1371600"/>
          <p14:tracePt t="173267" x="4502150" y="1333500"/>
          <p14:tracePt t="173284" x="4521200" y="1282700"/>
          <p14:tracePt t="173301" x="4578350" y="1225550"/>
          <p14:tracePt t="173317" x="4616450" y="1187450"/>
          <p14:tracePt t="173334" x="4641850" y="1155700"/>
          <p14:tracePt t="173350" x="4660900" y="1123950"/>
          <p14:tracePt t="173367" x="4679950" y="1098550"/>
          <p14:tracePt t="173384" x="4686300" y="1092200"/>
          <p14:tracePt t="173400" x="4699000" y="1085850"/>
          <p14:tracePt t="173418" x="4711700" y="1085850"/>
          <p14:tracePt t="173434" x="4724400" y="1098550"/>
          <p14:tracePt t="173450" x="4756150" y="1104900"/>
          <p14:tracePt t="173467" x="4826000" y="1130300"/>
          <p14:tracePt t="173484" x="4895850" y="1174750"/>
          <p14:tracePt t="173500" x="4940300" y="1193800"/>
          <p14:tracePt t="173517" x="4959350" y="1200150"/>
          <p14:tracePt t="173558" x="4959350" y="1206500"/>
          <p14:tracePt t="173567" x="4959350" y="1219200"/>
          <p14:tracePt t="173583" x="4946650" y="1238250"/>
          <p14:tracePt t="173600" x="4933950" y="1270000"/>
          <p14:tracePt t="173617" x="4927600" y="1308100"/>
          <p14:tracePt t="173634" x="4914900" y="1333500"/>
          <p14:tracePt t="173650" x="4902200" y="1346200"/>
          <p14:tracePt t="173667" x="4895850" y="1352550"/>
          <p14:tracePt t="173685" x="4889500" y="1358900"/>
          <p14:tracePt t="173708" x="4883150" y="1358900"/>
          <p14:tracePt t="173717" x="4876800" y="1365250"/>
          <p14:tracePt t="173733" x="4864100" y="1371600"/>
          <p14:tracePt t="173750" x="4845050" y="1377950"/>
          <p14:tracePt t="173767" x="4806950" y="1377950"/>
          <p14:tracePt t="173784" x="4775200" y="1384300"/>
          <p14:tracePt t="173800" x="4730750" y="1390650"/>
          <p14:tracePt t="173817" x="4699000" y="1390650"/>
          <p14:tracePt t="173833" x="4673600" y="1384300"/>
          <p14:tracePt t="173850" x="4660900" y="1384300"/>
          <p14:tracePt t="173867" x="4654550" y="1377950"/>
          <p14:tracePt t="173883" x="4648200" y="1377950"/>
          <p14:tracePt t="173900" x="4635500" y="1371600"/>
          <p14:tracePt t="173917" x="4629150" y="1365250"/>
          <p14:tracePt t="173935" x="4616450" y="1352550"/>
          <p14:tracePt t="173950" x="4603750" y="1346200"/>
          <p14:tracePt t="173967" x="4597400" y="1333500"/>
          <p14:tracePt t="173984" x="4584700" y="1327150"/>
          <p14:tracePt t="174000" x="4578350" y="1295400"/>
          <p14:tracePt t="174017" x="4572000" y="1263650"/>
          <p14:tracePt t="174034" x="4572000" y="1257300"/>
          <p14:tracePt t="174037" x="4572000" y="1250950"/>
          <p14:tracePt t="174050" x="4572000" y="1244600"/>
          <p14:tracePt t="174066" x="4584700" y="1238250"/>
          <p14:tracePt t="174084" x="4610100" y="1225550"/>
          <p14:tracePt t="174100" x="4629150" y="1219200"/>
          <p14:tracePt t="174116" x="4648200" y="1219200"/>
          <p14:tracePt t="174133" x="4660900" y="1219200"/>
          <p14:tracePt t="174150" x="4673600" y="1219200"/>
          <p14:tracePt t="174166" x="4679950" y="1231900"/>
          <p14:tracePt t="174183" x="4711700" y="1244600"/>
          <p14:tracePt t="174200" x="4743450" y="1263650"/>
          <p14:tracePt t="174216" x="4781550" y="1295400"/>
          <p14:tracePt t="174233" x="4787900" y="1320800"/>
          <p14:tracePt t="174250" x="4800600" y="1346200"/>
          <p14:tracePt t="174266" x="4813300" y="1365250"/>
          <p14:tracePt t="174283" x="4813300" y="1390650"/>
          <p14:tracePt t="174300" x="4813300" y="1397000"/>
          <p14:tracePt t="174316" x="4813300" y="1409700"/>
          <p14:tracePt t="174333" x="4813300" y="1416050"/>
          <p14:tracePt t="174350" x="4800600" y="1428750"/>
          <p14:tracePt t="174366" x="4794250" y="1441450"/>
          <p14:tracePt t="174383" x="4787900" y="1447800"/>
          <p14:tracePt t="174400" x="4768850" y="1460500"/>
          <p14:tracePt t="174416" x="4756150" y="1466850"/>
          <p14:tracePt t="174433" x="4743450" y="1473200"/>
          <p14:tracePt t="174450" x="4718050" y="1479550"/>
          <p14:tracePt t="174466" x="4692650" y="1479550"/>
          <p14:tracePt t="174483" x="4673600" y="1479550"/>
          <p14:tracePt t="174499" x="4660900" y="1479550"/>
          <p14:tracePt t="174516" x="4648200" y="1479550"/>
          <p14:tracePt t="174533" x="4622800" y="1466850"/>
          <p14:tracePt t="174549" x="4603750" y="1460500"/>
          <p14:tracePt t="174566" x="4572000" y="1441450"/>
          <p14:tracePt t="174583" x="4552950" y="1428750"/>
          <p14:tracePt t="174599" x="4540250" y="1422400"/>
          <p14:tracePt t="174616" x="4540250" y="1416050"/>
          <p14:tracePt t="175243" x="4559300" y="1422400"/>
          <p14:tracePt t="175250" x="4572000" y="1428750"/>
          <p14:tracePt t="175258" x="4591050" y="1435100"/>
          <p14:tracePt t="175267" x="4610100" y="1441450"/>
          <p14:tracePt t="175282" x="4635500" y="1447800"/>
          <p14:tracePt t="175299" x="4648200" y="1447800"/>
          <p14:tracePt t="175332" x="4654550" y="1441450"/>
          <p14:tracePt t="175348" x="4660900" y="1435100"/>
          <p14:tracePt t="175365" x="4660900" y="1428750"/>
          <p14:tracePt t="175382" x="4667250" y="1422400"/>
          <p14:tracePt t="175430" x="4667250" y="1416050"/>
          <p14:tracePt t="175612" x="4667250" y="1409700"/>
          <p14:tracePt t="175618" x="4673600" y="1409700"/>
          <p14:tracePt t="175632" x="4673600" y="1403350"/>
          <p14:tracePt t="175895" x="4686300" y="1403350"/>
          <p14:tracePt t="175904" x="4711700" y="1403350"/>
          <p14:tracePt t="175915" x="4730750" y="1409700"/>
          <p14:tracePt t="175932" x="4781550" y="1409700"/>
          <p14:tracePt t="175948" x="4806950" y="1403350"/>
          <p14:tracePt t="175965" x="4832350" y="1390650"/>
          <p14:tracePt t="175981" x="4851400" y="1377950"/>
          <p14:tracePt t="175998" x="4864100" y="1371600"/>
          <p14:tracePt t="176015" x="4870450" y="1365250"/>
          <p14:tracePt t="176031" x="4883150" y="1365250"/>
          <p14:tracePt t="176048" x="4883150" y="1358900"/>
          <p14:tracePt t="176065" x="4889500" y="1358900"/>
          <p14:tracePt t="176096" x="4895850" y="1352550"/>
          <p14:tracePt t="176120" x="4902200" y="1352550"/>
          <p14:tracePt t="176136" x="4908550" y="1352550"/>
          <p14:tracePt t="176168" x="4914900" y="1352550"/>
          <p14:tracePt t="176504" x="4914900" y="1358900"/>
          <p14:tracePt t="176512" x="4908550" y="1384300"/>
          <p14:tracePt t="176520" x="4902200" y="1409700"/>
          <p14:tracePt t="176531" x="4883150" y="1466850"/>
          <p14:tracePt t="176547" x="4851400" y="1574800"/>
          <p14:tracePt t="176564" x="4800600" y="1720850"/>
          <p14:tracePt t="176580" x="4749800" y="1885950"/>
          <p14:tracePt t="176597" x="4660900" y="2228850"/>
          <p14:tracePt t="176614" x="4565650" y="2578100"/>
          <p14:tracePt t="176630" x="4425950" y="2990850"/>
          <p14:tracePt t="176647" x="4191000" y="3486150"/>
          <p14:tracePt t="176665" x="3911600" y="3841750"/>
          <p14:tracePt t="176680" x="3556000" y="4203700"/>
          <p14:tracePt t="176698" x="3282950" y="4432300"/>
          <p14:tracePt t="176715" x="2984500" y="4654550"/>
          <p14:tracePt t="176730" x="2921000" y="4705350"/>
          <p14:tracePt t="176747" x="2787650" y="4806950"/>
          <p14:tracePt t="176763" x="2705100" y="4883150"/>
          <p14:tracePt t="176780" x="2660650" y="4921250"/>
          <p14:tracePt t="176797" x="2628900" y="4959350"/>
          <p14:tracePt t="176813" x="2590800" y="5010150"/>
          <p14:tracePt t="176830" x="2533650" y="5067300"/>
          <p14:tracePt t="176847" x="2463800" y="5130800"/>
          <p14:tracePt t="176863" x="2400300" y="5187950"/>
          <p14:tracePt t="176880" x="2387600" y="5200650"/>
          <p14:tracePt t="176897" x="2374900" y="5219700"/>
          <p14:tracePt t="176913" x="2362200" y="5238750"/>
          <p14:tracePt t="176930" x="2355850" y="5257800"/>
          <p14:tracePt t="176947" x="2343150" y="5283200"/>
          <p14:tracePt t="176963" x="2330450" y="5308600"/>
          <p14:tracePt t="176980" x="2311400" y="5353050"/>
          <p14:tracePt t="176996" x="2279650" y="5403850"/>
          <p14:tracePt t="177013" x="2216150" y="5499100"/>
          <p14:tracePt t="177030" x="2190750" y="5568950"/>
          <p14:tracePt t="177046" x="2178050" y="5613400"/>
          <p14:tracePt t="177063" x="2165350" y="5645150"/>
          <p14:tracePt t="177080" x="2152650" y="5664200"/>
          <p14:tracePt t="177096" x="2152650" y="5670550"/>
          <p14:tracePt t="177130" x="2146300" y="5670550"/>
          <p14:tracePt t="177201" x="2146300" y="5683250"/>
          <p14:tracePt t="177209" x="2146300" y="5695950"/>
          <p14:tracePt t="177215" x="2146300" y="5715000"/>
          <p14:tracePt t="177230" x="2146300" y="5721350"/>
          <p14:tracePt t="177246" x="2146300" y="5734050"/>
          <p14:tracePt t="177263" x="2146300" y="5740400"/>
          <p14:tracePt t="178321" x="2152650" y="5740400"/>
          <p14:tracePt t="178331" x="2159000" y="5734050"/>
          <p14:tracePt t="178345" x="2165350" y="5727700"/>
          <p14:tracePt t="178353" x="2171700" y="5727700"/>
          <p14:tracePt t="178362" x="2184400" y="5727700"/>
          <p14:tracePt t="178379" x="2222500" y="5734050"/>
          <p14:tracePt t="178395" x="2254250" y="5746750"/>
          <p14:tracePt t="178412" x="2286000" y="5753100"/>
          <p14:tracePt t="178429" x="2305050" y="5759450"/>
          <p14:tracePt t="178445" x="2317750" y="5759450"/>
          <p14:tracePt t="178462" x="2336800" y="5765800"/>
          <p14:tracePt t="179111" x="2343150" y="5765800"/>
          <p14:tracePt t="179119" x="2349500" y="5765800"/>
          <p14:tracePt t="179128" x="2355850" y="5765800"/>
          <p14:tracePt t="179145" x="2406650" y="5765800"/>
          <p14:tracePt t="179161" x="2451100" y="5765800"/>
          <p14:tracePt t="179178" x="2489200" y="5772150"/>
          <p14:tracePt t="179195" x="2495550" y="5772150"/>
          <p14:tracePt t="180696" x="2489200" y="5772150"/>
          <p14:tracePt t="180720" x="2482850" y="5772150"/>
          <p14:tracePt t="180742" x="2476500" y="5772150"/>
          <p14:tracePt t="180758" x="2470150" y="5772150"/>
          <p14:tracePt t="181832" x="2457450" y="5772150"/>
          <p14:tracePt t="181840" x="2438400" y="5784850"/>
          <p14:tracePt t="181847" x="2419350" y="5791200"/>
          <p14:tracePt t="181859" x="2406650" y="5791200"/>
          <p14:tracePt t="181876" x="2368550" y="5803900"/>
          <p14:tracePt t="181892" x="2349500" y="5816600"/>
          <p14:tracePt t="181909" x="2336800" y="5822950"/>
          <p14:tracePt t="181942" x="2317750" y="5829300"/>
          <p14:tracePt t="181959" x="2286000" y="5829300"/>
          <p14:tracePt t="181976" x="2241550" y="5829300"/>
          <p14:tracePt t="181992" x="2190750" y="5829300"/>
          <p14:tracePt t="182009" x="2152650" y="5829300"/>
          <p14:tracePt t="182025" x="2101850" y="5829300"/>
          <p14:tracePt t="182042" x="1993900" y="5822950"/>
          <p14:tracePt t="182059" x="1898650" y="5816600"/>
          <p14:tracePt t="182077" x="1778000" y="5810250"/>
          <p14:tracePt t="182093" x="1682750" y="5810250"/>
          <p14:tracePt t="182110" x="1581150" y="5816600"/>
          <p14:tracePt t="182127" x="1504950" y="5822950"/>
          <p14:tracePt t="182143" x="1454150" y="5822950"/>
          <p14:tracePt t="182160" x="1435100" y="5829300"/>
          <p14:tracePt t="182177" x="1403350" y="5829300"/>
          <p14:tracePt t="182193" x="1371600" y="5829300"/>
          <p14:tracePt t="182209" x="1339850" y="5829300"/>
          <p14:tracePt t="182225" x="1295400" y="5829300"/>
          <p14:tracePt t="182242" x="1257300" y="5822950"/>
          <p14:tracePt t="182259" x="1219200" y="5810250"/>
          <p14:tracePt t="182275" x="1181100" y="5797550"/>
          <p14:tracePt t="182292" x="1149350" y="5797550"/>
          <p14:tracePt t="182309" x="1143000" y="5791200"/>
          <p14:tracePt t="182342" x="1136650" y="5791200"/>
          <p14:tracePt t="182481" x="1136650" y="5784850"/>
          <p14:tracePt t="182490" x="1155700" y="5778500"/>
          <p14:tracePt t="182497" x="1174750" y="5778500"/>
          <p14:tracePt t="182508" x="1206500" y="5778500"/>
          <p14:tracePt t="182525" x="1295400" y="5772150"/>
          <p14:tracePt t="182542" x="1371600" y="5772150"/>
          <p14:tracePt t="182558" x="1460500" y="5772150"/>
          <p14:tracePt t="182575" x="1568450" y="5784850"/>
          <p14:tracePt t="182593" x="1638300" y="5784850"/>
          <p14:tracePt t="182610" x="1676400" y="5784850"/>
          <p14:tracePt t="182626" x="1701800" y="5784850"/>
          <p14:tracePt t="182643" x="1708150" y="5784850"/>
          <p14:tracePt t="182660" x="1714500" y="5784850"/>
          <p14:tracePt t="182693" x="1720850" y="5784850"/>
          <p14:tracePt t="182710" x="1733550" y="5784850"/>
          <p14:tracePt t="182726" x="1752600" y="5784850"/>
          <p14:tracePt t="182743" x="1771650" y="5784850"/>
          <p14:tracePt t="182759" x="1790700" y="5784850"/>
          <p14:tracePt t="182776" x="1822450" y="5784850"/>
          <p14:tracePt t="182793" x="1847850" y="5784850"/>
          <p14:tracePt t="182809" x="1873250" y="5784850"/>
          <p14:tracePt t="182826" x="1879600" y="5784850"/>
          <p14:tracePt t="182843" x="1885950" y="5778500"/>
          <p14:tracePt t="182859" x="1892300" y="5772150"/>
          <p14:tracePt t="182876" x="1905000" y="5759450"/>
          <p14:tracePt t="182893" x="1911350" y="5759450"/>
          <p14:tracePt t="182909" x="1924050" y="5753100"/>
          <p14:tracePt t="182926" x="1924050" y="5746750"/>
          <p14:tracePt t="183279" x="1936750" y="5734050"/>
          <p14:tracePt t="183287" x="1943100" y="5727700"/>
          <p14:tracePt t="183295" x="1949450" y="5721350"/>
          <p14:tracePt t="183311" x="1955800" y="5715000"/>
          <p14:tracePt t="183326" x="1962150" y="5708650"/>
          <p14:tracePt t="183343" x="1968500" y="5708650"/>
          <p14:tracePt t="183413" x="1974850" y="5702300"/>
          <p14:tracePt t="183429" x="1974850" y="5689600"/>
          <p14:tracePt t="183437" x="1981200" y="5689600"/>
          <p14:tracePt t="183445" x="1981200" y="5683250"/>
          <p14:tracePt t="183459" x="1981200" y="5676900"/>
          <p14:tracePt t="183474" x="1981200" y="5670550"/>
          <p14:tracePt t="183491" x="1987550" y="5657850"/>
          <p14:tracePt t="183508" x="1993900" y="5651500"/>
          <p14:tracePt t="183524" x="1993900" y="5645150"/>
          <p14:tracePt t="183569" x="1993900" y="5651500"/>
          <p14:tracePt t="183578" x="2000250" y="5664200"/>
          <p14:tracePt t="183591" x="2006600" y="5689600"/>
          <p14:tracePt t="183607" x="2019300" y="5734050"/>
          <p14:tracePt t="183624" x="2025650" y="5759450"/>
          <p14:tracePt t="183641" x="2032000" y="5772150"/>
          <p14:tracePt t="183657" x="2032000" y="5784850"/>
          <p14:tracePt t="183691" x="2038350" y="5797550"/>
          <p14:tracePt t="183707" x="2044700" y="5810250"/>
          <p14:tracePt t="183724" x="2057400" y="5822950"/>
          <p14:tracePt t="183741" x="2057400" y="5835650"/>
          <p14:tracePt t="183757" x="2057400" y="5842000"/>
          <p14:tracePt t="183774" x="2063750" y="5842000"/>
          <p14:tracePt t="183867" x="2076450" y="5842000"/>
          <p14:tracePt t="183876" x="2095500" y="5822950"/>
          <p14:tracePt t="183884" x="2120900" y="5816600"/>
          <p14:tracePt t="183892" x="2146300" y="5816600"/>
          <p14:tracePt t="183907" x="2184400" y="5816600"/>
          <p14:tracePt t="183924" x="2222500" y="5816600"/>
          <p14:tracePt t="183940" x="2228850" y="5822950"/>
          <p14:tracePt t="183974" x="2228850" y="5842000"/>
          <p14:tracePt t="183991" x="2228850" y="5892800"/>
          <p14:tracePt t="184007" x="2203450" y="5937250"/>
          <p14:tracePt t="184024" x="2146300" y="6000750"/>
          <p14:tracePt t="184040" x="2101850" y="6045200"/>
          <p14:tracePt t="184057" x="2070100" y="6083300"/>
          <p14:tracePt t="184074" x="2051050" y="6102350"/>
          <p14:tracePt t="184090" x="2025650" y="6102350"/>
          <p14:tracePt t="184107" x="2019300" y="6108700"/>
          <p14:tracePt t="184243" x="2038350" y="6108700"/>
          <p14:tracePt t="184251" x="2070100" y="6108700"/>
          <p14:tracePt t="184259" x="2101850" y="6115050"/>
          <p14:tracePt t="184274" x="2146300" y="6121400"/>
          <p14:tracePt t="184290" x="2190750" y="6127750"/>
          <p14:tracePt t="184307" x="2209800" y="6127750"/>
          <p14:tracePt t="184487" x="2222500" y="6115050"/>
          <p14:tracePt t="184493" x="2235200" y="6096000"/>
          <p14:tracePt t="184507" x="2254250" y="6076950"/>
          <p14:tracePt t="184523" x="2279650" y="6057900"/>
          <p14:tracePt t="184540" x="2298700" y="6032500"/>
          <p14:tracePt t="184557" x="2311400" y="6019800"/>
          <p14:tracePt t="184573" x="2324100" y="6000750"/>
          <p14:tracePt t="184590" x="2324100" y="5994400"/>
          <p14:tracePt t="184612" x="2324100" y="5988050"/>
          <p14:tracePt t="184745" x="2324100" y="5969000"/>
          <p14:tracePt t="184754" x="2324100" y="5962650"/>
          <p14:tracePt t="184761" x="2317750" y="5949950"/>
          <p14:tracePt t="184773" x="2311400" y="5937250"/>
          <p14:tracePt t="184790" x="2311400" y="5918200"/>
          <p14:tracePt t="184806" x="2311400" y="5899150"/>
          <p14:tracePt t="184823" x="2311400" y="5880100"/>
          <p14:tracePt t="184840" x="2311400" y="5867400"/>
          <p14:tracePt t="184856" x="2324100" y="5861050"/>
          <p14:tracePt t="184873" x="2330450" y="5854700"/>
          <p14:tracePt t="184890" x="2343150" y="5842000"/>
          <p14:tracePt t="184906" x="2349500" y="5822950"/>
          <p14:tracePt t="184923" x="2368550" y="5803900"/>
          <p14:tracePt t="184940" x="2374900" y="5778500"/>
          <p14:tracePt t="184956" x="2387600" y="5772150"/>
          <p14:tracePt t="184973" x="2393950" y="5759450"/>
          <p14:tracePt t="184990" x="2393950" y="5753100"/>
          <p14:tracePt t="185006" x="2400300" y="5753100"/>
          <p14:tracePt t="185184" x="2393950" y="5753100"/>
          <p14:tracePt t="185191" x="2387600" y="5753100"/>
          <p14:tracePt t="185199" x="2387600" y="5759450"/>
          <p14:tracePt t="185208" x="2381250" y="5759450"/>
          <p14:tracePt t="185333" x="2381250" y="5765800"/>
          <p14:tracePt t="185339" x="2368550" y="5772150"/>
          <p14:tracePt t="185347" x="2349500" y="5778500"/>
          <p14:tracePt t="185356" x="2343150" y="5784850"/>
          <p14:tracePt t="185373" x="2336800" y="5791200"/>
          <p14:tracePt t="185419" x="2336800" y="5797550"/>
          <p14:tracePt t="186172" x="2336800" y="5791200"/>
          <p14:tracePt t="186180" x="2343150" y="5791200"/>
          <p14:tracePt t="186217" x="2349500" y="5784850"/>
          <p14:tracePt t="186257" x="2355850" y="5778500"/>
          <p14:tracePt t="186281" x="2355850" y="5772150"/>
          <p14:tracePt t="186295" x="2362200" y="5772150"/>
          <p14:tracePt t="186688" x="2362200" y="5765800"/>
          <p14:tracePt t="186766" x="2368550" y="5765800"/>
          <p14:tracePt t="186789" x="2368550" y="5759450"/>
          <p14:tracePt t="187213" x="2368550" y="5753100"/>
          <p14:tracePt t="187221" x="2374900" y="5746750"/>
          <p14:tracePt t="187227" x="2381250" y="5746750"/>
          <p14:tracePt t="187238" x="2381250" y="5740400"/>
          <p14:tracePt t="187254" x="2387600" y="5734050"/>
          <p14:tracePt t="187271" x="2393950" y="5727700"/>
          <p14:tracePt t="188271" x="2400300" y="5727700"/>
          <p14:tracePt t="188294" x="2419350" y="5727700"/>
          <p14:tracePt t="188301" x="2432050" y="5727700"/>
          <p14:tracePt t="188309" x="2451100" y="5734050"/>
          <p14:tracePt t="188320" x="2476500" y="5740400"/>
          <p14:tracePt t="188337" x="2508250" y="5746750"/>
          <p14:tracePt t="188353" x="2533650" y="5746750"/>
          <p14:tracePt t="188370" x="2540000" y="5746750"/>
          <p14:tracePt t="188387" x="2546350" y="5746750"/>
          <p14:tracePt t="188489" x="2552700" y="5746750"/>
          <p14:tracePt t="188559" x="2571750" y="5753100"/>
          <p14:tracePt t="188576" x="2578100" y="5753100"/>
          <p14:tracePt t="188583" x="2584450" y="5753100"/>
          <p14:tracePt t="188623" x="2590800" y="5753100"/>
          <p14:tracePt t="188645" x="2597150" y="5753100"/>
          <p14:tracePt t="188771" x="2603500" y="5753100"/>
          <p14:tracePt t="188788" x="2609850" y="5753100"/>
          <p14:tracePt t="188795" x="2616200" y="5753100"/>
          <p14:tracePt t="188811" x="2622550" y="5753100"/>
          <p14:tracePt t="188820" x="2635250" y="5753100"/>
          <p14:tracePt t="188836" x="2641600" y="5753100"/>
          <p14:tracePt t="188853" x="2654300" y="5753100"/>
          <p14:tracePt t="188869" x="2660650" y="5753100"/>
          <p14:tracePt t="188886" x="2679700" y="5753100"/>
          <p14:tracePt t="188903" x="2705100" y="5746750"/>
          <p14:tracePt t="188920" x="2724150" y="5746750"/>
          <p14:tracePt t="188936" x="2755900" y="5740400"/>
          <p14:tracePt t="188953" x="2774950" y="5734050"/>
          <p14:tracePt t="188969" x="2794000" y="5734050"/>
          <p14:tracePt t="188986" x="2825750" y="5727700"/>
          <p14:tracePt t="189003" x="2857500" y="5721350"/>
          <p14:tracePt t="189019" x="2889250" y="5715000"/>
          <p14:tracePt t="189036" x="2940050" y="5715000"/>
          <p14:tracePt t="189053" x="2984500" y="5715000"/>
          <p14:tracePt t="189069" x="3022600" y="5715000"/>
          <p14:tracePt t="189086" x="3035300" y="5708650"/>
          <p14:tracePt t="189103" x="3048000" y="5708650"/>
          <p14:tracePt t="189119" x="3054350" y="5695950"/>
          <p14:tracePt t="189136" x="3073400" y="5695950"/>
          <p14:tracePt t="189153" x="3092450" y="5695950"/>
          <p14:tracePt t="189169" x="3105150" y="5695950"/>
          <p14:tracePt t="189186" x="3117850" y="5695950"/>
          <p14:tracePt t="189203" x="3143250" y="5695950"/>
          <p14:tracePt t="189219" x="3181350" y="5695950"/>
          <p14:tracePt t="189236" x="3200400" y="5702300"/>
          <p14:tracePt t="189252" x="3213100" y="5702300"/>
          <p14:tracePt t="189269" x="3219450" y="5702300"/>
          <p14:tracePt t="189400" x="3232150" y="5702300"/>
          <p14:tracePt t="189414" x="3238500" y="5702300"/>
          <p14:tracePt t="189422" x="3251200" y="5702300"/>
          <p14:tracePt t="189437" x="3257550" y="5702300"/>
          <p14:tracePt t="189445" x="3263900" y="5702300"/>
          <p14:tracePt t="189454" x="3270250" y="5702300"/>
          <p14:tracePt t="189470" x="3276600" y="5702300"/>
          <p14:tracePt t="189571" x="3282950" y="5695950"/>
          <p14:tracePt t="189579" x="3282950" y="5683250"/>
          <p14:tracePt t="189587" x="3289300" y="5670550"/>
          <p14:tracePt t="189602" x="3289300" y="5645150"/>
          <p14:tracePt t="189619" x="3289300" y="5638800"/>
          <p14:tracePt t="189695" x="3289300" y="5632450"/>
          <p14:tracePt t="189711" x="3289300" y="5626100"/>
          <p14:tracePt t="189727" x="3289300" y="5619750"/>
          <p14:tracePt t="189735" x="3289300" y="5613400"/>
          <p14:tracePt t="189751" x="3289300" y="5607050"/>
          <p14:tracePt t="189768" x="3289300" y="5600700"/>
          <p14:tracePt t="189775" x="3289300" y="5594350"/>
          <p14:tracePt t="189789" x="3289300" y="5588000"/>
          <p14:tracePt t="189802" x="3289300" y="5581650"/>
          <p14:tracePt t="189821" x="3289300" y="5575300"/>
          <p14:tracePt t="189835" x="3289300" y="5568950"/>
          <p14:tracePt t="189852" x="3282950" y="5562600"/>
          <p14:tracePt t="189993" x="3276600" y="5562600"/>
          <p14:tracePt t="190025" x="3263900" y="5562600"/>
          <p14:tracePt t="190034" x="3232150" y="5562600"/>
          <p14:tracePt t="190042" x="3187700" y="5562600"/>
          <p14:tracePt t="190052" x="3155950" y="5562600"/>
          <p14:tracePt t="190069" x="3073400" y="5562600"/>
          <p14:tracePt t="190085" x="2971800" y="5562600"/>
          <p14:tracePt t="190102" x="2870200" y="5562600"/>
          <p14:tracePt t="190118" x="2762250" y="5562600"/>
          <p14:tracePt t="190135" x="2609850" y="5568950"/>
          <p14:tracePt t="190152" x="2540000" y="5568950"/>
          <p14:tracePt t="190168" x="2501900" y="5568950"/>
          <p14:tracePt t="190185" x="2470150" y="5568950"/>
          <p14:tracePt t="190202" x="2438400" y="5568950"/>
          <p14:tracePt t="190218" x="2419350" y="5562600"/>
          <p14:tracePt t="190235" x="2406650" y="5562600"/>
          <p14:tracePt t="190252" x="2393950" y="5562600"/>
          <p14:tracePt t="190268" x="2387600" y="5562600"/>
          <p14:tracePt t="190285" x="2381250" y="5562600"/>
          <p14:tracePt t="190302" x="2368550" y="5556250"/>
          <p14:tracePt t="190318" x="2336800" y="5543550"/>
          <p14:tracePt t="190335" x="2311400" y="5530850"/>
          <p14:tracePt t="190352" x="2305050" y="5530850"/>
          <p14:tracePt t="190368" x="2298700" y="5524500"/>
          <p14:tracePt t="190385" x="2292350" y="5524500"/>
          <p14:tracePt t="190635" x="2292350" y="5537200"/>
          <p14:tracePt t="190643" x="2298700" y="5556250"/>
          <p14:tracePt t="190652" x="2305050" y="5568950"/>
          <p14:tracePt t="190668" x="2305050" y="5575300"/>
          <p14:tracePt t="190685" x="2311400" y="5588000"/>
          <p14:tracePt t="190701" x="2317750" y="5600700"/>
          <p14:tracePt t="190718" x="2317750" y="5607050"/>
          <p14:tracePt t="190735" x="2324100" y="5619750"/>
          <p14:tracePt t="190751" x="2324100" y="5632450"/>
          <p14:tracePt t="190768" x="2330450" y="5638800"/>
          <p14:tracePt t="190785" x="2336800" y="5651500"/>
          <p14:tracePt t="190801" x="2336800" y="5657850"/>
          <p14:tracePt t="191616" x="2336800" y="5664200"/>
          <p14:tracePt t="191623" x="2343150" y="5676900"/>
          <p14:tracePt t="191634" x="2349500" y="5695950"/>
          <p14:tracePt t="191650" x="2362200" y="5708650"/>
          <p14:tracePt t="191667" x="2368550" y="5721350"/>
          <p14:tracePt t="191684" x="2368550" y="5727700"/>
          <p14:tracePt t="192486" x="2374900" y="5727700"/>
          <p14:tracePt t="192502" x="2381250" y="5727700"/>
          <p14:tracePt t="192509" x="2381250" y="5721350"/>
          <p14:tracePt t="192517" x="2387600" y="5721350"/>
          <p14:tracePt t="192533" x="2393950" y="5715000"/>
          <p14:tracePt t="192550" x="2406650" y="5715000"/>
          <p14:tracePt t="192566" x="2419350" y="5715000"/>
          <p14:tracePt t="192583" x="2438400" y="5715000"/>
          <p14:tracePt t="192600" x="2457450" y="5715000"/>
          <p14:tracePt t="192616" x="2482850" y="5715000"/>
          <p14:tracePt t="192633" x="2533650" y="5715000"/>
          <p14:tracePt t="192649" x="2565400" y="5715000"/>
          <p14:tracePt t="192666" x="2590800" y="5708650"/>
          <p14:tracePt t="192683" x="2603500" y="5702300"/>
          <p14:tracePt t="192699" x="2609850" y="5702300"/>
          <p14:tracePt t="192716" x="2622550" y="5702300"/>
          <p14:tracePt t="192733" x="2628900" y="5702300"/>
          <p14:tracePt t="192749" x="2635250" y="5702300"/>
          <p14:tracePt t="192766" x="2641600" y="5702300"/>
          <p14:tracePt t="192783" x="2647950" y="5702300"/>
          <p14:tracePt t="192799" x="2660650" y="5695950"/>
          <p14:tracePt t="192816" x="2667000" y="5695950"/>
          <p14:tracePt t="192916" x="2673350" y="5695950"/>
          <p14:tracePt t="192947" x="2679700" y="5695950"/>
          <p14:tracePt t="192955" x="2686050" y="5695950"/>
          <p14:tracePt t="193049" x="2692400" y="5695950"/>
          <p14:tracePt t="193058" x="2698750" y="5695950"/>
          <p14:tracePt t="193073" x="2705100" y="5695950"/>
          <p14:tracePt t="193082" x="2711450" y="5695950"/>
          <p14:tracePt t="193099" x="2717800" y="5695950"/>
          <p14:tracePt t="193116" x="2724150" y="5695950"/>
          <p14:tracePt t="193132" x="2730500" y="5695950"/>
          <p14:tracePt t="193149" x="2736850" y="5695950"/>
          <p14:tracePt t="193166" x="2749550" y="5695950"/>
          <p14:tracePt t="193182" x="2787650" y="5695950"/>
          <p14:tracePt t="193199" x="2838450" y="5695950"/>
          <p14:tracePt t="193216" x="2851150" y="5695950"/>
          <p14:tracePt t="193232" x="2863850" y="5695950"/>
          <p14:tracePt t="193249" x="2870200" y="5702300"/>
          <p14:tracePt t="193266" x="2882900" y="5702300"/>
          <p14:tracePt t="193282" x="2895600" y="5715000"/>
          <p14:tracePt t="193299" x="2927350" y="5721350"/>
          <p14:tracePt t="193316" x="2952750" y="5734050"/>
          <p14:tracePt t="193332" x="2965450" y="5734050"/>
          <p14:tracePt t="193409" x="2971800" y="5734050"/>
          <p14:tracePt t="193417" x="2984500" y="5734050"/>
          <p14:tracePt t="193425" x="2997200" y="5734050"/>
          <p14:tracePt t="193433" x="3003550" y="5740400"/>
          <p14:tracePt t="193449" x="3009900" y="5740400"/>
          <p14:tracePt t="193465" x="3022600" y="5740400"/>
          <p14:tracePt t="193482" x="3035300" y="5740400"/>
          <p14:tracePt t="193499" x="3041650" y="5746750"/>
          <p14:tracePt t="193515" x="3048000" y="5746750"/>
          <p14:tracePt t="193532" x="3054350" y="5746750"/>
          <p14:tracePt t="193549" x="3060700" y="5746750"/>
          <p14:tracePt t="193565" x="3073400" y="5746750"/>
          <p14:tracePt t="193582" x="3079750" y="5746750"/>
          <p14:tracePt t="193599" x="3086100" y="5746750"/>
          <p14:tracePt t="193856" x="3092450" y="5746750"/>
          <p14:tracePt t="193871" x="3105150" y="5746750"/>
          <p14:tracePt t="193879" x="3117850" y="5746750"/>
          <p14:tracePt t="193887" x="3130550" y="5746750"/>
          <p14:tracePt t="193898" x="3149600" y="5746750"/>
          <p14:tracePt t="193915" x="3181350" y="5746750"/>
          <p14:tracePt t="193932" x="3206750" y="5746750"/>
          <p14:tracePt t="193948" x="3225800" y="5746750"/>
          <p14:tracePt t="193965" x="3244850" y="5740400"/>
          <p14:tracePt t="193982" x="3257550" y="5734050"/>
          <p14:tracePt t="193998" x="3263900" y="5734050"/>
          <p14:tracePt t="194015" x="3276600" y="5734050"/>
          <p14:tracePt t="194032" x="3282950" y="5734050"/>
          <p14:tracePt t="194048" x="3289300" y="5734050"/>
          <p14:tracePt t="194065" x="3295650" y="5734050"/>
          <p14:tracePt t="194098" x="3308350" y="5734050"/>
          <p14:tracePt t="194115" x="3314700" y="5734050"/>
          <p14:tracePt t="194132" x="3321050" y="5734050"/>
          <p14:tracePt t="194148" x="3333750" y="5734050"/>
          <p14:tracePt t="194165" x="3340100" y="5734050"/>
          <p14:tracePt t="194182" x="3346450" y="5734050"/>
          <p14:tracePt t="194215" x="3352800" y="5734050"/>
          <p14:tracePt t="194232" x="3359150" y="5727700"/>
          <p14:tracePt t="194248" x="3365500" y="5727700"/>
          <p14:tracePt t="194265" x="3371850" y="5727700"/>
          <p14:tracePt t="194287" x="3378200" y="5727700"/>
          <p14:tracePt t="194298" x="3384550" y="5727700"/>
          <p14:tracePt t="194315" x="3390900" y="5727700"/>
          <p14:tracePt t="194331" x="3403600" y="5727700"/>
          <p14:tracePt t="194348" x="3409950" y="5727700"/>
          <p14:tracePt t="194365" x="3422650" y="5734050"/>
          <p14:tracePt t="194381" x="3435350" y="5740400"/>
          <p14:tracePt t="194435" x="3441700" y="5740400"/>
          <p14:tracePt t="194451" x="3454400" y="5740400"/>
          <p14:tracePt t="194459" x="3460750" y="5740400"/>
          <p14:tracePt t="194467" x="3467100" y="5740400"/>
          <p14:tracePt t="194483" x="3473450" y="5740400"/>
          <p14:tracePt t="194671" x="3479800" y="5740400"/>
          <p14:tracePt t="194679" x="3486150" y="5740400"/>
          <p14:tracePt t="195215" x="3492500" y="5740400"/>
          <p14:tracePt t="195220" x="3498850" y="5740400"/>
          <p14:tracePt t="195231" x="3505200" y="5740400"/>
          <p14:tracePt t="195248" x="3530600" y="5740400"/>
          <p14:tracePt t="195264" x="3543300" y="5740400"/>
          <p14:tracePt t="195282" x="3562350" y="5753100"/>
          <p14:tracePt t="195298" x="3568700" y="5753100"/>
          <p14:tracePt t="195580" x="3568700" y="5759450"/>
          <p14:tracePt t="195596" x="3556000" y="5759450"/>
          <p14:tracePt t="195604" x="3549650" y="5759450"/>
          <p14:tracePt t="195620" x="3543300" y="5759450"/>
          <p14:tracePt t="195793" x="3536950" y="5759450"/>
          <p14:tracePt t="196324" x="3530600" y="5759450"/>
          <p14:tracePt t="196332" x="3524250" y="5759450"/>
          <p14:tracePt t="196342" x="3517900" y="5759450"/>
          <p14:tracePt t="196356" x="3511550" y="5759450"/>
          <p14:tracePt t="196364" x="3505200" y="5759450"/>
          <p14:tracePt t="196880" x="3524250" y="5765800"/>
          <p14:tracePt t="196888" x="3543300" y="5772150"/>
          <p14:tracePt t="196897" x="3568700" y="5778500"/>
          <p14:tracePt t="196913" x="3606800" y="5778500"/>
          <p14:tracePt t="196930" x="3625850" y="5778500"/>
          <p14:tracePt t="196946" x="3632200" y="5778500"/>
          <p14:tracePt t="197022" x="3644900" y="5778500"/>
          <p14:tracePt t="197030" x="3651250" y="5778500"/>
          <p14:tracePt t="197046" x="3657600" y="5778500"/>
          <p14:tracePt t="197054" x="3663950" y="5778500"/>
          <p14:tracePt t="197288" x="3651250" y="5778500"/>
          <p14:tracePt t="197296" x="3606800" y="5772150"/>
          <p14:tracePt t="197304" x="3536950" y="5765800"/>
          <p14:tracePt t="197313" x="3492500" y="5759450"/>
          <p14:tracePt t="197329" x="3473450" y="5759450"/>
          <p14:tracePt t="197346" x="3467100" y="5759450"/>
          <p14:tracePt t="197460" x="3473450" y="5759450"/>
          <p14:tracePt t="197476" x="3479800" y="5753100"/>
          <p14:tracePt t="197484" x="3492500" y="5753100"/>
          <p14:tracePt t="197496" x="3498850" y="5746750"/>
          <p14:tracePt t="197513" x="3536950" y="5740400"/>
          <p14:tracePt t="197530" x="3594100" y="5734050"/>
          <p14:tracePt t="197546" x="3676650" y="5734050"/>
          <p14:tracePt t="197563" x="3778250" y="5746750"/>
          <p14:tracePt t="197579" x="3867150" y="5759450"/>
          <p14:tracePt t="197596" x="3911600" y="5772150"/>
          <p14:tracePt t="197613" x="3949700" y="5778500"/>
          <p14:tracePt t="197629" x="3956050" y="5778500"/>
          <p14:tracePt t="197798" x="3962400" y="5778500"/>
          <p14:tracePt t="197814" x="3975100" y="5784850"/>
          <p14:tracePt t="197820" x="3994150" y="5791200"/>
          <p14:tracePt t="197829" x="4032250" y="5797550"/>
          <p14:tracePt t="197846" x="4102100" y="5810250"/>
          <p14:tracePt t="197863" x="4171950" y="5822950"/>
          <p14:tracePt t="197879" x="4216400" y="5835650"/>
          <p14:tracePt t="197896" x="4260850" y="5842000"/>
          <p14:tracePt t="197912" x="4286250" y="5842000"/>
          <p14:tracePt t="197930" x="4337050" y="5835650"/>
          <p14:tracePt t="197946" x="4356100" y="5829300"/>
          <p14:tracePt t="197962" x="4362450" y="5822950"/>
          <p14:tracePt t="197979" x="4368800" y="5816600"/>
          <p14:tracePt t="198048" x="4368800" y="5810250"/>
          <p14:tracePt t="198066" x="4375150" y="5810250"/>
          <p14:tracePt t="198072" x="4381500" y="5803900"/>
          <p14:tracePt t="198080" x="4387850" y="5797550"/>
          <p14:tracePt t="198096" x="4394200" y="5791200"/>
          <p14:tracePt t="198112" x="4400550" y="5778500"/>
          <p14:tracePt t="198129" x="4400550" y="5772150"/>
          <p14:tracePt t="198145" x="4406900" y="5765800"/>
          <p14:tracePt t="198162" x="4413250" y="5759450"/>
          <p14:tracePt t="198179" x="4413250" y="5753100"/>
          <p14:tracePt t="198652" x="4419600" y="5753100"/>
          <p14:tracePt t="198658" x="4425950" y="5753100"/>
          <p14:tracePt t="198666" x="4438650" y="5759450"/>
          <p14:tracePt t="198678" x="4451350" y="5765800"/>
          <p14:tracePt t="198695" x="4483100" y="5772150"/>
          <p14:tracePt t="198712" x="4495800" y="5778500"/>
          <p14:tracePt t="198728" x="4502150" y="5784850"/>
          <p14:tracePt t="198745" x="4508500" y="5784850"/>
          <p14:tracePt t="198762" x="4521200" y="5791200"/>
          <p14:tracePt t="198778" x="4533900" y="5791200"/>
          <p14:tracePt t="198795" x="4540250" y="5791200"/>
          <p14:tracePt t="198895" x="4546600" y="5791200"/>
          <p14:tracePt t="198911" x="4552950" y="5791200"/>
          <p14:tracePt t="199372" x="4565650" y="5791200"/>
          <p14:tracePt t="199380" x="4584700" y="5791200"/>
          <p14:tracePt t="199395" x="4603750" y="5784850"/>
          <p14:tracePt t="199411" x="4654550" y="5759450"/>
          <p14:tracePt t="199428" x="4673600" y="5753100"/>
          <p14:tracePt t="199444" x="4705350" y="5734050"/>
          <p14:tracePt t="199461" x="4711700" y="5721350"/>
          <p14:tracePt t="199477" x="4718050" y="5721350"/>
          <p14:tracePt t="199494" x="4724400" y="5721350"/>
          <p14:tracePt t="199614" x="4730750" y="5721350"/>
          <p14:tracePt t="199622" x="4749800" y="5721350"/>
          <p14:tracePt t="199630" x="4768850" y="5721350"/>
          <p14:tracePt t="199644" x="4794250" y="5721350"/>
          <p14:tracePt t="199661" x="4845050" y="5727700"/>
          <p14:tracePt t="199678" x="4908550" y="5727700"/>
          <p14:tracePt t="199694" x="4946650" y="5727700"/>
          <p14:tracePt t="199711" x="4984750" y="5715000"/>
          <p14:tracePt t="199727" x="4997450" y="5708650"/>
          <p14:tracePt t="199744" x="5016500" y="5695950"/>
          <p14:tracePt t="199761" x="5041900" y="5689600"/>
          <p14:tracePt t="199778" x="5092700" y="5664200"/>
          <p14:tracePt t="199794" x="5118100" y="5651500"/>
          <p14:tracePt t="199811" x="5143500" y="5638800"/>
          <p14:tracePt t="199827" x="5156200" y="5626100"/>
          <p14:tracePt t="199844" x="5168900" y="5626100"/>
          <p14:tracePt t="199861" x="5181600" y="5619750"/>
          <p14:tracePt t="199877" x="5187950" y="5613400"/>
          <p14:tracePt t="199894" x="5200650" y="5613400"/>
          <p14:tracePt t="199911" x="5219700" y="5613400"/>
          <p14:tracePt t="199928" x="5232400" y="5607050"/>
          <p14:tracePt t="199944" x="5238750" y="5607050"/>
          <p14:tracePt t="199961" x="5251450" y="5607050"/>
          <p14:tracePt t="199977" x="5264150" y="5607050"/>
          <p14:tracePt t="199994" x="5270500" y="5607050"/>
          <p14:tracePt t="200027" x="5283200" y="5607050"/>
          <p14:tracePt t="200061" x="5289550" y="5607050"/>
          <p14:tracePt t="200077" x="5302250" y="5607050"/>
          <p14:tracePt t="200094" x="5314950" y="5607050"/>
          <p14:tracePt t="200110" x="5321300" y="5607050"/>
          <p14:tracePt t="200127" x="5334000" y="5607050"/>
          <p14:tracePt t="200144" x="5340350" y="5607050"/>
          <p14:tracePt t="200160" x="5346700" y="5607050"/>
          <p14:tracePt t="200203" x="5353050" y="5607050"/>
          <p14:tracePt t="200218" x="5359400" y="5607050"/>
          <p14:tracePt t="200227" x="5365750" y="5607050"/>
          <p14:tracePt t="200244" x="5372100" y="5607050"/>
          <p14:tracePt t="200260" x="5378450" y="5607050"/>
          <p14:tracePt t="200277" x="5391150" y="5607050"/>
          <p14:tracePt t="200294" x="5397500" y="5607050"/>
          <p14:tracePt t="200310" x="5403850" y="5613400"/>
          <p14:tracePt t="200415" x="5403850" y="5619750"/>
          <p14:tracePt t="200422" x="5397500" y="5619750"/>
          <p14:tracePt t="200430" x="5391150" y="5619750"/>
          <p14:tracePt t="200444" x="5384800" y="5626100"/>
          <p14:tracePt t="200460" x="5372100" y="5632450"/>
          <p14:tracePt t="200477" x="5365750" y="5638800"/>
          <p14:tracePt t="200493" x="5353050" y="5645150"/>
          <p14:tracePt t="200510" x="5346700" y="5651500"/>
          <p14:tracePt t="200527" x="5340350" y="5664200"/>
          <p14:tracePt t="200543" x="5327650" y="5670550"/>
          <p14:tracePt t="200560" x="5321300" y="5683250"/>
          <p14:tracePt t="200577" x="5314950" y="5683250"/>
          <p14:tracePt t="200820" x="5308600" y="5683250"/>
          <p14:tracePt t="200836" x="5308600" y="5689600"/>
          <p14:tracePt t="201298" x="5295900" y="5689600"/>
          <p14:tracePt t="201306" x="5264150" y="5695950"/>
          <p14:tracePt t="201314" x="5219700" y="5708650"/>
          <p14:tracePt t="201326" x="5149850" y="5734050"/>
          <p14:tracePt t="201343" x="4978400" y="5797550"/>
          <p14:tracePt t="201359" x="4819650" y="5873750"/>
          <p14:tracePt t="201376" x="4514850" y="6000750"/>
          <p14:tracePt t="201393" x="4356100" y="6096000"/>
          <p14:tracePt t="201409" x="4216400" y="6159500"/>
          <p14:tracePt t="201426" x="4095750" y="6191250"/>
          <p14:tracePt t="201443" x="3994150" y="6191250"/>
          <p14:tracePt t="201459" x="3898900" y="6184900"/>
          <p14:tracePt t="201476" x="3790950" y="6172200"/>
          <p14:tracePt t="201493" x="3683000" y="6153150"/>
          <p14:tracePt t="201510" x="3536950" y="6134100"/>
          <p14:tracePt t="201525" x="3460750" y="6127750"/>
          <p14:tracePt t="201542" x="3384550" y="6121400"/>
          <p14:tracePt t="201559" x="3295650" y="6121400"/>
          <p14:tracePt t="201576" x="3225800" y="6102350"/>
          <p14:tracePt t="201592" x="3149600" y="6089650"/>
          <p14:tracePt t="201609" x="3098800" y="6076950"/>
          <p14:tracePt t="201626" x="3060700" y="6064250"/>
          <p14:tracePt t="201642" x="3022600" y="6057900"/>
          <p14:tracePt t="201659" x="2990850" y="6051550"/>
          <p14:tracePt t="201676" x="2978150" y="6045200"/>
          <p14:tracePt t="201692" x="2959100" y="6038850"/>
          <p14:tracePt t="201709" x="2914650" y="6026150"/>
          <p14:tracePt t="201726" x="2857500" y="6013450"/>
          <p14:tracePt t="201742" x="2781300" y="6013450"/>
          <p14:tracePt t="201759" x="2686050" y="6013450"/>
          <p14:tracePt t="201776" x="2546350" y="6013450"/>
          <p14:tracePt t="201792" x="2476500" y="6013450"/>
          <p14:tracePt t="201811" x="2419350" y="6026150"/>
          <p14:tracePt t="201826" x="2381250" y="6026150"/>
          <p14:tracePt t="201842" x="2362200" y="6032500"/>
          <p14:tracePt t="201859" x="2355850" y="6038850"/>
          <p14:tracePt t="201876" x="2343150" y="6038850"/>
          <p14:tracePt t="201909" x="2336800" y="6038850"/>
          <p14:tracePt t="201926" x="2324100" y="6038850"/>
          <p14:tracePt t="201942" x="2298700" y="6038850"/>
          <p14:tracePt t="201959" x="2273300" y="6045200"/>
          <p14:tracePt t="201976" x="2241550" y="6045200"/>
          <p14:tracePt t="201992" x="2216150" y="6051550"/>
          <p14:tracePt t="202009" x="2184400" y="6051550"/>
          <p14:tracePt t="202026" x="2171700" y="6051550"/>
          <p14:tracePt t="202059" x="2159000" y="6057900"/>
          <p14:tracePt t="202092" x="2152650" y="6057900"/>
          <p14:tracePt t="202109" x="2146300" y="6057900"/>
          <p14:tracePt t="202125" x="2139950" y="6057900"/>
          <p14:tracePt t="202200" x="2133600" y="6057900"/>
          <p14:tracePt t="202356" x="2127250" y="6057900"/>
          <p14:tracePt t="202364" x="2114550" y="6057900"/>
          <p14:tracePt t="202375" x="2095500" y="6051550"/>
          <p14:tracePt t="202392" x="2076450" y="6051550"/>
          <p14:tracePt t="202408" x="2063750" y="6045200"/>
          <p14:tracePt t="202426" x="2044700" y="6038850"/>
          <p14:tracePt t="202442" x="2038350" y="6038850"/>
          <p14:tracePt t="202458" x="2032000" y="6038850"/>
          <p14:tracePt t="202475" x="2019300" y="6032500"/>
          <p14:tracePt t="202492" x="2012950" y="6032500"/>
          <p14:tracePt t="202508" x="2000250" y="6032500"/>
          <p14:tracePt t="202525" x="1993900" y="6032500"/>
          <p14:tracePt t="202542" x="1987550" y="6032500"/>
          <p14:tracePt t="202558" x="1981200" y="6032500"/>
          <p14:tracePt t="202575" x="1974850" y="6032500"/>
          <p14:tracePt t="202592" x="1968500" y="6032500"/>
          <p14:tracePt t="202630" x="1962150" y="6032500"/>
          <p14:tracePt t="202654" x="1955800" y="6032500"/>
          <p14:tracePt t="202734" x="1949450" y="6032500"/>
          <p14:tracePt t="202740" x="1943100" y="6032500"/>
          <p14:tracePt t="202748" x="1936750" y="6032500"/>
          <p14:tracePt t="202764" x="1930400" y="6032500"/>
          <p14:tracePt t="202775" x="1917700" y="6026150"/>
          <p14:tracePt t="202791" x="1911350" y="6026150"/>
          <p14:tracePt t="202808" x="1905000" y="6026150"/>
          <p14:tracePt t="202825" x="1898650" y="6026150"/>
          <p14:tracePt t="202842" x="1885950" y="6026150"/>
          <p14:tracePt t="202858" x="1873250" y="6019800"/>
          <p14:tracePt t="202875" x="1866900" y="6019800"/>
          <p14:tracePt t="202891" x="1860550" y="6019800"/>
          <p14:tracePt t="202908" x="1854200" y="6013450"/>
          <p14:tracePt t="202941" x="1847850" y="6013450"/>
          <p14:tracePt t="202968" x="1841500" y="6007100"/>
          <p14:tracePt t="202991" x="1835150" y="6007100"/>
          <p14:tracePt t="203006" x="1828800" y="6007100"/>
          <p14:tracePt t="203014" x="1822450" y="6007100"/>
          <p14:tracePt t="203077" x="1822450" y="6000750"/>
          <p14:tracePt t="203335" x="1822450" y="5994400"/>
          <p14:tracePt t="203345" x="1822450" y="5988050"/>
          <p14:tracePt t="203351" x="1822450" y="5981700"/>
          <p14:tracePt t="203359" x="1822450" y="5975350"/>
          <p14:tracePt t="203382" x="1822450" y="5969000"/>
          <p14:tracePt t="203407" x="1822450" y="5962650"/>
          <p14:tracePt t="203437" x="1822450" y="5956300"/>
          <p14:tracePt t="203444" x="1822450" y="5949950"/>
          <p14:tracePt t="203457" x="1828800" y="5943600"/>
          <p14:tracePt t="203474" x="1835150" y="5937250"/>
          <p14:tracePt t="203491" x="1860550" y="5924550"/>
          <p14:tracePt t="203508" x="1892300" y="5905500"/>
          <p14:tracePt t="203524" x="1905000" y="5899150"/>
          <p14:tracePt t="203541" x="1917700" y="5892800"/>
          <p14:tracePt t="203558" x="1924050" y="5886450"/>
          <p14:tracePt t="203574" x="1930400" y="5873750"/>
          <p14:tracePt t="203591" x="1936750" y="5873750"/>
          <p14:tracePt t="203594" x="1943100" y="5873750"/>
          <p14:tracePt t="203876" x="1949450" y="5867400"/>
          <p14:tracePt t="203884" x="1962150" y="5861050"/>
          <p14:tracePt t="203891" x="1987550" y="5861050"/>
          <p14:tracePt t="203907" x="2025650" y="5861050"/>
          <p14:tracePt t="203924" x="2057400" y="5861050"/>
          <p14:tracePt t="203940" x="2070100" y="5861050"/>
          <p14:tracePt t="203957" x="2076450" y="5861050"/>
          <p14:tracePt t="204204" x="2070100" y="5848350"/>
          <p14:tracePt t="204213" x="2051050" y="5835650"/>
          <p14:tracePt t="204223" x="2025650" y="5822950"/>
          <p14:tracePt t="204240" x="1987550" y="5810250"/>
          <p14:tracePt t="204257" x="1949450" y="5797550"/>
          <p14:tracePt t="204274" x="1898650" y="5784850"/>
          <p14:tracePt t="204290" x="1879600" y="5778500"/>
          <p14:tracePt t="204307" x="1866900" y="5772150"/>
          <p14:tracePt t="204324" x="1860550" y="5765800"/>
          <p14:tracePt t="204340" x="1847850" y="5759450"/>
          <p14:tracePt t="204357" x="1835150" y="5746750"/>
          <p14:tracePt t="204373" x="1828800" y="5746750"/>
          <p14:tracePt t="204390" x="1816100" y="5746750"/>
          <p14:tracePt t="204407" x="1809750" y="5740400"/>
          <p14:tracePt t="204424" x="1797050" y="5734050"/>
          <p14:tracePt t="204572" x="1797050" y="5727700"/>
          <p14:tracePt t="204588" x="1790700" y="5721350"/>
          <p14:tracePt t="204596" x="1784350" y="5715000"/>
          <p14:tracePt t="204613" x="1784350" y="5708650"/>
          <p14:tracePt t="204628" x="1784350" y="5702300"/>
          <p14:tracePt t="204640" x="1778000" y="5702300"/>
          <p14:tracePt t="204910" x="1778000" y="5695950"/>
          <p14:tracePt t="204924" x="1778000" y="5689600"/>
          <p14:tracePt t="204941" x="1784350" y="5683250"/>
          <p14:tracePt t="204956" x="1790700" y="5683250"/>
          <p14:tracePt t="204996" x="1797050" y="5683250"/>
          <p14:tracePt t="205004" x="1803400" y="5676900"/>
          <p14:tracePt t="205010" x="1809750" y="5670550"/>
          <p14:tracePt t="205026" x="1816100" y="5670550"/>
          <p14:tracePt t="205040" x="1822450" y="5670550"/>
          <p14:tracePt t="205056" x="1828800" y="5670550"/>
          <p14:tracePt t="205073" x="1841500" y="5664200"/>
          <p14:tracePt t="205090" x="1847850" y="5657850"/>
          <p14:tracePt t="205106" x="1854200" y="5657850"/>
          <p14:tracePt t="205715" x="1860550" y="5657850"/>
          <p14:tracePt t="205723" x="1879600" y="5657850"/>
          <p14:tracePt t="205731" x="1892300" y="5657850"/>
          <p14:tracePt t="205739" x="1911350" y="5657850"/>
          <p14:tracePt t="205756" x="1930400" y="5657850"/>
          <p14:tracePt t="205773" x="1936750" y="5657850"/>
          <p14:tracePt t="205789" x="1949450" y="5651500"/>
          <p14:tracePt t="206006" x="1943100" y="5651500"/>
          <p14:tracePt t="206014" x="1936750" y="5651500"/>
          <p14:tracePt t="206022" x="1930400" y="5651500"/>
          <p14:tracePt t="206039" x="1924050" y="5651500"/>
          <p14:tracePt t="206056" x="1911350" y="5651500"/>
          <p14:tracePt t="206072" x="1892300" y="5651500"/>
          <p14:tracePt t="206089" x="1866900" y="5651500"/>
          <p14:tracePt t="206106" x="1860550" y="5651500"/>
          <p14:tracePt t="206122" x="1854200" y="5651500"/>
          <p14:tracePt t="206139" x="1847850" y="5651500"/>
          <p14:tracePt t="206156" x="1841500" y="5651500"/>
          <p14:tracePt t="206173" x="1835150" y="5651500"/>
          <p14:tracePt t="206190" x="1822450" y="5651500"/>
          <p14:tracePt t="206205" x="1803400" y="5651500"/>
          <p14:tracePt t="206222" x="1778000" y="5645150"/>
          <p14:tracePt t="206239" x="1758950" y="5638800"/>
          <p14:tracePt t="206256" x="1746250" y="5632450"/>
          <p14:tracePt t="206272" x="1739900" y="5626100"/>
          <p14:tracePt t="206791" x="1746250" y="5626100"/>
          <p14:tracePt t="206797" x="1752600" y="5626100"/>
          <p14:tracePt t="206813" x="1758950" y="5626100"/>
          <p14:tracePt t="206828" x="1765300" y="5626100"/>
          <p14:tracePt t="206844" x="1771650" y="5626100"/>
          <p14:tracePt t="207064" x="1778000" y="5626100"/>
          <p14:tracePt t="209672" x="1784350" y="5626100"/>
          <p14:tracePt t="209689" x="1809750" y="5626100"/>
          <p14:tracePt t="209696" x="1854200" y="5613400"/>
          <p14:tracePt t="209704" x="1905000" y="5613400"/>
          <p14:tracePt t="209719" x="2025650" y="5613400"/>
          <p14:tracePt t="209735" x="2101850" y="5619750"/>
          <p14:tracePt t="209752" x="2120900" y="5619750"/>
          <p14:tracePt t="209769" x="2127250" y="5619750"/>
          <p14:tracePt t="209785" x="2133600" y="5613400"/>
          <p14:tracePt t="209802" x="2190750" y="5549900"/>
          <p14:tracePt t="209819" x="2355850" y="5372100"/>
          <p14:tracePt t="209836" x="2946400" y="4819650"/>
          <p14:tracePt t="209852" x="3314700" y="4406900"/>
          <p14:tracePt t="209870" x="3663950" y="3949700"/>
          <p14:tracePt t="209887" x="4089400" y="3416300"/>
          <p14:tracePt t="209904" x="4502150" y="2794000"/>
          <p14:tracePt t="209920" x="4775200" y="2406650"/>
          <p14:tracePt t="209935" x="4946650" y="2165350"/>
          <p14:tracePt t="209952" x="5041900" y="2025650"/>
          <p14:tracePt t="209969" x="5086350" y="1962150"/>
          <p14:tracePt t="209987" x="5099050" y="1936750"/>
          <p14:tracePt t="210002" x="5099050" y="1930400"/>
          <p14:tracePt t="210018" x="5099050" y="1924050"/>
          <p14:tracePt t="210035" x="5080000" y="1917700"/>
          <p14:tracePt t="210052" x="5073650" y="1917700"/>
          <p14:tracePt t="210068" x="5067300" y="1911350"/>
          <p14:tracePt t="210085" x="5029200" y="1911350"/>
          <p14:tracePt t="210102" x="4997450" y="1911350"/>
          <p14:tracePt t="210118" x="4991100" y="1911350"/>
          <p14:tracePt t="210167" x="4984750" y="1911350"/>
          <p14:tracePt t="210174" x="4972050" y="1917700"/>
          <p14:tracePt t="210185" x="4953000" y="1924050"/>
          <p14:tracePt t="210201" x="4946650" y="1930400"/>
          <p14:tracePt t="210218" x="4933950" y="1873250"/>
          <p14:tracePt t="210235" x="4832350" y="1619250"/>
          <p14:tracePt t="210252" x="4597400" y="1270000"/>
          <p14:tracePt t="210270" x="4514850" y="1187450"/>
          <p14:tracePt t="210285" x="4483100" y="1136650"/>
          <p14:tracePt t="210302" x="4464050" y="1098550"/>
          <p14:tracePt t="210318" x="4451350" y="1073150"/>
          <p14:tracePt t="210335" x="4445000" y="1073150"/>
          <p14:tracePt t="210351" x="4445000" y="1066800"/>
          <p14:tracePt t="210502" x="4445000" y="1073150"/>
          <p14:tracePt t="210510" x="4445000" y="1092200"/>
          <p14:tracePt t="210519" x="4457700" y="1104900"/>
          <p14:tracePt t="210535" x="4464050" y="1117600"/>
          <p14:tracePt t="210551" x="4476750" y="1130300"/>
          <p14:tracePt t="210585" x="4483100" y="1143000"/>
          <p14:tracePt t="210601" x="4489450" y="1143000"/>
          <p14:tracePt t="210605" x="4495800" y="1143000"/>
          <p14:tracePt t="210620" x="4495800" y="1149350"/>
          <p14:tracePt t="210730" x="4502150" y="1155700"/>
          <p14:tracePt t="210746" x="4508500" y="1155700"/>
          <p14:tracePt t="210752" x="4521200" y="1168400"/>
          <p14:tracePt t="210768" x="4546600" y="1187450"/>
          <p14:tracePt t="210785" x="4559300" y="1193800"/>
          <p14:tracePt t="210801" x="4565650" y="1200150"/>
          <p14:tracePt t="210818" x="4578350" y="1200150"/>
          <p14:tracePt t="210835" x="4591050" y="1200150"/>
          <p14:tracePt t="210851" x="4603750" y="1200150"/>
          <p14:tracePt t="210868" x="4603750" y="1206500"/>
          <p14:tracePt t="210884" x="4610100" y="1206500"/>
          <p14:tracePt t="210901" x="4616450" y="1206500"/>
          <p14:tracePt t="211333" x="4622800" y="1206500"/>
          <p14:tracePt t="211341" x="4629150" y="1200150"/>
          <p14:tracePt t="211356" x="4629150" y="1193800"/>
          <p14:tracePt t="211367" x="4629150" y="1187450"/>
          <p14:tracePt t="211384" x="4635500" y="1181100"/>
          <p14:tracePt t="211401" x="4635500" y="1168400"/>
          <p14:tracePt t="211418" x="4635500" y="1155700"/>
          <p14:tracePt t="211434" x="4635500" y="1149350"/>
          <p14:tracePt t="211450" x="4635500" y="1143000"/>
          <p14:tracePt t="211467" x="4635500" y="1136650"/>
          <p14:tracePt t="211484" x="4635500" y="1130300"/>
          <p14:tracePt t="211501" x="4635500" y="1123950"/>
          <p14:tracePt t="211517" x="4635500" y="1098550"/>
          <p14:tracePt t="211533" x="4635500" y="1073150"/>
          <p14:tracePt t="211550" x="4635500" y="1041400"/>
          <p14:tracePt t="211567" x="4635500" y="1003300"/>
          <p14:tracePt t="211584" x="4635500" y="990600"/>
          <p14:tracePt t="211601" x="4635500" y="984250"/>
          <p14:tracePt t="211617" x="4629150" y="977900"/>
          <p14:tracePt t="211634" x="4629150" y="971550"/>
          <p14:tracePt t="211650" x="4629150" y="958850"/>
          <p14:tracePt t="211667" x="4629150" y="952500"/>
          <p14:tracePt t="211684" x="4622800" y="939800"/>
          <p14:tracePt t="211700" x="4622800" y="927100"/>
          <p14:tracePt t="211717" x="4622800" y="920750"/>
          <p14:tracePt t="211734" x="4622800" y="914400"/>
          <p14:tracePt t="211750" x="4622800" y="901700"/>
          <p14:tracePt t="211767" x="4622800" y="895350"/>
          <p14:tracePt t="211818" x="4622800" y="889000"/>
          <p14:tracePt t="211826" x="4622800" y="882650"/>
          <p14:tracePt t="211844" x="4629150" y="876300"/>
          <p14:tracePt t="211851" x="4629150" y="869950"/>
          <p14:tracePt t="211867" x="4629150" y="863600"/>
          <p14:tracePt t="211991" x="4635500" y="857250"/>
          <p14:tracePt t="211998" x="4641850" y="857250"/>
          <p14:tracePt t="212006" x="4654550" y="857250"/>
          <p14:tracePt t="212017" x="4673600" y="857250"/>
          <p14:tracePt t="212033" x="4724400" y="876300"/>
          <p14:tracePt t="212050" x="4794250" y="889000"/>
          <p14:tracePt t="212067" x="4845050" y="895350"/>
          <p14:tracePt t="212084" x="4864100" y="895350"/>
          <p14:tracePt t="212235" x="4864100" y="901700"/>
          <p14:tracePt t="212272" x="4864100" y="908050"/>
          <p14:tracePt t="212280" x="4857750" y="914400"/>
          <p14:tracePt t="212288" x="4857750" y="920750"/>
          <p14:tracePt t="212300" x="4851400" y="920750"/>
          <p14:tracePt t="212316" x="4838700" y="933450"/>
          <p14:tracePt t="212333" x="4832350" y="939800"/>
          <p14:tracePt t="212350" x="4781550" y="984250"/>
          <p14:tracePt t="212366" x="4730750" y="1035050"/>
          <p14:tracePt t="212383" x="4641850" y="1123950"/>
          <p14:tracePt t="212400" x="4552950" y="1225550"/>
          <p14:tracePt t="212416" x="4476750" y="1339850"/>
          <p14:tracePt t="212433" x="4381500" y="1504950"/>
          <p14:tracePt t="212449" x="4267200" y="1733550"/>
          <p14:tracePt t="212467" x="4146550" y="1955800"/>
          <p14:tracePt t="212483" x="4038600" y="2228850"/>
          <p14:tracePt t="212500" x="3784600" y="2705100"/>
          <p14:tracePt t="212517" x="3676650" y="2978150"/>
          <p14:tracePt t="212533" x="3581400" y="3181350"/>
          <p14:tracePt t="212550" x="3467100" y="3397250"/>
          <p14:tracePt t="212566" x="3352800" y="3587750"/>
          <p14:tracePt t="212583" x="3263900" y="3727450"/>
          <p14:tracePt t="212600" x="3181350" y="3822700"/>
          <p14:tracePt t="212603" x="3149600" y="3873500"/>
          <p14:tracePt t="212616" x="3086100" y="3956050"/>
          <p14:tracePt t="212633" x="3022600" y="4051300"/>
          <p14:tracePt t="212650" x="2952750" y="4121150"/>
          <p14:tracePt t="212666" x="2882900" y="4197350"/>
          <p14:tracePt t="212683" x="2806700" y="4286250"/>
          <p14:tracePt t="212700" x="2736850" y="4362450"/>
          <p14:tracePt t="212716" x="2686050" y="4432300"/>
          <p14:tracePt t="212733" x="2628900" y="4489450"/>
          <p14:tracePt t="212750" x="2527300" y="4610100"/>
          <p14:tracePt t="212766" x="2406650" y="4724400"/>
          <p14:tracePt t="212783" x="2305050" y="4851400"/>
          <p14:tracePt t="212799" x="2203450" y="4946650"/>
          <p14:tracePt t="212816" x="2095500" y="5060950"/>
          <p14:tracePt t="212833" x="1955800" y="5162550"/>
          <p14:tracePt t="212849" x="1841500" y="5238750"/>
          <p14:tracePt t="212866" x="1746250" y="5283200"/>
          <p14:tracePt t="212883" x="1682750" y="5327650"/>
          <p14:tracePt t="212899" x="1619250" y="5372100"/>
          <p14:tracePt t="212916" x="1600200" y="5384800"/>
          <p14:tracePt t="212933" x="1581150" y="5391150"/>
          <p14:tracePt t="212949" x="1574800" y="5403850"/>
          <p14:tracePt t="212966" x="1568450" y="5410200"/>
          <p14:tracePt t="212983" x="1549400" y="5422900"/>
          <p14:tracePt t="213000" x="1524000" y="5441950"/>
          <p14:tracePt t="213016" x="1498600" y="5454650"/>
          <p14:tracePt t="213032" x="1466850" y="5467350"/>
          <p14:tracePt t="213049" x="1454150" y="5480050"/>
          <p14:tracePt t="213066" x="1441450" y="5492750"/>
          <p14:tracePt t="213083" x="1435100" y="5505450"/>
          <p14:tracePt t="213099" x="1428750" y="5511800"/>
          <p14:tracePt t="213102" x="1428750" y="5518150"/>
          <p14:tracePt t="213116" x="1428750" y="5524500"/>
          <p14:tracePt t="213133" x="1428750" y="5530850"/>
          <p14:tracePt t="213150" x="1428750" y="5543550"/>
          <p14:tracePt t="213182" x="1435100" y="5549900"/>
          <p14:tracePt t="213199" x="1447800" y="5549900"/>
          <p14:tracePt t="213216" x="1454150" y="5549900"/>
          <p14:tracePt t="213232" x="1466850" y="5549900"/>
          <p14:tracePt t="213249" x="1473200" y="5549900"/>
          <p14:tracePt t="213266" x="1479550" y="5549900"/>
          <p14:tracePt t="213282" x="1485900" y="5549900"/>
          <p14:tracePt t="213299" x="1492250" y="5549900"/>
          <p14:tracePt t="213316" x="1498600" y="5549900"/>
          <p14:tracePt t="213332" x="1504950" y="5549900"/>
          <p14:tracePt t="213349" x="1517650" y="5549900"/>
          <p14:tracePt t="213366" x="1524000" y="5549900"/>
          <p14:tracePt t="213382" x="1530350" y="5549900"/>
          <p14:tracePt t="213399" x="1536700" y="5549900"/>
          <p14:tracePt t="213416" x="1549400" y="5549900"/>
          <p14:tracePt t="213432" x="1562100" y="5556250"/>
          <p14:tracePt t="213449" x="1574800" y="5568950"/>
          <p14:tracePt t="213465" x="1581150" y="5594350"/>
          <p14:tracePt t="213482" x="1587500" y="5619750"/>
          <p14:tracePt t="213499" x="1587500" y="5632450"/>
          <p14:tracePt t="213516" x="1593850" y="5638800"/>
          <p14:tracePt t="213532" x="1600200" y="5638800"/>
          <p14:tracePt t="213658" x="1606550" y="5645150"/>
          <p14:tracePt t="213676" x="1606550" y="5657850"/>
          <p14:tracePt t="213682" x="1612900" y="5657850"/>
          <p14:tracePt t="213699" x="1619250" y="5657850"/>
          <p14:tracePt t="213902" x="1638300" y="5676900"/>
          <p14:tracePt t="213911" x="1651000" y="5683250"/>
          <p14:tracePt t="213926" x="1657350" y="5689600"/>
          <p14:tracePt t="213933" x="1663700" y="5689600"/>
          <p14:tracePt t="213948" x="1663700" y="5695950"/>
          <p14:tracePt t="213996" x="1670050" y="5695950"/>
          <p14:tracePt t="214120" x="1676400" y="5702300"/>
          <p14:tracePt t="214136" x="1682750" y="5702300"/>
          <p14:tracePt t="214145" x="1689100" y="5702300"/>
          <p14:tracePt t="214152" x="1695450" y="5702300"/>
          <p14:tracePt t="214598" x="1701800" y="5702300"/>
          <p14:tracePt t="214606" x="1708150" y="5708650"/>
          <p14:tracePt t="214615" x="1720850" y="5715000"/>
          <p14:tracePt t="214631" x="1727200" y="5715000"/>
          <p14:tracePt t="214648" x="1739900" y="5721350"/>
          <p14:tracePt t="214665" x="1765300" y="5734050"/>
          <p14:tracePt t="214681" x="1797050" y="5746750"/>
          <p14:tracePt t="214698" x="1835150" y="5759450"/>
          <p14:tracePt t="214714" x="1860550" y="5759450"/>
          <p14:tracePt t="214732" x="1873250" y="5765800"/>
          <p14:tracePt t="214944" x="1860550" y="5753100"/>
          <p14:tracePt t="214953" x="1841500" y="5740400"/>
          <p14:tracePt t="214964" x="1828800" y="5734050"/>
          <p14:tracePt t="214981" x="1809750" y="5727700"/>
          <p14:tracePt t="214998" x="1803400" y="5727700"/>
          <p14:tracePt t="215014" x="1797050" y="5727700"/>
          <p14:tracePt t="215296" x="1797050" y="5721350"/>
          <p14:tracePt t="215313" x="1797050" y="5708650"/>
          <p14:tracePt t="215321" x="1797050" y="5702300"/>
          <p14:tracePt t="215330" x="1797050" y="5695950"/>
          <p14:tracePt t="215347" x="1797050" y="5689600"/>
          <p14:tracePt t="215364" x="1797050" y="5676900"/>
          <p14:tracePt t="215381" x="1797050" y="5670550"/>
          <p14:tracePt t="215397" x="1797050" y="5657850"/>
          <p14:tracePt t="215806" x="1803400" y="5657850"/>
          <p14:tracePt t="215820" x="1841500" y="5664200"/>
          <p14:tracePt t="215828" x="1885950" y="5670550"/>
          <p14:tracePt t="215836" x="1917700" y="5670550"/>
          <p14:tracePt t="215847" x="1943100" y="5670550"/>
          <p14:tracePt t="215863" x="1981200" y="5670550"/>
          <p14:tracePt t="215880" x="2000250" y="5670550"/>
          <p14:tracePt t="216080" x="1987550" y="5670550"/>
          <p14:tracePt t="216090" x="1968500" y="5670550"/>
          <p14:tracePt t="216097" x="1955800" y="5670550"/>
          <p14:tracePt t="216113" x="1930400" y="5670550"/>
          <p14:tracePt t="216130" x="1898650" y="5670550"/>
          <p14:tracePt t="216147" x="1873250" y="5670550"/>
          <p14:tracePt t="216163" x="1860550" y="5683250"/>
          <p14:tracePt t="216180" x="1854200" y="5689600"/>
          <p14:tracePt t="216197" x="1847850" y="5689600"/>
          <p14:tracePt t="216362" x="1847850" y="5702300"/>
          <p14:tracePt t="216370" x="1847850" y="5734050"/>
          <p14:tracePt t="216379" x="1866900" y="5772150"/>
          <p14:tracePt t="216396" x="1885950" y="5822950"/>
          <p14:tracePt t="216413" x="1898650" y="5867400"/>
          <p14:tracePt t="216430" x="1898650" y="5911850"/>
          <p14:tracePt t="216446" x="1898650" y="5962650"/>
          <p14:tracePt t="216463" x="1873250" y="6038850"/>
          <p14:tracePt t="216480" x="1828800" y="6108700"/>
          <p14:tracePt t="216496" x="1784350" y="6153150"/>
          <p14:tracePt t="216513" x="1701800" y="6197600"/>
          <p14:tracePt t="216530" x="1644650" y="6242050"/>
          <p14:tracePt t="216546" x="1600200" y="6273800"/>
          <p14:tracePt t="216563" x="1562100" y="6311900"/>
          <p14:tracePt t="216580" x="1524000" y="6337300"/>
          <p14:tracePt t="216596" x="1504950" y="6356350"/>
          <p14:tracePt t="216613" x="1498600" y="6362700"/>
          <p14:tracePt t="216629" x="1479550" y="6369050"/>
          <p14:tracePt t="216646" x="1466850" y="6381750"/>
          <p14:tracePt t="216663" x="1454150" y="6394450"/>
          <p14:tracePt t="216679" x="1422400" y="6400800"/>
          <p14:tracePt t="216696" x="1416050" y="6413500"/>
          <p14:tracePt t="216713" x="1409700" y="6413500"/>
          <p14:tracePt t="216943" x="1409700" y="6419850"/>
          <p14:tracePt t="216966" x="1422400" y="6419850"/>
          <p14:tracePt t="216972" x="1435100" y="6419850"/>
          <p14:tracePt t="216980" x="1454150" y="6419850"/>
          <p14:tracePt t="216996" x="1485900" y="6419850"/>
          <p14:tracePt t="217012" x="1517650" y="6419850"/>
          <p14:tracePt t="217029" x="1574800" y="6426200"/>
          <p14:tracePt t="217046" x="1638300" y="6438900"/>
          <p14:tracePt t="217062" x="1727200" y="6451600"/>
          <p14:tracePt t="217079" x="1803400" y="6470650"/>
          <p14:tracePt t="217096" x="1879600" y="6483350"/>
          <p14:tracePt t="217099" x="1917700" y="6489700"/>
          <p14:tracePt t="217112" x="1949450" y="6489700"/>
          <p14:tracePt t="217129" x="2032000" y="6489700"/>
          <p14:tracePt t="217146" x="2076450" y="6489700"/>
          <p14:tracePt t="217162" x="2120900" y="6489700"/>
          <p14:tracePt t="217179" x="2152650" y="6489700"/>
          <p14:tracePt t="217196" x="2197100" y="6489700"/>
          <p14:tracePt t="217212" x="2247900" y="6489700"/>
          <p14:tracePt t="217229" x="2286000" y="6489700"/>
          <p14:tracePt t="217246" x="2349500" y="6496050"/>
          <p14:tracePt t="217262" x="2393950" y="6496050"/>
          <p14:tracePt t="217279" x="2457450" y="6496050"/>
          <p14:tracePt t="217296" x="2514600" y="6496050"/>
          <p14:tracePt t="217312" x="2571750" y="6496050"/>
          <p14:tracePt t="217329" x="2692400" y="6502400"/>
          <p14:tracePt t="217348" x="2901950" y="6515100"/>
          <p14:tracePt t="217362" x="2959100" y="6515100"/>
          <p14:tracePt t="217379" x="3054350" y="6515100"/>
          <p14:tracePt t="217396" x="3124200" y="6515100"/>
          <p14:tracePt t="217412" x="3155950" y="6515100"/>
          <p14:tracePt t="217429" x="3194050" y="6515100"/>
          <p14:tracePt t="217445" x="3238500" y="6515100"/>
          <p14:tracePt t="217462" x="3314700" y="6521450"/>
          <p14:tracePt t="217479" x="3390900" y="6534150"/>
          <p14:tracePt t="217495" x="3492500" y="6534150"/>
          <p14:tracePt t="217512" x="3594100" y="6546850"/>
          <p14:tracePt t="217529" x="3638550" y="6546850"/>
          <p14:tracePt t="217545" x="3689350" y="6546850"/>
          <p14:tracePt t="217562" x="3790950" y="6546850"/>
          <p14:tracePt t="217579" x="3943350" y="6553200"/>
          <p14:tracePt t="217595" x="4089400" y="6565900"/>
          <p14:tracePt t="217612" x="4210050" y="6584950"/>
          <p14:tracePt t="217629" x="4311650" y="6597650"/>
          <p14:tracePt t="217646" x="4387850" y="6604000"/>
          <p14:tracePt t="217662" x="4464050" y="6604000"/>
          <p14:tracePt t="217678" x="4572000" y="6604000"/>
          <p14:tracePt t="217695" x="4692650" y="6604000"/>
          <p14:tracePt t="217712" x="4787900" y="6604000"/>
          <p14:tracePt t="217728" x="4864100" y="6604000"/>
          <p14:tracePt t="217745" x="4921250" y="6591300"/>
          <p14:tracePt t="217762" x="4978400" y="6578600"/>
          <p14:tracePt t="217778" x="5041900" y="6565900"/>
          <p14:tracePt t="217795" x="5099050" y="6559550"/>
          <p14:tracePt t="217812" x="5124450" y="6553200"/>
          <p14:tracePt t="217828" x="5149850" y="6553200"/>
          <p14:tracePt t="217845" x="5175250" y="6546850"/>
          <p14:tracePt t="217862" x="5181600" y="6546850"/>
          <p14:tracePt t="217878" x="5194300" y="6546850"/>
          <p14:tracePt t="217921" x="5200650" y="6546850"/>
          <p14:tracePt t="217929" x="5207000" y="6546850"/>
          <p14:tracePt t="217945" x="5213350" y="6540500"/>
          <p14:tracePt t="217961" x="5226050" y="6540500"/>
          <p14:tracePt t="217978" x="5232400" y="6540500"/>
          <p14:tracePt t="217995" x="5238750" y="6540500"/>
          <p14:tracePt t="218011" x="5245100" y="6540500"/>
          <p14:tracePt t="218028" x="5257800" y="6534150"/>
          <p14:tracePt t="218046" x="5270500" y="6527800"/>
          <p14:tracePt t="218062" x="5276850" y="6521450"/>
          <p14:tracePt t="218078" x="5289550" y="6515100"/>
          <p14:tracePt t="218095" x="5295900" y="6515100"/>
          <p14:tracePt t="218111" x="5302250" y="6515100"/>
          <p14:tracePt t="218128" x="5321300" y="6508750"/>
          <p14:tracePt t="218145" x="5340350" y="6508750"/>
          <p14:tracePt t="218161" x="5353050" y="6508750"/>
          <p14:tracePt t="218178" x="5397500" y="6502400"/>
          <p14:tracePt t="218195" x="5429250" y="6502400"/>
          <p14:tracePt t="218211" x="5461000" y="6502400"/>
          <p14:tracePt t="218228" x="5480050" y="6502400"/>
          <p14:tracePt t="218245" x="5486400" y="6502400"/>
          <p14:tracePt t="218261" x="5511800" y="6502400"/>
          <p14:tracePt t="218278" x="5581650" y="6477000"/>
          <p14:tracePt t="218295" x="5759450" y="6445250"/>
          <p14:tracePt t="218313" x="6280150" y="6381750"/>
          <p14:tracePt t="218328" x="6496050" y="6407150"/>
          <p14:tracePt t="218345" x="6508750" y="6457950"/>
          <p14:tracePt t="218728" x="6515100" y="6457950"/>
          <p14:tracePt t="218766" x="6515100" y="6451600"/>
          <p14:tracePt t="218775" x="6521450" y="6445250"/>
          <p14:tracePt t="218783" x="6521450" y="6438900"/>
          <p14:tracePt t="218794" x="6521450" y="6432550"/>
          <p14:tracePt t="218822" x="6521450" y="6426200"/>
          <p14:tracePt t="218876" x="6527800" y="6419850"/>
          <p14:tracePt t="218884" x="6527800" y="6413500"/>
          <p14:tracePt t="218894" x="6534150" y="6407150"/>
          <p14:tracePt t="218911" x="6546850" y="6407150"/>
          <p14:tracePt t="218927" x="6565900" y="6400800"/>
          <p14:tracePt t="218944" x="6584950" y="6394450"/>
          <p14:tracePt t="218960" x="6604000" y="6394450"/>
          <p14:tracePt t="218978" x="6654800" y="6375400"/>
          <p14:tracePt t="218994" x="6680200" y="6369050"/>
          <p14:tracePt t="219011" x="6692900" y="6369050"/>
          <p14:tracePt t="219027" x="6718300" y="6369050"/>
          <p14:tracePt t="219044" x="6762750" y="6369050"/>
          <p14:tracePt t="219061" x="6826250" y="6369050"/>
          <p14:tracePt t="219077" x="6915150" y="6375400"/>
          <p14:tracePt t="219094" x="7004050" y="6388100"/>
          <p14:tracePt t="219111" x="7169150" y="6419850"/>
          <p14:tracePt t="219127" x="7258050" y="6438900"/>
          <p14:tracePt t="219144" x="7334250" y="6445250"/>
          <p14:tracePt t="219161" x="7378700" y="6445250"/>
          <p14:tracePt t="219177" x="7429500" y="6445250"/>
          <p14:tracePt t="219194" x="7480300" y="6438900"/>
          <p14:tracePt t="219210" x="7524750" y="6426200"/>
          <p14:tracePt t="219227" x="7588250" y="6419850"/>
          <p14:tracePt t="219244" x="7620000" y="6407150"/>
          <p14:tracePt t="219260" x="7664450" y="6394450"/>
          <p14:tracePt t="219277" x="7696200" y="6388100"/>
          <p14:tracePt t="219294" x="7715250" y="6388100"/>
          <p14:tracePt t="219310" x="7734300" y="6388100"/>
          <p14:tracePt t="219327" x="7759700" y="6381750"/>
          <p14:tracePt t="219344" x="7791450" y="6375400"/>
          <p14:tracePt t="219360" x="7829550" y="6362700"/>
          <p14:tracePt t="219378" x="7848600" y="6356350"/>
          <p14:tracePt t="219394" x="7854950" y="6356350"/>
          <p14:tracePt t="219410" x="7867650" y="6343650"/>
          <p14:tracePt t="219427" x="7880350" y="6337300"/>
          <p14:tracePt t="219444" x="7886700" y="6324600"/>
          <p14:tracePt t="219460" x="7899400" y="6324600"/>
          <p14:tracePt t="219477" x="7905750" y="6324600"/>
          <p14:tracePt t="219494" x="7931150" y="6318250"/>
          <p14:tracePt t="219510" x="7950200" y="6318250"/>
          <p14:tracePt t="219527" x="7988300" y="6311900"/>
          <p14:tracePt t="219544" x="8020050" y="6311900"/>
          <p14:tracePt t="219560" x="8051800" y="6311900"/>
          <p14:tracePt t="219577" x="8083550" y="6311900"/>
          <p14:tracePt t="219593" x="8089900" y="6311900"/>
          <p14:tracePt t="219769" x="8096250" y="6311900"/>
          <p14:tracePt t="219777" x="8108950" y="6311900"/>
          <p14:tracePt t="219793" x="8147050" y="6324600"/>
          <p14:tracePt t="219810" x="8166100" y="6337300"/>
          <p14:tracePt t="219827" x="8185150" y="6343650"/>
          <p14:tracePt t="219843" x="8191500" y="6350000"/>
          <p14:tracePt t="220169" x="8191500" y="6356350"/>
          <p14:tracePt t="220177" x="8178800" y="6356350"/>
          <p14:tracePt t="220193" x="8115300" y="6388100"/>
          <p14:tracePt t="220210" x="8039100" y="6407150"/>
          <p14:tracePt t="220226" x="7950200" y="6419850"/>
          <p14:tracePt t="220243" x="7816850" y="6438900"/>
          <p14:tracePt t="220260" x="7658100" y="6457950"/>
          <p14:tracePt t="220276" x="7518400" y="6470650"/>
          <p14:tracePt t="220293" x="7429500" y="6477000"/>
          <p14:tracePt t="220310" x="7359650" y="6496050"/>
          <p14:tracePt t="220326" x="7296150" y="6508750"/>
          <p14:tracePt t="220343" x="7200900" y="6527800"/>
          <p14:tracePt t="220359" x="7048500" y="6540500"/>
          <p14:tracePt t="220376" x="6902450" y="6540500"/>
          <p14:tracePt t="220393" x="6769100" y="6534150"/>
          <p14:tracePt t="220409" x="6654800" y="6534150"/>
          <p14:tracePt t="220426" x="6502400" y="6534150"/>
          <p14:tracePt t="220443" x="6375400" y="6540500"/>
          <p14:tracePt t="220459" x="6235700" y="6565900"/>
          <p14:tracePt t="220476" x="6140450" y="6565900"/>
          <p14:tracePt t="220493" x="6070600" y="6559550"/>
          <p14:tracePt t="220509" x="6013450" y="6553200"/>
          <p14:tracePt t="220526" x="5943600" y="6546850"/>
          <p14:tracePt t="220543" x="5867400" y="6546850"/>
          <p14:tracePt t="220560" x="5727700" y="6546850"/>
          <p14:tracePt t="220576" x="5619750" y="6534150"/>
          <p14:tracePt t="220593" x="5499100" y="6508750"/>
          <p14:tracePt t="220609" x="5410200" y="6496050"/>
          <p14:tracePt t="220626" x="5321300" y="6477000"/>
          <p14:tracePt t="220643" x="5245100" y="6470650"/>
          <p14:tracePt t="220659" x="5168900" y="6470650"/>
          <p14:tracePt t="220676" x="5080000" y="6470650"/>
          <p14:tracePt t="220692" x="5035550" y="6470650"/>
          <p14:tracePt t="220709" x="4933950" y="6470650"/>
          <p14:tracePt t="220726" x="4826000" y="6470650"/>
          <p14:tracePt t="220743" x="4699000" y="6470650"/>
          <p14:tracePt t="220759" x="4565650" y="6470650"/>
          <p14:tracePt t="220776" x="4324350" y="6445250"/>
          <p14:tracePt t="220792" x="4057650" y="6400800"/>
          <p14:tracePt t="220810" x="3727450" y="6330950"/>
          <p14:tracePt t="220826" x="3536950" y="6286500"/>
          <p14:tracePt t="220842" x="3384550" y="6261100"/>
          <p14:tracePt t="220859" x="3244850" y="6242050"/>
          <p14:tracePt t="220876" x="3117850" y="6242050"/>
          <p14:tracePt t="220892" x="2990850" y="6242050"/>
          <p14:tracePt t="220909" x="2851150" y="6229350"/>
          <p14:tracePt t="220926" x="2679700" y="6191250"/>
          <p14:tracePt t="220942" x="2546350" y="6153150"/>
          <p14:tracePt t="220959" x="2413000" y="6127750"/>
          <p14:tracePt t="220976" x="2241550" y="6089650"/>
          <p14:tracePt t="220992" x="2139950" y="6070600"/>
          <p14:tracePt t="221009" x="2051050" y="6057900"/>
          <p14:tracePt t="221026" x="1962150" y="6051550"/>
          <p14:tracePt t="221042" x="1873250" y="6032500"/>
          <p14:tracePt t="221059" x="1784350" y="6019800"/>
          <p14:tracePt t="221076" x="1689100" y="6019800"/>
          <p14:tracePt t="221092" x="1638300" y="6026150"/>
          <p14:tracePt t="221109" x="1574800" y="6045200"/>
          <p14:tracePt t="221125" x="1492250" y="6083300"/>
          <p14:tracePt t="221142" x="1397000" y="6108700"/>
          <p14:tracePt t="221159" x="1308100" y="6121400"/>
          <p14:tracePt t="221175" x="1257300" y="6134100"/>
          <p14:tracePt t="221192" x="1212850" y="6153150"/>
          <p14:tracePt t="221209" x="1181100" y="6172200"/>
          <p14:tracePt t="221226" x="1104900" y="6191250"/>
          <p14:tracePt t="221242" x="1054100" y="6203950"/>
          <p14:tracePt t="221259" x="1016000" y="6210300"/>
          <p14:tracePt t="221275" x="984250" y="6223000"/>
          <p14:tracePt t="221292" x="971550" y="6235700"/>
          <p14:tracePt t="221309" x="958850" y="6242050"/>
          <p14:tracePt t="221325" x="958850" y="6248400"/>
          <p14:tracePt t="221343" x="952500" y="6248400"/>
          <p14:tracePt t="221460" x="946150" y="6254750"/>
          <p14:tracePt t="221986" x="952500" y="6242050"/>
          <p14:tracePt t="221994" x="965200" y="6223000"/>
          <p14:tracePt t="222008" x="984250" y="6216650"/>
          <p14:tracePt t="222025" x="1028700" y="6172200"/>
          <p14:tracePt t="222041" x="1066800" y="6140450"/>
          <p14:tracePt t="222058" x="1085850" y="6115050"/>
          <p14:tracePt t="222075" x="1111250" y="6076950"/>
          <p14:tracePt t="222091" x="1136650" y="6045200"/>
          <p14:tracePt t="222108" x="1149350" y="6000750"/>
          <p14:tracePt t="222111" x="1155700" y="5981700"/>
          <p14:tracePt t="222125" x="1162050" y="5962650"/>
          <p14:tracePt t="222142" x="1168400" y="5911850"/>
          <p14:tracePt t="222158" x="1174750" y="5880100"/>
          <p14:tracePt t="222174" x="1187450" y="5842000"/>
          <p14:tracePt t="222191" x="1200150" y="5803900"/>
          <p14:tracePt t="222207" x="1212850" y="5778500"/>
          <p14:tracePt t="222225" x="1219200" y="5765800"/>
          <p14:tracePt t="222241" x="1231900" y="5759450"/>
          <p14:tracePt t="222258" x="1231900" y="5753100"/>
          <p14:tracePt t="222275" x="1231900" y="5746750"/>
          <p14:tracePt t="222926" x="1238250" y="5746750"/>
          <p14:tracePt t="222942" x="1244600" y="5746750"/>
          <p14:tracePt t="222950" x="1244600" y="5740400"/>
          <p14:tracePt t="222980" x="1250950" y="5734050"/>
          <p14:tracePt t="222990" x="1257300" y="5727700"/>
          <p14:tracePt t="222996" x="1263650" y="5727700"/>
          <p14:tracePt t="223007" x="1263650" y="5721350"/>
          <p14:tracePt t="223024" x="1270000" y="5715000"/>
          <p14:tracePt t="223040" x="1276350" y="5715000"/>
          <p14:tracePt t="223057" x="1289050" y="5702300"/>
          <p14:tracePt t="223074" x="1295400" y="5695950"/>
          <p14:tracePt t="223091" x="1301750" y="5695950"/>
          <p14:tracePt t="223107" x="1308100" y="5689600"/>
          <p14:tracePt t="223124" x="1308100" y="5683250"/>
          <p14:tracePt t="223140" x="1320800" y="5683250"/>
          <p14:tracePt t="223157" x="1358900" y="5683250"/>
          <p14:tracePt t="223173" x="1403350" y="5683250"/>
          <p14:tracePt t="223190" x="1466850" y="5695950"/>
          <p14:tracePt t="223207" x="1536700" y="5708650"/>
          <p14:tracePt t="223224" x="1644650" y="5734050"/>
          <p14:tracePt t="223240" x="1733550" y="5746750"/>
          <p14:tracePt t="223257" x="1835150" y="5765800"/>
          <p14:tracePt t="223273" x="1968500" y="5803900"/>
          <p14:tracePt t="223290" x="2101850" y="5835650"/>
          <p14:tracePt t="223307" x="2235200" y="5880100"/>
          <p14:tracePt t="223324" x="2362200" y="5918200"/>
          <p14:tracePt t="223340" x="2540000" y="5943600"/>
          <p14:tracePt t="223357" x="2660650" y="5988050"/>
          <p14:tracePt t="223374" x="2800350" y="6007100"/>
          <p14:tracePt t="223390" x="2946400" y="6057900"/>
          <p14:tracePt t="223407" x="3067050" y="6083300"/>
          <p14:tracePt t="223424" x="3219450" y="6121400"/>
          <p14:tracePt t="223440" x="3378200" y="6172200"/>
          <p14:tracePt t="223457" x="3575050" y="6223000"/>
          <p14:tracePt t="223474" x="3898900" y="6292850"/>
          <p14:tracePt t="223490" x="4095750" y="6337300"/>
          <p14:tracePt t="223507" x="4286250" y="6356350"/>
          <p14:tracePt t="223524" x="4451350" y="6362700"/>
          <p14:tracePt t="223540" x="4591050" y="6375400"/>
          <p14:tracePt t="223557" x="4775200" y="6381750"/>
          <p14:tracePt t="223573" x="4959350" y="6381750"/>
          <p14:tracePt t="223590" x="5118100" y="6381750"/>
          <p14:tracePt t="223607" x="5232400" y="6362700"/>
          <p14:tracePt t="223610" x="5264150" y="6356350"/>
          <p14:tracePt t="223623" x="5314950" y="6356350"/>
          <p14:tracePt t="223640" x="5365750" y="6356350"/>
          <p14:tracePt t="223657" x="5416550" y="6350000"/>
          <p14:tracePt t="223673" x="5454650" y="6337300"/>
          <p14:tracePt t="223690" x="5499100" y="6324600"/>
          <p14:tracePt t="223707" x="5543550" y="6318250"/>
          <p14:tracePt t="223724" x="5588000" y="6305550"/>
          <p14:tracePt t="223740" x="5594350" y="6299200"/>
          <p14:tracePt t="223756" x="5607050" y="6292850"/>
          <p14:tracePt t="223773" x="5613400" y="6286500"/>
          <p14:tracePt t="223790" x="5632450" y="6273800"/>
          <p14:tracePt t="223806" x="5657850" y="6267450"/>
          <p14:tracePt t="223823" x="5664200" y="6254750"/>
          <p14:tracePt t="223840" x="5676900" y="6248400"/>
          <p14:tracePt t="223857" x="5683250" y="6242050"/>
          <p14:tracePt t="223873" x="5689600" y="6235700"/>
          <p14:tracePt t="223890" x="5702300" y="6223000"/>
          <p14:tracePt t="223906" x="5721350" y="6197600"/>
          <p14:tracePt t="223923" x="5753100" y="6165850"/>
          <p14:tracePt t="223940" x="5765800" y="6140450"/>
          <p14:tracePt t="223956" x="5772150" y="6121400"/>
          <p14:tracePt t="223973" x="5778500" y="6121400"/>
          <p14:tracePt t="224140" x="5784850" y="6121400"/>
          <p14:tracePt t="224165" x="5791200" y="6121400"/>
          <p14:tracePt t="224173" x="5797550" y="6121400"/>
          <p14:tracePt t="224179" x="5803900" y="6121400"/>
          <p14:tracePt t="224203" x="5810250" y="6121400"/>
          <p14:tracePt t="224210" x="5816600" y="6121400"/>
          <p14:tracePt t="224223" x="5822950" y="6121400"/>
          <p14:tracePt t="224239" x="5829300" y="6115050"/>
          <p14:tracePt t="224256" x="5842000" y="6108700"/>
          <p14:tracePt t="224273" x="5880100" y="6096000"/>
          <p14:tracePt t="224289" x="5899150" y="6089650"/>
          <p14:tracePt t="224306" x="5911850" y="6083300"/>
          <p14:tracePt t="224323" x="5918200" y="6076950"/>
          <p14:tracePt t="224339" x="5930900" y="6070600"/>
          <p14:tracePt t="224356" x="5949950" y="6057900"/>
          <p14:tracePt t="224373" x="5962650" y="6051550"/>
          <p14:tracePt t="224390" x="5969000" y="6038850"/>
          <p14:tracePt t="224406" x="5975350" y="6032500"/>
          <p14:tracePt t="224423" x="5975350" y="6026150"/>
          <p14:tracePt t="224439" x="5981700" y="6026150"/>
          <p14:tracePt t="224456" x="5988050" y="6013450"/>
          <p14:tracePt t="224473" x="5994400" y="5994400"/>
          <p14:tracePt t="224489" x="6013450" y="5956300"/>
          <p14:tracePt t="224506" x="6026150" y="5930900"/>
          <p14:tracePt t="224522" x="6032500" y="5918200"/>
          <p14:tracePt t="224539" x="6032500" y="5905500"/>
          <p14:tracePt t="224556" x="6032500" y="5899150"/>
          <p14:tracePt t="224572" x="6032500" y="5892800"/>
          <p14:tracePt t="224606" x="6038850" y="5886450"/>
          <p14:tracePt t="224622" x="6038850" y="5873750"/>
          <p14:tracePt t="224639" x="6038850" y="5867400"/>
          <p14:tracePt t="224656" x="6038850" y="5854700"/>
          <p14:tracePt t="224689" x="6038850" y="5842000"/>
          <p14:tracePt t="224706" x="6038850" y="5835650"/>
          <p14:tracePt t="224722" x="6038850" y="5816600"/>
          <p14:tracePt t="224739" x="6038850" y="5791200"/>
          <p14:tracePt t="224756" x="6038850" y="5765800"/>
          <p14:tracePt t="224772" x="6038850" y="5746750"/>
          <p14:tracePt t="224789" x="6038850" y="5734050"/>
          <p14:tracePt t="224822" x="6038850" y="5727700"/>
          <p14:tracePt t="224994" x="6045200" y="5721350"/>
          <p14:tracePt t="225002" x="6051550" y="5715000"/>
          <p14:tracePt t="225011" x="6057900" y="5715000"/>
          <p14:tracePt t="225022" x="6064250" y="5715000"/>
          <p14:tracePt t="225039" x="6070600" y="5702300"/>
          <p14:tracePt t="225056" x="6083300" y="5702300"/>
          <p14:tracePt t="225072" x="6083300" y="5695950"/>
          <p14:tracePt t="225089" x="6089650" y="5695950"/>
          <p14:tracePt t="225221" x="6096000" y="5683250"/>
          <p14:tracePt t="225228" x="6102350" y="5683250"/>
          <p14:tracePt t="225239" x="6102350" y="5676900"/>
          <p14:tracePt t="225255" x="6115050" y="5664200"/>
          <p14:tracePt t="225272" x="6121400" y="5651500"/>
          <p14:tracePt t="225289" x="6127750" y="5645150"/>
          <p14:tracePt t="225305" x="6134100" y="5638800"/>
          <p14:tracePt t="225322" x="6134100" y="5632450"/>
          <p14:tracePt t="225354" x="6140450" y="5626100"/>
          <p14:tracePt t="225371" x="6146800" y="5626100"/>
          <p14:tracePt t="225409" x="6146800" y="5619750"/>
          <p14:tracePt t="225448" x="6153150" y="5619750"/>
          <p14:tracePt t="225456" x="6159500" y="5619750"/>
          <p14:tracePt t="225473" x="6165850" y="5619750"/>
          <p14:tracePt t="225480" x="6165850" y="5613400"/>
          <p14:tracePt t="225488" x="6172200" y="5613400"/>
          <p14:tracePt t="225505" x="6178550" y="5613400"/>
          <p14:tracePt t="225588" x="6184900" y="5613400"/>
          <p14:tracePt t="225614" x="6197600" y="5613400"/>
          <p14:tracePt t="226168" x="6216650" y="5613400"/>
          <p14:tracePt t="226176" x="6235700" y="5619750"/>
          <p14:tracePt t="226188" x="6254750" y="5626100"/>
          <p14:tracePt t="226204" x="6286500" y="5632450"/>
          <p14:tracePt t="226221" x="6292850" y="5645150"/>
          <p14:tracePt t="226238" x="6299200" y="5645150"/>
          <p14:tracePt t="226303" x="6305550" y="5645150"/>
          <p14:tracePt t="226318" x="6311900" y="5651500"/>
          <p14:tracePt t="226327" x="6318250" y="5657850"/>
          <p14:tracePt t="226338" x="6330950" y="5664200"/>
          <p14:tracePt t="226354" x="6343650" y="5670550"/>
          <p14:tracePt t="226371" x="6356350" y="5676900"/>
          <p14:tracePt t="226388" x="6369050" y="5683250"/>
          <p14:tracePt t="226506" x="6381750" y="5683250"/>
          <p14:tracePt t="226514" x="6388100" y="5683250"/>
          <p14:tracePt t="226521" x="6394450" y="5683250"/>
          <p14:tracePt t="226537" x="6407150" y="5683250"/>
          <p14:tracePt t="226554" x="6419850" y="5683250"/>
          <p14:tracePt t="226571" x="6426200" y="5683250"/>
          <p14:tracePt t="226638" x="6432550" y="5683250"/>
          <p14:tracePt t="226654" x="6438900" y="5683250"/>
          <p14:tracePt t="226663" x="6451600" y="5689600"/>
          <p14:tracePt t="226671" x="6457950" y="5689600"/>
          <p14:tracePt t="226687" x="6464300" y="5689600"/>
          <p14:tracePt t="226716" x="6470650" y="5689600"/>
          <p14:tracePt t="226797" x="6477000" y="5689600"/>
          <p14:tracePt t="226810" x="6489700" y="5689600"/>
          <p14:tracePt t="226819" x="6496050" y="5689600"/>
          <p14:tracePt t="226834" x="6502400" y="5689600"/>
          <p14:tracePt t="226844" x="6508750" y="5689600"/>
          <p14:tracePt t="226858" x="6515100" y="5689600"/>
          <p14:tracePt t="226870" x="6521450" y="5689600"/>
          <p14:tracePt t="226887" x="6527800" y="5689600"/>
          <p14:tracePt t="226944" x="6534150" y="5689600"/>
          <p14:tracePt t="226953" x="6546850" y="5689600"/>
          <p14:tracePt t="226960" x="6559550" y="5695950"/>
          <p14:tracePt t="226970" x="6578600" y="5702300"/>
          <p14:tracePt t="226987" x="6616700" y="5715000"/>
          <p14:tracePt t="227004" x="6629400" y="5721350"/>
          <p14:tracePt t="227020" x="6635750" y="5727700"/>
          <p14:tracePt t="227037" x="6642100" y="5727700"/>
          <p14:tracePt t="227054" x="6648450" y="5727700"/>
          <p14:tracePt t="227368" x="6673850" y="5727700"/>
          <p14:tracePt t="227376" x="6686550" y="5727700"/>
          <p14:tracePt t="227386" x="6711950" y="5727700"/>
          <p14:tracePt t="227403" x="6750050" y="5727700"/>
          <p14:tracePt t="227420" x="6781800" y="5721350"/>
          <p14:tracePt t="227437" x="6807200" y="5715000"/>
          <p14:tracePt t="227453" x="6826250" y="5715000"/>
          <p14:tracePt t="227618" x="6838950" y="5715000"/>
          <p14:tracePt t="227625" x="6858000" y="5715000"/>
          <p14:tracePt t="227636" x="6870700" y="5715000"/>
          <p14:tracePt t="227653" x="6902450" y="5715000"/>
          <p14:tracePt t="227670" x="6915150" y="5715000"/>
          <p14:tracePt t="227686" x="6921500" y="5715000"/>
          <p14:tracePt t="229874" x="6889750" y="5715000"/>
          <p14:tracePt t="229882" x="6813550" y="5702300"/>
          <p14:tracePt t="229890" x="6737350" y="5695950"/>
          <p14:tracePt t="229901" x="6654800" y="5689600"/>
          <p14:tracePt t="229918" x="6464300" y="5676900"/>
          <p14:tracePt t="229935" x="6254750" y="5676900"/>
          <p14:tracePt t="229953" x="5886450" y="5683250"/>
          <p14:tracePt t="229968" x="5670550" y="5702300"/>
          <p14:tracePt t="229984" x="5530850" y="5715000"/>
          <p14:tracePt t="230001" x="5410200" y="5740400"/>
          <p14:tracePt t="230017" x="5302250" y="5772150"/>
          <p14:tracePt t="230034" x="5213350" y="5784850"/>
          <p14:tracePt t="230051" x="5086350" y="5784850"/>
          <p14:tracePt t="230068" x="4953000" y="5772150"/>
          <p14:tracePt t="230084" x="4832350" y="5753100"/>
          <p14:tracePt t="230101" x="4692650" y="5746750"/>
          <p14:tracePt t="230103" x="4629150" y="5740400"/>
          <p14:tracePt t="230118" x="4489450" y="5721350"/>
          <p14:tracePt t="230134" x="4298950" y="5695950"/>
          <p14:tracePt t="230151" x="4076700" y="5657850"/>
          <p14:tracePt t="230168" x="3873500" y="5651500"/>
          <p14:tracePt t="230184" x="3663950" y="5651500"/>
          <p14:tracePt t="230201" x="3473450" y="5651500"/>
          <p14:tracePt t="230219" x="3187700" y="5676900"/>
          <p14:tracePt t="230234" x="2997200" y="5689600"/>
          <p14:tracePt t="230251" x="2825750" y="5689600"/>
          <p14:tracePt t="230267" x="2698750" y="5695950"/>
          <p14:tracePt t="230284" x="2571750" y="5695950"/>
          <p14:tracePt t="230301" x="2457450" y="5695950"/>
          <p14:tracePt t="230317" x="2349500" y="5695950"/>
          <p14:tracePt t="230334" x="2298700" y="5695950"/>
          <p14:tracePt t="230351" x="2279650" y="5695950"/>
          <p14:tracePt t="230368" x="2260600" y="5695950"/>
          <p14:tracePt t="230430" x="2254250" y="5695950"/>
          <p14:tracePt t="230455" x="2247900" y="5695950"/>
          <p14:tracePt t="230470" x="2241550" y="5695950"/>
          <p14:tracePt t="230478" x="2235200" y="5695950"/>
          <p14:tracePt t="230494" x="2222500" y="5695950"/>
          <p14:tracePt t="230501" x="2203450" y="5695950"/>
          <p14:tracePt t="230517" x="2165350" y="5695950"/>
          <p14:tracePt t="230534" x="2114550" y="5695950"/>
          <p14:tracePt t="230551" x="2063750" y="5695950"/>
          <p14:tracePt t="230567" x="2012950" y="5695950"/>
          <p14:tracePt t="230584" x="1968500" y="5695950"/>
          <p14:tracePt t="230601" x="1917700" y="5695950"/>
          <p14:tracePt t="230604" x="1898650" y="5695950"/>
          <p14:tracePt t="230618" x="1873250" y="5695950"/>
          <p14:tracePt t="230634" x="1866900" y="5695950"/>
          <p14:tracePt t="230650" x="1860550" y="5695950"/>
          <p14:tracePt t="233148" x="1860550" y="5689600"/>
          <p14:tracePt t="233166" x="1866900" y="5683250"/>
          <p14:tracePt t="233172" x="1873250" y="5670550"/>
          <p14:tracePt t="233181" x="1879600" y="5664200"/>
          <p14:tracePt t="233198" x="1885950" y="5657850"/>
          <p14:tracePt t="233690" x="1905000" y="5645150"/>
          <p14:tracePt t="233698" x="1987550" y="5626100"/>
          <p14:tracePt t="233706" x="2114550" y="5588000"/>
          <p14:tracePt t="233714" x="2279650" y="5505450"/>
          <p14:tracePt t="233731" x="2635250" y="5295900"/>
          <p14:tracePt t="233748" x="3149600" y="4978400"/>
          <p14:tracePt t="233765" x="3676650" y="4679950"/>
          <p14:tracePt t="233781" x="4000500" y="4394200"/>
          <p14:tracePt t="233798" x="4216400" y="4159250"/>
          <p14:tracePt t="233814" x="4464050" y="3886200"/>
          <p14:tracePt t="233831" x="4660900" y="3740150"/>
          <p14:tracePt t="233848" x="4781550" y="3638550"/>
          <p14:tracePt t="233864" x="4832350" y="3556000"/>
          <p14:tracePt t="233881" x="4845050" y="3492500"/>
          <p14:tracePt t="233898" x="4857750" y="3422650"/>
          <p14:tracePt t="233914" x="4857750" y="3340100"/>
          <p14:tracePt t="233931" x="4838700" y="3251200"/>
          <p14:tracePt t="233948" x="4775200" y="3117850"/>
          <p14:tracePt t="233964" x="4762500" y="3060700"/>
          <p14:tracePt t="233981" x="4749800" y="3009900"/>
          <p14:tracePt t="233997" x="4737100" y="2940050"/>
          <p14:tracePt t="234014" x="4711700" y="2813050"/>
          <p14:tracePt t="234032" x="4648200" y="2654300"/>
          <p14:tracePt t="234047" x="4591050" y="2470150"/>
          <p14:tracePt t="234064" x="4527550" y="2317750"/>
          <p14:tracePt t="234081" x="4438650" y="2114550"/>
          <p14:tracePt t="234097" x="4349750" y="1968500"/>
          <p14:tracePt t="234114" x="4267200" y="1835150"/>
          <p14:tracePt t="234131" x="4216400" y="1720850"/>
          <p14:tracePt t="234147" x="4171950" y="1625600"/>
          <p14:tracePt t="234164" x="4133850" y="1543050"/>
          <p14:tracePt t="234181" x="4108450" y="1454150"/>
          <p14:tracePt t="234198" x="4095750" y="1371600"/>
          <p14:tracePt t="234214" x="4095750" y="1339850"/>
          <p14:tracePt t="234231" x="4095750" y="1301750"/>
          <p14:tracePt t="234325" x="4102100" y="1308100"/>
          <p14:tracePt t="234332" x="4114800" y="1314450"/>
          <p14:tracePt t="234348" x="4121150" y="1320800"/>
          <p14:tracePt t="234356" x="4127500" y="1327150"/>
          <p14:tracePt t="234364" x="4133850" y="1333500"/>
          <p14:tracePt t="234380" x="4140200" y="1339850"/>
          <p14:tracePt t="234397" x="4146550" y="1346200"/>
          <p14:tracePt t="234414" x="4159250" y="1352550"/>
          <p14:tracePt t="234430" x="4165600" y="1358900"/>
          <p14:tracePt t="234447" x="4171950" y="1358900"/>
          <p14:tracePt t="234464" x="4222750" y="1377950"/>
          <p14:tracePt t="234480" x="4273550" y="1390650"/>
          <p14:tracePt t="234497" x="4311650" y="1403350"/>
          <p14:tracePt t="234514" x="4349750" y="1416050"/>
          <p14:tracePt t="234530" x="4368800" y="1416050"/>
          <p14:tracePt t="234547" x="4400550" y="1422400"/>
          <p14:tracePt t="234563" x="4432300" y="1435100"/>
          <p14:tracePt t="234580" x="4464050" y="1447800"/>
          <p14:tracePt t="234597" x="4489450" y="1530350"/>
          <p14:tracePt t="234600" x="4489450" y="1657350"/>
          <p14:tracePt t="234614" x="4527550" y="2127250"/>
          <p14:tracePt t="234630" x="4578350" y="2584450"/>
          <p14:tracePt t="234920" x="4546600" y="2527300"/>
          <p14:tracePt t="234928" x="4489450" y="2451100"/>
          <p14:tracePt t="234936" x="4400550" y="2343150"/>
          <p14:tracePt t="234947" x="4305300" y="2222500"/>
          <p14:tracePt t="234964" x="4159250" y="2025650"/>
          <p14:tracePt t="234980" x="4064000" y="1828800"/>
          <p14:tracePt t="234997" x="4006850" y="1733550"/>
          <p14:tracePt t="235015" x="3994150" y="1670050"/>
          <p14:tracePt t="235030" x="3994150" y="1651000"/>
          <p14:tracePt t="235047" x="4000500" y="1625600"/>
          <p14:tracePt t="235064" x="4006850" y="1606550"/>
          <p14:tracePt t="235080" x="4019550" y="1581150"/>
          <p14:tracePt t="235097" x="4032250" y="1549400"/>
          <p14:tracePt t="235113" x="4038600" y="1543050"/>
          <p14:tracePt t="235130" x="4038600" y="1524000"/>
          <p14:tracePt t="235147" x="4051300" y="1498600"/>
          <p14:tracePt t="235164" x="4070350" y="1460500"/>
          <p14:tracePt t="235180" x="4089400" y="1409700"/>
          <p14:tracePt t="235196" x="4114800" y="1371600"/>
          <p14:tracePt t="235213" x="4152900" y="1333500"/>
          <p14:tracePt t="235230" x="4171950" y="1289050"/>
          <p14:tracePt t="235247" x="4203700" y="1257300"/>
          <p14:tracePt t="235264" x="4260850" y="1193800"/>
          <p14:tracePt t="235280" x="4298950" y="1149350"/>
          <p14:tracePt t="235297" x="4343400" y="1117600"/>
          <p14:tracePt t="235313" x="4381500" y="1104900"/>
          <p14:tracePt t="235330" x="4394200" y="1104900"/>
          <p14:tracePt t="235346" x="4400550" y="1104900"/>
          <p14:tracePt t="235363" x="4413250" y="1104900"/>
          <p14:tracePt t="235380" x="4425950" y="1098550"/>
          <p14:tracePt t="235396" x="4445000" y="1098550"/>
          <p14:tracePt t="235413" x="4470400" y="1098550"/>
          <p14:tracePt t="235430" x="4502150" y="1111250"/>
          <p14:tracePt t="235446" x="4527550" y="1117600"/>
          <p14:tracePt t="235463" x="4552950" y="1130300"/>
          <p14:tracePt t="235480" x="4591050" y="1143000"/>
          <p14:tracePt t="235496" x="4610100" y="1149350"/>
          <p14:tracePt t="235512" x="4629150" y="1162050"/>
          <p14:tracePt t="235530" x="4660900" y="1174750"/>
          <p14:tracePt t="235546" x="4692650" y="1187450"/>
          <p14:tracePt t="235563" x="4743450" y="1206500"/>
          <p14:tracePt t="235579" x="4787900" y="1225550"/>
          <p14:tracePt t="235596" x="4813300" y="1238250"/>
          <p14:tracePt t="235600" x="4819650" y="1238250"/>
          <p14:tracePt t="235613" x="4826000" y="1238250"/>
          <p14:tracePt t="235686" x="4826000" y="1244600"/>
          <p14:tracePt t="235750" x="4826000" y="1257300"/>
          <p14:tracePt t="235765" x="4826000" y="1263650"/>
          <p14:tracePt t="235772" x="4826000" y="1270000"/>
          <p14:tracePt t="235781" x="4826000" y="1276350"/>
          <p14:tracePt t="235796" x="4819650" y="1282700"/>
          <p14:tracePt t="235813" x="4813300" y="1289050"/>
          <p14:tracePt t="235829" x="4806950" y="1301750"/>
          <p14:tracePt t="235846" x="4800600" y="1308100"/>
          <p14:tracePt t="235863" x="4794250" y="1320800"/>
          <p14:tracePt t="235879" x="4787900" y="1320800"/>
          <p14:tracePt t="235896" x="4787900" y="1333500"/>
          <p14:tracePt t="235913" x="4775200" y="1339850"/>
          <p14:tracePt t="235930" x="4762500" y="1352550"/>
          <p14:tracePt t="235946" x="4756150" y="1365250"/>
          <p14:tracePt t="235962" x="4749800" y="1371600"/>
          <p14:tracePt t="235979" x="4737100" y="1384300"/>
          <p14:tracePt t="235996" x="4737100" y="1390650"/>
          <p14:tracePt t="236012" x="4724400" y="1397000"/>
          <p14:tracePt t="236029" x="4718050" y="1409700"/>
          <p14:tracePt t="236046" x="4705350" y="1416050"/>
          <p14:tracePt t="236103" x="4699000" y="1416050"/>
          <p14:tracePt t="236119" x="4692650" y="1416050"/>
          <p14:tracePt t="236173" x="4686300" y="1416050"/>
          <p14:tracePt t="236180" x="4679950" y="1416050"/>
          <p14:tracePt t="236190" x="4673600" y="1416050"/>
          <p14:tracePt t="236204" x="4667250" y="1416050"/>
          <p14:tracePt t="236213" x="4660900" y="1416050"/>
          <p14:tracePt t="236229" x="4648200" y="1403350"/>
          <p14:tracePt t="236246" x="4641850" y="1397000"/>
          <p14:tracePt t="236262" x="4635500" y="1397000"/>
          <p14:tracePt t="236279" x="4635500" y="1390650"/>
          <p14:tracePt t="236385" x="4635500" y="1384300"/>
          <p14:tracePt t="236393" x="4629150" y="1384300"/>
          <p14:tracePt t="236401" x="4629150" y="1377950"/>
          <p14:tracePt t="236412" x="4629150" y="1371600"/>
          <p14:tracePt t="236429" x="4629150" y="1365250"/>
          <p14:tracePt t="236446" x="4629150" y="1339850"/>
          <p14:tracePt t="236462" x="4629150" y="1327150"/>
          <p14:tracePt t="236478" x="4629150" y="1320800"/>
          <p14:tracePt t="236495" x="4635500" y="1314450"/>
          <p14:tracePt t="236512" x="4641850" y="1301750"/>
          <p14:tracePt t="236529" x="4654550" y="1289050"/>
          <p14:tracePt t="236545" x="4660900" y="1282700"/>
          <p14:tracePt t="236562" x="4667250" y="1270000"/>
          <p14:tracePt t="236578" x="4679950" y="1270000"/>
          <p14:tracePt t="236595" x="4692650" y="1263650"/>
          <p14:tracePt t="236597" x="4705350" y="1263650"/>
          <p14:tracePt t="236611" x="4724400" y="1257300"/>
          <p14:tracePt t="236628" x="4756150" y="1250950"/>
          <p14:tracePt t="236645" x="4806950" y="1244600"/>
          <p14:tracePt t="236662" x="4838700" y="1244600"/>
          <p14:tracePt t="236679" x="4857750" y="1244600"/>
          <p14:tracePt t="236729" x="4864100" y="1244600"/>
          <p14:tracePt t="236736" x="4870450" y="1257300"/>
          <p14:tracePt t="236745" x="4876800" y="1263650"/>
          <p14:tracePt t="236762" x="4876800" y="1270000"/>
          <p14:tracePt t="236778" x="4883150" y="1276350"/>
          <p14:tracePt t="236794" x="4883150" y="1282700"/>
          <p14:tracePt t="236811" x="4883150" y="1289050"/>
          <p14:tracePt t="236828" x="4883150" y="1295400"/>
          <p14:tracePt t="236846" x="4883150" y="1308100"/>
          <p14:tracePt t="236862" x="4883150" y="1314450"/>
          <p14:tracePt t="236878" x="4864100" y="1327150"/>
          <p14:tracePt t="236895" x="4857750" y="1339850"/>
          <p14:tracePt t="236912" x="4838700" y="1352550"/>
          <p14:tracePt t="236928" x="4826000" y="1358900"/>
          <p14:tracePt t="236945" x="4819650" y="1371600"/>
          <p14:tracePt t="236962" x="4806950" y="1371600"/>
          <p14:tracePt t="236978" x="4794250" y="1384300"/>
          <p14:tracePt t="236995" x="4787900" y="1384300"/>
          <p14:tracePt t="237012" x="4756150" y="1397000"/>
          <p14:tracePt t="237028" x="4724400" y="1397000"/>
          <p14:tracePt t="237045" x="4686300" y="1403350"/>
          <p14:tracePt t="237063" x="4660900" y="1409700"/>
          <p14:tracePt t="237078" x="4648200" y="1409700"/>
          <p14:tracePt t="237095" x="4641850" y="1409700"/>
          <p14:tracePt t="237097" x="4635500" y="1409700"/>
          <p14:tracePt t="237111" x="4629150" y="1409700"/>
          <p14:tracePt t="237168" x="4641850" y="1409700"/>
          <p14:tracePt t="237174" x="4667250" y="1428750"/>
          <p14:tracePt t="237184" x="4711700" y="1460500"/>
          <p14:tracePt t="237195" x="4762500" y="1492250"/>
          <p14:tracePt t="237211" x="4864100" y="1619250"/>
          <p14:tracePt t="237228" x="4978400" y="1803400"/>
          <p14:tracePt t="237245" x="5149850" y="2095500"/>
          <p14:tracePt t="237261" x="5416550" y="2438400"/>
          <p14:tracePt t="237278" x="5607050" y="2692400"/>
          <p14:tracePt t="237295" x="5816600" y="2946400"/>
          <p14:tracePt t="237313" x="6026150" y="3251200"/>
          <p14:tracePt t="237328" x="6159500" y="3479800"/>
          <p14:tracePt t="237345" x="6229350" y="3702050"/>
          <p14:tracePt t="237363" x="6330950" y="4108450"/>
          <p14:tracePt t="237378" x="6400800" y="4292600"/>
          <p14:tracePt t="237395" x="6477000" y="4457700"/>
          <p14:tracePt t="237411" x="6540500" y="4654550"/>
          <p14:tracePt t="237428" x="6597650" y="4902200"/>
          <p14:tracePt t="237445" x="6642100" y="5086350"/>
          <p14:tracePt t="237461" x="6667500" y="5226050"/>
          <p14:tracePt t="237478" x="6673850" y="5334000"/>
          <p14:tracePt t="237495" x="6673850" y="5429250"/>
          <p14:tracePt t="237513" x="6661150" y="5530850"/>
          <p14:tracePt t="237528" x="6648450" y="5619750"/>
          <p14:tracePt t="237544" x="6623050" y="5715000"/>
          <p14:tracePt t="237561" x="6610350" y="5778500"/>
          <p14:tracePt t="237578" x="6591300" y="5842000"/>
          <p14:tracePt t="237595" x="6553200" y="5886450"/>
          <p14:tracePt t="237611" x="6515100" y="5918200"/>
          <p14:tracePt t="237615" x="6489700" y="5930900"/>
          <p14:tracePt t="237628" x="6470650" y="5937250"/>
          <p14:tracePt t="237645" x="6413500" y="5949950"/>
          <p14:tracePt t="237661" x="6362700" y="5956300"/>
          <p14:tracePt t="237678" x="6318250" y="5956300"/>
          <p14:tracePt t="237695" x="6261100" y="5956300"/>
          <p14:tracePt t="237711" x="6229350" y="5949950"/>
          <p14:tracePt t="237728" x="6216650" y="5949950"/>
          <p14:tracePt t="237744" x="6210300" y="5949950"/>
          <p14:tracePt t="237888" x="6197600" y="5924550"/>
          <p14:tracePt t="237896" x="6172200" y="5892800"/>
          <p14:tracePt t="237905" x="6153150" y="5861050"/>
          <p14:tracePt t="237912" x="6140450" y="5842000"/>
          <p14:tracePt t="237927" x="6134100" y="5835650"/>
          <p14:tracePt t="237944" x="6127750" y="5829300"/>
          <p14:tracePt t="238225" x="6127750" y="5822950"/>
          <p14:tracePt t="238232" x="6140450" y="5822950"/>
          <p14:tracePt t="238244" x="6159500" y="5822950"/>
          <p14:tracePt t="238261" x="6216650" y="5816600"/>
          <p14:tracePt t="238277" x="6261100" y="5810250"/>
          <p14:tracePt t="238294" x="6292850" y="5810250"/>
          <p14:tracePt t="238311" x="6292850" y="5803900"/>
          <p14:tracePt t="238515" x="6292850" y="5797550"/>
          <p14:tracePt t="239478" x="6299200" y="5791200"/>
          <p14:tracePt t="239486" x="6311900" y="5784850"/>
          <p14:tracePt t="239496" x="6324600" y="5778500"/>
          <p14:tracePt t="239511" x="6337300" y="5772150"/>
          <p14:tracePt t="239526" x="6369050" y="5772150"/>
          <p14:tracePt t="239543" x="6407150" y="5772150"/>
          <p14:tracePt t="239559" x="6419850" y="5772150"/>
          <p14:tracePt t="239576" x="6432550" y="5772150"/>
          <p14:tracePt t="239593" x="6445250" y="5772150"/>
          <p14:tracePt t="239596" x="6451600" y="5772150"/>
          <p14:tracePt t="239609" x="6457950" y="5772150"/>
          <p14:tracePt t="239626" x="6470650" y="5778500"/>
          <p14:tracePt t="239659" x="6477000" y="5778500"/>
          <p14:tracePt t="239676" x="6489700" y="5778500"/>
          <p14:tracePt t="239693" x="6496050" y="5784850"/>
          <p14:tracePt t="239709" x="6508750" y="5784850"/>
          <p14:tracePt t="239726" x="6515100" y="5784850"/>
          <p14:tracePt t="239759" x="6527800" y="5784850"/>
          <p14:tracePt t="239855" x="6540500" y="5791200"/>
          <p14:tracePt t="239862" x="6559550" y="5797550"/>
          <p14:tracePt t="239876" x="6572250" y="5797550"/>
          <p14:tracePt t="239892" x="6610350" y="5803900"/>
          <p14:tracePt t="239909" x="6642100" y="5810250"/>
          <p14:tracePt t="239926" x="6673850" y="5810250"/>
          <p14:tracePt t="239942" x="6686550" y="5816600"/>
          <p14:tracePt t="240074" x="6699250" y="5816600"/>
          <p14:tracePt t="240082" x="6705600" y="5816600"/>
          <p14:tracePt t="240092" x="6711950" y="5810250"/>
          <p14:tracePt t="240108" x="6731000" y="5803900"/>
          <p14:tracePt t="240125" x="6743700" y="5797550"/>
          <p14:tracePt t="240142" x="6769100" y="5784850"/>
          <p14:tracePt t="240159" x="6800850" y="5778500"/>
          <p14:tracePt t="240176" x="6813550" y="5772150"/>
          <p14:tracePt t="240600" x="6851650" y="5734050"/>
          <p14:tracePt t="240606" x="6959600" y="5657850"/>
          <p14:tracePt t="240615" x="7099300" y="5524500"/>
          <p14:tracePt t="240625" x="7327900" y="5327650"/>
          <p14:tracePt t="240642" x="7854950" y="4673600"/>
          <p14:tracePt t="240658" x="8255000" y="3733800"/>
          <p14:tracePt t="240677" x="8750300" y="2647950"/>
          <p14:tracePt t="240694" x="9023350" y="2184400"/>
          <p14:tracePt t="240709" x="9131300" y="1962150"/>
          <p14:tracePt t="240763" x="9124950" y="1447800"/>
          <p14:tracePt t="240770" x="9105900" y="1409700"/>
          <p14:tracePt t="240778" x="9093200" y="1390650"/>
          <p14:tracePt t="240792" x="9080500" y="1371600"/>
          <p14:tracePt t="240808" x="9074150" y="1371600"/>
          <p14:tracePt t="240827" x="9067800" y="1371600"/>
          <p14:tracePt t="240904" x="9055100" y="1371600"/>
          <p14:tracePt t="240912" x="9029700" y="1371600"/>
          <p14:tracePt t="240925" x="9010650" y="1371600"/>
          <p14:tracePt t="240942" x="8959850" y="1365250"/>
          <p14:tracePt t="240958" x="8928100" y="1371600"/>
          <p14:tracePt t="240975" x="8877300" y="1390650"/>
          <p14:tracePt t="240991" x="8794750" y="1422400"/>
          <p14:tracePt t="241008" x="8705850" y="1435100"/>
          <p14:tracePt t="241025" x="8616950" y="1447800"/>
          <p14:tracePt t="241041" x="8515350" y="1466850"/>
          <p14:tracePt t="241058" x="8426450" y="1479550"/>
          <p14:tracePt t="241076" x="8343900" y="1485900"/>
          <p14:tracePt t="241092" x="8312150" y="1492250"/>
          <p14:tracePt t="241108" x="8267700" y="1504950"/>
          <p14:tracePt t="241125" x="8235950" y="1511300"/>
          <p14:tracePt t="241141" x="8197850" y="1517650"/>
          <p14:tracePt t="241158" x="8147050" y="1530350"/>
          <p14:tracePt t="241175" x="8102600" y="1530350"/>
          <p14:tracePt t="241191" x="8070850" y="1536700"/>
          <p14:tracePt t="241208" x="8051800" y="1536700"/>
          <p14:tracePt t="241225" x="8013700" y="1555750"/>
          <p14:tracePt t="241241" x="7975600" y="1562100"/>
          <p14:tracePt t="241258" x="7943850" y="1574800"/>
          <p14:tracePt t="241275" x="7905750" y="1581150"/>
          <p14:tracePt t="241291" x="7867650" y="1581150"/>
          <p14:tracePt t="241308" x="7823200" y="1574800"/>
          <p14:tracePt t="241324" x="7804150" y="1568450"/>
          <p14:tracePt t="241342" x="7797800" y="1562100"/>
          <p14:tracePt t="241359" x="7791450" y="1555750"/>
          <p14:tracePt t="241374" x="7778750" y="1543050"/>
          <p14:tracePt t="241391" x="7747000" y="1524000"/>
          <p14:tracePt t="241408" x="7702550" y="1498600"/>
          <p14:tracePt t="241425" x="7670800" y="1466850"/>
          <p14:tracePt t="241441" x="7651750" y="1435100"/>
          <p14:tracePt t="241458" x="7639050" y="1390650"/>
          <p14:tracePt t="241474" x="7626350" y="1358900"/>
          <p14:tracePt t="241491" x="7620000" y="1333500"/>
          <p14:tracePt t="241525" x="7620000" y="1327150"/>
          <p14:tracePt t="241541" x="7626350" y="1320800"/>
          <p14:tracePt t="241575" x="7626350" y="1314450"/>
          <p14:tracePt t="241591" x="7645400" y="1308100"/>
          <p14:tracePt t="241608" x="7664450" y="1301750"/>
          <p14:tracePt t="241624" x="7702550" y="1301750"/>
          <p14:tracePt t="241641" x="7747000" y="1301750"/>
          <p14:tracePt t="241658" x="7804150" y="1308100"/>
          <p14:tracePt t="241674" x="7867650" y="1320800"/>
          <p14:tracePt t="241691" x="7924800" y="1327150"/>
          <p14:tracePt t="241708" x="7981950" y="1339850"/>
          <p14:tracePt t="241724" x="8013700" y="1346200"/>
          <p14:tracePt t="241741" x="8020050" y="1352550"/>
          <p14:tracePt t="241758" x="8026400" y="1358900"/>
          <p14:tracePt t="241774" x="8032750" y="1371600"/>
          <p14:tracePt t="241791" x="8032750" y="1397000"/>
          <p14:tracePt t="241807" x="8032750" y="1409700"/>
          <p14:tracePt t="241823" x="8032750" y="1422400"/>
          <p14:tracePt t="241840" x="8032750" y="1441450"/>
          <p14:tracePt t="241857" x="8032750" y="1479550"/>
          <p14:tracePt t="241873" x="8013700" y="1517650"/>
          <p14:tracePt t="241890" x="7988300" y="1536700"/>
          <p14:tracePt t="241907" x="7969250" y="1555750"/>
          <p14:tracePt t="241923" x="7943850" y="1568450"/>
          <p14:tracePt t="241940" x="7912100" y="1581150"/>
          <p14:tracePt t="241956" x="7854950" y="1581150"/>
          <p14:tracePt t="241973" x="7804150" y="1574800"/>
          <p14:tracePt t="241990" x="7772400" y="1562100"/>
          <p14:tracePt t="242006" x="7740650" y="1543050"/>
          <p14:tracePt t="242023" x="7702550" y="1517650"/>
          <p14:tracePt t="242040" x="7689850" y="1485900"/>
          <p14:tracePt t="242056" x="7664450" y="1460500"/>
          <p14:tracePt t="242073" x="7651750" y="1441450"/>
          <p14:tracePt t="242090" x="7651750" y="1435100"/>
          <p14:tracePt t="242107" x="7651750" y="1422400"/>
          <p14:tracePt t="242123" x="7651750" y="1416050"/>
          <p14:tracePt t="242140" x="7651750" y="1403350"/>
          <p14:tracePt t="242157" x="7651750" y="1397000"/>
          <p14:tracePt t="242174" x="7658100" y="1390650"/>
          <p14:tracePt t="242258" x="7664450" y="1390650"/>
          <p14:tracePt t="242266" x="7664450" y="1403350"/>
          <p14:tracePt t="242275" x="7664450" y="1416050"/>
          <p14:tracePt t="242290" x="7658100" y="1460500"/>
          <p14:tracePt t="242307" x="7626350" y="1511300"/>
          <p14:tracePt t="242324" x="7550150" y="1581150"/>
          <p14:tracePt t="242340" x="7410450" y="1670050"/>
          <p14:tracePt t="242357" x="7277100" y="1771650"/>
          <p14:tracePt t="242374" x="7092950" y="1879600"/>
          <p14:tracePt t="242390" x="6864350" y="1962150"/>
          <p14:tracePt t="242407" x="6667500" y="2032000"/>
          <p14:tracePt t="242424" x="6464300" y="2082800"/>
          <p14:tracePt t="242440" x="6356350" y="2101850"/>
          <p14:tracePt t="242457" x="6273800" y="2114550"/>
          <p14:tracePt t="242473" x="6197600" y="2127250"/>
          <p14:tracePt t="242490" x="6108700" y="2146300"/>
          <p14:tracePt t="242507" x="6026150" y="2171700"/>
          <p14:tracePt t="242524" x="5784850" y="2241550"/>
          <p14:tracePt t="242540" x="5619750" y="2292350"/>
          <p14:tracePt t="242557" x="5384800" y="2362200"/>
          <p14:tracePt t="242574" x="5156200" y="2406650"/>
          <p14:tracePt t="242590" x="4902200" y="2463800"/>
          <p14:tracePt t="242607" x="4667250" y="2495550"/>
          <p14:tracePt t="242610" x="4552950" y="2495550"/>
          <p14:tracePt t="242623" x="4432300" y="2489200"/>
          <p14:tracePt t="242640" x="4171950" y="2482850"/>
          <p14:tracePt t="242657" x="3962400" y="2444750"/>
          <p14:tracePt t="242674" x="3765550" y="2419350"/>
          <p14:tracePt t="242690" x="3683000" y="2419350"/>
          <p14:tracePt t="242707" x="3581400" y="2419350"/>
          <p14:tracePt t="242723" x="3486150" y="2419350"/>
          <p14:tracePt t="242740" x="3390900" y="2419350"/>
          <p14:tracePt t="242757" x="3302000" y="2413000"/>
          <p14:tracePt t="242773" x="3213100" y="2400300"/>
          <p14:tracePt t="242790" x="3136900" y="2387600"/>
          <p14:tracePt t="242807" x="3016250" y="2374900"/>
          <p14:tracePt t="242823" x="2965450" y="2374900"/>
          <p14:tracePt t="242840" x="2901950" y="2374900"/>
          <p14:tracePt t="242856" x="2819400" y="2381250"/>
          <p14:tracePt t="242873" x="2711450" y="2400300"/>
          <p14:tracePt t="242890" x="2622550" y="2406650"/>
          <p14:tracePt t="242907" x="2514600" y="2413000"/>
          <p14:tracePt t="242924" x="2336800" y="2425700"/>
          <p14:tracePt t="242940" x="2228850" y="2425700"/>
          <p14:tracePt t="242956" x="2139950" y="2432050"/>
          <p14:tracePt t="242973" x="2051050" y="2438400"/>
          <p14:tracePt t="242990" x="1968500" y="2444750"/>
          <p14:tracePt t="243006" x="1898650" y="2457450"/>
          <p14:tracePt t="243023" x="1797050" y="2476500"/>
          <p14:tracePt t="243039" x="1739900" y="2482850"/>
          <p14:tracePt t="243056" x="1720850" y="2489200"/>
          <p14:tracePt t="243206" x="1720850" y="2495550"/>
          <p14:tracePt t="243231" x="1746250" y="2495550"/>
          <p14:tracePt t="243239" x="1809750" y="2489200"/>
          <p14:tracePt t="243247" x="1873250" y="2476500"/>
          <p14:tracePt t="243256" x="1936750" y="2470150"/>
          <p14:tracePt t="243273" x="2089150" y="2470150"/>
          <p14:tracePt t="243290" x="2247900" y="2463800"/>
          <p14:tracePt t="243306" x="2419350" y="2457450"/>
          <p14:tracePt t="243323" x="2578100" y="2444750"/>
          <p14:tracePt t="243342" x="2749550" y="2444750"/>
          <p14:tracePt t="243356" x="2813050" y="2438400"/>
          <p14:tracePt t="243372" x="2882900" y="2438400"/>
          <p14:tracePt t="243389" x="2927350" y="2432050"/>
          <p14:tracePt t="243406" x="2978150" y="2432050"/>
          <p14:tracePt t="243423" x="3022600" y="2432050"/>
          <p14:tracePt t="243439" x="3098800" y="2432050"/>
          <p14:tracePt t="243456" x="3276600" y="2457450"/>
          <p14:tracePt t="243473" x="3390900" y="2463800"/>
          <p14:tracePt t="243489" x="3498850" y="2482850"/>
          <p14:tracePt t="243506" x="3587750" y="2495550"/>
          <p14:tracePt t="243523" x="3651250" y="2508250"/>
          <p14:tracePt t="243539" x="3695700" y="2514600"/>
          <p14:tracePt t="243556" x="3727450" y="2514600"/>
          <p14:tracePt t="243573" x="3759200" y="2520950"/>
          <p14:tracePt t="243590" x="3816350" y="2533650"/>
          <p14:tracePt t="243606" x="3860800" y="2546350"/>
          <p14:tracePt t="243623" x="3905250" y="2552700"/>
          <p14:tracePt t="243639" x="3956050" y="2565400"/>
          <p14:tracePt t="243656" x="3994150" y="2578100"/>
          <p14:tracePt t="243673" x="4025900" y="2584450"/>
          <p14:tracePt t="243689" x="4057650" y="2590800"/>
          <p14:tracePt t="243706" x="4102100" y="2597150"/>
          <p14:tracePt t="243722" x="4133850" y="2603500"/>
          <p14:tracePt t="243740" x="4203700" y="2609850"/>
          <p14:tracePt t="243756" x="4235450" y="2622550"/>
          <p14:tracePt t="243773" x="4273550" y="2628900"/>
          <p14:tracePt t="243789" x="4318000" y="2641600"/>
          <p14:tracePt t="243806" x="4362450" y="2654300"/>
          <p14:tracePt t="243822" x="4394200" y="2660650"/>
          <p14:tracePt t="243840" x="4445000" y="2667000"/>
          <p14:tracePt t="243856" x="4483100" y="2673350"/>
          <p14:tracePt t="243872" x="4514850" y="2679700"/>
          <p14:tracePt t="243890" x="4540250" y="2686050"/>
          <p14:tracePt t="243906" x="4565650" y="2692400"/>
          <p14:tracePt t="243922" x="4597400" y="2698750"/>
          <p14:tracePt t="243939" x="4635500" y="2705100"/>
          <p14:tracePt t="243956" x="4660900" y="2711450"/>
          <p14:tracePt t="243972" x="4686300" y="2711450"/>
          <p14:tracePt t="243989" x="4724400" y="2711450"/>
          <p14:tracePt t="244006" x="4775200" y="2698750"/>
          <p14:tracePt t="244022" x="4806950" y="2686050"/>
          <p14:tracePt t="244039" x="4845050" y="2673350"/>
          <p14:tracePt t="244056" x="4889500" y="2660650"/>
          <p14:tracePt t="244072" x="4933950" y="2654300"/>
          <p14:tracePt t="244089" x="4978400" y="2641600"/>
          <p14:tracePt t="244105" x="5010150" y="2635250"/>
          <p14:tracePt t="244108" x="5035550" y="2628900"/>
          <p14:tracePt t="244122" x="5080000" y="2622550"/>
          <p14:tracePt t="244139" x="5137150" y="2622550"/>
          <p14:tracePt t="244155" x="5226050" y="2622550"/>
          <p14:tracePt t="244172" x="5308600" y="2622550"/>
          <p14:tracePt t="244189" x="5359400" y="2616200"/>
          <p14:tracePt t="244205" x="5397500" y="2609850"/>
          <p14:tracePt t="244222" x="5435600" y="2603500"/>
          <p14:tracePt t="244239" x="5448300" y="2590800"/>
          <p14:tracePt t="244255" x="5461000" y="2590800"/>
          <p14:tracePt t="244562" x="5461000" y="2584450"/>
          <p14:tracePt t="244571" x="5461000" y="2578100"/>
          <p14:tracePt t="244578" x="5461000" y="2571750"/>
          <p14:tracePt t="244593" x="5461000" y="2565400"/>
          <p14:tracePt t="244605" x="5461000" y="2559050"/>
          <p14:tracePt t="244622" x="5461000" y="2552700"/>
          <p14:tracePt t="244638" x="5473700" y="2540000"/>
          <p14:tracePt t="244655" x="5480050" y="2540000"/>
          <p14:tracePt t="244672" x="5486400" y="2527300"/>
          <p14:tracePt t="244688" x="5492750" y="2527300"/>
          <p14:tracePt t="245166" x="5492750" y="2520950"/>
          <p14:tracePt t="245172" x="5480050" y="2514600"/>
          <p14:tracePt t="245180" x="5473700" y="2508250"/>
          <p14:tracePt t="245190" x="5461000" y="2501900"/>
          <p14:tracePt t="245205" x="5448300" y="2495550"/>
          <p14:tracePt t="245221" x="5441950" y="2489200"/>
          <p14:tracePt t="245238" x="5435600" y="2482850"/>
          <p14:tracePt t="245255" x="5429250" y="2476500"/>
          <p14:tracePt t="245298" x="5422900" y="2470150"/>
          <p14:tracePt t="245324" x="5403850" y="2451100"/>
          <p14:tracePt t="245329" x="5397500" y="2444750"/>
          <p14:tracePt t="245338" x="5391150" y="2438400"/>
          <p14:tracePt t="245354" x="5384800" y="2425700"/>
          <p14:tracePt t="245371" x="5378450" y="2425700"/>
          <p14:tracePt t="245388" x="5378450" y="2419350"/>
          <p14:tracePt t="245404" x="5372100" y="2413000"/>
          <p14:tracePt t="245421" x="5365750" y="2400300"/>
          <p14:tracePt t="245438" x="5365750" y="2368550"/>
          <p14:tracePt t="245454" x="5365750" y="2362200"/>
          <p14:tracePt t="245471" x="5365750" y="2355850"/>
          <p14:tracePt t="245488" x="5372100" y="2343150"/>
          <p14:tracePt t="245504" x="5372100" y="2336800"/>
          <p14:tracePt t="245521" x="5378450" y="2336800"/>
          <p14:tracePt t="245574" x="5384800" y="2336800"/>
          <p14:tracePt t="245610" x="5391150" y="2336800"/>
          <p14:tracePt t="245618" x="5397500" y="2343150"/>
          <p14:tracePt t="245628" x="5397500" y="2349500"/>
          <p14:tracePt t="245637" x="5403850" y="2349500"/>
          <p14:tracePt t="245654" x="5403850" y="2368550"/>
          <p14:tracePt t="245671" x="5403850" y="2393950"/>
          <p14:tracePt t="245687" x="5403850" y="2419350"/>
          <p14:tracePt t="245704" x="5391150" y="2457450"/>
          <p14:tracePt t="245721" x="5372100" y="2476500"/>
          <p14:tracePt t="245737" x="5365750" y="2489200"/>
          <p14:tracePt t="245754" x="5359400" y="2495550"/>
          <p14:tracePt t="245771" x="5353050" y="2501900"/>
          <p14:tracePt t="245787" x="5340350" y="2508250"/>
          <p14:tracePt t="245995" x="5359400" y="2508250"/>
          <p14:tracePt t="246002" x="5378450" y="2508250"/>
          <p14:tracePt t="246010" x="5397500" y="2508250"/>
          <p14:tracePt t="246020" x="5422900" y="2508250"/>
          <p14:tracePt t="246037" x="5492750" y="2495550"/>
          <p14:tracePt t="246054" x="5613400" y="2476500"/>
          <p14:tracePt t="246070" x="5753100" y="2406650"/>
          <p14:tracePt t="246088" x="6019800" y="2292350"/>
          <p14:tracePt t="246104" x="6286500" y="2184400"/>
          <p14:tracePt t="246120" x="6623050" y="2006600"/>
          <p14:tracePt t="246137" x="7016750" y="1803400"/>
          <p14:tracePt t="246154" x="7346950" y="1638300"/>
          <p14:tracePt t="246171" x="7613650" y="1498600"/>
          <p14:tracePt t="246187" x="7759700" y="1403350"/>
          <p14:tracePt t="246204" x="7854950" y="1333500"/>
          <p14:tracePt t="246220" x="7912100" y="1295400"/>
          <p14:tracePt t="246237" x="7937500" y="1276350"/>
          <p14:tracePt t="246254" x="7943850" y="1263650"/>
          <p14:tracePt t="246270" x="7950200" y="1263650"/>
          <p14:tracePt t="246370" x="7956550" y="1257300"/>
          <p14:tracePt t="246378" x="7956550" y="1250950"/>
          <p14:tracePt t="246389" x="7962900" y="1250950"/>
          <p14:tracePt t="246404" x="7969250" y="1238250"/>
          <p14:tracePt t="246420" x="7969250" y="1231900"/>
          <p14:tracePt t="246489" x="7969250" y="1238250"/>
          <p14:tracePt t="246497" x="7969250" y="1250950"/>
          <p14:tracePt t="246505" x="7962900" y="1270000"/>
          <p14:tracePt t="246520" x="7950200" y="1314450"/>
          <p14:tracePt t="246537" x="7937500" y="1352550"/>
          <p14:tracePt t="246553" x="7924800" y="1390650"/>
          <p14:tracePt t="246570" x="7918450" y="1403350"/>
          <p14:tracePt t="246587" x="7912100" y="1416050"/>
          <p14:tracePt t="246786" x="7912100" y="1422400"/>
          <p14:tracePt t="246795" x="7912100" y="1428750"/>
          <p14:tracePt t="246803" x="7912100" y="1435100"/>
          <p14:tracePt t="246820" x="7912100" y="1447800"/>
          <p14:tracePt t="246904" x="7912100" y="1441450"/>
          <p14:tracePt t="246913" x="7912100" y="1422400"/>
          <p14:tracePt t="246923" x="7912100" y="1409700"/>
          <p14:tracePt t="246937" x="7912100" y="1390650"/>
          <p14:tracePt t="247084" x="7905750" y="1390650"/>
          <p14:tracePt t="247092" x="7905750" y="1397000"/>
          <p14:tracePt t="247103" x="7899400" y="1397000"/>
          <p14:tracePt t="247119" x="7893050" y="1409700"/>
          <p14:tracePt t="247122" x="7893050" y="1416050"/>
          <p14:tracePt t="247248" x="7893050" y="1397000"/>
          <p14:tracePt t="247256" x="7893050" y="1390650"/>
          <p14:tracePt t="247269" x="7893050" y="1384300"/>
          <p14:tracePt t="247286" x="7905750" y="1377950"/>
          <p14:tracePt t="247303" x="7905750" y="1371600"/>
          <p14:tracePt t="247382" x="7905750" y="1384300"/>
          <p14:tracePt t="247392" x="7905750" y="1390650"/>
          <p14:tracePt t="247405" x="7905750" y="1397000"/>
          <p14:tracePt t="247420" x="7905750" y="1403350"/>
          <p14:tracePt t="247523" x="7905750" y="1397000"/>
          <p14:tracePt t="247539" x="7905750" y="1390650"/>
          <p14:tracePt t="247632" x="7905750" y="1377950"/>
          <p14:tracePt t="247882" x="7905750" y="1365250"/>
          <p14:tracePt t="247891" x="7905750" y="1358900"/>
          <p14:tracePt t="247902" x="7905750" y="1352550"/>
          <p14:tracePt t="247919" x="7905750" y="1346200"/>
          <p14:tracePt t="247935" x="7905750" y="1339850"/>
          <p14:tracePt t="248282" x="7899400" y="1339850"/>
          <p14:tracePt t="248298" x="7899400" y="1333500"/>
          <p14:tracePt t="248306" x="7899400" y="1320800"/>
          <p14:tracePt t="248318" x="7893050" y="1308100"/>
          <p14:tracePt t="248336" x="7886700" y="1282700"/>
          <p14:tracePt t="248352" x="7886700" y="1263650"/>
          <p14:tracePt t="248368" x="7886700" y="1244600"/>
          <p14:tracePt t="248385" x="7880350" y="1225550"/>
          <p14:tracePt t="248402" x="7867650" y="1200150"/>
          <p14:tracePt t="248418" x="7848600" y="1168400"/>
          <p14:tracePt t="248434" x="7835900" y="1143000"/>
          <p14:tracePt t="248451" x="7835900" y="1123950"/>
          <p14:tracePt t="248468" x="7829550" y="1111250"/>
          <p14:tracePt t="248485" x="7829550" y="1092200"/>
          <p14:tracePt t="248502" x="7829550" y="1073150"/>
          <p14:tracePt t="248518" x="7829550" y="1066800"/>
          <p14:tracePt t="248744" x="7823200" y="1073150"/>
          <p14:tracePt t="248760" x="7816850" y="1079500"/>
          <p14:tracePt t="248768" x="7816850" y="1085850"/>
          <p14:tracePt t="248785" x="7810500" y="1092200"/>
          <p14:tracePt t="248798" x="7810500" y="1098550"/>
          <p14:tracePt t="248806" x="7810500" y="1104900"/>
          <p14:tracePt t="248818" x="7804150" y="1104900"/>
          <p14:tracePt t="248835" x="7804150" y="1123950"/>
          <p14:tracePt t="248851" x="7797800" y="1136650"/>
          <p14:tracePt t="248868" x="7797800" y="1143000"/>
          <p14:tracePt t="248885" x="7797800" y="1155700"/>
          <p14:tracePt t="248901" x="7791450" y="1155700"/>
          <p14:tracePt t="248948" x="7791450" y="1174750"/>
          <p14:tracePt t="248955" x="7785100" y="1181100"/>
          <p14:tracePt t="248972" x="7785100" y="1187450"/>
          <p14:tracePt t="248979" x="7785100" y="1193800"/>
          <p14:tracePt t="248993" x="7785100" y="1200150"/>
          <p14:tracePt t="249002" x="7785100" y="1206500"/>
          <p14:tracePt t="249018" x="7785100" y="1212850"/>
          <p14:tracePt t="249034" x="7778750" y="1225550"/>
          <p14:tracePt t="249050" x="7778750" y="1231900"/>
          <p14:tracePt t="249067" x="7778750" y="1238250"/>
          <p14:tracePt t="249181" x="7785100" y="1225550"/>
          <p14:tracePt t="249189" x="7797800" y="1219200"/>
          <p14:tracePt t="249200" x="7804150" y="1212850"/>
          <p14:tracePt t="249217" x="7810500" y="1206500"/>
          <p14:tracePt t="249233" x="7823200" y="1193800"/>
          <p14:tracePt t="249250" x="7823200" y="1187450"/>
          <p14:tracePt t="249267" x="7829550" y="1187450"/>
          <p14:tracePt t="249283" x="7835900" y="1181100"/>
          <p14:tracePt t="249300" x="7835900" y="1174750"/>
          <p14:tracePt t="249644" x="7835900" y="1168400"/>
          <p14:tracePt t="250052" x="7842250" y="1168400"/>
          <p14:tracePt t="250060" x="7842250" y="1174750"/>
          <p14:tracePt t="250076" x="7848600" y="1181100"/>
          <p14:tracePt t="250108" x="7848600" y="1187450"/>
          <p14:tracePt t="250130" x="7848600" y="1193800"/>
          <p14:tracePt t="250146" x="7854950" y="1200150"/>
          <p14:tracePt t="250162" x="7854950" y="1206500"/>
          <p14:tracePt t="250170" x="7854950" y="1212850"/>
          <p14:tracePt t="250194" x="7854950" y="1219200"/>
          <p14:tracePt t="250202" x="7854950" y="1225550"/>
          <p14:tracePt t="250217" x="7854950" y="1231900"/>
          <p14:tracePt t="250233" x="7861300" y="1244600"/>
          <p14:tracePt t="250250" x="7867650" y="1250950"/>
          <p14:tracePt t="250267" x="7867650" y="1263650"/>
          <p14:tracePt t="250993" x="7867650" y="1282700"/>
          <p14:tracePt t="251001" x="7867650" y="1301750"/>
          <p14:tracePt t="251008" x="7867650" y="1320800"/>
          <p14:tracePt t="251017" x="7874000" y="1339850"/>
          <p14:tracePt t="251033" x="7874000" y="1371600"/>
          <p14:tracePt t="251049" x="7880350" y="1390650"/>
          <p14:tracePt t="251066" x="7880350" y="1403350"/>
          <p14:tracePt t="251164" x="7880350" y="1409700"/>
          <p14:tracePt t="251306" x="7880350" y="1416050"/>
          <p14:tracePt t="251314" x="7880350" y="1422400"/>
          <p14:tracePt t="251330" x="7880350" y="1428750"/>
          <p14:tracePt t="251336" x="7880350" y="1435100"/>
          <p14:tracePt t="251349" x="7880350" y="1441450"/>
          <p14:tracePt t="251366" x="7886700" y="1447800"/>
          <p14:tracePt t="251382" x="7886700" y="1454150"/>
          <p14:tracePt t="251510" x="7886700" y="1441450"/>
          <p14:tracePt t="251518" x="7886700" y="1428750"/>
          <p14:tracePt t="251524" x="7880350" y="1409700"/>
          <p14:tracePt t="251533" x="7874000" y="1397000"/>
          <p14:tracePt t="251549" x="7867650" y="1371600"/>
          <p14:tracePt t="251566" x="7867650" y="1339850"/>
          <p14:tracePt t="251582" x="7861300" y="1327150"/>
          <p14:tracePt t="251599" x="7861300" y="1320800"/>
          <p14:tracePt t="251666" x="7854950" y="1320800"/>
          <p14:tracePt t="251682" x="7854950" y="1333500"/>
          <p14:tracePt t="251690" x="7848600" y="1346200"/>
          <p14:tracePt t="251698" x="7848600" y="1365250"/>
          <p14:tracePt t="251715" x="7848600" y="1377950"/>
          <p14:tracePt t="251752" x="7848600" y="1384300"/>
          <p14:tracePt t="251777" x="7842250" y="1384300"/>
          <p14:tracePt t="251822" x="7842250" y="1358900"/>
          <p14:tracePt t="251830" x="7842250" y="1352550"/>
          <p14:tracePt t="251838" x="7842250" y="1346200"/>
          <p14:tracePt t="251855" x="7842250" y="1339850"/>
          <p14:tracePt t="251941" x="7842250" y="1346200"/>
          <p14:tracePt t="251956" x="7842250" y="1352550"/>
          <p14:tracePt t="251964" x="7842250" y="1358900"/>
          <p14:tracePt t="251973" x="7842250" y="1365250"/>
          <p14:tracePt t="252193" x="7842250" y="1371600"/>
          <p14:tracePt t="252199" x="7842250" y="1390650"/>
          <p14:tracePt t="252206" x="7842250" y="1409700"/>
          <p14:tracePt t="252215" x="7842250" y="1428750"/>
          <p14:tracePt t="252232" x="7842250" y="1441450"/>
          <p14:tracePt t="252248" x="7842250" y="1447800"/>
          <p14:tracePt t="252348" x="7842250" y="1435100"/>
          <p14:tracePt t="252356" x="7842250" y="1409700"/>
          <p14:tracePt t="252365" x="7842250" y="1390650"/>
          <p14:tracePt t="252382" x="7848600" y="1346200"/>
          <p14:tracePt t="252398" x="7848600" y="1320800"/>
          <p14:tracePt t="252415" x="7854950" y="1314450"/>
          <p14:tracePt t="252488" x="7854950" y="1339850"/>
          <p14:tracePt t="252496" x="7861300" y="1352550"/>
          <p14:tracePt t="252504" x="7861300" y="1365250"/>
          <p14:tracePt t="252515" x="7861300" y="1371600"/>
          <p14:tracePt t="252532" x="7861300" y="1377950"/>
          <p14:tracePt t="252548" x="7861300" y="1384300"/>
          <p14:tracePt t="252630" x="7861300" y="1377950"/>
          <p14:tracePt t="252638" x="7861300" y="1352550"/>
          <p14:tracePt t="252648" x="7861300" y="1333500"/>
          <p14:tracePt t="252665" x="7861300" y="1314450"/>
          <p14:tracePt t="252681" x="7861300" y="1301750"/>
          <p14:tracePt t="252763" x="7861300" y="1314450"/>
          <p14:tracePt t="252772" x="7861300" y="1327150"/>
          <p14:tracePt t="252781" x="7861300" y="1333500"/>
          <p14:tracePt t="252798" x="7861300" y="1339850"/>
          <p14:tracePt t="252815" x="7861300" y="1346200"/>
          <p14:tracePt t="252920" x="7861300" y="1339850"/>
          <p14:tracePt t="252928" x="7867650" y="1339850"/>
          <p14:tracePt t="253014" x="7867650" y="1358900"/>
          <p14:tracePt t="253028" x="7867650" y="1371600"/>
          <p14:tracePt t="253044" x="7867650" y="1377950"/>
          <p14:tracePt t="253052" x="7874000" y="1384300"/>
          <p14:tracePt t="253282" x="7874000" y="1397000"/>
          <p14:tracePt t="253288" x="7867650" y="1416050"/>
          <p14:tracePt t="253297" x="7861300" y="1435100"/>
          <p14:tracePt t="253314" x="7848600" y="1466850"/>
          <p14:tracePt t="253331" x="7842250" y="1485900"/>
          <p14:tracePt t="253364" x="7835900" y="1485900"/>
          <p14:tracePt t="253412" x="7835900" y="1473200"/>
          <p14:tracePt t="253420" x="7835900" y="1460500"/>
          <p14:tracePt t="253430" x="7835900" y="1454150"/>
          <p14:tracePt t="253447" x="7842250" y="1441450"/>
          <p14:tracePt t="253656" x="7848600" y="1441450"/>
          <p14:tracePt t="253664" x="7848600" y="1435100"/>
          <p14:tracePt t="253672" x="7854950" y="1428750"/>
          <p14:tracePt t="253686" x="7854950" y="1422400"/>
          <p14:tracePt t="255082" x="7848600" y="1435100"/>
          <p14:tracePt t="255090" x="7823200" y="1504950"/>
          <p14:tracePt t="255097" x="7797800" y="1581150"/>
          <p14:tracePt t="255112" x="7740650" y="1746250"/>
          <p14:tracePt t="255129" x="7651750" y="1930400"/>
          <p14:tracePt t="255146" x="7543800" y="2216150"/>
          <p14:tracePt t="255163" x="7410450" y="2514600"/>
          <p14:tracePt t="255179" x="7283450" y="2686050"/>
          <p14:tracePt t="255196" x="7112000" y="2946400"/>
          <p14:tracePt t="255213" x="6940550" y="3155950"/>
          <p14:tracePt t="255230" x="6737350" y="3308350"/>
          <p14:tracePt t="255246" x="6578600" y="3441700"/>
          <p14:tracePt t="255263" x="6445250" y="3575050"/>
          <p14:tracePt t="255279" x="6318250" y="3683000"/>
          <p14:tracePt t="255296" x="6254750" y="3746500"/>
          <p14:tracePt t="255312" x="6203950" y="3784600"/>
          <p14:tracePt t="255329" x="6178550" y="3797300"/>
          <p14:tracePt t="255346" x="6165850" y="3810000"/>
          <p14:tracePt t="255362" x="6159500" y="3810000"/>
          <p14:tracePt t="255888" x="6172200" y="3822700"/>
          <p14:tracePt t="255896" x="6184900" y="3841750"/>
          <p14:tracePt t="255904" x="6210300" y="3879850"/>
          <p14:tracePt t="255912" x="6242050" y="3924300"/>
          <p14:tracePt t="255929" x="6305550" y="4013200"/>
          <p14:tracePt t="255945" x="6369050" y="4108450"/>
          <p14:tracePt t="255962" x="6413500" y="4178300"/>
          <p14:tracePt t="255978" x="6457950" y="4235450"/>
          <p14:tracePt t="255995" x="6489700" y="4311650"/>
          <p14:tracePt t="256012" x="6521450" y="4400550"/>
          <p14:tracePt t="256028" x="6572250" y="4508500"/>
          <p14:tracePt t="256045" x="6591300" y="4559300"/>
          <p14:tracePt t="256062" x="6610350" y="4597400"/>
          <p14:tracePt t="256078" x="6623050" y="4622800"/>
          <p14:tracePt t="256095" x="6629400" y="4660900"/>
          <p14:tracePt t="256112" x="6654800" y="4705350"/>
          <p14:tracePt t="256128" x="6705600" y="4775200"/>
          <p14:tracePt t="256145" x="6750050" y="4870450"/>
          <p14:tracePt t="256162" x="6826250" y="4965700"/>
          <p14:tracePt t="256178" x="6889750" y="5041900"/>
          <p14:tracePt t="256194" x="6978650" y="5118100"/>
          <p14:tracePt t="256212" x="7086600" y="5219700"/>
          <p14:tracePt t="256228" x="7200900" y="5289550"/>
          <p14:tracePt t="256245" x="7277100" y="5340350"/>
          <p14:tracePt t="256261" x="7296150" y="5346700"/>
          <p14:tracePt t="256412" x="7296150" y="5353050"/>
          <p14:tracePt t="256436" x="7302500" y="5359400"/>
          <p14:tracePt t="256452" x="7308850" y="5359400"/>
          <p14:tracePt t="256460" x="7308850" y="5365750"/>
          <p14:tracePt t="256476" x="7315200" y="5365750"/>
          <p14:tracePt t="256485" x="7321550" y="5372100"/>
          <p14:tracePt t="256666" x="7327900" y="5378450"/>
          <p14:tracePt t="256680" x="7334250" y="5384800"/>
          <p14:tracePt t="256688" x="7359650" y="5403850"/>
          <p14:tracePt t="256696" x="7391400" y="5429250"/>
          <p14:tracePt t="256711" x="7461250" y="5473700"/>
          <p14:tracePt t="256728" x="7556500" y="5518150"/>
          <p14:tracePt t="256745" x="7683500" y="5588000"/>
          <p14:tracePt t="256761" x="7804150" y="5645150"/>
          <p14:tracePt t="256778" x="7880350" y="5676900"/>
          <p14:tracePt t="256794" x="7899400" y="5689600"/>
          <p14:tracePt t="256811" x="7905750" y="569595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AC20-F2F0-458D-A249-ACC5488C64A0}" type="slidenum">
              <a:rPr lang="en-US" altLang="th-TH" smtClean="0"/>
              <a:pPr/>
              <a:t>21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304800" y="381000"/>
            <a:ext cx="20778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lnSpc>
                <a:spcPts val="3600"/>
              </a:lnSpc>
            </a:pP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กระแสที่ผ่าน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04800"/>
            <a:ext cx="5174428" cy="1623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1590"/>
            <a:ext cx="1356478" cy="449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803" y="1401806"/>
            <a:ext cx="262443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lnSpc>
                <a:spcPts val="3600"/>
              </a:lnSpc>
            </a:pP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แรงดันที่ตกคร่อม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978887"/>
            <a:ext cx="1707028" cy="3886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9803" y="2422612"/>
            <a:ext cx="2125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รับ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503" y="2280203"/>
            <a:ext cx="3093988" cy="8077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2178" y="3216188"/>
            <a:ext cx="209384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lnSpc>
                <a:spcPts val="3600"/>
              </a:lnSpc>
            </a:pP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กระแสที่ผ่าน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3748213"/>
            <a:ext cx="264046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lnSpc>
                <a:spcPts val="3600"/>
              </a:lnSpc>
            </a:pP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แรงดันที่ตกคร่อม </a:t>
            </a: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328" y="5059142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รับ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3230627"/>
            <a:ext cx="2095682" cy="419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t="4691" r="38945" b="4408"/>
          <a:stretch/>
        </p:blipFill>
        <p:spPr>
          <a:xfrm>
            <a:off x="2895601" y="3810000"/>
            <a:ext cx="4038600" cy="381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0" y="4390597"/>
            <a:ext cx="2088061" cy="39627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21003" y="425278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49328" y="3124200"/>
            <a:ext cx="842319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7927" y="4974601"/>
            <a:ext cx="4519052" cy="81541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39099" y="5848954"/>
            <a:ext cx="6793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จะเห็นได้ว่า </a:t>
            </a:r>
            <a:r>
              <a:rPr lang="en-US" alt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ไม่ได้รับ 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ไปใช้งาน เพราะ </a:t>
            </a:r>
            <a:r>
              <a:rPr lang="en-US" alt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</a:t>
            </a:r>
            <a:endParaRPr lang="en-US" alt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0844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468"/>
    </mc:Choice>
    <mc:Fallback xmlns="">
      <p:transition spd="slow" advTm="20346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118" x="7899400" y="5702300"/>
          <p14:tracePt t="1126" x="7842250" y="5727700"/>
          <p14:tracePt t="1134" x="7772400" y="5778500"/>
          <p14:tracePt t="1149" x="7708900" y="5816600"/>
          <p14:tracePt t="1165" x="7556500" y="5772150"/>
          <p14:tracePt t="1182" x="7429500" y="5645150"/>
          <p14:tracePt t="1199" x="7188200" y="5308600"/>
          <p14:tracePt t="1215" x="6838950" y="4832350"/>
          <p14:tracePt t="1233" x="6457950" y="4381500"/>
          <p14:tracePt t="1250" x="6159500" y="3930650"/>
          <p14:tracePt t="1267" x="5822950" y="3321050"/>
          <p14:tracePt t="1282" x="5689600" y="3022600"/>
          <p14:tracePt t="1299" x="5607050" y="2844800"/>
          <p14:tracePt t="1315" x="5549900" y="2730500"/>
          <p14:tracePt t="1332" x="5505450" y="2641600"/>
          <p14:tracePt t="1349" x="5448300" y="2546350"/>
          <p14:tracePt t="1365" x="5353050" y="2406650"/>
          <p14:tracePt t="1382" x="5213350" y="2254250"/>
          <p14:tracePt t="1399" x="5054600" y="2070100"/>
          <p14:tracePt t="1416" x="4800600" y="1854200"/>
          <p14:tracePt t="1432" x="4572000" y="1676400"/>
          <p14:tracePt t="1448" x="4292600" y="1498600"/>
          <p14:tracePt t="1465" x="4000500" y="1327150"/>
          <p14:tracePt t="1482" x="3727450" y="1174750"/>
          <p14:tracePt t="1498" x="3454400" y="1009650"/>
          <p14:tracePt t="1515" x="3289300" y="933450"/>
          <p14:tracePt t="1532" x="3111500" y="882650"/>
          <p14:tracePt t="1548" x="2933700" y="742950"/>
          <p14:tracePt t="1565" x="2743200" y="552450"/>
          <p14:tracePt t="1581" x="2508250" y="349250"/>
          <p14:tracePt t="1598" x="2311400" y="171450"/>
          <p14:tracePt t="1615" x="2184400" y="50800"/>
          <p14:tracePt t="1632" x="2108200" y="0"/>
          <p14:tracePt t="1648" x="2082800" y="0"/>
          <p14:tracePt t="1665" x="2076450" y="0"/>
          <p14:tracePt t="1682" x="2063750" y="0"/>
          <p14:tracePt t="1698" x="2057400" y="0"/>
          <p14:tracePt t="1715" x="2051050" y="0"/>
          <p14:tracePt t="1731" x="2044700" y="0"/>
          <p14:tracePt t="1748" x="2032000" y="0"/>
          <p14:tracePt t="1765" x="2025650" y="0"/>
          <p14:tracePt t="1781" x="2012950" y="0"/>
          <p14:tracePt t="1798" x="1974850" y="31750"/>
          <p14:tracePt t="1815" x="1930400" y="107950"/>
          <p14:tracePt t="1831" x="1917700" y="152400"/>
          <p14:tracePt t="1848" x="1911350" y="209550"/>
          <p14:tracePt t="1865" x="1911350" y="292100"/>
          <p14:tracePt t="1881" x="1949450" y="355600"/>
          <p14:tracePt t="1898" x="1974850" y="412750"/>
          <p14:tracePt t="1915" x="1993900" y="476250"/>
          <p14:tracePt t="1932" x="2006600" y="520700"/>
          <p14:tracePt t="1948" x="2012950" y="546100"/>
          <p14:tracePt t="1965" x="2019300" y="571500"/>
          <p14:tracePt t="1981" x="2025650" y="577850"/>
          <p14:tracePt t="1998" x="2025650" y="590550"/>
          <p14:tracePt t="2015" x="2032000" y="603250"/>
          <p14:tracePt t="2112" x="2032000" y="609600"/>
          <p14:tracePt t="2294" x="2038350" y="609600"/>
          <p14:tracePt t="2308" x="2051050" y="603250"/>
          <p14:tracePt t="2316" x="2070100" y="596900"/>
          <p14:tracePt t="2331" x="2089150" y="584200"/>
          <p14:tracePt t="2347" x="2101850" y="565150"/>
          <p14:tracePt t="2364" x="2120900" y="552450"/>
          <p14:tracePt t="2381" x="2133600" y="546100"/>
          <p14:tracePt t="2520" x="2127250" y="571500"/>
          <p14:tracePt t="2528" x="2120900" y="596900"/>
          <p14:tracePt t="2537" x="2114550" y="622300"/>
          <p14:tracePt t="2547" x="2108200" y="647700"/>
          <p14:tracePt t="2564" x="2095500" y="685800"/>
          <p14:tracePt t="2581" x="2089150" y="711200"/>
          <p14:tracePt t="2597" x="2089150" y="717550"/>
          <p14:tracePt t="2630" x="2089150" y="723900"/>
          <p14:tracePt t="2684" x="2082800" y="711200"/>
          <p14:tracePt t="2693" x="2076450" y="666750"/>
          <p14:tracePt t="2700" x="2063750" y="596900"/>
          <p14:tracePt t="2714" x="2057400" y="533400"/>
          <p14:tracePt t="2730" x="2051050" y="469900"/>
          <p14:tracePt t="2732" x="2051050" y="463550"/>
          <p14:tracePt t="2747" x="2057400" y="457200"/>
          <p14:tracePt t="2764" x="2089150" y="438150"/>
          <p14:tracePt t="2781" x="2095500" y="431800"/>
          <p14:tracePt t="2797" x="2108200" y="425450"/>
          <p14:tracePt t="2814" x="2114550" y="412750"/>
          <p14:tracePt t="2830" x="2120900" y="412750"/>
          <p14:tracePt t="2872" x="2120900" y="444500"/>
          <p14:tracePt t="2880" x="2120900" y="488950"/>
          <p14:tracePt t="2896" x="2114550" y="558800"/>
          <p14:tracePt t="2913" x="2095500" y="584200"/>
          <p14:tracePt t="2930" x="2076450" y="590550"/>
          <p14:tracePt t="2947" x="2063750" y="596900"/>
          <p14:tracePt t="2980" x="2063750" y="590550"/>
          <p14:tracePt t="2998" x="2203450" y="533400"/>
          <p14:tracePt t="3014" x="2298700" y="520700"/>
          <p14:tracePt t="3030" x="2438400" y="520700"/>
          <p14:tracePt t="3047" x="2622550" y="552450"/>
          <p14:tracePt t="3064" x="2908300" y="660400"/>
          <p14:tracePt t="3080" x="3238500" y="774700"/>
          <p14:tracePt t="3097" x="3467100" y="844550"/>
          <p14:tracePt t="3114" x="3587750" y="863600"/>
          <p14:tracePt t="3130" x="3613150" y="863600"/>
          <p14:tracePt t="3164" x="3619500" y="863600"/>
          <p14:tracePt t="3202" x="3644900" y="863600"/>
          <p14:tracePt t="3210" x="3695700" y="889000"/>
          <p14:tracePt t="3218" x="3759200" y="914400"/>
          <p14:tracePt t="3230" x="3829050" y="939800"/>
          <p14:tracePt t="3247" x="3981450" y="990600"/>
          <p14:tracePt t="3264" x="4241800" y="1085850"/>
          <p14:tracePt t="3280" x="4425950" y="1136650"/>
          <p14:tracePt t="3297" x="4578350" y="1181100"/>
          <p14:tracePt t="3314" x="4648200" y="1187450"/>
          <p14:tracePt t="3330" x="4654550" y="1181100"/>
          <p14:tracePt t="3347" x="4667250" y="1168400"/>
          <p14:tracePt t="3363" x="4679950" y="1149350"/>
          <p14:tracePt t="3380" x="4692650" y="1143000"/>
          <p14:tracePt t="3397" x="4711700" y="1130300"/>
          <p14:tracePt t="3413" x="4749800" y="1123950"/>
          <p14:tracePt t="3430" x="4781550" y="1123950"/>
          <p14:tracePt t="3447" x="4851400" y="1130300"/>
          <p14:tracePt t="3463" x="4991100" y="1149350"/>
          <p14:tracePt t="3480" x="5130800" y="1162050"/>
          <p14:tracePt t="3497" x="5270500" y="1162050"/>
          <p14:tracePt t="3514" x="5334000" y="1155700"/>
          <p14:tracePt t="3530" x="5340350" y="1143000"/>
          <p14:tracePt t="3546" x="5340350" y="1136650"/>
          <p14:tracePt t="3563" x="5340350" y="1130300"/>
          <p14:tracePt t="3609" x="5346700" y="1123950"/>
          <p14:tracePt t="3616" x="5359400" y="1117600"/>
          <p14:tracePt t="3630" x="5378450" y="1111250"/>
          <p14:tracePt t="3647" x="5403850" y="1092200"/>
          <p14:tracePt t="3664" x="5461000" y="1054100"/>
          <p14:tracePt t="3680" x="5549900" y="1035050"/>
          <p14:tracePt t="3696" x="5651500" y="1035050"/>
          <p14:tracePt t="3713" x="5721350" y="1016000"/>
          <p14:tracePt t="3730" x="5727700" y="996950"/>
          <p14:tracePt t="3746" x="5734050" y="990600"/>
          <p14:tracePt t="3931" x="5721350" y="971550"/>
          <p14:tracePt t="3938" x="5715000" y="971550"/>
          <p14:tracePt t="3947" x="5708650" y="965200"/>
          <p14:tracePt t="3963" x="5702300" y="952500"/>
          <p14:tracePt t="3979" x="5689600" y="946150"/>
          <p14:tracePt t="3996" x="5683250" y="939800"/>
          <p14:tracePt t="4013" x="5657850" y="927100"/>
          <p14:tracePt t="4029" x="5632450" y="914400"/>
          <p14:tracePt t="4046" x="5619750" y="908050"/>
          <p14:tracePt t="4063" x="5607050" y="895350"/>
          <p14:tracePt t="4079" x="5581650" y="882650"/>
          <p14:tracePt t="4096" x="5562600" y="869950"/>
          <p14:tracePt t="4113" x="5537200" y="863600"/>
          <p14:tracePt t="4129" x="5505450" y="863600"/>
          <p14:tracePt t="4146" x="5473700" y="850900"/>
          <p14:tracePt t="4163" x="5429250" y="838200"/>
          <p14:tracePt t="4180" x="5397500" y="825500"/>
          <p14:tracePt t="4196" x="5391150" y="825500"/>
          <p14:tracePt t="4229" x="5378450" y="825500"/>
          <p14:tracePt t="4393" x="5378450" y="819150"/>
          <p14:tracePt t="4400" x="5391150" y="812800"/>
          <p14:tracePt t="4413" x="5391150" y="806450"/>
          <p14:tracePt t="4429" x="5403850" y="806450"/>
          <p14:tracePt t="4502" x="5410200" y="806450"/>
          <p14:tracePt t="4518" x="5416550" y="806450"/>
          <p14:tracePt t="4526" x="5422900" y="800100"/>
          <p14:tracePt t="4532" x="5429250" y="800100"/>
          <p14:tracePt t="4546" x="5448300" y="800100"/>
          <p14:tracePt t="4562" x="5473700" y="793750"/>
          <p14:tracePt t="4581" x="5518150" y="781050"/>
          <p14:tracePt t="4596" x="5549900" y="774700"/>
          <p14:tracePt t="4612" x="5594350" y="774700"/>
          <p14:tracePt t="4629" x="5619750" y="768350"/>
          <p14:tracePt t="4646" x="5632450" y="768350"/>
          <p14:tracePt t="4662" x="5651500" y="768350"/>
          <p14:tracePt t="4679" x="5670550" y="768350"/>
          <p14:tracePt t="4695" x="5676900" y="768350"/>
          <p14:tracePt t="4712" x="5689600" y="774700"/>
          <p14:tracePt t="4792" x="5695950" y="774700"/>
          <p14:tracePt t="4808" x="5715000" y="781050"/>
          <p14:tracePt t="4816" x="5740400" y="787400"/>
          <p14:tracePt t="4831" x="5784850" y="793750"/>
          <p14:tracePt t="4846" x="5842000" y="806450"/>
          <p14:tracePt t="4862" x="5892800" y="819150"/>
          <p14:tracePt t="4881" x="5924550" y="831850"/>
          <p14:tracePt t="4895" x="5937250" y="838200"/>
          <p14:tracePt t="5042" x="5937250" y="844550"/>
          <p14:tracePt t="5058" x="5924550" y="857250"/>
          <p14:tracePt t="5066" x="5905500" y="863600"/>
          <p14:tracePt t="5078" x="5880100" y="876300"/>
          <p14:tracePt t="5095" x="5829300" y="889000"/>
          <p14:tracePt t="5111" x="5740400" y="908050"/>
          <p14:tracePt t="5129" x="5683250" y="908050"/>
          <p14:tracePt t="5145" x="5638800" y="908050"/>
          <p14:tracePt t="5162" x="5619750" y="908050"/>
          <p14:tracePt t="5179" x="5613400" y="908050"/>
          <p14:tracePt t="5195" x="5607050" y="908050"/>
          <p14:tracePt t="5212" x="5600700" y="908050"/>
          <p14:tracePt t="5228" x="5594350" y="908050"/>
          <p14:tracePt t="5325" x="5581650" y="901700"/>
          <p14:tracePt t="5332" x="5568950" y="901700"/>
          <p14:tracePt t="5345" x="5549900" y="895350"/>
          <p14:tracePt t="5361" x="5518150" y="876300"/>
          <p14:tracePt t="5379" x="5511800" y="869950"/>
          <p14:tracePt t="5475" x="5511800" y="863600"/>
          <p14:tracePt t="5480" x="5524500" y="857250"/>
          <p14:tracePt t="5495" x="5543550" y="850900"/>
          <p14:tracePt t="5512" x="5638800" y="831850"/>
          <p14:tracePt t="5528" x="5695950" y="831850"/>
          <p14:tracePt t="5545" x="5727700" y="831850"/>
          <p14:tracePt t="5561" x="5734050" y="831850"/>
          <p14:tracePt t="5685" x="5740400" y="831850"/>
          <p14:tracePt t="5700" x="5759450" y="844550"/>
          <p14:tracePt t="5708" x="5772150" y="850900"/>
          <p14:tracePt t="5716" x="5784850" y="857250"/>
          <p14:tracePt t="5728" x="5791200" y="863600"/>
          <p14:tracePt t="5856" x="5772150" y="863600"/>
          <p14:tracePt t="5865" x="5734050" y="857250"/>
          <p14:tracePt t="5878" x="5689600" y="850900"/>
          <p14:tracePt t="5894" x="5581650" y="838200"/>
          <p14:tracePt t="5911" x="5467350" y="819150"/>
          <p14:tracePt t="5928" x="5353050" y="812800"/>
          <p14:tracePt t="5944" x="5270500" y="806450"/>
          <p14:tracePt t="5961" x="5207000" y="800100"/>
          <p14:tracePt t="5978" x="5137150" y="787400"/>
          <p14:tracePt t="5994" x="5080000" y="781050"/>
          <p14:tracePt t="6011" x="5035550" y="774700"/>
          <p14:tracePt t="6028" x="5003800" y="768350"/>
          <p14:tracePt t="6044" x="4972050" y="768350"/>
          <p14:tracePt t="6061" x="4965700" y="768350"/>
          <p14:tracePt t="6078" x="4959350" y="768350"/>
          <p14:tracePt t="6094" x="4946650" y="768350"/>
          <p14:tracePt t="6132" x="4946650" y="774700"/>
          <p14:tracePt t="6144" x="4933950" y="787400"/>
          <p14:tracePt t="6161" x="4927600" y="793750"/>
          <p14:tracePt t="6178" x="4921250" y="806450"/>
          <p14:tracePt t="6194" x="4921250" y="825500"/>
          <p14:tracePt t="6211" x="4914900" y="831850"/>
          <p14:tracePt t="6227" x="4914900" y="838200"/>
          <p14:tracePt t="6244" x="4914900" y="850900"/>
          <p14:tracePt t="6261" x="4914900" y="857250"/>
          <p14:tracePt t="6277" x="4914900" y="882650"/>
          <p14:tracePt t="6294" x="4921250" y="920750"/>
          <p14:tracePt t="6311" x="4927600" y="952500"/>
          <p14:tracePt t="6327" x="4946650" y="1009650"/>
          <p14:tracePt t="6344" x="4965700" y="1047750"/>
          <p14:tracePt t="6361" x="4978400" y="1085850"/>
          <p14:tracePt t="6377" x="4984750" y="1092200"/>
          <p14:tracePt t="6394" x="4984750" y="1098550"/>
          <p14:tracePt t="6507" x="4984750" y="1085850"/>
          <p14:tracePt t="6514" x="4978400" y="1060450"/>
          <p14:tracePt t="6527" x="4972050" y="1047750"/>
          <p14:tracePt t="6544" x="4972050" y="1009650"/>
          <p14:tracePt t="6561" x="4972050" y="977900"/>
          <p14:tracePt t="6578" x="4972050" y="939800"/>
          <p14:tracePt t="6594" x="4972050" y="927100"/>
          <p14:tracePt t="6611" x="4972050" y="914400"/>
          <p14:tracePt t="6627" x="4978400" y="914400"/>
          <p14:tracePt t="6644" x="4984750" y="901700"/>
          <p14:tracePt t="6660" x="4997450" y="895350"/>
          <p14:tracePt t="6677" x="5003800" y="895350"/>
          <p14:tracePt t="6694" x="5016500" y="895350"/>
          <p14:tracePt t="6710" x="5060950" y="895350"/>
          <p14:tracePt t="6727" x="5105400" y="895350"/>
          <p14:tracePt t="6744" x="5156200" y="895350"/>
          <p14:tracePt t="6760" x="5226050" y="895350"/>
          <p14:tracePt t="6777" x="5264150" y="895350"/>
          <p14:tracePt t="6794" x="5308600" y="895350"/>
          <p14:tracePt t="6810" x="5340350" y="895350"/>
          <p14:tracePt t="6827" x="5365750" y="895350"/>
          <p14:tracePt t="6844" x="5410200" y="895350"/>
          <p14:tracePt t="6860" x="5467350" y="895350"/>
          <p14:tracePt t="6877" x="5556250" y="895350"/>
          <p14:tracePt t="6894" x="5632450" y="895350"/>
          <p14:tracePt t="6910" x="5683250" y="882650"/>
          <p14:tracePt t="6927" x="5715000" y="869950"/>
          <p14:tracePt t="6944" x="5727700" y="863600"/>
          <p14:tracePt t="6960" x="5734050" y="863600"/>
          <p14:tracePt t="6977" x="5753100" y="863600"/>
          <p14:tracePt t="6994" x="5772150" y="863600"/>
          <p14:tracePt t="7010" x="5810250" y="869950"/>
          <p14:tracePt t="7027" x="5835650" y="882650"/>
          <p14:tracePt t="7044" x="5880100" y="895350"/>
          <p14:tracePt t="7060" x="5956300" y="914400"/>
          <p14:tracePt t="7077" x="6038850" y="946150"/>
          <p14:tracePt t="7094" x="6146800" y="977900"/>
          <p14:tracePt t="7110" x="6184900" y="990600"/>
          <p14:tracePt t="7127" x="6203950" y="1003300"/>
          <p14:tracePt t="7143" x="6210300" y="1003300"/>
          <p14:tracePt t="7160" x="6223000" y="1009650"/>
          <p14:tracePt t="7177" x="6242050" y="1028700"/>
          <p14:tracePt t="7193" x="6261100" y="1054100"/>
          <p14:tracePt t="7210" x="6280150" y="1092200"/>
          <p14:tracePt t="7227" x="6292850" y="1130300"/>
          <p14:tracePt t="7230" x="6299200" y="1149350"/>
          <p14:tracePt t="7244" x="6299200" y="1181100"/>
          <p14:tracePt t="7259" x="6299200" y="1225550"/>
          <p14:tracePt t="7276" x="6286500" y="1276350"/>
          <p14:tracePt t="7293" x="6254750" y="1327150"/>
          <p14:tracePt t="7309" x="6216650" y="1384300"/>
          <p14:tracePt t="7326" x="6178550" y="1435100"/>
          <p14:tracePt t="7342" x="6140450" y="1485900"/>
          <p14:tracePt t="7359" x="6070600" y="1568450"/>
          <p14:tracePt t="7376" x="6013450" y="1606550"/>
          <p14:tracePt t="7392" x="5956300" y="1644650"/>
          <p14:tracePt t="7409" x="5918200" y="1670050"/>
          <p14:tracePt t="7426" x="5873750" y="1676400"/>
          <p14:tracePt t="7442" x="5829300" y="1689100"/>
          <p14:tracePt t="7459" x="5791200" y="1695450"/>
          <p14:tracePt t="7476" x="5746750" y="1695450"/>
          <p14:tracePt t="7492" x="5708650" y="1695450"/>
          <p14:tracePt t="7509" x="5626100" y="1689100"/>
          <p14:tracePt t="7526" x="5537200" y="1676400"/>
          <p14:tracePt t="7542" x="5461000" y="1663700"/>
          <p14:tracePt t="7559" x="5410200" y="1644650"/>
          <p14:tracePt t="7576" x="5378450" y="1625600"/>
          <p14:tracePt t="7592" x="5353050" y="1600200"/>
          <p14:tracePt t="7609" x="5314950" y="1568450"/>
          <p14:tracePt t="7626" x="5276850" y="1530350"/>
          <p14:tracePt t="7643" x="5238750" y="1485900"/>
          <p14:tracePt t="7659" x="5219700" y="1479550"/>
          <p14:tracePt t="7676" x="5213350" y="1460500"/>
          <p14:tracePt t="7692" x="5200650" y="1441450"/>
          <p14:tracePt t="7709" x="5187950" y="1403350"/>
          <p14:tracePt t="7726" x="5181600" y="1352550"/>
          <p14:tracePt t="7743" x="5181600" y="1320800"/>
          <p14:tracePt t="7746" x="5181600" y="1295400"/>
          <p14:tracePt t="7760" x="5181600" y="1263650"/>
          <p14:tracePt t="7776" x="5194300" y="1225550"/>
          <p14:tracePt t="7793" x="5213350" y="1193800"/>
          <p14:tracePt t="7809" x="5226050" y="1155700"/>
          <p14:tracePt t="7826" x="5232400" y="1143000"/>
          <p14:tracePt t="7843" x="5251450" y="1130300"/>
          <p14:tracePt t="7859" x="5283200" y="1123950"/>
          <p14:tracePt t="7876" x="5334000" y="1123950"/>
          <p14:tracePt t="7893" x="5372100" y="1123950"/>
          <p14:tracePt t="7910" x="5448300" y="1136650"/>
          <p14:tracePt t="7926" x="5486400" y="1136650"/>
          <p14:tracePt t="7943" x="5518150" y="1130300"/>
          <p14:tracePt t="7959" x="5537200" y="1130300"/>
          <p14:tracePt t="7976" x="5543550" y="1130300"/>
          <p14:tracePt t="7993" x="5556250" y="1130300"/>
          <p14:tracePt t="8009" x="5568950" y="1130300"/>
          <p14:tracePt t="8026" x="5607050" y="1130300"/>
          <p14:tracePt t="8042" x="5632450" y="1136650"/>
          <p14:tracePt t="8059" x="5651500" y="1143000"/>
          <p14:tracePt t="8076" x="5664200" y="1149350"/>
          <p14:tracePt t="8093" x="5670550" y="1149350"/>
          <p14:tracePt t="8109" x="5689600" y="1149350"/>
          <p14:tracePt t="8126" x="5702300" y="1155700"/>
          <p14:tracePt t="8143" x="5708650" y="1155700"/>
          <p14:tracePt t="8159" x="5715000" y="1162050"/>
          <p14:tracePt t="8819" x="5708650" y="1168400"/>
          <p14:tracePt t="8828" x="5695950" y="1174750"/>
          <p14:tracePt t="8835" x="5670550" y="1181100"/>
          <p14:tracePt t="8843" x="5626100" y="1193800"/>
          <p14:tracePt t="8859" x="5492750" y="1219200"/>
          <p14:tracePt t="8875" x="5302250" y="1238250"/>
          <p14:tracePt t="8892" x="5080000" y="1270000"/>
          <p14:tracePt t="8909" x="4876800" y="1295400"/>
          <p14:tracePt t="8925" x="4667250" y="1314450"/>
          <p14:tracePt t="8942" x="4495800" y="1320800"/>
          <p14:tracePt t="8959" x="4070350" y="1339850"/>
          <p14:tracePt t="8975" x="3702050" y="1276350"/>
          <p14:tracePt t="8992" x="3321050" y="1193800"/>
          <p14:tracePt t="9008" x="3086100" y="1149350"/>
          <p14:tracePt t="9025" x="2914650" y="1143000"/>
          <p14:tracePt t="9042" x="2787650" y="1143000"/>
          <p14:tracePt t="9058" x="2660650" y="1143000"/>
          <p14:tracePt t="9076" x="2495550" y="1123950"/>
          <p14:tracePt t="9092" x="2451100" y="1104900"/>
          <p14:tracePt t="9109" x="2419350" y="1092200"/>
          <p14:tracePt t="9125" x="2393950" y="1079500"/>
          <p14:tracePt t="9142" x="2362200" y="1060450"/>
          <p14:tracePt t="9158" x="2305050" y="1022350"/>
          <p14:tracePt t="9175" x="2235200" y="965200"/>
          <p14:tracePt t="9192" x="2139950" y="901700"/>
          <p14:tracePt t="9208" x="2070100" y="850900"/>
          <p14:tracePt t="9225" x="2012950" y="812800"/>
          <p14:tracePt t="9242" x="1974850" y="774700"/>
          <p14:tracePt t="9258" x="1968500" y="768350"/>
          <p14:tracePt t="9275" x="1955800" y="762000"/>
          <p14:tracePt t="9292" x="1949450" y="749300"/>
          <p14:tracePt t="9308" x="1943100" y="742950"/>
          <p14:tracePt t="9325" x="1936750" y="742950"/>
          <p14:tracePt t="9358" x="1917700" y="742950"/>
          <p14:tracePt t="9375" x="1885950" y="742950"/>
          <p14:tracePt t="9391" x="1854200" y="762000"/>
          <p14:tracePt t="9408" x="1816100" y="793750"/>
          <p14:tracePt t="9425" x="1778000" y="831850"/>
          <p14:tracePt t="9441" x="1739900" y="882650"/>
          <p14:tracePt t="9458" x="1701800" y="920750"/>
          <p14:tracePt t="9475" x="1670050" y="952500"/>
          <p14:tracePt t="9492" x="1612900" y="977900"/>
          <p14:tracePt t="9508" x="1562100" y="990600"/>
          <p14:tracePt t="9525" x="1492250" y="1003300"/>
          <p14:tracePt t="9541" x="1409700" y="1028700"/>
          <p14:tracePt t="9558" x="1333500" y="1054100"/>
          <p14:tracePt t="9575" x="1270000" y="1066800"/>
          <p14:tracePt t="9591" x="1225550" y="1066800"/>
          <p14:tracePt t="9608" x="1174750" y="1073150"/>
          <p14:tracePt t="9625" x="1123950" y="1079500"/>
          <p14:tracePt t="9641" x="1085850" y="1079500"/>
          <p14:tracePt t="9658" x="1060450" y="1079500"/>
          <p14:tracePt t="9675" x="1041400" y="1079500"/>
          <p14:tracePt t="9691" x="1035050" y="1079500"/>
          <p14:tracePt t="9708" x="1028700" y="1085850"/>
          <p14:tracePt t="9725" x="1009650" y="1092200"/>
          <p14:tracePt t="9728" x="1003300" y="1098550"/>
          <p14:tracePt t="9742" x="984250" y="1104900"/>
          <p14:tracePt t="9758" x="977900" y="1117600"/>
          <p14:tracePt t="9774" x="971550" y="1117600"/>
          <p14:tracePt t="9791" x="965200" y="1123950"/>
          <p14:tracePt t="9808" x="965200" y="1130300"/>
          <p14:tracePt t="10252" x="971550" y="1123950"/>
          <p14:tracePt t="10260" x="984250" y="1123950"/>
          <p14:tracePt t="10274" x="1009650" y="1123950"/>
          <p14:tracePt t="10291" x="1117600" y="1130300"/>
          <p14:tracePt t="10307" x="1193800" y="1130300"/>
          <p14:tracePt t="10324" x="1244600" y="1130300"/>
          <p14:tracePt t="10341" x="1270000" y="1123950"/>
          <p14:tracePt t="10357" x="1282700" y="1117600"/>
          <p14:tracePt t="10374" x="1289050" y="1117600"/>
          <p14:tracePt t="10390" x="1289050" y="1111250"/>
          <p14:tracePt t="10752" x="1301750" y="1111250"/>
          <p14:tracePt t="10760" x="1327150" y="1117600"/>
          <p14:tracePt t="10773" x="1358900" y="1130300"/>
          <p14:tracePt t="10790" x="1409700" y="1143000"/>
          <p14:tracePt t="10807" x="1447800" y="1155700"/>
          <p14:tracePt t="10824" x="1492250" y="1162050"/>
          <p14:tracePt t="10840" x="1517650" y="1168400"/>
          <p14:tracePt t="10857" x="1524000" y="1168400"/>
          <p14:tracePt t="10873" x="1530350" y="1168400"/>
          <p14:tracePt t="10890" x="1543050" y="1162050"/>
          <p14:tracePt t="10934" x="1549400" y="1162050"/>
          <p14:tracePt t="10940" x="1555750" y="1162050"/>
          <p14:tracePt t="10957" x="1581150" y="1162050"/>
          <p14:tracePt t="10973" x="1593850" y="1162050"/>
          <p14:tracePt t="10989" x="1606550" y="1162050"/>
          <p14:tracePt t="11076" x="1612900" y="1162050"/>
          <p14:tracePt t="11082" x="1619250" y="1162050"/>
          <p14:tracePt t="11091" x="1619250" y="1155700"/>
          <p14:tracePt t="11107" x="1631950" y="1149350"/>
          <p14:tracePt t="11123" x="1638300" y="1143000"/>
          <p14:tracePt t="11140" x="1644650" y="1130300"/>
          <p14:tracePt t="11157" x="1651000" y="1130300"/>
          <p14:tracePt t="11173" x="1657350" y="1117600"/>
          <p14:tracePt t="11207" x="1657350" y="1111250"/>
          <p14:tracePt t="11223" x="1657350" y="1104900"/>
          <p14:tracePt t="11240" x="1657350" y="1098550"/>
          <p14:tracePt t="11256" x="1657350" y="1092200"/>
          <p14:tracePt t="11273" x="1657350" y="1085850"/>
          <p14:tracePt t="11290" x="1657350" y="1079500"/>
          <p14:tracePt t="11306" x="1657350" y="1073150"/>
          <p14:tracePt t="11323" x="1651000" y="1054100"/>
          <p14:tracePt t="11340" x="1638300" y="1041400"/>
          <p14:tracePt t="11356" x="1638300" y="1035050"/>
          <p14:tracePt t="11443" x="1631950" y="1041400"/>
          <p14:tracePt t="11450" x="1619250" y="1054100"/>
          <p14:tracePt t="11458" x="1606550" y="1066800"/>
          <p14:tracePt t="11474" x="1574800" y="1092200"/>
          <p14:tracePt t="11490" x="1555750" y="1104900"/>
          <p14:tracePt t="11506" x="1543050" y="1117600"/>
          <p14:tracePt t="11646" x="1549400" y="1117600"/>
          <p14:tracePt t="11654" x="1562100" y="1117600"/>
          <p14:tracePt t="11662" x="1581150" y="1117600"/>
          <p14:tracePt t="11673" x="1600200" y="1123950"/>
          <p14:tracePt t="11689" x="1625600" y="1130300"/>
          <p14:tracePt t="11706" x="1638300" y="1136650"/>
          <p14:tracePt t="11723" x="1644650" y="1136650"/>
          <p14:tracePt t="11897" x="1651000" y="1136650"/>
          <p14:tracePt t="12016" x="1651000" y="1123950"/>
          <p14:tracePt t="12024" x="1651000" y="1104900"/>
          <p14:tracePt t="12039" x="1651000" y="1079500"/>
          <p14:tracePt t="12056" x="1651000" y="1073150"/>
          <p14:tracePt t="12140" x="1651000" y="1085850"/>
          <p14:tracePt t="12148" x="1657350" y="1098550"/>
          <p14:tracePt t="12157" x="1663700" y="1111250"/>
          <p14:tracePt t="12172" x="1676400" y="1123950"/>
          <p14:tracePt t="12206" x="1682750" y="1123950"/>
          <p14:tracePt t="12280" x="1701800" y="1117600"/>
          <p14:tracePt t="12288" x="1701800" y="1111250"/>
          <p14:tracePt t="12296" x="1714500" y="1111250"/>
          <p14:tracePt t="12306" x="1720850" y="1098550"/>
          <p14:tracePt t="12322" x="1727200" y="1085850"/>
          <p14:tracePt t="12339" x="1739900" y="1079500"/>
          <p14:tracePt t="12356" x="1746250" y="1073150"/>
          <p14:tracePt t="12372" x="1752600" y="1060450"/>
          <p14:tracePt t="12389" x="1758950" y="1054100"/>
          <p14:tracePt t="12406" x="1765300" y="1047750"/>
          <p14:tracePt t="12452" x="1771650" y="1047750"/>
          <p14:tracePt t="12508" x="1771650" y="1054100"/>
          <p14:tracePt t="12516" x="1778000" y="1079500"/>
          <p14:tracePt t="12524" x="1778000" y="1098550"/>
          <p14:tracePt t="12539" x="1778000" y="1123950"/>
          <p14:tracePt t="12555" x="1784350" y="1155700"/>
          <p14:tracePt t="12572" x="1784350" y="1162050"/>
          <p14:tracePt t="12588" x="1784350" y="1168400"/>
          <p14:tracePt t="12656" x="1797050" y="1174750"/>
          <p14:tracePt t="12664" x="1809750" y="1174750"/>
          <p14:tracePt t="12673" x="1816100" y="1168400"/>
          <p14:tracePt t="12689" x="1841500" y="1162050"/>
          <p14:tracePt t="12705" x="1860550" y="1149350"/>
          <p14:tracePt t="12722" x="1866900" y="1143000"/>
          <p14:tracePt t="12739" x="1873250" y="1136650"/>
          <p14:tracePt t="12755" x="1879600" y="1130300"/>
          <p14:tracePt t="12877" x="1892300" y="1130300"/>
          <p14:tracePt t="12887" x="1898650" y="1136650"/>
          <p14:tracePt t="13784" x="1898650" y="1143000"/>
          <p14:tracePt t="13792" x="1898650" y="1155700"/>
          <p14:tracePt t="13804" x="1898650" y="1174750"/>
          <p14:tracePt t="13821" x="1885950" y="1212850"/>
          <p14:tracePt t="13838" x="1860550" y="1257300"/>
          <p14:tracePt t="13854" x="1822450" y="1320800"/>
          <p14:tracePt t="13871" x="1778000" y="1397000"/>
          <p14:tracePt t="13887" x="1758950" y="1447800"/>
          <p14:tracePt t="13904" x="1746250" y="1485900"/>
          <p14:tracePt t="13921" x="1733550" y="1524000"/>
          <p14:tracePt t="13937" x="1720850" y="1555750"/>
          <p14:tracePt t="13954" x="1701800" y="1600200"/>
          <p14:tracePt t="13971" x="1695450" y="1638300"/>
          <p14:tracePt t="13988" x="1676400" y="1714500"/>
          <p14:tracePt t="14004" x="1657350" y="1752600"/>
          <p14:tracePt t="14021" x="1644650" y="1778000"/>
          <p14:tracePt t="14037" x="1638300" y="1784350"/>
          <p14:tracePt t="14054" x="1625600" y="1790700"/>
          <p14:tracePt t="14071" x="1625600" y="1797050"/>
          <p14:tracePt t="14087" x="1612900" y="1803400"/>
          <p14:tracePt t="14104" x="1606550" y="1809750"/>
          <p14:tracePt t="14120" x="1593850" y="1816100"/>
          <p14:tracePt t="14138" x="1555750" y="1835150"/>
          <p14:tracePt t="14154" x="1524000" y="1847850"/>
          <p14:tracePt t="14170" x="1492250" y="1854200"/>
          <p14:tracePt t="14187" x="1460500" y="1866900"/>
          <p14:tracePt t="14204" x="1435100" y="1873250"/>
          <p14:tracePt t="14221" x="1409700" y="1885950"/>
          <p14:tracePt t="14238" x="1377950" y="1898650"/>
          <p14:tracePt t="14254" x="1352550" y="1905000"/>
          <p14:tracePt t="14270" x="1327150" y="1917700"/>
          <p14:tracePt t="14287" x="1308100" y="1930400"/>
          <p14:tracePt t="14304" x="1270000" y="1955800"/>
          <p14:tracePt t="14320" x="1225550" y="1987550"/>
          <p14:tracePt t="14337" x="1174750" y="2019300"/>
          <p14:tracePt t="14354" x="1117600" y="2051050"/>
          <p14:tracePt t="14370" x="1035050" y="2095500"/>
          <p14:tracePt t="14387" x="895350" y="2165350"/>
          <p14:tracePt t="14404" x="831850" y="2209800"/>
          <p14:tracePt t="14420" x="800100" y="2235200"/>
          <p14:tracePt t="14437" x="787400" y="2241550"/>
          <p14:tracePt t="14454" x="781050" y="2247900"/>
          <p14:tracePt t="14470" x="774700" y="2254250"/>
          <p14:tracePt t="14487" x="768350" y="2260600"/>
          <p14:tracePt t="14560" x="787400" y="2241550"/>
          <p14:tracePt t="14568" x="844550" y="2209800"/>
          <p14:tracePt t="14576" x="914400" y="2178050"/>
          <p14:tracePt t="14586" x="1003300" y="2139950"/>
          <p14:tracePt t="14603" x="1219200" y="1993900"/>
          <p14:tracePt t="14620" x="1581150" y="1771650"/>
          <p14:tracePt t="14638" x="2184400" y="1657350"/>
          <p14:tracePt t="14654" x="2501900" y="1676400"/>
          <p14:tracePt t="14670" x="2736850" y="1651000"/>
          <p14:tracePt t="14687" x="2882900" y="1638300"/>
          <p14:tracePt t="14703" x="2959100" y="1625600"/>
          <p14:tracePt t="14720" x="2971800" y="1625600"/>
          <p14:tracePt t="14764" x="2978150" y="1625600"/>
          <p14:tracePt t="14781" x="2997200" y="1631950"/>
          <p14:tracePt t="14789" x="3041650" y="1631950"/>
          <p14:tracePt t="14803" x="3194050" y="1612900"/>
          <p14:tracePt t="14820" x="3378200" y="1549400"/>
          <p14:tracePt t="14837" x="3625850" y="1460500"/>
          <p14:tracePt t="14853" x="3968750" y="1295400"/>
          <p14:tracePt t="14870" x="4235450" y="1155700"/>
          <p14:tracePt t="14887" x="4419600" y="1092200"/>
          <p14:tracePt t="14904" x="4660900" y="1041400"/>
          <p14:tracePt t="14920" x="4813300" y="1009650"/>
          <p14:tracePt t="14937" x="4984750" y="990600"/>
          <p14:tracePt t="14953" x="5124450" y="965200"/>
          <p14:tracePt t="14970" x="5213350" y="927100"/>
          <p14:tracePt t="14987" x="5257800" y="908050"/>
          <p14:tracePt t="15003" x="5276850" y="901700"/>
          <p14:tracePt t="15054" x="5283200" y="901700"/>
          <p14:tracePt t="15071" x="5302250" y="901700"/>
          <p14:tracePt t="15078" x="5340350" y="908050"/>
          <p14:tracePt t="15086" x="5359400" y="914400"/>
          <p14:tracePt t="15148" x="5365750" y="920750"/>
          <p14:tracePt t="15164" x="5378450" y="927100"/>
          <p14:tracePt t="15172" x="5384800" y="927100"/>
          <p14:tracePt t="15186" x="5391150" y="933450"/>
          <p14:tracePt t="15259" x="5410200" y="939800"/>
          <p14:tracePt t="15266" x="5454650" y="946150"/>
          <p14:tracePt t="15272" x="5486400" y="946150"/>
          <p14:tracePt t="15286" x="5511800" y="946150"/>
          <p14:tracePt t="15303" x="5549900" y="939800"/>
          <p14:tracePt t="15320" x="5575300" y="927100"/>
          <p14:tracePt t="15336" x="5575300" y="920750"/>
          <p14:tracePt t="15541" x="5575300" y="908050"/>
          <p14:tracePt t="15556" x="5575300" y="901700"/>
          <p14:tracePt t="15562" x="5575300" y="889000"/>
          <p14:tracePt t="15571" x="5575300" y="882650"/>
          <p14:tracePt t="15586" x="5575300" y="869950"/>
          <p14:tracePt t="15603" x="5575300" y="857250"/>
          <p14:tracePt t="15619" x="5575300" y="850900"/>
          <p14:tracePt t="15636" x="5575300" y="838200"/>
          <p14:tracePt t="15669" x="5568950" y="825500"/>
          <p14:tracePt t="15713" x="5568950" y="819150"/>
          <p14:tracePt t="15721" x="5568950" y="812800"/>
          <p14:tracePt t="15736" x="5562600" y="806450"/>
          <p14:tracePt t="15752" x="5556250" y="793750"/>
          <p14:tracePt t="15769" x="5556250" y="787400"/>
          <p14:tracePt t="15786" x="5549900" y="774700"/>
          <p14:tracePt t="15803" x="5549900" y="768350"/>
          <p14:tracePt t="15819" x="5549900" y="762000"/>
          <p14:tracePt t="15836" x="5549900" y="749300"/>
          <p14:tracePt t="15900" x="5543550" y="749300"/>
          <p14:tracePt t="15924" x="5543550" y="742950"/>
          <p14:tracePt t="15932" x="5537200" y="730250"/>
          <p14:tracePt t="15938" x="5537200" y="717550"/>
          <p14:tracePt t="15955" x="5537200" y="704850"/>
          <p14:tracePt t="15969" x="5530850" y="704850"/>
          <p14:tracePt t="15986" x="5530850" y="685800"/>
          <p14:tracePt t="16002" x="5524500" y="679450"/>
          <p14:tracePt t="16096" x="5524500" y="673100"/>
          <p14:tracePt t="16113" x="5524500" y="666750"/>
          <p14:tracePt t="16120" x="5524500" y="660400"/>
          <p14:tracePt t="16126" x="5524500" y="654050"/>
          <p14:tracePt t="16135" x="5518150" y="654050"/>
          <p14:tracePt t="16152" x="5518150" y="641350"/>
          <p14:tracePt t="16169" x="5524500" y="635000"/>
          <p14:tracePt t="16186" x="5530850" y="622300"/>
          <p14:tracePt t="16219" x="5537200" y="622300"/>
          <p14:tracePt t="16236" x="5549900" y="609600"/>
          <p14:tracePt t="16346" x="5562600" y="609600"/>
          <p14:tracePt t="16354" x="5568950" y="615950"/>
          <p14:tracePt t="16379" x="5575300" y="615950"/>
          <p14:tracePt t="16394" x="5575300" y="622300"/>
          <p14:tracePt t="16403" x="5568950" y="628650"/>
          <p14:tracePt t="16408" x="5562600" y="635000"/>
          <p14:tracePt t="16419" x="5556250" y="635000"/>
          <p14:tracePt t="16435" x="5549900" y="647700"/>
          <p14:tracePt t="16452" x="5543550" y="654050"/>
          <p14:tracePt t="16468" x="5530850" y="654050"/>
          <p14:tracePt t="16485" x="5524500" y="654050"/>
          <p14:tracePt t="16535" x="5518150" y="654050"/>
          <p14:tracePt t="16542" x="5518150" y="647700"/>
          <p14:tracePt t="16699" x="5518150" y="654050"/>
          <p14:tracePt t="16707" x="5524500" y="660400"/>
          <p14:tracePt t="16718" x="5530850" y="673100"/>
          <p14:tracePt t="16735" x="5537200" y="679450"/>
          <p14:tracePt t="16738" x="5543550" y="685800"/>
          <p14:tracePt t="16974" x="5537200" y="692150"/>
          <p14:tracePt t="16980" x="5505450" y="717550"/>
          <p14:tracePt t="16988" x="5473700" y="736600"/>
          <p14:tracePt t="17001" x="5416550" y="768350"/>
          <p14:tracePt t="17018" x="5219700" y="850900"/>
          <p14:tracePt t="17035" x="4857750" y="996950"/>
          <p14:tracePt t="17052" x="4102100" y="1225550"/>
          <p14:tracePt t="17068" x="3409950" y="1454150"/>
          <p14:tracePt t="17087" x="2794000" y="1701800"/>
          <p14:tracePt t="17102" x="2292350" y="1936750"/>
          <p14:tracePt t="17118" x="1924050" y="2108200"/>
          <p14:tracePt t="17135" x="1720850" y="2222500"/>
          <p14:tracePt t="17151" x="1555750" y="2311400"/>
          <p14:tracePt t="17168" x="1422400" y="2387600"/>
          <p14:tracePt t="17185" x="1390650" y="2413000"/>
          <p14:tracePt t="17201" x="1346200" y="2444750"/>
          <p14:tracePt t="17218" x="1314450" y="2463800"/>
          <p14:tracePt t="17235" x="1295400" y="2476500"/>
          <p14:tracePt t="17251" x="1257300" y="2495550"/>
          <p14:tracePt t="17268" x="1212850" y="2527300"/>
          <p14:tracePt t="17285" x="1168400" y="2571750"/>
          <p14:tracePt t="17302" x="1123950" y="2622550"/>
          <p14:tracePt t="17318" x="1117600" y="2622550"/>
          <p14:tracePt t="17335" x="1117600" y="2628900"/>
          <p14:tracePt t="17452" x="1117600" y="2597150"/>
          <p14:tracePt t="17458" x="1104900" y="2527300"/>
          <p14:tracePt t="17468" x="1098550" y="2457450"/>
          <p14:tracePt t="17484" x="1085850" y="2406650"/>
          <p14:tracePt t="17501" x="1079500" y="2400300"/>
          <p14:tracePt t="17518" x="1066800" y="2387600"/>
          <p14:tracePt t="17534" x="1060450" y="2374900"/>
          <p14:tracePt t="17551" x="1047750" y="2368550"/>
          <p14:tracePt t="17756" x="1047750" y="2362200"/>
          <p14:tracePt t="17773" x="1035050" y="2355850"/>
          <p14:tracePt t="17780" x="1028700" y="2349500"/>
          <p14:tracePt t="17789" x="1022350" y="2343150"/>
          <p14:tracePt t="17914" x="1022350" y="2336800"/>
          <p14:tracePt t="17928" x="1022350" y="2330450"/>
          <p14:tracePt t="17937" x="1028700" y="2330450"/>
          <p14:tracePt t="17951" x="1035050" y="2324100"/>
          <p14:tracePt t="17968" x="1054100" y="2311400"/>
          <p14:tracePt t="17984" x="1073150" y="2311400"/>
          <p14:tracePt t="18165" x="1073150" y="2305050"/>
          <p14:tracePt t="18181" x="1085850" y="2298700"/>
          <p14:tracePt t="18189" x="1111250" y="2292350"/>
          <p14:tracePt t="18200" x="1136650" y="2286000"/>
          <p14:tracePt t="18218" x="1225550" y="2266950"/>
          <p14:tracePt t="18234" x="1314450" y="2254250"/>
          <p14:tracePt t="18251" x="1397000" y="2228850"/>
          <p14:tracePt t="18267" x="1460500" y="2209800"/>
          <p14:tracePt t="18284" x="1485900" y="2197100"/>
          <p14:tracePt t="18300" x="1498600" y="2197100"/>
          <p14:tracePt t="18317" x="1504950" y="2197100"/>
          <p14:tracePt t="18334" x="1511300" y="2197100"/>
          <p14:tracePt t="18350" x="1530350" y="2197100"/>
          <p14:tracePt t="18367" x="1549400" y="2197100"/>
          <p14:tracePt t="18384" x="1568450" y="2197100"/>
          <p14:tracePt t="18400" x="1581150" y="2197100"/>
          <p14:tracePt t="18417" x="1587500" y="2197100"/>
          <p14:tracePt t="18434" x="1600200" y="2197100"/>
          <p14:tracePt t="18450" x="1606550" y="2190750"/>
          <p14:tracePt t="18467" x="1619250" y="2190750"/>
          <p14:tracePt t="18483" x="1625600" y="2184400"/>
          <p14:tracePt t="18500" x="1644650" y="2178050"/>
          <p14:tracePt t="18517" x="1663700" y="2165350"/>
          <p14:tracePt t="18533" x="1670050" y="2165350"/>
          <p14:tracePt t="18550" x="1676400" y="2152650"/>
          <p14:tracePt t="18567" x="1689100" y="2152650"/>
          <p14:tracePt t="18583" x="1695450" y="2152650"/>
          <p14:tracePt t="19018" x="1701800" y="2152650"/>
          <p14:tracePt t="19034" x="1708150" y="2159000"/>
          <p14:tracePt t="19050" x="1714500" y="2165350"/>
          <p14:tracePt t="19056" x="1720850" y="2171700"/>
          <p14:tracePt t="19504" x="1727200" y="2171700"/>
          <p14:tracePt t="19520" x="1733550" y="2171700"/>
          <p14:tracePt t="19529" x="1739900" y="2171700"/>
          <p14:tracePt t="19544" x="1746250" y="2171700"/>
          <p14:tracePt t="19558" x="1752600" y="2171700"/>
          <p14:tracePt t="19567" x="1758950" y="2171700"/>
          <p14:tracePt t="19584" x="1765300" y="2171700"/>
          <p14:tracePt t="19599" x="1771650" y="2171700"/>
          <p14:tracePt t="19616" x="1784350" y="2171700"/>
          <p14:tracePt t="19884" x="1803400" y="2178050"/>
          <p14:tracePt t="19896" x="1892300" y="2190750"/>
          <p14:tracePt t="19905" x="1955800" y="2197100"/>
          <p14:tracePt t="19916" x="2000250" y="2203450"/>
          <p14:tracePt t="19932" x="2070100" y="2222500"/>
          <p14:tracePt t="19950" x="2114550" y="2222500"/>
          <p14:tracePt t="20200" x="2127250" y="2222500"/>
          <p14:tracePt t="20209" x="2133600" y="2222500"/>
          <p14:tracePt t="20217" x="2133600" y="2216150"/>
          <p14:tracePt t="20232" x="2139950" y="2190750"/>
          <p14:tracePt t="20249" x="2146300" y="2165350"/>
          <p14:tracePt t="20265" x="2146300" y="2146300"/>
          <p14:tracePt t="20282" x="2146300" y="2139950"/>
          <p14:tracePt t="20299" x="2146300" y="2133600"/>
          <p14:tracePt t="20343" x="2146300" y="2127250"/>
          <p14:tracePt t="20460" x="2146300" y="2139950"/>
          <p14:tracePt t="20468" x="2139950" y="2159000"/>
          <p14:tracePt t="20482" x="2133600" y="2184400"/>
          <p14:tracePt t="20499" x="2133600" y="2197100"/>
          <p14:tracePt t="20515" x="2133600" y="2209800"/>
          <p14:tracePt t="20532" x="2139950" y="2216150"/>
          <p14:tracePt t="20548" x="2146300" y="2228850"/>
          <p14:tracePt t="20565" x="2152650" y="2228850"/>
          <p14:tracePt t="20582" x="2159000" y="2228850"/>
          <p14:tracePt t="20598" x="2171700" y="2228850"/>
          <p14:tracePt t="20615" x="2190750" y="2216150"/>
          <p14:tracePt t="20632" x="2216150" y="2171700"/>
          <p14:tracePt t="20648" x="2228850" y="2133600"/>
          <p14:tracePt t="20665" x="2235200" y="2114550"/>
          <p14:tracePt t="20682" x="2235200" y="2108200"/>
          <p14:tracePt t="20829" x="2235200" y="2101850"/>
          <p14:tracePt t="21610" x="2235200" y="2108200"/>
          <p14:tracePt t="21619" x="2260600" y="2127250"/>
          <p14:tracePt t="21631" x="2279650" y="2159000"/>
          <p14:tracePt t="21647" x="2336800" y="2216150"/>
          <p14:tracePt t="21664" x="2406650" y="2279650"/>
          <p14:tracePt t="21681" x="2482850" y="2349500"/>
          <p14:tracePt t="21698" x="2603500" y="2476500"/>
          <p14:tracePt t="21714" x="2660650" y="2546350"/>
          <p14:tracePt t="21731" x="2762250" y="2641600"/>
          <p14:tracePt t="21747" x="2838450" y="2698750"/>
          <p14:tracePt t="21764" x="2870200" y="2724150"/>
          <p14:tracePt t="21781" x="2889250" y="2736850"/>
          <p14:tracePt t="21798" x="2901950" y="2749550"/>
          <p14:tracePt t="21814" x="2908300" y="2749550"/>
          <p14:tracePt t="22003" x="2927350" y="2749550"/>
          <p14:tracePt t="22011" x="2933700" y="2743200"/>
          <p14:tracePt t="22018" x="2946400" y="2743200"/>
          <p14:tracePt t="22030" x="2952750" y="2736850"/>
          <p14:tracePt t="22047" x="2978150" y="2711450"/>
          <p14:tracePt t="22064" x="3009900" y="2673350"/>
          <p14:tracePt t="22080" x="3041650" y="2603500"/>
          <p14:tracePt t="22097" x="3054350" y="2565400"/>
          <p14:tracePt t="22114" x="3054350" y="2540000"/>
          <p14:tracePt t="22130" x="3054350" y="2533650"/>
          <p14:tracePt t="22434" x="3054350" y="2552700"/>
          <p14:tracePt t="22442" x="3041650" y="2597150"/>
          <p14:tracePt t="22450" x="3035300" y="2628900"/>
          <p14:tracePt t="22464" x="3022600" y="2679700"/>
          <p14:tracePt t="22481" x="3022600" y="2711450"/>
          <p14:tracePt t="22497" x="3016250" y="2743200"/>
          <p14:tracePt t="22513" x="3016250" y="2749550"/>
          <p14:tracePt t="22716" x="3016250" y="2730500"/>
          <p14:tracePt t="22724" x="3016250" y="2717800"/>
          <p14:tracePt t="22732" x="3016250" y="2698750"/>
          <p14:tracePt t="22747" x="3016250" y="2673350"/>
          <p14:tracePt t="22763" x="3022600" y="2628900"/>
          <p14:tracePt t="22780" x="3028950" y="2590800"/>
          <p14:tracePt t="22797" x="3041650" y="2559050"/>
          <p14:tracePt t="22813" x="3054350" y="2540000"/>
          <p14:tracePt t="22830" x="3060700" y="2527300"/>
          <p14:tracePt t="22846" x="3073400" y="2527300"/>
          <p14:tracePt t="22863" x="3086100" y="2514600"/>
          <p14:tracePt t="22880" x="3098800" y="2508250"/>
          <p14:tracePt t="22896" x="3111500" y="2508250"/>
          <p14:tracePt t="22929" x="3117850" y="2527300"/>
          <p14:tracePt t="22946" x="3136900" y="2559050"/>
          <p14:tracePt t="22963" x="3136900" y="2571750"/>
          <p14:tracePt t="22979" x="3136900" y="2584450"/>
          <p14:tracePt t="22996" x="3117850" y="2597150"/>
          <p14:tracePt t="23013" x="3092450" y="2609850"/>
          <p14:tracePt t="23029" x="3028950" y="2622550"/>
          <p14:tracePt t="23046" x="2965450" y="2622550"/>
          <p14:tracePt t="23063" x="2914650" y="2609850"/>
          <p14:tracePt t="23079" x="2889250" y="2597150"/>
          <p14:tracePt t="23096" x="2882900" y="2597150"/>
          <p14:tracePt t="23179" x="2889250" y="2603500"/>
          <p14:tracePt t="23187" x="2914650" y="2628900"/>
          <p14:tracePt t="23196" x="2952750" y="2654300"/>
          <p14:tracePt t="23213" x="3003550" y="2692400"/>
          <p14:tracePt t="23229" x="3035300" y="2717800"/>
          <p14:tracePt t="23246" x="3048000" y="2724150"/>
          <p14:tracePt t="23263" x="3067050" y="2736850"/>
          <p14:tracePt t="23266" x="3067050" y="2743200"/>
          <p14:tracePt t="23280" x="3073400" y="2749550"/>
          <p14:tracePt t="23296" x="3079750" y="2755900"/>
          <p14:tracePt t="23313" x="3079750" y="2762250"/>
          <p14:tracePt t="23428" x="3086100" y="2762250"/>
          <p14:tracePt t="23436" x="3086100" y="2755900"/>
          <p14:tracePt t="23446" x="3105150" y="2736850"/>
          <p14:tracePt t="23463" x="3175000" y="2679700"/>
          <p14:tracePt t="23479" x="3314700" y="2540000"/>
          <p14:tracePt t="23496" x="3467100" y="2336800"/>
          <p14:tracePt t="23512" x="3638550" y="2127250"/>
          <p14:tracePt t="23529" x="3962400" y="1873250"/>
          <p14:tracePt t="23547" x="4197350" y="1803400"/>
          <p14:tracePt t="23562" x="4457700" y="1720850"/>
          <p14:tracePt t="23579" x="4673600" y="1638300"/>
          <p14:tracePt t="23596" x="4832350" y="1581150"/>
          <p14:tracePt t="23612" x="4914900" y="1517650"/>
          <p14:tracePt t="23629" x="4965700" y="1460500"/>
          <p14:tracePt t="23646" x="4991100" y="1409700"/>
          <p14:tracePt t="23662" x="5003800" y="1358900"/>
          <p14:tracePt t="23679" x="5022850" y="1314450"/>
          <p14:tracePt t="23696" x="5022850" y="1301750"/>
          <p14:tracePt t="23772" x="5029200" y="1289050"/>
          <p14:tracePt t="23780" x="5035550" y="1270000"/>
          <p14:tracePt t="23788" x="5048250" y="1244600"/>
          <p14:tracePt t="23797" x="5054600" y="1219200"/>
          <p14:tracePt t="23812" x="5086350" y="1168400"/>
          <p14:tracePt t="23829" x="5124450" y="1111250"/>
          <p14:tracePt t="23845" x="5168900" y="1054100"/>
          <p14:tracePt t="23861" x="5257800" y="984250"/>
          <p14:tracePt t="23878" x="5327650" y="908050"/>
          <p14:tracePt t="23895" x="5391150" y="850900"/>
          <p14:tracePt t="23912" x="5441950" y="812800"/>
          <p14:tracePt t="23929" x="5467350" y="787400"/>
          <p14:tracePt t="23946" x="5480050" y="774700"/>
          <p14:tracePt t="23962" x="5492750" y="768350"/>
          <p14:tracePt t="23979" x="5492750" y="762000"/>
          <p14:tracePt t="23996" x="5499100" y="762000"/>
          <p14:tracePt t="24012" x="5511800" y="762000"/>
          <p14:tracePt t="24029" x="5518150" y="762000"/>
          <p14:tracePt t="24045" x="5530850" y="762000"/>
          <p14:tracePt t="24062" x="5543550" y="762000"/>
          <p14:tracePt t="24079" x="5562600" y="762000"/>
          <p14:tracePt t="24095" x="5600700" y="762000"/>
          <p14:tracePt t="24112" x="5645150" y="762000"/>
          <p14:tracePt t="24129" x="5670550" y="762000"/>
          <p14:tracePt t="24145" x="5683250" y="762000"/>
          <p14:tracePt t="24196" x="5689600" y="762000"/>
          <p14:tracePt t="24221" x="5695950" y="762000"/>
          <p14:tracePt t="24229" x="5702300" y="762000"/>
          <p14:tracePt t="24236" x="5708650" y="762000"/>
          <p14:tracePt t="24245" x="5715000" y="762000"/>
          <p14:tracePt t="24262" x="5715000" y="755650"/>
          <p14:tracePt t="24279" x="5727700" y="755650"/>
          <p14:tracePt t="24295" x="5734050" y="749300"/>
          <p14:tracePt t="24312" x="5746750" y="749300"/>
          <p14:tracePt t="24345" x="5753100" y="749300"/>
          <p14:tracePt t="24361" x="5759450" y="749300"/>
          <p14:tracePt t="24378" x="5765800" y="742950"/>
          <p14:tracePt t="24395" x="5778500" y="736600"/>
          <p14:tracePt t="24411" x="5784850" y="730250"/>
          <p14:tracePt t="24428" x="5791200" y="723900"/>
          <p14:tracePt t="24557" x="5797550" y="723900"/>
          <p14:tracePt t="24573" x="5803900" y="723900"/>
          <p14:tracePt t="25552" x="5778500" y="742950"/>
          <p14:tracePt t="25561" x="5695950" y="825500"/>
          <p14:tracePt t="25567" x="5607050" y="933450"/>
          <p14:tracePt t="25577" x="5473700" y="1092200"/>
          <p14:tracePt t="25594" x="5302250" y="1314450"/>
          <p14:tracePt t="25611" x="5130800" y="1498600"/>
          <p14:tracePt t="25627" x="4940300" y="1670050"/>
          <p14:tracePt t="25644" x="4813300" y="1828800"/>
          <p14:tracePt t="25661" x="4673600" y="2025650"/>
          <p14:tracePt t="25677" x="4572000" y="2133600"/>
          <p14:tracePt t="25694" x="4483100" y="2228850"/>
          <p14:tracePt t="25710" x="4400550" y="2305050"/>
          <p14:tracePt t="25727" x="4330700" y="2362200"/>
          <p14:tracePt t="25744" x="4305300" y="2368550"/>
          <p14:tracePt t="25761" x="4298950" y="2374900"/>
          <p14:tracePt t="25778" x="4286250" y="2381250"/>
          <p14:tracePt t="25794" x="4279900" y="2393950"/>
          <p14:tracePt t="25810" x="4248150" y="2406650"/>
          <p14:tracePt t="25827" x="4222750" y="2413000"/>
          <p14:tracePt t="25844" x="4191000" y="2425700"/>
          <p14:tracePt t="25860" x="4171950" y="2438400"/>
          <p14:tracePt t="25877" x="4165600" y="2438400"/>
          <p14:tracePt t="25893" x="4146550" y="2451100"/>
          <p14:tracePt t="25910" x="4121150" y="2457450"/>
          <p14:tracePt t="25927" x="4064000" y="2470150"/>
          <p14:tracePt t="25944" x="3924300" y="2546350"/>
          <p14:tracePt t="25960" x="3829050" y="2603500"/>
          <p14:tracePt t="25977" x="3721100" y="2667000"/>
          <p14:tracePt t="25994" x="3644900" y="2736850"/>
          <p14:tracePt t="26010" x="3594100" y="2781300"/>
          <p14:tracePt t="26027" x="3587750" y="2794000"/>
          <p14:tracePt t="26044" x="3581400" y="2800350"/>
          <p14:tracePt t="26139" x="3575050" y="2806700"/>
          <p14:tracePt t="26147" x="3568700" y="2806700"/>
          <p14:tracePt t="26514" x="3568700" y="2800350"/>
          <p14:tracePt t="26617" x="3568700" y="2781300"/>
          <p14:tracePt t="26624" x="3575050" y="2762250"/>
          <p14:tracePt t="26632" x="3581400" y="2717800"/>
          <p14:tracePt t="26643" x="3587750" y="2673350"/>
          <p14:tracePt t="26660" x="3587750" y="2565400"/>
          <p14:tracePt t="26676" x="3587750" y="2501900"/>
          <p14:tracePt t="26734" x="3587750" y="2514600"/>
          <p14:tracePt t="26743" x="3581400" y="2540000"/>
          <p14:tracePt t="26750" x="3575050" y="2565400"/>
          <p14:tracePt t="26759" x="3575050" y="2590800"/>
          <p14:tracePt t="26776" x="3562350" y="2635250"/>
          <p14:tracePt t="26793" x="3549650" y="2686050"/>
          <p14:tracePt t="26809" x="3536950" y="2724150"/>
          <p14:tracePt t="26826" x="3530600" y="2749550"/>
          <p14:tracePt t="26843" x="3530600" y="2768600"/>
          <p14:tracePt t="26859" x="3530600" y="2781300"/>
          <p14:tracePt t="26898" x="3530600" y="2787650"/>
          <p14:tracePt t="26909" x="3530600" y="2794000"/>
          <p14:tracePt t="26930" x="3530600" y="2800350"/>
          <p14:tracePt t="26947" x="3530600" y="2806700"/>
          <p14:tracePt t="27048" x="3536950" y="2806700"/>
          <p14:tracePt t="27056" x="3543300" y="2800350"/>
          <p14:tracePt t="27064" x="3549650" y="2800350"/>
          <p14:tracePt t="27078" x="3568700" y="2800350"/>
          <p14:tracePt t="27093" x="3575050" y="2800350"/>
          <p14:tracePt t="27110" x="3594100" y="2794000"/>
          <p14:tracePt t="27150" x="3600450" y="2794000"/>
          <p14:tracePt t="27181" x="3600450" y="2806700"/>
          <p14:tracePt t="27188" x="3600450" y="2819400"/>
          <p14:tracePt t="27197" x="3600450" y="2825750"/>
          <p14:tracePt t="27209" x="3600450" y="2832100"/>
          <p14:tracePt t="27226" x="3600450" y="2838450"/>
          <p14:tracePt t="27242" x="3600450" y="2851150"/>
          <p14:tracePt t="27246" x="3606800" y="2851150"/>
          <p14:tracePt t="27259" x="3613150" y="2857500"/>
          <p14:tracePt t="27277" x="3632200" y="2857500"/>
          <p14:tracePt t="27292" x="3683000" y="2844800"/>
          <p14:tracePt t="27309" x="3733800" y="2832100"/>
          <p14:tracePt t="27326" x="3784600" y="2819400"/>
          <p14:tracePt t="27343" x="3810000" y="2813050"/>
          <p14:tracePt t="27360" x="3822700" y="2800350"/>
          <p14:tracePt t="27376" x="3829050" y="2794000"/>
          <p14:tracePt t="27392" x="3835400" y="2794000"/>
          <p14:tracePt t="27503" x="3854450" y="2800350"/>
          <p14:tracePt t="27510" x="3860800" y="2813050"/>
          <p14:tracePt t="27518" x="3860800" y="2819400"/>
          <p14:tracePt t="27527" x="3867150" y="2819400"/>
          <p14:tracePt t="27543" x="3873500" y="2832100"/>
          <p14:tracePt t="27559" x="3879850" y="2838450"/>
          <p14:tracePt t="28018" x="3886200" y="2838450"/>
          <p14:tracePt t="28026" x="3892550" y="2832100"/>
          <p14:tracePt t="28034" x="3892550" y="2825750"/>
          <p14:tracePt t="28042" x="3905250" y="2825750"/>
          <p14:tracePt t="28059" x="3930650" y="2825750"/>
          <p14:tracePt t="28075" x="3962400" y="2825750"/>
          <p14:tracePt t="28092" x="3987800" y="2813050"/>
          <p14:tracePt t="28109" x="4025900" y="2800350"/>
          <p14:tracePt t="28125" x="4064000" y="2794000"/>
          <p14:tracePt t="28142" x="4089400" y="2794000"/>
          <p14:tracePt t="28158" x="4102100" y="2794000"/>
          <p14:tracePt t="28175" x="4108450" y="2800350"/>
          <p14:tracePt t="28332" x="4102100" y="2800350"/>
          <p14:tracePt t="28340" x="4083050" y="2806700"/>
          <p14:tracePt t="28350" x="4064000" y="2806700"/>
          <p14:tracePt t="28358" x="4044950" y="2813050"/>
          <p14:tracePt t="28375" x="3994150" y="2819400"/>
          <p14:tracePt t="28392" x="3943350" y="2825750"/>
          <p14:tracePt t="28408" x="3898900" y="2825750"/>
          <p14:tracePt t="28425" x="3873500" y="2825750"/>
          <p14:tracePt t="28442" x="3854450" y="2825750"/>
          <p14:tracePt t="28458" x="3841750" y="2825750"/>
          <p14:tracePt t="28475" x="3835400" y="2825750"/>
          <p14:tracePt t="28492" x="3829050" y="2832100"/>
          <p14:tracePt t="28950" x="3835400" y="2838450"/>
          <p14:tracePt t="28958" x="3841750" y="2838450"/>
          <p14:tracePt t="28966" x="3848100" y="2844800"/>
          <p14:tracePt t="28982" x="3854450" y="2844800"/>
          <p14:tracePt t="28991" x="3860800" y="2844800"/>
          <p14:tracePt t="29022" x="3867150" y="2844800"/>
          <p14:tracePt t="30392" x="3911600" y="2844800"/>
          <p14:tracePt t="30400" x="3956050" y="2844800"/>
          <p14:tracePt t="30408" x="3981450" y="2844800"/>
          <p14:tracePt t="30424" x="4013200" y="2832100"/>
          <p14:tracePt t="30440" x="4025900" y="2825750"/>
          <p14:tracePt t="30456" x="4025900" y="2819400"/>
          <p14:tracePt t="30816" x="4032250" y="2819400"/>
          <p14:tracePt t="30824" x="4044950" y="2825750"/>
          <p14:tracePt t="30832" x="4051300" y="2832100"/>
          <p14:tracePt t="30840" x="4064000" y="2832100"/>
          <p14:tracePt t="30856" x="4070350" y="2832100"/>
          <p14:tracePt t="30873" x="4083050" y="2832100"/>
          <p14:tracePt t="30889" x="4089400" y="2832100"/>
          <p14:tracePt t="31246" x="4108450" y="2832100"/>
          <p14:tracePt t="31254" x="4121150" y="2832100"/>
          <p14:tracePt t="31262" x="4146550" y="2832100"/>
          <p14:tracePt t="31272" x="4165600" y="2825750"/>
          <p14:tracePt t="31289" x="4197350" y="2825750"/>
          <p14:tracePt t="31306" x="4229100" y="2819400"/>
          <p14:tracePt t="31322" x="4235450" y="2813050"/>
          <p14:tracePt t="31339" x="4241800" y="2813050"/>
          <p14:tracePt t="31356" x="4248150" y="2813050"/>
          <p14:tracePt t="31372" x="4254500" y="2813050"/>
          <p14:tracePt t="31389" x="4260850" y="2806700"/>
          <p14:tracePt t="31406" x="4267200" y="2806700"/>
          <p14:tracePt t="31422" x="4273550" y="2806700"/>
          <p14:tracePt t="31439" x="4279900" y="2806700"/>
          <p14:tracePt t="31456" x="4286250" y="2806700"/>
          <p14:tracePt t="31552" x="4292600" y="2806700"/>
          <p14:tracePt t="31576" x="4298950" y="2806700"/>
          <p14:tracePt t="31584" x="4305300" y="2806700"/>
          <p14:tracePt t="31598" x="4318000" y="2806700"/>
          <p14:tracePt t="31607" x="4330700" y="2806700"/>
          <p14:tracePt t="31630" x="4337050" y="2806700"/>
          <p14:tracePt t="31780" x="4349750" y="2806700"/>
          <p14:tracePt t="31786" x="4356100" y="2806700"/>
          <p14:tracePt t="31794" x="4375150" y="2806700"/>
          <p14:tracePt t="31805" x="4381500" y="2813050"/>
          <p14:tracePt t="31822" x="4406900" y="2813050"/>
          <p14:tracePt t="31839" x="4413250" y="2813050"/>
          <p14:tracePt t="31855" x="4425950" y="2813050"/>
          <p14:tracePt t="31872" x="4432300" y="2819400"/>
          <p14:tracePt t="31888" x="4445000" y="2819400"/>
          <p14:tracePt t="31905" x="4457700" y="2819400"/>
          <p14:tracePt t="32038" x="4457700" y="2825750"/>
          <p14:tracePt t="32046" x="4457700" y="2832100"/>
          <p14:tracePt t="32055" x="4451350" y="2832100"/>
          <p14:tracePt t="32084" x="4445000" y="2832100"/>
          <p14:tracePt t="32453" x="4438650" y="2838450"/>
          <p14:tracePt t="32460" x="4432300" y="2838450"/>
          <p14:tracePt t="32476" x="4425950" y="2838450"/>
          <p14:tracePt t="32488" x="4419600" y="2838450"/>
          <p14:tracePt t="32505" x="4413250" y="2838450"/>
          <p14:tracePt t="32532" x="4406900" y="2838450"/>
          <p14:tracePt t="32539" x="4400550" y="2838450"/>
          <p14:tracePt t="32555" x="4387850" y="2838450"/>
          <p14:tracePt t="32571" x="4381500" y="2838450"/>
          <p14:tracePt t="32588" x="4368800" y="2838450"/>
          <p14:tracePt t="32604" x="4362450" y="2838450"/>
          <p14:tracePt t="32621" x="4349750" y="2838450"/>
          <p14:tracePt t="32638" x="4343400" y="2838450"/>
          <p14:tracePt t="32655" x="4337050" y="2838450"/>
          <p14:tracePt t="33088" x="4356100" y="2838450"/>
          <p14:tracePt t="33097" x="4375150" y="2838450"/>
          <p14:tracePt t="33104" x="4400550" y="2838450"/>
          <p14:tracePt t="33121" x="4445000" y="2832100"/>
          <p14:tracePt t="33137" x="4476750" y="2825750"/>
          <p14:tracePt t="33154" x="4502150" y="2819400"/>
          <p14:tracePt t="33171" x="4514850" y="2813050"/>
          <p14:tracePt t="33187" x="4521200" y="2806700"/>
          <p14:tracePt t="33220" x="4527550" y="2806700"/>
          <p14:tracePt t="33237" x="4533900" y="2806700"/>
          <p14:tracePt t="33253" x="4546600" y="2806700"/>
          <p14:tracePt t="33270" x="4546600" y="2800350"/>
          <p14:tracePt t="33287" x="4559300" y="2794000"/>
          <p14:tracePt t="33290" x="4565650" y="2794000"/>
          <p14:tracePt t="33306" x="4565650" y="2787650"/>
          <p14:tracePt t="33320" x="4572000" y="2787650"/>
          <p14:tracePt t="33339" x="4578350" y="2787650"/>
          <p14:tracePt t="33784" x="4584700" y="2787650"/>
          <p14:tracePt t="33824" x="4591050" y="2787650"/>
          <p14:tracePt t="33832" x="4597400" y="2787650"/>
          <p14:tracePt t="33870" x="4603750" y="2787650"/>
          <p14:tracePt t="33882" x="4610100" y="2787650"/>
          <p14:tracePt t="33894" x="4616450" y="2787650"/>
          <p14:tracePt t="33903" x="4622800" y="2787650"/>
          <p14:tracePt t="33920" x="4629150" y="2787650"/>
          <p14:tracePt t="33942" x="4635500" y="2787650"/>
          <p14:tracePt t="33953" x="4641850" y="2794000"/>
          <p14:tracePt t="33970" x="4648200" y="2794000"/>
          <p14:tracePt t="33987" x="4654550" y="2800350"/>
          <p14:tracePt t="34004" x="4660900" y="2800350"/>
          <p14:tracePt t="34020" x="4660900" y="2806700"/>
          <p14:tracePt t="34434" x="4660900" y="2794000"/>
          <p14:tracePt t="34442" x="4660900" y="2787650"/>
          <p14:tracePt t="34453" x="4660900" y="2781300"/>
          <p14:tracePt t="34470" x="4660900" y="2768600"/>
          <p14:tracePt t="34503" x="4660900" y="2762250"/>
          <p14:tracePt t="34520" x="4654550" y="2749550"/>
          <p14:tracePt t="34536" x="4648200" y="2749550"/>
          <p14:tracePt t="34600" x="4648200" y="2743200"/>
          <p14:tracePt t="34614" x="4641850" y="2743200"/>
          <p14:tracePt t="34622" x="4635500" y="2736850"/>
          <p14:tracePt t="34638" x="4629150" y="2736850"/>
          <p14:tracePt t="34700" x="4629150" y="2730500"/>
          <p14:tracePt t="34725" x="4622800" y="2717800"/>
          <p14:tracePt t="34732" x="4616450" y="2717800"/>
          <p14:tracePt t="34741" x="4616450" y="2711450"/>
          <p14:tracePt t="34752" x="4616450" y="2705100"/>
          <p14:tracePt t="34769" x="4610100" y="2698750"/>
          <p14:tracePt t="34888" x="4610100" y="2711450"/>
          <p14:tracePt t="34897" x="4610100" y="2717800"/>
          <p14:tracePt t="34904" x="4616450" y="2717800"/>
          <p14:tracePt t="34920" x="4616450" y="2730500"/>
          <p14:tracePt t="34936" x="4622800" y="2736850"/>
          <p14:tracePt t="34952" x="4622800" y="2749550"/>
          <p14:tracePt t="35046" x="4622800" y="2730500"/>
          <p14:tracePt t="35054" x="4616450" y="2705100"/>
          <p14:tracePt t="35062" x="4616450" y="2692400"/>
          <p14:tracePt t="35071" x="4616450" y="2679700"/>
          <p14:tracePt t="35086" x="4616450" y="2673350"/>
          <p14:tracePt t="35102" x="4616450" y="2660650"/>
          <p14:tracePt t="35136" x="4616450" y="2654300"/>
          <p14:tracePt t="35157" x="4616450" y="2647950"/>
          <p14:tracePt t="35234" x="4616450" y="2654300"/>
          <p14:tracePt t="35242" x="4622800" y="2660650"/>
          <p14:tracePt t="35252" x="4622800" y="2673350"/>
          <p14:tracePt t="35269" x="4635500" y="2692400"/>
          <p14:tracePt t="35286" x="4648200" y="2717800"/>
          <p14:tracePt t="35288" x="4654550" y="2724150"/>
          <p14:tracePt t="35302" x="4654550" y="2730500"/>
          <p14:tracePt t="35319" x="4654550" y="2736850"/>
          <p14:tracePt t="35415" x="4654550" y="2730500"/>
          <p14:tracePt t="35422" x="4654550" y="2711450"/>
          <p14:tracePt t="35435" x="4654550" y="2698750"/>
          <p14:tracePt t="35452" x="4654550" y="2692400"/>
          <p14:tracePt t="35570" x="4654550" y="2705100"/>
          <p14:tracePt t="35578" x="4648200" y="2705100"/>
          <p14:tracePt t="35586" x="4648200" y="2717800"/>
          <p14:tracePt t="35602" x="4641850" y="2730500"/>
          <p14:tracePt t="35619" x="4641850" y="2749550"/>
          <p14:tracePt t="35635" x="4641850" y="2755900"/>
          <p14:tracePt t="35727" x="4641850" y="2749550"/>
          <p14:tracePt t="35735" x="4635500" y="2730500"/>
          <p14:tracePt t="35742" x="4629150" y="2711450"/>
          <p14:tracePt t="35752" x="4622800" y="2705100"/>
          <p14:tracePt t="35768" x="4610100" y="2686050"/>
          <p14:tracePt t="35987" x="4552950" y="2654300"/>
          <p14:tracePt t="35995" x="4476750" y="2603500"/>
          <p14:tracePt t="36003" x="4400550" y="2552700"/>
          <p14:tracePt t="36018" x="4229100" y="2463800"/>
          <p14:tracePt t="36035" x="3994150" y="2355850"/>
          <p14:tracePt t="36051" x="3689350" y="2209800"/>
          <p14:tracePt t="36068" x="3448050" y="2082800"/>
          <p14:tracePt t="36085" x="3282950" y="2012950"/>
          <p14:tracePt t="36101" x="3149600" y="1974850"/>
          <p14:tracePt t="36118" x="3060700" y="1955800"/>
          <p14:tracePt t="36135" x="3041650" y="1949450"/>
          <p14:tracePt t="36151" x="3028950" y="1949450"/>
          <p14:tracePt t="36168" x="3022600" y="1949450"/>
          <p14:tracePt t="36185" x="3009900" y="1955800"/>
          <p14:tracePt t="36201" x="3003550" y="1962150"/>
          <p14:tracePt t="36218" x="2978150" y="1968500"/>
          <p14:tracePt t="36235" x="2927350" y="1974850"/>
          <p14:tracePt t="36252" x="2774950" y="2000250"/>
          <p14:tracePt t="36268" x="2673350" y="2032000"/>
          <p14:tracePt t="36285" x="2603500" y="2051050"/>
          <p14:tracePt t="36301" x="2559050" y="2076450"/>
          <p14:tracePt t="36318" x="2533650" y="2114550"/>
          <p14:tracePt t="36335" x="2501900" y="2146300"/>
          <p14:tracePt t="36351" x="2495550" y="2184400"/>
          <p14:tracePt t="36368" x="2482850" y="2209800"/>
          <p14:tracePt t="36384" x="2470150" y="2222500"/>
          <p14:tracePt t="36401" x="2457450" y="2241550"/>
          <p14:tracePt t="36418" x="2451100" y="2241550"/>
          <p14:tracePt t="36434" x="2451100" y="2247900"/>
          <p14:tracePt t="36451" x="2444750" y="2247900"/>
          <p14:tracePt t="36468" x="2438400" y="2247900"/>
          <p14:tracePt t="36484" x="2406650" y="2247900"/>
          <p14:tracePt t="36501" x="2374900" y="2235200"/>
          <p14:tracePt t="36518" x="2324100" y="2216150"/>
          <p14:tracePt t="36534" x="2279650" y="2178050"/>
          <p14:tracePt t="36551" x="2203450" y="2082800"/>
          <p14:tracePt t="36568" x="2120900" y="1936750"/>
          <p14:tracePt t="36584" x="2038350" y="1746250"/>
          <p14:tracePt t="36603" x="1943100" y="1479550"/>
          <p14:tracePt t="36618" x="1866900" y="1244600"/>
          <p14:tracePt t="36634" x="1816100" y="1092200"/>
          <p14:tracePt t="36651" x="1803400" y="1016000"/>
          <p14:tracePt t="36668" x="1790700" y="971550"/>
          <p14:tracePt t="36684" x="1790700" y="958850"/>
          <p14:tracePt t="36769" x="1784350" y="939800"/>
          <p14:tracePt t="36776" x="1784350" y="920750"/>
          <p14:tracePt t="36785" x="1778000" y="908050"/>
          <p14:tracePt t="36800" x="1778000" y="889000"/>
          <p14:tracePt t="36870" x="1778000" y="895350"/>
          <p14:tracePt t="36878" x="1784350" y="939800"/>
          <p14:tracePt t="36886" x="1809750" y="1016000"/>
          <p14:tracePt t="36901" x="1835150" y="1098550"/>
          <p14:tracePt t="36918" x="1930400" y="1384300"/>
          <p14:tracePt t="36934" x="1981200" y="1524000"/>
          <p14:tracePt t="36951" x="2019300" y="1676400"/>
          <p14:tracePt t="36967" x="2032000" y="1778000"/>
          <p14:tracePt t="36984" x="2044700" y="1854200"/>
          <p14:tracePt t="37001" x="2057400" y="1917700"/>
          <p14:tracePt t="37017" x="2070100" y="1974850"/>
          <p14:tracePt t="37034" x="2082800" y="2025650"/>
          <p14:tracePt t="37051" x="2089150" y="2070100"/>
          <p14:tracePt t="37067" x="2089150" y="2076450"/>
          <p14:tracePt t="37084" x="2089150" y="2082800"/>
          <p14:tracePt t="37130" x="2095500" y="2089150"/>
          <p14:tracePt t="37138" x="2095500" y="2095500"/>
          <p14:tracePt t="37150" x="2095500" y="2101850"/>
          <p14:tracePt t="37168" x="2101850" y="2114550"/>
          <p14:tracePt t="37184" x="2101850" y="2120900"/>
          <p14:tracePt t="37341" x="2101850" y="2095500"/>
          <p14:tracePt t="37348" x="2108200" y="2051050"/>
          <p14:tracePt t="37356" x="2108200" y="2012950"/>
          <p14:tracePt t="37367" x="2095500" y="1955800"/>
          <p14:tracePt t="37384" x="2070100" y="1816100"/>
          <p14:tracePt t="37400" x="2019300" y="1663700"/>
          <p14:tracePt t="37417" x="1981200" y="1549400"/>
          <p14:tracePt t="37434" x="1962150" y="1454150"/>
          <p14:tracePt t="37450" x="1949450" y="1409700"/>
          <p14:tracePt t="37467" x="1936750" y="1377950"/>
          <p14:tracePt t="37484" x="1924050" y="1333500"/>
          <p14:tracePt t="37500" x="1917700" y="1295400"/>
          <p14:tracePt t="37517" x="1905000" y="1257300"/>
          <p14:tracePt t="37534" x="1898650" y="1244600"/>
          <p14:tracePt t="37550" x="1892300" y="1231900"/>
          <p14:tracePt t="37567" x="1892300" y="1225550"/>
          <p14:tracePt t="37584" x="1885950" y="1219200"/>
          <p14:tracePt t="37600" x="1885950" y="1200150"/>
          <p14:tracePt t="37617" x="1885950" y="1193800"/>
          <p14:tracePt t="37633" x="1879600" y="1187450"/>
          <p14:tracePt t="37749" x="1898650" y="1219200"/>
          <p14:tracePt t="37758" x="1917700" y="1257300"/>
          <p14:tracePt t="37766" x="1943100" y="1301750"/>
          <p14:tracePt t="37783" x="1981200" y="1428750"/>
          <p14:tracePt t="37800" x="2006600" y="1568450"/>
          <p14:tracePt t="37803" x="2012950" y="1644650"/>
          <p14:tracePt t="37817" x="2025650" y="1708150"/>
          <p14:tracePt t="37834" x="2038350" y="1866900"/>
          <p14:tracePt t="37850" x="2038350" y="1955800"/>
          <p14:tracePt t="37867" x="2038350" y="2032000"/>
          <p14:tracePt t="37883" x="2038350" y="2070100"/>
          <p14:tracePt t="37900" x="2044700" y="2114550"/>
          <p14:tracePt t="37917" x="2044700" y="2127250"/>
          <p14:tracePt t="37933" x="2044700" y="2133600"/>
          <p14:tracePt t="37950" x="2044700" y="2146300"/>
          <p14:tracePt t="37967" x="2044700" y="2152650"/>
          <p14:tracePt t="37983" x="2051050" y="2165350"/>
          <p14:tracePt t="38000" x="2057400" y="2178050"/>
          <p14:tracePt t="38017" x="2063750" y="2184400"/>
          <p14:tracePt t="38033" x="2076450" y="2209800"/>
          <p14:tracePt t="38050" x="2082800" y="2222500"/>
          <p14:tracePt t="38066" x="2095500" y="2235200"/>
          <p14:tracePt t="38157" x="2101850" y="2197100"/>
          <p14:tracePt t="38165" x="2108200" y="2120900"/>
          <p14:tracePt t="38173" x="2114550" y="2025650"/>
          <p14:tracePt t="38183" x="2114550" y="1911350"/>
          <p14:tracePt t="38200" x="2076450" y="1657350"/>
          <p14:tracePt t="38218" x="2044700" y="1422400"/>
          <p14:tracePt t="38233" x="2032000" y="1352550"/>
          <p14:tracePt t="38250" x="2006600" y="1219200"/>
          <p14:tracePt t="38266" x="1993900" y="1168400"/>
          <p14:tracePt t="38283" x="1981200" y="1136650"/>
          <p14:tracePt t="38300" x="1968500" y="1111250"/>
          <p14:tracePt t="38316" x="1962150" y="1111250"/>
          <p14:tracePt t="38333" x="1962150" y="1104900"/>
          <p14:tracePt t="38460" x="1962150" y="1111250"/>
          <p14:tracePt t="38468" x="1974850" y="1143000"/>
          <p14:tracePt t="38483" x="1987550" y="1174750"/>
          <p14:tracePt t="38500" x="2038350" y="1365250"/>
          <p14:tracePt t="38516" x="2057400" y="1517650"/>
          <p14:tracePt t="38533" x="2101850" y="1651000"/>
          <p14:tracePt t="38549" x="2133600" y="1771650"/>
          <p14:tracePt t="38566" x="2165350" y="1873250"/>
          <p14:tracePt t="38583" x="2197100" y="1962150"/>
          <p14:tracePt t="38599" x="2209800" y="2019300"/>
          <p14:tracePt t="38616" x="2216150" y="2051050"/>
          <p14:tracePt t="38633" x="2222500" y="2057400"/>
          <p14:tracePt t="38939" x="2222500" y="2025650"/>
          <p14:tracePt t="38946" x="2209800" y="1955800"/>
          <p14:tracePt t="38954" x="2178050" y="1854200"/>
          <p14:tracePt t="38966" x="2146300" y="1733550"/>
          <p14:tracePt t="38982" x="2095500" y="1562100"/>
          <p14:tracePt t="38999" x="2082800" y="1492250"/>
          <p14:tracePt t="39016" x="2070100" y="1435100"/>
          <p14:tracePt t="39032" x="2063750" y="1422400"/>
          <p14:tracePt t="39049" x="2063750" y="1416050"/>
          <p14:tracePt t="39065" x="2063750" y="1409700"/>
          <p14:tracePt t="39292" x="2063750" y="1397000"/>
          <p14:tracePt t="39299" x="2051050" y="1371600"/>
          <p14:tracePt t="39306" x="2044700" y="1352550"/>
          <p14:tracePt t="39315" x="2038350" y="1333500"/>
          <p14:tracePt t="39332" x="2025650" y="1301750"/>
          <p14:tracePt t="39349" x="2012950" y="1282700"/>
          <p14:tracePt t="39365" x="2006600" y="1270000"/>
          <p14:tracePt t="39382" x="2000250" y="1257300"/>
          <p14:tracePt t="39399" x="2000250" y="1250950"/>
          <p14:tracePt t="39431" x="1993900" y="1250950"/>
          <p14:tracePt t="39472" x="1993900" y="1244600"/>
          <p14:tracePt t="39480" x="1987550" y="1244600"/>
          <p14:tracePt t="39487" x="1981200" y="1238250"/>
          <p14:tracePt t="39499" x="1981200" y="1231900"/>
          <p14:tracePt t="39515" x="1974850" y="1231900"/>
          <p14:tracePt t="39691" x="1974850" y="1238250"/>
          <p14:tracePt t="39699" x="1981200" y="1270000"/>
          <p14:tracePt t="39715" x="2000250" y="1352550"/>
          <p14:tracePt t="39731" x="2025650" y="1460500"/>
          <p14:tracePt t="39748" x="2057400" y="1600200"/>
          <p14:tracePt t="39765" x="2082800" y="1733550"/>
          <p14:tracePt t="39782" x="2101850" y="1860550"/>
          <p14:tracePt t="39798" x="2120900" y="1962150"/>
          <p14:tracePt t="39801" x="2127250" y="2006600"/>
          <p14:tracePt t="39815" x="2139950" y="2051050"/>
          <p14:tracePt t="39832" x="2152650" y="2152650"/>
          <p14:tracePt t="39848" x="2159000" y="2209800"/>
          <p14:tracePt t="39865" x="2165350" y="2247900"/>
          <p14:tracePt t="39882" x="2171700" y="2273300"/>
          <p14:tracePt t="39898" x="2178050" y="2292350"/>
          <p14:tracePt t="39915" x="2184400" y="2305050"/>
          <p14:tracePt t="39931" x="2184400" y="2311400"/>
          <p14:tracePt t="39948" x="2190750" y="2324100"/>
          <p14:tracePt t="39965" x="2197100" y="2343150"/>
          <p14:tracePt t="40169" x="2197100" y="2336800"/>
          <p14:tracePt t="40177" x="2197100" y="2305050"/>
          <p14:tracePt t="40185" x="2190750" y="2260600"/>
          <p14:tracePt t="40198" x="2171700" y="2203450"/>
          <p14:tracePt t="40215" x="2159000" y="2044700"/>
          <p14:tracePt t="40232" x="2082800" y="1689100"/>
          <p14:tracePt t="40248" x="2038350" y="1466850"/>
          <p14:tracePt t="40265" x="1993900" y="1282700"/>
          <p14:tracePt t="40281" x="1974850" y="1181100"/>
          <p14:tracePt t="40298" x="1962150" y="1111250"/>
          <p14:tracePt t="40315" x="1962150" y="1066800"/>
          <p14:tracePt t="40331" x="1962150" y="1028700"/>
          <p14:tracePt t="40348" x="1962150" y="1009650"/>
          <p14:tracePt t="40466" x="1962150" y="1022350"/>
          <p14:tracePt t="40474" x="1981200" y="1054100"/>
          <p14:tracePt t="40482" x="2006600" y="1098550"/>
          <p14:tracePt t="40498" x="2057400" y="1225550"/>
          <p14:tracePt t="40514" x="2114550" y="1397000"/>
          <p14:tracePt t="40531" x="2222500" y="1587500"/>
          <p14:tracePt t="40548" x="2368550" y="1758950"/>
          <p14:tracePt t="40564" x="2520950" y="1917700"/>
          <p14:tracePt t="40581" x="2736850" y="2089150"/>
          <p14:tracePt t="40597" x="2921000" y="2178050"/>
          <p14:tracePt t="40614" x="3117850" y="2254250"/>
          <p14:tracePt t="40631" x="3251200" y="2286000"/>
          <p14:tracePt t="40648" x="3371850" y="2317750"/>
          <p14:tracePt t="40664" x="3460750" y="2349500"/>
          <p14:tracePt t="40680" x="3562350" y="2362200"/>
          <p14:tracePt t="40697" x="3695700" y="2381250"/>
          <p14:tracePt t="40714" x="3803650" y="2393950"/>
          <p14:tracePt t="40730" x="3873500" y="2413000"/>
          <p14:tracePt t="40748" x="3930650" y="2425700"/>
          <p14:tracePt t="40764" x="3949700" y="2438400"/>
          <p14:tracePt t="40781" x="3975100" y="2451100"/>
          <p14:tracePt t="40797" x="4006850" y="2470150"/>
          <p14:tracePt t="40814" x="4057650" y="2476500"/>
          <p14:tracePt t="40831" x="4095750" y="2495550"/>
          <p14:tracePt t="40847" x="4114800" y="2508250"/>
          <p14:tracePt t="40864" x="4121150" y="2514600"/>
          <p14:tracePt t="40881" x="4152900" y="2527300"/>
          <p14:tracePt t="40897" x="4203700" y="2559050"/>
          <p14:tracePt t="40914" x="4248150" y="2571750"/>
          <p14:tracePt t="40931" x="4349750" y="2597150"/>
          <p14:tracePt t="40947" x="4445000" y="2622550"/>
          <p14:tracePt t="40964" x="4508500" y="2635250"/>
          <p14:tracePt t="40981" x="4521200" y="2641600"/>
          <p14:tracePt t="40998" x="4527550" y="2641600"/>
          <p14:tracePt t="41031" x="4533900" y="2641600"/>
          <p14:tracePt t="41047" x="4540250" y="2647950"/>
          <p14:tracePt t="41064" x="4546600" y="2654300"/>
          <p14:tracePt t="41080" x="4552950" y="2654300"/>
          <p14:tracePt t="41097" x="4559300" y="2660650"/>
          <p14:tracePt t="41114" x="4591050" y="2667000"/>
          <p14:tracePt t="41130" x="4629150" y="2679700"/>
          <p14:tracePt t="41148" x="4686300" y="2705100"/>
          <p14:tracePt t="41164" x="4711700" y="2717800"/>
          <p14:tracePt t="41180" x="4718050" y="2717800"/>
          <p14:tracePt t="41304" x="4718050" y="2724150"/>
          <p14:tracePt t="41313" x="4711700" y="2730500"/>
          <p14:tracePt t="41322" x="4686300" y="2736850"/>
          <p14:tracePt t="41330" x="4667250" y="2743200"/>
          <p14:tracePt t="41347" x="4616450" y="2755900"/>
          <p14:tracePt t="41364" x="4565650" y="2768600"/>
          <p14:tracePt t="41380" x="4521200" y="2774950"/>
          <p14:tracePt t="41397" x="4457700" y="2787650"/>
          <p14:tracePt t="41414" x="4400550" y="2800350"/>
          <p14:tracePt t="41430" x="4368800" y="2813050"/>
          <p14:tracePt t="41447" x="4362450" y="2819400"/>
          <p14:tracePt t="41463" x="4356100" y="2825750"/>
          <p14:tracePt t="41480" x="4343400" y="2825750"/>
          <p14:tracePt t="41497" x="4337050" y="2825750"/>
          <p14:tracePt t="41681" x="4318000" y="2825750"/>
          <p14:tracePt t="41688" x="4298950" y="2825750"/>
          <p14:tracePt t="41698" x="4273550" y="2825750"/>
          <p14:tracePt t="41713" x="4229100" y="2813050"/>
          <p14:tracePt t="41730" x="4159250" y="2800350"/>
          <p14:tracePt t="41747" x="4070350" y="2781300"/>
          <p14:tracePt t="41763" x="4000500" y="2768600"/>
          <p14:tracePt t="41780" x="3962400" y="2755900"/>
          <p14:tracePt t="41797" x="3949700" y="2755900"/>
          <p14:tracePt t="41814" x="3924300" y="2749550"/>
          <p14:tracePt t="41830" x="3892550" y="2743200"/>
          <p14:tracePt t="41847" x="3860800" y="2736850"/>
          <p14:tracePt t="41863" x="3829050" y="2736850"/>
          <p14:tracePt t="41880" x="3790950" y="2736850"/>
          <p14:tracePt t="41897" x="3759200" y="2743200"/>
          <p14:tracePt t="41913" x="3721100" y="2749550"/>
          <p14:tracePt t="41930" x="3695700" y="2755900"/>
          <p14:tracePt t="41946" x="3683000" y="2755900"/>
          <p14:tracePt t="41963" x="3676650" y="2755900"/>
          <p14:tracePt t="41980" x="3657600" y="2755900"/>
          <p14:tracePt t="41996" x="3638550" y="2755900"/>
          <p14:tracePt t="42013" x="3632200" y="2743200"/>
          <p14:tracePt t="42030" x="3613150" y="2736850"/>
          <p14:tracePt t="42046" x="3600450" y="2730500"/>
          <p14:tracePt t="42063" x="3587750" y="2730500"/>
          <p14:tracePt t="42080" x="3568700" y="2730500"/>
          <p14:tracePt t="42096" x="3556000" y="2730500"/>
          <p14:tracePt t="42113" x="3517900" y="2730500"/>
          <p14:tracePt t="42129" x="3479800" y="2730500"/>
          <p14:tracePt t="42146" x="3435350" y="2743200"/>
          <p14:tracePt t="42163" x="3403600" y="2755900"/>
          <p14:tracePt t="42179" x="3365500" y="2762250"/>
          <p14:tracePt t="42196" x="3333750" y="2774950"/>
          <p14:tracePt t="42213" x="3302000" y="2787650"/>
          <p14:tracePt t="42229" x="3289300" y="2800350"/>
          <p14:tracePt t="42246" x="3276600" y="2800350"/>
          <p14:tracePt t="42263" x="3270250" y="2806700"/>
          <p14:tracePt t="42279" x="3257550" y="2813050"/>
          <p14:tracePt t="42296" x="3251200" y="2819400"/>
          <p14:tracePt t="42313" x="3244850" y="2825750"/>
          <p14:tracePt t="42330" x="3225800" y="2832100"/>
          <p14:tracePt t="42346" x="3219450" y="2838450"/>
          <p14:tracePt t="42363" x="3213100" y="2844800"/>
          <p14:tracePt t="42379" x="3206750" y="2844800"/>
          <p14:tracePt t="42396" x="3194050" y="2844800"/>
          <p14:tracePt t="42413" x="3187700" y="2844800"/>
          <p14:tracePt t="42429" x="3181350" y="2844800"/>
          <p14:tracePt t="42446" x="3181350" y="2851150"/>
          <p14:tracePt t="43037" x="3206750" y="2851150"/>
          <p14:tracePt t="43044" x="3238500" y="2851150"/>
          <p14:tracePt t="43052" x="3276600" y="2844800"/>
          <p14:tracePt t="43062" x="3321050" y="2838450"/>
          <p14:tracePt t="43079" x="3371850" y="2832100"/>
          <p14:tracePt t="43095" x="3409950" y="2825750"/>
          <p14:tracePt t="43112" x="3441700" y="2819400"/>
          <p14:tracePt t="43129" x="3460750" y="2813050"/>
          <p14:tracePt t="43145" x="3505200" y="2813050"/>
          <p14:tracePt t="43162" x="3543300" y="2813050"/>
          <p14:tracePt t="43179" x="3594100" y="2800350"/>
          <p14:tracePt t="43195" x="3651250" y="2794000"/>
          <p14:tracePt t="43212" x="3721100" y="2781300"/>
          <p14:tracePt t="43229" x="3797300" y="2768600"/>
          <p14:tracePt t="43246" x="3873500" y="2749550"/>
          <p14:tracePt t="43262" x="3886200" y="2749550"/>
          <p14:tracePt t="43279" x="3892550" y="2749550"/>
          <p14:tracePt t="43717" x="3879850" y="2755900"/>
          <p14:tracePt t="43724" x="3873500" y="2755900"/>
          <p14:tracePt t="43732" x="3867150" y="2755900"/>
          <p14:tracePt t="43745" x="3860800" y="2762250"/>
          <p14:tracePt t="44078" x="3867150" y="2762250"/>
          <p14:tracePt t="44087" x="3886200" y="2762250"/>
          <p14:tracePt t="44095" x="3898900" y="2762250"/>
          <p14:tracePt t="44111" x="3911600" y="2768600"/>
          <p14:tracePt t="44128" x="3917950" y="2768600"/>
          <p14:tracePt t="44145" x="3917950" y="2774950"/>
          <p14:tracePt t="44161" x="3924300" y="2774950"/>
          <p14:tracePt t="44399" x="3937000" y="2774950"/>
          <p14:tracePt t="44407" x="3956050" y="2774950"/>
          <p14:tracePt t="44414" x="3981450" y="2774950"/>
          <p14:tracePt t="44427" x="4006850" y="2774950"/>
          <p14:tracePt t="44444" x="4038600" y="2768600"/>
          <p14:tracePt t="44461" x="4070350" y="2768600"/>
          <p14:tracePt t="44478" x="4095750" y="2768600"/>
          <p14:tracePt t="44494" x="4114800" y="2768600"/>
          <p14:tracePt t="44511" x="4127500" y="2768600"/>
          <p14:tracePt t="44527" x="4152900" y="2768600"/>
          <p14:tracePt t="44544" x="4171950" y="2768600"/>
          <p14:tracePt t="44561" x="4197350" y="2768600"/>
          <p14:tracePt t="44578" x="4210050" y="2768600"/>
          <p14:tracePt t="44594" x="4216400" y="2768600"/>
          <p14:tracePt t="44627" x="4222750" y="2768600"/>
          <p14:tracePt t="44814" x="4191000" y="2774950"/>
          <p14:tracePt t="44822" x="4121150" y="2794000"/>
          <p14:tracePt t="44831" x="4057650" y="2806700"/>
          <p14:tracePt t="44844" x="3930650" y="2857500"/>
          <p14:tracePt t="44860" x="3841750" y="2889250"/>
          <p14:tracePt t="44877" x="3759200" y="2908300"/>
          <p14:tracePt t="44894" x="3714750" y="2927350"/>
          <p14:tracePt t="44910" x="3708400" y="2940050"/>
          <p14:tracePt t="44927" x="3702050" y="2946400"/>
          <p14:tracePt t="44944" x="3689350" y="2952750"/>
          <p14:tracePt t="44960" x="3689350" y="2959100"/>
          <p14:tracePt t="44978" x="3676650" y="2965450"/>
          <p14:tracePt t="44994" x="3670300" y="2965450"/>
          <p14:tracePt t="45010" x="3663950" y="2971800"/>
          <p14:tracePt t="45559" x="3683000" y="2959100"/>
          <p14:tracePt t="45566" x="3733800" y="2946400"/>
          <p14:tracePt t="45576" x="3810000" y="2927350"/>
          <p14:tracePt t="45593" x="4013200" y="2901950"/>
          <p14:tracePt t="45610" x="4241800" y="2851150"/>
          <p14:tracePt t="45627" x="4464050" y="2844800"/>
          <p14:tracePt t="45644" x="4654550" y="2844800"/>
          <p14:tracePt t="45660" x="4718050" y="2844800"/>
          <p14:tracePt t="45676" x="4768850" y="2838450"/>
          <p14:tracePt t="45693" x="4819650" y="2832100"/>
          <p14:tracePt t="45710" x="4851400" y="2832100"/>
          <p14:tracePt t="45726" x="4889500" y="2832100"/>
          <p14:tracePt t="45743" x="4927600" y="2832100"/>
          <p14:tracePt t="45760" x="4953000" y="2832100"/>
          <p14:tracePt t="45776" x="4965700" y="2832100"/>
          <p14:tracePt t="45793" x="4978400" y="2832100"/>
          <p14:tracePt t="45810" x="5010150" y="2825750"/>
          <p14:tracePt t="45826" x="5048250" y="2825750"/>
          <p14:tracePt t="45843" x="5080000" y="2825750"/>
          <p14:tracePt t="45860" x="5118100" y="2825750"/>
          <p14:tracePt t="45876" x="5137150" y="2838450"/>
          <p14:tracePt t="45895" x="5162550" y="2851150"/>
          <p14:tracePt t="45910" x="5175250" y="2851150"/>
          <p14:tracePt t="45926" x="5181600" y="2851150"/>
          <p14:tracePt t="45943" x="5194300" y="2857500"/>
          <p14:tracePt t="45960" x="5200650" y="2857500"/>
          <p14:tracePt t="46192" x="5207000" y="2857500"/>
          <p14:tracePt t="46208" x="5219700" y="2857500"/>
          <p14:tracePt t="46216" x="5264150" y="2857500"/>
          <p14:tracePt t="46226" x="5314950" y="2857500"/>
          <p14:tracePt t="46243" x="5461000" y="2863850"/>
          <p14:tracePt t="46259" x="5594350" y="2876550"/>
          <p14:tracePt t="46276" x="5657850" y="2876550"/>
          <p14:tracePt t="46293" x="5683250" y="2876550"/>
          <p14:tracePt t="46310" x="5689600" y="2876550"/>
          <p14:tracePt t="46335" x="5695950" y="2876550"/>
          <p14:tracePt t="46342" x="5695950" y="2870200"/>
          <p14:tracePt t="46359" x="5702300" y="2870200"/>
          <p14:tracePt t="46376" x="5708650" y="2863850"/>
          <p14:tracePt t="46392" x="5715000" y="2863850"/>
          <p14:tracePt t="47092" x="5715000" y="2844800"/>
          <p14:tracePt t="47100" x="5721350" y="2825750"/>
          <p14:tracePt t="47108" x="5727700" y="2794000"/>
          <p14:tracePt t="47125" x="5746750" y="2654300"/>
          <p14:tracePt t="47141" x="5765800" y="2444750"/>
          <p14:tracePt t="47158" x="5765800" y="2108200"/>
          <p14:tracePt t="47175" x="5772150" y="1758950"/>
          <p14:tracePt t="47192" x="5816600" y="1473200"/>
          <p14:tracePt t="47208" x="5842000" y="1270000"/>
          <p14:tracePt t="47225" x="5867400" y="1123950"/>
          <p14:tracePt t="47241" x="5892800" y="920750"/>
          <p14:tracePt t="47258" x="5905500" y="800100"/>
          <p14:tracePt t="47275" x="5924550" y="711200"/>
          <p14:tracePt t="47292" x="5943600" y="615950"/>
          <p14:tracePt t="47308" x="5956300" y="546100"/>
          <p14:tracePt t="47312" x="5962650" y="520700"/>
          <p14:tracePt t="47325" x="5969000" y="495300"/>
          <p14:tracePt t="47342" x="5969000" y="463550"/>
          <p14:tracePt t="47358" x="5969000" y="431800"/>
          <p14:tracePt t="47375" x="5956300" y="412750"/>
          <p14:tracePt t="47392" x="5949950" y="406400"/>
          <p14:tracePt t="47476" x="5943600" y="406400"/>
          <p14:tracePt t="47484" x="5937250" y="406400"/>
          <p14:tracePt t="47492" x="5930900" y="412750"/>
          <p14:tracePt t="47508" x="5924550" y="419100"/>
          <p14:tracePt t="47525" x="5918200" y="438150"/>
          <p14:tracePt t="47541" x="5911850" y="476250"/>
          <p14:tracePt t="47558" x="5911850" y="520700"/>
          <p14:tracePt t="47575" x="5930900" y="584200"/>
          <p14:tracePt t="47591" x="5943600" y="628650"/>
          <p14:tracePt t="47608" x="5956300" y="660400"/>
          <p14:tracePt t="47625" x="5969000" y="673100"/>
          <p14:tracePt t="47642" x="5969000" y="685800"/>
          <p14:tracePt t="47720" x="5969000" y="692150"/>
          <p14:tracePt t="47742" x="5969000" y="698500"/>
          <p14:tracePt t="47824" x="5969000" y="704850"/>
          <p14:tracePt t="47838" x="5969000" y="717550"/>
          <p14:tracePt t="47844" x="5969000" y="736600"/>
          <p14:tracePt t="47858" x="5969000" y="749300"/>
          <p14:tracePt t="47875" x="5962650" y="787400"/>
          <p14:tracePt t="47892" x="5949950" y="819150"/>
          <p14:tracePt t="47908" x="5943600" y="838200"/>
          <p14:tracePt t="47924" x="5930900" y="869950"/>
          <p14:tracePt t="47941" x="5918200" y="889000"/>
          <p14:tracePt t="47958" x="5911850" y="908050"/>
          <p14:tracePt t="47974" x="5899150" y="914400"/>
          <p14:tracePt t="47991" x="5892800" y="920750"/>
          <p14:tracePt t="48008" x="5886450" y="927100"/>
          <p14:tracePt t="48024" x="5867400" y="939800"/>
          <p14:tracePt t="48041" x="5848350" y="939800"/>
          <p14:tracePt t="48058" x="5829300" y="946150"/>
          <p14:tracePt t="48074" x="5810250" y="946150"/>
          <p14:tracePt t="48091" x="5778500" y="946150"/>
          <p14:tracePt t="48108" x="5734050" y="946150"/>
          <p14:tracePt t="48124" x="5702300" y="946150"/>
          <p14:tracePt t="48141" x="5670550" y="946150"/>
          <p14:tracePt t="48158" x="5626100" y="946150"/>
          <p14:tracePt t="48174" x="5619750" y="946150"/>
          <p14:tracePt t="48191" x="5613400" y="946150"/>
          <p14:tracePt t="48208" x="5600700" y="946150"/>
          <p14:tracePt t="48224" x="5594350" y="946150"/>
          <p14:tracePt t="48241" x="5575300" y="946150"/>
          <p14:tracePt t="48258" x="5543550" y="946150"/>
          <p14:tracePt t="48274" x="5518150" y="946150"/>
          <p14:tracePt t="48291" x="5511800" y="946150"/>
          <p14:tracePt t="48308" x="5499100" y="946150"/>
          <p14:tracePt t="48324" x="5473700" y="939800"/>
          <p14:tracePt t="48341" x="5467350" y="933450"/>
          <p14:tracePt t="48357" x="5454650" y="933450"/>
          <p14:tracePt t="48374" x="5441950" y="933450"/>
          <p14:tracePt t="48391" x="5422900" y="927100"/>
          <p14:tracePt t="48408" x="5403850" y="920750"/>
          <p14:tracePt t="48424" x="5397500" y="914400"/>
          <p14:tracePt t="48441" x="5391150" y="914400"/>
          <p14:tracePt t="48480" x="5384800" y="914400"/>
          <p14:tracePt t="48495" x="5378450" y="908050"/>
          <p14:tracePt t="48507" x="5365750" y="889000"/>
          <p14:tracePt t="48524" x="5334000" y="857250"/>
          <p14:tracePt t="48541" x="5321300" y="825500"/>
          <p14:tracePt t="48557" x="5289550" y="787400"/>
          <p14:tracePt t="48574" x="5283200" y="774700"/>
          <p14:tracePt t="48591" x="5276850" y="755650"/>
          <p14:tracePt t="48607" x="5264150" y="736600"/>
          <p14:tracePt t="48624" x="5257800" y="711200"/>
          <p14:tracePt t="48640" x="5245100" y="673100"/>
          <p14:tracePt t="48657" x="5238750" y="641350"/>
          <p14:tracePt t="48674" x="5219700" y="590550"/>
          <p14:tracePt t="48690" x="5213350" y="546100"/>
          <p14:tracePt t="48707" x="5213350" y="514350"/>
          <p14:tracePt t="48724" x="5213350" y="488950"/>
          <p14:tracePt t="48741" x="5213350" y="469900"/>
          <p14:tracePt t="48757" x="5213350" y="463550"/>
          <p14:tracePt t="48775" x="5226050" y="457200"/>
          <p14:tracePt t="48790" x="5226050" y="444500"/>
          <p14:tracePt t="48808" x="5251450" y="431800"/>
          <p14:tracePt t="48824" x="5283200" y="419100"/>
          <p14:tracePt t="48840" x="5321300" y="406400"/>
          <p14:tracePt t="48857" x="5365750" y="393700"/>
          <p14:tracePt t="48874" x="5403850" y="381000"/>
          <p14:tracePt t="48890" x="5448300" y="381000"/>
          <p14:tracePt t="48907" x="5499100" y="374650"/>
          <p14:tracePt t="48924" x="5543550" y="374650"/>
          <p14:tracePt t="48940" x="5581650" y="374650"/>
          <p14:tracePt t="48957" x="5632450" y="374650"/>
          <p14:tracePt t="48974" x="5676900" y="374650"/>
          <p14:tracePt t="48990" x="5715000" y="374650"/>
          <p14:tracePt t="49007" x="5746750" y="381000"/>
          <p14:tracePt t="49023" x="5765800" y="387350"/>
          <p14:tracePt t="49040" x="5797550" y="393700"/>
          <p14:tracePt t="49057" x="5822950" y="400050"/>
          <p14:tracePt t="49073" x="5829300" y="406400"/>
          <p14:tracePt t="49090" x="5835650" y="406400"/>
          <p14:tracePt t="49107" x="5848350" y="406400"/>
          <p14:tracePt t="49123" x="5854700" y="419100"/>
          <p14:tracePt t="49140" x="5886450" y="425450"/>
          <p14:tracePt t="49157" x="5937250" y="463550"/>
          <p14:tracePt t="49173" x="5981700" y="488950"/>
          <p14:tracePt t="49190" x="6019800" y="508000"/>
          <p14:tracePt t="49207" x="6057900" y="546100"/>
          <p14:tracePt t="49224" x="6102350" y="596900"/>
          <p14:tracePt t="49240" x="6127750" y="615950"/>
          <p14:tracePt t="49257" x="6140450" y="628650"/>
          <p14:tracePt t="49273" x="6146800" y="635000"/>
          <p14:tracePt t="49290" x="6153150" y="647700"/>
          <p14:tracePt t="49307" x="6159500" y="660400"/>
          <p14:tracePt t="49324" x="6165850" y="704850"/>
          <p14:tracePt t="49340" x="6178550" y="736600"/>
          <p14:tracePt t="49357" x="6178550" y="774700"/>
          <p14:tracePt t="49373" x="6184900" y="800100"/>
          <p14:tracePt t="49390" x="6184900" y="825500"/>
          <p14:tracePt t="49406" x="6184900" y="857250"/>
          <p14:tracePt t="49423" x="6184900" y="882650"/>
          <p14:tracePt t="49440" x="6172200" y="914400"/>
          <p14:tracePt t="49456" x="6165850" y="933450"/>
          <p14:tracePt t="49474" x="6146800" y="952500"/>
          <p14:tracePt t="49490" x="6127750" y="965200"/>
          <p14:tracePt t="49507" x="6102350" y="971550"/>
          <p14:tracePt t="49523" x="6076950" y="984250"/>
          <p14:tracePt t="49540" x="6045200" y="996950"/>
          <p14:tracePt t="49556" x="6013450" y="1016000"/>
          <p14:tracePt t="49573" x="5981700" y="1028700"/>
          <p14:tracePt t="49590" x="5943600" y="1035050"/>
          <p14:tracePt t="49606" x="5880100" y="1035050"/>
          <p14:tracePt t="49623" x="5842000" y="1035050"/>
          <p14:tracePt t="49640" x="5778500" y="1028700"/>
          <p14:tracePt t="49656" x="5702300" y="1009650"/>
          <p14:tracePt t="49673" x="5613400" y="996950"/>
          <p14:tracePt t="49690" x="5556250" y="984250"/>
          <p14:tracePt t="49706" x="5511800" y="971550"/>
          <p14:tracePt t="49724" x="5486400" y="965200"/>
          <p14:tracePt t="49740" x="5473700" y="958850"/>
          <p14:tracePt t="49756" x="5461000" y="958850"/>
          <p14:tracePt t="49773" x="5454650" y="958850"/>
          <p14:tracePt t="49789" x="5441950" y="952500"/>
          <p14:tracePt t="49806" x="5435600" y="952500"/>
          <p14:tracePt t="49810" x="5429250" y="952500"/>
          <p14:tracePt t="49823" x="5422900" y="946150"/>
          <p14:tracePt t="49839" x="5410200" y="933450"/>
          <p14:tracePt t="49856" x="5403850" y="927100"/>
          <p14:tracePt t="49873" x="5391150" y="914400"/>
          <p14:tracePt t="49889" x="5378450" y="901700"/>
          <p14:tracePt t="49906" x="5372100" y="901700"/>
          <p14:tracePt t="49923" x="5359400" y="889000"/>
          <p14:tracePt t="49939" x="5359400" y="882650"/>
          <p14:tracePt t="49956" x="5346700" y="876300"/>
          <p14:tracePt t="49973" x="5340350" y="869950"/>
          <p14:tracePt t="49990" x="5327650" y="850900"/>
          <p14:tracePt t="50006" x="5314950" y="819150"/>
          <p14:tracePt t="50023" x="5308600" y="800100"/>
          <p14:tracePt t="50039" x="5302250" y="793750"/>
          <p14:tracePt t="50056" x="5302250" y="781050"/>
          <p14:tracePt t="50073" x="5302250" y="774700"/>
          <p14:tracePt t="50089" x="5295900" y="768350"/>
          <p14:tracePt t="50106" x="5295900" y="755650"/>
          <p14:tracePt t="50123" x="5295900" y="749300"/>
          <p14:tracePt t="50140" x="5295900" y="742950"/>
          <p14:tracePt t="50156" x="5295900" y="736600"/>
          <p14:tracePt t="50172" x="5295900" y="723900"/>
          <p14:tracePt t="50189" x="5295900" y="717550"/>
          <p14:tracePt t="50206" x="5295900" y="704850"/>
          <p14:tracePt t="50222" x="5295900" y="698500"/>
          <p14:tracePt t="50239" x="5295900" y="685800"/>
          <p14:tracePt t="50255" x="5295900" y="673100"/>
          <p14:tracePt t="50272" x="5302250" y="660400"/>
          <p14:tracePt t="50289" x="5314950" y="647700"/>
          <p14:tracePt t="50305" x="5321300" y="628650"/>
          <p14:tracePt t="50322" x="5327650" y="622300"/>
          <p14:tracePt t="50338" x="5340350" y="615950"/>
          <p14:tracePt t="50355" x="5346700" y="596900"/>
          <p14:tracePt t="50372" x="5359400" y="590550"/>
          <p14:tracePt t="50388" x="5365750" y="577850"/>
          <p14:tracePt t="50405" x="5378450" y="565150"/>
          <p14:tracePt t="50422" x="5391150" y="558800"/>
          <p14:tracePt t="50438" x="5410200" y="546100"/>
          <p14:tracePt t="50455" x="5435600" y="539750"/>
          <p14:tracePt t="50472" x="5480050" y="527050"/>
          <p14:tracePt t="50488" x="5524500" y="520700"/>
          <p14:tracePt t="50505" x="5556250" y="514350"/>
          <p14:tracePt t="50522" x="5581650" y="514350"/>
          <p14:tracePt t="50538" x="5632450" y="514350"/>
          <p14:tracePt t="50555" x="5670550" y="527050"/>
          <p14:tracePt t="50571" x="5702300" y="527050"/>
          <p14:tracePt t="50588" x="5740400" y="533400"/>
          <p14:tracePt t="50605" x="5772150" y="533400"/>
          <p14:tracePt t="50621" x="5784850" y="533400"/>
          <p14:tracePt t="50638" x="5797550" y="533400"/>
          <p14:tracePt t="50655" x="5803900" y="533400"/>
          <p14:tracePt t="50688" x="5810250" y="533400"/>
          <p14:tracePt t="50705" x="5822950" y="533400"/>
          <p14:tracePt t="50721" x="5829300" y="533400"/>
          <p14:tracePt t="50738" x="5835650" y="533400"/>
          <p14:tracePt t="50755" x="5848350" y="533400"/>
          <p14:tracePt t="50771" x="5867400" y="539750"/>
          <p14:tracePt t="50788" x="5880100" y="546100"/>
          <p14:tracePt t="50804" x="5886450" y="546100"/>
          <p14:tracePt t="50806" x="5892800" y="546100"/>
          <p14:tracePt t="50821" x="5899150" y="552450"/>
          <p14:tracePt t="50838" x="5911850" y="552450"/>
          <p14:tracePt t="50855" x="5918200" y="558800"/>
          <p14:tracePt t="50871" x="5937250" y="565150"/>
          <p14:tracePt t="50888" x="5943600" y="577850"/>
          <p14:tracePt t="50904" x="5956300" y="584200"/>
          <p14:tracePt t="50921" x="5969000" y="596900"/>
          <p14:tracePt t="50938" x="5988050" y="615950"/>
          <p14:tracePt t="50954" x="6000750" y="622300"/>
          <p14:tracePt t="50971" x="6013450" y="635000"/>
          <p14:tracePt t="50988" x="6019800" y="641350"/>
          <p14:tracePt t="51005" x="6026150" y="654050"/>
          <p14:tracePt t="51021" x="6038850" y="660400"/>
          <p14:tracePt t="51056" x="6045200" y="666750"/>
          <p14:tracePt t="51072" x="6045200" y="673100"/>
          <p14:tracePt t="51126" x="6045200" y="679450"/>
          <p14:tracePt t="51134" x="6051550" y="685800"/>
          <p14:tracePt t="51151" x="6051550" y="692150"/>
          <p14:tracePt t="51158" x="6057900" y="698500"/>
          <p14:tracePt t="51171" x="6057900" y="704850"/>
          <p14:tracePt t="51188" x="6057900" y="717550"/>
          <p14:tracePt t="51204" x="6070600" y="730250"/>
          <p14:tracePt t="51221" x="6076950" y="742950"/>
          <p14:tracePt t="51238" x="6076950" y="762000"/>
          <p14:tracePt t="51255" x="6083300" y="781050"/>
          <p14:tracePt t="51271" x="6096000" y="787400"/>
          <p14:tracePt t="51288" x="6096000" y="793750"/>
          <p14:tracePt t="51304" x="6102350" y="806450"/>
          <p14:tracePt t="51321" x="6108700" y="812800"/>
          <p14:tracePt t="51323" x="6108700" y="819150"/>
          <p14:tracePt t="51337" x="6108700" y="825500"/>
          <p14:tracePt t="51354" x="6108700" y="831850"/>
          <p14:tracePt t="51371" x="6108700" y="844550"/>
          <p14:tracePt t="51387" x="6108700" y="850900"/>
          <p14:tracePt t="51404" x="6108700" y="857250"/>
          <p14:tracePt t="51421" x="6108700" y="869950"/>
          <p14:tracePt t="51437" x="6108700" y="876300"/>
          <p14:tracePt t="51485" x="6108700" y="889000"/>
          <p14:tracePt t="51493" x="6108700" y="895350"/>
          <p14:tracePt t="51510" x="6108700" y="901700"/>
          <p14:tracePt t="51520" x="6102350" y="908050"/>
          <p14:tracePt t="51541" x="6096000" y="914400"/>
          <p14:tracePt t="51554" x="6089650" y="920750"/>
          <p14:tracePt t="51570" x="6083300" y="920750"/>
          <p14:tracePt t="51587" x="6076950" y="927100"/>
          <p14:tracePt t="51604" x="6076950" y="933450"/>
          <p14:tracePt t="51620" x="6070600" y="933450"/>
          <p14:tracePt t="51637" x="6070600" y="939800"/>
          <p14:tracePt t="51654" x="6064250" y="939800"/>
          <p14:tracePt t="51670" x="6051550" y="952500"/>
          <p14:tracePt t="51687" x="6045200" y="952500"/>
          <p14:tracePt t="51704" x="6038850" y="952500"/>
          <p14:tracePt t="51720" x="6038850" y="958850"/>
          <p14:tracePt t="51767" x="6019800" y="965200"/>
          <p14:tracePt t="51775" x="6013450" y="965200"/>
          <p14:tracePt t="51787" x="6000750" y="965200"/>
          <p14:tracePt t="51804" x="5981700" y="965200"/>
          <p14:tracePt t="51820" x="5962650" y="965200"/>
          <p14:tracePt t="51837" x="5943600" y="965200"/>
          <p14:tracePt t="51854" x="5930900" y="965200"/>
          <p14:tracePt t="51870" x="5924550" y="965200"/>
          <p14:tracePt t="51887" x="5918200" y="965200"/>
          <p14:tracePt t="51903" x="5911850" y="965200"/>
          <p14:tracePt t="51937" x="5899150" y="965200"/>
          <p14:tracePt t="51988" x="5892800" y="965200"/>
          <p14:tracePt t="52238" x="5880100" y="965200"/>
          <p14:tracePt t="52246" x="5867400" y="965200"/>
          <p14:tracePt t="52255" x="5848350" y="965200"/>
          <p14:tracePt t="52271" x="5810250" y="965200"/>
          <p14:tracePt t="52288" x="5765800" y="965200"/>
          <p14:tracePt t="52304" x="5734050" y="965200"/>
          <p14:tracePt t="52321" x="5702300" y="965200"/>
          <p14:tracePt t="52324" x="5683250" y="965200"/>
          <p14:tracePt t="52337" x="5657850" y="965200"/>
          <p14:tracePt t="52354" x="5581650" y="958850"/>
          <p14:tracePt t="52371" x="5505450" y="952500"/>
          <p14:tracePt t="52388" x="5422900" y="946150"/>
          <p14:tracePt t="52404" x="5384800" y="933450"/>
          <p14:tracePt t="52421" x="5346700" y="927100"/>
          <p14:tracePt t="52437" x="5327650" y="920750"/>
          <p14:tracePt t="52454" x="5314950" y="908050"/>
          <p14:tracePt t="52471" x="5308600" y="901700"/>
          <p14:tracePt t="52488" x="5289550" y="882650"/>
          <p14:tracePt t="52504" x="5283200" y="876300"/>
          <p14:tracePt t="52520" x="5270500" y="869950"/>
          <p14:tracePt t="52537" x="5264150" y="863600"/>
          <p14:tracePt t="52554" x="5251450" y="850900"/>
          <p14:tracePt t="52570" x="5232400" y="819150"/>
          <p14:tracePt t="52587" x="5219700" y="781050"/>
          <p14:tracePt t="52604" x="5213350" y="755650"/>
          <p14:tracePt t="52620" x="5207000" y="730250"/>
          <p14:tracePt t="52638" x="5207000" y="692150"/>
          <p14:tracePt t="52654" x="5213350" y="666750"/>
          <p14:tracePt t="52670" x="5226050" y="641350"/>
          <p14:tracePt t="52687" x="5251450" y="609600"/>
          <p14:tracePt t="52704" x="5270500" y="590550"/>
          <p14:tracePt t="52720" x="5295900" y="571500"/>
          <p14:tracePt t="52737" x="5308600" y="558800"/>
          <p14:tracePt t="52754" x="5340350" y="546100"/>
          <p14:tracePt t="52770" x="5384800" y="527050"/>
          <p14:tracePt t="52787" x="5422900" y="514350"/>
          <p14:tracePt t="52803" x="5473700" y="514350"/>
          <p14:tracePt t="52820" x="5518150" y="514350"/>
          <p14:tracePt t="52837" x="5556250" y="508000"/>
          <p14:tracePt t="52854" x="5588000" y="508000"/>
          <p14:tracePt t="52870" x="5626100" y="508000"/>
          <p14:tracePt t="52887" x="5657850" y="508000"/>
          <p14:tracePt t="52904" x="5702300" y="508000"/>
          <p14:tracePt t="52920" x="5721350" y="514350"/>
          <p14:tracePt t="52937" x="5734050" y="527050"/>
          <p14:tracePt t="52953" x="5740400" y="527050"/>
          <p14:tracePt t="52970" x="5753100" y="533400"/>
          <p14:tracePt t="52987" x="5759450" y="533400"/>
          <p14:tracePt t="53004" x="5772150" y="533400"/>
          <p14:tracePt t="53020" x="5797550" y="546100"/>
          <p14:tracePt t="53037" x="5829300" y="558800"/>
          <p14:tracePt t="53053" x="5861050" y="571500"/>
          <p14:tracePt t="53070" x="5899150" y="596900"/>
          <p14:tracePt t="53087" x="5930900" y="635000"/>
          <p14:tracePt t="53103" x="5969000" y="654050"/>
          <p14:tracePt t="53120" x="5981700" y="673100"/>
          <p14:tracePt t="53137" x="6000750" y="679450"/>
          <p14:tracePt t="53154" x="6013450" y="698500"/>
          <p14:tracePt t="53170" x="6019800" y="704850"/>
          <p14:tracePt t="53187" x="6038850" y="711200"/>
          <p14:tracePt t="53203" x="6051550" y="723900"/>
          <p14:tracePt t="53220" x="6057900" y="736600"/>
          <p14:tracePt t="53237" x="6070600" y="749300"/>
          <p14:tracePt t="53253" x="6076950" y="755650"/>
          <p14:tracePt t="53270" x="6076950" y="762000"/>
          <p14:tracePt t="53304" x="6076950" y="768350"/>
          <p14:tracePt t="53320" x="6076950" y="781050"/>
          <p14:tracePt t="53336" x="6076950" y="787400"/>
          <p14:tracePt t="53353" x="6076950" y="800100"/>
          <p14:tracePt t="53370" x="6070600" y="812800"/>
          <p14:tracePt t="53387" x="6057900" y="831850"/>
          <p14:tracePt t="53403" x="6051550" y="838200"/>
          <p14:tracePt t="53420" x="6038850" y="857250"/>
          <p14:tracePt t="53436" x="6026150" y="857250"/>
          <p14:tracePt t="53453" x="6019800" y="869950"/>
          <p14:tracePt t="53470" x="6013450" y="876300"/>
          <p14:tracePt t="53486" x="6000750" y="882650"/>
          <p14:tracePt t="53503" x="5988050" y="889000"/>
          <p14:tracePt t="53520" x="5962650" y="889000"/>
          <p14:tracePt t="53536" x="5949950" y="895350"/>
          <p14:tracePt t="53553" x="5930900" y="895350"/>
          <p14:tracePt t="53570" x="5905500" y="901700"/>
          <p14:tracePt t="53586" x="5886450" y="901700"/>
          <p14:tracePt t="53603" x="5854700" y="901700"/>
          <p14:tracePt t="53620" x="5816600" y="901700"/>
          <p14:tracePt t="53636" x="5784850" y="901700"/>
          <p14:tracePt t="53653" x="5734050" y="895350"/>
          <p14:tracePt t="53670" x="5702300" y="895350"/>
          <p14:tracePt t="53686" x="5676900" y="895350"/>
          <p14:tracePt t="53703" x="5632450" y="889000"/>
          <p14:tracePt t="53719" x="5600700" y="876300"/>
          <p14:tracePt t="53736" x="5581650" y="876300"/>
          <p14:tracePt t="53753" x="5556250" y="876300"/>
          <p14:tracePt t="53769" x="5537200" y="876300"/>
          <p14:tracePt t="53786" x="5518150" y="876300"/>
          <p14:tracePt t="53803" x="5511800" y="876300"/>
          <p14:tracePt t="53820" x="5499100" y="876300"/>
          <p14:tracePt t="53836" x="5486400" y="876300"/>
          <p14:tracePt t="53853" x="5480050" y="876300"/>
          <p14:tracePt t="53869" x="5467350" y="876300"/>
          <p14:tracePt t="53886" x="5448300" y="876300"/>
          <p14:tracePt t="53903" x="5435600" y="876300"/>
          <p14:tracePt t="53919" x="5422900" y="869950"/>
          <p14:tracePt t="53936" x="5403850" y="863600"/>
          <p14:tracePt t="53953" x="5372100" y="857250"/>
          <p14:tracePt t="53969" x="5346700" y="844550"/>
          <p14:tracePt t="53986" x="5321300" y="819150"/>
          <p14:tracePt t="54002" x="5283200" y="781050"/>
          <p14:tracePt t="54019" x="5245100" y="736600"/>
          <p14:tracePt t="54036" x="5226050" y="717550"/>
          <p14:tracePt t="54053" x="5219700" y="704850"/>
          <p14:tracePt t="54070" x="5219700" y="692150"/>
          <p14:tracePt t="54086" x="5219700" y="685800"/>
          <p14:tracePt t="54102" x="5219700" y="679450"/>
          <p14:tracePt t="54119" x="5232400" y="666750"/>
          <p14:tracePt t="54136" x="5270500" y="660400"/>
          <p14:tracePt t="54152" x="5314950" y="654050"/>
          <p14:tracePt t="54169" x="5384800" y="654050"/>
          <p14:tracePt t="54186" x="5441950" y="641350"/>
          <p14:tracePt t="54202" x="5499100" y="647700"/>
          <p14:tracePt t="54219" x="5600700" y="666750"/>
          <p14:tracePt t="54236" x="5651500" y="679450"/>
          <p14:tracePt t="54252" x="5702300" y="692150"/>
          <p14:tracePt t="54269" x="5734050" y="698500"/>
          <p14:tracePt t="54286" x="5765800" y="698500"/>
          <p14:tracePt t="54302" x="5784850" y="698500"/>
          <p14:tracePt t="56985" x="5791200" y="698500"/>
          <p14:tracePt t="56992" x="5803900" y="698500"/>
          <p14:tracePt t="57000" x="5848350" y="704850"/>
          <p14:tracePt t="57017" x="5962650" y="749300"/>
          <p14:tracePt t="57033" x="6076950" y="800100"/>
          <p14:tracePt t="57050" x="6165850" y="812800"/>
          <p14:tracePt t="57067" x="6210300" y="819150"/>
          <p14:tracePt t="57083" x="6248400" y="819150"/>
          <p14:tracePt t="57100" x="6261100" y="819150"/>
          <p14:tracePt t="57116" x="6280150" y="806450"/>
          <p14:tracePt t="57134" x="6350000" y="800100"/>
          <p14:tracePt t="57150" x="6419850" y="806450"/>
          <p14:tracePt t="57167" x="6508750" y="838200"/>
          <p14:tracePt t="57183" x="6597650" y="869950"/>
          <p14:tracePt t="57200" x="6692900" y="895350"/>
          <p14:tracePt t="57216" x="6737350" y="901700"/>
          <p14:tracePt t="57274" x="6743700" y="901700"/>
          <p14:tracePt t="57282" x="6750050" y="901700"/>
          <p14:tracePt t="57290" x="6762750" y="901700"/>
          <p14:tracePt t="57299" x="6775450" y="901700"/>
          <p14:tracePt t="57316" x="6813550" y="914400"/>
          <p14:tracePt t="57333" x="6877050" y="927100"/>
          <p14:tracePt t="57349" x="6915150" y="939800"/>
          <p14:tracePt t="57353" x="6934200" y="939800"/>
          <p14:tracePt t="57366" x="6959600" y="939800"/>
          <p14:tracePt t="57383" x="7023100" y="939800"/>
          <p14:tracePt t="57400" x="7086600" y="939800"/>
          <p14:tracePt t="57416" x="7118350" y="939800"/>
          <p14:tracePt t="57433" x="7137400" y="939800"/>
          <p14:tracePt t="57450" x="7143750" y="939800"/>
          <p14:tracePt t="57466" x="7162800" y="939800"/>
          <p14:tracePt t="57483" x="7188200" y="939800"/>
          <p14:tracePt t="57499" x="7219950" y="939800"/>
          <p14:tracePt t="57516" x="7245350" y="933450"/>
          <p14:tracePt t="57533" x="7264400" y="920750"/>
          <p14:tracePt t="57549" x="7277100" y="914400"/>
          <p14:tracePt t="57916" x="7277100" y="908050"/>
          <p14:tracePt t="57925" x="7277100" y="895350"/>
          <p14:tracePt t="57933" x="7270750" y="895350"/>
          <p14:tracePt t="57949" x="7264400" y="876300"/>
          <p14:tracePt t="57966" x="7258050" y="869950"/>
          <p14:tracePt t="57983" x="7251700" y="857250"/>
          <p14:tracePt t="57999" x="7251700" y="844550"/>
          <p14:tracePt t="58015" x="7251700" y="838200"/>
          <p14:tracePt t="58032" x="7251700" y="831850"/>
          <p14:tracePt t="58049" x="7245350" y="819150"/>
          <p14:tracePt t="58066" x="7245350" y="806450"/>
          <p14:tracePt t="58082" x="7245350" y="800100"/>
          <p14:tracePt t="58099" x="7245350" y="793750"/>
          <p14:tracePt t="58116" x="7245350" y="787400"/>
          <p14:tracePt t="58341" x="7239000" y="793750"/>
          <p14:tracePt t="58349" x="7232650" y="800100"/>
          <p14:tracePt t="58356" x="7232650" y="806450"/>
          <p14:tracePt t="58365" x="7219950" y="812800"/>
          <p14:tracePt t="58381" x="7188200" y="850900"/>
          <p14:tracePt t="58398" x="7162800" y="889000"/>
          <p14:tracePt t="58416" x="7131050" y="933450"/>
          <p14:tracePt t="58432" x="7099300" y="977900"/>
          <p14:tracePt t="58449" x="7073900" y="1009650"/>
          <p14:tracePt t="58466" x="7042150" y="1060450"/>
          <p14:tracePt t="58482" x="7035800" y="1073150"/>
          <p14:tracePt t="58499" x="7010400" y="1104900"/>
          <p14:tracePt t="58515" x="6997700" y="1143000"/>
          <p14:tracePt t="58532" x="6991350" y="1162050"/>
          <p14:tracePt t="58549" x="6972300" y="1187450"/>
          <p14:tracePt t="58566" x="6953250" y="1219200"/>
          <p14:tracePt t="58582" x="6921500" y="1250950"/>
          <p14:tracePt t="58598" x="6896100" y="1276350"/>
          <p14:tracePt t="58615" x="6870700" y="1308100"/>
          <p14:tracePt t="58632" x="6838950" y="1339850"/>
          <p14:tracePt t="58648" x="6819900" y="1358900"/>
          <p14:tracePt t="58664" x="6813550" y="1365250"/>
          <p14:tracePt t="58681" x="6807200" y="1377950"/>
          <p14:tracePt t="58698" x="6800850" y="1384300"/>
          <p14:tracePt t="59429" x="6807200" y="1384300"/>
          <p14:tracePt t="59437" x="6813550" y="1377950"/>
          <p14:tracePt t="59448" x="6826250" y="1371600"/>
          <p14:tracePt t="59465" x="6870700" y="1346200"/>
          <p14:tracePt t="59481" x="6915150" y="1327150"/>
          <p14:tracePt t="59498" x="6953250" y="1308100"/>
          <p14:tracePt t="59514" x="6959600" y="1308100"/>
          <p14:tracePt t="59531" x="6965950" y="1301750"/>
          <p14:tracePt t="59548" x="6972300" y="1301750"/>
          <p14:tracePt t="59632" x="6946900" y="1314450"/>
          <p14:tracePt t="59640" x="6902450" y="1333500"/>
          <p14:tracePt t="59649" x="6845300" y="1358900"/>
          <p14:tracePt t="59664" x="6699250" y="1454150"/>
          <p14:tracePt t="59681" x="6489700" y="1625600"/>
          <p14:tracePt t="59698" x="6242050" y="1816100"/>
          <p14:tracePt t="59714" x="5937250" y="2012950"/>
          <p14:tracePt t="59731" x="5740400" y="2235200"/>
          <p14:tracePt t="59748" x="5467350" y="2463800"/>
          <p14:tracePt t="59764" x="5111750" y="2743200"/>
          <p14:tracePt t="59781" x="4578350" y="3149600"/>
          <p14:tracePt t="59798" x="4330700" y="3327400"/>
          <p14:tracePt t="59814" x="4184650" y="3422650"/>
          <p14:tracePt t="59831" x="4083050" y="3473450"/>
          <p14:tracePt t="59848" x="4032250" y="3492500"/>
          <p14:tracePt t="59864" x="4000500" y="3498850"/>
          <p14:tracePt t="59881" x="3962400" y="3505200"/>
          <p14:tracePt t="59898" x="3911600" y="3505200"/>
          <p14:tracePt t="59914" x="3873500" y="3505200"/>
          <p14:tracePt t="59931" x="3835400" y="3505200"/>
          <p14:tracePt t="59947" x="3771900" y="3498850"/>
          <p14:tracePt t="59964" x="3670300" y="3498850"/>
          <p14:tracePt t="59981" x="3536950" y="3505200"/>
          <p14:tracePt t="59997" x="3346450" y="3511550"/>
          <p14:tracePt t="60014" x="3143250" y="3536950"/>
          <p14:tracePt t="60031" x="2952750" y="3556000"/>
          <p14:tracePt t="60048" x="2673350" y="3594100"/>
          <p14:tracePt t="60064" x="2514600" y="3619500"/>
          <p14:tracePt t="60080" x="2362200" y="3651250"/>
          <p14:tracePt t="60097" x="2222500" y="3663950"/>
          <p14:tracePt t="60114" x="2114550" y="3683000"/>
          <p14:tracePt t="60131" x="2063750" y="3683000"/>
          <p14:tracePt t="60148" x="2032000" y="3683000"/>
          <p14:tracePt t="60164" x="2025650" y="3683000"/>
          <p14:tracePt t="60447" x="2025650" y="3676650"/>
          <p14:tracePt t="60462" x="2032000" y="3670300"/>
          <p14:tracePt t="60470" x="2038350" y="3663950"/>
          <p14:tracePt t="60486" x="2044700" y="3663950"/>
          <p14:tracePt t="60497" x="2051050" y="3657600"/>
          <p14:tracePt t="60514" x="2051050" y="3651250"/>
          <p14:tracePt t="60706" x="2063750" y="3651250"/>
          <p14:tracePt t="60713" x="2127250" y="3651250"/>
          <p14:tracePt t="60730" x="2298700" y="3651250"/>
          <p14:tracePt t="60747" x="2489200" y="3651250"/>
          <p14:tracePt t="60763" x="2679700" y="3644900"/>
          <p14:tracePt t="60780" x="2870200" y="3600450"/>
          <p14:tracePt t="60797" x="3016250" y="3575050"/>
          <p14:tracePt t="60814" x="3149600" y="3536950"/>
          <p14:tracePt t="60830" x="3187700" y="3530600"/>
          <p14:tracePt t="60847" x="3238500" y="3524250"/>
          <p14:tracePt t="60863" x="3314700" y="3536950"/>
          <p14:tracePt t="60880" x="3365500" y="3549650"/>
          <p14:tracePt t="60896" x="3397250" y="3556000"/>
          <p14:tracePt t="60913" x="3416300" y="3556000"/>
          <p14:tracePt t="60930" x="3441700" y="3556000"/>
          <p14:tracePt t="60946" x="3467100" y="3556000"/>
          <p14:tracePt t="60963" x="3473450" y="3549650"/>
          <p14:tracePt t="60980" x="3479800" y="3549650"/>
          <p14:tracePt t="61426" x="3486150" y="3549650"/>
          <p14:tracePt t="61434" x="3505200" y="3543300"/>
          <p14:tracePt t="61446" x="3524250" y="3536950"/>
          <p14:tracePt t="61463" x="3568700" y="3524250"/>
          <p14:tracePt t="61480" x="3644900" y="3492500"/>
          <p14:tracePt t="61496" x="3689350" y="3479800"/>
          <p14:tracePt t="61513" x="3752850" y="3460750"/>
          <p14:tracePt t="61529" x="3873500" y="3403600"/>
          <p14:tracePt t="61546" x="4171950" y="3257550"/>
          <p14:tracePt t="61562" x="4679950" y="2959100"/>
          <p14:tracePt t="61581" x="5149850" y="2654300"/>
          <p14:tracePt t="61598" x="5600700" y="2184400"/>
          <p14:tracePt t="61614" x="5816600" y="1803400"/>
          <p14:tracePt t="61630" x="6007100" y="1555750"/>
          <p14:tracePt t="61646" x="6127750" y="1403350"/>
          <p14:tracePt t="61663" x="6210300" y="1320800"/>
          <p14:tracePt t="61679" x="6280150" y="1250950"/>
          <p14:tracePt t="61696" x="6337300" y="1200150"/>
          <p14:tracePt t="61712" x="6369050" y="1155700"/>
          <p14:tracePt t="61729" x="6394450" y="1117600"/>
          <p14:tracePt t="61746" x="6438900" y="1073150"/>
          <p14:tracePt t="61762" x="6464300" y="1054100"/>
          <p14:tracePt t="61779" x="6496050" y="1035050"/>
          <p14:tracePt t="61796" x="6534150" y="1009650"/>
          <p14:tracePt t="61812" x="6559550" y="977900"/>
          <p14:tracePt t="61829" x="6578600" y="958850"/>
          <p14:tracePt t="61846" x="6584950" y="933450"/>
          <p14:tracePt t="61862" x="6578600" y="927100"/>
          <p14:tracePt t="61865" x="6565900" y="920750"/>
          <p14:tracePt t="61879" x="6546850" y="914400"/>
          <p14:tracePt t="61895" x="6515100" y="901700"/>
          <p14:tracePt t="61912" x="6483350" y="895350"/>
          <p14:tracePt t="61928" x="6445250" y="882650"/>
          <p14:tracePt t="61945" x="6394450" y="876300"/>
          <p14:tracePt t="61962" x="6356350" y="869950"/>
          <p14:tracePt t="61979" x="6343650" y="869950"/>
          <p14:tracePt t="61996" x="6337300" y="869950"/>
          <p14:tracePt t="62138" x="6343650" y="869950"/>
          <p14:tracePt t="62146" x="6356350" y="863600"/>
          <p14:tracePt t="62154" x="6375400" y="857250"/>
          <p14:tracePt t="62163" x="6407150" y="857250"/>
          <p14:tracePt t="62179" x="6515100" y="857250"/>
          <p14:tracePt t="62195" x="6661150" y="857250"/>
          <p14:tracePt t="62212" x="6832600" y="863600"/>
          <p14:tracePt t="62229" x="6959600" y="869950"/>
          <p14:tracePt t="62245" x="7035800" y="869950"/>
          <p14:tracePt t="62262" x="7086600" y="869950"/>
          <p14:tracePt t="62279" x="7131050" y="863600"/>
          <p14:tracePt t="62295" x="7200900" y="857250"/>
          <p14:tracePt t="62312" x="7232650" y="857250"/>
          <p14:tracePt t="62328" x="7264400" y="857250"/>
          <p14:tracePt t="62345" x="7302500" y="850900"/>
          <p14:tracePt t="62362" x="7327900" y="850900"/>
          <p14:tracePt t="62378" x="7353300" y="850900"/>
          <p14:tracePt t="62396" x="7397750" y="850900"/>
          <p14:tracePt t="62412" x="7410450" y="850900"/>
          <p14:tracePt t="62428" x="7423150" y="850900"/>
          <p14:tracePt t="62445" x="7429500" y="850900"/>
          <p14:tracePt t="62463" x="7442200" y="850900"/>
          <p14:tracePt t="62649" x="7435850" y="850900"/>
          <p14:tracePt t="62657" x="7416800" y="850900"/>
          <p14:tracePt t="62664" x="7404100" y="844550"/>
          <p14:tracePt t="62678" x="7366000" y="844550"/>
          <p14:tracePt t="62695" x="7334250" y="831850"/>
          <p14:tracePt t="62712" x="7289800" y="825500"/>
          <p14:tracePt t="62728" x="7258050" y="819150"/>
          <p14:tracePt t="62745" x="7213600" y="806450"/>
          <p14:tracePt t="62761" x="7181850" y="800100"/>
          <p14:tracePt t="62778" x="7150100" y="793750"/>
          <p14:tracePt t="62795" x="7118350" y="781050"/>
          <p14:tracePt t="62812" x="7080250" y="781050"/>
          <p14:tracePt t="62828" x="7067550" y="781050"/>
          <p14:tracePt t="62845" x="7048500" y="781050"/>
          <p14:tracePt t="62861" x="7029450" y="787400"/>
          <p14:tracePt t="62881" x="7023100" y="793750"/>
          <p14:tracePt t="62894" x="7016750" y="800100"/>
          <p14:tracePt t="62911" x="7010400" y="800100"/>
          <p14:tracePt t="62928" x="7004050" y="800100"/>
          <p14:tracePt t="63148" x="7004050" y="806450"/>
          <p14:tracePt t="63156" x="7010400" y="812800"/>
          <p14:tracePt t="63164" x="7016750" y="812800"/>
          <p14:tracePt t="63177" x="7035800" y="819150"/>
          <p14:tracePt t="63195" x="7061200" y="819150"/>
          <p14:tracePt t="63212" x="7073900" y="819150"/>
          <p14:tracePt t="63328" x="7073900" y="825500"/>
          <p14:tracePt t="63337" x="7073900" y="831850"/>
          <p14:tracePt t="63345" x="7067550" y="831850"/>
          <p14:tracePt t="63361" x="7061200" y="844550"/>
          <p14:tracePt t="63378" x="7061200" y="850900"/>
          <p14:tracePt t="63394" x="7054850" y="863600"/>
          <p14:tracePt t="63411" x="7048500" y="869950"/>
          <p14:tracePt t="63428" x="7048500" y="882650"/>
          <p14:tracePt t="63444" x="7042150" y="901700"/>
          <p14:tracePt t="63461" x="7035800" y="914400"/>
          <p14:tracePt t="63478" x="7029450" y="933450"/>
          <p14:tracePt t="63494" x="7023100" y="946150"/>
          <p14:tracePt t="63511" x="7010400" y="958850"/>
          <p14:tracePt t="63528" x="7010400" y="965200"/>
          <p14:tracePt t="63544" x="7004050" y="977900"/>
          <p14:tracePt t="63561" x="7004050" y="990600"/>
          <p14:tracePt t="63674" x="7004050" y="977900"/>
          <p14:tracePt t="63682" x="7004050" y="958850"/>
          <p14:tracePt t="63694" x="7004050" y="946150"/>
          <p14:tracePt t="63711" x="7010400" y="914400"/>
          <p14:tracePt t="63728" x="7023100" y="889000"/>
          <p14:tracePt t="63744" x="7035800" y="869950"/>
          <p14:tracePt t="63761" x="7061200" y="844550"/>
          <p14:tracePt t="63777" x="7086600" y="819150"/>
          <p14:tracePt t="63794" x="7112000" y="812800"/>
          <p14:tracePt t="63811" x="7143750" y="800100"/>
          <p14:tracePt t="63827" x="7175500" y="793750"/>
          <p14:tracePt t="63843" x="7207250" y="793750"/>
          <p14:tracePt t="63860" x="7239000" y="793750"/>
          <p14:tracePt t="63862" x="7245350" y="793750"/>
          <p14:tracePt t="63878" x="7270750" y="800100"/>
          <p14:tracePt t="63894" x="7283450" y="806450"/>
          <p14:tracePt t="63911" x="7296150" y="819150"/>
          <p14:tracePt t="63927" x="7327900" y="831850"/>
          <p14:tracePt t="63944" x="7359650" y="850900"/>
          <p14:tracePt t="63960" x="7391400" y="876300"/>
          <p14:tracePt t="63978" x="7416800" y="895350"/>
          <p14:tracePt t="63994" x="7442200" y="920750"/>
          <p14:tracePt t="64010" x="7467600" y="939800"/>
          <p14:tracePt t="64027" x="7499350" y="965200"/>
          <p14:tracePt t="64044" x="7518400" y="990600"/>
          <p14:tracePt t="64060" x="7537450" y="1016000"/>
          <p14:tracePt t="64077" x="7550150" y="1041400"/>
          <p14:tracePt t="64094" x="7556500" y="1054100"/>
          <p14:tracePt t="64110" x="7562850" y="1066800"/>
          <p14:tracePt t="64128" x="7569200" y="1079500"/>
          <p14:tracePt t="64144" x="7575550" y="1098550"/>
          <p14:tracePt t="64160" x="7575550" y="1111250"/>
          <p14:tracePt t="64177" x="7581900" y="1123950"/>
          <p14:tracePt t="64194" x="7588250" y="1155700"/>
          <p14:tracePt t="64210" x="7588250" y="1193800"/>
          <p14:tracePt t="64227" x="7594600" y="1225550"/>
          <p14:tracePt t="64244" x="7594600" y="1263650"/>
          <p14:tracePt t="64260" x="7594600" y="1333500"/>
          <p14:tracePt t="64277" x="7581900" y="1384300"/>
          <p14:tracePt t="64294" x="7575550" y="1428750"/>
          <p14:tracePt t="64310" x="7562850" y="1479550"/>
          <p14:tracePt t="64327" x="7550150" y="1517650"/>
          <p14:tracePt t="64344" x="7543800" y="1555750"/>
          <p14:tracePt t="64360" x="7531100" y="1587500"/>
          <p14:tracePt t="64364" x="7518400" y="1612900"/>
          <p14:tracePt t="64377" x="7505700" y="1631950"/>
          <p14:tracePt t="64394" x="7467600" y="1682750"/>
          <p14:tracePt t="64410" x="7461250" y="1695450"/>
          <p14:tracePt t="64427" x="7448550" y="1701800"/>
          <p14:tracePt t="64443" x="7448550" y="1714500"/>
          <p14:tracePt t="64460" x="7429500" y="1720850"/>
          <p14:tracePt t="64477" x="7423150" y="1733550"/>
          <p14:tracePt t="64493" x="7410450" y="1733550"/>
          <p14:tracePt t="64510" x="7391400" y="1739900"/>
          <p14:tracePt t="64526" x="7340600" y="1752600"/>
          <p14:tracePt t="64543" x="7308850" y="1758950"/>
          <p14:tracePt t="64560" x="7277100" y="1771650"/>
          <p14:tracePt t="64577" x="7251700" y="1778000"/>
          <p14:tracePt t="64593" x="7226300" y="1784350"/>
          <p14:tracePt t="64610" x="7194550" y="1784350"/>
          <p14:tracePt t="64627" x="7169150" y="1784350"/>
          <p14:tracePt t="64644" x="7137400" y="1784350"/>
          <p14:tracePt t="64660" x="7112000" y="1778000"/>
          <p14:tracePt t="64677" x="7086600" y="1765300"/>
          <p14:tracePt t="64693" x="7067550" y="1752600"/>
          <p14:tracePt t="64710" x="7042150" y="1746250"/>
          <p14:tracePt t="64727" x="7010400" y="1733550"/>
          <p14:tracePt t="64743" x="6985000" y="1720850"/>
          <p14:tracePt t="64760" x="6959600" y="1714500"/>
          <p14:tracePt t="64776" x="6946900" y="1701800"/>
          <p14:tracePt t="64794" x="6940550" y="1689100"/>
          <p14:tracePt t="64810" x="6927850" y="1676400"/>
          <p14:tracePt t="64827" x="6921500" y="1663700"/>
          <p14:tracePt t="64843" x="6908800" y="1644650"/>
          <p14:tracePt t="64860" x="6896100" y="1612900"/>
          <p14:tracePt t="64876" x="6889750" y="1574800"/>
          <p14:tracePt t="64893" x="6870700" y="1543050"/>
          <p14:tracePt t="64910" x="6851650" y="1492250"/>
          <p14:tracePt t="64926" x="6838950" y="1454150"/>
          <p14:tracePt t="64943" x="6826250" y="1422400"/>
          <p14:tracePt t="64960" x="6813550" y="1384300"/>
          <p14:tracePt t="64976" x="6813550" y="1352550"/>
          <p14:tracePt t="64993" x="6807200" y="1314450"/>
          <p14:tracePt t="65009" x="6800850" y="1282700"/>
          <p14:tracePt t="65026" x="6800850" y="1250950"/>
          <p14:tracePt t="65043" x="6800850" y="1212850"/>
          <p14:tracePt t="65060" x="6800850" y="1162050"/>
          <p14:tracePt t="65076" x="6807200" y="1149350"/>
          <p14:tracePt t="65093" x="6807200" y="1130300"/>
          <p14:tracePt t="65110" x="6813550" y="1117600"/>
          <p14:tracePt t="65126" x="6819900" y="1104900"/>
          <p14:tracePt t="65143" x="6819900" y="1092200"/>
          <p14:tracePt t="65159" x="6832600" y="1085850"/>
          <p14:tracePt t="65176" x="6838950" y="1079500"/>
          <p14:tracePt t="65193" x="6851650" y="1060450"/>
          <p14:tracePt t="65209" x="6858000" y="1054100"/>
          <p14:tracePt t="65226" x="6870700" y="1047750"/>
          <p14:tracePt t="65243" x="6877050" y="1035050"/>
          <p14:tracePt t="65259" x="6883400" y="1028700"/>
          <p14:tracePt t="65276" x="6896100" y="1016000"/>
          <p14:tracePt t="65293" x="6908800" y="1016000"/>
          <p14:tracePt t="65310" x="6921500" y="996950"/>
          <p14:tracePt t="65326" x="6934200" y="996950"/>
          <p14:tracePt t="65420" x="6940550" y="990600"/>
          <p14:tracePt t="65430" x="6953250" y="984250"/>
          <p14:tracePt t="65436" x="6953250" y="977900"/>
          <p14:tracePt t="65444" x="6959600" y="977900"/>
          <p14:tracePt t="65459" x="6972300" y="971550"/>
          <p14:tracePt t="65475" x="6978650" y="971550"/>
          <p14:tracePt t="65492" x="6985000" y="965200"/>
          <p14:tracePt t="65509" x="7004050" y="965200"/>
          <p14:tracePt t="65526" x="7016750" y="958850"/>
          <p14:tracePt t="65542" x="7035800" y="952500"/>
          <p14:tracePt t="65559" x="7067550" y="946150"/>
          <p14:tracePt t="65576" x="7086600" y="946150"/>
          <p14:tracePt t="65592" x="7112000" y="946150"/>
          <p14:tracePt t="65609" x="7150100" y="946150"/>
          <p14:tracePt t="65626" x="7175500" y="946150"/>
          <p14:tracePt t="65642" x="7188200" y="952500"/>
          <p14:tracePt t="65659" x="7207250" y="952500"/>
          <p14:tracePt t="65676" x="7239000" y="965200"/>
          <p14:tracePt t="65692" x="7258050" y="977900"/>
          <p14:tracePt t="65709" x="7277100" y="977900"/>
          <p14:tracePt t="65726" x="7315200" y="990600"/>
          <p14:tracePt t="65742" x="7346950" y="1003300"/>
          <p14:tracePt t="65759" x="7385050" y="1009650"/>
          <p14:tracePt t="65776" x="7404100" y="1016000"/>
          <p14:tracePt t="65792" x="7416800" y="1022350"/>
          <p14:tracePt t="65809" x="7429500" y="1035050"/>
          <p14:tracePt t="65826" x="7442200" y="1041400"/>
          <p14:tracePt t="65842" x="7454900" y="1054100"/>
          <p14:tracePt t="65859" x="7467600" y="1073150"/>
          <p14:tracePt t="65875" x="7486650" y="1092200"/>
          <p14:tracePt t="65893" x="7518400" y="1123950"/>
          <p14:tracePt t="65909" x="7543800" y="1155700"/>
          <p14:tracePt t="65926" x="7556500" y="1193800"/>
          <p14:tracePt t="65942" x="7562850" y="1212850"/>
          <p14:tracePt t="65959" x="7569200" y="1231900"/>
          <p14:tracePt t="65976" x="7581900" y="1250950"/>
          <p14:tracePt t="65992" x="7581900" y="1257300"/>
          <p14:tracePt t="66009" x="7588250" y="1276350"/>
          <p14:tracePt t="66025" x="7588250" y="1308100"/>
          <p14:tracePt t="66042" x="7575550" y="1339850"/>
          <p14:tracePt t="66059" x="7562850" y="1377950"/>
          <p14:tracePt t="66075" x="7550150" y="1403350"/>
          <p14:tracePt t="66092" x="7537450" y="1441450"/>
          <p14:tracePt t="66109" x="7524750" y="1460500"/>
          <p14:tracePt t="66125" x="7518400" y="1473200"/>
          <p14:tracePt t="66142" x="7499350" y="1492250"/>
          <p14:tracePt t="66158" x="7473950" y="1511300"/>
          <p14:tracePt t="66175" x="7454900" y="1524000"/>
          <p14:tracePt t="66192" x="7442200" y="1543050"/>
          <p14:tracePt t="66208" x="7423150" y="1549400"/>
          <p14:tracePt t="66226" x="7410450" y="1568450"/>
          <p14:tracePt t="66242" x="7404100" y="1568450"/>
          <p14:tracePt t="66259" x="7391400" y="1574800"/>
          <p14:tracePt t="66275" x="7372350" y="1587500"/>
          <p14:tracePt t="66292" x="7359650" y="1593850"/>
          <p14:tracePt t="66309" x="7346950" y="1606550"/>
          <p14:tracePt t="66325" x="7340600" y="1612900"/>
          <p14:tracePt t="66342" x="7321550" y="1619250"/>
          <p14:tracePt t="66358" x="7308850" y="1619250"/>
          <p14:tracePt t="66375" x="7289800" y="1619250"/>
          <p14:tracePt t="66392" x="7258050" y="1619250"/>
          <p14:tracePt t="66408" x="7226300" y="1606550"/>
          <p14:tracePt t="66425" x="7194550" y="1593850"/>
          <p14:tracePt t="66442" x="7162800" y="1581150"/>
          <p14:tracePt t="66458" x="7105650" y="1536700"/>
          <p14:tracePt t="66476" x="7023100" y="1473200"/>
          <p14:tracePt t="66492" x="7004050" y="1454150"/>
          <p14:tracePt t="66509" x="6985000" y="1428750"/>
          <p14:tracePt t="66525" x="6972300" y="1416050"/>
          <p14:tracePt t="66541" x="6959600" y="1397000"/>
          <p14:tracePt t="66558" x="6953250" y="1371600"/>
          <p14:tracePt t="66575" x="6940550" y="1352550"/>
          <p14:tracePt t="66592" x="6927850" y="1314450"/>
          <p14:tracePt t="66608" x="6915150" y="1282700"/>
          <p14:tracePt t="66625" x="6896100" y="1231900"/>
          <p14:tracePt t="66642" x="6877050" y="1174750"/>
          <p14:tracePt t="66658" x="6870700" y="1136650"/>
          <p14:tracePt t="66675" x="6864350" y="1104900"/>
          <p14:tracePt t="66691" x="6864350" y="1066800"/>
          <p14:tracePt t="66708" x="6864350" y="1041400"/>
          <p14:tracePt t="66725" x="6864350" y="1022350"/>
          <p14:tracePt t="66741" x="6877050" y="996950"/>
          <p14:tracePt t="66758" x="6908800" y="946150"/>
          <p14:tracePt t="66775" x="6934200" y="920750"/>
          <p14:tracePt t="66791" x="6946900" y="895350"/>
          <p14:tracePt t="66808" x="6953250" y="889000"/>
          <p14:tracePt t="66825" x="6965950" y="876300"/>
          <p14:tracePt t="66841" x="6972300" y="876300"/>
          <p14:tracePt t="66858" x="6991350" y="869950"/>
          <p14:tracePt t="66861" x="7004050" y="863600"/>
          <p14:tracePt t="66875" x="7016750" y="857250"/>
          <p14:tracePt t="66892" x="7067550" y="850900"/>
          <p14:tracePt t="66908" x="7092950" y="850900"/>
          <p14:tracePt t="66925" x="7105650" y="850900"/>
          <p14:tracePt t="66941" x="7137400" y="857250"/>
          <p14:tracePt t="66958" x="7169150" y="869950"/>
          <p14:tracePt t="66975" x="7207250" y="889000"/>
          <p14:tracePt t="66991" x="7239000" y="895350"/>
          <p14:tracePt t="67008" x="7277100" y="908050"/>
          <p14:tracePt t="67025" x="7327900" y="927100"/>
          <p14:tracePt t="67041" x="7359650" y="939800"/>
          <p14:tracePt t="67058" x="7378700" y="946150"/>
          <p14:tracePt t="67074" x="7385050" y="952500"/>
          <p14:tracePt t="67091" x="7404100" y="965200"/>
          <p14:tracePt t="67108" x="7416800" y="971550"/>
          <p14:tracePt t="67125" x="7423150" y="977900"/>
          <p14:tracePt t="67141" x="7435850" y="990600"/>
          <p14:tracePt t="67158" x="7448550" y="1003300"/>
          <p14:tracePt t="67175" x="7454900" y="1009650"/>
          <p14:tracePt t="67191" x="7467600" y="1022350"/>
          <p14:tracePt t="67208" x="7473950" y="1028700"/>
          <p14:tracePt t="67226" x="7480300" y="1041400"/>
          <p14:tracePt t="67241" x="7486650" y="1047750"/>
          <p14:tracePt t="67257" x="7493000" y="1060450"/>
          <p14:tracePt t="67274" x="7499350" y="1073150"/>
          <p14:tracePt t="67290" x="7505700" y="1085850"/>
          <p14:tracePt t="67307" x="7512050" y="1098550"/>
          <p14:tracePt t="67323" x="7518400" y="1104900"/>
          <p14:tracePt t="67369" x="7518400" y="1111250"/>
          <p14:tracePt t="67698" x="7499350" y="1123950"/>
          <p14:tracePt t="67707" x="7493000" y="1143000"/>
          <p14:tracePt t="67715" x="7473950" y="1162050"/>
          <p14:tracePt t="67724" x="7448550" y="1187450"/>
          <p14:tracePt t="67741" x="7416800" y="1225550"/>
          <p14:tracePt t="67757" x="7366000" y="1263650"/>
          <p14:tracePt t="67774" x="7334250" y="1289050"/>
          <p14:tracePt t="67791" x="7315200" y="1301750"/>
          <p14:tracePt t="67807" x="7308850" y="1308100"/>
          <p14:tracePt t="68130" x="7289800" y="1301750"/>
          <p14:tracePt t="68140" x="7277100" y="1295400"/>
          <p14:tracePt t="68148" x="7258050" y="1282700"/>
          <p14:tracePt t="68157" x="7239000" y="1276350"/>
          <p14:tracePt t="68174" x="7219950" y="1263650"/>
          <p14:tracePt t="68190" x="7194550" y="1257300"/>
          <p14:tracePt t="68207" x="7169150" y="1250950"/>
          <p14:tracePt t="68224" x="7150100" y="1250950"/>
          <p14:tracePt t="68240" x="7131050" y="1250950"/>
          <p14:tracePt t="68257" x="7105650" y="1250950"/>
          <p14:tracePt t="68273" x="7067550" y="1263650"/>
          <p14:tracePt t="68290" x="7029450" y="1270000"/>
          <p14:tracePt t="68307" x="6985000" y="1295400"/>
          <p14:tracePt t="68323" x="6940550" y="1327150"/>
          <p14:tracePt t="68340" x="6864350" y="1397000"/>
          <p14:tracePt t="68357" x="6762750" y="1454150"/>
          <p14:tracePt t="68373" x="6616700" y="1511300"/>
          <p14:tracePt t="68390" x="6451600" y="1606550"/>
          <p14:tracePt t="68406" x="6159500" y="1765300"/>
          <p14:tracePt t="68423" x="5784850" y="1962150"/>
          <p14:tracePt t="68440" x="5486400" y="2146300"/>
          <p14:tracePt t="68457" x="5213350" y="2362200"/>
          <p14:tracePt t="68474" x="4883150" y="2622550"/>
          <p14:tracePt t="68490" x="4679950" y="2774950"/>
          <p14:tracePt t="68507" x="4394200" y="3035300"/>
          <p14:tracePt t="68523" x="4133850" y="3219450"/>
          <p14:tracePt t="68540" x="3905250" y="3340100"/>
          <p14:tracePt t="68557" x="3759200" y="3435350"/>
          <p14:tracePt t="68573" x="3676650" y="3486150"/>
          <p14:tracePt t="68590" x="3619500" y="3517900"/>
          <p14:tracePt t="68607" x="3568700" y="3562350"/>
          <p14:tracePt t="68623" x="3505200" y="3594100"/>
          <p14:tracePt t="68640" x="3486150" y="3606800"/>
          <p14:tracePt t="68656" x="3473450" y="3619500"/>
          <p14:tracePt t="68673" x="3467100" y="3625850"/>
          <p14:tracePt t="68690" x="3454400" y="3638550"/>
          <p14:tracePt t="68707" x="3448050" y="3644900"/>
          <p14:tracePt t="68723" x="3441700" y="3657600"/>
          <p14:tracePt t="68740" x="3435350" y="3657600"/>
          <p14:tracePt t="68780" x="3435350" y="3663950"/>
          <p14:tracePt t="68796" x="3435350" y="3670300"/>
          <p14:tracePt t="68818" x="3435350" y="3676650"/>
          <p14:tracePt t="68827" x="3441700" y="3676650"/>
          <p14:tracePt t="68839" x="3448050" y="3676650"/>
          <p14:tracePt t="68856" x="3454400" y="3676650"/>
          <p14:tracePt t="68873" x="3460750" y="3676650"/>
          <p14:tracePt t="68889" x="3460750" y="3670300"/>
          <p14:tracePt t="68906" x="3467100" y="3663950"/>
          <p14:tracePt t="68923" x="3492500" y="3657600"/>
          <p14:tracePt t="68939" x="3524250" y="3644900"/>
          <p14:tracePt t="68956" x="3536950" y="3632200"/>
          <p14:tracePt t="68973" x="3562350" y="3625850"/>
          <p14:tracePt t="68990" x="3632200" y="3625850"/>
          <p14:tracePt t="69006" x="3663950" y="3625850"/>
          <p14:tracePt t="69023" x="3676650" y="3625850"/>
          <p14:tracePt t="69039" x="3689350" y="3625850"/>
          <p14:tracePt t="69056" x="3689350" y="3619500"/>
          <p14:tracePt t="69414" x="3708400" y="3613150"/>
          <p14:tracePt t="69423" x="3746500" y="3606800"/>
          <p14:tracePt t="69430" x="3803650" y="3600450"/>
          <p14:tracePt t="69439" x="3867150" y="3600450"/>
          <p14:tracePt t="69456" x="3981450" y="3600450"/>
          <p14:tracePt t="69472" x="4070350" y="3594100"/>
          <p14:tracePt t="69489" x="4127500" y="3581400"/>
          <p14:tracePt t="69506" x="4171950" y="3581400"/>
          <p14:tracePt t="69522" x="4191000" y="3581400"/>
          <p14:tracePt t="69539" x="4203700" y="3575050"/>
          <p14:tracePt t="69556" x="4210050" y="3575050"/>
          <p14:tracePt t="69994" x="4184650" y="3575050"/>
          <p14:tracePt t="70002" x="4165600" y="3575050"/>
          <p14:tracePt t="70010" x="4140200" y="3575050"/>
          <p14:tracePt t="70021" x="4121150" y="3575050"/>
          <p14:tracePt t="70038" x="4089400" y="3575050"/>
          <p14:tracePt t="70056" x="4038600" y="3581400"/>
          <p14:tracePt t="70072" x="4013200" y="3587750"/>
          <p14:tracePt t="70089" x="4000500" y="3587750"/>
          <p14:tracePt t="70105" x="3987800" y="3587750"/>
          <p14:tracePt t="70122" x="3975100" y="3594100"/>
          <p14:tracePt t="70138" x="3968750" y="3600450"/>
          <p14:tracePt t="70155" x="3962400" y="3600450"/>
          <p14:tracePt t="70172" x="3949700" y="3600450"/>
          <p14:tracePt t="70800" x="3968750" y="3600450"/>
          <p14:tracePt t="70809" x="4013200" y="3600450"/>
          <p14:tracePt t="70821" x="4044950" y="3600450"/>
          <p14:tracePt t="70838" x="4083050" y="3587750"/>
          <p14:tracePt t="70854" x="4102100" y="3587750"/>
          <p14:tracePt t="71318" x="4108450" y="3581400"/>
          <p14:tracePt t="71327" x="4121150" y="3575050"/>
          <p14:tracePt t="71340" x="4133850" y="3568700"/>
          <p14:tracePt t="71354" x="4140200" y="3562350"/>
          <p14:tracePt t="71371" x="4146550" y="3556000"/>
          <p14:tracePt t="71388" x="4159250" y="3543300"/>
          <p14:tracePt t="71404" x="4165600" y="3543300"/>
          <p14:tracePt t="71506" x="4178300" y="3543300"/>
          <p14:tracePt t="71512" x="4203700" y="3549650"/>
          <p14:tracePt t="71521" x="4222750" y="3556000"/>
          <p14:tracePt t="71537" x="4248150" y="3568700"/>
          <p14:tracePt t="71554" x="4260850" y="3568700"/>
          <p14:tracePt t="71570" x="4267200" y="3575050"/>
          <p14:tracePt t="71587" x="4286250" y="3581400"/>
          <p14:tracePt t="71604" x="4298950" y="3587750"/>
          <p14:tracePt t="71620" x="4311650" y="3587750"/>
          <p14:tracePt t="71638" x="4330700" y="3587750"/>
          <p14:tracePt t="71716" x="4337050" y="3587750"/>
          <p14:tracePt t="71732" x="4343400" y="3587750"/>
          <p14:tracePt t="71741" x="4349750" y="3587750"/>
          <p14:tracePt t="71754" x="4356100" y="3587750"/>
          <p14:tracePt t="71770" x="4368800" y="3581400"/>
          <p14:tracePt t="71787" x="4375150" y="3575050"/>
          <p14:tracePt t="71804" x="4381500" y="3575050"/>
          <p14:tracePt t="71837" x="4387850" y="3575050"/>
          <p14:tracePt t="71854" x="4400550" y="3575050"/>
          <p14:tracePt t="71870" x="4406900" y="3568700"/>
          <p14:tracePt t="71887" x="4419600" y="3562350"/>
          <p14:tracePt t="72085" x="4419600" y="3556000"/>
          <p14:tracePt t="72100" x="4425950" y="3556000"/>
          <p14:tracePt t="72156" x="4432300" y="3556000"/>
          <p14:tracePt t="72742" x="4438650" y="3556000"/>
          <p14:tracePt t="72767" x="4451350" y="3556000"/>
          <p14:tracePt t="72774" x="4457700" y="3556000"/>
          <p14:tracePt t="72787" x="4470400" y="3556000"/>
          <p14:tracePt t="72803" x="4483100" y="3556000"/>
          <p14:tracePt t="72820" x="4495800" y="3556000"/>
          <p14:tracePt t="72836" x="4508500" y="3556000"/>
          <p14:tracePt t="72853" x="4514850" y="3556000"/>
          <p14:tracePt t="72870" x="4527550" y="3556000"/>
          <p14:tracePt t="72886" x="4546600" y="3562350"/>
          <p14:tracePt t="72903" x="4565650" y="3575050"/>
          <p14:tracePt t="72919" x="4572000" y="3575050"/>
          <p14:tracePt t="72971" x="4578350" y="3575050"/>
          <p14:tracePt t="72979" x="4591050" y="3575050"/>
          <p14:tracePt t="72994" x="4597400" y="3575050"/>
          <p14:tracePt t="73003" x="4603750" y="3575050"/>
          <p14:tracePt t="73019" x="4610100" y="3575050"/>
          <p14:tracePt t="73036" x="4622800" y="3575050"/>
          <p14:tracePt t="73069" x="4629150" y="3575050"/>
          <p14:tracePt t="73086" x="4641850" y="3575050"/>
          <p14:tracePt t="73103" x="4654550" y="3575050"/>
          <p14:tracePt t="73119" x="4667250" y="3575050"/>
          <p14:tracePt t="73136" x="4686300" y="3575050"/>
          <p14:tracePt t="73152" x="4699000" y="3575050"/>
          <p14:tracePt t="73169" x="4711700" y="3575050"/>
          <p14:tracePt t="73186" x="4718050" y="3575050"/>
          <p14:tracePt t="73202" x="4724400" y="3575050"/>
          <p14:tracePt t="73220" x="4737100" y="3575050"/>
          <p14:tracePt t="73236" x="4749800" y="3568700"/>
          <p14:tracePt t="73253" x="4762500" y="3556000"/>
          <p14:tracePt t="73269" x="4768850" y="3543300"/>
          <p14:tracePt t="73286" x="4775200" y="3530600"/>
          <p14:tracePt t="73319" x="4781550" y="3530600"/>
          <p14:tracePt t="73403" x="4781550" y="3524250"/>
          <p14:tracePt t="73416" x="4781550" y="3517900"/>
          <p14:tracePt t="73425" x="4781550" y="3505200"/>
          <p14:tracePt t="73436" x="4787900" y="3492500"/>
          <p14:tracePt t="73452" x="4794250" y="3486150"/>
          <p14:tracePt t="73469" x="4794250" y="3473450"/>
          <p14:tracePt t="73502" x="4794250" y="3460750"/>
          <p14:tracePt t="73519" x="4800600" y="3448050"/>
          <p14:tracePt t="73535" x="4806950" y="3429000"/>
          <p14:tracePt t="73552" x="4806950" y="3422650"/>
          <p14:tracePt t="73569" x="4813300" y="3416300"/>
          <p14:tracePt t="73585" x="4819650" y="3416300"/>
          <p14:tracePt t="73856" x="4819650" y="3429000"/>
          <p14:tracePt t="73862" x="4813300" y="3448050"/>
          <p14:tracePt t="73870" x="4806950" y="3460750"/>
          <p14:tracePt t="73885" x="4794250" y="3511550"/>
          <p14:tracePt t="73902" x="4781550" y="3568700"/>
          <p14:tracePt t="73919" x="4775200" y="3613150"/>
          <p14:tracePt t="73935" x="4768850" y="3625850"/>
          <p14:tracePt t="73952" x="4768850" y="3638550"/>
          <p14:tracePt t="73969" x="4768850" y="3644900"/>
          <p14:tracePt t="73985" x="4768850" y="3651250"/>
          <p14:tracePt t="74018" x="4768850" y="3657600"/>
          <p14:tracePt t="74035" x="4768850" y="3663950"/>
          <p14:tracePt t="74066" x="4768850" y="3670300"/>
          <p14:tracePt t="74159" x="4787900" y="3670300"/>
          <p14:tracePt t="74168" x="4832350" y="3683000"/>
          <p14:tracePt t="74177" x="4876800" y="3689350"/>
          <p14:tracePt t="74185" x="4895850" y="3689350"/>
          <p14:tracePt t="74201" x="4927600" y="3695700"/>
          <p14:tracePt t="74372" x="4933950" y="3689350"/>
          <p14:tracePt t="74389" x="4933950" y="3683000"/>
          <p14:tracePt t="74418" x="4940300" y="3676650"/>
          <p14:tracePt t="74428" x="4940300" y="3670300"/>
          <p14:tracePt t="74442" x="4940300" y="3663950"/>
          <p14:tracePt t="74451" x="4940300" y="3657600"/>
          <p14:tracePt t="74468" x="4946650" y="3651250"/>
          <p14:tracePt t="74484" x="4946650" y="3638550"/>
          <p14:tracePt t="74501" x="4953000" y="3625850"/>
          <p14:tracePt t="74517" x="4953000" y="3619500"/>
          <p14:tracePt t="74534" x="4953000" y="3606800"/>
          <p14:tracePt t="74550" x="4959350" y="3606800"/>
          <p14:tracePt t="74567" x="4959350" y="3600450"/>
          <p14:tracePt t="74653" x="4959350" y="3587750"/>
          <p14:tracePt t="74661" x="4959350" y="3581400"/>
          <p14:tracePt t="74669" x="4953000" y="3568700"/>
          <p14:tracePt t="74684" x="4940300" y="3543300"/>
          <p14:tracePt t="74701" x="4933950" y="3524250"/>
          <p14:tracePt t="74718" x="4927600" y="3517900"/>
          <p14:tracePt t="74735" x="4921250" y="3505200"/>
          <p14:tracePt t="74858" x="4933950" y="3498850"/>
          <p14:tracePt t="74865" x="4953000" y="3492500"/>
          <p14:tracePt t="74872" x="4959350" y="3492500"/>
          <p14:tracePt t="74886" x="4978400" y="3492500"/>
          <p14:tracePt t="74901" x="4991100" y="3486150"/>
          <p14:tracePt t="74918" x="5003800" y="3486150"/>
          <p14:tracePt t="74951" x="5010150" y="3486150"/>
          <p14:tracePt t="75006" x="5016500" y="3486150"/>
          <p14:tracePt t="75024" x="5035550" y="3492500"/>
          <p14:tracePt t="75030" x="5054600" y="3498850"/>
          <p14:tracePt t="75039" x="5067300" y="3505200"/>
          <p14:tracePt t="75051" x="5080000" y="3511550"/>
          <p14:tracePt t="75068" x="5105400" y="3524250"/>
          <p14:tracePt t="75084" x="5118100" y="3524250"/>
          <p14:tracePt t="75101" x="5124450" y="3524250"/>
          <p14:tracePt t="75117" x="5143500" y="3524250"/>
          <p14:tracePt t="75134" x="5181600" y="3524250"/>
          <p14:tracePt t="75150" x="5213350" y="3524250"/>
          <p14:tracePt t="75167" x="5219700" y="3524250"/>
          <p14:tracePt t="75184" x="5226050" y="3524250"/>
          <p14:tracePt t="75201" x="5232400" y="3524250"/>
          <p14:tracePt t="75234" x="5238750" y="3517900"/>
          <p14:tracePt t="75251" x="5251450" y="3511550"/>
          <p14:tracePt t="75267" x="5251450" y="3498850"/>
          <p14:tracePt t="75284" x="5257800" y="3498850"/>
          <p14:tracePt t="75301" x="5264150" y="3486150"/>
          <p14:tracePt t="75317" x="5270500" y="3479800"/>
          <p14:tracePt t="75334" x="5283200" y="3460750"/>
          <p14:tracePt t="75350" x="5283200" y="3454400"/>
          <p14:tracePt t="75367" x="5289550" y="3448050"/>
          <p14:tracePt t="75384" x="5295900" y="3441700"/>
          <p14:tracePt t="75400" x="5295900" y="3429000"/>
          <p14:tracePt t="75433" x="5295900" y="3416300"/>
          <p14:tracePt t="75467" x="5295900" y="3403600"/>
          <p14:tracePt t="75484" x="5302250" y="3384550"/>
          <p14:tracePt t="75500" x="5302250" y="3378200"/>
          <p14:tracePt t="75517" x="5302250" y="3371850"/>
          <p14:tracePt t="75616" x="5308600" y="3378200"/>
          <p14:tracePt t="75626" x="5321300" y="3397250"/>
          <p14:tracePt t="75634" x="5327650" y="3416300"/>
          <p14:tracePt t="75650" x="5340350" y="3435350"/>
          <p14:tracePt t="75667" x="5346700" y="3454400"/>
          <p14:tracePt t="75684" x="5346700" y="3467100"/>
          <p14:tracePt t="75700" x="5353050" y="3467100"/>
          <p14:tracePt t="75796" x="5353050" y="3473450"/>
          <p14:tracePt t="76261" x="5359400" y="3473450"/>
          <p14:tracePt t="76276" x="5378450" y="3448050"/>
          <p14:tracePt t="76282" x="5410200" y="3422650"/>
          <p14:tracePt t="76290" x="5454650" y="3378200"/>
          <p14:tracePt t="76300" x="5518150" y="3327400"/>
          <p14:tracePt t="76316" x="5689600" y="3206750"/>
          <p14:tracePt t="76333" x="6000750" y="2965450"/>
          <p14:tracePt t="76350" x="6337300" y="2774950"/>
          <p14:tracePt t="76367" x="6724650" y="2495550"/>
          <p14:tracePt t="76384" x="7143750" y="2114550"/>
          <p14:tracePt t="76400" x="7270750" y="1930400"/>
          <p14:tracePt t="76417" x="7378700" y="1727200"/>
          <p14:tracePt t="76433" x="7448550" y="1524000"/>
          <p14:tracePt t="76450" x="7493000" y="1371600"/>
          <p14:tracePt t="76466" x="7518400" y="1289050"/>
          <p14:tracePt t="76483" x="7531100" y="1219200"/>
          <p14:tracePt t="76500" x="7537450" y="1168400"/>
          <p14:tracePt t="76516" x="7550150" y="1130300"/>
          <p14:tracePt t="76533" x="7556500" y="1085850"/>
          <p14:tracePt t="76549" x="7575550" y="1016000"/>
          <p14:tracePt t="76566" x="7575550" y="958850"/>
          <p14:tracePt t="76583" x="7588250" y="901700"/>
          <p14:tracePt t="76599" x="7600950" y="850900"/>
          <p14:tracePt t="76616" x="7607300" y="806450"/>
          <p14:tracePt t="76633" x="7613650" y="781050"/>
          <p14:tracePt t="76650" x="7613650" y="762000"/>
          <p14:tracePt t="76862" x="7607300" y="768350"/>
          <p14:tracePt t="76878" x="7600950" y="768350"/>
          <p14:tracePt t="76910" x="7594600" y="768350"/>
          <p14:tracePt t="76988" x="7588250" y="774700"/>
          <p14:tracePt t="77002" x="7588250" y="781050"/>
          <p14:tracePt t="77010" x="7581900" y="781050"/>
          <p14:tracePt t="77018" x="7575550" y="781050"/>
          <p14:tracePt t="77032" x="7569200" y="781050"/>
          <p14:tracePt t="77050" x="7556500" y="793750"/>
          <p14:tracePt t="77083" x="7556500" y="800100"/>
          <p14:tracePt t="77121" x="7550150" y="800100"/>
          <p14:tracePt t="77507" x="7543800" y="800100"/>
          <p14:tracePt t="77520" x="7537450" y="800100"/>
          <p14:tracePt t="77528" x="7531100" y="812800"/>
          <p14:tracePt t="77536" x="7524750" y="819150"/>
          <p14:tracePt t="77548" x="7518400" y="819150"/>
          <p14:tracePt t="77565" x="7512050" y="838200"/>
          <p14:tracePt t="77582" x="7499350" y="850900"/>
          <p14:tracePt t="77599" x="7486650" y="857250"/>
          <p14:tracePt t="77615" x="7480300" y="863600"/>
          <p14:tracePt t="77632" x="7467600" y="882650"/>
          <p14:tracePt t="77649" x="7448550" y="901700"/>
          <p14:tracePt t="77665" x="7423150" y="927100"/>
          <p14:tracePt t="77682" x="7416800" y="933450"/>
          <p14:tracePt t="77698" x="7410450" y="946150"/>
          <p14:tracePt t="77716" x="7391400" y="952500"/>
          <p14:tracePt t="77732" x="7372350" y="958850"/>
          <p14:tracePt t="77748" x="7359650" y="965200"/>
          <p14:tracePt t="77765" x="7353300" y="965200"/>
          <p14:tracePt t="77781" x="7340600" y="965200"/>
          <p14:tracePt t="77799" x="7334250" y="965200"/>
          <p14:tracePt t="77815" x="7315200" y="965200"/>
          <p14:tracePt t="77832" x="7277100" y="965200"/>
          <p14:tracePt t="77849" x="7245350" y="952500"/>
          <p14:tracePt t="77865" x="7200900" y="933450"/>
          <p14:tracePt t="77882" x="7175500" y="920750"/>
          <p14:tracePt t="77898" x="7169150" y="914400"/>
          <p14:tracePt t="77915" x="7150100" y="908050"/>
          <p14:tracePt t="77932" x="7143750" y="908050"/>
          <p14:tracePt t="77948" x="7131050" y="901700"/>
          <p14:tracePt t="77965" x="7105650" y="895350"/>
          <p14:tracePt t="77982" x="7080250" y="882650"/>
          <p14:tracePt t="77998" x="7054850" y="863600"/>
          <p14:tracePt t="78015" x="7035800" y="850900"/>
          <p14:tracePt t="78032" x="7029450" y="838200"/>
          <p14:tracePt t="78048" x="7023100" y="831850"/>
          <p14:tracePt t="78065" x="7010400" y="806450"/>
          <p14:tracePt t="78082" x="6997700" y="787400"/>
          <p14:tracePt t="78098" x="6991350" y="762000"/>
          <p14:tracePt t="78115" x="6991350" y="723900"/>
          <p14:tracePt t="78131" x="6991350" y="673100"/>
          <p14:tracePt t="78148" x="7004050" y="641350"/>
          <p14:tracePt t="78165" x="7016750" y="603250"/>
          <p14:tracePt t="78181" x="7035800" y="577850"/>
          <p14:tracePt t="78198" x="7048500" y="552450"/>
          <p14:tracePt t="78215" x="7080250" y="539750"/>
          <p14:tracePt t="78232" x="7131050" y="533400"/>
          <p14:tracePt t="78248" x="7169150" y="533400"/>
          <p14:tracePt t="78265" x="7207250" y="533400"/>
          <p14:tracePt t="78281" x="7245350" y="533400"/>
          <p14:tracePt t="78298" x="7277100" y="533400"/>
          <p14:tracePt t="78315" x="7296150" y="539750"/>
          <p14:tracePt t="78331" x="7302500" y="546100"/>
          <p14:tracePt t="78348" x="7308850" y="546100"/>
          <p14:tracePt t="78364" x="7321550" y="552450"/>
          <p14:tracePt t="78382" x="7340600" y="571500"/>
          <p14:tracePt t="78400" x="7346950" y="577850"/>
          <p14:tracePt t="78415" x="7359650" y="590550"/>
          <p14:tracePt t="78431" x="7378700" y="628650"/>
          <p14:tracePt t="78448" x="7410450" y="666750"/>
          <p14:tracePt t="78465" x="7429500" y="698500"/>
          <p14:tracePt t="78481" x="7442200" y="723900"/>
          <p14:tracePt t="78498" x="7448550" y="742950"/>
          <p14:tracePt t="78514" x="7454900" y="755650"/>
          <p14:tracePt t="78531" x="7454900" y="768350"/>
          <p14:tracePt t="78549" x="7454900" y="781050"/>
          <p14:tracePt t="78565" x="7454900" y="793750"/>
          <p14:tracePt t="78581" x="7454900" y="819150"/>
          <p14:tracePt t="78598" x="7442200" y="850900"/>
          <p14:tracePt t="78614" x="7429500" y="889000"/>
          <p14:tracePt t="78632" x="7416800" y="939800"/>
          <p14:tracePt t="78648" x="7404100" y="958850"/>
          <p14:tracePt t="78664" x="7391400" y="971550"/>
          <p14:tracePt t="78681" x="7385050" y="977900"/>
          <p14:tracePt t="78698" x="7378700" y="990600"/>
          <p14:tracePt t="78714" x="7366000" y="990600"/>
          <p14:tracePt t="78731" x="7353300" y="996950"/>
          <p14:tracePt t="78748" x="7340600" y="1003300"/>
          <p14:tracePt t="78764" x="7321550" y="1009650"/>
          <p14:tracePt t="78781" x="7302500" y="1009650"/>
          <p14:tracePt t="78798" x="7277100" y="1009650"/>
          <p14:tracePt t="78814" x="7270750" y="1009650"/>
          <p14:tracePt t="78831" x="7251700" y="1009650"/>
          <p14:tracePt t="78848" x="7232650" y="1009650"/>
          <p14:tracePt t="78864" x="7213600" y="996950"/>
          <p14:tracePt t="78881" x="7194550" y="990600"/>
          <p14:tracePt t="78885" x="7188200" y="990600"/>
          <p14:tracePt t="78898" x="7162800" y="977900"/>
          <p14:tracePt t="78914" x="7150100" y="971550"/>
          <p14:tracePt t="78931" x="7143750" y="965200"/>
          <p14:tracePt t="78947" x="7137400" y="965200"/>
          <p14:tracePt t="78981" x="7124700" y="958850"/>
          <p14:tracePt t="78997" x="7124700" y="952500"/>
          <p14:tracePt t="79014" x="7118350" y="939800"/>
          <p14:tracePt t="79031" x="7112000" y="933450"/>
          <p14:tracePt t="79048" x="7092950" y="901700"/>
          <p14:tracePt t="79064" x="7080250" y="863600"/>
          <p14:tracePt t="79081" x="7073900" y="831850"/>
          <p14:tracePt t="79097" x="7061200" y="793750"/>
          <p14:tracePt t="79114" x="7048500" y="762000"/>
          <p14:tracePt t="79130" x="7035800" y="730250"/>
          <p14:tracePt t="79147" x="7029450" y="704850"/>
          <p14:tracePt t="79164" x="7016750" y="666750"/>
          <p14:tracePt t="79180" x="7016750" y="647700"/>
          <p14:tracePt t="79197" x="7016750" y="635000"/>
          <p14:tracePt t="79214" x="7016750" y="622300"/>
          <p14:tracePt t="79231" x="7016750" y="615950"/>
          <p14:tracePt t="79247" x="7016750" y="596900"/>
          <p14:tracePt t="79264" x="7029450" y="571500"/>
          <p14:tracePt t="79280" x="7035800" y="565150"/>
          <p14:tracePt t="79298" x="7054850" y="552450"/>
          <p14:tracePt t="79314" x="7061200" y="539750"/>
          <p14:tracePt t="79330" x="7086600" y="533400"/>
          <p14:tracePt t="79347" x="7118350" y="527050"/>
          <p14:tracePt t="79364" x="7143750" y="527050"/>
          <p14:tracePt t="79380" x="7162800" y="527050"/>
          <p14:tracePt t="79384" x="7169150" y="527050"/>
          <p14:tracePt t="79397" x="7175500" y="527050"/>
          <p14:tracePt t="79414" x="7188200" y="527050"/>
          <p14:tracePt t="79430" x="7200900" y="527050"/>
          <p14:tracePt t="79447" x="7213600" y="527050"/>
          <p14:tracePt t="79464" x="7219950" y="533400"/>
          <p14:tracePt t="79480" x="7232650" y="533400"/>
          <p14:tracePt t="79497" x="7239000" y="539750"/>
          <p14:tracePt t="79514" x="7251700" y="539750"/>
          <p14:tracePt t="79530" x="7264400" y="552450"/>
          <p14:tracePt t="79547" x="7296150" y="565150"/>
          <p14:tracePt t="79564" x="7327900" y="590550"/>
          <p14:tracePt t="79580" x="7346950" y="603250"/>
          <p14:tracePt t="79597" x="7366000" y="615950"/>
          <p14:tracePt t="79613" x="7391400" y="628650"/>
          <p14:tracePt t="79630" x="7397750" y="641350"/>
          <p14:tracePt t="79647" x="7410450" y="654050"/>
          <p14:tracePt t="79663" x="7423150" y="666750"/>
          <p14:tracePt t="79680" x="7429500" y="673100"/>
          <p14:tracePt t="79697" x="7442200" y="679450"/>
          <p14:tracePt t="79714" x="7448550" y="698500"/>
          <p14:tracePt t="79730" x="7461250" y="704850"/>
          <p14:tracePt t="79747" x="7461250" y="711200"/>
          <p14:tracePt t="79763" x="7467600" y="723900"/>
          <p14:tracePt t="79780" x="7473950" y="730250"/>
          <p14:tracePt t="79797" x="7473950" y="742950"/>
          <p14:tracePt t="79814" x="7473950" y="755650"/>
          <p14:tracePt t="79830" x="7473950" y="762000"/>
          <p14:tracePt t="79847" x="7473950" y="774700"/>
          <p14:tracePt t="79863" x="7473950" y="781050"/>
          <p14:tracePt t="79880" x="7473950" y="793750"/>
          <p14:tracePt t="79902" x="7473950" y="800100"/>
          <p14:tracePt t="79913" x="7467600" y="806450"/>
          <p14:tracePt t="79930" x="7467600" y="812800"/>
          <p14:tracePt t="79947" x="7461250" y="825500"/>
          <p14:tracePt t="79964" x="7448550" y="844550"/>
          <p14:tracePt t="79980" x="7435850" y="869950"/>
          <p14:tracePt t="79997" x="7410450" y="882650"/>
          <p14:tracePt t="80013" x="7391400" y="901700"/>
          <p14:tracePt t="80030" x="7366000" y="920750"/>
          <p14:tracePt t="80046" x="7359650" y="927100"/>
          <p14:tracePt t="80063" x="7353300" y="933450"/>
          <p14:tracePt t="80080" x="7340600" y="939800"/>
          <p14:tracePt t="80097" x="7327900" y="939800"/>
          <p14:tracePt t="80113" x="7321550" y="939800"/>
          <p14:tracePt t="80130" x="7302500" y="939800"/>
          <p14:tracePt t="80147" x="7296150" y="939800"/>
          <p14:tracePt t="80163" x="7289800" y="939800"/>
          <p14:tracePt t="80180" x="7277100" y="939800"/>
          <p14:tracePt t="80196" x="7270750" y="939800"/>
          <p14:tracePt t="80272" x="7264400" y="939800"/>
          <p14:tracePt t="80560" x="7258050" y="933450"/>
          <p14:tracePt t="80566" x="7258050" y="927100"/>
          <p14:tracePt t="80579" x="7251700" y="927100"/>
          <p14:tracePt t="80596" x="7245350" y="927100"/>
          <p14:tracePt t="80613" x="7239000" y="920750"/>
          <p14:tracePt t="80630" x="7226300" y="914400"/>
          <p14:tracePt t="80646" x="7213600" y="908050"/>
          <p14:tracePt t="80663" x="7207250" y="908050"/>
          <p14:tracePt t="80679" x="7194550" y="908050"/>
          <p14:tracePt t="80696" x="7194550" y="901700"/>
          <p14:tracePt t="80712" x="7188200" y="901700"/>
          <p14:tracePt t="80746" x="7175500" y="895350"/>
          <p14:tracePt t="80762" x="7169150" y="889000"/>
          <p14:tracePt t="80779" x="7162800" y="882650"/>
          <p14:tracePt t="80796" x="7150100" y="869950"/>
          <p14:tracePt t="80813" x="7143750" y="857250"/>
          <p14:tracePt t="80829" x="7131050" y="831850"/>
          <p14:tracePt t="80846" x="7124700" y="819150"/>
          <p14:tracePt t="80862" x="7118350" y="812800"/>
          <p14:tracePt t="80880" x="7105650" y="793750"/>
          <p14:tracePt t="80896" x="7099300" y="768350"/>
          <p14:tracePt t="80913" x="7086600" y="749300"/>
          <p14:tracePt t="80929" x="7080250" y="723900"/>
          <p14:tracePt t="80946" x="7080250" y="692150"/>
          <p14:tracePt t="80962" x="7073900" y="666750"/>
          <p14:tracePt t="80979" x="7073900" y="654050"/>
          <p14:tracePt t="80996" x="7080250" y="641350"/>
          <p14:tracePt t="81012" x="7092950" y="628650"/>
          <p14:tracePt t="81029" x="7105650" y="609600"/>
          <p14:tracePt t="81046" x="7118350" y="603250"/>
          <p14:tracePt t="81062" x="7137400" y="590550"/>
          <p14:tracePt t="81079" x="7150100" y="584200"/>
          <p14:tracePt t="81096" x="7169150" y="571500"/>
          <p14:tracePt t="81112" x="7181850" y="565150"/>
          <p14:tracePt t="81129" x="7188200" y="565150"/>
          <p14:tracePt t="81146" x="7200900" y="565150"/>
          <p14:tracePt t="81162" x="7213600" y="571500"/>
          <p14:tracePt t="81179" x="7232650" y="590550"/>
          <p14:tracePt t="81195" x="7245350" y="609600"/>
          <p14:tracePt t="81212" x="7258050" y="615950"/>
          <p14:tracePt t="81229" x="7264400" y="628650"/>
          <p14:tracePt t="81245" x="7283450" y="635000"/>
          <p14:tracePt t="81262" x="7289800" y="641350"/>
          <p14:tracePt t="81279" x="7296150" y="654050"/>
          <p14:tracePt t="81295" x="7315200" y="666750"/>
          <p14:tracePt t="81312" x="7321550" y="673100"/>
          <p14:tracePt t="81329" x="7327900" y="685800"/>
          <p14:tracePt t="81345" x="7334250" y="692150"/>
          <p14:tracePt t="81362" x="7346950" y="698500"/>
          <p14:tracePt t="81379" x="7346950" y="704850"/>
          <p14:tracePt t="81382" x="7353300" y="711200"/>
          <p14:tracePt t="81396" x="7359650" y="723900"/>
          <p14:tracePt t="81412" x="7372350" y="730250"/>
          <p14:tracePt t="81429" x="7378700" y="736600"/>
          <p14:tracePt t="81445" x="7378700" y="742950"/>
          <p14:tracePt t="81462" x="7378700" y="755650"/>
          <p14:tracePt t="81479" x="7378700" y="762000"/>
          <p14:tracePt t="81495" x="7378700" y="768350"/>
          <p14:tracePt t="81512" x="7378700" y="781050"/>
          <p14:tracePt t="81529" x="7385050" y="787400"/>
          <p14:tracePt t="81546" x="7385050" y="800100"/>
          <p14:tracePt t="81562" x="7385050" y="806450"/>
          <p14:tracePt t="81595" x="7385050" y="812800"/>
          <p14:tracePt t="81612" x="7385050" y="819150"/>
          <p14:tracePt t="81629" x="7372350" y="831850"/>
          <p14:tracePt t="81645" x="7366000" y="838200"/>
          <p14:tracePt t="81662" x="7353300" y="844550"/>
          <p14:tracePt t="81678" x="7346950" y="863600"/>
          <p14:tracePt t="81695" x="7334250" y="863600"/>
          <p14:tracePt t="81712" x="7327900" y="869950"/>
          <p14:tracePt t="81728" x="7321550" y="876300"/>
          <p14:tracePt t="81745" x="7308850" y="876300"/>
          <p14:tracePt t="81762" x="7302500" y="882650"/>
          <p14:tracePt t="81778" x="7289800" y="882650"/>
          <p14:tracePt t="81795" x="7283450" y="882650"/>
          <p14:tracePt t="81845" x="7277100" y="882650"/>
          <p14:tracePt t="81859" x="7270750" y="876300"/>
          <p14:tracePt t="81866" x="7270750" y="869950"/>
          <p14:tracePt t="81878" x="7264400" y="863600"/>
          <p14:tracePt t="81898" x="7258050" y="857250"/>
          <p14:tracePt t="81911" x="7258050" y="850900"/>
          <p14:tracePt t="81928" x="7245350" y="844550"/>
          <p14:tracePt t="81946" x="7219950" y="825500"/>
          <p14:tracePt t="81961" x="7200900" y="787400"/>
          <p14:tracePt t="81978" x="7181850" y="755650"/>
          <p14:tracePt t="81995" x="7156450" y="723900"/>
          <p14:tracePt t="82011" x="7137400" y="698500"/>
          <p14:tracePt t="82028" x="7131050" y="685800"/>
          <p14:tracePt t="82046" x="7118350" y="673100"/>
          <p14:tracePt t="82061" x="7112000" y="666750"/>
          <p14:tracePt t="82078" x="7099300" y="660400"/>
          <p14:tracePt t="82095" x="7099300" y="654050"/>
          <p14:tracePt t="82111" x="7092950" y="647700"/>
          <p14:tracePt t="82128" x="7086600" y="641350"/>
          <p14:tracePt t="82146" x="7080250" y="635000"/>
          <p14:tracePt t="82161" x="7067550" y="628650"/>
          <p14:tracePt t="82178" x="7061200" y="615950"/>
          <p14:tracePt t="82195" x="7054850" y="615950"/>
          <p14:tracePt t="82414" x="7054850" y="609600"/>
          <p14:tracePt t="82422" x="7054850" y="603250"/>
          <p14:tracePt t="82432" x="7067550" y="603250"/>
          <p14:tracePt t="82444" x="7080250" y="603250"/>
          <p14:tracePt t="82461" x="7092950" y="596900"/>
          <p14:tracePt t="82478" x="7105650" y="596900"/>
          <p14:tracePt t="82495" x="7112000" y="596900"/>
          <p14:tracePt t="82511" x="7118350" y="596900"/>
          <p14:tracePt t="82565" x="7124700" y="596900"/>
          <p14:tracePt t="82610" x="7131050" y="596900"/>
          <p14:tracePt t="82626" x="7143750" y="596900"/>
          <p14:tracePt t="82634" x="7150100" y="596900"/>
          <p14:tracePt t="82659" x="7156450" y="596900"/>
          <p14:tracePt t="82761" x="7162800" y="596900"/>
          <p14:tracePt t="82807" x="7169150" y="596900"/>
          <p14:tracePt t="82877" x="7175500" y="596900"/>
          <p14:tracePt t="82903" x="7181850" y="596900"/>
          <p14:tracePt t="82917" x="7188200" y="596900"/>
          <p14:tracePt t="82932" x="7194550" y="596900"/>
          <p14:tracePt t="83058" x="7200900" y="596900"/>
          <p14:tracePt t="83064" x="7207250" y="596900"/>
          <p14:tracePt t="83088" x="7213600" y="596900"/>
          <p14:tracePt t="84098" x="7213600" y="603250"/>
          <p14:tracePt t="84114" x="7213600" y="615950"/>
          <p14:tracePt t="84122" x="7200900" y="660400"/>
          <p14:tracePt t="84131" x="7175500" y="723900"/>
          <p14:tracePt t="84143" x="7150100" y="806450"/>
          <p14:tracePt t="84160" x="7080250" y="996950"/>
          <p14:tracePt t="84176" x="6985000" y="1301750"/>
          <p14:tracePt t="84193" x="6667500" y="1962150"/>
          <p14:tracePt t="84210" x="6394450" y="2355850"/>
          <p14:tracePt t="84226" x="6051550" y="2774950"/>
          <p14:tracePt t="84243" x="5651500" y="3263900"/>
          <p14:tracePt t="84260" x="5353050" y="3695700"/>
          <p14:tracePt t="84277" x="5124450" y="4025900"/>
          <p14:tracePt t="84293" x="4991100" y="4216400"/>
          <p14:tracePt t="84310" x="4876800" y="4368800"/>
          <p14:tracePt t="84326" x="4832350" y="4419600"/>
          <p14:tracePt t="84343" x="4813300" y="4445000"/>
          <p14:tracePt t="84359" x="4800600" y="4451350"/>
          <p14:tracePt t="84376" x="4794250" y="4451350"/>
          <p14:tracePt t="84393" x="4787900" y="4457700"/>
          <p14:tracePt t="84397" x="4781550" y="4457700"/>
          <p14:tracePt t="84409" x="4762500" y="4457700"/>
          <p14:tracePt t="84426" x="4730750" y="4470400"/>
          <p14:tracePt t="84443" x="4692650" y="4483100"/>
          <p14:tracePt t="84460" x="4660900" y="4495800"/>
          <p14:tracePt t="84476" x="4648200" y="4508500"/>
          <p14:tracePt t="84493" x="4616450" y="4521200"/>
          <p14:tracePt t="84509" x="4584700" y="4527550"/>
          <p14:tracePt t="84525" x="4552950" y="4540250"/>
          <p14:tracePt t="84542" x="4533900" y="4540250"/>
          <p14:tracePt t="84559" x="4521200" y="4540250"/>
          <p14:tracePt t="84576" x="4514850" y="4527550"/>
          <p14:tracePt t="84592" x="4470400" y="4445000"/>
          <p14:tracePt t="84609" x="4432300" y="4362450"/>
          <p14:tracePt t="84626" x="4413250" y="4324350"/>
          <p14:tracePt t="84642" x="4400550" y="4279900"/>
          <p14:tracePt t="84659" x="4387850" y="4248150"/>
          <p14:tracePt t="84676" x="4381500" y="4229100"/>
          <p14:tracePt t="84692" x="4368800" y="4216400"/>
          <p14:tracePt t="84710" x="4356100" y="4203700"/>
          <p14:tracePt t="84726" x="4349750" y="4191000"/>
          <p14:tracePt t="84742" x="4349750" y="4184650"/>
          <p14:tracePt t="84759" x="4337050" y="4171950"/>
          <p14:tracePt t="84776" x="4330700" y="4152900"/>
          <p14:tracePt t="84792" x="4318000" y="4140200"/>
          <p14:tracePt t="84808" x="4311650" y="4133850"/>
          <p14:tracePt t="84825" x="4298950" y="4121150"/>
          <p14:tracePt t="84842" x="4292600" y="4114800"/>
          <p14:tracePt t="84876" x="4292600" y="4108450"/>
          <p14:tracePt t="85000" x="4324350" y="4108450"/>
          <p14:tracePt t="85009" x="4387850" y="4108450"/>
          <p14:tracePt t="85014" x="4438650" y="4108450"/>
          <p14:tracePt t="85025" x="4495800" y="4108450"/>
          <p14:tracePt t="85042" x="4565650" y="4121150"/>
          <p14:tracePt t="85059" x="4597400" y="4121150"/>
          <p14:tracePt t="85075" x="4616450" y="4121150"/>
          <p14:tracePt t="85092" x="4622800" y="4121150"/>
          <p14:tracePt t="85109" x="4635500" y="4121150"/>
          <p14:tracePt t="85125" x="4648200" y="4121150"/>
          <p14:tracePt t="85142" x="4673600" y="4121150"/>
          <p14:tracePt t="85159" x="4679950" y="4121150"/>
          <p14:tracePt t="85175" x="4692650" y="4121150"/>
          <p14:tracePt t="85192" x="4718050" y="4108450"/>
          <p14:tracePt t="85209" x="4743450" y="4102100"/>
          <p14:tracePt t="85226" x="4781550" y="4102100"/>
          <p14:tracePt t="85242" x="4813300" y="4095750"/>
          <p14:tracePt t="85259" x="4851400" y="4095750"/>
          <p14:tracePt t="85275" x="4883150" y="4095750"/>
          <p14:tracePt t="85292" x="4914900" y="4095750"/>
          <p14:tracePt t="85308" x="4940300" y="4089400"/>
          <p14:tracePt t="85325" x="4946650" y="4089400"/>
          <p14:tracePt t="85342" x="4953000" y="4089400"/>
          <p14:tracePt t="85587" x="4959350" y="4089400"/>
          <p14:tracePt t="85602" x="4965700" y="4083050"/>
          <p14:tracePt t="85610" x="4978400" y="4070350"/>
          <p14:tracePt t="85618" x="4991100" y="4070350"/>
          <p14:tracePt t="85626" x="5010150" y="4057650"/>
          <p14:tracePt t="85642" x="5080000" y="4025900"/>
          <p14:tracePt t="85658" x="5149850" y="4006850"/>
          <p14:tracePt t="85675" x="5200650" y="3994150"/>
          <p14:tracePt t="85692" x="5238750" y="3987800"/>
          <p14:tracePt t="85708" x="5257800" y="3987800"/>
          <p14:tracePt t="85725" x="5270500" y="3981450"/>
          <p14:tracePt t="85741" x="5302250" y="3975100"/>
          <p14:tracePt t="85758" x="5378450" y="3911600"/>
          <p14:tracePt t="85775" x="5473700" y="3829050"/>
          <p14:tracePt t="85791" x="5613400" y="3708400"/>
          <p14:tracePt t="85808" x="5746750" y="3524250"/>
          <p14:tracePt t="85825" x="5969000" y="3105150"/>
          <p14:tracePt t="85842" x="6140450" y="2660650"/>
          <p14:tracePt t="85858" x="6223000" y="2305050"/>
          <p14:tracePt t="85875" x="6273800" y="2032000"/>
          <p14:tracePt t="85892" x="6305550" y="1739900"/>
          <p14:tracePt t="85908" x="6337300" y="1600200"/>
          <p14:tracePt t="85925" x="6394450" y="1447800"/>
          <p14:tracePt t="85941" x="6438900" y="1314450"/>
          <p14:tracePt t="85958" x="6464300" y="1225550"/>
          <p14:tracePt t="85975" x="6477000" y="1181100"/>
          <p14:tracePt t="85991" x="6489700" y="1155700"/>
          <p14:tracePt t="86008" x="6496050" y="1123950"/>
          <p14:tracePt t="86025" x="6508750" y="1104900"/>
          <p14:tracePt t="86041" x="6521450" y="1092200"/>
          <p14:tracePt t="86058" x="6534150" y="1079500"/>
          <p14:tracePt t="86075" x="6546850" y="1073150"/>
          <p14:tracePt t="86091" x="6559550" y="1066800"/>
          <p14:tracePt t="86108" x="6597650" y="1066800"/>
          <p14:tracePt t="86125" x="6648450" y="1066800"/>
          <p14:tracePt t="86142" x="6775450" y="1079500"/>
          <p14:tracePt t="86158" x="6858000" y="1085850"/>
          <p14:tracePt t="86174" x="6902450" y="1079500"/>
          <p14:tracePt t="86191" x="6940550" y="1073150"/>
          <p14:tracePt t="86208" x="6946900" y="1060450"/>
          <p14:tracePt t="86224" x="6953250" y="1054100"/>
          <p14:tracePt t="86241" x="6965950" y="1041400"/>
          <p14:tracePt t="86258" x="6972300" y="1035050"/>
          <p14:tracePt t="86274" x="6985000" y="1028700"/>
          <p14:tracePt t="86292" x="6991350" y="1009650"/>
          <p14:tracePt t="86308" x="6997700" y="1003300"/>
          <p14:tracePt t="86324" x="7010400" y="996950"/>
          <p14:tracePt t="86341" x="7029450" y="984250"/>
          <p14:tracePt t="86358" x="7061200" y="971550"/>
          <p14:tracePt t="86374" x="7073900" y="965200"/>
          <p14:tracePt t="86391" x="7080250" y="952500"/>
          <p14:tracePt t="86394" x="7086600" y="946150"/>
          <p14:tracePt t="86408" x="7099300" y="939800"/>
          <p14:tracePt t="86424" x="7131050" y="927100"/>
          <p14:tracePt t="86441" x="7156450" y="920750"/>
          <p14:tracePt t="86458" x="7188200" y="914400"/>
          <p14:tracePt t="86474" x="7213600" y="901700"/>
          <p14:tracePt t="86491" x="7239000" y="889000"/>
          <p14:tracePt t="86508" x="7258050" y="882650"/>
          <p14:tracePt t="86524" x="7264400" y="869950"/>
          <p14:tracePt t="86541" x="7277100" y="863600"/>
          <p14:tracePt t="86558" x="7321550" y="850900"/>
          <p14:tracePt t="86574" x="7327900" y="844550"/>
          <p14:tracePt t="86591" x="7334250" y="844550"/>
          <p14:tracePt t="86607" x="7346950" y="831850"/>
          <p14:tracePt t="86624" x="7353300" y="825500"/>
          <p14:tracePt t="86641" x="7359650" y="819150"/>
          <p14:tracePt t="86714" x="7353300" y="819150"/>
          <p14:tracePt t="86722" x="7308850" y="812800"/>
          <p14:tracePt t="86730" x="7245350" y="806450"/>
          <p14:tracePt t="86740" x="7207250" y="800100"/>
          <p14:tracePt t="86757" x="7156450" y="787400"/>
          <p14:tracePt t="86774" x="7143750" y="781050"/>
          <p14:tracePt t="86864" x="7156450" y="781050"/>
          <p14:tracePt t="86870" x="7194550" y="787400"/>
          <p14:tracePt t="86878" x="7239000" y="793750"/>
          <p14:tracePt t="86891" x="7277100" y="793750"/>
          <p14:tracePt t="86907" x="7315200" y="800100"/>
          <p14:tracePt t="86924" x="7327900" y="800100"/>
          <p14:tracePt t="86940" x="7334250" y="800100"/>
          <p14:tracePt t="87044" x="7334250" y="806450"/>
          <p14:tracePt t="87058" x="7327900" y="806450"/>
          <p14:tracePt t="87160" x="7321550" y="806450"/>
          <p14:tracePt t="87177" x="7321550" y="812800"/>
          <p14:tracePt t="87184" x="7321550" y="819150"/>
          <p14:tracePt t="87193" x="7315200" y="825500"/>
          <p14:tracePt t="87207" x="7308850" y="838200"/>
          <p14:tracePt t="87224" x="7283450" y="908050"/>
          <p14:tracePt t="87240" x="7239000" y="990600"/>
          <p14:tracePt t="87257" x="7207250" y="1104900"/>
          <p14:tracePt t="87274" x="7162800" y="1238250"/>
          <p14:tracePt t="87290" x="7099300" y="1377950"/>
          <p14:tracePt t="87307" x="7010400" y="1517650"/>
          <p14:tracePt t="87324" x="6940550" y="1670050"/>
          <p14:tracePt t="87340" x="6819900" y="1936750"/>
          <p14:tracePt t="87357" x="6642100" y="2222500"/>
          <p14:tracePt t="87373" x="6400800" y="2533650"/>
          <p14:tracePt t="87390" x="6083300" y="2933700"/>
          <p14:tracePt t="87407" x="5670550" y="3321050"/>
          <p14:tracePt t="87424" x="5302250" y="3676650"/>
          <p14:tracePt t="87441" x="5022850" y="3905250"/>
          <p14:tracePt t="87457" x="4889500" y="4038600"/>
          <p14:tracePt t="87474" x="4692650" y="4171950"/>
          <p14:tracePt t="87490" x="4584700" y="4235450"/>
          <p14:tracePt t="87507" x="4489450" y="4298950"/>
          <p14:tracePt t="87523" x="4419600" y="4337050"/>
          <p14:tracePt t="87540" x="4394200" y="4343400"/>
          <p14:tracePt t="87557" x="4387850" y="4343400"/>
          <p14:tracePt t="87687" x="4400550" y="4343400"/>
          <p14:tracePt t="87695" x="4413250" y="4337050"/>
          <p14:tracePt t="87707" x="4438650" y="4330700"/>
          <p14:tracePt t="87724" x="4533900" y="4318000"/>
          <p14:tracePt t="87740" x="4673600" y="4311650"/>
          <p14:tracePt t="87757" x="4883150" y="4286250"/>
          <p14:tracePt t="87773" x="5073650" y="4267200"/>
          <p14:tracePt t="87790" x="5175250" y="4241800"/>
          <p14:tracePt t="87806" x="5194300" y="4235450"/>
          <p14:tracePt t="87823" x="5200650" y="4222750"/>
          <p14:tracePt t="87840" x="5207000" y="4216400"/>
          <p14:tracePt t="87856" x="5213350" y="4203700"/>
          <p14:tracePt t="87873" x="5226050" y="4197350"/>
          <p14:tracePt t="87931" x="5226050" y="4191000"/>
          <p14:tracePt t="87944" x="5232400" y="4191000"/>
          <p14:tracePt t="87952" x="5245100" y="4184650"/>
          <p14:tracePt t="87960" x="5251450" y="4178300"/>
          <p14:tracePt t="87973" x="5257800" y="4171950"/>
          <p14:tracePt t="87990" x="5270500" y="4159250"/>
          <p14:tracePt t="88006" x="5283200" y="4152900"/>
          <p14:tracePt t="88023" x="5289550" y="4152900"/>
          <p14:tracePt t="88039" x="5295900" y="4140200"/>
          <p14:tracePt t="88056" x="5314950" y="4133850"/>
          <p14:tracePt t="88073" x="5327650" y="4121150"/>
          <p14:tracePt t="88089" x="5346700" y="4114800"/>
          <p14:tracePt t="88106" x="5365750" y="4108450"/>
          <p14:tracePt t="88123" x="5372100" y="4102100"/>
          <p14:tracePt t="88139" x="5378450" y="4102100"/>
          <p14:tracePt t="88178" x="5384800" y="4102100"/>
          <p14:tracePt t="88186" x="5397500" y="4102100"/>
          <p14:tracePt t="88195" x="5410200" y="4102100"/>
          <p14:tracePt t="88206" x="5416550" y="4102100"/>
          <p14:tracePt t="88223" x="5429250" y="4102100"/>
          <p14:tracePt t="88239" x="5441950" y="4102100"/>
          <p14:tracePt t="88256" x="5448300" y="4102100"/>
          <p14:tracePt t="88296" x="5454650" y="4102100"/>
          <p14:tracePt t="88304" x="5461000" y="4102100"/>
          <p14:tracePt t="88320" x="5467350" y="4102100"/>
          <p14:tracePt t="88328" x="5473700" y="4102100"/>
          <p14:tracePt t="88338" x="5480050" y="4102100"/>
          <p14:tracePt t="88355" x="5499100" y="4095750"/>
          <p14:tracePt t="88372" x="5505450" y="4095750"/>
          <p14:tracePt t="88390" x="5524500" y="4095750"/>
          <p14:tracePt t="88406" x="5537200" y="4095750"/>
          <p14:tracePt t="88422" x="5556250" y="4095750"/>
          <p14:tracePt t="88439" x="5581650" y="4089400"/>
          <p14:tracePt t="88456" x="5607050" y="4083050"/>
          <p14:tracePt t="88473" x="5613400" y="4083050"/>
          <p14:tracePt t="88524" x="5619750" y="4083050"/>
          <p14:tracePt t="88546" x="5626100" y="4083050"/>
          <p14:tracePt t="88562" x="5632450" y="4083050"/>
          <p14:tracePt t="88579" x="5638800" y="4083050"/>
          <p14:tracePt t="88586" x="5645150" y="4083050"/>
          <p14:tracePt t="88602" x="5651500" y="4083050"/>
          <p14:tracePt t="88610" x="5657850" y="4083050"/>
          <p14:tracePt t="88641" x="5664200" y="4083050"/>
          <p14:tracePt t="88648" x="5670550" y="4083050"/>
          <p14:tracePt t="88657" x="5676900" y="4083050"/>
          <p14:tracePt t="88673" x="5683250" y="4083050"/>
          <p14:tracePt t="88689" x="5689600" y="4083050"/>
          <p14:tracePt t="88706" x="5702300" y="4083050"/>
          <p14:tracePt t="88722" x="5708650" y="4083050"/>
          <p14:tracePt t="88739" x="5715000" y="4083050"/>
          <p14:tracePt t="88782" x="5721350" y="4083050"/>
          <p14:tracePt t="88820" x="5727700" y="4083050"/>
          <p14:tracePt t="88900" x="5734050" y="4083050"/>
          <p14:tracePt t="88922" x="5740400" y="4083050"/>
          <p14:tracePt t="88987" x="5746750" y="4083050"/>
          <p14:tracePt t="88994" x="5753100" y="4083050"/>
          <p14:tracePt t="89008" x="5759450" y="4083050"/>
          <p14:tracePt t="89022" x="5765800" y="4083050"/>
          <p14:tracePt t="89039" x="5778500" y="4083050"/>
          <p14:tracePt t="89056" x="5791200" y="4083050"/>
          <p14:tracePt t="89072" x="5803900" y="4083050"/>
          <p14:tracePt t="89089" x="5810250" y="4083050"/>
          <p14:tracePt t="89105" x="5816600" y="4083050"/>
          <p14:tracePt t="89122" x="5829300" y="4076700"/>
          <p14:tracePt t="89138" x="5835650" y="4076700"/>
          <p14:tracePt t="89172" x="5848350" y="4070350"/>
          <p14:tracePt t="89189" x="5861050" y="4070350"/>
          <p14:tracePt t="89205" x="5867400" y="4070350"/>
          <p14:tracePt t="89222" x="5873750" y="4070350"/>
          <p14:tracePt t="89238" x="5880100" y="4064000"/>
          <p14:tracePt t="89255" x="5892800" y="4064000"/>
          <p14:tracePt t="89272" x="5899150" y="4064000"/>
          <p14:tracePt t="89289" x="5911850" y="4057650"/>
          <p14:tracePt t="89306" x="5930900" y="4057650"/>
          <p14:tracePt t="89322" x="5969000" y="4057650"/>
          <p14:tracePt t="89338" x="6013450" y="4057650"/>
          <p14:tracePt t="89355" x="6051550" y="4064000"/>
          <p14:tracePt t="89372" x="6083300" y="4064000"/>
          <p14:tracePt t="89388" x="6115050" y="4076700"/>
          <p14:tracePt t="89405" x="6127750" y="4076700"/>
          <p14:tracePt t="89422" x="6134100" y="4076700"/>
          <p14:tracePt t="89438" x="6146800" y="4076700"/>
          <p14:tracePt t="89455" x="6153150" y="4076700"/>
          <p14:tracePt t="89472" x="6165850" y="4076700"/>
          <p14:tracePt t="89534" x="6165850" y="4070350"/>
          <p14:tracePt t="89557" x="6172200" y="4064000"/>
          <p14:tracePt t="89565" x="6178550" y="4057650"/>
          <p14:tracePt t="89573" x="6178550" y="4051300"/>
          <p14:tracePt t="89588" x="6191250" y="4019550"/>
          <p14:tracePt t="89605" x="6203950" y="3994150"/>
          <p14:tracePt t="89621" x="6203950" y="3968750"/>
          <p14:tracePt t="89638" x="6203950" y="3949700"/>
          <p14:tracePt t="89655" x="6203950" y="3943350"/>
          <p14:tracePt t="89671" x="6203950" y="3937000"/>
          <p14:tracePt t="89688" x="6203950" y="3924300"/>
          <p14:tracePt t="89705" x="6203950" y="3911600"/>
          <p14:tracePt t="89721" x="6191250" y="3898900"/>
          <p14:tracePt t="89738" x="6184900" y="3898900"/>
          <p14:tracePt t="89755" x="6184900" y="3892550"/>
          <p14:tracePt t="89771" x="6178550" y="3892550"/>
          <p14:tracePt t="89855" x="6172200" y="3892550"/>
          <p14:tracePt t="89871" x="6165850" y="3905250"/>
          <p14:tracePt t="89879" x="6153150" y="3917950"/>
          <p14:tracePt t="89888" x="6140450" y="3937000"/>
          <p14:tracePt t="89905" x="6108700" y="3981450"/>
          <p14:tracePt t="89921" x="6089650" y="4019550"/>
          <p14:tracePt t="89938" x="6076950" y="4070350"/>
          <p14:tracePt t="89955" x="6076950" y="4108450"/>
          <p14:tracePt t="89971" x="6076950" y="4127500"/>
          <p14:tracePt t="89988" x="6076950" y="4140200"/>
          <p14:tracePt t="90004" x="6076950" y="4146550"/>
          <p14:tracePt t="90021" x="6076950" y="4152900"/>
          <p14:tracePt t="90038" x="6070600" y="4159250"/>
          <p14:tracePt t="90054" x="6070600" y="4184650"/>
          <p14:tracePt t="90071" x="6064250" y="4191000"/>
          <p14:tracePt t="90088" x="6064250" y="4197350"/>
          <p14:tracePt t="90185" x="6076950" y="4203700"/>
          <p14:tracePt t="90192" x="6108700" y="4210050"/>
          <p14:tracePt t="90204" x="6134100" y="4216400"/>
          <p14:tracePt t="90221" x="6172200" y="4222750"/>
          <p14:tracePt t="90238" x="6197600" y="4222750"/>
          <p14:tracePt t="90254" x="6203950" y="4222750"/>
          <p14:tracePt t="90271" x="6210300" y="4222750"/>
          <p14:tracePt t="90288" x="6216650" y="4222750"/>
          <p14:tracePt t="90304" x="6229350" y="4216400"/>
          <p14:tracePt t="90321" x="6242050" y="4210050"/>
          <p14:tracePt t="90382" x="6248400" y="4203700"/>
          <p14:tracePt t="90388" x="6248400" y="4197350"/>
          <p14:tracePt t="90395" x="6248400" y="4191000"/>
          <p14:tracePt t="90419" x="6254750" y="4191000"/>
          <p14:tracePt t="90427" x="6254750" y="4184650"/>
          <p14:tracePt t="90442" x="6261100" y="4178300"/>
          <p14:tracePt t="90466" x="6267450" y="4178300"/>
          <p14:tracePt t="90474" x="6273800" y="4171950"/>
          <p14:tracePt t="90488" x="6280150" y="4159250"/>
          <p14:tracePt t="90504" x="6299200" y="4140200"/>
          <p14:tracePt t="90521" x="6305550" y="4127500"/>
          <p14:tracePt t="90537" x="6318250" y="4114800"/>
          <p14:tracePt t="90554" x="6318250" y="4108450"/>
          <p14:tracePt t="90880" x="6324600" y="4108450"/>
          <p14:tracePt t="90897" x="6330950" y="4114800"/>
          <p14:tracePt t="90904" x="6337300" y="4114800"/>
          <p14:tracePt t="90912" x="6337300" y="4121150"/>
          <p14:tracePt t="90944" x="6337300" y="4127500"/>
          <p14:tracePt t="90974" x="6343650" y="4127500"/>
          <p14:tracePt t="91178" x="6343650" y="4121150"/>
          <p14:tracePt t="91281" x="6337300" y="4121150"/>
          <p14:tracePt t="91296" x="6330950" y="4114800"/>
          <p14:tracePt t="91319" x="6324600" y="4114800"/>
          <p14:tracePt t="91326" x="6324600" y="4108450"/>
          <p14:tracePt t="91392" x="6318250" y="4108450"/>
          <p14:tracePt t="91468" x="6311900" y="4108450"/>
          <p14:tracePt t="91578" x="6305550" y="4108450"/>
          <p14:tracePt t="91587" x="6299200" y="4108450"/>
          <p14:tracePt t="91595" x="6292850" y="4108450"/>
          <p14:tracePt t="91603" x="6292850" y="4102100"/>
          <p14:tracePt t="91621" x="6280150" y="4095750"/>
          <p14:tracePt t="91636" x="6267450" y="4083050"/>
          <p14:tracePt t="91652" x="6261100" y="4076700"/>
          <p14:tracePt t="91669" x="6248400" y="4064000"/>
          <p14:tracePt t="91703" x="6248400" y="4057650"/>
          <p14:tracePt t="91766" x="6248400" y="4051300"/>
          <p14:tracePt t="91774" x="6248400" y="4044950"/>
          <p14:tracePt t="91786" x="6254750" y="4044950"/>
          <p14:tracePt t="91803" x="6273800" y="4038600"/>
          <p14:tracePt t="91820" x="6318250" y="4032250"/>
          <p14:tracePt t="91836" x="6330950" y="4032250"/>
          <p14:tracePt t="91853" x="6343650" y="4032250"/>
          <p14:tracePt t="91869" x="6350000" y="4038600"/>
          <p14:tracePt t="91984" x="6350000" y="4044950"/>
          <p14:tracePt t="92008" x="6356350" y="4044950"/>
          <p14:tracePt t="92026" x="6362700" y="4051300"/>
          <p14:tracePt t="92032" x="6362700" y="4057650"/>
          <p14:tracePt t="92041" x="6369050" y="4057650"/>
          <p14:tracePt t="92052" x="6375400" y="4064000"/>
          <p14:tracePt t="92069" x="6381750" y="4070350"/>
          <p14:tracePt t="92086" x="6394450" y="4076700"/>
          <p14:tracePt t="92103" x="6400800" y="4083050"/>
          <p14:tracePt t="92119" x="6413500" y="4089400"/>
          <p14:tracePt t="92136" x="6419850" y="4089400"/>
          <p14:tracePt t="92153" x="6426200" y="4102100"/>
          <p14:tracePt t="92169" x="6438900" y="4108450"/>
          <p14:tracePt t="92186" x="6445250" y="4121150"/>
          <p14:tracePt t="92202" x="6451600" y="4121150"/>
          <p14:tracePt t="92220" x="6457950" y="4127500"/>
          <p14:tracePt t="92236" x="6464300" y="4133850"/>
          <p14:tracePt t="92252" x="6477000" y="4140200"/>
          <p14:tracePt t="92269" x="6483350" y="4140200"/>
          <p14:tracePt t="92286" x="6489700" y="4140200"/>
          <p14:tracePt t="92302" x="6502400" y="4146550"/>
          <p14:tracePt t="92319" x="6508750" y="4146550"/>
          <p14:tracePt t="92336" x="6521450" y="4146550"/>
          <p14:tracePt t="92369" x="6527800" y="4146550"/>
          <p14:tracePt t="92417" x="6534150" y="4146550"/>
          <p14:tracePt t="92438" x="6540500" y="4140200"/>
          <p14:tracePt t="92447" x="6540500" y="4133850"/>
          <p14:tracePt t="92511" x="6546850" y="4127500"/>
          <p14:tracePt t="92532" x="6546850" y="4121150"/>
          <p14:tracePt t="92541" x="6553200" y="4114800"/>
          <p14:tracePt t="92552" x="6553200" y="4108450"/>
          <p14:tracePt t="92569" x="6565900" y="4076700"/>
          <p14:tracePt t="92586" x="6578600" y="4044950"/>
          <p14:tracePt t="92602" x="6591300" y="4006850"/>
          <p14:tracePt t="92619" x="6597650" y="3987800"/>
          <p14:tracePt t="92635" x="6597650" y="3981450"/>
          <p14:tracePt t="92707" x="6604000" y="3981450"/>
          <p14:tracePt t="92721" x="6610350" y="3981450"/>
          <p14:tracePt t="92776" x="6616700" y="3981450"/>
          <p14:tracePt t="92792" x="6623050" y="3981450"/>
          <p14:tracePt t="92798" x="6629400" y="3975100"/>
          <p14:tracePt t="92814" x="6629400" y="3968750"/>
          <p14:tracePt t="93456" x="6616700" y="3968750"/>
          <p14:tracePt t="93464" x="6559550" y="3975100"/>
          <p14:tracePt t="93472" x="6489700" y="3987800"/>
          <p14:tracePt t="93485" x="6413500" y="3994150"/>
          <p14:tracePt t="93501" x="6184900" y="4013200"/>
          <p14:tracePt t="93518" x="5746750" y="4102100"/>
          <p14:tracePt t="93535" x="5194300" y="4210050"/>
          <p14:tracePt t="93552" x="4337050" y="4279900"/>
          <p14:tracePt t="93568" x="4076700" y="4279900"/>
          <p14:tracePt t="93585" x="3975100" y="4292600"/>
          <p14:tracePt t="93603" x="3943350" y="4305300"/>
          <p14:tracePt t="93618" x="3924300" y="4318000"/>
          <p14:tracePt t="93635" x="3905250" y="4324350"/>
          <p14:tracePt t="93652" x="3886200" y="4330700"/>
          <p14:tracePt t="93668" x="3879850" y="4337050"/>
          <p14:tracePt t="93685" x="3867150" y="4343400"/>
          <p14:tracePt t="93701" x="3860800" y="4343400"/>
          <p14:tracePt t="93718" x="3848100" y="4343400"/>
          <p14:tracePt t="93735" x="3835400" y="4343400"/>
          <p14:tracePt t="93751" x="3803650" y="4343400"/>
          <p14:tracePt t="93768" x="3784600" y="4349750"/>
          <p14:tracePt t="93785" x="3771900" y="4349750"/>
          <p14:tracePt t="93801" x="3765550" y="4349750"/>
          <p14:tracePt t="93840" x="3765550" y="4356100"/>
          <p14:tracePt t="93856" x="3759200" y="4356100"/>
          <p14:tracePt t="93864" x="3746500" y="4356100"/>
          <p14:tracePt t="93872" x="3746500" y="4349750"/>
          <p14:tracePt t="94107" x="3740150" y="4343400"/>
          <p14:tracePt t="94114" x="3740150" y="4337050"/>
          <p14:tracePt t="94123" x="3740150" y="4324350"/>
          <p14:tracePt t="94134" x="3759200" y="4311650"/>
          <p14:tracePt t="94151" x="3854450" y="4222750"/>
          <p14:tracePt t="94168" x="4089400" y="4019550"/>
          <p14:tracePt t="94184" x="4337050" y="3835400"/>
          <p14:tracePt t="94201" x="4648200" y="3352800"/>
          <p14:tracePt t="94218" x="4927600" y="2870200"/>
          <p14:tracePt t="94236" x="5130800" y="2279650"/>
          <p14:tracePt t="94253" x="5283200" y="1917700"/>
          <p14:tracePt t="94268" x="5467350" y="1784350"/>
          <p14:tracePt t="94284" x="5619750" y="1727200"/>
          <p14:tracePt t="94300" x="5740400" y="1708150"/>
          <p14:tracePt t="94318" x="5854700" y="1682750"/>
          <p14:tracePt t="94334" x="5899150" y="1657350"/>
          <p14:tracePt t="94351" x="5949950" y="1644650"/>
          <p14:tracePt t="94367" x="5994400" y="1638300"/>
          <p14:tracePt t="94384" x="6045200" y="1625600"/>
          <p14:tracePt t="94401" x="6102350" y="1612900"/>
          <p14:tracePt t="94404" x="6146800" y="1587500"/>
          <p14:tracePt t="94417" x="6197600" y="1568450"/>
          <p14:tracePt t="94434" x="6280150" y="1524000"/>
          <p14:tracePt t="94450" x="6343650" y="1473200"/>
          <p14:tracePt t="94468" x="6426200" y="1384300"/>
          <p14:tracePt t="94484" x="6457950" y="1339850"/>
          <p14:tracePt t="94501" x="6470650" y="1314450"/>
          <p14:tracePt t="94517" x="6496050" y="1289050"/>
          <p14:tracePt t="94534" x="6540500" y="1250950"/>
          <p14:tracePt t="94551" x="6616700" y="1206500"/>
          <p14:tracePt t="94568" x="6769100" y="1123950"/>
          <p14:tracePt t="94584" x="6851650" y="1079500"/>
          <p14:tracePt t="94600" x="6915150" y="1035050"/>
          <p14:tracePt t="94617" x="6972300" y="996950"/>
          <p14:tracePt t="94634" x="7023100" y="965200"/>
          <p14:tracePt t="94650" x="7080250" y="920750"/>
          <p14:tracePt t="94667" x="7124700" y="895350"/>
          <p14:tracePt t="94684" x="7156450" y="876300"/>
          <p14:tracePt t="94700" x="7169150" y="869950"/>
          <p14:tracePt t="94718" x="7181850" y="857250"/>
          <p14:tracePt t="94734" x="7194550" y="844550"/>
          <p14:tracePt t="94750" x="7213600" y="838200"/>
          <p14:tracePt t="94767" x="7226300" y="825500"/>
          <p14:tracePt t="94784" x="7232650" y="819150"/>
          <p14:tracePt t="94800" x="7232650" y="812800"/>
          <p14:tracePt t="94834" x="7232650" y="800100"/>
          <p14:tracePt t="94850" x="7219950" y="793750"/>
          <p14:tracePt t="94867" x="7207250" y="793750"/>
          <p14:tracePt t="94884" x="7188200" y="781050"/>
          <p14:tracePt t="94900" x="7143750" y="768350"/>
          <p14:tracePt t="94917" x="7092950" y="736600"/>
          <p14:tracePt t="94933" x="7048500" y="717550"/>
          <p14:tracePt t="94950" x="7035800" y="711200"/>
          <p14:tracePt t="94967" x="7035800" y="704850"/>
          <p14:tracePt t="95000" x="7029450" y="704850"/>
          <p14:tracePt t="95038" x="7023100" y="698500"/>
          <p14:tracePt t="95046" x="7016750" y="685800"/>
          <p14:tracePt t="95054" x="7010400" y="685800"/>
          <p14:tracePt t="95067" x="7004050" y="679450"/>
          <p14:tracePt t="95083" x="6997700" y="666750"/>
          <p14:tracePt t="95117" x="6991350" y="654050"/>
          <p14:tracePt t="95150" x="6985000" y="628650"/>
          <p14:tracePt t="95167" x="6978650" y="609600"/>
          <p14:tracePt t="95183" x="6978650" y="596900"/>
          <p14:tracePt t="95200" x="6978650" y="577850"/>
          <p14:tracePt t="95217" x="6978650" y="565150"/>
          <p14:tracePt t="95234" x="6978650" y="546100"/>
          <p14:tracePt t="95250" x="6978650" y="539750"/>
          <p14:tracePt t="95267" x="6978650" y="533400"/>
          <p14:tracePt t="95283" x="6991350" y="520700"/>
          <p14:tracePt t="95300" x="6997700" y="514350"/>
          <p14:tracePt t="95317" x="7004050" y="495300"/>
          <p14:tracePt t="95333" x="7016750" y="488950"/>
          <p14:tracePt t="95350" x="7023100" y="482600"/>
          <p14:tracePt t="95367" x="7035800" y="469900"/>
          <p14:tracePt t="95384" x="7048500" y="457200"/>
          <p14:tracePt t="95400" x="7054850" y="450850"/>
          <p14:tracePt t="95416" x="7067550" y="438150"/>
          <p14:tracePt t="95433" x="7073900" y="431800"/>
          <p14:tracePt t="95450" x="7092950" y="419100"/>
          <p14:tracePt t="95466" x="7124700" y="419100"/>
          <p14:tracePt t="95484" x="7175500" y="406400"/>
          <p14:tracePt t="95500" x="7207250" y="406400"/>
          <p14:tracePt t="95516" x="7232650" y="400050"/>
          <p14:tracePt t="95533" x="7264400" y="400050"/>
          <p14:tracePt t="95550" x="7296150" y="393700"/>
          <p14:tracePt t="95566" x="7346950" y="393700"/>
          <p14:tracePt t="95583" x="7391400" y="393700"/>
          <p14:tracePt t="95600" x="7442200" y="393700"/>
          <p14:tracePt t="95616" x="7473950" y="393700"/>
          <p14:tracePt t="95633" x="7493000" y="393700"/>
          <p14:tracePt t="95650" x="7537450" y="400050"/>
          <p14:tracePt t="95666" x="7575550" y="406400"/>
          <p14:tracePt t="95683" x="7607300" y="419100"/>
          <p14:tracePt t="95699" x="7632700" y="425450"/>
          <p14:tracePt t="95733" x="7645400" y="431800"/>
          <p14:tracePt t="95749" x="7651750" y="431800"/>
          <p14:tracePt t="95766" x="7658100" y="431800"/>
          <p14:tracePt t="95799" x="7664450" y="444500"/>
          <p14:tracePt t="95816" x="7677150" y="450850"/>
          <p14:tracePt t="95833" x="7677150" y="463550"/>
          <p14:tracePt t="95849" x="7683500" y="469900"/>
          <p14:tracePt t="95866" x="7689850" y="482600"/>
          <p14:tracePt t="95883" x="7696200" y="488950"/>
          <p14:tracePt t="95899" x="7696200" y="495300"/>
          <p14:tracePt t="95916" x="7696200" y="508000"/>
          <p14:tracePt t="95933" x="7696200" y="514350"/>
          <p14:tracePt t="95949" x="7696200" y="527050"/>
          <p14:tracePt t="95966" x="7696200" y="533400"/>
          <p14:tracePt t="95983" x="7689850" y="546100"/>
          <p14:tracePt t="95999" x="7683500" y="552450"/>
          <p14:tracePt t="96016" x="7670800" y="558800"/>
          <p14:tracePt t="96032" x="7664450" y="571500"/>
          <p14:tracePt t="96049" x="7651750" y="577850"/>
          <p14:tracePt t="96066" x="7651750" y="584200"/>
          <p14:tracePt t="96083" x="7639050" y="590550"/>
          <p14:tracePt t="96099" x="7632700" y="590550"/>
          <p14:tracePt t="96116" x="7620000" y="596900"/>
          <p14:tracePt t="96133" x="7613650" y="603250"/>
          <p14:tracePt t="96150" x="7600950" y="609600"/>
          <p14:tracePt t="96166" x="7581900" y="622300"/>
          <p14:tracePt t="96183" x="7556500" y="622300"/>
          <p14:tracePt t="96199" x="7531100" y="622300"/>
          <p14:tracePt t="96216" x="7505700" y="622300"/>
          <p14:tracePt t="96233" x="7486650" y="622300"/>
          <p14:tracePt t="96249" x="7467600" y="622300"/>
          <p14:tracePt t="96266" x="7454900" y="622300"/>
          <p14:tracePt t="96283" x="7448550" y="622300"/>
          <p14:tracePt t="96300" x="7435850" y="628650"/>
          <p14:tracePt t="96316" x="7410450" y="635000"/>
          <p14:tracePt t="96332" x="7385050" y="641350"/>
          <p14:tracePt t="96349" x="7353300" y="654050"/>
          <p14:tracePt t="96366" x="7321550" y="666750"/>
          <p14:tracePt t="96383" x="7289800" y="673100"/>
          <p14:tracePt t="96386" x="7270750" y="673100"/>
          <p14:tracePt t="96399" x="7258050" y="673100"/>
          <p14:tracePt t="96416" x="7226300" y="679450"/>
          <p14:tracePt t="96433" x="7213600" y="685800"/>
          <p14:tracePt t="96449" x="7200900" y="692150"/>
          <p14:tracePt t="96465" x="7181850" y="692150"/>
          <p14:tracePt t="96482" x="7150100" y="704850"/>
          <p14:tracePt t="96499" x="7124700" y="717550"/>
          <p14:tracePt t="96515" x="7112000" y="723900"/>
          <p14:tracePt t="96533" x="7099300" y="736600"/>
          <p14:tracePt t="96549" x="7086600" y="742950"/>
          <p14:tracePt t="96566" x="7073900" y="755650"/>
          <p14:tracePt t="96582" x="7061200" y="755650"/>
          <p14:tracePt t="96599" x="7054850" y="755650"/>
          <p14:tracePt t="96615" x="7048500" y="755650"/>
          <p14:tracePt t="96632" x="7042150" y="755650"/>
          <p14:tracePt t="96676" x="7035800" y="755650"/>
          <p14:tracePt t="96684" x="7023100" y="762000"/>
          <p14:tracePt t="96699" x="7016750" y="768350"/>
          <p14:tracePt t="96715" x="7004050" y="774700"/>
          <p14:tracePt t="96732" x="6997700" y="774700"/>
          <p14:tracePt t="96749" x="6991350" y="768350"/>
          <p14:tracePt t="96765" x="6978650" y="755650"/>
          <p14:tracePt t="96782" x="6965950" y="736600"/>
          <p14:tracePt t="96799" x="6953250" y="698500"/>
          <p14:tracePt t="96816" x="6927850" y="641350"/>
          <p14:tracePt t="96831" x="6915150" y="590550"/>
          <p14:tracePt t="96848" x="6902450" y="539750"/>
          <p14:tracePt t="96865" x="6896100" y="501650"/>
          <p14:tracePt t="96882" x="6896100" y="463550"/>
          <p14:tracePt t="96899" x="6902450" y="438150"/>
          <p14:tracePt t="96915" x="6915150" y="406400"/>
          <p14:tracePt t="96932" x="6927850" y="387350"/>
          <p14:tracePt t="96948" x="6946900" y="355600"/>
          <p14:tracePt t="96965" x="6985000" y="317500"/>
          <p14:tracePt t="96981" x="7023100" y="304800"/>
          <p14:tracePt t="96999" x="7048500" y="292100"/>
          <p14:tracePt t="97015" x="7092950" y="285750"/>
          <p14:tracePt t="97032" x="7150100" y="298450"/>
          <p14:tracePt t="97048" x="7239000" y="311150"/>
          <p14:tracePt t="97066" x="7378700" y="355600"/>
          <p14:tracePt t="97082" x="7480300" y="387350"/>
          <p14:tracePt t="97099" x="7531100" y="400050"/>
          <p14:tracePt t="97115" x="7543800" y="406400"/>
          <p14:tracePt t="97132" x="7550150" y="412750"/>
          <p14:tracePt t="97148" x="7556500" y="419100"/>
          <p14:tracePt t="97165" x="7575550" y="425450"/>
          <p14:tracePt t="97181" x="7581900" y="438150"/>
          <p14:tracePt t="97198" x="7594600" y="444500"/>
          <p14:tracePt t="97215" x="7594600" y="457200"/>
          <p14:tracePt t="97232" x="7607300" y="476250"/>
          <p14:tracePt t="97248" x="7607300" y="488950"/>
          <p14:tracePt t="97265" x="7607300" y="501650"/>
          <p14:tracePt t="97282" x="7607300" y="514350"/>
          <p14:tracePt t="97298" x="7607300" y="527050"/>
          <p14:tracePt t="97315" x="7594600" y="539750"/>
          <p14:tracePt t="97332" x="7575550" y="571500"/>
          <p14:tracePt t="97348" x="7556500" y="596900"/>
          <p14:tracePt t="97365" x="7537450" y="603250"/>
          <p14:tracePt t="97381" x="7518400" y="615950"/>
          <p14:tracePt t="97398" x="7499350" y="622300"/>
          <p14:tracePt t="97415" x="7461250" y="635000"/>
          <p14:tracePt t="97431" x="7435850" y="641350"/>
          <p14:tracePt t="97448" x="7410450" y="654050"/>
          <p14:tracePt t="97465" x="7397750" y="654050"/>
          <p14:tracePt t="97482" x="7385050" y="654050"/>
          <p14:tracePt t="97498" x="7366000" y="654050"/>
          <p14:tracePt t="97515" x="7340600" y="654050"/>
          <p14:tracePt t="97531" x="7302500" y="647700"/>
          <p14:tracePt t="97548" x="7258050" y="641350"/>
          <p14:tracePt t="97565" x="7200900" y="635000"/>
          <p14:tracePt t="97581" x="7143750" y="628650"/>
          <p14:tracePt t="97598" x="7099300" y="622300"/>
          <p14:tracePt t="97615" x="7061200" y="609600"/>
          <p14:tracePt t="97631" x="7042150" y="603250"/>
          <p14:tracePt t="97648" x="7016750" y="596900"/>
          <p14:tracePt t="97665" x="7004050" y="590550"/>
          <p14:tracePt t="97681" x="6972300" y="577850"/>
          <p14:tracePt t="97698" x="6940550" y="565150"/>
          <p14:tracePt t="97715" x="6915150" y="558800"/>
          <p14:tracePt t="97732" x="6902450" y="552450"/>
          <p14:tracePt t="97748" x="6896100" y="546100"/>
          <p14:tracePt t="97764" x="6883400" y="527050"/>
          <p14:tracePt t="97781" x="6877050" y="508000"/>
          <p14:tracePt t="97798" x="6877050" y="476250"/>
          <p14:tracePt t="97814" x="6883400" y="450850"/>
          <p14:tracePt t="97830" x="6902450" y="425450"/>
          <p14:tracePt t="97847" x="6934200" y="400050"/>
          <p14:tracePt t="97864" x="6972300" y="361950"/>
          <p14:tracePt t="97881" x="7042150" y="317500"/>
          <p14:tracePt t="97898" x="7092950" y="304800"/>
          <p14:tracePt t="97914" x="7150100" y="298450"/>
          <p14:tracePt t="97931" x="7207250" y="285750"/>
          <p14:tracePt t="97947" x="7251700" y="285750"/>
          <p14:tracePt t="97964" x="7289800" y="285750"/>
          <p14:tracePt t="97981" x="7340600" y="311150"/>
          <p14:tracePt t="97998" x="7454900" y="361950"/>
          <p14:tracePt t="98014" x="7505700" y="387350"/>
          <p14:tracePt t="98031" x="7556500" y="406400"/>
          <p14:tracePt t="98047" x="7588250" y="419100"/>
          <p14:tracePt t="98064" x="7626350" y="425450"/>
          <p14:tracePt t="98081" x="7651750" y="438150"/>
          <p14:tracePt t="98097" x="7670800" y="444500"/>
          <p14:tracePt t="98114" x="7677150" y="450850"/>
          <p14:tracePt t="98131" x="7683500" y="457200"/>
          <p14:tracePt t="98148" x="7702550" y="476250"/>
          <p14:tracePt t="98164" x="7702550" y="488950"/>
          <p14:tracePt t="98181" x="7702550" y="501650"/>
          <p14:tracePt t="98197" x="7702550" y="514350"/>
          <p14:tracePt t="98214" x="7702550" y="527050"/>
          <p14:tracePt t="98231" x="7702550" y="533400"/>
          <p14:tracePt t="98247" x="7696200" y="546100"/>
          <p14:tracePt t="98264" x="7683500" y="558800"/>
          <p14:tracePt t="98281" x="7677150" y="565150"/>
          <p14:tracePt t="98297" x="7651750" y="577850"/>
          <p14:tracePt t="98314" x="7645400" y="584200"/>
          <p14:tracePt t="98330" x="7639050" y="596900"/>
          <p14:tracePt t="98347" x="7620000" y="603250"/>
          <p14:tracePt t="98364" x="7607300" y="615950"/>
          <p14:tracePt t="98380" x="7600950" y="622300"/>
          <p14:tracePt t="98398" x="7575550" y="635000"/>
          <p14:tracePt t="98414" x="7543800" y="641350"/>
          <p14:tracePt t="98430" x="7512050" y="641350"/>
          <p14:tracePt t="98447" x="7480300" y="647700"/>
          <p14:tracePt t="98464" x="7442200" y="660400"/>
          <p14:tracePt t="98480" x="7410450" y="666750"/>
          <p14:tracePt t="98497" x="7372350" y="673100"/>
          <p14:tracePt t="98514" x="7353300" y="679450"/>
          <p14:tracePt t="98530" x="7321550" y="685800"/>
          <p14:tracePt t="98547" x="7315200" y="685800"/>
          <p14:tracePt t="98564" x="7289800" y="692150"/>
          <p14:tracePt t="98580" x="7277100" y="692150"/>
          <p14:tracePt t="98597" x="7251700" y="692150"/>
          <p14:tracePt t="98614" x="7226300" y="692150"/>
          <p14:tracePt t="98630" x="7194550" y="692150"/>
          <p14:tracePt t="98647" x="7162800" y="692150"/>
          <p14:tracePt t="98664" x="7105650" y="679450"/>
          <p14:tracePt t="98681" x="7054850" y="673100"/>
          <p14:tracePt t="98697" x="7023100" y="660400"/>
          <p14:tracePt t="98714" x="6991350" y="647700"/>
          <p14:tracePt t="98730" x="6978650" y="641350"/>
          <p14:tracePt t="98747" x="6959600" y="635000"/>
          <p14:tracePt t="98764" x="6953250" y="628650"/>
          <p14:tracePt t="98780" x="6946900" y="622300"/>
          <p14:tracePt t="98797" x="6934200" y="615950"/>
          <p14:tracePt t="98814" x="6915150" y="603250"/>
          <p14:tracePt t="98830" x="6902450" y="590550"/>
          <p14:tracePt t="98847" x="6883400" y="577850"/>
          <p14:tracePt t="98863" x="6870700" y="565150"/>
          <p14:tracePt t="98880" x="6864350" y="558800"/>
          <p14:tracePt t="98897" x="6851650" y="539750"/>
          <p14:tracePt t="98914" x="6838950" y="501650"/>
          <p14:tracePt t="98932" x="6838950" y="476250"/>
          <p14:tracePt t="98947" x="6838950" y="438150"/>
          <p14:tracePt t="98963" x="6870700" y="412750"/>
          <p14:tracePt t="98980" x="6902450" y="387350"/>
          <p14:tracePt t="98997" x="6927850" y="374650"/>
          <p14:tracePt t="99013" x="6965950" y="368300"/>
          <p14:tracePt t="99030" x="7004050" y="361950"/>
          <p14:tracePt t="99047" x="7061200" y="361950"/>
          <p14:tracePt t="99064" x="7175500" y="374650"/>
          <p14:tracePt t="99080" x="7232650" y="374650"/>
          <p14:tracePt t="99097" x="7277100" y="374650"/>
          <p14:tracePt t="99113" x="7327900" y="374650"/>
          <p14:tracePt t="99130" x="7366000" y="374650"/>
          <p14:tracePt t="99146" x="7378700" y="374650"/>
          <p14:tracePt t="99163" x="7391400" y="374650"/>
          <p14:tracePt t="99180" x="7404100" y="374650"/>
          <p14:tracePt t="99196" x="7423150" y="387350"/>
          <p14:tracePt t="99213" x="7429500" y="400050"/>
          <p14:tracePt t="99230" x="7448550" y="419100"/>
          <p14:tracePt t="99247" x="7467600" y="438150"/>
          <p14:tracePt t="99263" x="7473950" y="444500"/>
          <p14:tracePt t="99280" x="7480300" y="450850"/>
          <p14:tracePt t="99296" x="7493000" y="463550"/>
          <p14:tracePt t="99313" x="7499350" y="469900"/>
          <p14:tracePt t="99330" x="7499350" y="482600"/>
          <p14:tracePt t="99347" x="7499350" y="488950"/>
          <p14:tracePt t="99363" x="7499350" y="508000"/>
          <p14:tracePt t="99380" x="7499350" y="527050"/>
          <p14:tracePt t="99396" x="7499350" y="552450"/>
          <p14:tracePt t="99413" x="7486650" y="571500"/>
          <p14:tracePt t="99416" x="7480300" y="584200"/>
          <p14:tracePt t="99430" x="7473950" y="584200"/>
          <p14:tracePt t="99446" x="7467600" y="603250"/>
          <p14:tracePt t="99463" x="7442200" y="622300"/>
          <p14:tracePt t="99480" x="7423150" y="635000"/>
          <p14:tracePt t="99496" x="7391400" y="647700"/>
          <p14:tracePt t="99513" x="7372350" y="660400"/>
          <p14:tracePt t="99529" x="7353300" y="666750"/>
          <p14:tracePt t="99546" x="7340600" y="673100"/>
          <p14:tracePt t="99563" x="7321550" y="673100"/>
          <p14:tracePt t="99580" x="7296150" y="673100"/>
          <p14:tracePt t="99596" x="7283450" y="673100"/>
          <p14:tracePt t="99613" x="7245350" y="673100"/>
          <p14:tracePt t="99629" x="7213600" y="666750"/>
          <p14:tracePt t="99646" x="7175500" y="654050"/>
          <p14:tracePt t="99663" x="7156450" y="647700"/>
          <p14:tracePt t="99679" x="7131050" y="635000"/>
          <p14:tracePt t="99696" x="7092950" y="622300"/>
          <p14:tracePt t="99713" x="7042150" y="609600"/>
          <p14:tracePt t="99730" x="6978650" y="590550"/>
          <p14:tracePt t="99746" x="6940550" y="577850"/>
          <p14:tracePt t="99763" x="6915150" y="565150"/>
          <p14:tracePt t="99779" x="6902450" y="558800"/>
          <p14:tracePt t="99832" x="6896100" y="558800"/>
          <p14:tracePt t="99839" x="6889750" y="539750"/>
          <p14:tracePt t="99846" x="6889750" y="527050"/>
          <p14:tracePt t="99863" x="6889750" y="495300"/>
          <p14:tracePt t="99879" x="6902450" y="463550"/>
          <p14:tracePt t="99896" x="6915150" y="425450"/>
          <p14:tracePt t="99912" x="6934200" y="393700"/>
          <p14:tracePt t="99916" x="6946900" y="387350"/>
          <p14:tracePt t="99929" x="6965950" y="381000"/>
          <p14:tracePt t="99946" x="6991350" y="368300"/>
          <p14:tracePt t="99962" x="7035800" y="355600"/>
          <p14:tracePt t="99980" x="7092950" y="342900"/>
          <p14:tracePt t="99996" x="7131050" y="330200"/>
          <p14:tracePt t="100013" x="7169150" y="330200"/>
          <p14:tracePt t="100029" x="7213600" y="330200"/>
          <p14:tracePt t="100046" x="7270750" y="336550"/>
          <p14:tracePt t="100062" x="7315200" y="342900"/>
          <p14:tracePt t="100079" x="7359650" y="349250"/>
          <p14:tracePt t="100096" x="7372350" y="355600"/>
          <p14:tracePt t="100112" x="7391400" y="361950"/>
          <p14:tracePt t="100129" x="7410450" y="368300"/>
          <p14:tracePt t="100146" x="7442200" y="381000"/>
          <p14:tracePt t="100162" x="7461250" y="393700"/>
          <p14:tracePt t="100179" x="7467600" y="400050"/>
          <p14:tracePt t="100196" x="7480300" y="406400"/>
          <p14:tracePt t="100212" x="7486650" y="412750"/>
          <p14:tracePt t="100292" x="7486650" y="425450"/>
          <p14:tracePt t="100300" x="7486650" y="444500"/>
          <p14:tracePt t="100312" x="7486650" y="450850"/>
          <p14:tracePt t="100329" x="7429500" y="482600"/>
          <p14:tracePt t="100346" x="7353300" y="558800"/>
          <p14:tracePt t="100362" x="7270750" y="673100"/>
          <p14:tracePt t="100379" x="7118350" y="876300"/>
          <p14:tracePt t="100396" x="6851650" y="1320800"/>
          <p14:tracePt t="100412" x="6661150" y="1657350"/>
          <p14:tracePt t="100430" x="6451600" y="2095500"/>
          <p14:tracePt t="100446" x="6235700" y="2419350"/>
          <p14:tracePt t="100462" x="6057900" y="2698750"/>
          <p14:tracePt t="100479" x="5854700" y="2933700"/>
          <p14:tracePt t="100496" x="5492750" y="3206750"/>
          <p14:tracePt t="100512" x="5251450" y="3378200"/>
          <p14:tracePt t="100529" x="5054600" y="3517900"/>
          <p14:tracePt t="100545" x="4819650" y="3721100"/>
          <p14:tracePt t="100562" x="4622800" y="3898900"/>
          <p14:tracePt t="100579" x="4406900" y="4044950"/>
          <p14:tracePt t="100595" x="4222750" y="4171950"/>
          <p14:tracePt t="100613" x="4108450" y="4248150"/>
          <p14:tracePt t="100629" x="4064000" y="4273550"/>
          <p14:tracePt t="100646" x="4044950" y="4286250"/>
          <p14:tracePt t="100756" x="4038600" y="4286250"/>
          <p14:tracePt t="100763" x="4032250" y="4273550"/>
          <p14:tracePt t="100778" x="4025900" y="4241800"/>
          <p14:tracePt t="100795" x="4019550" y="4216400"/>
          <p14:tracePt t="100812" x="4006850" y="4210050"/>
          <p14:tracePt t="100828" x="4000500" y="4197350"/>
          <p14:tracePt t="100889" x="4000500" y="4178300"/>
          <p14:tracePt t="100896" x="4000500" y="4171950"/>
          <p14:tracePt t="100912" x="4000500" y="4140200"/>
          <p14:tracePt t="100929" x="4006850" y="4108450"/>
          <p14:tracePt t="100945" x="4006850" y="4076700"/>
          <p14:tracePt t="100961" x="4006850" y="4038600"/>
          <p14:tracePt t="100978" x="4006850" y="4013200"/>
          <p14:tracePt t="100995" x="4006850" y="4000500"/>
          <p14:tracePt t="101012" x="4006850" y="3987800"/>
          <p14:tracePt t="101053" x="4006850" y="3981450"/>
          <p14:tracePt t="101108" x="4013200" y="3975100"/>
          <p14:tracePt t="101116" x="4019550" y="3975100"/>
          <p14:tracePt t="101128" x="4019550" y="3968750"/>
          <p14:tracePt t="101224" x="4025900" y="3975100"/>
          <p14:tracePt t="101232" x="4025900" y="3994150"/>
          <p14:tracePt t="101245" x="4032250" y="4006850"/>
          <p14:tracePt t="101261" x="4044950" y="4038600"/>
          <p14:tracePt t="101278" x="4057650" y="4057650"/>
          <p14:tracePt t="101295" x="4057650" y="4070350"/>
          <p14:tracePt t="101367" x="4076700" y="4070350"/>
          <p14:tracePt t="101374" x="4102100" y="4070350"/>
          <p14:tracePt t="101382" x="4133850" y="4070350"/>
          <p14:tracePt t="101395" x="4159250" y="4070350"/>
          <p14:tracePt t="101412" x="4229100" y="4064000"/>
          <p14:tracePt t="101428" x="4241800" y="4064000"/>
          <p14:tracePt t="101468" x="4248150" y="4064000"/>
          <p14:tracePt t="101477" x="4254500" y="4076700"/>
          <p14:tracePt t="101494" x="4267200" y="4133850"/>
          <p14:tracePt t="101511" x="4279900" y="4216400"/>
          <p14:tracePt t="101528" x="4286250" y="4286250"/>
          <p14:tracePt t="101544" x="4286250" y="4324350"/>
          <p14:tracePt t="101561" x="4279900" y="4343400"/>
          <p14:tracePt t="101578" x="4279900" y="4356100"/>
          <p14:tracePt t="101624" x="4286250" y="4356100"/>
          <p14:tracePt t="101632" x="4298950" y="4343400"/>
          <p14:tracePt t="101644" x="4305300" y="4337050"/>
          <p14:tracePt t="101661" x="4324350" y="4305300"/>
          <p14:tracePt t="101678" x="4343400" y="4254500"/>
          <p14:tracePt t="101694" x="4356100" y="4184650"/>
          <p14:tracePt t="101711" x="4356100" y="4127500"/>
          <p14:tracePt t="101728" x="4349750" y="4083050"/>
          <p14:tracePt t="101744" x="4337050" y="4051300"/>
          <p14:tracePt t="101761" x="4330700" y="4025900"/>
          <p14:tracePt t="101778" x="4318000" y="3994150"/>
          <p14:tracePt t="101794" x="4305300" y="3975100"/>
          <p14:tracePt t="101828" x="4305300" y="3962400"/>
          <p14:tracePt t="101844" x="4298950" y="3956050"/>
          <p14:tracePt t="101861" x="4298950" y="3943350"/>
          <p14:tracePt t="101878" x="4298950" y="3930650"/>
          <p14:tracePt t="101894" x="4298950" y="3924300"/>
          <p14:tracePt t="101911" x="4298950" y="3911600"/>
          <p14:tracePt t="101944" x="4292600" y="3898900"/>
          <p14:tracePt t="101961" x="4286250" y="3892550"/>
          <p14:tracePt t="101977" x="4286250" y="3886200"/>
          <p14:tracePt t="102070" x="4279900" y="3886200"/>
          <p14:tracePt t="102078" x="4267200" y="3892550"/>
          <p14:tracePt t="102086" x="4260850" y="3911600"/>
          <p14:tracePt t="102094" x="4260850" y="3930650"/>
          <p14:tracePt t="102111" x="4248150" y="3962400"/>
          <p14:tracePt t="102127" x="4235450" y="4000500"/>
          <p14:tracePt t="102144" x="4222750" y="4032250"/>
          <p14:tracePt t="102161" x="4216400" y="4057650"/>
          <p14:tracePt t="102177" x="4203700" y="4076700"/>
          <p14:tracePt t="102194" x="4203700" y="4108450"/>
          <p14:tracePt t="102211" x="4197350" y="4140200"/>
          <p14:tracePt t="102228" x="4191000" y="4191000"/>
          <p14:tracePt t="102244" x="4191000" y="4210050"/>
          <p14:tracePt t="102260" x="4191000" y="4229100"/>
          <p14:tracePt t="102277" x="4191000" y="4241800"/>
          <p14:tracePt t="102294" x="4184650" y="4248150"/>
          <p14:tracePt t="102337" x="4184650" y="4254500"/>
          <p14:tracePt t="102352" x="4184650" y="4260850"/>
          <p14:tracePt t="102517" x="4203700" y="4260850"/>
          <p14:tracePt t="102524" x="4222750" y="4260850"/>
          <p14:tracePt t="102532" x="4235450" y="4254500"/>
          <p14:tracePt t="102543" x="4254500" y="4248150"/>
          <p14:tracePt t="102560" x="4298950" y="4241800"/>
          <p14:tracePt t="102577" x="4368800" y="4241800"/>
          <p14:tracePt t="102593" x="4457700" y="4241800"/>
          <p14:tracePt t="102610" x="4578350" y="4241800"/>
          <p14:tracePt t="102627" x="4635500" y="4229100"/>
          <p14:tracePt t="102643" x="4686300" y="4216400"/>
          <p14:tracePt t="102660" x="4743450" y="4203700"/>
          <p14:tracePt t="102677" x="4794250" y="4191000"/>
          <p14:tracePt t="102693" x="4832350" y="4191000"/>
          <p14:tracePt t="102710" x="4857750" y="4191000"/>
          <p14:tracePt t="102727" x="4876800" y="4184650"/>
          <p14:tracePt t="102744" x="4889500" y="4184650"/>
          <p14:tracePt t="103026" x="4876800" y="4191000"/>
          <p14:tracePt t="103034" x="4857750" y="4191000"/>
          <p14:tracePt t="103043" x="4826000" y="4197350"/>
          <p14:tracePt t="103060" x="4749800" y="4210050"/>
          <p14:tracePt t="103076" x="4616450" y="4229100"/>
          <p14:tracePt t="103093" x="4419600" y="4241800"/>
          <p14:tracePt t="103110" x="4152900" y="4260850"/>
          <p14:tracePt t="103126" x="3841750" y="4273550"/>
          <p14:tracePt t="103143" x="3670300" y="4292600"/>
          <p14:tracePt t="103160" x="3530600" y="4311650"/>
          <p14:tracePt t="103176" x="3460750" y="4318000"/>
          <p14:tracePt t="103193" x="3409950" y="4318000"/>
          <p14:tracePt t="103210" x="3378200" y="4318000"/>
          <p14:tracePt t="103226" x="3365500" y="4318000"/>
          <p14:tracePt t="103243" x="3352800" y="4318000"/>
          <p14:tracePt t="103260" x="3333750" y="4318000"/>
          <p14:tracePt t="103276" x="3314700" y="4311650"/>
          <p14:tracePt t="103293" x="3295650" y="4311650"/>
          <p14:tracePt t="103310" x="3270250" y="4305300"/>
          <p14:tracePt t="103326" x="3251200" y="4305300"/>
          <p14:tracePt t="103343" x="3238500" y="4298950"/>
          <p14:tracePt t="103440" x="3232150" y="4298950"/>
          <p14:tracePt t="103456" x="3232150" y="4292600"/>
          <p14:tracePt t="103464" x="3225800" y="4286250"/>
          <p14:tracePt t="103476" x="3219450" y="4286250"/>
          <p14:tracePt t="103493" x="3213100" y="4279900"/>
          <p14:tracePt t="103509" x="3200400" y="4273550"/>
          <p14:tracePt t="103526" x="3194050" y="4273550"/>
          <p14:tracePt t="103543" x="3168650" y="4267200"/>
          <p14:tracePt t="103559" x="3130550" y="4267200"/>
          <p14:tracePt t="103576" x="3073400" y="4267200"/>
          <p14:tracePt t="103593" x="2997200" y="4267200"/>
          <p14:tracePt t="103609" x="2921000" y="4267200"/>
          <p14:tracePt t="103626" x="2870200" y="4254500"/>
          <p14:tracePt t="103643" x="2832100" y="4241800"/>
          <p14:tracePt t="103660" x="2800350" y="4222750"/>
          <p14:tracePt t="103676" x="2794000" y="4216400"/>
          <p14:tracePt t="103692" x="2787650" y="4210050"/>
          <p14:tracePt t="103709" x="2781300" y="4197350"/>
          <p14:tracePt t="103726" x="2781300" y="4191000"/>
          <p14:tracePt t="103742" x="2781300" y="4178300"/>
          <p14:tracePt t="103759" x="2781300" y="4152900"/>
          <p14:tracePt t="103776" x="2787650" y="4140200"/>
          <p14:tracePt t="103792" x="2800350" y="4121150"/>
          <p14:tracePt t="103809" x="2825750" y="4089400"/>
          <p14:tracePt t="103826" x="2876550" y="4044950"/>
          <p14:tracePt t="103842" x="2921000" y="4013200"/>
          <p14:tracePt t="103859" x="2952750" y="3994150"/>
          <p14:tracePt t="103876" x="2990850" y="3981450"/>
          <p14:tracePt t="103892" x="3022600" y="3968750"/>
          <p14:tracePt t="103909" x="3054350" y="3962400"/>
          <p14:tracePt t="103926" x="3092450" y="3956050"/>
          <p14:tracePt t="103942" x="3111500" y="3956050"/>
          <p14:tracePt t="103958" x="3130550" y="3956050"/>
          <p14:tracePt t="103975" x="3162300" y="3956050"/>
          <p14:tracePt t="103992" x="3175000" y="3962400"/>
          <p14:tracePt t="104009" x="3181350" y="3975100"/>
          <p14:tracePt t="104026" x="3194050" y="3975100"/>
          <p14:tracePt t="104042" x="3200400" y="3987800"/>
          <p14:tracePt t="104059" x="3206750" y="4006850"/>
          <p14:tracePt t="104076" x="3219450" y="4057650"/>
          <p14:tracePt t="104092" x="3225800" y="4095750"/>
          <p14:tracePt t="104109" x="3225800" y="4121150"/>
          <p14:tracePt t="104125" x="3225800" y="4146550"/>
          <p14:tracePt t="104142" x="3194050" y="4171950"/>
          <p14:tracePt t="104159" x="3168650" y="4191000"/>
          <p14:tracePt t="104176" x="3162300" y="4203700"/>
          <p14:tracePt t="104225" x="3187700" y="4203700"/>
          <p14:tracePt t="104232" x="3251200" y="4210050"/>
          <p14:tracePt t="104242" x="3352800" y="4235450"/>
          <p14:tracePt t="104259" x="3714750" y="4305300"/>
          <p14:tracePt t="104275" x="4152900" y="4298950"/>
          <p14:tracePt t="104292" x="4572000" y="4286250"/>
          <p14:tracePt t="104308" x="4794250" y="4286250"/>
          <p14:tracePt t="104326" x="4940300" y="4254500"/>
          <p14:tracePt t="104342" x="4965700" y="4241800"/>
          <p14:tracePt t="104359" x="4972050" y="4222750"/>
          <p14:tracePt t="104375" x="4984750" y="4216400"/>
          <p14:tracePt t="104392" x="4984750" y="4203700"/>
          <p14:tracePt t="104409" x="4984750" y="4184650"/>
          <p14:tracePt t="104425" x="4984750" y="4159250"/>
          <p14:tracePt t="104428" x="4972050" y="4146550"/>
          <p14:tracePt t="104442" x="4953000" y="4127500"/>
          <p14:tracePt t="104459" x="4914900" y="4095750"/>
          <p14:tracePt t="104475" x="4902200" y="4089400"/>
          <p14:tracePt t="104492" x="4895850" y="4083050"/>
          <p14:tracePt t="104509" x="4883150" y="4076700"/>
          <p14:tracePt t="104525" x="4876800" y="4064000"/>
          <p14:tracePt t="104542" x="4864100" y="4057650"/>
          <p14:tracePt t="104559" x="4851400" y="4044950"/>
          <p14:tracePt t="104576" x="4826000" y="4038600"/>
          <p14:tracePt t="104592" x="4794250" y="4025900"/>
          <p14:tracePt t="104609" x="4756150" y="4013200"/>
          <p14:tracePt t="104624" x="4724400" y="4000500"/>
          <p14:tracePt t="104641" x="4705350" y="3994150"/>
          <p14:tracePt t="104658" x="4686300" y="3987800"/>
          <p14:tracePt t="104692" x="4679950" y="3987800"/>
          <p14:tracePt t="104821" x="4679950" y="3981450"/>
          <p14:tracePt t="104834" x="4679950" y="3975100"/>
          <p14:tracePt t="104842" x="4686300" y="3975100"/>
          <p14:tracePt t="104858" x="4692650" y="3962400"/>
          <p14:tracePt t="104875" x="4699000" y="3962400"/>
          <p14:tracePt t="104891" x="4705350" y="3956050"/>
          <p14:tracePt t="104908" x="4718050" y="3949700"/>
          <p14:tracePt t="104927" x="4743450" y="3949700"/>
          <p14:tracePt t="104930" x="4768850" y="3949700"/>
          <p14:tracePt t="104941" x="4794250" y="3956050"/>
          <p14:tracePt t="104958" x="4845050" y="3968750"/>
          <p14:tracePt t="104974" x="4883150" y="3981450"/>
          <p14:tracePt t="104992" x="4902200" y="3987800"/>
          <p14:tracePt t="105025" x="4908550" y="3987800"/>
          <p14:tracePt t="105078" x="4914900" y="3994150"/>
          <p14:tracePt t="105086" x="4914900" y="4000500"/>
          <p14:tracePt t="105102" x="4921250" y="4000500"/>
          <p14:tracePt t="105274" x="4921250" y="4006850"/>
          <p14:tracePt t="105290" x="4921250" y="4019550"/>
          <p14:tracePt t="105296" x="4921250" y="4038600"/>
          <p14:tracePt t="105308" x="4914900" y="4051300"/>
          <p14:tracePt t="105325" x="4895850" y="4095750"/>
          <p14:tracePt t="105341" x="4876800" y="4133850"/>
          <p14:tracePt t="105358" x="4838700" y="4171950"/>
          <p14:tracePt t="105374" x="4806950" y="4191000"/>
          <p14:tracePt t="105391" x="4768850" y="4210050"/>
          <p14:tracePt t="105408" x="4762500" y="4216400"/>
          <p14:tracePt t="105424" x="4743450" y="4216400"/>
          <p14:tracePt t="105441" x="4699000" y="4210050"/>
          <p14:tracePt t="105458" x="4654550" y="4197350"/>
          <p14:tracePt t="105474" x="4622800" y="4184650"/>
          <p14:tracePt t="105492" x="4603750" y="4171950"/>
          <p14:tracePt t="105508" x="4591050" y="4159250"/>
          <p14:tracePt t="105524" x="4584700" y="4152900"/>
          <p14:tracePt t="105541" x="4578350" y="4146550"/>
          <p14:tracePt t="105588" x="4578350" y="4140200"/>
          <p14:tracePt t="105603" x="4591050" y="4127500"/>
          <p14:tracePt t="105610" x="4610100" y="4108450"/>
          <p14:tracePt t="105624" x="4635500" y="4095750"/>
          <p14:tracePt t="105641" x="4673600" y="4057650"/>
          <p14:tracePt t="105658" x="4730750" y="4025900"/>
          <p14:tracePt t="105674" x="4756150" y="4013200"/>
          <p14:tracePt t="105691" x="4800600" y="4000500"/>
          <p14:tracePt t="105707" x="4838700" y="4000500"/>
          <p14:tracePt t="105724" x="4889500" y="4006850"/>
          <p14:tracePt t="105741" x="4959350" y="4032250"/>
          <p14:tracePt t="105758" x="5022850" y="4057650"/>
          <p14:tracePt t="105774" x="5029200" y="4070350"/>
          <p14:tracePt t="105791" x="5035550" y="4070350"/>
          <p14:tracePt t="105868" x="5035550" y="4076700"/>
          <p14:tracePt t="105900" x="5035550" y="4083050"/>
          <p14:tracePt t="105908" x="5035550" y="4089400"/>
          <p14:tracePt t="105917" x="5035550" y="4095750"/>
          <p14:tracePt t="105925" x="5029200" y="4102100"/>
          <p14:tracePt t="105941" x="5010150" y="4108450"/>
          <p14:tracePt t="105957" x="4978400" y="4121150"/>
          <p14:tracePt t="105974" x="4933950" y="4140200"/>
          <p14:tracePt t="105991" x="4889500" y="4152900"/>
          <p14:tracePt t="106007" x="4857750" y="4165600"/>
          <p14:tracePt t="106024" x="4826000" y="4171950"/>
          <p14:tracePt t="106040" x="4819650" y="4171950"/>
          <p14:tracePt t="106174" x="4819650" y="4165600"/>
          <p14:tracePt t="106182" x="4826000" y="4165600"/>
          <p14:tracePt t="106339" x="4819650" y="4165600"/>
          <p14:tracePt t="106346" x="4794250" y="4178300"/>
          <p14:tracePt t="106357" x="4768850" y="4184650"/>
          <p14:tracePt t="106373" x="4686300" y="4210050"/>
          <p14:tracePt t="106390" x="4578350" y="4222750"/>
          <p14:tracePt t="106407" x="4451350" y="4229100"/>
          <p14:tracePt t="106424" x="4337050" y="4229100"/>
          <p14:tracePt t="106440" x="4298950" y="4235450"/>
          <p14:tracePt t="106457" x="4267200" y="4235450"/>
          <p14:tracePt t="106473" x="4248150" y="4241800"/>
          <p14:tracePt t="106490" x="4241800" y="4241800"/>
          <p14:tracePt t="106507" x="4229100" y="4241800"/>
          <p14:tracePt t="106542" x="4222750" y="4241800"/>
          <p14:tracePt t="106556" x="4216400" y="4241800"/>
          <p14:tracePt t="106573" x="4216400" y="4235450"/>
          <p14:tracePt t="106589" x="4203700" y="4229100"/>
          <p14:tracePt t="106606" x="4197350" y="4216400"/>
          <p14:tracePt t="106623" x="4191000" y="4210050"/>
          <p14:tracePt t="106640" x="4184650" y="4197350"/>
          <p14:tracePt t="106657" x="4178300" y="4197350"/>
          <p14:tracePt t="106673" x="4165600" y="4184650"/>
          <p14:tracePt t="106690" x="4152900" y="4171950"/>
          <p14:tracePt t="106707" x="4152900" y="4165600"/>
          <p14:tracePt t="106740" x="4152900" y="4159250"/>
          <p14:tracePt t="106849" x="4152900" y="4152900"/>
          <p14:tracePt t="106878" x="4152900" y="4146550"/>
          <p14:tracePt t="107020" x="4159250" y="4146550"/>
          <p14:tracePt t="107037" x="4159250" y="4140200"/>
          <p14:tracePt t="107045" x="4165600" y="4133850"/>
          <p14:tracePt t="107056" x="4171950" y="4133850"/>
          <p14:tracePt t="107073" x="4178300" y="4114800"/>
          <p14:tracePt t="107090" x="4191000" y="4102100"/>
          <p14:tracePt t="107169" x="4191000" y="4095750"/>
          <p14:tracePt t="107184" x="4191000" y="4089400"/>
          <p14:tracePt t="107192" x="4197350" y="4083050"/>
          <p14:tracePt t="107216" x="4203700" y="4076700"/>
          <p14:tracePt t="107255" x="4210050" y="4070350"/>
          <p14:tracePt t="107507" x="4241800" y="4070350"/>
          <p14:tracePt t="107514" x="4286250" y="4076700"/>
          <p14:tracePt t="107523" x="4349750" y="4089400"/>
          <p14:tracePt t="107539" x="4483100" y="4102100"/>
          <p14:tracePt t="107556" x="4572000" y="4108450"/>
          <p14:tracePt t="107572" x="4610100" y="4114800"/>
          <p14:tracePt t="107589" x="4635500" y="4114800"/>
          <p14:tracePt t="107859" x="4635500" y="4121150"/>
          <p14:tracePt t="107867" x="4629150" y="4127500"/>
          <p14:tracePt t="107874" x="4622800" y="4127500"/>
          <p14:tracePt t="107889" x="4603750" y="4133850"/>
          <p14:tracePt t="107906" x="4597400" y="4146550"/>
          <p14:tracePt t="107922" x="4584700" y="4146550"/>
          <p14:tracePt t="107939" x="4584700" y="4152900"/>
          <p14:tracePt t="108296" x="4610100" y="4152900"/>
          <p14:tracePt t="108305" x="4641850" y="4152900"/>
          <p14:tracePt t="108313" x="4667250" y="4152900"/>
          <p14:tracePt t="108322" x="4699000" y="4152900"/>
          <p14:tracePt t="108339" x="4762500" y="4152900"/>
          <p14:tracePt t="108355" x="4806950" y="4146550"/>
          <p14:tracePt t="108372" x="4838700" y="4140200"/>
          <p14:tracePt t="108389" x="4851400" y="4140200"/>
          <p14:tracePt t="108406" x="4864100" y="4127500"/>
          <p14:tracePt t="108439" x="4870450" y="4121150"/>
          <p14:tracePt t="108455" x="4876800" y="4121150"/>
          <p14:tracePt t="108472" x="4883150" y="4121150"/>
          <p14:tracePt t="108488" x="4889500" y="4121150"/>
          <p14:tracePt t="108505" x="4895850" y="4121150"/>
          <p14:tracePt t="108521" x="4895850" y="4114800"/>
          <p14:tracePt t="108538" x="4902200" y="4108450"/>
          <p14:tracePt t="108634" x="4908550" y="4108450"/>
          <p14:tracePt t="108782" x="4914900" y="4108450"/>
          <p14:tracePt t="108799" x="4914900" y="4095750"/>
          <p14:tracePt t="108806" x="4921250" y="4089400"/>
          <p14:tracePt t="108815" x="4927600" y="4089400"/>
          <p14:tracePt t="108823" x="4933950" y="4083050"/>
          <p14:tracePt t="108838" x="4933950" y="4076700"/>
          <p14:tracePt t="108855" x="4946650" y="4070350"/>
          <p14:tracePt t="108888" x="4946650" y="4064000"/>
          <p14:tracePt t="109502" x="4953000" y="4064000"/>
          <p14:tracePt t="109518" x="4978400" y="4070350"/>
          <p14:tracePt t="109526" x="5022850" y="4083050"/>
          <p14:tracePt t="109537" x="5073650" y="4089400"/>
          <p14:tracePt t="109554" x="5187950" y="4108450"/>
          <p14:tracePt t="109570" x="5283200" y="4114800"/>
          <p14:tracePt t="109587" x="5346700" y="4121150"/>
          <p14:tracePt t="109604" x="5359400" y="4121150"/>
          <p14:tracePt t="109621" x="5359400" y="4127500"/>
          <p14:tracePt t="109637" x="5372100" y="4127500"/>
          <p14:tracePt t="109654" x="5378450" y="4127500"/>
          <p14:tracePt t="109671" x="5391150" y="4127500"/>
          <p14:tracePt t="109739" x="5397500" y="4127500"/>
          <p14:tracePt t="109863" x="5397500" y="4121150"/>
          <p14:tracePt t="109886" x="5391150" y="4114800"/>
          <p14:tracePt t="109894" x="5384800" y="4108450"/>
          <p14:tracePt t="109911" x="5378450" y="4108450"/>
          <p14:tracePt t="109920" x="5378450" y="4102100"/>
          <p14:tracePt t="109937" x="5365750" y="4102100"/>
          <p14:tracePt t="109954" x="5359400" y="4102100"/>
          <p14:tracePt t="109970" x="5353050" y="4102100"/>
          <p14:tracePt t="109988" x="5334000" y="4102100"/>
          <p14:tracePt t="110004" x="5327650" y="4102100"/>
          <p14:tracePt t="110020" x="5321300" y="4102100"/>
          <p14:tracePt t="110037" x="5314950" y="4102100"/>
          <p14:tracePt t="110054" x="5308600" y="4102100"/>
          <p14:tracePt t="110302" x="5308600" y="4108450"/>
          <p14:tracePt t="110317" x="5314950" y="4108450"/>
          <p14:tracePt t="110324" x="5314950" y="4114800"/>
          <p14:tracePt t="110337" x="5327650" y="4114800"/>
          <p14:tracePt t="110353" x="5353050" y="4121150"/>
          <p14:tracePt t="110370" x="5384800" y="4121150"/>
          <p14:tracePt t="110387" x="5422900" y="4121150"/>
          <p14:tracePt t="110404" x="5448300" y="4121150"/>
          <p14:tracePt t="110437" x="5454650" y="4121150"/>
          <p14:tracePt t="110453" x="5461000" y="4121150"/>
          <p14:tracePt t="110470" x="5467350" y="4121150"/>
          <p14:tracePt t="110490" x="5473700" y="4121150"/>
          <p14:tracePt t="110504" x="5480050" y="4114800"/>
          <p14:tracePt t="110538" x="5486400" y="4108450"/>
          <p14:tracePt t="110553" x="5492750" y="4108450"/>
          <p14:tracePt t="110570" x="5499100" y="4108450"/>
          <p14:tracePt t="110587" x="5511800" y="4102100"/>
          <p14:tracePt t="110620" x="5518150" y="4095750"/>
          <p14:tracePt t="110810" x="5524500" y="4095750"/>
          <p14:tracePt t="110834" x="5530850" y="4095750"/>
          <p14:tracePt t="110890" x="5537200" y="4095750"/>
          <p14:tracePt t="110905" x="5543550" y="4095750"/>
          <p14:tracePt t="110912" x="5549900" y="4095750"/>
          <p14:tracePt t="110921" x="5556250" y="4095750"/>
          <p14:tracePt t="110937" x="5562600" y="4095750"/>
          <p14:tracePt t="111069" x="5568950" y="4095750"/>
          <p14:tracePt t="111085" x="5575300" y="4095750"/>
          <p14:tracePt t="111108" x="5575300" y="4102100"/>
          <p14:tracePt t="111116" x="5581650" y="4102100"/>
          <p14:tracePt t="111704" x="5594350" y="4102100"/>
          <p14:tracePt t="111718" x="5600700" y="4095750"/>
          <p14:tracePt t="111726" x="5613400" y="4095750"/>
          <p14:tracePt t="111735" x="5619750" y="4095750"/>
          <p14:tracePt t="111752" x="5645150" y="4095750"/>
          <p14:tracePt t="111769" x="5657850" y="4095750"/>
          <p14:tracePt t="111786" x="5664200" y="4089400"/>
          <p14:tracePt t="111802" x="5676900" y="4089400"/>
          <p14:tracePt t="112048" x="5683250" y="4089400"/>
          <p14:tracePt t="112056" x="5702300" y="4089400"/>
          <p14:tracePt t="112068" x="5721350" y="4083050"/>
          <p14:tracePt t="112085" x="5746750" y="4083050"/>
          <p14:tracePt t="112101" x="5772150" y="4076700"/>
          <p14:tracePt t="112118" x="5778500" y="4076700"/>
          <p14:tracePt t="112151" x="5791200" y="4076700"/>
          <p14:tracePt t="112168" x="5797550" y="4076700"/>
          <p14:tracePt t="112184" x="5810250" y="4076700"/>
          <p14:tracePt t="112201" x="5822950" y="4076700"/>
          <p14:tracePt t="112218" x="5842000" y="4076700"/>
          <p14:tracePt t="112234" x="5867400" y="4076700"/>
          <p14:tracePt t="112251" x="5924550" y="4076700"/>
          <p14:tracePt t="112268" x="5981700" y="4076700"/>
          <p14:tracePt t="112284" x="6038850" y="4070350"/>
          <p14:tracePt t="112301" x="6089650" y="4057650"/>
          <p14:tracePt t="112318" x="6121400" y="4051300"/>
          <p14:tracePt t="112334" x="6140450" y="4044950"/>
          <p14:tracePt t="112351" x="6146800" y="4044950"/>
          <p14:tracePt t="112368" x="6153150" y="4038600"/>
          <p14:tracePt t="112384" x="6165850" y="4032250"/>
          <p14:tracePt t="112418" x="6178550" y="4025900"/>
          <p14:tracePt t="112434" x="6184900" y="4025900"/>
          <p14:tracePt t="112451" x="6197600" y="4019550"/>
          <p14:tracePt t="112467" x="6203950" y="4013200"/>
          <p14:tracePt t="112603" x="6203950" y="4019550"/>
          <p14:tracePt t="112611" x="6203950" y="4025900"/>
          <p14:tracePt t="112619" x="6203950" y="4032250"/>
          <p14:tracePt t="112635" x="6203950" y="4038600"/>
          <p14:tracePt t="112651" x="6203950" y="4051300"/>
          <p14:tracePt t="112668" x="6203950" y="4057650"/>
          <p14:tracePt t="112684" x="6203950" y="4064000"/>
          <p14:tracePt t="112730" x="6210300" y="4064000"/>
          <p14:tracePt t="112807" x="6216650" y="4070350"/>
          <p14:tracePt t="112816" x="6229350" y="4076700"/>
          <p14:tracePt t="112824" x="6248400" y="4083050"/>
          <p14:tracePt t="112834" x="6273800" y="4083050"/>
          <p14:tracePt t="112851" x="6311900" y="4083050"/>
          <p14:tracePt t="112868" x="6343650" y="4083050"/>
          <p14:tracePt t="112885" x="6356350" y="4083050"/>
          <p14:tracePt t="113458" x="6362700" y="4083050"/>
          <p14:tracePt t="113468" x="6369050" y="4076700"/>
          <p14:tracePt t="113474" x="6375400" y="4070350"/>
          <p14:tracePt t="113489" x="6381750" y="4070350"/>
          <p14:tracePt t="113500" x="6388100" y="4070350"/>
          <p14:tracePt t="113517" x="6394450" y="4070350"/>
          <p14:tracePt t="113534" x="6407150" y="4070350"/>
          <p14:tracePt t="113551" x="6413500" y="4083050"/>
          <p14:tracePt t="113568" x="6419850" y="4089400"/>
          <p14:tracePt t="113584" x="6426200" y="4089400"/>
          <p14:tracePt t="113668" x="6432550" y="4095750"/>
          <p14:tracePt t="113748" x="6438900" y="4095750"/>
          <p14:tracePt t="113811" x="6445250" y="4095750"/>
          <p14:tracePt t="113818" x="6451600" y="4095750"/>
          <p14:tracePt t="113834" x="6457950" y="4095750"/>
          <p14:tracePt t="113842" x="6464300" y="4095750"/>
          <p14:tracePt t="113852" x="6464300" y="4089400"/>
          <p14:tracePt t="113928" x="6470650" y="4089400"/>
          <p14:tracePt t="113937" x="6477000" y="4083050"/>
          <p14:tracePt t="113950" x="6483350" y="4076700"/>
          <p14:tracePt t="113967" x="6496050" y="4070350"/>
          <p14:tracePt t="113984" x="6496050" y="4064000"/>
          <p14:tracePt t="114139" x="6496050" y="4057650"/>
          <p14:tracePt t="114170" x="6502400" y="4057650"/>
          <p14:tracePt t="114179" x="6502400" y="4051300"/>
          <p14:tracePt t="114186" x="6508750" y="4044950"/>
          <p14:tracePt t="114203" x="6515100" y="4038600"/>
          <p14:tracePt t="114249" x="6515100" y="4032250"/>
          <p14:tracePt t="114374" x="6521450" y="4032250"/>
          <p14:tracePt t="114383" x="6527800" y="4032250"/>
          <p14:tracePt t="114390" x="6527800" y="4038600"/>
          <p14:tracePt t="114400" x="6527800" y="4044950"/>
          <p14:tracePt t="114417" x="6527800" y="4051300"/>
          <p14:tracePt t="114433" x="6534150" y="4051300"/>
          <p14:tracePt t="114460" x="6553200" y="4051300"/>
          <p14:tracePt t="114468" x="6565900" y="4044950"/>
          <p14:tracePt t="114483" x="6591300" y="4032250"/>
          <p14:tracePt t="114500" x="6648450" y="3994150"/>
          <p14:tracePt t="114517" x="6654800" y="3987800"/>
          <p14:tracePt t="114533" x="6661150" y="3981450"/>
          <p14:tracePt t="115229" x="6648450" y="3981450"/>
          <p14:tracePt t="115236" x="6629400" y="3981450"/>
          <p14:tracePt t="115249" x="6604000" y="3981450"/>
          <p14:tracePt t="115266" x="6565900" y="3981450"/>
          <p14:tracePt t="115283" x="6534150" y="3987800"/>
          <p14:tracePt t="115299" x="6489700" y="3994150"/>
          <p14:tracePt t="115316" x="6445250" y="4000500"/>
          <p14:tracePt t="115333" x="6388100" y="4013200"/>
          <p14:tracePt t="115349" x="6318250" y="4025900"/>
          <p14:tracePt t="115366" x="6184900" y="4044950"/>
          <p14:tracePt t="115382" x="6038850" y="4064000"/>
          <p14:tracePt t="115399" x="5892800" y="4089400"/>
          <p14:tracePt t="115416" x="5689600" y="4140200"/>
          <p14:tracePt t="115433" x="5537200" y="4184650"/>
          <p14:tracePt t="115449" x="5397500" y="4210050"/>
          <p14:tracePt t="115466" x="5245100" y="4222750"/>
          <p14:tracePt t="115482" x="5073650" y="4235450"/>
          <p14:tracePt t="115499" x="4845050" y="4235450"/>
          <p14:tracePt t="115516" x="4578350" y="4222750"/>
          <p14:tracePt t="115532" x="4387850" y="4203700"/>
          <p14:tracePt t="115549" x="4210050" y="4178300"/>
          <p14:tracePt t="115566" x="4121150" y="4165600"/>
          <p14:tracePt t="115582" x="4083050" y="4159250"/>
          <p14:tracePt t="115599" x="4070350" y="4159250"/>
          <p14:tracePt t="115752" x="4070350" y="4152900"/>
          <p14:tracePt t="115760" x="4076700" y="4152900"/>
          <p14:tracePt t="115768" x="4083050" y="4152900"/>
          <p14:tracePt t="115782" x="4102100" y="4152900"/>
          <p14:tracePt t="115799" x="4152900" y="4152900"/>
          <p14:tracePt t="115815" x="4298950" y="4159250"/>
          <p14:tracePt t="115832" x="4425950" y="4159250"/>
          <p14:tracePt t="115849" x="4565650" y="4146550"/>
          <p14:tracePt t="115865" x="4686300" y="4133850"/>
          <p14:tracePt t="115882" x="4781550" y="4127500"/>
          <p14:tracePt t="115899" x="4883150" y="4108450"/>
          <p14:tracePt t="115916" x="5010150" y="4102100"/>
          <p14:tracePt t="115932" x="5092700" y="4089400"/>
          <p14:tracePt t="115948" x="5175250" y="4076700"/>
          <p14:tracePt t="115965" x="5245100" y="4070350"/>
          <p14:tracePt t="115982" x="5302250" y="4057650"/>
          <p14:tracePt t="115998" x="5353050" y="4051300"/>
          <p14:tracePt t="116015" x="5422900" y="4038600"/>
          <p14:tracePt t="116032" x="5518150" y="4025900"/>
          <p14:tracePt t="116049" x="5607050" y="4013200"/>
          <p14:tracePt t="116066" x="5753100" y="3987800"/>
          <p14:tracePt t="116082" x="5810250" y="3968750"/>
          <p14:tracePt t="116099" x="5867400" y="3962400"/>
          <p14:tracePt t="116115" x="5956300" y="3956050"/>
          <p14:tracePt t="116132" x="6007100" y="3949700"/>
          <p14:tracePt t="116148" x="6045200" y="3949700"/>
          <p14:tracePt t="116165" x="6083300" y="3949700"/>
          <p14:tracePt t="116182" x="6102350" y="3943350"/>
          <p14:tracePt t="116199" x="6159500" y="3943350"/>
          <p14:tracePt t="116215" x="6197600" y="3943350"/>
          <p14:tracePt t="116231" x="6254750" y="3943350"/>
          <p14:tracePt t="116248" x="6299200" y="3943350"/>
          <p14:tracePt t="116265" x="6318250" y="3943350"/>
          <p14:tracePt t="116281" x="6330950" y="3943350"/>
          <p14:tracePt t="116298" x="6343650" y="3949700"/>
          <p14:tracePt t="116315" x="6369050" y="3949700"/>
          <p14:tracePt t="116332" x="6388100" y="3949700"/>
          <p14:tracePt t="116435" x="6356350" y="3949700"/>
          <p14:tracePt t="116443" x="6318250" y="3949700"/>
          <p14:tracePt t="116450" x="6248400" y="3956050"/>
          <p14:tracePt t="116465" x="6134100" y="3968750"/>
          <p14:tracePt t="116481" x="6000750" y="3987800"/>
          <p14:tracePt t="116498" x="5861050" y="4000500"/>
          <p14:tracePt t="116515" x="5715000" y="4013200"/>
          <p14:tracePt t="116531" x="5575300" y="4025900"/>
          <p14:tracePt t="116548" x="5435600" y="4038600"/>
          <p14:tracePt t="116564" x="5340350" y="4038600"/>
          <p14:tracePt t="116581" x="5245100" y="4038600"/>
          <p14:tracePt t="116598" x="5124450" y="4038600"/>
          <p14:tracePt t="116614" x="5048250" y="4038600"/>
          <p14:tracePt t="116631" x="4997450" y="4044950"/>
          <p14:tracePt t="116648" x="4972050" y="4044950"/>
          <p14:tracePt t="116664" x="4946650" y="4051300"/>
          <p14:tracePt t="116681" x="4914900" y="4051300"/>
          <p14:tracePt t="116699" x="4889500" y="4051300"/>
          <p14:tracePt t="116715" x="4857750" y="4057650"/>
          <p14:tracePt t="116732" x="4781550" y="4064000"/>
          <p14:tracePt t="116748" x="4743450" y="4070350"/>
          <p14:tracePt t="116764" x="4705350" y="4076700"/>
          <p14:tracePt t="116781" x="4699000" y="4083050"/>
          <p14:tracePt t="116798" x="4692650" y="4083050"/>
          <p14:tracePt t="116864" x="4699000" y="4083050"/>
          <p14:tracePt t="116872" x="4718050" y="4076700"/>
          <p14:tracePt t="116880" x="4737100" y="4070350"/>
          <p14:tracePt t="116897" x="4845050" y="4070350"/>
          <p14:tracePt t="116914" x="4984750" y="4064000"/>
          <p14:tracePt t="116931" x="5175250" y="4064000"/>
          <p14:tracePt t="116948" x="5365750" y="4064000"/>
          <p14:tracePt t="116951" x="5461000" y="4064000"/>
          <p14:tracePt t="116964" x="5524500" y="4064000"/>
          <p14:tracePt t="116981" x="5651500" y="4064000"/>
          <p14:tracePt t="116998" x="5740400" y="4057650"/>
          <p14:tracePt t="117014" x="5784850" y="4044950"/>
          <p14:tracePt t="117031" x="5829300" y="4044950"/>
          <p14:tracePt t="117048" x="5880100" y="4044950"/>
          <p14:tracePt t="117064" x="5911850" y="4044950"/>
          <p14:tracePt t="117081" x="5949950" y="4044950"/>
          <p14:tracePt t="117098" x="5975350" y="4044950"/>
          <p14:tracePt t="117114" x="5994400" y="4044950"/>
          <p14:tracePt t="117131" x="6000750" y="4038600"/>
          <p14:tracePt t="117148" x="6007100" y="4038600"/>
          <p14:tracePt t="117272" x="5994400" y="4038600"/>
          <p14:tracePt t="117281" x="5924550" y="4038600"/>
          <p14:tracePt t="117288" x="5829300" y="4032250"/>
          <p14:tracePt t="117297" x="5727700" y="4032250"/>
          <p14:tracePt t="117314" x="5492750" y="4051300"/>
          <p14:tracePt t="117332" x="5162550" y="4108450"/>
          <p14:tracePt t="117347" x="4800600" y="4140200"/>
          <p14:tracePt t="117364" x="4559300" y="4191000"/>
          <p14:tracePt t="117381" x="4356100" y="4203700"/>
          <p14:tracePt t="117397" x="4121150" y="4241800"/>
          <p14:tracePt t="117414" x="4013200" y="4254500"/>
          <p14:tracePt t="117431" x="3962400" y="4267200"/>
          <p14:tracePt t="117447" x="3937000" y="4273550"/>
          <p14:tracePt t="117464" x="3930650" y="4279900"/>
          <p14:tracePt t="117592" x="3924300" y="4279900"/>
          <p14:tracePt t="117640" x="3924300" y="4273550"/>
          <p14:tracePt t="117656" x="3924300" y="4267200"/>
          <p14:tracePt t="117664" x="3930650" y="4260850"/>
          <p14:tracePt t="117672" x="3943350" y="4248150"/>
          <p14:tracePt t="117680" x="3968750" y="4235450"/>
          <p14:tracePt t="117697" x="4044950" y="4216400"/>
          <p14:tracePt t="117714" x="4127500" y="4184650"/>
          <p14:tracePt t="117730" x="4171950" y="4165600"/>
          <p14:tracePt t="117747" x="4184650" y="4159250"/>
          <p14:tracePt t="117764" x="4197350" y="4146550"/>
          <p14:tracePt t="117781" x="4197350" y="4133850"/>
          <p14:tracePt t="117797" x="4197350" y="4127500"/>
          <p14:tracePt t="117952" x="4197350" y="4114800"/>
          <p14:tracePt t="117960" x="4197350" y="4108450"/>
          <p14:tracePt t="117968" x="4197350" y="4102100"/>
          <p14:tracePt t="117980" x="4197350" y="4095750"/>
          <p14:tracePt t="117997" x="4197350" y="4089400"/>
          <p14:tracePt t="118282" x="4203700" y="4083050"/>
          <p14:tracePt t="118298" x="4241800" y="4083050"/>
          <p14:tracePt t="118306" x="4305300" y="4083050"/>
          <p14:tracePt t="118315" x="4381500" y="4083050"/>
          <p14:tracePt t="118330" x="4527550" y="4083050"/>
          <p14:tracePt t="118346" x="4705350" y="4083050"/>
          <p14:tracePt t="118363" x="4851400" y="4083050"/>
          <p14:tracePt t="118380" x="4959350" y="4083050"/>
          <p14:tracePt t="118396" x="5016500" y="4076700"/>
          <p14:tracePt t="118413" x="5067300" y="4070350"/>
          <p14:tracePt t="118430" x="5118100" y="4057650"/>
          <p14:tracePt t="118446" x="5143500" y="4051300"/>
          <p14:tracePt t="118463" x="5175250" y="4044950"/>
          <p14:tracePt t="118480" x="5194300" y="4044950"/>
          <p14:tracePt t="118496" x="5213350" y="4044950"/>
          <p14:tracePt t="118513" x="5232400" y="4038600"/>
          <p14:tracePt t="118530" x="5251450" y="4032250"/>
          <p14:tracePt t="118546" x="5276850" y="4025900"/>
          <p14:tracePt t="118563" x="5314950" y="4019550"/>
          <p14:tracePt t="118580" x="5353050" y="4013200"/>
          <p14:tracePt t="118596" x="5365750" y="4006850"/>
          <p14:tracePt t="118613" x="5378450" y="4006850"/>
          <p14:tracePt t="118630" x="5378450" y="4000500"/>
          <p14:tracePt t="118646" x="5391150" y="4000500"/>
          <p14:tracePt t="118663" x="5397500" y="4000500"/>
          <p14:tracePt t="118679" x="5410200" y="4000500"/>
          <p14:tracePt t="118696" x="5429250" y="4000500"/>
          <p14:tracePt t="118713" x="5435600" y="4000500"/>
          <p14:tracePt t="118892" x="5429250" y="4000500"/>
          <p14:tracePt t="118900" x="5397500" y="4019550"/>
          <p14:tracePt t="118913" x="5359400" y="4044950"/>
          <p14:tracePt t="118929" x="5226050" y="4108450"/>
          <p14:tracePt t="118946" x="5029200" y="4210050"/>
          <p14:tracePt t="118949" x="4895850" y="4267200"/>
          <p14:tracePt t="118962" x="4794250" y="4324350"/>
          <p14:tracePt t="118980" x="4597400" y="4464050"/>
          <p14:tracePt t="118996" x="4521200" y="4521200"/>
          <p14:tracePt t="119013" x="4495800" y="4559300"/>
          <p14:tracePt t="119029" x="4489450" y="4578350"/>
          <p14:tracePt t="119046" x="4483100" y="4584700"/>
          <p14:tracePt t="119063" x="4476750" y="4597400"/>
          <p14:tracePt t="119080" x="4457700" y="4610100"/>
          <p14:tracePt t="119096" x="4451350" y="4616450"/>
          <p14:tracePt t="119112" x="4445000" y="4629150"/>
          <p14:tracePt t="119129" x="4425950" y="4635500"/>
          <p14:tracePt t="119146" x="4413250" y="4641850"/>
          <p14:tracePt t="119162" x="4406900" y="4654550"/>
          <p14:tracePt t="119179" x="4394200" y="4660900"/>
          <p14:tracePt t="119196" x="4387850" y="4667250"/>
          <p14:tracePt t="119229" x="4381500" y="4667250"/>
          <p14:tracePt t="119308" x="4375150" y="4667250"/>
          <p14:tracePt t="119410" x="4368800" y="4673600"/>
          <p14:tracePt t="119428" x="4356100" y="4673600"/>
          <p14:tracePt t="119434" x="4343400" y="4673600"/>
          <p14:tracePt t="119446" x="4330700" y="4667250"/>
          <p14:tracePt t="119462" x="4305300" y="4654550"/>
          <p14:tracePt t="119479" x="4279900" y="4591050"/>
          <p14:tracePt t="119496" x="4241800" y="4527550"/>
          <p14:tracePt t="119512" x="4216400" y="4483100"/>
          <p14:tracePt t="119529" x="4203700" y="4457700"/>
          <p14:tracePt t="119545" x="4197350" y="4438650"/>
          <p14:tracePt t="119562" x="4197350" y="4432300"/>
          <p14:tracePt t="119579" x="4197350" y="4425950"/>
          <p14:tracePt t="119595" x="4191000" y="4419600"/>
          <p14:tracePt t="119628" x="4184650" y="4406900"/>
          <p14:tracePt t="119645" x="4178300" y="4400550"/>
          <p14:tracePt t="119662" x="4178300" y="4394200"/>
          <p14:tracePt t="119754" x="4178300" y="4387850"/>
          <p14:tracePt t="119778" x="4178300" y="4381500"/>
          <p14:tracePt t="119898" x="4171950" y="4381500"/>
          <p14:tracePt t="119911" x="4171950" y="4387850"/>
          <p14:tracePt t="119918" x="4165600" y="4400550"/>
          <p14:tracePt t="119928" x="4165600" y="4413250"/>
          <p14:tracePt t="119944" x="4165600" y="4438650"/>
          <p14:tracePt t="119961" x="4178300" y="4476750"/>
          <p14:tracePt t="119978" x="4191000" y="4508500"/>
          <p14:tracePt t="119996" x="4203700" y="4533900"/>
          <p14:tracePt t="120012" x="4216400" y="4552950"/>
          <p14:tracePt t="120028" x="4222750" y="4559300"/>
          <p14:tracePt t="120045" x="4229100" y="4565650"/>
          <p14:tracePt t="120078" x="4229100" y="4578350"/>
          <p14:tracePt t="120095" x="4229100" y="4584700"/>
          <p14:tracePt t="120131" x="4229100" y="4591050"/>
          <p14:tracePt t="120171" x="4229100" y="4597400"/>
          <p14:tracePt t="120437" x="4216400" y="4565650"/>
          <p14:tracePt t="120445" x="4203700" y="4527550"/>
          <p14:tracePt t="120452" x="4191000" y="4495800"/>
          <p14:tracePt t="120461" x="4191000" y="4470400"/>
          <p14:tracePt t="120478" x="4191000" y="4432300"/>
          <p14:tracePt t="120495" x="4191000" y="4406900"/>
          <p14:tracePt t="120511" x="4191000" y="4400550"/>
          <p14:tracePt t="120528" x="4191000" y="4387850"/>
          <p14:tracePt t="120545" x="4191000" y="4368800"/>
          <p14:tracePt t="120561" x="4191000" y="4349750"/>
          <p14:tracePt t="120578" x="4191000" y="4330700"/>
          <p14:tracePt t="120595" x="4191000" y="4318000"/>
          <p14:tracePt t="120611" x="4191000" y="4305300"/>
          <p14:tracePt t="120628" x="4191000" y="4298950"/>
          <p14:tracePt t="120645" x="4184650" y="4292600"/>
          <p14:tracePt t="120662" x="4184650" y="4279900"/>
          <p14:tracePt t="120678" x="4184650" y="4260850"/>
          <p14:tracePt t="120694" x="4184650" y="4229100"/>
          <p14:tracePt t="120711" x="4191000" y="4191000"/>
          <p14:tracePt t="120728" x="4191000" y="4159250"/>
          <p14:tracePt t="120744" x="4191000" y="4146550"/>
          <p14:tracePt t="120761" x="4191000" y="4133850"/>
          <p14:tracePt t="120778" x="4191000" y="4127500"/>
          <p14:tracePt t="120794" x="4191000" y="4121150"/>
          <p14:tracePt t="120811" x="4191000" y="4114800"/>
          <p14:tracePt t="120960" x="4197350" y="4114800"/>
          <p14:tracePt t="120968" x="4241800" y="4127500"/>
          <p14:tracePt t="120977" x="4305300" y="4140200"/>
          <p14:tracePt t="120994" x="4476750" y="4159250"/>
          <p14:tracePt t="121011" x="4660900" y="4178300"/>
          <p14:tracePt t="121027" x="4806950" y="4191000"/>
          <p14:tracePt t="121044" x="4946650" y="4197350"/>
          <p14:tracePt t="121061" x="5054600" y="4197350"/>
          <p14:tracePt t="121078" x="5175250" y="4197350"/>
          <p14:tracePt t="121094" x="5219700" y="4197350"/>
          <p14:tracePt t="121111" x="5251450" y="4197350"/>
          <p14:tracePt t="121128" x="5276850" y="4197350"/>
          <p14:tracePt t="121144" x="5289550" y="4184650"/>
          <p14:tracePt t="121161" x="5308600" y="4184650"/>
          <p14:tracePt t="121178" x="5327650" y="4184650"/>
          <p14:tracePt t="121194" x="5340350" y="4184650"/>
          <p14:tracePt t="121211" x="5353050" y="4184650"/>
          <p14:tracePt t="121244" x="5359400" y="4184650"/>
          <p14:tracePt t="121261" x="5378450" y="4178300"/>
          <p14:tracePt t="121277" x="5410200" y="4178300"/>
          <p14:tracePt t="121294" x="5441950" y="4171950"/>
          <p14:tracePt t="121310" x="5461000" y="4165600"/>
          <p14:tracePt t="121328" x="5467350" y="4165600"/>
          <p14:tracePt t="121344" x="5480050" y="4152900"/>
          <p14:tracePt t="121360" x="5486400" y="4146550"/>
          <p14:tracePt t="121377" x="5499100" y="4140200"/>
          <p14:tracePt t="121394" x="5518150" y="4127500"/>
          <p14:tracePt t="121410" x="5537200" y="4114800"/>
          <p14:tracePt t="121427" x="5549900" y="4108450"/>
          <p14:tracePt t="121444" x="5556250" y="4102100"/>
          <p14:tracePt t="121460" x="5562600" y="4095750"/>
          <p14:tracePt t="121478" x="5581650" y="4089400"/>
          <p14:tracePt t="121494" x="5600700" y="4083050"/>
          <p14:tracePt t="121510" x="5619750" y="4070350"/>
          <p14:tracePt t="121527" x="5638800" y="4070350"/>
          <p14:tracePt t="121544" x="5651500" y="4057650"/>
          <p14:tracePt t="121560" x="5657850" y="4051300"/>
          <p14:tracePt t="121578" x="5670550" y="4051300"/>
          <p14:tracePt t="121610" x="5683250" y="4051300"/>
          <p14:tracePt t="121627" x="5689600" y="4051300"/>
          <p14:tracePt t="121644" x="5695950" y="4051300"/>
          <p14:tracePt t="121660" x="5702300" y="4051300"/>
          <p14:tracePt t="121744" x="5708650" y="4051300"/>
          <p14:tracePt t="121752" x="5715000" y="4051300"/>
          <p14:tracePt t="121761" x="5721350" y="4051300"/>
          <p14:tracePt t="121777" x="5727700" y="4051300"/>
          <p14:tracePt t="121794" x="5740400" y="4051300"/>
          <p14:tracePt t="121810" x="5753100" y="4051300"/>
          <p14:tracePt t="121827" x="5759450" y="4051300"/>
          <p14:tracePt t="121843" x="5778500" y="4044950"/>
          <p14:tracePt t="121860" x="5797550" y="4044950"/>
          <p14:tracePt t="121877" x="5810250" y="4044950"/>
          <p14:tracePt t="121893" x="5816600" y="4044950"/>
          <p14:tracePt t="122064" x="5816600" y="4038600"/>
          <p14:tracePt t="122080" x="5822950" y="4038600"/>
          <p14:tracePt t="122216" x="5810250" y="4038600"/>
          <p14:tracePt t="122223" x="5772150" y="4057650"/>
          <p14:tracePt t="122230" x="5721350" y="4083050"/>
          <p14:tracePt t="122244" x="5600700" y="4140200"/>
          <p14:tracePt t="122260" x="5467350" y="4210050"/>
          <p14:tracePt t="122276" x="5327650" y="4273550"/>
          <p14:tracePt t="122293" x="5194300" y="4343400"/>
          <p14:tracePt t="122310" x="5067300" y="4413250"/>
          <p14:tracePt t="122326" x="4933950" y="4470400"/>
          <p14:tracePt t="122343" x="4794250" y="4521200"/>
          <p14:tracePt t="122360" x="4679950" y="4578350"/>
          <p14:tracePt t="122376" x="4603750" y="4622800"/>
          <p14:tracePt t="122393" x="4552950" y="4654550"/>
          <p14:tracePt t="122410" x="4476750" y="4692650"/>
          <p14:tracePt t="122426" x="4445000" y="4705350"/>
          <p14:tracePt t="122443" x="4425950" y="4718050"/>
          <p14:tracePt t="122459" x="4406900" y="4718050"/>
          <p14:tracePt t="122493" x="4394200" y="4718050"/>
          <p14:tracePt t="122510" x="4375150" y="4718050"/>
          <p14:tracePt t="122526" x="4349750" y="4718050"/>
          <p14:tracePt t="122543" x="4324350" y="4724400"/>
          <p14:tracePt t="122560" x="4305300" y="4737100"/>
          <p14:tracePt t="122576" x="4298950" y="4737100"/>
          <p14:tracePt t="122593" x="4292600" y="4743450"/>
          <p14:tracePt t="122609" x="4286250" y="4743450"/>
          <p14:tracePt t="122910" x="4298950" y="4743450"/>
          <p14:tracePt t="122918" x="4311650" y="4743450"/>
          <p14:tracePt t="122926" x="4330700" y="4743450"/>
          <p14:tracePt t="122943" x="4356100" y="4730750"/>
          <p14:tracePt t="122959" x="4375150" y="4718050"/>
          <p14:tracePt t="122976" x="4381500" y="4711700"/>
          <p14:tracePt t="122992" x="4394200" y="4705350"/>
          <p14:tracePt t="123009" x="4394200" y="4699000"/>
          <p14:tracePt t="123026" x="4400550" y="4692650"/>
          <p14:tracePt t="123042" x="4406900" y="4692650"/>
          <p14:tracePt t="123059" x="4413250" y="4686300"/>
          <p14:tracePt t="123076" x="4413250" y="4679950"/>
          <p14:tracePt t="123092" x="4419600" y="4667250"/>
          <p14:tracePt t="123109" x="4425950" y="4660900"/>
          <p14:tracePt t="123125" x="4425950" y="4654550"/>
          <p14:tracePt t="123142" x="4432300" y="4648200"/>
          <p14:tracePt t="123159" x="4432300" y="4641850"/>
          <p14:tracePt t="123176" x="4432300" y="4635500"/>
          <p14:tracePt t="123334" x="4438650" y="4635500"/>
          <p14:tracePt t="123592" x="4445000" y="4635500"/>
          <p14:tracePt t="123600" x="4451350" y="4629150"/>
          <p14:tracePt t="123609" x="4470400" y="4622800"/>
          <p14:tracePt t="123625" x="4502150" y="4603750"/>
          <p14:tracePt t="123642" x="4527550" y="4591050"/>
          <p14:tracePt t="123659" x="4533900" y="4584700"/>
          <p14:tracePt t="123675" x="4546600" y="4578350"/>
          <p14:tracePt t="124218" x="4546600" y="4559300"/>
          <p14:tracePt t="124226" x="4565650" y="4546600"/>
          <p14:tracePt t="124234" x="4584700" y="4527550"/>
          <p14:tracePt t="124243" x="4603750" y="4508500"/>
          <p14:tracePt t="124258" x="4635500" y="4464050"/>
          <p14:tracePt t="124275" x="4654550" y="4432300"/>
          <p14:tracePt t="124291" x="4660900" y="4413250"/>
          <p14:tracePt t="124308" x="4660900" y="4406900"/>
          <p14:tracePt t="124325" x="4660900" y="4400550"/>
          <p14:tracePt t="124341" x="4660900" y="4394200"/>
          <p14:tracePt t="124414" x="4660900" y="4387850"/>
          <p14:tracePt t="124422" x="4667250" y="4387850"/>
          <p14:tracePt t="124431" x="4673600" y="4381500"/>
          <p14:tracePt t="124441" x="4679950" y="4381500"/>
          <p14:tracePt t="124468" x="4686300" y="4375150"/>
          <p14:tracePt t="124477" x="4692650" y="4375150"/>
          <p14:tracePt t="124491" x="4692650" y="4368800"/>
          <p14:tracePt t="124508" x="4718050" y="4356100"/>
          <p14:tracePt t="124524" x="4737100" y="4343400"/>
          <p14:tracePt t="124541" x="4743450" y="4337050"/>
          <p14:tracePt t="124558" x="4749800" y="4330700"/>
          <p14:tracePt t="124574" x="4756150" y="4318000"/>
          <p14:tracePt t="124591" x="4756150" y="4305300"/>
          <p14:tracePt t="124608" x="4756150" y="4292600"/>
          <p14:tracePt t="124624" x="4756150" y="4279900"/>
          <p14:tracePt t="124641" x="4756150" y="4273550"/>
          <p14:tracePt t="124714" x="4749800" y="4267200"/>
          <p14:tracePt t="124720" x="4737100" y="4254500"/>
          <p14:tracePt t="124737" x="4724400" y="4241800"/>
          <p14:tracePt t="124744" x="4718050" y="4235450"/>
          <p14:tracePt t="124759" x="4699000" y="4229100"/>
          <p14:tracePt t="124774" x="4667250" y="4216400"/>
          <p14:tracePt t="124791" x="4616450" y="4184650"/>
          <p14:tracePt t="124807" x="4559300" y="4146550"/>
          <p14:tracePt t="124824" x="4508500" y="4121150"/>
          <p14:tracePt t="124841" x="4470400" y="4102100"/>
          <p14:tracePt t="124857" x="4445000" y="4083050"/>
          <p14:tracePt t="124874" x="4432300" y="4070350"/>
          <p14:tracePt t="124891" x="4419600" y="4057650"/>
          <p14:tracePt t="124908" x="4406900" y="4044950"/>
          <p14:tracePt t="124924" x="4394200" y="4032250"/>
          <p14:tracePt t="124941" x="4387850" y="4019550"/>
          <p14:tracePt t="124945" x="4381500" y="4013200"/>
          <p14:tracePt t="124957" x="4375150" y="3994150"/>
          <p14:tracePt t="124974" x="4362450" y="3968750"/>
          <p14:tracePt t="124991" x="4356100" y="3930650"/>
          <p14:tracePt t="125007" x="4343400" y="3911600"/>
          <p14:tracePt t="125024" x="4337050" y="3898900"/>
          <p14:tracePt t="125058" x="4343400" y="3898900"/>
          <p14:tracePt t="125074" x="4349750" y="3892550"/>
          <p14:tracePt t="125106" x="4356100" y="3886200"/>
          <p14:tracePt t="125112" x="4375150" y="3886200"/>
          <p14:tracePt t="125124" x="4400550" y="3898900"/>
          <p14:tracePt t="125140" x="4413250" y="3924300"/>
          <p14:tracePt t="125158" x="4419600" y="3994150"/>
          <p14:tracePt t="125174" x="4425950" y="4038600"/>
          <p14:tracePt t="125190" x="4425950" y="4083050"/>
          <p14:tracePt t="125207" x="4425950" y="4108450"/>
          <p14:tracePt t="125224" x="4425950" y="4114800"/>
          <p14:tracePt t="125338" x="4432300" y="4114800"/>
          <p14:tracePt t="125346" x="4464050" y="4121150"/>
          <p14:tracePt t="125357" x="4508500" y="4127500"/>
          <p14:tracePt t="125374" x="4597400" y="4146550"/>
          <p14:tracePt t="125390" x="4686300" y="4159250"/>
          <p14:tracePt t="125407" x="4762500" y="4159250"/>
          <p14:tracePt t="125424" x="4838700" y="4171950"/>
          <p14:tracePt t="125440" x="4870450" y="4171950"/>
          <p14:tracePt t="125457" x="4902200" y="4178300"/>
          <p14:tracePt t="125474" x="4940300" y="4184650"/>
          <p14:tracePt t="125490" x="4959350" y="4191000"/>
          <p14:tracePt t="125507" x="4972050" y="4191000"/>
          <p14:tracePt t="125523" x="4978400" y="4191000"/>
          <p14:tracePt t="125620" x="4984750" y="4191000"/>
          <p14:tracePt t="125645" x="4991100" y="4191000"/>
          <p14:tracePt t="125825" x="4997450" y="4184650"/>
          <p14:tracePt t="125832" x="5003800" y="4178300"/>
          <p14:tracePt t="125841" x="5010150" y="4165600"/>
          <p14:tracePt t="125857" x="5016500" y="4133850"/>
          <p14:tracePt t="125873" x="5022850" y="4102100"/>
          <p14:tracePt t="125890" x="5035550" y="4064000"/>
          <p14:tracePt t="125906" x="5048250" y="4032250"/>
          <p14:tracePt t="125923" x="5060950" y="3981450"/>
          <p14:tracePt t="125940" x="5067300" y="3943350"/>
          <p14:tracePt t="125942" x="5067300" y="3937000"/>
          <p14:tracePt t="126005" x="5060950" y="3937000"/>
          <p14:tracePt t="126013" x="5054600" y="3937000"/>
          <p14:tracePt t="126028" x="5048250" y="3937000"/>
          <p14:tracePt t="126045" x="5041900" y="3937000"/>
          <p14:tracePt t="126056" x="5035550" y="3943350"/>
          <p14:tracePt t="126073" x="5016500" y="3956050"/>
          <p14:tracePt t="126090" x="4997450" y="3968750"/>
          <p14:tracePt t="126106" x="4991100" y="3975100"/>
          <p14:tracePt t="126123" x="4984750" y="3975100"/>
          <p14:tracePt t="126140" x="4978400" y="3981450"/>
          <p14:tracePt t="126340" x="4997450" y="3987800"/>
          <p14:tracePt t="126349" x="5073650" y="3994150"/>
          <p14:tracePt t="126357" x="5149850" y="4019550"/>
          <p14:tracePt t="126373" x="5346700" y="4057650"/>
          <p14:tracePt t="126389" x="5505450" y="4076700"/>
          <p14:tracePt t="126406" x="5613400" y="4089400"/>
          <p14:tracePt t="126423" x="5657850" y="4089400"/>
          <p14:tracePt t="126439" x="5708650" y="4083050"/>
          <p14:tracePt t="126442" x="5734050" y="4076700"/>
          <p14:tracePt t="126456" x="5778500" y="4064000"/>
          <p14:tracePt t="126473" x="5867400" y="4044950"/>
          <p14:tracePt t="126490" x="5981700" y="4025900"/>
          <p14:tracePt t="126506" x="6000750" y="4025900"/>
          <p14:tracePt t="126523" x="6026150" y="4019550"/>
          <p14:tracePt t="126539" x="6057900" y="4013200"/>
          <p14:tracePt t="126556" x="6115050" y="4013200"/>
          <p14:tracePt t="126573" x="6159500" y="4013200"/>
          <p14:tracePt t="126589" x="6203950" y="4006850"/>
          <p14:tracePt t="126606" x="6210300" y="4000500"/>
          <p14:tracePt t="126623" x="6223000" y="3994150"/>
          <p14:tracePt t="126639" x="6223000" y="3987800"/>
          <p14:tracePt t="126656" x="6235700" y="3987800"/>
          <p14:tracePt t="126672" x="6242050" y="3975100"/>
          <p14:tracePt t="126689" x="6254750" y="3975100"/>
          <p14:tracePt t="126706" x="6261100" y="3962400"/>
          <p14:tracePt t="126722" x="6267450" y="3956050"/>
          <p14:tracePt t="126794" x="6248400" y="3956050"/>
          <p14:tracePt t="126802" x="6203950" y="3975100"/>
          <p14:tracePt t="126810" x="6127750" y="3987800"/>
          <p14:tracePt t="126822" x="6032500" y="4000500"/>
          <p14:tracePt t="126839" x="5835650" y="4044950"/>
          <p14:tracePt t="126856" x="5676900" y="4070350"/>
          <p14:tracePt t="126872" x="5537200" y="4083050"/>
          <p14:tracePt t="126889" x="5384800" y="4083050"/>
          <p14:tracePt t="126905" x="5346700" y="4089400"/>
          <p14:tracePt t="126922" x="5321300" y="4089400"/>
          <p14:tracePt t="126939" x="5308600" y="4095750"/>
          <p14:tracePt t="126945" x="5295900" y="4102100"/>
          <p14:tracePt t="126955" x="5276850" y="4102100"/>
          <p14:tracePt t="126972" x="5245100" y="4102100"/>
          <p14:tracePt t="126989" x="5213350" y="4102100"/>
          <p14:tracePt t="127006" x="5194300" y="4102100"/>
          <p14:tracePt t="127022" x="5175250" y="4102100"/>
          <p14:tracePt t="127039" x="5130800" y="4089400"/>
          <p14:tracePt t="127056" x="5067300" y="4070350"/>
          <p14:tracePt t="127072" x="5003800" y="4057650"/>
          <p14:tracePt t="127089" x="4965700" y="4051300"/>
          <p14:tracePt t="127105" x="4940300" y="4051300"/>
          <p14:tracePt t="127122" x="4933950" y="4051300"/>
          <p14:tracePt t="127226" x="4933950" y="4057650"/>
          <p14:tracePt t="127235" x="4933950" y="4076700"/>
          <p14:tracePt t="127242" x="4933950" y="4089400"/>
          <p14:tracePt t="127255" x="4927600" y="4108450"/>
          <p14:tracePt t="127271" x="4908550" y="4165600"/>
          <p14:tracePt t="127288" x="4895850" y="4203700"/>
          <p14:tracePt t="127305" x="4889500" y="4235450"/>
          <p14:tracePt t="127321" x="4876800" y="4267200"/>
          <p14:tracePt t="127338" x="4864100" y="4273550"/>
          <p14:tracePt t="127355" x="4857750" y="4286250"/>
          <p14:tracePt t="127371" x="4851400" y="4292600"/>
          <p14:tracePt t="127388" x="4838700" y="4305300"/>
          <p14:tracePt t="127405" x="4832350" y="4305300"/>
          <p14:tracePt t="127421" x="4819650" y="4305300"/>
          <p14:tracePt t="127438" x="4800600" y="4305300"/>
          <p14:tracePt t="127454" x="4794250" y="4305300"/>
          <p14:tracePt t="127471" x="4781550" y="4305300"/>
          <p14:tracePt t="127489" x="4781550" y="4311650"/>
          <p14:tracePt t="127505" x="4768850" y="4318000"/>
          <p14:tracePt t="127522" x="4762500" y="4330700"/>
          <p14:tracePt t="127538" x="4743450" y="4368800"/>
          <p14:tracePt t="127555" x="4737100" y="4394200"/>
          <p14:tracePt t="127572" x="4737100" y="4425950"/>
          <p14:tracePt t="127588" x="4737100" y="4445000"/>
          <p14:tracePt t="127605" x="4737100" y="4457700"/>
          <p14:tracePt t="127622" x="4737100" y="4470400"/>
          <p14:tracePt t="127638" x="4749800" y="4508500"/>
          <p14:tracePt t="127655" x="4781550" y="4552950"/>
          <p14:tracePt t="127672" x="4800600" y="4591050"/>
          <p14:tracePt t="127688" x="4826000" y="4622800"/>
          <p14:tracePt t="127705" x="4832350" y="4635500"/>
          <p14:tracePt t="127722" x="4838700" y="4635500"/>
          <p14:tracePt t="127791" x="4845050" y="4641850"/>
          <p14:tracePt t="127799" x="4845050" y="4648200"/>
          <p14:tracePt t="127995" x="4845050" y="4641850"/>
          <p14:tracePt t="128000" x="4838700" y="4616450"/>
          <p14:tracePt t="128008" x="4826000" y="4591050"/>
          <p14:tracePt t="128021" x="4806950" y="4552950"/>
          <p14:tracePt t="128038" x="4800600" y="4521200"/>
          <p14:tracePt t="128055" x="4794250" y="4508500"/>
          <p14:tracePt t="128072" x="4787900" y="4489450"/>
          <p14:tracePt t="128088" x="4781550" y="4464050"/>
          <p14:tracePt t="128105" x="4781550" y="4445000"/>
          <p14:tracePt t="128121" x="4781550" y="4413250"/>
          <p14:tracePt t="128138" x="4775200" y="4381500"/>
          <p14:tracePt t="128155" x="4768850" y="4343400"/>
          <p14:tracePt t="128171" x="4762500" y="4311650"/>
          <p14:tracePt t="128188" x="4749800" y="4254500"/>
          <p14:tracePt t="128204" x="4737100" y="4229100"/>
          <p14:tracePt t="128221" x="4724400" y="4197350"/>
          <p14:tracePt t="128238" x="4711700" y="4178300"/>
          <p14:tracePt t="128254" x="4711700" y="4171950"/>
          <p14:tracePt t="128271" x="4705350" y="4159250"/>
          <p14:tracePt t="128288" x="4699000" y="4152900"/>
          <p14:tracePt t="128304" x="4692650" y="4140200"/>
          <p14:tracePt t="128322" x="4679950" y="4121150"/>
          <p14:tracePt t="128338" x="4673600" y="4108450"/>
          <p14:tracePt t="128354" x="4673600" y="4102100"/>
          <p14:tracePt t="128371" x="4667250" y="4089400"/>
          <p14:tracePt t="128388" x="4660900" y="4083050"/>
          <p14:tracePt t="128404" x="4654550" y="4070350"/>
          <p14:tracePt t="128421" x="4648200" y="4070350"/>
          <p14:tracePt t="128706" x="4648200" y="4064000"/>
          <p14:tracePt t="128715" x="4648200" y="4057650"/>
          <p14:tracePt t="128731" x="4654550" y="4051300"/>
          <p14:tracePt t="128737" x="4660900" y="4044950"/>
          <p14:tracePt t="128754" x="4686300" y="4038600"/>
          <p14:tracePt t="128771" x="4718050" y="4025900"/>
          <p14:tracePt t="128787" x="4762500" y="4025900"/>
          <p14:tracePt t="128804" x="4794250" y="4025900"/>
          <p14:tracePt t="128821" x="4806950" y="4025900"/>
          <p14:tracePt t="128838" x="4826000" y="4025900"/>
          <p14:tracePt t="128854" x="4838700" y="4025900"/>
          <p14:tracePt t="128871" x="4851400" y="4025900"/>
          <p14:tracePt t="128887" x="4864100" y="4013200"/>
          <p14:tracePt t="128904" x="4902200" y="4000500"/>
          <p14:tracePt t="128921" x="4927600" y="3994150"/>
          <p14:tracePt t="128938" x="4946650" y="3981450"/>
          <p14:tracePt t="128941" x="4965700" y="3981450"/>
          <p14:tracePt t="128954" x="4984750" y="3981450"/>
          <p14:tracePt t="128971" x="5022850" y="3981450"/>
          <p14:tracePt t="128988" x="5048250" y="3987800"/>
          <p14:tracePt t="129004" x="5060950" y="4000500"/>
          <p14:tracePt t="129021" x="5067300" y="4019550"/>
          <p14:tracePt t="129037" x="5073650" y="4038600"/>
          <p14:tracePt t="129054" x="5073650" y="4064000"/>
          <p14:tracePt t="129070" x="5060950" y="4089400"/>
          <p14:tracePt t="129087" x="5022850" y="4114800"/>
          <p14:tracePt t="129104" x="4984750" y="4127500"/>
          <p14:tracePt t="129120" x="4965700" y="4133850"/>
          <p14:tracePt t="129137" x="4946650" y="4133850"/>
          <p14:tracePt t="129154" x="4908550" y="4127500"/>
          <p14:tracePt t="129170" x="4857750" y="4114800"/>
          <p14:tracePt t="129187" x="4826000" y="4108450"/>
          <p14:tracePt t="129204" x="4787900" y="4095750"/>
          <p14:tracePt t="129220" x="4756150" y="4076700"/>
          <p14:tracePt t="129237" x="4718050" y="4051300"/>
          <p14:tracePt t="129254" x="4692650" y="4032250"/>
          <p14:tracePt t="129270" x="4679950" y="4019550"/>
          <p14:tracePt t="129287" x="4673600" y="4013200"/>
          <p14:tracePt t="129304" x="4660900" y="4000500"/>
          <p14:tracePt t="129320" x="4654550" y="3987800"/>
          <p14:tracePt t="129337" x="4648200" y="3981450"/>
          <p14:tracePt t="129353" x="4641850" y="3968750"/>
          <p14:tracePt t="129370" x="4641850" y="3937000"/>
          <p14:tracePt t="129387" x="4686300" y="3905250"/>
          <p14:tracePt t="129403" x="4724400" y="3892550"/>
          <p14:tracePt t="129420" x="4768850" y="3886200"/>
          <p14:tracePt t="129437" x="4800600" y="3886200"/>
          <p14:tracePt t="129453" x="4819650" y="3886200"/>
          <p14:tracePt t="129470" x="4832350" y="3892550"/>
          <p14:tracePt t="129487" x="4838700" y="3892550"/>
          <p14:tracePt t="129504" x="4845050" y="3905250"/>
          <p14:tracePt t="129520" x="4851400" y="3911600"/>
          <p14:tracePt t="129537" x="4857750" y="3917950"/>
          <p14:tracePt t="129553" x="4870450" y="3937000"/>
          <p14:tracePt t="129570" x="4870450" y="3949700"/>
          <p14:tracePt t="129587" x="4870450" y="3956050"/>
          <p14:tracePt t="129603" x="4870450" y="3968750"/>
          <p14:tracePt t="129620" x="4864100" y="3975100"/>
          <p14:tracePt t="129637" x="4864100" y="3981450"/>
          <p14:tracePt t="129655" x="4876800" y="3987800"/>
          <p14:tracePt t="129670" x="4933950" y="4000500"/>
          <p14:tracePt t="129687" x="5010150" y="4006850"/>
          <p14:tracePt t="129703" x="5118100" y="4006850"/>
          <p14:tracePt t="129720" x="5289550" y="4006850"/>
          <p14:tracePt t="129737" x="5518150" y="4025900"/>
          <p14:tracePt t="129754" x="5848350" y="4000500"/>
          <p14:tracePt t="129769" x="6013450" y="3987800"/>
          <p14:tracePt t="129786" x="6070600" y="3981450"/>
          <p14:tracePt t="129803" x="6083300" y="3975100"/>
          <p14:tracePt t="129872" x="6083300" y="3968750"/>
          <p14:tracePt t="129888" x="6089650" y="3968750"/>
          <p14:tracePt t="129897" x="6096000" y="3968750"/>
          <p14:tracePt t="129998" x="6108700" y="3968750"/>
          <p14:tracePt t="130007" x="6121400" y="3975100"/>
          <p14:tracePt t="130020" x="6127750" y="3975100"/>
          <p14:tracePt t="130068" x="6127750" y="3981450"/>
          <p14:tracePt t="130093" x="6134100" y="3987800"/>
          <p14:tracePt t="130109" x="6140450" y="3987800"/>
          <p14:tracePt t="130131" x="6140450" y="3994150"/>
          <p14:tracePt t="130138" x="6146800" y="3994150"/>
          <p14:tracePt t="130232" x="6146800" y="4000500"/>
          <p14:tracePt t="130367" x="6146800" y="3994150"/>
          <p14:tracePt t="130375" x="6153150" y="3987800"/>
          <p14:tracePt t="130391" x="6159500" y="3981450"/>
          <p14:tracePt t="130402" x="6159500" y="3975100"/>
          <p14:tracePt t="130469" x="6165850" y="3968750"/>
          <p14:tracePt t="130477" x="6172200" y="3956050"/>
          <p14:tracePt t="130486" x="6178550" y="3956050"/>
          <p14:tracePt t="130502" x="6184900" y="3943350"/>
          <p14:tracePt t="130519" x="6191250" y="3937000"/>
          <p14:tracePt t="130536" x="6203950" y="3924300"/>
          <p14:tracePt t="130552" x="6210300" y="3917950"/>
          <p14:tracePt t="130569" x="6223000" y="3911600"/>
          <p14:tracePt t="130586" x="6242050" y="3898900"/>
          <p14:tracePt t="130602" x="6248400" y="3898900"/>
          <p14:tracePt t="130619" x="6261100" y="3898900"/>
          <p14:tracePt t="130636" x="6267450" y="3898900"/>
          <p14:tracePt t="130652" x="6286500" y="3898900"/>
          <p14:tracePt t="130669" x="6311900" y="3905250"/>
          <p14:tracePt t="130686" x="6330950" y="3924300"/>
          <p14:tracePt t="130702" x="6343650" y="3924300"/>
          <p14:tracePt t="130719" x="6343650" y="3930650"/>
          <p14:tracePt t="130736" x="6350000" y="3937000"/>
          <p14:tracePt t="130780" x="6356350" y="3937000"/>
          <p14:tracePt t="130788" x="6362700" y="3937000"/>
          <p14:tracePt t="130804" x="6369050" y="3943350"/>
          <p14:tracePt t="130819" x="6375400" y="3949700"/>
          <p14:tracePt t="130837" x="6381750" y="3949700"/>
          <p14:tracePt t="130875" x="6381750" y="3956050"/>
          <p14:tracePt t="130977" x="6388100" y="3956050"/>
          <p14:tracePt t="130992" x="6394450" y="3962400"/>
          <p14:tracePt t="131000" x="6400800" y="3968750"/>
          <p14:tracePt t="131008" x="6413500" y="3975100"/>
          <p14:tracePt t="131019" x="6419850" y="3975100"/>
          <p14:tracePt t="131036" x="6445250" y="3987800"/>
          <p14:tracePt t="131052" x="6451600" y="3994150"/>
          <p14:tracePt t="131069" x="6464300" y="4000500"/>
          <p14:tracePt t="131086" x="6477000" y="4006850"/>
          <p14:tracePt t="131102" x="6483350" y="4013200"/>
          <p14:tracePt t="131119" x="6496050" y="4019550"/>
          <p14:tracePt t="131135" x="6508750" y="4025900"/>
          <p14:tracePt t="131152" x="6521450" y="4032250"/>
          <p14:tracePt t="131169" x="6527800" y="4032250"/>
          <p14:tracePt t="131185" x="6534150" y="4032250"/>
          <p14:tracePt t="131204" x="6540500" y="4032250"/>
          <p14:tracePt t="131219" x="6546850" y="4032250"/>
          <p14:tracePt t="131235" x="6559550" y="4019550"/>
          <p14:tracePt t="133670" x="6553200" y="4019550"/>
          <p14:tracePt t="133726" x="6546850" y="4019550"/>
          <p14:tracePt t="133734" x="6540500" y="4019550"/>
          <p14:tracePt t="133748" x="6534150" y="4019550"/>
          <p14:tracePt t="133788" x="6527800" y="4019550"/>
          <p14:tracePt t="133796" x="6521450" y="4019550"/>
          <p14:tracePt t="133804" x="6521450" y="4025900"/>
          <p14:tracePt t="133816" x="6515100" y="4025900"/>
          <p14:tracePt t="133833" x="6496050" y="4038600"/>
          <p14:tracePt t="133849" x="6445250" y="4070350"/>
          <p14:tracePt t="133866" x="6394450" y="4108450"/>
          <p14:tracePt t="133883" x="6337300" y="4146550"/>
          <p14:tracePt t="133899" x="6273800" y="4210050"/>
          <p14:tracePt t="133915" x="6178550" y="4260850"/>
          <p14:tracePt t="133932" x="6064250" y="4311650"/>
          <p14:tracePt t="133949" x="5930900" y="4362450"/>
          <p14:tracePt t="133952" x="5867400" y="4387850"/>
          <p14:tracePt t="133966" x="5797550" y="4413250"/>
          <p14:tracePt t="133983" x="5695950" y="4457700"/>
          <p14:tracePt t="134000" x="5575300" y="4514850"/>
          <p14:tracePt t="134016" x="5518150" y="4527550"/>
          <p14:tracePt t="134033" x="5441950" y="4533900"/>
          <p14:tracePt t="134049" x="5321300" y="4540250"/>
          <p14:tracePt t="134066" x="5232400" y="4552950"/>
          <p14:tracePt t="134083" x="5130800" y="4572000"/>
          <p14:tracePt t="134099" x="5003800" y="4584700"/>
          <p14:tracePt t="134116" x="4800600" y="4610100"/>
          <p14:tracePt t="134133" x="4667250" y="4629150"/>
          <p14:tracePt t="134149" x="4559300" y="4641850"/>
          <p14:tracePt t="134166" x="4464050" y="4648200"/>
          <p14:tracePt t="134183" x="4387850" y="4648200"/>
          <p14:tracePt t="134199" x="4330700" y="4648200"/>
          <p14:tracePt t="134216" x="4273550" y="4648200"/>
          <p14:tracePt t="134233" x="4197350" y="4641850"/>
          <p14:tracePt t="134250" x="4076700" y="4603750"/>
          <p14:tracePt t="134266" x="4000500" y="4591050"/>
          <p14:tracePt t="134282" x="3930650" y="4578350"/>
          <p14:tracePt t="134299" x="3873500" y="4565650"/>
          <p14:tracePt t="134316" x="3829050" y="4552950"/>
          <p14:tracePt t="134332" x="3797300" y="4540250"/>
          <p14:tracePt t="134349" x="3771900" y="4527550"/>
          <p14:tracePt t="134366" x="3759200" y="4521200"/>
          <p14:tracePt t="134382" x="3746500" y="4508500"/>
          <p14:tracePt t="134399" x="3708400" y="4495800"/>
          <p14:tracePt t="134416" x="3670300" y="4483100"/>
          <p14:tracePt t="134432" x="3632200" y="4464050"/>
          <p14:tracePt t="134449" x="3581400" y="4432300"/>
          <p14:tracePt t="134466" x="3549650" y="4413250"/>
          <p14:tracePt t="134482" x="3530600" y="4406900"/>
          <p14:tracePt t="134499" x="3524250" y="4406900"/>
          <p14:tracePt t="134941" x="3517900" y="4406900"/>
          <p14:tracePt t="134948" x="3511550" y="4400550"/>
          <p14:tracePt t="134963" x="3505200" y="4394200"/>
          <p14:tracePt t="134970" x="3498850" y="4394200"/>
          <p14:tracePt t="134986" x="3486150" y="4387850"/>
          <p14:tracePt t="134998" x="3473450" y="4381500"/>
          <p14:tracePt t="135015" x="3441700" y="4368800"/>
          <p14:tracePt t="135032" x="3409950" y="4356100"/>
          <p14:tracePt t="135048" x="3390900" y="4343400"/>
          <p14:tracePt t="135065" x="3384550" y="4337050"/>
          <p14:tracePt t="135082" x="3365500" y="4324350"/>
          <p14:tracePt t="135099" x="3333750" y="4305300"/>
          <p14:tracePt t="135115" x="3327400" y="4298950"/>
          <p14:tracePt t="135132" x="3314700" y="4286250"/>
          <p14:tracePt t="135149" x="3308350" y="4286250"/>
          <p14:tracePt t="135165" x="3302000" y="4279900"/>
          <p14:tracePt t="135229" x="3302000" y="4273550"/>
          <p14:tracePt t="135252" x="3295650" y="4273550"/>
          <p14:tracePt t="135355" x="3308350" y="4273550"/>
          <p14:tracePt t="135364" x="3409950" y="4286250"/>
          <p14:tracePt t="135370" x="3556000" y="4318000"/>
          <p14:tracePt t="135382" x="3790950" y="4368800"/>
          <p14:tracePt t="135398" x="4305300" y="4489450"/>
          <p14:tracePt t="135415" x="4838700" y="4641850"/>
          <p14:tracePt t="135432" x="5295900" y="4743450"/>
          <p14:tracePt t="135450" x="5422900" y="4756150"/>
          <p14:tracePt t="135465" x="5467350" y="4762500"/>
          <p14:tracePt t="135481" x="5486400" y="4775200"/>
          <p14:tracePt t="135498" x="5499100" y="4781550"/>
          <p14:tracePt t="135515" x="5524500" y="4794250"/>
          <p14:tracePt t="135531" x="5530850" y="4800600"/>
          <p14:tracePt t="135548" x="5537200" y="4806950"/>
          <p14:tracePt t="135565" x="5543550" y="4806950"/>
          <p14:tracePt t="135620" x="5537200" y="4806950"/>
          <p14:tracePt t="135637" x="5530850" y="4813300"/>
          <p14:tracePt t="135645" x="5524500" y="4813300"/>
          <p14:tracePt t="135653" x="5518150" y="4819650"/>
          <p14:tracePt t="135665" x="5511800" y="4819650"/>
          <p14:tracePt t="135681" x="5499100" y="4819650"/>
          <p14:tracePt t="135698" x="5461000" y="4819650"/>
          <p14:tracePt t="135715" x="5429250" y="4819650"/>
          <p14:tracePt t="135731" x="5397500" y="4819650"/>
          <p14:tracePt t="135748" x="5365750" y="4819650"/>
          <p14:tracePt t="135765" x="5334000" y="4819650"/>
          <p14:tracePt t="135781" x="5295900" y="4806950"/>
          <p14:tracePt t="135798" x="5251450" y="4794250"/>
          <p14:tracePt t="135815" x="5194300" y="4775200"/>
          <p14:tracePt t="135832" x="5099050" y="4749800"/>
          <p14:tracePt t="135848" x="5054600" y="4737100"/>
          <p14:tracePt t="135864" x="5016500" y="4730750"/>
          <p14:tracePt t="135881" x="4984750" y="4730750"/>
          <p14:tracePt t="135898" x="4965700" y="4724400"/>
          <p14:tracePt t="135914" x="4946650" y="4718050"/>
          <p14:tracePt t="135931" x="4940300" y="4711700"/>
          <p14:tracePt t="135948" x="4933950" y="4705350"/>
          <p14:tracePt t="135951" x="4927600" y="4705350"/>
          <p14:tracePt t="135964" x="4921250" y="4705350"/>
          <p14:tracePt t="135981" x="4908550" y="4699000"/>
          <p14:tracePt t="135998" x="4902200" y="4699000"/>
          <p14:tracePt t="136014" x="4895850" y="4699000"/>
          <p14:tracePt t="136031" x="4883150" y="4699000"/>
          <p14:tracePt t="136048" x="4876800" y="4699000"/>
          <p14:tracePt t="136064" x="4870450" y="4699000"/>
          <p14:tracePt t="136081" x="4857750" y="4699000"/>
          <p14:tracePt t="136098" x="4851400" y="4699000"/>
          <p14:tracePt t="136115" x="4845050" y="4699000"/>
          <p14:tracePt t="136248" x="4845050" y="4692650"/>
          <p14:tracePt t="136254" x="4851400" y="4686300"/>
          <p14:tracePt t="136264" x="4857750" y="4686300"/>
          <p14:tracePt t="136281" x="4864100" y="4673600"/>
          <p14:tracePt t="136297" x="4876800" y="4667250"/>
          <p14:tracePt t="136314" x="4876800" y="4654550"/>
          <p14:tracePt t="136381" x="4876800" y="4648200"/>
          <p14:tracePt t="136421" x="4876800" y="4641850"/>
          <p14:tracePt t="136428" x="4870450" y="4635500"/>
          <p14:tracePt t="136434" x="4864100" y="4635500"/>
          <p14:tracePt t="136447" x="4864100" y="4629150"/>
          <p14:tracePt t="136464" x="4857750" y="4622800"/>
          <p14:tracePt t="136480" x="4851400" y="4616450"/>
          <p14:tracePt t="136498" x="4832350" y="4603750"/>
          <p14:tracePt t="136514" x="4832350" y="4597400"/>
          <p14:tracePt t="136531" x="4819650" y="4591050"/>
          <p14:tracePt t="136547" x="4819650" y="4584700"/>
          <p14:tracePt t="136580" x="4813300" y="4578350"/>
          <p14:tracePt t="136597" x="4800600" y="4572000"/>
          <p14:tracePt t="136732" x="4806950" y="4572000"/>
          <p14:tracePt t="136741" x="4819650" y="4565650"/>
          <p14:tracePt t="136748" x="4838700" y="4565650"/>
          <p14:tracePt t="136764" x="4876800" y="4565650"/>
          <p14:tracePt t="136780" x="4927600" y="4565650"/>
          <p14:tracePt t="136797" x="4978400" y="4578350"/>
          <p14:tracePt t="136814" x="5048250" y="4591050"/>
          <p14:tracePt t="136830" x="5124450" y="4603750"/>
          <p14:tracePt t="136847" x="5213350" y="4616450"/>
          <p14:tracePt t="136864" x="5340350" y="4629150"/>
          <p14:tracePt t="136880" x="5499100" y="4629150"/>
          <p14:tracePt t="136897" x="5670550" y="4629150"/>
          <p14:tracePt t="136914" x="5848350" y="4622800"/>
          <p14:tracePt t="136930" x="5905500" y="4622800"/>
          <p14:tracePt t="136947" x="5956300" y="4622800"/>
          <p14:tracePt t="136964" x="5981700" y="4616450"/>
          <p14:tracePt t="136980" x="6007100" y="4616450"/>
          <p14:tracePt t="136997" x="6045200" y="4616450"/>
          <p14:tracePt t="137014" x="6070600" y="4610100"/>
          <p14:tracePt t="137030" x="6076950" y="4610100"/>
          <p14:tracePt t="137047" x="6083300" y="4610100"/>
          <p14:tracePt t="137124" x="6076950" y="4603750"/>
          <p14:tracePt t="137132" x="6064250" y="4597400"/>
          <p14:tracePt t="137140" x="6045200" y="4591050"/>
          <p14:tracePt t="137148" x="6019800" y="4584700"/>
          <p14:tracePt t="137163" x="5949950" y="4578350"/>
          <p14:tracePt t="137180" x="5873750" y="4572000"/>
          <p14:tracePt t="137197" x="5791200" y="4572000"/>
          <p14:tracePt t="137213" x="5721350" y="4572000"/>
          <p14:tracePt t="137230" x="5664200" y="4578350"/>
          <p14:tracePt t="137247" x="5594350" y="4591050"/>
          <p14:tracePt t="137264" x="5524500" y="4603750"/>
          <p14:tracePt t="137280" x="5467350" y="4616450"/>
          <p14:tracePt t="137297" x="5416550" y="4622800"/>
          <p14:tracePt t="137313" x="5365750" y="4635500"/>
          <p14:tracePt t="137330" x="5321300" y="4641850"/>
          <p14:tracePt t="137347" x="5264150" y="4641850"/>
          <p14:tracePt t="137363" x="5219700" y="4648200"/>
          <p14:tracePt t="137380" x="5168900" y="4654550"/>
          <p14:tracePt t="137397" x="5130800" y="4654550"/>
          <p14:tracePt t="137414" x="5080000" y="4660900"/>
          <p14:tracePt t="137430" x="5041900" y="4667250"/>
          <p14:tracePt t="137446" x="5003800" y="4667250"/>
          <p14:tracePt t="137463" x="4959350" y="4673600"/>
          <p14:tracePt t="137480" x="4914900" y="4673600"/>
          <p14:tracePt t="137496" x="4864100" y="4679950"/>
          <p14:tracePt t="137513" x="4819650" y="4679950"/>
          <p14:tracePt t="137530" x="4781550" y="4679950"/>
          <p14:tracePt t="137546" x="4718050" y="4679950"/>
          <p14:tracePt t="137563" x="4686300" y="4679950"/>
          <p14:tracePt t="137580" x="4648200" y="4679950"/>
          <p14:tracePt t="137596" x="4622800" y="4679950"/>
          <p14:tracePt t="137613" x="4591050" y="4679950"/>
          <p14:tracePt t="137630" x="4572000" y="4679950"/>
          <p14:tracePt t="137646" x="4533900" y="4679950"/>
          <p14:tracePt t="137663" x="4508500" y="4667250"/>
          <p14:tracePt t="137680" x="4457700" y="4654550"/>
          <p14:tracePt t="137696" x="4419600" y="4641850"/>
          <p14:tracePt t="137713" x="4406900" y="4635500"/>
          <p14:tracePt t="137730" x="4394200" y="4629150"/>
          <p14:tracePt t="137746" x="4375150" y="4622800"/>
          <p14:tracePt t="137763" x="4356100" y="4610100"/>
          <p14:tracePt t="137779" x="4330700" y="4597400"/>
          <p14:tracePt t="137796" x="4318000" y="4591050"/>
          <p14:tracePt t="137812" x="4311650" y="4578350"/>
          <p14:tracePt t="137829" x="4298950" y="4565650"/>
          <p14:tracePt t="137846" x="4286250" y="4559300"/>
          <p14:tracePt t="137863" x="4279900" y="4559300"/>
          <p14:tracePt t="137879" x="4267200" y="4552950"/>
          <p14:tracePt t="138205" x="4279900" y="4559300"/>
          <p14:tracePt t="138212" x="4305300" y="4565650"/>
          <p14:tracePt t="138220" x="4324350" y="4572000"/>
          <p14:tracePt t="138228" x="4362450" y="4578350"/>
          <p14:tracePt t="138245" x="4438650" y="4597400"/>
          <p14:tracePt t="138262" x="4502150" y="4610100"/>
          <p14:tracePt t="138279" x="4540250" y="4622800"/>
          <p14:tracePt t="138296" x="4559300" y="4629150"/>
          <p14:tracePt t="138329" x="4559300" y="4635500"/>
          <p14:tracePt t="138408" x="4565650" y="4641850"/>
          <p14:tracePt t="138424" x="4572000" y="4641850"/>
          <p14:tracePt t="138752" x="4578350" y="4641850"/>
          <p14:tracePt t="138760" x="4591050" y="4641850"/>
          <p14:tracePt t="138768" x="4603750" y="4635500"/>
          <p14:tracePt t="138778" x="4622800" y="4629150"/>
          <p14:tracePt t="138795" x="4667250" y="4616450"/>
          <p14:tracePt t="138812" x="4699000" y="4603750"/>
          <p14:tracePt t="138829" x="4711700" y="4603750"/>
          <p14:tracePt t="138845" x="4711700" y="4597400"/>
          <p14:tracePt t="139091" x="4718050" y="4597400"/>
          <p14:tracePt t="139105" x="4724400" y="4591050"/>
          <p14:tracePt t="139114" x="4730750" y="4584700"/>
          <p14:tracePt t="139129" x="4737100" y="4572000"/>
          <p14:tracePt t="139145" x="4743450" y="4565650"/>
          <p14:tracePt t="139162" x="4743450" y="4559300"/>
          <p14:tracePt t="139178" x="4743450" y="4552950"/>
          <p14:tracePt t="139195" x="4743450" y="4540250"/>
          <p14:tracePt t="139211" x="4743450" y="4533900"/>
          <p14:tracePt t="139228" x="4743450" y="4521200"/>
          <p14:tracePt t="139245" x="4743450" y="4514850"/>
          <p14:tracePt t="139262" x="4743450" y="4502150"/>
          <p14:tracePt t="139278" x="4743450" y="4489450"/>
          <p14:tracePt t="139450" x="4737100" y="4489450"/>
          <p14:tracePt t="139458" x="4737100" y="4495800"/>
          <p14:tracePt t="139466" x="4730750" y="4495800"/>
          <p14:tracePt t="139478" x="4724400" y="4508500"/>
          <p14:tracePt t="139495" x="4718050" y="4533900"/>
          <p14:tracePt t="139512" x="4711700" y="4578350"/>
          <p14:tracePt t="139528" x="4711700" y="4610100"/>
          <p14:tracePt t="139545" x="4711700" y="4622800"/>
          <p14:tracePt t="139561" x="4705350" y="4629150"/>
          <p14:tracePt t="139578" x="4705350" y="4641850"/>
          <p14:tracePt t="139595" x="4699000" y="4641850"/>
          <p14:tracePt t="139685" x="4699000" y="4648200"/>
          <p14:tracePt t="139700" x="4692650" y="4654550"/>
          <p14:tracePt t="139708" x="4692650" y="4660900"/>
          <p14:tracePt t="139716" x="4692650" y="4667250"/>
          <p14:tracePt t="139732" x="4692650" y="4673600"/>
          <p14:tracePt t="139744" x="4692650" y="4679950"/>
          <p14:tracePt t="139761" x="4699000" y="4679950"/>
          <p14:tracePt t="139778" x="4743450" y="4692650"/>
          <p14:tracePt t="139794" x="4838700" y="4705350"/>
          <p14:tracePt t="139811" x="4972050" y="4724400"/>
          <p14:tracePt t="139828" x="5130800" y="4724400"/>
          <p14:tracePt t="139844" x="5276850" y="4711700"/>
          <p14:tracePt t="139861" x="5435600" y="4705350"/>
          <p14:tracePt t="139878" x="5594350" y="4718050"/>
          <p14:tracePt t="139894" x="5702300" y="4724400"/>
          <p14:tracePt t="139911" x="5746750" y="4724400"/>
          <p14:tracePt t="139928" x="5759450" y="4724400"/>
          <p14:tracePt t="140100" x="5759450" y="4730750"/>
          <p14:tracePt t="140125" x="5746750" y="4737100"/>
          <p14:tracePt t="140132" x="5727700" y="4743450"/>
          <p14:tracePt t="140144" x="5715000" y="4743450"/>
          <p14:tracePt t="140161" x="5664200" y="4749800"/>
          <p14:tracePt t="140179" x="5556250" y="4749800"/>
          <p14:tracePt t="140194" x="5467350" y="4737100"/>
          <p14:tracePt t="140211" x="5416550" y="4730750"/>
          <p14:tracePt t="140229" x="5391150" y="4730750"/>
          <p14:tracePt t="140244" x="5359400" y="4730750"/>
          <p14:tracePt t="140261" x="5346700" y="4730750"/>
          <p14:tracePt t="140278" x="5340350" y="4730750"/>
          <p14:tracePt t="140294" x="5334000" y="4730750"/>
          <p14:tracePt t="140806" x="5359400" y="4730750"/>
          <p14:tracePt t="140812" x="5378450" y="4724400"/>
          <p14:tracePt t="140827" x="5397500" y="4718050"/>
          <p14:tracePt t="140844" x="5461000" y="4705350"/>
          <p14:tracePt t="140860" x="5467350" y="4705350"/>
          <p14:tracePt t="140877" x="5473700" y="4699000"/>
          <p14:tracePt t="140893" x="5480050" y="4699000"/>
          <p14:tracePt t="140910" x="5480050" y="4692650"/>
          <p14:tracePt t="140927" x="5492750" y="4686300"/>
          <p14:tracePt t="140943" x="5499100" y="4686300"/>
          <p14:tracePt t="140960" x="5511800" y="4686300"/>
          <p14:tracePt t="140977" x="5524500" y="4686300"/>
          <p14:tracePt t="140993" x="5530850" y="4686300"/>
          <p14:tracePt t="141010" x="5543550" y="4686300"/>
          <p14:tracePt t="141027" x="5562600" y="4686300"/>
          <p14:tracePt t="141043" x="5600700" y="4692650"/>
          <p14:tracePt t="141060" x="5638800" y="4699000"/>
          <p14:tracePt t="141077" x="5670550" y="4705350"/>
          <p14:tracePt t="141094" x="5715000" y="4699000"/>
          <p14:tracePt t="141110" x="5765800" y="4699000"/>
          <p14:tracePt t="141127" x="5854700" y="4692650"/>
          <p14:tracePt t="141143" x="5937250" y="4692650"/>
          <p14:tracePt t="141160" x="6032500" y="4692650"/>
          <p14:tracePt t="141177" x="6089650" y="4692650"/>
          <p14:tracePt t="141193" x="6121400" y="4692650"/>
          <p14:tracePt t="141212" x="6134100" y="4686300"/>
          <p14:tracePt t="141244" x="6146800" y="4679950"/>
          <p14:tracePt t="141260" x="6153150" y="4673600"/>
          <p14:tracePt t="141277" x="6165850" y="4673600"/>
          <p14:tracePt t="141293" x="6191250" y="4667250"/>
          <p14:tracePt t="141310" x="6216650" y="4654550"/>
          <p14:tracePt t="141326" x="6248400" y="4641850"/>
          <p14:tracePt t="141343" x="6280150" y="4635500"/>
          <p14:tracePt t="141360" x="6311900" y="4616450"/>
          <p14:tracePt t="141376" x="6324600" y="4610100"/>
          <p14:tracePt t="141393" x="6324600" y="4597400"/>
          <p14:tracePt t="141410" x="6324600" y="4591050"/>
          <p14:tracePt t="141447" x="6324600" y="4584700"/>
          <p14:tracePt t="141460" x="6318250" y="4578350"/>
          <p14:tracePt t="141476" x="6305550" y="4565650"/>
          <p14:tracePt t="141493" x="6273800" y="4552950"/>
          <p14:tracePt t="141496" x="6267450" y="4546600"/>
          <p14:tracePt t="141510" x="6229350" y="4533900"/>
          <p14:tracePt t="141526" x="6203950" y="4527550"/>
          <p14:tracePt t="141543" x="6159500" y="4514850"/>
          <p14:tracePt t="141560" x="6121400" y="4502150"/>
          <p14:tracePt t="141576" x="6038850" y="4489450"/>
          <p14:tracePt t="141593" x="5911850" y="4470400"/>
          <p14:tracePt t="141610" x="5784850" y="4470400"/>
          <p14:tracePt t="141626" x="5651500" y="4476750"/>
          <p14:tracePt t="141643" x="5562600" y="4495800"/>
          <p14:tracePt t="141659" x="5473700" y="4508500"/>
          <p14:tracePt t="141676" x="5384800" y="4521200"/>
          <p14:tracePt t="141693" x="5327650" y="4521200"/>
          <p14:tracePt t="141709" x="5270500" y="4527550"/>
          <p14:tracePt t="141726" x="5226050" y="4533900"/>
          <p14:tracePt t="141743" x="5175250" y="4546600"/>
          <p14:tracePt t="141760" x="5054600" y="4559300"/>
          <p14:tracePt t="141776" x="4972050" y="4572000"/>
          <p14:tracePt t="141793" x="4914900" y="4572000"/>
          <p14:tracePt t="141809" x="4870450" y="4572000"/>
          <p14:tracePt t="141826" x="4838700" y="4572000"/>
          <p14:tracePt t="141843" x="4813300" y="4572000"/>
          <p14:tracePt t="141859" x="4806950" y="4572000"/>
          <p14:tracePt t="141892" x="4800600" y="4578350"/>
          <p14:tracePt t="141926" x="4806950" y="4584700"/>
          <p14:tracePt t="141942" x="4851400" y="4603750"/>
          <p14:tracePt t="141959" x="4940300" y="4629150"/>
          <p14:tracePt t="141976" x="5086350" y="4660900"/>
          <p14:tracePt t="141992" x="5276850" y="4679950"/>
          <p14:tracePt t="141996" x="5372100" y="4686300"/>
          <p14:tracePt t="142009" x="5480050" y="4705350"/>
          <p14:tracePt t="142026" x="5715000" y="4749800"/>
          <p14:tracePt t="142042" x="5778500" y="4749800"/>
          <p14:tracePt t="142059" x="5810250" y="4730750"/>
          <p14:tracePt t="142076" x="5829300" y="4718050"/>
          <p14:tracePt t="142092" x="5842000" y="4711700"/>
          <p14:tracePt t="142109" x="5848350" y="4699000"/>
          <p14:tracePt t="142126" x="5867400" y="4692650"/>
          <p14:tracePt t="142142" x="5892800" y="4679950"/>
          <p14:tracePt t="142159" x="5918200" y="4667250"/>
          <p14:tracePt t="142176" x="5962650" y="4654550"/>
          <p14:tracePt t="142192" x="6013450" y="4641850"/>
          <p14:tracePt t="142209" x="6064250" y="4635500"/>
          <p14:tracePt t="142226" x="6108700" y="4635500"/>
          <p14:tracePt t="142242" x="6146800" y="4622800"/>
          <p14:tracePt t="142259" x="6159500" y="4610100"/>
          <p14:tracePt t="142276" x="6165850" y="4603750"/>
          <p14:tracePt t="142292" x="6172200" y="4603750"/>
          <p14:tracePt t="142340" x="6178550" y="4597400"/>
          <p14:tracePt t="142348" x="6184900" y="4597400"/>
          <p14:tracePt t="142359" x="6184900" y="4591050"/>
          <p14:tracePt t="142376" x="6191250" y="4584700"/>
          <p14:tracePt t="142392" x="6197600" y="4578350"/>
          <p14:tracePt t="142409" x="6203950" y="4572000"/>
          <p14:tracePt t="143036" x="6197600" y="4572000"/>
          <p14:tracePt t="144000" x="6191250" y="4572000"/>
          <p14:tracePt t="144016" x="6184900" y="4565650"/>
          <p14:tracePt t="144038" x="6178550" y="4559300"/>
          <p14:tracePt t="144046" x="6178550" y="4552950"/>
          <p14:tracePt t="144057" x="6172200" y="4552950"/>
          <p14:tracePt t="144078" x="6165850" y="4552950"/>
          <p14:tracePt t="144102" x="6165850" y="4546600"/>
          <p14:tracePt t="144110" x="6159500" y="4540250"/>
          <p14:tracePt t="144124" x="6146800" y="4533900"/>
          <p14:tracePt t="144140" x="6140450" y="4521200"/>
          <p14:tracePt t="144157" x="6134100" y="4521200"/>
          <p14:tracePt t="144174" x="6102350" y="4521200"/>
          <p14:tracePt t="144191" x="6045200" y="4540250"/>
          <p14:tracePt t="144207" x="5943600" y="4578350"/>
          <p14:tracePt t="144224" x="5835650" y="4635500"/>
          <p14:tracePt t="144240" x="5721350" y="4692650"/>
          <p14:tracePt t="144258" x="5562600" y="4756150"/>
          <p14:tracePt t="144274" x="5429250" y="4794250"/>
          <p14:tracePt t="144290" x="5264150" y="4857750"/>
          <p14:tracePt t="144307" x="5073650" y="4933950"/>
          <p14:tracePt t="144324" x="4813300" y="5029200"/>
          <p14:tracePt t="144340" x="4603750" y="5099050"/>
          <p14:tracePt t="144357" x="4419600" y="5168900"/>
          <p14:tracePt t="144374" x="4222750" y="5219700"/>
          <p14:tracePt t="144390" x="4070350" y="5238750"/>
          <p14:tracePt t="144407" x="3860800" y="5245100"/>
          <p14:tracePt t="144424" x="3746500" y="5289550"/>
          <p14:tracePt t="144440" x="3657600" y="5327650"/>
          <p14:tracePt t="144457" x="3575050" y="5340350"/>
          <p14:tracePt t="144474" x="3517900" y="5353050"/>
          <p14:tracePt t="144490" x="3473450" y="5359400"/>
          <p14:tracePt t="144507" x="3460750" y="5359400"/>
          <p14:tracePt t="144548" x="3460750" y="5365750"/>
          <p14:tracePt t="144580" x="3454400" y="5365750"/>
          <p14:tracePt t="144586" x="3454400" y="5372100"/>
          <p14:tracePt t="144594" x="3448050" y="5378450"/>
          <p14:tracePt t="144607" x="3441700" y="5384800"/>
          <p14:tracePt t="144624" x="3429000" y="5391150"/>
          <p14:tracePt t="144640" x="3390900" y="5403850"/>
          <p14:tracePt t="144657" x="3359150" y="5410200"/>
          <p14:tracePt t="144674" x="3321050" y="5422900"/>
          <p14:tracePt t="144690" x="3282950" y="5441950"/>
          <p14:tracePt t="144707" x="3251200" y="5467350"/>
          <p14:tracePt t="144723" x="3213100" y="5499100"/>
          <p14:tracePt t="144740" x="3187700" y="5511800"/>
          <p14:tracePt t="144757" x="3187700" y="5518150"/>
          <p14:tracePt t="144774" x="3181350" y="5524500"/>
          <p14:tracePt t="144900" x="3194050" y="5524500"/>
          <p14:tracePt t="144908" x="3206750" y="5518150"/>
          <p14:tracePt t="144916" x="3219450" y="5511800"/>
          <p14:tracePt t="144925" x="3225800" y="5505450"/>
          <p14:tracePt t="144940" x="3238500" y="5499100"/>
          <p14:tracePt t="144957" x="3238500" y="5492750"/>
          <p14:tracePt t="144973" x="3244850" y="5480050"/>
          <p14:tracePt t="144990" x="3244850" y="5473700"/>
          <p14:tracePt t="145006" x="3251200" y="5473700"/>
          <p14:tracePt t="145023" x="3251200" y="5467350"/>
          <p14:tracePt t="145040" x="3263900" y="5461000"/>
          <p14:tracePt t="145057" x="3276600" y="5441950"/>
          <p14:tracePt t="145073" x="3289300" y="5422900"/>
          <p14:tracePt t="145090" x="3289300" y="5416550"/>
          <p14:tracePt t="145106" x="3295650" y="5410200"/>
          <p14:tracePt t="145123" x="3295650" y="5403850"/>
          <p14:tracePt t="145140" x="3302000" y="5397500"/>
          <p14:tracePt t="145183" x="3302000" y="5391150"/>
          <p14:tracePt t="145347" x="3302000" y="5384800"/>
          <p14:tracePt t="145355" x="3302000" y="5378450"/>
          <p14:tracePt t="145362" x="3302000" y="5372100"/>
          <p14:tracePt t="145373" x="3302000" y="5365750"/>
          <p14:tracePt t="145390" x="3302000" y="5359400"/>
          <p14:tracePt t="145481" x="3295650" y="5359400"/>
          <p14:tracePt t="145505" x="3282950" y="5365750"/>
          <p14:tracePt t="145511" x="3276600" y="5365750"/>
          <p14:tracePt t="145523" x="3276600" y="5372100"/>
          <p14:tracePt t="145539" x="3257550" y="5384800"/>
          <p14:tracePt t="145556" x="3251200" y="5391150"/>
          <p14:tracePt t="145573" x="3238500" y="5397500"/>
          <p14:tracePt t="145590" x="3225800" y="5410200"/>
          <p14:tracePt t="145606" x="3219450" y="5416550"/>
          <p14:tracePt t="145623" x="3200400" y="5441950"/>
          <p14:tracePt t="145639" x="3194050" y="5454650"/>
          <p14:tracePt t="145656" x="3181350" y="5467350"/>
          <p14:tracePt t="145673" x="3181350" y="5473700"/>
          <p14:tracePt t="146037" x="3181350" y="5480050"/>
          <p14:tracePt t="146054" x="3175000" y="5492750"/>
          <p14:tracePt t="146060" x="3175000" y="5499100"/>
          <p14:tracePt t="146072" x="3175000" y="5505450"/>
          <p14:tracePt t="146088" x="3168650" y="5511800"/>
          <p14:tracePt t="146108" x="3168650" y="5518150"/>
          <p14:tracePt t="146122" x="3162300" y="5518150"/>
          <p14:tracePt t="146160" x="3162300" y="5524500"/>
          <p14:tracePt t="146168" x="3155950" y="5530850"/>
          <p14:tracePt t="146185" x="3149600" y="5530850"/>
          <p14:tracePt t="146193" x="3149600" y="5537200"/>
          <p14:tracePt t="146248" x="3143250" y="5537200"/>
          <p14:tracePt t="146254" x="3136900" y="5543550"/>
          <p14:tracePt t="146264" x="3130550" y="5549900"/>
          <p14:tracePt t="146374" x="3124200" y="5549900"/>
          <p14:tracePt t="146413" x="3124200" y="5543550"/>
          <p14:tracePt t="146421" x="3130550" y="5524500"/>
          <p14:tracePt t="146429" x="3136900" y="5518150"/>
          <p14:tracePt t="146438" x="3143250" y="5499100"/>
          <p14:tracePt t="146455" x="3149600" y="5473700"/>
          <p14:tracePt t="146472" x="3155950" y="5467350"/>
          <p14:tracePt t="146489" x="3162300" y="5461000"/>
          <p14:tracePt t="146491" x="3162300" y="5454650"/>
          <p14:tracePt t="146544" x="3162300" y="5448300"/>
          <p14:tracePt t="146552" x="3168650" y="5441950"/>
          <p14:tracePt t="146560" x="3175000" y="5435600"/>
          <p14:tracePt t="146572" x="3181350" y="5429250"/>
          <p14:tracePt t="146589" x="3187700" y="5403850"/>
          <p14:tracePt t="146605" x="3200400" y="5391150"/>
          <p14:tracePt t="146622" x="3213100" y="5365750"/>
          <p14:tracePt t="146638" x="3225800" y="5353050"/>
          <p14:tracePt t="146655" x="3238500" y="5346700"/>
          <p14:tracePt t="146672" x="3257550" y="5334000"/>
          <p14:tracePt t="146688" x="3289300" y="5327650"/>
          <p14:tracePt t="146705" x="3333750" y="5327650"/>
          <p14:tracePt t="146721" x="3416300" y="5327650"/>
          <p14:tracePt t="146738" x="3511550" y="5353050"/>
          <p14:tracePt t="146755" x="3600450" y="5378450"/>
          <p14:tracePt t="146772" x="3651250" y="5403850"/>
          <p14:tracePt t="146789" x="3663950" y="5410200"/>
          <p14:tracePt t="146805" x="3670300" y="5422900"/>
          <p14:tracePt t="146822" x="3676650" y="5429250"/>
          <p14:tracePt t="146838" x="3676650" y="5441950"/>
          <p14:tracePt t="146855" x="3657600" y="5448300"/>
          <p14:tracePt t="146871" x="3644900" y="5461000"/>
          <p14:tracePt t="146888" x="3632200" y="5467350"/>
          <p14:tracePt t="146905" x="3594100" y="5486400"/>
          <p14:tracePt t="146921" x="3568700" y="5492750"/>
          <p14:tracePt t="146938" x="3549650" y="5492750"/>
          <p14:tracePt t="146955" x="3517900" y="5492750"/>
          <p14:tracePt t="146971" x="3486150" y="5486400"/>
          <p14:tracePt t="146988" x="3473450" y="5473700"/>
          <p14:tracePt t="147005" x="3467100" y="5467350"/>
          <p14:tracePt t="147022" x="3460750" y="5461000"/>
          <p14:tracePt t="147038" x="3454400" y="5454650"/>
          <p14:tracePt t="147055" x="3441700" y="5448300"/>
          <p14:tracePt t="147071" x="3435350" y="5435600"/>
          <p14:tracePt t="147105" x="3429000" y="5435600"/>
          <p14:tracePt t="147375" x="3435350" y="5435600"/>
          <p14:tracePt t="147382" x="3448050" y="5441950"/>
          <p14:tracePt t="147390" x="3460750" y="5454650"/>
          <p14:tracePt t="147404" x="3479800" y="5461000"/>
          <p14:tracePt t="147422" x="3517900" y="5480050"/>
          <p14:tracePt t="147438" x="3543300" y="5499100"/>
          <p14:tracePt t="147454" x="3556000" y="5505450"/>
          <p14:tracePt t="147471" x="3562350" y="5511800"/>
          <p14:tracePt t="147799" x="3581400" y="5511800"/>
          <p14:tracePt t="147806" x="3619500" y="5511800"/>
          <p14:tracePt t="147815" x="3663950" y="5505450"/>
          <p14:tracePt t="147822" x="3708400" y="5499100"/>
          <p14:tracePt t="147837" x="3810000" y="5473700"/>
          <p14:tracePt t="147854" x="3949700" y="5454650"/>
          <p14:tracePt t="147871" x="4083050" y="5441950"/>
          <p14:tracePt t="147887" x="4171950" y="5422900"/>
          <p14:tracePt t="147904" x="4210050" y="5422900"/>
          <p14:tracePt t="147921" x="4229100" y="5422900"/>
          <p14:tracePt t="147938" x="4248150" y="5422900"/>
          <p14:tracePt t="148184" x="4254500" y="5422900"/>
          <p14:tracePt t="148190" x="4267200" y="5422900"/>
          <p14:tracePt t="148204" x="4273550" y="5429250"/>
          <p14:tracePt t="148220" x="4279900" y="5435600"/>
          <p14:tracePt t="148237" x="4298950" y="5448300"/>
          <p14:tracePt t="148254" x="4311650" y="5448300"/>
          <p14:tracePt t="148270" x="4318000" y="5448300"/>
          <p14:tracePt t="148287" x="4324350" y="5448300"/>
          <p14:tracePt t="148304" x="4330700" y="5448300"/>
          <p14:tracePt t="148320" x="4330700" y="5454650"/>
          <p14:tracePt t="148337" x="4343400" y="5461000"/>
          <p14:tracePt t="148354" x="4349750" y="5467350"/>
          <p14:tracePt t="148370" x="4356100" y="5467350"/>
          <p14:tracePt t="148479" x="4362450" y="5473700"/>
          <p14:tracePt t="148487" x="4362450" y="5480050"/>
          <p14:tracePt t="148503" x="4362450" y="5486400"/>
          <p14:tracePt t="148510" x="4368800" y="5492750"/>
          <p14:tracePt t="148527" x="4375150" y="5499100"/>
          <p14:tracePt t="148537" x="4375150" y="5505450"/>
          <p14:tracePt t="148555" x="4381500" y="5524500"/>
          <p14:tracePt t="148570" x="4387850" y="5537200"/>
          <p14:tracePt t="148587" x="4387850" y="5549900"/>
          <p14:tracePt t="148604" x="4394200" y="5575300"/>
          <p14:tracePt t="148620" x="4394200" y="5594350"/>
          <p14:tracePt t="148637" x="4387850" y="5607050"/>
          <p14:tracePt t="148653" x="4381500" y="5626100"/>
          <p14:tracePt t="148670" x="4368800" y="5638800"/>
          <p14:tracePt t="148687" x="4362450" y="5645150"/>
          <p14:tracePt t="148703" x="4349750" y="5657850"/>
          <p14:tracePt t="148720" x="4343400" y="5657850"/>
          <p14:tracePt t="148753" x="4343400" y="5664200"/>
          <p14:tracePt t="148801" x="4337050" y="5664200"/>
          <p14:tracePt t="148840" x="4318000" y="5657850"/>
          <p14:tracePt t="148846" x="4298950" y="5651500"/>
          <p14:tracePt t="148854" x="4286250" y="5645150"/>
          <p14:tracePt t="148870" x="4241800" y="5632450"/>
          <p14:tracePt t="148887" x="4197350" y="5613400"/>
          <p14:tracePt t="148903" x="4165600" y="5600700"/>
          <p14:tracePt t="148920" x="4146550" y="5594350"/>
          <p14:tracePt t="148937" x="4140200" y="5594350"/>
          <p14:tracePt t="148953" x="4133850" y="5594350"/>
          <p14:tracePt t="148970" x="4121150" y="5594350"/>
          <p14:tracePt t="149020" x="4114800" y="5594350"/>
          <p14:tracePt t="149120" x="4114800" y="5588000"/>
          <p14:tracePt t="149222" x="4114800" y="5581650"/>
          <p14:tracePt t="149238" x="4114800" y="5575300"/>
          <p14:tracePt t="149248" x="4114800" y="5568950"/>
          <p14:tracePt t="149254" x="4121150" y="5562600"/>
          <p14:tracePt t="149270" x="4127500" y="5556250"/>
          <p14:tracePt t="149286" x="4127500" y="5549900"/>
          <p14:tracePt t="149303" x="4127500" y="5543550"/>
          <p14:tracePt t="149319" x="4133850" y="5543550"/>
          <p14:tracePt t="149337" x="4133850" y="5537200"/>
          <p14:tracePt t="149353" x="4140200" y="5530850"/>
          <p14:tracePt t="149369" x="4178300" y="5530850"/>
          <p14:tracePt t="149387" x="4267200" y="5537200"/>
          <p14:tracePt t="149403" x="4406900" y="5556250"/>
          <p14:tracePt t="149419" x="4476750" y="5568950"/>
          <p14:tracePt t="149437" x="4502150" y="5575300"/>
          <p14:tracePt t="149453" x="4514850" y="5575300"/>
          <p14:tracePt t="149469" x="4521200" y="5575300"/>
          <p14:tracePt t="149725" x="4514850" y="5575300"/>
          <p14:tracePt t="149732" x="4495800" y="5575300"/>
          <p14:tracePt t="149740" x="4476750" y="5562600"/>
          <p14:tracePt t="149752" x="4464050" y="5556250"/>
          <p14:tracePt t="149769" x="4425950" y="5537200"/>
          <p14:tracePt t="149786" x="4375150" y="5518150"/>
          <p14:tracePt t="149803" x="4337050" y="5505450"/>
          <p14:tracePt t="149819" x="4311650" y="5499100"/>
          <p14:tracePt t="149836" x="4279900" y="5492750"/>
          <p14:tracePt t="149852" x="4241800" y="5486400"/>
          <p14:tracePt t="149869" x="4229100" y="5486400"/>
          <p14:tracePt t="149886" x="4216400" y="5486400"/>
          <p14:tracePt t="149902" x="4210050" y="5486400"/>
          <p14:tracePt t="149919" x="4203700" y="5486400"/>
          <p14:tracePt t="149936" x="4184650" y="5486400"/>
          <p14:tracePt t="149952" x="4178300" y="5473700"/>
          <p14:tracePt t="149969" x="4171950" y="5467350"/>
          <p14:tracePt t="149986" x="4152900" y="5454650"/>
          <p14:tracePt t="150002" x="4146550" y="5435600"/>
          <p14:tracePt t="150019" x="4133850" y="5422900"/>
          <p14:tracePt t="150022" x="4133850" y="5416550"/>
          <p14:tracePt t="150052" x="4127500" y="5403850"/>
          <p14:tracePt t="150069" x="4121150" y="5397500"/>
          <p14:tracePt t="150085" x="4121150" y="5384800"/>
          <p14:tracePt t="150102" x="4114800" y="5378450"/>
          <p14:tracePt t="150120" x="4114800" y="5372100"/>
          <p14:tracePt t="150170" x="4114800" y="5365750"/>
          <p14:tracePt t="150461" x="4114800" y="5384800"/>
          <p14:tracePt t="150469" x="4114800" y="5416550"/>
          <p14:tracePt t="150478" x="4108450" y="5441950"/>
          <p14:tracePt t="150485" x="4102100" y="5467350"/>
          <p14:tracePt t="150502" x="4102100" y="5499100"/>
          <p14:tracePt t="150518" x="4095750" y="5530850"/>
          <p14:tracePt t="150535" x="4095750" y="5543550"/>
          <p14:tracePt t="150552" x="4095750" y="5549900"/>
          <p14:tracePt t="150568" x="4095750" y="5562600"/>
          <p14:tracePt t="150585" x="4089400" y="5562600"/>
          <p14:tracePt t="150743" x="4089400" y="5568950"/>
          <p14:tracePt t="150877" x="4127500" y="5575300"/>
          <p14:tracePt t="150882" x="4191000" y="5594350"/>
          <p14:tracePt t="150891" x="4254500" y="5600700"/>
          <p14:tracePt t="150901" x="4324350" y="5619750"/>
          <p14:tracePt t="150918" x="4432300" y="5632450"/>
          <p14:tracePt t="150935" x="4483100" y="5638800"/>
          <p14:tracePt t="150951" x="4502150" y="5645150"/>
          <p14:tracePt t="150968" x="4508500" y="5645150"/>
          <p14:tracePt t="151016" x="4514850" y="5645150"/>
          <p14:tracePt t="151157" x="4514850" y="5638800"/>
          <p14:tracePt t="151198" x="4508500" y="5632450"/>
          <p14:tracePt t="151205" x="4495800" y="5619750"/>
          <p14:tracePt t="151218" x="4483100" y="5607050"/>
          <p14:tracePt t="151234" x="4470400" y="5600700"/>
          <p14:tracePt t="151251" x="4445000" y="5588000"/>
          <p14:tracePt t="151268" x="4432300" y="5575300"/>
          <p14:tracePt t="151284" x="4419600" y="5568950"/>
          <p14:tracePt t="151301" x="4413250" y="5556250"/>
          <p14:tracePt t="151318" x="4400550" y="5549900"/>
          <p14:tracePt t="151401" x="4394200" y="5549900"/>
          <p14:tracePt t="151634" x="4406900" y="5549900"/>
          <p14:tracePt t="151642" x="4457700" y="5549900"/>
          <p14:tracePt t="151651" x="4521200" y="5549900"/>
          <p14:tracePt t="151667" x="4616450" y="5537200"/>
          <p14:tracePt t="151684" x="4679950" y="5518150"/>
          <p14:tracePt t="151701" x="4724400" y="5505450"/>
          <p14:tracePt t="151717" x="4737100" y="5499100"/>
          <p14:tracePt t="151734" x="4743450" y="5492750"/>
          <p14:tracePt t="151751" x="4743450" y="5486400"/>
          <p14:tracePt t="151768" x="4756150" y="5480050"/>
          <p14:tracePt t="151802" x="4762500" y="5480050"/>
          <p14:tracePt t="151822" x="4762500" y="5473700"/>
          <p14:tracePt t="152089" x="4743450" y="5473700"/>
          <p14:tracePt t="152096" x="4718050" y="5473700"/>
          <p14:tracePt t="152104" x="4686300" y="5467350"/>
          <p14:tracePt t="152117" x="4648200" y="5461000"/>
          <p14:tracePt t="152134" x="4591050" y="5454650"/>
          <p14:tracePt t="152150" x="4546600" y="5441950"/>
          <p14:tracePt t="152167" x="4508500" y="5435600"/>
          <p14:tracePt t="152184" x="4476750" y="5435600"/>
          <p14:tracePt t="152200" x="4470400" y="5435600"/>
          <p14:tracePt t="152217" x="4457700" y="5435600"/>
          <p14:tracePt t="152234" x="4451350" y="5435600"/>
          <p14:tracePt t="152250" x="4445000" y="5441950"/>
          <p14:tracePt t="152266" x="4432300" y="5448300"/>
          <p14:tracePt t="152283" x="4425950" y="5448300"/>
          <p14:tracePt t="152300" x="4413250" y="5454650"/>
          <p14:tracePt t="152317" x="4400550" y="5461000"/>
          <p14:tracePt t="152333" x="4394200" y="5461000"/>
          <p14:tracePt t="152350" x="4387850" y="5467350"/>
          <p14:tracePt t="152367" x="4381500" y="5473700"/>
          <p14:tracePt t="152383" x="4375150" y="5480050"/>
          <p14:tracePt t="152400" x="4362450" y="5492750"/>
          <p14:tracePt t="152645" x="4394200" y="5499100"/>
          <p14:tracePt t="152652" x="4464050" y="5524500"/>
          <p14:tracePt t="152667" x="4514850" y="5530850"/>
          <p14:tracePt t="152684" x="4629150" y="5556250"/>
          <p14:tracePt t="152700" x="4679950" y="5562600"/>
          <p14:tracePt t="152716" x="4705350" y="5568950"/>
          <p14:tracePt t="152733" x="4711700" y="5568950"/>
          <p14:tracePt t="152750" x="4718050" y="5568950"/>
          <p14:tracePt t="153460" x="4724400" y="5568950"/>
          <p14:tracePt t="153475" x="4743450" y="5568950"/>
          <p14:tracePt t="153482" x="4768850" y="5568950"/>
          <p14:tracePt t="153491" x="4794250" y="5568950"/>
          <p14:tracePt t="153499" x="4813300" y="5568950"/>
          <p14:tracePt t="153516" x="4864100" y="5568950"/>
          <p14:tracePt t="153532" x="4895850" y="5568950"/>
          <p14:tracePt t="153549" x="4914900" y="5568950"/>
          <p14:tracePt t="153566" x="4927600" y="5568950"/>
          <p14:tracePt t="153582" x="4933950" y="5562600"/>
          <p14:tracePt t="153599" x="4940300" y="5562600"/>
          <p14:tracePt t="153616" x="4946650" y="5562600"/>
          <p14:tracePt t="153632" x="4953000" y="5556250"/>
          <p14:tracePt t="153649" x="4959350" y="5556250"/>
          <p14:tracePt t="153666" x="4965700" y="5556250"/>
          <p14:tracePt t="153682" x="4965700" y="5549900"/>
          <p14:tracePt t="153718" x="4972050" y="5543550"/>
          <p14:tracePt t="153735" x="4978400" y="5543550"/>
          <p14:tracePt t="153749" x="4978400" y="5537200"/>
          <p14:tracePt t="153766" x="4978400" y="5530850"/>
          <p14:tracePt t="153782" x="4984750" y="5518150"/>
          <p14:tracePt t="153799" x="4991100" y="5511800"/>
          <p14:tracePt t="153816" x="4997450" y="5505450"/>
          <p14:tracePt t="153849" x="4997450" y="5499100"/>
          <p14:tracePt t="154282" x="5003800" y="5499100"/>
          <p14:tracePt t="154290" x="5010150" y="5499100"/>
          <p14:tracePt t="154300" x="5022850" y="5505450"/>
          <p14:tracePt t="154315" x="5048250" y="5505450"/>
          <p14:tracePt t="154332" x="5092700" y="5505450"/>
          <p14:tracePt t="154348" x="5143500" y="5499100"/>
          <p14:tracePt t="154365" x="5194300" y="5499100"/>
          <p14:tracePt t="154382" x="5251450" y="5486400"/>
          <p14:tracePt t="154398" x="5314950" y="5473700"/>
          <p14:tracePt t="154415" x="5384800" y="5454650"/>
          <p14:tracePt t="154432" x="5435600" y="5441950"/>
          <p14:tracePt t="154448" x="5467350" y="5429250"/>
          <p14:tracePt t="154465" x="5480050" y="5429250"/>
          <p14:tracePt t="154481" x="5492750" y="5422900"/>
          <p14:tracePt t="154498" x="5505450" y="5422900"/>
          <p14:tracePt t="154515" x="5518150" y="5422900"/>
          <p14:tracePt t="154517" x="5524500" y="5416550"/>
          <p14:tracePt t="154532" x="5556250" y="5416550"/>
          <p14:tracePt t="154548" x="5581650" y="5416550"/>
          <p14:tracePt t="154564" x="5613400" y="5416550"/>
          <p14:tracePt t="154581" x="5651500" y="5416550"/>
          <p14:tracePt t="154598" x="5664200" y="5410200"/>
          <p14:tracePt t="154615" x="5670550" y="5410200"/>
          <p14:tracePt t="154631" x="5683250" y="5410200"/>
          <p14:tracePt t="154900" x="5664200" y="5410200"/>
          <p14:tracePt t="154908" x="5638800" y="5416550"/>
          <p14:tracePt t="154916" x="5613400" y="5422900"/>
          <p14:tracePt t="154932" x="5543550" y="5448300"/>
          <p14:tracePt t="154948" x="5473700" y="5467350"/>
          <p14:tracePt t="154965" x="5403850" y="5480050"/>
          <p14:tracePt t="154981" x="5359400" y="5492750"/>
          <p14:tracePt t="154998" x="5314950" y="5505450"/>
          <p14:tracePt t="155014" x="5289550" y="5511800"/>
          <p14:tracePt t="155018" x="5276850" y="5518150"/>
          <p14:tracePt t="155031" x="5270500" y="5518150"/>
          <p14:tracePt t="155048" x="5264150" y="5518150"/>
          <p14:tracePt t="155065" x="5251450" y="5530850"/>
          <p14:tracePt t="155081" x="5238750" y="5537200"/>
          <p14:tracePt t="155098" x="5232400" y="5543550"/>
          <p14:tracePt t="155115" x="5226050" y="5549900"/>
          <p14:tracePt t="155131" x="5213350" y="5549900"/>
          <p14:tracePt t="155148" x="5207000" y="5556250"/>
          <p14:tracePt t="155166" x="5181600" y="5562600"/>
          <p14:tracePt t="155181" x="5175250" y="5568950"/>
          <p14:tracePt t="155198" x="5149850" y="5581650"/>
          <p14:tracePt t="155215" x="5143500" y="5588000"/>
          <p14:tracePt t="155231" x="5137150" y="5594350"/>
          <p14:tracePt t="155248" x="5130800" y="5594350"/>
          <p14:tracePt t="155692" x="5143500" y="5594350"/>
          <p14:tracePt t="155698" x="5156200" y="5588000"/>
          <p14:tracePt t="155714" x="5194300" y="5575300"/>
          <p14:tracePt t="155730" x="5226050" y="5568950"/>
          <p14:tracePt t="155747" x="5257800" y="5562600"/>
          <p14:tracePt t="155764" x="5276850" y="5549900"/>
          <p14:tracePt t="155780" x="5302250" y="5543550"/>
          <p14:tracePt t="155797" x="5327650" y="5537200"/>
          <p14:tracePt t="155814" x="5359400" y="5524500"/>
          <p14:tracePt t="155830" x="5397500" y="5524500"/>
          <p14:tracePt t="155848" x="5441950" y="5518150"/>
          <p14:tracePt t="155864" x="5461000" y="5518150"/>
          <p14:tracePt t="155880" x="5467350" y="5518150"/>
          <p14:tracePt t="155897" x="5480050" y="5518150"/>
          <p14:tracePt t="155913" x="5486400" y="5518150"/>
          <p14:tracePt t="155930" x="5499100" y="5518150"/>
          <p14:tracePt t="155964" x="5511800" y="5518150"/>
          <p14:tracePt t="155981" x="5524500" y="5511800"/>
          <p14:tracePt t="155997" x="5530850" y="5511800"/>
          <p14:tracePt t="156013" x="5543550" y="5511800"/>
          <p14:tracePt t="156030" x="5549900" y="5511800"/>
          <p14:tracePt t="156047" x="5556250" y="5511800"/>
          <p14:tracePt t="156523" x="5562600" y="5511800"/>
          <p14:tracePt t="156545" x="5588000" y="5518150"/>
          <p14:tracePt t="156552" x="5613400" y="5524500"/>
          <p14:tracePt t="156563" x="5632450" y="5530850"/>
          <p14:tracePt t="156580" x="5695950" y="5543550"/>
          <p14:tracePt t="156596" x="5734050" y="5549900"/>
          <p14:tracePt t="156613" x="5765800" y="5549900"/>
          <p14:tracePt t="156630" x="5778500" y="5556250"/>
          <p14:tracePt t="156646" x="5784850" y="5556250"/>
          <p14:tracePt t="156663" x="5797550" y="5556250"/>
          <p14:tracePt t="156680" x="5803900" y="5556250"/>
          <p14:tracePt t="156696" x="5810250" y="5556250"/>
          <p14:tracePt t="156713" x="5822950" y="5556250"/>
          <p14:tracePt t="156780" x="5829300" y="5556250"/>
          <p14:tracePt t="156788" x="5835650" y="5556250"/>
          <p14:tracePt t="156796" x="5842000" y="5556250"/>
          <p14:tracePt t="156818" x="5848350" y="5556250"/>
          <p14:tracePt t="156842" x="5854700" y="5556250"/>
          <p14:tracePt t="156858" x="5861050" y="5556250"/>
          <p14:tracePt t="156874" x="5867400" y="5556250"/>
          <p14:tracePt t="156890" x="5873750" y="5556250"/>
          <p14:tracePt t="156944" x="5880100" y="5556250"/>
          <p14:tracePt t="156992" x="5886450" y="5556250"/>
          <p14:tracePt t="157006" x="5892800" y="5556250"/>
          <p14:tracePt t="157015" x="5899150" y="5556250"/>
          <p14:tracePt t="157030" x="5905500" y="5556250"/>
          <p14:tracePt t="157046" x="5924550" y="5549900"/>
          <p14:tracePt t="157063" x="5962650" y="5549900"/>
          <p14:tracePt t="157079" x="6007100" y="5549900"/>
          <p14:tracePt t="157096" x="6057900" y="5549900"/>
          <p14:tracePt t="157113" x="6102350" y="5543550"/>
          <p14:tracePt t="157129" x="6140450" y="5537200"/>
          <p14:tracePt t="157146" x="6153150" y="5537200"/>
          <p14:tracePt t="157163" x="6153150" y="5530850"/>
          <p14:tracePt t="157790" x="6159500" y="5530850"/>
          <p14:tracePt t="157808" x="6172200" y="5530850"/>
          <p14:tracePt t="157814" x="6184900" y="5524500"/>
          <p14:tracePt t="157829" x="6223000" y="5518150"/>
          <p14:tracePt t="157845" x="6248400" y="5505450"/>
          <p14:tracePt t="157862" x="6261100" y="5505450"/>
          <p14:tracePt t="157879" x="6261100" y="5499100"/>
          <p14:tracePt t="157895" x="6273800" y="5492750"/>
          <p14:tracePt t="157929" x="6286500" y="5486400"/>
          <p14:tracePt t="157946" x="6299200" y="5486400"/>
          <p14:tracePt t="157962" x="6305550" y="5486400"/>
          <p14:tracePt t="158024" x="6311900" y="5486400"/>
          <p14:tracePt t="158032" x="6318250" y="5486400"/>
          <p14:tracePt t="158045" x="6324600" y="5486400"/>
          <p14:tracePt t="158080" x="6330950" y="5486400"/>
          <p14:tracePt t="158878" x="6337300" y="5480050"/>
          <p14:tracePt t="158895" x="6337300" y="5473700"/>
          <p14:tracePt t="158902" x="6356350" y="5473700"/>
          <p14:tracePt t="158911" x="6362700" y="5467350"/>
          <p14:tracePt t="158928" x="6375400" y="5454650"/>
          <p14:tracePt t="158944" x="6381750" y="5454650"/>
          <p14:tracePt t="159200" x="6400800" y="5461000"/>
          <p14:tracePt t="159209" x="6419850" y="5467350"/>
          <p14:tracePt t="159214" x="6438900" y="5473700"/>
          <p14:tracePt t="159228" x="6451600" y="5480050"/>
          <p14:tracePt t="159244" x="6483350" y="5486400"/>
          <p14:tracePt t="159261" x="6502400" y="5492750"/>
          <p14:tracePt t="159278" x="6508750" y="5492750"/>
          <p14:tracePt t="159294" x="6521450" y="5492750"/>
          <p14:tracePt t="159311" x="6534150" y="5505450"/>
          <p14:tracePt t="159328" x="6553200" y="5511800"/>
          <p14:tracePt t="159344" x="6584950" y="5524500"/>
          <p14:tracePt t="159361" x="6610350" y="5530850"/>
          <p14:tracePt t="159377" x="6629400" y="5537200"/>
          <p14:tracePt t="159394" x="6648450" y="5543550"/>
          <p14:tracePt t="159410" x="6661150" y="5543550"/>
          <p14:tracePt t="159444" x="6667500" y="5543550"/>
          <p14:tracePt t="159912" x="6654800" y="5543550"/>
          <p14:tracePt t="159919" x="6648450" y="5543550"/>
          <p14:tracePt t="159928" x="6635750" y="5543550"/>
          <p14:tracePt t="159943" x="6623050" y="5543550"/>
          <p14:tracePt t="159960" x="6591300" y="5549900"/>
          <p14:tracePt t="159976" x="6584950" y="5549900"/>
          <p14:tracePt t="159993" x="6578600" y="5549900"/>
          <p14:tracePt t="160009" x="6565900" y="5549900"/>
          <p14:tracePt t="160026" x="6559550" y="5549900"/>
          <p14:tracePt t="160043" x="6553200" y="5549900"/>
          <p14:tracePt t="160060" x="6540500" y="5549900"/>
          <p14:tracePt t="160077" x="6527800" y="5556250"/>
          <p14:tracePt t="160094" x="6521450" y="5556250"/>
          <p14:tracePt t="160110" x="6515100" y="5556250"/>
          <p14:tracePt t="160127" x="6502400" y="5556250"/>
          <p14:tracePt t="160143" x="6496050" y="5556250"/>
          <p14:tracePt t="160160" x="6483350" y="5556250"/>
          <p14:tracePt t="160177" x="6477000" y="5556250"/>
          <p14:tracePt t="160194" x="6464300" y="5549900"/>
          <p14:tracePt t="160210" x="6451600" y="5549900"/>
          <p14:tracePt t="160227" x="6438900" y="5543550"/>
          <p14:tracePt t="160243" x="6432550" y="5543550"/>
          <p14:tracePt t="160260" x="6419850" y="5537200"/>
          <p14:tracePt t="160277" x="6413500" y="5537200"/>
          <p14:tracePt t="160294" x="6407150" y="5537200"/>
          <p14:tracePt t="160358" x="6400800" y="5537200"/>
          <p14:tracePt t="160437" x="6400800" y="5530850"/>
          <p14:tracePt t="160571" x="6394450" y="5524500"/>
          <p14:tracePt t="161314" x="6388100" y="5524500"/>
          <p14:tracePt t="161433" x="6381750" y="5518150"/>
          <p14:tracePt t="161447" x="6381750" y="5511800"/>
          <p14:tracePt t="161564" x="6375400" y="5511800"/>
          <p14:tracePt t="161587" x="6369050" y="5505450"/>
          <p14:tracePt t="161604" x="6369050" y="5499100"/>
          <p14:tracePt t="161612" x="6362700" y="5492750"/>
          <p14:tracePt t="161621" x="6362700" y="5486400"/>
          <p14:tracePt t="161626" x="6356350" y="5486400"/>
          <p14:tracePt t="161642" x="6356350" y="5480050"/>
          <p14:tracePt t="161659" x="6356350" y="5473700"/>
          <p14:tracePt t="161675" x="6356350" y="5467350"/>
          <p14:tracePt t="161692" x="6356350" y="5461000"/>
          <p14:tracePt t="161709" x="6356350" y="5454650"/>
          <p14:tracePt t="161728" x="6356350" y="5448300"/>
          <p14:tracePt t="161761" x="6356350" y="5441950"/>
          <p14:tracePt t="162442" x="6369050" y="5435600"/>
          <p14:tracePt t="162450" x="6375400" y="5429250"/>
          <p14:tracePt t="162459" x="6388100" y="5422900"/>
          <p14:tracePt t="162475" x="6407150" y="5416550"/>
          <p14:tracePt t="162491" x="6426200" y="5416550"/>
          <p14:tracePt t="162508" x="6438900" y="5416550"/>
          <p14:tracePt t="162525" x="6457950" y="5416550"/>
          <p14:tracePt t="162541" x="6489700" y="5416550"/>
          <p14:tracePt t="162558" x="6540500" y="5416550"/>
          <p14:tracePt t="162574" x="6572250" y="5416550"/>
          <p14:tracePt t="162591" x="6584950" y="5416550"/>
          <p14:tracePt t="162608" x="6591300" y="5416550"/>
          <p14:tracePt t="162624" x="6604000" y="5416550"/>
          <p14:tracePt t="162641" x="6610350" y="5416550"/>
          <p14:tracePt t="162658" x="6629400" y="5416550"/>
          <p14:tracePt t="162674" x="6654800" y="5416550"/>
          <p14:tracePt t="162692" x="6699250" y="5416550"/>
          <p14:tracePt t="162708" x="6711950" y="5416550"/>
          <p14:tracePt t="162724" x="6718300" y="5416550"/>
          <p14:tracePt t="162741" x="6724650" y="5416550"/>
          <p14:tracePt t="162774" x="6731000" y="5410200"/>
          <p14:tracePt t="162791" x="6743700" y="5410200"/>
          <p14:tracePt t="162808" x="6750050" y="5403850"/>
          <p14:tracePt t="162824" x="6756400" y="5403850"/>
          <p14:tracePt t="162841" x="6762750" y="5403850"/>
          <p14:tracePt t="162920" x="6750050" y="5403850"/>
          <p14:tracePt t="162935" x="6743700" y="5403850"/>
          <p14:tracePt t="162943" x="6737350" y="5403850"/>
          <p14:tracePt t="162959" x="6731000" y="5403850"/>
          <p14:tracePt t="162974" x="6711950" y="5410200"/>
          <p14:tracePt t="162991" x="6680200" y="5416550"/>
          <p14:tracePt t="163008" x="6661150" y="5422900"/>
          <p14:tracePt t="163024" x="6642100" y="5429250"/>
          <p14:tracePt t="163041" x="6623050" y="5435600"/>
          <p14:tracePt t="163058" x="6616700" y="5441950"/>
          <p14:tracePt t="163074" x="6604000" y="5448300"/>
          <p14:tracePt t="163091" x="6597650" y="5454650"/>
          <p14:tracePt t="163108" x="6578600" y="5467350"/>
          <p14:tracePt t="163124" x="6565900" y="5473700"/>
          <p14:tracePt t="163141" x="6553200" y="5480050"/>
          <p14:tracePt t="163157" x="6540500" y="5480050"/>
          <p14:tracePt t="163174" x="6534150" y="5486400"/>
          <p14:tracePt t="163191" x="6527800" y="5486400"/>
          <p14:tracePt t="163208" x="6521450" y="5486400"/>
          <p14:tracePt t="163224" x="6508750" y="5492750"/>
          <p14:tracePt t="163241" x="6496050" y="5492750"/>
          <p14:tracePt t="163257" x="6489700" y="5492750"/>
          <p14:tracePt t="163274" x="6464300" y="5499100"/>
          <p14:tracePt t="163290" x="6457950" y="5505450"/>
          <p14:tracePt t="163307" x="6451600" y="5511800"/>
          <p14:tracePt t="163340" x="6445250" y="5511800"/>
          <p14:tracePt t="163388" x="6438900" y="5511800"/>
          <p14:tracePt t="163397" x="6432550" y="5511800"/>
          <p14:tracePt t="163420" x="6426200" y="5511800"/>
          <p14:tracePt t="163428" x="6419850" y="5511800"/>
          <p14:tracePt t="163444" x="6419850" y="5518150"/>
          <p14:tracePt t="163538" x="6413500" y="5518150"/>
          <p14:tracePt t="163640" x="6413500" y="5524500"/>
          <p14:tracePt t="163657" x="6413500" y="5530850"/>
          <p14:tracePt t="163673" x="6419850" y="5537200"/>
          <p14:tracePt t="163678" x="6426200" y="5543550"/>
          <p14:tracePt t="163694" x="6432550" y="5549900"/>
          <p14:tracePt t="163707" x="6438900" y="5556250"/>
          <p14:tracePt t="163723" x="6445250" y="5562600"/>
          <p14:tracePt t="163740" x="6457950" y="5562600"/>
          <p14:tracePt t="163757" x="6470650" y="5562600"/>
          <p14:tracePt t="163773" x="6508750" y="5568950"/>
          <p14:tracePt t="163790" x="6534150" y="5575300"/>
          <p14:tracePt t="163807" x="6559550" y="5581650"/>
          <p14:tracePt t="163823" x="6565900" y="5581650"/>
          <p14:tracePt t="163840" x="6578600" y="5581650"/>
          <p14:tracePt t="163856" x="6591300" y="5581650"/>
          <p14:tracePt t="163873" x="6604000" y="5581650"/>
          <p14:tracePt t="163890" x="6610350" y="5581650"/>
          <p14:tracePt t="163907" x="6616700" y="5575300"/>
          <p14:tracePt t="164540" x="6610350" y="5575300"/>
          <p14:tracePt t="164572" x="6604000" y="5575300"/>
          <p14:tracePt t="164602" x="6597650" y="5575300"/>
          <p14:tracePt t="164627" x="6591300" y="5575300"/>
          <p14:tracePt t="164642" x="6584950" y="5575300"/>
          <p14:tracePt t="164675" x="6578600" y="5575300"/>
          <p14:tracePt t="164712" x="6572250" y="5575300"/>
          <p14:tracePt t="164862" x="6565900" y="5575300"/>
          <p14:tracePt t="165042" x="6559550" y="5575300"/>
          <p14:tracePt t="165088" x="6553200" y="5575300"/>
          <p14:tracePt t="165269" x="6546850" y="5575300"/>
          <p14:tracePt t="165284" x="6540500" y="5575300"/>
          <p14:tracePt t="165520" x="6534150" y="5568950"/>
          <p14:tracePt t="165536" x="6527800" y="5568950"/>
          <p14:tracePt t="165542" x="6521450" y="5562600"/>
          <p14:tracePt t="165558" x="6515100" y="5556250"/>
          <p14:tracePt t="165590" x="6508750" y="5556250"/>
          <p14:tracePt t="165598" x="6508750" y="5549900"/>
          <p14:tracePt t="165614" x="6502400" y="5549900"/>
          <p14:tracePt t="165637" x="6496050" y="5549900"/>
          <p14:tracePt t="165709" x="6489700" y="5549900"/>
          <p14:tracePt t="165865" x="6483350" y="5549900"/>
          <p14:tracePt t="166045" x="6477000" y="5543550"/>
          <p14:tracePt t="166052" x="6477000" y="5537200"/>
          <p14:tracePt t="166193" x="6470650" y="5537200"/>
          <p14:tracePt t="166217" x="6464300" y="5530850"/>
          <p14:tracePt t="166233" x="6457950" y="5524500"/>
          <p14:tracePt t="166248" x="6451600" y="5524500"/>
          <p14:tracePt t="166256" x="6451600" y="5518150"/>
          <p14:tracePt t="166273" x="6445250" y="5518150"/>
          <p14:tracePt t="166350" x="6438900" y="5518150"/>
          <p14:tracePt t="166359" x="6432550" y="5511800"/>
          <p14:tracePt t="166371" x="6426200" y="5505450"/>
          <p14:tracePt t="166388" x="6413500" y="5505450"/>
          <p14:tracePt t="166404" x="6407150" y="5499100"/>
          <p14:tracePt t="166421" x="6394450" y="5492750"/>
          <p14:tracePt t="166438" x="6388100" y="5480050"/>
          <p14:tracePt t="166455" x="6375400" y="5473700"/>
          <p14:tracePt t="166471" x="6362700" y="5461000"/>
          <p14:tracePt t="166488" x="6356350" y="5454650"/>
          <p14:tracePt t="166504" x="6356350" y="5448300"/>
          <p14:tracePt t="166521" x="6350000" y="5448300"/>
          <p14:tracePt t="166882" x="6356350" y="5448300"/>
          <p14:tracePt t="166890" x="6381750" y="5448300"/>
          <p14:tracePt t="166898" x="6400800" y="5454650"/>
          <p14:tracePt t="166906" x="6426200" y="5461000"/>
          <p14:tracePt t="166921" x="6464300" y="5473700"/>
          <p14:tracePt t="166938" x="6527800" y="5486400"/>
          <p14:tracePt t="166954" x="6540500" y="5492750"/>
          <p14:tracePt t="167173" x="6534150" y="5492750"/>
          <p14:tracePt t="167182" x="6534150" y="5499100"/>
          <p14:tracePt t="167196" x="6527800" y="5499100"/>
          <p14:tracePt t="167291" x="6521450" y="5499100"/>
          <p14:tracePt t="167304" x="6515100" y="5499100"/>
          <p14:tracePt t="167321" x="6508750" y="5499100"/>
          <p14:tracePt t="167329" x="6502400" y="5499100"/>
          <p14:tracePt t="167352" x="6496050" y="5499100"/>
          <p14:tracePt t="167361" x="6489700" y="5499100"/>
          <p14:tracePt t="167377" x="6483350" y="5499100"/>
          <p14:tracePt t="167387" x="6477000" y="5499100"/>
          <p14:tracePt t="167403" x="6470650" y="5499100"/>
          <p14:tracePt t="167420" x="6451600" y="5499100"/>
          <p14:tracePt t="167437" x="6419850" y="5499100"/>
          <p14:tracePt t="167454" x="6369050" y="5492750"/>
          <p14:tracePt t="167470" x="6337300" y="5480050"/>
          <p14:tracePt t="167487" x="6324600" y="5473700"/>
          <p14:tracePt t="167504" x="6318250" y="5467350"/>
          <p14:tracePt t="167520" x="6311900" y="5461000"/>
          <p14:tracePt t="167537" x="6305550" y="5454650"/>
          <p14:tracePt t="167554" x="6292850" y="5448300"/>
          <p14:tracePt t="167570" x="6286500" y="5435600"/>
          <p14:tracePt t="167587" x="6267450" y="5422900"/>
          <p14:tracePt t="167604" x="6235700" y="5410200"/>
          <p14:tracePt t="167620" x="6216650" y="5403850"/>
          <p14:tracePt t="167637" x="6184900" y="5391150"/>
          <p14:tracePt t="167654" x="6140450" y="5372100"/>
          <p14:tracePt t="167670" x="6089650" y="5353050"/>
          <p14:tracePt t="167687" x="6026150" y="5327650"/>
          <p14:tracePt t="167704" x="5867400" y="5251450"/>
          <p14:tracePt t="167720" x="5702300" y="5175250"/>
          <p14:tracePt t="167737" x="5448300" y="5060950"/>
          <p14:tracePt t="167753" x="5080000" y="4908550"/>
          <p14:tracePt t="167770" x="4667250" y="4699000"/>
          <p14:tracePt t="167787" x="4311650" y="4502150"/>
          <p14:tracePt t="167803" x="4000500" y="4330700"/>
          <p14:tracePt t="167820" x="3613150" y="4083050"/>
          <p14:tracePt t="167837" x="3295650" y="3879850"/>
          <p14:tracePt t="167854" x="2997200" y="3702050"/>
          <p14:tracePt t="167870" x="2882900" y="3606800"/>
          <p14:tracePt t="167887" x="2806700" y="3543300"/>
          <p14:tracePt t="167903" x="2755900" y="3486150"/>
          <p14:tracePt t="167920" x="2724150" y="3448050"/>
          <p14:tracePt t="167937" x="2698750" y="3422650"/>
          <p14:tracePt t="167954" x="2686050" y="3390900"/>
          <p14:tracePt t="167970" x="2673350" y="3365500"/>
          <p14:tracePt t="167987" x="2667000" y="3352800"/>
          <p14:tracePt t="168003" x="2654300" y="3340100"/>
          <p14:tracePt t="168020" x="2641600" y="3314700"/>
          <p14:tracePt t="168036" x="2635250" y="3308350"/>
          <p14:tracePt t="168041" x="2635250" y="3302000"/>
          <p14:tracePt t="168053" x="2628900" y="3302000"/>
          <p14:tracePt t="168070" x="2628900" y="3295650"/>
          <p14:tracePt t="168104" x="2647950" y="3282950"/>
          <p14:tracePt t="168120" x="2698750" y="3282950"/>
          <p14:tracePt t="168136" x="2819400" y="3302000"/>
          <p14:tracePt t="168153" x="2965450" y="3327400"/>
          <p14:tracePt t="168170" x="3130550" y="3378200"/>
          <p14:tracePt t="168186" x="3263900" y="3429000"/>
          <p14:tracePt t="168204" x="3384550" y="3479800"/>
          <p14:tracePt t="168220" x="3498850" y="3530600"/>
          <p14:tracePt t="168236" x="3524250" y="3530600"/>
          <p14:tracePt t="168253" x="3530600" y="3536950"/>
          <p14:tracePt t="168270" x="3536950" y="3536950"/>
          <p14:tracePt t="168722" x="3543300" y="3536950"/>
          <p14:tracePt t="168738" x="3549650" y="3536950"/>
          <p14:tracePt t="168996" x="3549650" y="3543300"/>
          <p14:tracePt t="169004" x="3549650" y="3549650"/>
          <p14:tracePt t="169012" x="3556000" y="3556000"/>
          <p14:tracePt t="169020" x="3562350" y="3562350"/>
          <p14:tracePt t="169036" x="3562350" y="3568700"/>
          <p14:tracePt t="169052" x="3562350" y="3581400"/>
          <p14:tracePt t="169069" x="3562350" y="3587750"/>
          <p14:tracePt t="169086" x="3568700" y="3600450"/>
          <p14:tracePt t="169102" x="3568700" y="3606800"/>
          <p14:tracePt t="169119" x="3581400" y="3613150"/>
          <p14:tracePt t="169136" x="3581400" y="3625850"/>
          <p14:tracePt t="169152" x="3587750" y="3632200"/>
          <p14:tracePt t="169170" x="3587750" y="3638550"/>
          <p14:tracePt t="169201" x="3594100" y="3644900"/>
          <p14:tracePt t="169208" x="3594100" y="3651250"/>
          <p14:tracePt t="169219" x="3594100" y="3657600"/>
          <p14:tracePt t="169249" x="3600450" y="3676650"/>
          <p14:tracePt t="169278" x="3625850" y="3765550"/>
          <p14:tracePt t="169286" x="3625850" y="3784600"/>
          <p14:tracePt t="169301" x="3625850" y="3822700"/>
          <p14:tracePt t="169318" x="3632200" y="3860800"/>
          <p14:tracePt t="169335" x="3644900" y="3892550"/>
          <p14:tracePt t="169352" x="3657600" y="3937000"/>
          <p14:tracePt t="169369" x="3663950" y="3962400"/>
          <p14:tracePt t="169385" x="3670300" y="3975100"/>
          <p14:tracePt t="169402" x="3670300" y="3987800"/>
          <p14:tracePt t="169419" x="3676650" y="3994150"/>
          <p14:tracePt t="169435" x="3683000" y="4013200"/>
          <p14:tracePt t="169452" x="3689350" y="4019550"/>
          <p14:tracePt t="169469" x="3695700" y="4025900"/>
          <p14:tracePt t="169732" x="3702050" y="4032250"/>
          <p14:tracePt t="169740" x="3714750" y="4051300"/>
          <p14:tracePt t="169752" x="3714750" y="4057650"/>
          <p14:tracePt t="169768" x="3733800" y="4076700"/>
          <p14:tracePt t="169785" x="3759200" y="4102100"/>
          <p14:tracePt t="169801" x="3790950" y="4127500"/>
          <p14:tracePt t="169818" x="3803650" y="4133850"/>
          <p14:tracePt t="169835" x="3803650" y="4140200"/>
          <p14:tracePt t="170030" x="3810000" y="4140200"/>
          <p14:tracePt t="170046" x="3816350" y="4133850"/>
          <p14:tracePt t="170054" x="3816350" y="4127500"/>
          <p14:tracePt t="170068" x="3816350" y="4121150"/>
          <p14:tracePt t="170085" x="3816350" y="4114800"/>
          <p14:tracePt t="170101" x="3816350" y="4102100"/>
          <p14:tracePt t="170258" x="3816350" y="4095750"/>
          <p14:tracePt t="170272" x="3816350" y="4089400"/>
          <p14:tracePt t="170344" x="3816350" y="4083050"/>
          <p14:tracePt t="170397" x="3816350" y="4076700"/>
          <p14:tracePt t="170406" x="3816350" y="4070350"/>
          <p14:tracePt t="170430" x="3816350" y="4064000"/>
          <p14:tracePt t="170446" x="3816350" y="4057650"/>
          <p14:tracePt t="170484" x="3816350" y="4051300"/>
          <p14:tracePt t="170492" x="3816350" y="4044950"/>
          <p14:tracePt t="170501" x="3816350" y="4038600"/>
          <p14:tracePt t="170517" x="3816350" y="4032250"/>
          <p14:tracePt t="170535" x="3816350" y="4025900"/>
          <p14:tracePt t="170551" x="3816350" y="4019550"/>
          <p14:tracePt t="170602" x="3816350" y="4013200"/>
          <p14:tracePt t="170736" x="3835400" y="4025900"/>
          <p14:tracePt t="170742" x="3854450" y="4044950"/>
          <p14:tracePt t="170751" x="3873500" y="4064000"/>
          <p14:tracePt t="170768" x="3898900" y="4095750"/>
          <p14:tracePt t="170784" x="3917950" y="4121150"/>
          <p14:tracePt t="170801" x="3937000" y="4146550"/>
          <p14:tracePt t="170817" x="3943350" y="4152900"/>
          <p14:tracePt t="170834" x="3956050" y="4171950"/>
          <p14:tracePt t="170851" x="3962400" y="4191000"/>
          <p14:tracePt t="170868" x="3975100" y="4210050"/>
          <p14:tracePt t="170884" x="3975100" y="4216400"/>
          <p14:tracePt t="170901" x="3981450" y="4222750"/>
          <p14:tracePt t="170917" x="3981450" y="4229100"/>
          <p14:tracePt t="171660" x="3987800" y="4229100"/>
          <p14:tracePt t="171668" x="3994150" y="4229100"/>
          <p14:tracePt t="171674" x="4006850" y="4216400"/>
          <p14:tracePt t="171683" x="4025900" y="4197350"/>
          <p14:tracePt t="171700" x="4064000" y="4165600"/>
          <p14:tracePt t="171717" x="4108450" y="4121150"/>
          <p14:tracePt t="171733" x="4140200" y="4095750"/>
          <p14:tracePt t="171750" x="4152900" y="4064000"/>
          <p14:tracePt t="171767" x="4171950" y="4044950"/>
          <p14:tracePt t="171783" x="4178300" y="4032250"/>
          <p14:tracePt t="171957" x="4184650" y="4032250"/>
          <p14:tracePt t="172066" x="4171950" y="4044950"/>
          <p14:tracePt t="172074" x="4152900" y="4064000"/>
          <p14:tracePt t="172083" x="4133850" y="4089400"/>
          <p14:tracePt t="172099" x="4089400" y="4146550"/>
          <p14:tracePt t="172117" x="4070350" y="4191000"/>
          <p14:tracePt t="172133" x="4064000" y="4203700"/>
          <p14:tracePt t="172149" x="4064000" y="4210050"/>
          <p14:tracePt t="172166" x="4057650" y="4216400"/>
          <p14:tracePt t="172225" x="4051300" y="4222750"/>
          <p14:tracePt t="172238" x="4051300" y="4229100"/>
          <p14:tracePt t="172254" x="4051300" y="4235450"/>
          <p14:tracePt t="172271" x="4044950" y="4241800"/>
          <p14:tracePt t="172364" x="4044950" y="4229100"/>
          <p14:tracePt t="172374" x="4044950" y="4210050"/>
          <p14:tracePt t="172382" x="4044950" y="4184650"/>
          <p14:tracePt t="172399" x="4038600" y="4133850"/>
          <p14:tracePt t="172416" x="4025900" y="4089400"/>
          <p14:tracePt t="172433" x="4013200" y="4051300"/>
          <p14:tracePt t="172450" x="4006850" y="4025900"/>
          <p14:tracePt t="172544" x="4006850" y="4032250"/>
          <p14:tracePt t="172552" x="4025900" y="4064000"/>
          <p14:tracePt t="172566" x="4051300" y="4095750"/>
          <p14:tracePt t="172583" x="4089400" y="4152900"/>
          <p14:tracePt t="172599" x="4152900" y="4248150"/>
          <p14:tracePt t="172616" x="4184650" y="4279900"/>
          <p14:tracePt t="172632" x="4197350" y="4292600"/>
          <p14:tracePt t="172708" x="4203700" y="4292600"/>
          <p14:tracePt t="172716" x="4210050" y="4273550"/>
          <p14:tracePt t="172726" x="4216400" y="4248150"/>
          <p14:tracePt t="172733" x="4222750" y="4229100"/>
          <p14:tracePt t="172749" x="4235450" y="4197350"/>
          <p14:tracePt t="172766" x="4235450" y="4171950"/>
          <p14:tracePt t="172782" x="4248150" y="4171950"/>
          <p14:tracePt t="172799" x="4248150" y="4165600"/>
          <p14:tracePt t="172832" x="4254500" y="4165600"/>
          <p14:tracePt t="172849" x="4311650" y="4191000"/>
          <p14:tracePt t="172866" x="4521200" y="4292600"/>
          <p14:tracePt t="172882" x="4686300" y="4381500"/>
          <p14:tracePt t="172899" x="4883150" y="4470400"/>
          <p14:tracePt t="172916" x="5060950" y="4533900"/>
          <p14:tracePt t="172932" x="5181600" y="4578350"/>
          <p14:tracePt t="172949" x="5264150" y="4610100"/>
          <p14:tracePt t="172966" x="5295900" y="4622800"/>
          <p14:tracePt t="172982" x="5302250" y="4622800"/>
          <p14:tracePt t="172999" x="5314950" y="4622800"/>
          <p14:tracePt t="173015" x="5334000" y="4629150"/>
          <p14:tracePt t="173032" x="5365750" y="4641850"/>
          <p14:tracePt t="173049" x="5416550" y="4654550"/>
          <p14:tracePt t="173065" x="5461000" y="4667250"/>
          <p14:tracePt t="173082" x="5480050" y="4667250"/>
          <p14:tracePt t="173099" x="5486400" y="4667250"/>
          <p14:tracePt t="173116" x="5492750" y="4660900"/>
          <p14:tracePt t="173132" x="5499100" y="4648200"/>
          <p14:tracePt t="173149" x="5505450" y="4635500"/>
          <p14:tracePt t="173165" x="5511800" y="4622800"/>
          <p14:tracePt t="173182" x="5518150" y="4622800"/>
          <p14:tracePt t="173199" x="5518150" y="4616450"/>
          <p14:tracePt t="173215" x="5524500" y="4610100"/>
          <p14:tracePt t="173232" x="5537200" y="4597400"/>
          <p14:tracePt t="173249" x="5556250" y="4591050"/>
          <p14:tracePt t="173265" x="5568950" y="4591050"/>
          <p14:tracePt t="173282" x="5600700" y="4591050"/>
          <p14:tracePt t="173299" x="5613400" y="4591050"/>
          <p14:tracePt t="173315" x="5619750" y="4591050"/>
          <p14:tracePt t="173492" x="5613400" y="4584700"/>
          <p14:tracePt t="173499" x="5600700" y="4578350"/>
          <p14:tracePt t="173507" x="5581650" y="4559300"/>
          <p14:tracePt t="173514" x="5556250" y="4540250"/>
          <p14:tracePt t="173531" x="5467350" y="4451350"/>
          <p14:tracePt t="173548" x="5359400" y="4330700"/>
          <p14:tracePt t="173564" x="5264150" y="4197350"/>
          <p14:tracePt t="173581" x="5200650" y="4051300"/>
          <p14:tracePt t="173597" x="5162550" y="3917950"/>
          <p14:tracePt t="173614" x="5111750" y="3784600"/>
          <p14:tracePt t="173631" x="5080000" y="3676650"/>
          <p14:tracePt t="173647" x="5054600" y="3581400"/>
          <p14:tracePt t="173664" x="5041900" y="3536950"/>
          <p14:tracePt t="173681" x="5029200" y="3511550"/>
          <p14:tracePt t="173697" x="5022850" y="3498850"/>
          <p14:tracePt t="173714" x="5022850" y="3492500"/>
          <p14:tracePt t="173844" x="5029200" y="3498850"/>
          <p14:tracePt t="173851" x="5060950" y="3536950"/>
          <p14:tracePt t="173859" x="5111750" y="3587750"/>
          <p14:tracePt t="173867" x="5162550" y="3644900"/>
          <p14:tracePt t="173880" x="5219700" y="3714750"/>
          <p14:tracePt t="173898" x="5403850" y="3943350"/>
          <p14:tracePt t="173914" x="5537200" y="4102100"/>
          <p14:tracePt t="173930" x="5651500" y="4229100"/>
          <p14:tracePt t="173947" x="5708650" y="4298950"/>
          <p14:tracePt t="173964" x="5746750" y="4337050"/>
          <p14:tracePt t="173981" x="5759450" y="4356100"/>
          <p14:tracePt t="173997" x="5772150" y="4368800"/>
          <p14:tracePt t="174014" x="5778500" y="4375150"/>
          <p14:tracePt t="174158" x="5784850" y="4381500"/>
          <p14:tracePt t="174172" x="5791200" y="4387850"/>
          <p14:tracePt t="174180" x="5791200" y="4400550"/>
          <p14:tracePt t="174188" x="5797550" y="4419600"/>
          <p14:tracePt t="174198" x="5803900" y="4438650"/>
          <p14:tracePt t="174214" x="5829300" y="4476750"/>
          <p14:tracePt t="174231" x="5886450" y="4552950"/>
          <p14:tracePt t="174247" x="5943600" y="4622800"/>
          <p14:tracePt t="174264" x="5975350" y="4641850"/>
          <p14:tracePt t="174281" x="5981700" y="4654550"/>
          <p14:tracePt t="174297" x="6007100" y="4667250"/>
          <p14:tracePt t="174314" x="6026150" y="4686300"/>
          <p14:tracePt t="174331" x="6051550" y="4711700"/>
          <p14:tracePt t="174347" x="6083300" y="4749800"/>
          <p14:tracePt t="174364" x="6121400" y="4806950"/>
          <p14:tracePt t="174381" x="6178550" y="4864100"/>
          <p14:tracePt t="174398" x="6229350" y="4914900"/>
          <p14:tracePt t="174414" x="6273800" y="4965700"/>
          <p14:tracePt t="174431" x="6324600" y="5010150"/>
          <p14:tracePt t="174448" x="6381750" y="5073650"/>
          <p14:tracePt t="174464" x="6400800" y="5111750"/>
          <p14:tracePt t="174481" x="6400800" y="5124450"/>
          <p14:tracePt t="174498" x="6413500" y="5156200"/>
          <p14:tracePt t="174514" x="6419850" y="5187950"/>
          <p14:tracePt t="174531" x="6432550" y="5219700"/>
          <p14:tracePt t="174534" x="6432550" y="5245100"/>
          <p14:tracePt t="174548" x="6438900" y="5295900"/>
          <p14:tracePt t="174564" x="6438900" y="5334000"/>
          <p14:tracePt t="174581" x="6445250" y="5372100"/>
          <p14:tracePt t="174598" x="6445250" y="5378450"/>
          <p14:tracePt t="174614" x="6445250" y="5384800"/>
          <p14:tracePt t="174631" x="6451600" y="5397500"/>
          <p14:tracePt t="174647" x="6451600" y="5403850"/>
          <p14:tracePt t="174714" x="6457950" y="5403850"/>
          <p14:tracePt t="174728" x="6464300" y="5410200"/>
          <p14:tracePt t="174737" x="6477000" y="5422900"/>
          <p14:tracePt t="174747" x="6496050" y="5435600"/>
          <p14:tracePt t="174764" x="6527800" y="5448300"/>
          <p14:tracePt t="174781" x="6546850" y="5461000"/>
          <p14:tracePt t="174797" x="6553200" y="5461000"/>
          <p14:tracePt t="174814" x="6565900" y="5461000"/>
          <p14:tracePt t="174831" x="6578600" y="5461000"/>
          <p14:tracePt t="174847" x="6584950" y="5467350"/>
          <p14:tracePt t="174864" x="6604000" y="5480050"/>
          <p14:tracePt t="174880" x="6610350" y="5486400"/>
          <p14:tracePt t="174957" x="6604000" y="5480050"/>
          <p14:tracePt t="174964" x="6578600" y="5435600"/>
          <p14:tracePt t="174972" x="6527800" y="5365750"/>
          <p14:tracePt t="174981" x="6451600" y="5257800"/>
          <p14:tracePt t="174997" x="6273800" y="5105400"/>
          <p14:tracePt t="175014" x="6153150" y="4946650"/>
          <p14:tracePt t="175030" x="6038850" y="4800600"/>
          <p14:tracePt t="175047" x="5937250" y="4641850"/>
          <p14:tracePt t="175064" x="5867400" y="4508500"/>
          <p14:tracePt t="175080" x="5810250" y="4400550"/>
          <p14:tracePt t="175097" x="5746750" y="4318000"/>
          <p14:tracePt t="175113" x="5708650" y="4273550"/>
          <p14:tracePt t="175130" x="5657850" y="4216400"/>
          <p14:tracePt t="175147" x="5600700" y="4152900"/>
          <p14:tracePt t="175163" x="5537200" y="4083050"/>
          <p14:tracePt t="175180" x="5461000" y="3994150"/>
          <p14:tracePt t="175197" x="5397500" y="3937000"/>
          <p14:tracePt t="175214" x="5365750" y="3898900"/>
          <p14:tracePt t="175230" x="5359400" y="3886200"/>
          <p14:tracePt t="175247" x="5346700" y="3873500"/>
          <p14:tracePt t="175263" x="5340350" y="3841750"/>
          <p14:tracePt t="175280" x="5327650" y="3803650"/>
          <p14:tracePt t="175297" x="5308600" y="3771900"/>
          <p14:tracePt t="175313" x="5295900" y="3733800"/>
          <p14:tracePt t="175330" x="5270500" y="3702050"/>
          <p14:tracePt t="175347" x="5251450" y="3670300"/>
          <p14:tracePt t="175363" x="5232400" y="3644900"/>
          <p14:tracePt t="175380" x="5226050" y="3632200"/>
          <p14:tracePt t="175397" x="5213350" y="3600450"/>
          <p14:tracePt t="175413" x="5194300" y="3568700"/>
          <p14:tracePt t="175430" x="5181600" y="3536950"/>
          <p14:tracePt t="175447" x="5175250" y="3530600"/>
          <p14:tracePt t="175464" x="5168900" y="3511550"/>
          <p14:tracePt t="175480" x="5162550" y="3511550"/>
          <p14:tracePt t="175639" x="5162550" y="3517900"/>
          <p14:tracePt t="175644" x="5168900" y="3517900"/>
          <p14:tracePt t="175652" x="5168900" y="3524250"/>
          <p14:tracePt t="175754" x="5175250" y="3530600"/>
          <p14:tracePt t="175771" x="5194300" y="3549650"/>
          <p14:tracePt t="175778" x="5213350" y="3575050"/>
          <p14:tracePt t="175786" x="5238750" y="3625850"/>
          <p14:tracePt t="175796" x="5270500" y="3670300"/>
          <p14:tracePt t="175812" x="5327650" y="3784600"/>
          <p14:tracePt t="175829" x="5391150" y="3911600"/>
          <p14:tracePt t="175846" x="5454650" y="4006850"/>
          <p14:tracePt t="175863" x="5530850" y="4121150"/>
          <p14:tracePt t="175880" x="5664200" y="4318000"/>
          <p14:tracePt t="175896" x="5721350" y="4406900"/>
          <p14:tracePt t="175913" x="5740400" y="4438650"/>
          <p14:tracePt t="175930" x="5746750" y="4445000"/>
          <p14:tracePt t="175946" x="5753100" y="4451350"/>
          <p14:tracePt t="176102" x="5740400" y="4445000"/>
          <p14:tracePt t="176109" x="5721350" y="4413250"/>
          <p14:tracePt t="176114" x="5689600" y="4387850"/>
          <p14:tracePt t="176130" x="5651500" y="4330700"/>
          <p14:tracePt t="176146" x="5607050" y="4273550"/>
          <p14:tracePt t="176163" x="5575300" y="4235450"/>
          <p14:tracePt t="176179" x="5562600" y="4210050"/>
          <p14:tracePt t="176196" x="5556250" y="4203700"/>
          <p14:tracePt t="176240" x="5575300" y="4229100"/>
          <p14:tracePt t="176248" x="5613400" y="4279900"/>
          <p14:tracePt t="176263" x="5645150" y="4337050"/>
          <p14:tracePt t="176280" x="5797550" y="4514850"/>
          <p14:tracePt t="176296" x="5911850" y="4648200"/>
          <p14:tracePt t="176313" x="6032500" y="4781550"/>
          <p14:tracePt t="176329" x="6089650" y="4838700"/>
          <p14:tracePt t="176346" x="6121400" y="4883150"/>
          <p14:tracePt t="176363" x="6127750" y="4889500"/>
          <p14:tracePt t="176379" x="6134100" y="4889500"/>
          <p14:tracePt t="176436" x="6134100" y="4895850"/>
          <p14:tracePt t="176452" x="6140450" y="4902200"/>
          <p14:tracePt t="176460" x="6159500" y="4908550"/>
          <p14:tracePt t="176468" x="6172200" y="4921250"/>
          <p14:tracePt t="176479" x="6191250" y="4940300"/>
          <p14:tracePt t="176496" x="6248400" y="4984750"/>
          <p14:tracePt t="176512" x="6286500" y="5029200"/>
          <p14:tracePt t="176530" x="6369050" y="5099050"/>
          <p14:tracePt t="176546" x="6419850" y="5137150"/>
          <p14:tracePt t="176562" x="6438900" y="5162550"/>
          <p14:tracePt t="176579" x="6451600" y="5168900"/>
          <p14:tracePt t="176596" x="6470650" y="5200650"/>
          <p14:tracePt t="176612" x="6496050" y="5238750"/>
          <p14:tracePt t="176629" x="6521450" y="5283200"/>
          <p14:tracePt t="176646" x="6534150" y="5321300"/>
          <p14:tracePt t="176662" x="6546850" y="5346700"/>
          <p14:tracePt t="176695" x="6553200" y="5346700"/>
          <p14:tracePt t="176718" x="6553200" y="5353050"/>
          <p14:tracePt t="176735" x="6559550" y="5353050"/>
          <p14:tracePt t="176745" x="6559550" y="5365750"/>
          <p14:tracePt t="176762" x="6572250" y="5372100"/>
          <p14:tracePt t="176779" x="6578600" y="5384800"/>
          <p14:tracePt t="176796" x="6584950" y="5391150"/>
          <p14:tracePt t="176812" x="6584950" y="5397500"/>
          <p14:tracePt t="177001" x="6584950" y="5403850"/>
          <p14:tracePt t="177017" x="6584950" y="5410200"/>
          <p14:tracePt t="177039" x="6584950" y="5416550"/>
          <p14:tracePt t="177212" x="6584950" y="5422900"/>
          <p14:tracePt t="177220" x="6578600" y="5429250"/>
          <p14:tracePt t="177228" x="6572250" y="5429250"/>
          <p14:tracePt t="177245" x="6565900" y="5435600"/>
          <p14:tracePt t="177262" x="6559550" y="5441950"/>
          <p14:tracePt t="177278" x="6553200" y="5448300"/>
          <p14:tracePt t="177295" x="6540500" y="5448300"/>
          <p14:tracePt t="177312" x="6508750" y="5454650"/>
          <p14:tracePt t="177329" x="6457950" y="5467350"/>
          <p14:tracePt t="177345" x="6413500" y="5473700"/>
          <p14:tracePt t="177362" x="6375400" y="5473700"/>
          <p14:tracePt t="177378" x="6362700" y="5473700"/>
          <p14:tracePt t="177395" x="6356350" y="5467350"/>
          <p14:tracePt t="177412" x="6343650" y="5467350"/>
          <p14:tracePt t="177446" x="6337300" y="5467350"/>
          <p14:tracePt t="177682" x="6350000" y="5467350"/>
          <p14:tracePt t="177688" x="6394450" y="5473700"/>
          <p14:tracePt t="177696" x="6432550" y="5473700"/>
          <p14:tracePt t="177712" x="6483350" y="5473700"/>
          <p14:tracePt t="177728" x="6515100" y="5467350"/>
          <p14:tracePt t="177745" x="6534150" y="5461000"/>
          <p14:tracePt t="177778" x="6540500" y="5461000"/>
          <p14:tracePt t="177795" x="6546850" y="5461000"/>
          <p14:tracePt t="177811" x="6546850" y="5454650"/>
          <p14:tracePt t="177828" x="6559550" y="5454650"/>
          <p14:tracePt t="177845" x="6565900" y="5454650"/>
          <p14:tracePt t="177971" x="6578600" y="5454650"/>
          <p14:tracePt t="177979" x="6591300" y="5454650"/>
          <p14:tracePt t="177987" x="6604000" y="5454650"/>
          <p14:tracePt t="177995" x="6629400" y="5461000"/>
          <p14:tracePt t="178011" x="6699250" y="5473700"/>
          <p14:tracePt t="178028" x="6775450" y="5492750"/>
          <p14:tracePt t="178045" x="6845300" y="5505450"/>
          <p14:tracePt t="178061" x="6889750" y="5518150"/>
          <p14:tracePt t="178078" x="6908800" y="5524500"/>
          <p14:tracePt t="178094" x="6921500" y="5524500"/>
          <p14:tracePt t="178112" x="6953250" y="5530850"/>
          <p14:tracePt t="178128" x="6991350" y="5530850"/>
          <p14:tracePt t="178144" x="7029450" y="5537200"/>
          <p14:tracePt t="178161" x="7054850" y="5543550"/>
          <p14:tracePt t="178178" x="7067550" y="5543550"/>
          <p14:tracePt t="178194" x="7073900" y="5543550"/>
          <p14:tracePt t="178261" x="7080250" y="5543550"/>
          <p14:tracePt t="178268" x="7086600" y="5543550"/>
          <p14:tracePt t="178278" x="7092950" y="5543550"/>
          <p14:tracePt t="178294" x="7099300" y="5543550"/>
          <p14:tracePt t="178311" x="7105650" y="5537200"/>
          <p14:tracePt t="178512" x="7112000" y="5537200"/>
          <p14:tracePt t="178535" x="7118350" y="5537200"/>
          <p14:tracePt t="178543" x="7124700" y="5537200"/>
          <p14:tracePt t="178550" x="7131050" y="5530850"/>
          <p14:tracePt t="178574" x="7137400" y="5530850"/>
          <p14:tracePt t="178582" x="7143750" y="5530850"/>
          <p14:tracePt t="178594" x="7143750" y="5524500"/>
          <p14:tracePt t="178610" x="7150100" y="5518150"/>
          <p14:tracePt t="178628" x="7162800" y="5518150"/>
          <p14:tracePt t="178644" x="7175500" y="5511800"/>
          <p14:tracePt t="178661" x="7181850" y="5511800"/>
          <p14:tracePt t="178677" x="7194550" y="5505450"/>
          <p14:tracePt t="178694" x="7200900" y="5505450"/>
          <p14:tracePt t="178710" x="7207250" y="5505450"/>
          <p14:tracePt t="178727" x="7219950" y="5499100"/>
          <p14:tracePt t="178744" x="7226300" y="5486400"/>
          <p14:tracePt t="178760" x="7239000" y="5480050"/>
          <p14:tracePt t="178778" x="7264400" y="5461000"/>
          <p14:tracePt t="178794" x="7270750" y="5448300"/>
          <p14:tracePt t="178856" x="7245350" y="5448300"/>
          <p14:tracePt t="178865" x="7175500" y="5467350"/>
          <p14:tracePt t="178877" x="7080250" y="5473700"/>
          <p14:tracePt t="178894" x="6311900" y="5511800"/>
          <p14:tracePt t="178910" x="5695950" y="5556250"/>
          <p14:tracePt t="178927" x="5041900" y="5594350"/>
          <p14:tracePt t="178944" x="4489450" y="5638800"/>
          <p14:tracePt t="178960" x="4083050" y="5734050"/>
          <p14:tracePt t="178977" x="3905250" y="5784850"/>
          <p14:tracePt t="178994" x="3784600" y="5842000"/>
          <p14:tracePt t="179010" x="3702050" y="5899150"/>
          <p14:tracePt t="179026" x="3644900" y="5930900"/>
          <p14:tracePt t="179028" x="3619500" y="5937250"/>
          <p14:tracePt t="179044" x="3581400" y="5949950"/>
          <p14:tracePt t="179060" x="3543300" y="5956300"/>
          <p14:tracePt t="179077" x="3511550" y="5962650"/>
          <p14:tracePt t="179094" x="3473450" y="5975350"/>
          <p14:tracePt t="179110" x="3441700" y="5981700"/>
          <p14:tracePt t="179127" x="3403600" y="5994400"/>
          <p14:tracePt t="179143" x="3371850" y="6013450"/>
          <p14:tracePt t="179160" x="3340100" y="6038850"/>
          <p14:tracePt t="179177" x="3321050" y="6057900"/>
          <p14:tracePt t="179193" x="3314700" y="6064250"/>
          <p14:tracePt t="179241" x="3314700" y="6070600"/>
          <p14:tracePt t="179254" x="3327400" y="6083300"/>
          <p14:tracePt t="179262" x="3371850" y="6121400"/>
          <p14:tracePt t="179277" x="3460750" y="6172200"/>
          <p14:tracePt t="179294" x="3784600" y="6248400"/>
          <p14:tracePt t="179310" x="3810000" y="6248400"/>
          <p14:tracePt t="179624" x="3810000" y="6242050"/>
          <p14:tracePt t="179654" x="3803650" y="6235700"/>
          <p14:tracePt t="179662" x="3803650" y="6229350"/>
          <p14:tracePt t="179678" x="3797300" y="6223000"/>
          <p14:tracePt t="179694" x="3790950" y="6223000"/>
          <p14:tracePt t="179710" x="3784600" y="6229350"/>
          <p14:tracePt t="179727" x="3771900" y="6235700"/>
          <p14:tracePt t="179743" x="3771900" y="6248400"/>
          <p14:tracePt t="179760" x="3759200" y="6261100"/>
          <p14:tracePt t="179776" x="3752850" y="6267450"/>
          <p14:tracePt t="179793" x="3740150" y="6280150"/>
          <p14:tracePt t="179809" x="3727450" y="6286500"/>
          <p14:tracePt t="179826" x="3721100" y="6286500"/>
          <p14:tracePt t="179929" x="3721100" y="6292850"/>
          <p14:tracePt t="179936" x="3733800" y="6305550"/>
          <p14:tracePt t="179944" x="3765550" y="6324600"/>
          <p14:tracePt t="179960" x="3867150" y="6369050"/>
          <p14:tracePt t="179976" x="3975100" y="6394450"/>
          <p14:tracePt t="179993" x="4064000" y="6407150"/>
          <p14:tracePt t="180009" x="4121150" y="6413500"/>
          <p14:tracePt t="180026" x="4159250" y="6419850"/>
          <p14:tracePt t="180043" x="4184650" y="6419850"/>
          <p14:tracePt t="180046" x="4197350" y="6419850"/>
          <p14:tracePt t="180059" x="4203700" y="6419850"/>
          <p14:tracePt t="180076" x="4210050" y="6419850"/>
          <p14:tracePt t="180093" x="4222750" y="6413500"/>
          <p14:tracePt t="180109" x="4235450" y="6413500"/>
          <p14:tracePt t="180126" x="4241800" y="6413500"/>
          <p14:tracePt t="180143" x="4248150" y="6407150"/>
          <p14:tracePt t="180159" x="4254500" y="6407150"/>
          <p14:tracePt t="180176" x="4267200" y="6407150"/>
          <p14:tracePt t="180192" x="4279900" y="6407150"/>
          <p14:tracePt t="180210" x="4318000" y="6400800"/>
          <p14:tracePt t="180226" x="4343400" y="6400800"/>
          <p14:tracePt t="180243" x="4356100" y="6400800"/>
          <p14:tracePt t="180259" x="4368800" y="6400800"/>
          <p14:tracePt t="180276" x="4375150" y="6400800"/>
          <p14:tracePt t="180292" x="4381500" y="6400800"/>
          <p14:tracePt t="180309" x="4387850" y="6400800"/>
          <p14:tracePt t="180326" x="4406900" y="6394450"/>
          <p14:tracePt t="180342" x="4438650" y="6388100"/>
          <p14:tracePt t="180359" x="4476750" y="6381750"/>
          <p14:tracePt t="180375" x="4521200" y="6381750"/>
          <p14:tracePt t="180392" x="4540250" y="6381750"/>
          <p14:tracePt t="180408" x="4559300" y="6381750"/>
          <p14:tracePt t="180425" x="4584700" y="6381750"/>
          <p14:tracePt t="180442" x="4616450" y="6381750"/>
          <p14:tracePt t="180458" x="4654550" y="6388100"/>
          <p14:tracePt t="180475" x="4692650" y="6394450"/>
          <p14:tracePt t="180491" x="4743450" y="6400800"/>
          <p14:tracePt t="180508" x="4762500" y="6400800"/>
          <p14:tracePt t="180525" x="4781550" y="6400800"/>
          <p14:tracePt t="180541" x="4819650" y="6400800"/>
          <p14:tracePt t="180558" x="4864100" y="6394450"/>
          <p14:tracePt t="180575" x="4953000" y="6388100"/>
          <p14:tracePt t="180591" x="5022850" y="6381750"/>
          <p14:tracePt t="180608" x="5080000" y="6381750"/>
          <p14:tracePt t="180625" x="5124450" y="6381750"/>
          <p14:tracePt t="180641" x="5175250" y="6381750"/>
          <p14:tracePt t="180658" x="5207000" y="6375400"/>
          <p14:tracePt t="180675" x="5219700" y="6375400"/>
          <p14:tracePt t="180691" x="5226050" y="6375400"/>
          <p14:tracePt t="180708" x="5238750" y="6369050"/>
          <p14:tracePt t="180725" x="5270500" y="6369050"/>
          <p14:tracePt t="180741" x="5334000" y="6369050"/>
          <p14:tracePt t="180758" x="5391150" y="6381750"/>
          <p14:tracePt t="180775" x="5441950" y="6381750"/>
          <p14:tracePt t="180791" x="5480050" y="6388100"/>
          <p14:tracePt t="180808" x="5518150" y="6394450"/>
          <p14:tracePt t="180825" x="5549900" y="6394450"/>
          <p14:tracePt t="180841" x="5594350" y="6394450"/>
          <p14:tracePt t="180858" x="5657850" y="6388100"/>
          <p14:tracePt t="180875" x="5746750" y="6381750"/>
          <p14:tracePt t="180891" x="5867400" y="6356350"/>
          <p14:tracePt t="180908" x="5924550" y="6343650"/>
          <p14:tracePt t="180925" x="5975350" y="6337300"/>
          <p14:tracePt t="180941" x="6019800" y="6330950"/>
          <p14:tracePt t="180958" x="6051550" y="6318250"/>
          <p14:tracePt t="180974" x="6089650" y="6311900"/>
          <p14:tracePt t="180991" x="6121400" y="6311900"/>
          <p14:tracePt t="181008" x="6159500" y="6305550"/>
          <p14:tracePt t="181024" x="6216650" y="6292850"/>
          <p14:tracePt t="181041" x="6248400" y="6292850"/>
          <p14:tracePt t="181058" x="6280150" y="6292850"/>
          <p14:tracePt t="181074" x="6324600" y="6286500"/>
          <p14:tracePt t="181091" x="6388100" y="6280150"/>
          <p14:tracePt t="181108" x="6477000" y="6280150"/>
          <p14:tracePt t="181124" x="6546850" y="6280150"/>
          <p14:tracePt t="181141" x="6610350" y="6292850"/>
          <p14:tracePt t="181158" x="6635750" y="6299200"/>
          <p14:tracePt t="181174" x="6648450" y="6305550"/>
          <p14:tracePt t="181191" x="6667500" y="6305550"/>
          <p14:tracePt t="181208" x="6699250" y="6305550"/>
          <p14:tracePt t="181224" x="6737350" y="6311900"/>
          <p14:tracePt t="181241" x="6781800" y="6318250"/>
          <p14:tracePt t="181257" x="6819900" y="6324600"/>
          <p14:tracePt t="181274" x="6838950" y="6324600"/>
          <p14:tracePt t="181291" x="6845300" y="6330950"/>
          <p14:tracePt t="181308" x="6870700" y="6330950"/>
          <p14:tracePt t="181324" x="6883400" y="6337300"/>
          <p14:tracePt t="181341" x="6908800" y="6337300"/>
          <p14:tracePt t="181357" x="6940550" y="6337300"/>
          <p14:tracePt t="181374" x="6965950" y="6337300"/>
          <p14:tracePt t="181391" x="6985000" y="6337300"/>
          <p14:tracePt t="181407" x="7004050" y="6337300"/>
          <p14:tracePt t="181424" x="7010400" y="6337300"/>
          <p14:tracePt t="181441" x="7029450" y="6337300"/>
          <p14:tracePt t="181457" x="7054850" y="6330950"/>
          <p14:tracePt t="181474" x="7086600" y="6324600"/>
          <p14:tracePt t="181491" x="7112000" y="6311900"/>
          <p14:tracePt t="181507" x="7124700" y="6305550"/>
          <p14:tracePt t="181524" x="7137400" y="6305550"/>
          <p14:tracePt t="181541" x="7143750" y="6299200"/>
          <p14:tracePt t="181542" x="7150100" y="6299200"/>
          <p14:tracePt t="181557" x="7162800" y="6292850"/>
          <p14:tracePt t="181574" x="7188200" y="6286500"/>
          <p14:tracePt t="181591" x="7219950" y="6280150"/>
          <p14:tracePt t="181607" x="7226300" y="6280150"/>
          <p14:tracePt t="181624" x="7232650" y="6280150"/>
          <p14:tracePt t="181682" x="7239000" y="6280150"/>
          <p14:tracePt t="181706" x="7245350" y="6280150"/>
          <p14:tracePt t="181713" x="7251700" y="6280150"/>
          <p14:tracePt t="181745" x="7258050" y="6280150"/>
          <p14:tracePt t="181751" x="7264400" y="6280150"/>
          <p14:tracePt t="181759" x="7270750" y="6273800"/>
          <p14:tracePt t="181775" x="7277100" y="6273800"/>
          <p14:tracePt t="181790" x="7283450" y="6273800"/>
          <p14:tracePt t="181807" x="7289800" y="6267450"/>
          <p14:tracePt t="181824" x="7296150" y="6267450"/>
          <p14:tracePt t="181840" x="7302500" y="6267450"/>
          <p14:tracePt t="181857" x="7315200" y="6267450"/>
          <p14:tracePt t="181874" x="7327900" y="6267450"/>
          <p14:tracePt t="181890" x="7334250" y="6261100"/>
          <p14:tracePt t="181907" x="7346950" y="6261100"/>
          <p14:tracePt t="181924" x="7353300" y="6254750"/>
          <p14:tracePt t="181940" x="7359650" y="6254750"/>
          <p14:tracePt t="181974" x="7366000" y="6254750"/>
          <p14:tracePt t="181996" x="7372350" y="6254750"/>
          <p14:tracePt t="182007" x="7378700" y="6254750"/>
          <p14:tracePt t="182024" x="7385050" y="6254750"/>
          <p14:tracePt t="182040" x="7391400" y="6248400"/>
          <p14:tracePt t="182057" x="7397750" y="6248400"/>
          <p14:tracePt t="182073" x="7404100" y="6248400"/>
          <p14:tracePt t="182090" x="7410450" y="6248400"/>
          <p14:tracePt t="182107" x="7416800" y="6248400"/>
          <p14:tracePt t="182123" x="7429500" y="6254750"/>
          <p14:tracePt t="182140" x="7442200" y="6261100"/>
          <p14:tracePt t="182157" x="7467600" y="6280150"/>
          <p14:tracePt t="182173" x="7505700" y="6299200"/>
          <p14:tracePt t="182190" x="7531100" y="6318250"/>
          <p14:tracePt t="182207" x="7543800" y="6324600"/>
          <p14:tracePt t="182223" x="7556500" y="6324600"/>
          <p14:tracePt t="182240" x="7562850" y="6324600"/>
          <p14:tracePt t="182257" x="7575550" y="6324600"/>
          <p14:tracePt t="182273" x="7581900" y="6324600"/>
          <p14:tracePt t="182290" x="7594600" y="6324600"/>
          <p14:tracePt t="182323" x="7600950" y="6324600"/>
          <p14:tracePt t="182347" x="7607300" y="6324600"/>
          <p14:tracePt t="182357" x="7613650" y="6324600"/>
          <p14:tracePt t="182373" x="7620000" y="6318250"/>
          <p14:tracePt t="182390" x="7626350" y="6311900"/>
          <p14:tracePt t="182407" x="7639050" y="6305550"/>
          <p14:tracePt t="182423" x="7645400" y="6305550"/>
          <p14:tracePt t="182440" x="7658100" y="6299200"/>
          <p14:tracePt t="182456" x="7664450" y="6299200"/>
          <p14:tracePt t="182473" x="7670800" y="6292850"/>
          <p14:tracePt t="182490" x="7683500" y="6292850"/>
          <p14:tracePt t="182506" x="7689850" y="6292850"/>
          <p14:tracePt t="182523" x="7689850" y="6286500"/>
          <p14:tracePt t="182540" x="7696200" y="6286500"/>
          <p14:tracePt t="182556" x="7696200" y="6280150"/>
          <p14:tracePt t="182573" x="7702550" y="6273800"/>
          <p14:tracePt t="182606" x="7708900" y="6273800"/>
          <p14:tracePt t="182786" x="7715250" y="6267450"/>
          <p14:tracePt t="183405" x="7708900" y="6267450"/>
          <p14:tracePt t="183422" x="7702550" y="6267450"/>
          <p14:tracePt t="183427" x="7696200" y="6267450"/>
          <p14:tracePt t="183439" x="7696200" y="6273800"/>
          <p14:tracePt t="183456" x="7677150" y="6286500"/>
          <p14:tracePt t="183472" x="7651750" y="6292850"/>
          <p14:tracePt t="183489" x="7613650" y="6299200"/>
          <p14:tracePt t="183506" x="7581900" y="6305550"/>
          <p14:tracePt t="183522" x="7531100" y="6311900"/>
          <p14:tracePt t="183539" x="7499350" y="6318250"/>
          <p14:tracePt t="183556" x="7448550" y="6330950"/>
          <p14:tracePt t="183572" x="7378700" y="6343650"/>
          <p14:tracePt t="183589" x="7296150" y="6375400"/>
          <p14:tracePt t="183605" x="7207250" y="6407150"/>
          <p14:tracePt t="183622" x="7124700" y="6438900"/>
          <p14:tracePt t="183639" x="7029450" y="6489700"/>
          <p14:tracePt t="183655" x="6819900" y="6546850"/>
          <p14:tracePt t="183672" x="6667500" y="6565900"/>
          <p14:tracePt t="183689" x="6521450" y="6572250"/>
          <p14:tracePt t="183705" x="6381750" y="6572250"/>
          <p14:tracePt t="183722" x="6267450" y="6572250"/>
          <p14:tracePt t="183739" x="6178550" y="6572250"/>
          <p14:tracePt t="183755" x="6070600" y="6578600"/>
          <p14:tracePt t="183772" x="5943600" y="6597650"/>
          <p14:tracePt t="183789" x="5822950" y="6610350"/>
          <p14:tracePt t="183805" x="5607050" y="6635750"/>
          <p14:tracePt t="183822" x="5429250" y="6654800"/>
          <p14:tracePt t="183839" x="5226050" y="6654800"/>
          <p14:tracePt t="183855" x="4972050" y="6584950"/>
          <p14:tracePt t="183872" x="4749800" y="6527800"/>
          <p14:tracePt t="183889" x="4559300" y="6483350"/>
          <p14:tracePt t="183905" x="4349750" y="6451600"/>
          <p14:tracePt t="183922" x="4273550" y="6451600"/>
          <p14:tracePt t="183938" x="4229100" y="6457950"/>
          <p14:tracePt t="183955" x="4178300" y="6470650"/>
          <p14:tracePt t="183973" x="4133850" y="6477000"/>
          <p14:tracePt t="183988" x="4102100" y="6483350"/>
          <p14:tracePt t="184005" x="4076700" y="6483350"/>
          <p14:tracePt t="184022" x="4044950" y="6477000"/>
          <p14:tracePt t="184038" x="4013200" y="6464300"/>
          <p14:tracePt t="184040" x="3994150" y="6457950"/>
          <p14:tracePt t="184055" x="3949700" y="6445250"/>
          <p14:tracePt t="184072" x="3905250" y="6432550"/>
          <p14:tracePt t="184088" x="3860800" y="6419850"/>
          <p14:tracePt t="184105" x="3816350" y="6407150"/>
          <p14:tracePt t="184122" x="3778250" y="6400800"/>
          <p14:tracePt t="184138" x="3733800" y="6388100"/>
          <p14:tracePt t="184155" x="3702050" y="6375400"/>
          <p14:tracePt t="184172" x="3663950" y="6356350"/>
          <p14:tracePt t="184188" x="3644900" y="6350000"/>
          <p14:tracePt t="184205" x="3632200" y="6350000"/>
          <p14:tracePt t="184222" x="3625850" y="6350000"/>
          <p14:tracePt t="184238" x="3613150" y="6350000"/>
          <p14:tracePt t="184272" x="3606800" y="6350000"/>
          <p14:tracePt t="184399" x="3606800" y="6356350"/>
          <p14:tracePt t="184407" x="3600450" y="6356350"/>
          <p14:tracePt t="184416" x="3594100" y="6362700"/>
          <p14:tracePt t="184431" x="3587750" y="6369050"/>
          <p14:tracePt t="184440" x="3581400" y="6375400"/>
          <p14:tracePt t="184455" x="3575050" y="6375400"/>
          <p14:tracePt t="184472" x="3562350" y="6388100"/>
          <p14:tracePt t="184571" x="3568700" y="6394450"/>
          <p14:tracePt t="184580" x="3600450" y="6407150"/>
          <p14:tracePt t="184588" x="3651250" y="6426200"/>
          <p14:tracePt t="184605" x="3740150" y="6457950"/>
          <p14:tracePt t="184621" x="3829050" y="6477000"/>
          <p14:tracePt t="184638" x="3886200" y="6483350"/>
          <p14:tracePt t="184655" x="3924300" y="6483350"/>
          <p14:tracePt t="184671" x="3956050" y="6483350"/>
          <p14:tracePt t="184688" x="3987800" y="6483350"/>
          <p14:tracePt t="184704" x="4019550" y="6483350"/>
          <p14:tracePt t="184721" x="4108450" y="6483350"/>
          <p14:tracePt t="184738" x="4171950" y="6496050"/>
          <p14:tracePt t="184754" x="4216400" y="6508750"/>
          <p14:tracePt t="184771" x="4260850" y="6521450"/>
          <p14:tracePt t="184788" x="4292600" y="6534150"/>
          <p14:tracePt t="184804" x="4318000" y="6540500"/>
          <p14:tracePt t="184821" x="4349750" y="6546850"/>
          <p14:tracePt t="184838" x="4368800" y="6546850"/>
          <p14:tracePt t="184854" x="4387850" y="6546850"/>
          <p14:tracePt t="184871" x="4413250" y="6546850"/>
          <p14:tracePt t="184888" x="4451350" y="6546850"/>
          <p14:tracePt t="184904" x="4489450" y="6546850"/>
          <p14:tracePt t="184921" x="4540250" y="6546850"/>
          <p14:tracePt t="184938" x="4591050" y="6546850"/>
          <p14:tracePt t="184954" x="4648200" y="6546850"/>
          <p14:tracePt t="184971" x="4724400" y="6540500"/>
          <p14:tracePt t="184988" x="4749800" y="6534150"/>
          <p14:tracePt t="185004" x="4775200" y="6527800"/>
          <p14:tracePt t="185021" x="4781550" y="6521450"/>
          <p14:tracePt t="185038" x="4800600" y="6515100"/>
          <p14:tracePt t="185054" x="4838700" y="6502400"/>
          <p14:tracePt t="185071" x="4876800" y="6496050"/>
          <p14:tracePt t="185088" x="4940300" y="6477000"/>
          <p14:tracePt t="185104" x="4972050" y="6464300"/>
          <p14:tracePt t="185121" x="4997450" y="6451600"/>
          <p14:tracePt t="185137" x="5003800" y="6451600"/>
          <p14:tracePt t="185154" x="5010150" y="6445250"/>
          <p14:tracePt t="185171" x="5022850" y="6438900"/>
          <p14:tracePt t="185187" x="5029200" y="6432550"/>
          <p14:tracePt t="185204" x="5041900" y="6432550"/>
          <p14:tracePt t="185221" x="5048250" y="6426200"/>
          <p14:tracePt t="185237" x="5060950" y="6419850"/>
          <p14:tracePt t="185254" x="5073650" y="6413500"/>
          <p14:tracePt t="185271" x="5080000" y="6407150"/>
          <p14:tracePt t="185287" x="5099050" y="6394450"/>
          <p14:tracePt t="185304" x="5124450" y="6394450"/>
          <p14:tracePt t="185321" x="5143500" y="6388100"/>
          <p14:tracePt t="185337" x="5156200" y="6388100"/>
          <p14:tracePt t="185354" x="5162550" y="6381750"/>
          <p14:tracePt t="185371" x="5168900" y="6381750"/>
          <p14:tracePt t="185753" x="5175250" y="6375400"/>
          <p14:tracePt t="185761" x="5181600" y="6375400"/>
          <p14:tracePt t="185770" x="5187950" y="6375400"/>
          <p14:tracePt t="185787" x="5194300" y="6375400"/>
          <p14:tracePt t="185804" x="5200650" y="6369050"/>
          <p14:tracePt t="185820" x="5213350" y="6369050"/>
          <p14:tracePt t="185837" x="5251450" y="6362700"/>
          <p14:tracePt t="185854" x="5321300" y="6356350"/>
          <p14:tracePt t="185870" x="5441950" y="6350000"/>
          <p14:tracePt t="185887" x="5568950" y="6350000"/>
          <p14:tracePt t="185903" x="5759450" y="6356350"/>
          <p14:tracePt t="185920" x="5848350" y="6375400"/>
          <p14:tracePt t="185937" x="5892800" y="6388100"/>
          <p14:tracePt t="185953" x="5924550" y="6388100"/>
          <p14:tracePt t="185970" x="5937250" y="6388100"/>
          <p14:tracePt t="185987" x="5943600" y="6388100"/>
          <p14:tracePt t="186003" x="5956300" y="6388100"/>
          <p14:tracePt t="186020" x="5962650" y="6388100"/>
          <p14:tracePt t="186037" x="5969000" y="6388100"/>
          <p14:tracePt t="186059" x="5975350" y="6388100"/>
          <p14:tracePt t="186070" x="5981700" y="6388100"/>
          <p14:tracePt t="186087" x="5988050" y="6388100"/>
          <p14:tracePt t="186103" x="5994400" y="6388100"/>
          <p14:tracePt t="186120" x="6000750" y="6388100"/>
          <p14:tracePt t="186137" x="6007100" y="6388100"/>
          <p14:tracePt t="186153" x="6013450" y="6388100"/>
          <p14:tracePt t="187101" x="6019800" y="6388100"/>
          <p14:tracePt t="187109" x="6038850" y="6388100"/>
          <p14:tracePt t="187119" x="6045200" y="6388100"/>
          <p14:tracePt t="187136" x="6070600" y="6394450"/>
          <p14:tracePt t="187152" x="6083300" y="6400800"/>
          <p14:tracePt t="187169" x="6096000" y="6400800"/>
          <p14:tracePt t="187186" x="6108700" y="6400800"/>
          <p14:tracePt t="187202" x="6121400" y="6400800"/>
          <p14:tracePt t="187219" x="6165850" y="6400800"/>
          <p14:tracePt t="187236" x="6197600" y="6407150"/>
          <p14:tracePt t="187252" x="6229350" y="6413500"/>
          <p14:tracePt t="187269" x="6273800" y="6413500"/>
          <p14:tracePt t="187286" x="6299200" y="6413500"/>
          <p14:tracePt t="187302" x="6311900" y="6413500"/>
          <p14:tracePt t="187319" x="6350000" y="6413500"/>
          <p14:tracePt t="187336" x="6413500" y="6413500"/>
          <p14:tracePt t="187352" x="6457950" y="6413500"/>
          <p14:tracePt t="187369" x="6515100" y="6413500"/>
          <p14:tracePt t="187386" x="6553200" y="6413500"/>
          <p14:tracePt t="187402" x="6572250" y="6413500"/>
          <p14:tracePt t="187419" x="6578600" y="6407150"/>
          <p14:tracePt t="187436" x="6584950" y="6400800"/>
          <p14:tracePt t="187452" x="6597650" y="6394450"/>
          <p14:tracePt t="187469" x="6604000" y="6394450"/>
          <p14:tracePt t="187485" x="6616700" y="6394450"/>
          <p14:tracePt t="187502" x="6629400" y="6394450"/>
          <p14:tracePt t="187519" x="6629400" y="6388100"/>
          <p14:tracePt t="187535" x="6635750" y="6388100"/>
          <p14:tracePt t="187555" x="6642100" y="6381750"/>
          <p14:tracePt t="187579" x="6648450" y="6381750"/>
          <p14:tracePt t="187587" x="6648450" y="6375400"/>
          <p14:tracePt t="187602" x="6661150" y="6375400"/>
          <p14:tracePt t="187635" x="6667500" y="6375400"/>
          <p14:tracePt t="187652" x="6673850" y="6375400"/>
          <p14:tracePt t="188238" x="6667500" y="6369050"/>
          <p14:tracePt t="189111" x="6661150" y="6369050"/>
          <p14:tracePt t="189118" x="6654800" y="6369050"/>
          <p14:tracePt t="189135" x="6648450" y="6375400"/>
          <p14:tracePt t="189170" x="6642100" y="6375400"/>
          <p14:tracePt t="189185" x="6635750" y="6375400"/>
          <p14:tracePt t="189201" x="6565900" y="6311900"/>
          <p14:tracePt t="189218" x="6464300" y="6216650"/>
          <p14:tracePt t="189235" x="6394450" y="6127750"/>
          <p14:tracePt t="189251" x="6330950" y="6038850"/>
          <p14:tracePt t="189268" x="6267450" y="5937250"/>
          <p14:tracePt t="189285" x="6172200" y="5797550"/>
          <p14:tracePt t="189302" x="5994400" y="5600700"/>
          <p14:tracePt t="189318" x="5835650" y="5486400"/>
          <p14:tracePt t="189335" x="5607050" y="5359400"/>
          <p14:tracePt t="189351" x="5384800" y="5257800"/>
          <p14:tracePt t="189368" x="5207000" y="5137150"/>
          <p14:tracePt t="189384" x="5054600" y="5035550"/>
          <p14:tracePt t="189401" x="4933950" y="4946650"/>
          <p14:tracePt t="189418" x="4851400" y="4870450"/>
          <p14:tracePt t="189434" x="4781550" y="4794250"/>
          <p14:tracePt t="189452" x="4641850" y="4629150"/>
          <p14:tracePt t="189468" x="4559300" y="4521200"/>
          <p14:tracePt t="189484" x="4495800" y="4445000"/>
          <p14:tracePt t="189501" x="4445000" y="4387850"/>
          <p14:tracePt t="189518" x="4425950" y="4337050"/>
          <p14:tracePt t="189534" x="4419600" y="4286250"/>
          <p14:tracePt t="189551" x="4419600" y="4254500"/>
          <p14:tracePt t="189568" x="4552950" y="4191000"/>
          <p14:tracePt t="189584" x="4667250" y="4133850"/>
          <p14:tracePt t="189601" x="4794250" y="4140200"/>
          <p14:tracePt t="189618" x="4959350" y="4178300"/>
          <p14:tracePt t="189634" x="5149850" y="4254500"/>
          <p14:tracePt t="189650" x="5353050" y="4349750"/>
          <p14:tracePt t="189667" x="5461000" y="4432300"/>
          <p14:tracePt t="189684" x="5486400" y="4483100"/>
          <p14:tracePt t="189701" x="5486400" y="4552950"/>
          <p14:tracePt t="189718" x="5416550" y="4692650"/>
          <p14:tracePt t="189734" x="5365750" y="4743450"/>
          <p14:tracePt t="189751" x="5308600" y="4787900"/>
          <p14:tracePt t="189768" x="5238750" y="4826000"/>
          <p14:tracePt t="189784" x="5156200" y="4845050"/>
          <p14:tracePt t="189801" x="5048250" y="4851400"/>
          <p14:tracePt t="189817" x="4921250" y="4851400"/>
          <p14:tracePt t="189834" x="4806950" y="4826000"/>
          <p14:tracePt t="189851" x="4667250" y="4756150"/>
          <p14:tracePt t="189867" x="4610100" y="4705350"/>
          <p14:tracePt t="189884" x="4584700" y="4667250"/>
          <p14:tracePt t="189901" x="4616450" y="4622800"/>
          <p14:tracePt t="189920" x="4743450" y="4584700"/>
          <p14:tracePt t="189934" x="4953000" y="4654550"/>
          <p14:tracePt t="189951" x="5200650" y="4775200"/>
          <p14:tracePt t="189967" x="5391150" y="4883150"/>
          <p14:tracePt t="189984" x="5549900" y="5054600"/>
          <p14:tracePt t="190001" x="5568950" y="5111750"/>
          <p14:tracePt t="190017" x="5568950" y="5200650"/>
          <p14:tracePt t="190034" x="5556250" y="5251450"/>
          <p14:tracePt t="190050" x="5524500" y="5289550"/>
          <p14:tracePt t="190067" x="5467350" y="5321300"/>
          <p14:tracePt t="190084" x="5416550" y="5334000"/>
          <p14:tracePt t="190101" x="5340350" y="5334000"/>
          <p14:tracePt t="190118" x="5226050" y="5283200"/>
          <p14:tracePt t="190134" x="5175250" y="5232400"/>
          <p14:tracePt t="190150" x="5137150" y="5162550"/>
          <p14:tracePt t="190167" x="5111750" y="5060950"/>
          <p14:tracePt t="190184" x="5092700" y="4908550"/>
          <p14:tracePt t="190200" x="5086350" y="4673600"/>
          <p14:tracePt t="190218" x="5099050" y="4222750"/>
          <p14:tracePt t="190234" x="5118100" y="3803650"/>
          <p14:tracePt t="190250" x="5111750" y="3384550"/>
          <p14:tracePt t="190267" x="5092700" y="2984500"/>
          <p14:tracePt t="190284" x="5092700" y="2597150"/>
          <p14:tracePt t="190300" x="5092700" y="2305050"/>
          <p14:tracePt t="190317" x="5124450" y="2006600"/>
          <p14:tracePt t="190336" x="5219700" y="1771650"/>
          <p14:tracePt t="190350" x="5245100" y="1708150"/>
          <p14:tracePt t="190367" x="5283200" y="1593850"/>
          <p14:tracePt t="190384" x="5308600" y="1555750"/>
          <p14:tracePt t="190400" x="5321300" y="1530350"/>
          <p14:tracePt t="190417" x="5334000" y="1511300"/>
          <p14:tracePt t="190434" x="5340350" y="1504950"/>
          <p14:tracePt t="190450" x="5346700" y="1492250"/>
          <p14:tracePt t="190467" x="5359400" y="1492250"/>
          <p14:tracePt t="190484" x="5378450" y="1466850"/>
          <p14:tracePt t="190500" x="5441950" y="1416050"/>
          <p14:tracePt t="190517" x="5480050" y="1390650"/>
          <p14:tracePt t="190534" x="5518150" y="1352550"/>
          <p14:tracePt t="190550" x="5562600" y="1327150"/>
          <p14:tracePt t="190567" x="5588000" y="1301750"/>
          <p14:tracePt t="190583" x="5607050" y="1289050"/>
          <p14:tracePt t="190600" x="5613400" y="1282700"/>
          <p14:tracePt t="190617" x="5626100" y="1276350"/>
          <p14:tracePt t="190634" x="5651500" y="1212850"/>
          <p14:tracePt t="190650" x="5683250" y="1098550"/>
          <p14:tracePt t="190667" x="5715000" y="971550"/>
          <p14:tracePt t="190683" x="5740400" y="850900"/>
          <p14:tracePt t="190700" x="5753100" y="762000"/>
          <p14:tracePt t="190717" x="5759450" y="711200"/>
          <p14:tracePt t="190733" x="5759450" y="679450"/>
          <p14:tracePt t="190750" x="5759450" y="654050"/>
          <p14:tracePt t="190767" x="5759450" y="641350"/>
          <p14:tracePt t="190892" x="5753100" y="635000"/>
          <p14:tracePt t="190908" x="5746750" y="635000"/>
          <p14:tracePt t="190917" x="5740400" y="628650"/>
          <p14:tracePt t="190924" x="5740400" y="622300"/>
          <p14:tracePt t="191472" x="5740400" y="635000"/>
          <p14:tracePt t="191480" x="5740400" y="641350"/>
          <p14:tracePt t="191488" x="5740400" y="647700"/>
          <p14:tracePt t="191499" x="5740400" y="654050"/>
          <p14:tracePt t="191516" x="5740400" y="666750"/>
          <p14:tracePt t="191533" x="5740400" y="673100"/>
          <p14:tracePt t="191550" x="5734050" y="685800"/>
          <p14:tracePt t="191566" x="5727700" y="698500"/>
          <p14:tracePt t="191582" x="5715000" y="704850"/>
          <p14:tracePt t="191599" x="5708650" y="704850"/>
          <p14:tracePt t="191616" x="5695950" y="717550"/>
          <p14:tracePt t="191633" x="5689600" y="717550"/>
          <p14:tracePt t="191649" x="5683250" y="717550"/>
          <p14:tracePt t="191666" x="5676900" y="717550"/>
          <p14:tracePt t="191682" x="5664200" y="717550"/>
          <p14:tracePt t="191699" x="5613400" y="673100"/>
          <p14:tracePt t="191716" x="5556250" y="622300"/>
          <p14:tracePt t="191732" x="5511800" y="596900"/>
          <p14:tracePt t="191749" x="5480050" y="577850"/>
          <p14:tracePt t="191766" x="5467350" y="571500"/>
          <p14:tracePt t="191782" x="5454650" y="565150"/>
          <p14:tracePt t="191816" x="5441950" y="552450"/>
          <p14:tracePt t="191832" x="5441950" y="546100"/>
          <p14:tracePt t="191849" x="5441950" y="533400"/>
          <p14:tracePt t="191866" x="5435600" y="527050"/>
          <p14:tracePt t="191882" x="5435600" y="514350"/>
          <p14:tracePt t="191899" x="5435600" y="488950"/>
          <p14:tracePt t="191916" x="5441950" y="476250"/>
          <p14:tracePt t="191932" x="5454650" y="463550"/>
          <p14:tracePt t="191949" x="5461000" y="450850"/>
          <p14:tracePt t="191966" x="5480050" y="438150"/>
          <p14:tracePt t="191982" x="5492750" y="431800"/>
          <p14:tracePt t="191999" x="5518150" y="419100"/>
          <p14:tracePt t="192016" x="5543550" y="406400"/>
          <p14:tracePt t="192032" x="5562600" y="400050"/>
          <p14:tracePt t="192049" x="5568950" y="393700"/>
          <p14:tracePt t="192052" x="5575300" y="387350"/>
          <p14:tracePt t="192066" x="5581650" y="381000"/>
          <p14:tracePt t="192082" x="5594350" y="381000"/>
          <p14:tracePt t="192099" x="5600700" y="374650"/>
          <p14:tracePt t="192115" x="5613400" y="368300"/>
          <p14:tracePt t="192132" x="5619750" y="368300"/>
          <p14:tracePt t="192149" x="5632450" y="368300"/>
          <p14:tracePt t="192165" x="5651500" y="368300"/>
          <p14:tracePt t="192182" x="5670550" y="381000"/>
          <p14:tracePt t="192199" x="5708650" y="393700"/>
          <p14:tracePt t="192216" x="5740400" y="412750"/>
          <p14:tracePt t="192232" x="5753100" y="425450"/>
          <p14:tracePt t="192249" x="5765800" y="431800"/>
          <p14:tracePt t="192265" x="5784850" y="444500"/>
          <p14:tracePt t="192282" x="5803900" y="450850"/>
          <p14:tracePt t="192299" x="5829300" y="463550"/>
          <p14:tracePt t="192315" x="5835650" y="476250"/>
          <p14:tracePt t="192332" x="5848350" y="482600"/>
          <p14:tracePt t="192349" x="5854700" y="488950"/>
          <p14:tracePt t="192365" x="5867400" y="508000"/>
          <p14:tracePt t="192382" x="5880100" y="514350"/>
          <p14:tracePt t="192399" x="5886450" y="527050"/>
          <p14:tracePt t="192415" x="5899150" y="546100"/>
          <p14:tracePt t="192432" x="5905500" y="552450"/>
          <p14:tracePt t="192449" x="5918200" y="565150"/>
          <p14:tracePt t="192466" x="5918200" y="577850"/>
          <p14:tracePt t="192482" x="5918200" y="590550"/>
          <p14:tracePt t="192499" x="5918200" y="596900"/>
          <p14:tracePt t="192515" x="5918200" y="603250"/>
          <p14:tracePt t="192532" x="5918200" y="609600"/>
          <p14:tracePt t="192549" x="5918200" y="615950"/>
          <p14:tracePt t="192565" x="5918200" y="628650"/>
          <p14:tracePt t="192582" x="5911850" y="635000"/>
          <p14:tracePt t="192599" x="5905500" y="641350"/>
          <p14:tracePt t="192616" x="5892800" y="647700"/>
          <p14:tracePt t="192632" x="5886450" y="660400"/>
          <p14:tracePt t="192648" x="5873750" y="666750"/>
          <p14:tracePt t="192665" x="5873750" y="673100"/>
          <p14:tracePt t="192682" x="5861050" y="679450"/>
          <p14:tracePt t="192698" x="5854700" y="692150"/>
          <p14:tracePt t="192715" x="5842000" y="698500"/>
          <p14:tracePt t="192732" x="5829300" y="711200"/>
          <p14:tracePt t="192748" x="5829300" y="717550"/>
          <p14:tracePt t="192765" x="5822950" y="723900"/>
          <p14:tracePt t="192781" x="5816600" y="730250"/>
          <p14:tracePt t="192798" x="5810250" y="730250"/>
          <p14:tracePt t="192815" x="5810250" y="736600"/>
          <p14:tracePt t="192832" x="5803900" y="736600"/>
          <p14:tracePt t="192848" x="5797550" y="742950"/>
          <p14:tracePt t="192865" x="5791200" y="742950"/>
          <p14:tracePt t="192881" x="5784850" y="749300"/>
          <p14:tracePt t="192898" x="5778500" y="749300"/>
          <p14:tracePt t="192931" x="5772150" y="755650"/>
          <p14:tracePt t="192948" x="5765800" y="755650"/>
          <p14:tracePt t="192965" x="5759450" y="762000"/>
          <p14:tracePt t="192981" x="5753100" y="762000"/>
          <p14:tracePt t="192998" x="5740400" y="762000"/>
          <p14:tracePt t="193015" x="5740400" y="768350"/>
          <p14:tracePt t="193048" x="5734050" y="768350"/>
          <p14:tracePt t="193087" x="5727700" y="768350"/>
          <p14:tracePt t="193095" x="5721350" y="774700"/>
          <p14:tracePt t="193100" x="5721350" y="781050"/>
          <p14:tracePt t="193115" x="5715000" y="781050"/>
          <p14:tracePt t="193132" x="5695950" y="812800"/>
          <p14:tracePt t="193148" x="5683250" y="882650"/>
          <p14:tracePt t="193164" x="5689600" y="984250"/>
          <p14:tracePt t="193181" x="5702300" y="1130300"/>
          <p14:tracePt t="193198" x="5708650" y="1282700"/>
          <p14:tracePt t="193214" x="5721350" y="1504950"/>
          <p14:tracePt t="193231" x="5727700" y="1714500"/>
          <p14:tracePt t="193248" x="5740400" y="1905000"/>
          <p14:tracePt t="193264" x="5778500" y="2095500"/>
          <p14:tracePt t="193281" x="5816600" y="2343150"/>
          <p14:tracePt t="193298" x="5803900" y="2501900"/>
          <p14:tracePt t="193314" x="5791200" y="2635250"/>
          <p14:tracePt t="193331" x="5765800" y="2755900"/>
          <p14:tracePt t="193348" x="5753100" y="2813050"/>
          <p14:tracePt t="193364" x="5746750" y="2832100"/>
          <p14:tracePt t="193382" x="5740400" y="2844800"/>
          <p14:tracePt t="193398" x="5734050" y="2844800"/>
          <p14:tracePt t="193414" x="5721350" y="2851150"/>
          <p14:tracePt t="193431" x="5695950" y="2857500"/>
          <p14:tracePt t="193448" x="5670550" y="2857500"/>
          <p14:tracePt t="193464" x="5638800" y="2857500"/>
          <p14:tracePt t="193481" x="5600700" y="2857500"/>
          <p14:tracePt t="193498" x="5568950" y="2863850"/>
          <p14:tracePt t="193514" x="5543550" y="2876550"/>
          <p14:tracePt t="193531" x="5505450" y="2882900"/>
          <p14:tracePt t="193548" x="5441950" y="2882900"/>
          <p14:tracePt t="193564" x="5397500" y="2882900"/>
          <p14:tracePt t="193581" x="5359400" y="2876550"/>
          <p14:tracePt t="193597" x="5308600" y="2863850"/>
          <p14:tracePt t="193614" x="5257800" y="2851150"/>
          <p14:tracePt t="193631" x="5232400" y="2838450"/>
          <p14:tracePt t="193647" x="5219700" y="2838450"/>
          <p14:tracePt t="193664" x="5207000" y="2838450"/>
          <p14:tracePt t="193758" x="5207000" y="2832100"/>
          <p14:tracePt t="193774" x="5219700" y="2825750"/>
          <p14:tracePt t="193783" x="5238750" y="2819400"/>
          <p14:tracePt t="193791" x="5264150" y="2813050"/>
          <p14:tracePt t="193799" x="5289550" y="2813050"/>
          <p14:tracePt t="193814" x="5334000" y="2813050"/>
          <p14:tracePt t="193831" x="5372100" y="2813050"/>
          <p14:tracePt t="193847" x="5391150" y="2813050"/>
          <p14:tracePt t="193864" x="5397500" y="2813050"/>
          <p14:tracePt t="194074" x="5416550" y="2832100"/>
          <p14:tracePt t="194080" x="5448300" y="2882900"/>
          <p14:tracePt t="194088" x="5499100" y="2933700"/>
          <p14:tracePt t="194097" x="5549900" y="2997200"/>
          <p14:tracePt t="194114" x="5689600" y="3194050"/>
          <p14:tracePt t="194131" x="5905500" y="3670300"/>
          <p14:tracePt t="194149" x="6248400" y="4381500"/>
          <p14:tracePt t="194164" x="6610350" y="5194300"/>
          <p14:tracePt t="194182" x="7029450" y="5930900"/>
          <p14:tracePt t="194199" x="7112000" y="6184900"/>
          <p14:tracePt t="194214" x="7124700" y="6324600"/>
          <p14:tracePt t="194230" x="7124700" y="6400800"/>
          <p14:tracePt t="194247" x="7112000" y="6445250"/>
          <p14:tracePt t="194264" x="7105650" y="6464300"/>
          <p14:tracePt t="194280" x="7099300" y="6477000"/>
          <p14:tracePt t="194297" x="7099300" y="6496050"/>
          <p14:tracePt t="194314" x="7099300" y="6540500"/>
          <p14:tracePt t="194330" x="7099300" y="6584950"/>
          <p14:tracePt t="194347" x="7099300" y="6648450"/>
          <p14:tracePt t="194363" x="7124700" y="6737350"/>
          <p14:tracePt t="194380" x="7169150" y="6832600"/>
          <p14:tracePt t="194397" x="7232650" y="6851650"/>
          <p14:tracePt t="194413" x="7283450" y="6851650"/>
          <p14:tracePt t="194430" x="7327900" y="6851650"/>
          <p14:tracePt t="194447" x="7340600" y="6851650"/>
          <p14:tracePt t="194463" x="7346950" y="6851650"/>
          <p14:tracePt t="194480" x="7346950" y="6807200"/>
          <p14:tracePt t="194496" x="7346950" y="6750050"/>
          <p14:tracePt t="194513" x="7334250" y="6673850"/>
          <p14:tracePt t="194530" x="7277100" y="6578600"/>
          <p14:tracePt t="194547" x="7188200" y="6477000"/>
          <p14:tracePt t="194563" x="7086600" y="6388100"/>
          <p14:tracePt t="194566" x="7048500" y="6356350"/>
          <p14:tracePt t="194580" x="6997700" y="6324600"/>
          <p14:tracePt t="194597" x="6959600" y="6305550"/>
          <p14:tracePt t="194613" x="6953250" y="6299200"/>
          <p14:tracePt t="194690" x="6946900" y="6299200"/>
          <p14:tracePt t="194722" x="6940550" y="6299200"/>
          <p14:tracePt t="194730" x="6934200" y="6299200"/>
          <p14:tracePt t="194738" x="6927850" y="6299200"/>
          <p14:tracePt t="194747" x="6927850" y="6292850"/>
          <p14:tracePt t="194763" x="6915150" y="6286500"/>
          <p14:tracePt t="194780" x="6902450" y="6280150"/>
          <p14:tracePt t="194796" x="6883400" y="6273800"/>
          <p14:tracePt t="194813" x="6864350" y="6267450"/>
          <p14:tracePt t="194830" x="6838950" y="6261100"/>
          <p14:tracePt t="194847" x="6826250" y="6261100"/>
          <p14:tracePt t="194957" x="6826250" y="6267450"/>
          <p14:tracePt t="194964" x="6845300" y="6273800"/>
          <p14:tracePt t="194972" x="6858000" y="6280150"/>
          <p14:tracePt t="194983" x="6877050" y="6280150"/>
          <p14:tracePt t="194996" x="6902450" y="6280150"/>
          <p14:tracePt t="195012" x="6934200" y="6286500"/>
          <p14:tracePt t="195029" x="6959600" y="6286500"/>
          <p14:tracePt t="195046" x="6978650" y="6286500"/>
          <p14:tracePt t="195063" x="7016750" y="6286500"/>
          <p14:tracePt t="195066" x="7029450" y="6286500"/>
          <p14:tracePt t="195079" x="7035800" y="6286500"/>
          <p14:tracePt t="195096" x="7067550" y="6286500"/>
          <p14:tracePt t="195113" x="7092950" y="6286500"/>
          <p14:tracePt t="195130" x="7150100" y="6286500"/>
          <p14:tracePt t="195146" x="7188200" y="6286500"/>
          <p14:tracePt t="195163" x="7207250" y="6286500"/>
          <p14:tracePt t="195179" x="7226300" y="6292850"/>
          <p14:tracePt t="195196" x="7239000" y="6299200"/>
          <p14:tracePt t="195213" x="7258050" y="6299200"/>
          <p14:tracePt t="195230" x="7296150" y="6305550"/>
          <p14:tracePt t="195246" x="7327900" y="6305550"/>
          <p14:tracePt t="195263" x="7359650" y="6311900"/>
          <p14:tracePt t="195279" x="7391400" y="6318250"/>
          <p14:tracePt t="195296" x="7397750" y="6318250"/>
          <p14:tracePt t="195313" x="7404100" y="6318250"/>
          <p14:tracePt t="195329" x="7410450" y="6318250"/>
          <p14:tracePt t="195346" x="7416800" y="6324600"/>
          <p14:tracePt t="195363" x="7429500" y="6324600"/>
          <p14:tracePt t="195380" x="7454900" y="6330950"/>
          <p14:tracePt t="195397" x="7473950" y="6330950"/>
          <p14:tracePt t="195413" x="7493000" y="6337300"/>
          <p14:tracePt t="195429" x="7499350" y="6337300"/>
          <p14:tracePt t="195447" x="7512050" y="6337300"/>
          <p14:tracePt t="195462" x="7518400" y="6337300"/>
          <p14:tracePt t="195479" x="7524750" y="6337300"/>
          <p14:tracePt t="195496" x="7537450" y="6337300"/>
          <p14:tracePt t="195512" x="7556500" y="6337300"/>
          <p14:tracePt t="195529" x="7569200" y="6337300"/>
          <p14:tracePt t="195546" x="7575550" y="6337300"/>
          <p14:tracePt t="195563" x="7588250" y="6330950"/>
          <p14:tracePt t="195579" x="7594600" y="6330950"/>
          <p14:tracePt t="195606" x="7600950" y="6324600"/>
          <p14:tracePt t="195623" x="7607300" y="6324600"/>
          <p14:tracePt t="195631" x="7607300" y="6318250"/>
          <p14:tracePt t="195695" x="7613650" y="6311900"/>
          <p14:tracePt t="195701" x="7613650" y="6305550"/>
          <p14:tracePt t="195712" x="7613650" y="6299200"/>
          <p14:tracePt t="195729" x="7613650" y="6292850"/>
          <p14:tracePt t="195746" x="7613650" y="6280150"/>
          <p14:tracePt t="195762" x="7613650" y="6261100"/>
          <p14:tracePt t="195779" x="7607300" y="6242050"/>
          <p14:tracePt t="195796" x="7600950" y="6235700"/>
          <p14:tracePt t="195812" x="7594600" y="6223000"/>
          <p14:tracePt t="195829" x="7594600" y="6216650"/>
          <p14:tracePt t="195846" x="7594600" y="6210300"/>
          <p14:tracePt t="195862" x="7588250" y="6197600"/>
          <p14:tracePt t="195879" x="7581900" y="6191250"/>
          <p14:tracePt t="195896" x="7581900" y="6178550"/>
          <p14:tracePt t="195912" x="7581900" y="6172200"/>
          <p14:tracePt t="195929" x="7575550" y="6159500"/>
          <p14:tracePt t="195945" x="7575550" y="6153150"/>
          <p14:tracePt t="195962" x="7569200" y="6140450"/>
          <p14:tracePt t="195979" x="7562850" y="6127750"/>
          <p14:tracePt t="195995" x="7562850" y="6121400"/>
          <p14:tracePt t="196012" x="7556500" y="6115050"/>
          <p14:tracePt t="196029" x="7550150" y="6102350"/>
          <p14:tracePt t="196046" x="7550150" y="6089650"/>
          <p14:tracePt t="196063" x="7550150" y="6083300"/>
          <p14:tracePt t="196375" x="7550150" y="6089650"/>
          <p14:tracePt t="196384" x="7550150" y="6102350"/>
          <p14:tracePt t="196395" x="7556500" y="6121400"/>
          <p14:tracePt t="196412" x="7562850" y="6140450"/>
          <p14:tracePt t="196428" x="7569200" y="6146800"/>
          <p14:tracePt t="196445" x="7569200" y="6153150"/>
          <p14:tracePt t="196462" x="7569200" y="6159500"/>
          <p14:tracePt t="196696" x="7581900" y="6146800"/>
          <p14:tracePt t="196704" x="7600950" y="6134100"/>
          <p14:tracePt t="196712" x="7626350" y="6121400"/>
          <p14:tracePt t="196728" x="7677150" y="6096000"/>
          <p14:tracePt t="196744" x="7715250" y="6083300"/>
          <p14:tracePt t="196761" x="7721600" y="6076950"/>
          <p14:tracePt t="196852" x="7708900" y="6089650"/>
          <p14:tracePt t="196861" x="7689850" y="6102350"/>
          <p14:tracePt t="196868" x="7670800" y="6108700"/>
          <p14:tracePt t="196878" x="7651750" y="6115050"/>
          <p14:tracePt t="196895" x="7620000" y="6121400"/>
          <p14:tracePt t="196911" x="7607300" y="6127750"/>
          <p14:tracePt t="196928" x="7594600" y="6127750"/>
          <p14:tracePt t="197024" x="7613650" y="6127750"/>
          <p14:tracePt t="197033" x="7639050" y="6127750"/>
          <p14:tracePt t="197044" x="7664450" y="6134100"/>
          <p14:tracePt t="197061" x="7702550" y="6134100"/>
          <p14:tracePt t="197077" x="7734300" y="6134100"/>
          <p14:tracePt t="197079" x="7740650" y="6134100"/>
          <p14:tracePt t="197094" x="7753350" y="6134100"/>
          <p14:tracePt t="197111" x="7759700" y="6134100"/>
          <p14:tracePt t="197128" x="7766050" y="6134100"/>
          <p14:tracePt t="197183" x="7772400" y="6134100"/>
          <p14:tracePt t="197197" x="7778750" y="6140450"/>
          <p14:tracePt t="197204" x="7778750" y="6146800"/>
          <p14:tracePt t="197212" x="7791450" y="6146800"/>
          <p14:tracePt t="197228" x="7804150" y="6159500"/>
          <p14:tracePt t="197244" x="7816850" y="6172200"/>
          <p14:tracePt t="197261" x="7835900" y="6178550"/>
          <p14:tracePt t="197347" x="7835900" y="6184900"/>
          <p14:tracePt t="197370" x="7823200" y="6184900"/>
          <p14:tracePt t="197457" x="7823200" y="6191250"/>
          <p14:tracePt t="197467" x="7823200" y="6197600"/>
          <p14:tracePt t="197478" x="7835900" y="6203950"/>
          <p14:tracePt t="197556" x="7835900" y="6210300"/>
          <p14:tracePt t="197564" x="7829550" y="6216650"/>
          <p14:tracePt t="197577" x="7816850" y="6229350"/>
          <p14:tracePt t="197594" x="7810500" y="6229350"/>
          <p14:tracePt t="197611" x="7804150" y="6229350"/>
          <p14:tracePt t="197629" x="7804150" y="6235700"/>
          <p14:tracePt t="197744" x="7816850" y="6235700"/>
          <p14:tracePt t="197753" x="7823200" y="6229350"/>
          <p14:tracePt t="197761" x="7829550" y="6229350"/>
          <p14:tracePt t="197777" x="7842250" y="6229350"/>
          <p14:tracePt t="197794" x="7848600" y="6229350"/>
          <p14:tracePt t="197832" x="7848600" y="6223000"/>
          <p14:tracePt t="197918" x="7835900" y="6223000"/>
          <p14:tracePt t="197929" x="7829550" y="6223000"/>
          <p14:tracePt t="197943" x="7816850" y="6223000"/>
          <p14:tracePt t="198120" x="7816850" y="6216650"/>
          <p14:tracePt t="198128" x="7829550" y="6203950"/>
          <p14:tracePt t="198144" x="7867650" y="6165850"/>
          <p14:tracePt t="198160" x="7893050" y="6140450"/>
          <p14:tracePt t="198177" x="7918450" y="6134100"/>
          <p14:tracePt t="198194" x="7924800" y="6127750"/>
          <p14:tracePt t="198287" x="7924800" y="6140450"/>
          <p14:tracePt t="198294" x="7918450" y="6159500"/>
          <p14:tracePt t="198310" x="7912100" y="6178550"/>
          <p14:tracePt t="198327" x="7880350" y="6191250"/>
          <p14:tracePt t="198343" x="7854950" y="6197600"/>
          <p14:tracePt t="198360" x="7842250" y="6197600"/>
          <p14:tracePt t="198411" x="7842250" y="6191250"/>
          <p14:tracePt t="198419" x="7842250" y="6178550"/>
          <p14:tracePt t="198427" x="7861300" y="6146800"/>
          <p14:tracePt t="198443" x="7905750" y="6108700"/>
          <p14:tracePt t="198460" x="7950200" y="6076950"/>
          <p14:tracePt t="198477" x="7994650" y="6057900"/>
          <p14:tracePt t="198493" x="8007350" y="6051550"/>
          <p14:tracePt t="198510" x="8013700" y="6051550"/>
          <p14:tracePt t="198553" x="8013700" y="6070600"/>
          <p14:tracePt t="198560" x="8013700" y="6083300"/>
          <p14:tracePt t="198576" x="8001000" y="6121400"/>
          <p14:tracePt t="198593" x="7988300" y="6146800"/>
          <p14:tracePt t="198610" x="7956550" y="6165850"/>
          <p14:tracePt t="198626" x="7918450" y="6178550"/>
          <p14:tracePt t="198643" x="7893050" y="6178550"/>
          <p14:tracePt t="198660" x="7880350" y="6178550"/>
          <p14:tracePt t="198676" x="7867650" y="6153150"/>
          <p14:tracePt t="198693" x="7854950" y="6102350"/>
          <p14:tracePt t="198709" x="7854950" y="6057900"/>
          <p14:tracePt t="198726" x="7899400" y="6019800"/>
          <p14:tracePt t="198743" x="7956550" y="6000750"/>
          <p14:tracePt t="198760" x="8007350" y="5994400"/>
          <p14:tracePt t="198776" x="8058150" y="6000750"/>
          <p14:tracePt t="198793" x="8077200" y="6013450"/>
          <p14:tracePt t="198810" x="8089900" y="6051550"/>
          <p14:tracePt t="198826" x="8089900" y="6083300"/>
          <p14:tracePt t="198843" x="8058150" y="6108700"/>
          <p14:tracePt t="198859" x="8045450" y="6121400"/>
          <p14:tracePt t="198876" x="8039100" y="6121400"/>
          <p14:tracePt t="199030" x="8032750" y="6121400"/>
          <p14:tracePt t="199101" x="8032750" y="6127750"/>
          <p14:tracePt t="199146" x="8026400" y="6127750"/>
          <p14:tracePt t="199248" x="8020050" y="6127750"/>
          <p14:tracePt t="199256" x="8007350" y="6127750"/>
          <p14:tracePt t="199264" x="7981950" y="6127750"/>
          <p14:tracePt t="199276" x="7950200" y="6121400"/>
          <p14:tracePt t="199293" x="7804150" y="6076950"/>
          <p14:tracePt t="199309" x="7639050" y="5956300"/>
          <p14:tracePt t="199326" x="7239000" y="5695950"/>
          <p14:tracePt t="199343" x="7092950" y="5588000"/>
          <p14:tracePt t="199359" x="7016750" y="5524500"/>
          <p14:tracePt t="199376" x="6978650" y="5467350"/>
          <p14:tracePt t="199392" x="6972300" y="5454650"/>
          <p14:tracePt t="199409" x="6972300" y="5448300"/>
          <p14:tracePt t="199531" x="6965950" y="5448300"/>
          <p14:tracePt t="199547" x="6959600" y="544830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AC20-F2F0-458D-A249-ACC5488C64A0}" type="slidenum">
              <a:rPr lang="en-US" altLang="th-TH" smtClean="0"/>
              <a:pPr/>
              <a:t>22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292178" y="1982575"/>
            <a:ext cx="206017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lnSpc>
                <a:spcPts val="3600"/>
              </a:lnSpc>
            </a:pP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กระแสที่ผ่าน </a:t>
            </a: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14600"/>
            <a:ext cx="260680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lnSpc>
                <a:spcPts val="3600"/>
              </a:lnSpc>
            </a:pP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แรงดันที่ตกคร่อม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874" y="3137051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รับ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04800"/>
            <a:ext cx="5174428" cy="1623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982575"/>
            <a:ext cx="1287892" cy="403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160" y="2029528"/>
            <a:ext cx="3444538" cy="4115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271" y="2561621"/>
            <a:ext cx="1638442" cy="3810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2430" y="2542571"/>
            <a:ext cx="2385267" cy="4343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5317" y="2996064"/>
            <a:ext cx="4214225" cy="8230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753" y="5342033"/>
            <a:ext cx="8253175" cy="4801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3841" y="4675973"/>
            <a:ext cx="337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รวมทั้งหมด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2178" y="6005063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ซึ่งเป็นไปตามกฎอนุรักษ์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Power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64583" y="3858850"/>
            <a:ext cx="6793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จะเห็นได้ว่า 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ไม่ได้รับ 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ไปใช้งาน เพราะ </a:t>
            </a:r>
            <a:r>
              <a:rPr lang="en-US" alt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</a:t>
            </a:r>
            <a:endParaRPr lang="en-US" alt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83941"/>
              </p:ext>
            </p:extLst>
          </p:nvPr>
        </p:nvGraphicFramePr>
        <p:xfrm>
          <a:off x="4693380" y="2514600"/>
          <a:ext cx="3566475" cy="4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081" name="Equation" r:id="rId10" imgW="1536480" imgH="203040" progId="Equation.3">
                  <p:embed/>
                </p:oleObj>
              </mc:Choice>
              <mc:Fallback>
                <p:oleObj name="Equation" r:id="rId10" imgW="15364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3380" y="2514600"/>
                        <a:ext cx="3566475" cy="4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346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426"/>
    </mc:Choice>
    <mc:Fallback xmlns="">
      <p:transition spd="slow" advTm="18842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4930" x="8851900" y="3587750"/>
          <p14:tracePt t="14946" x="8642350" y="3454400"/>
          <p14:tracePt t="14961" x="8477250" y="3302000"/>
          <p14:tracePt t="14981" x="8299450" y="3092450"/>
          <p14:tracePt t="14995" x="8058150" y="2863850"/>
          <p14:tracePt t="15011" x="7829550" y="2673350"/>
          <p14:tracePt t="15028" x="7600950" y="2495550"/>
          <p14:tracePt t="15045" x="7359650" y="2343150"/>
          <p14:tracePt t="15062" x="7073900" y="2178050"/>
          <p14:tracePt t="15079" x="6940550" y="2114550"/>
          <p14:tracePt t="15105" x="6826250" y="2032000"/>
          <p14:tracePt t="15188" x="6591300" y="1835150"/>
          <p14:tracePt t="15195" x="6565900" y="1816100"/>
          <p14:tracePt t="15211" x="6489700" y="1765300"/>
          <p14:tracePt t="15228" x="6388100" y="1708150"/>
          <p14:tracePt t="15245" x="6248400" y="1619250"/>
          <p14:tracePt t="15261" x="6083300" y="1524000"/>
          <p14:tracePt t="15278" x="5937250" y="1422400"/>
          <p14:tracePt t="15295" x="5854700" y="1352550"/>
          <p14:tracePt t="15312" x="5822950" y="1314450"/>
          <p14:tracePt t="15328" x="5784850" y="1276350"/>
          <p14:tracePt t="15345" x="5765800" y="1250950"/>
          <p14:tracePt t="15362" x="5759450" y="1244600"/>
          <p14:tracePt t="15379" x="5759450" y="1238250"/>
          <p14:tracePt t="15395" x="5753100" y="1231900"/>
          <p14:tracePt t="15411" x="5746750" y="1225550"/>
          <p14:tracePt t="15428" x="5740400" y="1219200"/>
          <p14:tracePt t="15445" x="5734050" y="1212850"/>
          <p14:tracePt t="15448" x="5727700" y="1200150"/>
          <p14:tracePt t="15462" x="5721350" y="1168400"/>
          <p14:tracePt t="15478" x="5708650" y="1130300"/>
          <p14:tracePt t="15495" x="5695950" y="1104900"/>
          <p14:tracePt t="15512" x="5689600" y="1092200"/>
          <p14:tracePt t="15528" x="5689600" y="1085850"/>
          <p14:tracePt t="15548" x="5689600" y="1079500"/>
          <p14:tracePt t="15612" x="5689600" y="1073150"/>
          <p14:tracePt t="15626" x="5683250" y="1073150"/>
          <p14:tracePt t="15634" x="5683250" y="1066800"/>
          <p14:tracePt t="15645" x="5683250" y="1060450"/>
          <p14:tracePt t="15661" x="5683250" y="1054100"/>
          <p14:tracePt t="15678" x="5702300" y="1035050"/>
          <p14:tracePt t="15695" x="5721350" y="1022350"/>
          <p14:tracePt t="15712" x="5778500" y="977900"/>
          <p14:tracePt t="15728" x="5835650" y="946150"/>
          <p14:tracePt t="15745" x="5918200" y="933450"/>
          <p14:tracePt t="15761" x="5994400" y="914400"/>
          <p14:tracePt t="15778" x="6064250" y="914400"/>
          <p14:tracePt t="15795" x="6102350" y="914400"/>
          <p14:tracePt t="15811" x="6127750" y="914400"/>
          <p14:tracePt t="15830" x="6159500" y="920750"/>
          <p14:tracePt t="15845" x="6178550" y="920750"/>
          <p14:tracePt t="15862" x="6223000" y="939800"/>
          <p14:tracePt t="15879" x="6261100" y="952500"/>
          <p14:tracePt t="15895" x="6292850" y="958850"/>
          <p14:tracePt t="15911" x="6330950" y="971550"/>
          <p14:tracePt t="15928" x="6362700" y="990600"/>
          <p14:tracePt t="15945" x="6400800" y="1016000"/>
          <p14:tracePt t="15961" x="6432550" y="1041400"/>
          <p14:tracePt t="15978" x="6483350" y="1079500"/>
          <p14:tracePt t="15995" x="6502400" y="1104900"/>
          <p14:tracePt t="16011" x="6515100" y="1111250"/>
          <p14:tracePt t="16028" x="6521450" y="1123950"/>
          <p14:tracePt t="16044" x="6527800" y="1130300"/>
          <p14:tracePt t="16061" x="6534150" y="1143000"/>
          <p14:tracePt t="16080" x="6546850" y="1162050"/>
          <p14:tracePt t="16094" x="6546850" y="1174750"/>
          <p14:tracePt t="16111" x="6559550" y="1200150"/>
          <p14:tracePt t="16112" x="6559550" y="1219200"/>
          <p14:tracePt t="16130" x="6565900" y="1244600"/>
          <p14:tracePt t="16144" x="6572250" y="1282700"/>
          <p14:tracePt t="16161" x="6572250" y="1327150"/>
          <p14:tracePt t="16178" x="6572250" y="1365250"/>
          <p14:tracePt t="16194" x="6572250" y="1397000"/>
          <p14:tracePt t="16211" x="6572250" y="1403350"/>
          <p14:tracePt t="16228" x="6572250" y="1416050"/>
          <p14:tracePt t="16244" x="6572250" y="1422400"/>
          <p14:tracePt t="16261" x="6559550" y="1454150"/>
          <p14:tracePt t="16278" x="6546850" y="1485900"/>
          <p14:tracePt t="16294" x="6540500" y="1511300"/>
          <p14:tracePt t="16311" x="6527800" y="1543050"/>
          <p14:tracePt t="16327" x="6515100" y="1562100"/>
          <p14:tracePt t="16344" x="6508750" y="1574800"/>
          <p14:tracePt t="16361" x="6496050" y="1587500"/>
          <p14:tracePt t="16362" x="6489700" y="1593850"/>
          <p14:tracePt t="16381" x="6483350" y="1600200"/>
          <p14:tracePt t="16394" x="6477000" y="1606550"/>
          <p14:tracePt t="16411" x="6464300" y="1619250"/>
          <p14:tracePt t="16427" x="6457950" y="1625600"/>
          <p14:tracePt t="16444" x="6445250" y="1631950"/>
          <p14:tracePt t="16461" x="6426200" y="1638300"/>
          <p14:tracePt t="16477" x="6394450" y="1644650"/>
          <p14:tracePt t="16494" x="6369050" y="1644650"/>
          <p14:tracePt t="16511" x="6330950" y="1644650"/>
          <p14:tracePt t="16527" x="6292850" y="1651000"/>
          <p14:tracePt t="16544" x="6261100" y="1651000"/>
          <p14:tracePt t="16561" x="6235700" y="1651000"/>
          <p14:tracePt t="16577" x="6216650" y="1651000"/>
          <p14:tracePt t="16594" x="6210300" y="1657350"/>
          <p14:tracePt t="16611" x="6197600" y="1663700"/>
          <p14:tracePt t="16629" x="6184900" y="1670050"/>
          <p14:tracePt t="16644" x="6178550" y="1670050"/>
          <p14:tracePt t="16661" x="6172200" y="1670050"/>
          <p14:tracePt t="16677" x="6165850" y="1670050"/>
          <p14:tracePt t="16694" x="6153150" y="1670050"/>
          <p14:tracePt t="16710" x="6146800" y="1670050"/>
          <p14:tracePt t="16727" x="6140450" y="1676400"/>
          <p14:tracePt t="16744" x="6134100" y="1676400"/>
          <p14:tracePt t="16760" x="6127750" y="1682750"/>
          <p14:tracePt t="16777" x="6121400" y="1682750"/>
          <p14:tracePt t="16958" x="6127750" y="1676400"/>
          <p14:tracePt t="16966" x="6134100" y="1663700"/>
          <p14:tracePt t="16977" x="6140450" y="1651000"/>
          <p14:tracePt t="16994" x="6159500" y="1612900"/>
          <p14:tracePt t="17010" x="6172200" y="1593850"/>
          <p14:tracePt t="17027" x="6184900" y="1574800"/>
          <p14:tracePt t="17044" x="6184900" y="1568450"/>
          <p14:tracePt t="17060" x="6184900" y="1562100"/>
          <p14:tracePt t="17138" x="6191250" y="1562100"/>
          <p14:tracePt t="17146" x="6210300" y="1587500"/>
          <p14:tracePt t="17160" x="6242050" y="1631950"/>
          <p14:tracePt t="17177" x="6254750" y="1651000"/>
          <p14:tracePt t="17318" x="6261100" y="1651000"/>
          <p14:tracePt t="17326" x="6292850" y="1651000"/>
          <p14:tracePt t="17334" x="6356350" y="1651000"/>
          <p14:tracePt t="17343" x="6432550" y="1644650"/>
          <p14:tracePt t="17360" x="6572250" y="1625600"/>
          <p14:tracePt t="17377" x="6705600" y="1612900"/>
          <p14:tracePt t="17393" x="6794500" y="1600200"/>
          <p14:tracePt t="17412" x="6896100" y="1555750"/>
          <p14:tracePt t="17427" x="6921500" y="1549400"/>
          <p14:tracePt t="17443" x="6991350" y="1543050"/>
          <p14:tracePt t="17459" x="7004050" y="1536700"/>
          <p14:tracePt t="17476" x="7016750" y="1536700"/>
          <p14:tracePt t="17493" x="7029450" y="1536700"/>
          <p14:tracePt t="17510" x="7035800" y="1536700"/>
          <p14:tracePt t="17608" x="7042150" y="1536700"/>
          <p14:tracePt t="17616" x="7048500" y="1536700"/>
          <p14:tracePt t="17626" x="7054850" y="1543050"/>
          <p14:tracePt t="17643" x="7061200" y="1549400"/>
          <p14:tracePt t="17740" x="7048500" y="1543050"/>
          <p14:tracePt t="17748" x="7042150" y="1543050"/>
          <p14:tracePt t="17760" x="7042150" y="1536700"/>
          <p14:tracePt t="17776" x="7023100" y="1524000"/>
          <p14:tracePt t="17793" x="7004050" y="1511300"/>
          <p14:tracePt t="17794" x="6997700" y="1498600"/>
          <p14:tracePt t="17810" x="6991350" y="1485900"/>
          <p14:tracePt t="17826" x="6978650" y="1460500"/>
          <p14:tracePt t="17843" x="6965950" y="1416050"/>
          <p14:tracePt t="17859" x="6953250" y="1384300"/>
          <p14:tracePt t="17876" x="6953250" y="1352550"/>
          <p14:tracePt t="17893" x="6953250" y="1327150"/>
          <p14:tracePt t="17909" x="6953250" y="1308100"/>
          <p14:tracePt t="17926" x="6985000" y="1295400"/>
          <p14:tracePt t="17943" x="7004050" y="1282700"/>
          <p14:tracePt t="17944" x="7016750" y="1282700"/>
          <p14:tracePt t="17960" x="7067550" y="1282700"/>
          <p14:tracePt t="17976" x="7131050" y="1289050"/>
          <p14:tracePt t="17993" x="7194550" y="1301750"/>
          <p14:tracePt t="18009" x="7270750" y="1327150"/>
          <p14:tracePt t="18026" x="7359650" y="1339850"/>
          <p14:tracePt t="18043" x="7448550" y="1358900"/>
          <p14:tracePt t="18059" x="7512050" y="1371600"/>
          <p14:tracePt t="18076" x="7562850" y="1397000"/>
          <p14:tracePt t="18093" x="7588250" y="1422400"/>
          <p14:tracePt t="18109" x="7594600" y="1441450"/>
          <p14:tracePt t="18126" x="7607300" y="1454150"/>
          <p14:tracePt t="18143" x="7613650" y="1473200"/>
          <p14:tracePt t="18159" x="7613650" y="1492250"/>
          <p14:tracePt t="18176" x="7613650" y="1524000"/>
          <p14:tracePt t="18192" x="7613650" y="1568450"/>
          <p14:tracePt t="18209" x="7613650" y="1606550"/>
          <p14:tracePt t="18210" x="7613650" y="1625600"/>
          <p14:tracePt t="18226" x="7600950" y="1644650"/>
          <p14:tracePt t="18243" x="7581900" y="1670050"/>
          <p14:tracePt t="18259" x="7550150" y="1676400"/>
          <p14:tracePt t="18276" x="7505700" y="1676400"/>
          <p14:tracePt t="18292" x="7461250" y="1676400"/>
          <p14:tracePt t="18309" x="7429500" y="1676400"/>
          <p14:tracePt t="18326" x="7391400" y="1670050"/>
          <p14:tracePt t="18342" x="7353300" y="1657350"/>
          <p14:tracePt t="18359" x="7289800" y="1638300"/>
          <p14:tracePt t="18376" x="7258050" y="1625600"/>
          <p14:tracePt t="18392" x="7219950" y="1612900"/>
          <p14:tracePt t="18409" x="7188200" y="1600200"/>
          <p14:tracePt t="18426" x="7150100" y="1574800"/>
          <p14:tracePt t="18442" x="7112000" y="1536700"/>
          <p14:tracePt t="18459" x="7067550" y="1479550"/>
          <p14:tracePt t="18460" x="7035800" y="1441450"/>
          <p14:tracePt t="18476" x="6953250" y="1352550"/>
          <p14:tracePt t="18492" x="6896100" y="1295400"/>
          <p14:tracePt t="18509" x="6870700" y="1263650"/>
          <p14:tracePt t="18525" x="6851650" y="1238250"/>
          <p14:tracePt t="18542" x="6838950" y="1219200"/>
          <p14:tracePt t="18560" x="6832600" y="1206500"/>
          <p14:tracePt t="18575" x="6832600" y="1200150"/>
          <p14:tracePt t="18592" x="6832600" y="1193800"/>
          <p14:tracePt t="18610" x="6832600" y="1187450"/>
          <p14:tracePt t="18626" x="6832600" y="1181100"/>
          <p14:tracePt t="18642" x="6832600" y="1174750"/>
          <p14:tracePt t="18664" x="6832600" y="1168400"/>
          <p14:tracePt t="18688" x="6832600" y="1162050"/>
          <p14:tracePt t="19000" x="6838950" y="1168400"/>
          <p14:tracePt t="19008" x="6845300" y="1174750"/>
          <p14:tracePt t="19016" x="6851650" y="1187450"/>
          <p14:tracePt t="19025" x="6858000" y="1200150"/>
          <p14:tracePt t="19042" x="6870700" y="1219200"/>
          <p14:tracePt t="19059" x="6883400" y="1250950"/>
          <p14:tracePt t="19075" x="6883400" y="1282700"/>
          <p14:tracePt t="19092" x="6896100" y="1301750"/>
          <p14:tracePt t="19108" x="6902450" y="1320800"/>
          <p14:tracePt t="19125" x="6902450" y="1339850"/>
          <p14:tracePt t="19126" x="6902450" y="1346200"/>
          <p14:tracePt t="19142" x="6902450" y="1365250"/>
          <p14:tracePt t="19158" x="6902450" y="1371600"/>
          <p14:tracePt t="19174" x="6896100" y="1377950"/>
          <p14:tracePt t="19191" x="6889750" y="1377950"/>
          <p14:tracePt t="19208" x="6883400" y="1384300"/>
          <p14:tracePt t="19225" x="6870700" y="1397000"/>
          <p14:tracePt t="19242" x="6870700" y="1403350"/>
          <p14:tracePt t="19258" x="6864350" y="1403350"/>
          <p14:tracePt t="19322" x="6858000" y="1416050"/>
          <p14:tracePt t="19330" x="6851650" y="1416050"/>
          <p14:tracePt t="19342" x="6851650" y="1422400"/>
          <p14:tracePt t="19358" x="6838950" y="1454150"/>
          <p14:tracePt t="19360" x="6832600" y="1473200"/>
          <p14:tracePt t="19375" x="6826250" y="1485900"/>
          <p14:tracePt t="19392" x="6807200" y="1504950"/>
          <p14:tracePt t="19408" x="6794500" y="1517650"/>
          <p14:tracePt t="19425" x="6781800" y="1524000"/>
          <p14:tracePt t="19446" x="6775450" y="1530350"/>
          <p14:tracePt t="19458" x="6775450" y="1536700"/>
          <p14:tracePt t="19475" x="6769100" y="1536700"/>
          <p14:tracePt t="19491" x="6750050" y="1543050"/>
          <p14:tracePt t="19508" x="6731000" y="1543050"/>
          <p14:tracePt t="19524" x="6718300" y="1543050"/>
          <p14:tracePt t="19541" x="6705600" y="1549400"/>
          <p14:tracePt t="19542" x="6699250" y="1555750"/>
          <p14:tracePt t="19558" x="6686550" y="1555750"/>
          <p14:tracePt t="19575" x="6667500" y="1562100"/>
          <p14:tracePt t="19591" x="6648450" y="1562100"/>
          <p14:tracePt t="19608" x="6623050" y="1562100"/>
          <p14:tracePt t="19624" x="6597650" y="1555750"/>
          <p14:tracePt t="19642" x="6565900" y="1511300"/>
          <p14:tracePt t="19658" x="6540500" y="1479550"/>
          <p14:tracePt t="19675" x="6508750" y="1441450"/>
          <p14:tracePt t="19691" x="6496050" y="1409700"/>
          <p14:tracePt t="19708" x="6483350" y="1377950"/>
          <p14:tracePt t="19724" x="6470650" y="1339850"/>
          <p14:tracePt t="19742" x="6457950" y="1320800"/>
          <p14:tracePt t="19758" x="6457950" y="1301750"/>
          <p14:tracePt t="19774" x="6451600" y="1289050"/>
          <p14:tracePt t="19792" x="6451600" y="1282700"/>
          <p14:tracePt t="19808" x="6451600" y="1276350"/>
          <p14:tracePt t="19824" x="6451600" y="1257300"/>
          <p14:tracePt t="19841" x="6464300" y="1244600"/>
          <p14:tracePt t="19858" x="6470650" y="1238250"/>
          <p14:tracePt t="19874" x="6489700" y="1212850"/>
          <p14:tracePt t="19891" x="6521450" y="1181100"/>
          <p14:tracePt t="19908" x="6572250" y="1130300"/>
          <p14:tracePt t="19924" x="6597650" y="1104900"/>
          <p14:tracePt t="19941" x="6610350" y="1092200"/>
          <p14:tracePt t="19958" x="6629400" y="1079500"/>
          <p14:tracePt t="19974" x="6635750" y="1066800"/>
          <p14:tracePt t="19991" x="6642100" y="1060450"/>
          <p14:tracePt t="20008" x="6654800" y="1054100"/>
          <p14:tracePt t="20024" x="6661150" y="1047750"/>
          <p14:tracePt t="20041" x="6673850" y="1041400"/>
          <p14:tracePt t="20042" x="6673850" y="1035050"/>
          <p14:tracePt t="20058" x="6686550" y="1028700"/>
          <p14:tracePt t="20074" x="6705600" y="1028700"/>
          <p14:tracePt t="20091" x="6731000" y="1028700"/>
          <p14:tracePt t="20108" x="6743700" y="1028700"/>
          <p14:tracePt t="20124" x="6762750" y="1035050"/>
          <p14:tracePt t="20141" x="6769100" y="1041400"/>
          <p14:tracePt t="20158" x="6788150" y="1066800"/>
          <p14:tracePt t="20174" x="6800850" y="1079500"/>
          <p14:tracePt t="20191" x="6826250" y="1130300"/>
          <p14:tracePt t="20207" x="6845300" y="1162050"/>
          <p14:tracePt t="20224" x="6858000" y="1200150"/>
          <p14:tracePt t="20241" x="6864350" y="1225550"/>
          <p14:tracePt t="20257" x="6877050" y="1263650"/>
          <p14:tracePt t="20274" x="6889750" y="1295400"/>
          <p14:tracePt t="20291" x="6902450" y="1333500"/>
          <p14:tracePt t="20292" x="6908800" y="1346200"/>
          <p14:tracePt t="20308" x="6915150" y="1371600"/>
          <p14:tracePt t="20324" x="6921500" y="1397000"/>
          <p14:tracePt t="20341" x="6927850" y="1409700"/>
          <p14:tracePt t="20357" x="6934200" y="1428750"/>
          <p14:tracePt t="20374" x="6940550" y="1454150"/>
          <p14:tracePt t="20391" x="6940550" y="1479550"/>
          <p14:tracePt t="20409" x="6940550" y="1492250"/>
          <p14:tracePt t="20410" x="6940550" y="1498600"/>
          <p14:tracePt t="20424" x="6940550" y="1511300"/>
          <p14:tracePt t="20441" x="6940550" y="1530350"/>
          <p14:tracePt t="20457" x="6927850" y="1549400"/>
          <p14:tracePt t="20474" x="6915150" y="1555750"/>
          <p14:tracePt t="20491" x="6908800" y="1568450"/>
          <p14:tracePt t="20507" x="6902450" y="1574800"/>
          <p14:tracePt t="20524" x="6883400" y="1587500"/>
          <p14:tracePt t="20541" x="6864350" y="1593850"/>
          <p14:tracePt t="20557" x="6838950" y="1606550"/>
          <p14:tracePt t="20558" x="6819900" y="1612900"/>
          <p14:tracePt t="20574" x="6788150" y="1625600"/>
          <p14:tracePt t="20591" x="6756400" y="1638300"/>
          <p14:tracePt t="20607" x="6731000" y="1644650"/>
          <p14:tracePt t="20624" x="6692900" y="1657350"/>
          <p14:tracePt t="20640" x="6667500" y="1670050"/>
          <p14:tracePt t="20657" x="6648450" y="1682750"/>
          <p14:tracePt t="20674" x="6635750" y="1682750"/>
          <p14:tracePt t="20690" x="6623050" y="1689100"/>
          <p14:tracePt t="20707" x="6597650" y="1689100"/>
          <p14:tracePt t="20708" x="6591300" y="1689100"/>
          <p14:tracePt t="20724" x="6565900" y="1682750"/>
          <p14:tracePt t="20740" x="6540500" y="1676400"/>
          <p14:tracePt t="20757" x="6527800" y="1663700"/>
          <p14:tracePt t="20774" x="6496050" y="1638300"/>
          <p14:tracePt t="20790" x="6483350" y="1625600"/>
          <p14:tracePt t="20807" x="6464300" y="1593850"/>
          <p14:tracePt t="20824" x="6445250" y="1549400"/>
          <p14:tracePt t="20840" x="6426200" y="1517650"/>
          <p14:tracePt t="20857" x="6419850" y="1473200"/>
          <p14:tracePt t="20874" x="6413500" y="1435100"/>
          <p14:tracePt t="20890" x="6407150" y="1397000"/>
          <p14:tracePt t="20907" x="6407150" y="1365250"/>
          <p14:tracePt t="20923" x="6407150" y="1333500"/>
          <p14:tracePt t="20940" x="6413500" y="1301750"/>
          <p14:tracePt t="20957" x="6432550" y="1263650"/>
          <p14:tracePt t="20958" x="6438900" y="1250950"/>
          <p14:tracePt t="20974" x="6451600" y="1212850"/>
          <p14:tracePt t="20990" x="6470650" y="1193800"/>
          <p14:tracePt t="21007" x="6477000" y="1174750"/>
          <p14:tracePt t="21023" x="6483350" y="1168400"/>
          <p14:tracePt t="21040" x="6496050" y="1162050"/>
          <p14:tracePt t="21057" x="6502400" y="1155700"/>
          <p14:tracePt t="21074" x="6508750" y="1149350"/>
          <p14:tracePt t="21178" x="6508750" y="1155700"/>
          <p14:tracePt t="21184" x="6508750" y="1187450"/>
          <p14:tracePt t="21192" x="6489700" y="1212850"/>
          <p14:tracePt t="21207" x="6457950" y="1250950"/>
          <p14:tracePt t="21224" x="6286500" y="1428750"/>
          <p14:tracePt t="21240" x="6134100" y="1568450"/>
          <p14:tracePt t="21257" x="5988050" y="1676400"/>
          <p14:tracePt t="21273" x="5854700" y="1771650"/>
          <p14:tracePt t="21290" x="5734050" y="1854200"/>
          <p14:tracePt t="21307" x="5588000" y="1924050"/>
          <p14:tracePt t="21323" x="5397500" y="1974850"/>
          <p14:tracePt t="21340" x="5168900" y="2019300"/>
          <p14:tracePt t="21356" x="4965700" y="2057400"/>
          <p14:tracePt t="21373" x="4622800" y="2070100"/>
          <p14:tracePt t="21390" x="4400550" y="2070100"/>
          <p14:tracePt t="21407" x="4241800" y="2070100"/>
          <p14:tracePt t="21423" x="4133850" y="2063750"/>
          <p14:tracePt t="21439" x="4044950" y="2063750"/>
          <p14:tracePt t="21456" x="3962400" y="2063750"/>
          <p14:tracePt t="21473" x="3873500" y="2063750"/>
          <p14:tracePt t="21474" x="3810000" y="2063750"/>
          <p14:tracePt t="21490" x="3721100" y="2057400"/>
          <p14:tracePt t="21506" x="3676650" y="2051050"/>
          <p14:tracePt t="21523" x="3625850" y="2051050"/>
          <p14:tracePt t="21540" x="3581400" y="2051050"/>
          <p14:tracePt t="21556" x="3536950" y="2051050"/>
          <p14:tracePt t="21573" x="3505200" y="2051050"/>
          <p14:tracePt t="21590" x="3454400" y="2057400"/>
          <p14:tracePt t="21606" x="3390900" y="2070100"/>
          <p14:tracePt t="21623" x="3276600" y="2082800"/>
          <p14:tracePt t="21624" x="3213100" y="2095500"/>
          <p14:tracePt t="21641" x="3124200" y="2108200"/>
          <p14:tracePt t="21656" x="3067050" y="2120900"/>
          <p14:tracePt t="21673" x="2997200" y="2133600"/>
          <p14:tracePt t="21690" x="2927350" y="2146300"/>
          <p14:tracePt t="21706" x="2851150" y="2159000"/>
          <p14:tracePt t="21723" x="2787650" y="2178050"/>
          <p14:tracePt t="21741" x="2755900" y="2184400"/>
          <p14:tracePt t="21756" x="2749550" y="2190750"/>
          <p14:tracePt t="21773" x="2749550" y="2197100"/>
          <p14:tracePt t="21790" x="2743200" y="2197100"/>
          <p14:tracePt t="21812" x="2736850" y="2197100"/>
          <p14:tracePt t="21826" x="2730500" y="2197100"/>
          <p14:tracePt t="21839" x="2724150" y="2197100"/>
          <p14:tracePt t="21856" x="2717800" y="2197100"/>
          <p14:tracePt t="21873" x="2705100" y="2197100"/>
          <p14:tracePt t="21891" x="2698750" y="2203450"/>
          <p14:tracePt t="21906" x="2692400" y="2209800"/>
          <p14:tracePt t="21922" x="2686050" y="2216150"/>
          <p14:tracePt t="22054" x="2686050" y="2222500"/>
          <p14:tracePt t="22062" x="2717800" y="2228850"/>
          <p14:tracePt t="22073" x="2762250" y="2241550"/>
          <p14:tracePt t="22089" x="2863850" y="2260600"/>
          <p14:tracePt t="22106" x="2965450" y="2273300"/>
          <p14:tracePt t="22122" x="3079750" y="2292350"/>
          <p14:tracePt t="22139" x="3168650" y="2305050"/>
          <p14:tracePt t="22140" x="3194050" y="2305050"/>
          <p14:tracePt t="22156" x="3232150" y="2305050"/>
          <p14:tracePt t="22189" x="3238500" y="2305050"/>
          <p14:tracePt t="22556" x="3244850" y="2305050"/>
          <p14:tracePt t="22578" x="3244850" y="2298700"/>
          <p14:tracePt t="22594" x="3251200" y="2298700"/>
          <p14:tracePt t="22688" x="3251200" y="2292350"/>
          <p14:tracePt t="22766" x="3251200" y="2298700"/>
          <p14:tracePt t="22790" x="3244850" y="2298700"/>
          <p14:tracePt t="23502" x="3238500" y="2311400"/>
          <p14:tracePt t="23510" x="3219450" y="2336800"/>
          <p14:tracePt t="23521" x="3194050" y="2355850"/>
          <p14:tracePt t="23538" x="3143250" y="2400300"/>
          <p14:tracePt t="23555" x="3111500" y="2432050"/>
          <p14:tracePt t="23571" x="3092450" y="2444750"/>
          <p14:tracePt t="23588" x="3073400" y="2457450"/>
          <p14:tracePt t="23605" x="3067050" y="2463800"/>
          <p14:tracePt t="23621" x="3048000" y="2476500"/>
          <p14:tracePt t="23638" x="3016250" y="2489200"/>
          <p14:tracePt t="23654" x="2971800" y="2495550"/>
          <p14:tracePt t="23671" x="2921000" y="2495550"/>
          <p14:tracePt t="23687" x="2882900" y="2495550"/>
          <p14:tracePt t="23704" x="2863850" y="2495550"/>
          <p14:tracePt t="23721" x="2857500" y="2489200"/>
          <p14:tracePt t="23722" x="2851150" y="2489200"/>
          <p14:tracePt t="23738" x="2844800" y="2489200"/>
          <p14:tracePt t="23754" x="2838450" y="2489200"/>
          <p14:tracePt t="23800" x="2832100" y="2482850"/>
          <p14:tracePt t="23816" x="2819400" y="2470150"/>
          <p14:tracePt t="23824" x="2813050" y="2470150"/>
          <p14:tracePt t="23837" x="2806700" y="2463800"/>
          <p14:tracePt t="23854" x="2800350" y="2457450"/>
          <p14:tracePt t="23871" x="2800350" y="2451100"/>
          <p14:tracePt t="23910" x="2794000" y="2451100"/>
          <p14:tracePt t="23988" x="2794000" y="2444750"/>
          <p14:tracePt t="23996" x="2781300" y="2438400"/>
          <p14:tracePt t="24004" x="2774950" y="2438400"/>
          <p14:tracePt t="24021" x="2768600" y="2438400"/>
          <p14:tracePt t="24168" x="2768600" y="2432050"/>
          <p14:tracePt t="24192" x="2768600" y="2425700"/>
          <p14:tracePt t="24200" x="2768600" y="2419350"/>
          <p14:tracePt t="24214" x="2768600" y="2413000"/>
          <p14:tracePt t="24222" x="2768600" y="2406650"/>
          <p14:tracePt t="24237" x="2768600" y="2400300"/>
          <p14:tracePt t="24254" x="2762250" y="2387600"/>
          <p14:tracePt t="24270" x="2755900" y="2387600"/>
          <p14:tracePt t="24287" x="2755900" y="2374900"/>
          <p14:tracePt t="24576" x="2749550" y="2368550"/>
          <p14:tracePt t="24582" x="2743200" y="2355850"/>
          <p14:tracePt t="24590" x="2736850" y="2355850"/>
          <p14:tracePt t="24604" x="2736850" y="2349500"/>
          <p14:tracePt t="24620" x="2724150" y="2336800"/>
          <p14:tracePt t="24636" x="2724150" y="2324100"/>
          <p14:tracePt t="24654" x="2717800" y="2317750"/>
          <p14:tracePt t="24756" x="2717800" y="2324100"/>
          <p14:tracePt t="24762" x="2717800" y="2330450"/>
          <p14:tracePt t="24778" x="2717800" y="2336800"/>
          <p14:tracePt t="24787" x="2717800" y="2343150"/>
          <p14:tracePt t="24803" x="2711450" y="2343150"/>
          <p14:tracePt t="24928" x="2711450" y="2336800"/>
          <p14:tracePt t="25194" x="2717800" y="2336800"/>
          <p14:tracePt t="25304" x="2717800" y="2330450"/>
          <p14:tracePt t="25390" x="2717800" y="2324100"/>
          <p14:tracePt t="25398" x="2717800" y="2317750"/>
          <p14:tracePt t="25405" x="2711450" y="2317750"/>
          <p14:tracePt t="25421" x="2705100" y="2305050"/>
          <p14:tracePt t="25608" x="2705100" y="2298700"/>
          <p14:tracePt t="25616" x="2705100" y="2292350"/>
          <p14:tracePt t="25632" x="2698750" y="2279650"/>
          <p14:tracePt t="25640" x="2692400" y="2266950"/>
          <p14:tracePt t="25653" x="2692400" y="2260600"/>
          <p14:tracePt t="25669" x="2686050" y="2235200"/>
          <p14:tracePt t="25686" x="2686050" y="2197100"/>
          <p14:tracePt t="25703" x="2686050" y="2190750"/>
          <p14:tracePt t="25719" x="2686050" y="2184400"/>
          <p14:tracePt t="25736" x="2686050" y="2171700"/>
          <p14:tracePt t="25860" x="2679700" y="2178050"/>
          <p14:tracePt t="25866" x="2673350" y="2178050"/>
          <p14:tracePt t="25874" x="2673350" y="2184400"/>
          <p14:tracePt t="25886" x="2667000" y="2190750"/>
          <p14:tracePt t="25903" x="2660650" y="2190750"/>
          <p14:tracePt t="25919" x="2654300" y="2190750"/>
          <p14:tracePt t="25936" x="2647950" y="2203450"/>
          <p14:tracePt t="25952" x="2635250" y="2216150"/>
          <p14:tracePt t="25969" x="2609850" y="2228850"/>
          <p14:tracePt t="25986" x="2584450" y="2235200"/>
          <p14:tracePt t="26002" x="2559050" y="2247900"/>
          <p14:tracePt t="26019" x="2527300" y="2260600"/>
          <p14:tracePt t="26036" x="2501900" y="2273300"/>
          <p14:tracePt t="26052" x="2489200" y="2273300"/>
          <p14:tracePt t="26069" x="2482850" y="2273300"/>
          <p14:tracePt t="26196" x="2495550" y="2273300"/>
          <p14:tracePt t="26204" x="2508250" y="2273300"/>
          <p14:tracePt t="26219" x="2520950" y="2273300"/>
          <p14:tracePt t="26235" x="2603500" y="2279650"/>
          <p14:tracePt t="26252" x="2647950" y="2292350"/>
          <p14:tracePt t="26269" x="2686050" y="2298700"/>
          <p14:tracePt t="26285" x="2717800" y="2305050"/>
          <p14:tracePt t="26302" x="2730500" y="2311400"/>
          <p14:tracePt t="26446" x="2724150" y="2311400"/>
          <p14:tracePt t="26580" x="2724150" y="2317750"/>
          <p14:tracePt t="26588" x="2717800" y="2343150"/>
          <p14:tracePt t="26602" x="2711450" y="2381250"/>
          <p14:tracePt t="26619" x="2698750" y="2413000"/>
          <p14:tracePt t="26635" x="2673350" y="2425700"/>
          <p14:tracePt t="26652" x="2635250" y="2444750"/>
          <p14:tracePt t="26668" x="2546350" y="2444750"/>
          <p14:tracePt t="26685" x="2457450" y="2419350"/>
          <p14:tracePt t="26702" x="2413000" y="2387600"/>
          <p14:tracePt t="26718" x="2374900" y="2355850"/>
          <p14:tracePt t="26735" x="2343150" y="2317750"/>
          <p14:tracePt t="26736" x="2330450" y="2298700"/>
          <p14:tracePt t="26752" x="2324100" y="2273300"/>
          <p14:tracePt t="26768" x="2317750" y="2241550"/>
          <p14:tracePt t="26785" x="2317750" y="2216150"/>
          <p14:tracePt t="26802" x="2317750" y="2203450"/>
          <p14:tracePt t="26818" x="2317750" y="2178050"/>
          <p14:tracePt t="26835" x="2317750" y="2159000"/>
          <p14:tracePt t="26852" x="2330450" y="2139950"/>
          <p14:tracePt t="26868" x="2343150" y="2127250"/>
          <p14:tracePt t="26885" x="2349500" y="2114550"/>
          <p14:tracePt t="26902" x="2362200" y="2101850"/>
          <p14:tracePt t="26918" x="2374900" y="2082800"/>
          <p14:tracePt t="26934" x="2393950" y="2063750"/>
          <p14:tracePt t="26951" x="2438400" y="2051050"/>
          <p14:tracePt t="26968" x="2470150" y="2038350"/>
          <p14:tracePt t="26985" x="2508250" y="2032000"/>
          <p14:tracePt t="26986" x="2520950" y="2032000"/>
          <p14:tracePt t="27002" x="2559050" y="2025650"/>
          <p14:tracePt t="27018" x="2590800" y="2025650"/>
          <p14:tracePt t="27035" x="2622550" y="2038350"/>
          <p14:tracePt t="27051" x="2647950" y="2051050"/>
          <p14:tracePt t="27068" x="2686050" y="2063750"/>
          <p14:tracePt t="27085" x="2717800" y="2089150"/>
          <p14:tracePt t="27101" x="2743200" y="2095500"/>
          <p14:tracePt t="27118" x="2749550" y="2114550"/>
          <p14:tracePt t="27135" x="2781300" y="2133600"/>
          <p14:tracePt t="27136" x="2781300" y="2152650"/>
          <p14:tracePt t="27151" x="2813050" y="2190750"/>
          <p14:tracePt t="27168" x="2832100" y="2209800"/>
          <p14:tracePt t="27185" x="2851150" y="2247900"/>
          <p14:tracePt t="27201" x="2857500" y="2273300"/>
          <p14:tracePt t="27218" x="2870200" y="2311400"/>
          <p14:tracePt t="27235" x="2876550" y="2343150"/>
          <p14:tracePt t="27236" x="2882900" y="2355850"/>
          <p14:tracePt t="27251" x="2882900" y="2368550"/>
          <p14:tracePt t="27268" x="2882900" y="2419350"/>
          <p14:tracePt t="27285" x="2863850" y="2457450"/>
          <p14:tracePt t="27301" x="2851150" y="2495550"/>
          <p14:tracePt t="27318" x="2813050" y="2520950"/>
          <p14:tracePt t="27335" x="2774950" y="2546350"/>
          <p14:tracePt t="27351" x="2743200" y="2565400"/>
          <p14:tracePt t="27368" x="2711450" y="2578100"/>
          <p14:tracePt t="27385" x="2692400" y="2578100"/>
          <p14:tracePt t="27402" x="2679700" y="2578100"/>
          <p14:tracePt t="27418" x="2667000" y="2578100"/>
          <p14:tracePt t="27434" x="2660650" y="2571750"/>
          <p14:tracePt t="27456" x="2654300" y="2571750"/>
          <p14:tracePt t="27468" x="2654300" y="2565400"/>
          <p14:tracePt t="27730" x="2654300" y="2559050"/>
          <p14:tracePt t="27738" x="2667000" y="2552700"/>
          <p14:tracePt t="27751" x="2686050" y="2546350"/>
          <p14:tracePt t="27767" x="2730500" y="2546350"/>
          <p14:tracePt t="27784" x="2800350" y="2533650"/>
          <p14:tracePt t="27801" x="2870200" y="2527300"/>
          <p14:tracePt t="27818" x="2921000" y="2527300"/>
          <p14:tracePt t="27834" x="2965450" y="2520950"/>
          <p14:tracePt t="27851" x="2990850" y="2520950"/>
          <p14:tracePt t="27867" x="3003550" y="2520950"/>
          <p14:tracePt t="27884" x="3009900" y="2520950"/>
          <p14:tracePt t="27901" x="3022600" y="2527300"/>
          <p14:tracePt t="27902" x="3028950" y="2533650"/>
          <p14:tracePt t="27918" x="3060700" y="2540000"/>
          <p14:tracePt t="27934" x="3086100" y="2552700"/>
          <p14:tracePt t="27951" x="3105150" y="2565400"/>
          <p14:tracePt t="27967" x="3117850" y="2565400"/>
          <p14:tracePt t="27984" x="3124200" y="2578100"/>
          <p14:tracePt t="28001" x="3136900" y="2578100"/>
          <p14:tracePt t="28017" x="3143250" y="2578100"/>
          <p14:tracePt t="28034" x="3155950" y="2578100"/>
          <p14:tracePt t="28051" x="3162300" y="2578100"/>
          <p14:tracePt t="28067" x="3175000" y="2571750"/>
          <p14:tracePt t="28084" x="3181350" y="2559050"/>
          <p14:tracePt t="28101" x="3187700" y="2559050"/>
          <p14:tracePt t="28117" x="3200400" y="2546350"/>
          <p14:tracePt t="28134" x="3206750" y="2533650"/>
          <p14:tracePt t="28151" x="3219450" y="2520950"/>
          <p14:tracePt t="28167" x="3232150" y="2514600"/>
          <p14:tracePt t="28168" x="3232150" y="2508250"/>
          <p14:tracePt t="28184" x="3238500" y="2508250"/>
          <p14:tracePt t="28200" x="3238500" y="2501900"/>
          <p14:tracePt t="28217" x="3238500" y="2495550"/>
          <p14:tracePt t="28234" x="3238500" y="2489200"/>
          <p14:tracePt t="28262" x="3238500" y="2482850"/>
          <p14:tracePt t="28270" x="3238500" y="2476500"/>
          <p14:tracePt t="28286" x="3238500" y="2470150"/>
          <p14:tracePt t="28300" x="3238500" y="2463800"/>
          <p14:tracePt t="28317" x="3225800" y="2457450"/>
          <p14:tracePt t="28318" x="3225800" y="2451100"/>
          <p14:tracePt t="28334" x="3219450" y="2444750"/>
          <p14:tracePt t="28350" x="3213100" y="2438400"/>
          <p14:tracePt t="28367" x="3206750" y="2432050"/>
          <p14:tracePt t="28385" x="3194050" y="2419350"/>
          <p14:tracePt t="28400" x="3168650" y="2406650"/>
          <p14:tracePt t="28417" x="3149600" y="2393950"/>
          <p14:tracePt t="28418" x="3136900" y="2387600"/>
          <p14:tracePt t="28434" x="3124200" y="2374900"/>
          <p14:tracePt t="28450" x="3105150" y="2362200"/>
          <p14:tracePt t="28467" x="3098800" y="2349500"/>
          <p14:tracePt t="28484" x="3086100" y="2324100"/>
          <p14:tracePt t="28500" x="3073400" y="2298700"/>
          <p14:tracePt t="28517" x="3060700" y="2254250"/>
          <p14:tracePt t="28534" x="3054350" y="2228850"/>
          <p14:tracePt t="28550" x="3054350" y="2209800"/>
          <p14:tracePt t="28566" x="3054350" y="2190750"/>
          <p14:tracePt t="28584" x="3054350" y="2171700"/>
          <p14:tracePt t="28600" x="3054350" y="2146300"/>
          <p14:tracePt t="28617" x="3067050" y="2120900"/>
          <p14:tracePt t="28634" x="3086100" y="2082800"/>
          <p14:tracePt t="28650" x="3105150" y="2057400"/>
          <p14:tracePt t="28667" x="3130550" y="2019300"/>
          <p14:tracePt t="28683" x="3168650" y="1987550"/>
          <p14:tracePt t="28686" x="3194050" y="1968500"/>
          <p14:tracePt t="28700" x="3251200" y="1936750"/>
          <p14:tracePt t="28717" x="3302000" y="1898650"/>
          <p14:tracePt t="28733" x="3340100" y="1879600"/>
          <p14:tracePt t="28750" x="3378200" y="1873250"/>
          <p14:tracePt t="28766" x="3416300" y="1866900"/>
          <p14:tracePt t="28783" x="3441700" y="1866900"/>
          <p14:tracePt t="28800" x="3467100" y="1866900"/>
          <p14:tracePt t="28817" x="3486150" y="1866900"/>
          <p14:tracePt t="28834" x="3517900" y="1892300"/>
          <p14:tracePt t="28850" x="3524250" y="1905000"/>
          <p14:tracePt t="28866" x="3543300" y="1924050"/>
          <p14:tracePt t="28883" x="3568700" y="1949450"/>
          <p14:tracePt t="28899" x="3575050" y="1968500"/>
          <p14:tracePt t="28916" x="3587750" y="1993900"/>
          <p14:tracePt t="28933" x="3600450" y="2012950"/>
          <p14:tracePt t="28950" x="3606800" y="2038350"/>
          <p14:tracePt t="28967" x="3619500" y="2082800"/>
          <p14:tracePt t="28983" x="3632200" y="2114550"/>
          <p14:tracePt t="29000" x="3638550" y="2146300"/>
          <p14:tracePt t="29016" x="3638550" y="2178050"/>
          <p14:tracePt t="29033" x="3638550" y="2197100"/>
          <p14:tracePt t="29050" x="3638550" y="2216150"/>
          <p14:tracePt t="29066" x="3638550" y="2241550"/>
          <p14:tracePt t="29084" x="3632200" y="2266950"/>
          <p14:tracePt t="29084" x="3632200" y="2286000"/>
          <p14:tracePt t="29100" x="3625850" y="2311400"/>
          <p14:tracePt t="29116" x="3625850" y="2324100"/>
          <p14:tracePt t="29133" x="3619500" y="2336800"/>
          <p14:tracePt t="29150" x="3613150" y="2343150"/>
          <p14:tracePt t="29166" x="3606800" y="2349500"/>
          <p14:tracePt t="29183" x="3594100" y="2355850"/>
          <p14:tracePt t="29200" x="3581400" y="2362200"/>
          <p14:tracePt t="29216" x="3568700" y="2368550"/>
          <p14:tracePt t="29233" x="3536950" y="2368550"/>
          <p14:tracePt t="29250" x="3505200" y="2374900"/>
          <p14:tracePt t="29266" x="3467100" y="2374900"/>
          <p14:tracePt t="29283" x="3435350" y="2374900"/>
          <p14:tracePt t="29299" x="3403600" y="2374900"/>
          <p14:tracePt t="29316" x="3384550" y="2374900"/>
          <p14:tracePt t="29333" x="3378200" y="2374900"/>
          <p14:tracePt t="29350" x="3371850" y="2374900"/>
          <p14:tracePt t="29366" x="3365500" y="2374900"/>
          <p14:tracePt t="29383" x="3359150" y="2374900"/>
          <p14:tracePt t="29400" x="3352800" y="2374900"/>
          <p14:tracePt t="29461" x="3346450" y="2374900"/>
          <p14:tracePt t="29476" x="3333750" y="2368550"/>
          <p14:tracePt t="29484" x="3321050" y="2362200"/>
          <p14:tracePt t="29500" x="3308350" y="2355850"/>
          <p14:tracePt t="29516" x="3289300" y="2343150"/>
          <p14:tracePt t="29533" x="3263900" y="2330450"/>
          <p14:tracePt t="29549" x="3238500" y="2292350"/>
          <p14:tracePt t="29566" x="3206750" y="2254250"/>
          <p14:tracePt t="29583" x="3181350" y="2228850"/>
          <p14:tracePt t="29600" x="3162300" y="2203450"/>
          <p14:tracePt t="29616" x="3155950" y="2197100"/>
          <p14:tracePt t="29633" x="3149600" y="2190750"/>
          <p14:tracePt t="29649" x="3143250" y="2184400"/>
          <p14:tracePt t="29666" x="3143250" y="2171700"/>
          <p14:tracePt t="29683" x="3130550" y="2165350"/>
          <p14:tracePt t="29699" x="3124200" y="2159000"/>
          <p14:tracePt t="29716" x="3117850" y="2146300"/>
          <p14:tracePt t="29733" x="3117850" y="2139950"/>
          <p14:tracePt t="29750" x="3111500" y="2127250"/>
          <p14:tracePt t="29766" x="3111500" y="2108200"/>
          <p14:tracePt t="29782" x="3111500" y="2101850"/>
          <p14:tracePt t="29799" x="3111500" y="2089150"/>
          <p14:tracePt t="29816" x="3111500" y="2076450"/>
          <p14:tracePt t="29832" x="3117850" y="2051050"/>
          <p14:tracePt t="29849" x="3130550" y="2038350"/>
          <p14:tracePt t="29866" x="3136900" y="2025650"/>
          <p14:tracePt t="29882" x="3155950" y="2012950"/>
          <p14:tracePt t="29899" x="3168650" y="2006600"/>
          <p14:tracePt t="29916" x="3181350" y="1993900"/>
          <p14:tracePt t="29932" x="3200400" y="1987550"/>
          <p14:tracePt t="29949" x="3232150" y="1981200"/>
          <p14:tracePt t="29966" x="3282950" y="1981200"/>
          <p14:tracePt t="29983" x="3327400" y="1993900"/>
          <p14:tracePt t="29985" x="3340100" y="2000250"/>
          <p14:tracePt t="29999" x="3352800" y="2006600"/>
          <p14:tracePt t="30016" x="3365500" y="2019300"/>
          <p14:tracePt t="30032" x="3378200" y="2025650"/>
          <p14:tracePt t="30054" x="3384550" y="2032000"/>
          <p14:tracePt t="30065" x="3390900" y="2032000"/>
          <p14:tracePt t="30082" x="3397250" y="2038350"/>
          <p14:tracePt t="30099" x="3409950" y="2044700"/>
          <p14:tracePt t="30115" x="3416300" y="2063750"/>
          <p14:tracePt t="30132" x="3429000" y="2076450"/>
          <p14:tracePt t="30134" x="3429000" y="2089150"/>
          <p14:tracePt t="30149" x="3448050" y="2120900"/>
          <p14:tracePt t="30166" x="3467100" y="2152650"/>
          <p14:tracePt t="30182" x="3479800" y="2184400"/>
          <p14:tracePt t="30199" x="3492500" y="2209800"/>
          <p14:tracePt t="30215" x="3498850" y="2228850"/>
          <p14:tracePt t="30232" x="3505200" y="2247900"/>
          <p14:tracePt t="30249" x="3517900" y="2273300"/>
          <p14:tracePt t="30266" x="3524250" y="2292350"/>
          <p14:tracePt t="30282" x="3524250" y="2330450"/>
          <p14:tracePt t="30299" x="3524250" y="2355850"/>
          <p14:tracePt t="30315" x="3524250" y="2381250"/>
          <p14:tracePt t="30332" x="3517900" y="2419350"/>
          <p14:tracePt t="30349" x="3511550" y="2444750"/>
          <p14:tracePt t="30365" x="3498850" y="2476500"/>
          <p14:tracePt t="30382" x="3486150" y="2489200"/>
          <p14:tracePt t="30399" x="3479800" y="2495550"/>
          <p14:tracePt t="30415" x="3467100" y="2508250"/>
          <p14:tracePt t="30416" x="3467100" y="2514600"/>
          <p14:tracePt t="30432" x="3448050" y="2520950"/>
          <p14:tracePt t="30448" x="3435350" y="2527300"/>
          <p14:tracePt t="30465" x="3416300" y="2527300"/>
          <p14:tracePt t="30482" x="3403600" y="2527300"/>
          <p14:tracePt t="30499" x="3390900" y="2527300"/>
          <p14:tracePt t="30516" x="3371850" y="2527300"/>
          <p14:tracePt t="30532" x="3365500" y="2520950"/>
          <p14:tracePt t="34792" x="3352800" y="2514600"/>
          <p14:tracePt t="34800" x="3340100" y="2495550"/>
          <p14:tracePt t="34811" x="3308350" y="2476500"/>
          <p14:tracePt t="34827" x="3225800" y="2425700"/>
          <p14:tracePt t="34844" x="3130550" y="2387600"/>
          <p14:tracePt t="34862" x="3048000" y="2355850"/>
          <p14:tracePt t="34878" x="3003550" y="2343150"/>
          <p14:tracePt t="34895" x="2971800" y="2330450"/>
          <p14:tracePt t="34911" x="2952750" y="2330450"/>
          <p14:tracePt t="34928" x="2946400" y="2330450"/>
          <p14:tracePt t="34944" x="2933700" y="2324100"/>
          <p14:tracePt t="34961" x="2927350" y="2311400"/>
          <p14:tracePt t="34978" x="2921000" y="2311400"/>
          <p14:tracePt t="34995" x="2901950" y="2298700"/>
          <p14:tracePt t="35011" x="2876550" y="2292350"/>
          <p14:tracePt t="35012" x="2857500" y="2279650"/>
          <p14:tracePt t="35028" x="2806700" y="2260600"/>
          <p14:tracePt t="35044" x="2749550" y="2247900"/>
          <p14:tracePt t="35061" x="2698750" y="2235200"/>
          <p14:tracePt t="35078" x="2667000" y="2222500"/>
          <p14:tracePt t="35094" x="2647950" y="2209800"/>
          <p14:tracePt t="35200" x="2667000" y="2203450"/>
          <p14:tracePt t="35208" x="2730500" y="2203450"/>
          <p14:tracePt t="35214" x="2781300" y="2203450"/>
          <p14:tracePt t="35227" x="2825750" y="2197100"/>
          <p14:tracePt t="35244" x="2895600" y="2190750"/>
          <p14:tracePt t="35246" x="2921000" y="2184400"/>
          <p14:tracePt t="35261" x="2933700" y="2178050"/>
          <p14:tracePt t="35278" x="2997200" y="2165350"/>
          <p14:tracePt t="35294" x="3003550" y="2159000"/>
          <p14:tracePt t="35311" x="3009900" y="2159000"/>
          <p14:tracePt t="35402" x="3009900" y="2152650"/>
          <p14:tracePt t="35418" x="3028950" y="2152650"/>
          <p14:tracePt t="35426" x="3035300" y="2152650"/>
          <p14:tracePt t="35434" x="3035300" y="2159000"/>
          <p14:tracePt t="35444" x="3041650" y="2159000"/>
          <p14:tracePt t="35461" x="3048000" y="2159000"/>
          <p14:tracePt t="35477" x="3073400" y="2171700"/>
          <p14:tracePt t="35494" x="3079750" y="2178050"/>
          <p14:tracePt t="35544" x="3079750" y="2184400"/>
          <p14:tracePt t="35552" x="3079750" y="2190750"/>
          <p14:tracePt t="35561" x="3067050" y="2197100"/>
          <p14:tracePt t="35577" x="3054350" y="2197100"/>
          <p14:tracePt t="35594" x="3009900" y="2203450"/>
          <p14:tracePt t="35611" x="2965450" y="2203450"/>
          <p14:tracePt t="35627" x="2914650" y="2190750"/>
          <p14:tracePt t="35644" x="2876550" y="2178050"/>
          <p14:tracePt t="35661" x="2832100" y="2171700"/>
          <p14:tracePt t="35677" x="2806700" y="2159000"/>
          <p14:tracePt t="35694" x="2800350" y="2159000"/>
          <p14:tracePt t="35810" x="2806700" y="2159000"/>
          <p14:tracePt t="35818" x="2851150" y="2171700"/>
          <p14:tracePt t="35827" x="2908300" y="2184400"/>
          <p14:tracePt t="35844" x="3028950" y="2222500"/>
          <p14:tracePt t="35860" x="3162300" y="2241550"/>
          <p14:tracePt t="35877" x="3302000" y="2292350"/>
          <p14:tracePt t="35894" x="3435350" y="2343150"/>
          <p14:tracePt t="35910" x="3517900" y="2355850"/>
          <p14:tracePt t="35927" x="3556000" y="2368550"/>
          <p14:tracePt t="35928" x="3568700" y="2368550"/>
          <p14:tracePt t="35944" x="3581400" y="2368550"/>
          <p14:tracePt t="35960" x="3587750" y="2368550"/>
          <p14:tracePt t="35977" x="3600450" y="2368550"/>
          <p14:tracePt t="35994" x="3619500" y="2368550"/>
          <p14:tracePt t="36010" x="3670300" y="2381250"/>
          <p14:tracePt t="36027" x="3746500" y="2393950"/>
          <p14:tracePt t="36044" x="3816350" y="2413000"/>
          <p14:tracePt t="36060" x="3835400" y="2419350"/>
          <p14:tracePt t="36077" x="3848100" y="2425700"/>
          <p14:tracePt t="36094" x="3873500" y="2438400"/>
          <p14:tracePt t="36110" x="3911600" y="2451100"/>
          <p14:tracePt t="36127" x="3943350" y="2457450"/>
          <p14:tracePt t="36144" x="3975100" y="2470150"/>
          <p14:tracePt t="36160" x="3987800" y="2482850"/>
          <p14:tracePt t="36177" x="3994150" y="2482850"/>
          <p14:tracePt t="36193" x="4000500" y="2482850"/>
          <p14:tracePt t="36366" x="4006850" y="2482850"/>
          <p14:tracePt t="36382" x="4013200" y="2482850"/>
          <p14:tracePt t="36398" x="4013200" y="2476500"/>
          <p14:tracePt t="36444" x="4019550" y="2476500"/>
          <p14:tracePt t="36498" x="4019550" y="2470150"/>
          <p14:tracePt t="36514" x="4013200" y="2463800"/>
          <p14:tracePt t="36522" x="4013200" y="2457450"/>
          <p14:tracePt t="36538" x="4006850" y="2457450"/>
          <p14:tracePt t="36702" x="4006850" y="2451100"/>
          <p14:tracePt t="36726" x="4013200" y="2451100"/>
          <p14:tracePt t="36750" x="4013200" y="2444750"/>
          <p14:tracePt t="36780" x="4019550" y="2444750"/>
          <p14:tracePt t="36858" x="4019550" y="2438400"/>
          <p14:tracePt t="36960" x="4025900" y="2432050"/>
          <p14:tracePt t="36975" x="4032250" y="2425700"/>
          <p14:tracePt t="37226" x="4038600" y="2425700"/>
          <p14:tracePt t="37242" x="4044950" y="2425700"/>
          <p14:tracePt t="37392" x="4051300" y="2425700"/>
          <p14:tracePt t="37430" x="4057650" y="2425700"/>
          <p14:tracePt t="37610" x="4057650" y="2419350"/>
          <p14:tracePt t="37626" x="4064000" y="2413000"/>
          <p14:tracePt t="37658" x="4064000" y="2406650"/>
          <p14:tracePt t="38612" x="4070350" y="2406650"/>
          <p14:tracePt t="38620" x="4102100" y="2406650"/>
          <p14:tracePt t="38628" x="4133850" y="2419350"/>
          <p14:tracePt t="38641" x="4159250" y="2425700"/>
          <p14:tracePt t="38658" x="4216400" y="2438400"/>
          <p14:tracePt t="38675" x="4267200" y="2451100"/>
          <p14:tracePt t="38692" x="4311650" y="2463800"/>
          <p14:tracePt t="38708" x="4318000" y="2463800"/>
          <p14:tracePt t="38778" x="4324350" y="2463800"/>
          <p14:tracePt t="38800" x="4324350" y="2470150"/>
          <p14:tracePt t="38808" x="4330700" y="2476500"/>
          <p14:tracePt t="38816" x="4337050" y="2476500"/>
          <p14:tracePt t="38825" x="4343400" y="2476500"/>
          <p14:tracePt t="38841" x="4356100" y="2482850"/>
          <p14:tracePt t="38858" x="4362450" y="2482850"/>
          <p14:tracePt t="38874" x="4375150" y="2482850"/>
          <p14:tracePt t="38891" x="4400550" y="2489200"/>
          <p14:tracePt t="38908" x="4432300" y="2495550"/>
          <p14:tracePt t="38924" x="4476750" y="2501900"/>
          <p14:tracePt t="38941" x="4514850" y="2501900"/>
          <p14:tracePt t="38942" x="4533900" y="2501900"/>
          <p14:tracePt t="38958" x="4559300" y="2501900"/>
          <p14:tracePt t="38974" x="4578350" y="2495550"/>
          <p14:tracePt t="38991" x="4584700" y="2495550"/>
          <p14:tracePt t="39008" x="4591050" y="2495550"/>
          <p14:tracePt t="39024" x="4591050" y="2489200"/>
          <p14:tracePt t="39041" x="4597400" y="2482850"/>
          <p14:tracePt t="39058" x="4610100" y="2482850"/>
          <p14:tracePt t="39074" x="4622800" y="2476500"/>
          <p14:tracePt t="39091" x="4629150" y="2476500"/>
          <p14:tracePt t="39107" x="4641850" y="2470150"/>
          <p14:tracePt t="39130" x="4648200" y="2463800"/>
          <p14:tracePt t="39141" x="4654550" y="2463800"/>
          <p14:tracePt t="39158" x="4660900" y="2463800"/>
          <p14:tracePt t="39174" x="4673600" y="2463800"/>
          <p14:tracePt t="39192" x="4679950" y="2463800"/>
          <p14:tracePt t="39208" x="4686300" y="2457450"/>
          <p14:tracePt t="39232" x="4692650" y="2457450"/>
          <p14:tracePt t="39246" x="4699000" y="2451100"/>
          <p14:tracePt t="39262" x="4705350" y="2451100"/>
          <p14:tracePt t="39274" x="4711700" y="2451100"/>
          <p14:tracePt t="39291" x="4718050" y="2444750"/>
          <p14:tracePt t="39307" x="4737100" y="2432050"/>
          <p14:tracePt t="39324" x="4749800" y="2432050"/>
          <p14:tracePt t="39341" x="4781550" y="2419350"/>
          <p14:tracePt t="39357" x="4794250" y="2413000"/>
          <p14:tracePt t="39374" x="4806950" y="2413000"/>
          <p14:tracePt t="39391" x="4813300" y="2406650"/>
          <p14:tracePt t="39407" x="4826000" y="2406650"/>
          <p14:tracePt t="39424" x="4832350" y="2406650"/>
          <p14:tracePt t="39441" x="4838700" y="2406650"/>
          <p14:tracePt t="39458" x="4857750" y="2400300"/>
          <p14:tracePt t="39506" x="4864100" y="2400300"/>
          <p14:tracePt t="39528" x="4870450" y="2400300"/>
          <p14:tracePt t="39544" x="4876800" y="2400300"/>
          <p14:tracePt t="39553" x="4889500" y="2400300"/>
          <p14:tracePt t="39562" x="4895850" y="2393950"/>
          <p14:tracePt t="39574" x="4908550" y="2387600"/>
          <p14:tracePt t="39591" x="4927600" y="2381250"/>
          <p14:tracePt t="39608" x="4940300" y="2381250"/>
          <p14:tracePt t="39624" x="4946650" y="2381250"/>
          <p14:tracePt t="39641" x="4959350" y="2381250"/>
          <p14:tracePt t="39657" x="4965700" y="2374900"/>
          <p14:tracePt t="39674" x="4978400" y="2374900"/>
          <p14:tracePt t="39690" x="4997450" y="2374900"/>
          <p14:tracePt t="39707" x="5029200" y="2374900"/>
          <p14:tracePt t="39724" x="5048250" y="2374900"/>
          <p14:tracePt t="40015" x="5067300" y="2374900"/>
          <p14:tracePt t="40030" x="5073650" y="2368550"/>
          <p14:tracePt t="40040" x="5080000" y="2368550"/>
          <p14:tracePt t="40057" x="5086350" y="2368550"/>
          <p14:tracePt t="40074" x="5092700" y="2368550"/>
          <p14:tracePt t="40211" x="5099050" y="2362200"/>
          <p14:tracePt t="40219" x="5099050" y="2355850"/>
          <p14:tracePt t="40228" x="5111750" y="2349500"/>
          <p14:tracePt t="40240" x="5118100" y="2349500"/>
          <p14:tracePt t="40257" x="5143500" y="2330450"/>
          <p14:tracePt t="40273" x="5156200" y="2324100"/>
          <p14:tracePt t="40290" x="5162550" y="2317750"/>
          <p14:tracePt t="40307" x="5168900" y="2311400"/>
          <p14:tracePt t="40438" x="5162550" y="2317750"/>
          <p14:tracePt t="40444" x="5149850" y="2330450"/>
          <p14:tracePt t="40456" x="5124450" y="2343150"/>
          <p14:tracePt t="40473" x="5073650" y="2362200"/>
          <p14:tracePt t="40490" x="4991100" y="2381250"/>
          <p14:tracePt t="40506" x="4914900" y="2381250"/>
          <p14:tracePt t="40524" x="4826000" y="2381250"/>
          <p14:tracePt t="40540" x="4775200" y="2374900"/>
          <p14:tracePt t="40556" x="4730750" y="2374900"/>
          <p14:tracePt t="40573" x="4679950" y="2374900"/>
          <p14:tracePt t="40590" x="4648200" y="2374900"/>
          <p14:tracePt t="40606" x="4616450" y="2374900"/>
          <p14:tracePt t="40623" x="4565650" y="2374900"/>
          <p14:tracePt t="40624" x="4546600" y="2374900"/>
          <p14:tracePt t="40640" x="4495800" y="2381250"/>
          <p14:tracePt t="40656" x="4438650" y="2381250"/>
          <p14:tracePt t="40673" x="4394200" y="2381250"/>
          <p14:tracePt t="40690" x="4343400" y="2381250"/>
          <p14:tracePt t="40706" x="4305300" y="2374900"/>
          <p14:tracePt t="40723" x="4260850" y="2362200"/>
          <p14:tracePt t="40740" x="4210050" y="2349500"/>
          <p14:tracePt t="40756" x="4159250" y="2330450"/>
          <p14:tracePt t="40773" x="4108450" y="2305050"/>
          <p14:tracePt t="40774" x="4083050" y="2298700"/>
          <p14:tracePt t="40790" x="4032250" y="2279650"/>
          <p14:tracePt t="40806" x="4000500" y="2266950"/>
          <p14:tracePt t="40823" x="3968750" y="2254250"/>
          <p14:tracePt t="40840" x="3943350" y="2241550"/>
          <p14:tracePt t="40856" x="3905250" y="2228850"/>
          <p14:tracePt t="40873" x="3886200" y="2222500"/>
          <p14:tracePt t="40889" x="3873500" y="2209800"/>
          <p14:tracePt t="40906" x="3867150" y="2203450"/>
          <p14:tracePt t="40922" x="3860800" y="2190750"/>
          <p14:tracePt t="40939" x="3841750" y="2184400"/>
          <p14:tracePt t="40956" x="3835400" y="2171700"/>
          <p14:tracePt t="40973" x="3829050" y="2165350"/>
          <p14:tracePt t="40990" x="3822700" y="2159000"/>
          <p14:tracePt t="41006" x="3822700" y="2152650"/>
          <p14:tracePt t="41024" x="3822700" y="2146300"/>
          <p14:tracePt t="41040" x="3822700" y="2139950"/>
          <p14:tracePt t="41056" x="3829050" y="2127250"/>
          <p14:tracePt t="41073" x="3860800" y="2114550"/>
          <p14:tracePt t="41089" x="3911600" y="2108200"/>
          <p14:tracePt t="41106" x="4000500" y="2095500"/>
          <p14:tracePt t="41123" x="4095750" y="2095500"/>
          <p14:tracePt t="41139" x="4203700" y="2095500"/>
          <p14:tracePt t="41156" x="4298950" y="2095500"/>
          <p14:tracePt t="41158" x="4349750" y="2095500"/>
          <p14:tracePt t="41173" x="4438650" y="2095500"/>
          <p14:tracePt t="41189" x="4483100" y="2095500"/>
          <p14:tracePt t="41206" x="4527550" y="2095500"/>
          <p14:tracePt t="41223" x="4572000" y="2095500"/>
          <p14:tracePt t="41239" x="4622800" y="2101850"/>
          <p14:tracePt t="41256" x="4667250" y="2114550"/>
          <p14:tracePt t="41259" x="4692650" y="2120900"/>
          <p14:tracePt t="41272" x="4718050" y="2127250"/>
          <p14:tracePt t="41289" x="4768850" y="2139950"/>
          <p14:tracePt t="41290" x="4794250" y="2139950"/>
          <p14:tracePt t="41306" x="4832350" y="2146300"/>
          <p14:tracePt t="41322" x="4870450" y="2152650"/>
          <p14:tracePt t="41339" x="4902200" y="2152650"/>
          <p14:tracePt t="41356" x="4927600" y="2152650"/>
          <p14:tracePt t="41372" x="4959350" y="2152650"/>
          <p14:tracePt t="41389" x="4984750" y="2146300"/>
          <p14:tracePt t="41406" x="5003800" y="2139950"/>
          <p14:tracePt t="41409" x="5022850" y="2139950"/>
          <p14:tracePt t="41422" x="5035550" y="2139950"/>
          <p14:tracePt t="41439" x="5067300" y="2127250"/>
          <p14:tracePt t="41455" x="5092700" y="2114550"/>
          <p14:tracePt t="41472" x="5124450" y="2101850"/>
          <p14:tracePt t="41489" x="5143500" y="2095500"/>
          <p14:tracePt t="41506" x="5168900" y="2089150"/>
          <p14:tracePt t="41522" x="5181600" y="2089150"/>
          <p14:tracePt t="41539" x="5194300" y="2089150"/>
          <p14:tracePt t="41540" x="5200650" y="2089150"/>
          <p14:tracePt t="41556" x="5207000" y="2089150"/>
          <p14:tracePt t="41572" x="5213350" y="2089150"/>
          <p14:tracePt t="41589" x="5219700" y="2082800"/>
          <p14:tracePt t="41605" x="5232400" y="2076450"/>
          <p14:tracePt t="41622" x="5245100" y="2076450"/>
          <p14:tracePt t="41666" x="5251450" y="2076450"/>
          <p14:tracePt t="41690" x="5257800" y="2076450"/>
          <p14:tracePt t="41698" x="5264150" y="2076450"/>
          <p14:tracePt t="41714" x="5264150" y="2089150"/>
          <p14:tracePt t="41728" x="5270500" y="2089150"/>
          <p14:tracePt t="41739" x="5270500" y="2095500"/>
          <p14:tracePt t="41755" x="5283200" y="2114550"/>
          <p14:tracePt t="41772" x="5289550" y="2152650"/>
          <p14:tracePt t="41789" x="5289550" y="2178050"/>
          <p14:tracePt t="41792" x="5289550" y="2197100"/>
          <p14:tracePt t="41805" x="5289550" y="2203450"/>
          <p14:tracePt t="41822" x="5289550" y="2235200"/>
          <p14:tracePt t="41839" x="5289550" y="2254250"/>
          <p14:tracePt t="41855" x="5289550" y="2273300"/>
          <p14:tracePt t="41872" x="5289550" y="2286000"/>
          <p14:tracePt t="41889" x="5289550" y="2292350"/>
          <p14:tracePt t="41905" x="5289550" y="2311400"/>
          <p14:tracePt t="41922" x="5283200" y="2317750"/>
          <p14:tracePt t="41924" x="5283200" y="2324100"/>
          <p14:tracePt t="41940" x="5276850" y="2330450"/>
          <p14:tracePt t="41955" x="5270500" y="2336800"/>
          <p14:tracePt t="41972" x="5245100" y="2355850"/>
          <p14:tracePt t="41988" x="5226050" y="2368550"/>
          <p14:tracePt t="42005" x="5194300" y="2374900"/>
          <p14:tracePt t="42022" x="5162550" y="2387600"/>
          <p14:tracePt t="42038" x="5111750" y="2400300"/>
          <p14:tracePt t="42055" x="5060950" y="2406650"/>
          <p14:tracePt t="42072" x="5010150" y="2406650"/>
          <p14:tracePt t="42088" x="4902200" y="2406650"/>
          <p14:tracePt t="42105" x="4832350" y="2406650"/>
          <p14:tracePt t="42122" x="4756150" y="2406650"/>
          <p14:tracePt t="42138" x="4711700" y="2406650"/>
          <p14:tracePt t="42155" x="4660900" y="2406650"/>
          <p14:tracePt t="42172" x="4610100" y="2413000"/>
          <p14:tracePt t="42188" x="4552950" y="2425700"/>
          <p14:tracePt t="42205" x="4502150" y="2438400"/>
          <p14:tracePt t="42207" x="4483100" y="2444750"/>
          <p14:tracePt t="42222" x="4432300" y="2457450"/>
          <p14:tracePt t="42238" x="4375150" y="2463800"/>
          <p14:tracePt t="42255" x="4298950" y="2463800"/>
          <p14:tracePt t="42272" x="4222750" y="2463800"/>
          <p14:tracePt t="42288" x="4140200" y="2451100"/>
          <p14:tracePt t="42305" x="4070350" y="2438400"/>
          <p14:tracePt t="42322" x="4032250" y="2425700"/>
          <p14:tracePt t="42338" x="3994150" y="2413000"/>
          <p14:tracePt t="42355" x="3956050" y="2393950"/>
          <p14:tracePt t="42371" x="3943350" y="2387600"/>
          <p14:tracePt t="42388" x="3924300" y="2381250"/>
          <p14:tracePt t="42405" x="3898900" y="2374900"/>
          <p14:tracePt t="42421" x="3867150" y="2362200"/>
          <p14:tracePt t="42438" x="3829050" y="2349500"/>
          <p14:tracePt t="42455" x="3810000" y="2343150"/>
          <p14:tracePt t="42456" x="3803650" y="2336800"/>
          <p14:tracePt t="42472" x="3797300" y="2324100"/>
          <p14:tracePt t="42488" x="3790950" y="2324100"/>
          <p14:tracePt t="42558" x="3784600" y="2324100"/>
          <p14:tracePt t="42566" x="3784600" y="2305050"/>
          <p14:tracePt t="42574" x="3784600" y="2279650"/>
          <p14:tracePt t="42588" x="3778250" y="2260600"/>
          <p14:tracePt t="42605" x="3778250" y="2203450"/>
          <p14:tracePt t="42606" x="3778250" y="2178050"/>
          <p14:tracePt t="42622" x="3778250" y="2146300"/>
          <p14:tracePt t="42638" x="3778250" y="2120900"/>
          <p14:tracePt t="42656" x="3778250" y="2108200"/>
          <p14:tracePt t="42671" x="3778250" y="2101850"/>
          <p14:tracePt t="42688" x="3778250" y="2089150"/>
          <p14:tracePt t="42738" x="3784600" y="2082800"/>
          <p14:tracePt t="42746" x="3790950" y="2076450"/>
          <p14:tracePt t="42754" x="3797300" y="2076450"/>
          <p14:tracePt t="42771" x="3822700" y="2070100"/>
          <p14:tracePt t="42788" x="3879850" y="2063750"/>
          <p14:tracePt t="42804" x="3987800" y="2063750"/>
          <p14:tracePt t="42821" x="4165600" y="2076450"/>
          <p14:tracePt t="42838" x="4356100" y="2108200"/>
          <p14:tracePt t="42854" x="4546600" y="2127250"/>
          <p14:tracePt t="42871" x="4679950" y="2133600"/>
          <p14:tracePt t="42872" x="4730750" y="2146300"/>
          <p14:tracePt t="42888" x="4781550" y="2159000"/>
          <p14:tracePt t="42904" x="4806950" y="2159000"/>
          <p14:tracePt t="42921" x="4813300" y="2165350"/>
          <p14:tracePt t="42938" x="4826000" y="2171700"/>
          <p14:tracePt t="42954" x="4838700" y="2171700"/>
          <p14:tracePt t="42971" x="4845050" y="2171700"/>
          <p14:tracePt t="42988" x="4851400" y="2171700"/>
          <p14:tracePt t="43004" x="4857750" y="2178050"/>
          <p14:tracePt t="43162" x="4857750" y="2184400"/>
          <p14:tracePt t="43178" x="4851400" y="2190750"/>
          <p14:tracePt t="43184" x="4845050" y="2190750"/>
          <p14:tracePt t="43192" x="4838700" y="2197100"/>
          <p14:tracePt t="43204" x="4826000" y="2203450"/>
          <p14:tracePt t="43221" x="4794250" y="2216150"/>
          <p14:tracePt t="43237" x="4749800" y="2235200"/>
          <p14:tracePt t="43240" x="4730750" y="2247900"/>
          <p14:tracePt t="43254" x="4711700" y="2254250"/>
          <p14:tracePt t="43271" x="4673600" y="2260600"/>
          <p14:tracePt t="43272" x="4648200" y="2266950"/>
          <p14:tracePt t="43287" x="4578350" y="2273300"/>
          <p14:tracePt t="43304" x="4483100" y="2273300"/>
          <p14:tracePt t="43321" x="4394200" y="2266950"/>
          <p14:tracePt t="43337" x="4318000" y="2254250"/>
          <p14:tracePt t="43354" x="4260850" y="2247900"/>
          <p14:tracePt t="43371" x="4210050" y="2241550"/>
          <p14:tracePt t="43388" x="4146550" y="2228850"/>
          <p14:tracePt t="43404" x="4108450" y="2222500"/>
          <p14:tracePt t="43420" x="4089400" y="2216150"/>
          <p14:tracePt t="43437" x="4083050" y="2216150"/>
          <p14:tracePt t="43646" x="4089400" y="2216150"/>
          <p14:tracePt t="43733" x="4095750" y="2209800"/>
          <p14:tracePt t="43748" x="4102100" y="2203450"/>
          <p14:tracePt t="43756" x="4108450" y="2203450"/>
          <p14:tracePt t="43770" x="4114800" y="2203450"/>
          <p14:tracePt t="43787" x="4140200" y="2203450"/>
          <p14:tracePt t="43788" x="4152900" y="2209800"/>
          <p14:tracePt t="43804" x="4171950" y="2216150"/>
          <p14:tracePt t="43820" x="4210050" y="2222500"/>
          <p14:tracePt t="43837" x="4241800" y="2235200"/>
          <p14:tracePt t="43854" x="4273550" y="2241550"/>
          <p14:tracePt t="43870" x="4298950" y="2241550"/>
          <p14:tracePt t="43887" x="4324350" y="2241550"/>
          <p14:tracePt t="43903" x="4362450" y="2254250"/>
          <p14:tracePt t="43920" x="4451350" y="2279650"/>
          <p14:tracePt t="43937" x="4508500" y="2298700"/>
          <p14:tracePt t="43953" x="4597400" y="2317750"/>
          <p14:tracePt t="43970" x="4679950" y="2330450"/>
          <p14:tracePt t="43987" x="4737100" y="2343150"/>
          <p14:tracePt t="44003" x="4787900" y="2343150"/>
          <p14:tracePt t="44020" x="4832350" y="2343150"/>
          <p14:tracePt t="44037" x="4864100" y="2343150"/>
          <p14:tracePt t="44054" x="4895850" y="2343150"/>
          <p14:tracePt t="44070" x="4908550" y="2343150"/>
          <p14:tracePt t="44087" x="4940300" y="2343150"/>
          <p14:tracePt t="44103" x="4965700" y="2343150"/>
          <p14:tracePt t="44120" x="4991100" y="2349500"/>
          <p14:tracePt t="44137" x="5022850" y="2349500"/>
          <p14:tracePt t="44153" x="5054600" y="2349500"/>
          <p14:tracePt t="44170" x="5067300" y="2349500"/>
          <p14:tracePt t="44187" x="5080000" y="2349500"/>
          <p14:tracePt t="44203" x="5086350" y="2349500"/>
          <p14:tracePt t="44994" x="5092700" y="2349500"/>
          <p14:tracePt t="45002" x="5149850" y="2349500"/>
          <p14:tracePt t="45010" x="5232400" y="2362200"/>
          <p14:tracePt t="45019" x="5308600" y="2362200"/>
          <p14:tracePt t="45036" x="5448300" y="2349500"/>
          <p14:tracePt t="45053" x="5556250" y="2343150"/>
          <p14:tracePt t="45069" x="5607050" y="2336800"/>
          <p14:tracePt t="45086" x="5619750" y="2336800"/>
          <p14:tracePt t="45126" x="5626100" y="2336800"/>
          <p14:tracePt t="45260" x="5626100" y="2330450"/>
          <p14:tracePt t="45269" x="5651500" y="2330450"/>
          <p14:tracePt t="45276" x="5664200" y="2330450"/>
          <p14:tracePt t="45285" x="5689600" y="2330450"/>
          <p14:tracePt t="45302" x="5740400" y="2336800"/>
          <p14:tracePt t="45319" x="5784850" y="2349500"/>
          <p14:tracePt t="45336" x="5829300" y="2362200"/>
          <p14:tracePt t="45352" x="5848350" y="2374900"/>
          <p14:tracePt t="45369" x="5854700" y="2374900"/>
          <p14:tracePt t="45948" x="5861050" y="2374900"/>
          <p14:tracePt t="45956" x="5873750" y="2374900"/>
          <p14:tracePt t="45968" x="5886450" y="2374900"/>
          <p14:tracePt t="45984" x="5918200" y="2374900"/>
          <p14:tracePt t="46001" x="5943600" y="2374900"/>
          <p14:tracePt t="46018" x="5949950" y="2374900"/>
          <p14:tracePt t="46035" x="5956300" y="2374900"/>
          <p14:tracePt t="46144" x="5975350" y="2374900"/>
          <p14:tracePt t="46152" x="5981700" y="2374900"/>
          <p14:tracePt t="46168" x="5988050" y="2368550"/>
          <p14:tracePt t="46185" x="5994400" y="2368550"/>
          <p14:tracePt t="46201" x="6000750" y="2368550"/>
          <p14:tracePt t="46218" x="6013450" y="2362200"/>
          <p14:tracePt t="46254" x="6019800" y="2362200"/>
          <p14:tracePt t="46324" x="6026150" y="2362200"/>
          <p14:tracePt t="46349" x="6045200" y="2362200"/>
          <p14:tracePt t="46356" x="6057900" y="2362200"/>
          <p14:tracePt t="46368" x="6064250" y="2362200"/>
          <p14:tracePt t="46385" x="6076950" y="2362200"/>
          <p14:tracePt t="46401" x="6083300" y="2362200"/>
          <p14:tracePt t="46418" x="6096000" y="2362200"/>
          <p14:tracePt t="46435" x="6102350" y="2362200"/>
          <p14:tracePt t="46451" x="6108700" y="2362200"/>
          <p14:tracePt t="46468" x="6115050" y="2368550"/>
          <p14:tracePt t="46490" x="6121400" y="2368550"/>
          <p14:tracePt t="46716" x="6134100" y="2368550"/>
          <p14:tracePt t="46724" x="6159500" y="2368550"/>
          <p14:tracePt t="46734" x="6184900" y="2368550"/>
          <p14:tracePt t="46751" x="6216650" y="2374900"/>
          <p14:tracePt t="46768" x="6242050" y="2374900"/>
          <p14:tracePt t="46784" x="6261100" y="2381250"/>
          <p14:tracePt t="46801" x="6267450" y="2381250"/>
          <p14:tracePt t="46904" x="6273800" y="2381250"/>
          <p14:tracePt t="46990" x="6280150" y="2381250"/>
          <p14:tracePt t="47006" x="6286500" y="2374900"/>
          <p14:tracePt t="47014" x="6292850" y="2374900"/>
          <p14:tracePt t="47022" x="6299200" y="2368550"/>
          <p14:tracePt t="47034" x="6311900" y="2362200"/>
          <p14:tracePt t="47051" x="6318250" y="2349500"/>
          <p14:tracePt t="47068" x="6330950" y="2336800"/>
          <p14:tracePt t="47084" x="6343650" y="2324100"/>
          <p14:tracePt t="47101" x="6350000" y="2317750"/>
          <p14:tracePt t="47117" x="6362700" y="2305050"/>
          <p14:tracePt t="47134" x="6375400" y="2298700"/>
          <p14:tracePt t="47151" x="6388100" y="2279650"/>
          <p14:tracePt t="47167" x="6400800" y="2266950"/>
          <p14:tracePt t="47184" x="6407150" y="2254250"/>
          <p14:tracePt t="47201" x="6419850" y="2235200"/>
          <p14:tracePt t="47218" x="6426200" y="2228850"/>
          <p14:tracePt t="47218" x="6432550" y="2222500"/>
          <p14:tracePt t="47234" x="6432550" y="2216150"/>
          <p14:tracePt t="47312" x="6432550" y="2222500"/>
          <p14:tracePt t="47320" x="6432550" y="2241550"/>
          <p14:tracePt t="47335" x="6438900" y="2286000"/>
          <p14:tracePt t="47351" x="6451600" y="2336800"/>
          <p14:tracePt t="47367" x="6464300" y="2381250"/>
          <p14:tracePt t="47384" x="6477000" y="2413000"/>
          <p14:tracePt t="47400" x="6483350" y="2432050"/>
          <p14:tracePt t="47417" x="6489700" y="2444750"/>
          <p14:tracePt t="47476" x="6496050" y="2451100"/>
          <p14:tracePt t="47485" x="6502400" y="2451100"/>
          <p14:tracePt t="47500" x="6546850" y="2463800"/>
          <p14:tracePt t="47517" x="6623050" y="2476500"/>
          <p14:tracePt t="47534" x="6756400" y="2501900"/>
          <p14:tracePt t="47550" x="6883400" y="2508250"/>
          <p14:tracePt t="47567" x="6972300" y="2508250"/>
          <p14:tracePt t="47584" x="7042150" y="2495550"/>
          <p14:tracePt t="47600" x="7067550" y="2495550"/>
          <p14:tracePt t="47617" x="7080250" y="2495550"/>
          <p14:tracePt t="47796" x="7080250" y="2489200"/>
          <p14:tracePt t="47812" x="7067550" y="2476500"/>
          <p14:tracePt t="47821" x="7054850" y="2470150"/>
          <p14:tracePt t="47833" x="7035800" y="2463800"/>
          <p14:tracePt t="47850" x="7010400" y="2457450"/>
          <p14:tracePt t="47867" x="6991350" y="2444750"/>
          <p14:tracePt t="47869" x="6972300" y="2438400"/>
          <p14:tracePt t="47884" x="6953250" y="2425700"/>
          <p14:tracePt t="47900" x="6946900" y="2419350"/>
          <p14:tracePt t="47917" x="6940550" y="2413000"/>
          <p14:tracePt t="47933" x="6927850" y="2406650"/>
          <p14:tracePt t="47950" x="6915150" y="2393950"/>
          <p14:tracePt t="47966" x="6877050" y="2387600"/>
          <p14:tracePt t="47984" x="6826250" y="2368550"/>
          <p14:tracePt t="48000" x="6807200" y="2355850"/>
          <p14:tracePt t="48017" x="6788150" y="2349500"/>
          <p14:tracePt t="48032" x="6781800" y="2349500"/>
          <p14:tracePt t="48049" x="6775450" y="2349500"/>
          <p14:tracePt t="48066" x="6762750" y="2349500"/>
          <p14:tracePt t="48083" x="6737350" y="2343150"/>
          <p14:tracePt t="48100" x="6711950" y="2343150"/>
          <p14:tracePt t="48116" x="6692900" y="2330450"/>
          <p14:tracePt t="48134" x="6680200" y="2324100"/>
          <p14:tracePt t="48150" x="6673850" y="2324100"/>
          <p14:tracePt t="48166" x="6667500" y="2317750"/>
          <p14:tracePt t="48314" x="6667500" y="2311400"/>
          <p14:tracePt t="48330" x="6673850" y="2305050"/>
          <p14:tracePt t="48338" x="6692900" y="2298700"/>
          <p14:tracePt t="48350" x="6718300" y="2292350"/>
          <p14:tracePt t="48366" x="6750050" y="2292350"/>
          <p14:tracePt t="48383" x="6781800" y="2279650"/>
          <p14:tracePt t="48384" x="6788150" y="2279650"/>
          <p14:tracePt t="48572" x="6794500" y="2273300"/>
          <p14:tracePt t="48588" x="6800850" y="2273300"/>
          <p14:tracePt t="48596" x="6807200" y="2273300"/>
          <p14:tracePt t="48604" x="6813550" y="2279650"/>
          <p14:tracePt t="48616" x="6819900" y="2279650"/>
          <p14:tracePt t="48633" x="6832600" y="2292350"/>
          <p14:tracePt t="48635" x="6851650" y="2298700"/>
          <p14:tracePt t="48650" x="6864350" y="2305050"/>
          <p14:tracePt t="48666" x="6877050" y="2305050"/>
          <p14:tracePt t="48683" x="6883400" y="2305050"/>
          <p14:tracePt t="48699" x="6889750" y="2305050"/>
          <p14:tracePt t="48716" x="6896100" y="2305050"/>
          <p14:tracePt t="48733" x="6902450" y="2305050"/>
          <p14:tracePt t="48760" x="6908800" y="2305050"/>
          <p14:tracePt t="48768" x="6915150" y="2305050"/>
          <p14:tracePt t="48783" x="6921500" y="2305050"/>
          <p14:tracePt t="48799" x="6927850" y="2305050"/>
          <p14:tracePt t="48816" x="6934200" y="2305050"/>
          <p14:tracePt t="48833" x="6946900" y="2305050"/>
          <p14:tracePt t="48849" x="6953250" y="2305050"/>
          <p14:tracePt t="48866" x="6965950" y="2305050"/>
          <p14:tracePt t="48886" x="6972300" y="2305050"/>
          <p14:tracePt t="48900" x="6978650" y="2305050"/>
          <p14:tracePt t="48995" x="6985000" y="2305050"/>
          <p14:tracePt t="49010" x="6991350" y="2305050"/>
          <p14:tracePt t="49018" x="6997700" y="2305050"/>
          <p14:tracePt t="49034" x="7010400" y="2311400"/>
          <p14:tracePt t="49049" x="7023100" y="2311400"/>
          <p14:tracePt t="49066" x="7048500" y="2317750"/>
          <p14:tracePt t="49082" x="7067550" y="2317750"/>
          <p14:tracePt t="49099" x="7073900" y="2324100"/>
          <p14:tracePt t="49116" x="7080250" y="2324100"/>
          <p14:tracePt t="49182" x="7086600" y="2324100"/>
          <p14:tracePt t="49332" x="7092950" y="2317750"/>
          <p14:tracePt t="49340" x="7099300" y="2311400"/>
          <p14:tracePt t="49356" x="7105650" y="2305050"/>
          <p14:tracePt t="49365" x="7112000" y="2298700"/>
          <p14:tracePt t="49382" x="7118350" y="2292350"/>
          <p14:tracePt t="49399" x="7124700" y="2279650"/>
          <p14:tracePt t="49415" x="7131050" y="2279650"/>
          <p14:tracePt t="49432" x="7137400" y="2266950"/>
          <p14:tracePt t="49449" x="7143750" y="2260600"/>
          <p14:tracePt t="49465" x="7150100" y="2254250"/>
          <p14:tracePt t="49482" x="7156450" y="2247900"/>
          <p14:tracePt t="49499" x="7156450" y="2235200"/>
          <p14:tracePt t="49515" x="7162800" y="2228850"/>
          <p14:tracePt t="49532" x="7162800" y="2222500"/>
          <p14:tracePt t="49549" x="7169150" y="2222500"/>
          <p14:tracePt t="49660" x="7175500" y="2222500"/>
          <p14:tracePt t="49668" x="7181850" y="2235200"/>
          <p14:tracePt t="49684" x="7188200" y="2247900"/>
          <p14:tracePt t="49698" x="7194550" y="2254250"/>
          <p14:tracePt t="49715" x="7200900" y="2260600"/>
          <p14:tracePt t="49716" x="7200900" y="2266950"/>
          <p14:tracePt t="49732" x="7200900" y="2273300"/>
          <p14:tracePt t="50248" x="7207250" y="2273300"/>
          <p14:tracePt t="50256" x="7213600" y="2266950"/>
          <p14:tracePt t="50272" x="7219950" y="2260600"/>
          <p14:tracePt t="50281" x="7226300" y="2260600"/>
          <p14:tracePt t="50298" x="7232650" y="2254250"/>
          <p14:tracePt t="50314" x="7245350" y="2247900"/>
          <p14:tracePt t="50331" x="7251700" y="2241550"/>
          <p14:tracePt t="50347" x="7258050" y="2235200"/>
          <p14:tracePt t="50436" x="7245350" y="2247900"/>
          <p14:tracePt t="50444" x="7219950" y="2260600"/>
          <p14:tracePt t="50453" x="7200900" y="2273300"/>
          <p14:tracePt t="50465" x="7175500" y="2292350"/>
          <p14:tracePt t="50481" x="7061200" y="2336800"/>
          <p14:tracePt t="50482" x="6985000" y="2355850"/>
          <p14:tracePt t="50498" x="6750050" y="2413000"/>
          <p14:tracePt t="50514" x="6286500" y="2451100"/>
          <p14:tracePt t="50531" x="5829300" y="2451100"/>
          <p14:tracePt t="50548" x="5543550" y="2457450"/>
          <p14:tracePt t="50564" x="5276850" y="2457450"/>
          <p14:tracePt t="50582" x="5073650" y="2438400"/>
          <p14:tracePt t="50598" x="4914900" y="2425700"/>
          <p14:tracePt t="50614" x="4775200" y="2406650"/>
          <p14:tracePt t="50631" x="4654550" y="2400300"/>
          <p14:tracePt t="50632" x="4610100" y="2400300"/>
          <p14:tracePt t="50648" x="4546600" y="2400300"/>
          <p14:tracePt t="50664" x="4470400" y="2400300"/>
          <p14:tracePt t="50681" x="4387850" y="2400300"/>
          <p14:tracePt t="50697" x="4298950" y="2400300"/>
          <p14:tracePt t="50714" x="4222750" y="2400300"/>
          <p14:tracePt t="50731" x="4140200" y="2381250"/>
          <p14:tracePt t="50748" x="4038600" y="2362200"/>
          <p14:tracePt t="50764" x="3987800" y="2349500"/>
          <p14:tracePt t="50781" x="3949700" y="2343150"/>
          <p14:tracePt t="50797" x="3917950" y="2343150"/>
          <p14:tracePt t="50814" x="3886200" y="2336800"/>
          <p14:tracePt t="50831" x="3854450" y="2336800"/>
          <p14:tracePt t="50847" x="3810000" y="2336800"/>
          <p14:tracePt t="50864" x="3778250" y="2336800"/>
          <p14:tracePt t="50881" x="3746500" y="2336800"/>
          <p14:tracePt t="50882" x="3727450" y="2336800"/>
          <p14:tracePt t="50897" x="3708400" y="2336800"/>
          <p14:tracePt t="50913" x="3657600" y="2336800"/>
          <p14:tracePt t="50930" x="3632200" y="2336800"/>
          <p14:tracePt t="50947" x="3600450" y="2336800"/>
          <p14:tracePt t="50964" x="3556000" y="2336800"/>
          <p14:tracePt t="50981" x="3511550" y="2336800"/>
          <p14:tracePt t="50997" x="3460750" y="2336800"/>
          <p14:tracePt t="51014" x="3416300" y="2336800"/>
          <p14:tracePt t="51031" x="3340100" y="2324100"/>
          <p14:tracePt t="51047" x="3302000" y="2317750"/>
          <p14:tracePt t="51064" x="3257550" y="2305050"/>
          <p14:tracePt t="51081" x="3225800" y="2292350"/>
          <p14:tracePt t="51097" x="3181350" y="2279650"/>
          <p14:tracePt t="51114" x="3149600" y="2266950"/>
          <p14:tracePt t="51130" x="3117850" y="2260600"/>
          <p14:tracePt t="51148" x="3086100" y="2254250"/>
          <p14:tracePt t="51164" x="3079750" y="2247900"/>
          <p14:tracePt t="51181" x="3067050" y="2241550"/>
          <p14:tracePt t="51202" x="3060700" y="2241550"/>
          <p14:tracePt t="51218" x="3054350" y="2241550"/>
          <p14:tracePt t="51230" x="3048000" y="2235200"/>
          <p14:tracePt t="51247" x="3041650" y="2235200"/>
          <p14:tracePt t="51264" x="3035300" y="2235200"/>
          <p14:tracePt t="51798" x="3048000" y="2235200"/>
          <p14:tracePt t="51806" x="3073400" y="2235200"/>
          <p14:tracePt t="51814" x="3105150" y="2235200"/>
          <p14:tracePt t="51830" x="3149600" y="2241550"/>
          <p14:tracePt t="51847" x="3175000" y="2241550"/>
          <p14:tracePt t="52002" x="3175000" y="2247900"/>
          <p14:tracePt t="52010" x="3175000" y="2254250"/>
          <p14:tracePt t="52018" x="3168650" y="2254250"/>
          <p14:tracePt t="52034" x="3162300" y="2260600"/>
          <p14:tracePt t="52046" x="3155950" y="2266950"/>
          <p14:tracePt t="52063" x="3143250" y="2273300"/>
          <p14:tracePt t="52064" x="3124200" y="2273300"/>
          <p14:tracePt t="52080" x="3092450" y="2279650"/>
          <p14:tracePt t="52096" x="3048000" y="2279650"/>
          <p14:tracePt t="52113" x="3003550" y="2279650"/>
          <p14:tracePt t="52130" x="2959100" y="2286000"/>
          <p14:tracePt t="52146" x="2927350" y="2286000"/>
          <p14:tracePt t="52163" x="2895600" y="2286000"/>
          <p14:tracePt t="52179" x="2851150" y="2298700"/>
          <p14:tracePt t="52196" x="2813050" y="2298700"/>
          <p14:tracePt t="52213" x="2762250" y="2298700"/>
          <p14:tracePt t="52214" x="2743200" y="2298700"/>
          <p14:tracePt t="52230" x="2724150" y="2298700"/>
          <p14:tracePt t="52246" x="2717800" y="2298700"/>
          <p14:tracePt t="52263" x="2717800" y="2292350"/>
          <p14:tracePt t="52338" x="2717800" y="2286000"/>
          <p14:tracePt t="52346" x="2724150" y="2286000"/>
          <p14:tracePt t="52354" x="2743200" y="2279650"/>
          <p14:tracePt t="52364" x="2774950" y="2279650"/>
          <p14:tracePt t="52379" x="2901950" y="2266950"/>
          <p14:tracePt t="52396" x="3086100" y="2260600"/>
          <p14:tracePt t="52413" x="3371850" y="2317750"/>
          <p14:tracePt t="52429" x="3841750" y="2419350"/>
          <p14:tracePt t="52446" x="4457700" y="2451100"/>
          <p14:tracePt t="52463" x="5029200" y="2413000"/>
          <p14:tracePt t="52464" x="5245100" y="2413000"/>
          <p14:tracePt t="52480" x="5575300" y="2400300"/>
          <p14:tracePt t="52496" x="5797550" y="2393950"/>
          <p14:tracePt t="52513" x="6019800" y="2374900"/>
          <p14:tracePt t="52529" x="6254750" y="2368550"/>
          <p14:tracePt t="52546" x="6426200" y="2374900"/>
          <p14:tracePt t="52563" x="6559550" y="2387600"/>
          <p14:tracePt t="52579" x="6616700" y="2400300"/>
          <p14:tracePt t="52596" x="6635750" y="2400300"/>
          <p14:tracePt t="52770" x="6623050" y="2400300"/>
          <p14:tracePt t="52779" x="6597650" y="2393950"/>
          <p14:tracePt t="52796" x="6540500" y="2387600"/>
          <p14:tracePt t="52812" x="6457950" y="2381250"/>
          <p14:tracePt t="52829" x="6362700" y="2355850"/>
          <p14:tracePt t="52846" x="6286500" y="2343150"/>
          <p14:tracePt t="52862" x="6223000" y="2336800"/>
          <p14:tracePt t="52879" x="6184900" y="2336800"/>
          <p14:tracePt t="52896" x="6159500" y="2343150"/>
          <p14:tracePt t="52913" x="6153150" y="2343150"/>
          <p14:tracePt t="52929" x="6140450" y="2343150"/>
          <p14:tracePt t="52946" x="6134100" y="2343150"/>
          <p14:tracePt t="52962" x="6115050" y="2349500"/>
          <p14:tracePt t="52979" x="6096000" y="2349500"/>
          <p14:tracePt t="52996" x="6076950" y="2349500"/>
          <p14:tracePt t="53012" x="6064250" y="2349500"/>
          <p14:tracePt t="53029" x="6045200" y="2349500"/>
          <p14:tracePt t="53045" x="6032500" y="2349500"/>
          <p14:tracePt t="53062" x="6013450" y="2349500"/>
          <p14:tracePt t="53270" x="6026150" y="2349500"/>
          <p14:tracePt t="53278" x="6045200" y="2349500"/>
          <p14:tracePt t="53286" x="6064250" y="2349500"/>
          <p14:tracePt t="53295" x="6070600" y="2349500"/>
          <p14:tracePt t="53312" x="6108700" y="2349500"/>
          <p14:tracePt t="53329" x="6140450" y="2343150"/>
          <p14:tracePt t="53345" x="6178550" y="2343150"/>
          <p14:tracePt t="53362" x="6203950" y="2343150"/>
          <p14:tracePt t="53379" x="6229350" y="2343150"/>
          <p14:tracePt t="53380" x="6235700" y="2343150"/>
          <p14:tracePt t="53396" x="6242050" y="2343150"/>
          <p14:tracePt t="53396" x="6254750" y="2343150"/>
          <p14:tracePt t="53412" x="6261100" y="2343150"/>
          <p14:tracePt t="53429" x="6273800" y="2343150"/>
          <p14:tracePt t="53450" x="6280150" y="2343150"/>
          <p14:tracePt t="53462" x="6286500" y="2343150"/>
          <p14:tracePt t="53478" x="6292850" y="2343150"/>
          <p14:tracePt t="53494" x="6305550" y="2343150"/>
          <p14:tracePt t="53512" x="6318250" y="2343150"/>
          <p14:tracePt t="53528" x="6330950" y="2349500"/>
          <p14:tracePt t="53545" x="6350000" y="2362200"/>
          <p14:tracePt t="53562" x="6388100" y="2374900"/>
          <p14:tracePt t="53578" x="6400800" y="2374900"/>
          <p14:tracePt t="53595" x="6407150" y="2381250"/>
          <p14:tracePt t="53612" x="6413500" y="2381250"/>
          <p14:tracePt t="53700" x="6413500" y="2387600"/>
          <p14:tracePt t="53716" x="6419850" y="2387600"/>
          <p14:tracePt t="53818" x="6426200" y="2387600"/>
          <p14:tracePt t="54038" x="6432550" y="2387600"/>
          <p14:tracePt t="54046" x="6438900" y="2374900"/>
          <p14:tracePt t="54061" x="6445250" y="2368550"/>
          <p14:tracePt t="54062" x="6451600" y="2355850"/>
          <p14:tracePt t="54078" x="6457950" y="2330450"/>
          <p14:tracePt t="54095" x="6464300" y="2292350"/>
          <p14:tracePt t="54111" x="6477000" y="2266950"/>
          <p14:tracePt t="54128" x="6477000" y="2247900"/>
          <p14:tracePt t="54145" x="6483350" y="2235200"/>
          <p14:tracePt t="54161" x="6483350" y="2228850"/>
          <p14:tracePt t="54178" x="6489700" y="2216150"/>
          <p14:tracePt t="54194" x="6496050" y="2203450"/>
          <p14:tracePt t="54211" x="6502400" y="2197100"/>
          <p14:tracePt t="54228" x="6502400" y="2190750"/>
          <p14:tracePt t="54244" x="6508750" y="2184400"/>
          <p14:tracePt t="54261" x="6508750" y="2178050"/>
          <p14:tracePt t="54320" x="6508750" y="2184400"/>
          <p14:tracePt t="54328" x="6502400" y="2197100"/>
          <p14:tracePt t="54335" x="6496050" y="2222500"/>
          <p14:tracePt t="54344" x="6489700" y="2247900"/>
          <p14:tracePt t="54360" x="6470650" y="2311400"/>
          <p14:tracePt t="54377" x="6457950" y="2343150"/>
          <p14:tracePt t="54394" x="6457950" y="2355850"/>
          <p14:tracePt t="54411" x="6457950" y="2368550"/>
          <p14:tracePt t="54427" x="6457950" y="2374900"/>
          <p14:tracePt t="54546" x="6457950" y="2362200"/>
          <p14:tracePt t="54555" x="6470650" y="2349500"/>
          <p14:tracePt t="54564" x="6483350" y="2336800"/>
          <p14:tracePt t="54578" x="6508750" y="2330450"/>
          <p14:tracePt t="54594" x="6521450" y="2317750"/>
          <p14:tracePt t="54836" x="6527800" y="2311400"/>
          <p14:tracePt t="54844" x="6534150" y="2311400"/>
          <p14:tracePt t="54852" x="6540500" y="2305050"/>
          <p14:tracePt t="54861" x="6540500" y="2298700"/>
          <p14:tracePt t="54877" x="6559550" y="2286000"/>
          <p14:tracePt t="54894" x="6565900" y="2273300"/>
          <p14:tracePt t="54911" x="6578600" y="2260600"/>
          <p14:tracePt t="54927" x="6578600" y="2254250"/>
          <p14:tracePt t="55188" x="6584950" y="2254250"/>
          <p14:tracePt t="55196" x="6591300" y="2254250"/>
          <p14:tracePt t="55212" x="6597650" y="2254250"/>
          <p14:tracePt t="55462" x="6604000" y="2254250"/>
          <p14:tracePt t="55470" x="6623050" y="2254250"/>
          <p14:tracePt t="55478" x="6648450" y="2254250"/>
          <p14:tracePt t="55494" x="6705600" y="2260600"/>
          <p14:tracePt t="55510" x="6756400" y="2266950"/>
          <p14:tracePt t="55527" x="6794500" y="2273300"/>
          <p14:tracePt t="55543" x="6819900" y="2279650"/>
          <p14:tracePt t="55560" x="6832600" y="2279650"/>
          <p14:tracePt t="55706" x="6838950" y="2279650"/>
          <p14:tracePt t="55728" x="6845300" y="2279650"/>
          <p14:tracePt t="55744" x="6851650" y="2279650"/>
          <p14:tracePt t="55760" x="6858000" y="2279650"/>
          <p14:tracePt t="55768" x="6864350" y="2279650"/>
          <p14:tracePt t="55776" x="6870700" y="2279650"/>
          <p14:tracePt t="55793" x="6883400" y="2279650"/>
          <p14:tracePt t="55810" x="6889750" y="2286000"/>
          <p14:tracePt t="55827" x="6902450" y="2292350"/>
          <p14:tracePt t="55843" x="6915150" y="2305050"/>
          <p14:tracePt t="55860" x="6927850" y="2311400"/>
          <p14:tracePt t="55876" x="6946900" y="2317750"/>
          <p14:tracePt t="55893" x="6953250" y="2324100"/>
          <p14:tracePt t="55894" x="6959600" y="2324100"/>
          <p14:tracePt t="55910" x="6965950" y="2324100"/>
          <p14:tracePt t="56034" x="6972300" y="2330450"/>
          <p14:tracePt t="56042" x="6978650" y="2330450"/>
          <p14:tracePt t="56050" x="6991350" y="2336800"/>
          <p14:tracePt t="56059" x="7004050" y="2343150"/>
          <p14:tracePt t="56076" x="7016750" y="2349500"/>
          <p14:tracePt t="56093" x="7023100" y="2349500"/>
          <p14:tracePt t="56168" x="7029450" y="2349500"/>
          <p14:tracePt t="56182" x="7035800" y="2349500"/>
          <p14:tracePt t="56190" x="7042150" y="2349500"/>
          <p14:tracePt t="56214" x="7048500" y="2343150"/>
          <p14:tracePt t="56222" x="7054850" y="2343150"/>
          <p14:tracePt t="56238" x="7061200" y="2336800"/>
          <p14:tracePt t="56246" x="7067550" y="2330450"/>
          <p14:tracePt t="56259" x="7073900" y="2330450"/>
          <p14:tracePt t="56276" x="7080250" y="2317750"/>
          <p14:tracePt t="56293" x="7086600" y="2311400"/>
          <p14:tracePt t="56309" x="7092950" y="2305050"/>
          <p14:tracePt t="56326" x="7099300" y="2298700"/>
          <p14:tracePt t="56343" x="7105650" y="2298700"/>
          <p14:tracePt t="56359" x="7112000" y="2286000"/>
          <p14:tracePt t="56376" x="7118350" y="2279650"/>
          <p14:tracePt t="56393" x="7131050" y="2266950"/>
          <p14:tracePt t="56410" x="7143750" y="2254250"/>
          <p14:tracePt t="56426" x="7150100" y="2247900"/>
          <p14:tracePt t="57122" x="7143750" y="2254250"/>
          <p14:tracePt t="57130" x="7137400" y="2266950"/>
          <p14:tracePt t="57142" x="7124700" y="2286000"/>
          <p14:tracePt t="57159" x="7080250" y="2343150"/>
          <p14:tracePt t="57175" x="7035800" y="2393950"/>
          <p14:tracePt t="57192" x="6991350" y="2444750"/>
          <p14:tracePt t="57209" x="6927850" y="2514600"/>
          <p14:tracePt t="57225" x="6870700" y="2565400"/>
          <p14:tracePt t="57242" x="6813550" y="2616200"/>
          <p14:tracePt t="57259" x="6731000" y="2673350"/>
          <p14:tracePt t="57275" x="6635750" y="2717800"/>
          <p14:tracePt t="57292" x="6584950" y="2743200"/>
          <p14:tracePt t="57308" x="6508750" y="2787650"/>
          <p14:tracePt t="57325" x="6426200" y="2838450"/>
          <p14:tracePt t="57326" x="6375400" y="2863850"/>
          <p14:tracePt t="57342" x="6286500" y="2901950"/>
          <p14:tracePt t="57358" x="6191250" y="2933700"/>
          <p14:tracePt t="57375" x="6102350" y="2946400"/>
          <p14:tracePt t="57392" x="6013450" y="2971800"/>
          <p14:tracePt t="57408" x="5905500" y="2978150"/>
          <p14:tracePt t="57425" x="5810250" y="2984500"/>
          <p14:tracePt t="57442" x="5740400" y="2984500"/>
          <p14:tracePt t="57458" x="5689600" y="2997200"/>
          <p14:tracePt t="57475" x="5632450" y="3009900"/>
          <p14:tracePt t="57492" x="5575300" y="3022600"/>
          <p14:tracePt t="57508" x="5524500" y="3035300"/>
          <p14:tracePt t="57525" x="5473700" y="3048000"/>
          <p14:tracePt t="57542" x="5429250" y="3054350"/>
          <p14:tracePt t="57558" x="5384800" y="3054350"/>
          <p14:tracePt t="57575" x="5340350" y="3054350"/>
          <p14:tracePt t="57576" x="5314950" y="3054350"/>
          <p14:tracePt t="57592" x="5245100" y="3041650"/>
          <p14:tracePt t="57608" x="5181600" y="3035300"/>
          <p14:tracePt t="57625" x="5124450" y="3035300"/>
          <p14:tracePt t="57642" x="5054600" y="3028950"/>
          <p14:tracePt t="57658" x="4978400" y="3022600"/>
          <p14:tracePt t="57675" x="4921250" y="3016250"/>
          <p14:tracePt t="57691" x="4870450" y="3016250"/>
          <p14:tracePt t="57708" x="4806950" y="3016250"/>
          <p14:tracePt t="57725" x="4699000" y="3016250"/>
          <p14:tracePt t="57726" x="4648200" y="3016250"/>
          <p14:tracePt t="57742" x="4540250" y="3003550"/>
          <p14:tracePt t="57758" x="4419600" y="2997200"/>
          <p14:tracePt t="57775" x="4311650" y="2984500"/>
          <p14:tracePt t="57791" x="4241800" y="2965450"/>
          <p14:tracePt t="57808" x="4197350" y="2952750"/>
          <p14:tracePt t="57825" x="4108450" y="2940050"/>
          <p14:tracePt t="57842" x="3924300" y="2914650"/>
          <p14:tracePt t="57858" x="3790950" y="2908300"/>
          <p14:tracePt t="57875" x="3695700" y="2901950"/>
          <p14:tracePt t="57891" x="3619500" y="2901950"/>
          <p14:tracePt t="57908" x="3575050" y="2901950"/>
          <p14:tracePt t="57924" x="3524250" y="2914650"/>
          <p14:tracePt t="57941" x="3479800" y="2927350"/>
          <p14:tracePt t="57958" x="3429000" y="2940050"/>
          <p14:tracePt t="57975" x="3390900" y="2940050"/>
          <p14:tracePt t="57991" x="3359150" y="2940050"/>
          <p14:tracePt t="57992" x="3340100" y="2940050"/>
          <p14:tracePt t="58008" x="3289300" y="2940050"/>
          <p14:tracePt t="58025" x="3251200" y="2940050"/>
          <p14:tracePt t="58041" x="3194050" y="2940050"/>
          <p14:tracePt t="58058" x="3117850" y="2933700"/>
          <p14:tracePt t="58074" x="3028950" y="2933700"/>
          <p14:tracePt t="58091" x="2946400" y="2921000"/>
          <p14:tracePt t="58108" x="2838450" y="2908300"/>
          <p14:tracePt t="58124" x="2800350" y="2895600"/>
          <p14:tracePt t="58141" x="2768600" y="2895600"/>
          <p14:tracePt t="58158" x="2717800" y="2895600"/>
          <p14:tracePt t="58174" x="2673350" y="2895600"/>
          <p14:tracePt t="58191" x="2603500" y="2895600"/>
          <p14:tracePt t="58208" x="2546350" y="2901950"/>
          <p14:tracePt t="58224" x="2476500" y="2914650"/>
          <p14:tracePt t="58241" x="2400300" y="2933700"/>
          <p14:tracePt t="58242" x="2355850" y="2933700"/>
          <p14:tracePt t="58258" x="2273300" y="2933700"/>
          <p14:tracePt t="58274" x="2197100" y="2933700"/>
          <p14:tracePt t="58291" x="2146300" y="2933700"/>
          <p14:tracePt t="58307" x="2101850" y="2933700"/>
          <p14:tracePt t="58324" x="2051050" y="2933700"/>
          <p14:tracePt t="58341" x="2012950" y="2933700"/>
          <p14:tracePt t="58358" x="1981200" y="2933700"/>
          <p14:tracePt t="58374" x="1949450" y="2927350"/>
          <p14:tracePt t="58391" x="1892300" y="2921000"/>
          <p14:tracePt t="58407" x="1854200" y="2914650"/>
          <p14:tracePt t="58424" x="1822450" y="2908300"/>
          <p14:tracePt t="58441" x="1790700" y="2895600"/>
          <p14:tracePt t="58457" x="1771650" y="2889250"/>
          <p14:tracePt t="58474" x="1758950" y="2889250"/>
          <p14:tracePt t="58491" x="1752600" y="2882900"/>
          <p14:tracePt t="58508" x="1739900" y="2876550"/>
          <p14:tracePt t="58524" x="1739900" y="2870200"/>
          <p14:tracePt t="58541" x="1733550" y="2857500"/>
          <p14:tracePt t="58557" x="1727200" y="2857500"/>
          <p14:tracePt t="58658" x="1720850" y="2844800"/>
          <p14:tracePt t="58672" x="1720850" y="2838450"/>
          <p14:tracePt t="58680" x="1714500" y="2838450"/>
          <p14:tracePt t="58690" x="1714500" y="2832100"/>
          <p14:tracePt t="58707" x="1714500" y="2825750"/>
          <p14:tracePt t="58724" x="1714500" y="2813050"/>
          <p14:tracePt t="58740" x="1714500" y="2806700"/>
          <p14:tracePt t="58758" x="1752600" y="2781300"/>
          <p14:tracePt t="58774" x="1797050" y="2762250"/>
          <p14:tracePt t="58791" x="1879600" y="2724150"/>
          <p14:tracePt t="58807" x="1962150" y="2686050"/>
          <p14:tracePt t="58824" x="2032000" y="2647950"/>
          <p14:tracePt t="58840" x="2070100" y="2628900"/>
          <p14:tracePt t="58857" x="2101850" y="2616200"/>
          <p14:tracePt t="58874" x="2133600" y="2609850"/>
          <p14:tracePt t="58890" x="2146300" y="2603500"/>
          <p14:tracePt t="58907" x="2152650" y="2597150"/>
          <p14:tracePt t="58924" x="2165350" y="2597150"/>
          <p14:tracePt t="58940" x="2178050" y="2597150"/>
          <p14:tracePt t="58957" x="2184400" y="2597150"/>
          <p14:tracePt t="58974" x="2190750" y="2603500"/>
          <p14:tracePt t="58990" x="2197100" y="2603500"/>
          <p14:tracePt t="59007" x="2216150" y="2603500"/>
          <p14:tracePt t="59024" x="2228850" y="2603500"/>
          <p14:tracePt t="59040" x="2241550" y="2603500"/>
          <p14:tracePt t="59057" x="2247900" y="2603500"/>
          <p14:tracePt t="59074" x="2254250" y="2603500"/>
          <p14:tracePt t="59090" x="2266950" y="2603500"/>
          <p14:tracePt t="59107" x="2273300" y="2609850"/>
          <p14:tracePt t="59123" x="2279650" y="2609850"/>
          <p14:tracePt t="59140" x="2292350" y="2616200"/>
          <p14:tracePt t="59157" x="2298700" y="2616200"/>
          <p14:tracePt t="59173" x="2311400" y="2616200"/>
          <p14:tracePt t="59253" x="2317750" y="2616200"/>
          <p14:tracePt t="59268" x="2324100" y="2622550"/>
          <p14:tracePt t="59276" x="2324100" y="2628900"/>
          <p14:tracePt t="59290" x="2330450" y="2628900"/>
          <p14:tracePt t="59307" x="2343150" y="2641600"/>
          <p14:tracePt t="59323" x="2343150" y="2647950"/>
          <p14:tracePt t="59340" x="2362200" y="2647950"/>
          <p14:tracePt t="59357" x="2400300" y="2647950"/>
          <p14:tracePt t="59373" x="2476500" y="2660650"/>
          <p14:tracePt t="59390" x="2571750" y="2660650"/>
          <p14:tracePt t="59407" x="2692400" y="2667000"/>
          <p14:tracePt t="59424" x="2863850" y="2667000"/>
          <p14:tracePt t="59440" x="2927350" y="2667000"/>
          <p14:tracePt t="59457" x="2965450" y="2667000"/>
          <p14:tracePt t="59473" x="2978150" y="2679700"/>
          <p14:tracePt t="59490" x="2990850" y="2686050"/>
          <p14:tracePt t="59506" x="2997200" y="2698750"/>
          <p14:tracePt t="59523" x="3016250" y="2717800"/>
          <p14:tracePt t="59540" x="3041650" y="2743200"/>
          <p14:tracePt t="59556" x="3073400" y="2781300"/>
          <p14:tracePt t="59573" x="3098800" y="2800350"/>
          <p14:tracePt t="59574" x="3111500" y="2819400"/>
          <p14:tracePt t="59590" x="3124200" y="2832100"/>
          <p14:tracePt t="59606" x="3130550" y="2838450"/>
          <p14:tracePt t="59623" x="3130550" y="2844800"/>
          <p14:tracePt t="60176" x="3124200" y="2851150"/>
          <p14:tracePt t="60192" x="3117850" y="2857500"/>
          <p14:tracePt t="60200" x="3111500" y="2857500"/>
          <p14:tracePt t="60208" x="3111500" y="2863850"/>
          <p14:tracePt t="60223" x="3105150" y="2863850"/>
          <p14:tracePt t="60239" x="3098800" y="2870200"/>
          <p14:tracePt t="60256" x="3092450" y="2876550"/>
          <p14:tracePt t="60273" x="3079750" y="2882900"/>
          <p14:tracePt t="60289" x="3073400" y="2895600"/>
          <p14:tracePt t="60306" x="3048000" y="2901950"/>
          <p14:tracePt t="60323" x="3009900" y="2914650"/>
          <p14:tracePt t="60339" x="2978150" y="2914650"/>
          <p14:tracePt t="60340" x="2959100" y="2914650"/>
          <p14:tracePt t="60356" x="2927350" y="2908300"/>
          <p14:tracePt t="60372" x="2889250" y="2889250"/>
          <p14:tracePt t="60389" x="2876550" y="2876550"/>
          <p14:tracePt t="60406" x="2870200" y="2870200"/>
          <p14:tracePt t="60422" x="2863850" y="2857500"/>
          <p14:tracePt t="60439" x="2863850" y="2838450"/>
          <p14:tracePt t="60456" x="2876550" y="2825750"/>
          <p14:tracePt t="60472" x="2882900" y="2806700"/>
          <p14:tracePt t="60490" x="2908300" y="2762250"/>
          <p14:tracePt t="60505" x="2933700" y="2730500"/>
          <p14:tracePt t="60522" x="2984500" y="2692400"/>
          <p14:tracePt t="60539" x="3048000" y="2654300"/>
          <p14:tracePt t="60556" x="3130550" y="2616200"/>
          <p14:tracePt t="60572" x="3219450" y="2590800"/>
          <p14:tracePt t="60589" x="3308350" y="2578100"/>
          <p14:tracePt t="60590" x="3346450" y="2571750"/>
          <p14:tracePt t="60606" x="3390900" y="2571750"/>
          <p14:tracePt t="60622" x="3422650" y="2571750"/>
          <p14:tracePt t="60639" x="3460750" y="2571750"/>
          <p14:tracePt t="60655" x="3492500" y="2584450"/>
          <p14:tracePt t="60672" x="3524250" y="2590800"/>
          <p14:tracePt t="60689" x="3549650" y="2609850"/>
          <p14:tracePt t="60706" x="3581400" y="2628900"/>
          <p14:tracePt t="60722" x="3606800" y="2641600"/>
          <p14:tracePt t="60724" x="3619500" y="2654300"/>
          <p14:tracePt t="60739" x="3632200" y="2667000"/>
          <p14:tracePt t="60756" x="3651250" y="2705100"/>
          <p14:tracePt t="60772" x="3663950" y="2730500"/>
          <p14:tracePt t="60789" x="3670300" y="2762250"/>
          <p14:tracePt t="60805" x="3670300" y="2781300"/>
          <p14:tracePt t="60822" x="3670300" y="2806700"/>
          <p14:tracePt t="60839" x="3663950" y="2844800"/>
          <p14:tracePt t="60856" x="3644900" y="2895600"/>
          <p14:tracePt t="60872" x="3638550" y="2914650"/>
          <p14:tracePt t="60889" x="3625850" y="2940050"/>
          <p14:tracePt t="60905" x="3613150" y="2946400"/>
          <p14:tracePt t="60922" x="3606800" y="2959100"/>
          <p14:tracePt t="60939" x="3600450" y="2965450"/>
          <p14:tracePt t="60955" x="3587750" y="2971800"/>
          <p14:tracePt t="60972" x="3575050" y="2978150"/>
          <p14:tracePt t="60988" x="3568700" y="2984500"/>
          <p14:tracePt t="61005" x="3549650" y="2990850"/>
          <p14:tracePt t="61006" x="3536950" y="2990850"/>
          <p14:tracePt t="61022" x="3511550" y="2990850"/>
          <p14:tracePt t="61038" x="3479800" y="2990850"/>
          <p14:tracePt t="61055" x="3454400" y="2984500"/>
          <p14:tracePt t="61072" x="3422650" y="2978150"/>
          <p14:tracePt t="61088" x="3397250" y="2971800"/>
          <p14:tracePt t="61105" x="3371850" y="2965450"/>
          <p14:tracePt t="61122" x="3346450" y="2959100"/>
          <p14:tracePt t="61139" x="3308350" y="2952750"/>
          <p14:tracePt t="61155" x="3276600" y="2946400"/>
          <p14:tracePt t="61172" x="3238500" y="2933700"/>
          <p14:tracePt t="61188" x="3219450" y="2921000"/>
          <p14:tracePt t="61205" x="3200400" y="2914650"/>
          <p14:tracePt t="61222" x="3187700" y="2901950"/>
          <p14:tracePt t="61238" x="3181350" y="2895600"/>
          <p14:tracePt t="61255" x="3168650" y="2889250"/>
          <p14:tracePt t="61256" x="3168650" y="2882900"/>
          <p14:tracePt t="61272" x="3168650" y="2876550"/>
          <p14:tracePt t="61288" x="3162300" y="2876550"/>
          <p14:tracePt t="61305" x="3155950" y="2870200"/>
          <p14:tracePt t="61322" x="3149600" y="2863850"/>
          <p14:tracePt t="61338" x="3136900" y="2857500"/>
          <p14:tracePt t="61355" x="3136900" y="2851150"/>
          <p14:tracePt t="61452" x="3136900" y="2844800"/>
          <p14:tracePt t="61469" x="3136900" y="2838450"/>
          <p14:tracePt t="61476" x="3149600" y="2825750"/>
          <p14:tracePt t="61488" x="3168650" y="2813050"/>
          <p14:tracePt t="61505" x="3225800" y="2774950"/>
          <p14:tracePt t="61506" x="3270250" y="2755900"/>
          <p14:tracePt t="61522" x="3397250" y="2736850"/>
          <p14:tracePt t="61538" x="3467100" y="2717800"/>
          <p14:tracePt t="61555" x="3492500" y="2717800"/>
          <p14:tracePt t="61571" x="3498850" y="2717800"/>
          <p14:tracePt t="61588" x="3505200" y="2717800"/>
          <p14:tracePt t="61922" x="3524250" y="2711450"/>
          <p14:tracePt t="61930" x="3549650" y="2711450"/>
          <p14:tracePt t="61938" x="3587750" y="2711450"/>
          <p14:tracePt t="61955" x="3663950" y="2711450"/>
          <p14:tracePt t="61971" x="3771900" y="2711450"/>
          <p14:tracePt t="61988" x="3867150" y="2711450"/>
          <p14:tracePt t="62004" x="3949700" y="2711450"/>
          <p14:tracePt t="62021" x="4006850" y="2711450"/>
          <p14:tracePt t="62038" x="4057650" y="2717800"/>
          <p14:tracePt t="62054" x="4102100" y="2724150"/>
          <p14:tracePt t="62071" x="4121150" y="2730500"/>
          <p14:tracePt t="62088" x="4146550" y="2736850"/>
          <p14:tracePt t="62104" x="4178300" y="2749550"/>
          <p14:tracePt t="62121" x="4229100" y="2762250"/>
          <p14:tracePt t="62138" x="4279900" y="2794000"/>
          <p14:tracePt t="62154" x="4343400" y="2832100"/>
          <p14:tracePt t="62171" x="4400550" y="2870200"/>
          <p14:tracePt t="62172" x="4425950" y="2889250"/>
          <p14:tracePt t="62188" x="4464050" y="2908300"/>
          <p14:tracePt t="62204" x="4483100" y="2921000"/>
          <p14:tracePt t="62221" x="4489450" y="2921000"/>
          <p14:tracePt t="62336" x="4489450" y="2927350"/>
          <p14:tracePt t="62344" x="4483100" y="2927350"/>
          <p14:tracePt t="62360" x="4476750" y="2933700"/>
          <p14:tracePt t="62371" x="4470400" y="2940050"/>
          <p14:tracePt t="62387" x="4457700" y="2946400"/>
          <p14:tracePt t="62404" x="4445000" y="2952750"/>
          <p14:tracePt t="62421" x="4394200" y="2959100"/>
          <p14:tracePt t="62422" x="4375150" y="2959100"/>
          <p14:tracePt t="62438" x="4305300" y="2965450"/>
          <p14:tracePt t="62454" x="4248150" y="2959100"/>
          <p14:tracePt t="62470" x="4197350" y="2946400"/>
          <p14:tracePt t="62487" x="4165600" y="2940050"/>
          <p14:tracePt t="62504" x="4127500" y="2927350"/>
          <p14:tracePt t="62521" x="4095750" y="2921000"/>
          <p14:tracePt t="62537" x="4057650" y="2914650"/>
          <p14:tracePt t="62554" x="4032250" y="2914650"/>
          <p14:tracePt t="62571" x="4019550" y="2914650"/>
          <p14:tracePt t="62588" x="4013200" y="2914650"/>
          <p14:tracePt t="62604" x="4006850" y="2914650"/>
          <p14:tracePt t="62620" x="3994150" y="2914650"/>
          <p14:tracePt t="62637" x="3987800" y="2914650"/>
          <p14:tracePt t="62654" x="3968750" y="2921000"/>
          <p14:tracePt t="62670" x="3930650" y="2927350"/>
          <p14:tracePt t="62688" x="3879850" y="2927350"/>
          <p14:tracePt t="62704" x="3848100" y="2927350"/>
          <p14:tracePt t="62720" x="3816350" y="2927350"/>
          <p14:tracePt t="62737" x="3790950" y="2927350"/>
          <p14:tracePt t="62754" x="3778250" y="2933700"/>
          <p14:tracePt t="62770" x="3765550" y="2933700"/>
          <p14:tracePt t="62908" x="3790950" y="2933700"/>
          <p14:tracePt t="62916" x="3829050" y="2933700"/>
          <p14:tracePt t="62924" x="3873500" y="2927350"/>
          <p14:tracePt t="62937" x="3917950" y="2921000"/>
          <p14:tracePt t="62953" x="4044950" y="2901950"/>
          <p14:tracePt t="62970" x="4267200" y="2901950"/>
          <p14:tracePt t="62987" x="4451350" y="2914650"/>
          <p14:tracePt t="63004" x="4578350" y="2933700"/>
          <p14:tracePt t="63020" x="4699000" y="2946400"/>
          <p14:tracePt t="63037" x="4806950" y="2965450"/>
          <p14:tracePt t="63054" x="4908550" y="2978150"/>
          <p14:tracePt t="63056" x="4953000" y="2984500"/>
          <p14:tracePt t="63070" x="4978400" y="2984500"/>
          <p14:tracePt t="63087" x="5022850" y="2990850"/>
          <p14:tracePt t="63088" x="5035550" y="2990850"/>
          <p14:tracePt t="63103" x="5048250" y="2990850"/>
          <p14:tracePt t="63120" x="5048250" y="2997200"/>
          <p14:tracePt t="63386" x="5048250" y="2990850"/>
          <p14:tracePt t="63396" x="5035550" y="2990850"/>
          <p14:tracePt t="63405" x="5035550" y="2984500"/>
          <p14:tracePt t="63420" x="5022850" y="2971800"/>
          <p14:tracePt t="63621" x="5016500" y="2965450"/>
          <p14:tracePt t="63630" x="4997450" y="2959100"/>
          <p14:tracePt t="63639" x="4978400" y="2952750"/>
          <p14:tracePt t="63653" x="4927600" y="2933700"/>
          <p14:tracePt t="63669" x="4876800" y="2914650"/>
          <p14:tracePt t="63686" x="4826000" y="2895600"/>
          <p14:tracePt t="63703" x="4794250" y="2882900"/>
          <p14:tracePt t="63720" x="4756150" y="2870200"/>
          <p14:tracePt t="63737" x="4705350" y="2857500"/>
          <p14:tracePt t="63738" x="4686300" y="2851150"/>
          <p14:tracePt t="63753" x="4648200" y="2844800"/>
          <p14:tracePt t="63770" x="4533900" y="2825750"/>
          <p14:tracePt t="63786" x="4502150" y="2813050"/>
          <p14:tracePt t="63803" x="4470400" y="2800350"/>
          <p14:tracePt t="63819" x="4432300" y="2787650"/>
          <p14:tracePt t="63836" x="4381500" y="2781300"/>
          <p14:tracePt t="63853" x="4337050" y="2781300"/>
          <p14:tracePt t="63870" x="4260850" y="2781300"/>
          <p14:tracePt t="63886" x="4210050" y="2781300"/>
          <p14:tracePt t="63903" x="4152900" y="2781300"/>
          <p14:tracePt t="63919" x="4102100" y="2781300"/>
          <p14:tracePt t="63936" x="4057650" y="2794000"/>
          <p14:tracePt t="63953" x="4006850" y="2794000"/>
          <p14:tracePt t="63969" x="3975100" y="2806700"/>
          <p14:tracePt t="63986" x="3930650" y="2813050"/>
          <p14:tracePt t="64003" x="3892550" y="2825750"/>
          <p14:tracePt t="64004" x="3867150" y="2832100"/>
          <p14:tracePt t="64020" x="3816350" y="2844800"/>
          <p14:tracePt t="64036" x="3759200" y="2863850"/>
          <p14:tracePt t="64053" x="3695700" y="2876550"/>
          <p14:tracePt t="64069" x="3651250" y="2889250"/>
          <p14:tracePt t="64086" x="3600450" y="2901950"/>
          <p14:tracePt t="64103" x="3543300" y="2914650"/>
          <p14:tracePt t="64119" x="3460750" y="2927350"/>
          <p14:tracePt t="64136" x="3384550" y="2933700"/>
          <p14:tracePt t="64153" x="3314700" y="2933700"/>
          <p14:tracePt t="64169" x="3282950" y="2933700"/>
          <p14:tracePt t="64186" x="3276600" y="2933700"/>
          <p14:tracePt t="64202" x="3263900" y="2933700"/>
          <p14:tracePt t="64286" x="3244850" y="2933700"/>
          <p14:tracePt t="64294" x="3244850" y="2927350"/>
          <p14:tracePt t="64302" x="3238500" y="2921000"/>
          <p14:tracePt t="64318" x="3225800" y="2921000"/>
          <p14:tracePt t="64335" x="3219450" y="2908300"/>
          <p14:tracePt t="64351" x="3213100" y="2908300"/>
          <p14:tracePt t="64368" x="3206750" y="2901950"/>
          <p14:tracePt t="64385" x="3200400" y="2895600"/>
          <p14:tracePt t="64401" x="3200400" y="2889250"/>
          <p14:tracePt t="64418" x="3194050" y="2876550"/>
          <p14:tracePt t="64755" x="3213100" y="2876550"/>
          <p14:tracePt t="64763" x="3232150" y="2876550"/>
          <p14:tracePt t="64771" x="3244850" y="2876550"/>
          <p14:tracePt t="64784" x="3263900" y="2876550"/>
          <p14:tracePt t="64801" x="3321050" y="2895600"/>
          <p14:tracePt t="64818" x="3359150" y="2901950"/>
          <p14:tracePt t="64835" x="3365500" y="2908300"/>
          <p14:tracePt t="64851" x="3371850" y="2908300"/>
          <p14:tracePt t="65257" x="3384550" y="2908300"/>
          <p14:tracePt t="65264" x="3409950" y="2908300"/>
          <p14:tracePt t="65272" x="3435350" y="2908300"/>
          <p14:tracePt t="65285" x="3460750" y="2908300"/>
          <p14:tracePt t="65301" x="3498850" y="2908300"/>
          <p14:tracePt t="65318" x="3524250" y="2901950"/>
          <p14:tracePt t="65335" x="3536950" y="2895600"/>
          <p14:tracePt t="65351" x="3543300" y="2895600"/>
          <p14:tracePt t="65444" x="3568700" y="2889250"/>
          <p14:tracePt t="65452" x="3581400" y="2889250"/>
          <p14:tracePt t="65461" x="3594100" y="2889250"/>
          <p14:tracePt t="65468" x="3606800" y="2889250"/>
          <p14:tracePt t="65485" x="3619500" y="2882900"/>
          <p14:tracePt t="65501" x="3625850" y="2882900"/>
          <p14:tracePt t="65518" x="3632200" y="2882900"/>
          <p14:tracePt t="66549" x="3638550" y="2882900"/>
          <p14:tracePt t="66564" x="3644900" y="2882900"/>
          <p14:tracePt t="66634" x="3651250" y="2882900"/>
          <p14:tracePt t="66666" x="3657600" y="2882900"/>
          <p14:tracePt t="66682" x="3663950" y="2882900"/>
          <p14:tracePt t="66690" x="3676650" y="2882900"/>
          <p14:tracePt t="66700" x="3676650" y="2876550"/>
          <p14:tracePt t="66717" x="3695700" y="2870200"/>
          <p14:tracePt t="66734" x="3714750" y="2870200"/>
          <p14:tracePt t="66750" x="3727450" y="2863850"/>
          <p14:tracePt t="66753" x="3740150" y="2863850"/>
          <p14:tracePt t="66767" x="3746500" y="2863850"/>
          <p14:tracePt t="66784" x="3765550" y="2857500"/>
          <p14:tracePt t="66800" x="3778250" y="2857500"/>
          <p14:tracePt t="66817" x="3797300" y="2851150"/>
          <p14:tracePt t="66833" x="3829050" y="2851150"/>
          <p14:tracePt t="66850" x="3873500" y="2844800"/>
          <p14:tracePt t="66867" x="3917950" y="2838450"/>
          <p14:tracePt t="66883" x="3994150" y="2838450"/>
          <p14:tracePt t="66900" x="4121150" y="2838450"/>
          <p14:tracePt t="66917" x="4210050" y="2838450"/>
          <p14:tracePt t="66933" x="4298950" y="2838450"/>
          <p14:tracePt t="66950" x="4337050" y="2838450"/>
          <p14:tracePt t="66967" x="4343400" y="2838450"/>
          <p14:tracePt t="67074" x="4330700" y="2844800"/>
          <p14:tracePt t="67083" x="4311650" y="2851150"/>
          <p14:tracePt t="67088" x="4286250" y="2851150"/>
          <p14:tracePt t="67100" x="4254500" y="2851150"/>
          <p14:tracePt t="67116" x="4171950" y="2851150"/>
          <p14:tracePt t="67133" x="4089400" y="2857500"/>
          <p14:tracePt t="67150" x="4006850" y="2863850"/>
          <p14:tracePt t="67167" x="3930650" y="2870200"/>
          <p14:tracePt t="67183" x="3886200" y="2882900"/>
          <p14:tracePt t="67200" x="3835400" y="2889250"/>
          <p14:tracePt t="67217" x="3797300" y="2889250"/>
          <p14:tracePt t="67233" x="3765550" y="2889250"/>
          <p14:tracePt t="67250" x="3752850" y="2889250"/>
          <p14:tracePt t="67266" x="3746500" y="2889250"/>
          <p14:tracePt t="67283" x="3733800" y="2889250"/>
          <p14:tracePt t="67284" x="3733800" y="2895600"/>
          <p14:tracePt t="67410" x="3727450" y="2895600"/>
          <p14:tracePt t="67418" x="3733800" y="2895600"/>
          <p14:tracePt t="67426" x="3746500" y="2895600"/>
          <p14:tracePt t="67434" x="3759200" y="2895600"/>
          <p14:tracePt t="67450" x="3797300" y="2895600"/>
          <p14:tracePt t="67466" x="3829050" y="2895600"/>
          <p14:tracePt t="67483" x="3848100" y="2901950"/>
          <p14:tracePt t="67500" x="3860800" y="2901950"/>
          <p14:tracePt t="67754" x="3867150" y="2908300"/>
          <p14:tracePt t="67762" x="3911600" y="2914650"/>
          <p14:tracePt t="67770" x="3975100" y="2921000"/>
          <p14:tracePt t="67783" x="4051300" y="2933700"/>
          <p14:tracePt t="67799" x="4241800" y="2959100"/>
          <p14:tracePt t="67816" x="4591050" y="3041650"/>
          <p14:tracePt t="67833" x="4730750" y="3092450"/>
          <p14:tracePt t="67849" x="4832350" y="3124200"/>
          <p14:tracePt t="67866" x="4883150" y="3136900"/>
          <p14:tracePt t="67883" x="4908550" y="3136900"/>
          <p14:tracePt t="67899" x="4927600" y="3136900"/>
          <p14:tracePt t="67916" x="4940300" y="3136900"/>
          <p14:tracePt t="67934" x="4946650" y="3136900"/>
          <p14:tracePt t="67949" x="4953000" y="3136900"/>
          <p14:tracePt t="67966" x="4991100" y="3149600"/>
          <p14:tracePt t="67982" x="4997450" y="3155950"/>
          <p14:tracePt t="67999" x="5010150" y="3162300"/>
          <p14:tracePt t="68016" x="5016500" y="3162300"/>
          <p14:tracePt t="68032" x="5035550" y="3162300"/>
          <p14:tracePt t="68049" x="5054600" y="3162300"/>
          <p14:tracePt t="68066" x="5060950" y="3162300"/>
          <p14:tracePt t="68163" x="5060950" y="3155950"/>
          <p14:tracePt t="68170" x="5054600" y="3143250"/>
          <p14:tracePt t="68182" x="5041900" y="3130550"/>
          <p14:tracePt t="68199" x="5016500" y="3111500"/>
          <p14:tracePt t="68200" x="5010150" y="3092450"/>
          <p14:tracePt t="68216" x="4997450" y="3067050"/>
          <p14:tracePt t="68232" x="4984750" y="3048000"/>
          <p14:tracePt t="68249" x="4978400" y="3041650"/>
          <p14:tracePt t="68270" x="4978400" y="3035300"/>
          <p14:tracePt t="68334" x="4972050" y="3028950"/>
          <p14:tracePt t="68350" x="4972050" y="3022600"/>
          <p14:tracePt t="68359" x="4965700" y="3016250"/>
          <p14:tracePt t="68368" x="4965700" y="3009900"/>
          <p14:tracePt t="68388" x="4965700" y="3003550"/>
          <p14:tracePt t="68482" x="4965700" y="2997200"/>
          <p14:tracePt t="68506" x="4965700" y="2990850"/>
          <p14:tracePt t="68515" x="4965700" y="2984500"/>
          <p14:tracePt t="68533" x="4959350" y="2978150"/>
          <p14:tracePt t="68549" x="4946650" y="2965450"/>
          <p14:tracePt t="68565" x="4940300" y="2959100"/>
          <p14:tracePt t="68582" x="4927600" y="2952750"/>
          <p14:tracePt t="68599" x="4914900" y="2940050"/>
          <p14:tracePt t="68615" x="4908550" y="2933700"/>
          <p14:tracePt t="68702" x="4908550" y="2921000"/>
          <p14:tracePt t="68711" x="4908550" y="2908300"/>
          <p14:tracePt t="68732" x="4908550" y="2901950"/>
          <p14:tracePt t="68813" x="4914900" y="2901950"/>
          <p14:tracePt t="68826" x="4921250" y="2901950"/>
          <p14:tracePt t="68835" x="4921250" y="2908300"/>
          <p14:tracePt t="68850" x="4921250" y="2914650"/>
          <p14:tracePt t="68866" x="4921250" y="2921000"/>
          <p14:tracePt t="68992" x="4927600" y="2921000"/>
          <p14:tracePt t="69001" x="4940300" y="2921000"/>
          <p14:tracePt t="69015" x="4965700" y="2921000"/>
          <p14:tracePt t="69032" x="4991100" y="2921000"/>
          <p14:tracePt t="69048" x="5029200" y="2927350"/>
          <p14:tracePt t="69065" x="5029200" y="2933700"/>
          <p14:tracePt t="69164" x="5035550" y="2940050"/>
          <p14:tracePt t="69173" x="5048250" y="2946400"/>
          <p14:tracePt t="69186" x="5054600" y="2952750"/>
          <p14:tracePt t="69198" x="5060950" y="2952750"/>
          <p14:tracePt t="69215" x="5080000" y="2965450"/>
          <p14:tracePt t="69231" x="5099050" y="2965450"/>
          <p14:tracePt t="69248" x="5137150" y="2978150"/>
          <p14:tracePt t="69264" x="5156200" y="2990850"/>
          <p14:tracePt t="69281" x="5175250" y="2997200"/>
          <p14:tracePt t="69298" x="5181600" y="2997200"/>
          <p14:tracePt t="69344" x="5187950" y="2997200"/>
          <p14:tracePt t="69354" x="5194300" y="2997200"/>
          <p14:tracePt t="69365" x="5200650" y="2997200"/>
          <p14:tracePt t="69382" x="5213350" y="2990850"/>
          <p14:tracePt t="69398" x="5219700" y="2978150"/>
          <p14:tracePt t="69415" x="5232400" y="2971800"/>
          <p14:tracePt t="69431" x="5238750" y="2971800"/>
          <p14:tracePt t="69454" x="5245100" y="2965450"/>
          <p14:tracePt t="69464" x="5245100" y="2959100"/>
          <p14:tracePt t="69481" x="5257800" y="2959100"/>
          <p14:tracePt t="69498" x="5264150" y="2946400"/>
          <p14:tracePt t="69515" x="5276850" y="2940050"/>
          <p14:tracePt t="69531" x="5289550" y="2927350"/>
          <p14:tracePt t="69532" x="5295900" y="2927350"/>
          <p14:tracePt t="69548" x="5302250" y="2921000"/>
          <p14:tracePt t="69565" x="5314950" y="2908300"/>
          <p14:tracePt t="69581" x="5321300" y="2908300"/>
          <p14:tracePt t="69598" x="5327650" y="2901950"/>
          <p14:tracePt t="69614" x="5327650" y="2895600"/>
          <p14:tracePt t="69631" x="5334000" y="2895600"/>
          <p14:tracePt t="69720" x="5340350" y="2895600"/>
          <p14:tracePt t="69734" x="5340350" y="2889250"/>
          <p14:tracePt t="69743" x="5346700" y="2889250"/>
          <p14:tracePt t="69766" x="5353050" y="2882900"/>
          <p14:tracePt t="69798" x="5359400" y="2882900"/>
          <p14:tracePt t="69807" x="5359400" y="2876550"/>
          <p14:tracePt t="70072" x="5365750" y="2876550"/>
          <p14:tracePt t="70082" x="5378450" y="2876550"/>
          <p14:tracePt t="70097" x="5397500" y="2863850"/>
          <p14:tracePt t="70114" x="5410200" y="2857500"/>
          <p14:tracePt t="70131" x="5422900" y="2857500"/>
          <p14:tracePt t="70147" x="5429250" y="2851150"/>
          <p14:tracePt t="70164" x="5435600" y="2851150"/>
          <p14:tracePt t="70220" x="5441950" y="2851150"/>
          <p14:tracePt t="70244" x="5448300" y="2851150"/>
          <p14:tracePt t="70254" x="5454650" y="2851150"/>
          <p14:tracePt t="70264" x="5461000" y="2851150"/>
          <p14:tracePt t="70281" x="5486400" y="2851150"/>
          <p14:tracePt t="70298" x="5530850" y="2857500"/>
          <p14:tracePt t="70314" x="5562600" y="2863850"/>
          <p14:tracePt t="70331" x="5607050" y="2876550"/>
          <p14:tracePt t="70347" x="5638800" y="2889250"/>
          <p14:tracePt t="70364" x="5676900" y="2901950"/>
          <p14:tracePt t="70380" x="5708650" y="2914650"/>
          <p14:tracePt t="70397" x="5734050" y="2921000"/>
          <p14:tracePt t="70414" x="5759450" y="2933700"/>
          <p14:tracePt t="70430" x="5778500" y="2940050"/>
          <p14:tracePt t="70447" x="5784850" y="2946400"/>
          <p14:tracePt t="70463" x="5791200" y="2952750"/>
          <p14:tracePt t="70480" x="5797550" y="2952750"/>
          <p14:tracePt t="70497" x="5803900" y="2959100"/>
          <p14:tracePt t="70514" x="5810250" y="2959100"/>
          <p14:tracePt t="70636" x="5816600" y="2959100"/>
          <p14:tracePt t="70650" x="5822950" y="2952750"/>
          <p14:tracePt t="70660" x="5829300" y="2952750"/>
          <p14:tracePt t="70668" x="5835650" y="2952750"/>
          <p14:tracePt t="70680" x="5842000" y="2946400"/>
          <p14:tracePt t="70697" x="5848350" y="2940050"/>
          <p14:tracePt t="70698" x="5854700" y="2933700"/>
          <p14:tracePt t="70714" x="5861050" y="2921000"/>
          <p14:tracePt t="70730" x="5873750" y="2921000"/>
          <p14:tracePt t="70747" x="5880100" y="2914650"/>
          <p14:tracePt t="70763" x="5886450" y="2908300"/>
          <p14:tracePt t="70780" x="5892800" y="2908300"/>
          <p14:tracePt t="70808" x="5899150" y="2908300"/>
          <p14:tracePt t="70824" x="5905500" y="2901950"/>
          <p14:tracePt t="71278" x="5924550" y="2901950"/>
          <p14:tracePt t="71288" x="5956300" y="2901950"/>
          <p14:tracePt t="71297" x="6000750" y="2901950"/>
          <p14:tracePt t="71312" x="6089650" y="2889250"/>
          <p14:tracePt t="71329" x="6153150" y="2882900"/>
          <p14:tracePt t="71346" x="6191250" y="2876550"/>
          <p14:tracePt t="71363" x="6210300" y="2870200"/>
          <p14:tracePt t="71364" x="6216650" y="2863850"/>
          <p14:tracePt t="71379" x="6223000" y="2857500"/>
          <p14:tracePt t="71396" x="6248400" y="2832100"/>
          <p14:tracePt t="71413" x="6254750" y="2825750"/>
          <p14:tracePt t="71430" x="6273800" y="2806700"/>
          <p14:tracePt t="71446" x="6305550" y="2787650"/>
          <p14:tracePt t="71463" x="6324600" y="2774950"/>
          <p14:tracePt t="71479" x="6337300" y="2768600"/>
          <p14:tracePt t="71496" x="6337300" y="2762250"/>
          <p14:tracePt t="71513" x="6337300" y="2755900"/>
          <p14:tracePt t="71529" x="6343650" y="2755900"/>
          <p14:tracePt t="71552" x="6343650" y="2749550"/>
          <p14:tracePt t="71654" x="6343650" y="2755900"/>
          <p14:tracePt t="71664" x="6337300" y="2762250"/>
          <p14:tracePt t="71679" x="6324600" y="2768600"/>
          <p14:tracePt t="71696" x="6311900" y="2774950"/>
          <p14:tracePt t="71713" x="6305550" y="2806700"/>
          <p14:tracePt t="71729" x="6292850" y="2832100"/>
          <p14:tracePt t="71746" x="6273800" y="2882900"/>
          <p14:tracePt t="71762" x="6267450" y="2908300"/>
          <p14:tracePt t="71779" x="6267450" y="2921000"/>
          <p14:tracePt t="71796" x="6267450" y="2927350"/>
          <p14:tracePt t="71942" x="6280150" y="2927350"/>
          <p14:tracePt t="71951" x="6311900" y="2940050"/>
          <p14:tracePt t="71962" x="6369050" y="2946400"/>
          <p14:tracePt t="71979" x="6483350" y="2984500"/>
          <p14:tracePt t="71996" x="6534150" y="3003550"/>
          <p14:tracePt t="72012" x="6559550" y="3016250"/>
          <p14:tracePt t="72029" x="6565900" y="3016250"/>
          <p14:tracePt t="72248" x="6572250" y="3016250"/>
          <p14:tracePt t="72264" x="6578600" y="3009900"/>
          <p14:tracePt t="72272" x="6584950" y="3003550"/>
          <p14:tracePt t="72281" x="6584950" y="2997200"/>
          <p14:tracePt t="72296" x="6597650" y="2990850"/>
          <p14:tracePt t="72312" x="6604000" y="2984500"/>
          <p14:tracePt t="72329" x="6610350" y="2978150"/>
          <p14:tracePt t="72350" x="6610350" y="2971800"/>
          <p14:tracePt t="72362" x="6610350" y="2965450"/>
          <p14:tracePt t="72530" x="6610350" y="2959100"/>
          <p14:tracePt t="72546" x="6610350" y="2952750"/>
          <p14:tracePt t="72562" x="6604000" y="2946400"/>
          <p14:tracePt t="72571" x="6597650" y="2940050"/>
          <p14:tracePt t="72581" x="6597650" y="2933700"/>
          <p14:tracePt t="72595" x="6591300" y="2927350"/>
          <p14:tracePt t="72612" x="6578600" y="2921000"/>
          <p14:tracePt t="72629" x="6578600" y="2914650"/>
          <p14:tracePt t="72645" x="6565900" y="2901950"/>
          <p14:tracePt t="72662" x="6559550" y="2895600"/>
          <p14:tracePt t="72679" x="6546850" y="2889250"/>
          <p14:tracePt t="72702" x="6546850" y="2882900"/>
          <p14:tracePt t="72726" x="6540500" y="2882900"/>
          <p14:tracePt t="72736" x="6534150" y="2876550"/>
          <p14:tracePt t="72745" x="6534150" y="2870200"/>
          <p14:tracePt t="72762" x="6527800" y="2870200"/>
          <p14:tracePt t="72778" x="6527800" y="2863850"/>
          <p14:tracePt t="72781" x="6521450" y="2857500"/>
          <p14:tracePt t="72804" x="6515100" y="2851150"/>
          <p14:tracePt t="72820" x="6515100" y="2844800"/>
          <p14:tracePt t="72836" x="6515100" y="2838450"/>
          <p14:tracePt t="72850" x="6508750" y="2838450"/>
          <p14:tracePt t="75168" x="6508750" y="2844800"/>
          <p14:tracePt t="75183" x="6508750" y="2851150"/>
          <p14:tracePt t="75192" x="6515100" y="2851150"/>
          <p14:tracePt t="76672" x="6527800" y="2851150"/>
          <p14:tracePt t="76682" x="6553200" y="2857500"/>
          <p14:tracePt t="76691" x="6578600" y="2863850"/>
          <p14:tracePt t="76708" x="6610350" y="2876550"/>
          <p14:tracePt t="76710" x="6610350" y="2882900"/>
          <p14:tracePt t="76725" x="6616700" y="2882900"/>
          <p14:tracePt t="76742" x="6623050" y="2889250"/>
          <p14:tracePt t="76868" x="6616700" y="2889250"/>
          <p14:tracePt t="76930" x="6604000" y="2889250"/>
          <p14:tracePt t="76939" x="6597650" y="2889250"/>
          <p14:tracePt t="76949" x="6584950" y="2889250"/>
          <p14:tracePt t="76958" x="6565900" y="2889250"/>
          <p14:tracePt t="76975" x="6546850" y="2882900"/>
          <p14:tracePt t="76992" x="6502400" y="2870200"/>
          <p14:tracePt t="77008" x="6464300" y="2857500"/>
          <p14:tracePt t="77025" x="6432550" y="2844800"/>
          <p14:tracePt t="77041" x="6400800" y="2838450"/>
          <p14:tracePt t="77058" x="6381750" y="2832100"/>
          <p14:tracePt t="77075" x="6375400" y="2825750"/>
          <p14:tracePt t="77091" x="6362700" y="2825750"/>
          <p14:tracePt t="77108" x="6356350" y="2825750"/>
          <p14:tracePt t="77125" x="6343650" y="2825750"/>
          <p14:tracePt t="77141" x="6337300" y="2825750"/>
          <p14:tracePt t="77158" x="6324600" y="2825750"/>
          <p14:tracePt t="77174" x="6324600" y="2819400"/>
          <p14:tracePt t="77540" x="6324600" y="2813050"/>
          <p14:tracePt t="77550" x="6330950" y="2813050"/>
          <p14:tracePt t="77559" x="6337300" y="2813050"/>
          <p14:tracePt t="77574" x="6343650" y="2806700"/>
          <p14:tracePt t="77591" x="6356350" y="2806700"/>
          <p14:tracePt t="77608" x="6388100" y="2813050"/>
          <p14:tracePt t="77624" x="6426200" y="2825750"/>
          <p14:tracePt t="77641" x="6451600" y="2832100"/>
          <p14:tracePt t="77642" x="6457950" y="2838450"/>
          <p14:tracePt t="77658" x="6464300" y="2844800"/>
          <p14:tracePt t="77674" x="6470650" y="2844800"/>
          <p14:tracePt t="77691" x="6477000" y="2844800"/>
          <p14:tracePt t="77712" x="6483350" y="2844800"/>
          <p14:tracePt t="77736" x="6489700" y="2844800"/>
          <p14:tracePt t="78066" x="6496050" y="2844800"/>
          <p14:tracePt t="78080" x="6502400" y="2844800"/>
          <p14:tracePt t="78090" x="6534150" y="2844800"/>
          <p14:tracePt t="78107" x="6584950" y="2844800"/>
          <p14:tracePt t="78124" x="6629400" y="2844800"/>
          <p14:tracePt t="78140" x="6661150" y="2844800"/>
          <p14:tracePt t="78252" x="6667500" y="2844800"/>
          <p14:tracePt t="78292" x="6673850" y="2844800"/>
          <p14:tracePt t="78301" x="6680200" y="2844800"/>
          <p14:tracePt t="78316" x="6686550" y="2838450"/>
          <p14:tracePt t="78326" x="6692900" y="2838450"/>
          <p14:tracePt t="78340" x="6699250" y="2832100"/>
          <p14:tracePt t="78356" x="6718300" y="2832100"/>
          <p14:tracePt t="78373" x="6762750" y="2832100"/>
          <p14:tracePt t="78390" x="6800850" y="2832100"/>
          <p14:tracePt t="78407" x="6832600" y="2832100"/>
          <p14:tracePt t="78423" x="6845300" y="2832100"/>
          <p14:tracePt t="78480" x="6851650" y="2832100"/>
          <p14:tracePt t="78504" x="6851650" y="2838450"/>
          <p14:tracePt t="78534" x="6858000" y="2844800"/>
          <p14:tracePt t="78543" x="6870700" y="2844800"/>
          <p14:tracePt t="78557" x="6889750" y="2851150"/>
          <p14:tracePt t="78574" x="6940550" y="2876550"/>
          <p14:tracePt t="78590" x="6978650" y="2889250"/>
          <p14:tracePt t="78607" x="7010400" y="2901950"/>
          <p14:tracePt t="78623" x="7035800" y="2908300"/>
          <p14:tracePt t="78640" x="7048500" y="2908300"/>
          <p14:tracePt t="78656" x="7061200" y="2908300"/>
          <p14:tracePt t="78715" x="7073900" y="2908300"/>
          <p14:tracePt t="78724" x="7080250" y="2908300"/>
          <p14:tracePt t="78740" x="7086600" y="2895600"/>
          <p14:tracePt t="78757" x="7092950" y="2889250"/>
          <p14:tracePt t="78773" x="7112000" y="2882900"/>
          <p14:tracePt t="78790" x="7118350" y="2870200"/>
          <p14:tracePt t="78806" x="7124700" y="2863850"/>
          <p14:tracePt t="78823" x="7131050" y="2851150"/>
          <p14:tracePt t="78840" x="7143750" y="2838450"/>
          <p14:tracePt t="78856" x="7143750" y="2832100"/>
          <p14:tracePt t="78873" x="7150100" y="2832100"/>
          <p14:tracePt t="78942" x="7150100" y="2825750"/>
          <p14:tracePt t="78959" x="7156450" y="2819400"/>
          <p14:tracePt t="78980" x="7162800" y="2813050"/>
          <p14:tracePt t="78996" x="7169150" y="2813050"/>
          <p14:tracePt t="79248" x="7175500" y="2813050"/>
          <p14:tracePt t="79262" x="7188200" y="2813050"/>
          <p14:tracePt t="79272" x="7239000" y="2813050"/>
          <p14:tracePt t="79289" x="7334250" y="2819400"/>
          <p14:tracePt t="79306" x="7397750" y="2832100"/>
          <p14:tracePt t="79323" x="7416800" y="2844800"/>
          <p14:tracePt t="79339" x="7423150" y="2844800"/>
          <p14:tracePt t="79434" x="7435850" y="2851150"/>
          <p14:tracePt t="79498" x="7442200" y="2851150"/>
          <p14:tracePt t="79514" x="7448550" y="2851150"/>
          <p14:tracePt t="79904" x="7454900" y="2844800"/>
          <p14:tracePt t="79913" x="7461250" y="2844800"/>
          <p14:tracePt t="79922" x="7473950" y="2838450"/>
          <p14:tracePt t="79939" x="7493000" y="2832100"/>
          <p14:tracePt t="79955" x="7531100" y="2825750"/>
          <p14:tracePt t="79972" x="7562850" y="2813050"/>
          <p14:tracePt t="79989" x="7594600" y="2800350"/>
          <p14:tracePt t="80006" x="7613650" y="2794000"/>
          <p14:tracePt t="80046" x="7620000" y="2787650"/>
          <p14:tracePt t="80164" x="7620000" y="2781300"/>
          <p14:tracePt t="80186" x="7620000" y="2774950"/>
          <p14:tracePt t="80195" x="7613650" y="2768600"/>
          <p14:tracePt t="80210" x="7607300" y="2762250"/>
          <p14:tracePt t="80226" x="7607300" y="2755900"/>
          <p14:tracePt t="80336" x="7607300" y="2762250"/>
          <p14:tracePt t="80350" x="7607300" y="2768600"/>
          <p14:tracePt t="80359" x="7613650" y="2781300"/>
          <p14:tracePt t="80374" x="7620000" y="2794000"/>
          <p14:tracePt t="80388" x="7620000" y="2800350"/>
          <p14:tracePt t="80405" x="7620000" y="2813050"/>
          <p14:tracePt t="80422" x="7626350" y="2825750"/>
          <p14:tracePt t="80438" x="7626350" y="2832100"/>
          <p14:tracePt t="80570" x="7632700" y="2838450"/>
          <p14:tracePt t="80579" x="7632700" y="2851150"/>
          <p14:tracePt t="80588" x="7639050" y="2857500"/>
          <p14:tracePt t="80605" x="7639050" y="2876550"/>
          <p14:tracePt t="80622" x="7639050" y="2882900"/>
          <p14:tracePt t="80638" x="7645400" y="2889250"/>
          <p14:tracePt t="80750" x="7651750" y="2889250"/>
          <p14:tracePt t="80766" x="7658100" y="2882900"/>
          <p14:tracePt t="80775" x="7664450" y="2876550"/>
          <p14:tracePt t="80788" x="7677150" y="2876550"/>
          <p14:tracePt t="80806" x="7702550" y="2857500"/>
          <p14:tracePt t="80822" x="7715250" y="2844800"/>
          <p14:tracePt t="80838" x="7727950" y="2832100"/>
          <p14:tracePt t="80855" x="7734300" y="2825750"/>
          <p14:tracePt t="80871" x="7740650" y="2819400"/>
          <p14:tracePt t="80888" x="7740650" y="2806700"/>
          <p14:tracePt t="80905" x="7753350" y="2800350"/>
          <p14:tracePt t="80922" x="7759700" y="2800350"/>
          <p14:tracePt t="80922" x="7759700" y="2794000"/>
          <p14:tracePt t="80938" x="7766050" y="2787650"/>
          <p14:tracePt t="80956" x="7766050" y="2781300"/>
          <p14:tracePt t="80992" x="7772400" y="2781300"/>
          <p14:tracePt t="81032" x="7772400" y="2774950"/>
          <p14:tracePt t="81041" x="7778750" y="2774950"/>
          <p14:tracePt t="81054" x="7785100" y="2768600"/>
          <p14:tracePt t="81071" x="7804150" y="2768600"/>
          <p14:tracePt t="81072" x="7823200" y="2768600"/>
          <p14:tracePt t="81088" x="7861300" y="2774950"/>
          <p14:tracePt t="81104" x="7899400" y="2787650"/>
          <p14:tracePt t="81121" x="7912100" y="2794000"/>
          <p14:tracePt t="81138" x="7924800" y="2800350"/>
          <p14:tracePt t="81154" x="7931150" y="2800350"/>
          <p14:tracePt t="81171" x="7937500" y="2800350"/>
          <p14:tracePt t="81188" x="7956550" y="2800350"/>
          <p14:tracePt t="81204" x="7962900" y="2800350"/>
          <p14:tracePt t="81221" x="7975600" y="2800350"/>
          <p14:tracePt t="81238" x="7975600" y="2806700"/>
          <p14:tracePt t="81254" x="7994650" y="2813050"/>
          <p14:tracePt t="81271" x="8013700" y="2819400"/>
          <p14:tracePt t="81287" x="8045450" y="2832100"/>
          <p14:tracePt t="81304" x="8096250" y="2844800"/>
          <p14:tracePt t="81321" x="8134350" y="2857500"/>
          <p14:tracePt t="81322" x="8153400" y="2863850"/>
          <p14:tracePt t="81338" x="8172450" y="2870200"/>
          <p14:tracePt t="81588" x="8172450" y="2863850"/>
          <p14:tracePt t="81613" x="8172450" y="2857500"/>
          <p14:tracePt t="83154" x="8166100" y="2857500"/>
          <p14:tracePt t="83179" x="8166100" y="2863850"/>
          <p14:tracePt t="83224" x="8159750" y="2863850"/>
          <p14:tracePt t="83232" x="8153400" y="2863850"/>
          <p14:tracePt t="83240" x="8147050" y="2870200"/>
          <p14:tracePt t="83256" x="8140700" y="2876550"/>
          <p14:tracePt t="83269" x="8134350" y="2876550"/>
          <p14:tracePt t="83286" x="8089900" y="2876550"/>
          <p14:tracePt t="83303" x="8051800" y="2876550"/>
          <p14:tracePt t="83319" x="8007350" y="2882900"/>
          <p14:tracePt t="83336" x="7962900" y="2895600"/>
          <p14:tracePt t="83352" x="7899400" y="2908300"/>
          <p14:tracePt t="83369" x="7810500" y="2927350"/>
          <p14:tracePt t="83385" x="7721600" y="2940050"/>
          <p14:tracePt t="83402" x="7651750" y="2952750"/>
          <p14:tracePt t="83419" x="7607300" y="2965450"/>
          <p14:tracePt t="83435" x="7569200" y="2978150"/>
          <p14:tracePt t="83436" x="7556500" y="2984500"/>
          <p14:tracePt t="83452" x="7518400" y="2997200"/>
          <p14:tracePt t="83469" x="7473950" y="3009900"/>
          <p14:tracePt t="83486" x="7429500" y="3016250"/>
          <p14:tracePt t="83502" x="7378700" y="3028950"/>
          <p14:tracePt t="83519" x="7302500" y="3028950"/>
          <p14:tracePt t="83536" x="7213600" y="3009900"/>
          <p14:tracePt t="83538" x="7162800" y="2990850"/>
          <p14:tracePt t="83552" x="7105650" y="2965450"/>
          <p14:tracePt t="83569" x="7048500" y="2940050"/>
          <p14:tracePt t="83586" x="6972300" y="2908300"/>
          <p14:tracePt t="83602" x="6845300" y="2876550"/>
          <p14:tracePt t="83619" x="6718300" y="2844800"/>
          <p14:tracePt t="83637" x="6623050" y="2813050"/>
          <p14:tracePt t="83652" x="6521450" y="2774950"/>
          <p14:tracePt t="83669" x="6432550" y="2755900"/>
          <p14:tracePt t="83670" x="6407150" y="2749550"/>
          <p14:tracePt t="83686" x="6362700" y="2749550"/>
          <p14:tracePt t="83702" x="6318250" y="2762250"/>
          <p14:tracePt t="83719" x="6267450" y="2787650"/>
          <p14:tracePt t="83735" x="6191250" y="2825750"/>
          <p14:tracePt t="83752" x="6134100" y="2851150"/>
          <p14:tracePt t="83769" x="6089650" y="2863850"/>
          <p14:tracePt t="83785" x="6057900" y="2876550"/>
          <p14:tracePt t="83802" x="6026150" y="2882900"/>
          <p14:tracePt t="83819" x="5981700" y="2882900"/>
          <p14:tracePt t="83821" x="5962650" y="2882900"/>
          <p14:tracePt t="83835" x="5924550" y="2882900"/>
          <p14:tracePt t="83852" x="5880100" y="2876550"/>
          <p14:tracePt t="83869" x="5835650" y="2863850"/>
          <p14:tracePt t="83885" x="5797550" y="2857500"/>
          <p14:tracePt t="83902" x="5765800" y="2851150"/>
          <p14:tracePt t="83919" x="5727700" y="2851150"/>
          <p14:tracePt t="83936" x="5702300" y="2838450"/>
          <p14:tracePt t="83952" x="5689600" y="2832100"/>
          <p14:tracePt t="83969" x="5683250" y="2832100"/>
          <p14:tracePt t="83985" x="5664200" y="2825750"/>
          <p14:tracePt t="84002" x="5651500" y="2825750"/>
          <p14:tracePt t="84019" x="5626100" y="2825750"/>
          <p14:tracePt t="84035" x="5588000" y="2825750"/>
          <p14:tracePt t="84052" x="5530850" y="2832100"/>
          <p14:tracePt t="84069" x="5480050" y="2832100"/>
          <p14:tracePt t="84085" x="5429250" y="2832100"/>
          <p14:tracePt t="84086" x="5397500" y="2832100"/>
          <p14:tracePt t="84102" x="5346700" y="2819400"/>
          <p14:tracePt t="84118" x="5289550" y="2813050"/>
          <p14:tracePt t="84135" x="5245100" y="2806700"/>
          <p14:tracePt t="84152" x="5194300" y="2806700"/>
          <p14:tracePt t="84168" x="5181600" y="2806700"/>
          <p14:tracePt t="84185" x="5156200" y="2813050"/>
          <p14:tracePt t="84202" x="5124450" y="2813050"/>
          <p14:tracePt t="84218" x="5086350" y="2813050"/>
          <p14:tracePt t="84235" x="5048250" y="2813050"/>
          <p14:tracePt t="84251" x="5003800" y="2819400"/>
          <p14:tracePt t="84268" x="4965700" y="2825750"/>
          <p14:tracePt t="84285" x="4927600" y="2832100"/>
          <p14:tracePt t="84302" x="4902200" y="2838450"/>
          <p14:tracePt t="84318" x="4883150" y="2838450"/>
          <p14:tracePt t="84335" x="4857750" y="2838450"/>
          <p14:tracePt t="84336" x="4838700" y="2838450"/>
          <p14:tracePt t="84352" x="4794250" y="2838450"/>
          <p14:tracePt t="84367" x="4737100" y="2832100"/>
          <p14:tracePt t="84384" x="4648200" y="2813050"/>
          <p14:tracePt t="84401" x="4565650" y="2813050"/>
          <p14:tracePt t="84418" x="4508500" y="2813050"/>
          <p14:tracePt t="84435" x="4413250" y="2838450"/>
          <p14:tracePt t="84452" x="4305300" y="2876550"/>
          <p14:tracePt t="84468" x="4102100" y="2933700"/>
          <p14:tracePt t="84485" x="3981450" y="2984500"/>
          <p14:tracePt t="84501" x="3879850" y="3035300"/>
          <p14:tracePt t="84519" x="3784600" y="3098800"/>
          <p14:tracePt t="84535" x="3708400" y="3143250"/>
          <p14:tracePt t="84551" x="3663950" y="3162300"/>
          <p14:tracePt t="84568" x="3638550" y="3168650"/>
          <p14:tracePt t="84585" x="3625850" y="3168650"/>
          <p14:tracePt t="84602" x="3606800" y="3168650"/>
          <p14:tracePt t="84618" x="3594100" y="3168650"/>
          <p14:tracePt t="84635" x="3587750" y="3168650"/>
          <p14:tracePt t="84652" x="3575050" y="3162300"/>
          <p14:tracePt t="84668" x="3575050" y="3155950"/>
          <p14:tracePt t="84688" x="3575050" y="3149600"/>
          <p14:tracePt t="84798" x="3568700" y="3143250"/>
          <p14:tracePt t="84806" x="3562350" y="3136900"/>
          <p14:tracePt t="84818" x="3556000" y="3130550"/>
          <p14:tracePt t="84835" x="3556000" y="3124200"/>
          <p14:tracePt t="84851" x="3549650" y="3124200"/>
          <p14:tracePt t="84962" x="3543300" y="3124200"/>
          <p14:tracePt t="84970" x="3536950" y="3124200"/>
          <p14:tracePt t="84978" x="3517900" y="3130550"/>
          <p14:tracePt t="84986" x="3498850" y="3136900"/>
          <p14:tracePt t="85001" x="3460750" y="3149600"/>
          <p14:tracePt t="85018" x="3416300" y="3168650"/>
          <p14:tracePt t="85034" x="3371850" y="3200400"/>
          <p14:tracePt t="85050" x="3321050" y="3238500"/>
          <p14:tracePt t="85067" x="3257550" y="3295650"/>
          <p14:tracePt t="85084" x="3219450" y="3359150"/>
          <p14:tracePt t="85101" x="3175000" y="3416300"/>
          <p14:tracePt t="85102" x="3155950" y="3441700"/>
          <p14:tracePt t="85118" x="3111500" y="3511550"/>
          <p14:tracePt t="85134" x="3060700" y="3562350"/>
          <p14:tracePt t="85151" x="3016250" y="3613150"/>
          <p14:tracePt t="85167" x="2984500" y="3638550"/>
          <p14:tracePt t="85184" x="2965450" y="3657600"/>
          <p14:tracePt t="85201" x="2952750" y="3670300"/>
          <p14:tracePt t="85217" x="2933700" y="3676650"/>
          <p14:tracePt t="85234" x="2914650" y="3683000"/>
          <p14:tracePt t="85251" x="2889250" y="3695700"/>
          <p14:tracePt t="85267" x="2876550" y="3695700"/>
          <p14:tracePt t="85284" x="2870200" y="3695700"/>
          <p14:tracePt t="85301" x="2863850" y="3695700"/>
          <p14:tracePt t="85317" x="2857500" y="3695700"/>
          <p14:tracePt t="85334" x="2844800" y="3695700"/>
          <p14:tracePt t="85351" x="2832100" y="3695700"/>
          <p14:tracePt t="85368" x="2825750" y="3695700"/>
          <p14:tracePt t="85384" x="2819400" y="3695700"/>
          <p14:tracePt t="85401" x="2806700" y="3695700"/>
          <p14:tracePt t="85417" x="2794000" y="3695700"/>
          <p14:tracePt t="85434" x="2755900" y="3695700"/>
          <p14:tracePt t="85451" x="2724150" y="3695700"/>
          <p14:tracePt t="85470" x="2686050" y="3695700"/>
          <p14:tracePt t="85471" x="2679700" y="3695700"/>
          <p14:tracePt t="85483" x="2667000" y="3695700"/>
          <p14:tracePt t="85500" x="2654300" y="3695700"/>
          <p14:tracePt t="85517" x="2641600" y="3695700"/>
          <p14:tracePt t="85518" x="2628900" y="3695700"/>
          <p14:tracePt t="85534" x="2622550" y="3695700"/>
          <p14:tracePt t="85551" x="2616200" y="3695700"/>
          <p14:tracePt t="85567" x="2609850" y="3689350"/>
          <p14:tracePt t="85584" x="2603500" y="3689350"/>
          <p14:tracePt t="85600" x="2603500" y="3683000"/>
          <p14:tracePt t="85617" x="2597150" y="3683000"/>
          <p14:tracePt t="85634" x="2590800" y="3676650"/>
          <p14:tracePt t="85651" x="2578100" y="3670300"/>
          <p14:tracePt t="85666" x="2578100" y="3663950"/>
          <p14:tracePt t="85744" x="2578100" y="3657600"/>
          <p14:tracePt t="85760" x="2571750" y="3644900"/>
          <p14:tracePt t="85768" x="2571750" y="3638550"/>
          <p14:tracePt t="85784" x="2571750" y="3632200"/>
          <p14:tracePt t="85800" x="2571750" y="3625850"/>
          <p14:tracePt t="85817" x="2571750" y="3619500"/>
          <p14:tracePt t="85834" x="2571750" y="3613150"/>
          <p14:tracePt t="85932" x="2571750" y="3606800"/>
          <p14:tracePt t="85948" x="2571750" y="3594100"/>
          <p14:tracePt t="85956" x="2584450" y="3581400"/>
          <p14:tracePt t="85967" x="2590800" y="3575050"/>
          <p14:tracePt t="85983" x="2597150" y="3562350"/>
          <p14:tracePt t="86000" x="2603500" y="3549650"/>
          <p14:tracePt t="86016" x="2609850" y="3543300"/>
          <p14:tracePt t="86034" x="2622550" y="3530600"/>
          <p14:tracePt t="86050" x="2628900" y="3517900"/>
          <p14:tracePt t="86067" x="2635250" y="3511550"/>
          <p14:tracePt t="86083" x="2647950" y="3492500"/>
          <p14:tracePt t="86100" x="2660650" y="3454400"/>
          <p14:tracePt t="86117" x="2667000" y="3429000"/>
          <p14:tracePt t="86133" x="2679700" y="3397250"/>
          <p14:tracePt t="86150" x="2692400" y="3384550"/>
          <p14:tracePt t="86166" x="2698750" y="3371850"/>
          <p14:tracePt t="86183" x="2717800" y="3359150"/>
          <p14:tracePt t="86200" x="2749550" y="3340100"/>
          <p14:tracePt t="86217" x="2794000" y="3314700"/>
          <p14:tracePt t="86233" x="2870200" y="3276600"/>
          <p14:tracePt t="86250" x="2959100" y="3244850"/>
          <p14:tracePt t="86266" x="3028950" y="3232150"/>
          <p14:tracePt t="86284" x="3079750" y="3225800"/>
          <p14:tracePt t="86300" x="3092450" y="3225800"/>
          <p14:tracePt t="86316" x="3098800" y="3232150"/>
          <p14:tracePt t="86333" x="3111500" y="3263900"/>
          <p14:tracePt t="86350" x="3117850" y="3295650"/>
          <p14:tracePt t="86366" x="3124200" y="3321050"/>
          <p14:tracePt t="86383" x="3124200" y="3359150"/>
          <p14:tracePt t="86400" x="3124200" y="3390900"/>
          <p14:tracePt t="86416" x="3124200" y="3429000"/>
          <p14:tracePt t="86434" x="3124200" y="3460750"/>
          <p14:tracePt t="86435" x="3124200" y="3473450"/>
          <p14:tracePt t="86450" x="3111500" y="3492500"/>
          <p14:tracePt t="86466" x="3098800" y="3511550"/>
          <p14:tracePt t="86483" x="3086100" y="3530600"/>
          <p14:tracePt t="86500" x="3054350" y="3549650"/>
          <p14:tracePt t="86516" x="3028950" y="3562350"/>
          <p14:tracePt t="86533" x="2990850" y="3581400"/>
          <p14:tracePt t="86550" x="2940050" y="3600450"/>
          <p14:tracePt t="86566" x="2921000" y="3600450"/>
          <p14:tracePt t="86583" x="2908300" y="3600450"/>
          <p14:tracePt t="86668" x="2901950" y="3600450"/>
          <p14:tracePt t="86684" x="2895600" y="3600450"/>
          <p14:tracePt t="86692" x="2889250" y="3600450"/>
          <p14:tracePt t="86700" x="2882900" y="3600450"/>
          <p14:tracePt t="86716" x="2876550" y="3600450"/>
          <p14:tracePt t="86733" x="2863850" y="3600450"/>
          <p14:tracePt t="86749" x="2857500" y="3600450"/>
          <p14:tracePt t="87366" x="2876550" y="3594100"/>
          <p14:tracePt t="87372" x="2889250" y="3587750"/>
          <p14:tracePt t="87382" x="2914650" y="3587750"/>
          <p14:tracePt t="87399" x="2965450" y="3581400"/>
          <p14:tracePt t="87415" x="3022600" y="3575050"/>
          <p14:tracePt t="87432" x="3086100" y="3575050"/>
          <p14:tracePt t="87449" x="3143250" y="3575050"/>
          <p14:tracePt t="87466" x="3194050" y="3575050"/>
          <p14:tracePt t="87482" x="3225800" y="3568700"/>
          <p14:tracePt t="87499" x="3251200" y="3568700"/>
          <p14:tracePt t="87515" x="3276600" y="3562350"/>
          <p14:tracePt t="87532" x="3282950" y="3562350"/>
          <p14:tracePt t="87549" x="3302000" y="3562350"/>
          <p14:tracePt t="87565" x="3308350" y="3556000"/>
          <p14:tracePt t="87582" x="3314700" y="3549650"/>
          <p14:tracePt t="87788" x="3321050" y="3549650"/>
          <p14:tracePt t="87796" x="3333750" y="3543300"/>
          <p14:tracePt t="87804" x="3333750" y="3536950"/>
          <p14:tracePt t="87815" x="3340100" y="3530600"/>
          <p14:tracePt t="87832" x="3365500" y="3524250"/>
          <p14:tracePt t="87849" x="3409950" y="3505200"/>
          <p14:tracePt t="87866" x="3486150" y="3486150"/>
          <p14:tracePt t="87882" x="3530600" y="3473450"/>
          <p14:tracePt t="87898" x="3562350" y="3467100"/>
          <p14:tracePt t="87915" x="3568700" y="3460750"/>
          <p14:tracePt t="87932" x="3581400" y="3454400"/>
          <p14:tracePt t="87948" x="3587750" y="3448050"/>
          <p14:tracePt t="87965" x="3594100" y="3435350"/>
          <p14:tracePt t="87992" x="3600450" y="3435350"/>
          <p14:tracePt t="88006" x="3600450" y="3429000"/>
          <p14:tracePt t="88022" x="3606800" y="3429000"/>
          <p14:tracePt t="88038" x="3613150" y="3429000"/>
          <p14:tracePt t="88048" x="3619500" y="3422650"/>
          <p14:tracePt t="88065" x="3625850" y="3416300"/>
          <p14:tracePt t="88082" x="3638550" y="3416300"/>
          <p14:tracePt t="88098" x="3651250" y="3403600"/>
          <p14:tracePt t="88115" x="3676650" y="3397250"/>
          <p14:tracePt t="88116" x="3683000" y="3397250"/>
          <p14:tracePt t="88132" x="3695700" y="3397250"/>
          <p14:tracePt t="88148" x="3702050" y="3397250"/>
          <p14:tracePt t="88165" x="3708400" y="3397250"/>
          <p14:tracePt t="88281" x="3702050" y="3403600"/>
          <p14:tracePt t="88296" x="3695700" y="3409950"/>
          <p14:tracePt t="88304" x="3689350" y="3416300"/>
          <p14:tracePt t="88315" x="3683000" y="3422650"/>
          <p14:tracePt t="88332" x="3676650" y="3429000"/>
          <p14:tracePt t="88348" x="3670300" y="3435350"/>
          <p14:tracePt t="88365" x="3657600" y="3448050"/>
          <p14:tracePt t="88366" x="3651250" y="3454400"/>
          <p14:tracePt t="88383" x="3625850" y="3473450"/>
          <p14:tracePt t="88398" x="3594100" y="3511550"/>
          <p14:tracePt t="88415" x="3575050" y="3536950"/>
          <p14:tracePt t="88432" x="3543300" y="3568700"/>
          <p14:tracePt t="88448" x="3530600" y="3600450"/>
          <p14:tracePt t="88465" x="3524250" y="3613150"/>
          <p14:tracePt t="88481" x="3517900" y="3619500"/>
          <p14:tracePt t="88498" x="3511550" y="3619500"/>
          <p14:tracePt t="88828" x="3517900" y="3619500"/>
          <p14:tracePt t="88837" x="3530600" y="3619500"/>
          <p14:tracePt t="88848" x="3556000" y="3619500"/>
          <p14:tracePt t="88864" x="3594100" y="3619500"/>
          <p14:tracePt t="88881" x="3644900" y="3613150"/>
          <p14:tracePt t="88897" x="3689350" y="3606800"/>
          <p14:tracePt t="88914" x="3746500" y="3587750"/>
          <p14:tracePt t="88931" x="3784600" y="3575050"/>
          <p14:tracePt t="88948" x="3816350" y="3562350"/>
          <p14:tracePt t="88964" x="3822700" y="3556000"/>
          <p14:tracePt t="88981" x="3829050" y="3543300"/>
          <p14:tracePt t="89204" x="3829050" y="3536950"/>
          <p14:tracePt t="89220" x="3829050" y="3530600"/>
          <p14:tracePt t="89409" x="3822700" y="3524250"/>
          <p14:tracePt t="89416" x="3803650" y="3517900"/>
          <p14:tracePt t="89430" x="3784600" y="3511550"/>
          <p14:tracePt t="89448" x="3759200" y="3498850"/>
          <p14:tracePt t="89448" x="3746500" y="3492500"/>
          <p14:tracePt t="89464" x="3733800" y="3486150"/>
          <p14:tracePt t="89480" x="3721100" y="3479800"/>
          <p14:tracePt t="89498" x="3714750" y="3473450"/>
          <p14:tracePt t="89514" x="3702050" y="3473450"/>
          <p14:tracePt t="89530" x="3695700" y="3467100"/>
          <p14:tracePt t="89547" x="3689350" y="3467100"/>
          <p14:tracePt t="89674" x="3683000" y="3454400"/>
          <p14:tracePt t="89706" x="3683000" y="3448050"/>
          <p14:tracePt t="89714" x="3676650" y="3441700"/>
          <p14:tracePt t="89730" x="3676650" y="3435350"/>
          <p14:tracePt t="89870" x="3676650" y="3429000"/>
          <p14:tracePt t="89886" x="3676650" y="3422650"/>
          <p14:tracePt t="89948" x="3683000" y="3416300"/>
          <p14:tracePt t="89972" x="3683000" y="3409950"/>
          <p14:tracePt t="89988" x="3689350" y="3409950"/>
          <p14:tracePt t="89996" x="3689350" y="3403600"/>
          <p14:tracePt t="90006" x="3695700" y="3397250"/>
          <p14:tracePt t="90018" x="3695700" y="3390900"/>
          <p14:tracePt t="90030" x="3702050" y="3390900"/>
          <p14:tracePt t="90047" x="3708400" y="3384550"/>
          <p14:tracePt t="90063" x="3714750" y="3378200"/>
          <p14:tracePt t="90080" x="3727450" y="3378200"/>
          <p14:tracePt t="90097" x="3733800" y="3359150"/>
          <p14:tracePt t="90113" x="3740150" y="3359150"/>
          <p14:tracePt t="90130" x="3740150" y="3352800"/>
          <p14:tracePt t="90146" x="3752850" y="3346450"/>
          <p14:tracePt t="90163" x="3759200" y="3340100"/>
          <p14:tracePt t="90180" x="3765550" y="3327400"/>
          <p14:tracePt t="90196" x="3771900" y="3321050"/>
          <p14:tracePt t="90213" x="3784600" y="3314700"/>
          <p14:tracePt t="90214" x="3790950" y="3308350"/>
          <p14:tracePt t="90230" x="3797300" y="3295650"/>
          <p14:tracePt t="90246" x="3810000" y="3282950"/>
          <p14:tracePt t="90263" x="3829050" y="3276600"/>
          <p14:tracePt t="90280" x="3835400" y="3263900"/>
          <p14:tracePt t="90296" x="3848100" y="3257550"/>
          <p14:tracePt t="90313" x="3860800" y="3244850"/>
          <p14:tracePt t="90332" x="3867150" y="3244850"/>
          <p14:tracePt t="90346" x="3873500" y="3244850"/>
          <p14:tracePt t="90363" x="3879850" y="3232150"/>
          <p14:tracePt t="90365" x="3886200" y="3225800"/>
          <p14:tracePt t="90380" x="3905250" y="3225800"/>
          <p14:tracePt t="90396" x="3937000" y="3213100"/>
          <p14:tracePt t="90413" x="3962400" y="3213100"/>
          <p14:tracePt t="90430" x="3994150" y="3206750"/>
          <p14:tracePt t="90446" x="4032250" y="3206750"/>
          <p14:tracePt t="90463" x="4064000" y="3206750"/>
          <p14:tracePt t="90464" x="4070350" y="3206750"/>
          <p14:tracePt t="90480" x="4102100" y="3206750"/>
          <p14:tracePt t="90496" x="4121150" y="3206750"/>
          <p14:tracePt t="90513" x="4140200" y="3206750"/>
          <p14:tracePt t="90531" x="4165600" y="3213100"/>
          <p14:tracePt t="90546" x="4178300" y="3219450"/>
          <p14:tracePt t="90563" x="4184650" y="3225800"/>
          <p14:tracePt t="90580" x="4197350" y="3232150"/>
          <p14:tracePt t="90596" x="4210050" y="3232150"/>
          <p14:tracePt t="90613" x="4216400" y="3244850"/>
          <p14:tracePt t="90614" x="4222750" y="3251200"/>
          <p14:tracePt t="90630" x="4229100" y="3251200"/>
          <p14:tracePt t="90646" x="4235450" y="3257550"/>
          <p14:tracePt t="90663" x="4241800" y="3257550"/>
          <p14:tracePt t="90679" x="4248150" y="3263900"/>
          <p14:tracePt t="90696" x="4254500" y="3270250"/>
          <p14:tracePt t="90713" x="4260850" y="3282950"/>
          <p14:tracePt t="90730" x="4279900" y="3295650"/>
          <p14:tracePt t="90762" x="4286250" y="3295650"/>
          <p14:tracePt t="90811" x="4286250" y="3302000"/>
          <p14:tracePt t="90818" x="4292600" y="3308350"/>
          <p14:tracePt t="90832" x="4298950" y="3314700"/>
          <p14:tracePt t="90846" x="4305300" y="3321050"/>
          <p14:tracePt t="90863" x="4311650" y="3333750"/>
          <p14:tracePt t="90866" x="4318000" y="3340100"/>
          <p14:tracePt t="90881" x="4324350" y="3346450"/>
          <p14:tracePt t="90896" x="4337050" y="3365500"/>
          <p14:tracePt t="90913" x="4343400" y="3378200"/>
          <p14:tracePt t="90929" x="4356100" y="3403600"/>
          <p14:tracePt t="90946" x="4368800" y="3441700"/>
          <p14:tracePt t="90962" x="4375150" y="3473450"/>
          <p14:tracePt t="90979" x="4381500" y="3505200"/>
          <p14:tracePt t="90996" x="4381500" y="3530600"/>
          <p14:tracePt t="91012" x="4375150" y="3543300"/>
          <p14:tracePt t="91029" x="4362450" y="3549650"/>
          <p14:tracePt t="91046" x="4356100" y="3562350"/>
          <p14:tracePt t="91062" x="4330700" y="3575050"/>
          <p14:tracePt t="91079" x="4292600" y="3594100"/>
          <p14:tracePt t="91096" x="4254500" y="3613150"/>
          <p14:tracePt t="91112" x="4229100" y="3625850"/>
          <p14:tracePt t="91129" x="4203700" y="3625850"/>
          <p14:tracePt t="91131" x="4184650" y="3625850"/>
          <p14:tracePt t="91146" x="4171950" y="3625850"/>
          <p14:tracePt t="91162" x="4146550" y="3619500"/>
          <p14:tracePt t="91179" x="4127500" y="3606800"/>
          <p14:tracePt t="91196" x="4108450" y="3600450"/>
          <p14:tracePt t="91212" x="4083050" y="3600450"/>
          <p14:tracePt t="91229" x="4057650" y="3594100"/>
          <p14:tracePt t="91245" x="4032250" y="3594100"/>
          <p14:tracePt t="91262" x="3994150" y="3587750"/>
          <p14:tracePt t="91279" x="3949700" y="3587750"/>
          <p14:tracePt t="91295" x="3924300" y="3581400"/>
          <p14:tracePt t="91312" x="3911600" y="3581400"/>
          <p14:tracePt t="91329" x="3898900" y="3581400"/>
          <p14:tracePt t="91345" x="3892550" y="3581400"/>
          <p14:tracePt t="91362" x="3886200" y="3575050"/>
          <p14:tracePt t="91379" x="3873500" y="3575050"/>
          <p14:tracePt t="91396" x="3860800" y="3575050"/>
          <p14:tracePt t="91412" x="3854450" y="3575050"/>
          <p14:tracePt t="91429" x="3835400" y="3575050"/>
          <p14:tracePt t="91445" x="3829050" y="3575050"/>
          <p14:tracePt t="91462" x="3822700" y="3575050"/>
          <p14:tracePt t="91479" x="3816350" y="3568700"/>
          <p14:tracePt t="91495" x="3810000" y="3568700"/>
          <p14:tracePt t="91678" x="3810000" y="3562350"/>
          <p14:tracePt t="91694" x="3816350" y="3556000"/>
          <p14:tracePt t="91702" x="3822700" y="3556000"/>
          <p14:tracePt t="91712" x="3835400" y="3549650"/>
          <p14:tracePt t="91729" x="3873500" y="3536950"/>
          <p14:tracePt t="91745" x="3943350" y="3524250"/>
          <p14:tracePt t="91762" x="4057650" y="3498850"/>
          <p14:tracePt t="91778" x="4184650" y="3460750"/>
          <p14:tracePt t="91796" x="4330700" y="3441700"/>
          <p14:tracePt t="91796" x="4394200" y="3422650"/>
          <p14:tracePt t="91812" x="4533900" y="3371850"/>
          <p14:tracePt t="91828" x="4667250" y="3327400"/>
          <p14:tracePt t="91845" x="4800600" y="3282950"/>
          <p14:tracePt t="91862" x="4914900" y="3232150"/>
          <p14:tracePt t="91878" x="4991100" y="3187700"/>
          <p14:tracePt t="91895" x="5041900" y="3155950"/>
          <p14:tracePt t="91912" x="5067300" y="3143250"/>
          <p14:tracePt t="91928" x="5073650" y="3143250"/>
          <p14:tracePt t="92124" x="5073650" y="3136900"/>
          <p14:tracePt t="92132" x="5073650" y="3130550"/>
          <p14:tracePt t="92145" x="5067300" y="3124200"/>
          <p14:tracePt t="92161" x="5054600" y="3105150"/>
          <p14:tracePt t="92178" x="5041900" y="3092450"/>
          <p14:tracePt t="92195" x="5022850" y="3079750"/>
          <p14:tracePt t="92211" x="5016500" y="3067050"/>
          <p14:tracePt t="92228" x="5010150" y="3060700"/>
          <p14:tracePt t="92245" x="5003800" y="3054350"/>
          <p14:tracePt t="92261" x="4997450" y="3048000"/>
          <p14:tracePt t="92278" x="4991100" y="3041650"/>
          <p14:tracePt t="92295" x="4984750" y="3041650"/>
          <p14:tracePt t="92312" x="4978400" y="3028950"/>
          <p14:tracePt t="92312" x="4972050" y="3022600"/>
          <p14:tracePt t="92336" x="4965700" y="3016250"/>
          <p14:tracePt t="92345" x="4959350" y="3009900"/>
          <p14:tracePt t="92361" x="4953000" y="3009900"/>
          <p14:tracePt t="92378" x="4940300" y="2997200"/>
          <p14:tracePt t="92395" x="4933950" y="2990850"/>
          <p14:tracePt t="92411" x="4927600" y="2984500"/>
          <p14:tracePt t="92428" x="4921250" y="2978150"/>
          <p14:tracePt t="92445" x="4914900" y="2978150"/>
          <p14:tracePt t="92461" x="4908550" y="2965450"/>
          <p14:tracePt t="92478" x="4902200" y="2959100"/>
          <p14:tracePt t="92495" x="4895850" y="2952750"/>
          <p14:tracePt t="92511" x="4889500" y="2946400"/>
          <p14:tracePt t="92766" x="4889500" y="2940050"/>
          <p14:tracePt t="92806" x="4889500" y="2933700"/>
          <p14:tracePt t="92814" x="4895850" y="2927350"/>
          <p14:tracePt t="92827" x="4902200" y="2927350"/>
          <p14:tracePt t="92844" x="4965700" y="2927350"/>
          <p14:tracePt t="92861" x="4997450" y="2921000"/>
          <p14:tracePt t="92877" x="5041900" y="2921000"/>
          <p14:tracePt t="92894" x="5099050" y="2908300"/>
          <p14:tracePt t="92911" x="5149850" y="2908300"/>
          <p14:tracePt t="92927" x="5194300" y="2908300"/>
          <p14:tracePt t="92944" x="5245100" y="2908300"/>
          <p14:tracePt t="92961" x="5289550" y="2908300"/>
          <p14:tracePt t="92962" x="5308600" y="2908300"/>
          <p14:tracePt t="92978" x="5340350" y="2908300"/>
          <p14:tracePt t="92994" x="5378450" y="2908300"/>
          <p14:tracePt t="93011" x="5397500" y="2901950"/>
          <p14:tracePt t="93027" x="5416550" y="2901950"/>
          <p14:tracePt t="93044" x="5435600" y="2901950"/>
          <p14:tracePt t="93061" x="5454650" y="2901950"/>
          <p14:tracePt t="93078" x="5480050" y="2901950"/>
          <p14:tracePt t="93094" x="5505450" y="2901950"/>
          <p14:tracePt t="93111" x="5549900" y="2901950"/>
          <p14:tracePt t="93127" x="5568950" y="2901950"/>
          <p14:tracePt t="93143" x="5600700" y="2901950"/>
          <p14:tracePt t="93160" x="5626100" y="2908300"/>
          <p14:tracePt t="93177" x="5651500" y="2914650"/>
          <p14:tracePt t="93194" x="5670550" y="2914650"/>
          <p14:tracePt t="93210" x="5683250" y="2921000"/>
          <p14:tracePt t="93227" x="5689600" y="2921000"/>
          <p14:tracePt t="93244" x="5702300" y="2921000"/>
          <p14:tracePt t="93260" x="5708650" y="2921000"/>
          <p14:tracePt t="93290" x="5715000" y="2927350"/>
          <p14:tracePt t="93330" x="5721350" y="2927350"/>
          <p14:tracePt t="93346" x="5727700" y="2927350"/>
          <p14:tracePt t="93362" x="5734050" y="2927350"/>
          <p14:tracePt t="93400" x="5740400" y="2933700"/>
          <p14:tracePt t="93409" x="5746750" y="2933700"/>
          <p14:tracePt t="93426" x="5753100" y="2940050"/>
          <p14:tracePt t="93443" x="5765800" y="2940050"/>
          <p14:tracePt t="93460" x="5772150" y="2946400"/>
          <p14:tracePt t="93478" x="5784850" y="2952750"/>
          <p14:tracePt t="93494" x="5797550" y="2959100"/>
          <p14:tracePt t="93510" x="5803900" y="2959100"/>
          <p14:tracePt t="93527" x="5810250" y="2959100"/>
          <p14:tracePt t="93543" x="5816600" y="2959100"/>
          <p14:tracePt t="93620" x="5822950" y="2959100"/>
          <p14:tracePt t="94200" x="5822950" y="2965450"/>
          <p14:tracePt t="94209" x="5822950" y="2971800"/>
          <p14:tracePt t="94226" x="5797550" y="2978150"/>
          <p14:tracePt t="94243" x="5765800" y="2997200"/>
          <p14:tracePt t="94260" x="5715000" y="3022600"/>
          <p14:tracePt t="94276" x="5626100" y="3067050"/>
          <p14:tracePt t="94293" x="5492750" y="3117850"/>
          <p14:tracePt t="94294" x="5429250" y="3143250"/>
          <p14:tracePt t="94310" x="5276850" y="3206750"/>
          <p14:tracePt t="94326" x="5168900" y="3251200"/>
          <p14:tracePt t="94343" x="5080000" y="3295650"/>
          <p14:tracePt t="94360" x="4972050" y="3340100"/>
          <p14:tracePt t="94376" x="4832350" y="3378200"/>
          <p14:tracePt t="94393" x="4730750" y="3403600"/>
          <p14:tracePt t="94394" x="4686300" y="3409950"/>
          <p14:tracePt t="94409" x="4660900" y="3416300"/>
          <p14:tracePt t="94426" x="4603750" y="3422650"/>
          <p14:tracePt t="94443" x="4565650" y="3422650"/>
          <p14:tracePt t="94459" x="4527550" y="3416300"/>
          <p14:tracePt t="94476" x="4495800" y="3403600"/>
          <p14:tracePt t="94493" x="4464050" y="3397250"/>
          <p14:tracePt t="94496" x="4451350" y="3397250"/>
          <p14:tracePt t="94509" x="4432300" y="3397250"/>
          <p14:tracePt t="94526" x="4381500" y="3384550"/>
          <p14:tracePt t="94543" x="4343400" y="3378200"/>
          <p14:tracePt t="94560" x="4286250" y="3371850"/>
          <p14:tracePt t="94576" x="4235450" y="3371850"/>
          <p14:tracePt t="94593" x="4184650" y="3384550"/>
          <p14:tracePt t="94609" x="4140200" y="3390900"/>
          <p14:tracePt t="94626" x="4102100" y="3397250"/>
          <p14:tracePt t="94643" x="4095750" y="3409950"/>
          <p14:tracePt t="94659" x="4083050" y="3416300"/>
          <p14:tracePt t="94942" x="4095750" y="3416300"/>
          <p14:tracePt t="94950" x="4108450" y="3416300"/>
          <p14:tracePt t="94959" x="4127500" y="3422650"/>
          <p14:tracePt t="94975" x="4159250" y="3429000"/>
          <p14:tracePt t="94992" x="4184650" y="3429000"/>
          <p14:tracePt t="95009" x="4197350" y="3429000"/>
          <p14:tracePt t="95026" x="4203700" y="3429000"/>
          <p14:tracePt t="95052" x="4210050" y="3429000"/>
          <p14:tracePt t="95092" x="4216400" y="3429000"/>
          <p14:tracePt t="95108" x="4222750" y="3429000"/>
          <p14:tracePt t="95130" x="4229100" y="3429000"/>
          <p14:tracePt t="95138" x="4235450" y="3429000"/>
          <p14:tracePt t="95170" x="4241800" y="3429000"/>
          <p14:tracePt t="95186" x="4248150" y="3429000"/>
          <p14:tracePt t="95498" x="4254500" y="3429000"/>
          <p14:tracePt t="95514" x="4267200" y="3429000"/>
          <p14:tracePt t="95522" x="4273550" y="3429000"/>
          <p14:tracePt t="95538" x="4279900" y="3422650"/>
          <p14:tracePt t="95546" x="4286250" y="3416300"/>
          <p14:tracePt t="95558" x="4292600" y="3416300"/>
          <p14:tracePt t="95575" x="4298950" y="3416300"/>
          <p14:tracePt t="95592" x="4311650" y="3416300"/>
          <p14:tracePt t="95608" x="4324350" y="3416300"/>
          <p14:tracePt t="95625" x="4330700" y="3416300"/>
          <p14:tracePt t="95642" x="4337050" y="3416300"/>
          <p14:tracePt t="95658" x="4356100" y="3416300"/>
          <p14:tracePt t="95675" x="4368800" y="3416300"/>
          <p14:tracePt t="95692" x="4375150" y="3416300"/>
          <p14:tracePt t="95710" x="4381500" y="3416300"/>
          <p14:tracePt t="95726" x="4387850" y="3416300"/>
          <p14:tracePt t="95850" x="4394200" y="3422650"/>
          <p14:tracePt t="95866" x="4400550" y="3422650"/>
          <p14:tracePt t="95874" x="4400550" y="3429000"/>
          <p14:tracePt t="95882" x="4406900" y="3435350"/>
          <p14:tracePt t="95892" x="4406900" y="3441700"/>
          <p14:tracePt t="95908" x="4419600" y="3448050"/>
          <p14:tracePt t="96218" x="4425950" y="3448050"/>
          <p14:tracePt t="96226" x="4438650" y="3454400"/>
          <p14:tracePt t="96234" x="4445000" y="3454400"/>
          <p14:tracePt t="96242" x="4451350" y="3460750"/>
          <p14:tracePt t="96258" x="4457700" y="3460750"/>
          <p14:tracePt t="96275" x="4470400" y="3460750"/>
          <p14:tracePt t="96291" x="4476750" y="3460750"/>
          <p14:tracePt t="96308" x="4476750" y="3467100"/>
          <p14:tracePt t="96324" x="4483100" y="3473450"/>
          <p14:tracePt t="96341" x="4489450" y="3479800"/>
          <p14:tracePt t="96358" x="4495800" y="3486150"/>
          <p14:tracePt t="96374" x="4502150" y="3492500"/>
          <p14:tracePt t="96704" x="4508500" y="3492500"/>
          <p14:tracePt t="96728" x="4514850" y="3486150"/>
          <p14:tracePt t="96737" x="4521200" y="3486150"/>
          <p14:tracePt t="96752" x="4527550" y="3479800"/>
          <p14:tracePt t="96760" x="4533900" y="3479800"/>
          <p14:tracePt t="96774" x="4540250" y="3479800"/>
          <p14:tracePt t="96791" x="4546600" y="3479800"/>
          <p14:tracePt t="96814" x="4552950" y="3479800"/>
          <p14:tracePt t="96838" x="4559300" y="3486150"/>
          <p14:tracePt t="96846" x="4565650" y="3492500"/>
          <p14:tracePt t="96857" x="4572000" y="3492500"/>
          <p14:tracePt t="96874" x="4597400" y="3505200"/>
          <p14:tracePt t="96877" x="4603750" y="3505200"/>
          <p14:tracePt t="96891" x="4610100" y="3511550"/>
          <p14:tracePt t="96908" x="4622800" y="3511550"/>
          <p14:tracePt t="96909" x="4635500" y="3517900"/>
          <p14:tracePt t="96924" x="4648200" y="3524250"/>
          <p14:tracePt t="96941" x="4673600" y="3524250"/>
          <p14:tracePt t="96957" x="4692650" y="3524250"/>
          <p14:tracePt t="96974" x="4699000" y="3524250"/>
          <p14:tracePt t="96991" x="4711700" y="3517900"/>
          <p14:tracePt t="97007" x="4737100" y="3517900"/>
          <p14:tracePt t="97024" x="4749800" y="3511550"/>
          <p14:tracePt t="97041" x="4768850" y="3511550"/>
          <p14:tracePt t="97057" x="4787900" y="3511550"/>
          <p14:tracePt t="97074" x="4813300" y="3511550"/>
          <p14:tracePt t="97090" x="4832350" y="3505200"/>
          <p14:tracePt t="97107" x="4851400" y="3498850"/>
          <p14:tracePt t="97124" x="4857750" y="3498850"/>
          <p14:tracePt t="97140" x="4870450" y="3492500"/>
          <p14:tracePt t="97157" x="4883150" y="3486150"/>
          <p14:tracePt t="97159" x="4889500" y="3486150"/>
          <p14:tracePt t="97214" x="4895850" y="3486150"/>
          <p14:tracePt t="97228" x="4902200" y="3486150"/>
          <p14:tracePt t="97244" x="4908550" y="3486150"/>
          <p14:tracePt t="97252" x="4914900" y="3486150"/>
          <p14:tracePt t="97260" x="4921250" y="3486150"/>
          <p14:tracePt t="97346" x="4927600" y="3479800"/>
          <p14:tracePt t="97362" x="4940300" y="3479800"/>
          <p14:tracePt t="97370" x="4946650" y="3467100"/>
          <p14:tracePt t="97378" x="4965700" y="3454400"/>
          <p14:tracePt t="97390" x="4984750" y="3435350"/>
          <p14:tracePt t="97407" x="5041900" y="3378200"/>
          <p14:tracePt t="97408" x="5073650" y="3346450"/>
          <p14:tracePt t="97424" x="5149850" y="3289300"/>
          <p14:tracePt t="97440" x="5257800" y="3187700"/>
          <p14:tracePt t="97457" x="5372100" y="3098800"/>
          <p14:tracePt t="97473" x="5486400" y="3009900"/>
          <p14:tracePt t="97490" x="5562600" y="2965450"/>
          <p14:tracePt t="97507" x="5619750" y="2927350"/>
          <p14:tracePt t="97523" x="5664200" y="2876550"/>
          <p14:tracePt t="97540" x="5695950" y="2857500"/>
          <p14:tracePt t="97557" x="5702300" y="2844800"/>
          <p14:tracePt t="97574" x="5727700" y="2832100"/>
          <p14:tracePt t="97590" x="5746750" y="2825750"/>
          <p14:tracePt t="97607" x="5765800" y="2800350"/>
          <p14:tracePt t="97623" x="5791200" y="2768600"/>
          <p14:tracePt t="97640" x="5810250" y="2743200"/>
          <p14:tracePt t="97657" x="5835650" y="2705100"/>
          <p14:tracePt t="97674" x="5848350" y="2679700"/>
          <p14:tracePt t="97690" x="5861050" y="2673350"/>
          <p14:tracePt t="97707" x="5867400" y="2660650"/>
          <p14:tracePt t="97723" x="5880100" y="2635250"/>
          <p14:tracePt t="97740" x="5892800" y="2616200"/>
          <p14:tracePt t="97756" x="5899150" y="2603500"/>
          <p14:tracePt t="97773" x="5911850" y="2584450"/>
          <p14:tracePt t="97790" x="5911850" y="2578100"/>
          <p14:tracePt t="97807" x="5911850" y="2565400"/>
          <p14:tracePt t="97824" x="5911850" y="2552700"/>
          <p14:tracePt t="97840" x="5911850" y="2546350"/>
          <p14:tracePt t="97856" x="5911850" y="2533650"/>
          <p14:tracePt t="97873" x="5911850" y="2527300"/>
          <p14:tracePt t="97890" x="5911850" y="2514600"/>
          <p14:tracePt t="97906" x="5911850" y="2495550"/>
          <p14:tracePt t="97923" x="5911850" y="2489200"/>
          <p14:tracePt t="97940" x="5911850" y="2482850"/>
          <p14:tracePt t="97956" x="5918200" y="2463800"/>
          <p14:tracePt t="97973" x="5930900" y="2451100"/>
          <p14:tracePt t="97990" x="5937250" y="2451100"/>
          <p14:tracePt t="98006" x="5949950" y="2438400"/>
          <p14:tracePt t="98023" x="5969000" y="2438400"/>
          <p14:tracePt t="98040" x="6000750" y="2432050"/>
          <p14:tracePt t="98056" x="6032500" y="2425700"/>
          <p14:tracePt t="98073" x="6070600" y="2419350"/>
          <p14:tracePt t="98074" x="6076950" y="2419350"/>
          <p14:tracePt t="98090" x="6096000" y="2419350"/>
          <p14:tracePt t="98152" x="6096000" y="2432050"/>
          <p14:tracePt t="98161" x="6057900" y="2501900"/>
          <p14:tracePt t="98173" x="6007100" y="2590800"/>
          <p14:tracePt t="98189" x="5867400" y="2768600"/>
          <p14:tracePt t="98206" x="5753100" y="2940050"/>
          <p14:tracePt t="98223" x="5537200" y="3162300"/>
          <p14:tracePt t="98239" x="5397500" y="3251200"/>
          <p14:tracePt t="98256" x="5283200" y="3308350"/>
          <p14:tracePt t="98273" x="5213350" y="3346450"/>
          <p14:tracePt t="98289" x="5156200" y="3371850"/>
          <p14:tracePt t="98306" x="5111750" y="3384550"/>
          <p14:tracePt t="98323" x="5067300" y="3397250"/>
          <p14:tracePt t="98324" x="5048250" y="3403600"/>
          <p14:tracePt t="98340" x="5035550" y="3409950"/>
          <p14:tracePt t="98356" x="5022850" y="3416300"/>
          <p14:tracePt t="98373" x="5010150" y="3429000"/>
          <p14:tracePt t="98389" x="4978400" y="3435350"/>
          <p14:tracePt t="98406" x="4940300" y="3454400"/>
          <p14:tracePt t="98423" x="4895850" y="3467100"/>
          <p14:tracePt t="98439" x="4851400" y="3486150"/>
          <p14:tracePt t="98456" x="4819650" y="3498850"/>
          <p14:tracePt t="98473" x="4781550" y="3505200"/>
          <p14:tracePt t="98490" x="4749800" y="3505200"/>
          <p14:tracePt t="98506" x="4743450" y="3505200"/>
          <p14:tracePt t="98528" x="4737100" y="3498850"/>
          <p14:tracePt t="98539" x="4730750" y="3498850"/>
          <p14:tracePt t="98556" x="4724400" y="3498850"/>
          <p14:tracePt t="98572" x="4718050" y="3492500"/>
          <p14:tracePt t="98589" x="4711700" y="3486150"/>
          <p14:tracePt t="98676" x="4730750" y="3486150"/>
          <p14:tracePt t="98684" x="4749800" y="3486150"/>
          <p14:tracePt t="98692" x="4768850" y="3486150"/>
          <p14:tracePt t="98706" x="4794250" y="3486150"/>
          <p14:tracePt t="98722" x="4845050" y="3486150"/>
          <p14:tracePt t="98739" x="4883150" y="3492500"/>
          <p14:tracePt t="98740" x="4902200" y="3498850"/>
          <p14:tracePt t="98758" x="4921250" y="3498850"/>
          <p14:tracePt t="98772" x="4933950" y="3498850"/>
          <p14:tracePt t="98928" x="4940300" y="3498850"/>
          <p14:tracePt t="98936" x="4965700" y="3498850"/>
          <p14:tracePt t="98944" x="4991100" y="3505200"/>
          <p14:tracePt t="98956" x="5022850" y="3505200"/>
          <p14:tracePt t="98972" x="5099050" y="3517900"/>
          <p14:tracePt t="98988" x="5187950" y="3524250"/>
          <p14:tracePt t="99005" x="5264150" y="3524250"/>
          <p14:tracePt t="99006" x="5289550" y="3517900"/>
          <p14:tracePt t="99022" x="5308600" y="3511550"/>
          <p14:tracePt t="99124" x="5321300" y="3511550"/>
          <p14:tracePt t="99146" x="5327650" y="3511550"/>
          <p14:tracePt t="99162" x="5327650" y="3517900"/>
          <p14:tracePt t="99272" x="5334000" y="3524250"/>
          <p14:tracePt t="99280" x="5340350" y="3524250"/>
          <p14:tracePt t="99288" x="5346700" y="3524250"/>
          <p14:tracePt t="99305" x="5346700" y="3530600"/>
          <p14:tracePt t="99322" x="5353050" y="3530600"/>
          <p14:tracePt t="99338" x="5359400" y="3530600"/>
          <p14:tracePt t="100054" x="5365750" y="3530600"/>
          <p14:tracePt t="100071" x="5378450" y="3530600"/>
          <p14:tracePt t="100078" x="5384800" y="3530600"/>
          <p14:tracePt t="100088" x="5391150" y="3530600"/>
          <p14:tracePt t="100105" x="5410200" y="3530600"/>
          <p14:tracePt t="100121" x="5422900" y="3530600"/>
          <p14:tracePt t="100138" x="5435600" y="3530600"/>
          <p14:tracePt t="100154" x="5441950" y="3530600"/>
          <p14:tracePt t="100171" x="5454650" y="3530600"/>
          <p14:tracePt t="100188" x="5467350" y="3530600"/>
          <p14:tracePt t="100204" x="5473700" y="3530600"/>
          <p14:tracePt t="100221" x="5499100" y="3530600"/>
          <p14:tracePt t="100238" x="5524500" y="3530600"/>
          <p14:tracePt t="100254" x="5530850" y="3530600"/>
          <p14:tracePt t="100271" x="5543550" y="3530600"/>
          <p14:tracePt t="100288" x="5556250" y="3530600"/>
          <p14:tracePt t="100304" x="5562600" y="3530600"/>
          <p14:tracePt t="100321" x="5575300" y="3530600"/>
          <p14:tracePt t="100338" x="5588000" y="3530600"/>
          <p14:tracePt t="100354" x="5594350" y="3530600"/>
          <p14:tracePt t="100371" x="5600700" y="3530600"/>
          <p14:tracePt t="100388" x="5613400" y="3530600"/>
          <p14:tracePt t="100404" x="5619750" y="3530600"/>
          <p14:tracePt t="100421" x="5632450" y="3530600"/>
          <p14:tracePt t="100438" x="5645150" y="3530600"/>
          <p14:tracePt t="100454" x="5651500" y="3536950"/>
          <p14:tracePt t="100471" x="5664200" y="3536950"/>
          <p14:tracePt t="100487" x="5670550" y="3536950"/>
          <p14:tracePt t="100504" x="5683250" y="3536950"/>
          <p14:tracePt t="100521" x="5689600" y="3543300"/>
          <p14:tracePt t="100537" x="5702300" y="3543300"/>
          <p14:tracePt t="100554" x="5715000" y="3543300"/>
          <p14:tracePt t="100571" x="5721350" y="3543300"/>
          <p14:tracePt t="100587" x="5734050" y="3549650"/>
          <p14:tracePt t="100604" x="5746750" y="3556000"/>
          <p14:tracePt t="100621" x="5753100" y="3556000"/>
          <p14:tracePt t="100637" x="5759450" y="3556000"/>
          <p14:tracePt t="100658" x="5765800" y="3556000"/>
          <p14:tracePt t="100671" x="5772150" y="3556000"/>
          <p14:tracePt t="100687" x="5778500" y="3556000"/>
          <p14:tracePt t="100704" x="5791200" y="3562350"/>
          <p14:tracePt t="100721" x="5797550" y="3562350"/>
          <p14:tracePt t="100737" x="5810250" y="3562350"/>
          <p14:tracePt t="100754" x="5816600" y="3568700"/>
          <p14:tracePt t="100771" x="5822950" y="3568700"/>
          <p14:tracePt t="100790" x="5829300" y="3568700"/>
          <p14:tracePt t="100804" x="5835650" y="3568700"/>
          <p14:tracePt t="100821" x="5842000" y="3568700"/>
          <p14:tracePt t="100838" x="5854700" y="3568700"/>
          <p14:tracePt t="100854" x="5861050" y="3568700"/>
          <p14:tracePt t="100870" x="5867400" y="3568700"/>
          <p14:tracePt t="100887" x="5873750" y="3568700"/>
          <p14:tracePt t="100904" x="5886450" y="3562350"/>
          <p14:tracePt t="100920" x="5892800" y="3562350"/>
          <p14:tracePt t="100937" x="5899150" y="3562350"/>
          <p14:tracePt t="100954" x="5918200" y="3543300"/>
          <p14:tracePt t="100970" x="5930900" y="3536950"/>
          <p14:tracePt t="100987" x="5956300" y="3517900"/>
          <p14:tracePt t="101004" x="5975350" y="3505200"/>
          <p14:tracePt t="101020" x="5981700" y="3492500"/>
          <p14:tracePt t="101037" x="5994400" y="3492500"/>
          <p14:tracePt t="101054" x="6000750" y="3486150"/>
          <p14:tracePt t="101070" x="6000750" y="3479800"/>
          <p14:tracePt t="101292" x="6007100" y="3479800"/>
          <p14:tracePt t="101300" x="6019800" y="3479800"/>
          <p14:tracePt t="101308" x="6038850" y="3486150"/>
          <p14:tracePt t="101320" x="6057900" y="3492500"/>
          <p14:tracePt t="101337" x="6083300" y="3505200"/>
          <p14:tracePt t="101354" x="6121400" y="3505200"/>
          <p14:tracePt t="101370" x="6146800" y="3505200"/>
          <p14:tracePt t="101387" x="6153150" y="3505200"/>
          <p14:tracePt t="101403" x="6165850" y="3505200"/>
          <p14:tracePt t="101448" x="6165850" y="3511550"/>
          <p14:tracePt t="101464" x="6172200" y="3511550"/>
          <p14:tracePt t="101488" x="6178550" y="3511550"/>
          <p14:tracePt t="101660" x="6178550" y="3517900"/>
          <p14:tracePt t="101668" x="6172200" y="3524250"/>
          <p14:tracePt t="101682" x="6159500" y="3524250"/>
          <p14:tracePt t="101690" x="6153150" y="3524250"/>
          <p14:tracePt t="101703" x="6153150" y="3530600"/>
          <p14:tracePt t="101720" x="6134100" y="3530600"/>
          <p14:tracePt t="101736" x="6127750" y="3530600"/>
          <p14:tracePt t="101753" x="6121400" y="3530600"/>
          <p14:tracePt t="101770" x="6115050" y="3530600"/>
          <p14:tracePt t="101786" x="6102350" y="3530600"/>
          <p14:tracePt t="101803" x="6096000" y="3530600"/>
          <p14:tracePt t="101820" x="6089650" y="3530600"/>
          <p14:tracePt t="101836" x="6076950" y="3530600"/>
          <p14:tracePt t="101853" x="6070600" y="3530600"/>
          <p14:tracePt t="101870" x="6057900" y="3530600"/>
          <p14:tracePt t="101894" x="6051550" y="3530600"/>
          <p14:tracePt t="101918" x="6045200" y="3530600"/>
          <p14:tracePt t="102074" x="6038850" y="3530600"/>
          <p14:tracePt t="102090" x="6026150" y="3530600"/>
          <p14:tracePt t="102098" x="6013450" y="3530600"/>
          <p14:tracePt t="102106" x="6000750" y="3530600"/>
          <p14:tracePt t="102119" x="5981700" y="3530600"/>
          <p14:tracePt t="102136" x="5962650" y="3530600"/>
          <p14:tracePt t="102153" x="5956300" y="3536950"/>
          <p14:tracePt t="102169" x="5949950" y="3536950"/>
          <p14:tracePt t="102818" x="5949950" y="3530600"/>
          <p14:tracePt t="102834" x="5949950" y="3524250"/>
          <p14:tracePt t="102842" x="5949950" y="3517900"/>
          <p14:tracePt t="102852" x="5949950" y="3511550"/>
          <p14:tracePt t="102869" x="5949950" y="3492500"/>
          <p14:tracePt t="102885" x="5949950" y="3467100"/>
          <p14:tracePt t="102902" x="5949950" y="3448050"/>
          <p14:tracePt t="102904" x="5943600" y="3435350"/>
          <p14:tracePt t="102919" x="5943600" y="3429000"/>
          <p14:tracePt t="102936" x="5937250" y="3416300"/>
          <p14:tracePt t="103060" x="5937250" y="3422650"/>
          <p14:tracePt t="103068" x="5937250" y="3429000"/>
          <p14:tracePt t="103108" x="5937250" y="3435350"/>
          <p14:tracePt t="103116" x="5937250" y="3441700"/>
          <p14:tracePt t="103132" x="5943600" y="3441700"/>
          <p14:tracePt t="103139" x="5956300" y="3441700"/>
          <p14:tracePt t="103151" x="5975350" y="3441700"/>
          <p14:tracePt t="103168" x="6019800" y="3422650"/>
          <p14:tracePt t="103185" x="6115050" y="3359150"/>
          <p14:tracePt t="103186" x="6159500" y="3327400"/>
          <p14:tracePt t="103202" x="6280150" y="3206750"/>
          <p14:tracePt t="103218" x="6394450" y="3060700"/>
          <p14:tracePt t="103235" x="6489700" y="2908300"/>
          <p14:tracePt t="103252" x="6546850" y="2774950"/>
          <p14:tracePt t="103268" x="6597650" y="2679700"/>
          <p14:tracePt t="103285" x="6642100" y="2590800"/>
          <p14:tracePt t="103302" x="6661150" y="2508250"/>
          <p14:tracePt t="103318" x="6680200" y="2457450"/>
          <p14:tracePt t="103335" x="6699250" y="2393950"/>
          <p14:tracePt t="103352" x="6711950" y="2355850"/>
          <p14:tracePt t="103368" x="6724650" y="2336800"/>
          <p14:tracePt t="103385" x="6743700" y="2311400"/>
          <p14:tracePt t="103402" x="6762750" y="2305050"/>
          <p14:tracePt t="103418" x="6769100" y="2292350"/>
          <p14:tracePt t="103435" x="6775450" y="2286000"/>
          <p14:tracePt t="103452" x="6781800" y="2273300"/>
          <p14:tracePt t="103468" x="6781800" y="2266950"/>
          <p14:tracePt t="103492" x="6781800" y="2260600"/>
          <p14:tracePt t="103508" x="6788150" y="2260600"/>
          <p14:tracePt t="103518" x="6788150" y="2254250"/>
          <p14:tracePt t="103535" x="6794500" y="2254250"/>
          <p14:tracePt t="103551" x="6794500" y="2247900"/>
          <p14:tracePt t="103578" x="6800850" y="2247900"/>
          <p14:tracePt t="103586" x="6807200" y="2247900"/>
          <p14:tracePt t="103608" x="6813550" y="2254250"/>
          <p14:tracePt t="103618" x="6832600" y="2266950"/>
          <p14:tracePt t="103635" x="6864350" y="2298700"/>
          <p14:tracePt t="103651" x="6915150" y="2336800"/>
          <p14:tracePt t="103668" x="6972300" y="2393950"/>
          <p14:tracePt t="103685" x="7035800" y="2463800"/>
          <p14:tracePt t="103702" x="7143750" y="2609850"/>
          <p14:tracePt t="103718" x="7207250" y="2705100"/>
          <p14:tracePt t="103735" x="7258050" y="2774950"/>
          <p14:tracePt t="103751" x="7270750" y="2813050"/>
          <p14:tracePt t="103768" x="7277100" y="2825750"/>
          <p14:tracePt t="103785" x="7277100" y="2838450"/>
          <p14:tracePt t="103801" x="7277100" y="2844800"/>
          <p14:tracePt t="103818" x="7277100" y="2857500"/>
          <p14:tracePt t="103835" x="7277100" y="2863850"/>
          <p14:tracePt t="103851" x="7277100" y="2876550"/>
          <p14:tracePt t="103914" x="7270750" y="2876550"/>
          <p14:tracePt t="103969" x="7270750" y="2870200"/>
          <p14:tracePt t="103977" x="7258050" y="2844800"/>
          <p14:tracePt t="103986" x="7232650" y="2794000"/>
          <p14:tracePt t="104001" x="7181850" y="2692400"/>
          <p14:tracePt t="104018" x="7137400" y="2609850"/>
          <p14:tracePt t="104034" x="7118350" y="2546350"/>
          <p14:tracePt t="104051" x="7105650" y="2508250"/>
          <p14:tracePt t="104068" x="7092950" y="2476500"/>
          <p14:tracePt t="104084" x="7092950" y="2457450"/>
          <p14:tracePt t="104086" x="7086600" y="2444750"/>
          <p14:tracePt t="104102" x="7080250" y="2432050"/>
          <p14:tracePt t="104118" x="7073900" y="2419350"/>
          <p14:tracePt t="104134" x="7067550" y="2400300"/>
          <p14:tracePt t="104151" x="7067550" y="2387600"/>
          <p14:tracePt t="104168" x="7061200" y="2374900"/>
          <p14:tracePt t="104184" x="7054850" y="2362200"/>
          <p14:tracePt t="104201" x="7054850" y="2349500"/>
          <p14:tracePt t="104217" x="7054850" y="2343150"/>
          <p14:tracePt t="104234" x="7054850" y="2330450"/>
          <p14:tracePt t="104251" x="7048500" y="2330450"/>
          <p14:tracePt t="104267" x="7048500" y="2317750"/>
          <p14:tracePt t="104284" x="7042150" y="2305050"/>
          <p14:tracePt t="104301" x="7035800" y="2298700"/>
          <p14:tracePt t="104317" x="7035800" y="2286000"/>
          <p14:tracePt t="104334" x="7029450" y="2279650"/>
          <p14:tracePt t="104351" x="7029450" y="2266950"/>
          <p14:tracePt t="104368" x="7023100" y="2260600"/>
          <p14:tracePt t="104384" x="7023100" y="2254250"/>
          <p14:tracePt t="104854" x="7023100" y="2260600"/>
          <p14:tracePt t="104862" x="7029450" y="2273300"/>
          <p14:tracePt t="104870" x="7035800" y="2298700"/>
          <p14:tracePt t="104884" x="7042150" y="2317750"/>
          <p14:tracePt t="104900" x="7054850" y="2381250"/>
          <p14:tracePt t="104917" x="7067550" y="2419350"/>
          <p14:tracePt t="104934" x="7080250" y="2451100"/>
          <p14:tracePt t="104950" x="7092950" y="2489200"/>
          <p14:tracePt t="104967" x="7099300" y="2520950"/>
          <p14:tracePt t="104984" x="7105650" y="2546350"/>
          <p14:tracePt t="105000" x="7112000" y="2571750"/>
          <p14:tracePt t="105017" x="7112000" y="2590800"/>
          <p14:tracePt t="105034" x="7124700" y="2628900"/>
          <p14:tracePt t="105050" x="7131050" y="2654300"/>
          <p14:tracePt t="105067" x="7131050" y="2686050"/>
          <p14:tracePt t="105084" x="7137400" y="2698750"/>
          <p14:tracePt t="105100" x="7143750" y="2711450"/>
          <p14:tracePt t="105117" x="7143750" y="2724150"/>
          <p14:tracePt t="105134" x="7150100" y="2736850"/>
          <p14:tracePt t="105150" x="7150100" y="2755900"/>
          <p14:tracePt t="105167" x="7150100" y="2768600"/>
          <p14:tracePt t="105183" x="7150100" y="2781300"/>
          <p14:tracePt t="105206" x="7150100" y="2787650"/>
          <p14:tracePt t="105222" x="7150100" y="2794000"/>
          <p14:tracePt t="105386" x="7150100" y="2787650"/>
          <p14:tracePt t="105395" x="7137400" y="2768600"/>
          <p14:tracePt t="105404" x="7124700" y="2743200"/>
          <p14:tracePt t="105416" x="7112000" y="2717800"/>
          <p14:tracePt t="105434" x="7080250" y="2641600"/>
          <p14:tracePt t="105435" x="7073900" y="2609850"/>
          <p14:tracePt t="105450" x="7054850" y="2520950"/>
          <p14:tracePt t="105466" x="7023100" y="2425700"/>
          <p14:tracePt t="105483" x="6991350" y="2336800"/>
          <p14:tracePt t="105500" x="6965950" y="2273300"/>
          <p14:tracePt t="105516" x="6953250" y="2228850"/>
          <p14:tracePt t="105533" x="6940550" y="2203450"/>
          <p14:tracePt t="105534" x="6934200" y="2184400"/>
          <p14:tracePt t="105550" x="6921500" y="2165350"/>
          <p14:tracePt t="105566" x="6915150" y="2146300"/>
          <p14:tracePt t="105583" x="6908800" y="2133600"/>
          <p14:tracePt t="105600" x="6902450" y="2127250"/>
          <p14:tracePt t="105616" x="6902450" y="2120900"/>
          <p14:tracePt t="105633" x="6902450" y="2114550"/>
          <p14:tracePt t="105808" x="6908800" y="2133600"/>
          <p14:tracePt t="105816" x="6921500" y="2165350"/>
          <p14:tracePt t="105825" x="6934200" y="2209800"/>
          <p14:tracePt t="105833" x="6953250" y="2254250"/>
          <p14:tracePt t="105849" x="6978650" y="2336800"/>
          <p14:tracePt t="105866" x="6991350" y="2387600"/>
          <p14:tracePt t="105883" x="7004050" y="2432050"/>
          <p14:tracePt t="105899" x="7016750" y="2482850"/>
          <p14:tracePt t="105916" x="7023100" y="2527300"/>
          <p14:tracePt t="105933" x="7029450" y="2559050"/>
          <p14:tracePt t="105934" x="7035800" y="2578100"/>
          <p14:tracePt t="105950" x="7035800" y="2609850"/>
          <p14:tracePt t="105966" x="7042150" y="2635250"/>
          <p14:tracePt t="105983" x="7042150" y="2647950"/>
          <p14:tracePt t="105999" x="7042150" y="2660650"/>
          <p14:tracePt t="106016" x="7048500" y="2679700"/>
          <p14:tracePt t="106033" x="7048500" y="2698750"/>
          <p14:tracePt t="106049" x="7054850" y="2717800"/>
          <p14:tracePt t="106066" x="7054850" y="2736850"/>
          <p14:tracePt t="106083" x="7054850" y="2749550"/>
          <p14:tracePt t="106099" x="7054850" y="2762250"/>
          <p14:tracePt t="106116" x="7054850" y="2768600"/>
          <p14:tracePt t="106132" x="7054850" y="2774950"/>
          <p14:tracePt t="106404" x="7054850" y="2768600"/>
          <p14:tracePt t="106413" x="7048500" y="2736850"/>
          <p14:tracePt t="106423" x="7042150" y="2711450"/>
          <p14:tracePt t="106433" x="7035800" y="2667000"/>
          <p14:tracePt t="106449" x="7023100" y="2590800"/>
          <p14:tracePt t="106450" x="7016750" y="2546350"/>
          <p14:tracePt t="106466" x="6997700" y="2463800"/>
          <p14:tracePt t="106482" x="6985000" y="2413000"/>
          <p14:tracePt t="106499" x="6978650" y="2374900"/>
          <p14:tracePt t="106516" x="6972300" y="2336800"/>
          <p14:tracePt t="106532" x="6959600" y="2324100"/>
          <p14:tracePt t="106549" x="6959600" y="2317750"/>
          <p14:tracePt t="106565" x="6953250" y="2305050"/>
          <p14:tracePt t="106582" x="6953250" y="2298700"/>
          <p14:tracePt t="106599" x="6940550" y="2279650"/>
          <p14:tracePt t="106600" x="6934200" y="2266950"/>
          <p14:tracePt t="106616" x="6921500" y="2235200"/>
          <p14:tracePt t="106632" x="6921500" y="2228850"/>
          <p14:tracePt t="106649" x="6915150" y="2222500"/>
          <p14:tracePt t="107861" x="6915150" y="2235200"/>
          <p14:tracePt t="107868" x="6921500" y="2279650"/>
          <p14:tracePt t="107881" x="6927850" y="2324100"/>
          <p14:tracePt t="107898" x="6934200" y="2432050"/>
          <p14:tracePt t="107914" x="6953250" y="2540000"/>
          <p14:tracePt t="107931" x="6972300" y="2717800"/>
          <p14:tracePt t="107947" x="6997700" y="2794000"/>
          <p14:tracePt t="107964" x="7010400" y="2838450"/>
          <p14:tracePt t="107981" x="7016750" y="2851150"/>
          <p14:tracePt t="107997" x="7016750" y="2857500"/>
          <p14:tracePt t="108331" x="7016750" y="2838450"/>
          <p14:tracePt t="108340" x="7010400" y="2813050"/>
          <p14:tracePt t="108349" x="7004050" y="2774950"/>
          <p14:tracePt t="108364" x="6991350" y="2698750"/>
          <p14:tracePt t="108381" x="6978650" y="2609850"/>
          <p14:tracePt t="108397" x="6959600" y="2520950"/>
          <p14:tracePt t="108414" x="6953250" y="2463800"/>
          <p14:tracePt t="108431" x="6940550" y="2393950"/>
          <p14:tracePt t="108447" x="6927850" y="2349500"/>
          <p14:tracePt t="108448" x="6921500" y="2330450"/>
          <p14:tracePt t="108464" x="6921500" y="2298700"/>
          <p14:tracePt t="108480" x="6915150" y="2292350"/>
          <p14:tracePt t="108497" x="6915150" y="2286000"/>
          <p14:tracePt t="108514" x="6915150" y="2273300"/>
          <p14:tracePt t="108531" x="6915150" y="2266950"/>
          <p14:tracePt t="108673" x="6915150" y="2273300"/>
          <p14:tracePt t="108682" x="6921500" y="2298700"/>
          <p14:tracePt t="108690" x="6927850" y="2324100"/>
          <p14:tracePt t="108698" x="6934200" y="2349500"/>
          <p14:tracePt t="108714" x="6953250" y="2400300"/>
          <p14:tracePt t="108730" x="6972300" y="2457450"/>
          <p14:tracePt t="108747" x="7010400" y="2540000"/>
          <p14:tracePt t="108764" x="7035800" y="2616200"/>
          <p14:tracePt t="108780" x="7048500" y="2660650"/>
          <p14:tracePt t="108797" x="7061200" y="2698750"/>
          <p14:tracePt t="108814" x="7073900" y="2724150"/>
          <p14:tracePt t="108830" x="7080250" y="2743200"/>
          <p14:tracePt t="108847" x="7086600" y="2755900"/>
          <p14:tracePt t="108863" x="7086600" y="2762250"/>
          <p14:tracePt t="108880" x="7092950" y="2774950"/>
          <p14:tracePt t="108897" x="7099300" y="2781300"/>
          <p14:tracePt t="108996" x="7099300" y="2768600"/>
          <p14:tracePt t="109005" x="7092950" y="2743200"/>
          <p14:tracePt t="109013" x="7086600" y="2717800"/>
          <p14:tracePt t="109030" x="7073900" y="2628900"/>
          <p14:tracePt t="109047" x="7054850" y="2540000"/>
          <p14:tracePt t="109063" x="7042150" y="2444750"/>
          <p14:tracePt t="109080" x="7023100" y="2355850"/>
          <p14:tracePt t="109096" x="7004050" y="2273300"/>
          <p14:tracePt t="109112" x="6972300" y="2197100"/>
          <p14:tracePt t="109129" x="6959600" y="2171700"/>
          <p14:tracePt t="109146" x="6953250" y="2165350"/>
          <p14:tracePt t="109270" x="6953250" y="2178050"/>
          <p14:tracePt t="109277" x="6965950" y="2209800"/>
          <p14:tracePt t="109286" x="6985000" y="2254250"/>
          <p14:tracePt t="109296" x="6997700" y="2298700"/>
          <p14:tracePt t="109313" x="7010400" y="2393950"/>
          <p14:tracePt t="109330" x="7042150" y="2501900"/>
          <p14:tracePt t="109346" x="7073900" y="2603500"/>
          <p14:tracePt t="109349" x="7086600" y="2647950"/>
          <p14:tracePt t="109363" x="7092950" y="2692400"/>
          <p14:tracePt t="109380" x="7105650" y="2749550"/>
          <p14:tracePt t="109396" x="7112000" y="2755900"/>
          <p14:tracePt t="109413" x="7118350" y="2762250"/>
          <p14:tracePt t="109622" x="7112000" y="2755900"/>
          <p14:tracePt t="109660" x="7105650" y="2755900"/>
          <p14:tracePt t="109669" x="7086600" y="2755900"/>
          <p14:tracePt t="109679" x="7067550" y="2762250"/>
          <p14:tracePt t="109696" x="7010400" y="2813050"/>
          <p14:tracePt t="109713" x="6946900" y="2901950"/>
          <p14:tracePt t="109729" x="6877050" y="2997200"/>
          <p14:tracePt t="109746" x="6775450" y="3111500"/>
          <p14:tracePt t="109763" x="6718300" y="3168650"/>
          <p14:tracePt t="109779" x="6661150" y="3225800"/>
          <p14:tracePt t="109796" x="6604000" y="3276600"/>
          <p14:tracePt t="109813" x="6553200" y="3327400"/>
          <p14:tracePt t="109829" x="6515100" y="3359150"/>
          <p14:tracePt t="109846" x="6477000" y="3390900"/>
          <p14:tracePt t="109862" x="6451600" y="3409950"/>
          <p14:tracePt t="109880" x="6394450" y="3435350"/>
          <p14:tracePt t="109896" x="6362700" y="3441700"/>
          <p14:tracePt t="109913" x="6324600" y="3448050"/>
          <p14:tracePt t="109929" x="6292850" y="3460750"/>
          <p14:tracePt t="109946" x="6248400" y="3473450"/>
          <p14:tracePt t="109963" x="6203950" y="3486150"/>
          <p14:tracePt t="109980" x="6153150" y="3486150"/>
          <p14:tracePt t="109996" x="6121400" y="3492500"/>
          <p14:tracePt t="110013" x="6089650" y="3498850"/>
          <p14:tracePt t="110014" x="6076950" y="3505200"/>
          <p14:tracePt t="110029" x="6038850" y="3511550"/>
          <p14:tracePt t="110046" x="6007100" y="3524250"/>
          <p14:tracePt t="110063" x="5956300" y="3536950"/>
          <p14:tracePt t="110079" x="5905500" y="3549650"/>
          <p14:tracePt t="110096" x="5873750" y="3556000"/>
          <p14:tracePt t="110113" x="5829300" y="3562350"/>
          <p14:tracePt t="110129" x="5791200" y="3562350"/>
          <p14:tracePt t="110130" x="5772150" y="3562350"/>
          <p14:tracePt t="110146" x="5740400" y="3562350"/>
          <p14:tracePt t="110162" x="5702300" y="3562350"/>
          <p14:tracePt t="110179" x="5676900" y="3556000"/>
          <p14:tracePt t="110195" x="5664200" y="3556000"/>
          <p14:tracePt t="110212" x="5645150" y="3556000"/>
          <p14:tracePt t="110229" x="5632450" y="3556000"/>
          <p14:tracePt t="110246" x="5626100" y="3556000"/>
          <p14:tracePt t="110262" x="5613400" y="3556000"/>
          <p14:tracePt t="110279" x="5607050" y="3556000"/>
          <p14:tracePt t="110295" x="5594350" y="3556000"/>
          <p14:tracePt t="110312" x="5588000" y="3556000"/>
          <p14:tracePt t="110329" x="5581650" y="3556000"/>
          <p14:tracePt t="110346" x="5581650" y="3562350"/>
          <p14:tracePt t="110362" x="5575300" y="3562350"/>
          <p14:tracePt t="110379" x="5568950" y="3562350"/>
          <p14:tracePt t="110429" x="5562600" y="3562350"/>
          <p14:tracePt t="110436" x="5556250" y="3562350"/>
          <p14:tracePt t="110592" x="5568950" y="3562350"/>
          <p14:tracePt t="110600" x="5588000" y="3562350"/>
          <p14:tracePt t="110612" x="5613400" y="3562350"/>
          <p14:tracePt t="110629" x="5645150" y="3568700"/>
          <p14:tracePt t="110645" x="5689600" y="3568700"/>
          <p14:tracePt t="110662" x="5746750" y="3575050"/>
          <p14:tracePt t="110679" x="5778500" y="3575050"/>
          <p14:tracePt t="110695" x="5810250" y="3575050"/>
          <p14:tracePt t="110712" x="5829300" y="3575050"/>
          <p14:tracePt t="110729" x="5842000" y="3581400"/>
          <p14:tracePt t="110745" x="5848350" y="3581400"/>
          <p14:tracePt t="110762" x="5854700" y="3581400"/>
          <p14:tracePt t="112166" x="5861050" y="3581400"/>
          <p14:tracePt t="112174" x="5892800" y="3581400"/>
          <p14:tracePt t="112182" x="5937250" y="3587750"/>
          <p14:tracePt t="112194" x="6000750" y="3587750"/>
          <p14:tracePt t="112211" x="6140450" y="3606800"/>
          <p14:tracePt t="112228" x="6280150" y="3619500"/>
          <p14:tracePt t="112229" x="6337300" y="3619500"/>
          <p14:tracePt t="112244" x="6419850" y="3619500"/>
          <p14:tracePt t="112261" x="6457950" y="3619500"/>
          <p14:tracePt t="112277" x="6470650" y="3619500"/>
          <p14:tracePt t="112294" x="6477000" y="3619500"/>
          <p14:tracePt t="112310" x="6483350" y="3619500"/>
          <p14:tracePt t="112330" x="6483350" y="3613150"/>
          <p14:tracePt t="112346" x="6489700" y="3613150"/>
          <p14:tracePt t="112360" x="6489700" y="3606800"/>
          <p14:tracePt t="112377" x="6496050" y="3606800"/>
          <p14:tracePt t="112394" x="6502400" y="3600450"/>
          <p14:tracePt t="112410" x="6508750" y="3600450"/>
          <p14:tracePt t="112427" x="6508750" y="3594100"/>
          <p14:tracePt t="112456" x="6515100" y="3587750"/>
          <p14:tracePt t="112464" x="6521450" y="3581400"/>
          <p14:tracePt t="112476" x="6527800" y="3575050"/>
          <p14:tracePt t="112493" x="6534150" y="3575050"/>
          <p14:tracePt t="112494" x="6540500" y="3568700"/>
          <p14:tracePt t="112510" x="6553200" y="3562350"/>
          <p14:tracePt t="112527" x="6565900" y="3556000"/>
          <p14:tracePt t="112544" x="6604000" y="3556000"/>
          <p14:tracePt t="112560" x="6642100" y="3556000"/>
          <p14:tracePt t="112577" x="6661150" y="3556000"/>
          <p14:tracePt t="112593" x="6667500" y="3556000"/>
          <p14:tracePt t="112894" x="6667500" y="3543300"/>
          <p14:tracePt t="112902" x="6661150" y="3530600"/>
          <p14:tracePt t="112910" x="6654800" y="3511550"/>
          <p14:tracePt t="112927" x="6648450" y="3473450"/>
          <p14:tracePt t="112943" x="6648450" y="3435350"/>
          <p14:tracePt t="112960" x="6648450" y="3390900"/>
          <p14:tracePt t="112977" x="6648450" y="3371850"/>
          <p14:tracePt t="112993" x="6654800" y="3365500"/>
          <p14:tracePt t="113010" x="6661150" y="3352800"/>
          <p14:tracePt t="113027" x="6673850" y="3346450"/>
          <p14:tracePt t="113043" x="6686550" y="3333750"/>
          <p14:tracePt t="113060" x="6692900" y="3321050"/>
          <p14:tracePt t="113077" x="6705600" y="3321050"/>
          <p14:tracePt t="113093" x="6711950" y="3321050"/>
          <p14:tracePt t="113110" x="6718300" y="3321050"/>
          <p14:tracePt t="113130" x="6718300" y="3327400"/>
          <p14:tracePt t="113144" x="6731000" y="3327400"/>
          <p14:tracePt t="113160" x="6737350" y="3340100"/>
          <p14:tracePt t="113176" x="6756400" y="3359150"/>
          <p14:tracePt t="113193" x="6762750" y="3397250"/>
          <p14:tracePt t="113210" x="6775450" y="3429000"/>
          <p14:tracePt t="113226" x="6781800" y="3454400"/>
          <p14:tracePt t="113243" x="6788150" y="3479800"/>
          <p14:tracePt t="113260" x="6788150" y="3492500"/>
          <p14:tracePt t="113381" x="6775450" y="3498850"/>
          <p14:tracePt t="113388" x="6756400" y="3498850"/>
          <p14:tracePt t="113396" x="6731000" y="3498850"/>
          <p14:tracePt t="113410" x="6705600" y="3498850"/>
          <p14:tracePt t="113426" x="6686550" y="3498850"/>
          <p14:tracePt t="113443" x="6673850" y="3492500"/>
          <p14:tracePt t="114212" x="6661150" y="3505200"/>
          <p14:tracePt t="114218" x="6604000" y="3543300"/>
          <p14:tracePt t="114227" x="6527800" y="3581400"/>
          <p14:tracePt t="114242" x="6388100" y="3683000"/>
          <p14:tracePt t="114259" x="6242050" y="3790950"/>
          <p14:tracePt t="114275" x="6102350" y="3867150"/>
          <p14:tracePt t="114292" x="5975350" y="3937000"/>
          <p14:tracePt t="114309" x="5842000" y="4006850"/>
          <p14:tracePt t="114326" x="5626100" y="4076700"/>
          <p14:tracePt t="114342" x="5480050" y="4102100"/>
          <p14:tracePt t="114359" x="5353050" y="4133850"/>
          <p14:tracePt t="114375" x="5232400" y="4165600"/>
          <p14:tracePt t="114392" x="5111750" y="4178300"/>
          <p14:tracePt t="114409" x="4991100" y="4203700"/>
          <p14:tracePt t="114425" x="4845050" y="4248150"/>
          <p14:tracePt t="114442" x="4737100" y="4286250"/>
          <p14:tracePt t="114459" x="4635500" y="4318000"/>
          <p14:tracePt t="114476" x="4489450" y="4343400"/>
          <p14:tracePt t="114492" x="4387850" y="4356100"/>
          <p14:tracePt t="114508" x="4311650" y="4368800"/>
          <p14:tracePt t="114525" x="4241800" y="4381500"/>
          <p14:tracePt t="114542" x="4171950" y="4400550"/>
          <p14:tracePt t="114558" x="4102100" y="4413250"/>
          <p14:tracePt t="114575" x="4038600" y="4419600"/>
          <p14:tracePt t="114592" x="3987800" y="4419600"/>
          <p14:tracePt t="114609" x="3930650" y="4432300"/>
          <p14:tracePt t="114625" x="3911600" y="4432300"/>
          <p14:tracePt t="114642" x="3905250" y="4432300"/>
          <p14:tracePt t="114726" x="3898900" y="4432300"/>
          <p14:tracePt t="114742" x="3892550" y="4432300"/>
          <p14:tracePt t="114751" x="3886200" y="4432300"/>
          <p14:tracePt t="114758" x="3873500" y="4432300"/>
          <p14:tracePt t="114775" x="3829050" y="4432300"/>
          <p14:tracePt t="114792" x="3784600" y="4432300"/>
          <p14:tracePt t="114808" x="3727450" y="4432300"/>
          <p14:tracePt t="114825" x="3657600" y="4445000"/>
          <p14:tracePt t="114842" x="3581400" y="4464050"/>
          <p14:tracePt t="114858" x="3498850" y="4470400"/>
          <p14:tracePt t="114875" x="3378200" y="4470400"/>
          <p14:tracePt t="114891" x="3321050" y="4464050"/>
          <p14:tracePt t="114909" x="3289300" y="4457700"/>
          <p14:tracePt t="114925" x="3282950" y="4457700"/>
          <p14:tracePt t="114942" x="3270250" y="4457700"/>
          <p14:tracePt t="114958" x="3263900" y="4457700"/>
          <p14:tracePt t="114975" x="3251200" y="4457700"/>
          <p14:tracePt t="114992" x="3238500" y="4457700"/>
          <p14:tracePt t="115008" x="3232150" y="4464050"/>
          <p14:tracePt t="115025" x="3225800" y="4464050"/>
          <p14:tracePt t="115048" x="3219450" y="4464050"/>
          <p14:tracePt t="115062" x="3213100" y="4464050"/>
          <p14:tracePt t="115075" x="3206750" y="4464050"/>
          <p14:tracePt t="115091" x="3200400" y="4464050"/>
          <p14:tracePt t="115108" x="3187700" y="4457700"/>
          <p14:tracePt t="115125" x="3181350" y="4451350"/>
          <p14:tracePt t="115142" x="3168650" y="4445000"/>
          <p14:tracePt t="115274" x="3168650" y="4438650"/>
          <p14:tracePt t="115290" x="3168650" y="4432300"/>
          <p14:tracePt t="115299" x="3175000" y="4432300"/>
          <p14:tracePt t="115308" x="3175000" y="4425950"/>
          <p14:tracePt t="115325" x="3181350" y="4413250"/>
          <p14:tracePt t="115384" x="3187700" y="4406900"/>
          <p14:tracePt t="115392" x="3194050" y="4400550"/>
          <p14:tracePt t="115423" x="3194050" y="4394200"/>
          <p14:tracePt t="115429" x="3194050" y="4387850"/>
          <p14:tracePt t="115441" x="3200400" y="4387850"/>
          <p14:tracePt t="115457" x="3213100" y="4381500"/>
          <p14:tracePt t="115474" x="3219450" y="4368800"/>
          <p14:tracePt t="115491" x="3225800" y="4362450"/>
          <p14:tracePt t="115508" x="3238500" y="4356100"/>
          <p14:tracePt t="115524" x="3251200" y="4343400"/>
          <p14:tracePt t="115541" x="3263900" y="4337050"/>
          <p14:tracePt t="115558" x="3276600" y="4337050"/>
          <p14:tracePt t="115574" x="3295650" y="4337050"/>
          <p14:tracePt t="115591" x="3314700" y="4337050"/>
          <p14:tracePt t="115607" x="3327400" y="4337050"/>
          <p14:tracePt t="115624" x="3340100" y="4337050"/>
          <p14:tracePt t="115641" x="3359150" y="4337050"/>
          <p14:tracePt t="115642" x="3371850" y="4343400"/>
          <p14:tracePt t="115658" x="3397250" y="4349750"/>
          <p14:tracePt t="115674" x="3435350" y="4349750"/>
          <p14:tracePt t="115690" x="3467100" y="4356100"/>
          <p14:tracePt t="115707" x="3511550" y="4362450"/>
          <p14:tracePt t="115724" x="3543300" y="4362450"/>
          <p14:tracePt t="115741" x="3594100" y="4356100"/>
          <p14:tracePt t="115757" x="3638550" y="4343400"/>
          <p14:tracePt t="115774" x="3689350" y="4330700"/>
          <p14:tracePt t="115791" x="3771900" y="4311650"/>
          <p14:tracePt t="115807" x="3854450" y="4298950"/>
          <p14:tracePt t="115824" x="3911600" y="4292600"/>
          <p14:tracePt t="115841" x="3956050" y="4292600"/>
          <p14:tracePt t="115857" x="4006850" y="4286250"/>
          <p14:tracePt t="115874" x="4051300" y="4279900"/>
          <p14:tracePt t="115891" x="4089400" y="4267200"/>
          <p14:tracePt t="115892" x="4114800" y="4260850"/>
          <p14:tracePt t="115908" x="4159250" y="4254500"/>
          <p14:tracePt t="115924" x="4197350" y="4248150"/>
          <p14:tracePt t="115941" x="4235450" y="4241800"/>
          <p14:tracePt t="115957" x="4286250" y="4235450"/>
          <p14:tracePt t="115974" x="4318000" y="4235450"/>
          <p14:tracePt t="115991" x="4368800" y="4235450"/>
          <p14:tracePt t="116007" x="4413250" y="4241800"/>
          <p14:tracePt t="116024" x="4464050" y="4248150"/>
          <p14:tracePt t="116041" x="4508500" y="4248150"/>
          <p14:tracePt t="116058" x="4572000" y="4254500"/>
          <p14:tracePt t="116074" x="4622800" y="4254500"/>
          <p14:tracePt t="116090" x="4667250" y="4254500"/>
          <p14:tracePt t="116107" x="4718050" y="4254500"/>
          <p14:tracePt t="116124" x="4762500" y="4260850"/>
          <p14:tracePt t="116140" x="4813300" y="4273550"/>
          <p14:tracePt t="116158" x="4870450" y="4286250"/>
          <p14:tracePt t="116174" x="4908550" y="4292600"/>
          <p14:tracePt t="116191" x="4940300" y="4292600"/>
          <p14:tracePt t="116207" x="4978400" y="4298950"/>
          <p14:tracePt t="116224" x="5016500" y="4305300"/>
          <p14:tracePt t="116240" x="5067300" y="4311650"/>
          <p14:tracePt t="116257" x="5099050" y="4311650"/>
          <p14:tracePt t="116274" x="5149850" y="4324350"/>
          <p14:tracePt t="116290" x="5207000" y="4324350"/>
          <p14:tracePt t="116307" x="5289550" y="4324350"/>
          <p14:tracePt t="116308" x="5334000" y="4324350"/>
          <p14:tracePt t="116324" x="5441950" y="4311650"/>
          <p14:tracePt t="116340" x="5556250" y="4292600"/>
          <p14:tracePt t="116357" x="5645150" y="4279900"/>
          <p14:tracePt t="116374" x="5721350" y="4267200"/>
          <p14:tracePt t="116390" x="5797550" y="4260850"/>
          <p14:tracePt t="116407" x="5867400" y="4248150"/>
          <p14:tracePt t="116424" x="5956300" y="4254500"/>
          <p14:tracePt t="116440" x="5994400" y="4267200"/>
          <p14:tracePt t="116457" x="6026150" y="4273550"/>
          <p14:tracePt t="116474" x="6070600" y="4279900"/>
          <p14:tracePt t="116490" x="6108700" y="4279900"/>
          <p14:tracePt t="116507" x="6153150" y="4279900"/>
          <p14:tracePt t="116523" x="6210300" y="4279900"/>
          <p14:tracePt t="116540" x="6267450" y="4279900"/>
          <p14:tracePt t="116542" x="6299200" y="4279900"/>
          <p14:tracePt t="116557" x="6324600" y="4286250"/>
          <p14:tracePt t="116574" x="6394450" y="4292600"/>
          <p14:tracePt t="116590" x="6438900" y="4298950"/>
          <p14:tracePt t="116607" x="6477000" y="4305300"/>
          <p14:tracePt t="116623" x="6515100" y="4311650"/>
          <p14:tracePt t="116640" x="6546850" y="4324350"/>
          <p14:tracePt t="116657" x="6591300" y="4330700"/>
          <p14:tracePt t="116673" x="6635750" y="4343400"/>
          <p14:tracePt t="116690" x="6686550" y="4356100"/>
          <p14:tracePt t="116707" x="6769100" y="4375150"/>
          <p14:tracePt t="116723" x="6813550" y="4381500"/>
          <p14:tracePt t="116740" x="6858000" y="4394200"/>
          <p14:tracePt t="116757" x="6921500" y="4406900"/>
          <p14:tracePt t="116773" x="6965950" y="4419600"/>
          <p14:tracePt t="116790" x="7016750" y="4432300"/>
          <p14:tracePt t="116807" x="7048500" y="4445000"/>
          <p14:tracePt t="116823" x="7061200" y="4445000"/>
          <p14:tracePt t="116824" x="7067550" y="4451350"/>
          <p14:tracePt t="116856" x="7073900" y="4451350"/>
          <p14:tracePt t="116864" x="7080250" y="4451350"/>
          <p14:tracePt t="116873" x="7086600" y="4451350"/>
          <p14:tracePt t="116890" x="7092950" y="4451350"/>
          <p14:tracePt t="116908" x="7099300" y="4451350"/>
          <p14:tracePt t="116923" x="7105650" y="4451350"/>
          <p14:tracePt t="116940" x="7112000" y="4451350"/>
          <p14:tracePt t="116958" x="7118350" y="4451350"/>
          <p14:tracePt t="116980" x="7124700" y="4451350"/>
          <p14:tracePt t="116990" x="7131050" y="4451350"/>
          <p14:tracePt t="117006" x="7137400" y="4451350"/>
          <p14:tracePt t="117023" x="7143750" y="4451350"/>
          <p14:tracePt t="117040" x="7150100" y="4451350"/>
          <p14:tracePt t="117056" x="7162800" y="4445000"/>
          <p14:tracePt t="117073" x="7169150" y="4445000"/>
          <p14:tracePt t="117090" x="7181850" y="4432300"/>
          <p14:tracePt t="117106" x="7188200" y="4432300"/>
          <p14:tracePt t="117123" x="7194550" y="4425950"/>
          <p14:tracePt t="117140" x="7200900" y="4425950"/>
          <p14:tracePt t="117156" x="7207250" y="4425950"/>
          <p14:tracePt t="117173" x="7213600" y="4425950"/>
          <p14:tracePt t="117190" x="7226300" y="4425950"/>
          <p14:tracePt t="117208" x="7232650" y="4425950"/>
          <p14:tracePt t="117232" x="7239000" y="4419600"/>
          <p14:tracePt t="117287" x="7245350" y="4419600"/>
          <p14:tracePt t="117310" x="7251700" y="4413250"/>
          <p14:tracePt t="117326" x="7258050" y="4413250"/>
          <p14:tracePt t="117340" x="7264400" y="4413250"/>
          <p14:tracePt t="117348" x="7270750" y="4413250"/>
          <p14:tracePt t="117356" x="7270750" y="4406900"/>
          <p14:tracePt t="117373" x="7283450" y="4406900"/>
          <p14:tracePt t="117389" x="7296150" y="4406900"/>
          <p14:tracePt t="117406" x="7302500" y="4406900"/>
          <p14:tracePt t="117423" x="7315200" y="4406900"/>
          <p14:tracePt t="117439" x="7327900" y="4400550"/>
          <p14:tracePt t="117456" x="7340600" y="4394200"/>
          <p14:tracePt t="117458" x="7346950" y="4394200"/>
          <p14:tracePt t="117473" x="7359650" y="4394200"/>
          <p14:tracePt t="117490" x="7378700" y="4387850"/>
          <p14:tracePt t="117506" x="7385050" y="4375150"/>
          <p14:tracePt t="117523" x="7397750" y="4375150"/>
          <p14:tracePt t="117539" x="7404100" y="4375150"/>
          <p14:tracePt t="117556" x="7410450" y="4368800"/>
          <p14:tracePt t="117572" x="7429500" y="4362450"/>
          <p14:tracePt t="117589" x="7435850" y="4362450"/>
          <p14:tracePt t="117606" x="7448550" y="4349750"/>
          <p14:tracePt t="117623" x="7461250" y="4349750"/>
          <p14:tracePt t="117639" x="7461250" y="4343400"/>
          <p14:tracePt t="117670" x="7467600" y="4343400"/>
          <p14:tracePt t="117694" x="7473950" y="4343400"/>
          <p14:tracePt t="117700" x="7473950" y="4337050"/>
          <p14:tracePt t="117708" x="7480300" y="4337050"/>
          <p14:tracePt t="117724" x="7480300" y="4330700"/>
          <p14:tracePt t="117748" x="7486650" y="4330700"/>
          <p14:tracePt t="117764" x="7493000" y="4330700"/>
          <p14:tracePt t="117780" x="7499350" y="4324350"/>
          <p14:tracePt t="117794" x="7505700" y="4324350"/>
          <p14:tracePt t="117805" x="7512050" y="4324350"/>
          <p14:tracePt t="117823" x="7512050" y="4318000"/>
          <p14:tracePt t="117839" x="7524750" y="4318000"/>
          <p14:tracePt t="117867" x="7524750" y="4311650"/>
          <p14:tracePt t="117875" x="7531100" y="4311650"/>
          <p14:tracePt t="117889" x="7537450" y="4311650"/>
          <p14:tracePt t="117912" x="7543800" y="4311650"/>
          <p14:tracePt t="117930" x="7550150" y="4311650"/>
          <p14:tracePt t="117939" x="7556500" y="4311650"/>
          <p14:tracePt t="117955" x="7569200" y="4311650"/>
          <p14:tracePt t="117972" x="7588250" y="4311650"/>
          <p14:tracePt t="117989" x="7607300" y="4311650"/>
          <p14:tracePt t="117990" x="7620000" y="4311650"/>
          <p14:tracePt t="118006" x="7632700" y="4311650"/>
          <p14:tracePt t="118024" x="7645400" y="4311650"/>
          <p14:tracePt t="118039" x="7664450" y="4318000"/>
          <p14:tracePt t="118055" x="7670800" y="4318000"/>
          <p14:tracePt t="118072" x="7683500" y="4318000"/>
          <p14:tracePt t="118089" x="7689850" y="4324350"/>
          <p14:tracePt t="118105" x="7696200" y="4330700"/>
          <p14:tracePt t="118122" x="7708900" y="4337050"/>
          <p14:tracePt t="118139" x="7715250" y="4337050"/>
          <p14:tracePt t="118155" x="7727950" y="4337050"/>
          <p14:tracePt t="118178" x="7734300" y="4337050"/>
          <p14:tracePt t="118202" x="7740650" y="4337050"/>
          <p14:tracePt t="118288" x="7747000" y="4337050"/>
          <p14:tracePt t="118296" x="7753350" y="4337050"/>
          <p14:tracePt t="118305" x="7759700" y="4337050"/>
          <p14:tracePt t="118342" x="7759700" y="4343400"/>
          <p14:tracePt t="118366" x="7766050" y="4343400"/>
          <p14:tracePt t="118374" x="7772400" y="4343400"/>
          <p14:tracePt t="118398" x="7778750" y="4343400"/>
          <p14:tracePt t="118415" x="7785100" y="4343400"/>
          <p14:tracePt t="118428" x="7791450" y="4343400"/>
          <p14:tracePt t="118468" x="7797800" y="4343400"/>
          <p14:tracePt t="118484" x="7804150" y="4343400"/>
          <p14:tracePt t="118511" x="7810500" y="4343400"/>
          <p14:tracePt t="118538" x="7810500" y="4337050"/>
          <p14:tracePt t="118562" x="7816850" y="4337050"/>
          <p14:tracePt t="118578" x="7816850" y="4330700"/>
          <p14:tracePt t="118602" x="7823200" y="4330700"/>
          <p14:tracePt t="118632" x="7823200" y="4324350"/>
          <p14:tracePt t="118664" x="7829550" y="4324350"/>
          <p14:tracePt t="118672" x="7829550" y="4318000"/>
          <p14:tracePt t="118688" x="7835900" y="4318000"/>
          <p14:tracePt t="118774" x="7835900" y="4311650"/>
          <p14:tracePt t="118796" x="7842250" y="4311650"/>
          <p14:tracePt t="118836" x="7848600" y="4311650"/>
          <p14:tracePt t="118844" x="7854950" y="4311650"/>
          <p14:tracePt t="118884" x="7861300" y="4311650"/>
          <p14:tracePt t="118970" x="7867650" y="4311650"/>
          <p14:tracePt t="119470" x="7861300" y="4311650"/>
          <p14:tracePt t="119478" x="7848600" y="4311650"/>
          <p14:tracePt t="119487" x="7823200" y="4311650"/>
          <p14:tracePt t="119504" x="7778750" y="4311650"/>
          <p14:tracePt t="119521" x="7708900" y="4311650"/>
          <p14:tracePt t="119538" x="7620000" y="4298950"/>
          <p14:tracePt t="119554" x="7556500" y="4286250"/>
          <p14:tracePt t="119571" x="7505700" y="4286250"/>
          <p14:tracePt t="119572" x="7486650" y="4279900"/>
          <p14:tracePt t="119588" x="7480300" y="4279900"/>
          <p14:tracePt t="119674" x="7499350" y="4279900"/>
          <p14:tracePt t="119682" x="7524750" y="4286250"/>
          <p14:tracePt t="119690" x="7550150" y="4292600"/>
          <p14:tracePt t="119704" x="7569200" y="4298950"/>
          <p14:tracePt t="119721" x="7696200" y="4324350"/>
          <p14:tracePt t="119737" x="7747000" y="4337050"/>
          <p14:tracePt t="119754" x="7785100" y="4349750"/>
          <p14:tracePt t="119771" x="7804150" y="4356100"/>
          <p14:tracePt t="119887" x="7785100" y="4349750"/>
          <p14:tracePt t="119894" x="7766050" y="4343400"/>
          <p14:tracePt t="119904" x="7740650" y="4337050"/>
          <p14:tracePt t="119920" x="7696200" y="4330700"/>
          <p14:tracePt t="119937" x="7677150" y="4324350"/>
          <p14:tracePt t="119954" x="7664450" y="4324350"/>
          <p14:tracePt t="120050" x="7664450" y="4318000"/>
          <p14:tracePt t="120284" x="7645400" y="4318000"/>
          <p14:tracePt t="120292" x="7607300" y="4318000"/>
          <p14:tracePt t="120303" x="7543800" y="4318000"/>
          <p14:tracePt t="120320" x="7359650" y="4337050"/>
          <p14:tracePt t="120336" x="7054850" y="4400550"/>
          <p14:tracePt t="120353" x="6610350" y="4489450"/>
          <p14:tracePt t="120370" x="6153150" y="4495800"/>
          <p14:tracePt t="120387" x="5905500" y="4495800"/>
          <p14:tracePt t="120404" x="5683250" y="4489450"/>
          <p14:tracePt t="120420" x="5448300" y="4489450"/>
          <p14:tracePt t="120437" x="5245100" y="4489450"/>
          <p14:tracePt t="120453" x="5073650" y="4476750"/>
          <p14:tracePt t="120470" x="4908550" y="4470400"/>
          <p14:tracePt t="120487" x="4749800" y="4464050"/>
          <p14:tracePt t="120489" x="4686300" y="4464050"/>
          <p14:tracePt t="120504" x="4565650" y="4445000"/>
          <p14:tracePt t="120520" x="4445000" y="4432300"/>
          <p14:tracePt t="120536" x="4324350" y="4413250"/>
          <p14:tracePt t="120553" x="4216400" y="4387850"/>
          <p14:tracePt t="120570" x="4089400" y="4343400"/>
          <p14:tracePt t="120587" x="3949700" y="4298950"/>
          <p14:tracePt t="120603" x="3810000" y="4267200"/>
          <p14:tracePt t="120620" x="3663950" y="4235450"/>
          <p14:tracePt t="120637" x="3448050" y="4210050"/>
          <p14:tracePt t="120653" x="3321050" y="4197350"/>
          <p14:tracePt t="120670" x="3225800" y="4184650"/>
          <p14:tracePt t="120686" x="3143250" y="4178300"/>
          <p14:tracePt t="120703" x="3105150" y="4171950"/>
          <p14:tracePt t="120720" x="3086100" y="4159250"/>
          <p14:tracePt t="120736" x="3079750" y="4159250"/>
          <p14:tracePt t="120753" x="3073400" y="4159250"/>
          <p14:tracePt t="120770" x="3035300" y="4159250"/>
          <p14:tracePt t="120786" x="3009900" y="4159250"/>
          <p14:tracePt t="120803" x="2984500" y="4159250"/>
          <p14:tracePt t="120820" x="2971800" y="4165600"/>
          <p14:tracePt t="120836" x="2959100" y="4165600"/>
          <p14:tracePt t="120853" x="2952750" y="4171950"/>
          <p14:tracePt t="120870" x="2946400" y="4171950"/>
          <p14:tracePt t="120886" x="2933700" y="4171950"/>
          <p14:tracePt t="120903" x="2927350" y="4178300"/>
          <p14:tracePt t="121028" x="2933700" y="4178300"/>
          <p14:tracePt t="121036" x="2940050" y="4178300"/>
          <p14:tracePt t="121053" x="2946400" y="4171950"/>
          <p14:tracePt t="121060" x="2952750" y="4165600"/>
          <p14:tracePt t="121070" x="2965450" y="4159250"/>
          <p14:tracePt t="121086" x="3003550" y="4152900"/>
          <p14:tracePt t="121103" x="3035300" y="4133850"/>
          <p14:tracePt t="121119" x="3073400" y="4102100"/>
          <p14:tracePt t="121136" x="3111500" y="4076700"/>
          <p14:tracePt t="121153" x="3130550" y="4064000"/>
          <p14:tracePt t="121154" x="3136900" y="4064000"/>
          <p14:tracePt t="121169" x="3143250" y="4057650"/>
          <p14:tracePt t="121272" x="3143250" y="4051300"/>
          <p14:tracePt t="121364" x="3149600" y="4057650"/>
          <p14:tracePt t="121372" x="3155950" y="4070350"/>
          <p14:tracePt t="121386" x="3155950" y="4076700"/>
          <p14:tracePt t="121403" x="3162300" y="4102100"/>
          <p14:tracePt t="121420" x="3162300" y="4114800"/>
          <p14:tracePt t="121436" x="3162300" y="4146550"/>
          <p14:tracePt t="121454" x="3162300" y="4165600"/>
          <p14:tracePt t="121469" x="3162300" y="4178300"/>
          <p14:tracePt t="121486" x="3162300" y="4191000"/>
          <p14:tracePt t="121503" x="3162300" y="4197350"/>
          <p14:tracePt t="121519" x="3162300" y="4203700"/>
          <p14:tracePt t="121536" x="3162300" y="4210050"/>
          <p14:tracePt t="121560" x="3162300" y="4216400"/>
          <p14:tracePt t="121592" x="3162300" y="4222750"/>
          <p14:tracePt t="121866" x="3168650" y="4229100"/>
          <p14:tracePt t="121874" x="3187700" y="4235450"/>
          <p14:tracePt t="121885" x="3206750" y="4241800"/>
          <p14:tracePt t="121902" x="3257550" y="4254500"/>
          <p14:tracePt t="121919" x="3289300" y="4267200"/>
          <p14:tracePt t="121921" x="3302000" y="4267200"/>
          <p14:tracePt t="122186" x="3308350" y="4267200"/>
          <p14:tracePt t="122218" x="3314700" y="4267200"/>
          <p14:tracePt t="122226" x="3327400" y="4267200"/>
          <p14:tracePt t="122235" x="3340100" y="4267200"/>
          <p14:tracePt t="122252" x="3371850" y="4267200"/>
          <p14:tracePt t="122268" x="3422650" y="4267200"/>
          <p14:tracePt t="122285" x="3486150" y="4267200"/>
          <p14:tracePt t="122302" x="3562350" y="4267200"/>
          <p14:tracePt t="122318" x="3619500" y="4267200"/>
          <p14:tracePt t="122335" x="3651250" y="4273550"/>
          <p14:tracePt t="122336" x="3670300" y="4273550"/>
          <p14:tracePt t="122352" x="3695700" y="4273550"/>
          <p14:tracePt t="122368" x="3714750" y="4279900"/>
          <p14:tracePt t="122385" x="3740150" y="4279900"/>
          <p14:tracePt t="122402" x="3778250" y="4286250"/>
          <p14:tracePt t="122418" x="3810000" y="4292600"/>
          <p14:tracePt t="122435" x="3848100" y="4305300"/>
          <p14:tracePt t="122452" x="3867150" y="4305300"/>
          <p14:tracePt t="122468" x="3892550" y="4311650"/>
          <p14:tracePt t="122485" x="3898900" y="4311650"/>
          <p14:tracePt t="122502" x="3917950" y="4311650"/>
          <p14:tracePt t="122518" x="3930650" y="4311650"/>
          <p14:tracePt t="122535" x="3949700" y="4311650"/>
          <p14:tracePt t="122552" x="3981450" y="4311650"/>
          <p14:tracePt t="122568" x="4019550" y="4311650"/>
          <p14:tracePt t="122585" x="4044950" y="4311650"/>
          <p14:tracePt t="122586" x="4057650" y="4311650"/>
          <p14:tracePt t="122602" x="4070350" y="4305300"/>
          <p14:tracePt t="122618" x="4089400" y="4298950"/>
          <p14:tracePt t="122635" x="4127500" y="4292600"/>
          <p14:tracePt t="122651" x="4159250" y="4286250"/>
          <p14:tracePt t="122668" x="4203700" y="4279900"/>
          <p14:tracePt t="122685" x="4235450" y="4267200"/>
          <p14:tracePt t="122701" x="4286250" y="4254500"/>
          <p14:tracePt t="122718" x="4337050" y="4241800"/>
          <p14:tracePt t="122735" x="4406900" y="4222750"/>
          <p14:tracePt t="122751" x="4457700" y="4210050"/>
          <p14:tracePt t="122768" x="4495800" y="4197350"/>
          <p14:tracePt t="122785" x="4533900" y="4184650"/>
          <p14:tracePt t="122801" x="4559300" y="4184650"/>
          <p14:tracePt t="122818" x="4591050" y="4178300"/>
          <p14:tracePt t="122835" x="4610100" y="4178300"/>
          <p14:tracePt t="122836" x="4616450" y="4178300"/>
          <p14:tracePt t="122852" x="4622800" y="4178300"/>
          <p14:tracePt t="122868" x="4629150" y="4178300"/>
          <p14:tracePt t="122892" x="4635500" y="4178300"/>
          <p14:tracePt t="123581" x="4641850" y="4178300"/>
          <p14:tracePt t="123596" x="4648200" y="4178300"/>
          <p14:tracePt t="123604" x="4667250" y="4184650"/>
          <p14:tracePt t="123617" x="4673600" y="4184650"/>
          <p14:tracePt t="123634" x="4711700" y="4197350"/>
          <p14:tracePt t="123651" x="4794250" y="4216400"/>
          <p14:tracePt t="123667" x="4870450" y="4222750"/>
          <p14:tracePt t="123684" x="4933950" y="4235450"/>
          <p14:tracePt t="123700" x="5022850" y="4248150"/>
          <p14:tracePt t="123717" x="5092700" y="4273550"/>
          <p14:tracePt t="123734" x="5130800" y="4286250"/>
          <p14:tracePt t="123750" x="5168900" y="4292600"/>
          <p14:tracePt t="123768" x="5207000" y="4305300"/>
          <p14:tracePt t="123768" x="5232400" y="4311650"/>
          <p14:tracePt t="123784" x="5276850" y="4324350"/>
          <p14:tracePt t="123801" x="5321300" y="4337050"/>
          <p14:tracePt t="123817" x="5372100" y="4349750"/>
          <p14:tracePt t="123834" x="5429250" y="4362450"/>
          <p14:tracePt t="123850" x="5492750" y="4375150"/>
          <p14:tracePt t="123866" x="5556250" y="4381500"/>
          <p14:tracePt t="123883" x="5626100" y="4387850"/>
          <p14:tracePt t="123900" x="5683250" y="4387850"/>
          <p14:tracePt t="123917" x="5727700" y="4387850"/>
          <p14:tracePt t="123918" x="5753100" y="4387850"/>
          <p14:tracePt t="123934" x="5803900" y="4381500"/>
          <p14:tracePt t="123950" x="5848350" y="4368800"/>
          <p14:tracePt t="123966" x="5899150" y="4362450"/>
          <p14:tracePt t="123983" x="5937250" y="4356100"/>
          <p14:tracePt t="124000" x="5981700" y="4356100"/>
          <p14:tracePt t="124017" x="6019800" y="4343400"/>
          <p14:tracePt t="124018" x="6045200" y="4337050"/>
          <p14:tracePt t="124034" x="6083300" y="4330700"/>
          <p14:tracePt t="124050" x="6121400" y="4330700"/>
          <p14:tracePt t="124067" x="6172200" y="4324350"/>
          <p14:tracePt t="124083" x="6216650" y="4324350"/>
          <p14:tracePt t="124100" x="6267450" y="4324350"/>
          <p14:tracePt t="124117" x="6311900" y="4330700"/>
          <p14:tracePt t="124134" x="6381750" y="4343400"/>
          <p14:tracePt t="124150" x="6470650" y="4349750"/>
          <p14:tracePt t="124166" x="6572250" y="4349750"/>
          <p14:tracePt t="124184" x="6737350" y="4349750"/>
          <p14:tracePt t="124200" x="6851650" y="4349750"/>
          <p14:tracePt t="124217" x="6940550" y="4343400"/>
          <p14:tracePt t="124234" x="7029450" y="4324350"/>
          <p14:tracePt t="124250" x="7118350" y="4311650"/>
          <p14:tracePt t="124267" x="7207250" y="4298950"/>
          <p14:tracePt t="124284" x="7308850" y="4286250"/>
          <p14:tracePt t="124300" x="7366000" y="4286250"/>
          <p14:tracePt t="124317" x="7416800" y="4286250"/>
          <p14:tracePt t="124333" x="7467600" y="4286250"/>
          <p14:tracePt t="124350" x="7512050" y="4286250"/>
          <p14:tracePt t="124367" x="7556500" y="4286250"/>
          <p14:tracePt t="124383" x="7594600" y="4286250"/>
          <p14:tracePt t="124400" x="7639050" y="4286250"/>
          <p14:tracePt t="124417" x="7677150" y="4286250"/>
          <p14:tracePt t="124418" x="7696200" y="4286250"/>
          <p14:tracePt t="124434" x="7721600" y="4286250"/>
          <p14:tracePt t="124450" x="7734300" y="4286250"/>
          <p14:tracePt t="124467" x="7747000" y="4286250"/>
          <p14:tracePt t="124488" x="7753350" y="4286250"/>
          <p14:tracePt t="126368" x="7747000" y="4286250"/>
          <p14:tracePt t="126398" x="7740650" y="4292600"/>
          <p14:tracePt t="126540" x="7734300" y="4292600"/>
          <p14:tracePt t="126642" x="7727950" y="4292600"/>
          <p14:tracePt t="126782" x="7721600" y="4292600"/>
          <p14:tracePt t="126970" x="7715250" y="4292600"/>
          <p14:tracePt t="126978" x="7708900" y="4298950"/>
          <p14:tracePt t="126988" x="7702550" y="4298950"/>
          <p14:tracePt t="126997" x="7689850" y="4305300"/>
          <p14:tracePt t="127014" x="7664450" y="4324350"/>
          <p14:tracePt t="127030" x="7626350" y="4349750"/>
          <p14:tracePt t="127048" x="7543800" y="4425950"/>
          <p14:tracePt t="127064" x="7454900" y="4495800"/>
          <p14:tracePt t="127081" x="7359650" y="4584700"/>
          <p14:tracePt t="127098" x="7270750" y="4654550"/>
          <p14:tracePt t="127114" x="7150100" y="4711700"/>
          <p14:tracePt t="127131" x="6991350" y="4775200"/>
          <p14:tracePt t="127147" x="6788150" y="4845050"/>
          <p14:tracePt t="127164" x="6572250" y="4902200"/>
          <p14:tracePt t="127181" x="6350000" y="4965700"/>
          <p14:tracePt t="127198" x="5994400" y="5086350"/>
          <p14:tracePt t="127214" x="5753100" y="5156200"/>
          <p14:tracePt t="127231" x="5518150" y="5181600"/>
          <p14:tracePt t="127247" x="5270500" y="5200650"/>
          <p14:tracePt t="127264" x="5080000" y="5219700"/>
          <p14:tracePt t="127281" x="4883150" y="5238750"/>
          <p14:tracePt t="127297" x="4692650" y="5245100"/>
          <p14:tracePt t="127314" x="4375150" y="5226050"/>
          <p14:tracePt t="127331" x="4140200" y="5194300"/>
          <p14:tracePt t="127347" x="3873500" y="5149850"/>
          <p14:tracePt t="127364" x="3670300" y="5111750"/>
          <p14:tracePt t="127380" x="3517900" y="5086350"/>
          <p14:tracePt t="127397" x="3378200" y="5067300"/>
          <p14:tracePt t="127414" x="3251200" y="5067300"/>
          <p14:tracePt t="127431" x="3175000" y="5080000"/>
          <p14:tracePt t="127448" x="3060700" y="5099050"/>
          <p14:tracePt t="127464" x="2946400" y="5124450"/>
          <p14:tracePt t="127481" x="2819400" y="5130800"/>
          <p14:tracePt t="127497" x="2692400" y="5130800"/>
          <p14:tracePt t="127514" x="2565400" y="5118100"/>
          <p14:tracePt t="127531" x="2425700" y="5099050"/>
          <p14:tracePt t="127547" x="2305050" y="5080000"/>
          <p14:tracePt t="127564" x="2171700" y="5073650"/>
          <p14:tracePt t="127581" x="2000250" y="5067300"/>
          <p14:tracePt t="127597" x="1892300" y="5067300"/>
          <p14:tracePt t="127614" x="1784350" y="5073650"/>
          <p14:tracePt t="127631" x="1689100" y="5073650"/>
          <p14:tracePt t="127647" x="1593850" y="5073650"/>
          <p14:tracePt t="127664" x="1473200" y="5054600"/>
          <p14:tracePt t="127680" x="1365250" y="5041900"/>
          <p14:tracePt t="127697" x="1231900" y="5022850"/>
          <p14:tracePt t="127698" x="1181100" y="5016500"/>
          <p14:tracePt t="127714" x="1079500" y="5010150"/>
          <p14:tracePt t="127730" x="1003300" y="5010150"/>
          <p14:tracePt t="127746" x="952500" y="5010150"/>
          <p14:tracePt t="127763" x="908050" y="5010150"/>
          <p14:tracePt t="127780" x="876300" y="5010150"/>
          <p14:tracePt t="127797" x="850900" y="5010150"/>
          <p14:tracePt t="127814" x="819150" y="5010150"/>
          <p14:tracePt t="127830" x="806450" y="5010150"/>
          <p14:tracePt t="127847" x="793750" y="5010150"/>
          <p14:tracePt t="127848" x="787400" y="5010150"/>
          <p14:tracePt t="127864" x="781050" y="5003800"/>
          <p14:tracePt t="128020" x="787400" y="4997450"/>
          <p14:tracePt t="128028" x="793750" y="4991100"/>
          <p14:tracePt t="128042" x="800100" y="4984750"/>
          <p14:tracePt t="128050" x="806450" y="4978400"/>
          <p14:tracePt t="128064" x="806450" y="4972050"/>
          <p14:tracePt t="128080" x="844550" y="4965700"/>
          <p14:tracePt t="128097" x="882650" y="4953000"/>
          <p14:tracePt t="128098" x="901700" y="4953000"/>
          <p14:tracePt t="128114" x="946150" y="4946650"/>
          <p14:tracePt t="128130" x="1035050" y="4940300"/>
          <p14:tracePt t="128147" x="1162050" y="4921250"/>
          <p14:tracePt t="128164" x="1301750" y="4908550"/>
          <p14:tracePt t="128180" x="1479550" y="4895850"/>
          <p14:tracePt t="128197" x="1701800" y="4895850"/>
          <p14:tracePt t="128213" x="1905000" y="4895850"/>
          <p14:tracePt t="128230" x="2108200" y="4908550"/>
          <p14:tracePt t="128247" x="2235200" y="4914900"/>
          <p14:tracePt t="128263" x="2349500" y="4914900"/>
          <p14:tracePt t="128280" x="2438400" y="4921250"/>
          <p14:tracePt t="128297" x="2489200" y="4933950"/>
          <p14:tracePt t="128313" x="2527300" y="4940300"/>
          <p14:tracePt t="128330" x="2565400" y="4940300"/>
          <p14:tracePt t="128347" x="2597150" y="4940300"/>
          <p14:tracePt t="128364" x="2635250" y="4946650"/>
          <p14:tracePt t="128380" x="2647950" y="4946650"/>
          <p14:tracePt t="128396" x="2660650" y="4946650"/>
          <p14:tracePt t="128413" x="2667000" y="4946650"/>
          <p14:tracePt t="128430" x="2673350" y="4946650"/>
          <p14:tracePt t="128447" x="2686050" y="4946650"/>
          <p14:tracePt t="128463" x="2692400" y="4946650"/>
          <p14:tracePt t="128708" x="2692400" y="4953000"/>
          <p14:tracePt t="128716" x="2679700" y="4959350"/>
          <p14:tracePt t="128730" x="2673350" y="4959350"/>
          <p14:tracePt t="128746" x="2628900" y="4978400"/>
          <p14:tracePt t="128763" x="2565400" y="5016500"/>
          <p14:tracePt t="128764" x="2520950" y="5048250"/>
          <p14:tracePt t="128779" x="2419350" y="5111750"/>
          <p14:tracePt t="128796" x="2298700" y="5168900"/>
          <p14:tracePt t="128813" x="2171700" y="5226050"/>
          <p14:tracePt t="128830" x="2038350" y="5283200"/>
          <p14:tracePt t="128846" x="1905000" y="5353050"/>
          <p14:tracePt t="128863" x="1784350" y="5403850"/>
          <p14:tracePt t="128864" x="1714500" y="5435600"/>
          <p14:tracePt t="128881" x="1619250" y="5480050"/>
          <p14:tracePt t="128896" x="1536700" y="5518150"/>
          <p14:tracePt t="128913" x="1435100" y="5568950"/>
          <p14:tracePt t="128929" x="1327150" y="5613400"/>
          <p14:tracePt t="128946" x="1250950" y="5645150"/>
          <p14:tracePt t="128963" x="1155700" y="5676900"/>
          <p14:tracePt t="128979" x="1098550" y="5689600"/>
          <p14:tracePt t="128996" x="1047750" y="5702300"/>
          <p14:tracePt t="129013" x="996950" y="5715000"/>
          <p14:tracePt t="129031" x="939800" y="5734050"/>
          <p14:tracePt t="129046" x="908050" y="5740400"/>
          <p14:tracePt t="129063" x="876300" y="5753100"/>
          <p14:tracePt t="129079" x="863600" y="5759450"/>
          <p14:tracePt t="129096" x="850900" y="5759450"/>
          <p14:tracePt t="129113" x="844550" y="5765800"/>
          <p14:tracePt t="129130" x="831850" y="5765800"/>
          <p14:tracePt t="129146" x="819150" y="5778500"/>
          <p14:tracePt t="129163" x="800100" y="5778500"/>
          <p14:tracePt t="129179" x="781050" y="5778500"/>
          <p14:tracePt t="129196" x="768350" y="5778500"/>
          <p14:tracePt t="129212" x="755650" y="5778500"/>
          <p14:tracePt t="129229" x="749300" y="5778500"/>
          <p14:tracePt t="129246" x="742950" y="5778500"/>
          <p14:tracePt t="129272" x="736600" y="5778500"/>
          <p14:tracePt t="129280" x="730250" y="5778500"/>
          <p14:tracePt t="129296" x="711200" y="5778500"/>
          <p14:tracePt t="129312" x="679450" y="5784850"/>
          <p14:tracePt t="129329" x="641350" y="5784850"/>
          <p14:tracePt t="129345" x="609600" y="5791200"/>
          <p14:tracePt t="129362" x="571500" y="5791200"/>
          <p14:tracePt t="129379" x="546100" y="5797550"/>
          <p14:tracePt t="129396" x="539750" y="5803900"/>
          <p14:tracePt t="129412" x="527050" y="5803900"/>
          <p14:tracePt t="129915" x="533400" y="5797550"/>
          <p14:tracePt t="129930" x="533400" y="5791200"/>
          <p14:tracePt t="129938" x="533400" y="5784850"/>
          <p14:tracePt t="129946" x="539750" y="5784850"/>
          <p14:tracePt t="129962" x="552450" y="5772150"/>
          <p14:tracePt t="129978" x="558800" y="5759450"/>
          <p14:tracePt t="129995" x="565150" y="5740400"/>
          <p14:tracePt t="130012" x="571500" y="5727700"/>
          <p14:tracePt t="130028" x="571500" y="5715000"/>
          <p14:tracePt t="130045" x="571500" y="5708650"/>
          <p14:tracePt t="130062" x="571500" y="5695950"/>
          <p14:tracePt t="130078" x="571500" y="5689600"/>
          <p14:tracePt t="130095" x="571500" y="5676900"/>
          <p14:tracePt t="130118" x="571500" y="5670550"/>
          <p14:tracePt t="130128" x="571500" y="5664200"/>
          <p14:tracePt t="130145" x="571500" y="5657850"/>
          <p14:tracePt t="130162" x="571500" y="5645150"/>
          <p14:tracePt t="130180" x="571500" y="5638800"/>
          <p14:tracePt t="130196" x="571500" y="5632450"/>
          <p14:tracePt t="130220" x="571500" y="5626100"/>
          <p14:tracePt t="130242" x="571500" y="5619750"/>
          <p14:tracePt t="130258" x="571500" y="5613400"/>
          <p14:tracePt t="130290" x="571500" y="5607050"/>
          <p14:tracePt t="130406" x="565150" y="5607050"/>
          <p14:tracePt t="130415" x="565150" y="5619750"/>
          <p14:tracePt t="130428" x="558800" y="5638800"/>
          <p14:tracePt t="130445" x="552450" y="5664200"/>
          <p14:tracePt t="130446" x="552450" y="5676900"/>
          <p14:tracePt t="130462" x="552450" y="5683250"/>
          <p14:tracePt t="130478" x="552450" y="5695950"/>
          <p14:tracePt t="130495" x="552450" y="5702300"/>
          <p14:tracePt t="130511" x="552450" y="5715000"/>
          <p14:tracePt t="130528" x="552450" y="5721350"/>
          <p14:tracePt t="130545" x="546100" y="5727700"/>
          <p14:tracePt t="130674" x="539750" y="5727700"/>
          <p14:tracePt t="130688" x="539750" y="5734050"/>
          <p14:tracePt t="130744" x="539750" y="5740400"/>
          <p14:tracePt t="130774" x="533400" y="5740400"/>
          <p14:tracePt t="130782" x="527050" y="5746750"/>
          <p14:tracePt t="130794" x="527050" y="5753100"/>
          <p14:tracePt t="130811" x="520700" y="5759450"/>
          <p14:tracePt t="130830" x="514350" y="5759450"/>
          <p14:tracePt t="130844" x="514350" y="5765800"/>
          <p14:tracePt t="130861" x="508000" y="5772150"/>
          <p14:tracePt t="130892" x="508000" y="5778500"/>
          <p14:tracePt t="131526" x="508000" y="5759450"/>
          <p14:tracePt t="131534" x="508000" y="5740400"/>
          <p14:tracePt t="131544" x="514350" y="5715000"/>
          <p14:tracePt t="131560" x="527050" y="5676900"/>
          <p14:tracePt t="131577" x="539750" y="5638800"/>
          <p14:tracePt t="131594" x="546100" y="5632450"/>
          <p14:tracePt t="131610" x="558800" y="5619750"/>
          <p14:tracePt t="131627" x="565150" y="5613400"/>
          <p14:tracePt t="131628" x="571500" y="5607050"/>
          <p14:tracePt t="131644" x="577850" y="5600700"/>
          <p14:tracePt t="131660" x="584200" y="5588000"/>
          <p14:tracePt t="131677" x="584200" y="5581650"/>
          <p14:tracePt t="131694" x="590550" y="5581650"/>
          <p14:tracePt t="132348" x="596900" y="5581650"/>
          <p14:tracePt t="132356" x="615950" y="5588000"/>
          <p14:tracePt t="132364" x="635000" y="5594350"/>
          <p14:tracePt t="132376" x="654050" y="5600700"/>
          <p14:tracePt t="132393" x="698500" y="5607050"/>
          <p14:tracePt t="132410" x="768350" y="5638800"/>
          <p14:tracePt t="132426" x="819150" y="5651500"/>
          <p14:tracePt t="132443" x="857250" y="5664200"/>
          <p14:tracePt t="132459" x="908050" y="5676900"/>
          <p14:tracePt t="132476" x="946150" y="5683250"/>
          <p14:tracePt t="132493" x="971550" y="5695950"/>
          <p14:tracePt t="132510" x="996950" y="5702300"/>
          <p14:tracePt t="132526" x="1022350" y="5702300"/>
          <p14:tracePt t="132543" x="1035050" y="5702300"/>
          <p14:tracePt t="132559" x="1041400" y="5708650"/>
          <p14:tracePt t="132952" x="1047750" y="5702300"/>
          <p14:tracePt t="132966" x="1054100" y="5695950"/>
          <p14:tracePt t="132982" x="1060450" y="5695950"/>
          <p14:tracePt t="132990" x="1066800" y="5695950"/>
          <p14:tracePt t="133006" x="1073150" y="5689600"/>
          <p14:tracePt t="133014" x="1079500" y="5683250"/>
          <p14:tracePt t="133026" x="1085850" y="5683250"/>
          <p14:tracePt t="133043" x="1092200" y="5676900"/>
          <p14:tracePt t="133059" x="1098550" y="5676900"/>
          <p14:tracePt t="133076" x="1098550" y="5670550"/>
          <p14:tracePt t="133146" x="1098550" y="5664200"/>
          <p14:tracePt t="133162" x="1098550" y="5651500"/>
          <p14:tracePt t="133170" x="1098550" y="5638800"/>
          <p14:tracePt t="133178" x="1092200" y="5619750"/>
          <p14:tracePt t="133192" x="1085850" y="5613400"/>
          <p14:tracePt t="133209" x="1073150" y="5594350"/>
          <p14:tracePt t="133366" x="1066800" y="5594350"/>
          <p14:tracePt t="133374" x="1060450" y="5594350"/>
          <p14:tracePt t="133382" x="1060450" y="5600700"/>
          <p14:tracePt t="133392" x="1060450" y="5607050"/>
          <p14:tracePt t="133409" x="1060450" y="5626100"/>
          <p14:tracePt t="133425" x="1060450" y="5638800"/>
          <p14:tracePt t="133442" x="1060450" y="5651500"/>
          <p14:tracePt t="133459" x="1060450" y="5657850"/>
          <p14:tracePt t="133476" x="1060450" y="5676900"/>
          <p14:tracePt t="133514" x="1060450" y="5683250"/>
          <p14:tracePt t="133954" x="1073150" y="5683250"/>
          <p14:tracePt t="133968" x="1079500" y="5683250"/>
          <p14:tracePt t="133984" x="1085850" y="5683250"/>
          <p14:tracePt t="134000" x="1092200" y="5683250"/>
          <p14:tracePt t="134008" x="1098550" y="5683250"/>
          <p14:tracePt t="134032" x="1104900" y="5683250"/>
          <p14:tracePt t="134054" x="1104900" y="5676900"/>
          <p14:tracePt t="134078" x="1111250" y="5676900"/>
          <p14:tracePt t="134110" x="1117600" y="5676900"/>
          <p14:tracePt t="134126" x="1117600" y="5670550"/>
          <p14:tracePt t="134140" x="1117600" y="5664200"/>
          <p14:tracePt t="134148" x="1123950" y="5664200"/>
          <p14:tracePt t="134158" x="1130300" y="5664200"/>
          <p14:tracePt t="134174" x="1136650" y="5664200"/>
          <p14:tracePt t="134191" x="1149350" y="5664200"/>
          <p14:tracePt t="134208" x="1162050" y="5664200"/>
          <p14:tracePt t="134225" x="1168400" y="5664200"/>
          <p14:tracePt t="134242" x="1187450" y="5676900"/>
          <p14:tracePt t="134258" x="1200150" y="5683250"/>
          <p14:tracePt t="134275" x="1200150" y="5689600"/>
          <p14:tracePt t="134291" x="1212850" y="5689600"/>
          <p14:tracePt t="134308" x="1219200" y="5689600"/>
          <p14:tracePt t="134328" x="1219200" y="5695950"/>
          <p14:tracePt t="134376" x="1225550" y="5695950"/>
          <p14:tracePt t="134400" x="1231900" y="5702300"/>
          <p14:tracePt t="134414" x="1231900" y="5708650"/>
          <p14:tracePt t="134422" x="1238250" y="5715000"/>
          <p14:tracePt t="134430" x="1238250" y="5721350"/>
          <p14:tracePt t="134454" x="1244600" y="5721350"/>
          <p14:tracePt t="134478" x="1244600" y="5727700"/>
          <p14:tracePt t="134500" x="1244600" y="5734050"/>
          <p14:tracePt t="134508" x="1244600" y="5740400"/>
          <p14:tracePt t="134540" x="1244600" y="5746750"/>
          <p14:tracePt t="134548" x="1238250" y="5746750"/>
          <p14:tracePt t="134558" x="1238250" y="5753100"/>
          <p14:tracePt t="134580" x="1231900" y="5753100"/>
          <p14:tracePt t="134591" x="1231900" y="5759450"/>
          <p14:tracePt t="134608" x="1225550" y="5759450"/>
          <p14:tracePt t="134624" x="1225550" y="5765800"/>
          <p14:tracePt t="134682" x="1219200" y="5772150"/>
          <p14:tracePt t="135448" x="1212850" y="5765800"/>
          <p14:tracePt t="135457" x="1206500" y="5759450"/>
          <p14:tracePt t="135472" x="1206500" y="5753100"/>
          <p14:tracePt t="135480" x="1200150" y="5753100"/>
          <p14:tracePt t="135490" x="1193800" y="5746750"/>
          <p14:tracePt t="135507" x="1193800" y="5740400"/>
          <p14:tracePt t="135523" x="1181100" y="5734050"/>
          <p14:tracePt t="135540" x="1174750" y="5727700"/>
          <p14:tracePt t="135557" x="1162050" y="5721350"/>
          <p14:tracePt t="135558" x="1162050" y="5715000"/>
          <p14:tracePt t="135574" x="1149350" y="5708650"/>
          <p14:tracePt t="135590" x="1143000" y="5702300"/>
          <p14:tracePt t="135607" x="1130300" y="5695950"/>
          <p14:tracePt t="135623" x="1123950" y="5695950"/>
          <p14:tracePt t="135640" x="1111250" y="5683250"/>
          <p14:tracePt t="135657" x="1104900" y="5676900"/>
          <p14:tracePt t="135674" x="1098550" y="5664200"/>
          <p14:tracePt t="135690" x="1092200" y="5651500"/>
          <p14:tracePt t="135707" x="1085850" y="5651500"/>
          <p14:tracePt t="135723" x="1085850" y="5638800"/>
          <p14:tracePt t="135739" x="1085850" y="5632450"/>
          <p14:tracePt t="135756" x="1085850" y="5619750"/>
          <p14:tracePt t="135773" x="1085850" y="5607050"/>
          <p14:tracePt t="135790" x="1085850" y="5594350"/>
          <p14:tracePt t="135807" x="1085850" y="5575300"/>
          <p14:tracePt t="135824" x="1104900" y="5556250"/>
          <p14:tracePt t="135840" x="1136650" y="5530850"/>
          <p14:tracePt t="135857" x="1168400" y="5499100"/>
          <p14:tracePt t="135873" x="1206500" y="5486400"/>
          <p14:tracePt t="135890" x="1225550" y="5480050"/>
          <p14:tracePt t="135907" x="1244600" y="5480050"/>
          <p14:tracePt t="135923" x="1250950" y="5480050"/>
          <p14:tracePt t="135940" x="1263650" y="5480050"/>
          <p14:tracePt t="135942" x="1282700" y="5480050"/>
          <p14:tracePt t="135957" x="1314450" y="5486400"/>
          <p14:tracePt t="135973" x="1339850" y="5499100"/>
          <p14:tracePt t="135990" x="1371600" y="5511800"/>
          <p14:tracePt t="136006" x="1409700" y="5518150"/>
          <p14:tracePt t="136023" x="1441450" y="5530850"/>
          <p14:tracePt t="136040" x="1454150" y="5543550"/>
          <p14:tracePt t="136057" x="1473200" y="5549900"/>
          <p14:tracePt t="136073" x="1485900" y="5562600"/>
          <p14:tracePt t="136074" x="1492250" y="5568950"/>
          <p14:tracePt t="136090" x="1504950" y="5575300"/>
          <p14:tracePt t="136106" x="1504950" y="5581650"/>
          <p14:tracePt t="136123" x="1504950" y="5594350"/>
          <p14:tracePt t="136140" x="1504950" y="5600700"/>
          <p14:tracePt t="136156" x="1504950" y="5613400"/>
          <p14:tracePt t="136173" x="1504950" y="5626100"/>
          <p14:tracePt t="136190" x="1504950" y="5638800"/>
          <p14:tracePt t="136206" x="1504950" y="5651500"/>
          <p14:tracePt t="136223" x="1498600" y="5657850"/>
          <p14:tracePt t="136240" x="1492250" y="5664200"/>
          <p14:tracePt t="136256" x="1479550" y="5676900"/>
          <p14:tracePt t="136273" x="1473200" y="5683250"/>
          <p14:tracePt t="136290" x="1460500" y="5695950"/>
          <p14:tracePt t="136306" x="1454150" y="5702300"/>
          <p14:tracePt t="136323" x="1447800" y="5715000"/>
          <p14:tracePt t="136324" x="1441450" y="5715000"/>
          <p14:tracePt t="136340" x="1428750" y="5727700"/>
          <p14:tracePt t="136356" x="1422400" y="5734050"/>
          <p14:tracePt t="136373" x="1416050" y="5740400"/>
          <p14:tracePt t="136389" x="1403350" y="5753100"/>
          <p14:tracePt t="136405" x="1397000" y="5759450"/>
          <p14:tracePt t="136422" x="1390650" y="5765800"/>
          <p14:tracePt t="136439" x="1384300" y="5772150"/>
          <p14:tracePt t="136455" x="1371600" y="5784850"/>
          <p14:tracePt t="136472" x="1365250" y="5791200"/>
          <p14:tracePt t="136489" x="1352550" y="5797550"/>
          <p14:tracePt t="136506" x="1346200" y="5797550"/>
          <p14:tracePt t="136523" x="1339850" y="5797550"/>
          <p14:tracePt t="136539" x="1327150" y="5797550"/>
          <p14:tracePt t="136556" x="1301750" y="5797550"/>
          <p14:tracePt t="136572" x="1270000" y="5791200"/>
          <p14:tracePt t="136589" x="1250950" y="5778500"/>
          <p14:tracePt t="136590" x="1231900" y="5778500"/>
          <p14:tracePt t="136606" x="1206500" y="5765800"/>
          <p14:tracePt t="136622" x="1174750" y="5753100"/>
          <p14:tracePt t="136639" x="1162050" y="5740400"/>
          <p14:tracePt t="136656" x="1155700" y="5734050"/>
          <p14:tracePt t="136673" x="1143000" y="5727700"/>
          <p14:tracePt t="136689" x="1136650" y="5715000"/>
          <p14:tracePt t="136706" x="1123950" y="5708650"/>
          <p14:tracePt t="136723" x="1123950" y="5695950"/>
          <p14:tracePt t="136739" x="1111250" y="5695950"/>
          <p14:tracePt t="136756" x="1104900" y="5683250"/>
          <p14:tracePt t="136773" x="1104900" y="5676900"/>
          <p14:tracePt t="136789" x="1092200" y="5664200"/>
          <p14:tracePt t="136806" x="1092200" y="5657850"/>
          <p14:tracePt t="136823" x="1092200" y="5651500"/>
          <p14:tracePt t="136839" x="1092200" y="5638800"/>
          <p14:tracePt t="136856" x="1092200" y="5632450"/>
          <p14:tracePt t="136873" x="1092200" y="5619750"/>
          <p14:tracePt t="136889" x="1092200" y="5607050"/>
          <p14:tracePt t="136906" x="1092200" y="5600700"/>
          <p14:tracePt t="136922" x="1098550" y="5588000"/>
          <p14:tracePt t="136939" x="1098550" y="5581650"/>
          <p14:tracePt t="137240" x="1117600" y="5588000"/>
          <p14:tracePt t="137248" x="1136650" y="5594350"/>
          <p14:tracePt t="137256" x="1162050" y="5607050"/>
          <p14:tracePt t="137272" x="1244600" y="5645150"/>
          <p14:tracePt t="137289" x="1327150" y="5676900"/>
          <p14:tracePt t="137305" x="1416050" y="5689600"/>
          <p14:tracePt t="137322" x="1473200" y="5702300"/>
          <p14:tracePt t="137339" x="1524000" y="5708650"/>
          <p14:tracePt t="137355" x="1562100" y="5721350"/>
          <p14:tracePt t="137372" x="1587500" y="5727700"/>
          <p14:tracePt t="137389" x="1612900" y="5740400"/>
          <p14:tracePt t="137406" x="1644650" y="5746750"/>
          <p14:tracePt t="137422" x="1663700" y="5753100"/>
          <p14:tracePt t="137439" x="1670050" y="5753100"/>
          <p14:tracePt t="137455" x="1682750" y="5759450"/>
          <p14:tracePt t="137472" x="1689100" y="5765800"/>
          <p14:tracePt t="137489" x="1701800" y="5765800"/>
          <p14:tracePt t="137507" x="1714500" y="5778500"/>
          <p14:tracePt t="137522" x="1720850" y="5784850"/>
          <p14:tracePt t="137538" x="1733550" y="5784850"/>
          <p14:tracePt t="137600" x="1739900" y="5784850"/>
          <p14:tracePt t="137608" x="1758950" y="5784850"/>
          <p14:tracePt t="137622" x="1765300" y="5784850"/>
          <p14:tracePt t="137638" x="1797050" y="5784850"/>
          <p14:tracePt t="137656" x="1816100" y="5784850"/>
          <p14:tracePt t="137656" x="1822450" y="5784850"/>
          <p14:tracePt t="137672" x="1847850" y="5784850"/>
          <p14:tracePt t="137688" x="1860550" y="5784850"/>
          <p14:tracePt t="137705" x="1866900" y="5784850"/>
          <p14:tracePt t="137722" x="1879600" y="5784850"/>
          <p14:tracePt t="137738" x="1885950" y="5778500"/>
          <p14:tracePt t="137755" x="1892300" y="5778500"/>
          <p14:tracePt t="137772" x="1898650" y="5772150"/>
          <p14:tracePt t="137898" x="1898650" y="5765800"/>
          <p14:tracePt t="137954" x="1905000" y="5759450"/>
          <p14:tracePt t="137960" x="1911350" y="5759450"/>
          <p14:tracePt t="137971" x="1917700" y="5753100"/>
          <p14:tracePt t="137988" x="1930400" y="5746750"/>
          <p14:tracePt t="138005" x="1943100" y="5740400"/>
          <p14:tracePt t="138021" x="1955800" y="5740400"/>
          <p14:tracePt t="138038" x="1955800" y="5734050"/>
          <p14:tracePt t="138055" x="1968500" y="5734050"/>
          <p14:tracePt t="138172" x="1962150" y="5740400"/>
          <p14:tracePt t="138180" x="1962150" y="5746750"/>
          <p14:tracePt t="138188" x="1955800" y="5753100"/>
          <p14:tracePt t="138205" x="1943100" y="5753100"/>
          <p14:tracePt t="138221" x="1936750" y="5765800"/>
          <p14:tracePt t="138238" x="1930400" y="5765800"/>
          <p14:tracePt t="138255" x="1930400" y="5772150"/>
          <p14:tracePt t="138271" x="1924050" y="5778500"/>
          <p14:tracePt t="138288" x="1911350" y="5784850"/>
          <p14:tracePt t="138360" x="1905000" y="5784850"/>
          <p14:tracePt t="138368" x="1898650" y="5784850"/>
          <p14:tracePt t="138384" x="1892300" y="5784850"/>
          <p14:tracePt t="138392" x="1885950" y="5784850"/>
          <p14:tracePt t="138404" x="1879600" y="5784850"/>
          <p14:tracePt t="138422" x="1873250" y="5778500"/>
          <p14:tracePt t="138438" x="1866900" y="5778500"/>
          <p14:tracePt t="138462" x="1866900" y="5772150"/>
          <p14:tracePt t="138494" x="1860550" y="5772150"/>
          <p14:tracePt t="138540" x="1854200" y="5772150"/>
          <p14:tracePt t="138556" x="1854200" y="5765800"/>
          <p14:tracePt t="138564" x="1847850" y="5765800"/>
          <p14:tracePt t="138572" x="1847850" y="5759450"/>
          <p14:tracePt t="138588" x="1847850" y="5753100"/>
          <p14:tracePt t="138604" x="1841500" y="5740400"/>
          <p14:tracePt t="138621" x="1835150" y="5734050"/>
          <p14:tracePt t="138637" x="1835150" y="5727700"/>
          <p14:tracePt t="138654" x="1822450" y="5715000"/>
          <p14:tracePt t="138671" x="1822450" y="5708650"/>
          <p14:tracePt t="138688" x="1822450" y="5689600"/>
          <p14:tracePt t="138704" x="1822450" y="5676900"/>
          <p14:tracePt t="138721" x="1822450" y="5664200"/>
          <p14:tracePt t="138737" x="1828800" y="5657850"/>
          <p14:tracePt t="138754" x="1841500" y="5645150"/>
          <p14:tracePt t="138771" x="1847850" y="5632450"/>
          <p14:tracePt t="138787" x="1860550" y="5626100"/>
          <p14:tracePt t="138804" x="1866900" y="5613400"/>
          <p14:tracePt t="138821" x="1873250" y="5607050"/>
          <p14:tracePt t="138838" x="1892300" y="5594350"/>
          <p14:tracePt t="138854" x="1892300" y="5588000"/>
          <p14:tracePt t="138871" x="1905000" y="5575300"/>
          <p14:tracePt t="138887" x="1911350" y="5575300"/>
          <p14:tracePt t="138904" x="1924050" y="5568950"/>
          <p14:tracePt t="138921" x="1930400" y="5568950"/>
          <p14:tracePt t="138937" x="1943100" y="5568950"/>
          <p14:tracePt t="138954" x="1962150" y="5575300"/>
          <p14:tracePt t="138971" x="1981200" y="5588000"/>
          <p14:tracePt t="138987" x="1993900" y="5594350"/>
          <p14:tracePt t="139004" x="2006600" y="5607050"/>
          <p14:tracePt t="139021" x="2019300" y="5613400"/>
          <p14:tracePt t="139037" x="2038350" y="5626100"/>
          <p14:tracePt t="139054" x="2057400" y="5638800"/>
          <p14:tracePt t="139070" x="2070100" y="5645150"/>
          <p14:tracePt t="139088" x="2089150" y="5657850"/>
          <p14:tracePt t="139104" x="2101850" y="5670550"/>
          <p14:tracePt t="139121" x="2108200" y="5670550"/>
          <p14:tracePt t="139137" x="2120900" y="5683250"/>
          <p14:tracePt t="139154" x="2127250" y="5683250"/>
          <p14:tracePt t="139170" x="2139950" y="5689600"/>
          <p14:tracePt t="139187" x="2146300" y="5695950"/>
          <p14:tracePt t="139204" x="2152650" y="5702300"/>
          <p14:tracePt t="139221" x="2165350" y="5715000"/>
          <p14:tracePt t="139237" x="2171700" y="5715000"/>
          <p14:tracePt t="139254" x="2178050" y="5721350"/>
          <p14:tracePt t="139270" x="2178050" y="5734050"/>
          <p14:tracePt t="139287" x="2184400" y="5740400"/>
          <p14:tracePt t="139304" x="2184400" y="5746750"/>
          <p14:tracePt t="139320" x="2178050" y="5759450"/>
          <p14:tracePt t="139337" x="2171700" y="5765800"/>
          <p14:tracePt t="139338" x="2165350" y="5772150"/>
          <p14:tracePt t="139354" x="2159000" y="5778500"/>
          <p14:tracePt t="139370" x="2146300" y="5791200"/>
          <p14:tracePt t="139387" x="2139950" y="5797550"/>
          <p14:tracePt t="139404" x="2127250" y="5810250"/>
          <p14:tracePt t="139420" x="2120900" y="5816600"/>
          <p14:tracePt t="139437" x="2114550" y="5829300"/>
          <p14:tracePt t="139454" x="2101850" y="5829300"/>
          <p14:tracePt t="139470" x="2095500" y="5835650"/>
          <p14:tracePt t="139487" x="2082800" y="5842000"/>
          <p14:tracePt t="139504" x="2063750" y="5848350"/>
          <p14:tracePt t="139520" x="2051050" y="5854700"/>
          <p14:tracePt t="139537" x="2038350" y="5861050"/>
          <p14:tracePt t="139554" x="2025650" y="5861050"/>
          <p14:tracePt t="139570" x="2019300" y="5861050"/>
          <p14:tracePt t="139587" x="2006600" y="5861050"/>
          <p14:tracePt t="139604" x="1993900" y="5861050"/>
          <p14:tracePt t="139620" x="1981200" y="5854700"/>
          <p14:tracePt t="139637" x="1974850" y="5848350"/>
          <p14:tracePt t="139653" x="1962150" y="5848350"/>
          <p14:tracePt t="139670" x="1955800" y="5842000"/>
          <p14:tracePt t="139687" x="1949450" y="5842000"/>
          <p14:tracePt t="139703" x="1943100" y="5835650"/>
          <p14:tracePt t="139722" x="1936750" y="5829300"/>
          <p14:tracePt t="139736" x="1930400" y="5822950"/>
          <p14:tracePt t="139754" x="1924050" y="5810250"/>
          <p14:tracePt t="139770" x="1911350" y="5803900"/>
          <p14:tracePt t="139787" x="1911350" y="5797550"/>
          <p14:tracePt t="139803" x="1898650" y="5784850"/>
          <p14:tracePt t="139820" x="1892300" y="5778500"/>
          <p14:tracePt t="139837" x="1885950" y="5772150"/>
          <p14:tracePt t="139853" x="1879600" y="5759450"/>
          <p14:tracePt t="139870" x="1866900" y="5746750"/>
          <p14:tracePt t="139886" x="1866900" y="5740400"/>
          <p14:tracePt t="139903" x="1854200" y="5727700"/>
          <p14:tracePt t="139920" x="1847850" y="5721350"/>
          <p14:tracePt t="139937" x="1841500" y="5708650"/>
          <p14:tracePt t="139953" x="1835150" y="5702300"/>
          <p14:tracePt t="139970" x="1835150" y="5695950"/>
          <p14:tracePt t="139986" x="1822450" y="5676900"/>
          <p14:tracePt t="140003" x="1822450" y="5670550"/>
          <p14:tracePt t="140021" x="1816100" y="5657850"/>
          <p14:tracePt t="140036" x="1816100" y="5645150"/>
          <p14:tracePt t="140053" x="1816100" y="5638800"/>
          <p14:tracePt t="140070" x="1816100" y="5626100"/>
          <p14:tracePt t="140090" x="1816100" y="5619750"/>
          <p14:tracePt t="140103" x="1822450" y="5613400"/>
          <p14:tracePt t="140120" x="1828800" y="5613400"/>
          <p14:tracePt t="140136" x="1841500" y="5600700"/>
          <p14:tracePt t="140153" x="1847850" y="5594350"/>
          <p14:tracePt t="140170" x="1854200" y="5581650"/>
          <p14:tracePt t="140186" x="1866900" y="5581650"/>
          <p14:tracePt t="140203" x="1873250" y="5568950"/>
          <p14:tracePt t="140220" x="1885950" y="5562600"/>
          <p14:tracePt t="140236" x="1892300" y="5549900"/>
          <p14:tracePt t="140253" x="1905000" y="5543550"/>
          <p14:tracePt t="140254" x="1905000" y="5537200"/>
          <p14:tracePt t="140270" x="1924050" y="5530850"/>
          <p14:tracePt t="140286" x="1930400" y="5524500"/>
          <p14:tracePt t="140303" x="1936750" y="5518150"/>
          <p14:tracePt t="140319" x="1949450" y="5518150"/>
          <p14:tracePt t="140336" x="1955800" y="5518150"/>
          <p14:tracePt t="140353" x="1968500" y="5518150"/>
          <p14:tracePt t="140369" x="1974850" y="5518150"/>
          <p14:tracePt t="140386" x="1981200" y="5518150"/>
          <p14:tracePt t="140403" x="1987550" y="5518150"/>
          <p14:tracePt t="140420" x="1993900" y="5524500"/>
          <p14:tracePt t="140436" x="2000250" y="5524500"/>
          <p14:tracePt t="140453" x="2006600" y="5530850"/>
          <p14:tracePt t="140469" x="2012950" y="5537200"/>
          <p14:tracePt t="140486" x="2019300" y="5543550"/>
          <p14:tracePt t="140502" x="2019300" y="5549900"/>
          <p14:tracePt t="140519" x="2025650" y="5556250"/>
          <p14:tracePt t="140536" x="2038350" y="5568950"/>
          <p14:tracePt t="140553" x="2051050" y="5575300"/>
          <p14:tracePt t="140569" x="2051050" y="5588000"/>
          <p14:tracePt t="140586" x="2057400" y="5594350"/>
          <p14:tracePt t="140602" x="2063750" y="5607050"/>
          <p14:tracePt t="140619" x="2063750" y="5613400"/>
          <p14:tracePt t="140636" x="2063750" y="5619750"/>
          <p14:tracePt t="140652" x="2063750" y="5638800"/>
          <p14:tracePt t="140669" x="2063750" y="5645150"/>
          <p14:tracePt t="140686" x="2063750" y="5664200"/>
          <p14:tracePt t="140702" x="2063750" y="5676900"/>
          <p14:tracePt t="140719" x="2063750" y="5689600"/>
          <p14:tracePt t="140736" x="2057400" y="5702300"/>
          <p14:tracePt t="140752" x="2051050" y="5708650"/>
          <p14:tracePt t="140769" x="2038350" y="5721350"/>
          <p14:tracePt t="140770" x="2038350" y="5727700"/>
          <p14:tracePt t="140786" x="2025650" y="5734050"/>
          <p14:tracePt t="140802" x="2019300" y="5740400"/>
          <p14:tracePt t="140819" x="2006600" y="5753100"/>
          <p14:tracePt t="140835" x="2000250" y="5753100"/>
          <p14:tracePt t="140852" x="1993900" y="5765800"/>
          <p14:tracePt t="140869" x="1987550" y="5772150"/>
          <p14:tracePt t="140886" x="1974850" y="5772150"/>
          <p14:tracePt t="140888" x="1974850" y="5778500"/>
          <p14:tracePt t="140902" x="1968500" y="5778500"/>
          <p14:tracePt t="140919" x="1962150" y="5784850"/>
          <p14:tracePt t="140920" x="1955800" y="5784850"/>
          <p14:tracePt t="140936" x="1955800" y="5791200"/>
          <p14:tracePt t="140952" x="1949450" y="5791200"/>
          <p14:tracePt t="140969" x="1943100" y="5797550"/>
          <p14:tracePt t="140986" x="1936750" y="5797550"/>
          <p14:tracePt t="141002" x="1930400" y="5797550"/>
          <p14:tracePt t="141019" x="1924050" y="5797550"/>
          <p14:tracePt t="141036" x="1911350" y="5797550"/>
          <p14:tracePt t="141092" x="1905000" y="5791200"/>
          <p14:tracePt t="141186" x="1898650" y="5791200"/>
          <p14:tracePt t="141224" x="1898650" y="5784850"/>
          <p14:tracePt t="141318" x="1892300" y="5784850"/>
          <p14:tracePt t="141342" x="1892300" y="5778500"/>
          <p14:tracePt t="141702" x="1892300" y="5772150"/>
          <p14:tracePt t="141844" x="1898650" y="5772150"/>
          <p14:tracePt t="141999" x="1905000" y="5765800"/>
          <p14:tracePt t="142015" x="1905000" y="5759450"/>
          <p14:tracePt t="142023" x="1911350" y="5759450"/>
          <p14:tracePt t="142034" x="1917700" y="5759450"/>
          <p14:tracePt t="142050" x="1924050" y="5753100"/>
          <p14:tracePt t="142067" x="1924050" y="5746750"/>
          <p14:tracePt t="142085" x="1930400" y="5746750"/>
          <p14:tracePt t="142100" x="1930400" y="5740400"/>
          <p14:tracePt t="142117" x="1936750" y="5740400"/>
          <p14:tracePt t="143251" x="1949450" y="5740400"/>
          <p14:tracePt t="143259" x="1968500" y="5740400"/>
          <p14:tracePt t="143267" x="1981200" y="5740400"/>
          <p14:tracePt t="143283" x="2006600" y="5746750"/>
          <p14:tracePt t="143300" x="2057400" y="5746750"/>
          <p14:tracePt t="143316" x="2095500" y="5746750"/>
          <p14:tracePt t="143333" x="2120900" y="5746750"/>
          <p14:tracePt t="143349" x="2139950" y="5746750"/>
          <p14:tracePt t="143366" x="2159000" y="5746750"/>
          <p14:tracePt t="143383" x="2178050" y="5740400"/>
          <p14:tracePt t="143399" x="2209800" y="5734050"/>
          <p14:tracePt t="143416" x="2247900" y="5727700"/>
          <p14:tracePt t="143433" x="2311400" y="5715000"/>
          <p14:tracePt t="143449" x="2362200" y="5715000"/>
          <p14:tracePt t="143466" x="2406650" y="5715000"/>
          <p14:tracePt t="143483" x="2438400" y="5708650"/>
          <p14:tracePt t="143499" x="2463800" y="5702300"/>
          <p14:tracePt t="143516" x="2470150" y="5702300"/>
          <p14:tracePt t="143532" x="2470150" y="5695950"/>
          <p14:tracePt t="145021" x="2470150" y="5702300"/>
          <p14:tracePt t="145029" x="2457450" y="5702300"/>
          <p14:tracePt t="145038" x="2451100" y="5702300"/>
          <p14:tracePt t="145048" x="2438400" y="5708650"/>
          <p14:tracePt t="145065" x="2419350" y="5715000"/>
          <p14:tracePt t="145081" x="2381250" y="5727700"/>
          <p14:tracePt t="145098" x="2349500" y="5740400"/>
          <p14:tracePt t="145114" x="2311400" y="5746750"/>
          <p14:tracePt t="145131" x="2260600" y="5759450"/>
          <p14:tracePt t="145148" x="2235200" y="5765800"/>
          <p14:tracePt t="145164" x="2203450" y="5772150"/>
          <p14:tracePt t="145181" x="2184400" y="5778500"/>
          <p14:tracePt t="145198" x="2159000" y="5784850"/>
          <p14:tracePt t="145214" x="2127250" y="5784850"/>
          <p14:tracePt t="145231" x="2095500" y="5784850"/>
          <p14:tracePt t="145248" x="2057400" y="5778500"/>
          <p14:tracePt t="145264" x="2032000" y="5772150"/>
          <p14:tracePt t="145281" x="2019300" y="5772150"/>
          <p14:tracePt t="145298" x="2012950" y="5772150"/>
          <p14:tracePt t="145319" x="2006600" y="5772150"/>
          <p14:tracePt t="145389" x="2000250" y="5772150"/>
          <p14:tracePt t="145435" x="1993900" y="5772150"/>
          <p14:tracePt t="145467" x="1987550" y="5772150"/>
          <p14:tracePt t="145491" x="1987550" y="5778500"/>
          <p14:tracePt t="145499" x="1981200" y="5778500"/>
          <p14:tracePt t="145577" x="1974850" y="5778500"/>
          <p14:tracePt t="145725" x="1968500" y="5778500"/>
          <p14:tracePt t="145733" x="1962150" y="5778500"/>
          <p14:tracePt t="145741" x="1955800" y="5778500"/>
          <p14:tracePt t="145749" x="1949450" y="5772150"/>
          <p14:tracePt t="145765" x="1943100" y="5765800"/>
          <p14:tracePt t="145781" x="1936750" y="5765800"/>
          <p14:tracePt t="145797" x="1930400" y="5753100"/>
          <p14:tracePt t="145814" x="1924050" y="5746750"/>
          <p14:tracePt t="145830" x="1924050" y="5734050"/>
          <p14:tracePt t="145847" x="1917700" y="5727700"/>
          <p14:tracePt t="145864" x="1917700" y="5721350"/>
          <p14:tracePt t="145880" x="1917700" y="5708650"/>
          <p14:tracePt t="145898" x="1917700" y="5689600"/>
          <p14:tracePt t="145914" x="1917700" y="5683250"/>
          <p14:tracePt t="145930" x="1917700" y="5670550"/>
          <p14:tracePt t="145947" x="1917700" y="5664200"/>
          <p14:tracePt t="145964" x="1917700" y="5657850"/>
          <p14:tracePt t="145980" x="1917700" y="5645150"/>
          <p14:tracePt t="145997" x="1917700" y="5638800"/>
          <p14:tracePt t="146014" x="1917700" y="5626100"/>
          <p14:tracePt t="146030" x="1917700" y="5619750"/>
          <p14:tracePt t="146047" x="1917700" y="5607050"/>
          <p14:tracePt t="146048" x="1917700" y="5600700"/>
          <p14:tracePt t="146064" x="1917700" y="5588000"/>
          <p14:tracePt t="146080" x="1930400" y="5588000"/>
          <p14:tracePt t="146097" x="1936750" y="5575300"/>
          <p14:tracePt t="146114" x="1949450" y="5568950"/>
          <p14:tracePt t="146130" x="1968500" y="5556250"/>
          <p14:tracePt t="146147" x="1987550" y="5543550"/>
          <p14:tracePt t="146164" x="2019300" y="5524500"/>
          <p14:tracePt t="146180" x="2032000" y="5524500"/>
          <p14:tracePt t="146197" x="2044700" y="5524500"/>
          <p14:tracePt t="146214" x="2063750" y="5524500"/>
          <p14:tracePt t="146230" x="2070100" y="5524500"/>
          <p14:tracePt t="146247" x="2089150" y="5524500"/>
          <p14:tracePt t="146264" x="2108200" y="5530850"/>
          <p14:tracePt t="146280" x="2127250" y="5543550"/>
          <p14:tracePt t="146297" x="2152650" y="5549900"/>
          <p14:tracePt t="146313" x="2178050" y="5575300"/>
          <p14:tracePt t="146330" x="2203450" y="5588000"/>
          <p14:tracePt t="146347" x="2216150" y="5600700"/>
          <p14:tracePt t="146363" x="2222500" y="5607050"/>
          <p14:tracePt t="146380" x="2228850" y="5619750"/>
          <p14:tracePt t="146397" x="2235200" y="5626100"/>
          <p14:tracePt t="146413" x="2241550" y="5645150"/>
          <p14:tracePt t="146430" x="2241550" y="5676900"/>
          <p14:tracePt t="146447" x="2235200" y="5689600"/>
          <p14:tracePt t="146463" x="2228850" y="5708650"/>
          <p14:tracePt t="146480" x="2216150" y="5715000"/>
          <p14:tracePt t="146497" x="2209800" y="5727700"/>
          <p14:tracePt t="146513" x="2203450" y="5734050"/>
          <p14:tracePt t="146530" x="2190750" y="5740400"/>
          <p14:tracePt t="146547" x="2184400" y="5746750"/>
          <p14:tracePt t="146563" x="2171700" y="5759450"/>
          <p14:tracePt t="146580" x="2159000" y="5759450"/>
          <p14:tracePt t="146596" x="2152650" y="5765800"/>
          <p14:tracePt t="146613" x="2139950" y="5772150"/>
          <p14:tracePt t="146630" x="2133600" y="5778500"/>
          <p14:tracePt t="146646" x="2127250" y="5778500"/>
          <p14:tracePt t="146663" x="2114550" y="5784850"/>
          <p14:tracePt t="146680" x="2108200" y="5784850"/>
          <p14:tracePt t="146697" x="2101850" y="5784850"/>
          <p14:tracePt t="146821" x="2108200" y="5784850"/>
          <p14:tracePt t="146829" x="2127250" y="5778500"/>
          <p14:tracePt t="146837" x="2146300" y="5778500"/>
          <p14:tracePt t="146846" x="2165350" y="5778500"/>
          <p14:tracePt t="146863" x="2209800" y="5772150"/>
          <p14:tracePt t="146880" x="2241550" y="5759450"/>
          <p14:tracePt t="146896" x="2279650" y="5753100"/>
          <p14:tracePt t="146913" x="2292350" y="5746750"/>
          <p14:tracePt t="146930" x="2305050" y="5740400"/>
          <p14:tracePt t="146946" x="2311400" y="5727700"/>
          <p14:tracePt t="146963" x="2324100" y="5721350"/>
          <p14:tracePt t="146979" x="2330450" y="5715000"/>
          <p14:tracePt t="146996" x="2336800" y="5708650"/>
          <p14:tracePt t="147157" x="2355850" y="5708650"/>
          <p14:tracePt t="147165" x="2362200" y="5708650"/>
          <p14:tracePt t="147173" x="2381250" y="5708650"/>
          <p14:tracePt t="147181" x="2400300" y="5708650"/>
          <p14:tracePt t="147196" x="2413000" y="5708650"/>
          <p14:tracePt t="147213" x="2444750" y="5708650"/>
          <p14:tracePt t="147229" x="2476500" y="5702300"/>
          <p14:tracePt t="147246" x="2489200" y="5702300"/>
          <p14:tracePt t="147263" x="2495550" y="5702300"/>
          <p14:tracePt t="147279" x="2508250" y="5702300"/>
          <p14:tracePt t="147296" x="2514600" y="5702300"/>
          <p14:tracePt t="147313" x="2527300" y="5702300"/>
          <p14:tracePt t="147329" x="2540000" y="5702300"/>
          <p14:tracePt t="147346" x="2552700" y="5702300"/>
          <p14:tracePt t="147363" x="2559050" y="5708650"/>
          <p14:tracePt t="147379" x="2565400" y="5708650"/>
          <p14:tracePt t="147683" x="2559050" y="5702300"/>
          <p14:tracePt t="147691" x="2559050" y="5695950"/>
          <p14:tracePt t="147697" x="2552700" y="5689600"/>
          <p14:tracePt t="147713" x="2546350" y="5683250"/>
          <p14:tracePt t="147729" x="2546350" y="5676900"/>
          <p14:tracePt t="147746" x="2540000" y="5657850"/>
          <p14:tracePt t="147762" x="2533650" y="5645150"/>
          <p14:tracePt t="147779" x="2533650" y="5638800"/>
          <p14:tracePt t="147795" x="2533650" y="5626100"/>
          <p14:tracePt t="147812" x="2533650" y="5619750"/>
          <p14:tracePt t="147829" x="2540000" y="5600700"/>
          <p14:tracePt t="147845" x="2552700" y="5575300"/>
          <p14:tracePt t="147862" x="2559050" y="5556250"/>
          <p14:tracePt t="147879" x="2578100" y="5530850"/>
          <p14:tracePt t="147895" x="2578100" y="5524500"/>
          <p14:tracePt t="147912" x="2590800" y="5511800"/>
          <p14:tracePt t="147929" x="2597150" y="5499100"/>
          <p14:tracePt t="147945" x="2609850" y="5499100"/>
          <p14:tracePt t="147962" x="2616200" y="5486400"/>
          <p14:tracePt t="147979" x="2635250" y="5480050"/>
          <p14:tracePt t="147995" x="2654300" y="5480050"/>
          <p14:tracePt t="148012" x="2679700" y="5480050"/>
          <p14:tracePt t="148029" x="2711450" y="5480050"/>
          <p14:tracePt t="148045" x="2755900" y="5492750"/>
          <p14:tracePt t="148062" x="2794000" y="5505450"/>
          <p14:tracePt t="148079" x="2832100" y="5518150"/>
          <p14:tracePt t="148095" x="2851150" y="5530850"/>
          <p14:tracePt t="148112" x="2870200" y="5537200"/>
          <p14:tracePt t="148129" x="2870200" y="5543550"/>
          <p14:tracePt t="148146" x="2876550" y="5549900"/>
          <p14:tracePt t="148162" x="2882900" y="5562600"/>
          <p14:tracePt t="148178" x="2889250" y="5575300"/>
          <p14:tracePt t="148195" x="2889250" y="5594350"/>
          <p14:tracePt t="148212" x="2889250" y="5613400"/>
          <p14:tracePt t="148228" x="2889250" y="5638800"/>
          <p14:tracePt t="148245" x="2889250" y="5683250"/>
          <p14:tracePt t="148262" x="2882900" y="5708650"/>
          <p14:tracePt t="148278" x="2876550" y="5734050"/>
          <p14:tracePt t="148295" x="2870200" y="5740400"/>
          <p14:tracePt t="148312" x="2863850" y="5746750"/>
          <p14:tracePt t="148328" x="2857500" y="5753100"/>
          <p14:tracePt t="148345" x="2844800" y="5759450"/>
          <p14:tracePt t="148362" x="2838450" y="5765800"/>
          <p14:tracePt t="148378" x="2825750" y="5772150"/>
          <p14:tracePt t="148395" x="2806700" y="5778500"/>
          <p14:tracePt t="148396" x="2800350" y="5778500"/>
          <p14:tracePt t="148412" x="2781300" y="5778500"/>
          <p14:tracePt t="148428" x="2755900" y="5778500"/>
          <p14:tracePt t="148445" x="2736850" y="5778500"/>
          <p14:tracePt t="148462" x="2724150" y="5778500"/>
          <p14:tracePt t="148478" x="2711450" y="5778500"/>
          <p14:tracePt t="148495" x="2698750" y="5778500"/>
          <p14:tracePt t="148511" x="2686050" y="5772150"/>
          <p14:tracePt t="148528" x="2679700" y="5772150"/>
          <p14:tracePt t="148545" x="2667000" y="5765800"/>
          <p14:tracePt t="148561" x="2660650" y="5765800"/>
          <p14:tracePt t="148578" x="2647950" y="5759450"/>
          <p14:tracePt t="148597" x="2641600" y="5759450"/>
          <p14:tracePt t="148801" x="2641600" y="5753100"/>
          <p14:tracePt t="148817" x="2641600" y="5746750"/>
          <p14:tracePt t="148833" x="2647950" y="5746750"/>
          <p14:tracePt t="148879" x="2647950" y="5740400"/>
          <p14:tracePt t="149341" x="2654300" y="5740400"/>
          <p14:tracePt t="149357" x="2667000" y="5740400"/>
          <p14:tracePt t="149365" x="2692400" y="5740400"/>
          <p14:tracePt t="149373" x="2717800" y="5740400"/>
          <p14:tracePt t="149381" x="2749550" y="5740400"/>
          <p14:tracePt t="149394" x="2781300" y="5746750"/>
          <p14:tracePt t="149411" x="2863850" y="5759450"/>
          <p14:tracePt t="149427" x="2921000" y="5778500"/>
          <p14:tracePt t="149444" x="2946400" y="5791200"/>
          <p14:tracePt t="149461" x="2952750" y="5791200"/>
          <p14:tracePt t="149477" x="2959100" y="5791200"/>
          <p14:tracePt t="149494" x="2971800" y="5791200"/>
          <p14:tracePt t="149511" x="2978150" y="5791200"/>
          <p14:tracePt t="149527" x="2990850" y="5791200"/>
          <p14:tracePt t="149639" x="2997200" y="5791200"/>
          <p14:tracePt t="149647" x="3003550" y="5791200"/>
          <p14:tracePt t="149664" x="3009900" y="5791200"/>
          <p14:tracePt t="149672" x="3016250" y="5791200"/>
          <p14:tracePt t="149679" x="3022600" y="5784850"/>
          <p14:tracePt t="149694" x="3028950" y="5778500"/>
          <p14:tracePt t="149711" x="3041650" y="5772150"/>
          <p14:tracePt t="149727" x="3067050" y="5759450"/>
          <p14:tracePt t="149744" x="3092450" y="5746750"/>
          <p14:tracePt t="149761" x="3105150" y="5740400"/>
          <p14:tracePt t="149778" x="3111500" y="5734050"/>
          <p14:tracePt t="149914" x="3111500" y="5727700"/>
          <p14:tracePt t="149922" x="3111500" y="5721350"/>
          <p14:tracePt t="149930" x="3111500" y="5715000"/>
          <p14:tracePt t="149946" x="3111500" y="5708650"/>
          <p14:tracePt t="149961" x="3111500" y="5702300"/>
          <p14:tracePt t="149977" x="3111500" y="5695950"/>
          <p14:tracePt t="149994" x="3111500" y="5689600"/>
          <p14:tracePt t="150011" x="3111500" y="5676900"/>
          <p14:tracePt t="150028" x="3117850" y="5676900"/>
          <p14:tracePt t="150044" x="3124200" y="5670550"/>
          <p14:tracePt t="150061" x="3130550" y="5670550"/>
          <p14:tracePt t="150078" x="3143250" y="5657850"/>
          <p14:tracePt t="150094" x="3149600" y="5651500"/>
          <p14:tracePt t="150111" x="3162300" y="5645150"/>
          <p14:tracePt t="150127" x="3168650" y="5638800"/>
          <p14:tracePt t="150144" x="3181350" y="5632450"/>
          <p14:tracePt t="150161" x="3187700" y="5626100"/>
          <p14:tracePt t="150178" x="3200400" y="5619750"/>
          <p14:tracePt t="150194" x="3213100" y="5613400"/>
          <p14:tracePt t="150211" x="3238500" y="5607050"/>
          <p14:tracePt t="150212" x="3251200" y="5600700"/>
          <p14:tracePt t="150228" x="3289300" y="5600700"/>
          <p14:tracePt t="150244" x="3333750" y="5600700"/>
          <p14:tracePt t="150261" x="3365500" y="5600700"/>
          <p14:tracePt t="150277" x="3384550" y="5600700"/>
          <p14:tracePt t="150294" x="3397250" y="5600700"/>
          <p14:tracePt t="150384" x="3390900" y="5600700"/>
          <p14:tracePt t="150392" x="3384550" y="5600700"/>
          <p14:tracePt t="150408" x="3384550" y="5607050"/>
          <p14:tracePt t="150422" x="3378200" y="5613400"/>
          <p14:tracePt t="150430" x="3378200" y="5619750"/>
          <p14:tracePt t="150446" x="3378200" y="5626100"/>
          <p14:tracePt t="150461" x="3378200" y="5632450"/>
          <p14:tracePt t="150477" x="3371850" y="5645150"/>
          <p14:tracePt t="150478" x="3371850" y="5651500"/>
          <p14:tracePt t="150494" x="3359150" y="5670550"/>
          <p14:tracePt t="150511" x="3346450" y="5695950"/>
          <p14:tracePt t="150527" x="3340100" y="5702300"/>
          <p14:tracePt t="150544" x="3333750" y="5708650"/>
          <p14:tracePt t="150560" x="3327400" y="5721350"/>
          <p14:tracePt t="150577" x="3321050" y="5727700"/>
          <p14:tracePt t="150594" x="3314700" y="5734050"/>
          <p14:tracePt t="150610" x="3302000" y="5746750"/>
          <p14:tracePt t="150627" x="3295650" y="5753100"/>
          <p14:tracePt t="150644" x="3295650" y="5759450"/>
          <p14:tracePt t="150862" x="3295650" y="5746750"/>
          <p14:tracePt t="150876" x="3302000" y="5740400"/>
          <p14:tracePt t="150884" x="3302000" y="5727700"/>
          <p14:tracePt t="150893" x="3308350" y="5721350"/>
          <p14:tracePt t="150910" x="3308350" y="5695950"/>
          <p14:tracePt t="150927" x="3314700" y="5689600"/>
          <p14:tracePt t="150943" x="3321050" y="5676900"/>
          <p14:tracePt t="150960" x="3327400" y="5670550"/>
          <p14:tracePt t="150977" x="3327400" y="5664200"/>
          <p14:tracePt t="150994" x="3340100" y="5645150"/>
          <p14:tracePt t="151010" x="3346450" y="5638800"/>
          <p14:tracePt t="151027" x="3359150" y="5632450"/>
          <p14:tracePt t="151043" x="3371850" y="5619750"/>
          <p14:tracePt t="151060" x="3378200" y="5613400"/>
          <p14:tracePt t="151077" x="3390900" y="5600700"/>
          <p14:tracePt t="151093" x="3397250" y="5594350"/>
          <p14:tracePt t="151110" x="3409950" y="5588000"/>
          <p14:tracePt t="151127" x="3416300" y="5588000"/>
          <p14:tracePt t="151143" x="3429000" y="5588000"/>
          <p14:tracePt t="151160" x="3441700" y="5588000"/>
          <p14:tracePt t="151177" x="3448050" y="5588000"/>
          <p14:tracePt t="151193" x="3454400" y="5594350"/>
          <p14:tracePt t="151210" x="3467100" y="5626100"/>
          <p14:tracePt t="151227" x="3479800" y="5638800"/>
          <p14:tracePt t="151243" x="3479800" y="5651500"/>
          <p14:tracePt t="151244" x="3479800" y="5657850"/>
          <p14:tracePt t="151260" x="3479800" y="5664200"/>
          <p14:tracePt t="151277" x="3467100" y="5676900"/>
          <p14:tracePt t="151293" x="3460750" y="5676900"/>
          <p14:tracePt t="151310" x="3454400" y="5683250"/>
          <p14:tracePt t="151326" x="3448050" y="5695950"/>
          <p14:tracePt t="151343" x="3435350" y="5695950"/>
          <p14:tracePt t="151370" x="3429000" y="5702300"/>
          <p14:tracePt t="151776" x="3435350" y="5702300"/>
          <p14:tracePt t="151793" x="3448050" y="5695950"/>
          <p14:tracePt t="151800" x="3454400" y="5695950"/>
          <p14:tracePt t="151809" x="3460750" y="5695950"/>
          <p14:tracePt t="151826" x="3486150" y="5695950"/>
          <p14:tracePt t="151843" x="3505200" y="5695950"/>
          <p14:tracePt t="151859" x="3511550" y="5702300"/>
          <p14:tracePt t="151862" x="3517900" y="5702300"/>
          <p14:tracePt t="151956" x="3517900" y="5708650"/>
          <p14:tracePt t="151980" x="3511550" y="5708650"/>
          <p14:tracePt t="151989" x="3505200" y="5708650"/>
          <p14:tracePt t="152004" x="3498850" y="5715000"/>
          <p14:tracePt t="152042" x="3498850" y="5721350"/>
          <p14:tracePt t="152872" x="3505200" y="5721350"/>
          <p14:tracePt t="153030" x="3505200" y="5715000"/>
          <p14:tracePt t="153562" x="3511550" y="5715000"/>
          <p14:tracePt t="153570" x="3517900" y="5715000"/>
          <p14:tracePt t="153578" x="3524250" y="5715000"/>
          <p14:tracePt t="153591" x="3530600" y="5715000"/>
          <p14:tracePt t="153796" x="3556000" y="5734050"/>
          <p14:tracePt t="153804" x="3575050" y="5753100"/>
          <p14:tracePt t="153812" x="3594100" y="5778500"/>
          <p14:tracePt t="153824" x="3600450" y="5797550"/>
          <p14:tracePt t="153841" x="3606800" y="5816600"/>
          <p14:tracePt t="154016" x="3606800" y="5822950"/>
          <p14:tracePt t="154046" x="3587750" y="5822950"/>
          <p14:tracePt t="154054" x="3562350" y="5810250"/>
          <p14:tracePt t="154062" x="3536950" y="5797550"/>
          <p14:tracePt t="154074" x="3530600" y="5791200"/>
          <p14:tracePt t="154091" x="3517900" y="5784850"/>
          <p14:tracePt t="154107" x="3517900" y="5772150"/>
          <p14:tracePt t="154124" x="3536950" y="5765800"/>
          <p14:tracePt t="154141" x="3575050" y="5753100"/>
          <p14:tracePt t="154157" x="3587750" y="5753100"/>
          <p14:tracePt t="154174" x="3625850" y="5753100"/>
          <p14:tracePt t="154191" x="3663950" y="5753100"/>
          <p14:tracePt t="154207" x="3714750" y="5753100"/>
          <p14:tracePt t="154224" x="3759200" y="5765800"/>
          <p14:tracePt t="154241" x="3841750" y="5784850"/>
          <p14:tracePt t="154258" x="3975100" y="5810250"/>
          <p14:tracePt t="154274" x="4038600" y="5835650"/>
          <p14:tracePt t="154290" x="4070350" y="5854700"/>
          <p14:tracePt t="154307" x="4114800" y="5867400"/>
          <p14:tracePt t="154324" x="4146550" y="5873750"/>
          <p14:tracePt t="154340" x="4184650" y="5880100"/>
          <p14:tracePt t="154357" x="4216400" y="5892800"/>
          <p14:tracePt t="154374" x="4254500" y="5899150"/>
          <p14:tracePt t="154390" x="4279900" y="5905500"/>
          <p14:tracePt t="154407" x="4292600" y="5918200"/>
          <p14:tracePt t="154424" x="4298950" y="5918200"/>
          <p14:tracePt t="154440" x="4305300" y="5918200"/>
          <p14:tracePt t="154457" x="4311650" y="5918200"/>
          <p14:tracePt t="154474" x="4318000" y="5918200"/>
          <p14:tracePt t="154490" x="4330700" y="5918200"/>
          <p14:tracePt t="154507" x="4337050" y="5918200"/>
          <p14:tracePt t="154524" x="4349750" y="5918200"/>
          <p14:tracePt t="154689" x="4349750" y="5911850"/>
          <p14:tracePt t="154704" x="4349750" y="5905500"/>
          <p14:tracePt t="154720" x="4343400" y="5899150"/>
          <p14:tracePt t="154728" x="4343400" y="5892800"/>
          <p14:tracePt t="154744" x="4337050" y="5892800"/>
          <p14:tracePt t="154760" x="4330700" y="5886450"/>
          <p14:tracePt t="154774" x="4324350" y="5880100"/>
          <p14:tracePt t="154790" x="4311650" y="5861050"/>
          <p14:tracePt t="154807" x="4305300" y="5854700"/>
          <p14:tracePt t="154823" x="4292600" y="5842000"/>
          <p14:tracePt t="154840" x="4286250" y="5835650"/>
          <p14:tracePt t="154857" x="4273550" y="5829300"/>
          <p14:tracePt t="154873" x="4267200" y="5816600"/>
          <p14:tracePt t="154890" x="4260850" y="5810250"/>
          <p14:tracePt t="154907" x="4254500" y="5797550"/>
          <p14:tracePt t="154924" x="4248150" y="5784850"/>
          <p14:tracePt t="154940" x="4235450" y="5778500"/>
          <p14:tracePt t="154957" x="4229100" y="5765800"/>
          <p14:tracePt t="154978" x="4222750" y="5759450"/>
          <p14:tracePt t="154990" x="4216400" y="5753100"/>
          <p14:tracePt t="155007" x="4210050" y="5746750"/>
          <p14:tracePt t="155023" x="4197350" y="5740400"/>
          <p14:tracePt t="155040" x="4197350" y="5734050"/>
          <p14:tracePt t="155057" x="4191000" y="5721350"/>
          <p14:tracePt t="155073" x="4184650" y="5721350"/>
          <p14:tracePt t="155090" x="4184650" y="5715000"/>
          <p14:tracePt t="155252" x="4191000" y="5708650"/>
          <p14:tracePt t="155268" x="4191000" y="5702300"/>
          <p14:tracePt t="155276" x="4197350" y="5702300"/>
          <p14:tracePt t="155290" x="4203700" y="5702300"/>
          <p14:tracePt t="155306" x="4210050" y="5695950"/>
          <p14:tracePt t="155323" x="4216400" y="5695950"/>
          <p14:tracePt t="155340" x="4222750" y="5695950"/>
          <p14:tracePt t="155518" x="4241800" y="5695950"/>
          <p14:tracePt t="155526" x="4248150" y="5695950"/>
          <p14:tracePt t="155540" x="4260850" y="5695950"/>
          <p14:tracePt t="155556" x="4286250" y="5695950"/>
          <p14:tracePt t="155573" x="4311650" y="5695950"/>
          <p14:tracePt t="155574" x="4324350" y="5695950"/>
          <p14:tracePt t="155589" x="4330700" y="5695950"/>
          <p14:tracePt t="155606" x="4343400" y="5695950"/>
          <p14:tracePt t="155623" x="4349750" y="5695950"/>
          <p14:tracePt t="155639" x="4362450" y="5695950"/>
          <p14:tracePt t="155656" x="4368800" y="5695950"/>
          <p14:tracePt t="155673" x="4381500" y="5695950"/>
          <p14:tracePt t="155689" x="4387850" y="5695950"/>
          <p14:tracePt t="155706" x="4394200" y="5695950"/>
          <p14:tracePt t="155768" x="4400550" y="5695950"/>
          <p14:tracePt t="155784" x="4400550" y="5689600"/>
          <p14:tracePt t="155832" x="4406900" y="5689600"/>
          <p14:tracePt t="155848" x="4413250" y="5689600"/>
          <p14:tracePt t="155862" x="4419600" y="5689600"/>
          <p14:tracePt t="155870" x="4425950" y="5689600"/>
          <p14:tracePt t="155886" x="4432300" y="5689600"/>
          <p14:tracePt t="155894" x="4438650" y="5689600"/>
          <p14:tracePt t="155918" x="4445000" y="5689600"/>
          <p14:tracePt t="155948" x="4451350" y="5689600"/>
          <p14:tracePt t="155964" x="4457700" y="5689600"/>
          <p14:tracePt t="156122" x="4464050" y="5689600"/>
          <p14:tracePt t="156136" x="4476750" y="5689600"/>
          <p14:tracePt t="156144" x="4483100" y="5689600"/>
          <p14:tracePt t="156156" x="4495800" y="5689600"/>
          <p14:tracePt t="156172" x="4514850" y="5689600"/>
          <p14:tracePt t="156188" x="4533900" y="5689600"/>
          <p14:tracePt t="156205" x="4559300" y="5689600"/>
          <p14:tracePt t="156222" x="4565650" y="5689600"/>
          <p14:tracePt t="156238" x="4572000" y="5689600"/>
          <p14:tracePt t="156261" x="4572000" y="5695950"/>
          <p14:tracePt t="156277" x="4578350" y="5695950"/>
          <p14:tracePt t="156288" x="4584700" y="5695950"/>
          <p14:tracePt t="156305" x="4591050" y="5702300"/>
          <p14:tracePt t="156347" x="4597400" y="5702300"/>
          <p14:tracePt t="156355" x="4603750" y="5702300"/>
          <p14:tracePt t="156393" x="4610100" y="5702300"/>
          <p14:tracePt t="156401" x="4616450" y="5702300"/>
          <p14:tracePt t="156417" x="4616450" y="5708650"/>
          <p14:tracePt t="156433" x="4622800" y="5708650"/>
          <p14:tracePt t="156441" x="4622800" y="5715000"/>
          <p14:tracePt t="156455" x="4629150" y="5715000"/>
          <p14:tracePt t="156473" x="4635500" y="5715000"/>
          <p14:tracePt t="156551" x="4648200" y="5715000"/>
          <p14:tracePt t="156559" x="4654550" y="5715000"/>
          <p14:tracePt t="156567" x="4660900" y="5721350"/>
          <p14:tracePt t="156573" x="4673600" y="5727700"/>
          <p14:tracePt t="156588" x="4679950" y="5727700"/>
          <p14:tracePt t="156605" x="4686300" y="5734050"/>
          <p14:tracePt t="156621" x="4699000" y="5734050"/>
          <p14:tracePt t="156638" x="4711700" y="5734050"/>
          <p14:tracePt t="156654" x="4718050" y="5734050"/>
          <p14:tracePt t="156671" x="4724400" y="5734050"/>
          <p14:tracePt t="156879" x="4743450" y="5734050"/>
          <p14:tracePt t="156887" x="4762500" y="5740400"/>
          <p14:tracePt t="156895" x="4775200" y="5740400"/>
          <p14:tracePt t="156904" x="4794250" y="5746750"/>
          <p14:tracePt t="156921" x="4832350" y="5753100"/>
          <p14:tracePt t="156938" x="4870450" y="5759450"/>
          <p14:tracePt t="156954" x="4889500" y="5759450"/>
          <p14:tracePt t="156971" x="4902200" y="5759450"/>
          <p14:tracePt t="156988" x="4921250" y="5765800"/>
          <p14:tracePt t="157004" x="4933950" y="5765800"/>
          <p14:tracePt t="157021" x="4959350" y="5765800"/>
          <p14:tracePt t="157037" x="4991100" y="5765800"/>
          <p14:tracePt t="157054" x="5003800" y="5765800"/>
          <p14:tracePt t="157071" x="5022850" y="5765800"/>
          <p14:tracePt t="157087" x="5029200" y="5765800"/>
          <p14:tracePt t="157104" x="5035550" y="5765800"/>
          <p14:tracePt t="157121" x="5048250" y="5765800"/>
          <p14:tracePt t="157137" x="5054600" y="5765800"/>
          <p14:tracePt t="157154" x="5067300" y="5765800"/>
          <p14:tracePt t="157171" x="5073650" y="5765800"/>
          <p14:tracePt t="157187" x="5080000" y="5765800"/>
          <p14:tracePt t="157204" x="5086350" y="5759450"/>
          <p14:tracePt t="157221" x="5105400" y="5759450"/>
          <p14:tracePt t="157237" x="5124450" y="5753100"/>
          <p14:tracePt t="157254" x="5156200" y="5746750"/>
          <p14:tracePt t="157271" x="5194300" y="5734050"/>
          <p14:tracePt t="157288" x="5238750" y="5734050"/>
          <p14:tracePt t="157304" x="5264150" y="5727700"/>
          <p14:tracePt t="157321" x="5295900" y="5721350"/>
          <p14:tracePt t="157337" x="5314950" y="5721350"/>
          <p14:tracePt t="157354" x="5327650" y="5721350"/>
          <p14:tracePt t="157371" x="5340350" y="5721350"/>
          <p14:tracePt t="157387" x="5353050" y="5721350"/>
          <p14:tracePt t="157404" x="5365750" y="5721350"/>
          <p14:tracePt t="157421" x="5372100" y="5721350"/>
          <p14:tracePt t="157438" x="5378450" y="5721350"/>
          <p14:tracePt t="157454" x="5384800" y="5721350"/>
          <p14:tracePt t="157513" x="5391150" y="5721350"/>
          <p14:tracePt t="157718" x="5397500" y="5721350"/>
          <p14:tracePt t="157726" x="5410200" y="5721350"/>
          <p14:tracePt t="157737" x="5429250" y="5727700"/>
          <p14:tracePt t="157754" x="5486400" y="5734050"/>
          <p14:tracePt t="157771" x="5556250" y="5746750"/>
          <p14:tracePt t="157772" x="5600700" y="5759450"/>
          <p14:tracePt t="157788" x="5670550" y="5772150"/>
          <p14:tracePt t="157804" x="5746750" y="5784850"/>
          <p14:tracePt t="157821" x="5822950" y="5791200"/>
          <p14:tracePt t="157837" x="5892800" y="5791200"/>
          <p14:tracePt t="157854" x="5937250" y="5784850"/>
          <p14:tracePt t="157871" x="5975350" y="5772150"/>
          <p14:tracePt t="157888" x="6000750" y="5765800"/>
          <p14:tracePt t="157904" x="6026150" y="5759450"/>
          <p14:tracePt t="157921" x="6038850" y="5753100"/>
          <p14:tracePt t="157922" x="6045200" y="5753100"/>
          <p14:tracePt t="157937" x="6051550" y="5746750"/>
          <p14:tracePt t="157954" x="6064250" y="5746750"/>
          <p14:tracePt t="157970" x="6076950" y="5740400"/>
          <p14:tracePt t="157987" x="6083300" y="5740400"/>
          <p14:tracePt t="158038" x="6089650" y="5740400"/>
          <p14:tracePt t="158782" x="6096000" y="5740400"/>
          <p14:tracePt t="158790" x="6115050" y="5740400"/>
          <p14:tracePt t="158798" x="6146800" y="5740400"/>
          <p14:tracePt t="158806" x="6191250" y="5740400"/>
          <p14:tracePt t="158819" x="6223000" y="5740400"/>
          <p14:tracePt t="158836" x="6311900" y="5753100"/>
          <p14:tracePt t="158853" x="6369050" y="5759450"/>
          <p14:tracePt t="158870" x="6388100" y="5759450"/>
          <p14:tracePt t="158900" x="6394450" y="5759450"/>
          <p14:tracePt t="158924" x="6400800" y="5759450"/>
          <p14:tracePt t="158946" x="6407150" y="5759450"/>
          <p14:tracePt t="158954" x="6413500" y="5759450"/>
          <p14:tracePt t="158962" x="6419850" y="5759450"/>
          <p14:tracePt t="158978" x="6426200" y="5759450"/>
          <p14:tracePt t="158986" x="6432550" y="5759450"/>
          <p14:tracePt t="159003" x="6438900" y="5759450"/>
          <p14:tracePt t="159020" x="6451600" y="5759450"/>
          <p14:tracePt t="159036" x="6457950" y="5753100"/>
          <p14:tracePt t="159053" x="6483350" y="5753100"/>
          <p14:tracePt t="159070" x="6540500" y="5753100"/>
          <p14:tracePt t="159086" x="6597650" y="5753100"/>
          <p14:tracePt t="159088" x="6642100" y="5759450"/>
          <p14:tracePt t="159103" x="6673850" y="5759450"/>
          <p14:tracePt t="159120" x="6750050" y="5759450"/>
          <p14:tracePt t="159136" x="6794500" y="5759450"/>
          <p14:tracePt t="159153" x="6813550" y="5759450"/>
          <p14:tracePt t="159170" x="6819900" y="5759450"/>
          <p14:tracePt t="159186" x="6832600" y="5759450"/>
          <p14:tracePt t="159203" x="6838950" y="5759450"/>
          <p14:tracePt t="159219" x="6845300" y="5759450"/>
          <p14:tracePt t="159236" x="6851650" y="5759450"/>
          <p14:tracePt t="159260" x="6858000" y="5759450"/>
          <p14:tracePt t="159269" x="6864350" y="5759450"/>
          <p14:tracePt t="159286" x="6870700" y="5753100"/>
          <p14:tracePt t="159303" x="6883400" y="5753100"/>
          <p14:tracePt t="159319" x="6896100" y="5746750"/>
          <p14:tracePt t="159336" x="6921500" y="5740400"/>
          <p14:tracePt t="159353" x="6934200" y="5734050"/>
          <p14:tracePt t="159370" x="6978650" y="5721350"/>
          <p14:tracePt t="159386" x="7016750" y="5708650"/>
          <p14:tracePt t="159403" x="7048500" y="5708650"/>
          <p14:tracePt t="159419" x="7086600" y="5702300"/>
          <p14:tracePt t="159436" x="7112000" y="5695950"/>
          <p14:tracePt t="159453" x="7137400" y="5695950"/>
          <p14:tracePt t="159469" x="7162800" y="5695950"/>
          <p14:tracePt t="159486" x="7200900" y="5689600"/>
          <p14:tracePt t="159503" x="7219950" y="5689600"/>
          <p14:tracePt t="159519" x="7232650" y="5683250"/>
          <p14:tracePt t="159536" x="7239000" y="5676900"/>
          <p14:tracePt t="159553" x="7251700" y="5676900"/>
          <p14:tracePt t="159569" x="7258050" y="5670550"/>
          <p14:tracePt t="159588" x="7264400" y="5670550"/>
          <p14:tracePt t="159603" x="7270750" y="5670550"/>
          <p14:tracePt t="159620" x="7283450" y="5664200"/>
          <p14:tracePt t="159636" x="7289800" y="5664200"/>
          <p14:tracePt t="159653" x="7296150" y="5664200"/>
          <p14:tracePt t="159669" x="7302500" y="5657850"/>
          <p14:tracePt t="159686" x="7308850" y="5657850"/>
          <p14:tracePt t="159703" x="7308850" y="5651500"/>
          <p14:tracePt t="159719" x="7315200" y="5651500"/>
          <p14:tracePt t="159792" x="7321550" y="5651500"/>
          <p14:tracePt t="159808" x="7327900" y="5651500"/>
          <p14:tracePt t="159816" x="7334250" y="5645150"/>
          <p14:tracePt t="159832" x="7340600" y="5645150"/>
          <p14:tracePt t="159840" x="7346950" y="5645150"/>
          <p14:tracePt t="159854" x="7353300" y="5645150"/>
          <p14:tracePt t="159869" x="7359650" y="5645150"/>
          <p14:tracePt t="159886" x="7372350" y="5645150"/>
          <p14:tracePt t="159902" x="7378700" y="5645150"/>
          <p14:tracePt t="159919" x="7391400" y="5645150"/>
          <p14:tracePt t="159936" x="7397750" y="5645150"/>
          <p14:tracePt t="159952" x="7397750" y="5638800"/>
          <p14:tracePt t="159996" x="7404100" y="5638800"/>
          <p14:tracePt t="160074" x="7410450" y="5638800"/>
          <p14:tracePt t="160106" x="7416800" y="5638800"/>
          <p14:tracePt t="160120" x="7423150" y="5638800"/>
          <p14:tracePt t="160129" x="7429500" y="5638800"/>
          <p14:tracePt t="160160" x="7435850" y="5638800"/>
          <p14:tracePt t="160176" x="7442200" y="5638800"/>
          <p14:tracePt t="160364" x="7448550" y="5638800"/>
          <p14:tracePt t="160380" x="7454900" y="5638800"/>
          <p14:tracePt t="160504" x="7461250" y="5638800"/>
          <p14:tracePt t="160528" x="7473950" y="5638800"/>
          <p14:tracePt t="160544" x="7480300" y="5638800"/>
          <p14:tracePt t="160552" x="7493000" y="5638800"/>
          <p14:tracePt t="160568" x="7499350" y="5638800"/>
          <p14:tracePt t="160574" x="7505700" y="5638800"/>
          <p14:tracePt t="160590" x="7512050" y="5638800"/>
          <p14:tracePt t="160990" x="7524750" y="5638800"/>
          <p14:tracePt t="160998" x="7531100" y="5645150"/>
          <p14:tracePt t="161006" x="7537450" y="5645150"/>
          <p14:tracePt t="161018" x="7543800" y="5645150"/>
          <p14:tracePt t="161035" x="7550150" y="5651500"/>
          <p14:tracePt t="161052" x="7562850" y="5651500"/>
          <p14:tracePt t="161068" x="7575550" y="5657850"/>
          <p14:tracePt t="161085" x="7581900" y="5657850"/>
          <p14:tracePt t="161101" x="7594600" y="5657850"/>
          <p14:tracePt t="161118" x="7600950" y="5664200"/>
          <p14:tracePt t="161138" x="7607300" y="5664200"/>
          <p14:tracePt t="161151" x="7613650" y="5664200"/>
          <p14:tracePt t="161168" x="7620000" y="5670550"/>
          <p14:tracePt t="161185" x="7632700" y="5670550"/>
          <p14:tracePt t="161202" x="7651750" y="5676900"/>
          <p14:tracePt t="161202" x="7658100" y="5683250"/>
          <p14:tracePt t="161218" x="7664450" y="5689600"/>
          <p14:tracePt t="161235" x="7677150" y="5689600"/>
          <p14:tracePt t="161251" x="7683500" y="5695950"/>
          <p14:tracePt t="161268" x="7696200" y="5702300"/>
          <p14:tracePt t="161284" x="7702550" y="5708650"/>
          <p14:tracePt t="161302" x="7715250" y="5708650"/>
          <p14:tracePt t="161318" x="7727950" y="5708650"/>
          <p14:tracePt t="161334" x="7734300" y="5708650"/>
          <p14:tracePt t="161351" x="7747000" y="5708650"/>
          <p14:tracePt t="161390" x="7753350" y="5708650"/>
          <p14:tracePt t="161460" x="7753350" y="5715000"/>
          <p14:tracePt t="161664" x="7759700" y="5715000"/>
          <p14:tracePt t="161694" x="7766050" y="5715000"/>
          <p14:tracePt t="161702" x="7778750" y="5715000"/>
          <p14:tracePt t="161718" x="7785100" y="5715000"/>
          <p14:tracePt t="161726" x="7791450" y="5721350"/>
          <p14:tracePt t="161734" x="7797800" y="5721350"/>
          <p14:tracePt t="161751" x="7829550" y="5727700"/>
          <p14:tracePt t="161767" x="7874000" y="5727700"/>
          <p14:tracePt t="161784" x="7950200" y="5734050"/>
          <p14:tracePt t="161801" x="8039100" y="5740400"/>
          <p14:tracePt t="161818" x="8115300" y="5746750"/>
          <p14:tracePt t="161834" x="8185150" y="5746750"/>
          <p14:tracePt t="161851" x="8248650" y="5740400"/>
          <p14:tracePt t="161867" x="8267700" y="5734050"/>
          <p14:tracePt t="161884" x="8286750" y="5734050"/>
          <p14:tracePt t="161901" x="8293100" y="5734050"/>
          <p14:tracePt t="161917" x="8299450" y="5734050"/>
          <p14:tracePt t="161934" x="8305800" y="5734050"/>
          <p14:tracePt t="161951" x="8312150" y="5734050"/>
          <p14:tracePt t="161968" x="8318500" y="5727700"/>
          <p14:tracePt t="163018" x="8318500" y="5721350"/>
          <p14:tracePt t="163026" x="8312150" y="5708650"/>
          <p14:tracePt t="163033" x="8312150" y="5702300"/>
          <p14:tracePt t="163049" x="8299450" y="5676900"/>
          <p14:tracePt t="163066" x="8299450" y="5670550"/>
          <p14:tracePt t="163083" x="8286750" y="5651500"/>
          <p14:tracePt t="163100" x="8286750" y="5638800"/>
          <p14:tracePt t="163116" x="8280400" y="5632450"/>
          <p14:tracePt t="163133" x="8280400" y="5626100"/>
          <p14:tracePt t="163150" x="8280400" y="5613400"/>
          <p14:tracePt t="163166" x="8280400" y="5607050"/>
          <p14:tracePt t="163183" x="8280400" y="5594350"/>
          <p14:tracePt t="163199" x="8286750" y="5588000"/>
          <p14:tracePt t="163216" x="8305800" y="5575300"/>
          <p14:tracePt t="163233" x="8318500" y="5568950"/>
          <p14:tracePt t="163249" x="8324850" y="5562600"/>
          <p14:tracePt t="163266" x="8331200" y="5556250"/>
          <p14:tracePt t="163283" x="8337550" y="5556250"/>
          <p14:tracePt t="163300" x="8350250" y="5549900"/>
          <p14:tracePt t="163316" x="8356600" y="5537200"/>
          <p14:tracePt t="163333" x="8369300" y="5537200"/>
          <p14:tracePt t="163349" x="8375650" y="5537200"/>
          <p14:tracePt t="163518" x="8369300" y="5537200"/>
          <p14:tracePt t="163588" x="8362950" y="5537200"/>
          <p14:tracePt t="163604" x="8362950" y="5543550"/>
          <p14:tracePt t="163612" x="8356600" y="5543550"/>
          <p14:tracePt t="163628" x="8350250" y="5549900"/>
          <p14:tracePt t="163636" x="8343900" y="5549900"/>
          <p14:tracePt t="163660" x="8337550" y="5549900"/>
          <p14:tracePt t="163668" x="8331200" y="5549900"/>
          <p14:tracePt t="163682" x="8324850" y="5549900"/>
          <p14:tracePt t="163699" x="8312150" y="5556250"/>
          <p14:tracePt t="163716" x="8293100" y="5568950"/>
          <p14:tracePt t="163732" x="8267700" y="5575300"/>
          <p14:tracePt t="163749" x="8235950" y="5588000"/>
          <p14:tracePt t="163766" x="8216900" y="5600700"/>
          <p14:tracePt t="163782" x="8191500" y="5613400"/>
          <p14:tracePt t="163799" x="8159750" y="5619750"/>
          <p14:tracePt t="163800" x="8140700" y="5626100"/>
          <p14:tracePt t="163816" x="8108950" y="5651500"/>
          <p14:tracePt t="163832" x="8070850" y="5664200"/>
          <p14:tracePt t="163849" x="8032750" y="5689600"/>
          <p14:tracePt t="163866" x="7994650" y="5702300"/>
          <p14:tracePt t="163882" x="7962900" y="5708650"/>
          <p14:tracePt t="163899" x="7931150" y="5721350"/>
          <p14:tracePt t="163916" x="7912100" y="5734050"/>
          <p14:tracePt t="163932" x="7880350" y="5746750"/>
          <p14:tracePt t="163934" x="7867650" y="5746750"/>
          <p14:tracePt t="163949" x="7835900" y="5753100"/>
          <p14:tracePt t="163965" x="7785100" y="5765800"/>
          <p14:tracePt t="163982" x="7708900" y="5791200"/>
          <p14:tracePt t="163999" x="7620000" y="5810250"/>
          <p14:tracePt t="164015" x="7537450" y="5835650"/>
          <p14:tracePt t="164032" x="7442200" y="5880100"/>
          <p14:tracePt t="164049" x="7321550" y="5930900"/>
          <p14:tracePt t="164050" x="7251700" y="5962650"/>
          <p14:tracePt t="164066" x="7118350" y="6032500"/>
          <p14:tracePt t="164082" x="6991350" y="6083300"/>
          <p14:tracePt t="164099" x="6883400" y="6121400"/>
          <p14:tracePt t="164115" x="6813550" y="6140450"/>
          <p14:tracePt t="164132" x="6750050" y="6153150"/>
          <p14:tracePt t="164149" x="6680200" y="6165850"/>
          <p14:tracePt t="164165" x="6584950" y="6184900"/>
          <p14:tracePt t="164182" x="6451600" y="6197600"/>
          <p14:tracePt t="164199" x="6350000" y="6242050"/>
          <p14:tracePt t="164215" x="6172200" y="6286500"/>
          <p14:tracePt t="164232" x="6064250" y="6305550"/>
          <p14:tracePt t="164249" x="5937250" y="6330950"/>
          <p14:tracePt t="164265" x="5784850" y="6337300"/>
          <p14:tracePt t="164282" x="5657850" y="6350000"/>
          <p14:tracePt t="164298" x="5524500" y="6362700"/>
          <p14:tracePt t="164315" x="5397500" y="6369050"/>
          <p14:tracePt t="164316" x="5334000" y="6375400"/>
          <p14:tracePt t="164332" x="5226050" y="6375400"/>
          <p14:tracePt t="164349" x="5092700" y="6375400"/>
          <p14:tracePt t="164365" x="4959350" y="6394450"/>
          <p14:tracePt t="164382" x="4813300" y="6400800"/>
          <p14:tracePt t="164398" x="4699000" y="6419850"/>
          <p14:tracePt t="164415" x="4584700" y="6432550"/>
          <p14:tracePt t="164432" x="4464050" y="6432550"/>
          <p14:tracePt t="164448" x="4381500" y="6432550"/>
          <p14:tracePt t="164465" x="4330700" y="6432550"/>
          <p14:tracePt t="164466" x="4305300" y="6432550"/>
          <p14:tracePt t="164482" x="4235450" y="6419850"/>
          <p14:tracePt t="164498" x="4171950" y="6407150"/>
          <p14:tracePt t="164515" x="4083050" y="6388100"/>
          <p14:tracePt t="164532" x="3994150" y="6375400"/>
          <p14:tracePt t="164548" x="3886200" y="6369050"/>
          <p14:tracePt t="164565" x="3784600" y="6362700"/>
          <p14:tracePt t="164582" x="3676650" y="6362700"/>
          <p14:tracePt t="164598" x="3587750" y="6343650"/>
          <p14:tracePt t="164615" x="3454400" y="6318250"/>
          <p14:tracePt t="164632" x="3327400" y="6299200"/>
          <p14:tracePt t="164648" x="3206750" y="6280150"/>
          <p14:tracePt t="164665" x="3105150" y="6267450"/>
          <p14:tracePt t="164682" x="3016250" y="6248400"/>
          <p14:tracePt t="164698" x="2933700" y="6242050"/>
          <p14:tracePt t="164715" x="2832100" y="6210300"/>
          <p14:tracePt t="164716" x="2762250" y="6184900"/>
          <p14:tracePt t="164732" x="2641600" y="6146800"/>
          <p14:tracePt t="164748" x="2508250" y="6096000"/>
          <p14:tracePt t="164765" x="2362200" y="6051550"/>
          <p14:tracePt t="164782" x="2260600" y="6013450"/>
          <p14:tracePt t="164797" x="2171700" y="6000750"/>
          <p14:tracePt t="164814" x="2076450" y="5981700"/>
          <p14:tracePt t="164832" x="1993900" y="5969000"/>
          <p14:tracePt t="164848" x="1905000" y="5956300"/>
          <p14:tracePt t="164865" x="1860550" y="5949950"/>
          <p14:tracePt t="164881" x="1828800" y="5943600"/>
          <p14:tracePt t="164898" x="1797050" y="5937250"/>
          <p14:tracePt t="164915" x="1765300" y="5924550"/>
          <p14:tracePt t="164931" x="1727200" y="5918200"/>
          <p14:tracePt t="164948" x="1701800" y="5905500"/>
          <p14:tracePt t="164965" x="1689100" y="5899150"/>
          <p14:tracePt t="164966" x="1682750" y="5892800"/>
          <p14:tracePt t="164982" x="1676400" y="5892800"/>
          <p14:tracePt t="164998" x="1663700" y="5892800"/>
          <p14:tracePt t="165015" x="1657350" y="5892800"/>
          <p14:tracePt t="165032" x="1644650" y="5892800"/>
          <p14:tracePt t="165048" x="1625600" y="5892800"/>
          <p14:tracePt t="165065" x="1606550" y="5905500"/>
          <p14:tracePt t="165082" x="1581150" y="5918200"/>
          <p14:tracePt t="165098" x="1568450" y="5924550"/>
          <p14:tracePt t="165114" x="1562100" y="5930900"/>
          <p14:tracePt t="165131" x="1543050" y="5937250"/>
          <p14:tracePt t="165148" x="1536700" y="5949950"/>
          <p14:tracePt t="165164" x="1530350" y="5956300"/>
          <p14:tracePt t="165181" x="1517650" y="5969000"/>
          <p14:tracePt t="165202" x="1511300" y="5975350"/>
          <p14:tracePt t="165216" x="1511300" y="5981700"/>
          <p14:tracePt t="165240" x="1511300" y="5988050"/>
          <p14:tracePt t="165256" x="1511300" y="5994400"/>
          <p14:tracePt t="165272" x="1517650" y="6000750"/>
          <p14:tracePt t="165281" x="1524000" y="6000750"/>
          <p14:tracePt t="165297" x="1530350" y="6000750"/>
          <p14:tracePt t="165314" x="1568450" y="6000750"/>
          <p14:tracePt t="165331" x="1644650" y="6000750"/>
          <p14:tracePt t="165348" x="1758950" y="6007100"/>
          <p14:tracePt t="165364" x="1847850" y="6007100"/>
          <p14:tracePt t="165381" x="1924050" y="6007100"/>
          <p14:tracePt t="165382" x="1949450" y="6007100"/>
          <p14:tracePt t="165398" x="1974850" y="6007100"/>
          <p14:tracePt t="165414" x="1981200" y="6007100"/>
          <p14:tracePt t="165431" x="1987550" y="6007100"/>
          <p14:tracePt t="165476" x="1993900" y="6007100"/>
          <p14:tracePt t="165482" x="2000250" y="6007100"/>
          <p14:tracePt t="165498" x="2006600" y="6007100"/>
          <p14:tracePt t="165514" x="2019300" y="6007100"/>
          <p14:tracePt t="165541" x="2025650" y="6007100"/>
          <p14:tracePt t="165547" x="2032000" y="6013450"/>
          <p14:tracePt t="165564" x="2044700" y="6026150"/>
          <p14:tracePt t="165581" x="2057400" y="6026150"/>
          <p14:tracePt t="165597" x="2076450" y="6038850"/>
          <p14:tracePt t="165614" x="2082800" y="6038850"/>
          <p14:tracePt t="165678" x="2089150" y="6045200"/>
          <p14:tracePt t="165702" x="2095500" y="6051550"/>
          <p14:tracePt t="165710" x="2101850" y="6057900"/>
          <p14:tracePt t="165719" x="2108200" y="6064250"/>
          <p14:tracePt t="165734" x="2114550" y="6070600"/>
          <p14:tracePt t="165747" x="2120900" y="6076950"/>
          <p14:tracePt t="165764" x="2133600" y="6089650"/>
          <p14:tracePt t="165780" x="2139950" y="6096000"/>
          <p14:tracePt t="165797" x="2152650" y="6108700"/>
          <p14:tracePt t="165814" x="2159000" y="6108700"/>
          <p14:tracePt t="165830" x="2171700" y="6121400"/>
          <p14:tracePt t="165866" x="2178050" y="6121400"/>
          <p14:tracePt t="165874" x="2184400" y="6121400"/>
          <p14:tracePt t="165890" x="2190750" y="6121400"/>
          <p14:tracePt t="165898" x="2197100" y="6121400"/>
          <p14:tracePt t="165914" x="2203450" y="6121400"/>
          <p14:tracePt t="165930" x="2216150" y="6121400"/>
          <p14:tracePt t="165947" x="2222500" y="6134100"/>
          <p14:tracePt t="165964" x="2235200" y="6140450"/>
          <p14:tracePt t="165980" x="2247900" y="6146800"/>
          <p14:tracePt t="165997" x="2254250" y="6153150"/>
          <p14:tracePt t="166014" x="2266950" y="6159500"/>
          <p14:tracePt t="166030" x="2324100" y="6172200"/>
          <p14:tracePt t="166047" x="2381250" y="6178550"/>
          <p14:tracePt t="166064" x="2438400" y="6191250"/>
          <p14:tracePt t="166080" x="2489200" y="6203950"/>
          <p14:tracePt t="166097" x="2527300" y="6216650"/>
          <p14:tracePt t="166114" x="2571750" y="6229350"/>
          <p14:tracePt t="166130" x="2603500" y="6235700"/>
          <p14:tracePt t="166147" x="2628900" y="6242050"/>
          <p14:tracePt t="166164" x="2641600" y="6242050"/>
          <p14:tracePt t="166180" x="2647950" y="6242050"/>
          <p14:tracePt t="166197" x="2660650" y="6242050"/>
          <p14:tracePt t="166214" x="2667000" y="6254750"/>
          <p14:tracePt t="166230" x="2673350" y="6261100"/>
          <p14:tracePt t="166247" x="2686050" y="6267450"/>
          <p14:tracePt t="166344" x="2692400" y="6267450"/>
          <p14:tracePt t="166360" x="2698750" y="6273800"/>
          <p14:tracePt t="166368" x="2711450" y="6273800"/>
          <p14:tracePt t="166384" x="2717800" y="6273800"/>
          <p14:tracePt t="166397" x="2724150" y="6273800"/>
          <p14:tracePt t="166414" x="2743200" y="6273800"/>
          <p14:tracePt t="166430" x="2749550" y="6273800"/>
          <p14:tracePt t="166447" x="2762250" y="6273800"/>
          <p14:tracePt t="166492" x="2762250" y="6280150"/>
          <p14:tracePt t="166500" x="2768600" y="6286500"/>
          <p14:tracePt t="166513" x="2774950" y="6286500"/>
          <p14:tracePt t="166530" x="2781300" y="6292850"/>
          <p14:tracePt t="166546" x="2781300" y="6299200"/>
          <p14:tracePt t="166563" x="2781300" y="6305550"/>
          <p14:tracePt t="166594" x="2787650" y="6305550"/>
          <p14:tracePt t="166602" x="2794000" y="6305550"/>
          <p14:tracePt t="166613" x="2794000" y="6318250"/>
          <p14:tracePt t="166630" x="2819400" y="6343650"/>
          <p14:tracePt t="166646" x="2857500" y="6381750"/>
          <p14:tracePt t="166663" x="2914650" y="6426200"/>
          <p14:tracePt t="166664" x="2940050" y="6445250"/>
          <p14:tracePt t="166680" x="2984500" y="6483350"/>
          <p14:tracePt t="166696" x="3022600" y="6502400"/>
          <p14:tracePt t="166713" x="3048000" y="6515100"/>
          <p14:tracePt t="166730" x="3067050" y="6521450"/>
          <p14:tracePt t="166746" x="3073400" y="6527800"/>
          <p14:tracePt t="166763" x="3079750" y="6527800"/>
          <p14:tracePt t="166780" x="3086100" y="6527800"/>
          <p14:tracePt t="166796" x="3092450" y="6527800"/>
          <p14:tracePt t="166813" x="3098800" y="6527800"/>
          <p14:tracePt t="166830" x="3105150" y="6527800"/>
          <p14:tracePt t="166846" x="3105150" y="6521450"/>
          <p14:tracePt t="166892" x="3111500" y="6521450"/>
          <p14:tracePt t="166924" x="3111500" y="6515100"/>
          <p14:tracePt t="166954" x="3117850" y="6515100"/>
          <p14:tracePt t="166963" x="3124200" y="6515100"/>
          <p14:tracePt t="166978" x="3130550" y="6515100"/>
          <p14:tracePt t="167002" x="3136900" y="6515100"/>
          <p14:tracePt t="167010" x="3143250" y="6508750"/>
          <p14:tracePt t="167026" x="3149600" y="6508750"/>
          <p14:tracePt t="167032" x="3155950" y="6508750"/>
          <p14:tracePt t="167046" x="3162300" y="6508750"/>
          <p14:tracePt t="167063" x="3168650" y="6508750"/>
          <p14:tracePt t="167080" x="3181350" y="6502400"/>
          <p14:tracePt t="167096" x="3194050" y="6502400"/>
          <p14:tracePt t="167113" x="3206750" y="6496050"/>
          <p14:tracePt t="167129" x="3225800" y="6496050"/>
          <p14:tracePt t="167146" x="3251200" y="6496050"/>
          <p14:tracePt t="167163" x="3282950" y="6496050"/>
          <p14:tracePt t="167179" x="3302000" y="6502400"/>
          <p14:tracePt t="167196" x="3321050" y="6508750"/>
          <p14:tracePt t="167213" x="3371850" y="6502400"/>
          <p14:tracePt t="167229" x="3416300" y="6489700"/>
          <p14:tracePt t="167246" x="3467100" y="6477000"/>
          <p14:tracePt t="167263" x="3511550" y="6464300"/>
          <p14:tracePt t="167279" x="3549650" y="6457950"/>
          <p14:tracePt t="167296" x="3581400" y="6457950"/>
          <p14:tracePt t="167313" x="3619500" y="6457950"/>
          <p14:tracePt t="167330" x="3651250" y="6464300"/>
          <p14:tracePt t="167330" x="3670300" y="6470650"/>
          <p14:tracePt t="167346" x="3689350" y="6477000"/>
          <p14:tracePt t="167363" x="3695700" y="6483350"/>
          <p14:tracePt t="167379" x="3708400" y="6483350"/>
          <p14:tracePt t="167396" x="3714750" y="6483350"/>
          <p14:tracePt t="167412" x="3721100" y="6489700"/>
          <p14:tracePt t="167429" x="3727450" y="6489700"/>
          <p14:tracePt t="167445" x="3733800" y="6496050"/>
          <p14:tracePt t="167462" x="3746500" y="6496050"/>
          <p14:tracePt t="167479" x="3765550" y="6496050"/>
          <p14:tracePt t="167496" x="3778250" y="6496050"/>
          <p14:tracePt t="167512" x="3784600" y="6496050"/>
          <p14:tracePt t="167529" x="3797300" y="6502400"/>
          <p14:tracePt t="167546" x="3803650" y="6502400"/>
          <p14:tracePt t="167562" x="3810000" y="6502400"/>
          <p14:tracePt t="167579" x="3816350" y="6502400"/>
          <p14:tracePt t="167596" x="3835400" y="6502400"/>
          <p14:tracePt t="167612" x="3848100" y="6496050"/>
          <p14:tracePt t="167629" x="3860800" y="6489700"/>
          <p14:tracePt t="167646" x="3873500" y="6489700"/>
          <p14:tracePt t="167662" x="3879850" y="6489700"/>
          <p14:tracePt t="167679" x="3892550" y="6489700"/>
          <p14:tracePt t="167696" x="3898900" y="6489700"/>
          <p14:tracePt t="167712" x="3911600" y="6489700"/>
          <p14:tracePt t="167729" x="3917950" y="6489700"/>
          <p14:tracePt t="167745" x="3930650" y="6489700"/>
          <p14:tracePt t="167762" x="3943350" y="6489700"/>
          <p14:tracePt t="167779" x="3956050" y="6489700"/>
          <p14:tracePt t="167795" x="3968750" y="6489700"/>
          <p14:tracePt t="167812" x="3975100" y="6489700"/>
          <p14:tracePt t="167829" x="3987800" y="6489700"/>
          <p14:tracePt t="167846" x="4013200" y="6489700"/>
          <p14:tracePt t="167862" x="4025900" y="6489700"/>
          <p14:tracePt t="167879" x="4032250" y="6489700"/>
          <p14:tracePt t="167895" x="4044950" y="6489700"/>
          <p14:tracePt t="167912" x="4051300" y="6489700"/>
          <p14:tracePt t="167929" x="4064000" y="6489700"/>
          <p14:tracePt t="167945" x="4070350" y="6489700"/>
          <p14:tracePt t="167962" x="4089400" y="6489700"/>
          <p14:tracePt t="167979" x="4102100" y="6489700"/>
          <p14:tracePt t="167996" x="4114800" y="6489700"/>
          <p14:tracePt t="168020" x="4121150" y="6489700"/>
          <p14:tracePt t="168090" x="4127500" y="6489700"/>
          <p14:tracePt t="168238" x="4133850" y="6489700"/>
          <p14:tracePt t="168308" x="4133850" y="6483350"/>
          <p14:tracePt t="168340" x="4140200" y="6477000"/>
          <p14:tracePt t="168356" x="4146550" y="6477000"/>
          <p14:tracePt t="168372" x="4146550" y="6470650"/>
          <p14:tracePt t="168380" x="4152900" y="6470650"/>
          <p14:tracePt t="168395" x="4159250" y="6464300"/>
          <p14:tracePt t="168412" x="4165600" y="6457950"/>
          <p14:tracePt t="168458" x="4171950" y="6457950"/>
          <p14:tracePt t="168466" x="4171950" y="6451600"/>
          <p14:tracePt t="168480" x="4178300" y="6451600"/>
          <p14:tracePt t="168495" x="4178300" y="6445250"/>
          <p14:tracePt t="168512" x="4184650" y="6445250"/>
          <p14:tracePt t="168528" x="4191000" y="6445250"/>
          <p14:tracePt t="168545" x="4197350" y="6445250"/>
          <p14:tracePt t="168561" x="4210050" y="6438900"/>
          <p14:tracePt t="168578" x="4216400" y="6426200"/>
          <p14:tracePt t="168595" x="4229100" y="6419850"/>
          <p14:tracePt t="168611" x="4260850" y="6400800"/>
          <p14:tracePt t="168628" x="4298950" y="6375400"/>
          <p14:tracePt t="168645" x="4330700" y="6343650"/>
          <p14:tracePt t="168646" x="4337050" y="6324600"/>
          <p14:tracePt t="168661" x="4356100" y="6299200"/>
          <p14:tracePt t="168678" x="4368800" y="6267450"/>
          <p14:tracePt t="168695" x="4381500" y="6235700"/>
          <p14:tracePt t="168711" x="4419600" y="6178550"/>
          <p14:tracePt t="168728" x="4457700" y="6127750"/>
          <p14:tracePt t="168745" x="4502150" y="6038850"/>
          <p14:tracePt t="168762" x="4552950" y="5949950"/>
          <p14:tracePt t="168778" x="4565650" y="5918200"/>
          <p14:tracePt t="168795" x="4572000" y="5886450"/>
          <p14:tracePt t="168811" x="4578350" y="5880100"/>
          <p14:tracePt t="168828" x="4584700" y="5873750"/>
          <p14:tracePt t="168920" x="4578350" y="5873750"/>
          <p14:tracePt t="168928" x="4572000" y="5873750"/>
          <p14:tracePt t="168934" x="4565650" y="5873750"/>
          <p14:tracePt t="168950" x="4559300" y="5873750"/>
          <p14:tracePt t="168961" x="4552950" y="5867400"/>
          <p14:tracePt t="168978" x="4540250" y="5861050"/>
          <p14:tracePt t="168994" x="4527550" y="5854700"/>
          <p14:tracePt t="169011" x="4521200" y="5854700"/>
          <p14:tracePt t="169028" x="4502150" y="5854700"/>
          <p14:tracePt t="169044" x="4470400" y="5854700"/>
          <p14:tracePt t="169061" x="4432300" y="5854700"/>
          <p14:tracePt t="169078" x="4400550" y="5854700"/>
          <p14:tracePt t="169094" x="4356100" y="5854700"/>
          <p14:tracePt t="169111" x="4318000" y="5854700"/>
          <p14:tracePt t="169128" x="4305300" y="5854700"/>
          <p14:tracePt t="169144" x="4292600" y="5854700"/>
          <p14:tracePt t="169161" x="4286250" y="5854700"/>
          <p14:tracePt t="169178" x="4273550" y="5854700"/>
          <p14:tracePt t="169194" x="4260850" y="5854700"/>
          <p14:tracePt t="169211" x="4254500" y="5854700"/>
          <p14:tracePt t="169227" x="4241800" y="5854700"/>
          <p14:tracePt t="169244" x="4229100" y="5854700"/>
          <p14:tracePt t="169261" x="4216400" y="5854700"/>
          <p14:tracePt t="169278" x="4210050" y="5854700"/>
          <p14:tracePt t="169293" x="4191000" y="5854700"/>
          <p14:tracePt t="169310" x="4171950" y="5854700"/>
          <p14:tracePt t="169327" x="4152900" y="5848350"/>
          <p14:tracePt t="169344" x="4133850" y="5848350"/>
          <p14:tracePt t="169361" x="4114800" y="5842000"/>
          <p14:tracePt t="169377" x="4076700" y="5829300"/>
          <p14:tracePt t="169394" x="4044950" y="5816600"/>
          <p14:tracePt t="169411" x="4013200" y="5803900"/>
          <p14:tracePt t="169413" x="3994150" y="5803900"/>
          <p14:tracePt t="169428" x="3987800" y="5791200"/>
          <p14:tracePt t="169444" x="3981450" y="5784850"/>
          <p14:tracePt t="169460" x="3968750" y="5778500"/>
          <p14:tracePt t="169477" x="3962400" y="5772150"/>
          <p14:tracePt t="169494" x="3949700" y="5753100"/>
          <p14:tracePt t="169511" x="3943350" y="5740400"/>
          <p14:tracePt t="169527" x="3937000" y="5721350"/>
          <p14:tracePt t="169544" x="3930650" y="5695950"/>
          <p14:tracePt t="169561" x="3930650" y="5670550"/>
          <p14:tracePt t="169577" x="3937000" y="5651500"/>
          <p14:tracePt t="169594" x="3956050" y="5632450"/>
          <p14:tracePt t="169610" x="4000500" y="5594350"/>
          <p14:tracePt t="169627" x="4057650" y="5549900"/>
          <p14:tracePt t="169644" x="4133850" y="5492750"/>
          <p14:tracePt t="169661" x="4222750" y="5429250"/>
          <p14:tracePt t="169677" x="4305300" y="5384800"/>
          <p14:tracePt t="169678" x="4343400" y="5359400"/>
          <p14:tracePt t="169694" x="4432300" y="5321300"/>
          <p14:tracePt t="169711" x="4533900" y="5289550"/>
          <p14:tracePt t="169727" x="4654550" y="5264150"/>
          <p14:tracePt t="169744" x="4724400" y="5264150"/>
          <p14:tracePt t="169760" x="4775200" y="5264150"/>
          <p14:tracePt t="169777" x="4826000" y="5270500"/>
          <p14:tracePt t="169794" x="4870450" y="5283200"/>
          <p14:tracePt t="169810" x="4895850" y="5289550"/>
          <p14:tracePt t="169827" x="4902200" y="5295900"/>
          <p14:tracePt t="169828" x="4908550" y="5295900"/>
          <p14:tracePt t="169844" x="4921250" y="5302250"/>
          <p14:tracePt t="169860" x="4940300" y="5314950"/>
          <p14:tracePt t="169877" x="4946650" y="5321300"/>
          <p14:tracePt t="169894" x="4959350" y="5334000"/>
          <p14:tracePt t="169910" x="4965700" y="5340350"/>
          <p14:tracePt t="169927" x="4972050" y="5346700"/>
          <p14:tracePt t="169944" x="4978400" y="5365750"/>
          <p14:tracePt t="169960" x="4984750" y="5391150"/>
          <p14:tracePt t="169977" x="4991100" y="5422900"/>
          <p14:tracePt t="169994" x="4997450" y="5467350"/>
          <p14:tracePt t="170010" x="4997450" y="5505450"/>
          <p14:tracePt t="170027" x="4984750" y="5543550"/>
          <p14:tracePt t="170044" x="4972050" y="5575300"/>
          <p14:tracePt t="170060" x="4965700" y="5613400"/>
          <p14:tracePt t="170077" x="4946650" y="5645150"/>
          <p14:tracePt t="170078" x="4940300" y="5664200"/>
          <p14:tracePt t="170094" x="4921250" y="5695950"/>
          <p14:tracePt t="170110" x="4902200" y="5715000"/>
          <p14:tracePt t="170127" x="4876800" y="5740400"/>
          <p14:tracePt t="170143" x="4864100" y="5753100"/>
          <p14:tracePt t="170160" x="4851400" y="5765800"/>
          <p14:tracePt t="170177" x="4845050" y="5778500"/>
          <p14:tracePt t="170194" x="4826000" y="5791200"/>
          <p14:tracePt t="170210" x="4800600" y="5803900"/>
          <p14:tracePt t="170227" x="4768850" y="5810250"/>
          <p14:tracePt t="170243" x="4724400" y="5816600"/>
          <p14:tracePt t="170259" x="4648200" y="5822950"/>
          <p14:tracePt t="170276" x="4572000" y="5829300"/>
          <p14:tracePt t="170293" x="4527550" y="5829300"/>
          <p14:tracePt t="170310" x="4476750" y="5829300"/>
          <p14:tracePt t="170326" x="4425950" y="5822950"/>
          <p14:tracePt t="170344" x="4356100" y="5803900"/>
          <p14:tracePt t="170360" x="4305300" y="5791200"/>
          <p14:tracePt t="170376" x="4260850" y="5778500"/>
          <p14:tracePt t="170394" x="4222750" y="5765800"/>
          <p14:tracePt t="170410" x="4171950" y="5753100"/>
          <p14:tracePt t="170427" x="4121150" y="5740400"/>
          <p14:tracePt t="170443" x="4076700" y="5727700"/>
          <p14:tracePt t="170460" x="4025900" y="5715000"/>
          <p14:tracePt t="170476" x="3949700" y="5695950"/>
          <p14:tracePt t="170493" x="3917950" y="5689600"/>
          <p14:tracePt t="170510" x="3905250" y="5689600"/>
          <p14:tracePt t="170570" x="3905250" y="5683250"/>
          <p14:tracePt t="170586" x="3905250" y="5676900"/>
          <p14:tracePt t="170594" x="3905250" y="5657850"/>
          <p14:tracePt t="170602" x="3905250" y="5645150"/>
          <p14:tracePt t="170609" x="3905250" y="5626100"/>
          <p14:tracePt t="170626" x="3943350" y="5600700"/>
          <p14:tracePt t="170643" x="3987800" y="5562600"/>
          <p14:tracePt t="170660" x="4057650" y="5518150"/>
          <p14:tracePt t="170676" x="4121150" y="5473700"/>
          <p14:tracePt t="170693" x="4171950" y="5435600"/>
          <p14:tracePt t="170710" x="4229100" y="5403850"/>
          <p14:tracePt t="170726" x="4273550" y="5391150"/>
          <p14:tracePt t="170743" x="4337050" y="5378450"/>
          <p14:tracePt t="170759" x="4375150" y="5372100"/>
          <p14:tracePt t="170776" x="4413250" y="5365750"/>
          <p14:tracePt t="170793" x="4432300" y="5359400"/>
          <p14:tracePt t="170809" x="4457700" y="5359400"/>
          <p14:tracePt t="170826" x="4489450" y="5359400"/>
          <p14:tracePt t="170843" x="4495800" y="5359400"/>
          <p14:tracePt t="170860" x="4502150" y="5359400"/>
          <p14:tracePt t="170986" x="4521200" y="5365750"/>
          <p14:tracePt t="170994" x="4559300" y="5365750"/>
          <p14:tracePt t="171002" x="4603750" y="5372100"/>
          <p14:tracePt t="171009" x="4679950" y="5384800"/>
          <p14:tracePt t="171026" x="4857750" y="5391150"/>
          <p14:tracePt t="171042" x="5041900" y="5422900"/>
          <p14:tracePt t="171059" x="5162550" y="5461000"/>
          <p14:tracePt t="171076" x="5232400" y="5473700"/>
          <p14:tracePt t="171093" x="5257800" y="5473700"/>
          <p14:tracePt t="171110" x="5264150" y="5473700"/>
          <p14:tracePt t="171126" x="5270500" y="5473700"/>
          <p14:tracePt t="171143" x="5295900" y="5480050"/>
          <p14:tracePt t="171159" x="5321300" y="5492750"/>
          <p14:tracePt t="171176" x="5346700" y="5499100"/>
          <p14:tracePt t="171192" x="5365750" y="5511800"/>
          <p14:tracePt t="171209" x="5372100" y="5518150"/>
          <p14:tracePt t="171226" x="5378450" y="5530850"/>
          <p14:tracePt t="171242" x="5391150" y="5537200"/>
          <p14:tracePt t="171259" x="5397500" y="5543550"/>
          <p14:tracePt t="171276" x="5410200" y="5562600"/>
          <p14:tracePt t="171292" x="5422900" y="5568950"/>
          <p14:tracePt t="171309" x="5422900" y="5575300"/>
          <p14:tracePt t="171326" x="5422900" y="5581650"/>
          <p14:tracePt t="171342" x="5422900" y="5588000"/>
          <p14:tracePt t="171359" x="5416550" y="5594350"/>
          <p14:tracePt t="171410" x="5410200" y="5594350"/>
          <p14:tracePt t="171440" x="5410200" y="5600700"/>
          <p14:tracePt t="171556" x="5422900" y="5600700"/>
          <p14:tracePt t="171564" x="5435600" y="5594350"/>
          <p14:tracePt t="171575" x="5454650" y="5594350"/>
          <p14:tracePt t="171592" x="5505450" y="5594350"/>
          <p14:tracePt t="171609" x="5594350" y="5594350"/>
          <p14:tracePt t="171625" x="5702300" y="5581650"/>
          <p14:tracePt t="171642" x="5873750" y="5568950"/>
          <p14:tracePt t="171659" x="5994400" y="5549900"/>
          <p14:tracePt t="171675" x="6121400" y="5543550"/>
          <p14:tracePt t="171692" x="6248400" y="5537200"/>
          <p14:tracePt t="171709" x="6388100" y="5530850"/>
          <p14:tracePt t="171725" x="6502400" y="5505450"/>
          <p14:tracePt t="171742" x="6604000" y="5473700"/>
          <p14:tracePt t="171759" x="6705600" y="5441950"/>
          <p14:tracePt t="171776" x="6889750" y="5416550"/>
          <p14:tracePt t="171792" x="7016750" y="5403850"/>
          <p14:tracePt t="171808" x="7112000" y="5391150"/>
          <p14:tracePt t="171825" x="7213600" y="5378450"/>
          <p14:tracePt t="171842" x="7315200" y="5365750"/>
          <p14:tracePt t="171859" x="7423150" y="5340350"/>
          <p14:tracePt t="171875" x="7518400" y="5334000"/>
          <p14:tracePt t="171892" x="7607300" y="5327650"/>
          <p14:tracePt t="171909" x="7747000" y="5327650"/>
          <p14:tracePt t="171925" x="7848600" y="5334000"/>
          <p14:tracePt t="171942" x="7918450" y="5346700"/>
          <p14:tracePt t="171959" x="8007350" y="5384800"/>
          <p14:tracePt t="171975" x="8108950" y="5435600"/>
          <p14:tracePt t="171992" x="8197850" y="5473700"/>
          <p14:tracePt t="172008" x="8255000" y="5492750"/>
          <p14:tracePt t="172026" x="8312150" y="5511800"/>
          <p14:tracePt t="172042" x="8350250" y="5518150"/>
          <p14:tracePt t="172059" x="8362950" y="5530850"/>
          <p14:tracePt t="172075" x="8375650" y="5537200"/>
          <p14:tracePt t="172096" x="8375650" y="5549900"/>
          <p14:tracePt t="172109" x="8375650" y="5562600"/>
          <p14:tracePt t="172125" x="8369300" y="5594350"/>
          <p14:tracePt t="172142" x="8331200" y="5645150"/>
          <p14:tracePt t="172144" x="8312150" y="5676900"/>
          <p14:tracePt t="172158" x="8280400" y="5702300"/>
          <p14:tracePt t="172175" x="8121650" y="5810250"/>
          <p14:tracePt t="172192" x="7994650" y="5880100"/>
          <p14:tracePt t="172208" x="7867650" y="5924550"/>
          <p14:tracePt t="172225" x="7753350" y="5943600"/>
          <p14:tracePt t="172242" x="7613650" y="5956300"/>
          <p14:tracePt t="172258" x="7442200" y="5981700"/>
          <p14:tracePt t="172275" x="7251700" y="6000750"/>
          <p14:tracePt t="172276" x="7175500" y="6000750"/>
          <p14:tracePt t="172292" x="7035800" y="5994400"/>
          <p14:tracePt t="172308" x="6915150" y="5981700"/>
          <p14:tracePt t="172325" x="6807200" y="5981700"/>
          <p14:tracePt t="172342" x="6692900" y="5988050"/>
          <p14:tracePt t="172358" x="6553200" y="5981700"/>
          <p14:tracePt t="172375" x="6400800" y="5969000"/>
          <p14:tracePt t="172391" x="6273800" y="5956300"/>
          <p14:tracePt t="172408" x="6165850" y="5949950"/>
          <p14:tracePt t="172425" x="6057900" y="5943600"/>
          <p14:tracePt t="172426" x="6013450" y="5943600"/>
          <p14:tracePt t="172442" x="5930900" y="5943600"/>
          <p14:tracePt t="172458" x="5861050" y="5943600"/>
          <p14:tracePt t="172475" x="5816600" y="5943600"/>
          <p14:tracePt t="172491" x="5772150" y="5949950"/>
          <p14:tracePt t="172508" x="5734050" y="5949950"/>
          <p14:tracePt t="172525" x="5695950" y="5949950"/>
          <p14:tracePt t="172544" x="5626100" y="5937250"/>
          <p14:tracePt t="172558" x="5588000" y="5930900"/>
          <p14:tracePt t="172575" x="5543550" y="5918200"/>
          <p14:tracePt t="172591" x="5505450" y="5911850"/>
          <p14:tracePt t="172608" x="5461000" y="5905500"/>
          <p14:tracePt t="172625" x="5429250" y="5899150"/>
          <p14:tracePt t="172641" x="5416550" y="5892800"/>
          <p14:tracePt t="172658" x="5403850" y="5892800"/>
          <p14:tracePt t="172675" x="5397500" y="5886450"/>
          <p14:tracePt t="172746" x="5391150" y="5886450"/>
          <p14:tracePt t="172763" x="5391150" y="5873750"/>
          <p14:tracePt t="172770" x="5384800" y="5861050"/>
          <p14:tracePt t="172778" x="5378450" y="5854700"/>
          <p14:tracePt t="172791" x="5372100" y="5842000"/>
          <p14:tracePt t="172808" x="5365750" y="5829300"/>
          <p14:tracePt t="172824" x="5353050" y="5810250"/>
          <p14:tracePt t="172840" x="5334000" y="5791200"/>
          <p14:tracePt t="172857" x="5321300" y="5778500"/>
          <p14:tracePt t="172874" x="5289550" y="5765800"/>
          <p14:tracePt t="172891" x="5264150" y="5753100"/>
          <p14:tracePt t="172908" x="5232400" y="5740400"/>
          <p14:tracePt t="172924" x="5226050" y="5740400"/>
          <p14:tracePt t="172941" x="5213350" y="5740400"/>
          <p14:tracePt t="172943" x="5213350" y="5734050"/>
          <p14:tracePt t="172958" x="5200650" y="5734050"/>
          <p14:tracePt t="172975" x="5194300" y="5734050"/>
          <p14:tracePt t="172991" x="5181600" y="5734050"/>
          <p14:tracePt t="173008" x="5175250" y="5740400"/>
          <p14:tracePt t="173024" x="5168900" y="5753100"/>
          <p14:tracePt t="173041" x="5149850" y="5759450"/>
          <p14:tracePt t="173058" x="5124450" y="5772150"/>
          <p14:tracePt t="173074" x="5099050" y="5778500"/>
          <p14:tracePt t="173091" x="5048250" y="5791200"/>
          <p14:tracePt t="173107" x="5010150" y="5803900"/>
          <p14:tracePt t="173124" x="4965700" y="5816600"/>
          <p14:tracePt t="173141" x="4927600" y="5829300"/>
          <p14:tracePt t="173157" x="4889500" y="5842000"/>
          <p14:tracePt t="173174" x="4857750" y="5848350"/>
          <p14:tracePt t="173191" x="4819650" y="5848350"/>
          <p14:tracePt t="173208" x="4749800" y="5848350"/>
          <p14:tracePt t="173224" x="4692650" y="5842000"/>
          <p14:tracePt t="173241" x="4641850" y="5829300"/>
          <p14:tracePt t="173257" x="4597400" y="5816600"/>
          <p14:tracePt t="173274" x="4552950" y="5803900"/>
          <p14:tracePt t="173291" x="4508500" y="5791200"/>
          <p14:tracePt t="173307" x="4483100" y="5778500"/>
          <p14:tracePt t="173324" x="4457700" y="5765800"/>
          <p14:tracePt t="173341" x="4438650" y="5765800"/>
          <p14:tracePt t="173357" x="4419600" y="5759450"/>
          <p14:tracePt t="173374" x="4413250" y="5759450"/>
          <p14:tracePt t="173391" x="4406900" y="5753100"/>
          <p14:tracePt t="173407" x="4400550" y="5753100"/>
          <p14:tracePt t="173424" x="4387850" y="5746750"/>
          <p14:tracePt t="173441" x="4375150" y="5746750"/>
          <p14:tracePt t="173458" x="4349750" y="5734050"/>
          <p14:tracePt t="173474" x="4318000" y="5721350"/>
          <p14:tracePt t="173490" x="4286250" y="5715000"/>
          <p14:tracePt t="173507" x="4260850" y="5715000"/>
          <p14:tracePt t="173524" x="4235450" y="5708650"/>
          <p14:tracePt t="173540" x="4210050" y="5708650"/>
          <p14:tracePt t="173557" x="4203700" y="5702300"/>
          <p14:tracePt t="173630" x="4203700" y="5695950"/>
          <p14:tracePt t="173646" x="4216400" y="5689600"/>
          <p14:tracePt t="173654" x="4241800" y="5689600"/>
          <p14:tracePt t="173662" x="4273550" y="5689600"/>
          <p14:tracePt t="173674" x="4311650" y="5689600"/>
          <p14:tracePt t="173690" x="4413250" y="5695950"/>
          <p14:tracePt t="173707" x="4540250" y="5708650"/>
          <p14:tracePt t="173724" x="4756150" y="5734050"/>
          <p14:tracePt t="173740" x="4914900" y="5753100"/>
          <p14:tracePt t="173757" x="5073650" y="5765800"/>
          <p14:tracePt t="173774" x="5238750" y="5784850"/>
          <p14:tracePt t="173790" x="5416550" y="5784850"/>
          <p14:tracePt t="173807" x="5588000" y="5765800"/>
          <p14:tracePt t="173823" x="5734050" y="5759450"/>
          <p14:tracePt t="173840" x="5886450" y="5759450"/>
          <p14:tracePt t="173857" x="6045200" y="5759450"/>
          <p14:tracePt t="173858" x="6127750" y="5778500"/>
          <p14:tracePt t="173874" x="6311900" y="5803900"/>
          <p14:tracePt t="173890" x="6502400" y="5816600"/>
          <p14:tracePt t="173907" x="6692900" y="5835650"/>
          <p14:tracePt t="173924" x="6851650" y="5861050"/>
          <p14:tracePt t="173940" x="7023100" y="5899150"/>
          <p14:tracePt t="173957" x="7156450" y="5911850"/>
          <p14:tracePt t="173973" x="7251700" y="5918200"/>
          <p14:tracePt t="173990" x="7353300" y="5918200"/>
          <p14:tracePt t="174007" x="7429500" y="5918200"/>
          <p14:tracePt t="174023" x="7493000" y="5905500"/>
          <p14:tracePt t="174040" x="7581900" y="5892800"/>
          <p14:tracePt t="174057" x="7651750" y="5880100"/>
          <p14:tracePt t="174074" x="7734300" y="5854700"/>
          <p14:tracePt t="174090" x="7785100" y="5835650"/>
          <p14:tracePt t="174107" x="7816850" y="5822950"/>
          <p14:tracePt t="174124" x="7874000" y="5810250"/>
          <p14:tracePt t="174140" x="7931150" y="5797550"/>
          <p14:tracePt t="174157" x="8020050" y="5778500"/>
          <p14:tracePt t="174173" x="8096250" y="5772150"/>
          <p14:tracePt t="174190" x="8153400" y="5765800"/>
          <p14:tracePt t="174207" x="8185150" y="5753100"/>
          <p14:tracePt t="174223" x="8204200" y="5753100"/>
          <p14:tracePt t="174240" x="8235950" y="5746750"/>
          <p14:tracePt t="174257" x="8280400" y="5746750"/>
          <p14:tracePt t="174273" x="8331200" y="5746750"/>
          <p14:tracePt t="174290" x="8337550" y="5746750"/>
          <p14:tracePt t="174307" x="8343900" y="5746750"/>
          <p14:tracePt t="174460" x="8337550" y="5734050"/>
          <p14:tracePt t="174468" x="8324850" y="5727700"/>
          <p14:tracePt t="174476" x="8318500" y="5727700"/>
          <p14:tracePt t="174490" x="8305800" y="5721350"/>
          <p14:tracePt t="174506" x="8255000" y="5721350"/>
          <p14:tracePt t="174523" x="8166100" y="5715000"/>
          <p14:tracePt t="174524" x="8121650" y="5715000"/>
          <p14:tracePt t="174540" x="8058150" y="5721350"/>
          <p14:tracePt t="174556" x="8026400" y="5734050"/>
          <p14:tracePt t="174573" x="8007350" y="5746750"/>
          <p14:tracePt t="174590" x="7994650" y="5746750"/>
          <p14:tracePt t="175487" x="7988300" y="5753100"/>
          <p14:tracePt t="175494" x="7969250" y="5759450"/>
          <p14:tracePt t="175505" x="7950200" y="5765800"/>
          <p14:tracePt t="175522" x="7924800" y="5778500"/>
          <p14:tracePt t="175539" x="7880350" y="5778500"/>
          <p14:tracePt t="175542" x="7867650" y="5778500"/>
          <p14:tracePt t="175556" x="7829550" y="5765800"/>
          <p14:tracePt t="175572" x="7810500" y="5753100"/>
          <p14:tracePt t="175589" x="7791450" y="5746750"/>
          <p14:tracePt t="175605" x="7778750" y="5746750"/>
          <p14:tracePt t="175622" x="7759700" y="5746750"/>
          <p14:tracePt t="175639" x="7747000" y="5746750"/>
          <p14:tracePt t="175655" x="7740650" y="5746750"/>
          <p14:tracePt t="175672" x="7734300" y="5759450"/>
          <p14:tracePt t="175688" x="7721600" y="5759450"/>
          <p14:tracePt t="175705" x="7715250" y="5765800"/>
          <p14:tracePt t="175722" x="7708900" y="5772150"/>
          <p14:tracePt t="175738" x="7702550" y="5772150"/>
          <p14:tracePt t="175755" x="7696200" y="5772150"/>
          <p14:tracePt t="175772" x="7689850" y="5784850"/>
          <p14:tracePt t="175788" x="7683500" y="5791200"/>
          <p14:tracePt t="175806" x="7632700" y="5797550"/>
          <p14:tracePt t="175822" x="7600950" y="5803900"/>
          <p14:tracePt t="175838" x="7556500" y="5810250"/>
          <p14:tracePt t="175855" x="7505700" y="5816600"/>
          <p14:tracePt t="175872" x="7473950" y="5816600"/>
          <p14:tracePt t="175888" x="7442200" y="5816600"/>
          <p14:tracePt t="175906" x="7410450" y="5822950"/>
          <p14:tracePt t="175922" x="7378700" y="5835650"/>
          <p14:tracePt t="175938" x="7334250" y="5842000"/>
          <p14:tracePt t="175955" x="7289800" y="5854700"/>
          <p14:tracePt t="175956" x="7264400" y="5861050"/>
          <p14:tracePt t="175972" x="7219950" y="5873750"/>
          <p14:tracePt t="175988" x="7188200" y="5880100"/>
          <p14:tracePt t="176005" x="7150100" y="5899150"/>
          <p14:tracePt t="176022" x="7118350" y="5918200"/>
          <p14:tracePt t="176038" x="7099300" y="5937250"/>
          <p14:tracePt t="176054" x="7092950" y="5949950"/>
          <p14:tracePt t="176071" x="7080250" y="5956300"/>
          <p14:tracePt t="176088" x="7073900" y="5969000"/>
          <p14:tracePt t="176105" x="7061200" y="5975350"/>
          <p14:tracePt t="176122" x="7054850" y="5981700"/>
          <p14:tracePt t="176138" x="7048500" y="5988050"/>
          <p14:tracePt t="176155" x="7042150" y="5988050"/>
          <p14:tracePt t="176171" x="7029450" y="5988050"/>
          <p14:tracePt t="176188" x="7023100" y="5988050"/>
          <p14:tracePt t="176205" x="7016750" y="5988050"/>
          <p14:tracePt t="176222" x="6997700" y="5975350"/>
          <p14:tracePt t="176238" x="6997700" y="5969000"/>
          <p14:tracePt t="176255" x="6991350" y="5962650"/>
          <p14:tracePt t="176271" x="6985000" y="5956300"/>
          <p14:tracePt t="176288" x="6972300" y="5943600"/>
          <p14:tracePt t="176305" x="6953250" y="5937250"/>
          <p14:tracePt t="176321" x="6915150" y="5918200"/>
          <p14:tracePt t="176338" x="6896100" y="5899150"/>
          <p14:tracePt t="176355" x="6883400" y="5892800"/>
          <p14:tracePt t="176442" x="6877050" y="5892800"/>
          <p14:tracePt t="176448" x="6864350" y="5892800"/>
          <p14:tracePt t="176457" x="6845300" y="5892800"/>
          <p14:tracePt t="176472" x="6788150" y="5886450"/>
          <p14:tracePt t="176488" x="6731000" y="5886450"/>
          <p14:tracePt t="176504" x="6673850" y="5880100"/>
          <p14:tracePt t="176521" x="6597650" y="5880100"/>
          <p14:tracePt t="176538" x="6515100" y="5873750"/>
          <p14:tracePt t="176554" x="6457950" y="5873750"/>
          <p14:tracePt t="176571" x="6407150" y="5886450"/>
          <p14:tracePt t="176588" x="6350000" y="5892800"/>
          <p14:tracePt t="176604" x="6280150" y="5899150"/>
          <p14:tracePt t="176621" x="6191250" y="5911850"/>
          <p14:tracePt t="176622" x="6153150" y="5911850"/>
          <p14:tracePt t="176638" x="6102350" y="5918200"/>
          <p14:tracePt t="176654" x="6051550" y="5924550"/>
          <p14:tracePt t="176671" x="6013450" y="5930900"/>
          <p14:tracePt t="176688" x="5975350" y="5943600"/>
          <p14:tracePt t="176704" x="5949950" y="5956300"/>
          <p14:tracePt t="176721" x="5930900" y="5962650"/>
          <p14:tracePt t="176722" x="5918200" y="5962650"/>
          <p14:tracePt t="176738" x="5911850" y="5975350"/>
          <p14:tracePt t="176754" x="5899150" y="5975350"/>
          <p14:tracePt t="176771" x="5892800" y="5975350"/>
          <p14:tracePt t="176787" x="5880100" y="5975350"/>
          <p14:tracePt t="176804" x="5867400" y="5975350"/>
          <p14:tracePt t="176821" x="5842000" y="5962650"/>
          <p14:tracePt t="176837" x="5797550" y="5949950"/>
          <p14:tracePt t="176854" x="5746750" y="5930900"/>
          <p14:tracePt t="176871" x="5683250" y="5899150"/>
          <p14:tracePt t="176872" x="5645150" y="5880100"/>
          <p14:tracePt t="176888" x="5594350" y="5854700"/>
          <p14:tracePt t="176904" x="5543550" y="5829300"/>
          <p14:tracePt t="176921" x="5505450" y="5797550"/>
          <p14:tracePt t="176937" x="5467350" y="5772150"/>
          <p14:tracePt t="176954" x="5435600" y="5740400"/>
          <p14:tracePt t="176970" x="5403850" y="5715000"/>
          <p14:tracePt t="176987" x="5384800" y="5695950"/>
          <p14:tracePt t="176988" x="5378450" y="5689600"/>
          <p14:tracePt t="177004" x="5365750" y="5683250"/>
          <p14:tracePt t="177020" x="5359400" y="5676900"/>
          <p14:tracePt t="177037" x="5359400" y="5670550"/>
          <p14:tracePt t="177162" x="5353050" y="5670550"/>
          <p14:tracePt t="177176" x="5353050" y="5676900"/>
          <p14:tracePt t="177184" x="5346700" y="5676900"/>
          <p14:tracePt t="177192" x="5340350" y="5683250"/>
          <p14:tracePt t="177204" x="5334000" y="5689600"/>
          <p14:tracePt t="177221" x="5327650" y="5695950"/>
          <p14:tracePt t="177237" x="5321300" y="5702300"/>
          <p14:tracePt t="177254" x="5314950" y="5708650"/>
          <p14:tracePt t="177271" x="5302250" y="5721350"/>
          <p14:tracePt t="177287" x="5289550" y="5727700"/>
          <p14:tracePt t="177318" x="5289550" y="5734050"/>
          <p14:tracePt t="177396" x="5283200" y="5734050"/>
          <p14:tracePt t="177474" x="5283200" y="5727700"/>
          <p14:tracePt t="177482" x="5283200" y="5715000"/>
          <p14:tracePt t="177490" x="5283200" y="5708650"/>
          <p14:tracePt t="177506" x="5283200" y="5695950"/>
          <p14:tracePt t="177520" x="5283200" y="5689600"/>
          <p14:tracePt t="177537" x="5283200" y="5676900"/>
          <p14:tracePt t="177554" x="5283200" y="5670550"/>
          <p14:tracePt t="177570" x="5289550" y="5657850"/>
          <p14:tracePt t="177587" x="5295900" y="5632450"/>
          <p14:tracePt t="177604" x="5334000" y="5543550"/>
          <p14:tracePt t="177620" x="5403850" y="5384800"/>
          <p14:tracePt t="177637" x="5441950" y="5067300"/>
          <p14:tracePt t="177638" x="5435600" y="4826000"/>
          <p14:tracePt t="177654" x="5353050" y="4267200"/>
          <p14:tracePt t="177670" x="5130800" y="3632200"/>
          <p14:tracePt t="177687" x="4959350" y="3175000"/>
          <p14:tracePt t="177704" x="4895850" y="2895600"/>
          <p14:tracePt t="177720" x="4889500" y="2628900"/>
          <p14:tracePt t="177737" x="4889500" y="2400300"/>
          <p14:tracePt t="177754" x="4914900" y="2228850"/>
          <p14:tracePt t="177772" x="4940300" y="2095500"/>
          <p14:tracePt t="177787" x="4946650" y="2057400"/>
          <p14:tracePt t="177803" x="4972050" y="1981200"/>
          <p14:tracePt t="177820" x="4984750" y="1936750"/>
          <p14:tracePt t="177837" x="4991100" y="1885950"/>
          <p14:tracePt t="177854" x="4991100" y="1847850"/>
          <p14:tracePt t="177870" x="5003800" y="1809750"/>
          <p14:tracePt t="177887" x="5016500" y="1771650"/>
          <p14:tracePt t="177889" x="5022850" y="1746250"/>
          <p14:tracePt t="177904" x="5035550" y="1695450"/>
          <p14:tracePt t="177920" x="5041900" y="1676400"/>
          <p14:tracePt t="177937" x="5048250" y="1657350"/>
          <p14:tracePt t="177953" x="5048250" y="1651000"/>
          <p14:tracePt t="177970" x="5048250" y="1644650"/>
          <p14:tracePt t="177987" x="5048250" y="1638300"/>
          <p14:tracePt t="178038" x="5041900" y="1638300"/>
          <p14:tracePt t="178062" x="5041900" y="1619250"/>
          <p14:tracePt t="178068" x="5041900" y="1612900"/>
          <p14:tracePt t="178076" x="5041900" y="1600200"/>
          <p14:tracePt t="178087" x="5041900" y="1593850"/>
          <p14:tracePt t="178103" x="5035550" y="1587500"/>
          <p14:tracePt t="178120" x="5029200" y="1574800"/>
          <p14:tracePt t="178136" x="5022850" y="1568450"/>
          <p14:tracePt t="178153" x="5010150" y="1555750"/>
          <p14:tracePt t="178170" x="4997450" y="1536700"/>
          <p14:tracePt t="178186" x="4984750" y="1530350"/>
          <p14:tracePt t="178203" x="4965700" y="1517650"/>
          <p14:tracePt t="178220" x="4933950" y="1498600"/>
          <p14:tracePt t="178236" x="4895850" y="1460500"/>
          <p14:tracePt t="178253" x="4857750" y="1416050"/>
          <p14:tracePt t="178270" x="4819650" y="1365250"/>
          <p14:tracePt t="178286" x="4775200" y="1314450"/>
          <p14:tracePt t="178288" x="4756150" y="1282700"/>
          <p14:tracePt t="178303" x="4737100" y="1257300"/>
          <p14:tracePt t="178320" x="4705350" y="1193800"/>
          <p14:tracePt t="178336" x="4692650" y="1168400"/>
          <p14:tracePt t="178353" x="4692650" y="1149350"/>
          <p14:tracePt t="178370" x="4692650" y="1117600"/>
          <p14:tracePt t="178386" x="4699000" y="1085850"/>
          <p14:tracePt t="178403" x="4718050" y="1041400"/>
          <p14:tracePt t="178420" x="4743450" y="990600"/>
          <p14:tracePt t="178436" x="4806950" y="908050"/>
          <p14:tracePt t="178453" x="4826000" y="869950"/>
          <p14:tracePt t="178470" x="4857750" y="844550"/>
          <p14:tracePt t="178486" x="4883150" y="812800"/>
          <p14:tracePt t="178503" x="4914900" y="800100"/>
          <p14:tracePt t="178519" x="4940300" y="787400"/>
          <p14:tracePt t="178536" x="4972050" y="774700"/>
          <p14:tracePt t="178538" x="4984750" y="768350"/>
          <p14:tracePt t="178553" x="5010150" y="762000"/>
          <p14:tracePt t="178570" x="5092700" y="742950"/>
          <p14:tracePt t="178586" x="5175250" y="730250"/>
          <p14:tracePt t="178603" x="5251450" y="723900"/>
          <p14:tracePt t="178619" x="5308600" y="717550"/>
          <p14:tracePt t="178636" x="5384800" y="698500"/>
          <p14:tracePt t="178653" x="5467350" y="685800"/>
          <p14:tracePt t="178669" x="5562600" y="673100"/>
          <p14:tracePt t="178686" x="5664200" y="666750"/>
          <p14:tracePt t="178703" x="5854700" y="654050"/>
          <p14:tracePt t="178719" x="5943600" y="660400"/>
          <p14:tracePt t="178736" x="6032500" y="660400"/>
          <p14:tracePt t="178753" x="6108700" y="654050"/>
          <p14:tracePt t="178769" x="6197600" y="641350"/>
          <p14:tracePt t="178786" x="6261100" y="635000"/>
          <p14:tracePt t="178803" x="6343650" y="628650"/>
          <p14:tracePt t="178820" x="6451600" y="628650"/>
          <p14:tracePt t="178820" x="6521450" y="635000"/>
          <p14:tracePt t="178836" x="6686550" y="660400"/>
          <p14:tracePt t="178853" x="6826250" y="679450"/>
          <p14:tracePt t="178869" x="6940550" y="685800"/>
          <p14:tracePt t="178886" x="7042150" y="698500"/>
          <p14:tracePt t="178902" x="7131050" y="704850"/>
          <p14:tracePt t="178919" x="7219950" y="717550"/>
          <p14:tracePt t="178936" x="7296150" y="730250"/>
          <p14:tracePt t="178952" x="7372350" y="736600"/>
          <p14:tracePt t="178969" x="7467600" y="762000"/>
          <p14:tracePt t="178985" x="7518400" y="768350"/>
          <p14:tracePt t="179002" x="7556500" y="781050"/>
          <p14:tracePt t="179019" x="7600950" y="793750"/>
          <p14:tracePt t="179036" x="7639050" y="806450"/>
          <p14:tracePt t="179052" x="7677150" y="819150"/>
          <p14:tracePt t="179069" x="7708900" y="831850"/>
          <p14:tracePt t="179070" x="7721600" y="838200"/>
          <p14:tracePt t="179086" x="7727950" y="844550"/>
          <p14:tracePt t="179102" x="7747000" y="857250"/>
          <p14:tracePt t="179119" x="7753350" y="863600"/>
          <p14:tracePt t="179136" x="7766050" y="869950"/>
          <p14:tracePt t="179152" x="7778750" y="882650"/>
          <p14:tracePt t="179169" x="7791450" y="889000"/>
          <p14:tracePt t="179186" x="7804150" y="901700"/>
          <p14:tracePt t="179202" x="7810500" y="920750"/>
          <p14:tracePt t="179219" x="7823200" y="933450"/>
          <p14:tracePt t="179220" x="7829550" y="946150"/>
          <p14:tracePt t="179236" x="7829550" y="965200"/>
          <p14:tracePt t="179252" x="7842250" y="1003300"/>
          <p14:tracePt t="179269" x="7854950" y="1028700"/>
          <p14:tracePt t="179285" x="7854950" y="1066800"/>
          <p14:tracePt t="179302" x="7861300" y="1098550"/>
          <p14:tracePt t="179319" x="7861300" y="1136650"/>
          <p14:tracePt t="179336" x="7861300" y="1206500"/>
          <p14:tracePt t="179352" x="7861300" y="1244600"/>
          <p14:tracePt t="179369" x="7861300" y="1276350"/>
          <p14:tracePt t="179385" x="7861300" y="1314450"/>
          <p14:tracePt t="179402" x="7854950" y="1346200"/>
          <p14:tracePt t="179419" x="7848600" y="1365250"/>
          <p14:tracePt t="179435" x="7848600" y="1377950"/>
          <p14:tracePt t="179452" x="7848600" y="1384300"/>
          <p14:tracePt t="179469" x="7842250" y="1397000"/>
          <p14:tracePt t="179486" x="7842250" y="1403350"/>
          <p14:tracePt t="179502" x="7835900" y="1409700"/>
          <p14:tracePt t="179519" x="7823200" y="1416050"/>
          <p14:tracePt t="179535" x="7797800" y="1428750"/>
          <p14:tracePt t="179552" x="7759700" y="1447800"/>
          <p14:tracePt t="179568" x="7708900" y="1466850"/>
          <p14:tracePt t="179585" x="7651750" y="1492250"/>
          <p14:tracePt t="179602" x="7512050" y="1524000"/>
          <p14:tracePt t="179618" x="7454900" y="1536700"/>
          <p14:tracePt t="179635" x="7378700" y="1549400"/>
          <p14:tracePt t="179652" x="7258050" y="1555750"/>
          <p14:tracePt t="179668" x="7156450" y="1574800"/>
          <p14:tracePt t="179685" x="7061200" y="1587500"/>
          <p14:tracePt t="179702" x="6953250" y="1600200"/>
          <p14:tracePt t="179718" x="6832600" y="1619250"/>
          <p14:tracePt t="179735" x="6743700" y="1625600"/>
          <p14:tracePt t="179736" x="6699250" y="1625600"/>
          <p14:tracePt t="179752" x="6584950" y="1625600"/>
          <p14:tracePt t="179768" x="6483350" y="1619250"/>
          <p14:tracePt t="179785" x="6369050" y="1619250"/>
          <p14:tracePt t="179802" x="6248400" y="1606550"/>
          <p14:tracePt t="179818" x="6121400" y="1593850"/>
          <p14:tracePt t="179835" x="5981700" y="1587500"/>
          <p14:tracePt t="179852" x="5861050" y="1587500"/>
          <p14:tracePt t="179868" x="5753100" y="1574800"/>
          <p14:tracePt t="179885" x="5645150" y="1574800"/>
          <p14:tracePt t="179901" x="5588000" y="1574800"/>
          <p14:tracePt t="179918" x="5511800" y="1587500"/>
          <p14:tracePt t="179935" x="5410200" y="1587500"/>
          <p14:tracePt t="179952" x="5270500" y="1587500"/>
          <p14:tracePt t="179968" x="5143500" y="1587500"/>
          <p14:tracePt t="179985" x="5054600" y="1587500"/>
          <p14:tracePt t="179986" x="5010150" y="1593850"/>
          <p14:tracePt t="180002" x="4902200" y="1606550"/>
          <p14:tracePt t="180018" x="4775200" y="1612900"/>
          <p14:tracePt t="180035" x="4679950" y="1612900"/>
          <p14:tracePt t="180051" x="4622800" y="1612900"/>
          <p14:tracePt t="180068" x="4591050" y="1612900"/>
          <p14:tracePt t="180085" x="4578350" y="1612900"/>
          <p14:tracePt t="180101" x="4572000" y="1612900"/>
          <p14:tracePt t="180118" x="4559300" y="1612900"/>
          <p14:tracePt t="180135" x="4552950" y="1612900"/>
          <p14:tracePt t="180151" x="4540250" y="1612900"/>
          <p14:tracePt t="180168" x="4533900" y="1612900"/>
          <p14:tracePt t="180185" x="4527550" y="1612900"/>
          <p14:tracePt t="180201" x="4521200" y="1612900"/>
          <p14:tracePt t="180222" x="4514850" y="1612900"/>
          <p14:tracePt t="180236" x="4508500" y="1612900"/>
          <p14:tracePt t="180582" x="4495800" y="1606550"/>
          <p14:tracePt t="180590" x="4489450" y="1606550"/>
          <p14:tracePt t="180601" x="4489450" y="1600200"/>
          <p14:tracePt t="180618" x="4476750" y="1587500"/>
          <p14:tracePt t="180634" x="4470400" y="1581150"/>
          <p14:tracePt t="180651" x="4457700" y="1574800"/>
          <p14:tracePt t="180652" x="4457700" y="1568450"/>
          <p14:tracePt t="180668" x="4445000" y="1562100"/>
          <p14:tracePt t="180684" x="4445000" y="1555750"/>
          <p14:tracePt t="180770" x="4438650" y="1543050"/>
          <p14:tracePt t="180778" x="4438650" y="1536700"/>
          <p14:tracePt t="180784" x="4432300" y="1536700"/>
          <p14:tracePt t="180801" x="4425950" y="1524000"/>
          <p14:tracePt t="180817" x="4425950" y="1511300"/>
          <p14:tracePt t="180834" x="4413250" y="1492250"/>
          <p14:tracePt t="180851" x="4406900" y="1460500"/>
          <p14:tracePt t="180867" x="4394200" y="1428750"/>
          <p14:tracePt t="180884" x="4381500" y="1390650"/>
          <p14:tracePt t="180901" x="4368800" y="1358900"/>
          <p14:tracePt t="180902" x="4368800" y="1333500"/>
          <p14:tracePt t="180918" x="4356100" y="1289050"/>
          <p14:tracePt t="180934" x="4343400" y="1244600"/>
          <p14:tracePt t="180951" x="4343400" y="1193800"/>
          <p14:tracePt t="180967" x="4349750" y="1149350"/>
          <p14:tracePt t="180984" x="4362450" y="1085850"/>
          <p14:tracePt t="181001" x="4375150" y="1035050"/>
          <p14:tracePt t="181017" x="4387850" y="990600"/>
          <p14:tracePt t="181034" x="4400550" y="939800"/>
          <p14:tracePt t="181051" x="4400550" y="869950"/>
          <p14:tracePt t="181067" x="4406900" y="825500"/>
          <p14:tracePt t="181084" x="4419600" y="787400"/>
          <p14:tracePt t="181100" x="4438650" y="749300"/>
          <p14:tracePt t="181117" x="4451350" y="717550"/>
          <p14:tracePt t="181134" x="4470400" y="679450"/>
          <p14:tracePt t="181150" x="4489450" y="641350"/>
          <p14:tracePt t="181167" x="4502150" y="609600"/>
          <p14:tracePt t="181168" x="4508500" y="590550"/>
          <p14:tracePt t="181184" x="4521200" y="571500"/>
          <p14:tracePt t="181201" x="4527550" y="558800"/>
          <p14:tracePt t="181217" x="4540250" y="552450"/>
          <p14:tracePt t="181234" x="4546600" y="546100"/>
          <p14:tracePt t="181250" x="4559300" y="533400"/>
          <p14:tracePt t="181267" x="4597400" y="533400"/>
          <p14:tracePt t="181283" x="4635500" y="533400"/>
          <p14:tracePt t="181300" x="4686300" y="533400"/>
          <p14:tracePt t="181317" x="4768850" y="533400"/>
          <p14:tracePt t="181318" x="4813300" y="533400"/>
          <p14:tracePt t="181334" x="4908550" y="533400"/>
          <p14:tracePt t="181350" x="4991100" y="533400"/>
          <p14:tracePt t="181367" x="5080000" y="527050"/>
          <p14:tracePt t="181384" x="5168900" y="508000"/>
          <p14:tracePt t="181400" x="5276850" y="501650"/>
          <p14:tracePt t="181417" x="5410200" y="495300"/>
          <p14:tracePt t="181419" x="5480050" y="495300"/>
          <p14:tracePt t="181434" x="5632450" y="495300"/>
          <p14:tracePt t="181450" x="5803900" y="520700"/>
          <p14:tracePt t="181467" x="5994400" y="558800"/>
          <p14:tracePt t="181483" x="6146800" y="584200"/>
          <p14:tracePt t="181500" x="6254750" y="609600"/>
          <p14:tracePt t="181517" x="6343650" y="622300"/>
          <p14:tracePt t="181535" x="6432550" y="628650"/>
          <p14:tracePt t="181537" x="6464300" y="628650"/>
          <p14:tracePt t="181550" x="6496050" y="628650"/>
          <p14:tracePt t="181567" x="6572250" y="628650"/>
          <p14:tracePt t="181568" x="6616700" y="635000"/>
          <p14:tracePt t="181584" x="6705600" y="641350"/>
          <p14:tracePt t="181601" x="6794500" y="654050"/>
          <p14:tracePt t="181617" x="6870700" y="666750"/>
          <p14:tracePt t="181634" x="6959600" y="673100"/>
          <p14:tracePt t="181650" x="7061200" y="679450"/>
          <p14:tracePt t="181667" x="7175500" y="698500"/>
          <p14:tracePt t="181684" x="7321550" y="717550"/>
          <p14:tracePt t="181700" x="7410450" y="736600"/>
          <p14:tracePt t="181717" x="7473950" y="736600"/>
          <p14:tracePt t="181733" x="7543800" y="749300"/>
          <p14:tracePt t="181750" x="7626350" y="762000"/>
          <p14:tracePt t="181767" x="7683500" y="774700"/>
          <p14:tracePt t="181783" x="7734300" y="787400"/>
          <p14:tracePt t="181800" x="7766050" y="800100"/>
          <p14:tracePt t="181817" x="7791450" y="806450"/>
          <p14:tracePt t="181818" x="7804150" y="812800"/>
          <p14:tracePt t="181833" x="7810500" y="819150"/>
          <p14:tracePt t="181834" x="7816850" y="825500"/>
          <p14:tracePt t="181850" x="7829550" y="831850"/>
          <p14:tracePt t="181866" x="7842250" y="844550"/>
          <p14:tracePt t="181883" x="7861300" y="850900"/>
          <p14:tracePt t="181900" x="7880350" y="863600"/>
          <p14:tracePt t="181916" x="7886700" y="869950"/>
          <p14:tracePt t="181933" x="7893050" y="869950"/>
          <p14:tracePt t="181950" x="7899400" y="882650"/>
          <p14:tracePt t="181966" x="7912100" y="901700"/>
          <p14:tracePt t="181983" x="7918450" y="914400"/>
          <p14:tracePt t="182000" x="7931150" y="933450"/>
          <p14:tracePt t="182016" x="7943850" y="971550"/>
          <p14:tracePt t="182033" x="7956550" y="1016000"/>
          <p14:tracePt t="182050" x="7969250" y="1047750"/>
          <p14:tracePt t="182066" x="7981950" y="1104900"/>
          <p14:tracePt t="182083" x="7988300" y="1155700"/>
          <p14:tracePt t="182084" x="7994650" y="1181100"/>
          <p14:tracePt t="182100" x="7994650" y="1225550"/>
          <p14:tracePt t="182116" x="7994650" y="1270000"/>
          <p14:tracePt t="182134" x="7994650" y="1308100"/>
          <p14:tracePt t="182150" x="7994650" y="1358900"/>
          <p14:tracePt t="182166" x="7988300" y="1403350"/>
          <p14:tracePt t="182183" x="7975600" y="1454150"/>
          <p14:tracePt t="182200" x="7969250" y="1485900"/>
          <p14:tracePt t="182216" x="7962900" y="1530350"/>
          <p14:tracePt t="182233" x="7950200" y="1581150"/>
          <p14:tracePt t="182249" x="7943850" y="1593850"/>
          <p14:tracePt t="182266" x="7943850" y="1606550"/>
          <p14:tracePt t="182283" x="7943850" y="1612900"/>
          <p14:tracePt t="182299" x="7931150" y="1625600"/>
          <p14:tracePt t="182316" x="7924800" y="1631950"/>
          <p14:tracePt t="182333" x="7918450" y="1638300"/>
          <p14:tracePt t="182334" x="7918450" y="1644650"/>
          <p14:tracePt t="182349" x="7912100" y="1644650"/>
          <p14:tracePt t="182366" x="7912100" y="1651000"/>
          <p14:tracePt t="182383" x="7905750" y="1651000"/>
          <p14:tracePt t="182399" x="7899400" y="1651000"/>
          <p14:tracePt t="182416" x="7893050" y="1657350"/>
          <p14:tracePt t="182433" x="7874000" y="1663700"/>
          <p14:tracePt t="182449" x="7829550" y="1663700"/>
          <p14:tracePt t="182465" x="7772400" y="1663700"/>
          <p14:tracePt t="182482" x="7708900" y="1657350"/>
          <p14:tracePt t="182499" x="7613650" y="1638300"/>
          <p14:tracePt t="182516" x="7537450" y="1625600"/>
          <p14:tracePt t="182533" x="7467600" y="1612900"/>
          <p14:tracePt t="182549" x="7391400" y="1612900"/>
          <p14:tracePt t="182566" x="7315200" y="1612900"/>
          <p14:tracePt t="182583" x="7258050" y="1612900"/>
          <p14:tracePt t="182600" x="7181850" y="1619250"/>
          <p14:tracePt t="182616" x="7137400" y="1625600"/>
          <p14:tracePt t="182633" x="7061200" y="1625600"/>
          <p14:tracePt t="182649" x="6985000" y="1625600"/>
          <p14:tracePt t="182666" x="6877050" y="1631950"/>
          <p14:tracePt t="182682" x="6750050" y="1638300"/>
          <p14:tracePt t="182699" x="6623050" y="1638300"/>
          <p14:tracePt t="182716" x="6496050" y="1638300"/>
          <p14:tracePt t="182733" x="6375400" y="1619250"/>
          <p14:tracePt t="182749" x="6286500" y="1619250"/>
          <p14:tracePt t="182750" x="6254750" y="1619250"/>
          <p14:tracePt t="182766" x="6197600" y="1619250"/>
          <p14:tracePt t="182782" x="6140450" y="1619250"/>
          <p14:tracePt t="182799" x="6051550" y="1638300"/>
          <p14:tracePt t="182816" x="5962650" y="1657350"/>
          <p14:tracePt t="182832" x="5873750" y="1676400"/>
          <p14:tracePt t="182849" x="5772150" y="1689100"/>
          <p14:tracePt t="182866" x="5638800" y="1708150"/>
          <p14:tracePt t="182882" x="5575300" y="1720850"/>
          <p14:tracePt t="182899" x="5505450" y="1727200"/>
          <p14:tracePt t="182916" x="5429250" y="1727200"/>
          <p14:tracePt t="182932" x="5372100" y="1720850"/>
          <p14:tracePt t="182949" x="5327650" y="1720850"/>
          <p14:tracePt t="182965" x="5283200" y="1720850"/>
          <p14:tracePt t="182982" x="5257800" y="1720850"/>
          <p14:tracePt t="182999" x="5251450" y="1720850"/>
          <p14:tracePt t="183055" x="5245100" y="1720850"/>
          <p14:tracePt t="183070" x="5245100" y="1746250"/>
          <p14:tracePt t="183078" x="5245100" y="1784350"/>
          <p14:tracePt t="183086" x="5245100" y="1835150"/>
          <p14:tracePt t="183099" x="5238750" y="1905000"/>
          <p14:tracePt t="183115" x="5219700" y="2063750"/>
          <p14:tracePt t="183132" x="5232400" y="2381250"/>
          <p14:tracePt t="183149" x="5276850" y="2698750"/>
          <p14:tracePt t="183165" x="5314950" y="3168650"/>
          <p14:tracePt t="183182" x="5327650" y="3689350"/>
          <p14:tracePt t="183199" x="5372100" y="4324350"/>
          <p14:tracePt t="183215" x="5410200" y="4787900"/>
          <p14:tracePt t="183232" x="5391150" y="5232400"/>
          <p14:tracePt t="183249" x="5397500" y="5607050"/>
          <p14:tracePt t="183266" x="5448300" y="5924550"/>
          <p14:tracePt t="183282" x="5492750" y="6083300"/>
          <p14:tracePt t="183299" x="5518150" y="6203950"/>
          <p14:tracePt t="183315" x="5518150" y="6261100"/>
          <p14:tracePt t="183332" x="5518150" y="6305550"/>
          <p14:tracePt t="183348" x="5505450" y="6343650"/>
          <p14:tracePt t="183365" x="5492750" y="6381750"/>
          <p14:tracePt t="183382" x="5480050" y="6413500"/>
          <p14:tracePt t="183399" x="5461000" y="6470650"/>
          <p14:tracePt t="183415" x="5441950" y="6508750"/>
          <p14:tracePt t="183432" x="5422900" y="6546850"/>
          <p14:tracePt t="183448" x="5397500" y="6584950"/>
          <p14:tracePt t="183465" x="5391150" y="6597650"/>
          <p14:tracePt t="183482" x="5372100" y="6604000"/>
          <p14:tracePt t="183498" x="5365750" y="6616700"/>
          <p14:tracePt t="183515" x="5340350" y="6629400"/>
          <p14:tracePt t="183516" x="5327650" y="6629400"/>
          <p14:tracePt t="183532" x="5302250" y="6629400"/>
          <p14:tracePt t="183548" x="5270500" y="6629400"/>
          <p14:tracePt t="183565" x="5232400" y="6623050"/>
          <p14:tracePt t="183582" x="5181600" y="6616700"/>
          <p14:tracePt t="183598" x="5137150" y="6616700"/>
          <p14:tracePt t="183615" x="5054600" y="6616700"/>
          <p14:tracePt t="183632" x="4965700" y="6616700"/>
          <p14:tracePt t="183648" x="4883150" y="6616700"/>
          <p14:tracePt t="183665" x="4813300" y="6616700"/>
          <p14:tracePt t="183666" x="4787900" y="6616700"/>
          <p14:tracePt t="183682" x="4749800" y="6616700"/>
          <p14:tracePt t="183698" x="4730750" y="6616700"/>
          <p14:tracePt t="183715" x="4711700" y="6623050"/>
          <p14:tracePt t="183731" x="4705350" y="6629400"/>
          <p14:tracePt t="183748" x="4686300" y="6635750"/>
          <p14:tracePt t="183765" x="4673600" y="6642100"/>
          <p14:tracePt t="183782" x="4648200" y="6654800"/>
          <p14:tracePt t="183798" x="4622800" y="6654800"/>
          <p14:tracePt t="183815" x="4591050" y="6654800"/>
          <p14:tracePt t="183831" x="4552950" y="6661150"/>
          <p14:tracePt t="183848" x="4495800" y="6661150"/>
          <p14:tracePt t="183865" x="4438650" y="6661150"/>
          <p14:tracePt t="183882" x="4362450" y="6648450"/>
          <p14:tracePt t="183898" x="4254500" y="6623050"/>
          <p14:tracePt t="183915" x="4152900" y="6591300"/>
          <p14:tracePt t="183932" x="4013200" y="6565900"/>
          <p14:tracePt t="183948" x="3924300" y="6546850"/>
          <p14:tracePt t="183965" x="3835400" y="6534150"/>
          <p14:tracePt t="183981" x="3740150" y="6521450"/>
          <p14:tracePt t="183998" x="3676650" y="6508750"/>
          <p14:tracePt t="184016" x="3613150" y="6489700"/>
          <p14:tracePt t="184031" x="3568700" y="6489700"/>
          <p14:tracePt t="184048" x="3511550" y="6483350"/>
          <p14:tracePt t="184065" x="3486150" y="6483350"/>
          <p14:tracePt t="184081" x="3473450" y="6483350"/>
          <p14:tracePt t="184098" x="3467100" y="6483350"/>
          <p14:tracePt t="184115" x="3454400" y="6483350"/>
          <p14:tracePt t="184130" x="3448050" y="6483350"/>
          <p14:tracePt t="184147" x="3441700" y="6483350"/>
          <p14:tracePt t="184164" x="3429000" y="6483350"/>
          <p14:tracePt t="184182" x="3422650" y="6483350"/>
          <p14:tracePt t="184182" x="3416300" y="6483350"/>
          <p14:tracePt t="184198" x="3409950" y="6483350"/>
          <p14:tracePt t="184215" x="3397250" y="6483350"/>
          <p14:tracePt t="184231" x="3390900" y="6483350"/>
          <p14:tracePt t="184698" x="3422650" y="6483350"/>
          <p14:tracePt t="184706" x="3460750" y="6483350"/>
          <p14:tracePt t="184715" x="3505200" y="6483350"/>
          <p14:tracePt t="184730" x="3632200" y="6483350"/>
          <p14:tracePt t="184747" x="3752850" y="6489700"/>
          <p14:tracePt t="184764" x="3873500" y="6508750"/>
          <p14:tracePt t="184781" x="3975100" y="6521450"/>
          <p14:tracePt t="184797" x="4038600" y="6527800"/>
          <p14:tracePt t="184814" x="4102100" y="6527800"/>
          <p14:tracePt t="184831" x="4159250" y="6534150"/>
          <p14:tracePt t="184833" x="4197350" y="6540500"/>
          <p14:tracePt t="184848" x="4248150" y="6553200"/>
          <p14:tracePt t="184864" x="4279900" y="6565900"/>
          <p14:tracePt t="184880" x="4305300" y="6572250"/>
          <p14:tracePt t="184897" x="4330700" y="6578600"/>
          <p14:tracePt t="184914" x="4337050" y="6578600"/>
          <p14:tracePt t="185020" x="4343400" y="6578600"/>
          <p14:tracePt t="185028" x="4349750" y="6584950"/>
          <p14:tracePt t="185036" x="4349750" y="6591300"/>
          <p14:tracePt t="185047" x="4356100" y="6591300"/>
          <p14:tracePt t="185064" x="4368800" y="6597650"/>
          <p14:tracePt t="185081" x="4381500" y="6597650"/>
          <p14:tracePt t="185097" x="4387850" y="6597650"/>
          <p14:tracePt t="185192" x="4381500" y="6597650"/>
          <p14:tracePt t="185200" x="4375150" y="6597650"/>
          <p14:tracePt t="185214" x="4362450" y="6597650"/>
          <p14:tracePt t="185230" x="4343400" y="6597650"/>
          <p14:tracePt t="185247" x="4305300" y="6597650"/>
          <p14:tracePt t="185263" x="4273550" y="6597650"/>
          <p14:tracePt t="185280" x="4254500" y="6597650"/>
          <p14:tracePt t="185297" x="4241800" y="6597650"/>
          <p14:tracePt t="185324" x="4235450" y="6597650"/>
          <p14:tracePt t="185732" x="4241800" y="6597650"/>
          <p14:tracePt t="185858" x="4241800" y="65913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334" y="891424"/>
            <a:ext cx="2758679" cy="1356478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2399052" y="1541088"/>
            <a:ext cx="3710753" cy="457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475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-135474"/>
            <a:ext cx="8534400" cy="1356360"/>
          </a:xfrm>
        </p:spPr>
        <p:txBody>
          <a:bodyPr/>
          <a:lstStyle/>
          <a:p>
            <a:r>
              <a:rPr lang="en-US" altLang="th-TH" sz="4000" dirty="0"/>
              <a:t>11.2 Maximum Average Power </a:t>
            </a:r>
            <a:r>
              <a:rPr lang="en-US" altLang="th-TH" sz="4000" dirty="0" smtClean="0"/>
              <a:t>Transfer</a:t>
            </a:r>
            <a:endParaRPr lang="en-US" altLang="th-TH" sz="4000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A94C2-11D0-4226-9364-245701D6AFFD}" type="slidenum">
              <a:rPr lang="en-US" altLang="th-TH"/>
              <a:pPr/>
              <a:t>23</a:t>
            </a:fld>
            <a:endParaRPr lang="en-US" altLang="th-T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6984"/>
          <a:stretch/>
        </p:blipFill>
        <p:spPr>
          <a:xfrm>
            <a:off x="304800" y="1014727"/>
            <a:ext cx="2006036" cy="137171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14600" y="1053461"/>
            <a:ext cx="3206326" cy="1500411"/>
          </a:xfrm>
          <a:prstGeom prst="rect">
            <a:avLst/>
          </a:prstGeom>
          <a:solidFill>
            <a:schemeClr val="bg1"/>
          </a:solidFill>
          <a:ln w="25400">
            <a:solidFill>
              <a:srgbClr val="FF3300"/>
            </a:solidFill>
          </a:ln>
        </p:spPr>
        <p:txBody>
          <a:bodyPr wrap="none" rtlCol="0">
            <a:spAutoFit/>
          </a:bodyPr>
          <a:lstStyle/>
          <a:p>
            <a:pPr marL="0" lvl="1" algn="ctr">
              <a:lnSpc>
                <a:spcPts val="3600"/>
              </a:lnSpc>
            </a:pP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วงจรไฟฟ้าสามารถ</a:t>
            </a:r>
          </a:p>
          <a:p>
            <a:pPr marL="0" lvl="1" algn="ctr">
              <a:lnSpc>
                <a:spcPts val="3600"/>
              </a:lnSpc>
            </a:pP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แทนได้ด้วย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altLang="th-TH" sz="3600" b="1" dirty="0" err="1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Thevenin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marL="0" lvl="1" algn="ctr">
              <a:lnSpc>
                <a:spcPts val="3600"/>
              </a:lnSpc>
            </a:pP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Equivalent circuit</a:t>
            </a:r>
            <a:endParaRPr lang="en-US" alt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53516"/>
          <a:stretch/>
        </p:blipFill>
        <p:spPr>
          <a:xfrm>
            <a:off x="830882" y="3441847"/>
            <a:ext cx="2415749" cy="47114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4607" y="3362602"/>
            <a:ext cx="510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/>
          <a:srcRect t="56685"/>
          <a:stretch/>
        </p:blipFill>
        <p:spPr>
          <a:xfrm>
            <a:off x="3958045" y="3542378"/>
            <a:ext cx="2415749" cy="43902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7458" y="4145528"/>
            <a:ext cx="1683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จะได้กระแส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1407" y="3946260"/>
            <a:ext cx="5601185" cy="93734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35558" y="5006160"/>
            <a:ext cx="370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Average Power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882" y="5553261"/>
            <a:ext cx="5425910" cy="9221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54776" y="2651784"/>
            <a:ext cx="7241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เราต้องการทราบว่า 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altLang="th-TH" sz="36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มีค่าเป็นเท่าไรจึงจะได้ 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สูงที่สุด</a:t>
            </a:r>
            <a:endParaRPr lang="en-US" alt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6892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231"/>
    </mc:Choice>
    <mc:Fallback xmlns="">
      <p:transition spd="slow" advTm="21823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9480" x="4222750" y="6591300"/>
          <p14:tracePt t="39487" x="4216400" y="6591300"/>
          <p14:tracePt t="39499" x="4210050" y="6591300"/>
          <p14:tracePt t="39516" x="4184650" y="6584950"/>
          <p14:tracePt t="39533" x="4178300" y="6584950"/>
          <p14:tracePt t="39761" x="4191000" y="6597650"/>
          <p14:tracePt t="39769" x="4222750" y="6616700"/>
          <p14:tracePt t="39777" x="4273550" y="6642100"/>
          <p14:tracePt t="39785" x="4330700" y="6667500"/>
          <p14:tracePt t="39799" x="4375150" y="6686550"/>
          <p14:tracePt t="39816" x="4406900" y="6692900"/>
          <p14:tracePt t="39832" x="4413250" y="6692900"/>
          <p14:tracePt t="39849" x="4451350" y="6654800"/>
          <p14:tracePt t="39866" x="4508500" y="6559550"/>
          <p14:tracePt t="39882" x="4597400" y="6438900"/>
          <p14:tracePt t="39899" x="4737100" y="6248400"/>
          <p14:tracePt t="39916" x="4895850" y="6076950"/>
          <p14:tracePt t="39933" x="5022850" y="5886450"/>
          <p14:tracePt t="39949" x="5080000" y="5810250"/>
          <p14:tracePt t="39966" x="5105400" y="5772150"/>
          <p14:tracePt t="39982" x="5111750" y="5765800"/>
          <p14:tracePt t="39999" x="5118100" y="5753100"/>
          <p14:tracePt t="40016" x="5118100" y="5734050"/>
          <p14:tracePt t="40032" x="5118100" y="5708650"/>
          <p14:tracePt t="40049" x="5118100" y="5670550"/>
          <p14:tracePt t="40065" x="5124450" y="5638800"/>
          <p14:tracePt t="40082" x="5137150" y="5568950"/>
          <p14:tracePt t="40099" x="5143500" y="5518150"/>
          <p14:tracePt t="40115" x="5156200" y="5467350"/>
          <p14:tracePt t="40132" x="5168900" y="5422900"/>
          <p14:tracePt t="40148" x="5181600" y="5334000"/>
          <p14:tracePt t="40166" x="5181600" y="5232400"/>
          <p14:tracePt t="40183" x="5175250" y="5124450"/>
          <p14:tracePt t="40183" x="5168900" y="5048250"/>
          <p14:tracePt t="40199" x="5149850" y="4876800"/>
          <p14:tracePt t="40216" x="5111750" y="4660900"/>
          <p14:tracePt t="40232" x="5022850" y="4356100"/>
          <p14:tracePt t="40249" x="5016500" y="3962400"/>
          <p14:tracePt t="40266" x="5022850" y="3549650"/>
          <p14:tracePt t="40282" x="4959350" y="3054350"/>
          <p14:tracePt t="40299" x="4864100" y="2508250"/>
          <p14:tracePt t="40316" x="4692650" y="2063750"/>
          <p14:tracePt t="40333" x="4413250" y="1492250"/>
          <p14:tracePt t="40349" x="4298950" y="1212850"/>
          <p14:tracePt t="40366" x="4248150" y="1060450"/>
          <p14:tracePt t="40382" x="4229100" y="958850"/>
          <p14:tracePt t="40399" x="4216400" y="908050"/>
          <p14:tracePt t="40415" x="4210050" y="895350"/>
          <p14:tracePt t="40443" x="4203700" y="895350"/>
          <p14:tracePt t="40653" x="4210050" y="895350"/>
          <p14:tracePt t="40811" x="4216400" y="895350"/>
          <p14:tracePt t="40824" x="4222750" y="901700"/>
          <p14:tracePt t="40832" x="4229100" y="908050"/>
          <p14:tracePt t="40848" x="4248150" y="914400"/>
          <p14:tracePt t="40865" x="4286250" y="927100"/>
          <p14:tracePt t="40882" x="4318000" y="946150"/>
          <p14:tracePt t="40898" x="4356100" y="977900"/>
          <p14:tracePt t="40915" x="4400550" y="1016000"/>
          <p14:tracePt t="40932" x="4457700" y="1066800"/>
          <p14:tracePt t="40948" x="4489450" y="1092200"/>
          <p14:tracePt t="40965" x="4502150" y="1111250"/>
          <p14:tracePt t="40981" x="4508500" y="1117600"/>
          <p14:tracePt t="40998" x="4514850" y="1130300"/>
          <p14:tracePt t="40999" x="4521200" y="1130300"/>
          <p14:tracePt t="41155" x="4527550" y="1123950"/>
          <p14:tracePt t="41163" x="4540250" y="1117600"/>
          <p14:tracePt t="41171" x="4552950" y="1117600"/>
          <p14:tracePt t="41181" x="4559300" y="1111250"/>
          <p14:tracePt t="41198" x="4603750" y="1104900"/>
          <p14:tracePt t="41214" x="4648200" y="1098550"/>
          <p14:tracePt t="41231" x="4699000" y="1098550"/>
          <p14:tracePt t="41248" x="4743450" y="1098550"/>
          <p14:tracePt t="41265" x="4787900" y="1098550"/>
          <p14:tracePt t="41281" x="4819650" y="1098550"/>
          <p14:tracePt t="41298" x="4851400" y="1098550"/>
          <p14:tracePt t="41314" x="4883150" y="1098550"/>
          <p14:tracePt t="41331" x="4914900" y="1098550"/>
          <p14:tracePt t="41348" x="4927600" y="1098550"/>
          <p14:tracePt t="41364" x="4933950" y="1104900"/>
          <p14:tracePt t="41381" x="4946650" y="1104900"/>
          <p14:tracePt t="41398" x="4965700" y="1104900"/>
          <p14:tracePt t="41414" x="4984750" y="1104900"/>
          <p14:tracePt t="41431" x="5010150" y="1104900"/>
          <p14:tracePt t="41448" x="5048250" y="1098550"/>
          <p14:tracePt t="41464" x="5080000" y="1098550"/>
          <p14:tracePt t="41481" x="5105400" y="1098550"/>
          <p14:tracePt t="41498" x="5118100" y="1098550"/>
          <p14:tracePt t="41515" x="5137150" y="1098550"/>
          <p14:tracePt t="41531" x="5149850" y="1098550"/>
          <p14:tracePt t="41548" x="5162550" y="1098550"/>
          <p14:tracePt t="41564" x="5175250" y="1098550"/>
          <p14:tracePt t="41581" x="5194300" y="1098550"/>
          <p14:tracePt t="41598" x="5219700" y="1098550"/>
          <p14:tracePt t="41614" x="5238750" y="1098550"/>
          <p14:tracePt t="41631" x="5257800" y="1098550"/>
          <p14:tracePt t="41648" x="5270500" y="1098550"/>
          <p14:tracePt t="41664" x="5276850" y="1098550"/>
          <p14:tracePt t="41681" x="5289550" y="1098550"/>
          <p14:tracePt t="41697" x="5295900" y="1098550"/>
          <p14:tracePt t="41713" x="5302250" y="1098550"/>
          <p14:tracePt t="41730" x="5314950" y="1098550"/>
          <p14:tracePt t="41747" x="5327650" y="1098550"/>
          <p14:tracePt t="41749" x="5346700" y="1098550"/>
          <p14:tracePt t="41764" x="5359400" y="1098550"/>
          <p14:tracePt t="41781" x="5397500" y="1098550"/>
          <p14:tracePt t="41797" x="5429250" y="1098550"/>
          <p14:tracePt t="41814" x="5461000" y="1092200"/>
          <p14:tracePt t="41831" x="5492750" y="1092200"/>
          <p14:tracePt t="41847" x="5524500" y="1092200"/>
          <p14:tracePt t="41864" x="5556250" y="1092200"/>
          <p14:tracePt t="41880" x="5588000" y="1092200"/>
          <p14:tracePt t="41897" x="5626100" y="1092200"/>
          <p14:tracePt t="41914" x="5708650" y="1066800"/>
          <p14:tracePt t="41931" x="5791200" y="1028700"/>
          <p14:tracePt t="41947" x="5905500" y="984250"/>
          <p14:tracePt t="41964" x="6007100" y="965200"/>
          <p14:tracePt t="41980" x="6045200" y="958850"/>
          <p14:tracePt t="41997" x="6064250" y="952500"/>
          <p14:tracePt t="42013" x="6083300" y="952500"/>
          <p14:tracePt t="42030" x="6121400" y="946150"/>
          <p14:tracePt t="42031" x="6140450" y="939800"/>
          <p14:tracePt t="42047" x="6165850" y="927100"/>
          <p14:tracePt t="42064" x="6191250" y="914400"/>
          <p14:tracePt t="42080" x="6197600" y="914400"/>
          <p14:tracePt t="42097" x="6203950" y="908050"/>
          <p14:tracePt t="42114" x="6216650" y="901700"/>
          <p14:tracePt t="42130" x="6248400" y="889000"/>
          <p14:tracePt t="42147" x="6280150" y="889000"/>
          <p14:tracePt t="42164" x="6311900" y="876300"/>
          <p14:tracePt t="42166" x="6318250" y="876300"/>
          <p14:tracePt t="42181" x="6330950" y="869950"/>
          <p14:tracePt t="42197" x="6337300" y="869950"/>
          <p14:tracePt t="42219" x="6343650" y="869950"/>
          <p14:tracePt t="42337" x="6337300" y="869950"/>
          <p14:tracePt t="42345" x="6311900" y="869950"/>
          <p14:tracePt t="42353" x="6286500" y="863600"/>
          <p14:tracePt t="42363" x="6254750" y="863600"/>
          <p14:tracePt t="42380" x="6178550" y="863600"/>
          <p14:tracePt t="42397" x="6089650" y="863600"/>
          <p14:tracePt t="42413" x="5975350" y="863600"/>
          <p14:tracePt t="42430" x="5854700" y="857250"/>
          <p14:tracePt t="42431" x="5803900" y="857250"/>
          <p14:tracePt t="42447" x="5715000" y="857250"/>
          <p14:tracePt t="42463" x="5638800" y="850900"/>
          <p14:tracePt t="42480" x="5581650" y="850900"/>
          <p14:tracePt t="42497" x="5486400" y="831850"/>
          <p14:tracePt t="42513" x="5429250" y="825500"/>
          <p14:tracePt t="42530" x="5391150" y="825500"/>
          <p14:tracePt t="42547" x="5340350" y="825500"/>
          <p14:tracePt t="42563" x="5226050" y="825500"/>
          <p14:tracePt t="42580" x="5137150" y="831850"/>
          <p14:tracePt t="42597" x="5080000" y="831850"/>
          <p14:tracePt t="42613" x="5029200" y="831850"/>
          <p14:tracePt t="42630" x="5010150" y="831850"/>
          <p14:tracePt t="42646" x="4997450" y="838200"/>
          <p14:tracePt t="42663" x="4953000" y="838200"/>
          <p14:tracePt t="42680" x="4902200" y="838200"/>
          <p14:tracePt t="42682" x="4857750" y="838200"/>
          <p14:tracePt t="42697" x="4768850" y="838200"/>
          <p14:tracePt t="42713" x="4679950" y="838200"/>
          <p14:tracePt t="42730" x="4552950" y="838200"/>
          <p14:tracePt t="42746" x="4445000" y="844550"/>
          <p14:tracePt t="42763" x="4368800" y="863600"/>
          <p14:tracePt t="42780" x="4279900" y="876300"/>
          <p14:tracePt t="42796" x="4165600" y="901700"/>
          <p14:tracePt t="42813" x="4057650" y="920750"/>
          <p14:tracePt t="42830" x="3930650" y="920750"/>
          <p14:tracePt t="42846" x="3879850" y="920750"/>
          <p14:tracePt t="42863" x="3816350" y="927100"/>
          <p14:tracePt t="42880" x="3714750" y="927100"/>
          <p14:tracePt t="42896" x="3575050" y="914400"/>
          <p14:tracePt t="42913" x="3435350" y="876300"/>
          <p14:tracePt t="42930" x="3295650" y="863600"/>
          <p14:tracePt t="42948" x="3111500" y="844550"/>
          <p14:tracePt t="42963" x="3022600" y="831850"/>
          <p14:tracePt t="42980" x="2959100" y="825500"/>
          <p14:tracePt t="42996" x="2895600" y="812800"/>
          <p14:tracePt t="43013" x="2857500" y="806450"/>
          <p14:tracePt t="43030" x="2813050" y="793750"/>
          <p14:tracePt t="43046" x="2781300" y="781050"/>
          <p14:tracePt t="43063" x="2743200" y="774700"/>
          <p14:tracePt t="43080" x="2705100" y="762000"/>
          <p14:tracePt t="43097" x="2654300" y="749300"/>
          <p14:tracePt t="43113" x="2635250" y="742950"/>
          <p14:tracePt t="43130" x="2616200" y="730250"/>
          <p14:tracePt t="43146" x="2603500" y="723900"/>
          <p14:tracePt t="43163" x="2603500" y="717550"/>
          <p14:tracePt t="43180" x="2597150" y="717550"/>
          <p14:tracePt t="43291" x="2584450" y="717550"/>
          <p14:tracePt t="43299" x="2565400" y="717550"/>
          <p14:tracePt t="43313" x="2559050" y="730250"/>
          <p14:tracePt t="43329" x="2527300" y="755650"/>
          <p14:tracePt t="43345" x="2514600" y="768350"/>
          <p14:tracePt t="43362" x="2501900" y="781050"/>
          <p14:tracePt t="43379" x="2489200" y="787400"/>
          <p14:tracePt t="43519" x="2508250" y="787400"/>
          <p14:tracePt t="43527" x="2533650" y="781050"/>
          <p14:tracePt t="43535" x="2578100" y="774700"/>
          <p14:tracePt t="43546" x="2622550" y="768350"/>
          <p14:tracePt t="43562" x="2724150" y="742950"/>
          <p14:tracePt t="43580" x="2844800" y="717550"/>
          <p14:tracePt t="43581" x="2889250" y="711200"/>
          <p14:tracePt t="43596" x="2933700" y="704850"/>
          <p14:tracePt t="43613" x="3060700" y="698500"/>
          <p14:tracePt t="43629" x="3105150" y="698500"/>
          <p14:tracePt t="43646" x="3124200" y="698500"/>
          <p14:tracePt t="43662" x="3130550" y="698500"/>
          <p14:tracePt t="43679" x="3136900" y="692150"/>
          <p14:tracePt t="43696" x="3155950" y="685800"/>
          <p14:tracePt t="43712" x="3194050" y="673100"/>
          <p14:tracePt t="43729" x="3251200" y="660400"/>
          <p14:tracePt t="43746" x="3327400" y="647700"/>
          <p14:tracePt t="43747" x="3365500" y="641350"/>
          <p14:tracePt t="43762" x="3441700" y="628650"/>
          <p14:tracePt t="43779" x="3530600" y="615950"/>
          <p14:tracePt t="43796" x="3587750" y="603250"/>
          <p14:tracePt t="43812" x="3638550" y="596900"/>
          <p14:tracePt t="43829" x="3670300" y="596900"/>
          <p14:tracePt t="43846" x="3689350" y="596900"/>
          <p14:tracePt t="43862" x="3702050" y="596900"/>
          <p14:tracePt t="43879" x="3708400" y="596900"/>
          <p14:tracePt t="43989" x="3714750" y="603250"/>
          <p14:tracePt t="44005" x="3721100" y="603250"/>
          <p14:tracePt t="44013" x="3727450" y="609600"/>
          <p14:tracePt t="44029" x="3752850" y="622300"/>
          <p14:tracePt t="44045" x="3790950" y="641350"/>
          <p14:tracePt t="44062" x="3873500" y="654050"/>
          <p14:tracePt t="44079" x="4013200" y="673100"/>
          <p14:tracePt t="44095" x="4184650" y="698500"/>
          <p14:tracePt t="44112" x="4362450" y="704850"/>
          <p14:tracePt t="44113" x="4438650" y="704850"/>
          <p14:tracePt t="44129" x="4565650" y="704850"/>
          <p14:tracePt t="44145" x="4660900" y="704850"/>
          <p14:tracePt t="44162" x="4699000" y="704850"/>
          <p14:tracePt t="44178" x="4724400" y="711200"/>
          <p14:tracePt t="44195" x="4730750" y="711200"/>
          <p14:tracePt t="44212" x="4743450" y="711200"/>
          <p14:tracePt t="44271" x="4743450" y="717550"/>
          <p14:tracePt t="44287" x="4762500" y="717550"/>
          <p14:tracePt t="44293" x="4768850" y="717550"/>
          <p14:tracePt t="44301" x="4787900" y="717550"/>
          <p14:tracePt t="44312" x="4800600" y="717550"/>
          <p14:tracePt t="44329" x="4832350" y="723900"/>
          <p14:tracePt t="44345" x="4883150" y="723900"/>
          <p14:tracePt t="44362" x="4959350" y="723900"/>
          <p14:tracePt t="44379" x="5048250" y="711200"/>
          <p14:tracePt t="44395" x="5149850" y="692150"/>
          <p14:tracePt t="44412" x="5245100" y="673100"/>
          <p14:tracePt t="44428" x="5378450" y="647700"/>
          <p14:tracePt t="44445" x="5518150" y="641350"/>
          <p14:tracePt t="44462" x="5632450" y="635000"/>
          <p14:tracePt t="44478" x="5753100" y="635000"/>
          <p14:tracePt t="44495" x="5835650" y="635000"/>
          <p14:tracePt t="44512" x="5937250" y="635000"/>
          <p14:tracePt t="44513" x="6000750" y="635000"/>
          <p14:tracePt t="44529" x="6127750" y="654050"/>
          <p14:tracePt t="44545" x="6261100" y="666750"/>
          <p14:tracePt t="44562" x="6369050" y="666750"/>
          <p14:tracePt t="44578" x="6457950" y="660400"/>
          <p14:tracePt t="44595" x="6546850" y="641350"/>
          <p14:tracePt t="44612" x="6610350" y="641350"/>
          <p14:tracePt t="44628" x="6686550" y="641350"/>
          <p14:tracePt t="44645" x="6750050" y="647700"/>
          <p14:tracePt t="44662" x="6877050" y="660400"/>
          <p14:tracePt t="44678" x="6959600" y="666750"/>
          <p14:tracePt t="44695" x="7073900" y="679450"/>
          <p14:tracePt t="44711" x="7156450" y="692150"/>
          <p14:tracePt t="44728" x="7232650" y="692150"/>
          <p14:tracePt t="44745" x="7289800" y="692150"/>
          <p14:tracePt t="44762" x="7353300" y="692150"/>
          <p14:tracePt t="44763" x="7378700" y="692150"/>
          <p14:tracePt t="44778" x="7404100" y="692150"/>
          <p14:tracePt t="44795" x="7467600" y="685800"/>
          <p14:tracePt t="44811" x="7493000" y="685800"/>
          <p14:tracePt t="44828" x="7524750" y="685800"/>
          <p14:tracePt t="44845" x="7537450" y="685800"/>
          <p14:tracePt t="44861" x="7550150" y="685800"/>
          <p14:tracePt t="44878" x="7569200" y="685800"/>
          <p14:tracePt t="44895" x="7588250" y="685800"/>
          <p14:tracePt t="44911" x="7600950" y="685800"/>
          <p14:tracePt t="44928" x="7607300" y="692150"/>
          <p14:tracePt t="44929" x="7613650" y="692150"/>
          <p14:tracePt t="44945" x="7620000" y="698500"/>
          <p14:tracePt t="44961" x="7651750" y="704850"/>
          <p14:tracePt t="44978" x="7683500" y="717550"/>
          <p14:tracePt t="44994" x="7734300" y="730250"/>
          <p14:tracePt t="45011" x="7766050" y="730250"/>
          <p14:tracePt t="45028" x="7804150" y="730250"/>
          <p14:tracePt t="45045" x="7816850" y="730250"/>
          <p14:tracePt t="45061" x="7823200" y="736600"/>
          <p14:tracePt t="45078" x="7835900" y="736600"/>
          <p14:tracePt t="45094" x="7848600" y="736600"/>
          <p14:tracePt t="45112" x="7854950" y="736600"/>
          <p14:tracePt t="45311" x="7854950" y="742950"/>
          <p14:tracePt t="45319" x="7867650" y="742950"/>
          <p14:tracePt t="45327" x="7886700" y="742950"/>
          <p14:tracePt t="45344" x="7905750" y="749300"/>
          <p14:tracePt t="45361" x="7912100" y="755650"/>
          <p14:tracePt t="45378" x="7924800" y="755650"/>
          <p14:tracePt t="46299" x="7924800" y="762000"/>
          <p14:tracePt t="46307" x="7931150" y="762000"/>
          <p14:tracePt t="46315" x="7937500" y="768350"/>
          <p14:tracePt t="46326" x="7943850" y="774700"/>
          <p14:tracePt t="46343" x="7943850" y="781050"/>
          <p14:tracePt t="46360" x="7950200" y="787400"/>
          <p14:tracePt t="46423" x="7950200" y="793750"/>
          <p14:tracePt t="46440" x="7937500" y="800100"/>
          <p14:tracePt t="46447" x="7924800" y="806450"/>
          <p14:tracePt t="46460" x="7899400" y="812800"/>
          <p14:tracePt t="46477" x="7816850" y="812800"/>
          <p14:tracePt t="46493" x="7715250" y="812800"/>
          <p14:tracePt t="46510" x="7537450" y="812800"/>
          <p14:tracePt t="46527" x="7397750" y="806450"/>
          <p14:tracePt t="46543" x="7258050" y="806450"/>
          <p14:tracePt t="46560" x="7118350" y="812800"/>
          <p14:tracePt t="46576" x="6991350" y="831850"/>
          <p14:tracePt t="46593" x="6870700" y="844550"/>
          <p14:tracePt t="46610" x="6743700" y="857250"/>
          <p14:tracePt t="46627" x="6546850" y="844550"/>
          <p14:tracePt t="46643" x="6407150" y="825500"/>
          <p14:tracePt t="46660" x="6280150" y="812800"/>
          <p14:tracePt t="46676" x="6121400" y="806450"/>
          <p14:tracePt t="46693" x="5911850" y="806450"/>
          <p14:tracePt t="46710" x="5664200" y="806450"/>
          <p14:tracePt t="46726" x="5448300" y="793750"/>
          <p14:tracePt t="46743" x="5232400" y="806450"/>
          <p14:tracePt t="46760" x="5035550" y="825500"/>
          <p14:tracePt t="46777" x="4787900" y="850900"/>
          <p14:tracePt t="46793" x="4629150" y="857250"/>
          <p14:tracePt t="46810" x="4438650" y="838200"/>
          <p14:tracePt t="46826" x="4216400" y="812800"/>
          <p14:tracePt t="46843" x="4044950" y="774700"/>
          <p14:tracePt t="46860" x="3898900" y="749300"/>
          <p14:tracePt t="46876" x="3816350" y="749300"/>
          <p14:tracePt t="46877" x="3778250" y="755650"/>
          <p14:tracePt t="46893" x="3733800" y="755650"/>
          <p14:tracePt t="46910" x="3683000" y="749300"/>
          <p14:tracePt t="46926" x="3676650" y="749300"/>
          <p14:tracePt t="46979" x="3689350" y="749300"/>
          <p14:tracePt t="46987" x="3727450" y="749300"/>
          <p14:tracePt t="46995" x="3803650" y="755650"/>
          <p14:tracePt t="47009" x="3898900" y="755650"/>
          <p14:tracePt t="47026" x="4159250" y="793750"/>
          <p14:tracePt t="47027" x="4356100" y="793750"/>
          <p14:tracePt t="47043" x="4768850" y="793750"/>
          <p14:tracePt t="47060" x="5137150" y="742950"/>
          <p14:tracePt t="47076" x="5492750" y="673100"/>
          <p14:tracePt t="47093" x="5708650" y="660400"/>
          <p14:tracePt t="47109" x="5899150" y="660400"/>
          <p14:tracePt t="47126" x="6089650" y="679450"/>
          <p14:tracePt t="47143" x="6254750" y="692150"/>
          <p14:tracePt t="47159" x="6438900" y="717550"/>
          <p14:tracePt t="47176" x="6578600" y="736600"/>
          <p14:tracePt t="47193" x="6699250" y="749300"/>
          <p14:tracePt t="47209" x="6788150" y="774700"/>
          <p14:tracePt t="47226" x="6851650" y="787400"/>
          <p14:tracePt t="47243" x="6940550" y="819150"/>
          <p14:tracePt t="47259" x="7029450" y="831850"/>
          <p14:tracePt t="47276" x="7105650" y="838200"/>
          <p14:tracePt t="47277" x="7150100" y="838200"/>
          <p14:tracePt t="47293" x="7194550" y="838200"/>
          <p14:tracePt t="47309" x="7200900" y="838200"/>
          <p14:tracePt t="47441" x="7200900" y="844550"/>
          <p14:tracePt t="47457" x="7194550" y="850900"/>
          <p14:tracePt t="47465" x="7188200" y="850900"/>
          <p14:tracePt t="47476" x="7188200" y="857250"/>
          <p14:tracePt t="47492" x="7181850" y="857250"/>
          <p14:tracePt t="48515" x="7175500" y="863600"/>
          <p14:tracePt t="48529" x="7162800" y="876300"/>
          <p14:tracePt t="48537" x="7143750" y="882650"/>
          <p14:tracePt t="48545" x="7118350" y="889000"/>
          <p14:tracePt t="48557" x="7092950" y="895350"/>
          <p14:tracePt t="48574" x="7010400" y="939800"/>
          <p14:tracePt t="48591" x="6915150" y="984250"/>
          <p14:tracePt t="48608" x="6832600" y="1022350"/>
          <p14:tracePt t="48610" x="6800850" y="1035050"/>
          <p14:tracePt t="48625" x="6711950" y="1092200"/>
          <p14:tracePt t="48641" x="6616700" y="1149350"/>
          <p14:tracePt t="48658" x="6496050" y="1193800"/>
          <p14:tracePt t="48675" x="6375400" y="1238250"/>
          <p14:tracePt t="48691" x="6273800" y="1270000"/>
          <p14:tracePt t="48708" x="6210300" y="1295400"/>
          <p14:tracePt t="48725" x="6146800" y="1327150"/>
          <p14:tracePt t="48741" x="6115050" y="1346200"/>
          <p14:tracePt t="48758" x="6076950" y="1371600"/>
          <p14:tracePt t="48774" x="6038850" y="1409700"/>
          <p14:tracePt t="48791" x="5994400" y="1447800"/>
          <p14:tracePt t="48808" x="5937250" y="1498600"/>
          <p14:tracePt t="48825" x="5886450" y="1574800"/>
          <p14:tracePt t="48841" x="5822950" y="1670050"/>
          <p14:tracePt t="48858" x="5734050" y="1809750"/>
          <p14:tracePt t="48859" x="5702300" y="1873250"/>
          <p14:tracePt t="48875" x="5645150" y="2019300"/>
          <p14:tracePt t="48891" x="5613400" y="2127250"/>
          <p14:tracePt t="48908" x="5594350" y="2216150"/>
          <p14:tracePt t="48924" x="5575300" y="2298700"/>
          <p14:tracePt t="48941" x="5562600" y="2355850"/>
          <p14:tracePt t="48958" x="5549900" y="2400300"/>
          <p14:tracePt t="48974" x="5537200" y="2451100"/>
          <p14:tracePt t="48991" x="5518150" y="2501900"/>
          <p14:tracePt t="49008" x="5492750" y="2540000"/>
          <p14:tracePt t="49024" x="5461000" y="2584450"/>
          <p14:tracePt t="49041" x="5397500" y="2679700"/>
          <p14:tracePt t="49058" x="5295900" y="2787650"/>
          <p14:tracePt t="49074" x="5194300" y="2882900"/>
          <p14:tracePt t="49091" x="5099050" y="2965450"/>
          <p14:tracePt t="49108" x="4997450" y="3022600"/>
          <p14:tracePt t="49125" x="4806950" y="3105150"/>
          <p14:tracePt t="49141" x="4660900" y="3162300"/>
          <p14:tracePt t="49158" x="4476750" y="3225800"/>
          <p14:tracePt t="49174" x="4292600" y="3270250"/>
          <p14:tracePt t="49191" x="4121150" y="3270250"/>
          <p14:tracePt t="49207" x="3962400" y="3213100"/>
          <p14:tracePt t="49224" x="3810000" y="3181350"/>
          <p14:tracePt t="49241" x="3657600" y="3181350"/>
          <p14:tracePt t="49258" x="3429000" y="3194050"/>
          <p14:tracePt t="49275" x="3276600" y="3187700"/>
          <p14:tracePt t="49291" x="3136900" y="3181350"/>
          <p14:tracePt t="49307" x="3009900" y="3175000"/>
          <p14:tracePt t="49324" x="2889250" y="3168650"/>
          <p14:tracePt t="49341" x="2762250" y="3149600"/>
          <p14:tracePt t="49357" x="2660650" y="3143250"/>
          <p14:tracePt t="49374" x="2584450" y="3130550"/>
          <p14:tracePt t="49376" x="2540000" y="3117850"/>
          <p14:tracePt t="49391" x="2438400" y="3079750"/>
          <p14:tracePt t="49407" x="2336800" y="3048000"/>
          <p14:tracePt t="49424" x="2247900" y="3028950"/>
          <p14:tracePt t="49441" x="2159000" y="3009900"/>
          <p14:tracePt t="49457" x="2063750" y="2984500"/>
          <p14:tracePt t="49474" x="1981200" y="2933700"/>
          <p14:tracePt t="49491" x="1911350" y="2914650"/>
          <p14:tracePt t="49507" x="1866900" y="2901950"/>
          <p14:tracePt t="49524" x="1828800" y="2889250"/>
          <p14:tracePt t="49526" x="1803400" y="2882900"/>
          <p14:tracePt t="49541" x="1752600" y="2870200"/>
          <p14:tracePt t="49557" x="1701800" y="2844800"/>
          <p14:tracePt t="49573" x="1651000" y="2819400"/>
          <p14:tracePt t="49590" x="1593850" y="2781300"/>
          <p14:tracePt t="49607" x="1549400" y="2749550"/>
          <p14:tracePt t="49624" x="1498600" y="2711450"/>
          <p14:tracePt t="49626" x="1466850" y="2692400"/>
          <p14:tracePt t="49641" x="1422400" y="2654300"/>
          <p14:tracePt t="49657" x="1377950" y="2628900"/>
          <p14:tracePt t="49674" x="1339850" y="2616200"/>
          <p14:tracePt t="49690" x="1308100" y="2603500"/>
          <p14:tracePt t="49707" x="1276350" y="2603500"/>
          <p14:tracePt t="49724" x="1250950" y="2597150"/>
          <p14:tracePt t="49740" x="1231900" y="2584450"/>
          <p14:tracePt t="49757" x="1206500" y="2565400"/>
          <p14:tracePt t="49774" x="1174750" y="2540000"/>
          <p14:tracePt t="49791" x="1117600" y="2482850"/>
          <p14:tracePt t="49807" x="1079500" y="2444750"/>
          <p14:tracePt t="49824" x="1028700" y="2406650"/>
          <p14:tracePt t="49840" x="971550" y="2362200"/>
          <p14:tracePt t="49857" x="927100" y="2343150"/>
          <p14:tracePt t="49874" x="895350" y="2330450"/>
          <p14:tracePt t="49890" x="876300" y="2324100"/>
          <p14:tracePt t="49907" x="863600" y="2317750"/>
          <p14:tracePt t="49924" x="850900" y="2305050"/>
          <p14:tracePt t="49940" x="812800" y="2292350"/>
          <p14:tracePt t="49957" x="762000" y="2273300"/>
          <p14:tracePt t="49974" x="723900" y="2254250"/>
          <p14:tracePt t="49990" x="685800" y="2241550"/>
          <p14:tracePt t="50007" x="654050" y="2235200"/>
          <p14:tracePt t="50024" x="622300" y="2222500"/>
          <p14:tracePt t="50041" x="577850" y="2209800"/>
          <p14:tracePt t="50057" x="533400" y="2197100"/>
          <p14:tracePt t="50074" x="501650" y="2184400"/>
          <p14:tracePt t="50090" x="476250" y="2171700"/>
          <p14:tracePt t="50107" x="457200" y="2165350"/>
          <p14:tracePt t="50123" x="450850" y="2146300"/>
          <p14:tracePt t="50140" x="438150" y="2133600"/>
          <p14:tracePt t="50157" x="431800" y="2127250"/>
          <p14:tracePt t="50173" x="400050" y="2082800"/>
          <p14:tracePt t="50190" x="374650" y="2051050"/>
          <p14:tracePt t="50207" x="355600" y="2006600"/>
          <p14:tracePt t="50223" x="342900" y="1955800"/>
          <p14:tracePt t="50240" x="323850" y="1879600"/>
          <p14:tracePt t="50257" x="311150" y="1797050"/>
          <p14:tracePt t="50273" x="298450" y="1752600"/>
          <p14:tracePt t="50290" x="285750" y="1701800"/>
          <p14:tracePt t="50291" x="279400" y="1682750"/>
          <p14:tracePt t="50307" x="273050" y="1644650"/>
          <p14:tracePt t="50323" x="273050" y="1587500"/>
          <p14:tracePt t="50340" x="260350" y="1517650"/>
          <p14:tracePt t="50357" x="254000" y="1460500"/>
          <p14:tracePt t="50373" x="254000" y="1416050"/>
          <p14:tracePt t="50390" x="254000" y="1358900"/>
          <p14:tracePt t="50407" x="266700" y="1314450"/>
          <p14:tracePt t="50423" x="279400" y="1289050"/>
          <p14:tracePt t="50440" x="292100" y="1270000"/>
          <p14:tracePt t="50441" x="298450" y="1257300"/>
          <p14:tracePt t="50456" x="317500" y="1219200"/>
          <p14:tracePt t="50473" x="342900" y="1193800"/>
          <p14:tracePt t="50490" x="361950" y="1168400"/>
          <p14:tracePt t="50506" x="381000" y="1143000"/>
          <p14:tracePt t="50523" x="406400" y="1117600"/>
          <p14:tracePt t="50540" x="431800" y="1104900"/>
          <p14:tracePt t="50541" x="438150" y="1104900"/>
          <p14:tracePt t="50557" x="450850" y="1092200"/>
          <p14:tracePt t="50573" x="463550" y="1085850"/>
          <p14:tracePt t="50590" x="469900" y="1079500"/>
          <p14:tracePt t="50606" x="488950" y="1073150"/>
          <p14:tracePt t="50623" x="520700" y="1060450"/>
          <p14:tracePt t="50640" x="565150" y="1054100"/>
          <p14:tracePt t="50656" x="603250" y="1047750"/>
          <p14:tracePt t="50673" x="647700" y="1041400"/>
          <p14:tracePt t="50690" x="679450" y="1041400"/>
          <p14:tracePt t="50707" x="711200" y="1041400"/>
          <p14:tracePt t="50723" x="717550" y="1041400"/>
          <p14:tracePt t="50740" x="730250" y="1035050"/>
          <p14:tracePt t="50756" x="742950" y="1035050"/>
          <p14:tracePt t="50773" x="762000" y="1035050"/>
          <p14:tracePt t="50790" x="793750" y="1028700"/>
          <p14:tracePt t="50807" x="831850" y="1022350"/>
          <p14:tracePt t="50807" x="844550" y="1016000"/>
          <p14:tracePt t="50823" x="876300" y="1016000"/>
          <p14:tracePt t="50840" x="908050" y="1016000"/>
          <p14:tracePt t="50856" x="927100" y="1016000"/>
          <p14:tracePt t="50873" x="965200" y="1016000"/>
          <p14:tracePt t="50889" x="996950" y="1028700"/>
          <p14:tracePt t="50906" x="1028700" y="1041400"/>
          <p14:tracePt t="50923" x="1041400" y="1047750"/>
          <p14:tracePt t="50939" x="1054100" y="1054100"/>
          <p14:tracePt t="50956" x="1054100" y="1060450"/>
          <p14:tracePt t="50973" x="1066800" y="1073150"/>
          <p14:tracePt t="50989" x="1085850" y="1079500"/>
          <p14:tracePt t="51006" x="1092200" y="1092200"/>
          <p14:tracePt t="51023" x="1104900" y="1117600"/>
          <p14:tracePt t="51039" x="1117600" y="1162050"/>
          <p14:tracePt t="51056" x="1130300" y="1206500"/>
          <p14:tracePt t="51073" x="1143000" y="1270000"/>
          <p14:tracePt t="51089" x="1162050" y="1333500"/>
          <p14:tracePt t="51106" x="1162050" y="1358900"/>
          <p14:tracePt t="51123" x="1162050" y="1377950"/>
          <p14:tracePt t="51139" x="1168400" y="1403350"/>
          <p14:tracePt t="51156" x="1174750" y="1435100"/>
          <p14:tracePt t="51172" x="1181100" y="1473200"/>
          <p14:tracePt t="51189" x="1187450" y="1504950"/>
          <p14:tracePt t="51191" x="1187450" y="1524000"/>
          <p14:tracePt t="51206" x="1187450" y="1543050"/>
          <p14:tracePt t="51223" x="1200150" y="1593850"/>
          <p14:tracePt t="51239" x="1206500" y="1631950"/>
          <p14:tracePt t="51256" x="1219200" y="1682750"/>
          <p14:tracePt t="51272" x="1231900" y="1733550"/>
          <p14:tracePt t="51289" x="1238250" y="1790700"/>
          <p14:tracePt t="51306" x="1244600" y="1835150"/>
          <p14:tracePt t="51322" x="1250950" y="1879600"/>
          <p14:tracePt t="51339" x="1257300" y="1924050"/>
          <p14:tracePt t="51356" x="1270000" y="1987550"/>
          <p14:tracePt t="51372" x="1270000" y="2070100"/>
          <p14:tracePt t="51389" x="1276350" y="2120900"/>
          <p14:tracePt t="51406" x="1276350" y="2171700"/>
          <p14:tracePt t="51422" x="1263650" y="2209800"/>
          <p14:tracePt t="51439" x="1257300" y="2254250"/>
          <p14:tracePt t="51456" x="1244600" y="2292350"/>
          <p14:tracePt t="51473" x="1219200" y="2355850"/>
          <p14:tracePt t="51489" x="1206500" y="2381250"/>
          <p14:tracePt t="51506" x="1200150" y="2393950"/>
          <p14:tracePt t="51522" x="1193800" y="2406650"/>
          <p14:tracePt t="51539" x="1181100" y="2413000"/>
          <p14:tracePt t="51555" x="1174750" y="2425700"/>
          <p14:tracePt t="51573" x="1155700" y="2432050"/>
          <p14:tracePt t="51589" x="1136650" y="2451100"/>
          <p14:tracePt t="51606" x="1117600" y="2457450"/>
          <p14:tracePt t="51623" x="1104900" y="2470150"/>
          <p14:tracePt t="51624" x="1098550" y="2470150"/>
          <p14:tracePt t="51639" x="1092200" y="2482850"/>
          <p14:tracePt t="51655" x="1079500" y="2489200"/>
          <p14:tracePt t="51672" x="1073150" y="2495550"/>
          <p14:tracePt t="51689" x="1060450" y="2501900"/>
          <p14:tracePt t="51705" x="1047750" y="2508250"/>
          <p14:tracePt t="51723" x="1003300" y="2514600"/>
          <p14:tracePt t="51739" x="965200" y="2514600"/>
          <p14:tracePt t="51755" x="914400" y="2514600"/>
          <p14:tracePt t="51773" x="863600" y="2501900"/>
          <p14:tracePt t="51789" x="831850" y="2495550"/>
          <p14:tracePt t="51805" x="800100" y="2495550"/>
          <p14:tracePt t="51823" x="768350" y="2495550"/>
          <p14:tracePt t="51839" x="742950" y="2495550"/>
          <p14:tracePt t="51855" x="730250" y="2495550"/>
          <p14:tracePt t="51872" x="711200" y="2495550"/>
          <p14:tracePt t="51889" x="698500" y="2495550"/>
          <p14:tracePt t="51905" x="685800" y="2495550"/>
          <p14:tracePt t="51922" x="679450" y="2501900"/>
          <p14:tracePt t="51939" x="666750" y="2501900"/>
          <p14:tracePt t="51955" x="660400" y="2501900"/>
          <p14:tracePt t="51972" x="647700" y="2501900"/>
          <p14:tracePt t="51989" x="641350" y="2508250"/>
          <p14:tracePt t="52005" x="628650" y="2508250"/>
          <p14:tracePt t="52022" x="615950" y="2508250"/>
          <p14:tracePt t="52038" x="596900" y="2501900"/>
          <p14:tracePt t="52055" x="577850" y="2495550"/>
          <p14:tracePt t="52072" x="565150" y="2489200"/>
          <p14:tracePt t="52088" x="552450" y="2489200"/>
          <p14:tracePt t="52105" x="539750" y="2476500"/>
          <p14:tracePt t="52122" x="533400" y="2470150"/>
          <p14:tracePt t="52138" x="508000" y="2451100"/>
          <p14:tracePt t="52155" x="482600" y="2406650"/>
          <p14:tracePt t="52172" x="450850" y="2362200"/>
          <p14:tracePt t="52188" x="419100" y="2317750"/>
          <p14:tracePt t="52205" x="406400" y="2279650"/>
          <p14:tracePt t="52222" x="393700" y="2254250"/>
          <p14:tracePt t="52238" x="381000" y="2235200"/>
          <p14:tracePt t="52255" x="374650" y="2209800"/>
          <p14:tracePt t="52272" x="355600" y="2159000"/>
          <p14:tracePt t="52288" x="342900" y="2108200"/>
          <p14:tracePt t="52305" x="330200" y="2070100"/>
          <p14:tracePt t="52322" x="317500" y="2025650"/>
          <p14:tracePt t="52338" x="311150" y="2000250"/>
          <p14:tracePt t="52355" x="304800" y="1962150"/>
          <p14:tracePt t="52371" x="304800" y="1930400"/>
          <p14:tracePt t="52388" x="298450" y="1892300"/>
          <p14:tracePt t="52389" x="292100" y="1879600"/>
          <p14:tracePt t="52405" x="292100" y="1835150"/>
          <p14:tracePt t="52422" x="292100" y="1803400"/>
          <p14:tracePt t="52438" x="292100" y="1758950"/>
          <p14:tracePt t="52455" x="304800" y="1714500"/>
          <p14:tracePt t="52471" x="311150" y="1663700"/>
          <p14:tracePt t="52488" x="311150" y="1619250"/>
          <p14:tracePt t="52505" x="317500" y="1574800"/>
          <p14:tracePt t="52521" x="323850" y="1530350"/>
          <p14:tracePt t="52538" x="330200" y="1403350"/>
          <p14:tracePt t="52555" x="330200" y="1327150"/>
          <p14:tracePt t="52571" x="342900" y="1244600"/>
          <p14:tracePt t="52589" x="381000" y="1174750"/>
          <p14:tracePt t="52605" x="412750" y="1111250"/>
          <p14:tracePt t="52621" x="444500" y="1066800"/>
          <p14:tracePt t="52638" x="463550" y="1035050"/>
          <p14:tracePt t="52655" x="482600" y="1016000"/>
          <p14:tracePt t="52671" x="495300" y="1009650"/>
          <p14:tracePt t="52688" x="514350" y="996950"/>
          <p14:tracePt t="52704" x="527050" y="977900"/>
          <p14:tracePt t="52721" x="539750" y="977900"/>
          <p14:tracePt t="52738" x="546100" y="965200"/>
          <p14:tracePt t="52754" x="558800" y="965200"/>
          <p14:tracePt t="52771" x="584200" y="965200"/>
          <p14:tracePt t="52788" x="609600" y="971550"/>
          <p14:tracePt t="52805" x="654050" y="984250"/>
          <p14:tracePt t="52821" x="692150" y="996950"/>
          <p14:tracePt t="52838" x="723900" y="1009650"/>
          <p14:tracePt t="52854" x="762000" y="1016000"/>
          <p14:tracePt t="52871" x="793750" y="1035050"/>
          <p14:tracePt t="52888" x="825500" y="1047750"/>
          <p14:tracePt t="52905" x="876300" y="1085850"/>
          <p14:tracePt t="52921" x="901700" y="1098550"/>
          <p14:tracePt t="52938" x="927100" y="1117600"/>
          <p14:tracePt t="52954" x="939800" y="1123950"/>
          <p14:tracePt t="52971" x="952500" y="1136650"/>
          <p14:tracePt t="52988" x="977900" y="1155700"/>
          <p14:tracePt t="53004" x="1003300" y="1181100"/>
          <p14:tracePt t="53021" x="1016000" y="1206500"/>
          <p14:tracePt t="53038" x="1054100" y="1244600"/>
          <p14:tracePt t="53055" x="1092200" y="1295400"/>
          <p14:tracePt t="53071" x="1098550" y="1314450"/>
          <p14:tracePt t="53088" x="1111250" y="1327150"/>
          <p14:tracePt t="53104" x="1123950" y="1352550"/>
          <p14:tracePt t="53121" x="1130300" y="1390650"/>
          <p14:tracePt t="53137" x="1143000" y="1435100"/>
          <p14:tracePt t="53154" x="1155700" y="1479550"/>
          <p14:tracePt t="53171" x="1168400" y="1530350"/>
          <p14:tracePt t="53187" x="1187450" y="1625600"/>
          <p14:tracePt t="53204" x="1200150" y="1695450"/>
          <p14:tracePt t="53221" x="1212850" y="1739900"/>
          <p14:tracePt t="53237" x="1225550" y="1790700"/>
          <p14:tracePt t="53254" x="1238250" y="1841500"/>
          <p14:tracePt t="53271" x="1244600" y="1905000"/>
          <p14:tracePt t="53287" x="1250950" y="1968500"/>
          <p14:tracePt t="53304" x="1263650" y="2025650"/>
          <p14:tracePt t="53305" x="1263650" y="2044700"/>
          <p14:tracePt t="53321" x="1270000" y="2095500"/>
          <p14:tracePt t="53337" x="1270000" y="2127250"/>
          <p14:tracePt t="53354" x="1276350" y="2159000"/>
          <p14:tracePt t="53371" x="1282700" y="2184400"/>
          <p14:tracePt t="53387" x="1282700" y="2209800"/>
          <p14:tracePt t="53404" x="1282700" y="2235200"/>
          <p14:tracePt t="53421" x="1282700" y="2247900"/>
          <p14:tracePt t="53437" x="1282700" y="2254250"/>
          <p14:tracePt t="53454" x="1276350" y="2266950"/>
          <p14:tracePt t="53470" x="1270000" y="2273300"/>
          <p14:tracePt t="53487" x="1263650" y="2279650"/>
          <p14:tracePt t="53504" x="1263650" y="2286000"/>
          <p14:tracePt t="53521" x="1250950" y="2298700"/>
          <p14:tracePt t="53537" x="1244600" y="2305050"/>
          <p14:tracePt t="53554" x="1231900" y="2324100"/>
          <p14:tracePt t="53571" x="1219200" y="2336800"/>
          <p14:tracePt t="53587" x="1212850" y="2349500"/>
          <p14:tracePt t="53604" x="1200150" y="2355850"/>
          <p14:tracePt t="53620" x="1193800" y="2368550"/>
          <p14:tracePt t="53637" x="1187450" y="2374900"/>
          <p14:tracePt t="53654" x="1174750" y="2381250"/>
          <p14:tracePt t="53670" x="1168400" y="2387600"/>
          <p14:tracePt t="53687" x="1149350" y="2387600"/>
          <p14:tracePt t="53704" x="1123950" y="2393950"/>
          <p14:tracePt t="53721" x="1073150" y="2393950"/>
          <p14:tracePt t="53737" x="1047750" y="2393950"/>
          <p14:tracePt t="53754" x="1028700" y="2393950"/>
          <p14:tracePt t="53770" x="996950" y="2393950"/>
          <p14:tracePt t="53787" x="971550" y="2393950"/>
          <p14:tracePt t="53804" x="958850" y="2393950"/>
          <p14:tracePt t="53821" x="939800" y="2387600"/>
          <p14:tracePt t="53821" x="933450" y="2387600"/>
          <p14:tracePt t="53837" x="920750" y="2381250"/>
          <p14:tracePt t="53861" x="920750" y="2374900"/>
          <p14:tracePt t="54073" x="927100" y="2368550"/>
          <p14:tracePt t="54082" x="952500" y="2368550"/>
          <p14:tracePt t="54087" x="971550" y="2368550"/>
          <p14:tracePt t="54103" x="1060450" y="2362200"/>
          <p14:tracePt t="54120" x="1149350" y="2349500"/>
          <p14:tracePt t="54137" x="1238250" y="2324100"/>
          <p14:tracePt t="54153" x="1308100" y="2286000"/>
          <p14:tracePt t="54170" x="1377950" y="2228850"/>
          <p14:tracePt t="54187" x="1422400" y="2133600"/>
          <p14:tracePt t="54203" x="1447800" y="2012950"/>
          <p14:tracePt t="54220" x="1473200" y="1905000"/>
          <p14:tracePt t="54221" x="1479550" y="1860550"/>
          <p14:tracePt t="54237" x="1492250" y="1809750"/>
          <p14:tracePt t="54253" x="1504950" y="1739900"/>
          <p14:tracePt t="54270" x="1504950" y="1663700"/>
          <p14:tracePt t="54286" x="1498600" y="1593850"/>
          <p14:tracePt t="54303" x="1485900" y="1549400"/>
          <p14:tracePt t="54320" x="1473200" y="1504950"/>
          <p14:tracePt t="54336" x="1460500" y="1473200"/>
          <p14:tracePt t="54353" x="1460500" y="1454150"/>
          <p14:tracePt t="54370" x="1447800" y="1447800"/>
          <p14:tracePt t="54386" x="1441450" y="1435100"/>
          <p14:tracePt t="54403" x="1441450" y="1428750"/>
          <p14:tracePt t="54420" x="1428750" y="1422400"/>
          <p14:tracePt t="54436" x="1422400" y="1390650"/>
          <p14:tracePt t="54453" x="1409700" y="1365250"/>
          <p14:tracePt t="54470" x="1397000" y="1346200"/>
          <p14:tracePt t="54487" x="1384300" y="1327150"/>
          <p14:tracePt t="54503" x="1371600" y="1314450"/>
          <p14:tracePt t="54520" x="1371600" y="1308100"/>
          <p14:tracePt t="54536" x="1365250" y="1301750"/>
          <p14:tracePt t="54871" x="1371600" y="1308100"/>
          <p14:tracePt t="54879" x="1377950" y="1308100"/>
          <p14:tracePt t="54887" x="1384300" y="1308100"/>
          <p14:tracePt t="54903" x="1390650" y="1314450"/>
          <p14:tracePt t="54919" x="1409700" y="1320800"/>
          <p14:tracePt t="54936" x="1435100" y="1333500"/>
          <p14:tracePt t="54952" x="1447800" y="1339850"/>
          <p14:tracePt t="54969" x="1460500" y="1346200"/>
          <p14:tracePt t="54986" x="1466850" y="1346200"/>
          <p14:tracePt t="55003" x="1473200" y="1346200"/>
          <p14:tracePt t="55271" x="1473200" y="1352550"/>
          <p14:tracePt t="55285" x="1479550" y="1358900"/>
          <p14:tracePt t="55293" x="1498600" y="1384300"/>
          <p14:tracePt t="55302" x="1511300" y="1409700"/>
          <p14:tracePt t="55319" x="1543050" y="1473200"/>
          <p14:tracePt t="55336" x="1555750" y="1562100"/>
          <p14:tracePt t="55352" x="1587500" y="1663700"/>
          <p14:tracePt t="55369" x="1600200" y="1765300"/>
          <p14:tracePt t="55386" x="1625600" y="1854200"/>
          <p14:tracePt t="55403" x="1638300" y="1930400"/>
          <p14:tracePt t="55403" x="1644650" y="1968500"/>
          <p14:tracePt t="55419" x="1651000" y="2012950"/>
          <p14:tracePt t="55436" x="1651000" y="2063750"/>
          <p14:tracePt t="55452" x="1651000" y="2101850"/>
          <p14:tracePt t="55469" x="1651000" y="2139950"/>
          <p14:tracePt t="55485" x="1644650" y="2171700"/>
          <p14:tracePt t="55502" x="1644650" y="2197100"/>
          <p14:tracePt t="55519" x="1631950" y="2235200"/>
          <p14:tracePt t="55535" x="1619250" y="2260600"/>
          <p14:tracePt t="55552" x="1606550" y="2311400"/>
          <p14:tracePt t="55569" x="1600200" y="2330450"/>
          <p14:tracePt t="55585" x="1593850" y="2336800"/>
          <p14:tracePt t="55602" x="1587500" y="2349500"/>
          <p14:tracePt t="55619" x="1587500" y="2355850"/>
          <p14:tracePt t="55635" x="1581150" y="2362200"/>
          <p14:tracePt t="55787" x="1568450" y="2355850"/>
          <p14:tracePt t="55795" x="1555750" y="2349500"/>
          <p14:tracePt t="55881" x="1555750" y="2343150"/>
          <p14:tracePt t="55906" x="1555750" y="2336800"/>
          <p14:tracePt t="55913" x="1555750" y="2330450"/>
          <p14:tracePt t="55919" x="1555750" y="2324100"/>
          <p14:tracePt t="55936" x="1555750" y="2317750"/>
          <p14:tracePt t="55952" x="1555750" y="2292350"/>
          <p14:tracePt t="55968" x="1555750" y="2286000"/>
          <p14:tracePt t="55985" x="1555750" y="2273300"/>
          <p14:tracePt t="56002" x="1555750" y="2254250"/>
          <p14:tracePt t="56018" x="1562100" y="2222500"/>
          <p14:tracePt t="56035" x="1574800" y="2178050"/>
          <p14:tracePt t="56052" x="1587500" y="2133600"/>
          <p14:tracePt t="56053" x="1593850" y="2089150"/>
          <p14:tracePt t="56069" x="1593850" y="1949450"/>
          <p14:tracePt t="56085" x="1581150" y="1778000"/>
          <p14:tracePt t="56104" x="1568450" y="1619250"/>
          <p14:tracePt t="56118" x="1549400" y="1492250"/>
          <p14:tracePt t="56136" x="1536700" y="1403350"/>
          <p14:tracePt t="56152" x="1517650" y="1308100"/>
          <p14:tracePt t="56168" x="1511300" y="1244600"/>
          <p14:tracePt t="56185" x="1511300" y="1193800"/>
          <p14:tracePt t="56187" x="1511300" y="1181100"/>
          <p14:tracePt t="56201" x="1511300" y="1143000"/>
          <p14:tracePt t="56218" x="1511300" y="1111250"/>
          <p14:tracePt t="56235" x="1511300" y="1079500"/>
          <p14:tracePt t="56251" x="1511300" y="1041400"/>
          <p14:tracePt t="56268" x="1511300" y="1009650"/>
          <p14:tracePt t="56285" x="1511300" y="990600"/>
          <p14:tracePt t="56301" x="1511300" y="977900"/>
          <p14:tracePt t="56381" x="1511300" y="1016000"/>
          <p14:tracePt t="56389" x="1517650" y="1060450"/>
          <p14:tracePt t="56401" x="1517650" y="1098550"/>
          <p14:tracePt t="56418" x="1530350" y="1187450"/>
          <p14:tracePt t="56435" x="1543050" y="1276350"/>
          <p14:tracePt t="56451" x="1555750" y="1365250"/>
          <p14:tracePt t="56468" x="1574800" y="1543050"/>
          <p14:tracePt t="56485" x="1593850" y="1670050"/>
          <p14:tracePt t="56501" x="1606550" y="1758950"/>
          <p14:tracePt t="56518" x="1625600" y="1860550"/>
          <p14:tracePt t="56535" x="1638300" y="1949450"/>
          <p14:tracePt t="56551" x="1644650" y="2012950"/>
          <p14:tracePt t="56568" x="1651000" y="2082800"/>
          <p14:tracePt t="56569" x="1651000" y="2108200"/>
          <p14:tracePt t="56585" x="1651000" y="2152650"/>
          <p14:tracePt t="56601" x="1651000" y="2184400"/>
          <p14:tracePt t="56618" x="1651000" y="2216150"/>
          <p14:tracePt t="56636" x="1651000" y="2228850"/>
          <p14:tracePt t="56651" x="1651000" y="2241550"/>
          <p14:tracePt t="56668" x="1651000" y="2254250"/>
          <p14:tracePt t="56685" x="1651000" y="2266950"/>
          <p14:tracePt t="56701" x="1651000" y="2273300"/>
          <p14:tracePt t="56813" x="1651000" y="2254250"/>
          <p14:tracePt t="56821" x="1644650" y="2203450"/>
          <p14:tracePt t="56835" x="1619250" y="2089150"/>
          <p14:tracePt t="56851" x="1606550" y="2000250"/>
          <p14:tracePt t="56868" x="1593850" y="1911350"/>
          <p14:tracePt t="56884" x="1574800" y="1803400"/>
          <p14:tracePt t="56900" x="1562100" y="1701800"/>
          <p14:tracePt t="56917" x="1549400" y="1638300"/>
          <p14:tracePt t="56934" x="1543050" y="1593850"/>
          <p14:tracePt t="56951" x="1536700" y="1568450"/>
          <p14:tracePt t="56967" x="1530350" y="1549400"/>
          <p14:tracePt t="56984" x="1530350" y="1524000"/>
          <p14:tracePt t="56985" x="1524000" y="1517650"/>
          <p14:tracePt t="57001" x="1511300" y="1479550"/>
          <p14:tracePt t="57017" x="1504950" y="1454150"/>
          <p14:tracePt t="57034" x="1498600" y="1416050"/>
          <p14:tracePt t="57051" x="1485900" y="1384300"/>
          <p14:tracePt t="57067" x="1473200" y="1346200"/>
          <p14:tracePt t="57084" x="1466850" y="1333500"/>
          <p14:tracePt t="57101" x="1460500" y="1314450"/>
          <p14:tracePt t="57117" x="1454150" y="1295400"/>
          <p14:tracePt t="57134" x="1447800" y="1276350"/>
          <p14:tracePt t="57151" x="1447800" y="1263650"/>
          <p14:tracePt t="57167" x="1441450" y="1263650"/>
          <p14:tracePt t="57184" x="1441450" y="1257300"/>
          <p14:tracePt t="57200" x="1441450" y="1250950"/>
          <p14:tracePt t="57217" x="1441450" y="1244600"/>
          <p14:tracePt t="57447" x="1447800" y="1250950"/>
          <p14:tracePt t="57455" x="1454150" y="1257300"/>
          <p14:tracePt t="57467" x="1460500" y="1257300"/>
          <p14:tracePt t="57484" x="1466850" y="1270000"/>
          <p14:tracePt t="57485" x="1473200" y="1276350"/>
          <p14:tracePt t="57501" x="1485900" y="1282700"/>
          <p14:tracePt t="57517" x="1492250" y="1295400"/>
          <p14:tracePt t="57534" x="1504950" y="1301750"/>
          <p14:tracePt t="57550" x="1511300" y="1308100"/>
          <p14:tracePt t="57566" x="1517650" y="1314450"/>
          <p14:tracePt t="57610" x="1517650" y="1320800"/>
          <p14:tracePt t="57791" x="1530350" y="1327150"/>
          <p14:tracePt t="57800" x="1549400" y="1333500"/>
          <p14:tracePt t="57807" x="1574800" y="1333500"/>
          <p14:tracePt t="57817" x="1600200" y="1333500"/>
          <p14:tracePt t="57833" x="1644650" y="1339850"/>
          <p14:tracePt t="57850" x="1701800" y="1339850"/>
          <p14:tracePt t="57867" x="1746250" y="1339850"/>
          <p14:tracePt t="57883" x="1797050" y="1339850"/>
          <p14:tracePt t="57900" x="1822450" y="1339850"/>
          <p14:tracePt t="57917" x="1835150" y="1339850"/>
          <p14:tracePt t="57933" x="1847850" y="1339850"/>
          <p14:tracePt t="57950" x="1847850" y="1346200"/>
          <p14:tracePt t="58143" x="1847850" y="1352550"/>
          <p14:tracePt t="58159" x="1847850" y="1365250"/>
          <p14:tracePt t="58167" x="1847850" y="1371600"/>
          <p14:tracePt t="58175" x="1847850" y="1384300"/>
          <p14:tracePt t="58183" x="1847850" y="1397000"/>
          <p14:tracePt t="58200" x="1847850" y="1416050"/>
          <p14:tracePt t="58216" x="1847850" y="1454150"/>
          <p14:tracePt t="58233" x="1847850" y="1485900"/>
          <p14:tracePt t="58250" x="1847850" y="1492250"/>
          <p14:tracePt t="58267" x="1847850" y="1504950"/>
          <p14:tracePt t="58401" x="1847850" y="1511300"/>
          <p14:tracePt t="58409" x="1847850" y="1530350"/>
          <p14:tracePt t="58417" x="1847850" y="1543050"/>
          <p14:tracePt t="58433" x="1847850" y="1581150"/>
          <p14:tracePt t="58450" x="1847850" y="1625600"/>
          <p14:tracePt t="58468" x="1847850" y="1670050"/>
          <p14:tracePt t="58483" x="1854200" y="1714500"/>
          <p14:tracePt t="58499" x="1860550" y="1765300"/>
          <p14:tracePt t="58516" x="1873250" y="1822450"/>
          <p14:tracePt t="58533" x="1885950" y="1873250"/>
          <p14:tracePt t="58549" x="1892300" y="1911350"/>
          <p14:tracePt t="58566" x="1892300" y="1955800"/>
          <p14:tracePt t="58567" x="1892300" y="1968500"/>
          <p14:tracePt t="58583" x="1892300" y="2006600"/>
          <p14:tracePt t="58599" x="1892300" y="2012950"/>
          <p14:tracePt t="58616" x="1898650" y="2025650"/>
          <p14:tracePt t="58633" x="1898650" y="2032000"/>
          <p14:tracePt t="58649" x="1898650" y="2038350"/>
          <p14:tracePt t="58683" x="1898650" y="2044700"/>
          <p14:tracePt t="58691" x="1898650" y="2051050"/>
          <p14:tracePt t="58699" x="1898650" y="2057400"/>
          <p14:tracePt t="58723" x="1898650" y="2063750"/>
          <p14:tracePt t="58739" x="1898650" y="2070100"/>
          <p14:tracePt t="58847" x="1898650" y="2076450"/>
          <p14:tracePt t="58855" x="1898650" y="2082800"/>
          <p14:tracePt t="58866" x="1898650" y="2089150"/>
          <p14:tracePt t="58882" x="1892300" y="2089150"/>
          <p14:tracePt t="58899" x="1892300" y="2095500"/>
          <p14:tracePt t="58926" x="1885950" y="2101850"/>
          <p14:tracePt t="59004" x="1879600" y="2108200"/>
          <p14:tracePt t="59020" x="1879600" y="2114550"/>
          <p14:tracePt t="59026" x="1879600" y="2120900"/>
          <p14:tracePt t="59034" x="1879600" y="2127250"/>
          <p14:tracePt t="59048" x="1879600" y="2133600"/>
          <p14:tracePt t="59065" x="1866900" y="2146300"/>
          <p14:tracePt t="59082" x="1854200" y="2171700"/>
          <p14:tracePt t="59098" x="1841500" y="2197100"/>
          <p14:tracePt t="59115" x="1841500" y="2209800"/>
          <p14:tracePt t="59270" x="1835150" y="2209800"/>
          <p14:tracePt t="59278" x="1822450" y="2209800"/>
          <p14:tracePt t="59286" x="1797050" y="2209800"/>
          <p14:tracePt t="59298" x="1765300" y="2203450"/>
          <p14:tracePt t="59315" x="1682750" y="2190750"/>
          <p14:tracePt t="59331" x="1625600" y="2178050"/>
          <p14:tracePt t="59348" x="1581150" y="2165350"/>
          <p14:tracePt t="59365" x="1555750" y="2159000"/>
          <p14:tracePt t="59475" x="1574800" y="2159000"/>
          <p14:tracePt t="59483" x="1619250" y="2159000"/>
          <p14:tracePt t="59489" x="1663700" y="2152650"/>
          <p14:tracePt t="59499" x="1708150" y="2146300"/>
          <p14:tracePt t="59515" x="1778000" y="2120900"/>
          <p14:tracePt t="59532" x="1828800" y="2095500"/>
          <p14:tracePt t="59549" x="1854200" y="2082800"/>
          <p14:tracePt t="59565" x="1866900" y="2082800"/>
          <p14:tracePt t="59582" x="1873250" y="2076450"/>
          <p14:tracePt t="59599" x="1885950" y="2063750"/>
          <p14:tracePt t="59615" x="1898650" y="2051050"/>
          <p14:tracePt t="59632" x="1905000" y="2044700"/>
          <p14:tracePt t="59648" x="1911350" y="2038350"/>
          <p14:tracePt t="59667" x="1917700" y="2032000"/>
          <p14:tracePt t="59681" x="1924050" y="2019300"/>
          <p14:tracePt t="59698" x="1936750" y="1987550"/>
          <p14:tracePt t="59715" x="1949450" y="1962150"/>
          <p14:tracePt t="59717" x="1949450" y="1943100"/>
          <p14:tracePt t="59732" x="1955800" y="1930400"/>
          <p14:tracePt t="59749" x="1974850" y="1898650"/>
          <p14:tracePt t="59766" x="1981200" y="1879600"/>
          <p14:tracePt t="59781" x="1987550" y="1860550"/>
          <p14:tracePt t="59798" x="2000250" y="1841500"/>
          <p14:tracePt t="59815" x="2006600" y="1841500"/>
          <p14:tracePt t="59832" x="2006600" y="1828800"/>
          <p14:tracePt t="59848" x="2012950" y="1822450"/>
          <p14:tracePt t="59866" x="2019300" y="1816100"/>
          <p14:tracePt t="59882" x="2025650" y="1809750"/>
          <p14:tracePt t="59898" x="2032000" y="1809750"/>
          <p14:tracePt t="62105" x="2032000" y="1803400"/>
          <p14:tracePt t="62113" x="2032000" y="1784350"/>
          <p14:tracePt t="62121" x="2032000" y="1765300"/>
          <p14:tracePt t="62130" x="2032000" y="1752600"/>
          <p14:tracePt t="62146" x="2019300" y="1720850"/>
          <p14:tracePt t="62163" x="2012950" y="1701800"/>
          <p14:tracePt t="62180" x="2012950" y="1676400"/>
          <p14:tracePt t="62196" x="2012950" y="1663700"/>
          <p14:tracePt t="62213" x="2012950" y="1657350"/>
          <p14:tracePt t="62441" x="2019300" y="1663700"/>
          <p14:tracePt t="62449" x="2025650" y="1670050"/>
          <p14:tracePt t="62463" x="2032000" y="1670050"/>
          <p14:tracePt t="62479" x="2038350" y="1670050"/>
          <p14:tracePt t="62496" x="2057400" y="1670050"/>
          <p14:tracePt t="62513" x="2063750" y="1670050"/>
          <p14:tracePt t="62653" x="2070100" y="1682750"/>
          <p14:tracePt t="62669" x="2089150" y="1701800"/>
          <p14:tracePt t="62677" x="2089150" y="1708150"/>
          <p14:tracePt t="62686" x="2095500" y="1708150"/>
          <p14:tracePt t="62696" x="2101850" y="1714500"/>
          <p14:tracePt t="62712" x="2108200" y="1720850"/>
          <p14:tracePt t="62833" x="2108200" y="1727200"/>
          <p14:tracePt t="62849" x="2108200" y="1733550"/>
          <p14:tracePt t="62865" x="2101850" y="1739900"/>
          <p14:tracePt t="62873" x="2095500" y="1739900"/>
          <p14:tracePt t="62881" x="2095500" y="1746250"/>
          <p14:tracePt t="62896" x="2089150" y="1752600"/>
          <p14:tracePt t="62912" x="2076450" y="1758950"/>
          <p14:tracePt t="62929" x="2063750" y="1765300"/>
          <p14:tracePt t="62946" x="2063750" y="1771650"/>
          <p14:tracePt t="62962" x="2051050" y="1778000"/>
          <p14:tracePt t="62979" x="2044700" y="1784350"/>
          <p14:tracePt t="62995" x="2032000" y="1797050"/>
          <p14:tracePt t="63011" x="2025650" y="1797050"/>
          <p14:tracePt t="63028" x="2019300" y="1809750"/>
          <p14:tracePt t="63045" x="2012950" y="1816100"/>
          <p14:tracePt t="63069" x="2006600" y="1816100"/>
          <p14:tracePt t="63359" x="2012950" y="1816100"/>
          <p14:tracePt t="63373" x="2019300" y="1816100"/>
          <p14:tracePt t="63381" x="2025650" y="1816100"/>
          <p14:tracePt t="63397" x="2032000" y="1816100"/>
          <p14:tracePt t="63413" x="2038350" y="1822450"/>
          <p14:tracePt t="63429" x="2044700" y="1828800"/>
          <p14:tracePt t="63445" x="2051050" y="1828800"/>
          <p14:tracePt t="63462" x="2057400" y="1828800"/>
          <p14:tracePt t="63577" x="2063750" y="1828800"/>
          <p14:tracePt t="64149" x="2057400" y="1835150"/>
          <p14:tracePt t="64157" x="2032000" y="1854200"/>
          <p14:tracePt t="64165" x="1993900" y="1879600"/>
          <p14:tracePt t="64178" x="1949450" y="1905000"/>
          <p14:tracePt t="64195" x="1828800" y="1968500"/>
          <p14:tracePt t="64211" x="1733550" y="1993900"/>
          <p14:tracePt t="64228" x="1638300" y="2000250"/>
          <p14:tracePt t="64244" x="1530350" y="2000250"/>
          <p14:tracePt t="64261" x="1454150" y="2000250"/>
          <p14:tracePt t="64278" x="1403350" y="1993900"/>
          <p14:tracePt t="64294" x="1358900" y="1987550"/>
          <p14:tracePt t="64311" x="1282700" y="1981200"/>
          <p14:tracePt t="64328" x="1231900" y="1974850"/>
          <p14:tracePt t="64329" x="1206500" y="1974850"/>
          <p14:tracePt t="64345" x="1168400" y="1974850"/>
          <p14:tracePt t="64361" x="1130300" y="1974850"/>
          <p14:tracePt t="64378" x="1098550" y="1981200"/>
          <p14:tracePt t="64394" x="1066800" y="1981200"/>
          <p14:tracePt t="64411" x="1028700" y="1981200"/>
          <p14:tracePt t="64428" x="1016000" y="1981200"/>
          <p14:tracePt t="64444" x="1009650" y="1981200"/>
          <p14:tracePt t="64461" x="990600" y="1974850"/>
          <p14:tracePt t="64478" x="965200" y="1962150"/>
          <p14:tracePt t="64494" x="933450" y="1955800"/>
          <p14:tracePt t="64511" x="895350" y="1943100"/>
          <p14:tracePt t="64528" x="863600" y="1930400"/>
          <p14:tracePt t="64544" x="825500" y="1917700"/>
          <p14:tracePt t="64561" x="787400" y="1905000"/>
          <p14:tracePt t="64577" x="749300" y="1892300"/>
          <p14:tracePt t="64595" x="717550" y="1892300"/>
          <p14:tracePt t="64595" x="711200" y="1892300"/>
          <p14:tracePt t="64611" x="692150" y="1892300"/>
          <p14:tracePt t="64628" x="666750" y="1892300"/>
          <p14:tracePt t="64644" x="635000" y="1885950"/>
          <p14:tracePt t="64661" x="596900" y="1873250"/>
          <p14:tracePt t="64678" x="571500" y="1860550"/>
          <p14:tracePt t="64694" x="558800" y="1860550"/>
          <p14:tracePt t="64713" x="552450" y="1854200"/>
          <p14:tracePt t="64737" x="539750" y="1841500"/>
          <p14:tracePt t="64744" x="533400" y="1822450"/>
          <p14:tracePt t="64761" x="514350" y="1790700"/>
          <p14:tracePt t="64777" x="501650" y="1758950"/>
          <p14:tracePt t="64794" x="488950" y="1727200"/>
          <p14:tracePt t="64811" x="476250" y="1695450"/>
          <p14:tracePt t="64827" x="469900" y="1689100"/>
          <p14:tracePt t="64844" x="469900" y="1682750"/>
          <p14:tracePt t="64861" x="463550" y="1663700"/>
          <p14:tracePt t="64877" x="463550" y="1657350"/>
          <p14:tracePt t="64894" x="463550" y="1651000"/>
          <p14:tracePt t="64911" x="463550" y="1631950"/>
          <p14:tracePt t="64927" x="476250" y="1606550"/>
          <p14:tracePt t="64944" x="501650" y="1568450"/>
          <p14:tracePt t="64961" x="527050" y="1536700"/>
          <p14:tracePt t="64977" x="565150" y="1498600"/>
          <p14:tracePt t="64994" x="603250" y="1454150"/>
          <p14:tracePt t="65011" x="654050" y="1397000"/>
          <p14:tracePt t="65027" x="692150" y="1377950"/>
          <p14:tracePt t="65044" x="723900" y="1365250"/>
          <p14:tracePt t="65060" x="755650" y="1358900"/>
          <p14:tracePt t="65077" x="787400" y="1346200"/>
          <p14:tracePt t="65094" x="831850" y="1339850"/>
          <p14:tracePt t="65111" x="901700" y="1339850"/>
          <p14:tracePt t="65127" x="933450" y="1339850"/>
          <p14:tracePt t="65144" x="971550" y="1346200"/>
          <p14:tracePt t="65160" x="977900" y="1358900"/>
          <p14:tracePt t="65177" x="996950" y="1365250"/>
          <p14:tracePt t="65194" x="1009650" y="1384300"/>
          <p14:tracePt t="65210" x="1022350" y="1403350"/>
          <p14:tracePt t="65227" x="1041400" y="1441450"/>
          <p14:tracePt t="65244" x="1060450" y="1473200"/>
          <p14:tracePt t="65261" x="1098550" y="1555750"/>
          <p14:tracePt t="65277" x="1123950" y="1612900"/>
          <p14:tracePt t="65294" x="1136650" y="1657350"/>
          <p14:tracePt t="65310" x="1149350" y="1689100"/>
          <p14:tracePt t="65327" x="1155700" y="1727200"/>
          <p14:tracePt t="65344" x="1168400" y="1752600"/>
          <p14:tracePt t="65360" x="1174750" y="1778000"/>
          <p14:tracePt t="65377" x="1181100" y="1828800"/>
          <p14:tracePt t="65394" x="1187450" y="1854200"/>
          <p14:tracePt t="65410" x="1187450" y="1892300"/>
          <p14:tracePt t="65427" x="1187450" y="1930400"/>
          <p14:tracePt t="65443" x="1174750" y="1962150"/>
          <p14:tracePt t="65460" x="1162050" y="1993900"/>
          <p14:tracePt t="65477" x="1162050" y="2000250"/>
          <p14:tracePt t="65493" x="1149350" y="2012950"/>
          <p14:tracePt t="65510" x="1130300" y="2019300"/>
          <p14:tracePt t="65511" x="1123950" y="2025650"/>
          <p14:tracePt t="65527" x="1104900" y="2038350"/>
          <p14:tracePt t="65543" x="1066800" y="2044700"/>
          <p14:tracePt t="65560" x="1035050" y="2051050"/>
          <p14:tracePt t="65577" x="996950" y="2057400"/>
          <p14:tracePt t="65593" x="952500" y="2057400"/>
          <p14:tracePt t="65610" x="914400" y="2057400"/>
          <p14:tracePt t="65627" x="863600" y="2051050"/>
          <p14:tracePt t="65643" x="806450" y="2038350"/>
          <p14:tracePt t="65660" x="774700" y="2032000"/>
          <p14:tracePt t="65677" x="749300" y="2019300"/>
          <p14:tracePt t="65693" x="723900" y="2006600"/>
          <p14:tracePt t="65710" x="711200" y="2000250"/>
          <p14:tracePt t="65726" x="685800" y="1993900"/>
          <p14:tracePt t="65743" x="647700" y="1981200"/>
          <p14:tracePt t="65760" x="615950" y="1968500"/>
          <p14:tracePt t="65761" x="596900" y="1962150"/>
          <p14:tracePt t="65777" x="571500" y="1949450"/>
          <p14:tracePt t="65793" x="558800" y="1943100"/>
          <p14:tracePt t="65810" x="552450" y="1936750"/>
          <p14:tracePt t="65827" x="539750" y="1924050"/>
          <p14:tracePt t="65843" x="533400" y="1917700"/>
          <p14:tracePt t="65860" x="520700" y="1911350"/>
          <p14:tracePt t="65877" x="514350" y="1898650"/>
          <p14:tracePt t="65893" x="501650" y="1860550"/>
          <p14:tracePt t="65910" x="482600" y="1809750"/>
          <p14:tracePt t="65926" x="463550" y="1739900"/>
          <p14:tracePt t="65943" x="450850" y="1676400"/>
          <p14:tracePt t="65960" x="444500" y="1619250"/>
          <p14:tracePt t="65977" x="444500" y="1587500"/>
          <p14:tracePt t="65993" x="450850" y="1555750"/>
          <p14:tracePt t="66010" x="463550" y="1517650"/>
          <p14:tracePt t="66027" x="488950" y="1454150"/>
          <p14:tracePt t="66043" x="527050" y="1397000"/>
          <p14:tracePt t="66060" x="565150" y="1346200"/>
          <p14:tracePt t="66076" x="590550" y="1308100"/>
          <p14:tracePt t="66093" x="628650" y="1270000"/>
          <p14:tracePt t="66110" x="654050" y="1238250"/>
          <p14:tracePt t="66126" x="660400" y="1231900"/>
          <p14:tracePt t="66143" x="673100" y="1225550"/>
          <p14:tracePt t="66159" x="679450" y="1219200"/>
          <p14:tracePt t="66177" x="692150" y="1212850"/>
          <p14:tracePt t="66193" x="717550" y="1212850"/>
          <p14:tracePt t="66209" x="768350" y="1219200"/>
          <p14:tracePt t="66226" x="838200" y="1231900"/>
          <p14:tracePt t="66243" x="920750" y="1257300"/>
          <p14:tracePt t="66259" x="984250" y="1282700"/>
          <p14:tracePt t="66276" x="1022350" y="1301750"/>
          <p14:tracePt t="66293" x="1041400" y="1320800"/>
          <p14:tracePt t="66309" x="1054100" y="1327150"/>
          <p14:tracePt t="66326" x="1060450" y="1339850"/>
          <p14:tracePt t="66343" x="1073150" y="1352550"/>
          <p14:tracePt t="66359" x="1085850" y="1377950"/>
          <p14:tracePt t="66376" x="1111250" y="1403350"/>
          <p14:tracePt t="66393" x="1136650" y="1441450"/>
          <p14:tracePt t="66409" x="1149350" y="1473200"/>
          <p14:tracePt t="66426" x="1162050" y="1511300"/>
          <p14:tracePt t="66427" x="1168400" y="1530350"/>
          <p14:tracePt t="66443" x="1181100" y="1562100"/>
          <p14:tracePt t="66459" x="1193800" y="1606550"/>
          <p14:tracePt t="66476" x="1206500" y="1644650"/>
          <p14:tracePt t="66493" x="1219200" y="1682750"/>
          <p14:tracePt t="66509" x="1231900" y="1714500"/>
          <p14:tracePt t="66526" x="1231900" y="1752600"/>
          <p14:tracePt t="66543" x="1231900" y="1784350"/>
          <p14:tracePt t="66559" x="1231900" y="1847850"/>
          <p14:tracePt t="66576" x="1231900" y="1879600"/>
          <p14:tracePt t="66592" x="1231900" y="1911350"/>
          <p14:tracePt t="66609" x="1219200" y="1936750"/>
          <p14:tracePt t="66626" x="1206500" y="1962150"/>
          <p14:tracePt t="66642" x="1200150" y="1968500"/>
          <p14:tracePt t="66659" x="1187450" y="1981200"/>
          <p14:tracePt t="66676" x="1181100" y="1987550"/>
          <p14:tracePt t="66693" x="1162050" y="2000250"/>
          <p14:tracePt t="66709" x="1149350" y="2012950"/>
          <p14:tracePt t="66726" x="1130300" y="2019300"/>
          <p14:tracePt t="66742" x="1111250" y="2032000"/>
          <p14:tracePt t="66759" x="1085850" y="2038350"/>
          <p14:tracePt t="66776" x="1041400" y="2044700"/>
          <p14:tracePt t="66792" x="1003300" y="2044700"/>
          <p14:tracePt t="66809" x="958850" y="2044700"/>
          <p14:tracePt t="66826" x="901700" y="2044700"/>
          <p14:tracePt t="66842" x="876300" y="2044700"/>
          <p14:tracePt t="66859" x="850900" y="2044700"/>
          <p14:tracePt t="66876" x="831850" y="2051050"/>
          <p14:tracePt t="66892" x="819150" y="2063750"/>
          <p14:tracePt t="66909" x="800100" y="2063750"/>
          <p14:tracePt t="66926" x="781050" y="2063750"/>
          <p14:tracePt t="66943" x="742950" y="2070100"/>
          <p14:tracePt t="66959" x="717550" y="2070100"/>
          <p14:tracePt t="66975" x="692150" y="2070100"/>
          <p14:tracePt t="66992" x="666750" y="2070100"/>
          <p14:tracePt t="67009" x="654050" y="2063750"/>
          <p14:tracePt t="67025" x="635000" y="2057400"/>
          <p14:tracePt t="67042" x="622300" y="2057400"/>
          <p14:tracePt t="67059" x="609600" y="2044700"/>
          <p14:tracePt t="67075" x="590550" y="2038350"/>
          <p14:tracePt t="67092" x="584200" y="2025650"/>
          <p14:tracePt t="67093" x="571500" y="2019300"/>
          <p14:tracePt t="67109" x="565150" y="2000250"/>
          <p14:tracePt t="67125" x="552450" y="1987550"/>
          <p14:tracePt t="67142" x="546100" y="1968500"/>
          <p14:tracePt t="67159" x="533400" y="1936750"/>
          <p14:tracePt t="67175" x="520700" y="1905000"/>
          <p14:tracePt t="67192" x="514350" y="1892300"/>
          <p14:tracePt t="67193" x="514350" y="1879600"/>
          <p14:tracePt t="67209" x="501650" y="1847850"/>
          <p14:tracePt t="67225" x="488950" y="1828800"/>
          <p14:tracePt t="67242" x="482600" y="1816100"/>
          <p14:tracePt t="67258" x="482600" y="1809750"/>
          <p14:tracePt t="67275" x="482600" y="1797050"/>
          <p14:tracePt t="67292" x="476250" y="1778000"/>
          <p14:tracePt t="67308" x="469900" y="1746250"/>
          <p14:tracePt t="67325" x="463550" y="1695450"/>
          <p14:tracePt t="67342" x="450850" y="1638300"/>
          <p14:tracePt t="67343" x="450850" y="1612900"/>
          <p14:tracePt t="67359" x="450850" y="1555750"/>
          <p14:tracePt t="67375" x="450850" y="1517650"/>
          <p14:tracePt t="67392" x="463550" y="1479550"/>
          <p14:tracePt t="67408" x="469900" y="1454150"/>
          <p14:tracePt t="67425" x="482600" y="1422400"/>
          <p14:tracePt t="67442" x="495300" y="1403350"/>
          <p14:tracePt t="67458" x="508000" y="1384300"/>
          <p14:tracePt t="67475" x="539750" y="1352550"/>
          <p14:tracePt t="67492" x="571500" y="1333500"/>
          <p14:tracePt t="67508" x="615950" y="1320800"/>
          <p14:tracePt t="67525" x="679450" y="1314450"/>
          <p14:tracePt t="67542" x="749300" y="1314450"/>
          <p14:tracePt t="67558" x="793750" y="1320800"/>
          <p14:tracePt t="67575" x="844550" y="1333500"/>
          <p14:tracePt t="67591" x="889000" y="1346200"/>
          <p14:tracePt t="67609" x="946150" y="1377950"/>
          <p14:tracePt t="67625" x="990600" y="1409700"/>
          <p14:tracePt t="67642" x="1047750" y="1454150"/>
          <p14:tracePt t="67658" x="1104900" y="1504950"/>
          <p14:tracePt t="67675" x="1162050" y="1549400"/>
          <p14:tracePt t="67691" x="1200150" y="1587500"/>
          <p14:tracePt t="67708" x="1225550" y="1625600"/>
          <p14:tracePt t="67725" x="1244600" y="1631950"/>
          <p14:tracePt t="67742" x="1257300" y="1651000"/>
          <p14:tracePt t="67758" x="1270000" y="1682750"/>
          <p14:tracePt t="67775" x="1295400" y="1714500"/>
          <p14:tracePt t="67791" x="1308100" y="1752600"/>
          <p14:tracePt t="67808" x="1320800" y="1784350"/>
          <p14:tracePt t="67825" x="1333500" y="1828800"/>
          <p14:tracePt t="67841" x="1346200" y="1860550"/>
          <p14:tracePt t="67858" x="1352550" y="1892300"/>
          <p14:tracePt t="67859" x="1352550" y="1911350"/>
          <p14:tracePt t="67875" x="1358900" y="1943100"/>
          <p14:tracePt t="67891" x="1358900" y="1974850"/>
          <p14:tracePt t="67908" x="1346200" y="2012950"/>
          <p14:tracePt t="67924" x="1339850" y="2044700"/>
          <p14:tracePt t="67941" x="1314450" y="2082800"/>
          <p14:tracePt t="67958" x="1282700" y="2114550"/>
          <p14:tracePt t="67974" x="1244600" y="2127250"/>
          <p14:tracePt t="67991" x="1193800" y="2152650"/>
          <p14:tracePt t="68008" x="1149350" y="2165350"/>
          <p14:tracePt t="68009" x="1130300" y="2171700"/>
          <p14:tracePt t="68025" x="1098550" y="2184400"/>
          <p14:tracePt t="68041" x="1073150" y="2197100"/>
          <p14:tracePt t="68058" x="1073150" y="2203450"/>
          <p14:tracePt t="68243" x="1079500" y="2197100"/>
          <p14:tracePt t="68251" x="1085850" y="2184400"/>
          <p14:tracePt t="68267" x="1085850" y="2171700"/>
          <p14:tracePt t="68275" x="1085850" y="2159000"/>
          <p14:tracePt t="68291" x="1085850" y="2146300"/>
          <p14:tracePt t="68308" x="1085850" y="2139950"/>
          <p14:tracePt t="68324" x="1085850" y="2133600"/>
          <p14:tracePt t="68341" x="1085850" y="2127250"/>
          <p14:tracePt t="68358" x="1079500" y="2114550"/>
          <p14:tracePt t="68375" x="1060450" y="2070100"/>
          <p14:tracePt t="68391" x="1028700" y="2038350"/>
          <p14:tracePt t="68408" x="1009650" y="2000250"/>
          <p14:tracePt t="68424" x="1003300" y="1974850"/>
          <p14:tracePt t="68441" x="990600" y="1949450"/>
          <p14:tracePt t="68457" x="984250" y="1930400"/>
          <p14:tracePt t="68474" x="977900" y="1911350"/>
          <p14:tracePt t="68491" x="977900" y="1885950"/>
          <p14:tracePt t="68507" x="977900" y="1854200"/>
          <p14:tracePt t="68524" x="984250" y="1816100"/>
          <p14:tracePt t="68525" x="990600" y="1803400"/>
          <p14:tracePt t="68541" x="1016000" y="1758950"/>
          <p14:tracePt t="68557" x="1028700" y="1714500"/>
          <p14:tracePt t="68574" x="1035050" y="1682750"/>
          <p14:tracePt t="68591" x="1035050" y="1663700"/>
          <p14:tracePt t="68607" x="1035050" y="1644650"/>
          <p14:tracePt t="68624" x="1035050" y="1638300"/>
          <p14:tracePt t="68641" x="1035050" y="1631950"/>
          <p14:tracePt t="68657" x="1035050" y="1625600"/>
          <p14:tracePt t="68674" x="1035050" y="1619250"/>
          <p14:tracePt t="68691" x="1035050" y="1612900"/>
          <p14:tracePt t="68707" x="1035050" y="1606550"/>
          <p14:tracePt t="68724" x="1035050" y="1600200"/>
          <p14:tracePt t="68740" x="1041400" y="1600200"/>
          <p14:tracePt t="68757" x="1041400" y="1593850"/>
          <p14:tracePt t="68774" x="1054100" y="1581150"/>
          <p14:tracePt t="68792" x="1060450" y="1530350"/>
          <p14:tracePt t="68807" x="1060450" y="1492250"/>
          <p14:tracePt t="68824" x="1060450" y="1447800"/>
          <p14:tracePt t="68840" x="1060450" y="1409700"/>
          <p14:tracePt t="68857" x="1060450" y="1397000"/>
          <p14:tracePt t="68874" x="1060450" y="1390650"/>
          <p14:tracePt t="68909" x="1060450" y="1384300"/>
          <p14:tracePt t="68939" x="1060450" y="1377950"/>
          <p14:tracePt t="68947" x="1060450" y="1371600"/>
          <p14:tracePt t="68957" x="1060450" y="1365250"/>
          <p14:tracePt t="68974" x="1066800" y="1358900"/>
          <p14:tracePt t="68990" x="1073150" y="1352550"/>
          <p14:tracePt t="69007" x="1073150" y="1339850"/>
          <p14:tracePt t="69024" x="1079500" y="1339850"/>
          <p14:tracePt t="69817" x="1085850" y="1346200"/>
          <p14:tracePt t="69825" x="1098550" y="1346200"/>
          <p14:tracePt t="69833" x="1117600" y="1352550"/>
          <p14:tracePt t="69841" x="1143000" y="1358900"/>
          <p14:tracePt t="69856" x="1174750" y="1371600"/>
          <p14:tracePt t="69873" x="1212850" y="1371600"/>
          <p14:tracePt t="69890" x="1244600" y="1371600"/>
          <p14:tracePt t="69906" x="1295400" y="1377950"/>
          <p14:tracePt t="69923" x="1339850" y="1390650"/>
          <p14:tracePt t="69939" x="1377950" y="1403350"/>
          <p14:tracePt t="69956" x="1422400" y="1416050"/>
          <p14:tracePt t="69957" x="1428750" y="1416050"/>
          <p14:tracePt t="69973" x="1460500" y="1422400"/>
          <p14:tracePt t="69990" x="1473200" y="1422400"/>
          <p14:tracePt t="70006" x="1485900" y="1435100"/>
          <p14:tracePt t="70023" x="1504950" y="1441450"/>
          <p14:tracePt t="70040" x="1524000" y="1441450"/>
          <p14:tracePt t="70056" x="1543050" y="1447800"/>
          <p14:tracePt t="70073" x="1568450" y="1447800"/>
          <p14:tracePt t="70089" x="1581150" y="1454150"/>
          <p14:tracePt t="70106" x="1600200" y="1454150"/>
          <p14:tracePt t="70107" x="1606550" y="1460500"/>
          <p14:tracePt t="70123" x="1619250" y="1466850"/>
          <p14:tracePt t="70139" x="1631950" y="1466850"/>
          <p14:tracePt t="70156" x="1644650" y="1473200"/>
          <p14:tracePt t="70173" x="1657350" y="1479550"/>
          <p14:tracePt t="70189" x="1682750" y="1485900"/>
          <p14:tracePt t="70206" x="1701800" y="1485900"/>
          <p14:tracePt t="70223" x="1739900" y="1479550"/>
          <p14:tracePt t="70239" x="1746250" y="1473200"/>
          <p14:tracePt t="70256" x="1758950" y="1466850"/>
          <p14:tracePt t="70272" x="1765300" y="1466850"/>
          <p14:tracePt t="70289" x="1765300" y="1460500"/>
          <p14:tracePt t="70306" x="1771650" y="1460500"/>
          <p14:tracePt t="70419" x="1778000" y="1454150"/>
          <p14:tracePt t="70569" x="1790700" y="1466850"/>
          <p14:tracePt t="70577" x="1797050" y="1479550"/>
          <p14:tracePt t="70589" x="1803400" y="1479550"/>
          <p14:tracePt t="70606" x="1809750" y="1498600"/>
          <p14:tracePt t="70623" x="1816100" y="1511300"/>
          <p14:tracePt t="70639" x="1822450" y="1530350"/>
          <p14:tracePt t="70656" x="1822450" y="1536700"/>
          <p14:tracePt t="70672" x="1822450" y="1543050"/>
          <p14:tracePt t="70689" x="1822450" y="1549400"/>
          <p14:tracePt t="70705" x="1822450" y="1568450"/>
          <p14:tracePt t="70722" x="1822450" y="1574800"/>
          <p14:tracePt t="70738" x="1822450" y="1581150"/>
          <p14:tracePt t="70755" x="1822450" y="1593850"/>
          <p14:tracePt t="70772" x="1822450" y="1606550"/>
          <p14:tracePt t="70789" x="1822450" y="1612900"/>
          <p14:tracePt t="70805" x="1822450" y="1625600"/>
          <p14:tracePt t="70822" x="1822450" y="1638300"/>
          <p14:tracePt t="70839" x="1822450" y="1651000"/>
          <p14:tracePt t="70855" x="1822450" y="1670050"/>
          <p14:tracePt t="70873" x="1822450" y="1701800"/>
          <p14:tracePt t="70873" x="1822450" y="1714500"/>
          <p14:tracePt t="70890" x="1822450" y="1746250"/>
          <p14:tracePt t="70905" x="1822450" y="1784350"/>
          <p14:tracePt t="70922" x="1822450" y="1816100"/>
          <p14:tracePt t="70939" x="1822450" y="1854200"/>
          <p14:tracePt t="70955" x="1822450" y="1879600"/>
          <p14:tracePt t="70972" x="1809750" y="1917700"/>
          <p14:tracePt t="70989" x="1803400" y="1936750"/>
          <p14:tracePt t="71005" x="1797050" y="1955800"/>
          <p14:tracePt t="71022" x="1790700" y="1974850"/>
          <p14:tracePt t="71023" x="1784350" y="1987550"/>
          <p14:tracePt t="71039" x="1784350" y="2025650"/>
          <p14:tracePt t="71055" x="1784350" y="2051050"/>
          <p14:tracePt t="71072" x="1784350" y="2070100"/>
          <p14:tracePt t="71089" x="1784350" y="2089150"/>
          <p14:tracePt t="71105" x="1784350" y="2108200"/>
          <p14:tracePt t="71122" x="1784350" y="2114550"/>
          <p14:tracePt t="71139" x="1784350" y="2127250"/>
          <p14:tracePt t="71155" x="1784350" y="2146300"/>
          <p14:tracePt t="71172" x="1784350" y="2159000"/>
          <p14:tracePt t="71189" x="1784350" y="2165350"/>
          <p14:tracePt t="71205" x="1778000" y="2171700"/>
          <p14:tracePt t="71233" x="1778000" y="2178050"/>
          <p14:tracePt t="71609" x="1771650" y="2178050"/>
          <p14:tracePt t="71617" x="1752600" y="2178050"/>
          <p14:tracePt t="71625" x="1720850" y="2178050"/>
          <p14:tracePt t="71638" x="1695450" y="2178050"/>
          <p14:tracePt t="71655" x="1644650" y="2171700"/>
          <p14:tracePt t="71671" x="1606550" y="2165350"/>
          <p14:tracePt t="71688" x="1562100" y="2165350"/>
          <p14:tracePt t="71705" x="1549400" y="2165350"/>
          <p14:tracePt t="71721" x="1536700" y="2165350"/>
          <p14:tracePt t="71738" x="1530350" y="2165350"/>
          <p14:tracePt t="71755" x="1511300" y="2178050"/>
          <p14:tracePt t="71771" x="1504950" y="2178050"/>
          <p14:tracePt t="71788" x="1492250" y="2178050"/>
          <p14:tracePt t="71805" x="1479550" y="2184400"/>
          <p14:tracePt t="71821" x="1466850" y="2190750"/>
          <p14:tracePt t="71838" x="1460500" y="2190750"/>
          <p14:tracePt t="71854" x="1447800" y="2203450"/>
          <p14:tracePt t="71871" x="1441450" y="2203450"/>
          <p14:tracePt t="71888" x="1435100" y="2209800"/>
          <p14:tracePt t="71904" x="1416050" y="2209800"/>
          <p14:tracePt t="71921" x="1390650" y="2222500"/>
          <p14:tracePt t="71938" x="1371600" y="2228850"/>
          <p14:tracePt t="71939" x="1358900" y="2228850"/>
          <p14:tracePt t="71954" x="1333500" y="2235200"/>
          <p14:tracePt t="71970" x="1301750" y="2241550"/>
          <p14:tracePt t="71987" x="1282700" y="2241550"/>
          <p14:tracePt t="72004" x="1263650" y="2247900"/>
          <p14:tracePt t="72021" x="1257300" y="2254250"/>
          <p14:tracePt t="72038" x="1244600" y="2254250"/>
          <p14:tracePt t="72055" x="1238250" y="2254250"/>
          <p14:tracePt t="72087" x="1231900" y="2254250"/>
          <p14:tracePt t="72103" x="1225550" y="2254250"/>
          <p14:tracePt t="72111" x="1212850" y="2254250"/>
          <p14:tracePt t="72121" x="1206500" y="2254250"/>
          <p14:tracePt t="72138" x="1200150" y="2254250"/>
          <p14:tracePt t="72154" x="1187450" y="2254250"/>
          <p14:tracePt t="72171" x="1181100" y="2254250"/>
          <p14:tracePt t="72188" x="1168400" y="2254250"/>
          <p14:tracePt t="72206" x="1162050" y="2247900"/>
          <p14:tracePt t="72236" x="1155700" y="2247900"/>
          <p14:tracePt t="72291" x="1155700" y="2241550"/>
          <p14:tracePt t="72299" x="1155700" y="2235200"/>
          <p14:tracePt t="72307" x="1149350" y="2235200"/>
          <p14:tracePt t="72321" x="1143000" y="2222500"/>
          <p14:tracePt t="72337" x="1130300" y="2209800"/>
          <p14:tracePt t="72354" x="1117600" y="2197100"/>
          <p14:tracePt t="72371" x="1111250" y="2184400"/>
          <p14:tracePt t="72387" x="1104900" y="2184400"/>
          <p14:tracePt t="72404" x="1104900" y="2178050"/>
          <p14:tracePt t="72423" x="1098550" y="2178050"/>
          <p14:tracePt t="72439" x="1098550" y="2171700"/>
          <p14:tracePt t="72581" x="1111250" y="2171700"/>
          <p14:tracePt t="72589" x="1155700" y="2190750"/>
          <p14:tracePt t="72597" x="1200150" y="2209800"/>
          <p14:tracePt t="72604" x="1263650" y="2222500"/>
          <p14:tracePt t="72621" x="1397000" y="2241550"/>
          <p14:tracePt t="72637" x="1504950" y="2241550"/>
          <p14:tracePt t="72654" x="1549400" y="2241550"/>
          <p14:tracePt t="72671" x="1568450" y="2235200"/>
          <p14:tracePt t="72687" x="1574800" y="2228850"/>
          <p14:tracePt t="72721" x="1581150" y="2228850"/>
          <p14:tracePt t="72737" x="1587500" y="2222500"/>
          <p14:tracePt t="72745" x="1593850" y="2222500"/>
          <p14:tracePt t="72754" x="1600200" y="2222500"/>
          <p14:tracePt t="72771" x="1606550" y="2216150"/>
          <p14:tracePt t="72787" x="1612900" y="2216150"/>
          <p14:tracePt t="73285" x="1619250" y="2216150"/>
          <p14:tracePt t="73293" x="1638300" y="2216150"/>
          <p14:tracePt t="73303" x="1657350" y="2216150"/>
          <p14:tracePt t="73320" x="1676400" y="2209800"/>
          <p14:tracePt t="73337" x="1689100" y="2209800"/>
          <p14:tracePt t="73353" x="1701800" y="2203450"/>
          <p14:tracePt t="73370" x="1708150" y="2203450"/>
          <p14:tracePt t="73669" x="1720850" y="2203450"/>
          <p14:tracePt t="73677" x="1739900" y="2203450"/>
          <p14:tracePt t="73686" x="1758950" y="2203450"/>
          <p14:tracePt t="73703" x="1771650" y="2203450"/>
          <p14:tracePt t="73720" x="1784350" y="2203450"/>
          <p14:tracePt t="73736" x="1797050" y="2203450"/>
          <p14:tracePt t="74240" x="1797050" y="2197100"/>
          <p14:tracePt t="74254" x="1797050" y="2190750"/>
          <p14:tracePt t="74263" x="1803400" y="2184400"/>
          <p14:tracePt t="74279" x="1803400" y="2178050"/>
          <p14:tracePt t="74335" x="1803400" y="2171700"/>
          <p14:tracePt t="74389" x="1803400" y="2165350"/>
          <p14:tracePt t="74405" x="1809750" y="2152650"/>
          <p14:tracePt t="74413" x="1816100" y="2133600"/>
          <p14:tracePt t="74421" x="1816100" y="2120900"/>
          <p14:tracePt t="74436" x="1822450" y="2108200"/>
          <p14:tracePt t="74452" x="1835150" y="2057400"/>
          <p14:tracePt t="74469" x="1841500" y="2025650"/>
          <p14:tracePt t="74485" x="1854200" y="2000250"/>
          <p14:tracePt t="74502" x="1860550" y="1968500"/>
          <p14:tracePt t="74519" x="1860550" y="1949450"/>
          <p14:tracePt t="74535" x="1860550" y="1917700"/>
          <p14:tracePt t="74552" x="1866900" y="1879600"/>
          <p14:tracePt t="74553" x="1866900" y="1860550"/>
          <p14:tracePt t="74569" x="1866900" y="1809750"/>
          <p14:tracePt t="74585" x="1873250" y="1765300"/>
          <p14:tracePt t="74602" x="1879600" y="1708150"/>
          <p14:tracePt t="74619" x="1879600" y="1657350"/>
          <p14:tracePt t="74635" x="1879600" y="1612900"/>
          <p14:tracePt t="74652" x="1879600" y="1568450"/>
          <p14:tracePt t="74669" x="1873250" y="1536700"/>
          <p14:tracePt t="74685" x="1873250" y="1492250"/>
          <p14:tracePt t="74702" x="1873250" y="1454150"/>
          <p14:tracePt t="74703" x="1879600" y="1428750"/>
          <p14:tracePt t="74719" x="1885950" y="1377950"/>
          <p14:tracePt t="74735" x="1892300" y="1339850"/>
          <p14:tracePt t="74752" x="1892300" y="1308100"/>
          <p14:tracePt t="74769" x="1892300" y="1270000"/>
          <p14:tracePt t="74785" x="1898650" y="1244600"/>
          <p14:tracePt t="74802" x="1905000" y="1225550"/>
          <p14:tracePt t="74819" x="1905000" y="1200150"/>
          <p14:tracePt t="74929" x="1911350" y="1212850"/>
          <p14:tracePt t="74937" x="1911350" y="1225550"/>
          <p14:tracePt t="74952" x="1917700" y="1244600"/>
          <p14:tracePt t="74969" x="1917700" y="1327150"/>
          <p14:tracePt t="74985" x="1924050" y="1435100"/>
          <p14:tracePt t="75002" x="1924050" y="1574800"/>
          <p14:tracePt t="75018" x="1943100" y="1701800"/>
          <p14:tracePt t="75035" x="1955800" y="1809750"/>
          <p14:tracePt t="75052" x="1968500" y="1879600"/>
          <p14:tracePt t="75068" x="1987550" y="1962150"/>
          <p14:tracePt t="75085" x="2006600" y="2025650"/>
          <p14:tracePt t="75102" x="2006600" y="2051050"/>
          <p14:tracePt t="75118" x="2006600" y="2057400"/>
          <p14:tracePt t="76745" x="2006600" y="2070100"/>
          <p14:tracePt t="76753" x="2006600" y="2076450"/>
          <p14:tracePt t="76761" x="2000250" y="2089150"/>
          <p14:tracePt t="76769" x="1993900" y="2101850"/>
          <p14:tracePt t="76783" x="1987550" y="2108200"/>
          <p14:tracePt t="76800" x="1974850" y="2127250"/>
          <p14:tracePt t="76801" x="1968500" y="2133600"/>
          <p14:tracePt t="76818" x="1962150" y="2139950"/>
          <p14:tracePt t="76834" x="1949450" y="2146300"/>
          <p14:tracePt t="76850" x="1943100" y="2165350"/>
          <p14:tracePt t="76867" x="1930400" y="2171700"/>
          <p14:tracePt t="76884" x="1930400" y="2184400"/>
          <p14:tracePt t="76900" x="1917700" y="2190750"/>
          <p14:tracePt t="76917" x="1917700" y="2197100"/>
          <p14:tracePt t="77099" x="1885950" y="2197100"/>
          <p14:tracePt t="77105" x="1841500" y="2190750"/>
          <p14:tracePt t="77116" x="1809750" y="2184400"/>
          <p14:tracePt t="77133" x="1739900" y="2171700"/>
          <p14:tracePt t="77150" x="1670050" y="2171700"/>
          <p14:tracePt t="77166" x="1600200" y="2171700"/>
          <p14:tracePt t="77183" x="1549400" y="2171700"/>
          <p14:tracePt t="77200" x="1511300" y="2171700"/>
          <p14:tracePt t="77216" x="1504950" y="2178050"/>
          <p14:tracePt t="77233" x="1498600" y="2178050"/>
          <p14:tracePt t="77250" x="1492250" y="2184400"/>
          <p14:tracePt t="77266" x="1492250" y="2190750"/>
          <p14:tracePt t="77583" x="1466850" y="2190750"/>
          <p14:tracePt t="77591" x="1422400" y="2184400"/>
          <p14:tracePt t="77599" x="1371600" y="2165350"/>
          <p14:tracePt t="77616" x="1282700" y="2146300"/>
          <p14:tracePt t="77633" x="1238250" y="2127250"/>
          <p14:tracePt t="77649" x="1219200" y="2120900"/>
          <p14:tracePt t="77666" x="1206500" y="2114550"/>
          <p14:tracePt t="79855" x="1206500" y="2108200"/>
          <p14:tracePt t="79861" x="1212850" y="2108200"/>
          <p14:tracePt t="79869" x="1219200" y="2101850"/>
          <p14:tracePt t="79881" x="1219200" y="2095500"/>
          <p14:tracePt t="79898" x="1225550" y="2095500"/>
          <p14:tracePt t="80207" x="1219200" y="2095500"/>
          <p14:tracePt t="80215" x="1212850" y="2101850"/>
          <p14:tracePt t="80223" x="1206500" y="2101850"/>
          <p14:tracePt t="80238" x="1206500" y="2108200"/>
          <p14:tracePt t="80247" x="1200150" y="2108200"/>
          <p14:tracePt t="80264" x="1200150" y="2114550"/>
          <p14:tracePt t="80331" x="1193800" y="2114550"/>
          <p14:tracePt t="81147" x="1187450" y="2114550"/>
          <p14:tracePt t="81153" x="1181100" y="2114550"/>
          <p14:tracePt t="81169" x="1174750" y="2114550"/>
          <p14:tracePt t="81327" x="1174750" y="2108200"/>
          <p14:tracePt t="81717" x="1181100" y="2108200"/>
          <p14:tracePt t="81725" x="1200150" y="2114550"/>
          <p14:tracePt t="81733" x="1219200" y="2114550"/>
          <p14:tracePt t="81746" x="1231900" y="2120900"/>
          <p14:tracePt t="81762" x="1289050" y="2127250"/>
          <p14:tracePt t="81779" x="1377950" y="2146300"/>
          <p14:tracePt t="81796" x="1485900" y="2159000"/>
          <p14:tracePt t="81797" x="1555750" y="2165350"/>
          <p14:tracePt t="81812" x="1695450" y="2184400"/>
          <p14:tracePt t="81829" x="1854200" y="2184400"/>
          <p14:tracePt t="81846" x="2063750" y="2165350"/>
          <p14:tracePt t="81862" x="2349500" y="2152650"/>
          <p14:tracePt t="81879" x="2800350" y="2101850"/>
          <p14:tracePt t="81896" x="3251200" y="2038350"/>
          <p14:tracePt t="81897" x="3517900" y="2025650"/>
          <p14:tracePt t="81913" x="4140200" y="1924050"/>
          <p14:tracePt t="81929" x="4679950" y="1778000"/>
          <p14:tracePt t="81946" x="4997450" y="1708150"/>
          <p14:tracePt t="81962" x="5168900" y="1657350"/>
          <p14:tracePt t="81979" x="5314950" y="1606550"/>
          <p14:tracePt t="81996" x="5454650" y="1555750"/>
          <p14:tracePt t="82012" x="5600700" y="1517650"/>
          <p14:tracePt t="82029" x="5759450" y="1504950"/>
          <p14:tracePt t="82046" x="5918200" y="1504950"/>
          <p14:tracePt t="82063" x="6089650" y="1498600"/>
          <p14:tracePt t="82079" x="6127750" y="1492250"/>
          <p14:tracePt t="82096" x="6153150" y="1485900"/>
          <p14:tracePt t="82125" x="6159500" y="1485900"/>
          <p14:tracePt t="82157" x="6165850" y="1485900"/>
          <p14:tracePt t="82179" x="6184900" y="1485900"/>
          <p14:tracePt t="82187" x="6191250" y="1485900"/>
          <p14:tracePt t="82195" x="6197600" y="1485900"/>
          <p14:tracePt t="82212" x="6203950" y="1485900"/>
          <p14:tracePt t="82337" x="6203950" y="1498600"/>
          <p14:tracePt t="82345" x="6203950" y="1511300"/>
          <p14:tracePt t="82351" x="6203950" y="1530350"/>
          <p14:tracePt t="82362" x="6197600" y="1549400"/>
          <p14:tracePt t="82379" x="6172200" y="1581150"/>
          <p14:tracePt t="82395" x="6121400" y="1625600"/>
          <p14:tracePt t="82412" x="6051550" y="1676400"/>
          <p14:tracePt t="82429" x="6000750" y="1714500"/>
          <p14:tracePt t="82445" x="5918200" y="1746250"/>
          <p14:tracePt t="82462" x="5867400" y="1765300"/>
          <p14:tracePt t="82479" x="5822950" y="1778000"/>
          <p14:tracePt t="82495" x="5753100" y="1790700"/>
          <p14:tracePt t="82512" x="5676900" y="1797050"/>
          <p14:tracePt t="82529" x="5575300" y="1822450"/>
          <p14:tracePt t="82545" x="5454650" y="1866900"/>
          <p14:tracePt t="82562" x="5334000" y="1885950"/>
          <p14:tracePt t="82563" x="5257800" y="1898650"/>
          <p14:tracePt t="82579" x="5105400" y="1905000"/>
          <p14:tracePt t="82595" x="4959350" y="1905000"/>
          <p14:tracePt t="82612" x="4781550" y="1905000"/>
          <p14:tracePt t="82629" x="4616450" y="1911350"/>
          <p14:tracePt t="82647" x="4438650" y="1936750"/>
          <p14:tracePt t="82662" x="4235450" y="1949450"/>
          <p14:tracePt t="82678" x="3994150" y="1955800"/>
          <p14:tracePt t="82695" x="3727450" y="1968500"/>
          <p14:tracePt t="82697" x="3594100" y="1974850"/>
          <p14:tracePt t="82712" x="3282950" y="2032000"/>
          <p14:tracePt t="82728" x="3028950" y="2038350"/>
          <p14:tracePt t="82745" x="2870200" y="2038350"/>
          <p14:tracePt t="82762" x="2730500" y="2019300"/>
          <p14:tracePt t="82778" x="2603500" y="2012950"/>
          <p14:tracePt t="82795" x="2476500" y="2012950"/>
          <p14:tracePt t="82812" x="2343150" y="2025650"/>
          <p14:tracePt t="82829" x="2133600" y="2012950"/>
          <p14:tracePt t="82845" x="1987550" y="1987550"/>
          <p14:tracePt t="82861" x="1860550" y="1962150"/>
          <p14:tracePt t="82878" x="1746250" y="1936750"/>
          <p14:tracePt t="82895" x="1638300" y="1917700"/>
          <p14:tracePt t="82911" x="1524000" y="1866900"/>
          <p14:tracePt t="82928" x="1390650" y="1816100"/>
          <p14:tracePt t="82945" x="1270000" y="1765300"/>
          <p14:tracePt t="82961" x="1187450" y="1746250"/>
          <p14:tracePt t="82978" x="1155700" y="1733550"/>
          <p14:tracePt t="82979" x="1143000" y="1727200"/>
          <p14:tracePt t="82994" x="1123950" y="1720850"/>
          <p14:tracePt t="83011" x="1117600" y="1720850"/>
          <p14:tracePt t="83065" x="1111250" y="1720850"/>
          <p14:tracePt t="83079" x="1104900" y="1720850"/>
          <p14:tracePt t="83087" x="1098550" y="1720850"/>
          <p14:tracePt t="83095" x="1092200" y="1720850"/>
          <p14:tracePt t="83111" x="1073150" y="1720850"/>
          <p14:tracePt t="83128" x="1066800" y="1720850"/>
          <p14:tracePt t="83145" x="1060450" y="1720850"/>
          <p14:tracePt t="83161" x="1054100" y="1720850"/>
          <p14:tracePt t="83178" x="1041400" y="1733550"/>
          <p14:tracePt t="83194" x="1035050" y="1739900"/>
          <p14:tracePt t="83211" x="1028700" y="1746250"/>
          <p14:tracePt t="83228" x="1016000" y="1746250"/>
          <p14:tracePt t="83229" x="1009650" y="1752600"/>
          <p14:tracePt t="83245" x="1003300" y="1752600"/>
          <p14:tracePt t="83261" x="1003300" y="1758950"/>
          <p14:tracePt t="83299" x="996950" y="1758950"/>
          <p14:tracePt t="83315" x="984250" y="1746250"/>
          <p14:tracePt t="83324" x="952500" y="1720850"/>
          <p14:tracePt t="83331" x="927100" y="1701800"/>
          <p14:tracePt t="83345" x="908050" y="1676400"/>
          <p14:tracePt t="83361" x="850900" y="1619250"/>
          <p14:tracePt t="83378" x="819150" y="1587500"/>
          <p14:tracePt t="83394" x="800100" y="1562100"/>
          <p14:tracePt t="83411" x="787400" y="1549400"/>
          <p14:tracePt t="83439" x="787400" y="1543050"/>
          <p14:tracePt t="83535" x="800100" y="1555750"/>
          <p14:tracePt t="83541" x="819150" y="1581150"/>
          <p14:tracePt t="83549" x="831850" y="1600200"/>
          <p14:tracePt t="83561" x="850900" y="1625600"/>
          <p14:tracePt t="83578" x="882650" y="1682750"/>
          <p14:tracePt t="83594" x="920750" y="1727200"/>
          <p14:tracePt t="83611" x="927100" y="1765300"/>
          <p14:tracePt t="83628" x="946150" y="1816100"/>
          <p14:tracePt t="83644" x="958850" y="1847850"/>
          <p14:tracePt t="83661" x="965200" y="1885950"/>
          <p14:tracePt t="83678" x="965200" y="1905000"/>
          <p14:tracePt t="83694" x="965200" y="1917700"/>
          <p14:tracePt t="83711" x="958850" y="1936750"/>
          <p14:tracePt t="83727" x="952500" y="1962150"/>
          <p14:tracePt t="83745" x="946150" y="1974850"/>
          <p14:tracePt t="83746" x="939800" y="1981200"/>
          <p14:tracePt t="83761" x="933450" y="1993900"/>
          <p14:tracePt t="83777" x="920750" y="2006600"/>
          <p14:tracePt t="83794" x="914400" y="2012950"/>
          <p14:tracePt t="83810" x="908050" y="2019300"/>
          <p14:tracePt t="83827" x="901700" y="2019300"/>
          <p14:tracePt t="84010" x="876300" y="2006600"/>
          <p14:tracePt t="84018" x="857250" y="1987550"/>
          <p14:tracePt t="84026" x="838200" y="1968500"/>
          <p14:tracePt t="84043" x="793750" y="1930400"/>
          <p14:tracePt t="84060" x="736600" y="1892300"/>
          <p14:tracePt t="84077" x="685800" y="1847850"/>
          <p14:tracePt t="84094" x="647700" y="1835150"/>
          <p14:tracePt t="84110" x="641350" y="1828800"/>
          <p14:tracePt t="84127" x="635000" y="1828800"/>
          <p14:tracePt t="84175" x="622300" y="1816100"/>
          <p14:tracePt t="84183" x="622300" y="1809750"/>
          <p14:tracePt t="84194" x="609600" y="1803400"/>
          <p14:tracePt t="84210" x="577850" y="1765300"/>
          <p14:tracePt t="84227" x="552450" y="1720850"/>
          <p14:tracePt t="84244" x="539750" y="1676400"/>
          <p14:tracePt t="84260" x="539750" y="1631950"/>
          <p14:tracePt t="84277" x="539750" y="1606550"/>
          <p14:tracePt t="84294" x="539750" y="1593850"/>
          <p14:tracePt t="84310" x="552450" y="1581150"/>
          <p14:tracePt t="84327" x="565150" y="1574800"/>
          <p14:tracePt t="84344" x="571500" y="1568450"/>
          <p14:tracePt t="84360" x="590550" y="1562100"/>
          <p14:tracePt t="84377" x="635000" y="1562100"/>
          <p14:tracePt t="84394" x="673100" y="1574800"/>
          <p14:tracePt t="84410" x="717550" y="1587500"/>
          <p14:tracePt t="84411" x="736600" y="1593850"/>
          <p14:tracePt t="84427" x="749300" y="1600200"/>
          <p14:tracePt t="84444" x="755650" y="1600200"/>
          <p14:tracePt t="84481" x="762000" y="1606550"/>
          <p14:tracePt t="84497" x="774700" y="1619250"/>
          <p14:tracePt t="84505" x="781050" y="1644650"/>
          <p14:tracePt t="84513" x="793750" y="1670050"/>
          <p14:tracePt t="84527" x="800100" y="1695450"/>
          <p14:tracePt t="84544" x="825500" y="1746250"/>
          <p14:tracePt t="84560" x="831850" y="1778000"/>
          <p14:tracePt t="84577" x="844550" y="1803400"/>
          <p14:tracePt t="84593" x="850900" y="1816100"/>
          <p14:tracePt t="84610" x="857250" y="1822450"/>
          <p14:tracePt t="84739" x="857250" y="1828800"/>
          <p14:tracePt t="84755" x="857250" y="1835150"/>
          <p14:tracePt t="84771" x="850900" y="1841500"/>
          <p14:tracePt t="84779" x="850900" y="1847850"/>
          <p14:tracePt t="84793" x="844550" y="1854200"/>
          <p14:tracePt t="84810" x="831850" y="1854200"/>
          <p14:tracePt t="85131" x="812800" y="1828800"/>
          <p14:tracePt t="85139" x="787400" y="1778000"/>
          <p14:tracePt t="85147" x="755650" y="1720850"/>
          <p14:tracePt t="85162" x="730250" y="1657350"/>
          <p14:tracePt t="85176" x="673100" y="1543050"/>
          <p14:tracePt t="85177" x="660400" y="1498600"/>
          <p14:tracePt t="85193" x="647700" y="1454150"/>
          <p14:tracePt t="85210" x="647700" y="1435100"/>
          <p14:tracePt t="85226" x="647700" y="1422400"/>
          <p14:tracePt t="85243" x="654050" y="1416050"/>
          <p14:tracePt t="85259" x="660400" y="1409700"/>
          <p14:tracePt t="85276" x="673100" y="1403350"/>
          <p14:tracePt t="85293" x="679450" y="1403350"/>
          <p14:tracePt t="85309" x="730250" y="1416050"/>
          <p14:tracePt t="85311" x="774700" y="1428750"/>
          <p14:tracePt t="85327" x="819150" y="1447800"/>
          <p14:tracePt t="85328" x="863600" y="1466850"/>
          <p14:tracePt t="85343" x="933450" y="1511300"/>
          <p14:tracePt t="85359" x="965200" y="1549400"/>
          <p14:tracePt t="85376" x="996950" y="1568450"/>
          <p14:tracePt t="85393" x="1009650" y="1593850"/>
          <p14:tracePt t="85409" x="1016000" y="1606550"/>
          <p14:tracePt t="85426" x="1022350" y="1638300"/>
          <p14:tracePt t="85443" x="1028700" y="1695450"/>
          <p14:tracePt t="85459" x="1022350" y="1739900"/>
          <p14:tracePt t="85476" x="1009650" y="1809750"/>
          <p14:tracePt t="85493" x="996950" y="1892300"/>
          <p14:tracePt t="85509" x="971550" y="1962150"/>
          <p14:tracePt t="85526" x="965200" y="1993900"/>
          <p14:tracePt t="85543" x="946150" y="2019300"/>
          <p14:tracePt t="85559" x="939800" y="2025650"/>
          <p14:tracePt t="85576" x="927100" y="2032000"/>
          <p14:tracePt t="85623" x="920750" y="2032000"/>
          <p14:tracePt t="85639" x="914400" y="2032000"/>
          <p14:tracePt t="85647" x="901700" y="2025650"/>
          <p14:tracePt t="85659" x="882650" y="2012950"/>
          <p14:tracePt t="85676" x="869950" y="2000250"/>
          <p14:tracePt t="85692" x="857250" y="1993900"/>
          <p14:tracePt t="85709" x="850900" y="1987550"/>
          <p14:tracePt t="85859" x="850900" y="1981200"/>
          <p14:tracePt t="85867" x="869950" y="1974850"/>
          <p14:tracePt t="85875" x="895350" y="1968500"/>
          <p14:tracePt t="85893" x="1003300" y="1962150"/>
          <p14:tracePt t="85909" x="1212850" y="1962150"/>
          <p14:tracePt t="85926" x="1466850" y="1987550"/>
          <p14:tracePt t="85942" x="1701800" y="2006600"/>
          <p14:tracePt t="85959" x="1911350" y="2006600"/>
          <p14:tracePt t="85975" x="2101850" y="2019300"/>
          <p14:tracePt t="85992" x="2368550" y="2025650"/>
          <p14:tracePt t="86009" x="2508250" y="2000250"/>
          <p14:tracePt t="86025" x="2609850" y="1974850"/>
          <p14:tracePt t="86042" x="2654300" y="1968500"/>
          <p14:tracePt t="86059" x="2673350" y="1962150"/>
          <p14:tracePt t="86195" x="2692400" y="1962150"/>
          <p14:tracePt t="86203" x="2705100" y="1955800"/>
          <p14:tracePt t="86211" x="2724150" y="1955800"/>
          <p14:tracePt t="86225" x="2743200" y="1955800"/>
          <p14:tracePt t="86242" x="2755900" y="1955800"/>
          <p14:tracePt t="86243" x="2768600" y="1955800"/>
          <p14:tracePt t="86259" x="2774950" y="1955800"/>
          <p14:tracePt t="86275" x="2781300" y="1962150"/>
          <p14:tracePt t="86292" x="2794000" y="1962150"/>
          <p14:tracePt t="86309" x="2800350" y="1962150"/>
          <p14:tracePt t="86325" x="2813050" y="1968500"/>
          <p14:tracePt t="86342" x="2838450" y="1968500"/>
          <p14:tracePt t="86359" x="2889250" y="1987550"/>
          <p14:tracePt t="86375" x="2927350" y="1993900"/>
          <p14:tracePt t="86392" x="2965450" y="2000250"/>
          <p14:tracePt t="86409" x="3009900" y="2006600"/>
          <p14:tracePt t="86425" x="3073400" y="2006600"/>
          <p14:tracePt t="86442" x="3219450" y="1993900"/>
          <p14:tracePt t="86459" x="3390900" y="1981200"/>
          <p14:tracePt t="86475" x="3556000" y="1955800"/>
          <p14:tracePt t="86492" x="3683000" y="1930400"/>
          <p14:tracePt t="86509" x="3873500" y="1917700"/>
          <p14:tracePt t="86525" x="3975100" y="1924050"/>
          <p14:tracePt t="86542" x="4032250" y="1930400"/>
          <p14:tracePt t="86558" x="4108450" y="1930400"/>
          <p14:tracePt t="86575" x="4191000" y="1930400"/>
          <p14:tracePt t="86592" x="4279900" y="1924050"/>
          <p14:tracePt t="86608" x="4349750" y="1911350"/>
          <p14:tracePt t="86625" x="4394200" y="1905000"/>
          <p14:tracePt t="86642" x="4457700" y="1898650"/>
          <p14:tracePt t="86658" x="4470400" y="1898650"/>
          <p14:tracePt t="86675" x="4476750" y="1898650"/>
          <p14:tracePt t="86692" x="4508500" y="1898650"/>
          <p14:tracePt t="86708" x="4540250" y="1898650"/>
          <p14:tracePt t="86725" x="4572000" y="1905000"/>
          <p14:tracePt t="86742" x="4610100" y="1905000"/>
          <p14:tracePt t="86759" x="4641850" y="1905000"/>
          <p14:tracePt t="86775" x="4648200" y="1911350"/>
          <p14:tracePt t="86792" x="4654550" y="1911350"/>
          <p14:tracePt t="86853" x="4654550" y="1917700"/>
          <p14:tracePt t="86869" x="4641850" y="1930400"/>
          <p14:tracePt t="86878" x="4629150" y="1936750"/>
          <p14:tracePt t="86891" x="4610100" y="1949450"/>
          <p14:tracePt t="86908" x="4552950" y="1993900"/>
          <p14:tracePt t="86925" x="4502150" y="2025650"/>
          <p14:tracePt t="86941" x="4445000" y="2057400"/>
          <p14:tracePt t="86959" x="4381500" y="2101850"/>
          <p14:tracePt t="86974" x="4298950" y="2139950"/>
          <p14:tracePt t="86991" x="4216400" y="2178050"/>
          <p14:tracePt t="87008" x="4152900" y="2203450"/>
          <p14:tracePt t="87009" x="4121150" y="2209800"/>
          <p14:tracePt t="87025" x="4057650" y="2228850"/>
          <p14:tracePt t="87041" x="4019550" y="2235200"/>
          <p14:tracePt t="87058" x="3975100" y="2247900"/>
          <p14:tracePt t="87075" x="3943350" y="2260600"/>
          <p14:tracePt t="87091" x="3905250" y="2273300"/>
          <p14:tracePt t="87108" x="3879850" y="2286000"/>
          <p14:tracePt t="87125" x="3848100" y="2292350"/>
          <p14:tracePt t="87127" x="3835400" y="2298700"/>
          <p14:tracePt t="87141" x="3816350" y="2298700"/>
          <p14:tracePt t="87160" x="3765550" y="2305050"/>
          <p14:tracePt t="87175" x="3740150" y="2311400"/>
          <p14:tracePt t="87191" x="3721100" y="2311400"/>
          <p14:tracePt t="87213" x="3714750" y="2311400"/>
          <p14:tracePt t="87425" x="3721100" y="2311400"/>
          <p14:tracePt t="87433" x="3740150" y="2311400"/>
          <p14:tracePt t="87442" x="3752850" y="2311400"/>
          <p14:tracePt t="87458" x="3822700" y="2311400"/>
          <p14:tracePt t="87474" x="3924300" y="2292350"/>
          <p14:tracePt t="87491" x="4038600" y="2286000"/>
          <p14:tracePt t="87508" x="4171950" y="2279650"/>
          <p14:tracePt t="87524" x="4298950" y="2260600"/>
          <p14:tracePt t="87541" x="4495800" y="2228850"/>
          <p14:tracePt t="87558" x="4584700" y="2216150"/>
          <p14:tracePt t="87574" x="4622800" y="2209800"/>
          <p14:tracePt t="87591" x="4648200" y="2197100"/>
          <p14:tracePt t="87607" x="4654550" y="2190750"/>
          <p14:tracePt t="87624" x="4660900" y="2190750"/>
          <p14:tracePt t="89209" x="4667250" y="2190750"/>
          <p14:tracePt t="89225" x="4667250" y="2178050"/>
          <p14:tracePt t="89234" x="4673600" y="2165350"/>
          <p14:tracePt t="89241" x="4673600" y="2159000"/>
          <p14:tracePt t="89256" x="4673600" y="2139950"/>
          <p14:tracePt t="89273" x="4673600" y="2095500"/>
          <p14:tracePt t="89289" x="4660900" y="2070100"/>
          <p14:tracePt t="89306" x="4635500" y="2038350"/>
          <p14:tracePt t="89323" x="4616450" y="2025650"/>
          <p14:tracePt t="89339" x="4603750" y="2019300"/>
          <p14:tracePt t="89356" x="4597400" y="2012950"/>
          <p14:tracePt t="89373" x="4584700" y="2006600"/>
          <p14:tracePt t="89389" x="4572000" y="2000250"/>
          <p14:tracePt t="89405" x="4565650" y="2000250"/>
          <p14:tracePt t="89515" x="4546600" y="1981200"/>
          <p14:tracePt t="89523" x="4527550" y="1974850"/>
          <p14:tracePt t="89539" x="4476750" y="1955800"/>
          <p14:tracePt t="89556" x="4445000" y="1943100"/>
          <p14:tracePt t="89572" x="4413250" y="1936750"/>
          <p14:tracePt t="89589" x="4406900" y="1930400"/>
          <p14:tracePt t="89617" x="4400550" y="1930400"/>
          <p14:tracePt t="89743" x="4400550" y="1924050"/>
          <p14:tracePt t="89757" x="4400550" y="1917700"/>
          <p14:tracePt t="89765" x="4400550" y="1911350"/>
          <p14:tracePt t="89773" x="4400550" y="1905000"/>
          <p14:tracePt t="89789" x="4400550" y="1898650"/>
          <p14:tracePt t="89805" x="4406900" y="1892300"/>
          <p14:tracePt t="89822" x="4413250" y="1885950"/>
          <p14:tracePt t="89839" x="4419600" y="1885950"/>
          <p14:tracePt t="89855" x="4425950" y="1879600"/>
          <p14:tracePt t="89872" x="4438650" y="1873250"/>
          <p14:tracePt t="89889" x="4445000" y="1860550"/>
          <p14:tracePt t="89905" x="4451350" y="1854200"/>
          <p14:tracePt t="89922" x="4483100" y="1847850"/>
          <p14:tracePt t="89924" x="4495800" y="1847850"/>
          <p14:tracePt t="89939" x="4533900" y="1841500"/>
          <p14:tracePt t="89955" x="4565650" y="1841500"/>
          <p14:tracePt t="89972" x="4597400" y="1841500"/>
          <p14:tracePt t="89989" x="4635500" y="1841500"/>
          <p14:tracePt t="90005" x="4679950" y="1841500"/>
          <p14:tracePt t="90022" x="4724400" y="1841500"/>
          <p14:tracePt t="90023" x="4737100" y="1847850"/>
          <p14:tracePt t="90039" x="4775200" y="1854200"/>
          <p14:tracePt t="90055" x="4806950" y="1854200"/>
          <p14:tracePt t="90072" x="4819650" y="1854200"/>
          <p14:tracePt t="90089" x="4832350" y="1854200"/>
          <p14:tracePt t="90105" x="4838700" y="1854200"/>
          <p14:tracePt t="90122" x="4851400" y="1854200"/>
          <p14:tracePt t="90139" x="4857750" y="1860550"/>
          <p14:tracePt t="90155" x="4870450" y="1860550"/>
          <p14:tracePt t="90172" x="4870450" y="1866900"/>
          <p14:tracePt t="90189" x="4876800" y="1866900"/>
          <p14:tracePt t="90227" x="4883150" y="1866900"/>
          <p14:tracePt t="90305" x="4889500" y="1866900"/>
          <p14:tracePt t="90313" x="4914900" y="1860550"/>
          <p14:tracePt t="90322" x="4940300" y="1854200"/>
          <p14:tracePt t="90338" x="4984750" y="1841500"/>
          <p14:tracePt t="90355" x="5010150" y="1828800"/>
          <p14:tracePt t="90372" x="5035550" y="1828800"/>
          <p14:tracePt t="90389" x="5048250" y="1822450"/>
          <p14:tracePt t="90406" x="5054600" y="1822450"/>
          <p14:tracePt t="90423" x="5067300" y="1816100"/>
          <p14:tracePt t="90440" x="5080000" y="1809750"/>
          <p14:tracePt t="90455" x="5086350" y="1809750"/>
          <p14:tracePt t="90472" x="5099050" y="1809750"/>
          <p14:tracePt t="90845" x="5086350" y="1816100"/>
          <p14:tracePt t="90858" x="5067300" y="1828800"/>
          <p14:tracePt t="90871" x="5022850" y="1866900"/>
          <p14:tracePt t="90888" x="4972050" y="1911350"/>
          <p14:tracePt t="90905" x="4902200" y="1949450"/>
          <p14:tracePt t="90921" x="4800600" y="2000250"/>
          <p14:tracePt t="90938" x="4679950" y="2025650"/>
          <p14:tracePt t="90939" x="4616450" y="2038350"/>
          <p14:tracePt t="90955" x="4483100" y="2082800"/>
          <p14:tracePt t="90971" x="4330700" y="2127250"/>
          <p14:tracePt t="90988" x="4197350" y="2159000"/>
          <p14:tracePt t="91005" x="4083050" y="2197100"/>
          <p14:tracePt t="91021" x="4013200" y="2235200"/>
          <p14:tracePt t="91038" x="3949700" y="2260600"/>
          <p14:tracePt t="91054" x="3898900" y="2286000"/>
          <p14:tracePt t="91071" x="3860800" y="2298700"/>
          <p14:tracePt t="91088" x="3848100" y="2311400"/>
          <p14:tracePt t="91089" x="3835400" y="2311400"/>
          <p14:tracePt t="91105" x="3829050" y="2317750"/>
          <p14:tracePt t="91121" x="3822700" y="2317750"/>
          <p14:tracePt t="91138" x="3810000" y="2317750"/>
          <p14:tracePt t="91154" x="3803650" y="2324100"/>
          <p14:tracePt t="91171" x="3790950" y="2324100"/>
          <p14:tracePt t="91187" x="3784600" y="2324100"/>
          <p14:tracePt t="91204" x="3778250" y="2330450"/>
          <p14:tracePt t="91221" x="3771900" y="2330450"/>
          <p14:tracePt t="91527" x="3790950" y="2330450"/>
          <p14:tracePt t="91535" x="3835400" y="2330450"/>
          <p14:tracePt t="91543" x="3892550" y="2317750"/>
          <p14:tracePt t="91554" x="3962400" y="2317750"/>
          <p14:tracePt t="91571" x="4121150" y="2317750"/>
          <p14:tracePt t="91587" x="4273550" y="2305050"/>
          <p14:tracePt t="91604" x="4413250" y="2286000"/>
          <p14:tracePt t="91605" x="4476750" y="2279650"/>
          <p14:tracePt t="91621" x="4540250" y="2266950"/>
          <p14:tracePt t="91637" x="4559300" y="2260600"/>
          <p14:tracePt t="91653" x="4572000" y="2260600"/>
          <p14:tracePt t="91887" x="4572000" y="2254250"/>
          <p14:tracePt t="91903" x="4591050" y="2247900"/>
          <p14:tracePt t="91911" x="4629150" y="2241550"/>
          <p14:tracePt t="91920" x="4705350" y="2235200"/>
          <p14:tracePt t="91937" x="4933950" y="2216150"/>
          <p14:tracePt t="91954" x="5378450" y="2101850"/>
          <p14:tracePt t="91970" x="5740400" y="1968500"/>
          <p14:tracePt t="91987" x="6019800" y="1930400"/>
          <p14:tracePt t="92004" x="6191250" y="1892300"/>
          <p14:tracePt t="92021" x="6292850" y="1873250"/>
          <p14:tracePt t="92037" x="6311900" y="1866900"/>
          <p14:tracePt t="92054" x="6324600" y="1860550"/>
          <p14:tracePt t="92070" x="6330950" y="1847850"/>
          <p14:tracePt t="92087" x="6337300" y="1847850"/>
          <p14:tracePt t="92161" x="6356350" y="1847850"/>
          <p14:tracePt t="92170" x="6394450" y="1854200"/>
          <p14:tracePt t="92177" x="6438900" y="1873250"/>
          <p14:tracePt t="92187" x="6496050" y="1879600"/>
          <p14:tracePt t="92203" x="6597650" y="1905000"/>
          <p14:tracePt t="92220" x="6686550" y="1917700"/>
          <p14:tracePt t="92237" x="6737350" y="1930400"/>
          <p14:tracePt t="92253" x="6750050" y="1930400"/>
          <p14:tracePt t="92271" x="6756400" y="1930400"/>
          <p14:tracePt t="92271" x="6762750" y="1930400"/>
          <p14:tracePt t="92287" x="6775450" y="1936750"/>
          <p14:tracePt t="92303" x="6800850" y="1943100"/>
          <p14:tracePt t="92320" x="6807200" y="1949450"/>
          <p14:tracePt t="92337" x="6813550" y="1949450"/>
          <p14:tracePt t="92459" x="6813550" y="1955800"/>
          <p14:tracePt t="92475" x="6807200" y="1962150"/>
          <p14:tracePt t="92489" x="6794500" y="1962150"/>
          <p14:tracePt t="92497" x="6788150" y="1962150"/>
          <p14:tracePt t="92505" x="6775450" y="1955800"/>
          <p14:tracePt t="92520" x="6756400" y="1949450"/>
          <p14:tracePt t="92537" x="6711950" y="1924050"/>
          <p14:tracePt t="92553" x="6686550" y="1905000"/>
          <p14:tracePt t="92570" x="6680200" y="1898650"/>
          <p14:tracePt t="92586" x="6667500" y="1885950"/>
          <p14:tracePt t="92603" x="6661150" y="1873250"/>
          <p14:tracePt t="92620" x="6648450" y="1847850"/>
          <p14:tracePt t="92636" x="6635750" y="1809750"/>
          <p14:tracePt t="92653" x="6623050" y="1778000"/>
          <p14:tracePt t="92670" x="6623050" y="1727200"/>
          <p14:tracePt t="92686" x="6629400" y="1689100"/>
          <p14:tracePt t="92703" x="6642100" y="1670050"/>
          <p14:tracePt t="92720" x="6654800" y="1651000"/>
          <p14:tracePt t="92736" x="6661150" y="1644650"/>
          <p14:tracePt t="92753" x="6667500" y="1638300"/>
          <p14:tracePt t="92770" x="6680200" y="1625600"/>
          <p14:tracePt t="92787" x="6699250" y="1619250"/>
          <p14:tracePt t="92803" x="6724650" y="1619250"/>
          <p14:tracePt t="92820" x="6762750" y="1619250"/>
          <p14:tracePt t="92836" x="6813550" y="1625600"/>
          <p14:tracePt t="92853" x="6858000" y="1638300"/>
          <p14:tracePt t="92870" x="6889750" y="1651000"/>
          <p14:tracePt t="92886" x="6915150" y="1670050"/>
          <p14:tracePt t="92903" x="6921500" y="1676400"/>
          <p14:tracePt t="92919" x="6934200" y="1689100"/>
          <p14:tracePt t="92936" x="6940550" y="1701800"/>
          <p14:tracePt t="92953" x="6946900" y="1708150"/>
          <p14:tracePt t="92969" x="6946900" y="1733550"/>
          <p14:tracePt t="92986" x="6953250" y="1758950"/>
          <p14:tracePt t="93003" x="6953250" y="1784350"/>
          <p14:tracePt t="93019" x="6953250" y="1803400"/>
          <p14:tracePt t="93036" x="6953250" y="1816100"/>
          <p14:tracePt t="93053" x="6946900" y="1822450"/>
          <p14:tracePt t="93069" x="6940550" y="1835150"/>
          <p14:tracePt t="93086" x="6927850" y="1841500"/>
          <p14:tracePt t="93103" x="6915150" y="1854200"/>
          <p14:tracePt t="93119" x="6908800" y="1860550"/>
          <p14:tracePt t="93136" x="6896100" y="1866900"/>
          <p14:tracePt t="93153" x="6883400" y="1873250"/>
          <p14:tracePt t="93169" x="6877050" y="1879600"/>
          <p14:tracePt t="93186" x="6864350" y="1885950"/>
          <p14:tracePt t="93187" x="6858000" y="1885950"/>
          <p14:tracePt t="93225" x="6851650" y="1885950"/>
          <p14:tracePt t="93265" x="6845300" y="1885950"/>
          <p14:tracePt t="93461" x="6858000" y="1879600"/>
          <p14:tracePt t="93469" x="6877050" y="1854200"/>
          <p14:tracePt t="93477" x="6896100" y="1803400"/>
          <p14:tracePt t="93486" x="6921500" y="1758950"/>
          <p14:tracePt t="93502" x="6985000" y="1663700"/>
          <p14:tracePt t="93519" x="7048500" y="1574800"/>
          <p14:tracePt t="93536" x="7086600" y="1530350"/>
          <p14:tracePt t="93552" x="7112000" y="1504950"/>
          <p14:tracePt t="93569" x="7131050" y="1485900"/>
          <p14:tracePt t="93586" x="7137400" y="1485900"/>
          <p14:tracePt t="93689" x="7137400" y="1479550"/>
          <p14:tracePt t="93695" x="7150100" y="1473200"/>
          <p14:tracePt t="93703" x="7156450" y="1466850"/>
          <p14:tracePt t="93719" x="7181850" y="1460500"/>
          <p14:tracePt t="93735" x="7213600" y="1447800"/>
          <p14:tracePt t="93752" x="7251700" y="1435100"/>
          <p14:tracePt t="93769" x="7283450" y="1409700"/>
          <p14:tracePt t="93785" x="7315200" y="1403350"/>
          <p14:tracePt t="93802" x="7327900" y="1390650"/>
          <p14:tracePt t="93819" x="7340600" y="1384300"/>
          <p14:tracePt t="93953" x="7334250" y="1397000"/>
          <p14:tracePt t="93961" x="7327900" y="1403350"/>
          <p14:tracePt t="93969" x="7315200" y="1416050"/>
          <p14:tracePt t="93985" x="7289800" y="1441450"/>
          <p14:tracePt t="94002" x="7258050" y="1473200"/>
          <p14:tracePt t="94019" x="7219950" y="1530350"/>
          <p14:tracePt t="94035" x="7162800" y="1581150"/>
          <p14:tracePt t="94052" x="7080250" y="1644650"/>
          <p14:tracePt t="94068" x="7023100" y="1689100"/>
          <p14:tracePt t="94085" x="6972300" y="1733550"/>
          <p14:tracePt t="94102" x="6940550" y="1758950"/>
          <p14:tracePt t="94103" x="6934200" y="1765300"/>
          <p14:tracePt t="94118" x="6927850" y="1771650"/>
          <p14:tracePt t="94135" x="6915150" y="1784350"/>
          <p14:tracePt t="94152" x="6908800" y="1790700"/>
          <p14:tracePt t="94168" x="6896100" y="1803400"/>
          <p14:tracePt t="94185" x="6883400" y="1809750"/>
          <p14:tracePt t="94202" x="6877050" y="1822450"/>
          <p14:tracePt t="94219" x="6864350" y="1835150"/>
          <p14:tracePt t="94235" x="6851650" y="1835150"/>
          <p14:tracePt t="94252" x="6845300" y="1835150"/>
          <p14:tracePt t="94268" x="6845300" y="1841500"/>
          <p14:tracePt t="94383" x="6845300" y="1835150"/>
          <p14:tracePt t="94391" x="6858000" y="1816100"/>
          <p14:tracePt t="94402" x="6877050" y="1790700"/>
          <p14:tracePt t="94418" x="6921500" y="1714500"/>
          <p14:tracePt t="94435" x="6985000" y="1631950"/>
          <p14:tracePt t="94452" x="7054850" y="1543050"/>
          <p14:tracePt t="94468" x="7124700" y="1454150"/>
          <p14:tracePt t="94485" x="7207250" y="1358900"/>
          <p14:tracePt t="94501" x="7245350" y="1314450"/>
          <p14:tracePt t="94518" x="7283450" y="1276350"/>
          <p14:tracePt t="94535" x="7308850" y="1250950"/>
          <p14:tracePt t="94551" x="7321550" y="1238250"/>
          <p14:tracePt t="94568" x="7327900" y="1231900"/>
          <p14:tracePt t="94585" x="7340600" y="1219200"/>
          <p14:tracePt t="94601" x="7346950" y="1219200"/>
          <p14:tracePt t="94619" x="7353300" y="1219200"/>
          <p14:tracePt t="94743" x="7340600" y="1225550"/>
          <p14:tracePt t="94751" x="7321550" y="1244600"/>
          <p14:tracePt t="94759" x="7289800" y="1263650"/>
          <p14:tracePt t="94768" x="7264400" y="1295400"/>
          <p14:tracePt t="94785" x="7213600" y="1352550"/>
          <p14:tracePt t="94801" x="7162800" y="1416050"/>
          <p14:tracePt t="94818" x="7105650" y="1473200"/>
          <p14:tracePt t="94834" x="7048500" y="1530350"/>
          <p14:tracePt t="94851" x="6991350" y="1587500"/>
          <p14:tracePt t="94868" x="6953250" y="1625600"/>
          <p14:tracePt t="94885" x="6915150" y="1670050"/>
          <p14:tracePt t="94901" x="6902450" y="1676400"/>
          <p14:tracePt t="94918" x="6889750" y="1689100"/>
          <p14:tracePt t="94934" x="6883400" y="1701800"/>
          <p14:tracePt t="94951" x="6870700" y="1708150"/>
          <p14:tracePt t="94968" x="6864350" y="1720850"/>
          <p14:tracePt t="94984" x="6851650" y="1727200"/>
          <p14:tracePt t="95001" x="6845300" y="1733550"/>
          <p14:tracePt t="95018" x="6832600" y="1746250"/>
          <p14:tracePt t="95034" x="6819900" y="1758950"/>
          <p14:tracePt t="95051" x="6813550" y="1765300"/>
          <p14:tracePt t="95068" x="6800850" y="1771650"/>
          <p14:tracePt t="95084" x="6794500" y="1778000"/>
          <p14:tracePt t="95101" x="6788150" y="1784350"/>
          <p14:tracePt t="95254" x="6781800" y="1790700"/>
          <p14:tracePt t="95261" x="6775450" y="1797050"/>
          <p14:tracePt t="95277" x="6769100" y="1809750"/>
          <p14:tracePt t="95285" x="6762750" y="1816100"/>
          <p14:tracePt t="95301" x="6750050" y="1835150"/>
          <p14:tracePt t="95317" x="6743700" y="1841500"/>
          <p14:tracePt t="95334" x="6737350" y="1860550"/>
          <p14:tracePt t="95351" x="6724650" y="1860550"/>
          <p14:tracePt t="95367" x="6718300" y="1866900"/>
          <p14:tracePt t="95700" x="6705600" y="1860550"/>
          <p14:tracePt t="95707" x="6699250" y="1854200"/>
          <p14:tracePt t="95717" x="6699250" y="1847850"/>
          <p14:tracePt t="95734" x="6680200" y="1841500"/>
          <p14:tracePt t="95750" x="6667500" y="1828800"/>
          <p14:tracePt t="95767" x="6661150" y="1822450"/>
          <p14:tracePt t="95847" x="6654800" y="1816100"/>
          <p14:tracePt t="95855" x="6648450" y="1809750"/>
          <p14:tracePt t="95871" x="6642100" y="1803400"/>
          <p14:tracePt t="95884" x="6635750" y="1797050"/>
          <p14:tracePt t="95900" x="6629400" y="1790700"/>
          <p14:tracePt t="95917" x="6623050" y="1784350"/>
          <p14:tracePt t="96021" x="6623050" y="1778000"/>
          <p14:tracePt t="96035" x="6623050" y="1771650"/>
          <p14:tracePt t="96043" x="6623050" y="1765300"/>
          <p14:tracePt t="96059" x="6623050" y="1758950"/>
          <p14:tracePt t="96067" x="6629400" y="1752600"/>
          <p14:tracePt t="96083" x="6642100" y="1746250"/>
          <p14:tracePt t="96100" x="6642100" y="1733550"/>
          <p14:tracePt t="96117" x="6654800" y="1727200"/>
          <p14:tracePt t="96133" x="6667500" y="1714500"/>
          <p14:tracePt t="96150" x="6673850" y="1708150"/>
          <p14:tracePt t="96167" x="6692900" y="1695450"/>
          <p14:tracePt t="96183" x="6699250" y="1689100"/>
          <p14:tracePt t="96200" x="6711950" y="1682750"/>
          <p14:tracePt t="96201" x="6718300" y="1676400"/>
          <p14:tracePt t="96217" x="6737350" y="1663700"/>
          <p14:tracePt t="96233" x="6756400" y="1657350"/>
          <p14:tracePt t="96250" x="6769100" y="1644650"/>
          <p14:tracePt t="96267" x="6781800" y="1638300"/>
          <p14:tracePt t="96283" x="6788150" y="1625600"/>
          <p14:tracePt t="96300" x="6794500" y="1625600"/>
          <p14:tracePt t="96317" x="6807200" y="1619250"/>
          <p14:tracePt t="96333" x="6819900" y="1619250"/>
          <p14:tracePt t="96350" x="6826250" y="1619250"/>
          <p14:tracePt t="96373" x="6832600" y="1619250"/>
          <p14:tracePt t="96383" x="6838950" y="1619250"/>
          <p14:tracePt t="96400" x="6845300" y="1625600"/>
          <p14:tracePt t="96416" x="6858000" y="1631950"/>
          <p14:tracePt t="96433" x="6864350" y="1638300"/>
          <p14:tracePt t="96450" x="6870700" y="1651000"/>
          <p14:tracePt t="96452" x="6877050" y="1651000"/>
          <p14:tracePt t="96467" x="6883400" y="1657350"/>
          <p14:tracePt t="96483" x="6889750" y="1663700"/>
          <p14:tracePt t="96500" x="6902450" y="1676400"/>
          <p14:tracePt t="96517" x="6908800" y="1682750"/>
          <p14:tracePt t="96533" x="6921500" y="1695450"/>
          <p14:tracePt t="96550" x="6921500" y="1701800"/>
          <p14:tracePt t="96566" x="6921500" y="1708150"/>
          <p14:tracePt t="96631" x="6927850" y="1708150"/>
          <p14:tracePt t="96639" x="6927850" y="1714500"/>
          <p14:tracePt t="96650" x="6934200" y="1720850"/>
          <p14:tracePt t="96666" x="6934200" y="1727200"/>
          <p14:tracePt t="96683" x="6934200" y="1733550"/>
          <p14:tracePt t="96699" x="6940550" y="1739900"/>
          <p14:tracePt t="96717" x="6940550" y="1752600"/>
          <p14:tracePt t="96717" x="6946900" y="1758950"/>
          <p14:tracePt t="96733" x="6946900" y="1771650"/>
          <p14:tracePt t="96750" x="6946900" y="1784350"/>
          <p14:tracePt t="96766" x="6946900" y="1790700"/>
          <p14:tracePt t="96783" x="6946900" y="1803400"/>
          <p14:tracePt t="96799" x="6946900" y="1809750"/>
          <p14:tracePt t="96816" x="6940550" y="1816100"/>
          <p14:tracePt t="96833" x="6940550" y="1822450"/>
          <p14:tracePt t="96849" x="6927850" y="1841500"/>
          <p14:tracePt t="96866" x="6921500" y="1847850"/>
          <p14:tracePt t="96883" x="6908800" y="1854200"/>
          <p14:tracePt t="96899" x="6902450" y="1873250"/>
          <p14:tracePt t="96916" x="6889750" y="1879600"/>
          <p14:tracePt t="96933" x="6883400" y="1885950"/>
          <p14:tracePt t="96949" x="6877050" y="1892300"/>
          <p14:tracePt t="96966" x="6864350" y="1892300"/>
          <p14:tracePt t="96983" x="6851650" y="1892300"/>
          <p14:tracePt t="96999" x="6838950" y="1898650"/>
          <p14:tracePt t="97016" x="6826250" y="1898650"/>
          <p14:tracePt t="97033" x="6819900" y="1905000"/>
          <p14:tracePt t="97049" x="6813550" y="1911350"/>
          <p14:tracePt t="97066" x="6800850" y="1911350"/>
          <p14:tracePt t="97083" x="6794500" y="1917700"/>
          <p14:tracePt t="97099" x="6788150" y="1917700"/>
          <p14:tracePt t="97116" x="6781800" y="1917700"/>
          <p14:tracePt t="97249" x="6775450" y="1917700"/>
          <p14:tracePt t="97257" x="6769100" y="1917700"/>
          <p14:tracePt t="97273" x="6762750" y="1911350"/>
          <p14:tracePt t="97297" x="6756400" y="1911350"/>
          <p14:tracePt t="97303" x="6750050" y="1905000"/>
          <p14:tracePt t="97327" x="6750050" y="1898650"/>
          <p14:tracePt t="97351" x="6743700" y="1898650"/>
          <p14:tracePt t="97491" x="6737350" y="1892300"/>
          <p14:tracePt t="97507" x="6731000" y="1885950"/>
          <p14:tracePt t="97515" x="6731000" y="1879600"/>
          <p14:tracePt t="97531" x="6724650" y="1873250"/>
          <p14:tracePt t="97539" x="6718300" y="1866900"/>
          <p14:tracePt t="97555" x="6718300" y="1860550"/>
          <p14:tracePt t="97569" x="6718300" y="1854200"/>
          <p14:tracePt t="97582" x="6711950" y="1854200"/>
          <p14:tracePt t="97609" x="6711950" y="1847850"/>
          <p14:tracePt t="97617" x="6705600" y="1847850"/>
          <p14:tracePt t="97633" x="6705600" y="1841500"/>
          <p14:tracePt t="97649" x="6705600" y="1835150"/>
          <p14:tracePt t="97665" x="6699250" y="1835150"/>
          <p14:tracePt t="97695" x="6692900" y="1828800"/>
          <p14:tracePt t="97704" x="6686550" y="1822450"/>
          <p14:tracePt t="97735" x="6686550" y="1816100"/>
          <p14:tracePt t="98243" x="6686550" y="1809750"/>
          <p14:tracePt t="98251" x="6705600" y="1790700"/>
          <p14:tracePt t="98260" x="6731000" y="1771650"/>
          <p14:tracePt t="98267" x="6750050" y="1752600"/>
          <p14:tracePt t="98281" x="6781800" y="1733550"/>
          <p14:tracePt t="98298" x="6826250" y="1695450"/>
          <p14:tracePt t="98299" x="6845300" y="1682750"/>
          <p14:tracePt t="98315" x="6864350" y="1670050"/>
          <p14:tracePt t="98331" x="6877050" y="1663700"/>
          <p14:tracePt t="98348" x="6889750" y="1651000"/>
          <p14:tracePt t="98365" x="6896100" y="1644650"/>
          <p14:tracePt t="98381" x="6908800" y="1638300"/>
          <p14:tracePt t="98398" x="6915150" y="1625600"/>
          <p14:tracePt t="98399" x="6921500" y="1619250"/>
          <p14:tracePt t="98415" x="6934200" y="1612900"/>
          <p14:tracePt t="98431" x="6940550" y="1606550"/>
          <p14:tracePt t="98448" x="6953250" y="1593850"/>
          <p14:tracePt t="98465" x="6959600" y="1587500"/>
          <p14:tracePt t="98481" x="6959600" y="1581150"/>
          <p14:tracePt t="98498" x="6965950" y="1574800"/>
          <p14:tracePt t="98515" x="6972300" y="1568450"/>
          <p14:tracePt t="98531" x="6978650" y="1555750"/>
          <p14:tracePt t="98548" x="6985000" y="1549400"/>
          <p14:tracePt t="98565" x="6991350" y="1543050"/>
          <p14:tracePt t="98581" x="6991350" y="1536700"/>
          <p14:tracePt t="98598" x="7004050" y="1524000"/>
          <p14:tracePt t="98614" x="7004050" y="1517650"/>
          <p14:tracePt t="98631" x="7016750" y="1511300"/>
          <p14:tracePt t="98648" x="7023100" y="1504950"/>
          <p14:tracePt t="98665" x="7035800" y="1498600"/>
          <p14:tracePt t="98681" x="7035800" y="1492250"/>
          <p14:tracePt t="98698" x="7042150" y="1492250"/>
          <p14:tracePt t="98971" x="7042150" y="1485900"/>
          <p14:tracePt t="98987" x="7048500" y="1473200"/>
          <p14:tracePt t="98995" x="7048500" y="1460500"/>
          <p14:tracePt t="99003" x="7048500" y="1441450"/>
          <p14:tracePt t="99014" x="7048500" y="1422400"/>
          <p14:tracePt t="99031" x="7048500" y="1390650"/>
          <p14:tracePt t="99033" x="7048500" y="1371600"/>
          <p14:tracePt t="99047" x="7048500" y="1358900"/>
          <p14:tracePt t="99064" x="7048500" y="1346200"/>
          <p14:tracePt t="99066" x="7048500" y="1339850"/>
          <p14:tracePt t="99081" x="7048500" y="1333500"/>
          <p14:tracePt t="99097" x="7048500" y="1327150"/>
          <p14:tracePt t="99113" x="7048500" y="1320800"/>
          <p14:tracePt t="99130" x="7048500" y="1314450"/>
          <p14:tracePt t="99147" x="7048500" y="1301750"/>
          <p14:tracePt t="99164" x="7048500" y="1295400"/>
          <p14:tracePt t="99181" x="7048500" y="1282700"/>
          <p14:tracePt t="99197" x="7048500" y="1276350"/>
          <p14:tracePt t="99214" x="7048500" y="1270000"/>
          <p14:tracePt t="99237" x="7048500" y="1263650"/>
          <p14:tracePt t="99253" x="7048500" y="1257300"/>
          <p14:tracePt t="99264" x="7048500" y="1250950"/>
          <p14:tracePt t="99495" x="7054850" y="1250950"/>
          <p14:tracePt t="99503" x="7073900" y="1250950"/>
          <p14:tracePt t="99514" x="7092950" y="1250950"/>
          <p14:tracePt t="99530" x="7124700" y="1250950"/>
          <p14:tracePt t="99547" x="7156450" y="1250950"/>
          <p14:tracePt t="99564" x="7188200" y="1250950"/>
          <p14:tracePt t="99581" x="7232650" y="1250950"/>
          <p14:tracePt t="99597" x="7258050" y="1250950"/>
          <p14:tracePt t="99614" x="7283450" y="1250950"/>
          <p14:tracePt t="99630" x="7315200" y="1250950"/>
          <p14:tracePt t="99647" x="7346950" y="1250950"/>
          <p14:tracePt t="99664" x="7359650" y="1250950"/>
          <p14:tracePt t="99680" x="7372350" y="1250950"/>
          <p14:tracePt t="99697" x="7385050" y="1250950"/>
          <p14:tracePt t="99714" x="7397750" y="1250950"/>
          <p14:tracePt t="99731" x="7416800" y="1250950"/>
          <p14:tracePt t="99747" x="7423150" y="1250950"/>
          <p14:tracePt t="99763" x="7429500" y="1250950"/>
          <p14:tracePt t="99780" x="7435850" y="1250950"/>
          <p14:tracePt t="99797" x="7448550" y="1250950"/>
          <p14:tracePt t="99813" x="7454900" y="1250950"/>
          <p14:tracePt t="99830" x="7467600" y="1250950"/>
          <p14:tracePt t="99847" x="7473950" y="1250950"/>
          <p14:tracePt t="99863" x="7486650" y="1250950"/>
          <p14:tracePt t="99880" x="7499350" y="1250950"/>
          <p14:tracePt t="99903" x="7505700" y="1250950"/>
          <p14:tracePt t="99913" x="7512050" y="1250950"/>
          <p14:tracePt t="99935" x="7518400" y="1250950"/>
          <p14:tracePt t="99947" x="7524750" y="1250950"/>
          <p14:tracePt t="99963" x="7531100" y="1250950"/>
          <p14:tracePt t="99980" x="7543800" y="1244600"/>
          <p14:tracePt t="99997" x="7550150" y="1244600"/>
          <p14:tracePt t="100013" x="7556500" y="1244600"/>
          <p14:tracePt t="100030" x="7562850" y="1244600"/>
          <p14:tracePt t="100046" x="7569200" y="1244600"/>
          <p14:tracePt t="100063" x="7575550" y="1244600"/>
          <p14:tracePt t="100079" x="7581900" y="1244600"/>
          <p14:tracePt t="100096" x="7588250" y="1238250"/>
          <p14:tracePt t="100113" x="7594600" y="1238250"/>
          <p14:tracePt t="100279" x="7594600" y="1250950"/>
          <p14:tracePt t="100287" x="7594600" y="1263650"/>
          <p14:tracePt t="100296" x="7594600" y="1282700"/>
          <p14:tracePt t="100313" x="7588250" y="1320800"/>
          <p14:tracePt t="100330" x="7575550" y="1352550"/>
          <p14:tracePt t="100346" x="7569200" y="1390650"/>
          <p14:tracePt t="100363" x="7562850" y="1416050"/>
          <p14:tracePt t="100380" x="7556500" y="1435100"/>
          <p14:tracePt t="100396" x="7550150" y="1447800"/>
          <p14:tracePt t="100631" x="7543800" y="1454150"/>
          <p14:tracePt t="100639" x="7524750" y="1454150"/>
          <p14:tracePt t="100647" x="7512050" y="1454150"/>
          <p14:tracePt t="100663" x="7480300" y="1454150"/>
          <p14:tracePt t="100679" x="7448550" y="1454150"/>
          <p14:tracePt t="100696" x="7423150" y="1454150"/>
          <p14:tracePt t="100713" x="7410450" y="1454150"/>
          <p14:tracePt t="100729" x="7404100" y="1454150"/>
          <p14:tracePt t="100746" x="7391400" y="1460500"/>
          <p14:tracePt t="100763" x="7346950" y="1466850"/>
          <p14:tracePt t="100779" x="7321550" y="1466850"/>
          <p14:tracePt t="100796" x="7302500" y="1473200"/>
          <p14:tracePt t="100813" x="7277100" y="1479550"/>
          <p14:tracePt t="100829" x="7226300" y="1479550"/>
          <p14:tracePt t="100846" x="7188200" y="1485900"/>
          <p14:tracePt t="100862" x="7150100" y="1485900"/>
          <p14:tracePt t="100879" x="7118350" y="1485900"/>
          <p14:tracePt t="100896" x="7092950" y="1492250"/>
          <p14:tracePt t="100897" x="7086600" y="1492250"/>
          <p14:tracePt t="100913" x="7073900" y="1492250"/>
          <p14:tracePt t="100929" x="7054850" y="1492250"/>
          <p14:tracePt t="100946" x="7048500" y="1492250"/>
          <p14:tracePt t="100963" x="7042150" y="1492250"/>
          <p14:tracePt t="101225" x="7035800" y="1473200"/>
          <p14:tracePt t="101233" x="7023100" y="1447800"/>
          <p14:tracePt t="101246" x="7010400" y="1422400"/>
          <p14:tracePt t="101262" x="6985000" y="1352550"/>
          <p14:tracePt t="101279" x="6972300" y="1308100"/>
          <p14:tracePt t="101296" x="6965950" y="1276350"/>
          <p14:tracePt t="101312" x="6959600" y="1270000"/>
          <p14:tracePt t="101727" x="6965950" y="1270000"/>
          <p14:tracePt t="101735" x="7010400" y="1270000"/>
          <p14:tracePt t="101745" x="7048500" y="1270000"/>
          <p14:tracePt t="101762" x="7150100" y="1270000"/>
          <p14:tracePt t="101778" x="7200900" y="1270000"/>
          <p14:tracePt t="101795" x="7239000" y="1270000"/>
          <p14:tracePt t="101899" x="7239000" y="1289050"/>
          <p14:tracePt t="101907" x="7226300" y="1308100"/>
          <p14:tracePt t="101915" x="7207250" y="1333500"/>
          <p14:tracePt t="101928" x="7188200" y="1358900"/>
          <p14:tracePt t="101945" x="7124700" y="1473200"/>
          <p14:tracePt t="101962" x="7086600" y="1524000"/>
          <p14:tracePt t="101978" x="7054850" y="1581150"/>
          <p14:tracePt t="101995" x="7010400" y="1631950"/>
          <p14:tracePt t="102011" x="6972300" y="1670050"/>
          <p14:tracePt t="102028" x="6927850" y="1708150"/>
          <p14:tracePt t="102045" x="6883400" y="1746250"/>
          <p14:tracePt t="102062" x="6851650" y="1784350"/>
          <p14:tracePt t="102079" x="6807200" y="1822450"/>
          <p14:tracePt t="102095" x="6788150" y="1835150"/>
          <p14:tracePt t="102112" x="6775450" y="1847850"/>
          <p14:tracePt t="102128" x="6762750" y="1854200"/>
          <p14:tracePt t="102145" x="6756400" y="1860550"/>
          <p14:tracePt t="102161" x="6750050" y="1873250"/>
          <p14:tracePt t="102178" x="6743700" y="1879600"/>
          <p14:tracePt t="102659" x="6762750" y="1860550"/>
          <p14:tracePt t="102667" x="6781800" y="1841500"/>
          <p14:tracePt t="102677" x="6800850" y="1828800"/>
          <p14:tracePt t="102694" x="6819900" y="1797050"/>
          <p14:tracePt t="102711" x="6851650" y="1758950"/>
          <p14:tracePt t="102713" x="6870700" y="1733550"/>
          <p14:tracePt t="102728" x="6889750" y="1714500"/>
          <p14:tracePt t="102745" x="6940550" y="1670050"/>
          <p14:tracePt t="102745" x="6953250" y="1651000"/>
          <p14:tracePt t="102761" x="6985000" y="1619250"/>
          <p14:tracePt t="102778" x="7004050" y="1606550"/>
          <p14:tracePt t="102794" x="7010400" y="1600200"/>
          <p14:tracePt t="102811" x="7016750" y="1593850"/>
          <p14:tracePt t="102828" x="7023100" y="1593850"/>
          <p14:tracePt t="102844" x="7029450" y="1581150"/>
          <p14:tracePt t="102861" x="7054850" y="1562100"/>
          <p14:tracePt t="102877" x="7092950" y="1524000"/>
          <p14:tracePt t="102894" x="7143750" y="1485900"/>
          <p14:tracePt t="102911" x="7194550" y="1441450"/>
          <p14:tracePt t="102927" x="7239000" y="1416050"/>
          <p14:tracePt t="102944" x="7277100" y="1384300"/>
          <p14:tracePt t="102961" x="7315200" y="1352550"/>
          <p14:tracePt t="102977" x="7353300" y="1339850"/>
          <p14:tracePt t="102994" x="7359650" y="1333500"/>
          <p14:tracePt t="102995" x="7366000" y="1333500"/>
          <p14:tracePt t="103011" x="7372350" y="1320800"/>
          <p14:tracePt t="103027" x="7378700" y="1314450"/>
          <p14:tracePt t="103044" x="7385050" y="1314450"/>
          <p14:tracePt t="103061" x="7397750" y="1308100"/>
          <p14:tracePt t="103077" x="7397750" y="1301750"/>
          <p14:tracePt t="103094" x="7404100" y="1301750"/>
          <p14:tracePt t="103301" x="7404100" y="1308100"/>
          <p14:tracePt t="103307" x="7397750" y="1308100"/>
          <p14:tracePt t="103315" x="7391400" y="1314450"/>
          <p14:tracePt t="103331" x="7391400" y="1320800"/>
          <p14:tracePt t="103344" x="7385050" y="1327150"/>
          <p14:tracePt t="103360" x="7378700" y="1333500"/>
          <p14:tracePt t="103377" x="7346950" y="1365250"/>
          <p14:tracePt t="103394" x="7270750" y="1435100"/>
          <p14:tracePt t="103410" x="7194550" y="1498600"/>
          <p14:tracePt t="103427" x="7131050" y="1555750"/>
          <p14:tracePt t="103444" x="7054850" y="1606550"/>
          <p14:tracePt t="103460" x="6991350" y="1651000"/>
          <p14:tracePt t="103477" x="6927850" y="1695450"/>
          <p14:tracePt t="103494" x="6877050" y="1727200"/>
          <p14:tracePt t="103495" x="6870700" y="1733550"/>
          <p14:tracePt t="103511" x="6851650" y="1739900"/>
          <p14:tracePt t="103527" x="6845300" y="1752600"/>
          <p14:tracePt t="103544" x="6838950" y="1758950"/>
          <p14:tracePt t="103560" x="6826250" y="1765300"/>
          <p14:tracePt t="103577" x="6819900" y="1778000"/>
          <p14:tracePt t="103593" x="6813550" y="1784350"/>
          <p14:tracePt t="103610" x="6807200" y="1790700"/>
          <p14:tracePt t="103755" x="6813550" y="1784350"/>
          <p14:tracePt t="103761" x="6832600" y="1765300"/>
          <p14:tracePt t="103769" x="6851650" y="1752600"/>
          <p14:tracePt t="103777" x="6877050" y="1720850"/>
          <p14:tracePt t="103793" x="6953250" y="1663700"/>
          <p14:tracePt t="103810" x="7029450" y="1600200"/>
          <p14:tracePt t="103827" x="7086600" y="1543050"/>
          <p14:tracePt t="103843" x="7143750" y="1485900"/>
          <p14:tracePt t="103860" x="7194550" y="1435100"/>
          <p14:tracePt t="103877" x="7245350" y="1397000"/>
          <p14:tracePt t="103880" x="7264400" y="1377950"/>
          <p14:tracePt t="103893" x="7283450" y="1365250"/>
          <p14:tracePt t="103909" x="7321550" y="1339850"/>
          <p14:tracePt t="103911" x="7334250" y="1333500"/>
          <p14:tracePt t="103926" x="7346950" y="1320800"/>
          <p14:tracePt t="103943" x="7372350" y="1301750"/>
          <p14:tracePt t="103960" x="7378700" y="1301750"/>
          <p14:tracePt t="104099" x="7366000" y="1327150"/>
          <p14:tracePt t="104107" x="7334250" y="1352550"/>
          <p14:tracePt t="104115" x="7302500" y="1403350"/>
          <p14:tracePt t="104126" x="7258050" y="1441450"/>
          <p14:tracePt t="104143" x="7156450" y="1543050"/>
          <p14:tracePt t="104160" x="7061200" y="1619250"/>
          <p14:tracePt t="104177" x="6927850" y="1708150"/>
          <p14:tracePt t="104193" x="6883400" y="1746250"/>
          <p14:tracePt t="104210" x="6845300" y="1765300"/>
          <p14:tracePt t="104226" x="6826250" y="1778000"/>
          <p14:tracePt t="104243" x="6807200" y="1790700"/>
          <p14:tracePt t="104260" x="6800850" y="1797050"/>
          <p14:tracePt t="104276" x="6788150" y="1803400"/>
          <p14:tracePt t="104293" x="6781800" y="1816100"/>
          <p14:tracePt t="104310" x="6769100" y="1816100"/>
          <p14:tracePt t="104326" x="6762750" y="1816100"/>
          <p14:tracePt t="104451" x="6781800" y="1797050"/>
          <p14:tracePt t="104460" x="6800850" y="1771650"/>
          <p14:tracePt t="104467" x="6819900" y="1746250"/>
          <p14:tracePt t="104476" x="6851650" y="1714500"/>
          <p14:tracePt t="104493" x="6915150" y="1663700"/>
          <p14:tracePt t="104509" x="6985000" y="1612900"/>
          <p14:tracePt t="104526" x="7042150" y="1562100"/>
          <p14:tracePt t="104543" x="7105650" y="1511300"/>
          <p14:tracePt t="104559" x="7162800" y="1473200"/>
          <p14:tracePt t="104575" x="7232650" y="1409700"/>
          <p14:tracePt t="104592" x="7270750" y="1384300"/>
          <p14:tracePt t="104609" x="7308850" y="1352550"/>
          <p14:tracePt t="104626" x="7327900" y="1339850"/>
          <p14:tracePt t="104643" x="7340600" y="1333500"/>
          <p14:tracePt t="104659" x="7353300" y="1320800"/>
          <p14:tracePt t="104676" x="7359650" y="1320800"/>
          <p14:tracePt t="104771" x="7340600" y="1339850"/>
          <p14:tracePt t="104780" x="7302500" y="1377950"/>
          <p14:tracePt t="104793" x="7251700" y="1428750"/>
          <p14:tracePt t="104809" x="7118350" y="1549400"/>
          <p14:tracePt t="104825" x="6978650" y="1676400"/>
          <p14:tracePt t="104843" x="6813550" y="1809750"/>
          <p14:tracePt t="104859" x="6769100" y="1860550"/>
          <p14:tracePt t="104876" x="6743700" y="1879600"/>
          <p14:tracePt t="104893" x="6737350" y="1892300"/>
          <p14:tracePt t="104909" x="6731000" y="1898650"/>
          <p14:tracePt t="105029" x="6750050" y="1873250"/>
          <p14:tracePt t="105037" x="6775450" y="1847850"/>
          <p14:tracePt t="105045" x="6813550" y="1809750"/>
          <p14:tracePt t="105059" x="6864350" y="1758950"/>
          <p14:tracePt t="105076" x="6972300" y="1651000"/>
          <p14:tracePt t="105093" x="7175500" y="1460500"/>
          <p14:tracePt t="105109" x="7283450" y="1365250"/>
          <p14:tracePt t="105126" x="7359650" y="1308100"/>
          <p14:tracePt t="105142" x="7391400" y="1270000"/>
          <p14:tracePt t="105159" x="7410450" y="1257300"/>
          <p14:tracePt t="105163" x="7416800" y="1250950"/>
          <p14:tracePt t="105175" x="7416800" y="1244600"/>
          <p14:tracePt t="105192" x="7423150" y="1244600"/>
          <p14:tracePt t="105209" x="7429500" y="1238250"/>
          <p14:tracePt t="105281" x="7416800" y="1257300"/>
          <p14:tracePt t="105289" x="7397750" y="1282700"/>
          <p14:tracePt t="105297" x="7372350" y="1308100"/>
          <p14:tracePt t="105309" x="7334250" y="1346200"/>
          <p14:tracePt t="105325" x="7232650" y="1435100"/>
          <p14:tracePt t="105327" x="7181850" y="1485900"/>
          <p14:tracePt t="105342" x="7137400" y="1530350"/>
          <p14:tracePt t="105359" x="6997700" y="1657350"/>
          <p14:tracePt t="105375" x="6934200" y="1714500"/>
          <p14:tracePt t="105392" x="6877050" y="1765300"/>
          <p14:tracePt t="105409" x="6832600" y="1803400"/>
          <p14:tracePt t="105425" x="6807200" y="1828800"/>
          <p14:tracePt t="105442" x="6794500" y="1835150"/>
          <p14:tracePt t="105459" x="6788150" y="1841500"/>
          <p14:tracePt t="105475" x="6781800" y="1841500"/>
          <p14:tracePt t="105953" x="6800850" y="1822450"/>
          <p14:tracePt t="105961" x="6838950" y="1790700"/>
          <p14:tracePt t="105969" x="6883400" y="1752600"/>
          <p14:tracePt t="105977" x="6934200" y="1720850"/>
          <p14:tracePt t="105991" x="6991350" y="1670050"/>
          <p14:tracePt t="106008" x="7118350" y="1536700"/>
          <p14:tracePt t="106009" x="7181850" y="1485900"/>
          <p14:tracePt t="106025" x="7289800" y="1403350"/>
          <p14:tracePt t="106041" x="7340600" y="1352550"/>
          <p14:tracePt t="106058" x="7372350" y="1327150"/>
          <p14:tracePt t="106075" x="7385050" y="1308100"/>
          <p14:tracePt t="106213" x="7378700" y="1314450"/>
          <p14:tracePt t="106219" x="7327900" y="1365250"/>
          <p14:tracePt t="106227" x="7277100" y="1416050"/>
          <p14:tracePt t="106241" x="7219950" y="1466850"/>
          <p14:tracePt t="106258" x="7118350" y="1574800"/>
          <p14:tracePt t="106259" x="7073900" y="1619250"/>
          <p14:tracePt t="106275" x="6985000" y="1695450"/>
          <p14:tracePt t="106291" x="6940550" y="1733550"/>
          <p14:tracePt t="106308" x="6902450" y="1765300"/>
          <p14:tracePt t="106324" x="6896100" y="1771650"/>
          <p14:tracePt t="106341" x="6896100" y="1778000"/>
          <p14:tracePt t="108725" x="6889750" y="1784350"/>
          <p14:tracePt t="108733" x="6877050" y="1803400"/>
          <p14:tracePt t="108741" x="6858000" y="1828800"/>
          <p14:tracePt t="108756" x="6851650" y="1854200"/>
          <p14:tracePt t="108772" x="6819900" y="1898650"/>
          <p14:tracePt t="108773" x="6807200" y="1924050"/>
          <p14:tracePt t="108789" x="6769100" y="1981200"/>
          <p14:tracePt t="108806" x="6731000" y="2051050"/>
          <p14:tracePt t="108822" x="6673850" y="2146300"/>
          <p14:tracePt t="108839" x="6610350" y="2235200"/>
          <p14:tracePt t="108855" x="6559550" y="2292350"/>
          <p14:tracePt t="108872" x="6521450" y="2343150"/>
          <p14:tracePt t="108889" x="6451600" y="2413000"/>
          <p14:tracePt t="108906" x="6407150" y="2438400"/>
          <p14:tracePt t="108922" x="6362700" y="2476500"/>
          <p14:tracePt t="108939" x="6305550" y="2514600"/>
          <p14:tracePt t="108955" x="6235700" y="2546350"/>
          <p14:tracePt t="108972" x="6134100" y="2590800"/>
          <p14:tracePt t="108989" x="6019800" y="2635250"/>
          <p14:tracePt t="109005" x="5886450" y="2667000"/>
          <p14:tracePt t="109022" x="5772150" y="2673350"/>
          <p14:tracePt t="109039" x="5575300" y="2654300"/>
          <p14:tracePt t="109055" x="5467350" y="2654300"/>
          <p14:tracePt t="109072" x="5346700" y="2698750"/>
          <p14:tracePt t="109089" x="5251450" y="2743200"/>
          <p14:tracePt t="109105" x="5130800" y="2794000"/>
          <p14:tracePt t="109122" x="5003800" y="2825750"/>
          <p14:tracePt t="109138" x="4895850" y="2876550"/>
          <p14:tracePt t="109155" x="4743450" y="2946400"/>
          <p14:tracePt t="109172" x="4654550" y="2978150"/>
          <p14:tracePt t="109188" x="4591050" y="2997200"/>
          <p14:tracePt t="109205" x="4502150" y="3022600"/>
          <p14:tracePt t="109222" x="4438650" y="3048000"/>
          <p14:tracePt t="109239" x="4356100" y="3067050"/>
          <p14:tracePt t="109255" x="4298950" y="3079750"/>
          <p14:tracePt t="109272" x="4248150" y="3092450"/>
          <p14:tracePt t="109273" x="4235450" y="3098800"/>
          <p14:tracePt t="109290" x="4197350" y="3105150"/>
          <p14:tracePt t="109305" x="4165600" y="3111500"/>
          <p14:tracePt t="109322" x="4127500" y="3124200"/>
          <p14:tracePt t="109339" x="4083050" y="3136900"/>
          <p14:tracePt t="109355" x="4038600" y="3143250"/>
          <p14:tracePt t="109372" x="4006850" y="3155950"/>
          <p14:tracePt t="109388" x="3981450" y="3155950"/>
          <p14:tracePt t="109391" x="3975100" y="3155950"/>
          <p14:tracePt t="109405" x="3968750" y="3155950"/>
          <p14:tracePt t="109422" x="3956050" y="3155950"/>
          <p14:tracePt t="109453" x="3949700" y="3155950"/>
          <p14:tracePt t="109485" x="3943350" y="3155950"/>
          <p14:tracePt t="109493" x="3937000" y="3155950"/>
          <p14:tracePt t="109505" x="3930650" y="3155950"/>
          <p14:tracePt t="109522" x="3924300" y="3155950"/>
          <p14:tracePt t="109539" x="3917950" y="3155950"/>
          <p14:tracePt t="109555" x="3911600" y="3155950"/>
          <p14:tracePt t="110103" x="3905250" y="3155950"/>
          <p14:tracePt t="110111" x="3898900" y="3162300"/>
          <p14:tracePt t="110121" x="3892550" y="3168650"/>
          <p14:tracePt t="110138" x="3879850" y="3175000"/>
          <p14:tracePt t="110154" x="3867150" y="3181350"/>
          <p14:tracePt t="110171" x="3860800" y="3181350"/>
          <p14:tracePt t="110188" x="3854450" y="3181350"/>
          <p14:tracePt t="110204" x="3848100" y="3181350"/>
          <p14:tracePt t="110230" x="3841750" y="3181350"/>
          <p14:tracePt t="110239" x="3835400" y="3181350"/>
          <p14:tracePt t="110254" x="3829050" y="3187700"/>
          <p14:tracePt t="110271" x="3816350" y="3187700"/>
          <p14:tracePt t="110288" x="3810000" y="3187700"/>
          <p14:tracePt t="110304" x="3797300" y="3187700"/>
          <p14:tracePt t="110321" x="3790950" y="3187700"/>
          <p14:tracePt t="110338" x="3778250" y="3181350"/>
          <p14:tracePt t="110354" x="3765550" y="3175000"/>
          <p14:tracePt t="110371" x="3752850" y="3162300"/>
          <p14:tracePt t="110388" x="3746500" y="3162300"/>
          <p14:tracePt t="110404" x="3740150" y="3162300"/>
          <p14:tracePt t="110421" x="3733800" y="3155950"/>
          <p14:tracePt t="110471" x="3733800" y="3149600"/>
          <p14:tracePt t="110479" x="3727450" y="3149600"/>
          <p14:tracePt t="110487" x="3721100" y="3143250"/>
          <p14:tracePt t="110504" x="3714750" y="3130550"/>
          <p14:tracePt t="110521" x="3702050" y="3124200"/>
          <p14:tracePt t="110537" x="3695700" y="3111500"/>
          <p14:tracePt t="110554" x="3683000" y="3098800"/>
          <p14:tracePt t="110571" x="3676650" y="3092450"/>
          <p14:tracePt t="110587" x="3670300" y="3079750"/>
          <p14:tracePt t="110604" x="3657600" y="3073400"/>
          <p14:tracePt t="110620" x="3651250" y="3067050"/>
          <p14:tracePt t="110637" x="3644900" y="3060700"/>
          <p14:tracePt t="110654" x="3638550" y="3060700"/>
          <p14:tracePt t="110670" x="3638550" y="3054350"/>
          <p14:tracePt t="110687" x="3632200" y="3054350"/>
          <p14:tracePt t="110704" x="3625850" y="3041650"/>
          <p14:tracePt t="110705" x="3625850" y="3035300"/>
          <p14:tracePt t="110721" x="3619500" y="3035300"/>
          <p14:tracePt t="110737" x="3613150" y="3028950"/>
          <p14:tracePt t="110754" x="3613150" y="3022600"/>
          <p14:tracePt t="110770" x="3606800" y="3022600"/>
          <p14:tracePt t="110799" x="3606800" y="3009900"/>
          <p14:tracePt t="110807" x="3600450" y="3003550"/>
          <p14:tracePt t="110820" x="3594100" y="3003550"/>
          <p14:tracePt t="110837" x="3587750" y="2990850"/>
          <p14:tracePt t="110854" x="3581400" y="2984500"/>
          <p14:tracePt t="110855" x="3575050" y="2978150"/>
          <p14:tracePt t="110871" x="3568700" y="2952750"/>
          <p14:tracePt t="110887" x="3562350" y="2933700"/>
          <p14:tracePt t="110904" x="3549650" y="2908300"/>
          <p14:tracePt t="110920" x="3543300" y="2889250"/>
          <p14:tracePt t="110937" x="3536950" y="2876550"/>
          <p14:tracePt t="110954" x="3530600" y="2863850"/>
          <p14:tracePt t="110971" x="3530600" y="2844800"/>
          <p14:tracePt t="110987" x="3530600" y="2825750"/>
          <p14:tracePt t="111004" x="3530600" y="2813050"/>
          <p14:tracePt t="111020" x="3530600" y="2794000"/>
          <p14:tracePt t="111037" x="3536950" y="2787650"/>
          <p14:tracePt t="111054" x="3543300" y="2781300"/>
          <p14:tracePt t="111070" x="3556000" y="2768600"/>
          <p14:tracePt t="111087" x="3562350" y="2762250"/>
          <p14:tracePt t="111104" x="3568700" y="2749550"/>
          <p14:tracePt t="111121" x="3587750" y="2736850"/>
          <p14:tracePt t="111137" x="3594100" y="2736850"/>
          <p14:tracePt t="111153" x="3600450" y="2724150"/>
          <p14:tracePt t="111170" x="3606800" y="2717800"/>
          <p14:tracePt t="111186" x="3619500" y="2717800"/>
          <p14:tracePt t="111203" x="3644900" y="2717800"/>
          <p14:tracePt t="111220" x="3676650" y="2724150"/>
          <p14:tracePt t="111237" x="3721100" y="2743200"/>
          <p14:tracePt t="111254" x="3746500" y="2749550"/>
          <p14:tracePt t="111270" x="3778250" y="2749550"/>
          <p14:tracePt t="111287" x="3803650" y="2749550"/>
          <p14:tracePt t="111303" x="3841750" y="2743200"/>
          <p14:tracePt t="111320" x="3873500" y="2736850"/>
          <p14:tracePt t="111337" x="3905250" y="2730500"/>
          <p14:tracePt t="111353" x="3924300" y="2730500"/>
          <p14:tracePt t="111370" x="3930650" y="2730500"/>
          <p14:tracePt t="111387" x="3943350" y="2736850"/>
          <p14:tracePt t="111403" x="3956050" y="2743200"/>
          <p14:tracePt t="111420" x="3962400" y="2749550"/>
          <p14:tracePt t="111437" x="3975100" y="2762250"/>
          <p14:tracePt t="111453" x="3981450" y="2768600"/>
          <p14:tracePt t="111470" x="3994150" y="2781300"/>
          <p14:tracePt t="111487" x="4019550" y="2787650"/>
          <p14:tracePt t="111503" x="4038600" y="2806700"/>
          <p14:tracePt t="111520" x="4038600" y="2813050"/>
          <p14:tracePt t="111536" x="4051300" y="2819400"/>
          <p14:tracePt t="111553" x="4057650" y="2819400"/>
          <p14:tracePt t="111570" x="4057650" y="2832100"/>
          <p14:tracePt t="111586" x="4070350" y="2838450"/>
          <p14:tracePt t="111603" x="4076700" y="2863850"/>
          <p14:tracePt t="111620" x="4089400" y="2870200"/>
          <p14:tracePt t="111621" x="4089400" y="2876550"/>
          <p14:tracePt t="111637" x="4095750" y="2895600"/>
          <p14:tracePt t="111652" x="4108450" y="2914650"/>
          <p14:tracePt t="111669" x="4114800" y="2940050"/>
          <p14:tracePt t="111686" x="4127500" y="2959100"/>
          <p14:tracePt t="111703" x="4127500" y="2978150"/>
          <p14:tracePt t="111720" x="4127500" y="2997200"/>
          <p14:tracePt t="111736" x="4127500" y="3028950"/>
          <p14:tracePt t="111753" x="4127500" y="3048000"/>
          <p14:tracePt t="111770" x="4127500" y="3079750"/>
          <p14:tracePt t="111786" x="4121150" y="3130550"/>
          <p14:tracePt t="111803" x="4108450" y="3162300"/>
          <p14:tracePt t="111820" x="4095750" y="3187700"/>
          <p14:tracePt t="111836" x="4089400" y="3206750"/>
          <p14:tracePt t="111853" x="4076700" y="3232150"/>
          <p14:tracePt t="111870" x="4070350" y="3238500"/>
          <p14:tracePt t="111886" x="4057650" y="3251200"/>
          <p14:tracePt t="111887" x="4051300" y="3257550"/>
          <p14:tracePt t="111903" x="4044950" y="3270250"/>
          <p14:tracePt t="111920" x="4032250" y="3276600"/>
          <p14:tracePt t="111936" x="4025900" y="3282950"/>
          <p14:tracePt t="111953" x="4019550" y="3295650"/>
          <p14:tracePt t="111969" x="4006850" y="3302000"/>
          <p14:tracePt t="111985" x="4000500" y="3308350"/>
          <p14:tracePt t="112002" x="3994150" y="3314700"/>
          <p14:tracePt t="112019" x="3987800" y="3314700"/>
          <p14:tracePt t="112037" x="3981450" y="3314700"/>
          <p14:tracePt t="112053" x="3975100" y="3321050"/>
          <p14:tracePt t="112069" x="3968750" y="3321050"/>
          <p14:tracePt t="112086" x="3956050" y="3321050"/>
          <p14:tracePt t="112103" x="3943350" y="3321050"/>
          <p14:tracePt t="112119" x="3937000" y="3321050"/>
          <p14:tracePt t="112136" x="3924300" y="3314700"/>
          <p14:tracePt t="112153" x="3911600" y="3308350"/>
          <p14:tracePt t="112169" x="3905250" y="3308350"/>
          <p14:tracePt t="112186" x="3892550" y="3302000"/>
          <p14:tracePt t="112203" x="3879850" y="3295650"/>
          <p14:tracePt t="112219" x="3873500" y="3289300"/>
          <p14:tracePt t="112236" x="3848100" y="3276600"/>
          <p14:tracePt t="112253" x="3841750" y="3270250"/>
          <p14:tracePt t="112269" x="3829050" y="3257550"/>
          <p14:tracePt t="112286" x="3803650" y="3244850"/>
          <p14:tracePt t="112287" x="3803650" y="3238500"/>
          <p14:tracePt t="112303" x="3790950" y="3232150"/>
          <p14:tracePt t="112319" x="3784600" y="3219450"/>
          <p14:tracePt t="112336" x="3771900" y="3213100"/>
          <p14:tracePt t="112352" x="3765550" y="3200400"/>
          <p14:tracePt t="112369" x="3759200" y="3194050"/>
          <p14:tracePt t="112386" x="3752850" y="3181350"/>
          <p14:tracePt t="112402" x="3740150" y="3175000"/>
          <p14:tracePt t="112419" x="3721100" y="3155950"/>
          <p14:tracePt t="112436" x="3714750" y="3143250"/>
          <p14:tracePt t="112452" x="3702050" y="3130550"/>
          <p14:tracePt t="112469" x="3695700" y="3124200"/>
          <p14:tracePt t="112486" x="3689350" y="3117850"/>
          <p14:tracePt t="112502" x="3676650" y="3111500"/>
          <p14:tracePt t="112519" x="3670300" y="3092450"/>
          <p14:tracePt t="112536" x="3657600" y="3073400"/>
          <p14:tracePt t="112553" x="3632200" y="3022600"/>
          <p14:tracePt t="112569" x="3619500" y="2984500"/>
          <p14:tracePt t="112586" x="3613150" y="2952750"/>
          <p14:tracePt t="112602" x="3600450" y="2914650"/>
          <p14:tracePt t="112619" x="3587750" y="2889250"/>
          <p14:tracePt t="112636" x="3575050" y="2857500"/>
          <p14:tracePt t="112652" x="3575050" y="2844800"/>
          <p14:tracePt t="112669" x="3568700" y="2832100"/>
          <p14:tracePt t="112686" x="3568700" y="2819400"/>
          <p14:tracePt t="112702" x="3568700" y="2806700"/>
          <p14:tracePt t="112719" x="3575050" y="2800350"/>
          <p14:tracePt t="112736" x="3581400" y="2787650"/>
          <p14:tracePt t="112752" x="3594100" y="2781300"/>
          <p14:tracePt t="112769" x="3600450" y="2768600"/>
          <p14:tracePt t="112785" x="3606800" y="2768600"/>
          <p14:tracePt t="113093" x="3625850" y="2768600"/>
          <p14:tracePt t="113101" x="3689350" y="2781300"/>
          <p14:tracePt t="113109" x="3778250" y="2787650"/>
          <p14:tracePt t="113118" x="3892550" y="2787650"/>
          <p14:tracePt t="113135" x="4375150" y="2743200"/>
          <p14:tracePt t="113152" x="5137150" y="2711450"/>
          <p14:tracePt t="113168" x="6127750" y="2736850"/>
          <p14:tracePt t="113185" x="6959600" y="2679700"/>
          <p14:tracePt t="113202" x="7747000" y="2482850"/>
          <p14:tracePt t="113219" x="8515350" y="2190750"/>
          <p14:tracePt t="113236" x="8883650" y="1968500"/>
          <p14:tracePt t="113252" x="9017000" y="1892300"/>
          <p14:tracePt t="113268" x="9061450" y="1860550"/>
          <p14:tracePt t="113285" x="9080500" y="1847850"/>
          <p14:tracePt t="113302" x="9080500" y="1841500"/>
          <p14:tracePt t="113375" x="9086850" y="1835150"/>
          <p14:tracePt t="113383" x="9093200" y="1828800"/>
          <p14:tracePt t="113391" x="9093200" y="1822450"/>
          <p14:tracePt t="113401" x="9099550" y="1816100"/>
          <p14:tracePt t="113418" x="9112250" y="1803400"/>
          <p14:tracePt t="113435" x="9118600" y="1778000"/>
          <p14:tracePt t="113437" x="9124950" y="1771650"/>
          <p14:tracePt t="113452" x="9124950" y="1765300"/>
          <p14:tracePt t="113468" x="9124950" y="1752600"/>
          <p14:tracePt t="113531" x="9118600" y="1765300"/>
          <p14:tracePt t="113539" x="9099550" y="1778000"/>
          <p14:tracePt t="113552" x="9080500" y="1790700"/>
          <p14:tracePt t="113568" x="9036050" y="1835150"/>
          <p14:tracePt t="113585" x="8997950" y="1860550"/>
          <p14:tracePt t="113602" x="8947150" y="1905000"/>
          <p14:tracePt t="113618" x="8909050" y="1930400"/>
          <p14:tracePt t="113635" x="8877300" y="1943100"/>
          <p14:tracePt t="113652" x="8839200" y="1949450"/>
          <p14:tracePt t="113668" x="8794750" y="1962150"/>
          <p14:tracePt t="113685" x="8731250" y="1974850"/>
          <p14:tracePt t="113701" x="8686800" y="1987550"/>
          <p14:tracePt t="113718" x="8636000" y="2000250"/>
          <p14:tracePt t="113719" x="8610600" y="2000250"/>
          <p14:tracePt t="113735" x="8572500" y="2006600"/>
          <p14:tracePt t="113751" x="8521700" y="2006600"/>
          <p14:tracePt t="113768" x="8489950" y="2006600"/>
          <p14:tracePt t="113785" x="8458200" y="2006600"/>
          <p14:tracePt t="113801" x="8439150" y="2000250"/>
          <p14:tracePt t="113818" x="8420100" y="1993900"/>
          <p14:tracePt t="113835" x="8401050" y="1981200"/>
          <p14:tracePt t="113851" x="8382000" y="1962150"/>
          <p14:tracePt t="113868" x="8350250" y="1911350"/>
          <p14:tracePt t="113885" x="8331200" y="1879600"/>
          <p14:tracePt t="113901" x="8324850" y="1854200"/>
          <p14:tracePt t="113918" x="8318500" y="1822450"/>
          <p14:tracePt t="113934" x="8305800" y="1790700"/>
          <p14:tracePt t="113951" x="8305800" y="1739900"/>
          <p14:tracePt t="113968" x="8305800" y="1701800"/>
          <p14:tracePt t="113969" x="8312150" y="1676400"/>
          <p14:tracePt t="113985" x="8324850" y="1625600"/>
          <p14:tracePt t="114001" x="8337550" y="1581150"/>
          <p14:tracePt t="114018" x="8356600" y="1536700"/>
          <p14:tracePt t="114034" x="8382000" y="1492250"/>
          <p14:tracePt t="114051" x="8407400" y="1466850"/>
          <p14:tracePt t="114068" x="8445500" y="1454150"/>
          <p14:tracePt t="114084" x="8483600" y="1441450"/>
          <p14:tracePt t="114101" x="8521700" y="1435100"/>
          <p14:tracePt t="114118" x="8553450" y="1428750"/>
          <p14:tracePt t="114119" x="8572500" y="1428750"/>
          <p14:tracePt t="114135" x="8610600" y="1428750"/>
          <p14:tracePt t="114151" x="8661400" y="1435100"/>
          <p14:tracePt t="114168" x="8705850" y="1441450"/>
          <p14:tracePt t="114184" x="8737600" y="1454150"/>
          <p14:tracePt t="114201" x="8769350" y="1460500"/>
          <p14:tracePt t="114218" x="8801100" y="1473200"/>
          <p14:tracePt t="114234" x="8813800" y="1479550"/>
          <p14:tracePt t="114251" x="8826500" y="1498600"/>
          <p14:tracePt t="114268" x="8839200" y="1504950"/>
          <p14:tracePt t="114284" x="8845550" y="1517650"/>
          <p14:tracePt t="114301" x="8858250" y="1543050"/>
          <p14:tracePt t="114317" x="8864600" y="1549400"/>
          <p14:tracePt t="114334" x="8877300" y="1562100"/>
          <p14:tracePt t="114351" x="8883650" y="1574800"/>
          <p14:tracePt t="114368" x="8890000" y="1587500"/>
          <p14:tracePt t="114385" x="8890000" y="1612900"/>
          <p14:tracePt t="114386" x="8896350" y="1625600"/>
          <p14:tracePt t="114401" x="8896350" y="1651000"/>
          <p14:tracePt t="114417" x="8896350" y="1695450"/>
          <p14:tracePt t="114434" x="8890000" y="1733550"/>
          <p14:tracePt t="114451" x="8883650" y="1784350"/>
          <p14:tracePt t="114467" x="8870950" y="1822450"/>
          <p14:tracePt t="114484" x="8864600" y="1854200"/>
          <p14:tracePt t="114501" x="8845550" y="1885950"/>
          <p14:tracePt t="114517" x="8826500" y="1911350"/>
          <p14:tracePt t="114534" x="8807450" y="1930400"/>
          <p14:tracePt t="114551" x="8769350" y="1955800"/>
          <p14:tracePt t="114567" x="8731250" y="1987550"/>
          <p14:tracePt t="114584" x="8699500" y="2000250"/>
          <p14:tracePt t="114601" x="8661400" y="2019300"/>
          <p14:tracePt t="114617" x="8629650" y="2032000"/>
          <p14:tracePt t="114634" x="8591550" y="2044700"/>
          <p14:tracePt t="114636" x="8578850" y="2051050"/>
          <p14:tracePt t="114651" x="8534400" y="2057400"/>
          <p14:tracePt t="114667" x="8502650" y="2057400"/>
          <p14:tracePt t="114684" x="8464550" y="2044700"/>
          <p14:tracePt t="114700" x="8432800" y="2032000"/>
          <p14:tracePt t="114717" x="8394700" y="2012950"/>
          <p14:tracePt t="114734" x="8388350" y="2006600"/>
          <p14:tracePt t="114750" x="8375650" y="1993900"/>
          <p14:tracePt t="114767" x="8369300" y="1987550"/>
          <p14:tracePt t="114784" x="8356600" y="1962150"/>
          <p14:tracePt t="114800" x="8350250" y="1943100"/>
          <p14:tracePt t="114817" x="8343900" y="1905000"/>
          <p14:tracePt t="114834" x="8337550" y="1873250"/>
          <p14:tracePt t="114850" x="8331200" y="1847850"/>
          <p14:tracePt t="114867" x="8331200" y="1809750"/>
          <p14:tracePt t="114884" x="8331200" y="1778000"/>
          <p14:tracePt t="114886" x="8331200" y="1765300"/>
          <p14:tracePt t="114901" x="8331200" y="1733550"/>
          <p14:tracePt t="114917" x="8337550" y="1714500"/>
          <p14:tracePt t="114934" x="8343900" y="1695450"/>
          <p14:tracePt t="114950" x="8356600" y="1682750"/>
          <p14:tracePt t="114967" x="8362950" y="1670050"/>
          <p14:tracePt t="114983" x="8375650" y="1663700"/>
          <p14:tracePt t="115000" x="8394700" y="1651000"/>
          <p14:tracePt t="115017" x="8426450" y="1651000"/>
          <p14:tracePt t="115033" x="8470900" y="1644650"/>
          <p14:tracePt t="115050" x="8534400" y="1644650"/>
          <p14:tracePt t="115067" x="8553450" y="1644650"/>
          <p14:tracePt t="115084" x="8566150" y="1644650"/>
          <p14:tracePt t="115691" x="8566150" y="1651000"/>
          <p14:tracePt t="115707" x="8559800" y="1663700"/>
          <p14:tracePt t="115723" x="8553450" y="1670050"/>
          <p14:tracePt t="115731" x="8540750" y="1676400"/>
          <p14:tracePt t="115739" x="8534400" y="1689100"/>
          <p14:tracePt t="115750" x="8528050" y="1695450"/>
          <p14:tracePt t="115766" x="8489950" y="1727200"/>
          <p14:tracePt t="115783" x="8445500" y="1765300"/>
          <p14:tracePt t="115799" x="8388350" y="1822450"/>
          <p14:tracePt t="115816" x="8343900" y="1885950"/>
          <p14:tracePt t="115817" x="8312150" y="1936750"/>
          <p14:tracePt t="115833" x="8248650" y="2019300"/>
          <p14:tracePt t="115850" x="8178800" y="2120900"/>
          <p14:tracePt t="115866" x="8115300" y="2184400"/>
          <p14:tracePt t="115883" x="8058150" y="2241550"/>
          <p14:tracePt t="115899" x="8013700" y="2298700"/>
          <p14:tracePt t="115916" x="7956550" y="2349500"/>
          <p14:tracePt t="115933" x="7912100" y="2381250"/>
          <p14:tracePt t="115949" x="7874000" y="2400300"/>
          <p14:tracePt t="115966" x="7823200" y="2413000"/>
          <p14:tracePt t="115983" x="7785100" y="2419350"/>
          <p14:tracePt t="115999" x="7753350" y="2419350"/>
          <p14:tracePt t="116016" x="7727950" y="2419350"/>
          <p14:tracePt t="116033" x="7683500" y="2406650"/>
          <p14:tracePt t="116049" x="7632700" y="2387600"/>
          <p14:tracePt t="116066" x="7581900" y="2368550"/>
          <p14:tracePt t="116067" x="7556500" y="2355850"/>
          <p14:tracePt t="116083" x="7524750" y="2343150"/>
          <p14:tracePt t="116099" x="7486650" y="2330450"/>
          <p14:tracePt t="116116" x="7448550" y="2305050"/>
          <p14:tracePt t="116133" x="7410450" y="2279650"/>
          <p14:tracePt t="116149" x="7353300" y="2247900"/>
          <p14:tracePt t="116165" x="7308850" y="2222500"/>
          <p14:tracePt t="116182" x="7277100" y="2209800"/>
          <p14:tracePt t="116199" x="7239000" y="2190750"/>
          <p14:tracePt t="116215" x="7219950" y="2184400"/>
          <p14:tracePt t="116232" x="7200900" y="2178050"/>
          <p14:tracePt t="116249" x="7188200" y="2171700"/>
          <p14:tracePt t="116266" x="7181850" y="2165350"/>
          <p14:tracePt t="116282" x="7175500" y="2159000"/>
          <p14:tracePt t="116299" x="7169150" y="2159000"/>
          <p14:tracePt t="116316" x="7156450" y="2159000"/>
          <p14:tracePt t="116333" x="7150100" y="2159000"/>
          <p14:tracePt t="116349" x="7143750" y="2159000"/>
          <p14:tracePt t="116366" x="7131050" y="2165350"/>
          <p14:tracePt t="116382" x="7118350" y="2165350"/>
          <p14:tracePt t="116399" x="7105650" y="2178050"/>
          <p14:tracePt t="116416" x="7092950" y="2178050"/>
          <p14:tracePt t="116432" x="7080250" y="2178050"/>
          <p14:tracePt t="116449" x="7054850" y="2178050"/>
          <p14:tracePt t="116466" x="7016750" y="2178050"/>
          <p14:tracePt t="116483" x="6953250" y="2178050"/>
          <p14:tracePt t="116499" x="6902450" y="2159000"/>
          <p14:tracePt t="116516" x="6864350" y="2120900"/>
          <p14:tracePt t="116532" x="6838950" y="2089150"/>
          <p14:tracePt t="116549" x="6813550" y="2019300"/>
          <p14:tracePt t="116565" x="6775450" y="1905000"/>
          <p14:tracePt t="116582" x="6750050" y="1765300"/>
          <p14:tracePt t="116599" x="6750050" y="1574800"/>
          <p14:tracePt t="116616" x="6750050" y="1466850"/>
          <p14:tracePt t="116632" x="6762750" y="1384300"/>
          <p14:tracePt t="116649" x="6800850" y="1314450"/>
          <p14:tracePt t="116665" x="6851650" y="1257300"/>
          <p14:tracePt t="116682" x="6902450" y="1212850"/>
          <p14:tracePt t="116699" x="6959600" y="1174750"/>
          <p14:tracePt t="116715" x="7061200" y="1143000"/>
          <p14:tracePt t="116718" x="7112000" y="1136650"/>
          <p14:tracePt t="116734" x="7245350" y="1117600"/>
          <p14:tracePt t="116749" x="7391400" y="1117600"/>
          <p14:tracePt t="116765" x="7575550" y="1117600"/>
          <p14:tracePt t="116783" x="7766050" y="1162050"/>
          <p14:tracePt t="116799" x="7994650" y="1219200"/>
          <p14:tracePt t="116815" x="8166100" y="1263650"/>
          <p14:tracePt t="116833" x="8280400" y="1282700"/>
          <p14:tracePt t="116849" x="8331200" y="1314450"/>
          <p14:tracePt t="116865" x="8388350" y="1339850"/>
          <p14:tracePt t="116882" x="8432800" y="1371600"/>
          <p14:tracePt t="116899" x="8483600" y="1409700"/>
          <p14:tracePt t="116915" x="8515350" y="1447800"/>
          <p14:tracePt t="116932" x="8566150" y="1485900"/>
          <p14:tracePt t="116949" x="8616950" y="1536700"/>
          <p14:tracePt t="116965" x="8667750" y="1600200"/>
          <p14:tracePt t="116982" x="8724900" y="1689100"/>
          <p14:tracePt t="116983" x="8750300" y="1727200"/>
          <p14:tracePt t="116999" x="8782050" y="1778000"/>
          <p14:tracePt t="117015" x="8801100" y="1828800"/>
          <p14:tracePt t="117032" x="8807450" y="1879600"/>
          <p14:tracePt t="117049" x="8801100" y="1924050"/>
          <p14:tracePt t="117065" x="8756650" y="1981200"/>
          <p14:tracePt t="117082" x="8718550" y="2038350"/>
          <p14:tracePt t="117098" x="8680450" y="2076450"/>
          <p14:tracePt t="117115" x="8648700" y="2101850"/>
          <p14:tracePt t="117132" x="8547100" y="2139950"/>
          <p14:tracePt t="117148" x="8458200" y="2133600"/>
          <p14:tracePt t="117164" x="8369300" y="2108200"/>
          <p14:tracePt t="117181" x="8274050" y="2070100"/>
          <p14:tracePt t="117198" x="8191500" y="2038350"/>
          <p14:tracePt t="117215" x="8121650" y="2025650"/>
          <p14:tracePt t="117232" x="8083550" y="2019300"/>
          <p14:tracePt t="117249" x="8058150" y="2012950"/>
          <p14:tracePt t="117265" x="8051800" y="2012950"/>
          <p14:tracePt t="117282" x="8045450" y="2012950"/>
          <p14:tracePt t="119371" x="8045450" y="2019300"/>
          <p14:tracePt t="119379" x="8045450" y="2025650"/>
          <p14:tracePt t="119387" x="8039100" y="2025650"/>
          <p14:tracePt t="119419" x="8032750" y="2025650"/>
          <p14:tracePt t="119481" x="8032750" y="2032000"/>
          <p14:tracePt t="119489" x="8026400" y="2038350"/>
          <p14:tracePt t="119497" x="8020050" y="2044700"/>
          <p14:tracePt t="119513" x="8013700" y="2051050"/>
          <p14:tracePt t="119530" x="8007350" y="2057400"/>
          <p14:tracePt t="119546" x="8001000" y="2070100"/>
          <p14:tracePt t="119563" x="7988300" y="2076450"/>
          <p14:tracePt t="119580" x="7975600" y="2089150"/>
          <p14:tracePt t="119596" x="7956550" y="2095500"/>
          <p14:tracePt t="119613" x="7899400" y="2127250"/>
          <p14:tracePt t="119630" x="7867650" y="2159000"/>
          <p14:tracePt t="119646" x="7829550" y="2178050"/>
          <p14:tracePt t="119663" x="7797800" y="2209800"/>
          <p14:tracePt t="119680" x="7778750" y="2228850"/>
          <p14:tracePt t="119696" x="7759700" y="2241550"/>
          <p14:tracePt t="119712" x="7753350" y="2254250"/>
          <p14:tracePt t="119729" x="7747000" y="2260600"/>
          <p14:tracePt t="120160" x="7727950" y="2273300"/>
          <p14:tracePt t="120168" x="7702550" y="2279650"/>
          <p14:tracePt t="120178" x="7683500" y="2279650"/>
          <p14:tracePt t="120196" x="7594600" y="2279650"/>
          <p14:tracePt t="120211" x="7512050" y="2279650"/>
          <p14:tracePt t="120228" x="7461250" y="2273300"/>
          <p14:tracePt t="120245" x="7429500" y="2266950"/>
          <p14:tracePt t="120262" x="7416800" y="2260600"/>
          <p14:tracePt t="120278" x="7391400" y="2254250"/>
          <p14:tracePt t="120295" x="7353300" y="2247900"/>
          <p14:tracePt t="120312" x="7327900" y="2241550"/>
          <p14:tracePt t="120328" x="7289800" y="2235200"/>
          <p14:tracePt t="120345" x="7270750" y="2222500"/>
          <p14:tracePt t="120362" x="7232650" y="2209800"/>
          <p14:tracePt t="120379" x="7194550" y="2197100"/>
          <p14:tracePt t="120395" x="7143750" y="2184400"/>
          <p14:tracePt t="120413" x="7086600" y="2165350"/>
          <p14:tracePt t="120429" x="7054850" y="2159000"/>
          <p14:tracePt t="120445" x="7035800" y="2146300"/>
          <p14:tracePt t="120462" x="7010400" y="2127250"/>
          <p14:tracePt t="120479" x="6972300" y="2101850"/>
          <p14:tracePt t="120495" x="6934200" y="2089150"/>
          <p14:tracePt t="120512" x="6921500" y="2070100"/>
          <p14:tracePt t="120529" x="6915150" y="2070100"/>
          <p14:tracePt t="120601" x="6908800" y="2063750"/>
          <p14:tracePt t="120623" x="6908800" y="2057400"/>
          <p14:tracePt t="120631" x="6902450" y="2051050"/>
          <p14:tracePt t="120639" x="6896100" y="2038350"/>
          <p14:tracePt t="120647" x="6896100" y="2025650"/>
          <p14:tracePt t="120662" x="6896100" y="2012950"/>
          <p14:tracePt t="120678" x="6896100" y="1993900"/>
          <p14:tracePt t="120679" x="6896100" y="1974850"/>
          <p14:tracePt t="120695" x="6921500" y="1924050"/>
          <p14:tracePt t="120711" x="6965950" y="1866900"/>
          <p14:tracePt t="120728" x="7010400" y="1809750"/>
          <p14:tracePt t="120744" x="7105650" y="1714500"/>
          <p14:tracePt t="120761" x="7194550" y="1612900"/>
          <p14:tracePt t="120778" x="7277100" y="1517650"/>
          <p14:tracePt t="120795" x="7340600" y="1441450"/>
          <p14:tracePt t="120811" x="7372350" y="1409700"/>
          <p14:tracePt t="120828" x="7378700" y="1397000"/>
          <p14:tracePt t="120845" x="7385050" y="1390650"/>
          <p14:tracePt t="120862" x="7391400" y="1384300"/>
          <p14:tracePt t="120883" x="7397750" y="1384300"/>
          <p14:tracePt t="120905" x="7397750" y="1377950"/>
          <p14:tracePt t="121055" x="7385050" y="1390650"/>
          <p14:tracePt t="121063" x="7385050" y="1397000"/>
          <p14:tracePt t="121071" x="7378700" y="1403350"/>
          <p14:tracePt t="121078" x="7372350" y="1409700"/>
          <p14:tracePt t="121095" x="7366000" y="1409700"/>
          <p14:tracePt t="121112" x="7359650" y="1416050"/>
          <p14:tracePt t="121128" x="7353300" y="1422400"/>
          <p14:tracePt t="121145" x="7353300" y="1428750"/>
          <p14:tracePt t="121162" x="7340600" y="1441450"/>
          <p14:tracePt t="121178" x="7334250" y="1447800"/>
          <p14:tracePt t="121179" x="7327900" y="1454150"/>
          <p14:tracePt t="121195" x="7321550" y="1460500"/>
          <p14:tracePt t="121212" x="7308850" y="1466850"/>
          <p14:tracePt t="121228" x="7302500" y="1479550"/>
          <p14:tracePt t="121245" x="7289800" y="1492250"/>
          <p14:tracePt t="121261" x="7283450" y="1504950"/>
          <p14:tracePt t="121278" x="7270750" y="1511300"/>
          <p14:tracePt t="121295" x="7264400" y="1517650"/>
          <p14:tracePt t="121311" x="7258050" y="1530350"/>
          <p14:tracePt t="121328" x="7245350" y="1530350"/>
          <p14:tracePt t="121330" x="7239000" y="1530350"/>
          <p14:tracePt t="121345" x="7239000" y="1536700"/>
          <p14:tracePt t="121399" x="7232650" y="1536700"/>
          <p14:tracePt t="121407" x="7226300" y="1530350"/>
          <p14:tracePt t="121415" x="7226300" y="1524000"/>
          <p14:tracePt t="121428" x="7213600" y="1524000"/>
          <p14:tracePt t="121445" x="7188200" y="1504950"/>
          <p14:tracePt t="121461" x="7169150" y="1498600"/>
          <p14:tracePt t="121478" x="7137400" y="1485900"/>
          <p14:tracePt t="121494" x="7105650" y="1466850"/>
          <p14:tracePt t="121511" x="7073900" y="1454150"/>
          <p14:tracePt t="121528" x="7067550" y="1447800"/>
          <p14:tracePt t="121544" x="7061200" y="1441450"/>
          <p14:tracePt t="121562" x="7054850" y="1435100"/>
          <p14:tracePt t="121697" x="7054850" y="1441450"/>
          <p14:tracePt t="121706" x="7080250" y="1447800"/>
          <p14:tracePt t="121711" x="7124700" y="1454150"/>
          <p14:tracePt t="121728" x="7232650" y="1460500"/>
          <p14:tracePt t="121744" x="7353300" y="1473200"/>
          <p14:tracePt t="121761" x="7467600" y="1479550"/>
          <p14:tracePt t="121778" x="7562850" y="1479550"/>
          <p14:tracePt t="121794" x="7613650" y="1473200"/>
          <p14:tracePt t="121811" x="7651750" y="1466850"/>
          <p14:tracePt t="121813" x="7658100" y="1466850"/>
          <p14:tracePt t="121828" x="7664450" y="1460500"/>
          <p14:tracePt t="121844" x="7670800" y="1454150"/>
          <p14:tracePt t="121907" x="7670800" y="1447800"/>
          <p14:tracePt t="122057" x="7670800" y="1441450"/>
          <p14:tracePt t="122073" x="7670800" y="1435100"/>
          <p14:tracePt t="122079" x="7658100" y="1422400"/>
          <p14:tracePt t="122094" x="7645400" y="1403350"/>
          <p14:tracePt t="122111" x="7626350" y="1365250"/>
          <p14:tracePt t="122127" x="7613650" y="1352550"/>
          <p14:tracePt t="122144" x="7600950" y="1327150"/>
          <p14:tracePt t="122161" x="7594600" y="1320800"/>
          <p14:tracePt t="122177" x="7588250" y="1308100"/>
          <p14:tracePt t="122194" x="7588250" y="1295400"/>
          <p14:tracePt t="122211" x="7588250" y="1289050"/>
          <p14:tracePt t="122227" x="7581900" y="1276350"/>
          <p14:tracePt t="122244" x="7581900" y="1270000"/>
          <p14:tracePt t="122261" x="7581900" y="1257300"/>
          <p14:tracePt t="122277" x="7581900" y="1244600"/>
          <p14:tracePt t="122294" x="7581900" y="1238250"/>
          <p14:tracePt t="122311" x="7581900" y="1231900"/>
          <p14:tracePt t="122434" x="7575550" y="1231900"/>
          <p14:tracePt t="122441" x="7550150" y="1231900"/>
          <p14:tracePt t="122449" x="7505700" y="1231900"/>
          <p14:tracePt t="122460" x="7461250" y="1225550"/>
          <p14:tracePt t="122477" x="7378700" y="1212850"/>
          <p14:tracePt t="122494" x="7308850" y="1193800"/>
          <p14:tracePt t="122511" x="7239000" y="1174750"/>
          <p14:tracePt t="122527" x="7207250" y="1162050"/>
          <p14:tracePt t="122544" x="7194550" y="1149350"/>
          <p14:tracePt t="122560" x="7188200" y="1143000"/>
          <p14:tracePt t="122577" x="7175500" y="1136650"/>
          <p14:tracePt t="122594" x="7169150" y="1130300"/>
          <p14:tracePt t="122610" x="7156450" y="1130300"/>
          <p14:tracePt t="122627" x="7150100" y="1130300"/>
          <p14:tracePt t="122644" x="7137400" y="1130300"/>
          <p14:tracePt t="122660" x="7131050" y="1130300"/>
          <p14:tracePt t="122677" x="7124700" y="1130300"/>
          <p14:tracePt t="122693" x="7118350" y="1130300"/>
          <p14:tracePt t="122710" x="7105650" y="1130300"/>
          <p14:tracePt t="122726" x="7086600" y="1130300"/>
          <p14:tracePt t="122743" x="7073900" y="1130300"/>
          <p14:tracePt t="122760" x="7067550" y="1130300"/>
          <p14:tracePt t="122777" x="7054850" y="1136650"/>
          <p14:tracePt t="122801" x="7048500" y="1143000"/>
          <p14:tracePt t="122871" x="7048500" y="1149350"/>
          <p14:tracePt t="122887" x="7048500" y="1162050"/>
          <p14:tracePt t="122895" x="7054850" y="1181100"/>
          <p14:tracePt t="122910" x="7073900" y="1212850"/>
          <p14:tracePt t="122927" x="7092950" y="1244600"/>
          <p14:tracePt t="122943" x="7105650" y="1276350"/>
          <p14:tracePt t="122960" x="7118350" y="1301750"/>
          <p14:tracePt t="122977" x="7124700" y="1333500"/>
          <p14:tracePt t="122993" x="7137400" y="1358900"/>
          <p14:tracePt t="123010" x="7150100" y="1384300"/>
          <p14:tracePt t="123027" x="7150100" y="1397000"/>
          <p14:tracePt t="123051" x="7156450" y="1397000"/>
          <p14:tracePt t="123060" x="7156450" y="1403350"/>
          <p14:tracePt t="123077" x="7156450" y="1416050"/>
          <p14:tracePt t="123293" x="7162800" y="1416050"/>
          <p14:tracePt t="123451" x="7169150" y="1416050"/>
          <p14:tracePt t="123457" x="7188200" y="1416050"/>
          <p14:tracePt t="123465" x="7219950" y="1416050"/>
          <p14:tracePt t="123476" x="7264400" y="1422400"/>
          <p14:tracePt t="123493" x="7353300" y="1441450"/>
          <p14:tracePt t="123509" x="7442200" y="1454150"/>
          <p14:tracePt t="123526" x="7499350" y="1460500"/>
          <p14:tracePt t="123544" x="7550150" y="1460500"/>
          <p14:tracePt t="123560" x="7562850" y="1460500"/>
          <p14:tracePt t="123576" x="7575550" y="1460500"/>
          <p14:tracePt t="123905" x="7575550" y="1441450"/>
          <p14:tracePt t="123913" x="7575550" y="1428750"/>
          <p14:tracePt t="123926" x="7575550" y="1409700"/>
          <p14:tracePt t="123944" x="7556500" y="1352550"/>
          <p14:tracePt t="123959" x="7550150" y="1314450"/>
          <p14:tracePt t="123976" x="7543800" y="1301750"/>
          <p14:tracePt t="123993" x="7543800" y="1289050"/>
          <p14:tracePt t="124009" x="7537450" y="1282700"/>
          <p14:tracePt t="124026" x="7537450" y="1276350"/>
          <p14:tracePt t="124225" x="7537450" y="1270000"/>
          <p14:tracePt t="124234" x="7537450" y="1263650"/>
          <p14:tracePt t="124351" x="7531100" y="1263650"/>
          <p14:tracePt t="124359" x="7512050" y="1263650"/>
          <p14:tracePt t="124367" x="7486650" y="1263650"/>
          <p14:tracePt t="124375" x="7448550" y="1257300"/>
          <p14:tracePt t="124392" x="7391400" y="1250950"/>
          <p14:tracePt t="124409" x="7340600" y="1238250"/>
          <p14:tracePt t="124425" x="7296150" y="1225550"/>
          <p14:tracePt t="124442" x="7264400" y="1212850"/>
          <p14:tracePt t="124459" x="7245350" y="1206500"/>
          <p14:tracePt t="124475" x="7239000" y="1200150"/>
          <p14:tracePt t="124492" x="7232650" y="1200150"/>
          <p14:tracePt t="124515" x="7226300" y="1200150"/>
          <p14:tracePt t="124525" x="7219950" y="1200150"/>
          <p14:tracePt t="124542" x="7213600" y="1200150"/>
          <p14:tracePt t="124559" x="7200900" y="1200150"/>
          <p14:tracePt t="124575" x="7194550" y="1200150"/>
          <p14:tracePt t="124592" x="7181850" y="1200150"/>
          <p14:tracePt t="124609" x="7169150" y="1200150"/>
          <p14:tracePt t="124625" x="7162800" y="1206500"/>
          <p14:tracePt t="124642" x="7150100" y="1212850"/>
          <p14:tracePt t="124659" x="7118350" y="1219200"/>
          <p14:tracePt t="124675" x="7080250" y="1231900"/>
          <p14:tracePt t="124692" x="7073900" y="1231900"/>
          <p14:tracePt t="124708" x="7067550" y="1231900"/>
          <p14:tracePt t="124725" x="7061200" y="1231900"/>
          <p14:tracePt t="124835" x="7061200" y="1250950"/>
          <p14:tracePt t="124843" x="7067550" y="1276350"/>
          <p14:tracePt t="124859" x="7086600" y="1314450"/>
          <p14:tracePt t="124875" x="7099300" y="1346200"/>
          <p14:tracePt t="124892" x="7105650" y="1377950"/>
          <p14:tracePt t="124908" x="7105650" y="1397000"/>
          <p14:tracePt t="124925" x="7105650" y="1416050"/>
          <p14:tracePt t="124942" x="7112000" y="1422400"/>
          <p14:tracePt t="124958" x="7112000" y="1435100"/>
          <p14:tracePt t="125009" x="7112000" y="1441450"/>
          <p14:tracePt t="125243" x="7112000" y="1447800"/>
          <p14:tracePt t="125251" x="7086600" y="1460500"/>
          <p14:tracePt t="125258" x="7035800" y="1485900"/>
          <p14:tracePt t="125275" x="6889750" y="1562100"/>
          <p14:tracePt t="125291" x="6705600" y="1714500"/>
          <p14:tracePt t="125308" x="6419850" y="1917700"/>
          <p14:tracePt t="125325" x="6089650" y="2152650"/>
          <p14:tracePt t="125341" x="5791200" y="2400300"/>
          <p14:tracePt t="125358" x="5575300" y="2692400"/>
          <p14:tracePt t="125375" x="5384800" y="2952750"/>
          <p14:tracePt t="125391" x="5149850" y="3270250"/>
          <p14:tracePt t="125408" x="4984750" y="3429000"/>
          <p14:tracePt t="125425" x="4845050" y="3562350"/>
          <p14:tracePt t="125441" x="4730750" y="3683000"/>
          <p14:tracePt t="125458" x="4629150" y="3765550"/>
          <p14:tracePt t="125475" x="4533900" y="3816350"/>
          <p14:tracePt t="125491" x="4445000" y="3854450"/>
          <p14:tracePt t="125508" x="4356100" y="3879850"/>
          <p14:tracePt t="125526" x="4197350" y="3905250"/>
          <p14:tracePt t="125541" x="4108450" y="3917950"/>
          <p14:tracePt t="125557" x="3987800" y="3943350"/>
          <p14:tracePt t="125574" x="3822700" y="3956050"/>
          <p14:tracePt t="125591" x="3619500" y="3968750"/>
          <p14:tracePt t="125608" x="3409950" y="3987800"/>
          <p14:tracePt t="125624" x="3206750" y="4000500"/>
          <p14:tracePt t="125641" x="2997200" y="4032250"/>
          <p14:tracePt t="125658" x="2584450" y="4070350"/>
          <p14:tracePt t="125674" x="2368550" y="4070350"/>
          <p14:tracePt t="125691" x="2184400" y="4076700"/>
          <p14:tracePt t="125709" x="2038350" y="4076700"/>
          <p14:tracePt t="125724" x="1898650" y="4076700"/>
          <p14:tracePt t="125741" x="1758950" y="4057650"/>
          <p14:tracePt t="125758" x="1606550" y="4038600"/>
          <p14:tracePt t="125775" x="1428750" y="4013200"/>
          <p14:tracePt t="125776" x="1333500" y="3987800"/>
          <p14:tracePt t="125791" x="1136650" y="3937000"/>
          <p14:tracePt t="125808" x="977900" y="3911600"/>
          <p14:tracePt t="125824" x="889000" y="3898900"/>
          <p14:tracePt t="125841" x="806450" y="3879850"/>
          <p14:tracePt t="125857" x="742950" y="3873500"/>
          <p14:tracePt t="125874" x="692150" y="3860800"/>
          <p14:tracePt t="125891" x="647700" y="3854450"/>
          <p14:tracePt t="125907" x="628650" y="3841750"/>
          <p14:tracePt t="125924" x="615950" y="3829050"/>
          <p14:tracePt t="125926" x="609600" y="3829050"/>
          <p14:tracePt t="125941" x="603250" y="3822700"/>
          <p14:tracePt t="125957" x="603250" y="3816350"/>
          <p14:tracePt t="126221" x="603250" y="3810000"/>
          <p14:tracePt t="126229" x="609600" y="3810000"/>
          <p14:tracePt t="126239" x="609600" y="3803650"/>
          <p14:tracePt t="126257" x="635000" y="3803650"/>
          <p14:tracePt t="126273" x="654050" y="3803650"/>
          <p14:tracePt t="126290" x="673100" y="3797300"/>
          <p14:tracePt t="126307" x="711200" y="3790950"/>
          <p14:tracePt t="126324" x="749300" y="3784600"/>
          <p14:tracePt t="126340" x="800100" y="3778250"/>
          <p14:tracePt t="126357" x="844550" y="3778250"/>
          <p14:tracePt t="126374" x="882650" y="3784600"/>
          <p14:tracePt t="126390" x="901700" y="3797300"/>
          <p14:tracePt t="126407" x="908050" y="3797300"/>
          <p14:tracePt t="126423" x="914400" y="3797300"/>
          <p14:tracePt t="126629" x="920750" y="3797300"/>
          <p14:tracePt t="126637" x="927100" y="3790950"/>
          <p14:tracePt t="126645" x="933450" y="3790950"/>
          <p14:tracePt t="126661" x="933450" y="3784600"/>
          <p14:tracePt t="126675" x="933450" y="3778250"/>
          <p14:tracePt t="126849" x="946150" y="3778250"/>
          <p14:tracePt t="126855" x="965200" y="3778250"/>
          <p14:tracePt t="126863" x="977900" y="3778250"/>
          <p14:tracePt t="126873" x="1003300" y="3778250"/>
          <p14:tracePt t="126890" x="1054100" y="3784600"/>
          <p14:tracePt t="126907" x="1098550" y="3797300"/>
          <p14:tracePt t="126923" x="1149350" y="3810000"/>
          <p14:tracePt t="126940" x="1187450" y="3822700"/>
          <p14:tracePt t="126958" x="1212850" y="3835400"/>
          <p14:tracePt t="126973" x="1219200" y="3835400"/>
          <p14:tracePt t="126990" x="1231900" y="3835400"/>
          <p14:tracePt t="127007" x="1250950" y="3835400"/>
          <p14:tracePt t="127023" x="1270000" y="3835400"/>
          <p14:tracePt t="127040" x="1295400" y="3835400"/>
          <p14:tracePt t="127057" x="1339850" y="3829050"/>
          <p14:tracePt t="127059" x="1358900" y="3829050"/>
          <p14:tracePt t="127073" x="1384300" y="3829050"/>
          <p14:tracePt t="127090" x="1435100" y="3829050"/>
          <p14:tracePt t="127091" x="1454150" y="3829050"/>
          <p14:tracePt t="127107" x="1485900" y="3829050"/>
          <p14:tracePt t="127123" x="1504950" y="3829050"/>
          <p14:tracePt t="127140" x="1517650" y="3829050"/>
          <p14:tracePt t="127156" x="1536700" y="3829050"/>
          <p14:tracePt t="127173" x="1562100" y="3822700"/>
          <p14:tracePt t="127189" x="1574800" y="3810000"/>
          <p14:tracePt t="127206" x="1593850" y="3803650"/>
          <p14:tracePt t="127223" x="1606550" y="3790950"/>
          <p14:tracePt t="127240" x="1612900" y="3790950"/>
          <p14:tracePt t="127256" x="1625600" y="3784600"/>
          <p14:tracePt t="127273" x="1638300" y="3771900"/>
          <p14:tracePt t="127290" x="1644650" y="3765550"/>
          <p14:tracePt t="127306" x="1657350" y="3752850"/>
          <p14:tracePt t="127323" x="1663700" y="3746500"/>
          <p14:tracePt t="127339" x="1676400" y="3740150"/>
          <p14:tracePt t="127357" x="1682750" y="3740150"/>
          <p14:tracePt t="127357" x="1689100" y="3733800"/>
          <p14:tracePt t="127373" x="1695450" y="3727450"/>
          <p14:tracePt t="127390" x="1708150" y="3721100"/>
          <p14:tracePt t="127406" x="1727200" y="3714750"/>
          <p14:tracePt t="127423" x="1739900" y="3708400"/>
          <p14:tracePt t="127439" x="1752600" y="3708400"/>
          <p14:tracePt t="127456" x="1765300" y="3708400"/>
          <p14:tracePt t="127473" x="1771650" y="3708400"/>
          <p14:tracePt t="127489" x="1778000" y="3708400"/>
          <p14:tracePt t="127505" x="1797050" y="3714750"/>
          <p14:tracePt t="127522" x="1809750" y="3714750"/>
          <p14:tracePt t="127539" x="1816100" y="3714750"/>
          <p14:tracePt t="127556" x="1828800" y="3714750"/>
          <p14:tracePt t="127577" x="1835150" y="3714750"/>
          <p14:tracePt t="127599" x="1841500" y="3714750"/>
          <p14:tracePt t="128045" x="1847850" y="3708400"/>
          <p14:tracePt t="128053" x="1854200" y="3702050"/>
          <p14:tracePt t="128061" x="1873250" y="3689350"/>
          <p14:tracePt t="128072" x="1879600" y="3676650"/>
          <p14:tracePt t="128089" x="1885950" y="3663950"/>
          <p14:tracePt t="128106" x="1898650" y="3657600"/>
          <p14:tracePt t="128297" x="1905000" y="3663950"/>
          <p14:tracePt t="128304" x="1911350" y="3683000"/>
          <p14:tracePt t="128313" x="1911350" y="3708400"/>
          <p14:tracePt t="128321" x="1911350" y="3714750"/>
          <p14:tracePt t="128338" x="1911350" y="3746500"/>
          <p14:tracePt t="128355" x="1911350" y="3765550"/>
          <p14:tracePt t="128372" x="1911350" y="3790950"/>
          <p14:tracePt t="128389" x="1911350" y="3810000"/>
          <p14:tracePt t="128405" x="1911350" y="3816350"/>
          <p14:tracePt t="128501" x="1917700" y="3816350"/>
          <p14:tracePt t="128515" x="1930400" y="3810000"/>
          <p14:tracePt t="128523" x="1949450" y="3790950"/>
          <p14:tracePt t="128539" x="1981200" y="3771900"/>
          <p14:tracePt t="128555" x="2000250" y="3765550"/>
          <p14:tracePt t="128572" x="2006600" y="3759200"/>
          <p14:tracePt t="128625" x="2012950" y="3765550"/>
          <p14:tracePt t="128633" x="2019300" y="3784600"/>
          <p14:tracePt t="128641" x="2025650" y="3797300"/>
          <p14:tracePt t="128655" x="2025650" y="3803650"/>
          <p14:tracePt t="128672" x="2025650" y="3816350"/>
          <p14:tracePt t="128689" x="2012950" y="3829050"/>
          <p14:tracePt t="128705" x="2006600" y="3829050"/>
          <p14:tracePt t="128722" x="2006600" y="3835400"/>
          <p14:tracePt t="128821" x="2019300" y="3841750"/>
          <p14:tracePt t="128829" x="2057400" y="3848100"/>
          <p14:tracePt t="128838" x="2089150" y="3848100"/>
          <p14:tracePt t="128855" x="2178050" y="3867150"/>
          <p14:tracePt t="128871" x="2235200" y="3867150"/>
          <p14:tracePt t="128888" x="2254250" y="3867150"/>
          <p14:tracePt t="128905" x="2260600" y="3867150"/>
          <p14:tracePt t="129221" x="2266950" y="3867150"/>
          <p14:tracePt t="129238" x="2273300" y="3860800"/>
          <p14:tracePt t="129245" x="2292350" y="3854450"/>
          <p14:tracePt t="129254" x="2311400" y="3848100"/>
          <p14:tracePt t="129271" x="2349500" y="3835400"/>
          <p14:tracePt t="129288" x="2387600" y="3816350"/>
          <p14:tracePt t="129304" x="2419350" y="3790950"/>
          <p14:tracePt t="129321" x="2425700" y="3784600"/>
          <p14:tracePt t="129338" x="2425700" y="3778250"/>
          <p14:tracePt t="129651" x="2432050" y="3778250"/>
          <p14:tracePt t="129659" x="2438400" y="3771900"/>
          <p14:tracePt t="129671" x="2444750" y="3765550"/>
          <p14:tracePt t="129687" x="2457450" y="3759200"/>
          <p14:tracePt t="129705" x="2482850" y="3752850"/>
          <p14:tracePt t="129721" x="2514600" y="3752850"/>
          <p14:tracePt t="129737" x="2540000" y="3752850"/>
          <p14:tracePt t="129754" x="2571750" y="3752850"/>
          <p14:tracePt t="129771" x="2597150" y="3752850"/>
          <p14:tracePt t="129787" x="2628900" y="3752850"/>
          <p14:tracePt t="129804" x="2667000" y="3759200"/>
          <p14:tracePt t="129821" x="2692400" y="3765550"/>
          <p14:tracePt t="129837" x="2724150" y="3771900"/>
          <p14:tracePt t="129854" x="2749550" y="3771900"/>
          <p14:tracePt t="129855" x="2768600" y="3778250"/>
          <p14:tracePt t="129871" x="2794000" y="3784600"/>
          <p14:tracePt t="129887" x="2819400" y="3790950"/>
          <p14:tracePt t="129904" x="2844800" y="3797300"/>
          <p14:tracePt t="129921" x="2851150" y="3803650"/>
          <p14:tracePt t="129937" x="2857500" y="3803650"/>
          <p14:tracePt t="130011" x="2863850" y="3810000"/>
          <p14:tracePt t="130081" x="2863850" y="3816350"/>
          <p14:tracePt t="130097" x="2851150" y="3822700"/>
          <p14:tracePt t="130113" x="2844800" y="3829050"/>
          <p14:tracePt t="130121" x="2838450" y="3835400"/>
          <p14:tracePt t="130129" x="2832100" y="3835400"/>
          <p14:tracePt t="130137" x="2832100" y="3841750"/>
          <p14:tracePt t="130154" x="2825750" y="3854450"/>
          <p14:tracePt t="130170" x="2819400" y="3854450"/>
          <p14:tracePt t="130261" x="2813050" y="3854450"/>
          <p14:tracePt t="130300" x="2806700" y="3854450"/>
          <p14:tracePt t="130308" x="2800350" y="3854450"/>
          <p14:tracePt t="130324" x="2794000" y="3854450"/>
          <p14:tracePt t="130336" x="2787650" y="3854450"/>
          <p14:tracePt t="130353" x="2774950" y="3854450"/>
          <p14:tracePt t="130369" x="2768600" y="3854450"/>
          <p14:tracePt t="130387" x="2755900" y="3848100"/>
          <p14:tracePt t="130403" x="2749550" y="3848100"/>
          <p14:tracePt t="130420" x="2736850" y="3841750"/>
          <p14:tracePt t="130437" x="2736850" y="3829050"/>
          <p14:tracePt t="130453" x="2724150" y="3822700"/>
          <p14:tracePt t="130470" x="2717800" y="3810000"/>
          <p14:tracePt t="130487" x="2705100" y="3797300"/>
          <p14:tracePt t="130503" x="2698750" y="3778250"/>
          <p14:tracePt t="130520" x="2692400" y="3759200"/>
          <p14:tracePt t="130536" x="2686050" y="3721100"/>
          <p14:tracePt t="130553" x="2686050" y="3708400"/>
          <p14:tracePt t="130570" x="2686050" y="3689350"/>
          <p14:tracePt t="130587" x="2692400" y="3683000"/>
          <p14:tracePt t="130603" x="2711450" y="3663950"/>
          <p14:tracePt t="130620" x="2730500" y="3638550"/>
          <p14:tracePt t="130637" x="2781300" y="3606800"/>
          <p14:tracePt t="130653" x="2800350" y="3594100"/>
          <p14:tracePt t="130670" x="2819400" y="3581400"/>
          <p14:tracePt t="130686" x="2844800" y="3568700"/>
          <p14:tracePt t="130703" x="2870200" y="3562350"/>
          <p14:tracePt t="130720" x="2895600" y="3556000"/>
          <p14:tracePt t="130737" x="2927350" y="3556000"/>
          <p14:tracePt t="130753" x="2965450" y="3556000"/>
          <p14:tracePt t="130770" x="3009900" y="3562350"/>
          <p14:tracePt t="130771" x="3035300" y="3568700"/>
          <p14:tracePt t="130787" x="3067050" y="3581400"/>
          <p14:tracePt t="130803" x="3105150" y="3600450"/>
          <p14:tracePt t="130820" x="3124200" y="3613150"/>
          <p14:tracePt t="130836" x="3149600" y="3625850"/>
          <p14:tracePt t="130853" x="3155950" y="3632200"/>
          <p14:tracePt t="130870" x="3162300" y="3638550"/>
          <p14:tracePt t="130886" x="3175000" y="3644900"/>
          <p14:tracePt t="130904" x="3181350" y="3657600"/>
          <p14:tracePt t="130920" x="3187700" y="3670300"/>
          <p14:tracePt t="130936" x="3194050" y="3676650"/>
          <p14:tracePt t="130953" x="3206750" y="3689350"/>
          <p14:tracePt t="130970" x="3213100" y="3714750"/>
          <p14:tracePt t="130986" x="3219450" y="3740150"/>
          <p14:tracePt t="131003" x="3219450" y="3771900"/>
          <p14:tracePt t="131019" x="3219450" y="3797300"/>
          <p14:tracePt t="131036" x="3206750" y="3816350"/>
          <p14:tracePt t="131037" x="3200400" y="3829050"/>
          <p14:tracePt t="131053" x="3194050" y="3835400"/>
          <p14:tracePt t="131070" x="3187700" y="3848100"/>
          <p14:tracePt t="131086" x="3181350" y="3848100"/>
          <p14:tracePt t="131103" x="3181350" y="3860800"/>
          <p14:tracePt t="131120" x="3175000" y="3860800"/>
          <p14:tracePt t="131136" x="3162300" y="3873500"/>
          <p14:tracePt t="131153" x="3155950" y="3879850"/>
          <p14:tracePt t="131169" x="3149600" y="3892550"/>
          <p14:tracePt t="131187" x="3143250" y="3898900"/>
          <p14:tracePt t="131203" x="3136900" y="3898900"/>
          <p14:tracePt t="131421" x="3130550" y="3898900"/>
          <p14:tracePt t="131429" x="3117850" y="3898900"/>
          <p14:tracePt t="131437" x="3092450" y="3892550"/>
          <p14:tracePt t="131453" x="3041650" y="3879850"/>
          <p14:tracePt t="131469" x="2984500" y="3867150"/>
          <p14:tracePt t="131486" x="2946400" y="3860800"/>
          <p14:tracePt t="131503" x="2908300" y="3860800"/>
          <p14:tracePt t="131519" x="2895600" y="3860800"/>
          <p14:tracePt t="131536" x="2882900" y="3860800"/>
          <p14:tracePt t="131569" x="2876550" y="3860800"/>
          <p14:tracePt t="131577" x="2870200" y="3860800"/>
          <p14:tracePt t="131593" x="2851150" y="3860800"/>
          <p14:tracePt t="131602" x="2844800" y="3860800"/>
          <p14:tracePt t="131619" x="2832100" y="3860800"/>
          <p14:tracePt t="131636" x="2825750" y="3860800"/>
          <p14:tracePt t="131653" x="2813050" y="3848100"/>
          <p14:tracePt t="131669" x="2800350" y="3841750"/>
          <p14:tracePt t="131686" x="2787650" y="3822700"/>
          <p14:tracePt t="131688" x="2781300" y="3810000"/>
          <p14:tracePt t="131704" x="2762250" y="3784600"/>
          <p14:tracePt t="131719" x="2755900" y="3771900"/>
          <p14:tracePt t="131736" x="2743200" y="3759200"/>
          <p14:tracePt t="131753" x="2736850" y="3740150"/>
          <p14:tracePt t="131769" x="2736850" y="3727450"/>
          <p14:tracePt t="131786" x="2736850" y="3708400"/>
          <p14:tracePt t="131802" x="2762250" y="3670300"/>
          <p14:tracePt t="131819" x="2832100" y="3587750"/>
          <p14:tracePt t="131836" x="2870200" y="3556000"/>
          <p14:tracePt t="131852" x="2908300" y="3543300"/>
          <p14:tracePt t="131869" x="2914650" y="3530600"/>
          <p14:tracePt t="131885" x="2927350" y="3524250"/>
          <p14:tracePt t="131953" x="2933700" y="3524250"/>
          <p14:tracePt t="131969" x="2940050" y="3524250"/>
          <p14:tracePt t="131977" x="2946400" y="3530600"/>
          <p14:tracePt t="131985" x="2946400" y="3536950"/>
          <p14:tracePt t="132002" x="2952750" y="3543300"/>
          <p14:tracePt t="132019" x="2959100" y="3549650"/>
          <p14:tracePt t="132035" x="2965450" y="3556000"/>
          <p14:tracePt t="132052" x="2971800" y="3562350"/>
          <p14:tracePt t="132125" x="2978150" y="3568700"/>
          <p14:tracePt t="132133" x="2978150" y="3575050"/>
          <p14:tracePt t="132157" x="2978150" y="3581400"/>
          <p14:tracePt t="132183" x="2978150" y="3587750"/>
          <p14:tracePt t="132195" x="2978150" y="3594100"/>
          <p14:tracePt t="132211" x="2971800" y="3600450"/>
          <p14:tracePt t="132219" x="2971800" y="3613150"/>
          <p14:tracePt t="132235" x="2959100" y="3638550"/>
          <p14:tracePt t="132252" x="2946400" y="3683000"/>
          <p14:tracePt t="132268" x="2940050" y="3714750"/>
          <p14:tracePt t="132285" x="2927350" y="3752850"/>
          <p14:tracePt t="132302" x="2914650" y="3797300"/>
          <p14:tracePt t="132319" x="2901950" y="3835400"/>
          <p14:tracePt t="132335" x="2889250" y="3867150"/>
          <p14:tracePt t="132352" x="2876550" y="3886200"/>
          <p14:tracePt t="132353" x="2870200" y="3892550"/>
          <p14:tracePt t="132368" x="2863850" y="3898900"/>
          <p14:tracePt t="132385" x="2851150" y="3911600"/>
          <p14:tracePt t="132402" x="2844800" y="3911600"/>
          <p14:tracePt t="132431" x="2838450" y="3911600"/>
          <p14:tracePt t="132439" x="2832100" y="3911600"/>
          <p14:tracePt t="132453" x="2825750" y="3911600"/>
          <p14:tracePt t="132469" x="2813050" y="3905250"/>
          <p14:tracePt t="132485" x="2800350" y="3898900"/>
          <p14:tracePt t="132502" x="2794000" y="3892550"/>
          <p14:tracePt t="132518" x="2787650" y="3892550"/>
          <p14:tracePt t="132535" x="2781300" y="3886200"/>
          <p14:tracePt t="132552" x="2781300" y="3879850"/>
          <p14:tracePt t="132571" x="2781300" y="3873500"/>
          <p14:tracePt t="132585" x="2781300" y="3867150"/>
          <p14:tracePt t="132611" x="2781300" y="3860800"/>
          <p14:tracePt t="132627" x="2781300" y="3854450"/>
          <p14:tracePt t="132634" x="2774950" y="3854450"/>
          <p14:tracePt t="132653" x="2774950" y="3848100"/>
          <p14:tracePt t="132668" x="2774950" y="3835400"/>
          <p14:tracePt t="132689" x="2774950" y="3829050"/>
          <p14:tracePt t="132702" x="2774950" y="3822700"/>
          <p14:tracePt t="132727" x="2774950" y="3816350"/>
          <p14:tracePt t="132767" x="2774950" y="3810000"/>
          <p14:tracePt t="132799" x="2774950" y="3803650"/>
          <p14:tracePt t="132823" x="2781300" y="3797300"/>
          <p14:tracePt t="132829" x="2781300" y="3790950"/>
          <p14:tracePt t="132853" x="2787650" y="3790950"/>
          <p14:tracePt t="133551" x="2787650" y="3784600"/>
          <p14:tracePt t="133564" x="2800350" y="3778250"/>
          <p14:tracePt t="133572" x="2819400" y="3778250"/>
          <p14:tracePt t="133583" x="2844800" y="3771900"/>
          <p14:tracePt t="133601" x="2901950" y="3759200"/>
          <p14:tracePt t="133617" x="2946400" y="3752850"/>
          <p14:tracePt t="133634" x="3035300" y="3740150"/>
          <p14:tracePt t="133651" x="3155950" y="3733800"/>
          <p14:tracePt t="133667" x="3187700" y="3733800"/>
          <p14:tracePt t="133684" x="3232150" y="3733800"/>
          <p14:tracePt t="133701" x="3276600" y="3733800"/>
          <p14:tracePt t="133717" x="3346450" y="3733800"/>
          <p14:tracePt t="133734" x="3435350" y="3740150"/>
          <p14:tracePt t="133751" x="3492500" y="3746500"/>
          <p14:tracePt t="133767" x="3543300" y="3746500"/>
          <p14:tracePt t="133784" x="3587750" y="3752850"/>
          <p14:tracePt t="133785" x="3613150" y="3752850"/>
          <p14:tracePt t="133801" x="3663950" y="3752850"/>
          <p14:tracePt t="133817" x="3708400" y="3752850"/>
          <p14:tracePt t="133834" x="3765550" y="3752850"/>
          <p14:tracePt t="133851" x="3822700" y="3752850"/>
          <p14:tracePt t="133867" x="3867150" y="3752850"/>
          <p14:tracePt t="133883" x="3917950" y="3759200"/>
          <p14:tracePt t="133900" x="3956050" y="3765550"/>
          <p14:tracePt t="133917" x="4006850" y="3771900"/>
          <p14:tracePt t="133934" x="4089400" y="3784600"/>
          <p14:tracePt t="133950" x="4127500" y="3797300"/>
          <p14:tracePt t="133967" x="4178300" y="3803650"/>
          <p14:tracePt t="133984" x="4216400" y="3803650"/>
          <p14:tracePt t="134000" x="4267200" y="3816350"/>
          <p14:tracePt t="134017" x="4324350" y="3829050"/>
          <p14:tracePt t="134034" x="4375150" y="3841750"/>
          <p14:tracePt t="134051" x="4406900" y="3854450"/>
          <p14:tracePt t="134051" x="4419600" y="3854450"/>
          <p14:tracePt t="134067" x="4432300" y="3860800"/>
          <p14:tracePt t="134084" x="4445000" y="3860800"/>
          <p14:tracePt t="134100" x="4451350" y="3860800"/>
          <p14:tracePt t="134117" x="4457700" y="3860800"/>
          <p14:tracePt t="134137" x="4464050" y="3860800"/>
          <p14:tracePt t="134935" x="4451350" y="3867150"/>
          <p14:tracePt t="134943" x="4451350" y="3873500"/>
          <p14:tracePt t="134951" x="4445000" y="3873500"/>
          <p14:tracePt t="134966" x="4438650" y="3879850"/>
          <p14:tracePt t="134983" x="4432300" y="3886200"/>
          <p14:tracePt t="134999" x="4425950" y="3892550"/>
          <p14:tracePt t="135045" x="4419600" y="3898900"/>
          <p14:tracePt t="135061" x="4406900" y="3905250"/>
          <p14:tracePt t="135069" x="4387850" y="3911600"/>
          <p14:tracePt t="135083" x="4362450" y="3911600"/>
          <p14:tracePt t="135099" x="4311650" y="3911600"/>
          <p14:tracePt t="135116" x="4254500" y="3911600"/>
          <p14:tracePt t="135117" x="4229100" y="3911600"/>
          <p14:tracePt t="135133" x="4191000" y="3905250"/>
          <p14:tracePt t="135149" x="4159250" y="3892550"/>
          <p14:tracePt t="135166" x="4152900" y="3886200"/>
          <p14:tracePt t="135183" x="4146550" y="3879850"/>
          <p14:tracePt t="135203" x="4140200" y="3879850"/>
          <p14:tracePt t="135216" x="4140200" y="3873500"/>
          <p14:tracePt t="135233" x="4121150" y="3848100"/>
          <p14:tracePt t="135249" x="4108450" y="3829050"/>
          <p14:tracePt t="135266" x="4076700" y="3790950"/>
          <p14:tracePt t="135283" x="4070350" y="3778250"/>
          <p14:tracePt t="135300" x="4057650" y="3771900"/>
          <p14:tracePt t="135316" x="4051300" y="3765550"/>
          <p14:tracePt t="135332" x="4051300" y="3752850"/>
          <p14:tracePt t="135349" x="4044950" y="3746500"/>
          <p14:tracePt t="135366" x="4044950" y="3733800"/>
          <p14:tracePt t="135383" x="4044950" y="3721100"/>
          <p14:tracePt t="135400" x="4057650" y="3708400"/>
          <p14:tracePt t="135416" x="4083050" y="3689350"/>
          <p14:tracePt t="135433" x="4114800" y="3670300"/>
          <p14:tracePt t="135449" x="4146550" y="3651250"/>
          <p14:tracePt t="135466" x="4184650" y="3625850"/>
          <p14:tracePt t="135483" x="4229100" y="3613150"/>
          <p14:tracePt t="135499" x="4298950" y="3600450"/>
          <p14:tracePt t="135516" x="4343400" y="3600450"/>
          <p14:tracePt t="135532" x="4381500" y="3600450"/>
          <p14:tracePt t="135549" x="4419600" y="3600450"/>
          <p14:tracePt t="135566" x="4438650" y="3613150"/>
          <p14:tracePt t="135583" x="4451350" y="3619500"/>
          <p14:tracePt t="135599" x="4457700" y="3625850"/>
          <p14:tracePt t="135616" x="4464050" y="3638550"/>
          <p14:tracePt t="135618" x="4470400" y="3651250"/>
          <p14:tracePt t="135633" x="4489450" y="3670300"/>
          <p14:tracePt t="135650" x="4502150" y="3689350"/>
          <p14:tracePt t="135666" x="4514850" y="3695700"/>
          <p14:tracePt t="135682" x="4521200" y="3708400"/>
          <p14:tracePt t="135699" x="4527550" y="3714750"/>
          <p14:tracePt t="135715" x="4527550" y="3727450"/>
          <p14:tracePt t="135732" x="4533900" y="3746500"/>
          <p14:tracePt t="135749" x="4533900" y="3765550"/>
          <p14:tracePt t="135766" x="4527550" y="3790950"/>
          <p14:tracePt t="135782" x="4521200" y="3810000"/>
          <p14:tracePt t="135799" x="4508500" y="3822700"/>
          <p14:tracePt t="135815" x="4502150" y="3829050"/>
          <p14:tracePt t="135832" x="4489450" y="3841750"/>
          <p14:tracePt t="135849" x="4483100" y="3848100"/>
          <p14:tracePt t="135865" x="4476750" y="3854450"/>
          <p14:tracePt t="135882" x="4464050" y="3867150"/>
          <p14:tracePt t="135883" x="4457700" y="3867150"/>
          <p14:tracePt t="135899" x="4451350" y="3873500"/>
          <p14:tracePt t="135915" x="4445000" y="3886200"/>
          <p14:tracePt t="135932" x="4425950" y="3892550"/>
          <p14:tracePt t="135949" x="4419600" y="3905250"/>
          <p14:tracePt t="135965" x="4406900" y="3911600"/>
          <p14:tracePt t="135982" x="4381500" y="3917950"/>
          <p14:tracePt t="135999" x="4362450" y="3930650"/>
          <p14:tracePt t="136015" x="4330700" y="3937000"/>
          <p14:tracePt t="136032" x="4286250" y="3943350"/>
          <p14:tracePt t="136049" x="4254500" y="3943350"/>
          <p14:tracePt t="136065" x="4229100" y="3943350"/>
          <p14:tracePt t="136082" x="4210050" y="3937000"/>
          <p14:tracePt t="136099" x="4184650" y="3917950"/>
          <p14:tracePt t="136115" x="4159250" y="3886200"/>
          <p14:tracePt t="136132" x="4133850" y="3848100"/>
          <p14:tracePt t="136149" x="4089400" y="3790950"/>
          <p14:tracePt t="136165" x="4064000" y="3765550"/>
          <p14:tracePt t="136182" x="4057650" y="3746500"/>
          <p14:tracePt t="136198" x="4044950" y="3733800"/>
          <p14:tracePt t="136215" x="4038600" y="3727450"/>
          <p14:tracePt t="136232" x="4025900" y="3708400"/>
          <p14:tracePt t="136248" x="4025900" y="3689350"/>
          <p14:tracePt t="136265" x="4019550" y="3670300"/>
          <p14:tracePt t="136282" x="4019550" y="3638550"/>
          <p14:tracePt t="136283" x="4019550" y="3619500"/>
          <p14:tracePt t="136299" x="4019550" y="3600450"/>
          <p14:tracePt t="136315" x="4032250" y="3575050"/>
          <p14:tracePt t="136332" x="4044950" y="3562350"/>
          <p14:tracePt t="136348" x="4064000" y="3536950"/>
          <p14:tracePt t="136365" x="4083050" y="3524250"/>
          <p14:tracePt t="136382" x="4095750" y="3505200"/>
          <p14:tracePt t="136398" x="4102100" y="3492500"/>
          <p14:tracePt t="136415" x="4121150" y="3479800"/>
          <p14:tracePt t="136432" x="4146550" y="3473450"/>
          <p14:tracePt t="136448" x="4171950" y="3473450"/>
          <p14:tracePt t="136465" x="4210050" y="3479800"/>
          <p14:tracePt t="136482" x="4241800" y="3492500"/>
          <p14:tracePt t="136498" x="4267200" y="3505200"/>
          <p14:tracePt t="136515" x="4298950" y="3511550"/>
          <p14:tracePt t="136531" x="4305300" y="3524250"/>
          <p14:tracePt t="136549" x="4324350" y="3536950"/>
          <p14:tracePt t="136565" x="4343400" y="3543300"/>
          <p14:tracePt t="136582" x="4356100" y="3556000"/>
          <p14:tracePt t="136599" x="4368800" y="3562350"/>
          <p14:tracePt t="136615" x="4387850" y="3581400"/>
          <p14:tracePt t="136631" x="4394200" y="3594100"/>
          <p14:tracePt t="136648" x="4406900" y="3606800"/>
          <p14:tracePt t="136665" x="4413250" y="3619500"/>
          <p14:tracePt t="136681" x="4432300" y="3651250"/>
          <p14:tracePt t="136698" x="4438650" y="3663950"/>
          <p14:tracePt t="136714" x="4445000" y="3683000"/>
          <p14:tracePt t="136731" x="4451350" y="3689350"/>
          <p14:tracePt t="136748" x="4451350" y="3695700"/>
          <p14:tracePt t="136765" x="4451350" y="3708400"/>
          <p14:tracePt t="136781" x="4451350" y="3714750"/>
          <p14:tracePt t="136799" x="4451350" y="3727450"/>
          <p14:tracePt t="136815" x="4445000" y="3746500"/>
          <p14:tracePt t="136831" x="4438650" y="3752850"/>
          <p14:tracePt t="136848" x="4425950" y="3765550"/>
          <p14:tracePt t="136864" x="4419600" y="3771900"/>
          <p14:tracePt t="136881" x="4406900" y="3778250"/>
          <p14:tracePt t="136898" x="4400550" y="3784600"/>
          <p14:tracePt t="136915" x="4394200" y="3790950"/>
          <p14:tracePt t="136931" x="4394200" y="3797300"/>
          <p14:tracePt t="137065" x="4400550" y="3790950"/>
          <p14:tracePt t="137073" x="4400550" y="3784600"/>
          <p14:tracePt t="137081" x="4406900" y="3784600"/>
          <p14:tracePt t="137098" x="4413250" y="3784600"/>
          <p14:tracePt t="137114" x="4413250" y="3778250"/>
          <p14:tracePt t="137253" x="4419600" y="3771900"/>
          <p14:tracePt t="137277" x="4425950" y="3765550"/>
          <p14:tracePt t="137285" x="4432300" y="3759200"/>
          <p14:tracePt t="137297" x="4432300" y="3752850"/>
          <p14:tracePt t="137314" x="4438650" y="3746500"/>
          <p14:tracePt t="137331" x="4451350" y="3733800"/>
          <p14:tracePt t="137347" x="4464050" y="3721100"/>
          <p14:tracePt t="137365" x="4470400" y="3714750"/>
          <p14:tracePt t="137381" x="4483100" y="3708400"/>
          <p14:tracePt t="137397" x="4495800" y="3708400"/>
          <p14:tracePt t="137414" x="4502150" y="3695700"/>
          <p14:tracePt t="137431" x="4514850" y="3689350"/>
          <p14:tracePt t="137447" x="4527550" y="3689350"/>
          <p14:tracePt t="137464" x="4533900" y="3689350"/>
          <p14:tracePt t="137481" x="4572000" y="3689350"/>
          <p14:tracePt t="137497" x="4603750" y="3689350"/>
          <p14:tracePt t="137514" x="4641850" y="3689350"/>
          <p14:tracePt t="137531" x="4679950" y="3695700"/>
          <p14:tracePt t="137547" x="4711700" y="3708400"/>
          <p14:tracePt t="137564" x="4730750" y="3714750"/>
          <p14:tracePt t="137581" x="4743450" y="3714750"/>
          <p14:tracePt t="137597" x="4756150" y="3727450"/>
          <p14:tracePt t="137614" x="4762500" y="3733800"/>
          <p14:tracePt t="137630" x="4775200" y="3740150"/>
          <p14:tracePt t="137647" x="4781550" y="3746500"/>
          <p14:tracePt t="137664" x="4787900" y="3759200"/>
          <p14:tracePt t="137680" x="4794250" y="3765550"/>
          <p14:tracePt t="137747" x="4800600" y="3765550"/>
          <p14:tracePt t="137777" x="4800600" y="3771900"/>
          <p14:tracePt t="137801" x="4800600" y="3778250"/>
          <p14:tracePt t="137858" x="4806950" y="3778250"/>
          <p14:tracePt t="137865" x="4806950" y="3784600"/>
          <p14:tracePt t="137871" x="4806950" y="3790950"/>
          <p14:tracePt t="137957" x="4813300" y="3790950"/>
          <p14:tracePt t="137965" x="4819650" y="3790950"/>
          <p14:tracePt t="137981" x="4826000" y="3790950"/>
          <p14:tracePt t="137989" x="4832350" y="3790950"/>
          <p14:tracePt t="137997" x="4838700" y="3797300"/>
          <p14:tracePt t="138014" x="4845050" y="3797300"/>
          <p14:tracePt t="138030" x="4851400" y="3797300"/>
          <p14:tracePt t="138047" x="4857750" y="3803650"/>
          <p14:tracePt t="138075" x="4857750" y="3810000"/>
          <p14:tracePt t="138107" x="4864100" y="3810000"/>
          <p14:tracePt t="138115" x="4870450" y="3810000"/>
          <p14:tracePt t="138123" x="4870450" y="3803650"/>
          <p14:tracePt t="138131" x="4883150" y="3797300"/>
          <p14:tracePt t="138147" x="4902200" y="3771900"/>
          <p14:tracePt t="138163" x="4933950" y="3759200"/>
          <p14:tracePt t="138180" x="4940300" y="3752850"/>
          <p14:tracePt t="138197" x="4953000" y="3746500"/>
          <p14:tracePt t="138255" x="4953000" y="3752850"/>
          <p14:tracePt t="138263" x="4953000" y="3778250"/>
          <p14:tracePt t="138271" x="4959350" y="3797300"/>
          <p14:tracePt t="138280" x="4959350" y="3816350"/>
          <p14:tracePt t="138297" x="4965700" y="3848100"/>
          <p14:tracePt t="138313" x="4965700" y="3854450"/>
          <p14:tracePt t="138330" x="4965700" y="3860800"/>
          <p14:tracePt t="138397" x="4972050" y="3860800"/>
          <p14:tracePt t="138405" x="4978400" y="3860800"/>
          <p14:tracePt t="138413" x="4978400" y="3854450"/>
          <p14:tracePt t="138430" x="4997450" y="3848100"/>
          <p14:tracePt t="138447" x="5010150" y="3835400"/>
          <p14:tracePt t="138463" x="5022850" y="3829050"/>
          <p14:tracePt t="138480" x="5048250" y="3822700"/>
          <p14:tracePt t="138496" x="5054600" y="3822700"/>
          <p14:tracePt t="138513" x="5067300" y="3816350"/>
          <p14:tracePt t="138530" x="5080000" y="3816350"/>
          <p14:tracePt t="138615" x="5086350" y="3816350"/>
          <p14:tracePt t="138623" x="5092700" y="3816350"/>
          <p14:tracePt t="138639" x="5092700" y="3822700"/>
          <p14:tracePt t="138781" x="5086350" y="3810000"/>
          <p14:tracePt t="138787" x="5073650" y="3797300"/>
          <p14:tracePt t="138796" x="5060950" y="3784600"/>
          <p14:tracePt t="138813" x="5041900" y="3752850"/>
          <p14:tracePt t="138829" x="5016500" y="3714750"/>
          <p14:tracePt t="138846" x="4997450" y="3683000"/>
          <p14:tracePt t="138863" x="4984750" y="3651250"/>
          <p14:tracePt t="138879" x="4978400" y="3638550"/>
          <p14:tracePt t="138896" x="4972050" y="3625850"/>
          <p14:tracePt t="138983" x="4972050" y="3632200"/>
          <p14:tracePt t="138991" x="4972050" y="3657600"/>
          <p14:tracePt t="138999" x="4978400" y="3689350"/>
          <p14:tracePt t="139013" x="4984750" y="3714750"/>
          <p14:tracePt t="139029" x="4997450" y="3765550"/>
          <p14:tracePt t="139046" x="4997450" y="3790950"/>
          <p14:tracePt t="139047" x="4997450" y="3797300"/>
          <p14:tracePt t="139063" x="4997450" y="3803650"/>
          <p14:tracePt t="139179" x="5003800" y="3803650"/>
          <p14:tracePt t="139187" x="5010150" y="3797300"/>
          <p14:tracePt t="139203" x="5016500" y="3790950"/>
          <p14:tracePt t="139212" x="5035550" y="3778250"/>
          <p14:tracePt t="139229" x="5060950" y="3765550"/>
          <p14:tracePt t="139246" x="5092700" y="3752850"/>
          <p14:tracePt t="139262" x="5118100" y="3740150"/>
          <p14:tracePt t="139279" x="5124450" y="3740150"/>
          <p14:tracePt t="139296" x="5130800" y="3740150"/>
          <p14:tracePt t="139312" x="5137150" y="3740150"/>
          <p14:tracePt t="139329" x="5149850" y="3759200"/>
          <p14:tracePt t="139346" x="5149850" y="3778250"/>
          <p14:tracePt t="139362" x="5143500" y="3810000"/>
          <p14:tracePt t="139379" x="5130800" y="3829050"/>
          <p14:tracePt t="139396" x="5124450" y="3841750"/>
          <p14:tracePt t="139412" x="5111750" y="3848100"/>
          <p14:tracePt t="139429" x="5105400" y="3854450"/>
          <p14:tracePt t="139445" x="5099050" y="3854450"/>
          <p14:tracePt t="139462" x="5092700" y="3854450"/>
          <p14:tracePt t="139478" x="5080000" y="3854450"/>
          <p14:tracePt t="139495" x="5073650" y="3848100"/>
          <p14:tracePt t="139512" x="5067300" y="3841750"/>
          <p14:tracePt t="139617" x="5073650" y="3841750"/>
          <p14:tracePt t="139633" x="5086350" y="3848100"/>
          <p14:tracePt t="139641" x="5092700" y="3860800"/>
          <p14:tracePt t="139649" x="5099050" y="3867150"/>
          <p14:tracePt t="139662" x="5111750" y="3873500"/>
          <p14:tracePt t="139679" x="5124450" y="3886200"/>
          <p14:tracePt t="139695" x="5137150" y="3892550"/>
          <p14:tracePt t="139712" x="5149850" y="3905250"/>
          <p14:tracePt t="139729" x="5156200" y="3911600"/>
          <p14:tracePt t="139745" x="5162550" y="3911600"/>
          <p14:tracePt t="139762" x="5168900" y="3911600"/>
          <p14:tracePt t="139779" x="5175250" y="3911600"/>
          <p14:tracePt t="139797" x="5175250" y="3905250"/>
          <p14:tracePt t="139812" x="5181600" y="3905250"/>
          <p14:tracePt t="139829" x="5187950" y="3892550"/>
          <p14:tracePt t="139845" x="5194300" y="3886200"/>
          <p14:tracePt t="139862" x="5200650" y="3879850"/>
          <p14:tracePt t="139993" x="5207000" y="3879850"/>
          <p14:tracePt t="140009" x="5207000" y="3873500"/>
          <p14:tracePt t="140017" x="5226050" y="3873500"/>
          <p14:tracePt t="140028" x="5232400" y="3873500"/>
          <p14:tracePt t="140045" x="5257800" y="3873500"/>
          <p14:tracePt t="140062" x="5283200" y="3867150"/>
          <p14:tracePt t="140079" x="5308600" y="3867150"/>
          <p14:tracePt t="140095" x="5314950" y="3860800"/>
          <p14:tracePt t="140135" x="5321300" y="3860800"/>
          <p14:tracePt t="140159" x="5321300" y="3854450"/>
          <p14:tracePt t="140229" x="5327650" y="3848100"/>
          <p14:tracePt t="140245" x="5334000" y="3848100"/>
          <p14:tracePt t="140251" x="5340350" y="3841750"/>
          <p14:tracePt t="140262" x="5346700" y="3835400"/>
          <p14:tracePt t="140278" x="5353050" y="3835400"/>
          <p14:tracePt t="140295" x="5359400" y="3829050"/>
          <p14:tracePt t="140312" x="5372100" y="3822700"/>
          <p14:tracePt t="140328" x="5378450" y="3816350"/>
          <p14:tracePt t="140345" x="5391150" y="3816350"/>
          <p14:tracePt t="140385" x="5391150" y="3810000"/>
          <p14:tracePt t="140417" x="5397500" y="3803650"/>
          <p14:tracePt t="140425" x="5403850" y="3803650"/>
          <p14:tracePt t="140431" x="5410200" y="3803650"/>
          <p14:tracePt t="140448" x="5410200" y="3797300"/>
          <p14:tracePt t="140461" x="5416550" y="3790950"/>
          <p14:tracePt t="140478" x="5429250" y="3790950"/>
          <p14:tracePt t="140479" x="5441950" y="3790950"/>
          <p14:tracePt t="140495" x="5467350" y="3790950"/>
          <p14:tracePt t="140512" x="5511800" y="3797300"/>
          <p14:tracePt t="140528" x="5556250" y="3803650"/>
          <p14:tracePt t="140545" x="5594350" y="3810000"/>
          <p14:tracePt t="140561" x="5613400" y="3816350"/>
          <p14:tracePt t="140578" x="5619750" y="3816350"/>
          <p14:tracePt t="140595" x="5626100" y="3816350"/>
          <p14:tracePt t="140707" x="5638800" y="3822700"/>
          <p14:tracePt t="140713" x="5645150" y="3835400"/>
          <p14:tracePt t="140728" x="5645150" y="3841750"/>
          <p14:tracePt t="140745" x="5657850" y="3860800"/>
          <p14:tracePt t="140761" x="5664200" y="3867150"/>
          <p14:tracePt t="140887" x="5670550" y="3867150"/>
          <p14:tracePt t="141183" x="5664200" y="3860800"/>
          <p14:tracePt t="141191" x="5657850" y="3841750"/>
          <p14:tracePt t="141199" x="5657850" y="3822700"/>
          <p14:tracePt t="141211" x="5651500" y="3810000"/>
          <p14:tracePt t="141227" x="5638800" y="3771900"/>
          <p14:tracePt t="141244" x="5638800" y="3740150"/>
          <p14:tracePt t="141261" x="5638800" y="3708400"/>
          <p14:tracePt t="141277" x="5638800" y="3676650"/>
          <p14:tracePt t="141294" x="5638800" y="3663950"/>
          <p14:tracePt t="141311" x="5651500" y="3657600"/>
          <p14:tracePt t="141327" x="5651500" y="3638550"/>
          <p14:tracePt t="141344" x="5664200" y="3632200"/>
          <p14:tracePt t="141361" x="5676900" y="3625850"/>
          <p14:tracePt t="141377" x="5695950" y="3600450"/>
          <p14:tracePt t="141394" x="5721350" y="3581400"/>
          <p14:tracePt t="141395" x="5740400" y="3575050"/>
          <p14:tracePt t="141410" x="5753100" y="3568700"/>
          <p14:tracePt t="141427" x="5803900" y="3543300"/>
          <p14:tracePt t="141443" x="5842000" y="3530600"/>
          <p14:tracePt t="141461" x="5880100" y="3524250"/>
          <p14:tracePt t="141477" x="5918200" y="3511550"/>
          <p14:tracePt t="141494" x="5956300" y="3511550"/>
          <p14:tracePt t="141511" x="5981700" y="3517900"/>
          <p14:tracePt t="141527" x="6007100" y="3536950"/>
          <p14:tracePt t="141544" x="6045200" y="3556000"/>
          <p14:tracePt t="141560" x="6070600" y="3575050"/>
          <p14:tracePt t="141577" x="6108700" y="3600450"/>
          <p14:tracePt t="141594" x="6127750" y="3613150"/>
          <p14:tracePt t="141610" x="6146800" y="3625850"/>
          <p14:tracePt t="141627" x="6153150" y="3638550"/>
          <p14:tracePt t="141643" x="6159500" y="3651250"/>
          <p14:tracePt t="141660" x="6172200" y="3657600"/>
          <p14:tracePt t="141661" x="6178550" y="3663950"/>
          <p14:tracePt t="141677" x="6184900" y="3676650"/>
          <p14:tracePt t="141694" x="6197600" y="3689350"/>
          <p14:tracePt t="141710" x="6203950" y="3721100"/>
          <p14:tracePt t="141727" x="6216650" y="3759200"/>
          <p14:tracePt t="141744" x="6223000" y="3797300"/>
          <p14:tracePt t="141760" x="6235700" y="3822700"/>
          <p14:tracePt t="141777" x="6235700" y="3835400"/>
          <p14:tracePt t="141794" x="6235700" y="3841750"/>
          <p14:tracePt t="141811" x="6235700" y="3854450"/>
          <p14:tracePt t="141827" x="6229350" y="3860800"/>
          <p14:tracePt t="141844" x="6210300" y="3879850"/>
          <p14:tracePt t="141860" x="6197600" y="3898900"/>
          <p14:tracePt t="141877" x="6172200" y="3917950"/>
          <p14:tracePt t="141893" x="6146800" y="3930650"/>
          <p14:tracePt t="141910" x="6134100" y="3937000"/>
          <p14:tracePt t="141911" x="6121400" y="3943350"/>
          <p14:tracePt t="141927" x="6108700" y="3956050"/>
          <p14:tracePt t="141943" x="6083300" y="3962400"/>
          <p14:tracePt t="141960" x="6076950" y="3975100"/>
          <p14:tracePt t="141977" x="6051550" y="3981450"/>
          <p14:tracePt t="141993" x="6038850" y="3981450"/>
          <p14:tracePt t="142010" x="6026150" y="3981450"/>
          <p14:tracePt t="142027" x="6019800" y="3981450"/>
          <p14:tracePt t="142044" x="6007100" y="3981450"/>
          <p14:tracePt t="142045" x="6000750" y="3981450"/>
          <p14:tracePt t="142062" x="5994400" y="3987800"/>
          <p14:tracePt t="142077" x="5988050" y="3987800"/>
          <p14:tracePt t="142093" x="5975350" y="3994150"/>
          <p14:tracePt t="142110" x="5969000" y="3994150"/>
          <p14:tracePt t="142127" x="5956300" y="3994150"/>
          <p14:tracePt t="142143" x="5949950" y="3994150"/>
          <p14:tracePt t="142160" x="5937250" y="3994150"/>
          <p14:tracePt t="142176" x="5930900" y="3994150"/>
          <p14:tracePt t="142193" x="5918200" y="3994150"/>
          <p14:tracePt t="142210" x="5905500" y="3994150"/>
          <p14:tracePt t="142226" x="5899150" y="3994150"/>
          <p14:tracePt t="142243" x="5892800" y="3994150"/>
          <p14:tracePt t="142260" x="5880100" y="3994150"/>
          <p14:tracePt t="142277" x="5873750" y="3994150"/>
          <p14:tracePt t="142303" x="5873750" y="3987800"/>
          <p14:tracePt t="142319" x="5867400" y="3987800"/>
          <p14:tracePt t="142327" x="5861050" y="3987800"/>
          <p14:tracePt t="142343" x="5861050" y="3981450"/>
          <p14:tracePt t="142360" x="5848350" y="3968750"/>
          <p14:tracePt t="142381" x="5842000" y="3962400"/>
          <p14:tracePt t="142392" x="5835650" y="3962400"/>
          <p14:tracePt t="142409" x="5835650" y="3956050"/>
          <p14:tracePt t="142429" x="5829300" y="3956050"/>
          <p14:tracePt t="142507" x="5822950" y="3949700"/>
          <p14:tracePt t="142515" x="5816600" y="3943350"/>
          <p14:tracePt t="142526" x="5816600" y="3937000"/>
          <p14:tracePt t="142601" x="5810250" y="3930650"/>
          <p14:tracePt t="142617" x="5803900" y="3930650"/>
          <p14:tracePt t="142625" x="5797550" y="3924300"/>
          <p14:tracePt t="142656" x="5791200" y="3917950"/>
          <p14:tracePt t="142671" x="5784850" y="3917950"/>
          <p14:tracePt t="142679" x="5784850" y="3911600"/>
          <p14:tracePt t="142695" x="5778500" y="3911600"/>
          <p14:tracePt t="142709" x="5772150" y="3911600"/>
          <p14:tracePt t="142726" x="5765800" y="3905250"/>
          <p14:tracePt t="142743" x="5753100" y="3905250"/>
          <p14:tracePt t="142773" x="5746750" y="3898900"/>
          <p14:tracePt t="142781" x="5740400" y="3898900"/>
          <p14:tracePt t="142797" x="5734050" y="3892550"/>
          <p14:tracePt t="142819" x="5727700" y="3892550"/>
          <p14:tracePt t="142827" x="5727700" y="3886200"/>
          <p14:tracePt t="142843" x="5721350" y="3879850"/>
          <p14:tracePt t="142867" x="5721350" y="3873500"/>
          <p14:tracePt t="142891" x="5715000" y="3873500"/>
          <p14:tracePt t="142913" x="5708650" y="3867150"/>
          <p14:tracePt t="142921" x="5708650" y="3860800"/>
          <p14:tracePt t="142929" x="5702300" y="3860800"/>
          <p14:tracePt t="143533" x="5702300" y="3854450"/>
          <p14:tracePt t="143542" x="5708650" y="3848100"/>
          <p14:tracePt t="143547" x="5715000" y="3841750"/>
          <p14:tracePt t="143563" x="5727700" y="3835400"/>
          <p14:tracePt t="143575" x="5734050" y="3829050"/>
          <p14:tracePt t="143592" x="5746750" y="3822700"/>
          <p14:tracePt t="143609" x="5759450" y="3810000"/>
          <p14:tracePt t="143625" x="5765800" y="3810000"/>
          <p14:tracePt t="143673" x="5772150" y="3810000"/>
          <p14:tracePt t="143697" x="5778500" y="3803650"/>
          <p14:tracePt t="143705" x="5784850" y="3797300"/>
          <p14:tracePt t="143713" x="5784850" y="3790950"/>
          <p14:tracePt t="143725" x="5791200" y="3790950"/>
          <p14:tracePt t="143742" x="5803900" y="3790950"/>
          <p14:tracePt t="143743" x="5816600" y="3784600"/>
          <p14:tracePt t="143759" x="5861050" y="3778250"/>
          <p14:tracePt t="143775" x="5892800" y="3771900"/>
          <p14:tracePt t="143792" x="5924550" y="3765550"/>
          <p14:tracePt t="143808" x="5949950" y="3765550"/>
          <p14:tracePt t="143825" x="5956300" y="3765550"/>
          <p14:tracePt t="143885" x="5956300" y="3778250"/>
          <p14:tracePt t="143893" x="5956300" y="3790950"/>
          <p14:tracePt t="143909" x="5956300" y="3803650"/>
          <p14:tracePt t="143917" x="5956300" y="3810000"/>
          <p14:tracePt t="143931" x="5956300" y="3816350"/>
          <p14:tracePt t="143942" x="5956300" y="3822700"/>
          <p14:tracePt t="143958" x="5956300" y="3829050"/>
          <p14:tracePt t="143974" x="5956300" y="3841750"/>
          <p14:tracePt t="143991" x="5956300" y="3848100"/>
          <p14:tracePt t="144008" x="5956300" y="3854450"/>
          <p14:tracePt t="144025" x="5956300" y="3860800"/>
          <p14:tracePt t="144879" x="5956300" y="3867150"/>
          <p14:tracePt t="144894" x="5949950" y="3873500"/>
          <p14:tracePt t="144902" x="5949950" y="3879850"/>
          <p14:tracePt t="144957" x="5943600" y="3886200"/>
          <p14:tracePt t="144974" x="5943600" y="3892550"/>
          <p14:tracePt t="144989" x="5937250" y="3892550"/>
          <p14:tracePt t="144997" x="5937250" y="3898900"/>
          <p14:tracePt t="145043" x="5930900" y="3898900"/>
          <p14:tracePt t="145075" x="5930900" y="3905250"/>
          <p14:tracePt t="145083" x="5924550" y="3905250"/>
          <p14:tracePt t="145255" x="5924550" y="3898900"/>
          <p14:tracePt t="145373" x="5924550" y="3892550"/>
          <p14:tracePt t="145395" x="5924550" y="3886200"/>
          <p14:tracePt t="145631" x="5924550" y="3879850"/>
          <p14:tracePt t="145647" x="5924550" y="3873500"/>
          <p14:tracePt t="145655" x="5924550" y="3867150"/>
          <p14:tracePt t="145701" x="5918200" y="3867150"/>
          <p14:tracePt t="145741" x="5911850" y="3867150"/>
          <p14:tracePt t="145795" x="5911850" y="3860800"/>
          <p14:tracePt t="145803" x="5899150" y="3854450"/>
          <p14:tracePt t="145812" x="5886450" y="3854450"/>
          <p14:tracePt t="145823" x="5880100" y="3854450"/>
          <p14:tracePt t="145840" x="5842000" y="3854450"/>
          <p14:tracePt t="145857" x="5778500" y="3879850"/>
          <p14:tracePt t="145873" x="5683250" y="3917950"/>
          <p14:tracePt t="145889" x="5549900" y="3949700"/>
          <p14:tracePt t="145906" x="5429250" y="3975100"/>
          <p14:tracePt t="145923" x="5334000" y="4000500"/>
          <p14:tracePt t="145940" x="5200650" y="4032250"/>
          <p14:tracePt t="145957" x="5054600" y="4083050"/>
          <p14:tracePt t="145973" x="4883150" y="4114800"/>
          <p14:tracePt t="145990" x="4667250" y="4152900"/>
          <p14:tracePt t="146007" x="4349750" y="4203700"/>
          <p14:tracePt t="146023" x="4159250" y="4235450"/>
          <p14:tracePt t="146040" x="4006850" y="4248150"/>
          <p14:tracePt t="146056" x="3886200" y="4273550"/>
          <p14:tracePt t="146073" x="3752850" y="4318000"/>
          <p14:tracePt t="146090" x="3594100" y="4349750"/>
          <p14:tracePt t="146106" x="3403600" y="4368800"/>
          <p14:tracePt t="146123" x="3213100" y="4375150"/>
          <p14:tracePt t="146140" x="2908300" y="4394200"/>
          <p14:tracePt t="146156" x="2755900" y="4400550"/>
          <p14:tracePt t="146173" x="2635250" y="4425950"/>
          <p14:tracePt t="146190" x="2495550" y="4445000"/>
          <p14:tracePt t="146206" x="2374900" y="4457700"/>
          <p14:tracePt t="146223" x="2247900" y="4476750"/>
          <p14:tracePt t="146240" x="2159000" y="4495800"/>
          <p14:tracePt t="146242" x="2133600" y="4502150"/>
          <p14:tracePt t="146257" x="2076450" y="4514850"/>
          <p14:tracePt t="146273" x="2038350" y="4527550"/>
          <p14:tracePt t="146290" x="2006600" y="4540250"/>
          <p14:tracePt t="146306" x="1962150" y="4552950"/>
          <p14:tracePt t="146323" x="1917700" y="4565650"/>
          <p14:tracePt t="146340" x="1879600" y="4565650"/>
          <p14:tracePt t="146356" x="1854200" y="4559300"/>
          <p14:tracePt t="146373" x="1816100" y="4546600"/>
          <p14:tracePt t="146390" x="1809750" y="4540250"/>
          <p14:tracePt t="146406" x="1784350" y="4521200"/>
          <p14:tracePt t="146423" x="1765300" y="4508500"/>
          <p14:tracePt t="146439" x="1739900" y="4489450"/>
          <p14:tracePt t="146456" x="1720850" y="4464050"/>
          <p14:tracePt t="146473" x="1695450" y="4445000"/>
          <p14:tracePt t="146489" x="1682750" y="4413250"/>
          <p14:tracePt t="146506" x="1670050" y="4394200"/>
          <p14:tracePt t="146507" x="1670050" y="4381500"/>
          <p14:tracePt t="146523" x="1670050" y="4375150"/>
          <p14:tracePt t="146539" x="1670050" y="4362450"/>
          <p14:tracePt t="146556" x="1670050" y="4356100"/>
          <p14:tracePt t="146573" x="1670050" y="4349750"/>
          <p14:tracePt t="146589" x="1676400" y="4337050"/>
          <p14:tracePt t="146606" x="1682750" y="4330700"/>
          <p14:tracePt t="146623" x="1689100" y="4318000"/>
          <p14:tracePt t="146639" x="1701800" y="4318000"/>
          <p14:tracePt t="146656" x="1714500" y="4305300"/>
          <p14:tracePt t="146657" x="1727200" y="4298950"/>
          <p14:tracePt t="146673" x="1752600" y="4298950"/>
          <p14:tracePt t="146689" x="1784350" y="4292600"/>
          <p14:tracePt t="146706" x="1822450" y="4286250"/>
          <p14:tracePt t="146723" x="1860550" y="4279900"/>
          <p14:tracePt t="146739" x="1898650" y="4267200"/>
          <p14:tracePt t="146756" x="1917700" y="4267200"/>
          <p14:tracePt t="146773" x="1936750" y="4260850"/>
          <p14:tracePt t="146789" x="1943100" y="4260850"/>
          <p14:tracePt t="147119" x="1949450" y="4267200"/>
          <p14:tracePt t="147127" x="1955800" y="4279900"/>
          <p14:tracePt t="147139" x="1962150" y="4298950"/>
          <p14:tracePt t="147156" x="1968500" y="4337050"/>
          <p14:tracePt t="147173" x="1968500" y="4394200"/>
          <p14:tracePt t="147189" x="1974850" y="4425950"/>
          <p14:tracePt t="147206" x="1974850" y="4451350"/>
          <p14:tracePt t="147222" x="1974850" y="4476750"/>
          <p14:tracePt t="147239" x="1974850" y="4483100"/>
          <p14:tracePt t="147255" x="1974850" y="4489450"/>
          <p14:tracePt t="147272" x="1974850" y="4502150"/>
          <p14:tracePt t="147292" x="1968500" y="4508500"/>
          <p14:tracePt t="147307" x="1968500" y="4514850"/>
          <p14:tracePt t="147322" x="1968500" y="4521200"/>
          <p14:tracePt t="147339" x="1968500" y="4527550"/>
          <p14:tracePt t="147355" x="1968500" y="4533900"/>
          <p14:tracePt t="147455" x="1962150" y="4546600"/>
          <p14:tracePt t="147463" x="1955800" y="4552950"/>
          <p14:tracePt t="147472" x="1955800" y="4559300"/>
          <p14:tracePt t="147488" x="1949450" y="4565650"/>
          <p14:tracePt t="147505" x="1949450" y="4572000"/>
          <p14:tracePt t="147521" x="1943100" y="4572000"/>
          <p14:tracePt t="147675" x="1936750" y="4572000"/>
          <p14:tracePt t="147692" x="1936750" y="4578350"/>
          <p14:tracePt t="147713" x="1936750" y="4584700"/>
          <p14:tracePt t="147722" x="1930400" y="4584700"/>
          <p14:tracePt t="147729" x="1924050" y="4584700"/>
          <p14:tracePt t="147745" x="1917700" y="4584700"/>
          <p14:tracePt t="147755" x="1911350" y="4584700"/>
          <p14:tracePt t="147772" x="1905000" y="4584700"/>
          <p14:tracePt t="147788" x="1898650" y="4584700"/>
          <p14:tracePt t="147805" x="1892300" y="4584700"/>
          <p14:tracePt t="147831" x="1892300" y="4578350"/>
          <p14:tracePt t="147839" x="1885950" y="4578350"/>
          <p14:tracePt t="147855" x="1873250" y="4578350"/>
          <p14:tracePt t="147871" x="1866900" y="4578350"/>
          <p14:tracePt t="147888" x="1860550" y="4578350"/>
          <p14:tracePt t="148215" x="1866900" y="4572000"/>
          <p14:tracePt t="148232" x="1866900" y="4565650"/>
          <p14:tracePt t="148239" x="1879600" y="4565650"/>
          <p14:tracePt t="148254" x="1885950" y="4565650"/>
          <p14:tracePt t="148271" x="1898650" y="4565650"/>
          <p14:tracePt t="148288" x="1905000" y="4565650"/>
          <p14:tracePt t="148305" x="1911350" y="4572000"/>
          <p14:tracePt t="148321" x="1917700" y="4572000"/>
          <p14:tracePt t="148505" x="1917700" y="4578350"/>
          <p14:tracePt t="148521" x="1924050" y="4578350"/>
          <p14:tracePt t="148535" x="1930400" y="4584700"/>
          <p14:tracePt t="148575" x="1936750" y="4584700"/>
          <p14:tracePt t="148583" x="1943100" y="4584700"/>
          <p14:tracePt t="148629" x="1949450" y="4591050"/>
          <p14:tracePt t="148723" x="1949450" y="4597400"/>
          <p14:tracePt t="148865" x="1955800" y="4597400"/>
          <p14:tracePt t="148967" x="1968500" y="4597400"/>
          <p14:tracePt t="148975" x="2006600" y="4597400"/>
          <p14:tracePt t="148987" x="2051050" y="4591050"/>
          <p14:tracePt t="149004" x="2171700" y="4565650"/>
          <p14:tracePt t="149005" x="2216150" y="4552950"/>
          <p14:tracePt t="149021" x="2317750" y="4508500"/>
          <p14:tracePt t="149037" x="2393950" y="4476750"/>
          <p14:tracePt t="149054" x="2463800" y="4451350"/>
          <p14:tracePt t="149070" x="2482850" y="4445000"/>
          <p14:tracePt t="149087" x="2495550" y="4432300"/>
          <p14:tracePt t="149104" x="2501900" y="4425950"/>
          <p14:tracePt t="149120" x="2514600" y="4413250"/>
          <p14:tracePt t="149137" x="2520950" y="4406900"/>
          <p14:tracePt t="149154" x="2533650" y="4381500"/>
          <p14:tracePt t="149170" x="2552700" y="4349750"/>
          <p14:tracePt t="149188" x="2565400" y="4343400"/>
          <p14:tracePt t="149204" x="2565400" y="4337050"/>
          <p14:tracePt t="149220" x="2571750" y="4324350"/>
          <p14:tracePt t="149237" x="2578100" y="4318000"/>
          <p14:tracePt t="149254" x="2578100" y="4305300"/>
          <p14:tracePt t="149271" x="2590800" y="4298950"/>
          <p14:tracePt t="149287" x="2597150" y="4292600"/>
          <p14:tracePt t="149304" x="2603500" y="4292600"/>
          <p14:tracePt t="149328" x="2603500" y="4286250"/>
          <p14:tracePt t="149337" x="2609850" y="4279900"/>
          <p14:tracePt t="149354" x="2609850" y="4273550"/>
          <p14:tracePt t="149370" x="2616200" y="4267200"/>
          <p14:tracePt t="149387" x="2628900" y="4254500"/>
          <p14:tracePt t="149403" x="2705100" y="4197350"/>
          <p14:tracePt t="149420" x="2889250" y="4070350"/>
          <p14:tracePt t="149421" x="3041650" y="3975100"/>
          <p14:tracePt t="149437" x="3486150" y="3689350"/>
          <p14:tracePt t="149454" x="4064000" y="3333750"/>
          <p14:tracePt t="149471" x="4730750" y="2870200"/>
          <p14:tracePt t="149487" x="5619750" y="2374900"/>
          <p14:tracePt t="149504" x="6381750" y="1809750"/>
          <p14:tracePt t="149521" x="6965950" y="1409700"/>
          <p14:tracePt t="149538" x="7283450" y="1212850"/>
          <p14:tracePt t="149554" x="7321550" y="1187450"/>
          <p14:tracePt t="149570" x="7327900" y="1187450"/>
          <p14:tracePt t="149655" x="7327900" y="1193800"/>
          <p14:tracePt t="149679" x="7327900" y="1200150"/>
          <p14:tracePt t="149687" x="7327900" y="1206500"/>
          <p14:tracePt t="149703" x="7327900" y="1212850"/>
          <p14:tracePt t="149711" x="7327900" y="1219200"/>
          <p14:tracePt t="149733" x="7327900" y="1225550"/>
          <p14:tracePt t="149741" x="7327900" y="1238250"/>
          <p14:tracePt t="149753" x="7327900" y="1244600"/>
          <p14:tracePt t="149770" x="7327900" y="1270000"/>
          <p14:tracePt t="149786" x="7315200" y="1320800"/>
          <p14:tracePt t="149803" x="7283450" y="1498600"/>
          <p14:tracePt t="149820" x="7245350" y="1631950"/>
          <p14:tracePt t="149836" x="7207250" y="1752600"/>
          <p14:tracePt t="149853" x="7162800" y="1835150"/>
          <p14:tracePt t="149870" x="7118350" y="1898650"/>
          <p14:tracePt t="149886" x="7073900" y="1943100"/>
          <p14:tracePt t="149903" x="7023100" y="1968500"/>
          <p14:tracePt t="149920" x="6965950" y="1974850"/>
          <p14:tracePt t="149921" x="6940550" y="1974850"/>
          <p14:tracePt t="149938" x="6896100" y="1962150"/>
          <p14:tracePt t="149953" x="6864350" y="1936750"/>
          <p14:tracePt t="149970" x="6832600" y="1905000"/>
          <p14:tracePt t="149986" x="6813550" y="1873250"/>
          <p14:tracePt t="150003" x="6794500" y="1841500"/>
          <p14:tracePt t="150020" x="6788150" y="1822450"/>
          <p14:tracePt t="150036" x="6781800" y="1816100"/>
          <p14:tracePt t="150053" x="6781800" y="1809750"/>
          <p14:tracePt t="150070" x="6781800" y="1797050"/>
          <p14:tracePt t="150086" x="6807200" y="1739900"/>
          <p14:tracePt t="150103" x="6858000" y="1682750"/>
          <p14:tracePt t="150120" x="6940550" y="1587500"/>
          <p14:tracePt t="150136" x="7035800" y="1504950"/>
          <p14:tracePt t="150153" x="7169150" y="1447800"/>
          <p14:tracePt t="150169" x="7346950" y="1384300"/>
          <p14:tracePt t="150187" x="7556500" y="1327150"/>
          <p14:tracePt t="150203" x="7607300" y="1320800"/>
          <p14:tracePt t="150219" x="7632700" y="1308100"/>
          <p14:tracePt t="150236" x="7645400" y="1301750"/>
          <p14:tracePt t="150253" x="7664450" y="1295400"/>
          <p14:tracePt t="150269" x="7683500" y="1289050"/>
          <p14:tracePt t="150286" x="7715250" y="1282700"/>
          <p14:tracePt t="150303" x="7753350" y="1282700"/>
          <p14:tracePt t="150319" x="7791450" y="1282700"/>
          <p14:tracePt t="150336" x="7842250" y="1295400"/>
          <p14:tracePt t="150337" x="7867650" y="1308100"/>
          <p14:tracePt t="150353" x="7937500" y="1327150"/>
          <p14:tracePt t="150369" x="8001000" y="1358900"/>
          <p14:tracePt t="150386" x="8051800" y="1384300"/>
          <p14:tracePt t="150403" x="8096250" y="1409700"/>
          <p14:tracePt t="150419" x="8128000" y="1428750"/>
          <p14:tracePt t="150436" x="8140700" y="1454150"/>
          <p14:tracePt t="150453" x="8178800" y="1485900"/>
          <p14:tracePt t="150469" x="8197850" y="1511300"/>
          <p14:tracePt t="150486" x="8216900" y="1536700"/>
          <p14:tracePt t="150503" x="8235950" y="1568450"/>
          <p14:tracePt t="150519" x="8248650" y="1593850"/>
          <p14:tracePt t="150536" x="8255000" y="1625600"/>
          <p14:tracePt t="150553" x="8267700" y="1651000"/>
          <p14:tracePt t="150569" x="8280400" y="1695450"/>
          <p14:tracePt t="150586" x="8293100" y="1733550"/>
          <p14:tracePt t="150587" x="8299450" y="1752600"/>
          <p14:tracePt t="150603" x="8312150" y="1797050"/>
          <p14:tracePt t="150619" x="8318500" y="1828800"/>
          <p14:tracePt t="150636" x="8318500" y="1860550"/>
          <p14:tracePt t="150652" x="8318500" y="1892300"/>
          <p14:tracePt t="150669" x="8312150" y="1924050"/>
          <p14:tracePt t="150686" x="8293100" y="1962150"/>
          <p14:tracePt t="150702" x="8280400" y="2000250"/>
          <p14:tracePt t="150719" x="8267700" y="2032000"/>
          <p14:tracePt t="150736" x="8242300" y="2057400"/>
          <p14:tracePt t="150752" x="8229600" y="2070100"/>
          <p14:tracePt t="150769" x="8210550" y="2082800"/>
          <p14:tracePt t="150786" x="8197850" y="2089150"/>
          <p14:tracePt t="150802" x="8172450" y="2101850"/>
          <p14:tracePt t="150819" x="8140700" y="2114550"/>
          <p14:tracePt t="150836" x="8108950" y="2127250"/>
          <p14:tracePt t="150853" x="8045450" y="2139950"/>
          <p14:tracePt t="150869" x="8013700" y="2146300"/>
          <p14:tracePt t="150886" x="7981950" y="2152650"/>
          <p14:tracePt t="150902" x="7943850" y="2152650"/>
          <p14:tracePt t="150919" x="7905750" y="2159000"/>
          <p14:tracePt t="150936" x="7867650" y="2165350"/>
          <p14:tracePt t="150952" x="7842250" y="2171700"/>
          <p14:tracePt t="150969" x="7810500" y="2184400"/>
          <p14:tracePt t="150986" x="7753350" y="2197100"/>
          <p14:tracePt t="151002" x="7708900" y="2197100"/>
          <p14:tracePt t="151019" x="7670800" y="2203450"/>
          <p14:tracePt t="151036" x="7626350" y="2203450"/>
          <p14:tracePt t="151052" x="7575550" y="2197100"/>
          <p14:tracePt t="151069" x="7537450" y="2184400"/>
          <p14:tracePt t="151085" x="7486650" y="2171700"/>
          <p14:tracePt t="151102" x="7442200" y="2165350"/>
          <p14:tracePt t="151103" x="7429500" y="2159000"/>
          <p14:tracePt t="151119" x="7397750" y="2146300"/>
          <p14:tracePt t="151135" x="7385050" y="2139950"/>
          <p14:tracePt t="151152" x="7353300" y="2133600"/>
          <p14:tracePt t="151169" x="7315200" y="2114550"/>
          <p14:tracePt t="151185" x="7270750" y="2095500"/>
          <p14:tracePt t="151202" x="7251700" y="2082800"/>
          <p14:tracePt t="151219" x="7232650" y="2076450"/>
          <p14:tracePt t="151235" x="7213600" y="2063750"/>
          <p14:tracePt t="151237" x="7207250" y="2057400"/>
          <p14:tracePt t="151252" x="7200900" y="2057400"/>
          <p14:tracePt t="151269" x="7162800" y="2025650"/>
          <p14:tracePt t="151285" x="7137400" y="2000250"/>
          <p14:tracePt t="151302" x="7112000" y="1974850"/>
          <p14:tracePt t="151319" x="7086600" y="1955800"/>
          <p14:tracePt t="151335" x="7073900" y="1949450"/>
          <p14:tracePt t="151352" x="7061200" y="1943100"/>
          <p14:tracePt t="151353" x="7061200" y="1936750"/>
          <p14:tracePt t="151369" x="7048500" y="1930400"/>
          <p14:tracePt t="151385" x="7048500" y="1924050"/>
          <p14:tracePt t="151441" x="7042150" y="1917700"/>
          <p14:tracePt t="151471" x="7035800" y="1911350"/>
          <p14:tracePt t="151480" x="7029450" y="1911350"/>
          <p14:tracePt t="151487" x="7029450" y="1898650"/>
          <p14:tracePt t="151502" x="7023100" y="1892300"/>
          <p14:tracePt t="151520" x="7010400" y="1873250"/>
          <p14:tracePt t="151535" x="7010400" y="1866900"/>
          <p14:tracePt t="151552" x="7010400" y="1854200"/>
          <p14:tracePt t="151568" x="7010400" y="1847850"/>
          <p14:tracePt t="151585" x="7010400" y="1841500"/>
          <p14:tracePt t="151602" x="7010400" y="1835150"/>
          <p14:tracePt t="151618" x="7010400" y="1822450"/>
          <p14:tracePt t="151635" x="7023100" y="1803400"/>
          <p14:tracePt t="151652" x="7023100" y="1790700"/>
          <p14:tracePt t="151668" x="7029450" y="1778000"/>
          <p14:tracePt t="151684" x="7035800" y="1758950"/>
          <p14:tracePt t="151701" x="7035800" y="1746250"/>
          <p14:tracePt t="151729" x="7035800" y="1739900"/>
          <p14:tracePt t="151753" x="7035800" y="1733550"/>
          <p14:tracePt t="151761" x="7035800" y="1727200"/>
          <p14:tracePt t="151777" x="7035800" y="1720850"/>
          <p14:tracePt t="151785" x="7035800" y="1714500"/>
          <p14:tracePt t="151802" x="7035800" y="1708150"/>
          <p14:tracePt t="151818" x="7035800" y="1701800"/>
          <p14:tracePt t="151835" x="7035800" y="1695450"/>
          <p14:tracePt t="151851" x="7035800" y="1682750"/>
          <p14:tracePt t="151868" x="7035800" y="1676400"/>
          <p14:tracePt t="151885" x="7035800" y="1670050"/>
          <p14:tracePt t="151901" x="7035800" y="1651000"/>
          <p14:tracePt t="151918" x="7035800" y="1638300"/>
          <p14:tracePt t="151935" x="7042150" y="1619250"/>
          <p14:tracePt t="151952" x="7054850" y="1593850"/>
          <p14:tracePt t="151968" x="7061200" y="1555750"/>
          <p14:tracePt t="151985" x="7067550" y="1524000"/>
          <p14:tracePt t="152001" x="7073900" y="1498600"/>
          <p14:tracePt t="152017" x="7086600" y="1485900"/>
          <p14:tracePt t="152035" x="7092950" y="1473200"/>
          <p14:tracePt t="152051" x="7092950" y="1454150"/>
          <p14:tracePt t="152068" x="7105650" y="1441450"/>
          <p14:tracePt t="152085" x="7112000" y="1435100"/>
          <p14:tracePt t="152101" x="7124700" y="1422400"/>
          <p14:tracePt t="152118" x="7124700" y="1416050"/>
          <p14:tracePt t="152134" x="7131050" y="1409700"/>
          <p14:tracePt t="152151" x="7137400" y="1403350"/>
          <p14:tracePt t="152168" x="7137400" y="1397000"/>
          <p14:tracePt t="152333" x="7150100" y="1397000"/>
          <p14:tracePt t="152341" x="7188200" y="1397000"/>
          <p14:tracePt t="152351" x="7232650" y="1403350"/>
          <p14:tracePt t="152368" x="7346950" y="1428750"/>
          <p14:tracePt t="152384" x="7435850" y="1435100"/>
          <p14:tracePt t="152401" x="7499350" y="1435100"/>
          <p14:tracePt t="152418" x="7550150" y="1428750"/>
          <p14:tracePt t="152435" x="7613650" y="1428750"/>
          <p14:tracePt t="152451" x="7658100" y="1428750"/>
          <p14:tracePt t="152468" x="7708900" y="1435100"/>
          <p14:tracePt t="152484" x="7759700" y="1441450"/>
          <p14:tracePt t="152501" x="7804150" y="1454150"/>
          <p14:tracePt t="152517" x="7848600" y="1466850"/>
          <p14:tracePt t="152534" x="7899400" y="1479550"/>
          <p14:tracePt t="152551" x="7994650" y="1511300"/>
          <p14:tracePt t="152568" x="8045450" y="1530350"/>
          <p14:tracePt t="152584" x="8083550" y="1543050"/>
          <p14:tracePt t="152601" x="8121650" y="1555750"/>
          <p14:tracePt t="152617" x="8153400" y="1562100"/>
          <p14:tracePt t="152634" x="8185150" y="1574800"/>
          <p14:tracePt t="152651" x="8191500" y="1581150"/>
          <p14:tracePt t="152667" x="8204200" y="1581150"/>
          <p14:tracePt t="152685" x="8216900" y="1587500"/>
          <p14:tracePt t="152701" x="8223250" y="1593850"/>
          <p14:tracePt t="152717" x="8242300" y="1606550"/>
          <p14:tracePt t="152734" x="8267700" y="1619250"/>
          <p14:tracePt t="152751" x="8299450" y="1638300"/>
          <p14:tracePt t="152767" x="8324850" y="1663700"/>
          <p14:tracePt t="152785" x="8343900" y="1695450"/>
          <p14:tracePt t="152801" x="8356600" y="1727200"/>
          <p14:tracePt t="152817" x="8369300" y="1784350"/>
          <p14:tracePt t="152834" x="8394700" y="1847850"/>
          <p14:tracePt t="152851" x="8401050" y="1892300"/>
          <p14:tracePt t="152867" x="8413750" y="1930400"/>
          <p14:tracePt t="152884" x="8426450" y="1968500"/>
          <p14:tracePt t="152900" x="8432800" y="1987550"/>
          <p14:tracePt t="152917" x="8439150" y="2006600"/>
          <p14:tracePt t="152935" x="8445500" y="2019300"/>
          <p14:tracePt t="152951" x="8445500" y="2025650"/>
          <p14:tracePt t="153029" x="8445500" y="2019300"/>
          <p14:tracePt t="153037" x="8445500" y="1974850"/>
          <p14:tracePt t="153050" x="8458200" y="1924050"/>
          <p14:tracePt t="153067" x="8464550" y="1816100"/>
          <p14:tracePt t="153084" x="8464550" y="1682750"/>
          <p14:tracePt t="153100" x="8451850" y="1631950"/>
          <p14:tracePt t="153117" x="8439150" y="1587500"/>
          <p14:tracePt t="153134" x="8420100" y="1543050"/>
          <p14:tracePt t="153150" x="8407400" y="1498600"/>
          <p14:tracePt t="153168" x="8375650" y="1466850"/>
          <p14:tracePt t="153169" x="8369300" y="1454150"/>
          <p14:tracePt t="153184" x="8362950" y="1447800"/>
          <p14:tracePt t="153201" x="8350250" y="1435100"/>
          <p14:tracePt t="153217" x="8331200" y="1428750"/>
          <p14:tracePt t="153234" x="8293100" y="1422400"/>
          <p14:tracePt t="153250" x="8242300" y="1409700"/>
          <p14:tracePt t="153267" x="8185150" y="1397000"/>
          <p14:tracePt t="153284" x="8096250" y="1377950"/>
          <p14:tracePt t="153300" x="7994650" y="1365250"/>
          <p14:tracePt t="153317" x="7905750" y="1346200"/>
          <p14:tracePt t="153334" x="7848600" y="1339850"/>
          <p14:tracePt t="153335" x="7842250" y="1339850"/>
          <p14:tracePt t="153351" x="7816850" y="1365250"/>
          <p14:tracePt t="153367" x="7778750" y="1397000"/>
          <p14:tracePt t="153383" x="7747000" y="1422400"/>
          <p14:tracePt t="153400" x="7715250" y="1460500"/>
          <p14:tracePt t="153417" x="7677150" y="1479550"/>
          <p14:tracePt t="153433" x="7645400" y="1498600"/>
          <p14:tracePt t="153450" x="7594600" y="1511300"/>
          <p14:tracePt t="153451" x="7562850" y="1517650"/>
          <p14:tracePt t="153467" x="7448550" y="1530350"/>
          <p14:tracePt t="153483" x="7353300" y="1549400"/>
          <p14:tracePt t="153500" x="7277100" y="1555750"/>
          <p14:tracePt t="153517" x="7239000" y="1555750"/>
          <p14:tracePt t="153533" x="7232650" y="1555750"/>
          <p14:tracePt t="153550" x="7226300" y="1555750"/>
          <p14:tracePt t="153843" x="7219950" y="1574800"/>
          <p14:tracePt t="153851" x="7213600" y="1600200"/>
          <p14:tracePt t="153859" x="7207250" y="1619250"/>
          <p14:tracePt t="153867" x="7200900" y="1657350"/>
          <p14:tracePt t="153883" x="7162800" y="1771650"/>
          <p14:tracePt t="153900" x="7118350" y="1898650"/>
          <p14:tracePt t="153916" x="7099300" y="2012950"/>
          <p14:tracePt t="153932" x="7073900" y="2082800"/>
          <p14:tracePt t="153949" x="7054850" y="2114550"/>
          <p14:tracePt t="153966" x="7048500" y="2127250"/>
          <p14:tracePt t="153983" x="7048500" y="2133600"/>
          <p14:tracePt t="154047" x="7042150" y="2133600"/>
          <p14:tracePt t="154071" x="7035800" y="2139950"/>
          <p14:tracePt t="154079" x="7029450" y="2139950"/>
          <p14:tracePt t="154085" x="7029450" y="2146300"/>
          <p14:tracePt t="154100" x="7023100" y="2146300"/>
          <p14:tracePt t="154133" x="7016750" y="2146300"/>
          <p14:tracePt t="154141" x="7010400" y="2146300"/>
          <p14:tracePt t="154157" x="7004050" y="2139950"/>
          <p14:tracePt t="154166" x="6997700" y="2139950"/>
          <p14:tracePt t="154183" x="6991350" y="2127250"/>
          <p14:tracePt t="154199" x="6985000" y="2120900"/>
          <p14:tracePt t="154216" x="6978650" y="2114550"/>
          <p14:tracePt t="154233" x="6959600" y="2108200"/>
          <p14:tracePt t="154235" x="6953250" y="2101850"/>
          <p14:tracePt t="154249" x="6940550" y="2089150"/>
          <p14:tracePt t="154266" x="6902450" y="2070100"/>
          <p14:tracePt t="154267" x="6889750" y="2063750"/>
          <p14:tracePt t="154283" x="6851650" y="2044700"/>
          <p14:tracePt t="154299" x="6826250" y="2038350"/>
          <p14:tracePt t="154316" x="6794500" y="2025650"/>
          <p14:tracePt t="154333" x="6775450" y="2012950"/>
          <p14:tracePt t="154349" x="6743700" y="2000250"/>
          <p14:tracePt t="154366" x="6737350" y="2000250"/>
          <p14:tracePt t="154383" x="6724650" y="1987550"/>
          <p14:tracePt t="154399" x="6718300" y="1987550"/>
          <p14:tracePt t="154416" x="6711950" y="1981200"/>
          <p14:tracePt t="154433" x="6699250" y="1974850"/>
          <p14:tracePt t="154449" x="6692900" y="1968500"/>
          <p14:tracePt t="154466" x="6692900" y="1962150"/>
          <p14:tracePt t="154482" x="6686550" y="1955800"/>
          <p14:tracePt t="154499" x="6680200" y="1949450"/>
          <p14:tracePt t="154516" x="6680200" y="1943100"/>
          <p14:tracePt t="154532" x="6680200" y="1936750"/>
          <p14:tracePt t="154595" x="6680200" y="1924050"/>
          <p14:tracePt t="154603" x="6680200" y="1917700"/>
          <p14:tracePt t="154616" x="6680200" y="1911350"/>
          <p14:tracePt t="154633" x="6692900" y="1898650"/>
          <p14:tracePt t="154649" x="6705600" y="1885950"/>
          <p14:tracePt t="154666" x="6711950" y="1879600"/>
          <p14:tracePt t="154682" x="6711950" y="1873250"/>
          <p14:tracePt t="154963" x="6718300" y="1866900"/>
          <p14:tracePt t="154971" x="6724650" y="1847850"/>
          <p14:tracePt t="154982" x="6731000" y="1828800"/>
          <p14:tracePt t="154999" x="6737350" y="1803400"/>
          <p14:tracePt t="155001" x="6743700" y="1797050"/>
          <p14:tracePt t="155015" x="6750050" y="1790700"/>
          <p14:tracePt t="155032" x="6756400" y="1784350"/>
          <p14:tracePt t="155034" x="6756400" y="1778000"/>
          <p14:tracePt t="155049" x="6762750" y="1771650"/>
          <p14:tracePt t="155065" x="6769100" y="1765300"/>
          <p14:tracePt t="155082" x="6781800" y="1758950"/>
          <p14:tracePt t="155099" x="6794500" y="1746250"/>
          <p14:tracePt t="155115" x="6813550" y="1739900"/>
          <p14:tracePt t="155132" x="6826250" y="1733550"/>
          <p14:tracePt t="155149" x="6858000" y="1733550"/>
          <p14:tracePt t="155165" x="6896100" y="1752600"/>
          <p14:tracePt t="155167" x="6915150" y="1758950"/>
          <p14:tracePt t="155182" x="6946900" y="1790700"/>
          <p14:tracePt t="155198" x="6978650" y="1822450"/>
          <p14:tracePt t="155215" x="7010400" y="1860550"/>
          <p14:tracePt t="155232" x="7023100" y="1898650"/>
          <p14:tracePt t="155248" x="7035800" y="1943100"/>
          <p14:tracePt t="155265" x="7042150" y="1974850"/>
          <p14:tracePt t="155282" x="7042150" y="2019300"/>
          <p14:tracePt t="155283" x="7042150" y="2032000"/>
          <p14:tracePt t="155299" x="7035800" y="2063750"/>
          <p14:tracePt t="155315" x="7029450" y="2076450"/>
          <p14:tracePt t="155332" x="7016750" y="2089150"/>
          <p14:tracePt t="155355" x="7010400" y="2089150"/>
          <p14:tracePt t="155365" x="7010400" y="2095500"/>
          <p14:tracePt t="155385" x="7004050" y="2095500"/>
          <p14:tracePt t="155401" x="6991350" y="2095500"/>
          <p14:tracePt t="155415" x="6985000" y="2089150"/>
          <p14:tracePt t="155432" x="6972300" y="2082800"/>
          <p14:tracePt t="155433" x="6965950" y="2082800"/>
          <p14:tracePt t="155448" x="6959600" y="2076450"/>
          <p14:tracePt t="155465" x="6953250" y="2070100"/>
          <p14:tracePt t="155482" x="6940550" y="2057400"/>
          <p14:tracePt t="155498" x="6934200" y="2051050"/>
          <p14:tracePt t="155515" x="6934200" y="2044700"/>
          <p14:tracePt t="155532" x="6927850" y="2032000"/>
          <p14:tracePt t="155549" x="6927850" y="2019300"/>
          <p14:tracePt t="155565" x="6934200" y="2012950"/>
          <p14:tracePt t="155582" x="6972300" y="1981200"/>
          <p14:tracePt t="155598" x="7004050" y="1943100"/>
          <p14:tracePt t="155615" x="7054850" y="1885950"/>
          <p14:tracePt t="155631" x="7124700" y="1803400"/>
          <p14:tracePt t="155648" x="7207250" y="1701800"/>
          <p14:tracePt t="155665" x="7258050" y="1638300"/>
          <p14:tracePt t="155681" x="7289800" y="1593850"/>
          <p14:tracePt t="155684" x="7302500" y="1574800"/>
          <p14:tracePt t="155699" x="7315200" y="1549400"/>
          <p14:tracePt t="155715" x="7321550" y="1530350"/>
          <p14:tracePt t="155731" x="7321550" y="1524000"/>
          <p14:tracePt t="155831" x="7321550" y="1517650"/>
          <p14:tracePt t="155839" x="7321550" y="1511300"/>
          <p14:tracePt t="155855" x="7321550" y="1504950"/>
          <p14:tracePt t="155864" x="7321550" y="1492250"/>
          <p14:tracePt t="155881" x="7308850" y="1479550"/>
          <p14:tracePt t="155898" x="7302500" y="1473200"/>
          <p14:tracePt t="155915" x="7289800" y="1454150"/>
          <p14:tracePt t="155931" x="7283450" y="1447800"/>
          <p14:tracePt t="155948" x="7277100" y="1441450"/>
          <p14:tracePt t="155965" x="7258050" y="1422400"/>
          <p14:tracePt t="155981" x="7245350" y="1416050"/>
          <p14:tracePt t="155998" x="7239000" y="1409700"/>
          <p14:tracePt t="156014" x="7226300" y="1397000"/>
          <p14:tracePt t="156031" x="7219950" y="1390650"/>
          <p14:tracePt t="156048" x="7207250" y="1390650"/>
          <p14:tracePt t="156064" x="7200900" y="1384300"/>
          <p14:tracePt t="156081" x="7188200" y="1377950"/>
          <p14:tracePt t="156255" x="7207250" y="1377950"/>
          <p14:tracePt t="156263" x="7226300" y="1377950"/>
          <p14:tracePt t="156269" x="7251700" y="1371600"/>
          <p14:tracePt t="156281" x="7270750" y="1365250"/>
          <p14:tracePt t="156298" x="7334250" y="1352550"/>
          <p14:tracePt t="156314" x="7391400" y="1339850"/>
          <p14:tracePt t="156331" x="7467600" y="1327150"/>
          <p14:tracePt t="156348" x="7518400" y="1327150"/>
          <p14:tracePt t="156364" x="7588250" y="1327150"/>
          <p14:tracePt t="156381" x="7620000" y="1327150"/>
          <p14:tracePt t="156398" x="7658100" y="1333500"/>
          <p14:tracePt t="156414" x="7696200" y="1333500"/>
          <p14:tracePt t="156431" x="7734300" y="1339850"/>
          <p14:tracePt t="156447" x="7772400" y="1339850"/>
          <p14:tracePt t="156464" x="7810500" y="1339850"/>
          <p14:tracePt t="156465" x="7829550" y="1339850"/>
          <p14:tracePt t="156481" x="7861300" y="1339850"/>
          <p14:tracePt t="156497" x="7893050" y="1339850"/>
          <p14:tracePt t="156514" x="7924800" y="1339850"/>
          <p14:tracePt t="156531" x="7943850" y="1346200"/>
          <p14:tracePt t="156547" x="7981950" y="1346200"/>
          <p14:tracePt t="156564" x="8013700" y="1346200"/>
          <p14:tracePt t="156581" x="8039100" y="1352550"/>
          <p14:tracePt t="156597" x="8058150" y="1358900"/>
          <p14:tracePt t="156614" x="8077200" y="1365250"/>
          <p14:tracePt t="156615" x="8089900" y="1371600"/>
          <p14:tracePt t="156631" x="8102600" y="1384300"/>
          <p14:tracePt t="156647" x="8115300" y="1390650"/>
          <p14:tracePt t="156664" x="8134350" y="1403350"/>
          <p14:tracePt t="156681" x="8153400" y="1409700"/>
          <p14:tracePt t="156697" x="8172450" y="1422400"/>
          <p14:tracePt t="156714" x="8185150" y="1428750"/>
          <p14:tracePt t="156731" x="8216900" y="1454150"/>
          <p14:tracePt t="156747" x="8242300" y="1466850"/>
          <p14:tracePt t="156764" x="8274050" y="1473200"/>
          <p14:tracePt t="156780" x="8293100" y="1492250"/>
          <p14:tracePt t="156797" x="8318500" y="1511300"/>
          <p14:tracePt t="156814" x="8331200" y="1524000"/>
          <p14:tracePt t="156830" x="8343900" y="1536700"/>
          <p14:tracePt t="156847" x="8356600" y="1543050"/>
          <p14:tracePt t="156864" x="8362950" y="1555750"/>
          <p14:tracePt t="156865" x="8369300" y="1555750"/>
          <p14:tracePt t="156881" x="8382000" y="1568450"/>
          <p14:tracePt t="156897" x="8388350" y="1574800"/>
          <p14:tracePt t="156914" x="8394700" y="1587500"/>
          <p14:tracePt t="156930" x="8407400" y="1593850"/>
          <p14:tracePt t="156947" x="8413750" y="1600200"/>
          <p14:tracePt t="156964" x="8426450" y="1612900"/>
          <p14:tracePt t="156980" x="8432800" y="1625600"/>
          <p14:tracePt t="156997" x="8451850" y="1663700"/>
          <p14:tracePt t="157014" x="8458200" y="1708150"/>
          <p14:tracePt t="157030" x="8464550" y="1758950"/>
          <p14:tracePt t="157047" x="8464550" y="1803400"/>
          <p14:tracePt t="157064" x="8470900" y="1847850"/>
          <p14:tracePt t="157080" x="8470900" y="1879600"/>
          <p14:tracePt t="157097" x="8470900" y="1911350"/>
          <p14:tracePt t="157113" x="8470900" y="1930400"/>
          <p14:tracePt t="157131" x="8470900" y="1943100"/>
          <p14:tracePt t="157131" x="8470900" y="1949450"/>
          <p14:tracePt t="157147" x="8470900" y="1955800"/>
          <p14:tracePt t="157163" x="8470900" y="1962150"/>
          <p14:tracePt t="157180" x="8470900" y="1968500"/>
          <p14:tracePt t="157397" x="8470900" y="1974850"/>
          <p14:tracePt t="157405" x="8439150" y="2006600"/>
          <p14:tracePt t="157413" x="8388350" y="2063750"/>
          <p14:tracePt t="157430" x="8274050" y="2235200"/>
          <p14:tracePt t="157447" x="8178800" y="2476500"/>
          <p14:tracePt t="157463" x="8001000" y="2863850"/>
          <p14:tracePt t="157480" x="7854950" y="3225800"/>
          <p14:tracePt t="157497" x="7778750" y="3486150"/>
          <p14:tracePt t="157513" x="7664450" y="3695700"/>
          <p14:tracePt t="157530" x="7556500" y="3854450"/>
          <p14:tracePt t="157531" x="7505700" y="3930650"/>
          <p14:tracePt t="157547" x="7404100" y="4070350"/>
          <p14:tracePt t="157563" x="7296150" y="4159250"/>
          <p14:tracePt t="157580" x="7169150" y="4210050"/>
          <p14:tracePt t="157596" x="7035800" y="4260850"/>
          <p14:tracePt t="157613" x="6927850" y="4298950"/>
          <p14:tracePt t="157630" x="6794500" y="4343400"/>
          <p14:tracePt t="157647" x="6597650" y="4375150"/>
          <p14:tracePt t="157663" x="6451600" y="4387850"/>
          <p14:tracePt t="157680" x="6280150" y="4406900"/>
          <p14:tracePt t="157696" x="6089650" y="4425950"/>
          <p14:tracePt t="157713" x="5816600" y="4445000"/>
          <p14:tracePt t="157730" x="5607050" y="4464050"/>
          <p14:tracePt t="157746" x="5403850" y="4470400"/>
          <p14:tracePt t="157750" x="5302250" y="4470400"/>
          <p14:tracePt t="157763" x="5226050" y="4457700"/>
          <p14:tracePt t="157780" x="5054600" y="4445000"/>
          <p14:tracePt t="157782" x="4984750" y="4445000"/>
          <p14:tracePt t="157797" x="4819650" y="4451350"/>
          <p14:tracePt t="157813" x="4648200" y="4470400"/>
          <p14:tracePt t="157830" x="4508500" y="4483100"/>
          <p14:tracePt t="157846" x="4362450" y="4502150"/>
          <p14:tracePt t="157863" x="4203700" y="4521200"/>
          <p14:tracePt t="157880" x="4051300" y="4546600"/>
          <p14:tracePt t="157896" x="3917950" y="4559300"/>
          <p14:tracePt t="157913" x="3727450" y="4584700"/>
          <p14:tracePt t="157930" x="3575050" y="4610100"/>
          <p14:tracePt t="157946" x="3422650" y="4629150"/>
          <p14:tracePt t="157963" x="3295650" y="4635500"/>
          <p14:tracePt t="157980" x="3149600" y="4635500"/>
          <p14:tracePt t="157996" x="3022600" y="4641850"/>
          <p14:tracePt t="158013" x="2933700" y="4660900"/>
          <p14:tracePt t="158029" x="2832100" y="4679950"/>
          <p14:tracePt t="158046" x="2730500" y="4699000"/>
          <p14:tracePt t="158047" x="2667000" y="4705350"/>
          <p14:tracePt t="158063" x="2565400" y="4718050"/>
          <p14:tracePt t="158079" x="2482850" y="4718050"/>
          <p14:tracePt t="158096" x="2425700" y="4718050"/>
          <p14:tracePt t="158113" x="2387600" y="4718050"/>
          <p14:tracePt t="158129" x="2381250" y="4718050"/>
          <p14:tracePt t="158146" x="2374900" y="4711700"/>
          <p14:tracePt t="158165" x="2368550" y="4711700"/>
          <p14:tracePt t="158313" x="2368550" y="4699000"/>
          <p14:tracePt t="158329" x="2374900" y="4692650"/>
          <p14:tracePt t="158337" x="2381250" y="4686300"/>
          <p14:tracePt t="158346" x="2387600" y="4686300"/>
          <p14:tracePt t="158363" x="2387600" y="4679950"/>
          <p14:tracePt t="158423" x="2387600" y="4673600"/>
          <p14:tracePt t="158439" x="2406650" y="4667250"/>
          <p14:tracePt t="158447" x="2413000" y="4660900"/>
          <p14:tracePt t="158455" x="2425700" y="4648200"/>
          <p14:tracePt t="158462" x="2444750" y="4629150"/>
          <p14:tracePt t="158479" x="2482850" y="4610100"/>
          <p14:tracePt t="158496" x="2495550" y="4603750"/>
          <p14:tracePt t="158512" x="2501900" y="4591050"/>
          <p14:tracePt t="158529" x="2514600" y="4591050"/>
          <p14:tracePt t="158546" x="2520950" y="4578350"/>
          <p14:tracePt t="158562" x="2533650" y="4572000"/>
          <p14:tracePt t="158563" x="2533650" y="4565650"/>
          <p14:tracePt t="158579" x="2546350" y="4559300"/>
          <p14:tracePt t="158596" x="2565400" y="4540250"/>
          <p14:tracePt t="158612" x="2603500" y="4508500"/>
          <p14:tracePt t="158629" x="2641600" y="4483100"/>
          <p14:tracePt t="158645" x="2686050" y="4445000"/>
          <p14:tracePt t="158662" x="2717800" y="4419600"/>
          <p14:tracePt t="158679" x="2743200" y="4400550"/>
          <p14:tracePt t="158681" x="2749550" y="4394200"/>
          <p14:tracePt t="158697" x="2755900" y="4387850"/>
          <p14:tracePt t="158713" x="2762250" y="4381500"/>
          <p14:tracePt t="158791" x="2774950" y="4381500"/>
          <p14:tracePt t="158799" x="2794000" y="4381500"/>
          <p14:tracePt t="158812" x="2800350" y="4387850"/>
          <p14:tracePt t="158829" x="2857500" y="4394200"/>
          <p14:tracePt t="158845" x="2882900" y="4394200"/>
          <p14:tracePt t="158862" x="2889250" y="4394200"/>
          <p14:tracePt t="158879" x="2901950" y="4394200"/>
          <p14:tracePt t="159001" x="2901950" y="4387850"/>
          <p14:tracePt t="159065" x="2901950" y="4381500"/>
          <p14:tracePt t="159073" x="2901950" y="4375150"/>
          <p14:tracePt t="159089" x="2901950" y="4368800"/>
          <p14:tracePt t="159095" x="2901950" y="4362450"/>
          <p14:tracePt t="159111" x="2901950" y="4356100"/>
          <p14:tracePt t="159128" x="2901950" y="4343400"/>
          <p14:tracePt t="159159" x="2901950" y="4337050"/>
          <p14:tracePt t="159459" x="2901950" y="4330700"/>
          <p14:tracePt t="159462" x="2901950" y="4324350"/>
          <p14:tracePt t="159478" x="2908300" y="4324350"/>
          <p14:tracePt t="159495" x="2914650" y="4318000"/>
          <p14:tracePt t="159511" x="2921000" y="4311650"/>
          <p14:tracePt t="159535" x="2927350" y="4311650"/>
          <p14:tracePt t="159637" x="2933700" y="4311650"/>
          <p14:tracePt t="159683" x="2933700" y="4305300"/>
          <p14:tracePt t="159777" x="2933700" y="4298950"/>
          <p14:tracePt t="159785" x="2946400" y="4292600"/>
          <p14:tracePt t="159794" x="2952750" y="4292600"/>
          <p14:tracePt t="159811" x="2965450" y="4279900"/>
          <p14:tracePt t="159828" x="2971800" y="4273550"/>
          <p14:tracePt t="159845" x="2990850" y="4260850"/>
          <p14:tracePt t="159861" x="2997200" y="4254500"/>
          <p14:tracePt t="159878" x="3003550" y="4241800"/>
          <p14:tracePt t="159894" x="3009900" y="4241800"/>
          <p14:tracePt t="159965" x="3003550" y="4254500"/>
          <p14:tracePt t="159973" x="2990850" y="4273550"/>
          <p14:tracePt t="159981" x="2971800" y="4292600"/>
          <p14:tracePt t="159994" x="2952750" y="4311650"/>
          <p14:tracePt t="160011" x="2889250" y="4375150"/>
          <p14:tracePt t="160028" x="2832100" y="4432300"/>
          <p14:tracePt t="160044" x="2781300" y="4470400"/>
          <p14:tracePt t="160061" x="2749550" y="4508500"/>
          <p14:tracePt t="160078" x="2717800" y="4527550"/>
          <p14:tracePt t="160094" x="2686050" y="4533900"/>
          <p14:tracePt t="160111" x="2654300" y="4546600"/>
          <p14:tracePt t="160128" x="2641600" y="4559300"/>
          <p14:tracePt t="160145" x="2609850" y="4572000"/>
          <p14:tracePt t="160161" x="2603500" y="4572000"/>
          <p14:tracePt t="160177" x="2597150" y="4572000"/>
          <p14:tracePt t="160207" x="2590800" y="4572000"/>
          <p14:tracePt t="160215" x="2584450" y="4572000"/>
          <p14:tracePt t="160231" x="2578100" y="4572000"/>
          <p14:tracePt t="160244" x="2571750" y="4572000"/>
          <p14:tracePt t="160279" x="2565400" y="4572000"/>
          <p14:tracePt t="160285" x="2559050" y="4572000"/>
          <p14:tracePt t="160294" x="2552700" y="4572000"/>
          <p14:tracePt t="160311" x="2533650" y="4584700"/>
          <p14:tracePt t="160327" x="2527300" y="4591050"/>
          <p14:tracePt t="160344" x="2508250" y="4603750"/>
          <p14:tracePt t="160361" x="2489200" y="4610100"/>
          <p14:tracePt t="160377" x="2482850" y="4616450"/>
          <p14:tracePt t="160395" x="2482850" y="4622800"/>
          <p14:tracePt t="160443" x="2476500" y="4622800"/>
          <p14:tracePt t="160451" x="2476500" y="4635500"/>
          <p14:tracePt t="160461" x="2476500" y="4641850"/>
          <p14:tracePt t="160477" x="2476500" y="4648200"/>
          <p14:tracePt t="160494" x="2476500" y="4660900"/>
          <p14:tracePt t="160511" x="2476500" y="4667250"/>
          <p14:tracePt t="160529" x="2476500" y="4673600"/>
          <p14:tracePt t="160551" x="2476500" y="4679950"/>
          <p14:tracePt t="160560" x="2476500" y="4686300"/>
          <p14:tracePt t="160577" x="2476500" y="4692650"/>
          <p14:tracePt t="160594" x="2476500" y="4705350"/>
          <p14:tracePt t="160615" x="2476500" y="4711700"/>
          <p14:tracePt t="160693" x="2476500" y="4718050"/>
          <p14:tracePt t="160733" x="2476500" y="4724400"/>
          <p14:tracePt t="160739" x="2482850" y="4730750"/>
          <p14:tracePt t="160747" x="2482850" y="4737100"/>
          <p14:tracePt t="160760" x="2489200" y="4737100"/>
          <p14:tracePt t="160927" x="2495550" y="4737100"/>
          <p14:tracePt t="160943" x="2495550" y="4730750"/>
          <p14:tracePt t="160951" x="2501900" y="4724400"/>
          <p14:tracePt t="160960" x="2508250" y="4724400"/>
          <p14:tracePt t="161085" x="2514600" y="4724400"/>
          <p14:tracePt t="161099" x="2520950" y="4724400"/>
          <p14:tracePt t="161107" x="2533650" y="4724400"/>
          <p14:tracePt t="161116" x="2552700" y="4724400"/>
          <p14:tracePt t="161127" x="2571750" y="4724400"/>
          <p14:tracePt t="161143" x="2603500" y="4724400"/>
          <p14:tracePt t="161160" x="2616200" y="4730750"/>
          <p14:tracePt t="161177" x="2628900" y="4730750"/>
          <p14:tracePt t="161193" x="2635250" y="4737100"/>
          <p14:tracePt t="161303" x="2635250" y="4749800"/>
          <p14:tracePt t="161311" x="2635250" y="4756150"/>
          <p14:tracePt t="161327" x="2635250" y="4762500"/>
          <p14:tracePt t="161335" x="2628900" y="4768850"/>
          <p14:tracePt t="161343" x="2622550" y="4768850"/>
          <p14:tracePt t="161360" x="2622550" y="4781550"/>
          <p14:tracePt t="161376" x="2616200" y="4787900"/>
          <p14:tracePt t="161393" x="2616200" y="4800600"/>
          <p14:tracePt t="161410" x="2616200" y="4806950"/>
          <p14:tracePt t="161426" x="2616200" y="4813300"/>
          <p14:tracePt t="161539" x="2628900" y="4813300"/>
          <p14:tracePt t="161547" x="2647950" y="4806950"/>
          <p14:tracePt t="161559" x="2673350" y="4800600"/>
          <p14:tracePt t="161577" x="2787650" y="4781550"/>
          <p14:tracePt t="161593" x="2863850" y="4768850"/>
          <p14:tracePt t="161610" x="2921000" y="4756150"/>
          <p14:tracePt t="161626" x="2946400" y="4743450"/>
          <p14:tracePt t="161643" x="2952750" y="4737100"/>
          <p14:tracePt t="161660" x="2965450" y="4730750"/>
          <p14:tracePt t="161677" x="2971800" y="4718050"/>
          <p14:tracePt t="161693" x="2990850" y="4692650"/>
          <p14:tracePt t="161710" x="2997200" y="4673600"/>
          <p14:tracePt t="161727" x="3009900" y="4654550"/>
          <p14:tracePt t="161743" x="3022600" y="4648200"/>
          <p14:tracePt t="161759" x="3028950" y="4641850"/>
          <p14:tracePt t="161776" x="3041650" y="4629150"/>
          <p14:tracePt t="161797" x="3041650" y="4622800"/>
          <p14:tracePt t="161883" x="3048000" y="4622800"/>
          <p14:tracePt t="161891" x="3054350" y="4629150"/>
          <p14:tracePt t="161899" x="3060700" y="4629150"/>
          <p14:tracePt t="161909" x="3060700" y="4635500"/>
          <p14:tracePt t="161926" x="3067050" y="4635500"/>
          <p14:tracePt t="161943" x="3073400" y="4635500"/>
          <p14:tracePt t="162039" x="3079750" y="4641850"/>
          <p14:tracePt t="162047" x="3079750" y="4648200"/>
          <p14:tracePt t="162059" x="3086100" y="4654550"/>
          <p14:tracePt t="162076" x="3092450" y="4667250"/>
          <p14:tracePt t="162092" x="3130550" y="4679950"/>
          <p14:tracePt t="162109" x="3194050" y="4699000"/>
          <p14:tracePt t="162126" x="3225800" y="4705350"/>
          <p14:tracePt t="162142" x="3257550" y="4711700"/>
          <p14:tracePt t="162159" x="3263900" y="4718050"/>
          <p14:tracePt t="163589" x="3270250" y="4724400"/>
          <p14:tracePt t="163833" x="3276600" y="4724400"/>
          <p14:tracePt t="163989" x="3302000" y="4718050"/>
          <p14:tracePt t="163997" x="3365500" y="4692650"/>
          <p14:tracePt t="164008" x="3448050" y="4654550"/>
          <p14:tracePt t="164024" x="3536950" y="4629150"/>
          <p14:tracePt t="164041" x="3543300" y="4622800"/>
          <p14:tracePt t="164263" x="3543300" y="4603750"/>
          <p14:tracePt t="164271" x="3556000" y="4565650"/>
          <p14:tracePt t="164279" x="3562350" y="4559300"/>
          <p14:tracePt t="164295" x="3581400" y="4552950"/>
          <p14:tracePt t="164307" x="3606800" y="4533900"/>
          <p14:tracePt t="164324" x="3632200" y="4502150"/>
          <p14:tracePt t="164325" x="3638550" y="4495800"/>
          <p14:tracePt t="164341" x="3644900" y="4489450"/>
          <p14:tracePt t="164381" x="3651250" y="4489450"/>
          <p14:tracePt t="164389" x="3663950" y="4495800"/>
          <p14:tracePt t="164397" x="3663950" y="4502150"/>
          <p14:tracePt t="164407" x="3670300" y="4502150"/>
          <p14:tracePt t="164424" x="3676650" y="4502150"/>
          <p14:tracePt t="164440" x="3689350" y="4502150"/>
          <p14:tracePt t="164457" x="3721100" y="4495800"/>
          <p14:tracePt t="164474" x="3765550" y="4483100"/>
          <p14:tracePt t="164490" x="3790950" y="4470400"/>
          <p14:tracePt t="164591" x="3797300" y="4470400"/>
          <p14:tracePt t="164873" x="3803650" y="4470400"/>
          <p14:tracePt t="164881" x="3803650" y="4476750"/>
          <p14:tracePt t="164890" x="3810000" y="4476750"/>
          <p14:tracePt t="164907" x="3816350" y="4483100"/>
          <p14:tracePt t="164923" x="3835400" y="4489450"/>
          <p14:tracePt t="164940" x="3867150" y="4489450"/>
          <p14:tracePt t="164957" x="3943350" y="4495800"/>
          <p14:tracePt t="164973" x="4038600" y="4502150"/>
          <p14:tracePt t="164990" x="4102100" y="4508500"/>
          <p14:tracePt t="164991" x="4121150" y="4508500"/>
          <p14:tracePt t="165007" x="4159250" y="4508500"/>
          <p14:tracePt t="165023" x="4184650" y="4508500"/>
          <p14:tracePt t="165040" x="4229100" y="4502150"/>
          <p14:tracePt t="165056" x="4292600" y="4495800"/>
          <p14:tracePt t="165073" x="4381500" y="4476750"/>
          <p14:tracePt t="165090" x="4445000" y="4464050"/>
          <p14:tracePt t="165107" x="4489450" y="4451350"/>
          <p14:tracePt t="165123" x="4533900" y="4438650"/>
          <p14:tracePt t="165140" x="4584700" y="4406900"/>
          <p14:tracePt t="165157" x="4622800" y="4375150"/>
          <p14:tracePt t="165173" x="4679950" y="4330700"/>
          <p14:tracePt t="165190" x="4724400" y="4298950"/>
          <p14:tracePt t="165207" x="4775200" y="4267200"/>
          <p14:tracePt t="165223" x="4826000" y="4248150"/>
          <p14:tracePt t="165240" x="4876800" y="4235450"/>
          <p14:tracePt t="165242" x="4908550" y="4235450"/>
          <p14:tracePt t="165257" x="4984750" y="4235450"/>
          <p14:tracePt t="165273" x="5067300" y="4235450"/>
          <p14:tracePt t="165290" x="5156200" y="4235450"/>
          <p14:tracePt t="165306" x="5207000" y="4235450"/>
          <p14:tracePt t="165323" x="5238750" y="4235450"/>
          <p14:tracePt t="165340" x="5264150" y="4235450"/>
          <p14:tracePt t="165356" x="5289550" y="4229100"/>
          <p14:tracePt t="165373" x="5314950" y="4222750"/>
          <p14:tracePt t="165390" x="5340350" y="4216400"/>
          <p14:tracePt t="165406" x="5403850" y="4216400"/>
          <p14:tracePt t="165423" x="5441950" y="4222750"/>
          <p14:tracePt t="165440" x="5480050" y="4235450"/>
          <p14:tracePt t="165456" x="5505450" y="4241800"/>
          <p14:tracePt t="165473" x="5518150" y="4254500"/>
          <p14:tracePt t="165490" x="5543550" y="4267200"/>
          <p14:tracePt t="165507" x="5562600" y="4279900"/>
          <p14:tracePt t="165523" x="5568950" y="4286250"/>
          <p14:tracePt t="165539" x="5581650" y="4292600"/>
          <p14:tracePt t="165556" x="5581650" y="4298950"/>
          <p14:tracePt t="165593" x="5588000" y="4298950"/>
          <p14:tracePt t="165601" x="5594350" y="4305300"/>
          <p14:tracePt t="165609" x="5594350" y="4311650"/>
          <p14:tracePt t="165623" x="5600700" y="4318000"/>
          <p14:tracePt t="165639" x="5613400" y="4324350"/>
          <p14:tracePt t="165656" x="5619750" y="4330700"/>
          <p14:tracePt t="165657" x="5626100" y="4337050"/>
          <p14:tracePt t="165673" x="5632450" y="4349750"/>
          <p14:tracePt t="165689" x="5645150" y="4356100"/>
          <p14:tracePt t="165706" x="5645150" y="4362450"/>
          <p14:tracePt t="165805" x="5651500" y="4356100"/>
          <p14:tracePt t="165813" x="5657850" y="4356100"/>
          <p14:tracePt t="166291" x="5638800" y="4381500"/>
          <p14:tracePt t="166299" x="5613400" y="4406900"/>
          <p14:tracePt t="166307" x="5581650" y="4438650"/>
          <p14:tracePt t="166322" x="5518150" y="4521200"/>
          <p14:tracePt t="166339" x="5461000" y="4591050"/>
          <p14:tracePt t="166356" x="5410200" y="4648200"/>
          <p14:tracePt t="166372" x="5359400" y="4711700"/>
          <p14:tracePt t="166389" x="5302250" y="4768850"/>
          <p14:tracePt t="166405" x="5245100" y="4845050"/>
          <p14:tracePt t="166422" x="5187950" y="4902200"/>
          <p14:tracePt t="166423" x="5156200" y="4921250"/>
          <p14:tracePt t="166439" x="5111750" y="4959350"/>
          <p14:tracePt t="166455" x="5073650" y="4978400"/>
          <p14:tracePt t="166472" x="5035550" y="4991100"/>
          <p14:tracePt t="166489" x="4984750" y="4997450"/>
          <p14:tracePt t="166505" x="4940300" y="4997450"/>
          <p14:tracePt t="166522" x="4902200" y="4997450"/>
          <p14:tracePt t="166539" x="4870450" y="4984750"/>
          <p14:tracePt t="166555" x="4826000" y="4972050"/>
          <p14:tracePt t="166572" x="4768850" y="4959350"/>
          <p14:tracePt t="166573" x="4737100" y="4953000"/>
          <p14:tracePt t="166589" x="4654550" y="4946650"/>
          <p14:tracePt t="166605" x="4610100" y="4940300"/>
          <p14:tracePt t="166622" x="4572000" y="4933950"/>
          <p14:tracePt t="166639" x="4546600" y="4927600"/>
          <p14:tracePt t="166655" x="4527550" y="4927600"/>
          <p14:tracePt t="166672" x="4514850" y="4921250"/>
          <p14:tracePt t="166689" x="4502150" y="4921250"/>
          <p14:tracePt t="166705" x="4495800" y="4921250"/>
          <p14:tracePt t="166722" x="4483100" y="4921250"/>
          <p14:tracePt t="166738" x="4470400" y="4908550"/>
          <p14:tracePt t="166755" x="4457700" y="4902200"/>
          <p14:tracePt t="166772" x="4445000" y="4889500"/>
          <p14:tracePt t="166788" x="4432300" y="4883150"/>
          <p14:tracePt t="166805" x="4425950" y="4876800"/>
          <p14:tracePt t="166822" x="4419600" y="4876800"/>
          <p14:tracePt t="166838" x="4413250" y="4870450"/>
          <p14:tracePt t="166855" x="4400550" y="4870450"/>
          <p14:tracePt t="166872" x="4394200" y="4870450"/>
          <p14:tracePt t="166888" x="4387850" y="4870450"/>
          <p14:tracePt t="166905" x="4381500" y="4870450"/>
          <p14:tracePt t="166922" x="4375150" y="4870450"/>
          <p14:tracePt t="167065" x="4368800" y="4870450"/>
          <p14:tracePt t="167073" x="4362450" y="4870450"/>
          <p14:tracePt t="167082" x="4362450" y="4864100"/>
          <p14:tracePt t="167089" x="4356100" y="4857750"/>
          <p14:tracePt t="167121" x="4349750" y="4857750"/>
          <p14:tracePt t="167167" x="4349750" y="4851400"/>
          <p14:tracePt t="167199" x="4349750" y="4845050"/>
          <p14:tracePt t="167207" x="4343400" y="4845050"/>
          <p14:tracePt t="167215" x="4343400" y="4838700"/>
          <p14:tracePt t="167234" x="4337050" y="4838700"/>
          <p14:tracePt t="167253" x="4330700" y="4838700"/>
          <p14:tracePt t="167261" x="4330700" y="4832350"/>
          <p14:tracePt t="168131" x="4330700" y="4826000"/>
          <p14:tracePt t="168139" x="4324350" y="4826000"/>
          <p14:tracePt t="168147" x="4318000" y="4819650"/>
          <p14:tracePt t="168161" x="4311650" y="4813300"/>
          <p14:tracePt t="168170" x="4305300" y="4813300"/>
          <p14:tracePt t="168187" x="4298950" y="4813300"/>
          <p14:tracePt t="168204" x="4298950" y="4806950"/>
          <p14:tracePt t="168221" x="4292600" y="4806950"/>
          <p14:tracePt t="168405" x="4286250" y="4800600"/>
          <p14:tracePt t="168521" x="4286250" y="4794250"/>
          <p14:tracePt t="168545" x="4279900" y="4794250"/>
          <p14:tracePt t="168561" x="4273550" y="4794250"/>
          <p14:tracePt t="168577" x="4273550" y="4787900"/>
          <p14:tracePt t="168593" x="4267200" y="4781550"/>
          <p14:tracePt t="168647" x="4267200" y="4775200"/>
          <p14:tracePt t="168687" x="4267200" y="4768850"/>
          <p14:tracePt t="168701" x="4267200" y="4762500"/>
          <p14:tracePt t="168717" x="4267200" y="4756150"/>
          <p14:tracePt t="168733" x="4267200" y="4749800"/>
          <p14:tracePt t="168975" x="4267200" y="4743450"/>
          <p14:tracePt t="168999" x="4267200" y="4737100"/>
          <p14:tracePt t="169007" x="4267200" y="4730750"/>
          <p14:tracePt t="169445" x="4298950" y="4749800"/>
          <p14:tracePt t="169453" x="4368800" y="4781550"/>
          <p14:tracePt t="169461" x="4445000" y="4819650"/>
          <p14:tracePt t="169470" x="4521200" y="4851400"/>
          <p14:tracePt t="169486" x="4705350" y="4921250"/>
          <p14:tracePt t="169503" x="4902200" y="4984750"/>
          <p14:tracePt t="169519" x="5086350" y="5048250"/>
          <p14:tracePt t="169536" x="5213350" y="5080000"/>
          <p14:tracePt t="169553" x="5302250" y="5080000"/>
          <p14:tracePt t="169569" x="5353050" y="5073650"/>
          <p14:tracePt t="169586" x="5397500" y="5060950"/>
          <p14:tracePt t="169587" x="5416550" y="5054600"/>
          <p14:tracePt t="169603" x="5454650" y="5022850"/>
          <p14:tracePt t="169619" x="5486400" y="5003800"/>
          <p14:tracePt t="169636" x="5524500" y="4984750"/>
          <p14:tracePt t="169653" x="5549900" y="4972050"/>
          <p14:tracePt t="169669" x="5581650" y="4959350"/>
          <p14:tracePt t="169686" x="5607050" y="4946650"/>
          <p14:tracePt t="169703" x="5651500" y="4946650"/>
          <p14:tracePt t="169719" x="5740400" y="4927600"/>
          <p14:tracePt t="169736" x="5810250" y="4927600"/>
          <p14:tracePt t="169753" x="5861050" y="4902200"/>
          <p14:tracePt t="169769" x="5892800" y="4889500"/>
          <p14:tracePt t="169786" x="5918200" y="4864100"/>
          <p14:tracePt t="169802" x="5943600" y="4845050"/>
          <p14:tracePt t="169819" x="5969000" y="4826000"/>
          <p14:tracePt t="169836" x="6007100" y="4813300"/>
          <p14:tracePt t="169837" x="6019800" y="4806950"/>
          <p14:tracePt t="169853" x="6064250" y="4794250"/>
          <p14:tracePt t="169869" x="6096000" y="4787900"/>
          <p14:tracePt t="169886" x="6115050" y="4781550"/>
          <p14:tracePt t="169902" x="6121400" y="4768850"/>
          <p14:tracePt t="169919" x="6134100" y="4762500"/>
          <p14:tracePt t="169936" x="6140450" y="4756150"/>
          <p14:tracePt t="169952" x="6146800" y="4743450"/>
          <p14:tracePt t="169969" x="6146800" y="4737100"/>
          <p14:tracePt t="170009" x="6153150" y="4737100"/>
          <p14:tracePt t="170127" x="6146800" y="4743450"/>
          <p14:tracePt t="170135" x="6127750" y="4762500"/>
          <p14:tracePt t="170144" x="6108700" y="4775200"/>
          <p14:tracePt t="170152" x="6096000" y="4794250"/>
          <p14:tracePt t="170169" x="6057900" y="4819650"/>
          <p14:tracePt t="170185" x="6007100" y="4864100"/>
          <p14:tracePt t="170202" x="5943600" y="4902200"/>
          <p14:tracePt t="170219" x="5848350" y="4953000"/>
          <p14:tracePt t="170235" x="5753100" y="4997450"/>
          <p14:tracePt t="170238" x="5708650" y="5022850"/>
          <p14:tracePt t="170253" x="5670550" y="5035550"/>
          <p14:tracePt t="170254" x="5626100" y="5041900"/>
          <p14:tracePt t="170269" x="5549900" y="5060950"/>
          <p14:tracePt t="170285" x="5467350" y="5073650"/>
          <p14:tracePt t="170302" x="5378450" y="5086350"/>
          <p14:tracePt t="170319" x="5283200" y="5092700"/>
          <p14:tracePt t="170335" x="5187950" y="5092700"/>
          <p14:tracePt t="170352" x="5105400" y="5080000"/>
          <p14:tracePt t="170353" x="5060950" y="5073650"/>
          <p14:tracePt t="170369" x="4972050" y="5054600"/>
          <p14:tracePt t="170385" x="4902200" y="5041900"/>
          <p14:tracePt t="170402" x="4845050" y="5035550"/>
          <p14:tracePt t="170418" x="4813300" y="5029200"/>
          <p14:tracePt t="170435" x="4768850" y="5029200"/>
          <p14:tracePt t="170452" x="4724400" y="5022850"/>
          <p14:tracePt t="170469" x="4673600" y="5010150"/>
          <p14:tracePt t="170485" x="4616450" y="4997450"/>
          <p14:tracePt t="170502" x="4565650" y="4978400"/>
          <p14:tracePt t="170503" x="4533900" y="4965700"/>
          <p14:tracePt t="170519" x="4483100" y="4946650"/>
          <p14:tracePt t="170535" x="4445000" y="4933950"/>
          <p14:tracePt t="170552" x="4413250" y="4921250"/>
          <p14:tracePt t="170568" x="4400550" y="4908550"/>
          <p14:tracePt t="170585" x="4387850" y="4902200"/>
          <p14:tracePt t="170602" x="4375150" y="4889500"/>
          <p14:tracePt t="170619" x="4362450" y="4876800"/>
          <p14:tracePt t="170635" x="4349750" y="4857750"/>
          <p14:tracePt t="170652" x="4343400" y="4845050"/>
          <p14:tracePt t="170668" x="4337050" y="4838700"/>
          <p14:tracePt t="170685" x="4324350" y="4826000"/>
          <p14:tracePt t="170702" x="4318000" y="4819650"/>
          <p14:tracePt t="170718" x="4311650" y="4813300"/>
          <p14:tracePt t="170735" x="4305300" y="4813300"/>
          <p14:tracePt t="170823" x="4324350" y="4832350"/>
          <p14:tracePt t="170831" x="4343400" y="4851400"/>
          <p14:tracePt t="170839" x="4362450" y="4876800"/>
          <p14:tracePt t="170852" x="4381500" y="4908550"/>
          <p14:tracePt t="170868" x="4438650" y="4978400"/>
          <p14:tracePt t="170885" x="4495800" y="5067300"/>
          <p14:tracePt t="170902" x="4616450" y="5168900"/>
          <p14:tracePt t="170918" x="4667250" y="5219700"/>
          <p14:tracePt t="170935" x="4711700" y="5245100"/>
          <p14:tracePt t="170951" x="4756150" y="5264150"/>
          <p14:tracePt t="170968" x="4800600" y="5270500"/>
          <p14:tracePt t="170985" x="4838700" y="5276850"/>
          <p14:tracePt t="171001" x="4908550" y="5289550"/>
          <p14:tracePt t="171018" x="4997450" y="5302250"/>
          <p14:tracePt t="171019" x="5029200" y="5302250"/>
          <p14:tracePt t="171036" x="5118100" y="5295900"/>
          <p14:tracePt t="171051" x="5207000" y="5283200"/>
          <p14:tracePt t="171068" x="5270500" y="5257800"/>
          <p14:tracePt t="171085" x="5334000" y="5219700"/>
          <p14:tracePt t="171101" x="5384800" y="5200650"/>
          <p14:tracePt t="171118" x="5441950" y="5175250"/>
          <p14:tracePt t="171135" x="5499100" y="5149850"/>
          <p14:tracePt t="171151" x="5556250" y="5118100"/>
          <p14:tracePt t="171168" x="5638800" y="5060950"/>
          <p14:tracePt t="171185" x="5708650" y="5016500"/>
          <p14:tracePt t="171201" x="5759450" y="4991100"/>
          <p14:tracePt t="171218" x="5803900" y="4972050"/>
          <p14:tracePt t="171235" x="5835650" y="4946650"/>
          <p14:tracePt t="171251" x="5873750" y="4927600"/>
          <p14:tracePt t="171268" x="5899150" y="4914900"/>
          <p14:tracePt t="171269" x="5905500" y="4902200"/>
          <p14:tracePt t="171285" x="5924550" y="4876800"/>
          <p14:tracePt t="171301" x="5943600" y="4857750"/>
          <p14:tracePt t="171318" x="5962650" y="4838700"/>
          <p14:tracePt t="171334" x="5988050" y="4826000"/>
          <p14:tracePt t="171351" x="6013450" y="4800600"/>
          <p14:tracePt t="171368" x="6019800" y="4781550"/>
          <p14:tracePt t="171384" x="6038850" y="4749800"/>
          <p14:tracePt t="171401" x="6051550" y="4718050"/>
          <p14:tracePt t="171418" x="6064250" y="4686300"/>
          <p14:tracePt t="171419" x="6070600" y="4673600"/>
          <p14:tracePt t="171435" x="6076950" y="4654550"/>
          <p14:tracePt t="171451" x="6089650" y="4654550"/>
          <p14:tracePt t="171468" x="6089650" y="4648200"/>
          <p14:tracePt t="171629" x="6089650" y="4667250"/>
          <p14:tracePt t="171637" x="6083300" y="4692650"/>
          <p14:tracePt t="171651" x="6070600" y="4730750"/>
          <p14:tracePt t="171667" x="6026150" y="4819650"/>
          <p14:tracePt t="171684" x="6000750" y="4914900"/>
          <p14:tracePt t="171685" x="5994400" y="4933950"/>
          <p14:tracePt t="171701" x="5956300" y="4991100"/>
          <p14:tracePt t="171718" x="5918200" y="5035550"/>
          <p14:tracePt t="171734" x="5873750" y="5080000"/>
          <p14:tracePt t="171751" x="5829300" y="5111750"/>
          <p14:tracePt t="171767" x="5772150" y="5149850"/>
          <p14:tracePt t="171784" x="5695950" y="5168900"/>
          <p14:tracePt t="171801" x="5556250" y="5187950"/>
          <p14:tracePt t="171817" x="5327650" y="5187950"/>
          <p14:tracePt t="171834" x="5200650" y="5168900"/>
          <p14:tracePt t="171851" x="5111750" y="5156200"/>
          <p14:tracePt t="171867" x="5035550" y="5137150"/>
          <p14:tracePt t="171884" x="4965700" y="5118100"/>
          <p14:tracePt t="171901" x="4914900" y="5099050"/>
          <p14:tracePt t="171917" x="4870450" y="5086350"/>
          <p14:tracePt t="171934" x="4826000" y="5073650"/>
          <p14:tracePt t="171935" x="4800600" y="5067300"/>
          <p14:tracePt t="171951" x="4749800" y="5048250"/>
          <p14:tracePt t="171967" x="4711700" y="5035550"/>
          <p14:tracePt t="171984" x="4667250" y="5016500"/>
          <p14:tracePt t="172001" x="4635500" y="5010150"/>
          <p14:tracePt t="172017" x="4616450" y="4997450"/>
          <p14:tracePt t="172034" x="4610100" y="4991100"/>
          <p14:tracePt t="172050" x="4603750" y="4984750"/>
          <p14:tracePt t="172067" x="4597400" y="4978400"/>
          <p14:tracePt t="172084" x="4597400" y="4972050"/>
          <p14:tracePt t="172100" x="4610100" y="4959350"/>
          <p14:tracePt t="172117" x="4635500" y="4940300"/>
          <p14:tracePt t="172134" x="4686300" y="4933950"/>
          <p14:tracePt t="172150" x="4794250" y="4933950"/>
          <p14:tracePt t="172167" x="4914900" y="4933950"/>
          <p14:tracePt t="172184" x="5029200" y="4921250"/>
          <p14:tracePt t="172201" x="5118100" y="4902200"/>
          <p14:tracePt t="172217" x="5143500" y="4889500"/>
          <p14:tracePt t="172234" x="5162550" y="4883150"/>
          <p14:tracePt t="172251" x="5168900" y="4876800"/>
          <p14:tracePt t="172267" x="5181600" y="4864100"/>
          <p14:tracePt t="172284" x="5194300" y="4857750"/>
          <p14:tracePt t="172300" x="5194300" y="4851400"/>
          <p14:tracePt t="172317" x="5200650" y="4851400"/>
          <p14:tracePt t="172381" x="5200650" y="4845050"/>
          <p14:tracePt t="172545" x="5200650" y="4838700"/>
          <p14:tracePt t="172553" x="5200650" y="4832350"/>
          <p14:tracePt t="172577" x="5194300" y="4826000"/>
          <p14:tracePt t="172593" x="5187950" y="4826000"/>
          <p14:tracePt t="172609" x="5187950" y="4819650"/>
          <p14:tracePt t="172625" x="5187950" y="4813300"/>
          <p14:tracePt t="172633" x="5181600" y="4813300"/>
          <p14:tracePt t="172655" x="5175250" y="4813300"/>
          <p14:tracePt t="172671" x="5175250" y="4806950"/>
          <p14:tracePt t="172741" x="5168900" y="4806950"/>
          <p14:tracePt t="172750" x="5168900" y="4800600"/>
          <p14:tracePt t="172757" x="5168900" y="4794250"/>
          <p14:tracePt t="172767" x="5162550" y="4794250"/>
          <p14:tracePt t="172789" x="5156200" y="4794250"/>
          <p14:tracePt t="172800" x="5156200" y="4787900"/>
          <p14:tracePt t="172816" x="5156200" y="4781550"/>
          <p14:tracePt t="172833" x="5149850" y="4781550"/>
          <p14:tracePt t="172883" x="5143500" y="4781550"/>
          <p14:tracePt t="173267" x="5137150" y="4775200"/>
          <p14:tracePt t="173281" x="5137150" y="4768850"/>
          <p14:tracePt t="173289" x="5130800" y="4762500"/>
          <p14:tracePt t="173299" x="5124450" y="4762500"/>
          <p14:tracePt t="173316" x="5124450" y="4756150"/>
          <p14:tracePt t="173333" x="5124450" y="4749800"/>
          <p14:tracePt t="174495" x="5124450" y="4756150"/>
          <p14:tracePt t="174503" x="5124450" y="4768850"/>
          <p14:tracePt t="174515" x="5130800" y="4787900"/>
          <p14:tracePt t="174532" x="5156200" y="4826000"/>
          <p14:tracePt t="174548" x="5187950" y="4864100"/>
          <p14:tracePt t="174565" x="5251450" y="4959350"/>
          <p14:tracePt t="174582" x="5295900" y="5022850"/>
          <p14:tracePt t="174598" x="5334000" y="5080000"/>
          <p14:tracePt t="174615" x="5384800" y="5124450"/>
          <p14:tracePt t="174632" x="5435600" y="5168900"/>
          <p14:tracePt t="174648" x="5511800" y="5200650"/>
          <p14:tracePt t="174665" x="5581650" y="5219700"/>
          <p14:tracePt t="174681" x="5645150" y="5226050"/>
          <p14:tracePt t="174698" x="5715000" y="5238750"/>
          <p14:tracePt t="174699" x="5746750" y="5238750"/>
          <p14:tracePt t="174715" x="5803900" y="5238750"/>
          <p14:tracePt t="174732" x="5880100" y="5238750"/>
          <p14:tracePt t="174748" x="5956300" y="5232400"/>
          <p14:tracePt t="174765" x="6032500" y="5226050"/>
          <p14:tracePt t="174781" x="6115050" y="5207000"/>
          <p14:tracePt t="174798" x="6203950" y="5187950"/>
          <p14:tracePt t="174815" x="6292850" y="5175250"/>
          <p14:tracePt t="174831" x="6350000" y="5156200"/>
          <p14:tracePt t="174848" x="6375400" y="5143500"/>
          <p14:tracePt t="174865" x="6388100" y="5137150"/>
          <p14:tracePt t="174881" x="6413500" y="5118100"/>
          <p14:tracePt t="174898" x="6426200" y="5105400"/>
          <p14:tracePt t="174915" x="6445250" y="5086350"/>
          <p14:tracePt t="174931" x="6470650" y="5080000"/>
          <p14:tracePt t="174948" x="6496050" y="5067300"/>
          <p14:tracePt t="174949" x="6515100" y="5060950"/>
          <p14:tracePt t="174965" x="6540500" y="5048250"/>
          <p14:tracePt t="174982" x="6565900" y="5035550"/>
          <p14:tracePt t="174998" x="6584950" y="5029200"/>
          <p14:tracePt t="175015" x="6616700" y="5016500"/>
          <p14:tracePt t="175031" x="6635750" y="4997450"/>
          <p14:tracePt t="175048" x="6673850" y="4984750"/>
          <p14:tracePt t="175064" x="6705600" y="4978400"/>
          <p14:tracePt t="175081" x="6731000" y="4965700"/>
          <p14:tracePt t="175098" x="6756400" y="4953000"/>
          <p14:tracePt t="175099" x="6762750" y="4953000"/>
          <p14:tracePt t="175114" x="6781800" y="4940300"/>
          <p14:tracePt t="175131" x="6800850" y="4921250"/>
          <p14:tracePt t="175148" x="6826250" y="4908550"/>
          <p14:tracePt t="175164" x="6832600" y="4895850"/>
          <p14:tracePt t="175181" x="6845300" y="4889500"/>
          <p14:tracePt t="175198" x="6851650" y="4876800"/>
          <p14:tracePt t="175215" x="6864350" y="4864100"/>
          <p14:tracePt t="175231" x="6877050" y="4857750"/>
          <p14:tracePt t="175248" x="6883400" y="4845050"/>
          <p14:tracePt t="175264" x="6889750" y="4838700"/>
          <p14:tracePt t="175281" x="6896100" y="4832350"/>
          <p14:tracePt t="175298" x="6902450" y="4826000"/>
          <p14:tracePt t="175314" x="6908800" y="4819650"/>
          <p14:tracePt t="175331" x="6908800" y="4813300"/>
          <p14:tracePt t="175348" x="6908800" y="4806950"/>
          <p14:tracePt t="175467" x="6908800" y="4819650"/>
          <p14:tracePt t="175473" x="6889750" y="4845050"/>
          <p14:tracePt t="175481" x="6870700" y="4876800"/>
          <p14:tracePt t="175498" x="6807200" y="4959350"/>
          <p14:tracePt t="175514" x="6743700" y="5022850"/>
          <p14:tracePt t="175531" x="6686550" y="5080000"/>
          <p14:tracePt t="175547" x="6635750" y="5130800"/>
          <p14:tracePt t="175564" x="6591300" y="5168900"/>
          <p14:tracePt t="175581" x="6540500" y="5200650"/>
          <p14:tracePt t="175584" x="6502400" y="5207000"/>
          <p14:tracePt t="175597" x="6457950" y="5213350"/>
          <p14:tracePt t="175614" x="6350000" y="5226050"/>
          <p14:tracePt t="175615" x="6299200" y="5226050"/>
          <p14:tracePt t="175632" x="6178550" y="5226050"/>
          <p14:tracePt t="175647" x="6051550" y="5226050"/>
          <p14:tracePt t="175664" x="5943600" y="5238750"/>
          <p14:tracePt t="175681" x="5829300" y="5238750"/>
          <p14:tracePt t="175697" x="5715000" y="5245100"/>
          <p14:tracePt t="175714" x="5638800" y="5251450"/>
          <p14:tracePt t="175731" x="5594350" y="5245100"/>
          <p14:tracePt t="175734" x="5556250" y="5238750"/>
          <p14:tracePt t="175747" x="5473700" y="5213350"/>
          <p14:tracePt t="175764" x="5384800" y="5162550"/>
          <p14:tracePt t="175781" x="5289550" y="5118100"/>
          <p14:tracePt t="175797" x="5226050" y="5080000"/>
          <p14:tracePt t="175814" x="5187950" y="5060950"/>
          <p14:tracePt t="175831" x="5168900" y="5041900"/>
          <p14:tracePt t="175847" x="5156200" y="5029200"/>
          <p14:tracePt t="175864" x="5149850" y="5016500"/>
          <p14:tracePt t="175865" x="5143500" y="5016500"/>
          <p14:tracePt t="175881" x="5130800" y="4991100"/>
          <p14:tracePt t="175897" x="5124450" y="4965700"/>
          <p14:tracePt t="175914" x="5118100" y="4927600"/>
          <p14:tracePt t="175930" x="5105400" y="4902200"/>
          <p14:tracePt t="175947" x="5105400" y="4870450"/>
          <p14:tracePt t="175964" x="5105400" y="4838700"/>
          <p14:tracePt t="175980" x="5105400" y="4806950"/>
          <p14:tracePt t="175997" x="5105400" y="4787900"/>
          <p14:tracePt t="176014" x="5105400" y="4775200"/>
          <p14:tracePt t="176030" x="5105400" y="4762500"/>
          <p14:tracePt t="176047" x="5105400" y="4756150"/>
          <p14:tracePt t="176064" x="5099050" y="4743450"/>
          <p14:tracePt t="176085" x="5099050" y="4737100"/>
          <p14:tracePt t="176097" x="5099050" y="4730750"/>
          <p14:tracePt t="176225" x="5099050" y="4737100"/>
          <p14:tracePt t="176233" x="5099050" y="4756150"/>
          <p14:tracePt t="176240" x="5105400" y="4768850"/>
          <p14:tracePt t="176248" x="5111750" y="4794250"/>
          <p14:tracePt t="176263" x="5118100" y="4819650"/>
          <p14:tracePt t="176280" x="5130800" y="4870450"/>
          <p14:tracePt t="176281" x="5143500" y="4895850"/>
          <p14:tracePt t="176297" x="5175250" y="4965700"/>
          <p14:tracePt t="176313" x="5213350" y="5022850"/>
          <p14:tracePt t="176330" x="5257800" y="5073650"/>
          <p14:tracePt t="176347" x="5295900" y="5130800"/>
          <p14:tracePt t="176363" x="5353050" y="5187950"/>
          <p14:tracePt t="176380" x="5416550" y="5232400"/>
          <p14:tracePt t="176397" x="5537200" y="5270500"/>
          <p14:tracePt t="176413" x="5607050" y="5283200"/>
          <p14:tracePt t="176430" x="5702300" y="5295900"/>
          <p14:tracePt t="176447" x="5797550" y="5295900"/>
          <p14:tracePt t="176463" x="5886450" y="5295900"/>
          <p14:tracePt t="176480" x="5994400" y="5283200"/>
          <p14:tracePt t="176497" x="6127750" y="5264150"/>
          <p14:tracePt t="176499" x="6172200" y="5257800"/>
          <p14:tracePt t="176513" x="6216650" y="5251450"/>
          <p14:tracePt t="176530" x="6299200" y="5251450"/>
          <p14:tracePt t="176531" x="6343650" y="5251450"/>
          <p14:tracePt t="176547" x="6426200" y="5238750"/>
          <p14:tracePt t="176563" x="6515100" y="5219700"/>
          <p14:tracePt t="176580" x="6578600" y="5207000"/>
          <p14:tracePt t="176597" x="6654800" y="5181600"/>
          <p14:tracePt t="176613" x="6718300" y="5149850"/>
          <p14:tracePt t="176630" x="6769100" y="5111750"/>
          <p14:tracePt t="176646" x="6813550" y="5073650"/>
          <p14:tracePt t="176663" x="6870700" y="5022850"/>
          <p14:tracePt t="176680" x="6908800" y="4991100"/>
          <p14:tracePt t="176696" x="6940550" y="4959350"/>
          <p14:tracePt t="176713" x="6978650" y="4927600"/>
          <p14:tracePt t="176730" x="7016750" y="4889500"/>
          <p14:tracePt t="176746" x="7054850" y="4851400"/>
          <p14:tracePt t="176763" x="7080250" y="4819650"/>
          <p14:tracePt t="176780" x="7086600" y="4813300"/>
          <p14:tracePt t="176797" x="7099300" y="4800600"/>
          <p14:tracePt t="176813" x="7105650" y="4787900"/>
          <p14:tracePt t="176830" x="7118350" y="4781550"/>
          <p14:tracePt t="176846" x="7124700" y="4768850"/>
          <p14:tracePt t="176863" x="7131050" y="4756150"/>
          <p14:tracePt t="176880" x="7137400" y="4756150"/>
          <p14:tracePt t="176945" x="7137400" y="4749800"/>
          <p14:tracePt t="176977" x="7137400" y="4743450"/>
          <p14:tracePt t="176985" x="7131050" y="4737100"/>
          <p14:tracePt t="177010" x="7124700" y="4730750"/>
          <p14:tracePt t="177017" x="7118350" y="4724400"/>
          <p14:tracePt t="177031" x="7118350" y="4718050"/>
          <p14:tracePt t="177047" x="7112000" y="4711700"/>
          <p14:tracePt t="177047" x="7105650" y="4711700"/>
          <p14:tracePt t="177063" x="7099300" y="4699000"/>
          <p14:tracePt t="177080" x="7092950" y="4692650"/>
          <p14:tracePt t="177096" x="7086600" y="4686300"/>
          <p14:tracePt t="177113" x="7080250" y="4679950"/>
          <p14:tracePt t="177129" x="7073900" y="4679950"/>
          <p14:tracePt t="177189" x="7067550" y="4679950"/>
          <p14:tracePt t="177219" x="7067550" y="4686300"/>
          <p14:tracePt t="177227" x="7061200" y="4692650"/>
          <p14:tracePt t="177235" x="7054850" y="4699000"/>
          <p14:tracePt t="177246" x="7048500" y="4711700"/>
          <p14:tracePt t="177263" x="7042150" y="4737100"/>
          <p14:tracePt t="177279" x="7029450" y="4775200"/>
          <p14:tracePt t="177296" x="7016750" y="4806950"/>
          <p14:tracePt t="177313" x="6997700" y="4857750"/>
          <p14:tracePt t="177329" x="6985000" y="4895850"/>
          <p14:tracePt t="177346" x="6972300" y="4927600"/>
          <p14:tracePt t="177362" x="6965950" y="4965700"/>
          <p14:tracePt t="177379" x="6953250" y="4991100"/>
          <p14:tracePt t="177396" x="6940550" y="5016500"/>
          <p14:tracePt t="177413" x="6927850" y="5048250"/>
          <p14:tracePt t="177429" x="6915150" y="5080000"/>
          <p14:tracePt t="177446" x="6902450" y="5105400"/>
          <p14:tracePt t="177447" x="6889750" y="5124450"/>
          <p14:tracePt t="177463" x="6858000" y="5162550"/>
          <p14:tracePt t="177479" x="6819900" y="5200650"/>
          <p14:tracePt t="177496" x="6769100" y="5232400"/>
          <p14:tracePt t="177512" x="6718300" y="5251450"/>
          <p14:tracePt t="177529" x="6648450" y="5264150"/>
          <p14:tracePt t="177545" x="6572250" y="5276850"/>
          <p14:tracePt t="177562" x="6502400" y="5283200"/>
          <p14:tracePt t="177579" x="6318250" y="5295900"/>
          <p14:tracePt t="177595" x="6235700" y="5295900"/>
          <p14:tracePt t="177612" x="6165850" y="5302250"/>
          <p14:tracePt t="177628" x="6108700" y="5314950"/>
          <p14:tracePt t="177645" x="6064250" y="5321300"/>
          <p14:tracePt t="177662" x="6013450" y="5321300"/>
          <p14:tracePt t="177678" x="5956300" y="5321300"/>
          <p14:tracePt t="177695" x="5873750" y="5321300"/>
          <p14:tracePt t="177712" x="5784850" y="5302250"/>
          <p14:tracePt t="177729" x="5651500" y="5264150"/>
          <p14:tracePt t="177745" x="5568950" y="5238750"/>
          <p14:tracePt t="177762" x="5511800" y="5207000"/>
          <p14:tracePt t="177779" x="5473700" y="5187950"/>
          <p14:tracePt t="177796" x="5429250" y="5162550"/>
          <p14:tracePt t="177812" x="5391150" y="5149850"/>
          <p14:tracePt t="177829" x="5384800" y="5137150"/>
          <p14:tracePt t="177846" x="5372100" y="5130800"/>
          <p14:tracePt t="177862" x="5359400" y="5111750"/>
          <p14:tracePt t="177879" x="5353050" y="5086350"/>
          <p14:tracePt t="177896" x="5334000" y="5048250"/>
          <p14:tracePt t="177912" x="5314950" y="5022850"/>
          <p14:tracePt t="177929" x="5302250" y="4984750"/>
          <p14:tracePt t="177945" x="5289550" y="4953000"/>
          <p14:tracePt t="177962" x="5283200" y="4914900"/>
          <p14:tracePt t="177963" x="5270500" y="4895850"/>
          <p14:tracePt t="177979" x="5257800" y="4876800"/>
          <p14:tracePt t="177995" x="5245100" y="4864100"/>
          <p14:tracePt t="178012" x="5245100" y="4851400"/>
          <p14:tracePt t="178033" x="5238750" y="4845050"/>
          <p14:tracePt t="178045" x="5238750" y="4838700"/>
          <p14:tracePt t="178062" x="5232400" y="4832350"/>
          <p14:tracePt t="178079" x="5232400" y="4819650"/>
          <p14:tracePt t="178095" x="5226050" y="4806950"/>
          <p14:tracePt t="178111" x="5219700" y="4794250"/>
          <p14:tracePt t="178128" x="5213350" y="4781550"/>
          <p14:tracePt t="178145" x="5213350" y="4775200"/>
          <p14:tracePt t="178214" x="5213350" y="4768850"/>
          <p14:tracePt t="178229" x="5207000" y="4768850"/>
          <p14:tracePt t="178253" x="5207000" y="4762500"/>
          <p14:tracePt t="178534" x="5207000" y="4768850"/>
          <p14:tracePt t="178542" x="5207000" y="4781550"/>
          <p14:tracePt t="178551" x="5207000" y="4787900"/>
          <p14:tracePt t="178561" x="5207000" y="4800600"/>
          <p14:tracePt t="178578" x="5219700" y="4832350"/>
          <p14:tracePt t="178595" x="5226050" y="4870450"/>
          <p14:tracePt t="178612" x="5257800" y="4914900"/>
          <p14:tracePt t="178628" x="5289550" y="4965700"/>
          <p14:tracePt t="178629" x="5308600" y="4991100"/>
          <p14:tracePt t="178645" x="5346700" y="5048250"/>
          <p14:tracePt t="178661" x="5397500" y="5105400"/>
          <p14:tracePt t="178678" x="5448300" y="5162550"/>
          <p14:tracePt t="178695" x="5505450" y="5200650"/>
          <p14:tracePt t="178711" x="5568950" y="5245100"/>
          <p14:tracePt t="178727" x="5632450" y="5283200"/>
          <p14:tracePt t="178744" x="5721350" y="5302250"/>
          <p14:tracePt t="178761" x="5810250" y="5321300"/>
          <p14:tracePt t="178778" x="5943600" y="5340350"/>
          <p14:tracePt t="178794" x="6038850" y="5346700"/>
          <p14:tracePt t="178811" x="6127750" y="5346700"/>
          <p14:tracePt t="178828" x="6216650" y="5340350"/>
          <p14:tracePt t="178844" x="6305550" y="5327650"/>
          <p14:tracePt t="178861" x="6388100" y="5295900"/>
          <p14:tracePt t="178878" x="6451600" y="5257800"/>
          <p14:tracePt t="178879" x="6477000" y="5238750"/>
          <p14:tracePt t="178895" x="6540500" y="5194300"/>
          <p14:tracePt t="178911" x="6635750" y="5130800"/>
          <p14:tracePt t="178928" x="6718300" y="5054600"/>
          <p14:tracePt t="178944" x="6800850" y="4984750"/>
          <p14:tracePt t="178961" x="6889750" y="4940300"/>
          <p14:tracePt t="178977" x="6934200" y="4902200"/>
          <p14:tracePt t="178994" x="6972300" y="4864100"/>
          <p14:tracePt t="179011" x="6985000" y="4826000"/>
          <p14:tracePt t="179028" x="7004050" y="4775200"/>
          <p14:tracePt t="179044" x="7023100" y="4724400"/>
          <p14:tracePt t="179061" x="7035800" y="4705350"/>
          <p14:tracePt t="179078" x="7042150" y="4692650"/>
          <p14:tracePt t="179094" x="7042150" y="4686300"/>
          <p14:tracePt t="179111" x="7042150" y="4673600"/>
          <p14:tracePt t="179128" x="7048500" y="4673600"/>
          <p14:tracePt t="179144" x="7048500" y="4660900"/>
          <p14:tracePt t="179427" x="7048500" y="4679950"/>
          <p14:tracePt t="179435" x="7042150" y="4705350"/>
          <p14:tracePt t="179444" x="7035800" y="4730750"/>
          <p14:tracePt t="179461" x="6997700" y="4826000"/>
          <p14:tracePt t="179477" x="6953250" y="4933950"/>
          <p14:tracePt t="179494" x="6883400" y="5073650"/>
          <p14:tracePt t="179511" x="6788150" y="5207000"/>
          <p14:tracePt t="179527" x="6661150" y="5321300"/>
          <p14:tracePt t="179544" x="6553200" y="5403850"/>
          <p14:tracePt t="179545" x="6496050" y="5429250"/>
          <p14:tracePt t="179561" x="6343650" y="5486400"/>
          <p14:tracePt t="179577" x="6153150" y="5511800"/>
          <p14:tracePt t="179594" x="5905500" y="5511800"/>
          <p14:tracePt t="179611" x="5676900" y="5492750"/>
          <p14:tracePt t="179627" x="5448300" y="5448300"/>
          <p14:tracePt t="179644" x="5264150" y="5403850"/>
          <p14:tracePt t="179661" x="5118100" y="5353050"/>
          <p14:tracePt t="179677" x="5029200" y="5314950"/>
          <p14:tracePt t="179694" x="4959350" y="5276850"/>
          <p14:tracePt t="179711" x="4921250" y="5264150"/>
          <p14:tracePt t="179727" x="4908550" y="5245100"/>
          <p14:tracePt t="179744" x="4889500" y="5226050"/>
          <p14:tracePt t="179760" x="4876800" y="5207000"/>
          <p14:tracePt t="179777" x="4870450" y="5187950"/>
          <p14:tracePt t="179794" x="4857750" y="5149850"/>
          <p14:tracePt t="179811" x="4851400" y="5130800"/>
          <p14:tracePt t="179827" x="4845050" y="5124450"/>
          <p14:tracePt t="179844" x="4845050" y="5111750"/>
          <p14:tracePt t="179860" x="4845050" y="5105400"/>
          <p14:tracePt t="179877" x="4851400" y="5092700"/>
          <p14:tracePt t="179894" x="4857750" y="5092700"/>
          <p14:tracePt t="179910" x="4870450" y="5086350"/>
          <p14:tracePt t="179927" x="4876800" y="5080000"/>
          <p14:tracePt t="179943" x="4883150" y="5067300"/>
          <p14:tracePt t="179960" x="4895850" y="5054600"/>
          <p14:tracePt t="179977" x="4902200" y="5048250"/>
          <p14:tracePt t="179993" x="4902200" y="5035550"/>
          <p14:tracePt t="180010" x="4902200" y="5029200"/>
          <p14:tracePt t="180027" x="4908550" y="5016500"/>
          <p14:tracePt t="180898" x="4908550" y="5029200"/>
          <p14:tracePt t="180914" x="4895850" y="5035550"/>
          <p14:tracePt t="180922" x="4876800" y="5041900"/>
          <p14:tracePt t="180930" x="4864100" y="5054600"/>
          <p14:tracePt t="180942" x="4832350" y="5073650"/>
          <p14:tracePt t="180959" x="4762500" y="5118100"/>
          <p14:tracePt t="180975" x="4641850" y="5207000"/>
          <p14:tracePt t="180992" x="4527550" y="5295900"/>
          <p14:tracePt t="181008" x="4375150" y="5391150"/>
          <p14:tracePt t="181025" x="4267200" y="5435600"/>
          <p14:tracePt t="181042" x="4178300" y="5467350"/>
          <p14:tracePt t="181058" x="4057650" y="5486400"/>
          <p14:tracePt t="181075" x="3943350" y="5486400"/>
          <p14:tracePt t="181092" x="3835400" y="5492750"/>
          <p14:tracePt t="181109" x="3714750" y="5492750"/>
          <p14:tracePt t="181125" x="3606800" y="5492750"/>
          <p14:tracePt t="181142" x="3498850" y="5480050"/>
          <p14:tracePt t="181144" x="3448050" y="5473700"/>
          <p14:tracePt t="181159" x="3327400" y="5461000"/>
          <p14:tracePt t="181176" x="3200400" y="5441950"/>
          <p14:tracePt t="181193" x="3111500" y="5435600"/>
          <p14:tracePt t="181209" x="3009900" y="5435600"/>
          <p14:tracePt t="181226" x="2882900" y="5461000"/>
          <p14:tracePt t="181243" x="2647950" y="5486400"/>
          <p14:tracePt t="181259" x="2495550" y="5486400"/>
          <p14:tracePt t="181276" x="2387600" y="5480050"/>
          <p14:tracePt t="181292" x="2324100" y="5467350"/>
          <p14:tracePt t="181309" x="2266950" y="5461000"/>
          <p14:tracePt t="181325" x="2203450" y="5461000"/>
          <p14:tracePt t="181342" x="2120900" y="5473700"/>
          <p14:tracePt t="181359" x="2044700" y="5486400"/>
          <p14:tracePt t="181376" x="1974850" y="5486400"/>
          <p14:tracePt t="181377" x="1943100" y="5486400"/>
          <p14:tracePt t="181393" x="1898650" y="5486400"/>
          <p14:tracePt t="181409" x="1847850" y="5486400"/>
          <p14:tracePt t="181426" x="1803400" y="5486400"/>
          <p14:tracePt t="181442" x="1758950" y="5486400"/>
          <p14:tracePt t="181459" x="1714500" y="5492750"/>
          <p14:tracePt t="181476" x="1657350" y="5499100"/>
          <p14:tracePt t="181492" x="1606550" y="5505450"/>
          <p14:tracePt t="181509" x="1562100" y="5518150"/>
          <p14:tracePt t="181526" x="1498600" y="5530850"/>
          <p14:tracePt t="181542" x="1460500" y="5543550"/>
          <p14:tracePt t="181559" x="1416050" y="5549900"/>
          <p14:tracePt t="181576" x="1365250" y="5562600"/>
          <p14:tracePt t="181592" x="1320800" y="5575300"/>
          <p14:tracePt t="181608" x="1270000" y="5588000"/>
          <p14:tracePt t="181625" x="1219200" y="5600700"/>
          <p14:tracePt t="181642" x="1168400" y="5613400"/>
          <p14:tracePt t="181643" x="1136650" y="5613400"/>
          <p14:tracePt t="181659" x="1092200" y="5619750"/>
          <p14:tracePt t="181676" x="1054100" y="5632450"/>
          <p14:tracePt t="181692" x="1022350" y="5645150"/>
          <p14:tracePt t="181709" x="990600" y="5651500"/>
          <p14:tracePt t="181725" x="971550" y="5651500"/>
          <p14:tracePt t="181742" x="958850" y="5651500"/>
          <p14:tracePt t="181759" x="946150" y="5651500"/>
          <p14:tracePt t="181775" x="946150" y="5645150"/>
          <p14:tracePt t="181815" x="939800" y="5645150"/>
          <p14:tracePt t="182286" x="933450" y="5626100"/>
          <p14:tracePt t="182293" x="927100" y="5607050"/>
          <p14:tracePt t="182309" x="914400" y="5575300"/>
          <p14:tracePt t="182325" x="901700" y="5537200"/>
          <p14:tracePt t="182342" x="895350" y="5505450"/>
          <p14:tracePt t="182527" x="901700" y="5505450"/>
          <p14:tracePt t="182535" x="927100" y="5505450"/>
          <p14:tracePt t="182543" x="946150" y="5505450"/>
          <p14:tracePt t="182558" x="971550" y="5511800"/>
          <p14:tracePt t="182575" x="1060450" y="5518150"/>
          <p14:tracePt t="182591" x="1143000" y="5518150"/>
          <p14:tracePt t="182607" x="1225550" y="5511800"/>
          <p14:tracePt t="182624" x="1263650" y="5499100"/>
          <p14:tracePt t="182641" x="1295400" y="5492750"/>
          <p14:tracePt t="182658" x="1320800" y="5492750"/>
          <p14:tracePt t="182675" x="1333500" y="5492750"/>
          <p14:tracePt t="182691" x="1346200" y="5486400"/>
          <p14:tracePt t="182708" x="1365250" y="5480050"/>
          <p14:tracePt t="182724" x="1371600" y="5480050"/>
          <p14:tracePt t="182747" x="1377950" y="5480050"/>
          <p14:tracePt t="182758" x="1384300" y="5480050"/>
          <p14:tracePt t="182779" x="1384300" y="5473700"/>
          <p14:tracePt t="183891" x="1403350" y="5473700"/>
          <p14:tracePt t="183897" x="1409700" y="5473700"/>
          <p14:tracePt t="183907" x="1422400" y="5467350"/>
          <p14:tracePt t="183924" x="1447800" y="5461000"/>
          <p14:tracePt t="183940" x="1454150" y="5454650"/>
          <p14:tracePt t="183957" x="1460500" y="5454650"/>
          <p14:tracePt t="184547" x="1460500" y="5448300"/>
          <p14:tracePt t="184555" x="1473200" y="5448300"/>
          <p14:tracePt t="184563" x="1479550" y="5448300"/>
          <p14:tracePt t="184580" x="1485900" y="5448300"/>
          <p14:tracePt t="184595" x="1492250" y="5448300"/>
          <p14:tracePt t="185025" x="1511300" y="5448300"/>
          <p14:tracePt t="185033" x="1524000" y="5448300"/>
          <p14:tracePt t="185041" x="1549400" y="5448300"/>
          <p14:tracePt t="185056" x="1574800" y="5448300"/>
          <p14:tracePt t="185073" x="1720850" y="5448300"/>
          <p14:tracePt t="185089" x="1860550" y="5467350"/>
          <p14:tracePt t="185106" x="2038350" y="5467350"/>
          <p14:tracePt t="185123" x="2222500" y="5473700"/>
          <p14:tracePt t="185139" x="2349500" y="5480050"/>
          <p14:tracePt t="185156" x="2444750" y="5480050"/>
          <p14:tracePt t="185172" x="2514600" y="5486400"/>
          <p14:tracePt t="185189" x="2609850" y="5486400"/>
          <p14:tracePt t="185206" x="2660650" y="5486400"/>
          <p14:tracePt t="185222" x="2717800" y="5492750"/>
          <p14:tracePt t="185239" x="2813050" y="5499100"/>
          <p14:tracePt t="185256" x="2933700" y="5492750"/>
          <p14:tracePt t="185272" x="3067050" y="5461000"/>
          <p14:tracePt t="185289" x="3175000" y="5441950"/>
          <p14:tracePt t="185306" x="3282950" y="5429250"/>
          <p14:tracePt t="185323" x="3397250" y="5403850"/>
          <p14:tracePt t="185339" x="3435350" y="5403850"/>
          <p14:tracePt t="185363" x="3441700" y="5403850"/>
          <p14:tracePt t="185855" x="3448050" y="5416550"/>
          <p14:tracePt t="185863" x="3467100" y="5422900"/>
          <p14:tracePt t="185872" x="3479800" y="5435600"/>
          <p14:tracePt t="185888" x="3524250" y="5461000"/>
          <p14:tracePt t="185905" x="3587750" y="5505450"/>
          <p14:tracePt t="185922" x="3676650" y="5518150"/>
          <p14:tracePt t="185938" x="3683000" y="5518150"/>
          <p14:tracePt t="186059" x="3676650" y="5511800"/>
          <p14:tracePt t="186121" x="3657600" y="5511800"/>
          <p14:tracePt t="186129" x="3638550" y="5511800"/>
          <p14:tracePt t="186138" x="3600450" y="5511800"/>
          <p14:tracePt t="186155" x="3524250" y="5524500"/>
          <p14:tracePt t="186172" x="3422650" y="5543550"/>
          <p14:tracePt t="186188" x="3308350" y="5556250"/>
          <p14:tracePt t="186205" x="3206750" y="5581650"/>
          <p14:tracePt t="186221" x="3117850" y="5600700"/>
          <p14:tracePt t="186239" x="3022600" y="5651500"/>
          <p14:tracePt t="186239" x="2971800" y="5670550"/>
          <p14:tracePt t="186255" x="2882900" y="5721350"/>
          <p14:tracePt t="186271" x="2794000" y="5765800"/>
          <p14:tracePt t="186288" x="2705100" y="5810250"/>
          <p14:tracePt t="186305" x="2641600" y="5848350"/>
          <p14:tracePt t="186321" x="2578100" y="5892800"/>
          <p14:tracePt t="186338" x="2501900" y="5937250"/>
          <p14:tracePt t="186355" x="2406650" y="5981700"/>
          <p14:tracePt t="186371" x="2343150" y="6026150"/>
          <p14:tracePt t="186388" x="2292350" y="6057900"/>
          <p14:tracePt t="186404" x="2260600" y="6076950"/>
          <p14:tracePt t="186421" x="2241550" y="6096000"/>
          <p14:tracePt t="186438" x="2222500" y="6115050"/>
          <p14:tracePt t="186455" x="2197100" y="6134100"/>
          <p14:tracePt t="186471" x="2184400" y="6140450"/>
          <p14:tracePt t="186488" x="2171700" y="6159500"/>
          <p14:tracePt t="186489" x="2165350" y="6165850"/>
          <p14:tracePt t="186505" x="2152650" y="6172200"/>
          <p14:tracePt t="186521" x="2139950" y="6178550"/>
          <p14:tracePt t="186538" x="2133600" y="6184900"/>
          <p14:tracePt t="186555" x="2120900" y="6191250"/>
          <p14:tracePt t="186571" x="2114550" y="6197600"/>
          <p14:tracePt t="186588" x="2108200" y="6197600"/>
          <p14:tracePt t="186604" x="2101850" y="6203950"/>
          <p14:tracePt t="186639" x="2101850" y="6210300"/>
          <p14:tracePt t="186661" x="2095500" y="6210300"/>
          <p14:tracePt t="186741" x="2095500" y="6203950"/>
          <p14:tracePt t="186749" x="2101850" y="6203950"/>
          <p14:tracePt t="186755" x="2108200" y="6197600"/>
          <p14:tracePt t="186771" x="2114550" y="6191250"/>
          <p14:tracePt t="186788" x="2127250" y="6184900"/>
          <p14:tracePt t="186804" x="2133600" y="6172200"/>
          <p14:tracePt t="186821" x="2146300" y="6165850"/>
          <p14:tracePt t="186838" x="2152650" y="6159500"/>
          <p14:tracePt t="186854" x="2171700" y="6153150"/>
          <p14:tracePt t="186871" x="2209800" y="6146800"/>
          <p14:tracePt t="186887" x="2247900" y="6146800"/>
          <p14:tracePt t="186905" x="2298700" y="6146800"/>
          <p14:tracePt t="186906" x="2311400" y="6146800"/>
          <p14:tracePt t="186921" x="2349500" y="6146800"/>
          <p14:tracePt t="186938" x="2381250" y="6146800"/>
          <p14:tracePt t="186954" x="2413000" y="6146800"/>
          <p14:tracePt t="186971" x="2444750" y="6134100"/>
          <p14:tracePt t="186988" x="2451100" y="6127750"/>
          <p14:tracePt t="187004" x="2463800" y="6121400"/>
          <p14:tracePt t="187021" x="2476500" y="6108700"/>
          <p14:tracePt t="187038" x="2482850" y="6108700"/>
          <p14:tracePt t="187054" x="2495550" y="6096000"/>
          <p14:tracePt t="187071" x="2501900" y="6089650"/>
          <p14:tracePt t="187087" x="2508250" y="6083300"/>
          <p14:tracePt t="187104" x="2520950" y="6076950"/>
          <p14:tracePt t="187121" x="2527300" y="6070600"/>
          <p14:tracePt t="187203" x="2533650" y="6070600"/>
          <p14:tracePt t="187209" x="2540000" y="6076950"/>
          <p14:tracePt t="187221" x="2540000" y="6096000"/>
          <p14:tracePt t="187237" x="2540000" y="6121400"/>
          <p14:tracePt t="187254" x="2546350" y="6165850"/>
          <p14:tracePt t="187271" x="2546350" y="6197600"/>
          <p14:tracePt t="187287" x="2546350" y="6223000"/>
          <p14:tracePt t="187289" x="2546350" y="6229350"/>
          <p14:tracePt t="187304" x="2546350" y="6235700"/>
          <p14:tracePt t="187376" x="2559050" y="6235700"/>
          <p14:tracePt t="187383" x="2565400" y="6235700"/>
          <p14:tracePt t="187397" x="2571750" y="6229350"/>
          <p14:tracePt t="187405" x="2584450" y="6223000"/>
          <p14:tracePt t="187421" x="2597150" y="6210300"/>
          <p14:tracePt t="187437" x="2628900" y="6191250"/>
          <p14:tracePt t="187454" x="2667000" y="6178550"/>
          <p14:tracePt t="187470" x="2686050" y="6159500"/>
          <p14:tracePt t="187487" x="2692400" y="6153150"/>
          <p14:tracePt t="187504" x="2698750" y="6140450"/>
          <p14:tracePt t="187523" x="2705100" y="6140450"/>
          <p14:tracePt t="187537" x="2705100" y="6134100"/>
          <p14:tracePt t="187554" x="2705100" y="6127750"/>
          <p14:tracePt t="187743" x="2711450" y="6127750"/>
          <p14:tracePt t="187765" x="2724150" y="6127750"/>
          <p14:tracePt t="187773" x="2736850" y="6127750"/>
          <p14:tracePt t="187789" x="2743200" y="6127750"/>
          <p14:tracePt t="187797" x="2755900" y="6121400"/>
          <p14:tracePt t="187813" x="2768600" y="6121400"/>
          <p14:tracePt t="187821" x="2774950" y="6115050"/>
          <p14:tracePt t="187837" x="2781300" y="6102350"/>
          <p14:tracePt t="187853" x="2787650" y="6096000"/>
          <p14:tracePt t="187870" x="2800350" y="6089650"/>
          <p14:tracePt t="187887" x="2806700" y="6076950"/>
          <p14:tracePt t="187903" x="2825750" y="6057900"/>
          <p14:tracePt t="187920" x="2844800" y="6038850"/>
          <p14:tracePt t="187937" x="2870200" y="6013450"/>
          <p14:tracePt t="187953" x="2876550" y="6007100"/>
          <p14:tracePt t="187970" x="2882900" y="6000750"/>
          <p14:tracePt t="188157" x="2882900" y="6007100"/>
          <p14:tracePt t="188165" x="2882900" y="6013450"/>
          <p14:tracePt t="188173" x="2882900" y="6019800"/>
          <p14:tracePt t="188186" x="2882900" y="6032500"/>
          <p14:tracePt t="188203" x="2882900" y="6057900"/>
          <p14:tracePt t="188220" x="2882900" y="6076950"/>
          <p14:tracePt t="188236" x="2882900" y="6083300"/>
          <p14:tracePt t="188321" x="2882900" y="6076950"/>
          <p14:tracePt t="188329" x="2901950" y="6064250"/>
          <p14:tracePt t="188337" x="2908300" y="6057900"/>
          <p14:tracePt t="188353" x="2921000" y="6051550"/>
          <p14:tracePt t="188370" x="2933700" y="6038850"/>
          <p14:tracePt t="188386" x="2933700" y="6032500"/>
          <p14:tracePt t="188403" x="2940050" y="6032500"/>
          <p14:tracePt t="188689" x="2946400" y="6038850"/>
          <p14:tracePt t="188697" x="2952750" y="6051550"/>
          <p14:tracePt t="188705" x="2952750" y="6070600"/>
          <p14:tracePt t="188721" x="2952750" y="6083300"/>
          <p14:tracePt t="188737" x="2952750" y="6096000"/>
          <p14:tracePt t="188753" x="2952750" y="6102350"/>
          <p14:tracePt t="188769" x="2946400" y="6121400"/>
          <p14:tracePt t="188786" x="2940050" y="6134100"/>
          <p14:tracePt t="188803" x="2933700" y="6140450"/>
          <p14:tracePt t="188819" x="2927350" y="6146800"/>
          <p14:tracePt t="188836" x="2921000" y="6146800"/>
          <p14:tracePt t="188971" x="2921000" y="6153150"/>
          <p14:tracePt t="189386" x="2921000" y="6159500"/>
          <p14:tracePt t="189402" x="2927350" y="6159500"/>
          <p14:tracePt t="189409" x="2933700" y="6159500"/>
          <p14:tracePt t="189418" x="2940050" y="6159500"/>
          <p14:tracePt t="189435" x="2971800" y="6159500"/>
          <p14:tracePt t="189452" x="3003550" y="6159500"/>
          <p14:tracePt t="189469" x="3041650" y="6159500"/>
          <p14:tracePt t="189485" x="3073400" y="6159500"/>
          <p14:tracePt t="189502" x="3092450" y="6159500"/>
          <p14:tracePt t="189503" x="3098800" y="6159500"/>
          <p14:tracePt t="189519" x="3105150" y="6153150"/>
          <p14:tracePt t="189535" x="3117850" y="6153150"/>
          <p14:tracePt t="189552" x="3130550" y="6146800"/>
          <p14:tracePt t="189569" x="3149600" y="6146800"/>
          <p14:tracePt t="189585" x="3181350" y="6146800"/>
          <p14:tracePt t="189602" x="3219450" y="6146800"/>
          <p14:tracePt t="189619" x="3238500" y="6146800"/>
          <p14:tracePt t="189635" x="3244850" y="6146800"/>
          <p14:tracePt t="189652" x="3251200" y="6146800"/>
          <p14:tracePt t="190467" x="3257550" y="6146800"/>
          <p14:tracePt t="190475" x="3257550" y="6153150"/>
          <p14:tracePt t="190484" x="3263900" y="6153150"/>
          <p14:tracePt t="190501" x="3270250" y="6153150"/>
          <p14:tracePt t="190518" x="3282950" y="6153150"/>
          <p14:tracePt t="190534" x="3289300" y="6159500"/>
          <p14:tracePt t="190551" x="3302000" y="6159500"/>
          <p14:tracePt t="190568" x="3314700" y="6159500"/>
          <p14:tracePt t="190585" x="3371850" y="6172200"/>
          <p14:tracePt t="190601" x="3435350" y="6172200"/>
          <p14:tracePt t="190618" x="3556000" y="6159500"/>
          <p14:tracePt t="190634" x="3702050" y="6108700"/>
          <p14:tracePt t="190651" x="3829050" y="6083300"/>
          <p14:tracePt t="190667" x="3962400" y="6064250"/>
          <p14:tracePt t="190684" x="4083050" y="6038850"/>
          <p14:tracePt t="190701" x="4178300" y="6000750"/>
          <p14:tracePt t="190718" x="4191000" y="6000750"/>
          <p14:tracePt t="190867" x="4191000" y="5994400"/>
          <p14:tracePt t="190873" x="4191000" y="5988050"/>
          <p14:tracePt t="190884" x="4191000" y="5981700"/>
          <p14:tracePt t="190901" x="4197350" y="5975350"/>
          <p14:tracePt t="190917" x="4235450" y="5962650"/>
          <p14:tracePt t="190934" x="4254500" y="5949950"/>
          <p14:tracePt t="190951" x="4279900" y="5943600"/>
          <p14:tracePt t="190967" x="4324350" y="5930900"/>
          <p14:tracePt t="190984" x="4362450" y="5918200"/>
          <p14:tracePt t="191001" x="4413250" y="5905500"/>
          <p14:tracePt t="191017" x="4464050" y="5892800"/>
          <p14:tracePt t="191034" x="4514850" y="5880100"/>
          <p14:tracePt t="191051" x="4578350" y="5867400"/>
          <p14:tracePt t="191067" x="4629150" y="5867400"/>
          <p14:tracePt t="191084" x="4667250" y="5861050"/>
          <p14:tracePt t="191085" x="4686300" y="5861050"/>
          <p14:tracePt t="191101" x="4711700" y="5854700"/>
          <p14:tracePt t="191116" x="4743450" y="5848350"/>
          <p14:tracePt t="191133" x="4762500" y="5848350"/>
          <p14:tracePt t="191150" x="4775200" y="5848350"/>
          <p14:tracePt t="191166" x="4781550" y="5848350"/>
          <p14:tracePt t="191183" x="4787900" y="5848350"/>
          <p14:tracePt t="191200" x="4800600" y="5848350"/>
          <p14:tracePt t="191217" x="4806950" y="5842000"/>
          <p14:tracePt t="191233" x="4832350" y="5829300"/>
          <p14:tracePt t="191250" x="4889500" y="5816600"/>
          <p14:tracePt t="191267" x="4927600" y="5816600"/>
          <p14:tracePt t="191284" x="4972050" y="5816600"/>
          <p14:tracePt t="191300" x="4984750" y="5816600"/>
          <p14:tracePt t="191317" x="4991100" y="5816600"/>
          <p14:tracePt t="191333" x="5003800" y="5816600"/>
          <p14:tracePt t="191350" x="5010150" y="5816600"/>
          <p14:tracePt t="191367" x="5022850" y="5816600"/>
          <p14:tracePt t="191383" x="5022850" y="5810250"/>
          <p14:tracePt t="191501" x="5022850" y="5803900"/>
          <p14:tracePt t="191515" x="5029200" y="5797550"/>
          <p14:tracePt t="191523" x="5035550" y="5797550"/>
          <p14:tracePt t="191539" x="5035550" y="5791200"/>
          <p14:tracePt t="191550" x="5035550" y="5784850"/>
          <p14:tracePt t="191567" x="5041900" y="5784850"/>
          <p14:tracePt t="191583" x="5041900" y="5772150"/>
          <p14:tracePt t="191601" x="5041900" y="5765800"/>
          <p14:tracePt t="191617" x="5041900" y="5753100"/>
          <p14:tracePt t="191633" x="5041900" y="5746750"/>
          <p14:tracePt t="191650" x="5035550" y="5734050"/>
          <p14:tracePt t="191667" x="5022850" y="5734050"/>
          <p14:tracePt t="191683" x="5010150" y="5734050"/>
          <p14:tracePt t="191700" x="4997450" y="5734050"/>
          <p14:tracePt t="191717" x="4984750" y="5746750"/>
          <p14:tracePt t="191733" x="4959350" y="5753100"/>
          <p14:tracePt t="191735" x="4953000" y="5753100"/>
          <p14:tracePt t="191750" x="4946650" y="5740400"/>
          <p14:tracePt t="191767" x="4933950" y="5734050"/>
          <p14:tracePt t="191783" x="4921250" y="5734050"/>
          <p14:tracePt t="191800" x="4914900" y="5727700"/>
          <p14:tracePt t="191817" x="4908550" y="5727700"/>
          <p14:tracePt t="191837" x="4902200" y="5727700"/>
          <p14:tracePt t="192049" x="4902200" y="5734050"/>
          <p14:tracePt t="192063" x="4908550" y="5740400"/>
          <p14:tracePt t="192079" x="4908550" y="5746750"/>
          <p14:tracePt t="192095" x="4914900" y="5753100"/>
          <p14:tracePt t="192127" x="4914900" y="5759450"/>
          <p14:tracePt t="192135" x="4921250" y="5765800"/>
          <p14:tracePt t="192149" x="4927600" y="5765800"/>
          <p14:tracePt t="192173" x="4927600" y="5772150"/>
          <p14:tracePt t="192197" x="4927600" y="5778500"/>
          <p14:tracePt t="192243" x="4933950" y="5778500"/>
          <p14:tracePt t="192267" x="4933950" y="5784850"/>
          <p14:tracePt t="192299" x="4940300" y="5784850"/>
          <p14:tracePt t="192307" x="4946650" y="5791200"/>
          <p14:tracePt t="192316" x="4946650" y="5797550"/>
          <p14:tracePt t="192333" x="4959350" y="5816600"/>
          <p14:tracePt t="192349" x="4972050" y="5842000"/>
          <p14:tracePt t="192366" x="4978400" y="5873750"/>
          <p14:tracePt t="192383" x="4991100" y="5899150"/>
          <p14:tracePt t="192399" x="4997450" y="5911850"/>
          <p14:tracePt t="192416" x="5003800" y="5924550"/>
          <p14:tracePt t="192417" x="5003800" y="5930900"/>
          <p14:tracePt t="192433" x="5010150" y="5937250"/>
          <p14:tracePt t="192450" x="5016500" y="5943600"/>
          <p14:tracePt t="192565" x="5022850" y="5956300"/>
          <p14:tracePt t="192573" x="5022850" y="5962650"/>
          <p14:tracePt t="192589" x="5029200" y="5969000"/>
          <p14:tracePt t="192605" x="5029200" y="5975350"/>
          <p14:tracePt t="193653" x="4991100" y="5956300"/>
          <p14:tracePt t="193661" x="4940300" y="5930900"/>
          <p14:tracePt t="193669" x="4883150" y="5911850"/>
          <p14:tracePt t="193682" x="4838700" y="5886450"/>
          <p14:tracePt t="193698" x="4749800" y="5848350"/>
          <p14:tracePt t="193715" x="4648200" y="5797550"/>
          <p14:tracePt t="193731" x="4616450" y="5772150"/>
          <p14:tracePt t="193748" x="4610100" y="5765800"/>
          <p14:tracePt t="193765" x="4597400" y="5759450"/>
          <p14:tracePt t="193782" x="4591050" y="5734050"/>
          <p14:tracePt t="193798" x="4572000" y="5702300"/>
          <p14:tracePt t="193815" x="4540250" y="5664200"/>
          <p14:tracePt t="193832" x="4521200" y="5626100"/>
          <p14:tracePt t="193848" x="4495800" y="5594350"/>
          <p14:tracePt t="193849" x="4489450" y="5575300"/>
          <p14:tracePt t="193865" x="4476750" y="5543550"/>
          <p14:tracePt t="193882" x="4464050" y="5505450"/>
          <p14:tracePt t="193898" x="4451350" y="5473700"/>
          <p14:tracePt t="193915" x="4438650" y="5410200"/>
          <p14:tracePt t="193932" x="4432300" y="5372100"/>
          <p14:tracePt t="193948" x="4425950" y="5334000"/>
          <p14:tracePt t="193965" x="4419600" y="5314950"/>
          <p14:tracePt t="193982" x="4406900" y="5302250"/>
          <p14:tracePt t="193998" x="4400550" y="5289550"/>
          <p14:tracePt t="194015" x="4387850" y="5283200"/>
          <p14:tracePt t="194031" x="4349750" y="5270500"/>
          <p14:tracePt t="194048" x="4298950" y="5257800"/>
          <p14:tracePt t="194065" x="4254500" y="5245100"/>
          <p14:tracePt t="194081" x="4203700" y="5232400"/>
          <p14:tracePt t="194098" x="4152900" y="5219700"/>
          <p14:tracePt t="194099" x="4127500" y="5213350"/>
          <p14:tracePt t="194115" x="4089400" y="5200650"/>
          <p14:tracePt t="194131" x="4064000" y="5187950"/>
          <p14:tracePt t="194155" x="4064000" y="5181600"/>
          <p14:tracePt t="194217" x="4064000" y="5175250"/>
          <p14:tracePt t="194225" x="4070350" y="5156200"/>
          <p14:tracePt t="194235" x="4083050" y="5143500"/>
          <p14:tracePt t="194248" x="4102100" y="5124450"/>
          <p14:tracePt t="194264" x="4165600" y="5067300"/>
          <p14:tracePt t="194281" x="4222750" y="5016500"/>
          <p14:tracePt t="194298" x="4305300" y="4972050"/>
          <p14:tracePt t="194314" x="4406900" y="4927600"/>
          <p14:tracePt t="194331" x="4521200" y="4876800"/>
          <p14:tracePt t="194348" x="4648200" y="4813300"/>
          <p14:tracePt t="194365" x="4762500" y="4730750"/>
          <p14:tracePt t="194381" x="4800600" y="4699000"/>
          <p14:tracePt t="194398" x="4806950" y="4679950"/>
          <p14:tracePt t="194414" x="4813300" y="4673600"/>
          <p14:tracePt t="194431" x="4826000" y="4667250"/>
          <p14:tracePt t="194447" x="4832350" y="4654550"/>
          <p14:tracePt t="194464" x="4832350" y="4648200"/>
          <p14:tracePt t="194481" x="4832350" y="4629150"/>
          <p14:tracePt t="194483" x="4826000" y="4629150"/>
          <p14:tracePt t="194498" x="4813300" y="4622800"/>
          <p14:tracePt t="194516" x="4787900" y="4610100"/>
          <p14:tracePt t="194531" x="4775200" y="4597400"/>
          <p14:tracePt t="194548" x="4768850" y="4597400"/>
          <p14:tracePt t="194564" x="4768850" y="4578350"/>
          <p14:tracePt t="194581" x="4768850" y="4552950"/>
          <p14:tracePt t="194598" x="4775200" y="4521200"/>
          <p14:tracePt t="194615" x="4819650" y="4445000"/>
          <p14:tracePt t="194631" x="4857750" y="4413250"/>
          <p14:tracePt t="194648" x="4895850" y="4375150"/>
          <p14:tracePt t="194664" x="4946650" y="4330700"/>
          <p14:tracePt t="194681" x="5003800" y="4298950"/>
          <p14:tracePt t="194697" x="5092700" y="4260850"/>
          <p14:tracePt t="194714" x="5200650" y="4210050"/>
          <p14:tracePt t="194731" x="5289550" y="4171950"/>
          <p14:tracePt t="194747" x="5378450" y="4152900"/>
          <p14:tracePt t="194764" x="5467350" y="4133850"/>
          <p14:tracePt t="194765" x="5511800" y="4133850"/>
          <p14:tracePt t="194781" x="5588000" y="4133850"/>
          <p14:tracePt t="194797" x="5645150" y="4133850"/>
          <p14:tracePt t="194814" x="5702300" y="4140200"/>
          <p14:tracePt t="194831" x="5778500" y="4146550"/>
          <p14:tracePt t="194847" x="5873750" y="4152900"/>
          <p14:tracePt t="194864" x="5969000" y="4152900"/>
          <p14:tracePt t="194881" x="6089650" y="4152900"/>
          <p14:tracePt t="194897" x="6261100" y="4152900"/>
          <p14:tracePt t="194914" x="6356350" y="4165600"/>
          <p14:tracePt t="194931" x="6445250" y="4171950"/>
          <p14:tracePt t="194947" x="6534150" y="4191000"/>
          <p14:tracePt t="194964" x="6623050" y="4203700"/>
          <p14:tracePt t="194981" x="6711950" y="4216400"/>
          <p14:tracePt t="194997" x="6781800" y="4235450"/>
          <p14:tracePt t="195014" x="6838950" y="4254500"/>
          <p14:tracePt t="195015" x="6864350" y="4260850"/>
          <p14:tracePt t="195031" x="6940550" y="4286250"/>
          <p14:tracePt t="195047" x="6991350" y="4305300"/>
          <p14:tracePt t="195064" x="7029450" y="4324350"/>
          <p14:tracePt t="195080" x="7067550" y="4337050"/>
          <p14:tracePt t="195097" x="7099300" y="4349750"/>
          <p14:tracePt t="195114" x="7118350" y="4356100"/>
          <p14:tracePt t="195130" x="7143750" y="4368800"/>
          <p14:tracePt t="195147" x="7169150" y="4381500"/>
          <p14:tracePt t="195164" x="7213600" y="4406900"/>
          <p14:tracePt t="195180" x="7219950" y="4438650"/>
          <p14:tracePt t="195197" x="7232650" y="4464050"/>
          <p14:tracePt t="195214" x="7245350" y="4502150"/>
          <p14:tracePt t="195230" x="7258050" y="4540250"/>
          <p14:tracePt t="195247" x="7264400" y="4591050"/>
          <p14:tracePt t="195264" x="7264400" y="4629150"/>
          <p14:tracePt t="195281" x="7264400" y="4692650"/>
          <p14:tracePt t="195297" x="7251700" y="4730750"/>
          <p14:tracePt t="195314" x="7245350" y="4768850"/>
          <p14:tracePt t="195330" x="7232650" y="4800600"/>
          <p14:tracePt t="195347" x="7226300" y="4838700"/>
          <p14:tracePt t="195363" x="7213600" y="4864100"/>
          <p14:tracePt t="195380" x="7200900" y="4876800"/>
          <p14:tracePt t="195397" x="7194550" y="4895850"/>
          <p14:tracePt t="195413" x="7181850" y="4902200"/>
          <p14:tracePt t="195430" x="7169150" y="4914900"/>
          <p14:tracePt t="195431" x="7156450" y="4927600"/>
          <p14:tracePt t="195447" x="7118350" y="4946650"/>
          <p14:tracePt t="195463" x="7073900" y="4959350"/>
          <p14:tracePt t="195480" x="7023100" y="4972050"/>
          <p14:tracePt t="195497" x="6972300" y="4984750"/>
          <p14:tracePt t="195513" x="6915150" y="4991100"/>
          <p14:tracePt t="195530" x="6838950" y="4997450"/>
          <p14:tracePt t="195531" x="6788150" y="5003800"/>
          <p14:tracePt t="195547" x="6661150" y="5003800"/>
          <p14:tracePt t="195563" x="6534150" y="5003800"/>
          <p14:tracePt t="195580" x="6400800" y="5016500"/>
          <p14:tracePt t="195597" x="6286500" y="5022850"/>
          <p14:tracePt t="195613" x="6197600" y="5035550"/>
          <p14:tracePt t="195630" x="6121400" y="5041900"/>
          <p14:tracePt t="195647" x="6032500" y="5041900"/>
          <p14:tracePt t="195663" x="5943600" y="5035550"/>
          <p14:tracePt t="195680" x="5848350" y="4997450"/>
          <p14:tracePt t="195681" x="5803900" y="4984750"/>
          <p14:tracePt t="195697" x="5715000" y="4959350"/>
          <p14:tracePt t="195713" x="5626100" y="4946650"/>
          <p14:tracePt t="195730" x="5556250" y="4946650"/>
          <p14:tracePt t="195746" x="5511800" y="4946650"/>
          <p14:tracePt t="195763" x="5461000" y="4959350"/>
          <p14:tracePt t="195780" x="5403850" y="4972050"/>
          <p14:tracePt t="195797" x="5340350" y="4972050"/>
          <p14:tracePt t="195813" x="5251450" y="4959350"/>
          <p14:tracePt t="195830" x="5200650" y="4959350"/>
          <p14:tracePt t="195847" x="5137150" y="4959350"/>
          <p14:tracePt t="195863" x="5054600" y="4959350"/>
          <p14:tracePt t="195880" x="4946650" y="4946650"/>
          <p14:tracePt t="195896" x="4813300" y="4921250"/>
          <p14:tracePt t="195913" x="4737100" y="4908550"/>
          <p14:tracePt t="195930" x="4673600" y="4895850"/>
          <p14:tracePt t="195947" x="4603750" y="4883150"/>
          <p14:tracePt t="195963" x="4552950" y="4883150"/>
          <p14:tracePt t="195980" x="4508500" y="4883150"/>
          <p14:tracePt t="195996" x="4464050" y="4883150"/>
          <p14:tracePt t="196013" x="4413250" y="4883150"/>
          <p14:tracePt t="196030" x="4362450" y="4883150"/>
          <p14:tracePt t="196046" x="4318000" y="4870450"/>
          <p14:tracePt t="196063" x="4273550" y="4857750"/>
          <p14:tracePt t="196080" x="4216400" y="4832350"/>
          <p14:tracePt t="196096" x="4159250" y="4806950"/>
          <p14:tracePt t="196113" x="4127500" y="4781550"/>
          <p14:tracePt t="196129" x="4108450" y="4756150"/>
          <p14:tracePt t="196146" x="4102100" y="4743450"/>
          <p14:tracePt t="196163" x="4095750" y="4718050"/>
          <p14:tracePt t="196180" x="4089400" y="4711700"/>
          <p14:tracePt t="196181" x="4089400" y="4705350"/>
          <p14:tracePt t="196197" x="4089400" y="4673600"/>
          <p14:tracePt t="196213" x="4095750" y="4635500"/>
          <p14:tracePt t="196230" x="4108450" y="4597400"/>
          <p14:tracePt t="196246" x="4146550" y="4552950"/>
          <p14:tracePt t="196263" x="4178300" y="4514850"/>
          <p14:tracePt t="196279" x="4210050" y="4483100"/>
          <p14:tracePt t="196296" x="4241800" y="4457700"/>
          <p14:tracePt t="196313" x="4279900" y="4425950"/>
          <p14:tracePt t="196329" x="4318000" y="4406900"/>
          <p14:tracePt t="196346" x="4387850" y="4387850"/>
          <p14:tracePt t="196347" x="4457700" y="4381500"/>
          <p14:tracePt t="196363" x="4565650" y="4362450"/>
          <p14:tracePt t="196379" x="4679950" y="4362450"/>
          <p14:tracePt t="196396" x="4806950" y="4356100"/>
          <p14:tracePt t="196413" x="4959350" y="4349750"/>
          <p14:tracePt t="196429" x="5099050" y="4330700"/>
          <p14:tracePt t="196446" x="5238750" y="4324350"/>
          <p14:tracePt t="196447" x="5302250" y="4318000"/>
          <p14:tracePt t="196463" x="5461000" y="4318000"/>
          <p14:tracePt t="196479" x="5651500" y="4337050"/>
          <p14:tracePt t="196496" x="5861050" y="4337050"/>
          <p14:tracePt t="196512" x="6064250" y="4324350"/>
          <p14:tracePt t="196529" x="6223000" y="4305300"/>
          <p14:tracePt t="196546" x="6350000" y="4298950"/>
          <p14:tracePt t="196562" x="6502400" y="4298950"/>
          <p14:tracePt t="196579" x="6642100" y="4298950"/>
          <p14:tracePt t="196596" x="6769100" y="4318000"/>
          <p14:tracePt t="196597" x="6826250" y="4324350"/>
          <p14:tracePt t="196613" x="6915150" y="4337050"/>
          <p14:tracePt t="196629" x="7004050" y="4356100"/>
          <p14:tracePt t="196646" x="7080250" y="4368800"/>
          <p14:tracePt t="196662" x="7137400" y="4381500"/>
          <p14:tracePt t="196679" x="7188200" y="4394200"/>
          <p14:tracePt t="196696" x="7239000" y="4406900"/>
          <p14:tracePt t="196713" x="7283450" y="4425950"/>
          <p14:tracePt t="196730" x="7308850" y="4432300"/>
          <p14:tracePt t="196746" x="7346950" y="4438650"/>
          <p14:tracePt t="196762" x="7378700" y="4451350"/>
          <p14:tracePt t="196780" x="7404100" y="4470400"/>
          <p14:tracePt t="196796" x="7416800" y="4476750"/>
          <p14:tracePt t="196812" x="7429500" y="4489450"/>
          <p14:tracePt t="196830" x="7429500" y="4495800"/>
          <p14:tracePt t="196846" x="7442200" y="4514850"/>
          <p14:tracePt t="196863" x="7442200" y="4552950"/>
          <p14:tracePt t="196879" x="7435850" y="4597400"/>
          <p14:tracePt t="196896" x="7416800" y="4648200"/>
          <p14:tracePt t="196912" x="7378700" y="4692650"/>
          <p14:tracePt t="196929" x="7327900" y="4743450"/>
          <p14:tracePt t="196946" x="7251700" y="4787900"/>
          <p14:tracePt t="196962" x="7143750" y="4826000"/>
          <p14:tracePt t="196979" x="7010400" y="4857750"/>
          <p14:tracePt t="196996" x="6794500" y="4902200"/>
          <p14:tracePt t="197012" x="6654800" y="4933950"/>
          <p14:tracePt t="197029" x="6521450" y="4953000"/>
          <p14:tracePt t="197045" x="6381750" y="4946650"/>
          <p14:tracePt t="197062" x="6223000" y="4895850"/>
          <p14:tracePt t="197079" x="6038850" y="4870450"/>
          <p14:tracePt t="197095" x="5861050" y="4864100"/>
          <p14:tracePt t="197112" x="5702300" y="4851400"/>
          <p14:tracePt t="197113" x="5638800" y="4851400"/>
          <p14:tracePt t="197129" x="5486400" y="4845050"/>
          <p14:tracePt t="197145" x="5359400" y="4845050"/>
          <p14:tracePt t="197162" x="5257800" y="4838700"/>
          <p14:tracePt t="197179" x="5194300" y="4851400"/>
          <p14:tracePt t="197195" x="5143500" y="4864100"/>
          <p14:tracePt t="197212" x="5092700" y="4876800"/>
          <p14:tracePt t="197229" x="5060950" y="4889500"/>
          <p14:tracePt t="197245" x="5029200" y="4895850"/>
          <p14:tracePt t="197262" x="5003800" y="4902200"/>
          <p14:tracePt t="197278" x="4991100" y="4908550"/>
          <p14:tracePt t="197295" x="4984750" y="4908550"/>
          <p14:tracePt t="197312" x="4972050" y="4908550"/>
          <p14:tracePt t="197328" x="4965700" y="4908550"/>
          <p14:tracePt t="197419" x="4965700" y="4914900"/>
          <p14:tracePt t="197427" x="4965700" y="4921250"/>
          <p14:tracePt t="197441" x="4972050" y="4940300"/>
          <p14:tracePt t="197449" x="4978400" y="4959350"/>
          <p14:tracePt t="197462" x="4984750" y="4978400"/>
          <p14:tracePt t="197478" x="5003800" y="5041900"/>
          <p14:tracePt t="197495" x="5035550" y="5124450"/>
          <p14:tracePt t="197512" x="5054600" y="5226050"/>
          <p14:tracePt t="197529" x="5080000" y="5314950"/>
          <p14:tracePt t="197529" x="5086350" y="5346700"/>
          <p14:tracePt t="197545" x="5099050" y="5397500"/>
          <p14:tracePt t="197562" x="5105400" y="5429250"/>
          <p14:tracePt t="197578" x="5105400" y="5454650"/>
          <p14:tracePt t="197595" x="5105400" y="5467350"/>
          <p14:tracePt t="197612" x="5105400" y="5473700"/>
          <p14:tracePt t="197629" x="5099050" y="5486400"/>
          <p14:tracePt t="197645" x="5086350" y="5499100"/>
          <p14:tracePt t="197662" x="5086350" y="5505450"/>
          <p14:tracePt t="197678" x="5073650" y="5518150"/>
          <p14:tracePt t="197695" x="5073650" y="5530850"/>
          <p14:tracePt t="197712" x="5067300" y="5556250"/>
          <p14:tracePt t="197728" x="5054600" y="5588000"/>
          <p14:tracePt t="197745" x="5041900" y="5670550"/>
          <p14:tracePt t="197761" x="5022850" y="5765800"/>
          <p14:tracePt t="197778" x="5010150" y="5867400"/>
          <p14:tracePt t="197780" x="5003800" y="5911850"/>
          <p14:tracePt t="197795" x="4984750" y="5988050"/>
          <p14:tracePt t="197811" x="4978400" y="6038850"/>
          <p14:tracePt t="197828" x="4965700" y="6070600"/>
          <p14:tracePt t="197845" x="4959350" y="6089650"/>
          <p14:tracePt t="197861" x="4953000" y="6096000"/>
          <p14:tracePt t="197878" x="4953000" y="6102350"/>
          <p14:tracePt t="197894" x="4953000" y="6108700"/>
          <p14:tracePt t="198185" x="4953000" y="6115050"/>
          <p14:tracePt t="198193" x="4953000" y="6121400"/>
          <p14:tracePt t="198201" x="4953000" y="6127750"/>
          <p14:tracePt t="198225" x="4953000" y="6134100"/>
          <p14:tracePt t="198241" x="4959350" y="6134100"/>
          <p14:tracePt t="198389" x="4965700" y="6134100"/>
          <p14:tracePt t="198397" x="4978400" y="6127750"/>
          <p14:tracePt t="198413" x="4984750" y="6127750"/>
          <p14:tracePt t="198421" x="4991100" y="6121400"/>
          <p14:tracePt t="198429" x="4991100" y="6115050"/>
          <p14:tracePt t="198445" x="4997450" y="6115050"/>
          <p14:tracePt t="198445" x="5003800" y="6108700"/>
          <p14:tracePt t="198461" x="5016500" y="6096000"/>
          <p14:tracePt t="198478" x="5022850" y="6096000"/>
          <p14:tracePt t="198655" x="5016500" y="6096000"/>
          <p14:tracePt t="198663" x="5010150" y="6102350"/>
          <p14:tracePt t="198671" x="4991100" y="6108700"/>
          <p14:tracePt t="198679" x="4965700" y="6115050"/>
          <p14:tracePt t="198694" x="4940300" y="6121400"/>
          <p14:tracePt t="198711" x="4851400" y="6140450"/>
          <p14:tracePt t="198727" x="4762500" y="6146800"/>
          <p14:tracePt t="198744" x="4667250" y="6146800"/>
          <p14:tracePt t="198761" x="4533900" y="6146800"/>
          <p14:tracePt t="198777" x="4406900" y="6140450"/>
          <p14:tracePt t="198794" x="4311650" y="6140450"/>
          <p14:tracePt t="198811" x="4191000" y="6140450"/>
          <p14:tracePt t="198827" x="4146550" y="6140450"/>
          <p14:tracePt t="198844" x="4089400" y="6140450"/>
          <p14:tracePt t="198860" x="4013200" y="6153150"/>
          <p14:tracePt t="198877" x="3924300" y="6153150"/>
          <p14:tracePt t="198894" x="3829050" y="6140450"/>
          <p14:tracePt t="198910" x="3683000" y="6108700"/>
          <p14:tracePt t="198927" x="3492500" y="6089650"/>
          <p14:tracePt t="198944" x="3263900" y="6070600"/>
          <p14:tracePt t="198961" x="2921000" y="6057900"/>
          <p14:tracePt t="198977" x="2749550" y="6057900"/>
          <p14:tracePt t="198994" x="2609850" y="6057900"/>
          <p14:tracePt t="199010" x="2540000" y="6057900"/>
          <p14:tracePt t="199027" x="2463800" y="6057900"/>
          <p14:tracePt t="199044" x="2381250" y="6057900"/>
          <p14:tracePt t="199060" x="2317750" y="6070600"/>
          <p14:tracePt t="199077" x="2260600" y="6076950"/>
          <p14:tracePt t="199094" x="2203450" y="6089650"/>
          <p14:tracePt t="199110" x="2184400" y="6096000"/>
          <p14:tracePt t="199127" x="2159000" y="6102350"/>
          <p14:tracePt t="199143" x="2114550" y="6115050"/>
          <p14:tracePt t="199160" x="2063750" y="6127750"/>
          <p14:tracePt t="199177" x="2019300" y="6134100"/>
          <p14:tracePt t="199193" x="1968500" y="6140450"/>
          <p14:tracePt t="199210" x="1924050" y="6140450"/>
          <p14:tracePt t="199211" x="1905000" y="6140450"/>
          <p14:tracePt t="199227" x="1879600" y="6134100"/>
          <p14:tracePt t="199243" x="1866900" y="6127750"/>
          <p14:tracePt t="199260" x="1860550" y="6127750"/>
          <p14:tracePt t="199277" x="1860550" y="6121400"/>
          <p14:tracePt t="199461" x="1860550" y="6115050"/>
          <p14:tracePt t="199469" x="1866900" y="6115050"/>
          <p14:tracePt t="199477" x="1917700" y="6115050"/>
          <p14:tracePt t="199493" x="2152650" y="6121400"/>
          <p14:tracePt t="199510" x="2546350" y="6134100"/>
          <p14:tracePt t="199527" x="3155950" y="6146800"/>
          <p14:tracePt t="199543" x="3898900" y="6089650"/>
          <p14:tracePt t="199560" x="4572000" y="6064250"/>
          <p14:tracePt t="199577" x="5041900" y="6089650"/>
          <p14:tracePt t="199593" x="5251450" y="6089650"/>
          <p14:tracePt t="199610" x="5340350" y="6076950"/>
          <p14:tracePt t="199611" x="5359400" y="6070600"/>
          <p14:tracePt t="199627" x="5365750" y="6057900"/>
          <p14:tracePt t="199643" x="5372100" y="6057900"/>
          <p14:tracePt t="199665" x="5378450" y="6051550"/>
          <p14:tracePt t="199676" x="5384800" y="6045200"/>
          <p14:tracePt t="199693" x="5391150" y="6038850"/>
          <p14:tracePt t="199710" x="5397500" y="6032500"/>
          <p14:tracePt t="199727" x="5410200" y="6019800"/>
          <p14:tracePt t="199743" x="5422900" y="6013450"/>
          <p14:tracePt t="199760" x="5435600" y="6000750"/>
          <p14:tracePt t="199777" x="5454650" y="5988050"/>
          <p14:tracePt t="199793" x="5492750" y="5969000"/>
          <p14:tracePt t="199810" x="5518150" y="5943600"/>
          <p14:tracePt t="199826" x="5549900" y="5911850"/>
          <p14:tracePt t="199843" x="5562600" y="5886450"/>
          <p14:tracePt t="199860" x="5562600" y="5867400"/>
          <p14:tracePt t="199877" x="5556250" y="5848350"/>
          <p14:tracePt t="199893" x="5530850" y="5829300"/>
          <p14:tracePt t="199910" x="5499100" y="5816600"/>
          <p14:tracePt t="199926" x="5454650" y="5803900"/>
          <p14:tracePt t="199943" x="5422900" y="5803900"/>
          <p14:tracePt t="199959" x="5384800" y="5803900"/>
          <p14:tracePt t="199976" x="5359400" y="5803900"/>
          <p14:tracePt t="199993" x="5327650" y="5803900"/>
          <p14:tracePt t="200009" x="5295900" y="5816600"/>
          <p14:tracePt t="200027" x="5257800" y="5822950"/>
          <p14:tracePt t="200043" x="5226050" y="5829300"/>
          <p14:tracePt t="200059" x="5207000" y="5835650"/>
          <p14:tracePt t="200076" x="5181600" y="5842000"/>
          <p14:tracePt t="200093" x="5156200" y="5848350"/>
          <p14:tracePt t="200109" x="5130800" y="5854700"/>
          <p14:tracePt t="200126" x="5118100" y="5854700"/>
          <p14:tracePt t="200127" x="5111750" y="5854700"/>
          <p14:tracePt t="200143" x="5105400" y="5854700"/>
          <p14:tracePt t="200159" x="5099050" y="5854700"/>
          <p14:tracePt t="200176" x="5086350" y="5854700"/>
          <p14:tracePt t="200192" x="5080000" y="5854700"/>
          <p14:tracePt t="200323" x="5073650" y="5854700"/>
          <p14:tracePt t="200331" x="5073650" y="5835650"/>
          <p14:tracePt t="200347" x="5080000" y="5816600"/>
          <p14:tracePt t="200359" x="5080000" y="5810250"/>
          <p14:tracePt t="200376" x="5105400" y="5797550"/>
          <p14:tracePt t="200393" x="5149850" y="5772150"/>
          <p14:tracePt t="200409" x="5187950" y="5772150"/>
          <p14:tracePt t="200426" x="5232400" y="5772150"/>
          <p14:tracePt t="200442" x="5270500" y="5772150"/>
          <p14:tracePt t="200459" x="5308600" y="5784850"/>
          <p14:tracePt t="200476" x="5334000" y="5803900"/>
          <p14:tracePt t="200492" x="5353050" y="5835650"/>
          <p14:tracePt t="200509" x="5372100" y="5880100"/>
          <p14:tracePt t="200526" x="5384800" y="5911850"/>
          <p14:tracePt t="200527" x="5391150" y="5930900"/>
          <p14:tracePt t="200543" x="5391150" y="5949950"/>
          <p14:tracePt t="200559" x="5397500" y="5956300"/>
          <p14:tracePt t="200643" x="5403850" y="5956300"/>
          <p14:tracePt t="200651" x="5410200" y="5956300"/>
          <p14:tracePt t="200667" x="5410200" y="5937250"/>
          <p14:tracePt t="200676" x="5410200" y="5930900"/>
          <p14:tracePt t="200692" x="5416550" y="5905500"/>
          <p14:tracePt t="200709" x="5422900" y="5880100"/>
          <p14:tracePt t="200725" x="5429250" y="5867400"/>
          <p14:tracePt t="200742" x="5429250" y="5848350"/>
          <p14:tracePt t="200759" x="5429250" y="5842000"/>
          <p14:tracePt t="200775" x="5429250" y="5835650"/>
          <p14:tracePt t="200793" x="5435600" y="5829300"/>
          <p14:tracePt t="200809" x="5441950" y="5816600"/>
          <p14:tracePt t="200825" x="5448300" y="5816600"/>
          <p14:tracePt t="200855" x="5454650" y="5816600"/>
          <p14:tracePt t="200863" x="5461000" y="5816600"/>
          <p14:tracePt t="200875" x="5467350" y="5816600"/>
          <p14:tracePt t="200892" x="5473700" y="5816600"/>
          <p14:tracePt t="200909" x="5480050" y="5822950"/>
          <p14:tracePt t="200949" x="5480050" y="5829300"/>
          <p14:tracePt t="200957" x="5480050" y="5835650"/>
          <p14:tracePt t="200965" x="5480050" y="5842000"/>
          <p14:tracePt t="200975" x="5473700" y="5842000"/>
          <p14:tracePt t="200992" x="5467350" y="5861050"/>
          <p14:tracePt t="201009" x="5461000" y="5867400"/>
          <p14:tracePt t="201025" x="5454650" y="5867400"/>
          <p14:tracePt t="201042" x="5454650" y="5873750"/>
          <p14:tracePt t="201137" x="5454650" y="5880100"/>
          <p14:tracePt t="201153" x="5467350" y="5886450"/>
          <p14:tracePt t="201161" x="5486400" y="5886450"/>
          <p14:tracePt t="201175" x="5499100" y="5886450"/>
          <p14:tracePt t="201192" x="5549900" y="5899150"/>
          <p14:tracePt t="201208" x="5568950" y="5899150"/>
          <p14:tracePt t="201225" x="5588000" y="5899150"/>
          <p14:tracePt t="201242" x="5600700" y="5899150"/>
          <p14:tracePt t="201258" x="5607050" y="5892800"/>
          <p14:tracePt t="201275" x="5619750" y="5880100"/>
          <p14:tracePt t="201293" x="5626100" y="5873750"/>
          <p14:tracePt t="201473" x="5632450" y="5873750"/>
          <p14:tracePt t="201489" x="5638800" y="5873750"/>
          <p14:tracePt t="201497" x="5651500" y="5880100"/>
          <p14:tracePt t="201508" x="5670550" y="5886450"/>
          <p14:tracePt t="201525" x="5702300" y="5892800"/>
          <p14:tracePt t="201541" x="5740400" y="5899150"/>
          <p14:tracePt t="201558" x="5759450" y="5905500"/>
          <p14:tracePt t="201559" x="5772150" y="5905500"/>
          <p14:tracePt t="201575" x="5778500" y="5905500"/>
          <p14:tracePt t="201591" x="5784850" y="5905500"/>
          <p14:tracePt t="201623" x="5791200" y="5905500"/>
          <p14:tracePt t="201967" x="5797550" y="5905500"/>
          <p14:tracePt t="201975" x="5803900" y="5911850"/>
          <p14:tracePt t="201991" x="5810250" y="5911850"/>
          <p14:tracePt t="201999" x="5816600" y="5911850"/>
          <p14:tracePt t="202015" x="5822950" y="5911850"/>
          <p14:tracePt t="202024" x="5835650" y="5905500"/>
          <p14:tracePt t="202041" x="5867400" y="5892800"/>
          <p14:tracePt t="202058" x="5892800" y="5873750"/>
          <p14:tracePt t="202074" x="5924550" y="5842000"/>
          <p14:tracePt t="202091" x="5949950" y="5816600"/>
          <p14:tracePt t="202108" x="5969000" y="5784850"/>
          <p14:tracePt t="202124" x="5981700" y="5778500"/>
          <p14:tracePt t="202209" x="5981700" y="5797550"/>
          <p14:tracePt t="202217" x="5975350" y="5816600"/>
          <p14:tracePt t="202225" x="5969000" y="5835650"/>
          <p14:tracePt t="202241" x="5956300" y="5867400"/>
          <p14:tracePt t="202258" x="5943600" y="5892800"/>
          <p14:tracePt t="202274" x="5937250" y="5905500"/>
          <p14:tracePt t="202291" x="5937250" y="5911850"/>
          <p14:tracePt t="202308" x="5930900" y="5918200"/>
          <p14:tracePt t="202324" x="5930900" y="5924550"/>
          <p14:tracePt t="202469" x="5937250" y="5918200"/>
          <p14:tracePt t="202483" x="5943600" y="5911850"/>
          <p14:tracePt t="202491" x="5949950" y="5905500"/>
          <p14:tracePt t="202507" x="5962650" y="5899150"/>
          <p14:tracePt t="202524" x="5981700" y="5873750"/>
          <p14:tracePt t="202540" x="5994400" y="5867400"/>
          <p14:tracePt t="202557" x="6007100" y="5854700"/>
          <p14:tracePt t="202574" x="6019800" y="5848350"/>
          <p14:tracePt t="202591" x="6026150" y="5842000"/>
          <p14:tracePt t="202607" x="6032500" y="5842000"/>
          <p14:tracePt t="202624" x="6045200" y="5842000"/>
          <p14:tracePt t="202625" x="6045200" y="5848350"/>
          <p14:tracePt t="202641" x="6051550" y="5861050"/>
          <p14:tracePt t="202659" x="6051550" y="5880100"/>
          <p14:tracePt t="202674" x="6038850" y="5911850"/>
          <p14:tracePt t="202690" x="6013450" y="5930900"/>
          <p14:tracePt t="202707" x="6007100" y="5943600"/>
          <p14:tracePt t="202724" x="6000750" y="5949950"/>
          <p14:tracePt t="202740" x="6000750" y="5962650"/>
          <p14:tracePt t="202757" x="5994400" y="5962650"/>
          <p14:tracePt t="202774" x="5994400" y="5969000"/>
          <p14:tracePt t="202790" x="6000750" y="5975350"/>
          <p14:tracePt t="202809" x="6007100" y="5988050"/>
          <p14:tracePt t="202824" x="6019800" y="5994400"/>
          <p14:tracePt t="202840" x="6026150" y="6007100"/>
          <p14:tracePt t="202857" x="6026150" y="6013450"/>
          <p14:tracePt t="202873" x="6007100" y="6026150"/>
          <p14:tracePt t="202890" x="5943600" y="6038850"/>
          <p14:tracePt t="202907" x="5765800" y="6051550"/>
          <p14:tracePt t="202924" x="5594350" y="6051550"/>
          <p14:tracePt t="202940" x="5403850" y="6038850"/>
          <p14:tracePt t="202957" x="5251450" y="6032500"/>
          <p14:tracePt t="202974" x="5143500" y="6051550"/>
          <p14:tracePt t="202990" x="5054600" y="6064250"/>
          <p14:tracePt t="203007" x="4965700" y="6089650"/>
          <p14:tracePt t="203024" x="4826000" y="6096000"/>
          <p14:tracePt t="203040" x="4737100" y="6102350"/>
          <p14:tracePt t="203057" x="4616450" y="6102350"/>
          <p14:tracePt t="203073" x="4527550" y="6083300"/>
          <p14:tracePt t="203090" x="4470400" y="6070600"/>
          <p14:tracePt t="203107" x="4419600" y="6070600"/>
          <p14:tracePt t="203109" x="4406900" y="6070600"/>
          <p14:tracePt t="203123" x="4387850" y="6070600"/>
          <p14:tracePt t="203140" x="4356100" y="6070600"/>
          <p14:tracePt t="203142" x="4343400" y="6070600"/>
          <p14:tracePt t="203157" x="4330700" y="6070600"/>
          <p14:tracePt t="203173" x="4305300" y="6070600"/>
          <p14:tracePt t="203190" x="4273550" y="6070600"/>
          <p14:tracePt t="203207" x="4248150" y="6070600"/>
          <p14:tracePt t="203223" x="4229100" y="6070600"/>
          <p14:tracePt t="203240" x="4216400" y="6083300"/>
          <p14:tracePt t="203256" x="4197350" y="6083300"/>
          <p14:tracePt t="203273" x="4184650" y="6083300"/>
          <p14:tracePt t="203275" x="4178300" y="6083300"/>
          <p14:tracePt t="203369" x="4191000" y="6083300"/>
          <p14:tracePt t="203377" x="4229100" y="6083300"/>
          <p14:tracePt t="203390" x="4292600" y="6070600"/>
          <p14:tracePt t="203407" x="4578350" y="6064250"/>
          <p14:tracePt t="203423" x="4832350" y="6096000"/>
          <p14:tracePt t="203440" x="5118100" y="6134100"/>
          <p14:tracePt t="203456" x="5346700" y="6153150"/>
          <p14:tracePt t="203473" x="5492750" y="6153150"/>
          <p14:tracePt t="203490" x="5632450" y="6165850"/>
          <p14:tracePt t="203506" x="5721350" y="6172200"/>
          <p14:tracePt t="203523" x="5803900" y="6178550"/>
          <p14:tracePt t="203540" x="5892800" y="6178550"/>
          <p14:tracePt t="203557" x="6007100" y="6165850"/>
          <p14:tracePt t="203573" x="6096000" y="6146800"/>
          <p14:tracePt t="203590" x="6178550" y="6146800"/>
          <p14:tracePt t="203606" x="6280150" y="6153150"/>
          <p14:tracePt t="203623" x="6369050" y="6159500"/>
          <p14:tracePt t="203640" x="6451600" y="6159500"/>
          <p14:tracePt t="203657" x="6521450" y="6165850"/>
          <p14:tracePt t="203657" x="6546850" y="6165850"/>
          <p14:tracePt t="203673" x="6559550" y="6165850"/>
          <p14:tracePt t="203690" x="6565900" y="6165850"/>
          <p14:tracePt t="203853" x="6553200" y="6178550"/>
          <p14:tracePt t="203861" x="6527800" y="6184900"/>
          <p14:tracePt t="203873" x="6483350" y="6191250"/>
          <p14:tracePt t="203890" x="6375400" y="6203950"/>
          <p14:tracePt t="203907" x="6267450" y="6223000"/>
          <p14:tracePt t="203923" x="6146800" y="6235700"/>
          <p14:tracePt t="203939" x="5930900" y="6261100"/>
          <p14:tracePt t="203956" x="5784850" y="6286500"/>
          <p14:tracePt t="203973" x="5645150" y="6292850"/>
          <p14:tracePt t="203989" x="5511800" y="6305550"/>
          <p14:tracePt t="204006" x="5372100" y="6318250"/>
          <p14:tracePt t="204023" x="5257800" y="6337300"/>
          <p14:tracePt t="204039" x="5149850" y="6343650"/>
          <p14:tracePt t="204056" x="5060950" y="6350000"/>
          <p14:tracePt t="204057" x="5016500" y="6356350"/>
          <p14:tracePt t="204073" x="4933950" y="6369050"/>
          <p14:tracePt t="204089" x="4889500" y="6375400"/>
          <p14:tracePt t="204106" x="4838700" y="6388100"/>
          <p14:tracePt t="204122" x="4781550" y="6400800"/>
          <p14:tracePt t="204139" x="4730750" y="6413500"/>
          <p14:tracePt t="204156" x="4673600" y="6426200"/>
          <p14:tracePt t="204172" x="4622800" y="6432550"/>
          <p14:tracePt t="204189" x="4578350" y="6432550"/>
          <p14:tracePt t="204208" x="4502150" y="6432550"/>
          <p14:tracePt t="204222" x="4457700" y="6426200"/>
          <p14:tracePt t="204239" x="4400550" y="6419850"/>
          <p14:tracePt t="204256" x="4349750" y="6413500"/>
          <p14:tracePt t="204272" x="4305300" y="6413500"/>
          <p14:tracePt t="204289" x="4260850" y="6413500"/>
          <p14:tracePt t="204306" x="4229100" y="6413500"/>
          <p14:tracePt t="204308" x="4210050" y="6407150"/>
          <p14:tracePt t="204323" x="4178300" y="6400800"/>
          <p14:tracePt t="204339" x="4159250" y="6394450"/>
          <p14:tracePt t="204356" x="4133850" y="6388100"/>
          <p14:tracePt t="204372" x="4108450" y="6375400"/>
          <p14:tracePt t="204389" x="4095750" y="6369050"/>
          <p14:tracePt t="204406" x="4089400" y="6362700"/>
          <p14:tracePt t="204422" x="4083050" y="6356350"/>
          <p14:tracePt t="204439" x="4076700" y="6356350"/>
          <p14:tracePt t="204456" x="4070350" y="6350000"/>
          <p14:tracePt t="204458" x="4064000" y="6343650"/>
          <p14:tracePt t="204473" x="4057650" y="6343650"/>
          <p14:tracePt t="204489" x="4051300" y="6330950"/>
          <p14:tracePt t="204506" x="4051300" y="6324600"/>
          <p14:tracePt t="204522" x="4038600" y="6324600"/>
          <p14:tracePt t="204539" x="4032250" y="6318250"/>
          <p14:tracePt t="204581" x="4032250" y="6311900"/>
          <p14:tracePt t="204661" x="4032250" y="6318250"/>
          <p14:tracePt t="204667" x="4025900" y="6324600"/>
          <p14:tracePt t="204675" x="4019550" y="6324600"/>
          <p14:tracePt t="204689" x="4019550" y="6330950"/>
          <p14:tracePt t="204705" x="4006850" y="6337300"/>
          <p14:tracePt t="204722" x="4000500" y="6350000"/>
          <p14:tracePt t="204724" x="4000500" y="6356350"/>
          <p14:tracePt t="204739" x="3994150" y="6356350"/>
          <p14:tracePt t="204755" x="3987800" y="6356350"/>
          <p14:tracePt t="204801" x="3987800" y="6362700"/>
          <p14:tracePt t="204817" x="3987800" y="6375400"/>
          <p14:tracePt t="204825" x="3987800" y="6381750"/>
          <p14:tracePt t="204839" x="3987800" y="6388100"/>
          <p14:tracePt t="204855" x="3987800" y="6400800"/>
          <p14:tracePt t="204872" x="3994150" y="6413500"/>
          <p14:tracePt t="204889" x="3994150" y="6426200"/>
          <p14:tracePt t="204905" x="4006850" y="6432550"/>
          <p14:tracePt t="204927" x="4013200" y="6432550"/>
          <p14:tracePt t="204943" x="4013200" y="6438900"/>
          <p14:tracePt t="204989" x="4019550" y="6438900"/>
          <p14:tracePt t="205005" x="4025900" y="6438900"/>
          <p14:tracePt t="205091" x="4032250" y="6438900"/>
          <p14:tracePt t="205099" x="4038600" y="6438900"/>
          <p14:tracePt t="205107" x="4044950" y="6438900"/>
          <p14:tracePt t="205123" x="4051300" y="6438900"/>
          <p14:tracePt t="205138" x="4057650" y="6432550"/>
          <p14:tracePt t="205155" x="4070350" y="6426200"/>
          <p14:tracePt t="205172" x="4076700" y="6413500"/>
          <p14:tracePt t="205188" x="4089400" y="6413500"/>
          <p14:tracePt t="205205" x="4089400" y="6407150"/>
          <p14:tracePt t="205222" x="4102100" y="6400800"/>
          <p14:tracePt t="205239" x="4108450" y="6388100"/>
          <p14:tracePt t="205239" x="4114800" y="6381750"/>
          <p14:tracePt t="205255" x="4121150" y="6375400"/>
          <p14:tracePt t="205272" x="4140200" y="6362700"/>
          <p14:tracePt t="205288" x="4146550" y="6362700"/>
          <p14:tracePt t="205305" x="4152900" y="6356350"/>
          <p14:tracePt t="205349" x="4152900" y="6350000"/>
          <p14:tracePt t="205843" x="4165600" y="6350000"/>
          <p14:tracePt t="205851" x="4184650" y="6356350"/>
          <p14:tracePt t="205857" x="4203700" y="6362700"/>
          <p14:tracePt t="205871" x="4222750" y="6369050"/>
          <p14:tracePt t="205888" x="4305300" y="6375400"/>
          <p14:tracePt t="205889" x="4343400" y="6375400"/>
          <p14:tracePt t="205905" x="4432300" y="6375400"/>
          <p14:tracePt t="205921" x="4508500" y="6369050"/>
          <p14:tracePt t="205939" x="4552950" y="6369050"/>
          <p14:tracePt t="205954" x="4559300" y="6369050"/>
          <p14:tracePt t="205971" x="4565650" y="6369050"/>
          <p14:tracePt t="206124" x="4572000" y="6362700"/>
          <p14:tracePt t="206138" x="4578350" y="6356350"/>
          <p14:tracePt t="206147" x="4584700" y="6356350"/>
          <p14:tracePt t="206155" x="4597400" y="6356350"/>
          <p14:tracePt t="206171" x="4629150" y="6343650"/>
          <p14:tracePt t="206188" x="4667250" y="6337300"/>
          <p14:tracePt t="206204" x="4711700" y="6324600"/>
          <p14:tracePt t="206221" x="4756150" y="6311900"/>
          <p14:tracePt t="206238" x="4794250" y="6299200"/>
          <p14:tracePt t="206254" x="4819650" y="6292850"/>
          <p14:tracePt t="206271" x="4838700" y="6292850"/>
          <p14:tracePt t="206633" x="4845050" y="6286500"/>
          <p14:tracePt t="206641" x="4857750" y="6280150"/>
          <p14:tracePt t="206654" x="4870450" y="6273800"/>
          <p14:tracePt t="206671" x="4902200" y="6261100"/>
          <p14:tracePt t="206671" x="4914900" y="6261100"/>
          <p14:tracePt t="206687" x="4921250" y="6248400"/>
          <p14:tracePt t="206704" x="4927600" y="6248400"/>
          <p14:tracePt t="206859" x="4933950" y="6248400"/>
          <p14:tracePt t="206867" x="4940300" y="6248400"/>
          <p14:tracePt t="206875" x="4946650" y="6248400"/>
          <p14:tracePt t="206887" x="4953000" y="6248400"/>
          <p14:tracePt t="206903" x="4965700" y="6248400"/>
          <p14:tracePt t="206920" x="4972050" y="6254750"/>
          <p14:tracePt t="206937" x="4978400" y="6267450"/>
          <p14:tracePt t="206953" x="4991100" y="6273800"/>
          <p14:tracePt t="206970" x="4997450" y="6280150"/>
          <p14:tracePt t="206987" x="5003800" y="6286500"/>
          <p14:tracePt t="207003" x="5010150" y="6292850"/>
          <p14:tracePt t="207020" x="5010150" y="6299200"/>
          <p14:tracePt t="207071" x="5016500" y="6305550"/>
          <p14:tracePt t="207087" x="5016500" y="6311900"/>
          <p14:tracePt t="207095" x="5022850" y="6318250"/>
          <p14:tracePt t="207103" x="5029200" y="6330950"/>
          <p14:tracePt t="207120" x="5029200" y="6350000"/>
          <p14:tracePt t="207136" x="5029200" y="6375400"/>
          <p14:tracePt t="207153" x="5022850" y="6381750"/>
          <p14:tracePt t="207170" x="5016500" y="6388100"/>
          <p14:tracePt t="207187" x="5010150" y="6394450"/>
          <p14:tracePt t="207259" x="5010150" y="6388100"/>
          <p14:tracePt t="207267" x="5010150" y="6375400"/>
          <p14:tracePt t="207275" x="5010150" y="6369050"/>
          <p14:tracePt t="207286" x="5010150" y="6350000"/>
          <p14:tracePt t="207303" x="5016500" y="6324600"/>
          <p14:tracePt t="207320" x="5029200" y="6299200"/>
          <p14:tracePt t="207337" x="5041900" y="6280150"/>
          <p14:tracePt t="207353" x="5048250" y="6273800"/>
          <p14:tracePt t="207370" x="5060950" y="6261100"/>
          <p14:tracePt t="207386" x="5067300" y="6254750"/>
          <p14:tracePt t="207403" x="5080000" y="6248400"/>
          <p14:tracePt t="207420" x="5086350" y="6235700"/>
          <p14:tracePt t="207436" x="5092700" y="6229350"/>
          <p14:tracePt t="207453" x="5105400" y="6223000"/>
          <p14:tracePt t="207470" x="5111750" y="6216650"/>
          <p14:tracePt t="207487" x="5137150" y="6216650"/>
          <p14:tracePt t="207503" x="5143500" y="6216650"/>
          <p14:tracePt t="207520" x="5149850" y="6216650"/>
          <p14:tracePt t="207536" x="5162550" y="6216650"/>
          <p14:tracePt t="207553" x="5168900" y="6223000"/>
          <p14:tracePt t="207570" x="5175250" y="6235700"/>
          <p14:tracePt t="207587" x="5181600" y="6261100"/>
          <p14:tracePt t="207603" x="5181600" y="6286500"/>
          <p14:tracePt t="207620" x="5168900" y="6299200"/>
          <p14:tracePt t="207636" x="5149850" y="6311900"/>
          <p14:tracePt t="207653" x="5137150" y="6324600"/>
          <p14:tracePt t="207669" x="5130800" y="6324600"/>
          <p14:tracePt t="207686" x="5124450" y="6324600"/>
          <p14:tracePt t="207703" x="5118100" y="6324600"/>
          <p14:tracePt t="207839" x="5130800" y="6311900"/>
          <p14:tracePt t="207847" x="5143500" y="6305550"/>
          <p14:tracePt t="207855" x="5156200" y="6305550"/>
          <p14:tracePt t="207869" x="5162550" y="6305550"/>
          <p14:tracePt t="207886" x="5168900" y="6305550"/>
          <p14:tracePt t="207917" x="5175250" y="6305550"/>
          <p14:tracePt t="207941" x="5181600" y="6305550"/>
          <p14:tracePt t="207947" x="5187950" y="6305550"/>
          <p14:tracePt t="207955" x="5194300" y="6305550"/>
          <p14:tracePt t="207971" x="5200650" y="6305550"/>
          <p14:tracePt t="207986" x="5207000" y="6305550"/>
          <p14:tracePt t="208004" x="5226050" y="6305550"/>
          <p14:tracePt t="208019" x="5257800" y="6305550"/>
          <p14:tracePt t="208036" x="5289550" y="6305550"/>
          <p14:tracePt t="208053" x="5321300" y="6305550"/>
          <p14:tracePt t="208069" x="5359400" y="6305550"/>
          <p14:tracePt t="208086" x="5378450" y="6305550"/>
          <p14:tracePt t="208103" x="5384800" y="6305550"/>
          <p14:tracePt t="208119" x="5397500" y="6305550"/>
          <p14:tracePt t="208136" x="5410200" y="6311900"/>
          <p14:tracePt t="208152" x="5416550" y="6311900"/>
          <p14:tracePt t="208169" x="5422900" y="6311900"/>
          <p14:tracePt t="208186" x="5435600" y="6311900"/>
          <p14:tracePt t="208202" x="5441950" y="6318250"/>
          <p14:tracePt t="208763" x="5448300" y="6318250"/>
          <p14:tracePt t="208771" x="5454650" y="6318250"/>
          <p14:tracePt t="208779" x="5473700" y="6318250"/>
          <p14:tracePt t="208785" x="5480050" y="6318250"/>
          <p14:tracePt t="208802" x="5486400" y="6318250"/>
          <p14:tracePt t="208818" x="5492750" y="6318250"/>
          <p14:tracePt t="208835" x="5499100" y="6318250"/>
          <p14:tracePt t="208943" x="5492750" y="6305550"/>
          <p14:tracePt t="208952" x="5480050" y="6292850"/>
          <p14:tracePt t="208957" x="5473700" y="6286500"/>
          <p14:tracePt t="208968" x="5467350" y="6273800"/>
          <p14:tracePt t="208985" x="5461000" y="6267450"/>
          <p14:tracePt t="209001" x="5461000" y="6261100"/>
          <p14:tracePt t="209067" x="5461000" y="6267450"/>
          <p14:tracePt t="209075" x="5461000" y="6286500"/>
          <p14:tracePt t="209085" x="5467350" y="6305550"/>
          <p14:tracePt t="209102" x="5480050" y="6337300"/>
          <p14:tracePt t="209118" x="5486400" y="6362700"/>
          <p14:tracePt t="209135" x="5499100" y="6369050"/>
          <p14:tracePt t="209151" x="5505450" y="6381750"/>
          <p14:tracePt t="209177" x="5511800" y="6381750"/>
          <p14:tracePt t="209185" x="5524500" y="6381750"/>
          <p14:tracePt t="209202" x="5543550" y="6362700"/>
          <p14:tracePt t="209218" x="5575300" y="6343650"/>
          <p14:tracePt t="209235" x="5594350" y="6330950"/>
          <p14:tracePt t="209252" x="5626100" y="6318250"/>
          <p14:tracePt t="209268" x="5645150" y="6305550"/>
          <p14:tracePt t="209285" x="5676900" y="6292850"/>
          <p14:tracePt t="209301" x="5702300" y="6286500"/>
          <p14:tracePt t="209303" x="5715000" y="6286500"/>
          <p14:tracePt t="209318" x="5727700" y="6280150"/>
          <p14:tracePt t="209335" x="5765800" y="6273800"/>
          <p14:tracePt t="209351" x="5791200" y="6273800"/>
          <p14:tracePt t="209368" x="5797550" y="6267450"/>
          <p14:tracePt t="209385" x="5816600" y="6267450"/>
          <p14:tracePt t="209401" x="5835650" y="6267450"/>
          <p14:tracePt t="209418" x="5861050" y="6267450"/>
          <p14:tracePt t="209419" x="5867400" y="6267450"/>
          <p14:tracePt t="209435" x="5880100" y="6267450"/>
          <p14:tracePt t="209451" x="5886450" y="6267450"/>
          <p14:tracePt t="209468" x="5892800" y="6267450"/>
          <p14:tracePt t="209484" x="5899150" y="6261100"/>
          <p14:tracePt t="209501" x="5905500" y="6261100"/>
          <p14:tracePt t="209518" x="5911850" y="6261100"/>
          <p14:tracePt t="209961" x="5930900" y="6267450"/>
          <p14:tracePt t="209967" x="5943600" y="6273800"/>
          <p14:tracePt t="209975" x="5969000" y="6280150"/>
          <p14:tracePt t="209984" x="5988050" y="6286500"/>
          <p14:tracePt t="210001" x="6019800" y="6286500"/>
          <p14:tracePt t="210017" x="6057900" y="6286500"/>
          <p14:tracePt t="210034" x="6089650" y="6286500"/>
          <p14:tracePt t="210051" x="6121400" y="6286500"/>
          <p14:tracePt t="210067" x="6159500" y="6286500"/>
          <p14:tracePt t="210084" x="6191250" y="6286500"/>
          <p14:tracePt t="210085" x="6210300" y="6286500"/>
          <p14:tracePt t="210101" x="6248400" y="6292850"/>
          <p14:tracePt t="210117" x="6286500" y="6292850"/>
          <p14:tracePt t="210134" x="6324600" y="6292850"/>
          <p14:tracePt t="210151" x="6362700" y="6299200"/>
          <p14:tracePt t="210167" x="6400800" y="6299200"/>
          <p14:tracePt t="210184" x="6432550" y="6299200"/>
          <p14:tracePt t="210201" x="6477000" y="6299200"/>
          <p14:tracePt t="210217" x="6508750" y="6299200"/>
          <p14:tracePt t="210234" x="6540500" y="6299200"/>
          <p14:tracePt t="210235" x="6559550" y="6299200"/>
          <p14:tracePt t="210251" x="6584950" y="6299200"/>
          <p14:tracePt t="210267" x="6604000" y="6299200"/>
          <p14:tracePt t="210284" x="6610350" y="6299200"/>
          <p14:tracePt t="210301" x="6616700" y="6299200"/>
          <p14:tracePt t="210317" x="6629400" y="6299200"/>
          <p14:tracePt t="210351" x="6635750" y="6299200"/>
          <p14:tracePt t="210367" x="6642100" y="6299200"/>
          <p14:tracePt t="210375" x="6648450" y="6299200"/>
          <p14:tracePt t="210391" x="6654800" y="6299200"/>
          <p14:tracePt t="210400" x="6661150" y="6299200"/>
          <p14:tracePt t="210417" x="6667500" y="6299200"/>
          <p14:tracePt t="210433" x="6680200" y="6286500"/>
          <p14:tracePt t="210450" x="6686550" y="6286500"/>
          <p14:tracePt t="210467" x="6692900" y="6286500"/>
          <p14:tracePt t="210485" x="6699250" y="6286500"/>
          <p14:tracePt t="210501" x="6711950" y="6286500"/>
          <p14:tracePt t="210517" x="6718300" y="6286500"/>
          <p14:tracePt t="210534" x="6724650" y="6286500"/>
          <p14:tracePt t="210550" x="6737350" y="6286500"/>
          <p14:tracePt t="210567" x="6743700" y="6286500"/>
          <p14:tracePt t="210583" x="6750050" y="6280150"/>
          <p14:tracePt t="210600" x="6756400" y="6273800"/>
          <p14:tracePt t="210775" x="6762750" y="6273800"/>
          <p14:tracePt t="210783" x="6769100" y="6273800"/>
          <p14:tracePt t="210789" x="6775450" y="6267450"/>
          <p14:tracePt t="210800" x="6775450" y="6261100"/>
          <p14:tracePt t="210817" x="6781800" y="6254750"/>
          <p14:tracePt t="210833" x="6788150" y="6254750"/>
          <p14:tracePt t="210850" x="6794500" y="6248400"/>
          <p14:tracePt t="210867" x="6807200" y="6242050"/>
          <p14:tracePt t="210985" x="6813550" y="6242050"/>
          <p14:tracePt t="210993" x="6826250" y="6254750"/>
          <p14:tracePt t="211001" x="6832600" y="6261100"/>
          <p14:tracePt t="211017" x="6864350" y="6280150"/>
          <p14:tracePt t="211033" x="6870700" y="6286500"/>
          <p14:tracePt t="211050" x="6877050" y="6292850"/>
          <p14:tracePt t="211067" x="6877050" y="6305550"/>
          <p14:tracePt t="211083" x="6877050" y="6330950"/>
          <p14:tracePt t="211100" x="6864350" y="6362700"/>
          <p14:tracePt t="211116" x="6832600" y="6407150"/>
          <p14:tracePt t="211133" x="6794500" y="6445250"/>
          <p14:tracePt t="211150" x="6737350" y="6496050"/>
          <p14:tracePt t="211166" x="6699250" y="6508750"/>
          <p14:tracePt t="211183" x="6667500" y="6521450"/>
          <p14:tracePt t="211200" x="6661150" y="6521450"/>
          <p14:tracePt t="211216" x="6648450" y="6521450"/>
          <p14:tracePt t="211233" x="6635750" y="6521450"/>
          <p14:tracePt t="211250" x="6591300" y="6508750"/>
          <p14:tracePt t="211251" x="6553200" y="6477000"/>
          <p14:tracePt t="211267" x="6438900" y="6419850"/>
          <p14:tracePt t="211283" x="6286500" y="6356350"/>
          <p14:tracePt t="211300" x="6159500" y="6292850"/>
          <p14:tracePt t="211316" x="6076950" y="6235700"/>
          <p14:tracePt t="211333" x="6026150" y="6203950"/>
          <p14:tracePt t="211350" x="5988050" y="6184900"/>
          <p14:tracePt t="211366" x="5969000" y="6172200"/>
          <p14:tracePt t="211383" x="5937250" y="6172200"/>
          <p14:tracePt t="211400" x="5924550" y="6172200"/>
          <p14:tracePt t="211417" x="5899150" y="6184900"/>
          <p14:tracePt t="211433" x="5873750" y="6216650"/>
          <p14:tracePt t="211449" x="5854700" y="6254750"/>
          <p14:tracePt t="211466" x="5842000" y="6286500"/>
          <p14:tracePt t="211482" x="5842000" y="6318250"/>
          <p14:tracePt t="211499" x="5842000" y="6343650"/>
          <p14:tracePt t="211517" x="5842000" y="6356350"/>
          <p14:tracePt t="211517" x="5842000" y="6362700"/>
          <p14:tracePt t="211533" x="5848350" y="6369050"/>
          <p14:tracePt t="211549" x="5854700" y="6375400"/>
          <p14:tracePt t="211566" x="5873750" y="6381750"/>
          <p14:tracePt t="211583" x="5905500" y="6381750"/>
          <p14:tracePt t="211599" x="5956300" y="6375400"/>
          <p14:tracePt t="211616" x="6038850" y="6350000"/>
          <p14:tracePt t="211633" x="6146800" y="6324600"/>
          <p14:tracePt t="211649" x="6267450" y="6292850"/>
          <p14:tracePt t="211666" x="6400800" y="6248400"/>
          <p14:tracePt t="211667" x="6464300" y="6223000"/>
          <p14:tracePt t="211683" x="6572250" y="6178550"/>
          <p14:tracePt t="211699" x="6661150" y="6153150"/>
          <p14:tracePt t="211716" x="6705600" y="6140450"/>
          <p14:tracePt t="211733" x="6737350" y="6127750"/>
          <p14:tracePt t="211749" x="6750050" y="6127750"/>
          <p14:tracePt t="211766" x="6769100" y="6121400"/>
          <p14:tracePt t="211782" x="6775450" y="6121400"/>
          <p14:tracePt t="211799" x="6781800" y="6115050"/>
          <p14:tracePt t="211949" x="6788150" y="6115050"/>
          <p14:tracePt t="211957" x="6794500" y="6102350"/>
          <p14:tracePt t="211966" x="6813550" y="6083300"/>
          <p14:tracePt t="211983" x="6858000" y="6064250"/>
          <p14:tracePt t="211999" x="6927850" y="6051550"/>
          <p14:tracePt t="212016" x="7023100" y="6051550"/>
          <p14:tracePt t="212032" x="7112000" y="6057900"/>
          <p14:tracePt t="212035" x="7143750" y="6064250"/>
          <p14:tracePt t="212049" x="7181850" y="6089650"/>
          <p14:tracePt t="212066" x="7239000" y="6134100"/>
          <p14:tracePt t="212082" x="7258050" y="6153150"/>
          <p14:tracePt t="212099" x="7264400" y="6178550"/>
          <p14:tracePt t="212116" x="7264400" y="6191250"/>
          <p14:tracePt t="212132" x="7264400" y="6210300"/>
          <p14:tracePt t="212149" x="7232650" y="6229350"/>
          <p14:tracePt t="212165" x="7194550" y="6261100"/>
          <p14:tracePt t="212182" x="7162800" y="6273800"/>
          <p14:tracePt t="212183" x="7143750" y="6273800"/>
          <p14:tracePt t="212199" x="7092950" y="6286500"/>
          <p14:tracePt t="212216" x="7061200" y="6299200"/>
          <p14:tracePt t="212232" x="7048500" y="6305550"/>
          <p14:tracePt t="212249" x="7035800" y="6305550"/>
          <p14:tracePt t="212403" x="7054850" y="6305550"/>
          <p14:tracePt t="212411" x="7099300" y="6299200"/>
          <p14:tracePt t="212419" x="7143750" y="6286500"/>
          <p14:tracePt t="212432" x="7188200" y="6273800"/>
          <p14:tracePt t="212449" x="7327900" y="6273800"/>
          <p14:tracePt t="212465" x="7346950" y="6273800"/>
          <p14:tracePt t="212575" x="7346950" y="6280150"/>
          <p14:tracePt t="212583" x="7327900" y="6286500"/>
          <p14:tracePt t="212591" x="7315200" y="6292850"/>
          <p14:tracePt t="212599" x="7296150" y="6292850"/>
          <p14:tracePt t="212615" x="7258050" y="6305550"/>
          <p14:tracePt t="212632" x="7226300" y="6311900"/>
          <p14:tracePt t="212648" x="7207250" y="6318250"/>
          <p14:tracePt t="212665" x="7188200" y="6324600"/>
          <p14:tracePt t="212682" x="7181850" y="6330950"/>
          <p14:tracePt t="212698" x="7169150" y="6330950"/>
          <p14:tracePt t="212715" x="7124700" y="6356350"/>
          <p14:tracePt t="212732" x="7092950" y="6375400"/>
          <p14:tracePt t="212748" x="7054850" y="6388100"/>
          <p14:tracePt t="212765" x="7023100" y="6400800"/>
          <p14:tracePt t="212782" x="6978650" y="6413500"/>
          <p14:tracePt t="212798" x="6927850" y="6432550"/>
          <p14:tracePt t="212815" x="6877050" y="6464300"/>
          <p14:tracePt t="212832" x="6800850" y="6502400"/>
          <p14:tracePt t="212849" x="6642100" y="6565900"/>
          <p14:tracePt t="212865" x="6483350" y="6604000"/>
          <p14:tracePt t="212882" x="6223000" y="6610350"/>
          <p14:tracePt t="212898" x="5937250" y="6610350"/>
          <p14:tracePt t="212915" x="5695950" y="6610350"/>
          <p14:tracePt t="212932" x="5480050" y="6629400"/>
          <p14:tracePt t="212950" x="5289550" y="6642100"/>
          <p14:tracePt t="212951" x="5213350" y="6654800"/>
          <p14:tracePt t="212965" x="5149850" y="6661150"/>
          <p14:tracePt t="212982" x="4972050" y="6667500"/>
          <p14:tracePt t="212998" x="4838700" y="6667500"/>
          <p14:tracePt t="213015" x="4743450" y="6667500"/>
          <p14:tracePt t="213032" x="4667250" y="6667500"/>
          <p14:tracePt t="213048" x="4591050" y="6673850"/>
          <p14:tracePt t="213065" x="4476750" y="6673850"/>
          <p14:tracePt t="213081" x="4311650" y="6648450"/>
          <p14:tracePt t="213098" x="4140200" y="6616700"/>
          <p14:tracePt t="213099" x="4064000" y="6604000"/>
          <p14:tracePt t="213115" x="3937000" y="6591300"/>
          <p14:tracePt t="213132" x="3835400" y="6584950"/>
          <p14:tracePt t="213148" x="3721100" y="6572250"/>
          <p14:tracePt t="213165" x="3613150" y="6559550"/>
          <p14:tracePt t="213181" x="3492500" y="6553200"/>
          <p14:tracePt t="213198" x="3365500" y="6534150"/>
          <p14:tracePt t="213215" x="3244850" y="6521450"/>
          <p14:tracePt t="213217" x="3200400" y="6508750"/>
          <p14:tracePt t="213231" x="3155950" y="6502400"/>
          <p14:tracePt t="213248" x="3079750" y="6496050"/>
          <p14:tracePt t="213249" x="3035300" y="6496050"/>
          <p14:tracePt t="213264" x="2946400" y="6489700"/>
          <p14:tracePt t="213281" x="2889250" y="6489700"/>
          <p14:tracePt t="213298" x="2825750" y="6489700"/>
          <p14:tracePt t="213314" x="2774950" y="6477000"/>
          <p14:tracePt t="213331" x="2724150" y="6464300"/>
          <p14:tracePt t="213348" x="2667000" y="6451600"/>
          <p14:tracePt t="213349" x="2641600" y="6445250"/>
          <p14:tracePt t="213365" x="2597150" y="6432550"/>
          <p14:tracePt t="213381" x="2552700" y="6426200"/>
          <p14:tracePt t="213398" x="2508250" y="6419850"/>
          <p14:tracePt t="213414" x="2457450" y="6419850"/>
          <p14:tracePt t="213431" x="2425700" y="6413500"/>
          <p14:tracePt t="213448" x="2387600" y="6407150"/>
          <p14:tracePt t="213464" x="2381250" y="6407150"/>
          <p14:tracePt t="213481" x="2368550" y="6407150"/>
          <p14:tracePt t="213569" x="2362200" y="6407150"/>
          <p14:tracePt t="213577" x="2355850" y="6400800"/>
          <p14:tracePt t="213593" x="2349500" y="6394450"/>
          <p14:tracePt t="213601" x="2343150" y="6394450"/>
          <p14:tracePt t="213615" x="2336800" y="6394450"/>
          <p14:tracePt t="213631" x="2317750" y="6388100"/>
          <p14:tracePt t="213647" x="2311400" y="6381750"/>
          <p14:tracePt t="213664" x="2305050" y="6375400"/>
          <p14:tracePt t="213681" x="2279650" y="6369050"/>
          <p14:tracePt t="213697" x="2273300" y="6362700"/>
          <p14:tracePt t="213714" x="2266950" y="6356350"/>
          <p14:tracePt t="213731" x="2254250" y="6350000"/>
          <p14:tracePt t="213747" x="2247900" y="6343650"/>
          <p14:tracePt t="213764" x="2235200" y="6337300"/>
          <p14:tracePt t="213765" x="2235200" y="6330950"/>
          <p14:tracePt t="213781" x="2222500" y="6324600"/>
          <p14:tracePt t="213797" x="2216150" y="6318250"/>
          <p14:tracePt t="213814" x="2203450" y="6311900"/>
          <p14:tracePt t="213831" x="2197100" y="6305550"/>
          <p14:tracePt t="213847" x="2197100" y="6299200"/>
          <p14:tracePt t="213864" x="2190750" y="6299200"/>
          <p14:tracePt t="213881" x="2184400" y="6292850"/>
          <p14:tracePt t="213897" x="2171700" y="6286500"/>
          <p14:tracePt t="213914" x="2171700" y="6273800"/>
          <p14:tracePt t="213931" x="2165350" y="6267450"/>
          <p14:tracePt t="213947" x="2159000" y="6267450"/>
          <p14:tracePt t="213964" x="2159000" y="6261100"/>
          <p14:tracePt t="213981" x="2159000" y="6254750"/>
          <p14:tracePt t="214015" x="2152650" y="6254750"/>
          <p14:tracePt t="214031" x="2146300" y="6254750"/>
          <p14:tracePt t="214039" x="2146300" y="6248400"/>
          <p14:tracePt t="214047" x="2139950" y="6248400"/>
          <p14:tracePt t="214077" x="2139950" y="6242050"/>
          <p14:tracePt t="214289" x="2139950" y="6235700"/>
          <p14:tracePt t="214305" x="2146300" y="6229350"/>
          <p14:tracePt t="214321" x="2152650" y="6223000"/>
          <p14:tracePt t="214399" x="2159000" y="6223000"/>
          <p14:tracePt t="214407" x="2165350" y="6223000"/>
          <p14:tracePt t="214453" x="2171700" y="6223000"/>
          <p14:tracePt t="214461" x="2178050" y="6229350"/>
          <p14:tracePt t="214477" x="2184400" y="6229350"/>
          <p14:tracePt t="214539" x="2203450" y="6229350"/>
          <p14:tracePt t="214547" x="2216150" y="6229350"/>
          <p14:tracePt t="214555" x="2235200" y="6229350"/>
          <p14:tracePt t="214563" x="2254250" y="6229350"/>
          <p14:tracePt t="214580" x="2286000" y="6216650"/>
          <p14:tracePt t="214597" x="2324100" y="6210300"/>
          <p14:tracePt t="214613" x="2355850" y="6210300"/>
          <p14:tracePt t="214630" x="2393950" y="6203950"/>
          <p14:tracePt t="214647" x="2432050" y="6197600"/>
          <p14:tracePt t="214663" x="2463800" y="6191250"/>
          <p14:tracePt t="214680" x="2501900" y="6184900"/>
          <p14:tracePt t="214681" x="2520950" y="6178550"/>
          <p14:tracePt t="214697" x="2552700" y="6178550"/>
          <p14:tracePt t="214713" x="2584450" y="6172200"/>
          <p14:tracePt t="214730" x="2628900" y="6159500"/>
          <p14:tracePt t="214747" x="2667000" y="6153150"/>
          <p14:tracePt t="214763" x="2705100" y="6153150"/>
          <p14:tracePt t="214780" x="2730500" y="6153150"/>
          <p14:tracePt t="214796" x="2743200" y="6153150"/>
          <p14:tracePt t="214813" x="2762250" y="6153150"/>
          <p14:tracePt t="214830" x="2768600" y="6153150"/>
          <p14:tracePt t="214846" x="2774950" y="6153150"/>
          <p14:tracePt t="215001" x="2781300" y="6159500"/>
          <p14:tracePt t="215025" x="2787650" y="6159500"/>
          <p14:tracePt t="215253" x="2787650" y="6165850"/>
          <p14:tracePt t="215259" x="2787650" y="6172200"/>
          <p14:tracePt t="215275" x="2787650" y="6178550"/>
          <p14:tracePt t="215393" x="2787650" y="6184900"/>
          <p14:tracePt t="216701" x="2794000" y="618490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4EFF4-F243-4DDD-822D-F1DC56E26542}" type="slidenum">
              <a:rPr lang="en-US" altLang="th-TH" smtClean="0"/>
              <a:pPr/>
              <a:t>24</a:t>
            </a:fld>
            <a:endParaRPr lang="en-US" altLang="th-TH"/>
          </a:p>
        </p:txBody>
      </p:sp>
      <p:sp>
        <p:nvSpPr>
          <p:cNvPr id="5" name="TextBox 4"/>
          <p:cNvSpPr txBox="1"/>
          <p:nvPr/>
        </p:nvSpPr>
        <p:spPr>
          <a:xfrm>
            <a:off x="187084" y="304800"/>
            <a:ext cx="6829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เราต้องการหาค่า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</a:t>
            </a:r>
            <a:r>
              <a:rPr lang="en-US" altLang="th-TH" sz="3600" b="1" baseline="-25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  <a:r>
              <a:rPr lang="en-US" altLang="th-TH" sz="3600" b="1" baseline="-25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ที่ทำให้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สูงที่สุด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77" t="-4051" b="1"/>
          <a:stretch/>
        </p:blipFill>
        <p:spPr>
          <a:xfrm>
            <a:off x="304799" y="914400"/>
            <a:ext cx="4934777" cy="9435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9577" y="1142950"/>
            <a:ext cx="65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h-TH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h-TH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9" y="2002233"/>
            <a:ext cx="7567316" cy="8992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22845" y="2190242"/>
            <a:ext cx="65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h-TH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h-TH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084" y="3064764"/>
            <a:ext cx="8744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แก้สมการ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(a)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(b)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</a:t>
            </a:r>
            <a:r>
              <a:rPr lang="en-US" altLang="th-TH" sz="3600" b="1" baseline="-25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  <a:r>
              <a:rPr lang="en-US" altLang="th-TH" sz="3600" b="1" baseline="-25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ที่ทำให้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สูงที่สุดเป็น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2200" y="1114273"/>
            <a:ext cx="579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(a)</a:t>
            </a:r>
            <a:endParaRPr lang="en-US" alt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30046" y="2190242"/>
            <a:ext cx="609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(b)</a:t>
            </a:r>
            <a:endParaRPr lang="en-US" alt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845208"/>
            <a:ext cx="1531753" cy="4343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161" y="3711095"/>
            <a:ext cx="3452159" cy="61727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4285" y="4738955"/>
            <a:ext cx="9116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Load impedance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ที่ทำให้เกิดการถ่ายเท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ได้สูงที่สุดเป็น 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2933700" y="4238625"/>
            <a:ext cx="4124325" cy="308120"/>
          </a:xfrm>
          <a:custGeom>
            <a:avLst/>
            <a:gdLst>
              <a:gd name="connsiteX0" fmla="*/ 0 w 4124325"/>
              <a:gd name="connsiteY0" fmla="*/ 0 h 308120"/>
              <a:gd name="connsiteX1" fmla="*/ 695325 w 4124325"/>
              <a:gd name="connsiteY1" fmla="*/ 285750 h 308120"/>
              <a:gd name="connsiteX2" fmla="*/ 3228975 w 4124325"/>
              <a:gd name="connsiteY2" fmla="*/ 257175 h 308120"/>
              <a:gd name="connsiteX3" fmla="*/ 4124325 w 4124325"/>
              <a:gd name="connsiteY3" fmla="*/ 0 h 30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308120">
                <a:moveTo>
                  <a:pt x="0" y="0"/>
                </a:moveTo>
                <a:cubicBezTo>
                  <a:pt x="78581" y="121444"/>
                  <a:pt x="157163" y="242888"/>
                  <a:pt x="695325" y="285750"/>
                </a:cubicBezTo>
                <a:cubicBezTo>
                  <a:pt x="1233487" y="328612"/>
                  <a:pt x="2657475" y="304800"/>
                  <a:pt x="3228975" y="257175"/>
                </a:cubicBezTo>
                <a:cubicBezTo>
                  <a:pt x="3800475" y="209550"/>
                  <a:pt x="3962400" y="104775"/>
                  <a:pt x="4124325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442" y="5507351"/>
            <a:ext cx="4686706" cy="59441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8029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715"/>
    </mc:Choice>
    <mc:Fallback xmlns="">
      <p:transition spd="slow" advTm="12871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162" x="2800350" y="6159500"/>
          <p14:tracePt t="1170" x="2800350" y="6127750"/>
          <p14:tracePt t="1178" x="2800350" y="6070600"/>
          <p14:tracePt t="1195" x="2768600" y="5918200"/>
          <p14:tracePt t="1212" x="2755900" y="5740400"/>
          <p14:tracePt t="1228" x="2755900" y="5549900"/>
          <p14:tracePt t="1245" x="2762250" y="5403850"/>
          <p14:tracePt t="1264" x="2762250" y="5099050"/>
          <p14:tracePt t="1278" x="2755900" y="4984750"/>
          <p14:tracePt t="1295" x="2730500" y="4762500"/>
          <p14:tracePt t="1296" x="2711450" y="4622800"/>
          <p14:tracePt t="1312" x="2660650" y="4445000"/>
          <p14:tracePt t="1328" x="2616200" y="4298950"/>
          <p14:tracePt t="1345" x="2603500" y="4191000"/>
          <p14:tracePt t="1361" x="2590800" y="4102100"/>
          <p14:tracePt t="1378" x="2590800" y="4025900"/>
          <p14:tracePt t="1394" x="2578100" y="3956050"/>
          <p14:tracePt t="1411" x="2559050" y="3867150"/>
          <p14:tracePt t="1428" x="2514600" y="3752850"/>
          <p14:tracePt t="1445" x="2470150" y="3549650"/>
          <p14:tracePt t="1461" x="2457450" y="3429000"/>
          <p14:tracePt t="1478" x="2470150" y="3302000"/>
          <p14:tracePt t="1495" x="2476500" y="3168650"/>
          <p14:tracePt t="1511" x="2495550" y="3060700"/>
          <p14:tracePt t="1528" x="2495550" y="2997200"/>
          <p14:tracePt t="1544" x="2489200" y="2959100"/>
          <p14:tracePt t="1561" x="2476500" y="2921000"/>
          <p14:tracePt t="1562" x="2470150" y="2895600"/>
          <p14:tracePt t="1578" x="2457450" y="2813050"/>
          <p14:tracePt t="1595" x="2432050" y="2673350"/>
          <p14:tracePt t="1611" x="2381250" y="2508250"/>
          <p14:tracePt t="1628" x="2311400" y="2355850"/>
          <p14:tracePt t="1644" x="2260600" y="2235200"/>
          <p14:tracePt t="1661" x="2228850" y="2133600"/>
          <p14:tracePt t="1678" x="2190750" y="2038350"/>
          <p14:tracePt t="1695" x="2165350" y="1974850"/>
          <p14:tracePt t="1711" x="2127250" y="1898650"/>
          <p14:tracePt t="1728" x="2108200" y="1847850"/>
          <p14:tracePt t="1744" x="2089150" y="1784350"/>
          <p14:tracePt t="1761" x="2070100" y="1733550"/>
          <p14:tracePt t="1778" x="2057400" y="1695450"/>
          <p14:tracePt t="1794" x="2044700" y="1663700"/>
          <p14:tracePt t="1811" x="2038350" y="1657350"/>
          <p14:tracePt t="1828" x="2032000" y="1644650"/>
          <p14:tracePt t="1844" x="2025650" y="1631950"/>
          <p14:tracePt t="1868" x="2019300" y="1631950"/>
          <p14:tracePt t="2322" x="2019300" y="1619250"/>
          <p14:tracePt t="2330" x="2019300" y="1600200"/>
          <p14:tracePt t="2344" x="2019300" y="1587500"/>
          <p14:tracePt t="2360" x="2019300" y="1543050"/>
          <p14:tracePt t="2377" x="2025650" y="1504950"/>
          <p14:tracePt t="2395" x="2038350" y="1479550"/>
          <p14:tracePt t="2410" x="2044700" y="1460500"/>
          <p14:tracePt t="2427" x="2051050" y="1422400"/>
          <p14:tracePt t="2444" x="2057400" y="1390650"/>
          <p14:tracePt t="2462" x="2063750" y="1365250"/>
          <p14:tracePt t="2477" x="2063750" y="1358900"/>
          <p14:tracePt t="2494" x="2070100" y="1352550"/>
          <p14:tracePt t="2510" x="2076450" y="1339850"/>
          <p14:tracePt t="2528" x="2082800" y="1333500"/>
          <p14:tracePt t="2544" x="2089150" y="1320800"/>
          <p14:tracePt t="2561" x="2101850" y="1314450"/>
          <p14:tracePt t="2577" x="2108200" y="1308100"/>
          <p14:tracePt t="2594" x="2120900" y="1295400"/>
          <p14:tracePt t="2596" x="2120900" y="1289050"/>
          <p14:tracePt t="2611" x="2127250" y="1289050"/>
          <p14:tracePt t="2628" x="2139950" y="1276350"/>
          <p14:tracePt t="2643" x="2146300" y="1276350"/>
          <p14:tracePt t="2660" x="2152650" y="1270000"/>
          <p14:tracePt t="4356" x="2152650" y="1263650"/>
          <p14:tracePt t="4364" x="2152650" y="1257300"/>
          <p14:tracePt t="4376" x="2171700" y="1257300"/>
          <p14:tracePt t="4393" x="2184400" y="1238250"/>
          <p14:tracePt t="4409" x="2209800" y="1212850"/>
          <p14:tracePt t="4426" x="2247900" y="1181100"/>
          <p14:tracePt t="4442" x="2305050" y="1130300"/>
          <p14:tracePt t="4459" x="2343150" y="1098550"/>
          <p14:tracePt t="4475" x="2381250" y="1085850"/>
          <p14:tracePt t="4492" x="2413000" y="1073150"/>
          <p14:tracePt t="4509" x="2451100" y="1060450"/>
          <p14:tracePt t="4526" x="2482850" y="1047750"/>
          <p14:tracePt t="4542" x="2514600" y="1028700"/>
          <p14:tracePt t="4559" x="2546350" y="1016000"/>
          <p14:tracePt t="4576" x="2571750" y="1003300"/>
          <p14:tracePt t="4592" x="2590800" y="996950"/>
          <p14:tracePt t="4608" x="2597150" y="996950"/>
          <p14:tracePt t="4625" x="2603500" y="996950"/>
          <p14:tracePt t="4678" x="2609850" y="996950"/>
          <p14:tracePt t="4694" x="2616200" y="996950"/>
          <p14:tracePt t="4702" x="2628900" y="990600"/>
          <p14:tracePt t="4710" x="2641600" y="990600"/>
          <p14:tracePt t="4725" x="2660650" y="977900"/>
          <p14:tracePt t="4742" x="2698750" y="965200"/>
          <p14:tracePt t="4758" x="2730500" y="946150"/>
          <p14:tracePt t="4775" x="2743200" y="939800"/>
          <p14:tracePt t="4793" x="2749550" y="933450"/>
          <p14:tracePt t="4811" x="2762250" y="920750"/>
          <p14:tracePt t="4825" x="2762250" y="914400"/>
          <p14:tracePt t="4842" x="2774950" y="901700"/>
          <p14:tracePt t="4858" x="2781300" y="895350"/>
          <p14:tracePt t="4875" x="2794000" y="882650"/>
          <p14:tracePt t="4892" x="2800350" y="882650"/>
          <p14:tracePt t="4908" x="2806700" y="869950"/>
          <p14:tracePt t="4925" x="2813050" y="863600"/>
          <p14:tracePt t="4942" x="2825750" y="850900"/>
          <p14:tracePt t="4958" x="2838450" y="844550"/>
          <p14:tracePt t="4975" x="2844800" y="838200"/>
          <p14:tracePt t="4992" x="2857500" y="819150"/>
          <p14:tracePt t="5008" x="2870200" y="819150"/>
          <p14:tracePt t="5025" x="2876550" y="812800"/>
          <p14:tracePt t="5041" x="2889250" y="806450"/>
          <p14:tracePt t="5062" x="2895600" y="806450"/>
          <p14:tracePt t="5148" x="2908300" y="800100"/>
          <p14:tracePt t="5172" x="2914650" y="800100"/>
          <p14:tracePt t="5264" x="2921000" y="793750"/>
          <p14:tracePt t="5272" x="2921000" y="787400"/>
          <p14:tracePt t="5280" x="2940050" y="787400"/>
          <p14:tracePt t="5291" x="2959100" y="781050"/>
          <p14:tracePt t="5308" x="2997200" y="768350"/>
          <p14:tracePt t="5325" x="3041650" y="755650"/>
          <p14:tracePt t="5341" x="3117850" y="742950"/>
          <p14:tracePt t="5358" x="3244850" y="736600"/>
          <p14:tracePt t="5375" x="3321050" y="736600"/>
          <p14:tracePt t="5391" x="3390900" y="736600"/>
          <p14:tracePt t="5408" x="3422650" y="730250"/>
          <p14:tracePt t="5425" x="3454400" y="723900"/>
          <p14:tracePt t="5441" x="3492500" y="723900"/>
          <p14:tracePt t="5458" x="3511550" y="723900"/>
          <p14:tracePt t="5475" x="3517900" y="723900"/>
          <p14:tracePt t="6252" x="3524250" y="723900"/>
          <p14:tracePt t="6260" x="3530600" y="723900"/>
          <p14:tracePt t="6275" x="3670300" y="742950"/>
          <p14:tracePt t="6290" x="3841750" y="749300"/>
          <p14:tracePt t="6307" x="3981450" y="723900"/>
          <p14:tracePt t="6324" x="4051300" y="717550"/>
          <p14:tracePt t="6340" x="4089400" y="704850"/>
          <p14:tracePt t="6357" x="4108450" y="704850"/>
          <p14:tracePt t="6374" x="4114800" y="704850"/>
          <p14:tracePt t="6390" x="4121150" y="704850"/>
          <p14:tracePt t="6408" x="4127500" y="704850"/>
          <p14:tracePt t="6432" x="4133850" y="704850"/>
          <p14:tracePt t="6440" x="4140200" y="704850"/>
          <p14:tracePt t="6457" x="4146550" y="704850"/>
          <p14:tracePt t="6475" x="4159250" y="711200"/>
          <p14:tracePt t="6490" x="4165600" y="717550"/>
          <p14:tracePt t="6526" x="4171950" y="717550"/>
          <p14:tracePt t="7082" x="4184650" y="717550"/>
          <p14:tracePt t="7088" x="4203700" y="717550"/>
          <p14:tracePt t="7096" x="4210050" y="711200"/>
          <p14:tracePt t="7106" x="4222750" y="711200"/>
          <p14:tracePt t="7123" x="4229100" y="704850"/>
          <p14:tracePt t="7140" x="4241800" y="704850"/>
          <p14:tracePt t="7156" x="4248150" y="704850"/>
          <p14:tracePt t="7173" x="4260850" y="704850"/>
          <p14:tracePt t="7190" x="4292600" y="711200"/>
          <p14:tracePt t="7206" x="4330700" y="711200"/>
          <p14:tracePt t="7223" x="4368800" y="711200"/>
          <p14:tracePt t="7240" x="4419600" y="704850"/>
          <p14:tracePt t="7256" x="4464050" y="698500"/>
          <p14:tracePt t="7273" x="4489450" y="692150"/>
          <p14:tracePt t="7290" x="4495800" y="692150"/>
          <p14:tracePt t="7306" x="4514850" y="692150"/>
          <p14:tracePt t="7323" x="4521200" y="692150"/>
          <p14:tracePt t="7340" x="4533900" y="692150"/>
          <p14:tracePt t="7356" x="4540250" y="692150"/>
          <p14:tracePt t="7373" x="4546600" y="692150"/>
          <p14:tracePt t="7410" x="4559300" y="692150"/>
          <p14:tracePt t="7418" x="4572000" y="692150"/>
          <p14:tracePt t="7426" x="4591050" y="692150"/>
          <p14:tracePt t="7439" x="4610100" y="692150"/>
          <p14:tracePt t="7456" x="4667250" y="698500"/>
          <p14:tracePt t="7473" x="4711700" y="704850"/>
          <p14:tracePt t="7489" x="4743450" y="704850"/>
          <p14:tracePt t="7506" x="4749800" y="711200"/>
          <p14:tracePt t="7523" x="4762500" y="717550"/>
          <p14:tracePt t="7543" x="4768850" y="717550"/>
          <p14:tracePt t="7582" x="4775200" y="723900"/>
          <p14:tracePt t="7590" x="4781550" y="723900"/>
          <p14:tracePt t="7606" x="4787900" y="730250"/>
          <p14:tracePt t="7614" x="4794250" y="730250"/>
          <p14:tracePt t="7623" x="4794250" y="736600"/>
          <p14:tracePt t="7639" x="4800600" y="736600"/>
          <p14:tracePt t="7655" x="4806950" y="736600"/>
          <p14:tracePt t="7672" x="4813300" y="742950"/>
          <p14:tracePt t="7692" x="4819650" y="749300"/>
          <p14:tracePt t="7706" x="4826000" y="749300"/>
          <p14:tracePt t="7723" x="4838700" y="755650"/>
          <p14:tracePt t="7739" x="4845050" y="762000"/>
          <p14:tracePt t="7756" x="4857750" y="762000"/>
          <p14:tracePt t="7772" x="4883150" y="768350"/>
          <p14:tracePt t="7789" x="4914900" y="768350"/>
          <p14:tracePt t="7806" x="4959350" y="774700"/>
          <p14:tracePt t="7822" x="5003800" y="781050"/>
          <p14:tracePt t="7839" x="5060950" y="787400"/>
          <p14:tracePt t="7840" x="5086350" y="793750"/>
          <p14:tracePt t="7856" x="5143500" y="800100"/>
          <p14:tracePt t="7872" x="5187950" y="806450"/>
          <p14:tracePt t="7889" x="5238750" y="812800"/>
          <p14:tracePt t="7906" x="5283200" y="819150"/>
          <p14:tracePt t="7922" x="5314950" y="825500"/>
          <p14:tracePt t="7939" x="5334000" y="825500"/>
          <p14:tracePt t="7956" x="5353050" y="825500"/>
          <p14:tracePt t="7974" x="5391150" y="825500"/>
          <p14:tracePt t="7989" x="5410200" y="825500"/>
          <p14:tracePt t="8006" x="5441950" y="819150"/>
          <p14:tracePt t="8022" x="5454650" y="819150"/>
          <p14:tracePt t="8039" x="5461000" y="819150"/>
          <p14:tracePt t="8055" x="5467350" y="812800"/>
          <p14:tracePt t="8073" x="5480050" y="806450"/>
          <p14:tracePt t="8089" x="5492750" y="806450"/>
          <p14:tracePt t="8090" x="5499100" y="800100"/>
          <p14:tracePt t="8106" x="5524500" y="787400"/>
          <p14:tracePt t="8122" x="5556250" y="774700"/>
          <p14:tracePt t="8139" x="5594350" y="768350"/>
          <p14:tracePt t="8156" x="5645150" y="755650"/>
          <p14:tracePt t="8172" x="5702300" y="742950"/>
          <p14:tracePt t="8189" x="5791200" y="723900"/>
          <p14:tracePt t="8206" x="5880100" y="711200"/>
          <p14:tracePt t="8222" x="6000750" y="685800"/>
          <p14:tracePt t="8239" x="6089650" y="673100"/>
          <p14:tracePt t="8256" x="6210300" y="666750"/>
          <p14:tracePt t="8272" x="6286500" y="666750"/>
          <p14:tracePt t="8289" x="6375400" y="666750"/>
          <p14:tracePt t="8305" x="6419850" y="666750"/>
          <p14:tracePt t="8322" x="6451600" y="666750"/>
          <p14:tracePt t="8339" x="6470650" y="666750"/>
          <p14:tracePt t="8356" x="6483350" y="666750"/>
          <p14:tracePt t="8460" x="6489700" y="666750"/>
          <p14:tracePt t="8474" x="6502400" y="666750"/>
          <p14:tracePt t="8482" x="6508750" y="666750"/>
          <p14:tracePt t="8866" x="6496050" y="673100"/>
          <p14:tracePt t="8874" x="6470650" y="692150"/>
          <p14:tracePt t="8888" x="6445250" y="711200"/>
          <p14:tracePt t="8905" x="6229350" y="787400"/>
          <p14:tracePt t="8921" x="6051550" y="838200"/>
          <p14:tracePt t="8939" x="5873750" y="882650"/>
          <p14:tracePt t="8955" x="5651500" y="908050"/>
          <p14:tracePt t="8971" x="5461000" y="946150"/>
          <p14:tracePt t="8989" x="5245100" y="952500"/>
          <p14:tracePt t="9005" x="5016500" y="971550"/>
          <p14:tracePt t="9007" x="4883150" y="984250"/>
          <p14:tracePt t="9022" x="4508500" y="1054100"/>
          <p14:tracePt t="9039" x="4121150" y="1149350"/>
          <p14:tracePt t="9055" x="3746500" y="1219200"/>
          <p14:tracePt t="9071" x="3460750" y="1270000"/>
          <p14:tracePt t="9089" x="3187700" y="1320800"/>
          <p14:tracePt t="9105" x="2997200" y="1339850"/>
          <p14:tracePt t="9121" x="2838450" y="1346200"/>
          <p14:tracePt t="9138" x="2686050" y="1371600"/>
          <p14:tracePt t="9140" x="2616200" y="1377950"/>
          <p14:tracePt t="9155" x="2540000" y="1390650"/>
          <p14:tracePt t="9171" x="2311400" y="1416050"/>
          <p14:tracePt t="9188" x="2152650" y="1428750"/>
          <p14:tracePt t="9205" x="1949450" y="1466850"/>
          <p14:tracePt t="9221" x="1746250" y="1511300"/>
          <p14:tracePt t="9238" x="1543050" y="1536700"/>
          <p14:tracePt t="9255" x="1301750" y="1581150"/>
          <p14:tracePt t="9272" x="952500" y="1612900"/>
          <p14:tracePt t="9288" x="742950" y="1638300"/>
          <p14:tracePt t="9305" x="603250" y="1644650"/>
          <p14:tracePt t="9321" x="514350" y="1657350"/>
          <p14:tracePt t="9338" x="463550" y="1657350"/>
          <p14:tracePt t="9355" x="431800" y="1651000"/>
          <p14:tracePt t="9371" x="419100" y="1644650"/>
          <p14:tracePt t="9388" x="412750" y="1638300"/>
          <p14:tracePt t="9404" x="406400" y="1638300"/>
          <p14:tracePt t="9421" x="400050" y="1631950"/>
          <p14:tracePt t="9438" x="387350" y="1625600"/>
          <p14:tracePt t="9454" x="374650" y="1619250"/>
          <p14:tracePt t="9471" x="368300" y="1606550"/>
          <p14:tracePt t="9487" x="355600" y="1600200"/>
          <p14:tracePt t="9504" x="355600" y="1587500"/>
          <p14:tracePt t="9806" x="368300" y="1587500"/>
          <p14:tracePt t="9812" x="393700" y="1581150"/>
          <p14:tracePt t="9821" x="412750" y="1574800"/>
          <p14:tracePt t="9837" x="463550" y="1562100"/>
          <p14:tracePt t="9854" x="527050" y="1543050"/>
          <p14:tracePt t="9871" x="571500" y="1530350"/>
          <p14:tracePt t="9887" x="609600" y="1517650"/>
          <p14:tracePt t="9904" x="641350" y="1511300"/>
          <p14:tracePt t="9921" x="666750" y="1498600"/>
          <p14:tracePt t="9937" x="679450" y="1492250"/>
          <p14:tracePt t="9938" x="685800" y="1492250"/>
          <p14:tracePt t="9954" x="692150" y="1492250"/>
          <p14:tracePt t="9992" x="692150" y="1485900"/>
          <p14:tracePt t="10346" x="698500" y="1473200"/>
          <p14:tracePt t="10354" x="704850" y="1460500"/>
          <p14:tracePt t="10360" x="711200" y="1441450"/>
          <p14:tracePt t="10370" x="717550" y="1435100"/>
          <p14:tracePt t="10387" x="723900" y="1422400"/>
          <p14:tracePt t="10404" x="736600" y="1409700"/>
          <p14:tracePt t="10420" x="768350" y="1384300"/>
          <p14:tracePt t="10437" x="844550" y="1339850"/>
          <p14:tracePt t="10454" x="965200" y="1314450"/>
          <p14:tracePt t="10470" x="1104900" y="1301750"/>
          <p14:tracePt t="10487" x="1257300" y="1301750"/>
          <p14:tracePt t="10503" x="1390650" y="1301750"/>
          <p14:tracePt t="10520" x="1485900" y="1301750"/>
          <p14:tracePt t="10537" x="1543050" y="1301750"/>
          <p14:tracePt t="10553" x="1587500" y="1301750"/>
          <p14:tracePt t="10570" x="1593850" y="1301750"/>
          <p14:tracePt t="10587" x="1606550" y="1301750"/>
          <p14:tracePt t="10658" x="1619250" y="1301750"/>
          <p14:tracePt t="10666" x="1644650" y="1301750"/>
          <p14:tracePt t="10674" x="1670050" y="1301750"/>
          <p14:tracePt t="10686" x="1689100" y="1308100"/>
          <p14:tracePt t="10703" x="1733550" y="1320800"/>
          <p14:tracePt t="10720" x="1771650" y="1333500"/>
          <p14:tracePt t="10737" x="1803400" y="1346200"/>
          <p14:tracePt t="10753" x="1809750" y="1346200"/>
          <p14:tracePt t="10770" x="1835150" y="1358900"/>
          <p14:tracePt t="10786" x="1860550" y="1371600"/>
          <p14:tracePt t="10803" x="1885950" y="1377950"/>
          <p14:tracePt t="10820" x="1905000" y="1377950"/>
          <p14:tracePt t="10836" x="1917700" y="1377950"/>
          <p14:tracePt t="10854" x="1924050" y="1377950"/>
          <p14:tracePt t="10972" x="1924050" y="1384300"/>
          <p14:tracePt t="10981" x="1924050" y="1390650"/>
          <p14:tracePt t="10988" x="1911350" y="1390650"/>
          <p14:tracePt t="11003" x="1905000" y="1403350"/>
          <p14:tracePt t="11021" x="1892300" y="1409700"/>
          <p14:tracePt t="11036" x="1885950" y="1416050"/>
          <p14:tracePt t="11053" x="1885950" y="1422400"/>
          <p14:tracePt t="11070" x="1873250" y="1422400"/>
          <p14:tracePt t="11086" x="1866900" y="1422400"/>
          <p14:tracePt t="11103" x="1860550" y="1428750"/>
          <p14:tracePt t="11121" x="1847850" y="1435100"/>
          <p14:tracePt t="11136" x="1847850" y="1441450"/>
          <p14:tracePt t="11370" x="1854200" y="1441450"/>
          <p14:tracePt t="11378" x="1854200" y="1435100"/>
          <p14:tracePt t="11387" x="1860550" y="1435100"/>
          <p14:tracePt t="11567" x="1860550" y="1428750"/>
          <p14:tracePt t="12412" x="1866900" y="1428750"/>
          <p14:tracePt t="12428" x="1873250" y="1422400"/>
          <p14:tracePt t="12436" x="1879600" y="1409700"/>
          <p14:tracePt t="12444" x="1885950" y="1409700"/>
          <p14:tracePt t="12453" x="1892300" y="1403350"/>
          <p14:tracePt t="12468" x="1898650" y="1390650"/>
          <p14:tracePt t="12485" x="1905000" y="1384300"/>
          <p14:tracePt t="12502" x="1917700" y="1377950"/>
          <p14:tracePt t="12756" x="1911350" y="1377950"/>
          <p14:tracePt t="12764" x="1898650" y="1384300"/>
          <p14:tracePt t="12772" x="1873250" y="1390650"/>
          <p14:tracePt t="12785" x="1841500" y="1390650"/>
          <p14:tracePt t="12801" x="1771650" y="1390650"/>
          <p14:tracePt t="12818" x="1644650" y="1390650"/>
          <p14:tracePt t="12835" x="1581150" y="1390650"/>
          <p14:tracePt t="12851" x="1524000" y="1390650"/>
          <p14:tracePt t="12868" x="1447800" y="1390650"/>
          <p14:tracePt t="12885" x="1409700" y="1390650"/>
          <p14:tracePt t="12901" x="1371600" y="1397000"/>
          <p14:tracePt t="12918" x="1327150" y="1397000"/>
          <p14:tracePt t="12935" x="1282700" y="1403350"/>
          <p14:tracePt t="12952" x="1212850" y="1397000"/>
          <p14:tracePt t="12968" x="1174750" y="1397000"/>
          <p14:tracePt t="12985" x="1136650" y="1390650"/>
          <p14:tracePt t="13001" x="1098550" y="1377950"/>
          <p14:tracePt t="13018" x="1054100" y="1371600"/>
          <p14:tracePt t="13034" x="1022350" y="1365250"/>
          <p14:tracePt t="13051" x="990600" y="1365250"/>
          <p14:tracePt t="13068" x="952500" y="1365250"/>
          <p14:tracePt t="13085" x="908050" y="1365250"/>
          <p14:tracePt t="13101" x="882650" y="1371600"/>
          <p14:tracePt t="13118" x="844550" y="1397000"/>
          <p14:tracePt t="13135" x="812800" y="1422400"/>
          <p14:tracePt t="13151" x="774700" y="1454150"/>
          <p14:tracePt t="13168" x="736600" y="1492250"/>
          <p14:tracePt t="13184" x="704850" y="1517650"/>
          <p14:tracePt t="13201" x="673100" y="1530350"/>
          <p14:tracePt t="13202" x="666750" y="1530350"/>
          <p14:tracePt t="13218" x="660400" y="1536700"/>
          <p14:tracePt t="13234" x="654050" y="1543050"/>
          <p14:tracePt t="13251" x="641350" y="1543050"/>
          <p14:tracePt t="13268" x="635000" y="1549400"/>
          <p14:tracePt t="13284" x="615950" y="1555750"/>
          <p14:tracePt t="13301" x="603250" y="1562100"/>
          <p14:tracePt t="13318" x="590550" y="1562100"/>
          <p14:tracePt t="13334" x="584200" y="1562100"/>
          <p14:tracePt t="13351" x="571500" y="1568450"/>
          <p14:tracePt t="13352" x="565150" y="1568450"/>
          <p14:tracePt t="13452" x="558800" y="1568450"/>
          <p14:tracePt t="13468" x="552450" y="1568450"/>
          <p14:tracePt t="13500" x="546100" y="1568450"/>
          <p14:tracePt t="13508" x="539750" y="1568450"/>
          <p14:tracePt t="13517" x="533400" y="1568450"/>
          <p14:tracePt t="13534" x="527050" y="1568450"/>
          <p14:tracePt t="13551" x="520700" y="1568450"/>
          <p14:tracePt t="14118" x="520700" y="1562100"/>
          <p14:tracePt t="14126" x="527050" y="1555750"/>
          <p14:tracePt t="14134" x="533400" y="1543050"/>
          <p14:tracePt t="14150" x="546100" y="1536700"/>
          <p14:tracePt t="14167" x="552450" y="1530350"/>
          <p14:tracePt t="14184" x="558800" y="1530350"/>
          <p14:tracePt t="14200" x="565150" y="1524000"/>
          <p14:tracePt t="14330" x="571500" y="1517650"/>
          <p14:tracePt t="14346" x="577850" y="1517650"/>
          <p14:tracePt t="14354" x="584200" y="1511300"/>
          <p14:tracePt t="14391" x="584200" y="1504950"/>
          <p14:tracePt t="14400" x="590550" y="1504950"/>
          <p14:tracePt t="14408" x="596900" y="1504950"/>
          <p14:tracePt t="14432" x="596900" y="1498600"/>
          <p14:tracePt t="14572" x="603250" y="1504950"/>
          <p14:tracePt t="14581" x="609600" y="1511300"/>
          <p14:tracePt t="14628" x="615950" y="1511300"/>
          <p14:tracePt t="14736" x="615950" y="1517650"/>
          <p14:tracePt t="14752" x="615950" y="1524000"/>
          <p14:tracePt t="14760" x="609600" y="1524000"/>
          <p14:tracePt t="14808" x="603250" y="1530350"/>
          <p14:tracePt t="14822" x="603250" y="1536700"/>
          <p14:tracePt t="14831" x="590550" y="1543050"/>
          <p14:tracePt t="14838" x="584200" y="1549400"/>
          <p14:tracePt t="14849" x="584200" y="1555750"/>
          <p14:tracePt t="14866" x="565150" y="1568450"/>
          <p14:tracePt t="14883" x="546100" y="1587500"/>
          <p14:tracePt t="14900" x="527050" y="1612900"/>
          <p14:tracePt t="14902" x="508000" y="1625600"/>
          <p14:tracePt t="14916" x="476250" y="1651000"/>
          <p14:tracePt t="14933" x="457200" y="1670050"/>
          <p14:tracePt t="14950" x="450850" y="1676400"/>
          <p14:tracePt t="14966" x="444500" y="1676400"/>
          <p14:tracePt t="15034" x="438150" y="1663700"/>
          <p14:tracePt t="15042" x="431800" y="1638300"/>
          <p14:tracePt t="15050" x="425450" y="1612900"/>
          <p14:tracePt t="15066" x="419100" y="1574800"/>
          <p14:tracePt t="15083" x="419100" y="1549400"/>
          <p14:tracePt t="15100" x="419100" y="1530350"/>
          <p14:tracePt t="15160" x="431800" y="1543050"/>
          <p14:tracePt t="15168" x="450850" y="1568450"/>
          <p14:tracePt t="15176" x="482600" y="1612900"/>
          <p14:tracePt t="15183" x="514350" y="1663700"/>
          <p14:tracePt t="15199" x="571500" y="1758950"/>
          <p14:tracePt t="15216" x="609600" y="1809750"/>
          <p14:tracePt t="15233" x="635000" y="1841500"/>
          <p14:tracePt t="15249" x="641350" y="1854200"/>
          <p14:tracePt t="15410" x="641350" y="1847850"/>
          <p14:tracePt t="15418" x="647700" y="1828800"/>
          <p14:tracePt t="15426" x="654050" y="1816100"/>
          <p14:tracePt t="15434" x="660400" y="1809750"/>
          <p14:tracePt t="15449" x="673100" y="1771650"/>
          <p14:tracePt t="15466" x="692150" y="1739900"/>
          <p14:tracePt t="15482" x="704850" y="1714500"/>
          <p14:tracePt t="15499" x="717550" y="1695450"/>
          <p14:tracePt t="15516" x="730250" y="1670050"/>
          <p14:tracePt t="15532" x="736600" y="1663700"/>
          <p14:tracePt t="15549" x="742950" y="1657350"/>
          <p14:tracePt t="15614" x="742950" y="1663700"/>
          <p14:tracePt t="15622" x="736600" y="1689100"/>
          <p14:tracePt t="15632" x="730250" y="1701800"/>
          <p14:tracePt t="15649" x="711200" y="1752600"/>
          <p14:tracePt t="15666" x="698500" y="1797050"/>
          <p14:tracePt t="15682" x="692150" y="1822450"/>
          <p14:tracePt t="15699" x="692150" y="1835150"/>
          <p14:tracePt t="15770" x="692150" y="1828800"/>
          <p14:tracePt t="15778" x="704850" y="1809750"/>
          <p14:tracePt t="15786" x="717550" y="1790700"/>
          <p14:tracePt t="15799" x="736600" y="1778000"/>
          <p14:tracePt t="15816" x="793750" y="1727200"/>
          <p14:tracePt t="15832" x="831850" y="1701800"/>
          <p14:tracePt t="15849" x="889000" y="1676400"/>
          <p14:tracePt t="15865" x="977900" y="1651000"/>
          <p14:tracePt t="15882" x="1085850" y="1619250"/>
          <p14:tracePt t="15899" x="1238250" y="1593850"/>
          <p14:tracePt t="15915" x="1454150" y="1581150"/>
          <p14:tracePt t="15932" x="1714500" y="1568450"/>
          <p14:tracePt t="15949" x="2070100" y="1549400"/>
          <p14:tracePt t="15950" x="2203450" y="1536700"/>
          <p14:tracePt t="15966" x="2501900" y="1517650"/>
          <p14:tracePt t="15983" x="2686050" y="1473200"/>
          <p14:tracePt t="16000" x="2787650" y="1435100"/>
          <p14:tracePt t="16015" x="2813050" y="1422400"/>
          <p14:tracePt t="16032" x="2819400" y="1422400"/>
          <p14:tracePt t="16098" x="2813050" y="1422400"/>
          <p14:tracePt t="16106" x="2794000" y="1422400"/>
          <p14:tracePt t="16115" x="2774950" y="1422400"/>
          <p14:tracePt t="16132" x="2724150" y="1435100"/>
          <p14:tracePt t="16148" x="2667000" y="1447800"/>
          <p14:tracePt t="16165" x="2603500" y="1454150"/>
          <p14:tracePt t="16182" x="2540000" y="1454150"/>
          <p14:tracePt t="16199" x="2463800" y="1454150"/>
          <p14:tracePt t="16215" x="2413000" y="1447800"/>
          <p14:tracePt t="16216" x="2387600" y="1441450"/>
          <p14:tracePt t="16232" x="2336800" y="1428750"/>
          <p14:tracePt t="16248" x="2305050" y="1422400"/>
          <p14:tracePt t="16265" x="2273300" y="1416050"/>
          <p14:tracePt t="16282" x="2247900" y="1416050"/>
          <p14:tracePt t="16298" x="2241550" y="1416050"/>
          <p14:tracePt t="16350" x="2228850" y="1416050"/>
          <p14:tracePt t="16356" x="2203450" y="1416050"/>
          <p14:tracePt t="16365" x="2184400" y="1416050"/>
          <p14:tracePt t="16382" x="2146300" y="1416050"/>
          <p14:tracePt t="16398" x="2108200" y="1409700"/>
          <p14:tracePt t="16415" x="2095500" y="1403350"/>
          <p14:tracePt t="16432" x="2089150" y="1403350"/>
          <p14:tracePt t="17063" x="2089150" y="1397000"/>
          <p14:tracePt t="17070" x="2095500" y="1390650"/>
          <p14:tracePt t="17081" x="2114550" y="1390650"/>
          <p14:tracePt t="17098" x="2146300" y="1390650"/>
          <p14:tracePt t="17114" x="2197100" y="1384300"/>
          <p14:tracePt t="17131" x="2254250" y="1384300"/>
          <p14:tracePt t="17132" x="2286000" y="1384300"/>
          <p14:tracePt t="17148" x="2362200" y="1397000"/>
          <p14:tracePt t="17164" x="2444750" y="1409700"/>
          <p14:tracePt t="17181" x="2495550" y="1409700"/>
          <p14:tracePt t="17197" x="2540000" y="1409700"/>
          <p14:tracePt t="17214" x="2565400" y="1409700"/>
          <p14:tracePt t="17231" x="2590800" y="1409700"/>
          <p14:tracePt t="17248" x="2609850" y="1409700"/>
          <p14:tracePt t="17264" x="2622550" y="1409700"/>
          <p14:tracePt t="17281" x="2641600" y="1403350"/>
          <p14:tracePt t="17297" x="2647950" y="1397000"/>
          <p14:tracePt t="17314" x="2667000" y="1390650"/>
          <p14:tracePt t="17331" x="2686050" y="1384300"/>
          <p14:tracePt t="17347" x="2711450" y="1377950"/>
          <p14:tracePt t="17364" x="2749550" y="1365250"/>
          <p14:tracePt t="17381" x="2806700" y="1358900"/>
          <p14:tracePt t="17398" x="2901950" y="1358900"/>
          <p14:tracePt t="17414" x="2965450" y="1358900"/>
          <p14:tracePt t="17431" x="3035300" y="1371600"/>
          <p14:tracePt t="17447" x="3092450" y="1377950"/>
          <p14:tracePt t="17464" x="3130550" y="1377950"/>
          <p14:tracePt t="17481" x="3175000" y="1377950"/>
          <p14:tracePt t="17497" x="3219450" y="1377950"/>
          <p14:tracePt t="17514" x="3257550" y="1377950"/>
          <p14:tracePt t="17531" x="3276600" y="1377950"/>
          <p14:tracePt t="17547" x="3289300" y="1377950"/>
          <p14:tracePt t="17564" x="3302000" y="1377950"/>
          <p14:tracePt t="17580" x="3314700" y="1377950"/>
          <p14:tracePt t="17597" x="3321050" y="1377950"/>
          <p14:tracePt t="17614" x="3340100" y="1377950"/>
          <p14:tracePt t="17631" x="3371850" y="1377950"/>
          <p14:tracePt t="17648" x="3403600" y="1377950"/>
          <p14:tracePt t="17648" x="3416300" y="1377950"/>
          <p14:tracePt t="17664" x="3435350" y="1377950"/>
          <p14:tracePt t="17681" x="3467100" y="1371600"/>
          <p14:tracePt t="17697" x="3505200" y="1365250"/>
          <p14:tracePt t="17714" x="3536950" y="1358900"/>
          <p14:tracePt t="17730" x="3575050" y="1352550"/>
          <p14:tracePt t="17747" x="3600450" y="1346200"/>
          <p14:tracePt t="17764" x="3619500" y="1333500"/>
          <p14:tracePt t="17780" x="3644900" y="1327150"/>
          <p14:tracePt t="17797" x="3663950" y="1320800"/>
          <p14:tracePt t="17798" x="3676650" y="1314450"/>
          <p14:tracePt t="17814" x="3695700" y="1308100"/>
          <p14:tracePt t="17830" x="3714750" y="1295400"/>
          <p14:tracePt t="17847" x="3721100" y="1289050"/>
          <p14:tracePt t="17864" x="3733800" y="1276350"/>
          <p14:tracePt t="17881" x="3746500" y="1270000"/>
          <p14:tracePt t="17897" x="3759200" y="1257300"/>
          <p14:tracePt t="17914" x="3771900" y="1250950"/>
          <p14:tracePt t="17930" x="3784600" y="1238250"/>
          <p14:tracePt t="17947" x="3797300" y="1238250"/>
          <p14:tracePt t="17964" x="3803650" y="1231900"/>
          <p14:tracePt t="17986" x="3810000" y="1231900"/>
          <p14:tracePt t="17997" x="3816350" y="1231900"/>
          <p14:tracePt t="18014" x="3822700" y="1225550"/>
          <p14:tracePt t="18030" x="3841750" y="1225550"/>
          <p14:tracePt t="18047" x="3860800" y="1225550"/>
          <p14:tracePt t="18064" x="3898900" y="1225550"/>
          <p14:tracePt t="18080" x="3937000" y="1225550"/>
          <p14:tracePt t="18097" x="3968750" y="1225550"/>
          <p14:tracePt t="18113" x="4006850" y="1225550"/>
          <p14:tracePt t="18130" x="4051300" y="1225550"/>
          <p14:tracePt t="18147" x="4083050" y="1231900"/>
          <p14:tracePt t="18163" x="4133850" y="1231900"/>
          <p14:tracePt t="18180" x="4197350" y="1238250"/>
          <p14:tracePt t="18197" x="4254500" y="1238250"/>
          <p14:tracePt t="18213" x="4337050" y="1238250"/>
          <p14:tracePt t="18230" x="4432300" y="1238250"/>
          <p14:tracePt t="18247" x="4552950" y="1244600"/>
          <p14:tracePt t="18263" x="4660900" y="1263650"/>
          <p14:tracePt t="18280" x="4781550" y="1276350"/>
          <p14:tracePt t="18297" x="4870450" y="1289050"/>
          <p14:tracePt t="18314" x="4991100" y="1308100"/>
          <p14:tracePt t="18330" x="5041900" y="1308100"/>
          <p14:tracePt t="18347" x="5080000" y="1314450"/>
          <p14:tracePt t="18363" x="5124450" y="1327150"/>
          <p14:tracePt t="18380" x="5175250" y="1339850"/>
          <p14:tracePt t="18397" x="5207000" y="1346200"/>
          <p14:tracePt t="18413" x="5238750" y="1352550"/>
          <p14:tracePt t="18430" x="5283200" y="1358900"/>
          <p14:tracePt t="18446" x="5340350" y="1377950"/>
          <p14:tracePt t="18463" x="5378450" y="1390650"/>
          <p14:tracePt t="18480" x="5391150" y="1397000"/>
          <p14:tracePt t="18497" x="5429250" y="1409700"/>
          <p14:tracePt t="18513" x="5467350" y="1416050"/>
          <p14:tracePt t="18530" x="5511800" y="1422400"/>
          <p14:tracePt t="18546" x="5543550" y="1428750"/>
          <p14:tracePt t="18563" x="5575300" y="1428750"/>
          <p14:tracePt t="18564" x="5594350" y="1428750"/>
          <p14:tracePt t="18580" x="5638800" y="1428750"/>
          <p14:tracePt t="18596" x="5683250" y="1428750"/>
          <p14:tracePt t="18613" x="5715000" y="1428750"/>
          <p14:tracePt t="18630" x="5746750" y="1435100"/>
          <p14:tracePt t="18646" x="5759450" y="1435100"/>
          <p14:tracePt t="18663" x="5765800" y="1435100"/>
          <p14:tracePt t="18680" x="5772150" y="1435100"/>
          <p14:tracePt t="18696" x="5778500" y="1428750"/>
          <p14:tracePt t="18713" x="5784850" y="1416050"/>
          <p14:tracePt t="18729" x="5791200" y="1409700"/>
          <p14:tracePt t="18746" x="5797550" y="1403350"/>
          <p14:tracePt t="18763" x="5803900" y="1390650"/>
          <p14:tracePt t="18822" x="5810250" y="1384300"/>
          <p14:tracePt t="18830" x="5816600" y="1377950"/>
          <p14:tracePt t="18846" x="5816600" y="1371600"/>
          <p14:tracePt t="18863" x="5816600" y="1365250"/>
          <p14:tracePt t="18879" x="5816600" y="1358900"/>
          <p14:tracePt t="18980" x="5816600" y="1352550"/>
          <p14:tracePt t="18994" x="5810250" y="1346200"/>
          <p14:tracePt t="19002" x="5791200" y="1339850"/>
          <p14:tracePt t="19013" x="5772150" y="1339850"/>
          <p14:tracePt t="19029" x="5734050" y="1339850"/>
          <p14:tracePt t="19046" x="5702300" y="1346200"/>
          <p14:tracePt t="19063" x="5676900" y="1358900"/>
          <p14:tracePt t="19080" x="5657850" y="1377950"/>
          <p14:tracePt t="19096" x="5645150" y="1403350"/>
          <p14:tracePt t="19113" x="5645150" y="1441450"/>
          <p14:tracePt t="19129" x="5638800" y="1473200"/>
          <p14:tracePt t="19146" x="5638800" y="1492250"/>
          <p14:tracePt t="19163" x="5638800" y="1511300"/>
          <p14:tracePt t="19179" x="5638800" y="1517650"/>
          <p14:tracePt t="19196" x="5651500" y="1524000"/>
          <p14:tracePt t="19213" x="5657850" y="1536700"/>
          <p14:tracePt t="19230" x="5664200" y="1543050"/>
          <p14:tracePt t="19230" x="5664200" y="1549400"/>
          <p14:tracePt t="19246" x="5676900" y="1555750"/>
          <p14:tracePt t="19262" x="5683250" y="1555750"/>
          <p14:tracePt t="19279" x="5702300" y="1555750"/>
          <p14:tracePt t="19296" x="5727700" y="1549400"/>
          <p14:tracePt t="19312" x="5753100" y="1524000"/>
          <p14:tracePt t="19329" x="5778500" y="1485900"/>
          <p14:tracePt t="19346" x="5797550" y="1435100"/>
          <p14:tracePt t="19362" x="5797550" y="1409700"/>
          <p14:tracePt t="19379" x="5797550" y="1397000"/>
          <p14:tracePt t="19396" x="5791200" y="1384300"/>
          <p14:tracePt t="19505" x="5791200" y="1377950"/>
          <p14:tracePt t="19529" x="5784850" y="1371600"/>
          <p14:tracePt t="19542" x="5778500" y="1365250"/>
          <p14:tracePt t="19558" x="5772150" y="1365250"/>
          <p14:tracePt t="19566" x="5772150" y="1358900"/>
          <p14:tracePt t="19579" x="5765800" y="1352550"/>
          <p14:tracePt t="19596" x="5759450" y="1352550"/>
          <p14:tracePt t="19612" x="5734050" y="1333500"/>
          <p14:tracePt t="19629" x="5708650" y="1320800"/>
          <p14:tracePt t="19645" x="5695950" y="1308100"/>
          <p14:tracePt t="19662" x="5689600" y="1301750"/>
          <p14:tracePt t="19679" x="5676900" y="1289050"/>
          <p14:tracePt t="19695" x="5670550" y="1282700"/>
          <p14:tracePt t="19712" x="5664200" y="1276350"/>
          <p14:tracePt t="19980" x="5657850" y="1276350"/>
          <p14:tracePt t="20004" x="5619750" y="1295400"/>
          <p14:tracePt t="20013" x="5562600" y="1320800"/>
          <p14:tracePt t="20028" x="5410200" y="1371600"/>
          <p14:tracePt t="20045" x="5168900" y="1454150"/>
          <p14:tracePt t="20062" x="4838700" y="1619250"/>
          <p14:tracePt t="20078" x="4578350" y="1746250"/>
          <p14:tracePt t="20095" x="4260850" y="1917700"/>
          <p14:tracePt t="20112" x="3943350" y="2120900"/>
          <p14:tracePt t="20129" x="3702050" y="2222500"/>
          <p14:tracePt t="20130" x="3581400" y="2260600"/>
          <p14:tracePt t="20145" x="3460750" y="2311400"/>
          <p14:tracePt t="20162" x="3124200" y="2413000"/>
          <p14:tracePt t="20178" x="2851150" y="2470150"/>
          <p14:tracePt t="20195" x="2622550" y="2546350"/>
          <p14:tracePt t="20212" x="2425700" y="2603500"/>
          <p14:tracePt t="20228" x="2279650" y="2635250"/>
          <p14:tracePt t="20245" x="2159000" y="2660650"/>
          <p14:tracePt t="20263" x="2038350" y="2705100"/>
          <p14:tracePt t="20278" x="1930400" y="2736850"/>
          <p14:tracePt t="20295" x="1828800" y="2768600"/>
          <p14:tracePt t="20312" x="1746250" y="2787650"/>
          <p14:tracePt t="20328" x="1689100" y="2800350"/>
          <p14:tracePt t="20345" x="1638300" y="2806700"/>
          <p14:tracePt t="20362" x="1587500" y="2813050"/>
          <p14:tracePt t="20378" x="1504950" y="2813050"/>
          <p14:tracePt t="20395" x="1397000" y="2813050"/>
          <p14:tracePt t="20398" x="1346200" y="2806700"/>
          <p14:tracePt t="20412" x="1225550" y="2787650"/>
          <p14:tracePt t="20428" x="1123950" y="2774950"/>
          <p14:tracePt t="20445" x="1047750" y="2755900"/>
          <p14:tracePt t="20461" x="996950" y="2749550"/>
          <p14:tracePt t="20478" x="946150" y="2736850"/>
          <p14:tracePt t="20495" x="901700" y="2730500"/>
          <p14:tracePt t="20511" x="863600" y="2717800"/>
          <p14:tracePt t="20528" x="844550" y="2705100"/>
          <p14:tracePt t="20545" x="838200" y="2705100"/>
          <p14:tracePt t="20561" x="831850" y="2705100"/>
          <p14:tracePt t="20578" x="825500" y="2705100"/>
          <p14:tracePt t="20595" x="825500" y="2698750"/>
          <p14:tracePt t="20611" x="819150" y="2698750"/>
          <p14:tracePt t="20628" x="819150" y="2692400"/>
          <p14:tracePt t="20645" x="806450" y="2686050"/>
          <p14:tracePt t="20662" x="800100" y="2686050"/>
          <p14:tracePt t="20678" x="793750" y="2679700"/>
          <p14:tracePt t="20695" x="787400" y="2679700"/>
          <p14:tracePt t="20711" x="774700" y="2673350"/>
          <p14:tracePt t="20728" x="768350" y="2673350"/>
          <p14:tracePt t="20745" x="762000" y="2673350"/>
          <p14:tracePt t="20761" x="755650" y="2667000"/>
          <p14:tracePt t="20778" x="742950" y="2654300"/>
          <p14:tracePt t="20795" x="736600" y="2654300"/>
          <p14:tracePt t="20811" x="723900" y="2641600"/>
          <p14:tracePt t="20828" x="711200" y="2635250"/>
          <p14:tracePt t="20844" x="711200" y="2628900"/>
          <p14:tracePt t="20861" x="704850" y="2628900"/>
          <p14:tracePt t="20998" x="704850" y="2622550"/>
          <p14:tracePt t="21030" x="698500" y="2622550"/>
          <p14:tracePt t="21068" x="692150" y="2622550"/>
          <p14:tracePt t="21202" x="692150" y="2616200"/>
          <p14:tracePt t="21226" x="685800" y="2609850"/>
          <p14:tracePt t="21242" x="679450" y="2603500"/>
          <p14:tracePt t="21248" x="679450" y="2597150"/>
          <p14:tracePt t="21261" x="673100" y="2590800"/>
          <p14:tracePt t="21277" x="666750" y="2578100"/>
          <p14:tracePt t="21294" x="660400" y="2565400"/>
          <p14:tracePt t="21311" x="647700" y="2559050"/>
          <p14:tracePt t="21328" x="635000" y="2540000"/>
          <p14:tracePt t="21344" x="628650" y="2527300"/>
          <p14:tracePt t="21361" x="622300" y="2520950"/>
          <p14:tracePt t="21377" x="615950" y="2508250"/>
          <p14:tracePt t="21394" x="609600" y="2508250"/>
          <p14:tracePt t="21411" x="603250" y="2501900"/>
          <p14:tracePt t="21430" x="603250" y="2495550"/>
          <p14:tracePt t="21444" x="603250" y="2489200"/>
          <p14:tracePt t="21468" x="603250" y="2482850"/>
          <p14:tracePt t="21477" x="603250" y="2476500"/>
          <p14:tracePt t="21494" x="603250" y="2470150"/>
          <p14:tracePt t="21510" x="603250" y="2457450"/>
          <p14:tracePt t="21527" x="609600" y="2444750"/>
          <p14:tracePt t="21544" x="622300" y="2438400"/>
          <p14:tracePt t="21561" x="628650" y="2425700"/>
          <p14:tracePt t="21577" x="635000" y="2419350"/>
          <p14:tracePt t="21594" x="641350" y="2413000"/>
          <p14:tracePt t="21610" x="647700" y="2400300"/>
          <p14:tracePt t="21627" x="660400" y="2387600"/>
          <p14:tracePt t="21644" x="660400" y="2374900"/>
          <p14:tracePt t="21660" x="666750" y="2362200"/>
          <p14:tracePt t="21677" x="673100" y="2349500"/>
          <p14:tracePt t="21694" x="673100" y="2336800"/>
          <p14:tracePt t="21710" x="673100" y="2324100"/>
          <p14:tracePt t="21727" x="673100" y="2317750"/>
          <p14:tracePt t="21750" x="673100" y="2311400"/>
          <p14:tracePt t="21766" x="673100" y="2305050"/>
          <p14:tracePt t="21782" x="673100" y="2298700"/>
          <p14:tracePt t="21794" x="673100" y="2292350"/>
          <p14:tracePt t="21810" x="673100" y="2286000"/>
          <p14:tracePt t="21827" x="673100" y="2279650"/>
          <p14:tracePt t="21844" x="673100" y="2260600"/>
          <p14:tracePt t="21876" x="673100" y="2254250"/>
          <p14:tracePt t="21970" x="673100" y="2247900"/>
          <p14:tracePt t="21992" x="666750" y="2241550"/>
          <p14:tracePt t="22000" x="666750" y="2235200"/>
          <p14:tracePt t="22110" x="660400" y="2235200"/>
          <p14:tracePt t="22118" x="660400" y="2241550"/>
          <p14:tracePt t="22252" x="654050" y="2247900"/>
          <p14:tracePt t="22258" x="654050" y="2254250"/>
          <p14:tracePt t="22322" x="647700" y="2273300"/>
          <p14:tracePt t="22330" x="647700" y="2279650"/>
          <p14:tracePt t="22343" x="647700" y="2286000"/>
          <p14:tracePt t="22344" x="647700" y="2292350"/>
          <p14:tracePt t="22359" x="647700" y="2305050"/>
          <p14:tracePt t="22376" x="641350" y="2317750"/>
          <p14:tracePt t="22393" x="641350" y="2330450"/>
          <p14:tracePt t="22410" x="635000" y="2336800"/>
          <p14:tracePt t="22426" x="635000" y="2349500"/>
          <p14:tracePt t="22443" x="628650" y="2362200"/>
          <p14:tracePt t="22460" x="622300" y="2368550"/>
          <p14:tracePt t="22476" x="615950" y="2381250"/>
          <p14:tracePt t="22493" x="603250" y="2393950"/>
          <p14:tracePt t="22494" x="596900" y="2400300"/>
          <p14:tracePt t="22510" x="590550" y="2406650"/>
          <p14:tracePt t="22526" x="577850" y="2419350"/>
          <p14:tracePt t="22543" x="565150" y="2444750"/>
          <p14:tracePt t="22560" x="546100" y="2457450"/>
          <p14:tracePt t="22576" x="539750" y="2470150"/>
          <p14:tracePt t="22593" x="527050" y="2482850"/>
          <p14:tracePt t="22609" x="514350" y="2495550"/>
          <p14:tracePt t="22626" x="508000" y="2495550"/>
          <p14:tracePt t="22728" x="495300" y="2495550"/>
          <p14:tracePt t="22736" x="488950" y="2495550"/>
          <p14:tracePt t="22744" x="476250" y="2501900"/>
          <p14:tracePt t="22760" x="463550" y="2514600"/>
          <p14:tracePt t="22776" x="450850" y="2514600"/>
          <p14:tracePt t="22793" x="444500" y="2514600"/>
          <p14:tracePt t="23395" x="463550" y="2514600"/>
          <p14:tracePt t="23402" x="488950" y="2514600"/>
          <p14:tracePt t="23410" x="514350" y="2514600"/>
          <p14:tracePt t="23426" x="546100" y="2514600"/>
          <p14:tracePt t="23442" x="565150" y="2514600"/>
          <p14:tracePt t="23459" x="584200" y="2514600"/>
          <p14:tracePt t="23475" x="596900" y="2527300"/>
          <p14:tracePt t="23492" x="609600" y="2533650"/>
          <p14:tracePt t="23668" x="609600" y="2540000"/>
          <p14:tracePt t="23676" x="609600" y="2546350"/>
          <p14:tracePt t="23683" x="603250" y="2552700"/>
          <p14:tracePt t="23692" x="596900" y="2559050"/>
          <p14:tracePt t="23708" x="590550" y="2578100"/>
          <p14:tracePt t="23724" x="577850" y="2597150"/>
          <p14:tracePt t="23741" x="571500" y="2609850"/>
          <p14:tracePt t="23758" x="565150" y="2622550"/>
          <p14:tracePt t="23774" x="558800" y="2641600"/>
          <p14:tracePt t="23791" x="552450" y="2647950"/>
          <p14:tracePt t="23808" x="552450" y="2654300"/>
          <p14:tracePt t="23925" x="552450" y="2641600"/>
          <p14:tracePt t="23941" x="552450" y="2635250"/>
          <p14:tracePt t="24011" x="546100" y="2635250"/>
          <p14:tracePt t="24028" x="546100" y="2641600"/>
          <p14:tracePt t="24035" x="539750" y="2667000"/>
          <p14:tracePt t="24043" x="539750" y="2686050"/>
          <p14:tracePt t="24057" x="533400" y="2698750"/>
          <p14:tracePt t="24074" x="533400" y="2717800"/>
          <p14:tracePt t="24091" x="533400" y="2724150"/>
          <p14:tracePt t="24153" x="533400" y="2711450"/>
          <p14:tracePt t="24161" x="533400" y="2686050"/>
          <p14:tracePt t="24169" x="533400" y="2673350"/>
          <p14:tracePt t="24175" x="533400" y="2654300"/>
          <p14:tracePt t="24191" x="539750" y="2641600"/>
          <p14:tracePt t="24208" x="558800" y="2622550"/>
          <p14:tracePt t="24224" x="571500" y="2609850"/>
          <p14:tracePt t="24278" x="577850" y="2609850"/>
          <p14:tracePt t="24286" x="584200" y="2628900"/>
          <p14:tracePt t="24294" x="590550" y="2635250"/>
          <p14:tracePt t="24308" x="590550" y="2647950"/>
          <p14:tracePt t="24325" x="590550" y="2667000"/>
          <p14:tracePt t="24342" x="584200" y="2686050"/>
          <p14:tracePt t="24358" x="577850" y="2692400"/>
          <p14:tracePt t="24375" x="565150" y="2705100"/>
          <p14:tracePt t="24474" x="565150" y="2711450"/>
          <p14:tracePt t="24482" x="584200" y="2724150"/>
          <p14:tracePt t="24491" x="603250" y="2736850"/>
          <p14:tracePt t="24508" x="635000" y="2755900"/>
          <p14:tracePt t="24525" x="666750" y="2768600"/>
          <p14:tracePt t="24541" x="673100" y="2768600"/>
          <p14:tracePt t="24558" x="679450" y="2768600"/>
          <p14:tracePt t="24575" x="685800" y="2768600"/>
          <p14:tracePt t="24592" x="698500" y="2762250"/>
          <p14:tracePt t="24593" x="704850" y="2749550"/>
          <p14:tracePt t="24609" x="717550" y="2711450"/>
          <p14:tracePt t="24624" x="723900" y="2679700"/>
          <p14:tracePt t="24641" x="736600" y="2647950"/>
          <p14:tracePt t="24658" x="749300" y="2622550"/>
          <p14:tracePt t="24674" x="762000" y="2597150"/>
          <p14:tracePt t="24691" x="768350" y="2578100"/>
          <p14:tracePt t="24707" x="781050" y="2565400"/>
          <p14:tracePt t="24724" x="781050" y="2552700"/>
          <p14:tracePt t="24826" x="787400" y="2552700"/>
          <p14:tracePt t="24834" x="793750" y="2546350"/>
          <p14:tracePt t="24842" x="800100" y="2540000"/>
          <p14:tracePt t="24858" x="806450" y="2540000"/>
          <p14:tracePt t="24874" x="812800" y="2527300"/>
          <p14:tracePt t="24891" x="831850" y="2520950"/>
          <p14:tracePt t="24907" x="857250" y="2520950"/>
          <p14:tracePt t="24924" x="889000" y="2514600"/>
          <p14:tracePt t="24941" x="946150" y="2508250"/>
          <p14:tracePt t="24957" x="1035050" y="2501900"/>
          <p14:tracePt t="24974" x="1155700" y="2489200"/>
          <p14:tracePt t="24976" x="1219200" y="2482850"/>
          <p14:tracePt t="24991" x="1377950" y="2463800"/>
          <p14:tracePt t="25007" x="1530350" y="2444750"/>
          <p14:tracePt t="25023" x="1720850" y="2413000"/>
          <p14:tracePt t="25040" x="1879600" y="2393950"/>
          <p14:tracePt t="25057" x="2051050" y="2374900"/>
          <p14:tracePt t="25074" x="2241550" y="2368550"/>
          <p14:tracePt t="25091" x="2444750" y="2368550"/>
          <p14:tracePt t="25093" x="2546350" y="2349500"/>
          <p14:tracePt t="25108" x="2749550" y="2324100"/>
          <p14:tracePt t="25124" x="2940050" y="2305050"/>
          <p14:tracePt t="25141" x="3092450" y="2292350"/>
          <p14:tracePt t="25157" x="3251200" y="2266950"/>
          <p14:tracePt t="25174" x="3416300" y="2247900"/>
          <p14:tracePt t="25191" x="3594100" y="2228850"/>
          <p14:tracePt t="25207" x="3740150" y="2222500"/>
          <p14:tracePt t="25224" x="3879850" y="2203450"/>
          <p14:tracePt t="25226" x="3949700" y="2190750"/>
          <p14:tracePt t="25241" x="4000500" y="2184400"/>
          <p14:tracePt t="25257" x="4146550" y="2159000"/>
          <p14:tracePt t="25274" x="4203700" y="2146300"/>
          <p14:tracePt t="25290" x="4254500" y="2146300"/>
          <p14:tracePt t="25307" x="4298950" y="2146300"/>
          <p14:tracePt t="25324" x="4343400" y="2146300"/>
          <p14:tracePt t="25340" x="4400550" y="2133600"/>
          <p14:tracePt t="25357" x="4476750" y="2127250"/>
          <p14:tracePt t="25359" x="4533900" y="2127250"/>
          <p14:tracePt t="25374" x="4641850" y="2108200"/>
          <p14:tracePt t="25390" x="4737100" y="2108200"/>
          <p14:tracePt t="25407" x="4857750" y="2101850"/>
          <p14:tracePt t="25424" x="5016500" y="2101850"/>
          <p14:tracePt t="25440" x="5162550" y="2114550"/>
          <p14:tracePt t="25457" x="5302250" y="2114550"/>
          <p14:tracePt t="25474" x="5448300" y="2114550"/>
          <p14:tracePt t="25476" x="5524500" y="2120900"/>
          <p14:tracePt t="25490" x="5619750" y="2127250"/>
          <p14:tracePt t="25507" x="5765800" y="2139950"/>
          <p14:tracePt t="25508" x="5861050" y="2139950"/>
          <p14:tracePt t="25524" x="6051550" y="2152650"/>
          <p14:tracePt t="25540" x="6216650" y="2171700"/>
          <p14:tracePt t="25557" x="6356350" y="2190750"/>
          <p14:tracePt t="25574" x="6451600" y="2197100"/>
          <p14:tracePt t="25590" x="6508750" y="2203450"/>
          <p14:tracePt t="25607" x="6553200" y="2203450"/>
          <p14:tracePt t="25608" x="6584950" y="2203450"/>
          <p14:tracePt t="25624" x="6648450" y="2209800"/>
          <p14:tracePt t="25640" x="6737350" y="2222500"/>
          <p14:tracePt t="25657" x="6858000" y="2241550"/>
          <p14:tracePt t="25673" x="6997700" y="2266950"/>
          <p14:tracePt t="25690" x="7086600" y="2279650"/>
          <p14:tracePt t="25707" x="7150100" y="2292350"/>
          <p14:tracePt t="25724" x="7194550" y="2298700"/>
          <p14:tracePt t="25740" x="7232650" y="2305050"/>
          <p14:tracePt t="25757" x="7270750" y="2311400"/>
          <p14:tracePt t="25774" x="7346950" y="2324100"/>
          <p14:tracePt t="25790" x="7423150" y="2336800"/>
          <p14:tracePt t="25807" x="7524750" y="2355850"/>
          <p14:tracePt t="25823" x="7581900" y="2368550"/>
          <p14:tracePt t="25840" x="7607300" y="2374900"/>
          <p14:tracePt t="25857" x="7613650" y="2374900"/>
          <p14:tracePt t="25873" x="7620000" y="2374900"/>
          <p14:tracePt t="25890" x="7658100" y="2381250"/>
          <p14:tracePt t="25907" x="7702550" y="2393950"/>
          <p14:tracePt t="25923" x="7734300" y="2400300"/>
          <p14:tracePt t="25940" x="7772400" y="2406650"/>
          <p14:tracePt t="25957" x="7804150" y="2406650"/>
          <p14:tracePt t="25973" x="7829550" y="2406650"/>
          <p14:tracePt t="25990" x="7861300" y="2406650"/>
          <p14:tracePt t="26006" x="7867650" y="2406650"/>
          <p14:tracePt t="26023" x="7874000" y="2406650"/>
          <p14:tracePt t="26040" x="7880350" y="2406650"/>
          <p14:tracePt t="26057" x="7893050" y="2406650"/>
          <p14:tracePt t="26073" x="7899400" y="2406650"/>
          <p14:tracePt t="26090" x="7905750" y="2406650"/>
          <p14:tracePt t="26106" x="7918450" y="2406650"/>
          <p14:tracePt t="26126" x="7918450" y="2413000"/>
          <p14:tracePt t="26164" x="7924800" y="2413000"/>
          <p14:tracePt t="26196" x="7931150" y="2413000"/>
          <p14:tracePt t="26204" x="7937500" y="2419350"/>
          <p14:tracePt t="26228" x="7943850" y="2419350"/>
          <p14:tracePt t="26322" x="7950200" y="2419350"/>
          <p14:tracePt t="26336" x="7962900" y="2419350"/>
          <p14:tracePt t="26344" x="7969250" y="2419350"/>
          <p14:tracePt t="26356" x="7975600" y="2425700"/>
          <p14:tracePt t="26373" x="7981950" y="2425700"/>
          <p14:tracePt t="26390" x="7988300" y="2425700"/>
          <p14:tracePt t="26406" x="8001000" y="2432050"/>
          <p14:tracePt t="26423" x="8007350" y="2432050"/>
          <p14:tracePt t="26564" x="8007350" y="2438400"/>
          <p14:tracePt t="26588" x="8007350" y="2444750"/>
          <p14:tracePt t="26596" x="8001000" y="2451100"/>
          <p14:tracePt t="26606" x="7994650" y="2451100"/>
          <p14:tracePt t="26623" x="7975600" y="2457450"/>
          <p14:tracePt t="26639" x="7943850" y="2457450"/>
          <p14:tracePt t="26656" x="7893050" y="2451100"/>
          <p14:tracePt t="26673" x="7835900" y="2444750"/>
          <p14:tracePt t="26674" x="7804150" y="2444750"/>
          <p14:tracePt t="26690" x="7740650" y="2438400"/>
          <p14:tracePt t="26706" x="7651750" y="2425700"/>
          <p14:tracePt t="26723" x="7499350" y="2400300"/>
          <p14:tracePt t="26739" x="7302500" y="2349500"/>
          <p14:tracePt t="26756" x="7150100" y="2305050"/>
          <p14:tracePt t="26773" x="7067550" y="2273300"/>
          <p14:tracePt t="26790" x="6985000" y="2254250"/>
          <p14:tracePt t="26806" x="6927850" y="2247900"/>
          <p14:tracePt t="26823" x="6883400" y="2235200"/>
          <p14:tracePt t="26839" x="6819900" y="2222500"/>
          <p14:tracePt t="26856" x="6743700" y="2216150"/>
          <p14:tracePt t="26873" x="6623050" y="2203450"/>
          <p14:tracePt t="26889" x="6508750" y="2184400"/>
          <p14:tracePt t="26906" x="6369050" y="2165350"/>
          <p14:tracePt t="26923" x="6203950" y="2133600"/>
          <p14:tracePt t="26924" x="6108700" y="2114550"/>
          <p14:tracePt t="26939" x="6013450" y="2089150"/>
          <p14:tracePt t="26956" x="5727700" y="2012950"/>
          <p14:tracePt t="26973" x="5461000" y="1949450"/>
          <p14:tracePt t="26989" x="5219700" y="1885950"/>
          <p14:tracePt t="27006" x="4864100" y="1816100"/>
          <p14:tracePt t="27022" x="4641850" y="1758950"/>
          <p14:tracePt t="27039" x="4502150" y="1720850"/>
          <p14:tracePt t="27056" x="4375150" y="1689100"/>
          <p14:tracePt t="27072" x="4337050" y="1663700"/>
          <p14:tracePt t="27089" x="4318000" y="1651000"/>
          <p14:tracePt t="27106" x="4292600" y="1631950"/>
          <p14:tracePt t="27122" x="4279900" y="1606550"/>
          <p14:tracePt t="27139" x="4254500" y="1600200"/>
          <p14:tracePt t="27156" x="4222750" y="1587500"/>
          <p14:tracePt t="27172" x="4191000" y="1574800"/>
          <p14:tracePt t="27174" x="4184650" y="1568450"/>
          <p14:tracePt t="27189" x="4171950" y="1562100"/>
          <p14:tracePt t="27206" x="4114800" y="1524000"/>
          <p14:tracePt t="27222" x="4070350" y="1485900"/>
          <p14:tracePt t="27239" x="4032250" y="1447800"/>
          <p14:tracePt t="27256" x="4000500" y="1416050"/>
          <p14:tracePt t="27272" x="3968750" y="1384300"/>
          <p14:tracePt t="27289" x="3949700" y="1365250"/>
          <p14:tracePt t="27305" x="3937000" y="1346200"/>
          <p14:tracePt t="27322" x="3924300" y="1333500"/>
          <p14:tracePt t="27339" x="3892550" y="1314450"/>
          <p14:tracePt t="27355" x="3886200" y="1295400"/>
          <p14:tracePt t="27372" x="3873500" y="1282700"/>
          <p14:tracePt t="27389" x="3867150" y="1276350"/>
          <p14:tracePt t="27405" x="3860800" y="1263650"/>
          <p14:tracePt t="27422" x="3860800" y="1257300"/>
          <p14:tracePt t="27526" x="3860800" y="1270000"/>
          <p14:tracePt t="27542" x="3860800" y="1289050"/>
          <p14:tracePt t="27558" x="3860800" y="1308100"/>
          <p14:tracePt t="27566" x="3860800" y="1314450"/>
          <p14:tracePt t="27574" x="3860800" y="1320800"/>
          <p14:tracePt t="27588" x="3860800" y="1327150"/>
          <p14:tracePt t="27605" x="3867150" y="1339850"/>
          <p14:tracePt t="27622" x="3867150" y="1346200"/>
          <p14:tracePt t="27652" x="3867150" y="1352550"/>
          <p14:tracePt t="27660" x="3867150" y="1358900"/>
          <p14:tracePt t="27672" x="3873500" y="1365250"/>
          <p14:tracePt t="27688" x="3879850" y="1371600"/>
          <p14:tracePt t="27706" x="3886200" y="1384300"/>
          <p14:tracePt t="27706" x="3892550" y="1390650"/>
          <p14:tracePt t="27722" x="3905250" y="1416050"/>
          <p14:tracePt t="27738" x="3911600" y="1466850"/>
          <p14:tracePt t="27755" x="3956050" y="1511300"/>
          <p14:tracePt t="27772" x="3987800" y="1574800"/>
          <p14:tracePt t="27788" x="4032250" y="1657350"/>
          <p14:tracePt t="27805" x="4064000" y="1739900"/>
          <p14:tracePt t="27822" x="4102100" y="1816100"/>
          <p14:tracePt t="27838" x="4133850" y="1879600"/>
          <p14:tracePt t="27855" x="4171950" y="1949450"/>
          <p14:tracePt t="27856" x="4197350" y="1987550"/>
          <p14:tracePt t="27872" x="4229100" y="2051050"/>
          <p14:tracePt t="27888" x="4254500" y="2101850"/>
          <p14:tracePt t="27905" x="4273550" y="2146300"/>
          <p14:tracePt t="27922" x="4286250" y="2178050"/>
          <p14:tracePt t="27938" x="4298950" y="2209800"/>
          <p14:tracePt t="27955" x="4311650" y="2228850"/>
          <p14:tracePt t="27956" x="4311650" y="2241550"/>
          <p14:tracePt t="27972" x="4324350" y="2247900"/>
          <p14:tracePt t="27988" x="4330700" y="2260600"/>
          <p14:tracePt t="28005" x="4330700" y="2266950"/>
          <p14:tracePt t="28021" x="4330700" y="2279650"/>
          <p14:tracePt t="28038" x="4330700" y="2286000"/>
          <p14:tracePt t="28055" x="4337050" y="2298700"/>
          <p14:tracePt t="28071" x="4343400" y="2317750"/>
          <p14:tracePt t="28088" x="4356100" y="2336800"/>
          <p14:tracePt t="28090" x="4356100" y="2355850"/>
          <p14:tracePt t="28105" x="4362450" y="2374900"/>
          <p14:tracePt t="28122" x="4375150" y="2413000"/>
          <p14:tracePt t="28138" x="4387850" y="2432050"/>
          <p14:tracePt t="28155" x="4400550" y="2463800"/>
          <p14:tracePt t="28172" x="4406900" y="2470150"/>
          <p14:tracePt t="28188" x="4419600" y="2482850"/>
          <p14:tracePt t="28204" x="4419600" y="2495550"/>
          <p14:tracePt t="28294" x="4419600" y="2476500"/>
          <p14:tracePt t="28302" x="4419600" y="2438400"/>
          <p14:tracePt t="28310" x="4419600" y="2387600"/>
          <p14:tracePt t="28321" x="4413250" y="2343150"/>
          <p14:tracePt t="28338" x="4368800" y="2216150"/>
          <p14:tracePt t="28354" x="4324350" y="2101850"/>
          <p14:tracePt t="28372" x="4267200" y="1981200"/>
          <p14:tracePt t="28372" x="4229100" y="1924050"/>
          <p14:tracePt t="28388" x="4165600" y="1828800"/>
          <p14:tracePt t="28405" x="4114800" y="1758950"/>
          <p14:tracePt t="28421" x="4070350" y="1708150"/>
          <p14:tracePt t="28438" x="4019550" y="1663700"/>
          <p14:tracePt t="28455" x="3987800" y="1619250"/>
          <p14:tracePt t="28471" x="3968750" y="1587500"/>
          <p14:tracePt t="28488" x="3949700" y="1555750"/>
          <p14:tracePt t="28504" x="3917950" y="1511300"/>
          <p14:tracePt t="28521" x="3905250" y="1479550"/>
          <p14:tracePt t="28538" x="3898900" y="1466850"/>
          <p14:tracePt t="28554" x="3886200" y="1460500"/>
          <p14:tracePt t="28571" x="3879850" y="1447800"/>
          <p14:tracePt t="28588" x="3873500" y="1441450"/>
          <p14:tracePt t="28604" x="3873500" y="1435100"/>
          <p14:tracePt t="28732" x="3886200" y="1454150"/>
          <p14:tracePt t="28740" x="3892550" y="1492250"/>
          <p14:tracePt t="28748" x="3917950" y="1536700"/>
          <p14:tracePt t="28756" x="3937000" y="1574800"/>
          <p14:tracePt t="28771" x="3962400" y="1619250"/>
          <p14:tracePt t="28787" x="4051300" y="1771650"/>
          <p14:tracePt t="28804" x="4108450" y="1866900"/>
          <p14:tracePt t="28821" x="4171950" y="1974850"/>
          <p14:tracePt t="28837" x="4229100" y="2076450"/>
          <p14:tracePt t="28854" x="4273550" y="2171700"/>
          <p14:tracePt t="28871" x="4318000" y="2228850"/>
          <p14:tracePt t="28888" x="4337050" y="2273300"/>
          <p14:tracePt t="28904" x="4349750" y="2298700"/>
          <p14:tracePt t="28921" x="4362450" y="2324100"/>
          <p14:tracePt t="28936" x="4375150" y="2336800"/>
          <p14:tracePt t="28954" x="4381500" y="2349500"/>
          <p14:tracePt t="28971" x="4394200" y="2368550"/>
          <p14:tracePt t="28987" x="4400550" y="2374900"/>
          <p14:tracePt t="29004" x="4400550" y="2381250"/>
          <p14:tracePt t="29038" x="4400550" y="2387600"/>
          <p14:tracePt t="29044" x="4406900" y="2400300"/>
          <p14:tracePt t="29054" x="4413250" y="2406650"/>
          <p14:tracePt t="29071" x="4425950" y="2438400"/>
          <p14:tracePt t="29087" x="4432300" y="2463800"/>
          <p14:tracePt t="29104" x="4445000" y="2489200"/>
          <p14:tracePt t="29120" x="4451350" y="2489200"/>
          <p14:tracePt t="29137" x="4451350" y="2501900"/>
          <p14:tracePt t="29194" x="4457700" y="2508250"/>
          <p14:tracePt t="29202" x="4464050" y="2514600"/>
          <p14:tracePt t="29210" x="4470400" y="2520950"/>
          <p14:tracePt t="29221" x="4470400" y="2527300"/>
          <p14:tracePt t="29237" x="4470400" y="2533650"/>
          <p14:tracePt t="29254" x="4483100" y="2540000"/>
          <p14:tracePt t="29270" x="4489450" y="2552700"/>
          <p14:tracePt t="29287" x="4489450" y="2559050"/>
          <p14:tracePt t="29304" x="4495800" y="2571750"/>
          <p14:tracePt t="29976" x="4489450" y="2565400"/>
          <p14:tracePt t="29984" x="4476750" y="2546350"/>
          <p14:tracePt t="29992" x="4464050" y="2533650"/>
          <p14:tracePt t="30003" x="4451350" y="2520950"/>
          <p14:tracePt t="30020" x="4419600" y="2482850"/>
          <p14:tracePt t="30036" x="4394200" y="2457450"/>
          <p14:tracePt t="30053" x="4356100" y="2432050"/>
          <p14:tracePt t="30070" x="4330700" y="2400300"/>
          <p14:tracePt t="30086" x="4318000" y="2393950"/>
          <p14:tracePt t="30103" x="4311650" y="2387600"/>
          <p14:tracePt t="30119" x="4305300" y="2374900"/>
          <p14:tracePt t="30136" x="4292600" y="2368550"/>
          <p14:tracePt t="30153" x="4286250" y="2362200"/>
          <p14:tracePt t="30170" x="4279900" y="2355850"/>
          <p14:tracePt t="30186" x="4273550" y="2349500"/>
          <p14:tracePt t="30203" x="4260850" y="2336800"/>
          <p14:tracePt t="30204" x="4254500" y="2336800"/>
          <p14:tracePt t="30220" x="4248150" y="2324100"/>
          <p14:tracePt t="30236" x="4241800" y="2324100"/>
          <p14:tracePt t="30253" x="4235450" y="2317750"/>
          <p14:tracePt t="30269" x="4229100" y="2317750"/>
          <p14:tracePt t="30286" x="4229100" y="2311400"/>
          <p14:tracePt t="30303" x="4216400" y="2298700"/>
          <p14:tracePt t="30319" x="4203700" y="2286000"/>
          <p14:tracePt t="30336" x="4165600" y="2260600"/>
          <p14:tracePt t="30353" x="4140200" y="2222500"/>
          <p14:tracePt t="30369" x="4089400" y="2184400"/>
          <p14:tracePt t="30386" x="4044950" y="2139950"/>
          <p14:tracePt t="30403" x="3987800" y="2070100"/>
          <p14:tracePt t="30419" x="3898900" y="1981200"/>
          <p14:tracePt t="30436" x="3810000" y="1911350"/>
          <p14:tracePt t="30453" x="3740150" y="1841500"/>
          <p14:tracePt t="30470" x="3657600" y="1758950"/>
          <p14:tracePt t="30486" x="3600450" y="1701800"/>
          <p14:tracePt t="30503" x="3549650" y="1651000"/>
          <p14:tracePt t="30519" x="3505200" y="1612900"/>
          <p14:tracePt t="30536" x="3467100" y="1568450"/>
          <p14:tracePt t="30553" x="3435350" y="1530350"/>
          <p14:tracePt t="30569" x="3397250" y="1492250"/>
          <p14:tracePt t="30586" x="3378200" y="1460500"/>
          <p14:tracePt t="30603" x="3365500" y="1435100"/>
          <p14:tracePt t="30619" x="3352800" y="1422400"/>
          <p14:tracePt t="30636" x="3346450" y="1416050"/>
          <p14:tracePt t="30653" x="3340100" y="1409700"/>
          <p14:tracePt t="30669" x="3340100" y="1403350"/>
          <p14:tracePt t="30884" x="3333750" y="1403350"/>
          <p14:tracePt t="30893" x="3314700" y="1416050"/>
          <p14:tracePt t="30902" x="3289300" y="1441450"/>
          <p14:tracePt t="30919" x="3244850" y="1479550"/>
          <p14:tracePt t="30936" x="3200400" y="1517650"/>
          <p14:tracePt t="30952" x="3162300" y="1555750"/>
          <p14:tracePt t="30969" x="3124200" y="1593850"/>
          <p14:tracePt t="30970" x="3111500" y="1600200"/>
          <p14:tracePt t="30986" x="3098800" y="1606550"/>
          <p14:tracePt t="31002" x="3092450" y="1612900"/>
          <p14:tracePt t="31019" x="3079750" y="1619250"/>
          <p14:tracePt t="31035" x="3067050" y="1619250"/>
          <p14:tracePt t="31052" x="3048000" y="1625600"/>
          <p14:tracePt t="31069" x="3009900" y="1631950"/>
          <p14:tracePt t="31086" x="2978150" y="1644650"/>
          <p14:tracePt t="31102" x="2946400" y="1657350"/>
          <p14:tracePt t="31119" x="2914650" y="1670050"/>
          <p14:tracePt t="31120" x="2901950" y="1670050"/>
          <p14:tracePt t="31136" x="2870200" y="1676400"/>
          <p14:tracePt t="31152" x="2832100" y="1682750"/>
          <p14:tracePt t="31169" x="2806700" y="1695450"/>
          <p14:tracePt t="31185" x="2800350" y="1701800"/>
          <p14:tracePt t="31202" x="2781300" y="1708150"/>
          <p14:tracePt t="31219" x="2762250" y="1720850"/>
          <p14:tracePt t="31236" x="2717800" y="1739900"/>
          <p14:tracePt t="31252" x="2686050" y="1739900"/>
          <p14:tracePt t="31269" x="2654300" y="1752600"/>
          <p14:tracePt t="31285" x="2616200" y="1765300"/>
          <p14:tracePt t="31302" x="2597150" y="1771650"/>
          <p14:tracePt t="31319" x="2571750" y="1784350"/>
          <p14:tracePt t="31335" x="2559050" y="1790700"/>
          <p14:tracePt t="31352" x="2540000" y="1803400"/>
          <p14:tracePt t="31369" x="2527300" y="1809750"/>
          <p14:tracePt t="31386" x="2508250" y="1816100"/>
          <p14:tracePt t="31402" x="2495550" y="1822450"/>
          <p14:tracePt t="31419" x="2482850" y="1822450"/>
          <p14:tracePt t="31435" x="2476500" y="1822450"/>
          <p14:tracePt t="31534" x="2470150" y="1822450"/>
          <p14:tracePt t="31542" x="2463800" y="1822450"/>
          <p14:tracePt t="31552" x="2463800" y="1816100"/>
          <p14:tracePt t="31568" x="2457450" y="1816100"/>
          <p14:tracePt t="31585" x="2451100" y="1803400"/>
          <p14:tracePt t="31602" x="2438400" y="1797050"/>
          <p14:tracePt t="31618" x="2432050" y="1790700"/>
          <p14:tracePt t="31635" x="2432050" y="1784350"/>
          <p14:tracePt t="31676" x="2425700" y="1784350"/>
          <p14:tracePt t="31784" x="2425700" y="1771650"/>
          <p14:tracePt t="31792" x="2425700" y="1765300"/>
          <p14:tracePt t="31808" x="2425700" y="1758950"/>
          <p14:tracePt t="31818" x="2432050" y="1752600"/>
          <p14:tracePt t="31835" x="2432050" y="1746250"/>
          <p14:tracePt t="31851" x="2438400" y="1733550"/>
          <p14:tracePt t="32278" x="2444750" y="1733550"/>
          <p14:tracePt t="32294" x="2457450" y="1727200"/>
          <p14:tracePt t="32302" x="2495550" y="1727200"/>
          <p14:tracePt t="32310" x="2571750" y="1727200"/>
          <p14:tracePt t="32318" x="2667000" y="1714500"/>
          <p14:tracePt t="32335" x="2844800" y="1714500"/>
          <p14:tracePt t="32351" x="2997200" y="1714500"/>
          <p14:tracePt t="32368" x="3124200" y="1714500"/>
          <p14:tracePt t="32385" x="3257550" y="1708150"/>
          <p14:tracePt t="32402" x="3365500" y="1701800"/>
          <p14:tracePt t="32418" x="3486150" y="1701800"/>
          <p14:tracePt t="32434" x="3543300" y="1701800"/>
          <p14:tracePt t="32451" x="3594100" y="1701800"/>
          <p14:tracePt t="32468" x="3632200" y="1701800"/>
          <p14:tracePt t="32484" x="3670300" y="1701800"/>
          <p14:tracePt t="32501" x="3702050" y="1695450"/>
          <p14:tracePt t="32518" x="3727450" y="1695450"/>
          <p14:tracePt t="32534" x="3746500" y="1695450"/>
          <p14:tracePt t="32551" x="3765550" y="1695450"/>
          <p14:tracePt t="32553" x="3771900" y="1695450"/>
          <p14:tracePt t="32568" x="3790950" y="1695450"/>
          <p14:tracePt t="32584" x="3816350" y="1695450"/>
          <p14:tracePt t="32601" x="3873500" y="1689100"/>
          <p14:tracePt t="32617" x="3987800" y="1676400"/>
          <p14:tracePt t="32634" x="4121150" y="1657350"/>
          <p14:tracePt t="32651" x="4229100" y="1644650"/>
          <p14:tracePt t="32668" x="4292600" y="1631950"/>
          <p14:tracePt t="32684" x="4337050" y="1631950"/>
          <p14:tracePt t="33162" x="4343400" y="1631950"/>
          <p14:tracePt t="33170" x="4349750" y="1638300"/>
          <p14:tracePt t="33184" x="4356100" y="1644650"/>
          <p14:tracePt t="33200" x="4368800" y="1663700"/>
          <p14:tracePt t="33202" x="4381500" y="1682750"/>
          <p14:tracePt t="33217" x="4394200" y="1701800"/>
          <p14:tracePt t="33234" x="4445000" y="1778000"/>
          <p14:tracePt t="33250" x="4483100" y="1860550"/>
          <p14:tracePt t="33267" x="4533900" y="1968500"/>
          <p14:tracePt t="33284" x="4578350" y="2063750"/>
          <p14:tracePt t="33300" x="4622800" y="2146300"/>
          <p14:tracePt t="33317" x="4660900" y="2209800"/>
          <p14:tracePt t="33334" x="4692650" y="2273300"/>
          <p14:tracePt t="33350" x="4705350" y="2317750"/>
          <p14:tracePt t="33367" x="4718050" y="2355850"/>
          <p14:tracePt t="33383" x="4724400" y="2381250"/>
          <p14:tracePt t="33400" x="4737100" y="2413000"/>
          <p14:tracePt t="33417" x="4749800" y="2432050"/>
          <p14:tracePt t="33433" x="4749800" y="2451100"/>
          <p14:tracePt t="33450" x="4762500" y="2463800"/>
          <p14:tracePt t="33452" x="4768850" y="2470150"/>
          <p14:tracePt t="33467" x="4775200" y="2482850"/>
          <p14:tracePt t="33484" x="4787900" y="2495550"/>
          <p14:tracePt t="33500" x="4787900" y="2501900"/>
          <p14:tracePt t="33522" x="4787900" y="2508250"/>
          <p14:tracePt t="33570" x="4794250" y="2514600"/>
          <p14:tracePt t="33586" x="4794250" y="2520950"/>
          <p14:tracePt t="33734" x="4787900" y="2495550"/>
          <p14:tracePt t="33742" x="4781550" y="2470150"/>
          <p14:tracePt t="33750" x="4768850" y="2438400"/>
          <p14:tracePt t="33766" x="4737100" y="2381250"/>
          <p14:tracePt t="33783" x="4699000" y="2317750"/>
          <p14:tracePt t="33800" x="4654550" y="2235200"/>
          <p14:tracePt t="33816" x="4597400" y="2139950"/>
          <p14:tracePt t="33833" x="4546600" y="2057400"/>
          <p14:tracePt t="33850" x="4483100" y="1962150"/>
          <p14:tracePt t="33866" x="4419600" y="1866900"/>
          <p14:tracePt t="33883" x="4330700" y="1733550"/>
          <p14:tracePt t="33900" x="4273550" y="1657350"/>
          <p14:tracePt t="33916" x="4210050" y="1581150"/>
          <p14:tracePt t="33933" x="4165600" y="1517650"/>
          <p14:tracePt t="33950" x="4127500" y="1447800"/>
          <p14:tracePt t="33966" x="4095750" y="1397000"/>
          <p14:tracePt t="33983" x="4089400" y="1365250"/>
          <p14:tracePt t="33984" x="4083050" y="1346200"/>
          <p14:tracePt t="34001" x="4076700" y="1339850"/>
          <p14:tracePt t="34016" x="4076700" y="1333500"/>
          <p14:tracePt t="34102" x="4076700" y="1339850"/>
          <p14:tracePt t="34110" x="4095750" y="1365250"/>
          <p14:tracePt t="34118" x="4121150" y="1397000"/>
          <p14:tracePt t="34133" x="4152900" y="1441450"/>
          <p14:tracePt t="34150" x="4267200" y="1587500"/>
          <p14:tracePt t="34166" x="4375150" y="1689100"/>
          <p14:tracePt t="34183" x="4476750" y="1809750"/>
          <p14:tracePt t="34199" x="4578350" y="1955800"/>
          <p14:tracePt t="34216" x="4686300" y="2114550"/>
          <p14:tracePt t="34233" x="4768850" y="2235200"/>
          <p14:tracePt t="34250" x="4889500" y="2381250"/>
          <p14:tracePt t="34266" x="4946650" y="2438400"/>
          <p14:tracePt t="34282" x="4978400" y="2470150"/>
          <p14:tracePt t="34298" x="4991100" y="2482850"/>
          <p14:tracePt t="34437" x="4991100" y="2451100"/>
          <p14:tracePt t="34445" x="4978400" y="2406650"/>
          <p14:tracePt t="34453" x="4953000" y="2349500"/>
          <p14:tracePt t="34465" x="4902200" y="2279650"/>
          <p14:tracePt t="34482" x="4806950" y="2114550"/>
          <p14:tracePt t="34499" x="4699000" y="1924050"/>
          <p14:tracePt t="34516" x="4578350" y="1733550"/>
          <p14:tracePt t="34533" x="4387850" y="1568450"/>
          <p14:tracePt t="34549" x="4305300" y="1460500"/>
          <p14:tracePt t="34566" x="4248150" y="1377950"/>
          <p14:tracePt t="34582" x="4203700" y="1333500"/>
          <p14:tracePt t="34599" x="4191000" y="1295400"/>
          <p14:tracePt t="34616" x="4184650" y="1289050"/>
          <p14:tracePt t="34632" x="4178300" y="1289050"/>
          <p14:tracePt t="34690" x="4178300" y="1295400"/>
          <p14:tracePt t="34699" x="4191000" y="1314450"/>
          <p14:tracePt t="34706" x="4197350" y="1339850"/>
          <p14:tracePt t="34716" x="4210050" y="1365250"/>
          <p14:tracePt t="34732" x="4254500" y="1435100"/>
          <p14:tracePt t="34749" x="4311650" y="1530350"/>
          <p14:tracePt t="34766" x="4387850" y="1657350"/>
          <p14:tracePt t="34782" x="4483100" y="1816100"/>
          <p14:tracePt t="34799" x="4635500" y="2165350"/>
          <p14:tracePt t="34816" x="4743450" y="2355850"/>
          <p14:tracePt t="34832" x="4845050" y="2546350"/>
          <p14:tracePt t="34849" x="4946650" y="2724150"/>
          <p14:tracePt t="34866" x="5016500" y="2876550"/>
          <p14:tracePt t="34882" x="5060950" y="2952750"/>
          <p14:tracePt t="34899" x="5073650" y="2971800"/>
          <p14:tracePt t="34915" x="5073650" y="2978150"/>
          <p14:tracePt t="34973" x="5073650" y="2971800"/>
          <p14:tracePt t="34980" x="5054600" y="2921000"/>
          <p14:tracePt t="34986" x="5029200" y="2851150"/>
          <p14:tracePt t="34999" x="4991100" y="2787650"/>
          <p14:tracePt t="35016" x="4895850" y="2628900"/>
          <p14:tracePt t="35035" x="4762500" y="2432050"/>
          <p14:tracePt t="35049" x="4718050" y="2374900"/>
          <p14:tracePt t="35066" x="4552950" y="2159000"/>
          <p14:tracePt t="35082" x="4432300" y="1987550"/>
          <p14:tracePt t="35099" x="4324350" y="1860550"/>
          <p14:tracePt t="35115" x="4235450" y="1758950"/>
          <p14:tracePt t="35132" x="4184650" y="1676400"/>
          <p14:tracePt t="35149" x="4140200" y="1619250"/>
          <p14:tracePt t="35166" x="4114800" y="1562100"/>
          <p14:tracePt t="35182" x="4114800" y="1549400"/>
          <p14:tracePt t="35214" x="4108450" y="1549400"/>
          <p14:tracePt t="35276" x="4108450" y="1562100"/>
          <p14:tracePt t="35284" x="4121150" y="1581150"/>
          <p14:tracePt t="35292" x="4127500" y="1593850"/>
          <p14:tracePt t="35300" x="4146550" y="1619250"/>
          <p14:tracePt t="35316" x="4159250" y="1651000"/>
          <p14:tracePt t="35316" x="4184650" y="1676400"/>
          <p14:tracePt t="35332" x="4222750" y="1739900"/>
          <p14:tracePt t="35348" x="4286250" y="1835150"/>
          <p14:tracePt t="35365" x="4356100" y="1949450"/>
          <p14:tracePt t="35382" x="4438650" y="2108200"/>
          <p14:tracePt t="35398" x="4521200" y="2254250"/>
          <p14:tracePt t="35415" x="4584700" y="2368550"/>
          <p14:tracePt t="35432" x="4667250" y="2489200"/>
          <p14:tracePt t="35448" x="4692650" y="2520950"/>
          <p14:tracePt t="35465" x="4699000" y="2527300"/>
          <p14:tracePt t="35482" x="4705350" y="2527300"/>
          <p14:tracePt t="35660" x="4692650" y="2495550"/>
          <p14:tracePt t="35668" x="4679950" y="2463800"/>
          <p14:tracePt t="35681" x="4654550" y="2419350"/>
          <p14:tracePt t="35698" x="4610100" y="2324100"/>
          <p14:tracePt t="35715" x="4508500" y="2114550"/>
          <p14:tracePt t="35731" x="4445000" y="1987550"/>
          <p14:tracePt t="35748" x="4387850" y="1892300"/>
          <p14:tracePt t="35765" x="4337050" y="1835150"/>
          <p14:tracePt t="35781" x="4298950" y="1803400"/>
          <p14:tracePt t="35798" x="4292600" y="1784350"/>
          <p14:tracePt t="35815" x="4279900" y="1778000"/>
          <p14:tracePt t="35942" x="4279900" y="1784350"/>
          <p14:tracePt t="35950" x="4298950" y="1809750"/>
          <p14:tracePt t="35958" x="4343400" y="1860550"/>
          <p14:tracePt t="35966" x="4375150" y="1917700"/>
          <p14:tracePt t="35982" x="4476750" y="2063750"/>
          <p14:tracePt t="35999" x="4597400" y="2216150"/>
          <p14:tracePt t="36015" x="4692650" y="2349500"/>
          <p14:tracePt t="36031" x="4775200" y="2451100"/>
          <p14:tracePt t="36047" x="4845050" y="2527300"/>
          <p14:tracePt t="36064" x="4902200" y="2584450"/>
          <p14:tracePt t="36081" x="4940300" y="2609850"/>
          <p14:tracePt t="36098" x="4953000" y="2635250"/>
          <p14:tracePt t="36114" x="4959350" y="2641600"/>
          <p14:tracePt t="36131" x="4972050" y="2647950"/>
          <p14:tracePt t="36148" x="4978400" y="2654300"/>
          <p14:tracePt t="36164" x="4984750" y="2660650"/>
          <p14:tracePt t="36232" x="4984750" y="2641600"/>
          <p14:tracePt t="36240" x="4978400" y="2616200"/>
          <p14:tracePt t="36248" x="4965700" y="2590800"/>
          <p14:tracePt t="36264" x="4940300" y="2540000"/>
          <p14:tracePt t="36281" x="4889500" y="2482850"/>
          <p14:tracePt t="36298" x="4826000" y="2393950"/>
          <p14:tracePt t="36314" x="4730750" y="2298700"/>
          <p14:tracePt t="36331" x="4629150" y="2171700"/>
          <p14:tracePt t="36347" x="4495800" y="2019300"/>
          <p14:tracePt t="36364" x="4318000" y="1847850"/>
          <p14:tracePt t="36381" x="4235450" y="1771650"/>
          <p14:tracePt t="36397" x="4191000" y="1720850"/>
          <p14:tracePt t="36414" x="4165600" y="1689100"/>
          <p14:tracePt t="36431" x="4159250" y="1670050"/>
          <p14:tracePt t="36447" x="4146550" y="1663700"/>
          <p14:tracePt t="36464" x="4140200" y="1663700"/>
          <p14:tracePt t="36622" x="4140200" y="1676400"/>
          <p14:tracePt t="36630" x="4146550" y="1695450"/>
          <p14:tracePt t="36638" x="4152900" y="1708150"/>
          <p14:tracePt t="36647" x="4165600" y="1727200"/>
          <p14:tracePt t="36665" x="4203700" y="1784350"/>
          <p14:tracePt t="36682" x="4254500" y="1847850"/>
          <p14:tracePt t="36697" x="4318000" y="1943100"/>
          <p14:tracePt t="36714" x="4400550" y="2057400"/>
          <p14:tracePt t="36731" x="4470400" y="2184400"/>
          <p14:tracePt t="36747" x="4533900" y="2279650"/>
          <p14:tracePt t="36748" x="4565650" y="2330450"/>
          <p14:tracePt t="36764" x="4622800" y="2425700"/>
          <p14:tracePt t="36781" x="4667250" y="2514600"/>
          <p14:tracePt t="36797" x="4711700" y="2578100"/>
          <p14:tracePt t="36814" x="4743450" y="2628900"/>
          <p14:tracePt t="36830" x="4756150" y="2641600"/>
          <p14:tracePt t="37030" x="4756150" y="2635250"/>
          <p14:tracePt t="37038" x="4756150" y="2628900"/>
          <p14:tracePt t="37050" x="4756150" y="2622550"/>
          <p14:tracePt t="38376" x="4749800" y="2622550"/>
          <p14:tracePt t="38384" x="4724400" y="2597150"/>
          <p14:tracePt t="38395" x="4699000" y="2559050"/>
          <p14:tracePt t="38412" x="4641850" y="2476500"/>
          <p14:tracePt t="38429" x="4572000" y="2387600"/>
          <p14:tracePt t="38446" x="4508500" y="2292350"/>
          <p14:tracePt t="38462" x="4356100" y="2127250"/>
          <p14:tracePt t="38479" x="4241800" y="1974850"/>
          <p14:tracePt t="38496" x="4121150" y="1847850"/>
          <p14:tracePt t="38512" x="4032250" y="1708150"/>
          <p14:tracePt t="38529" x="3968750" y="1625600"/>
          <p14:tracePt t="38546" x="3911600" y="1549400"/>
          <p14:tracePt t="38562" x="3873500" y="1492250"/>
          <p14:tracePt t="38579" x="3854450" y="1460500"/>
          <p14:tracePt t="38580" x="3848100" y="1454150"/>
          <p14:tracePt t="38596" x="3841750" y="1447800"/>
          <p14:tracePt t="38612" x="3835400" y="1435100"/>
          <p14:tracePt t="38629" x="3835400" y="1428750"/>
          <p14:tracePt t="38646" x="3822700" y="1409700"/>
          <p14:tracePt t="38662" x="3810000" y="1371600"/>
          <p14:tracePt t="38679" x="3797300" y="1339850"/>
          <p14:tracePt t="38695" x="3784600" y="1301750"/>
          <p14:tracePt t="38712" x="3778250" y="1282700"/>
          <p14:tracePt t="38729" x="3765550" y="1263650"/>
          <p14:tracePt t="39152" x="3765550" y="1276350"/>
          <p14:tracePt t="39160" x="3771900" y="1289050"/>
          <p14:tracePt t="39168" x="3771900" y="1301750"/>
          <p14:tracePt t="39178" x="3778250" y="1320800"/>
          <p14:tracePt t="39195" x="3797300" y="1358900"/>
          <p14:tracePt t="39212" x="3829050" y="1416050"/>
          <p14:tracePt t="39228" x="3873500" y="1466850"/>
          <p14:tracePt t="39245" x="3917950" y="1562100"/>
          <p14:tracePt t="39246" x="3937000" y="1587500"/>
          <p14:tracePt t="39262" x="3968750" y="1644650"/>
          <p14:tracePt t="39278" x="3981450" y="1676400"/>
          <p14:tracePt t="39295" x="3994150" y="1695450"/>
          <p14:tracePt t="39312" x="4000500" y="1695450"/>
          <p14:tracePt t="39329" x="4000500" y="1701800"/>
          <p14:tracePt t="39378" x="4000500" y="1708150"/>
          <p14:tracePt t="39386" x="4000500" y="1714500"/>
          <p14:tracePt t="39402" x="4000500" y="1720850"/>
          <p14:tracePt t="39738" x="4000500" y="1714500"/>
          <p14:tracePt t="39746" x="3981450" y="1682750"/>
          <p14:tracePt t="39754" x="3956050" y="1657350"/>
          <p14:tracePt t="39762" x="3937000" y="1631950"/>
          <p14:tracePt t="39778" x="3892550" y="1568450"/>
          <p14:tracePt t="39795" x="3854450" y="1511300"/>
          <p14:tracePt t="39811" x="3822700" y="1473200"/>
          <p14:tracePt t="39828" x="3797300" y="1441450"/>
          <p14:tracePt t="39845" x="3790950" y="1428750"/>
          <p14:tracePt t="39942" x="3790950" y="1447800"/>
          <p14:tracePt t="39950" x="3790950" y="1466850"/>
          <p14:tracePt t="39961" x="3790950" y="1485900"/>
          <p14:tracePt t="39978" x="3803650" y="1517650"/>
          <p14:tracePt t="39995" x="3810000" y="1562100"/>
          <p14:tracePt t="40011" x="3829050" y="1631950"/>
          <p14:tracePt t="40012" x="3835400" y="1676400"/>
          <p14:tracePt t="40028" x="3848100" y="1752600"/>
          <p14:tracePt t="40044" x="3873500" y="1860550"/>
          <p14:tracePt t="40061" x="3905250" y="1974850"/>
          <p14:tracePt t="40078" x="3924300" y="2082800"/>
          <p14:tracePt t="40094" x="3943350" y="2165350"/>
          <p14:tracePt t="40111" x="3956050" y="2235200"/>
          <p14:tracePt t="40128" x="3968750" y="2292350"/>
          <p14:tracePt t="40144" x="3981450" y="2349500"/>
          <p14:tracePt t="40160" x="3994150" y="2413000"/>
          <p14:tracePt t="40177" x="4000500" y="2470150"/>
          <p14:tracePt t="40178" x="4006850" y="2489200"/>
          <p14:tracePt t="40194" x="4006850" y="2540000"/>
          <p14:tracePt t="40211" x="4006850" y="2571750"/>
          <p14:tracePt t="40228" x="4000500" y="2597150"/>
          <p14:tracePt t="40244" x="3994150" y="2603500"/>
          <p14:tracePt t="40261" x="3994150" y="2609850"/>
          <p14:tracePt t="40326" x="3987800" y="2609850"/>
          <p14:tracePt t="40342" x="3981450" y="2609850"/>
          <p14:tracePt t="40350" x="3981450" y="2603500"/>
          <p14:tracePt t="40361" x="3975100" y="2603500"/>
          <p14:tracePt t="40377" x="3968750" y="2571750"/>
          <p14:tracePt t="40394" x="3962400" y="2533650"/>
          <p14:tracePt t="40411" x="3949700" y="2476500"/>
          <p14:tracePt t="40428" x="3905250" y="2305050"/>
          <p14:tracePt t="40444" x="3854450" y="2165350"/>
          <p14:tracePt t="40461" x="3803650" y="2032000"/>
          <p14:tracePt t="40477" x="3778250" y="1949450"/>
          <p14:tracePt t="40494" x="3759200" y="1879600"/>
          <p14:tracePt t="40511" x="3746500" y="1828800"/>
          <p14:tracePt t="40527" x="3727450" y="1790700"/>
          <p14:tracePt t="40544" x="3714750" y="1752600"/>
          <p14:tracePt t="40561" x="3702050" y="1701800"/>
          <p14:tracePt t="40577" x="3683000" y="1670050"/>
          <p14:tracePt t="40594" x="3663950" y="1644650"/>
          <p14:tracePt t="40610" x="3651250" y="1600200"/>
          <p14:tracePt t="40627" x="3632200" y="1543050"/>
          <p14:tracePt t="40644" x="3619500" y="1492250"/>
          <p14:tracePt t="40660" x="3606800" y="1460500"/>
          <p14:tracePt t="40677" x="3606800" y="1422400"/>
          <p14:tracePt t="40678" x="3600450" y="1409700"/>
          <p14:tracePt t="40694" x="3600450" y="1403350"/>
          <p14:tracePt t="40710" x="3600450" y="1397000"/>
          <p14:tracePt t="40804" x="3600450" y="1409700"/>
          <p14:tracePt t="40812" x="3600450" y="1416050"/>
          <p14:tracePt t="40820" x="3600450" y="1422400"/>
          <p14:tracePt t="40828" x="3600450" y="1435100"/>
          <p14:tracePt t="40844" x="3600450" y="1454150"/>
          <p14:tracePt t="40860" x="3600450" y="1485900"/>
          <p14:tracePt t="40877" x="3606800" y="1543050"/>
          <p14:tracePt t="40894" x="3625850" y="1631950"/>
          <p14:tracePt t="40910" x="3663950" y="1733550"/>
          <p14:tracePt t="40927" x="3708400" y="1835150"/>
          <p14:tracePt t="40928" x="3714750" y="1905000"/>
          <p14:tracePt t="40944" x="3740150" y="2032000"/>
          <p14:tracePt t="40960" x="3765550" y="2146300"/>
          <p14:tracePt t="40977" x="3797300" y="2266950"/>
          <p14:tracePt t="40994" x="3835400" y="2400300"/>
          <p14:tracePt t="41010" x="3873500" y="2489200"/>
          <p14:tracePt t="41027" x="3892550" y="2540000"/>
          <p14:tracePt t="41044" x="3898900" y="2565400"/>
          <p14:tracePt t="41060" x="3905250" y="2565400"/>
          <p14:tracePt t="41688" x="3905250" y="2578100"/>
          <p14:tracePt t="41696" x="3886200" y="2603500"/>
          <p14:tracePt t="41710" x="3867150" y="2641600"/>
          <p14:tracePt t="41726" x="3797300" y="2768600"/>
          <p14:tracePt t="41743" x="3676650" y="2914650"/>
          <p14:tracePt t="41744" x="3581400" y="3028950"/>
          <p14:tracePt t="41760" x="3378200" y="3302000"/>
          <p14:tracePt t="41776" x="3060700" y="3568700"/>
          <p14:tracePt t="41793" x="2736850" y="3854450"/>
          <p14:tracePt t="41810" x="2514600" y="4095750"/>
          <p14:tracePt t="41826" x="2355850" y="4286250"/>
          <p14:tracePt t="41843" x="2216150" y="4406900"/>
          <p14:tracePt t="41844" x="2146300" y="4464050"/>
          <p14:tracePt t="41860" x="2025650" y="4552950"/>
          <p14:tracePt t="41876" x="1962150" y="4591050"/>
          <p14:tracePt t="41893" x="1955800" y="4591050"/>
          <p14:tracePt t="42040" x="1949450" y="4591050"/>
          <p14:tracePt t="42072" x="1943100" y="4591050"/>
          <p14:tracePt t="42083" x="1936750" y="4591050"/>
          <p14:tracePt t="42092" x="1930400" y="4584700"/>
          <p14:tracePt t="42109" x="1924050" y="4572000"/>
          <p14:tracePt t="42126" x="1905000" y="4521200"/>
          <p14:tracePt t="42143" x="1892300" y="4476750"/>
          <p14:tracePt t="42159" x="1879600" y="4438650"/>
          <p14:tracePt t="42176" x="1866900" y="4394200"/>
          <p14:tracePt t="42192" x="1854200" y="4356100"/>
          <p14:tracePt t="42209" x="1854200" y="4337050"/>
          <p14:tracePt t="42226" x="1854200" y="4324350"/>
          <p14:tracePt t="42242" x="1854200" y="4318000"/>
          <p14:tracePt t="42268" x="1854200" y="4305300"/>
          <p14:tracePt t="42276" x="1854200" y="4298950"/>
          <p14:tracePt t="42292" x="1854200" y="4267200"/>
          <p14:tracePt t="42309" x="1873250" y="4216400"/>
          <p14:tracePt t="42326" x="1898650" y="4184650"/>
          <p14:tracePt t="42342" x="1911350" y="4159250"/>
          <p14:tracePt t="42359" x="1917700" y="4152900"/>
          <p14:tracePt t="42376" x="1917700" y="4146550"/>
          <p14:tracePt t="42392" x="1917700" y="4140200"/>
          <p14:tracePt t="42636" x="1917700" y="4146550"/>
          <p14:tracePt t="42652" x="1917700" y="4152900"/>
          <p14:tracePt t="42660" x="1917700" y="4159250"/>
          <p14:tracePt t="42666" x="1917700" y="4165600"/>
          <p14:tracePt t="42682" x="1917700" y="4171950"/>
          <p14:tracePt t="42692" x="1917700" y="4178300"/>
          <p14:tracePt t="42709" x="1924050" y="4184650"/>
          <p14:tracePt t="42725" x="1936750" y="4197350"/>
          <p14:tracePt t="42742" x="1943100" y="4197350"/>
          <p14:tracePt t="42758" x="1949450" y="4203700"/>
          <p14:tracePt t="42775" x="1968500" y="4203700"/>
          <p14:tracePt t="42776" x="1974850" y="4203700"/>
          <p14:tracePt t="42792" x="2000250" y="4197350"/>
          <p14:tracePt t="42809" x="2006600" y="4184650"/>
          <p14:tracePt t="42825" x="2019300" y="4178300"/>
          <p14:tracePt t="42842" x="2032000" y="4171950"/>
          <p14:tracePt t="42858" x="2038350" y="4165600"/>
          <p14:tracePt t="42875" x="2044700" y="4165600"/>
          <p14:tracePt t="42892" x="2051050" y="4165600"/>
          <p14:tracePt t="42964" x="2063750" y="4165600"/>
          <p14:tracePt t="42972" x="2070100" y="4165600"/>
          <p14:tracePt t="42980" x="2082800" y="4165600"/>
          <p14:tracePt t="42992" x="2095500" y="4165600"/>
          <p14:tracePt t="43008" x="2127250" y="4165600"/>
          <p14:tracePt t="43025" x="2159000" y="4165600"/>
          <p14:tracePt t="43026" x="2178050" y="4165600"/>
          <p14:tracePt t="43042" x="2216150" y="4171950"/>
          <p14:tracePt t="43061" x="2254250" y="4184650"/>
          <p14:tracePt t="43074" x="2266950" y="4191000"/>
          <p14:tracePt t="43091" x="2279650" y="4191000"/>
          <p14:tracePt t="43108" x="2286000" y="4191000"/>
          <p14:tracePt t="43124" x="2298700" y="4191000"/>
          <p14:tracePt t="43141" x="2317750" y="4197350"/>
          <p14:tracePt t="43158" x="2343150" y="4203700"/>
          <p14:tracePt t="43174" x="2368550" y="4203700"/>
          <p14:tracePt t="43191" x="2387600" y="4210050"/>
          <p14:tracePt t="43207" x="2406650" y="4216400"/>
          <p14:tracePt t="43224" x="2413000" y="4222750"/>
          <p14:tracePt t="43241" x="2425700" y="4229100"/>
          <p14:tracePt t="43257" x="2444750" y="4235450"/>
          <p14:tracePt t="43274" x="2451100" y="4241800"/>
          <p14:tracePt t="43291" x="2457450" y="4241800"/>
          <p14:tracePt t="43581" x="2463800" y="4241800"/>
          <p14:tracePt t="43589" x="2470150" y="4235450"/>
          <p14:tracePt t="43605" x="2470150" y="4229100"/>
          <p14:tracePt t="43613" x="2476500" y="4229100"/>
          <p14:tracePt t="43624" x="2476500" y="4222750"/>
          <p14:tracePt t="43640" x="2489200" y="4222750"/>
          <p14:tracePt t="43669" x="2495550" y="4222750"/>
          <p14:tracePt t="43675" x="2501900" y="4222750"/>
          <p14:tracePt t="43699" x="2508250" y="4222750"/>
          <p14:tracePt t="43707" x="2514600" y="4222750"/>
          <p14:tracePt t="43724" x="2520950" y="4222750"/>
          <p14:tracePt t="43740" x="2533650" y="4222750"/>
          <p14:tracePt t="43757" x="2552700" y="4216400"/>
          <p14:tracePt t="43774" x="2584450" y="4210050"/>
          <p14:tracePt t="43790" x="2609850" y="4210050"/>
          <p14:tracePt t="43807" x="2628900" y="4203700"/>
          <p14:tracePt t="43824" x="2635250" y="4203700"/>
          <p14:tracePt t="43840" x="2647950" y="4203700"/>
          <p14:tracePt t="43857" x="2660650" y="4203700"/>
          <p14:tracePt t="43874" x="2667000" y="4203700"/>
          <p14:tracePt t="44247" x="2673350" y="4203700"/>
          <p14:tracePt t="44255" x="2692400" y="4210050"/>
          <p14:tracePt t="44263" x="2698750" y="4216400"/>
          <p14:tracePt t="44273" x="2711450" y="4216400"/>
          <p14:tracePt t="44290" x="2717800" y="4222750"/>
          <p14:tracePt t="44307" x="2730500" y="4229100"/>
          <p14:tracePt t="44323" x="2736850" y="4229100"/>
          <p14:tracePt t="44340" x="2743200" y="4229100"/>
          <p14:tracePt t="44381" x="2749550" y="4229100"/>
          <p14:tracePt t="44397" x="2755900" y="4229100"/>
          <p14:tracePt t="44403" x="2768600" y="4229100"/>
          <p14:tracePt t="44411" x="2774950" y="4229100"/>
          <p14:tracePt t="44424" x="2787650" y="4229100"/>
          <p14:tracePt t="44441" x="2813050" y="4229100"/>
          <p14:tracePt t="44458" x="2838450" y="4229100"/>
          <p14:tracePt t="44474" x="2863850" y="4229100"/>
          <p14:tracePt t="44491" x="2876550" y="4222750"/>
          <p14:tracePt t="44508" x="2889250" y="4216400"/>
          <p14:tracePt t="45407" x="2927350" y="4229100"/>
          <p14:tracePt t="45413" x="2971800" y="4254500"/>
          <p14:tracePt t="45423" x="3041650" y="4279900"/>
          <p14:tracePt t="45440" x="3187700" y="4330700"/>
          <p14:tracePt t="45457" x="3333750" y="4356100"/>
          <p14:tracePt t="45473" x="3511550" y="4400550"/>
          <p14:tracePt t="45490" x="3708400" y="4425950"/>
          <p14:tracePt t="45507" x="3879850" y="4438650"/>
          <p14:tracePt t="45523" x="3994150" y="4457700"/>
          <p14:tracePt t="45540" x="4000500" y="4457700"/>
          <p14:tracePt t="45557" x="4006850" y="4457700"/>
          <p14:tracePt t="45601" x="4000500" y="4451350"/>
          <p14:tracePt t="45642" x="4000500" y="4445000"/>
          <p14:tracePt t="45727" x="4000500" y="4438650"/>
          <p14:tracePt t="45916" x="3994150" y="4438650"/>
          <p14:tracePt t="45923" x="3987800" y="4438650"/>
          <p14:tracePt t="45931" x="3987800" y="4445000"/>
          <p14:tracePt t="46135" x="4000500" y="4464050"/>
          <p14:tracePt t="46143" x="4006850" y="4470400"/>
          <p14:tracePt t="46157" x="4013200" y="4470400"/>
          <p14:tracePt t="46165" x="4019550" y="4470400"/>
          <p14:tracePt t="46173" x="4025900" y="4470400"/>
          <p14:tracePt t="46189" x="4044950" y="4470400"/>
          <p14:tracePt t="46206" x="4076700" y="4470400"/>
          <p14:tracePt t="46223" x="4095750" y="4470400"/>
          <p14:tracePt t="46239" x="4114800" y="4470400"/>
          <p14:tracePt t="46256" x="4152900" y="4451350"/>
          <p14:tracePt t="46273" x="4178300" y="4438650"/>
          <p14:tracePt t="46289" x="4197350" y="4432300"/>
          <p14:tracePt t="46306" x="4210050" y="4419600"/>
          <p14:tracePt t="46323" x="4216400" y="4419600"/>
          <p14:tracePt t="46339" x="4229100" y="4413250"/>
          <p14:tracePt t="46377" x="4235450" y="4413250"/>
          <p14:tracePt t="47051" x="4241800" y="4406900"/>
          <p14:tracePt t="47059" x="4248150" y="4400550"/>
          <p14:tracePt t="47065" x="4260850" y="4394200"/>
          <p14:tracePt t="47073" x="4279900" y="4387850"/>
          <p14:tracePt t="47089" x="4298950" y="4381500"/>
          <p14:tracePt t="47105" x="4343400" y="4349750"/>
          <p14:tracePt t="47122" x="4362450" y="4337050"/>
          <p14:tracePt t="47139" x="4375150" y="4324350"/>
          <p14:tracePt t="47154" x="4381500" y="4318000"/>
          <p14:tracePt t="47205" x="4400550" y="4298950"/>
          <p14:tracePt t="47221" x="4406900" y="4292600"/>
          <p14:tracePt t="47247" x="4413250" y="4292600"/>
          <p14:tracePt t="47318" x="4419600" y="4286250"/>
          <p14:tracePt t="47333" x="4419600" y="4279900"/>
          <p14:tracePt t="47339" x="4425950" y="4273550"/>
          <p14:tracePt t="47354" x="4432300" y="4273550"/>
          <p14:tracePt t="47371" x="4438650" y="4260850"/>
          <p14:tracePt t="47388" x="4451350" y="4248150"/>
          <p14:tracePt t="47404" x="4457700" y="4241800"/>
          <p14:tracePt t="47420" x="4470400" y="4229100"/>
          <p14:tracePt t="47437" x="4476750" y="4222750"/>
          <p14:tracePt t="47454" x="4476750" y="4216400"/>
          <p14:tracePt t="47771" x="4476750" y="4203700"/>
          <p14:tracePt t="47779" x="4476750" y="4197350"/>
          <p14:tracePt t="47801" x="4476750" y="4191000"/>
          <p14:tracePt t="47809" x="4483100" y="4184650"/>
          <p14:tracePt t="47820" x="4483100" y="4178300"/>
          <p14:tracePt t="47873" x="4483100" y="4171950"/>
          <p14:tracePt t="47881" x="4483100" y="4165600"/>
          <p14:tracePt t="47895" x="4489450" y="4159250"/>
          <p14:tracePt t="47911" x="4489450" y="4152900"/>
          <p14:tracePt t="47920" x="4495800" y="4146550"/>
          <p14:tracePt t="47943" x="4495800" y="4140200"/>
          <p14:tracePt t="48013" x="4495800" y="4133850"/>
          <p14:tracePt t="48037" x="4502150" y="4133850"/>
          <p14:tracePt t="48054" x="4508500" y="4127500"/>
          <p14:tracePt t="48061" x="4508500" y="4121150"/>
          <p14:tracePt t="48075" x="4514850" y="4121150"/>
          <p14:tracePt t="48087" x="4514850" y="4114800"/>
          <p14:tracePt t="48147" x="4514850" y="4108450"/>
          <p14:tracePt t="48169" x="4514850" y="4102100"/>
          <p14:tracePt t="48201" x="4521200" y="4102100"/>
          <p14:tracePt t="53260" x="4527550" y="4102100"/>
          <p14:tracePt t="53276" x="4533900" y="4108450"/>
          <p14:tracePt t="53284" x="4540250" y="4108450"/>
          <p14:tracePt t="53298" x="4540250" y="4114800"/>
          <p14:tracePt t="53306" x="4546600" y="4121150"/>
          <p14:tracePt t="53322" x="4546600" y="4127500"/>
          <p14:tracePt t="53386" x="4552950" y="4127500"/>
          <p14:tracePt t="53566" x="4559300" y="4133850"/>
          <p14:tracePt t="53581" x="4559300" y="4140200"/>
          <p14:tracePt t="53596" x="4565650" y="4140200"/>
          <p14:tracePt t="53894" x="4572000" y="4140200"/>
          <p14:tracePt t="53910" x="4578350" y="4146550"/>
          <p14:tracePt t="53926" x="4584700" y="4152900"/>
          <p14:tracePt t="53934" x="4591050" y="4152900"/>
          <p14:tracePt t="53949" x="4597400" y="4159250"/>
          <p14:tracePt t="53965" x="4603750" y="4159250"/>
          <p14:tracePt t="54294" x="4610100" y="4159250"/>
          <p14:tracePt t="54308" x="4610100" y="4152900"/>
          <p14:tracePt t="54324" x="4610100" y="4146550"/>
          <p14:tracePt t="54348" x="4610100" y="4140200"/>
          <p14:tracePt t="54364" x="4610100" y="4133850"/>
          <p14:tracePt t="54402" x="4616450" y="4133850"/>
          <p14:tracePt t="54536" x="4622800" y="4127500"/>
          <p14:tracePt t="54544" x="4622800" y="4121150"/>
          <p14:tracePt t="54560" x="4622800" y="4114800"/>
          <p14:tracePt t="54646" x="4610100" y="4133850"/>
          <p14:tracePt t="54662" x="4603750" y="4146550"/>
          <p14:tracePt t="54668" x="4597400" y="4159250"/>
          <p14:tracePt t="54682" x="4584700" y="4165600"/>
          <p14:tracePt t="54698" x="4572000" y="4191000"/>
          <p14:tracePt t="54715" x="4565650" y="4210050"/>
          <p14:tracePt t="54716" x="4559300" y="4216400"/>
          <p14:tracePt t="54732" x="4546600" y="4229100"/>
          <p14:tracePt t="54748" x="4540250" y="4241800"/>
          <p14:tracePt t="54765" x="4540250" y="4248150"/>
          <p14:tracePt t="54782" x="4533900" y="4254500"/>
          <p14:tracePt t="54798" x="4533900" y="4260850"/>
          <p14:tracePt t="54815" x="4533900" y="4267200"/>
          <p14:tracePt t="54831" x="4533900" y="4273550"/>
          <p14:tracePt t="54848" x="4533900" y="4286250"/>
          <p14:tracePt t="55272" x="4540250" y="4279900"/>
          <p14:tracePt t="55280" x="4546600" y="4279900"/>
          <p14:tracePt t="55288" x="4559300" y="4279900"/>
          <p14:tracePt t="55298" x="4565650" y="4279900"/>
          <p14:tracePt t="55314" x="4572000" y="4279900"/>
          <p14:tracePt t="55331" x="4578350" y="4279900"/>
          <p14:tracePt t="55348" x="4578350" y="4273550"/>
          <p14:tracePt t="55364" x="4584700" y="4273550"/>
          <p14:tracePt t="55381" x="4591050" y="4273550"/>
          <p14:tracePt t="55397" x="4597400" y="4273550"/>
          <p14:tracePt t="55497" x="4603750" y="4273550"/>
          <p14:tracePt t="55505" x="4610100" y="4273550"/>
          <p14:tracePt t="55546" x="4616450" y="4273550"/>
          <p14:tracePt t="55570" x="4622800" y="4273550"/>
          <p14:tracePt t="55578" x="4629150" y="4273550"/>
          <p14:tracePt t="56180" x="4629150" y="4267200"/>
          <p14:tracePt t="56188" x="4622800" y="4260850"/>
          <p14:tracePt t="56197" x="4622800" y="4254500"/>
          <p14:tracePt t="56214" x="4616450" y="4241800"/>
          <p14:tracePt t="56230" x="4616450" y="4235450"/>
          <p14:tracePt t="56247" x="4616450" y="4222750"/>
          <p14:tracePt t="56264" x="4616450" y="4216400"/>
          <p14:tracePt t="56280" x="4616450" y="4210050"/>
          <p14:tracePt t="56297" x="4616450" y="4203700"/>
          <p14:tracePt t="56313" x="4616450" y="4184650"/>
          <p14:tracePt t="56330" x="4616450" y="4165600"/>
          <p14:tracePt t="56347" x="4616450" y="4146550"/>
          <p14:tracePt t="56363" x="4622800" y="4133850"/>
          <p14:tracePt t="56380" x="4629150" y="4121150"/>
          <p14:tracePt t="56397" x="4629150" y="4108450"/>
          <p14:tracePt t="56414" x="4629150" y="4102100"/>
          <p14:tracePt t="56540" x="4629150" y="4095750"/>
          <p14:tracePt t="56565" x="4629150" y="4089400"/>
          <p14:tracePt t="56572" x="4629150" y="4083050"/>
          <p14:tracePt t="56595" x="4629150" y="4076700"/>
          <p14:tracePt t="56720" x="4629150" y="4089400"/>
          <p14:tracePt t="56728" x="4629150" y="4108450"/>
          <p14:tracePt t="56736" x="4622800" y="4121150"/>
          <p14:tracePt t="56746" x="4616450" y="4140200"/>
          <p14:tracePt t="56763" x="4603750" y="4178300"/>
          <p14:tracePt t="56780" x="4597400" y="4210050"/>
          <p14:tracePt t="56796" x="4591050" y="4254500"/>
          <p14:tracePt t="56813" x="4578350" y="4286250"/>
          <p14:tracePt t="56815" x="4578350" y="4298950"/>
          <p14:tracePt t="56830" x="4578350" y="4311650"/>
          <p14:tracePt t="56846" x="4578350" y="4318000"/>
          <p14:tracePt t="57206" x="4578350" y="4311650"/>
          <p14:tracePt t="57220" x="4578350" y="4305300"/>
          <p14:tracePt t="57228" x="4578350" y="4298950"/>
          <p14:tracePt t="57236" x="4578350" y="4292600"/>
          <p14:tracePt t="57252" x="4578350" y="4286250"/>
          <p14:tracePt t="57263" x="4578350" y="4279900"/>
          <p14:tracePt t="57308" x="4578350" y="4273550"/>
          <p14:tracePt t="59780" x="4578350" y="4254500"/>
          <p14:tracePt t="59788" x="4578350" y="4241800"/>
          <p14:tracePt t="59796" x="4578350" y="4222750"/>
          <p14:tracePt t="59810" x="4578350" y="4203700"/>
          <p14:tracePt t="59827" x="4578350" y="4171950"/>
          <p14:tracePt t="59844" x="4578350" y="4152900"/>
          <p14:tracePt t="59860" x="4578350" y="4146550"/>
          <p14:tracePt t="59877" x="4578350" y="4133850"/>
          <p14:tracePt t="59968" x="4572000" y="4127500"/>
          <p14:tracePt t="59992" x="4572000" y="4121150"/>
          <p14:tracePt t="60000" x="4572000" y="4114800"/>
          <p14:tracePt t="60025" x="4572000" y="4108450"/>
          <p14:tracePt t="60070" x="4572000" y="4102100"/>
          <p14:tracePt t="60220" x="4578350" y="4114800"/>
          <p14:tracePt t="60228" x="4584700" y="4133850"/>
          <p14:tracePt t="60236" x="4591050" y="4152900"/>
          <p14:tracePt t="60243" x="4597400" y="4171950"/>
          <p14:tracePt t="60260" x="4603750" y="4197350"/>
          <p14:tracePt t="60277" x="4610100" y="4222750"/>
          <p14:tracePt t="60293" x="4616450" y="4235450"/>
          <p14:tracePt t="60310" x="4622800" y="4235450"/>
          <p14:tracePt t="60326" x="4622800" y="4241800"/>
          <p14:tracePt t="60400" x="4629150" y="4241800"/>
          <p14:tracePt t="60408" x="4635500" y="4241800"/>
          <p14:tracePt t="60416" x="4686300" y="4241800"/>
          <p14:tracePt t="60427" x="4762500" y="4235450"/>
          <p14:tracePt t="60443" x="4902200" y="4222750"/>
          <p14:tracePt t="60460" x="5029200" y="4210050"/>
          <p14:tracePt t="60476" x="5137150" y="4210050"/>
          <p14:tracePt t="60493" x="5194300" y="4210050"/>
          <p14:tracePt t="60510" x="5213350" y="4210050"/>
          <p14:tracePt t="60580" x="5213350" y="4191000"/>
          <p14:tracePt t="60588" x="5207000" y="4171950"/>
          <p14:tracePt t="60596" x="5200650" y="4159250"/>
          <p14:tracePt t="60610" x="5175250" y="4121150"/>
          <p14:tracePt t="60626" x="5156200" y="4076700"/>
          <p14:tracePt t="60643" x="5143500" y="4038600"/>
          <p14:tracePt t="60660" x="5118100" y="4000500"/>
          <p14:tracePt t="60676" x="5105400" y="3975100"/>
          <p14:tracePt t="60693" x="5099050" y="3962400"/>
          <p14:tracePt t="60710" x="5092700" y="3949700"/>
          <p14:tracePt t="60726" x="5086350" y="3943350"/>
          <p14:tracePt t="60814" x="5099050" y="3943350"/>
          <p14:tracePt t="60822" x="5118100" y="3962400"/>
          <p14:tracePt t="60830" x="5130800" y="3981450"/>
          <p14:tracePt t="60843" x="5143500" y="3994150"/>
          <p14:tracePt t="60859" x="5156200" y="4000500"/>
          <p14:tracePt t="60876" x="5181600" y="4032250"/>
          <p14:tracePt t="60893" x="5200650" y="4057650"/>
          <p14:tracePt t="60909" x="5207000" y="4083050"/>
          <p14:tracePt t="60926" x="5219700" y="4089400"/>
          <p14:tracePt t="60943" x="5219700" y="4095750"/>
          <p14:tracePt t="60960" x="5232400" y="4108450"/>
          <p14:tracePt t="60976" x="5232400" y="4114800"/>
          <p14:tracePt t="61010" x="5238750" y="4121150"/>
          <p14:tracePt t="61244" x="5238750" y="4127500"/>
          <p14:tracePt t="61260" x="5232400" y="4140200"/>
          <p14:tracePt t="61268" x="5226050" y="4146550"/>
          <p14:tracePt t="61276" x="5226050" y="4152900"/>
          <p14:tracePt t="61292" x="5226050" y="4159250"/>
          <p14:tracePt t="61612" x="5226050" y="4152900"/>
          <p14:tracePt t="61620" x="5226050" y="4140200"/>
          <p14:tracePt t="61628" x="5226050" y="4121150"/>
          <p14:tracePt t="61642" x="5226050" y="4108450"/>
          <p14:tracePt t="61659" x="5232400" y="4070350"/>
          <p14:tracePt t="61660" x="5238750" y="4044950"/>
          <p14:tracePt t="61676" x="5251450" y="4000500"/>
          <p14:tracePt t="61692" x="5257800" y="3956050"/>
          <p14:tracePt t="61709" x="5264150" y="3930650"/>
          <p14:tracePt t="61725" x="5264150" y="3917950"/>
          <p14:tracePt t="61742" x="5264150" y="3905250"/>
          <p14:tracePt t="61759" x="5264150" y="3898900"/>
          <p14:tracePt t="61775" x="5264150" y="3886200"/>
          <p14:tracePt t="62106" x="5264150" y="3898900"/>
          <p14:tracePt t="62114" x="5257800" y="3905250"/>
          <p14:tracePt t="62125" x="5257800" y="3924300"/>
          <p14:tracePt t="62142" x="5257800" y="3956050"/>
          <p14:tracePt t="62158" x="5257800" y="3994150"/>
          <p14:tracePt t="62175" x="5257800" y="4019550"/>
          <p14:tracePt t="62176" x="5257800" y="4038600"/>
          <p14:tracePt t="62192" x="5257800" y="4064000"/>
          <p14:tracePt t="62208" x="5257800" y="4095750"/>
          <p14:tracePt t="62225" x="5257800" y="4121150"/>
          <p14:tracePt t="62242" x="5257800" y="4146550"/>
          <p14:tracePt t="62258" x="5251450" y="4152900"/>
          <p14:tracePt t="62275" x="5251450" y="4159250"/>
          <p14:tracePt t="62291" x="5251450" y="4165600"/>
          <p14:tracePt t="62326" x="5245100" y="4171950"/>
          <p14:tracePt t="62340" x="5238750" y="4171950"/>
          <p14:tracePt t="62700" x="5245100" y="4159250"/>
          <p14:tracePt t="62708" x="5251450" y="4159250"/>
          <p14:tracePt t="62716" x="5251450" y="4146550"/>
          <p14:tracePt t="62725" x="5257800" y="4133850"/>
          <p14:tracePt t="62741" x="5270500" y="4102100"/>
          <p14:tracePt t="62758" x="5283200" y="4064000"/>
          <p14:tracePt t="62775" x="5295900" y="4032250"/>
          <p14:tracePt t="62791" x="5302250" y="3994150"/>
          <p14:tracePt t="62808" x="5308600" y="3975100"/>
          <p14:tracePt t="62825" x="5321300" y="3956050"/>
          <p14:tracePt t="62841" x="5327650" y="3937000"/>
          <p14:tracePt t="62842" x="5327650" y="3930650"/>
          <p14:tracePt t="62866" x="5327650" y="3924300"/>
          <p14:tracePt t="62880" x="5327650" y="3917950"/>
          <p14:tracePt t="63382" x="5334000" y="3898900"/>
          <p14:tracePt t="63390" x="5340350" y="3879850"/>
          <p14:tracePt t="63407" x="5353050" y="3848100"/>
          <p14:tracePt t="63424" x="5359400" y="3810000"/>
          <p14:tracePt t="63441" x="5372100" y="3797300"/>
          <p14:tracePt t="63457" x="5372100" y="3790950"/>
          <p14:tracePt t="63554" x="5391150" y="3790950"/>
          <p14:tracePt t="63562" x="5435600" y="3790950"/>
          <p14:tracePt t="63574" x="5499100" y="3790950"/>
          <p14:tracePt t="63590" x="5664200" y="3790950"/>
          <p14:tracePt t="63608" x="5867400" y="3784600"/>
          <p14:tracePt t="63609" x="5962650" y="3784600"/>
          <p14:tracePt t="63624" x="6159500" y="3784600"/>
          <p14:tracePt t="63640" x="6318250" y="3784600"/>
          <p14:tracePt t="63657" x="6426200" y="3765550"/>
          <p14:tracePt t="63674" x="6470650" y="3759200"/>
          <p14:tracePt t="63690" x="6477000" y="3746500"/>
          <p14:tracePt t="63836" x="6470650" y="3759200"/>
          <p14:tracePt t="63844" x="6457950" y="3771900"/>
          <p14:tracePt t="63857" x="6438900" y="3797300"/>
          <p14:tracePt t="63873" x="6381750" y="3854450"/>
          <p14:tracePt t="63890" x="6267450" y="3956050"/>
          <p14:tracePt t="63907" x="6210300" y="3994150"/>
          <p14:tracePt t="63923" x="6165850" y="4032250"/>
          <p14:tracePt t="63940" x="6121400" y="4051300"/>
          <p14:tracePt t="63957" x="6070600" y="4064000"/>
          <p14:tracePt t="63973" x="6032500" y="4076700"/>
          <p14:tracePt t="63990" x="5988050" y="4089400"/>
          <p14:tracePt t="64007" x="5943600" y="4102100"/>
          <p14:tracePt t="64008" x="5918200" y="4108450"/>
          <p14:tracePt t="64024" x="5867400" y="4121150"/>
          <p14:tracePt t="64040" x="5822950" y="4127500"/>
          <p14:tracePt t="64057" x="5797550" y="4133850"/>
          <p14:tracePt t="64073" x="5784850" y="4140200"/>
          <p14:tracePt t="64090" x="5772150" y="4140200"/>
          <p14:tracePt t="64107" x="5765800" y="4140200"/>
          <p14:tracePt t="64416" x="5765800" y="4121150"/>
          <p14:tracePt t="64424" x="5765800" y="4114800"/>
          <p14:tracePt t="64432" x="5759450" y="4102100"/>
          <p14:tracePt t="64440" x="5753100" y="4095750"/>
          <p14:tracePt t="64456" x="5746750" y="4089400"/>
          <p14:tracePt t="64473" x="5746750" y="4083050"/>
          <p14:tracePt t="64612" x="5753100" y="4076700"/>
          <p14:tracePt t="64618" x="5753100" y="4070350"/>
          <p14:tracePt t="64626" x="5759450" y="4064000"/>
          <p14:tracePt t="64640" x="5765800" y="4064000"/>
          <p14:tracePt t="64656" x="5772150" y="4064000"/>
          <p14:tracePt t="64673" x="5778500" y="4064000"/>
          <p14:tracePt t="64690" x="5797550" y="4070350"/>
          <p14:tracePt t="64706" x="5803900" y="4076700"/>
          <p14:tracePt t="64723" x="5810250" y="4076700"/>
          <p14:tracePt t="64740" x="5816600" y="4083050"/>
          <p14:tracePt t="64760" x="5822950" y="4089400"/>
          <p14:tracePt t="64784" x="5835650" y="4095750"/>
          <p14:tracePt t="64792" x="5848350" y="4102100"/>
          <p14:tracePt t="64806" x="5886450" y="4114800"/>
          <p14:tracePt t="64823" x="5937250" y="4121150"/>
          <p14:tracePt t="64839" x="5994400" y="4133850"/>
          <p14:tracePt t="64856" x="6051550" y="4140200"/>
          <p14:tracePt t="64873" x="6076950" y="4140200"/>
          <p14:tracePt t="64889" x="6083300" y="4140200"/>
          <p14:tracePt t="65058" x="6089650" y="4140200"/>
          <p14:tracePt t="65074" x="6102350" y="4133850"/>
          <p14:tracePt t="65080" x="6108700" y="4133850"/>
          <p14:tracePt t="65089" x="6115050" y="4127500"/>
          <p14:tracePt t="65106" x="6127750" y="4121150"/>
          <p14:tracePt t="65122" x="6134100" y="4114800"/>
          <p14:tracePt t="65139" x="6146800" y="4108450"/>
          <p14:tracePt t="65156" x="6153150" y="4102100"/>
          <p14:tracePt t="65172" x="6159500" y="4095750"/>
          <p14:tracePt t="65189" x="6178550" y="4083050"/>
          <p14:tracePt t="65206" x="6197600" y="4070350"/>
          <p14:tracePt t="65222" x="6203950" y="4070350"/>
          <p14:tracePt t="65239" x="6216650" y="4057650"/>
          <p14:tracePt t="65256" x="6223000" y="4051300"/>
          <p14:tracePt t="65272" x="6229350" y="4038600"/>
          <p14:tracePt t="65289" x="6242050" y="4032250"/>
          <p14:tracePt t="65292" x="6248400" y="4025900"/>
          <p14:tracePt t="65308" x="6254750" y="4019550"/>
          <p14:tracePt t="65322" x="6261100" y="4019550"/>
          <p14:tracePt t="65644" x="6280150" y="4019550"/>
          <p14:tracePt t="65652" x="6305550" y="4025900"/>
          <p14:tracePt t="65660" x="6330950" y="4032250"/>
          <p14:tracePt t="65672" x="6350000" y="4038600"/>
          <p14:tracePt t="65689" x="6400800" y="4051300"/>
          <p14:tracePt t="65705" x="6457950" y="4064000"/>
          <p14:tracePt t="65722" x="6515100" y="4083050"/>
          <p14:tracePt t="65739" x="6540500" y="4095750"/>
          <p14:tracePt t="65755" x="6559550" y="4102100"/>
          <p14:tracePt t="65772" x="6572250" y="4102100"/>
          <p14:tracePt t="65788" x="6597650" y="4102100"/>
          <p14:tracePt t="65805" x="6623050" y="4108450"/>
          <p14:tracePt t="65822" x="6661150" y="4114800"/>
          <p14:tracePt t="65838" x="6699250" y="4121150"/>
          <p14:tracePt t="65855" x="6737350" y="4127500"/>
          <p14:tracePt t="65858" x="6756400" y="4127500"/>
          <p14:tracePt t="65872" x="6794500" y="4133850"/>
          <p14:tracePt t="65889" x="6807200" y="4133850"/>
          <p14:tracePt t="65905" x="6819900" y="4140200"/>
          <p14:tracePt t="65922" x="6832600" y="4140200"/>
          <p14:tracePt t="65938" x="6838950" y="4140200"/>
          <p14:tracePt t="65955" x="6851650" y="4140200"/>
          <p14:tracePt t="65972" x="6864350" y="4127500"/>
          <p14:tracePt t="65988" x="6877050" y="4127500"/>
          <p14:tracePt t="66005" x="6883400" y="4121150"/>
          <p14:tracePt t="66022" x="6889750" y="4114800"/>
          <p14:tracePt t="66038" x="6902450" y="4114800"/>
          <p14:tracePt t="66055" x="6915150" y="4108450"/>
          <p14:tracePt t="66072" x="6940550" y="4095750"/>
          <p14:tracePt t="66088" x="6978650" y="4083050"/>
          <p14:tracePt t="66106" x="7004050" y="4076700"/>
          <p14:tracePt t="66106" x="7023100" y="4070350"/>
          <p14:tracePt t="66122" x="7029450" y="4057650"/>
          <p14:tracePt t="66138" x="7042150" y="4057650"/>
          <p14:tracePt t="66155" x="7048500" y="4057650"/>
          <p14:tracePt t="66172" x="7061200" y="4051300"/>
          <p14:tracePt t="66188" x="7067550" y="4038600"/>
          <p14:tracePt t="66205" x="7092950" y="4032250"/>
          <p14:tracePt t="66221" x="7131050" y="4019550"/>
          <p14:tracePt t="66238" x="7162800" y="4013200"/>
          <p14:tracePt t="66255" x="7207250" y="4013200"/>
          <p14:tracePt t="66271" x="7226300" y="4006850"/>
          <p14:tracePt t="66288" x="7245350" y="4006850"/>
          <p14:tracePt t="66305" x="7270750" y="4006850"/>
          <p14:tracePt t="66322" x="7289800" y="4006850"/>
          <p14:tracePt t="66338" x="7308850" y="4006850"/>
          <p14:tracePt t="66355" x="7327900" y="4006850"/>
          <p14:tracePt t="66372" x="7334250" y="4006850"/>
          <p14:tracePt t="66388" x="7340600" y="4006850"/>
          <p14:tracePt t="66405" x="7346950" y="4006850"/>
          <p14:tracePt t="66421" x="7359650" y="4006850"/>
          <p14:tracePt t="66438" x="7366000" y="4006850"/>
          <p14:tracePt t="66454" x="7378700" y="4006850"/>
          <p14:tracePt t="66471" x="7391400" y="4006850"/>
          <p14:tracePt t="66488" x="7391400" y="4000500"/>
          <p14:tracePt t="66920" x="7404100" y="4006850"/>
          <p14:tracePt t="66928" x="7423150" y="4013200"/>
          <p14:tracePt t="66937" x="7435850" y="4019550"/>
          <p14:tracePt t="66954" x="7454900" y="4025900"/>
          <p14:tracePt t="66971" x="7467600" y="4032250"/>
          <p14:tracePt t="66987" x="7486650" y="4032250"/>
          <p14:tracePt t="67004" x="7493000" y="4032250"/>
          <p14:tracePt t="67021" x="7499350" y="4019550"/>
          <p14:tracePt t="67038" x="7512050" y="4006850"/>
          <p14:tracePt t="67054" x="7524750" y="4000500"/>
          <p14:tracePt t="67071" x="7524750" y="3987800"/>
          <p14:tracePt t="67087" x="7531100" y="3987800"/>
          <p14:tracePt t="67104" x="7531100" y="3981450"/>
          <p14:tracePt t="67148" x="7531100" y="3975100"/>
          <p14:tracePt t="67265" x="7537450" y="3975100"/>
          <p14:tracePt t="67272" x="7543800" y="3975100"/>
          <p14:tracePt t="67287" x="7543800" y="3968750"/>
          <p14:tracePt t="67344" x="7556500" y="3975100"/>
          <p14:tracePt t="67350" x="7562850" y="3994150"/>
          <p14:tracePt t="67358" x="7569200" y="4006850"/>
          <p14:tracePt t="67370" x="7575550" y="4013200"/>
          <p14:tracePt t="67387" x="7575550" y="4025900"/>
          <p14:tracePt t="67404" x="7575550" y="4032250"/>
          <p14:tracePt t="67420" x="7581900" y="4038600"/>
          <p14:tracePt t="67437" x="7581900" y="4044950"/>
          <p14:tracePt t="67460" x="7581900" y="4051300"/>
          <p14:tracePt t="67484" x="7581900" y="4057650"/>
          <p14:tracePt t="67500" x="7575550" y="4057650"/>
          <p14:tracePt t="67610" x="7569200" y="4064000"/>
          <p14:tracePt t="67632" x="7562850" y="4070350"/>
          <p14:tracePt t="67648" x="7562850" y="4076700"/>
          <p14:tracePt t="67672" x="7556500" y="4076700"/>
          <p14:tracePt t="67688" x="7550150" y="4083050"/>
          <p14:tracePt t="67750" x="7543800" y="4089400"/>
          <p14:tracePt t="67766" x="7537450" y="4089400"/>
          <p14:tracePt t="67774" x="7531100" y="4095750"/>
          <p14:tracePt t="67852" x="7524750" y="4095750"/>
          <p14:tracePt t="68212" x="7505700" y="4102100"/>
          <p14:tracePt t="68220" x="7461250" y="4108450"/>
          <p14:tracePt t="68228" x="7416800" y="4114800"/>
          <p14:tracePt t="68236" x="7359650" y="4133850"/>
          <p14:tracePt t="68253" x="7270750" y="4146550"/>
          <p14:tracePt t="68270" x="7188200" y="4159250"/>
          <p14:tracePt t="68286" x="7143750" y="4171950"/>
          <p14:tracePt t="68303" x="7105650" y="4184650"/>
          <p14:tracePt t="68320" x="7080250" y="4197350"/>
          <p14:tracePt t="68336" x="7067550" y="4203700"/>
          <p14:tracePt t="68353" x="7054850" y="4210050"/>
          <p14:tracePt t="68384" x="7048500" y="4210050"/>
          <p14:tracePt t="68548" x="7042150" y="4210050"/>
          <p14:tracePt t="68556" x="7029450" y="4210050"/>
          <p14:tracePt t="68569" x="7010400" y="4210050"/>
          <p14:tracePt t="68586" x="6985000" y="4210050"/>
          <p14:tracePt t="68603" x="6959600" y="4222750"/>
          <p14:tracePt t="68605" x="6946900" y="4222750"/>
          <p14:tracePt t="68620" x="6908800" y="4235450"/>
          <p14:tracePt t="68636" x="6870700" y="4241800"/>
          <p14:tracePt t="68653" x="6832600" y="4254500"/>
          <p14:tracePt t="68669" x="6800850" y="4267200"/>
          <p14:tracePt t="68686" x="6769100" y="4273550"/>
          <p14:tracePt t="68703" x="6743700" y="4286250"/>
          <p14:tracePt t="68720" x="6699250" y="4298950"/>
          <p14:tracePt t="68736" x="6673850" y="4298950"/>
          <p14:tracePt t="68753" x="6661150" y="4298950"/>
          <p14:tracePt t="68769" x="6648450" y="4305300"/>
          <p14:tracePt t="68786" x="6629400" y="4305300"/>
          <p14:tracePt t="68802" x="6610350" y="4311650"/>
          <p14:tracePt t="68819" x="6604000" y="4318000"/>
          <p14:tracePt t="68836" x="6597650" y="4318000"/>
          <p14:tracePt t="68853" x="6591300" y="4318000"/>
          <p14:tracePt t="68894" x="6584950" y="4318000"/>
          <p14:tracePt t="68948" x="6565900" y="4318000"/>
          <p14:tracePt t="68956" x="6540500" y="4324350"/>
          <p14:tracePt t="68969" x="6515100" y="4330700"/>
          <p14:tracePt t="68986" x="6445250" y="4343400"/>
          <p14:tracePt t="69003" x="6375400" y="4368800"/>
          <p14:tracePt t="69019" x="6242050" y="4413250"/>
          <p14:tracePt t="69036" x="6019800" y="4470400"/>
          <p14:tracePt t="69053" x="5791200" y="4514850"/>
          <p14:tracePt t="69069" x="5397500" y="4578350"/>
          <p14:tracePt t="69086" x="5067300" y="4641850"/>
          <p14:tracePt t="69102" x="4686300" y="4724400"/>
          <p14:tracePt t="69104" x="4489450" y="4775200"/>
          <p14:tracePt t="69119" x="4318000" y="4819650"/>
          <p14:tracePt t="69136" x="3886200" y="4851400"/>
          <p14:tracePt t="69152" x="3676650" y="4851400"/>
          <p14:tracePt t="69169" x="3517900" y="4851400"/>
          <p14:tracePt t="69186" x="3390900" y="4832350"/>
          <p14:tracePt t="69202" x="3282950" y="4819650"/>
          <p14:tracePt t="69219" x="3181350" y="4800600"/>
          <p14:tracePt t="69235" x="3054350" y="4787900"/>
          <p14:tracePt t="69252" x="2933700" y="4768850"/>
          <p14:tracePt t="69269" x="2781300" y="4749800"/>
          <p14:tracePt t="69285" x="2692400" y="4730750"/>
          <p14:tracePt t="69302" x="2603500" y="4718050"/>
          <p14:tracePt t="69319" x="2501900" y="4718050"/>
          <p14:tracePt t="69335" x="2413000" y="4705350"/>
          <p14:tracePt t="69352" x="2355850" y="4699000"/>
          <p14:tracePt t="69369" x="2317750" y="4686300"/>
          <p14:tracePt t="69370" x="2298700" y="4679950"/>
          <p14:tracePt t="69386" x="2279650" y="4667250"/>
          <p14:tracePt t="69402" x="2260600" y="4660900"/>
          <p14:tracePt t="69419" x="2241550" y="4648200"/>
          <p14:tracePt t="69435" x="2209800" y="4616450"/>
          <p14:tracePt t="69452" x="2184400" y="4591050"/>
          <p14:tracePt t="69469" x="2152650" y="4559300"/>
          <p14:tracePt t="69485" x="2114550" y="4521200"/>
          <p14:tracePt t="69502" x="2070100" y="4483100"/>
          <p14:tracePt t="69519" x="2038350" y="4445000"/>
          <p14:tracePt t="69521" x="2019300" y="4425950"/>
          <p14:tracePt t="69535" x="2000250" y="4394200"/>
          <p14:tracePt t="69552" x="1981200" y="4356100"/>
          <p14:tracePt t="69568" x="1955800" y="4324350"/>
          <p14:tracePt t="69585" x="1943100" y="4292600"/>
          <p14:tracePt t="69602" x="1924050" y="4267200"/>
          <p14:tracePt t="69619" x="1905000" y="4235450"/>
          <p14:tracePt t="69636" x="1879600" y="4197350"/>
          <p14:tracePt t="69652" x="1873250" y="4178300"/>
          <p14:tracePt t="69669" x="1860550" y="4165600"/>
          <p14:tracePt t="69685" x="1854200" y="4152900"/>
          <p14:tracePt t="69702" x="1847850" y="4140200"/>
          <p14:tracePt t="69718" x="1841500" y="4140200"/>
          <p14:tracePt t="69735" x="1841500" y="4133850"/>
          <p14:tracePt t="69770" x="1841500" y="4127500"/>
          <p14:tracePt t="69958" x="1847850" y="4133850"/>
          <p14:tracePt t="69966" x="1854200" y="4133850"/>
          <p14:tracePt t="69974" x="1866900" y="4133850"/>
          <p14:tracePt t="69985" x="1879600" y="4140200"/>
          <p14:tracePt t="70002" x="1898650" y="4152900"/>
          <p14:tracePt t="70018" x="1930400" y="4152900"/>
          <p14:tracePt t="70035" x="1968500" y="4152900"/>
          <p14:tracePt t="70036" x="1981200" y="4152900"/>
          <p14:tracePt t="70052" x="2032000" y="4152900"/>
          <p14:tracePt t="70068" x="2076450" y="4159250"/>
          <p14:tracePt t="70085" x="2139950" y="4165600"/>
          <p14:tracePt t="70102" x="2184400" y="4178300"/>
          <p14:tracePt t="70118" x="2222500" y="4184650"/>
          <p14:tracePt t="70134" x="2228850" y="4184650"/>
          <p14:tracePt t="70151" x="2235200" y="4184650"/>
          <p14:tracePt t="70168" x="2241550" y="4184650"/>
          <p14:tracePt t="70232" x="2241550" y="4191000"/>
          <p14:tracePt t="70450" x="2247900" y="4184650"/>
          <p14:tracePt t="70458" x="2247900" y="4178300"/>
          <p14:tracePt t="70467" x="2254250" y="4178300"/>
          <p14:tracePt t="70484" x="2260600" y="4178300"/>
          <p14:tracePt t="70501" x="2266950" y="4178300"/>
          <p14:tracePt t="70518" x="2279650" y="4171950"/>
          <p14:tracePt t="70534" x="2286000" y="4165600"/>
          <p14:tracePt t="70551" x="2298700" y="4165600"/>
          <p14:tracePt t="70568" x="2311400" y="4159250"/>
          <p14:tracePt t="70585" x="2317750" y="4152900"/>
          <p14:tracePt t="70601" x="2330450" y="4152900"/>
          <p14:tracePt t="70618" x="2362200" y="4140200"/>
          <p14:tracePt t="70634" x="2393950" y="4133850"/>
          <p14:tracePt t="70651" x="2425700" y="4127500"/>
          <p14:tracePt t="70668" x="2444750" y="4121150"/>
          <p14:tracePt t="70684" x="2451100" y="4114800"/>
          <p14:tracePt t="70701" x="2463800" y="4114800"/>
          <p14:tracePt t="70717" x="2470150" y="4114800"/>
          <p14:tracePt t="70896" x="2482850" y="4114800"/>
          <p14:tracePt t="70904" x="2514600" y="4108450"/>
          <p14:tracePt t="70917" x="2559050" y="4095750"/>
          <p14:tracePt t="70934" x="2698750" y="4095750"/>
          <p14:tracePt t="70951" x="2946400" y="4108450"/>
          <p14:tracePt t="70969" x="3600450" y="4184650"/>
          <p14:tracePt t="70984" x="4165600" y="4210050"/>
          <p14:tracePt t="71001" x="4781550" y="4254500"/>
          <p14:tracePt t="71017" x="5207000" y="4222750"/>
          <p14:tracePt t="71034" x="5441950" y="4216400"/>
          <p14:tracePt t="71051" x="5600700" y="4191000"/>
          <p14:tracePt t="71067" x="5683250" y="4165600"/>
          <p14:tracePt t="71084" x="5721350" y="4152900"/>
          <p14:tracePt t="71101" x="5734050" y="4146550"/>
          <p14:tracePt t="71148" x="5740400" y="4146550"/>
          <p14:tracePt t="71164" x="5746750" y="4146550"/>
          <p14:tracePt t="71170" x="5753100" y="4146550"/>
          <p14:tracePt t="71184" x="5765800" y="4146550"/>
          <p14:tracePt t="71201" x="5784850" y="4140200"/>
          <p14:tracePt t="71218" x="5810250" y="4140200"/>
          <p14:tracePt t="71218" x="5829300" y="4133850"/>
          <p14:tracePt t="71234" x="5867400" y="4133850"/>
          <p14:tracePt t="71250" x="5924550" y="4133850"/>
          <p14:tracePt t="71267" x="6013450" y="4133850"/>
          <p14:tracePt t="71284" x="6102350" y="4146550"/>
          <p14:tracePt t="71300" x="6184900" y="4159250"/>
          <p14:tracePt t="71317" x="6248400" y="4165600"/>
          <p14:tracePt t="71334" x="6299200" y="4178300"/>
          <p14:tracePt t="71336" x="6311900" y="4178300"/>
          <p14:tracePt t="71350" x="6343650" y="4178300"/>
          <p14:tracePt t="71367" x="6369050" y="4178300"/>
          <p14:tracePt t="71384" x="6381750" y="4178300"/>
          <p14:tracePt t="71400" x="6388100" y="4178300"/>
          <p14:tracePt t="71804" x="6394450" y="4178300"/>
          <p14:tracePt t="71820" x="6400800" y="4178300"/>
          <p14:tracePt t="71828" x="6407150" y="4171950"/>
          <p14:tracePt t="71836" x="6413500" y="4165600"/>
          <p14:tracePt t="71852" x="6419850" y="4159250"/>
          <p14:tracePt t="71892" x="6419850" y="4152900"/>
          <p14:tracePt t="72016" x="6426200" y="4152900"/>
          <p14:tracePt t="72094" x="6426200" y="4146550"/>
          <p14:tracePt t="72102" x="6432550" y="4146550"/>
          <p14:tracePt t="72110" x="6438900" y="4140200"/>
          <p14:tracePt t="72118" x="6445250" y="4133850"/>
          <p14:tracePt t="72133" x="6451600" y="4127500"/>
          <p14:tracePt t="72150" x="6457950" y="4121150"/>
          <p14:tracePt t="72166" x="6464300" y="4121150"/>
          <p14:tracePt t="72244" x="6470650" y="4121150"/>
          <p14:tracePt t="72252" x="6477000" y="4121150"/>
          <p14:tracePt t="72266" x="6483350" y="4121150"/>
          <p14:tracePt t="72283" x="6489700" y="4121150"/>
          <p14:tracePt t="72300" x="6496050" y="4121150"/>
          <p14:tracePt t="72322" x="6502400" y="4121150"/>
          <p14:tracePt t="72338" x="6508750" y="4121150"/>
          <p14:tracePt t="72356" x="6515100" y="4121150"/>
          <p14:tracePt t="72368" x="6521450" y="4121150"/>
          <p14:tracePt t="72383" x="6527800" y="4121150"/>
          <p14:tracePt t="72400" x="6559550" y="4127500"/>
          <p14:tracePt t="72416" x="6616700" y="4133850"/>
          <p14:tracePt t="72433" x="6661150" y="4140200"/>
          <p14:tracePt t="72449" x="6737350" y="4152900"/>
          <p14:tracePt t="72466" x="6826250" y="4159250"/>
          <p14:tracePt t="72483" x="6902450" y="4165600"/>
          <p14:tracePt t="72499" x="6959600" y="4165600"/>
          <p14:tracePt t="72516" x="7004050" y="4165600"/>
          <p14:tracePt t="72533" x="7035800" y="4165600"/>
          <p14:tracePt t="72549" x="7092950" y="4165600"/>
          <p14:tracePt t="72566" x="7137400" y="4165600"/>
          <p14:tracePt t="72583" x="7188200" y="4171950"/>
          <p14:tracePt t="72599" x="7219950" y="4178300"/>
          <p14:tracePt t="72616" x="7258050" y="4184650"/>
          <p14:tracePt t="72633" x="7277100" y="4184650"/>
          <p14:tracePt t="72650" x="7289800" y="4184650"/>
          <p14:tracePt t="72862" x="7289800" y="4191000"/>
          <p14:tracePt t="72870" x="7289800" y="4197350"/>
          <p14:tracePt t="72882" x="7277100" y="4203700"/>
          <p14:tracePt t="72899" x="7251700" y="4210050"/>
          <p14:tracePt t="72900" x="7226300" y="4210050"/>
          <p14:tracePt t="72916" x="7188200" y="4210050"/>
          <p14:tracePt t="72932" x="7150100" y="4210050"/>
          <p14:tracePt t="72949" x="7099300" y="4210050"/>
          <p14:tracePt t="72966" x="7042150" y="4210050"/>
          <p14:tracePt t="72982" x="6959600" y="4222750"/>
          <p14:tracePt t="72999" x="6915150" y="4235450"/>
          <p14:tracePt t="73016" x="6870700" y="4248150"/>
          <p14:tracePt t="73018" x="6851650" y="4254500"/>
          <p14:tracePt t="73032" x="6832600" y="4254500"/>
          <p14:tracePt t="73049" x="6807200" y="4260850"/>
          <p14:tracePt t="73050" x="6794500" y="4260850"/>
          <p14:tracePt t="73066" x="6781800" y="4267200"/>
          <p14:tracePt t="73082" x="6775450" y="4273550"/>
          <p14:tracePt t="73099" x="6756400" y="4273550"/>
          <p14:tracePt t="73116" x="6750050" y="4279900"/>
          <p14:tracePt t="73132" x="6731000" y="4279900"/>
          <p14:tracePt t="73149" x="6718300" y="4279900"/>
          <p14:tracePt t="73166" x="6705600" y="4279900"/>
          <p14:tracePt t="73182" x="6667500" y="4279900"/>
          <p14:tracePt t="73199" x="6642100" y="4267200"/>
          <p14:tracePt t="73215" x="6597650" y="4254500"/>
          <p14:tracePt t="73232" x="6565900" y="4241800"/>
          <p14:tracePt t="73249" x="6527800" y="4229100"/>
          <p14:tracePt t="73266" x="6496050" y="4222750"/>
          <p14:tracePt t="73282" x="6457950" y="4210050"/>
          <p14:tracePt t="73298" x="6451600" y="4197350"/>
          <p14:tracePt t="73316" x="6438900" y="4191000"/>
          <p14:tracePt t="73332" x="6432550" y="4184650"/>
          <p14:tracePt t="73348" x="6432550" y="4178300"/>
          <p14:tracePt t="73402" x="6426200" y="4178300"/>
          <p14:tracePt t="73668" x="6438900" y="4171950"/>
          <p14:tracePt t="73676" x="6451600" y="4171950"/>
          <p14:tracePt t="73684" x="6470650" y="4165600"/>
          <p14:tracePt t="73698" x="6489700" y="4165600"/>
          <p14:tracePt t="73715" x="6527800" y="4165600"/>
          <p14:tracePt t="73716" x="6546850" y="4159250"/>
          <p14:tracePt t="73732" x="6578600" y="4159250"/>
          <p14:tracePt t="73748" x="6616700" y="4159250"/>
          <p14:tracePt t="73765" x="6648450" y="4152900"/>
          <p14:tracePt t="73782" x="6680200" y="4152900"/>
          <p14:tracePt t="73798" x="6711950" y="4152900"/>
          <p14:tracePt t="73815" x="6743700" y="4152900"/>
          <p14:tracePt t="73816" x="6762750" y="4152900"/>
          <p14:tracePt t="73832" x="6800850" y="4152900"/>
          <p14:tracePt t="73848" x="6858000" y="4159250"/>
          <p14:tracePt t="73865" x="6915150" y="4159250"/>
          <p14:tracePt t="73882" x="6959600" y="4159250"/>
          <p14:tracePt t="73898" x="7004050" y="4159250"/>
          <p14:tracePt t="73915" x="7035800" y="4152900"/>
          <p14:tracePt t="73932" x="7054850" y="4146550"/>
          <p14:tracePt t="73948" x="7061200" y="4146550"/>
          <p14:tracePt t="73965" x="7067550" y="4146550"/>
          <p14:tracePt t="73982" x="7073900" y="4146550"/>
          <p14:tracePt t="73998" x="7080250" y="4140200"/>
          <p14:tracePt t="74138" x="7086600" y="4140200"/>
          <p14:tracePt t="74474" x="7092950" y="4133850"/>
          <p14:tracePt t="74482" x="7105650" y="4127500"/>
          <p14:tracePt t="74490" x="7124700" y="4127500"/>
          <p14:tracePt t="74498" x="7137400" y="4127500"/>
          <p14:tracePt t="74515" x="7156450" y="4127500"/>
          <p14:tracePt t="74532" x="7175500" y="4127500"/>
          <p14:tracePt t="74547" x="7181850" y="4127500"/>
          <p14:tracePt t="74564" x="7188200" y="4127500"/>
          <p14:tracePt t="74584" x="7194550" y="4127500"/>
          <p14:tracePt t="74624" x="7200900" y="4127500"/>
          <p14:tracePt t="74638" x="7200900" y="4121150"/>
          <p14:tracePt t="74654" x="7207250" y="4121150"/>
          <p14:tracePt t="74662" x="7213600" y="4121150"/>
          <p14:tracePt t="74670" x="7213600" y="4114800"/>
          <p14:tracePt t="74681" x="7219950" y="4114800"/>
          <p14:tracePt t="74698" x="7226300" y="4108450"/>
          <p14:tracePt t="74714" x="7232650" y="4102100"/>
          <p14:tracePt t="74731" x="7239000" y="4095750"/>
          <p14:tracePt t="74747" x="7239000" y="4089400"/>
          <p14:tracePt t="74764" x="7239000" y="4083050"/>
          <p14:tracePt t="74781" x="7226300" y="4070350"/>
          <p14:tracePt t="74797" x="7181850" y="4032250"/>
          <p14:tracePt t="74814" x="7105650" y="3987800"/>
          <p14:tracePt t="74831" x="7004050" y="3949700"/>
          <p14:tracePt t="74847" x="6858000" y="3898900"/>
          <p14:tracePt t="74864" x="6718300" y="3854450"/>
          <p14:tracePt t="74881" x="6565900" y="3841750"/>
          <p14:tracePt t="74898" x="6451600" y="3841750"/>
          <p14:tracePt t="74898" x="6419850" y="3841750"/>
          <p14:tracePt t="74914" x="6375400" y="3848100"/>
          <p14:tracePt t="74931" x="6337300" y="3860800"/>
          <p14:tracePt t="74947" x="6311900" y="3879850"/>
          <p14:tracePt t="74964" x="6305550" y="3892550"/>
          <p14:tracePt t="74980" x="6292850" y="3898900"/>
          <p14:tracePt t="74998" x="6286500" y="3905250"/>
          <p14:tracePt t="74998" x="6286500" y="3911600"/>
          <p14:tracePt t="75014" x="6286500" y="3924300"/>
          <p14:tracePt t="75031" x="6286500" y="3937000"/>
          <p14:tracePt t="75047" x="6286500" y="3956050"/>
          <p14:tracePt t="75064" x="6286500" y="3981450"/>
          <p14:tracePt t="75080" x="6299200" y="4006850"/>
          <p14:tracePt t="75096" x="6311900" y="4019550"/>
          <p14:tracePt t="75113" x="6330950" y="4038600"/>
          <p14:tracePt t="75130" x="6356350" y="4057650"/>
          <p14:tracePt t="75147" x="6388100" y="4076700"/>
          <p14:tracePt t="75148" x="6407150" y="4089400"/>
          <p14:tracePt t="75164" x="6451600" y="4108450"/>
          <p14:tracePt t="75180" x="6508750" y="4121150"/>
          <p14:tracePt t="75197" x="6591300" y="4133850"/>
          <p14:tracePt t="75214" x="6680200" y="4146550"/>
          <p14:tracePt t="75230" x="6762750" y="4159250"/>
          <p14:tracePt t="75247" x="6851650" y="4165600"/>
          <p14:tracePt t="75264" x="6921500" y="4159250"/>
          <p14:tracePt t="75280" x="6985000" y="4121150"/>
          <p14:tracePt t="75298" x="7029450" y="4083050"/>
          <p14:tracePt t="75313" x="7067550" y="4051300"/>
          <p14:tracePt t="75330" x="7092950" y="4019550"/>
          <p14:tracePt t="75347" x="7105650" y="4013200"/>
          <p14:tracePt t="75364" x="7112000" y="4000500"/>
          <p14:tracePt t="75380" x="7118350" y="3994150"/>
          <p14:tracePt t="75397" x="7124700" y="3987800"/>
          <p14:tracePt t="75398" x="7131050" y="3981450"/>
          <p14:tracePt t="75414" x="7137400" y="3968750"/>
          <p14:tracePt t="75430" x="7137400" y="3949700"/>
          <p14:tracePt t="75447" x="7137400" y="3943350"/>
          <p14:tracePt t="75463" x="7137400" y="3930650"/>
          <p14:tracePt t="75480" x="7105650" y="3911600"/>
          <p14:tracePt t="75497" x="7035800" y="3867150"/>
          <p14:tracePt t="75513" x="6902450" y="3822700"/>
          <p14:tracePt t="75530" x="6800850" y="3803650"/>
          <p14:tracePt t="75547" x="6642100" y="3790950"/>
          <p14:tracePt t="75563" x="6540500" y="3810000"/>
          <p14:tracePt t="75580" x="6489700" y="3822700"/>
          <p14:tracePt t="75597" x="6470650" y="3841750"/>
          <p14:tracePt t="75613" x="6445250" y="3867150"/>
          <p14:tracePt t="75630" x="6413500" y="3905250"/>
          <p14:tracePt t="75647" x="6394450" y="3937000"/>
          <p14:tracePt t="75664" x="6375400" y="3994150"/>
          <p14:tracePt t="75680" x="6362700" y="4019550"/>
          <p14:tracePt t="75697" x="6362700" y="4032250"/>
          <p14:tracePt t="75713" x="6362700" y="4044950"/>
          <p14:tracePt t="75730" x="6362700" y="4051300"/>
          <p14:tracePt t="75746" x="6369050" y="4057650"/>
          <p14:tracePt t="75763" x="6381750" y="4070350"/>
          <p14:tracePt t="75780" x="6407150" y="4095750"/>
          <p14:tracePt t="75796" x="6432550" y="4108450"/>
          <p14:tracePt t="75814" x="6457950" y="4121150"/>
          <p14:tracePt t="75814" x="6477000" y="4127500"/>
          <p14:tracePt t="75830" x="6508750" y="4140200"/>
          <p14:tracePt t="75847" x="6559550" y="4146550"/>
          <p14:tracePt t="75863" x="6591300" y="4152900"/>
          <p14:tracePt t="75880" x="6635750" y="4152900"/>
          <p14:tracePt t="75896" x="6667500" y="4146550"/>
          <p14:tracePt t="75913" x="6692900" y="4133850"/>
          <p14:tracePt t="75914" x="6699250" y="4127500"/>
          <p14:tracePt t="75930" x="6705600" y="4114800"/>
          <p14:tracePt t="75946" x="6711950" y="4108450"/>
          <p14:tracePt t="78530" x="6705600" y="4095750"/>
          <p14:tracePt t="78538" x="6686550" y="4083050"/>
          <p14:tracePt t="78545" x="6673850" y="4076700"/>
          <p14:tracePt t="78562" x="6667500" y="4070350"/>
          <p14:tracePt t="78577" x="6661150" y="4064000"/>
          <p14:tracePt t="78594" x="6648450" y="4057650"/>
          <p14:tracePt t="78611" x="6642100" y="4044950"/>
          <p14:tracePt t="78627" x="6635750" y="4044950"/>
          <p14:tracePt t="78644" x="6629400" y="4038600"/>
          <p14:tracePt t="78661" x="6616700" y="4032250"/>
          <p14:tracePt t="78677" x="6610350" y="4019550"/>
          <p14:tracePt t="78678" x="6604000" y="4013200"/>
          <p14:tracePt t="78694" x="6597650" y="4006850"/>
          <p14:tracePt t="78711" x="6591300" y="4000500"/>
          <p14:tracePt t="78727" x="6584950" y="4000500"/>
          <p14:tracePt t="78744" x="6578600" y="3987800"/>
          <p14:tracePt t="78761" x="6565900" y="3981450"/>
          <p14:tracePt t="78834" x="6553200" y="3981450"/>
          <p14:tracePt t="78842" x="6534150" y="3994150"/>
          <p14:tracePt t="78850" x="6508750" y="4019550"/>
          <p14:tracePt t="78861" x="6489700" y="4032250"/>
          <p14:tracePt t="78877" x="6451600" y="4057650"/>
          <p14:tracePt t="78894" x="6419850" y="4089400"/>
          <p14:tracePt t="78911" x="6407150" y="4102100"/>
          <p14:tracePt t="78927" x="6388100" y="4114800"/>
          <p14:tracePt t="78928" x="6388100" y="4121150"/>
          <p14:tracePt t="78944" x="6375400" y="4127500"/>
          <p14:tracePt t="78960" x="6369050" y="4140200"/>
          <p14:tracePt t="78977" x="6362700" y="4146550"/>
          <p14:tracePt t="78994" x="6350000" y="4152900"/>
          <p14:tracePt t="79010" x="6324600" y="4178300"/>
          <p14:tracePt t="79027" x="6299200" y="4191000"/>
          <p14:tracePt t="79044" x="6292850" y="4197350"/>
          <p14:tracePt t="79060" x="6280150" y="4203700"/>
          <p14:tracePt t="79077" x="6273800" y="4222750"/>
          <p14:tracePt t="79078" x="6267450" y="4222750"/>
          <p14:tracePt t="79094" x="6254750" y="4241800"/>
          <p14:tracePt t="79110" x="6216650" y="4260850"/>
          <p14:tracePt t="79127" x="6184900" y="4279900"/>
          <p14:tracePt t="79144" x="6146800" y="4298950"/>
          <p14:tracePt t="79159" x="6108700" y="4311650"/>
          <p14:tracePt t="79176" x="6076950" y="4330700"/>
          <p14:tracePt t="79193" x="6045200" y="4337050"/>
          <p14:tracePt t="79210" x="6007100" y="4356100"/>
          <p14:tracePt t="79227" x="5988050" y="4375150"/>
          <p14:tracePt t="79244" x="5962650" y="4381500"/>
          <p14:tracePt t="79261" x="5943600" y="4394200"/>
          <p14:tracePt t="79278" x="5905500" y="4413250"/>
          <p14:tracePt t="79294" x="5886450" y="4419600"/>
          <p14:tracePt t="79311" x="5867400" y="4432300"/>
          <p14:tracePt t="79328" x="5835650" y="4451350"/>
          <p14:tracePt t="79344" x="5803900" y="4457700"/>
          <p14:tracePt t="79360" x="5784850" y="4470400"/>
          <p14:tracePt t="79377" x="5753100" y="4483100"/>
          <p14:tracePt t="79394" x="5721350" y="4489450"/>
          <p14:tracePt t="79411" x="5695950" y="4495800"/>
          <p14:tracePt t="79427" x="5657850" y="4502150"/>
          <p14:tracePt t="79444" x="5619750" y="4508500"/>
          <p14:tracePt t="79461" x="5575300" y="4508500"/>
          <p14:tracePt t="79478" x="5486400" y="4508500"/>
          <p14:tracePt t="79494" x="5416550" y="4489450"/>
          <p14:tracePt t="79510" x="5340350" y="4483100"/>
          <p14:tracePt t="79526" x="5283200" y="4476750"/>
          <p14:tracePt t="79544" x="5238750" y="4464050"/>
          <p14:tracePt t="79560" x="5207000" y="4457700"/>
          <p14:tracePt t="79577" x="5162550" y="4451350"/>
          <p14:tracePt t="79594" x="5105400" y="4432300"/>
          <p14:tracePt t="79610" x="5060950" y="4419600"/>
          <p14:tracePt t="79627" x="5022850" y="4406900"/>
          <p14:tracePt t="79643" x="4972050" y="4394200"/>
          <p14:tracePt t="79660" x="4921250" y="4381500"/>
          <p14:tracePt t="79676" x="4883150" y="4368800"/>
          <p14:tracePt t="79693" x="4845050" y="4356100"/>
          <p14:tracePt t="79710" x="4819650" y="4356100"/>
          <p14:tracePt t="79726" x="4787900" y="4356100"/>
          <p14:tracePt t="79743" x="4737100" y="4356100"/>
          <p14:tracePt t="79760" x="4692650" y="4356100"/>
          <p14:tracePt t="79776" x="4648200" y="4356100"/>
          <p14:tracePt t="79793" x="4597400" y="4356100"/>
          <p14:tracePt t="79809" x="4552950" y="4356100"/>
          <p14:tracePt t="79826" x="4508500" y="4349750"/>
          <p14:tracePt t="79843" x="4470400" y="4349750"/>
          <p14:tracePt t="79844" x="4451350" y="4349750"/>
          <p14:tracePt t="79860" x="4419600" y="4349750"/>
          <p14:tracePt t="79876" x="4400550" y="4349750"/>
          <p14:tracePt t="79893" x="4387850" y="4349750"/>
          <p14:tracePt t="80032" x="4381500" y="4343400"/>
          <p14:tracePt t="80040" x="4375150" y="4324350"/>
          <p14:tracePt t="80048" x="4368800" y="4318000"/>
          <p14:tracePt t="80059" x="4368800" y="4311650"/>
          <p14:tracePt t="80076" x="4356100" y="4286250"/>
          <p14:tracePt t="80093" x="4349750" y="4260850"/>
          <p14:tracePt t="80110" x="4343400" y="4235450"/>
          <p14:tracePt t="80125" x="4343400" y="4222750"/>
          <p14:tracePt t="80142" x="4343400" y="4210050"/>
          <p14:tracePt t="80159" x="4343400" y="4203700"/>
          <p14:tracePt t="80176" x="4343400" y="4191000"/>
          <p14:tracePt t="80193" x="4343400" y="4184650"/>
          <p14:tracePt t="80209" x="4337050" y="4171950"/>
          <p14:tracePt t="80226" x="4337050" y="4165600"/>
          <p14:tracePt t="80243" x="4337050" y="4159250"/>
          <p14:tracePt t="80259" x="4337050" y="4152900"/>
          <p14:tracePt t="80276" x="4337050" y="4140200"/>
          <p14:tracePt t="80293" x="4337050" y="4133850"/>
          <p14:tracePt t="80309" x="4337050" y="4127500"/>
          <p14:tracePt t="80326" x="4337050" y="4114800"/>
          <p14:tracePt t="80343" x="4337050" y="4102100"/>
          <p14:tracePt t="80359" x="4349750" y="4089400"/>
          <p14:tracePt t="80376" x="4362450" y="4070350"/>
          <p14:tracePt t="80393" x="4368800" y="4057650"/>
          <p14:tracePt t="80409" x="4375150" y="4051300"/>
          <p14:tracePt t="80502" x="4394200" y="4051300"/>
          <p14:tracePt t="80510" x="4400550" y="4064000"/>
          <p14:tracePt t="80526" x="4413250" y="4076700"/>
          <p14:tracePt t="80542" x="4419600" y="4083050"/>
          <p14:tracePt t="80559" x="4432300" y="4089400"/>
          <p14:tracePt t="80576" x="4432300" y="4095750"/>
          <p14:tracePt t="80674" x="4438650" y="4095750"/>
          <p14:tracePt t="80722" x="4445000" y="4102100"/>
          <p14:tracePt t="80730" x="4470400" y="4108450"/>
          <p14:tracePt t="80742" x="4514850" y="4114800"/>
          <p14:tracePt t="80759" x="4635500" y="4127500"/>
          <p14:tracePt t="80760" x="4699000" y="4140200"/>
          <p14:tracePt t="80776" x="4851400" y="4152900"/>
          <p14:tracePt t="80792" x="5010150" y="4178300"/>
          <p14:tracePt t="80809" x="5175250" y="4197350"/>
          <p14:tracePt t="80825" x="5283200" y="4203700"/>
          <p14:tracePt t="80842" x="5340350" y="4210050"/>
          <p14:tracePt t="80859" x="5359400" y="4210050"/>
          <p14:tracePt t="80875" x="5372100" y="4210050"/>
          <p14:tracePt t="80892" x="5384800" y="4210050"/>
          <p14:tracePt t="80909" x="5391150" y="4210050"/>
          <p14:tracePt t="80925" x="5410200" y="4203700"/>
          <p14:tracePt t="80942" x="5416550" y="4197350"/>
          <p14:tracePt t="80958" x="5429250" y="4197350"/>
          <p14:tracePt t="80975" x="5435600" y="4197350"/>
          <p14:tracePt t="80992" x="5441950" y="4197350"/>
          <p14:tracePt t="81009" x="5448300" y="4191000"/>
          <p14:tracePt t="81026" x="5454650" y="4184650"/>
          <p14:tracePt t="81042" x="5467350" y="4178300"/>
          <p14:tracePt t="81059" x="5473700" y="4171950"/>
          <p14:tracePt t="81075" x="5480050" y="4165600"/>
          <p14:tracePt t="81308" x="5480050" y="4159250"/>
          <p14:tracePt t="81402" x="5480050" y="4165600"/>
          <p14:tracePt t="81409" x="5467350" y="4165600"/>
          <p14:tracePt t="81418" x="5454650" y="4171950"/>
          <p14:tracePt t="81426" x="5441950" y="4178300"/>
          <p14:tracePt t="81442" x="5378450" y="4178300"/>
          <p14:tracePt t="81459" x="5238750" y="4178300"/>
          <p14:tracePt t="81475" x="5067300" y="4178300"/>
          <p14:tracePt t="81492" x="4895850" y="4159250"/>
          <p14:tracePt t="81508" x="4768850" y="4133850"/>
          <p14:tracePt t="81524" x="4686300" y="4121150"/>
          <p14:tracePt t="81541" x="4648200" y="4108450"/>
          <p14:tracePt t="81558" x="4635500" y="4108450"/>
          <p14:tracePt t="81652" x="4654550" y="4102100"/>
          <p14:tracePt t="81660" x="4699000" y="4095750"/>
          <p14:tracePt t="81668" x="4749800" y="4095750"/>
          <p14:tracePt t="81676" x="4813300" y="4095750"/>
          <p14:tracePt t="81692" x="4953000" y="4102100"/>
          <p14:tracePt t="81709" x="5111750" y="4108450"/>
          <p14:tracePt t="81725" x="5257800" y="4108450"/>
          <p14:tracePt t="81741" x="5391150" y="4108450"/>
          <p14:tracePt t="81758" x="5448300" y="4108450"/>
          <p14:tracePt t="81775" x="5473700" y="4108450"/>
          <p14:tracePt t="81791" x="5480050" y="4102100"/>
          <p14:tracePt t="81896" x="5473700" y="4102100"/>
          <p14:tracePt t="81904" x="5461000" y="4108450"/>
          <p14:tracePt t="81912" x="5448300" y="4114800"/>
          <p14:tracePt t="81925" x="5422900" y="4121150"/>
          <p14:tracePt t="81941" x="5353050" y="4133850"/>
          <p14:tracePt t="81942" x="5308600" y="4140200"/>
          <p14:tracePt t="81958" x="5175250" y="4165600"/>
          <p14:tracePt t="81975" x="5035550" y="4184650"/>
          <p14:tracePt t="81991" x="4908550" y="4191000"/>
          <p14:tracePt t="82008" x="4832350" y="4191000"/>
          <p14:tracePt t="82025" x="4794250" y="4191000"/>
          <p14:tracePt t="82041" x="4787900" y="4191000"/>
          <p14:tracePt t="82122" x="4794250" y="4191000"/>
          <p14:tracePt t="82130" x="4806950" y="4184650"/>
          <p14:tracePt t="82141" x="4832350" y="4184650"/>
          <p14:tracePt t="82158" x="4933950" y="4184650"/>
          <p14:tracePt t="82174" x="5092700" y="4184650"/>
          <p14:tracePt t="82191" x="5232400" y="4171950"/>
          <p14:tracePt t="82192" x="5302250" y="4159250"/>
          <p14:tracePt t="82208" x="5365750" y="4152900"/>
          <p14:tracePt t="82224" x="5397500" y="4152900"/>
          <p14:tracePt t="82241" x="5403850" y="4152900"/>
          <p14:tracePt t="82388" x="5391150" y="4159250"/>
          <p14:tracePt t="82396" x="5372100" y="4159250"/>
          <p14:tracePt t="82407" x="5340350" y="4159250"/>
          <p14:tracePt t="82424" x="5251450" y="4171950"/>
          <p14:tracePt t="82441" x="5143500" y="4171950"/>
          <p14:tracePt t="82457" x="5048250" y="4171950"/>
          <p14:tracePt t="82474" x="4978400" y="4171950"/>
          <p14:tracePt t="82491" x="4972050" y="4171950"/>
          <p14:tracePt t="82592" x="4978400" y="4171950"/>
          <p14:tracePt t="82600" x="5022850" y="4165600"/>
          <p14:tracePt t="82608" x="5073650" y="4165600"/>
          <p14:tracePt t="82624" x="5226050" y="4152900"/>
          <p14:tracePt t="82641" x="5365750" y="4133850"/>
          <p14:tracePt t="82657" x="5441950" y="4127500"/>
          <p14:tracePt t="82674" x="5480050" y="4127500"/>
          <p14:tracePt t="82690" x="5486400" y="4127500"/>
          <p14:tracePt t="82804" x="5461000" y="4133850"/>
          <p14:tracePt t="82812" x="5416550" y="4140200"/>
          <p14:tracePt t="82824" x="5372100" y="4152900"/>
          <p14:tracePt t="82840" x="5226050" y="4165600"/>
          <p14:tracePt t="82857" x="5054600" y="4184650"/>
          <p14:tracePt t="82858" x="4978400" y="4191000"/>
          <p14:tracePt t="82874" x="4870450" y="4191000"/>
          <p14:tracePt t="82890" x="4826000" y="4203700"/>
          <p14:tracePt t="82907" x="4800600" y="4210050"/>
          <p14:tracePt t="83000" x="4806950" y="4203700"/>
          <p14:tracePt t="83008" x="4826000" y="4197350"/>
          <p14:tracePt t="83014" x="4838700" y="4191000"/>
          <p14:tracePt t="83023" x="4883150" y="4191000"/>
          <p14:tracePt t="83040" x="5010150" y="4191000"/>
          <p14:tracePt t="83057" x="5149850" y="4184650"/>
          <p14:tracePt t="83073" x="5276850" y="4178300"/>
          <p14:tracePt t="83090" x="5334000" y="4178300"/>
          <p14:tracePt t="83107" x="5346700" y="4178300"/>
          <p14:tracePt t="83242" x="5340350" y="4178300"/>
          <p14:tracePt t="83266" x="5340350" y="4184650"/>
          <p14:tracePt t="83274" x="5334000" y="4184650"/>
          <p14:tracePt t="84110" x="5327650" y="4191000"/>
          <p14:tracePt t="84126" x="5314950" y="4203700"/>
          <p14:tracePt t="84134" x="5289550" y="4229100"/>
          <p14:tracePt t="84142" x="5264150" y="4260850"/>
          <p14:tracePt t="84156" x="5232400" y="4292600"/>
          <p14:tracePt t="84173" x="5156200" y="4375150"/>
          <p14:tracePt t="84190" x="5054600" y="4502150"/>
          <p14:tracePt t="84190" x="5003800" y="4565650"/>
          <p14:tracePt t="84206" x="4902200" y="4673600"/>
          <p14:tracePt t="84223" x="4806950" y="4800600"/>
          <p14:tracePt t="84239" x="4705350" y="4927600"/>
          <p14:tracePt t="84256" x="4629150" y="5041900"/>
          <p14:tracePt t="84273" x="4565650" y="5137150"/>
          <p14:tracePt t="84289" x="4502150" y="5232400"/>
          <p14:tracePt t="84306" x="4419600" y="5378450"/>
          <p14:tracePt t="84323" x="4349750" y="5441950"/>
          <p14:tracePt t="84339" x="4286250" y="5530850"/>
          <p14:tracePt t="84356" x="4222750" y="5657850"/>
          <p14:tracePt t="84372" x="4127500" y="5803900"/>
          <p14:tracePt t="84389" x="4000500" y="5962650"/>
          <p14:tracePt t="84406" x="3854450" y="6089650"/>
          <p14:tracePt t="84422" x="3702050" y="6223000"/>
          <p14:tracePt t="84439" x="3562350" y="6324600"/>
          <p14:tracePt t="84440" x="3517900" y="6356350"/>
          <p14:tracePt t="84456" x="3403600" y="6445250"/>
          <p14:tracePt t="84472" x="3308350" y="6496050"/>
          <p14:tracePt t="84489" x="3238500" y="6546850"/>
          <p14:tracePt t="84505" x="3194050" y="6572250"/>
          <p14:tracePt t="84522" x="3162300" y="6584950"/>
          <p14:tracePt t="84538" x="3124200" y="6584950"/>
          <p14:tracePt t="84555" x="3105150" y="6584950"/>
          <p14:tracePt t="84571" x="3086100" y="6578600"/>
          <p14:tracePt t="84588" x="3079750" y="6572250"/>
          <p14:tracePt t="84605" x="3067050" y="6565900"/>
          <p14:tracePt t="84621" x="3054350" y="6553200"/>
          <p14:tracePt t="84638" x="3048000" y="6553200"/>
          <p14:tracePt t="84783" x="3041650" y="6546850"/>
          <p14:tracePt t="84791" x="3035300" y="6534150"/>
          <p14:tracePt t="84799" x="3022600" y="6521450"/>
          <p14:tracePt t="84807" x="3003550" y="6496050"/>
          <p14:tracePt t="84821" x="2990850" y="6477000"/>
          <p14:tracePt t="84838" x="2959100" y="6419850"/>
          <p14:tracePt t="84854" x="2940050" y="6388100"/>
          <p14:tracePt t="84871" x="2921000" y="6356350"/>
          <p14:tracePt t="84888" x="2914650" y="6337300"/>
          <p14:tracePt t="84904" x="2901950" y="6324600"/>
          <p14:tracePt t="84921" x="2895600" y="6324600"/>
          <p14:tracePt t="84938" x="2895600" y="6318250"/>
          <p14:tracePt t="85033" x="2895600" y="6311900"/>
          <p14:tracePt t="85042" x="2889250" y="6311900"/>
          <p14:tracePt t="85050" x="2882900" y="6311900"/>
          <p14:tracePt t="85074" x="2876550" y="6311900"/>
          <p14:tracePt t="85090" x="2870200" y="6311900"/>
          <p14:tracePt t="85106" x="2863850" y="6311900"/>
          <p14:tracePt t="85364" x="2857500" y="6318250"/>
          <p14:tracePt t="85380" x="2851150" y="6318250"/>
          <p14:tracePt t="85388" x="2851150" y="6324600"/>
          <p14:tracePt t="85394" x="2844800" y="6330950"/>
          <p14:tracePt t="85405" x="2838450" y="6330950"/>
          <p14:tracePt t="85422" x="2832100" y="6337300"/>
          <p14:tracePt t="85560" x="2825750" y="6337300"/>
          <p14:tracePt t="85574" x="2813050" y="6337300"/>
          <p14:tracePt t="85582" x="2800350" y="6330950"/>
          <p14:tracePt t="85590" x="2794000" y="6324600"/>
          <p14:tracePt t="85605" x="2787650" y="6318250"/>
          <p14:tracePt t="85621" x="2781300" y="6318250"/>
          <p14:tracePt t="85638" x="2774950" y="6318250"/>
          <p14:tracePt t="85655" x="2762250" y="6311900"/>
          <p14:tracePt t="85671" x="2755900" y="6305550"/>
          <p14:tracePt t="85688" x="2743200" y="6299200"/>
          <p14:tracePt t="85704" x="2736850" y="6292850"/>
          <p14:tracePt t="85721" x="2724150" y="6286500"/>
          <p14:tracePt t="85738" x="2717800" y="6273800"/>
          <p14:tracePt t="85754" x="2711450" y="6267450"/>
          <p14:tracePt t="85771" x="2698750" y="6261100"/>
          <p14:tracePt t="85787" x="2692400" y="6254750"/>
          <p14:tracePt t="85834" x="2686050" y="6254750"/>
          <p14:tracePt t="85848" x="2679700" y="6254750"/>
          <p14:tracePt t="85864" x="2673350" y="6254750"/>
          <p14:tracePt t="85872" x="2667000" y="6254750"/>
          <p14:tracePt t="85904" x="2660650" y="6254750"/>
          <p14:tracePt t="85920" x="2654300" y="6248400"/>
          <p14:tracePt t="85928" x="2647950" y="6242050"/>
          <p14:tracePt t="85937" x="2641600" y="6242050"/>
          <p14:tracePt t="85954" x="2622550" y="6229350"/>
          <p14:tracePt t="85971" x="2609850" y="6223000"/>
          <p14:tracePt t="85988" x="2603500" y="6210300"/>
          <p14:tracePt t="86004" x="2590800" y="6203950"/>
          <p14:tracePt t="86021" x="2584450" y="6191250"/>
          <p14:tracePt t="86022" x="2571750" y="6184900"/>
          <p14:tracePt t="86038" x="2559050" y="6178550"/>
          <p14:tracePt t="86054" x="2552700" y="6172200"/>
          <p14:tracePt t="86071" x="2540000" y="6153150"/>
          <p14:tracePt t="86088" x="2527300" y="6140450"/>
          <p14:tracePt t="86104" x="2501900" y="6127750"/>
          <p14:tracePt t="86121" x="2495550" y="6121400"/>
          <p14:tracePt t="86138" x="2476500" y="6108700"/>
          <p14:tracePt t="86154" x="2463800" y="6102350"/>
          <p14:tracePt t="86171" x="2457450" y="6096000"/>
          <p14:tracePt t="86187" x="2451100" y="6089650"/>
          <p14:tracePt t="86204" x="2438400" y="6089650"/>
          <p14:tracePt t="86221" x="2432050" y="6083300"/>
          <p14:tracePt t="86404" x="2425700" y="6083300"/>
          <p14:tracePt t="86412" x="2419350" y="6083300"/>
          <p14:tracePt t="86420" x="2419350" y="6089650"/>
          <p14:tracePt t="86460" x="2419350" y="6096000"/>
          <p14:tracePt t="87360" x="2419350" y="6102350"/>
          <p14:tracePt t="87384" x="2419350" y="6115050"/>
          <p14:tracePt t="87398" x="2419350" y="6121400"/>
          <p14:tracePt t="87422" x="2419350" y="6127750"/>
          <p14:tracePt t="88964" x="2413000" y="6127750"/>
          <p14:tracePt t="88972" x="2387600" y="6127750"/>
          <p14:tracePt t="88985" x="2368550" y="6121400"/>
          <p14:tracePt t="89002" x="2343150" y="6115050"/>
          <p14:tracePt t="89018" x="2324100" y="6108700"/>
          <p14:tracePt t="89035" x="2317750" y="6108700"/>
          <p14:tracePt t="89052" x="2305050" y="6102350"/>
          <p14:tracePt t="89082" x="2305050" y="6096000"/>
          <p14:tracePt t="89552" x="2305050" y="6083300"/>
          <p14:tracePt t="89561" x="2305050" y="6064250"/>
          <p14:tracePt t="89568" x="2305050" y="6051550"/>
          <p14:tracePt t="89584" x="2305050" y="6007100"/>
          <p14:tracePt t="89601" x="2305050" y="5969000"/>
          <p14:tracePt t="89618" x="2305050" y="5930900"/>
          <p14:tracePt t="89635" x="2311400" y="5899150"/>
          <p14:tracePt t="89651" x="2311400" y="5873750"/>
          <p14:tracePt t="89668" x="2311400" y="5835650"/>
          <p14:tracePt t="89684" x="2311400" y="5810250"/>
          <p14:tracePt t="89701" x="2317750" y="5797550"/>
          <p14:tracePt t="89718" x="2317750" y="5784850"/>
          <p14:tracePt t="89734" x="2317750" y="5772150"/>
          <p14:tracePt t="89751" x="2317750" y="5759450"/>
          <p14:tracePt t="89768" x="2317750" y="5753100"/>
          <p14:tracePt t="89784" x="2317750" y="5740400"/>
          <p14:tracePt t="89801" x="2317750" y="5734050"/>
          <p14:tracePt t="89818" x="2317750" y="5721350"/>
          <p14:tracePt t="89834" x="2317750" y="5708650"/>
          <p14:tracePt t="89851" x="2317750" y="5702300"/>
          <p14:tracePt t="89868" x="2317750" y="5695950"/>
          <p14:tracePt t="89884" x="2317750" y="5676900"/>
          <p14:tracePt t="89901" x="2317750" y="5670550"/>
          <p14:tracePt t="89917" x="2305050" y="5657850"/>
          <p14:tracePt t="89934" x="2298700" y="5638800"/>
          <p14:tracePt t="89951" x="2292350" y="5600700"/>
          <p14:tracePt t="89967" x="2286000" y="5588000"/>
          <p14:tracePt t="89984" x="2279650" y="5581650"/>
          <p14:tracePt t="90001" x="2273300" y="5562600"/>
          <p14:tracePt t="90018" x="2273300" y="5556250"/>
          <p14:tracePt t="90034" x="2266950" y="5543550"/>
          <p14:tracePt t="90052" x="2266950" y="5537200"/>
          <p14:tracePt t="90068" x="2260600" y="5530850"/>
          <p14:tracePt t="90084" x="2260600" y="5524500"/>
          <p14:tracePt t="90101" x="2260600" y="5518150"/>
          <p14:tracePt t="90592" x="2286000" y="5511800"/>
          <p14:tracePt t="90600" x="2343150" y="5505450"/>
          <p14:tracePt t="90608" x="2387600" y="5499100"/>
          <p14:tracePt t="90616" x="2432050" y="5492750"/>
          <p14:tracePt t="90633" x="2501900" y="5480050"/>
          <p14:tracePt t="90650" x="2520950" y="5467350"/>
          <p14:tracePt t="90742" x="2520950" y="5480050"/>
          <p14:tracePt t="90751" x="2520950" y="5486400"/>
          <p14:tracePt t="90758" x="2520950" y="5492750"/>
          <p14:tracePt t="90767" x="2514600" y="5505450"/>
          <p14:tracePt t="90783" x="2501900" y="5537200"/>
          <p14:tracePt t="90800" x="2470150" y="5581650"/>
          <p14:tracePt t="90817" x="2425700" y="5638800"/>
          <p14:tracePt t="90833" x="2400300" y="5689600"/>
          <p14:tracePt t="90850" x="2381250" y="5734050"/>
          <p14:tracePt t="90867" x="2368550" y="5772150"/>
          <p14:tracePt t="90883" x="2362200" y="5784850"/>
          <p14:tracePt t="90900" x="2362200" y="5791200"/>
          <p14:tracePt t="90917" x="2355850" y="5803900"/>
          <p14:tracePt t="90938" x="2355850" y="5810250"/>
          <p14:tracePt t="90952" x="2349500" y="5810250"/>
          <p14:tracePt t="91126" x="2343150" y="5810250"/>
          <p14:tracePt t="91140" x="2343150" y="5803900"/>
          <p14:tracePt t="91148" x="2336800" y="5797550"/>
          <p14:tracePt t="91164" x="2330450" y="5797550"/>
          <p14:tracePt t="91172" x="2324100" y="5791200"/>
          <p14:tracePt t="91188" x="2324100" y="5784850"/>
          <p14:tracePt t="91200" x="2324100" y="5778500"/>
          <p14:tracePt t="91216" x="2317750" y="5772150"/>
          <p14:tracePt t="91233" x="2311400" y="5765800"/>
          <p14:tracePt t="91234" x="2311400" y="5759450"/>
          <p14:tracePt t="91250" x="2311400" y="5753100"/>
          <p14:tracePt t="91266" x="2311400" y="5746750"/>
          <p14:tracePt t="91283" x="2311400" y="5734050"/>
          <p14:tracePt t="91300" x="2311400" y="5727700"/>
          <p14:tracePt t="91316" x="2311400" y="5715000"/>
          <p14:tracePt t="91336" x="2317750" y="5708650"/>
          <p14:tracePt t="91349" x="2317750" y="5702300"/>
          <p14:tracePt t="91366" x="2317750" y="5695950"/>
          <p14:tracePt t="91383" x="2324100" y="5689600"/>
          <p14:tracePt t="91414" x="2324100" y="5683250"/>
          <p14:tracePt t="91492" x="2330450" y="5683250"/>
          <p14:tracePt t="91508" x="2336800" y="5683250"/>
          <p14:tracePt t="91516" x="2362200" y="5683250"/>
          <p14:tracePt t="91524" x="2387600" y="5683250"/>
          <p14:tracePt t="91533" x="2406650" y="5683250"/>
          <p14:tracePt t="91550" x="2425700" y="5683250"/>
          <p14:tracePt t="91566" x="2444750" y="5683250"/>
          <p14:tracePt t="91583" x="2451100" y="5683250"/>
          <p14:tracePt t="91599" x="2470150" y="5676900"/>
          <p14:tracePt t="91616" x="2476500" y="5670550"/>
          <p14:tracePt t="91633" x="2482850" y="5670550"/>
          <p14:tracePt t="91650" x="2501900" y="5664200"/>
          <p14:tracePt t="91666" x="2508250" y="5664200"/>
          <p14:tracePt t="91683" x="2514600" y="5664200"/>
          <p14:tracePt t="91766" x="2520950" y="5664200"/>
          <p14:tracePt t="91830" x="2520950" y="5676900"/>
          <p14:tracePt t="91838" x="2520950" y="5683250"/>
          <p14:tracePt t="91852" x="2514600" y="5695950"/>
          <p14:tracePt t="91866" x="2508250" y="5702300"/>
          <p14:tracePt t="91882" x="2501900" y="5734050"/>
          <p14:tracePt t="91884" x="2495550" y="5740400"/>
          <p14:tracePt t="91899" x="2489200" y="5759450"/>
          <p14:tracePt t="91916" x="2476500" y="5784850"/>
          <p14:tracePt t="91932" x="2476500" y="5791200"/>
          <p14:tracePt t="91949" x="2470150" y="5803900"/>
          <p14:tracePt t="91966" x="2470150" y="5810250"/>
          <p14:tracePt t="92126" x="2470150" y="5816600"/>
          <p14:tracePt t="92142" x="2476500" y="5822950"/>
          <p14:tracePt t="92150" x="2495550" y="5829300"/>
          <p14:tracePt t="92158" x="2508250" y="5829300"/>
          <p14:tracePt t="92182" x="2514600" y="5829300"/>
          <p14:tracePt t="92354" x="2520950" y="5829300"/>
          <p14:tracePt t="92362" x="2520950" y="5835650"/>
          <p14:tracePt t="92370" x="2520950" y="5842000"/>
          <p14:tracePt t="92382" x="2527300" y="5842000"/>
          <p14:tracePt t="92402" x="2533650" y="5842000"/>
          <p14:tracePt t="92416" x="2559050" y="5842000"/>
          <p14:tracePt t="92432" x="2609850" y="5848350"/>
          <p14:tracePt t="92449" x="2679700" y="5861050"/>
          <p14:tracePt t="92465" x="2717800" y="5867400"/>
          <p14:tracePt t="92482" x="2730500" y="5867400"/>
          <p14:tracePt t="92510" x="2736850" y="5867400"/>
          <p14:tracePt t="92746" x="2743200" y="5867400"/>
          <p14:tracePt t="92762" x="2749550" y="5867400"/>
          <p14:tracePt t="92768" x="2755900" y="5867400"/>
          <p14:tracePt t="92784" x="2762250" y="5867400"/>
          <p14:tracePt t="92808" x="2768600" y="5867400"/>
          <p14:tracePt t="92824" x="2774950" y="5867400"/>
          <p14:tracePt t="92856" x="2781300" y="5867400"/>
          <p14:tracePt t="92870" x="2787650" y="5867400"/>
          <p14:tracePt t="92878" x="2794000" y="5867400"/>
          <p14:tracePt t="92918" x="2800350" y="5867400"/>
          <p14:tracePt t="92996" x="2806700" y="5867400"/>
          <p14:tracePt t="93004" x="2806700" y="5873750"/>
          <p14:tracePt t="93098" x="2813050" y="5873750"/>
          <p14:tracePt t="93136" x="2819400" y="5880100"/>
          <p14:tracePt t="93144" x="2825750" y="5880100"/>
          <p14:tracePt t="93168" x="2832100" y="5880100"/>
          <p14:tracePt t="93176" x="2832100" y="5886450"/>
          <p14:tracePt t="93192" x="2838450" y="5886450"/>
          <p14:tracePt t="93498" x="2851150" y="5892800"/>
          <p14:tracePt t="93504" x="2851150" y="5899150"/>
          <p14:tracePt t="93514" x="2851150" y="5905500"/>
          <p14:tracePt t="93532" x="2857500" y="5911850"/>
          <p14:tracePt t="93548" x="2857500" y="5924550"/>
          <p14:tracePt t="93564" x="2857500" y="5930900"/>
          <p14:tracePt t="93581" x="2863850" y="5937250"/>
          <p14:tracePt t="93598" x="2870200" y="5956300"/>
          <p14:tracePt t="93622" x="2870200" y="5962650"/>
          <p14:tracePt t="93631" x="2870200" y="5969000"/>
          <p14:tracePt t="93678" x="2876550" y="5969000"/>
          <p14:tracePt t="93810" x="2882900" y="5975350"/>
          <p14:tracePt t="93818" x="2908300" y="5975350"/>
          <p14:tracePt t="93831" x="2952750" y="5988050"/>
          <p14:tracePt t="93847" x="3054350" y="6000750"/>
          <p14:tracePt t="93864" x="3206750" y="6013450"/>
          <p14:tracePt t="93881" x="3257550" y="6013450"/>
          <p14:tracePt t="93897" x="3314700" y="6013450"/>
          <p14:tracePt t="93914" x="3397250" y="6026150"/>
          <p14:tracePt t="93931" x="3530600" y="6051550"/>
          <p14:tracePt t="93947" x="3702050" y="6102350"/>
          <p14:tracePt t="93964" x="3879850" y="6146800"/>
          <p14:tracePt t="93981" x="4038600" y="6159500"/>
          <p14:tracePt t="93998" x="4292600" y="6159500"/>
          <p14:tracePt t="94014" x="4464050" y="6153150"/>
          <p14:tracePt t="94031" x="4603750" y="6127750"/>
          <p14:tracePt t="94047" x="4724400" y="6083300"/>
          <p14:tracePt t="94064" x="4832350" y="6064250"/>
          <p14:tracePt t="94080" x="4946650" y="6045200"/>
          <p14:tracePt t="94097" x="5092700" y="6019800"/>
          <p14:tracePt t="94114" x="5289550" y="5975350"/>
          <p14:tracePt t="94130" x="5511800" y="5949950"/>
          <p14:tracePt t="94147" x="5778500" y="5924550"/>
          <p14:tracePt t="94164" x="5911850" y="5905500"/>
          <p14:tracePt t="94181" x="6026150" y="5899150"/>
          <p14:tracePt t="94197" x="6115050" y="5892800"/>
          <p14:tracePt t="94214" x="6172200" y="5892800"/>
          <p14:tracePt t="94230" x="6197600" y="5892800"/>
          <p14:tracePt t="94247" x="6210300" y="5892800"/>
          <p14:tracePt t="94264" x="6216650" y="5892800"/>
          <p14:tracePt t="94280" x="6223000" y="5886450"/>
          <p14:tracePt t="94297" x="6229350" y="5880100"/>
          <p14:tracePt t="94314" x="6254750" y="5867400"/>
          <p14:tracePt t="94330" x="6292850" y="5854700"/>
          <p14:tracePt t="94347" x="6337300" y="5854700"/>
          <p14:tracePt t="94364" x="6388100" y="5854700"/>
          <p14:tracePt t="94380" x="6426200" y="5854700"/>
          <p14:tracePt t="94398" x="6451600" y="5854700"/>
          <p14:tracePt t="94414" x="6464300" y="5854700"/>
          <p14:tracePt t="94538" x="6470650" y="5854700"/>
          <p14:tracePt t="94554" x="6477000" y="5854700"/>
          <p14:tracePt t="94562" x="6483350" y="5854700"/>
          <p14:tracePt t="94570" x="6489700" y="5854700"/>
          <p14:tracePt t="94584" x="6502400" y="5854700"/>
          <p14:tracePt t="94597" x="6515100" y="5861050"/>
          <p14:tracePt t="94613" x="6540500" y="5861050"/>
          <p14:tracePt t="94630" x="6565900" y="5861050"/>
          <p14:tracePt t="94649" x="6584950" y="5861050"/>
          <p14:tracePt t="94664" x="6597650" y="5861050"/>
          <p14:tracePt t="94679" x="6604000" y="5861050"/>
          <p14:tracePt t="94696" x="6616700" y="5861050"/>
          <p14:tracePt t="94772" x="6616700" y="5867400"/>
          <p14:tracePt t="94788" x="6610350" y="5873750"/>
          <p14:tracePt t="94797" x="6604000" y="5886450"/>
          <p14:tracePt t="94804" x="6597650" y="5899150"/>
          <p14:tracePt t="94813" x="6584950" y="5918200"/>
          <p14:tracePt t="94830" x="6572250" y="5943600"/>
          <p14:tracePt t="94847" x="6559550" y="5956300"/>
          <p14:tracePt t="94863" x="6559550" y="5969000"/>
          <p14:tracePt t="94880" x="6553200" y="5975350"/>
          <p14:tracePt t="94960" x="6565900" y="5975350"/>
          <p14:tracePt t="94968" x="6584950" y="5975350"/>
          <p14:tracePt t="94980" x="6604000" y="5981700"/>
          <p14:tracePt t="94996" x="6635750" y="5988050"/>
          <p14:tracePt t="95013" x="6667500" y="5988050"/>
          <p14:tracePt t="95030" x="6711950" y="5981700"/>
          <p14:tracePt t="95046" x="6756400" y="5969000"/>
          <p14:tracePt t="95063" x="6788150" y="5962650"/>
          <p14:tracePt t="95079" x="6800850" y="5956300"/>
          <p14:tracePt t="95096" x="6813550" y="5956300"/>
          <p14:tracePt t="95112" x="6819900" y="5956300"/>
          <p14:tracePt t="97332" x="6819900" y="5949950"/>
          <p14:tracePt t="97348" x="6819900" y="5943600"/>
          <p14:tracePt t="97356" x="6813550" y="5937250"/>
          <p14:tracePt t="97372" x="6813550" y="5930900"/>
          <p14:tracePt t="97380" x="6813550" y="5924550"/>
          <p14:tracePt t="97394" x="6807200" y="5918200"/>
          <p14:tracePt t="97411" x="6800850" y="5911850"/>
          <p14:tracePt t="97428" x="6800850" y="5905500"/>
          <p14:tracePt t="97490" x="6794500" y="5899150"/>
          <p14:tracePt t="97504" x="6794500" y="5892800"/>
          <p14:tracePt t="97512" x="6788150" y="5886450"/>
          <p14:tracePt t="97536" x="6781800" y="5880100"/>
          <p14:tracePt t="97544" x="6781800" y="5873750"/>
          <p14:tracePt t="97561" x="6769100" y="5867400"/>
          <p14:tracePt t="97578" x="6762750" y="5854700"/>
          <p14:tracePt t="97594" x="6750050" y="5835650"/>
          <p14:tracePt t="97611" x="6743700" y="5816600"/>
          <p14:tracePt t="97628" x="6731000" y="5803900"/>
          <p14:tracePt t="97644" x="6724650" y="5778500"/>
          <p14:tracePt t="97661" x="6705600" y="5746750"/>
          <p14:tracePt t="97662" x="6699250" y="5727700"/>
          <p14:tracePt t="97678" x="6686550" y="5695950"/>
          <p14:tracePt t="97694" x="6673850" y="5664200"/>
          <p14:tracePt t="97711" x="6661150" y="5638800"/>
          <p14:tracePt t="97727" x="6661150" y="5607050"/>
          <p14:tracePt t="97744" x="6648450" y="5581650"/>
          <p14:tracePt t="97761" x="6635750" y="5562600"/>
          <p14:tracePt t="97778" x="6629400" y="5537200"/>
          <p14:tracePt t="97794" x="6623050" y="5518150"/>
          <p14:tracePt t="97811" x="6610350" y="5511800"/>
          <p14:tracePt t="97827" x="6604000" y="5499100"/>
          <p14:tracePt t="97844" x="6584950" y="5486400"/>
          <p14:tracePt t="97861" x="6553200" y="5473700"/>
          <p14:tracePt t="97877" x="6515100" y="5461000"/>
          <p14:tracePt t="97894" x="6483350" y="5448300"/>
          <p14:tracePt t="97911" x="6445250" y="5441950"/>
          <p14:tracePt t="97912" x="6432550" y="5435600"/>
          <p14:tracePt t="97928" x="6413500" y="5429250"/>
          <p14:tracePt t="97928" x="6400800" y="5422900"/>
          <p14:tracePt t="97944" x="6381750" y="5410200"/>
          <p14:tracePt t="97960" x="6369050" y="5403850"/>
          <p14:tracePt t="97977" x="6356350" y="5391150"/>
          <p14:tracePt t="97994" x="6350000" y="5391150"/>
          <p14:tracePt t="98170" x="6343650" y="5384800"/>
          <p14:tracePt t="98178" x="6343650" y="5378450"/>
          <p14:tracePt t="98194" x="6337300" y="5372100"/>
          <p14:tracePt t="98210" x="6337300" y="5359400"/>
          <p14:tracePt t="98227" x="6324600" y="5353050"/>
          <p14:tracePt t="98244" x="6318250" y="5346700"/>
          <p14:tracePt t="98260" x="6305550" y="5334000"/>
          <p14:tracePt t="98277" x="6299200" y="5334000"/>
          <p14:tracePt t="98294" x="6286500" y="5327650"/>
          <p14:tracePt t="98310" x="6280150" y="5327650"/>
          <p14:tracePt t="98327" x="6267450" y="5321300"/>
          <p14:tracePt t="98344" x="6261100" y="5321300"/>
          <p14:tracePt t="98360" x="6254750" y="5314950"/>
          <p14:tracePt t="98377" x="6242050" y="5314950"/>
          <p14:tracePt t="98393" x="6235700" y="5302250"/>
          <p14:tracePt t="98410" x="6223000" y="5295900"/>
          <p14:tracePt t="98427" x="6216650" y="5295900"/>
          <p14:tracePt t="98443" x="6210300" y="5295900"/>
          <p14:tracePt t="98460" x="6197600" y="5295900"/>
          <p14:tracePt t="98477" x="6191250" y="5308600"/>
          <p14:tracePt t="98493" x="6172200" y="5314950"/>
          <p14:tracePt t="98510" x="6165850" y="5321300"/>
          <p14:tracePt t="98527" x="6159500" y="5334000"/>
          <p14:tracePt t="98544" x="6153150" y="5340350"/>
          <p14:tracePt t="98560" x="6146800" y="5340350"/>
          <p14:tracePt t="98577" x="6140450" y="5346700"/>
          <p14:tracePt t="98593" x="6127750" y="5353050"/>
          <p14:tracePt t="98616" x="6121400" y="5359400"/>
          <p14:tracePt t="98640" x="6115050" y="5359400"/>
          <p14:tracePt t="99344" x="6127750" y="5353050"/>
          <p14:tracePt t="99368" x="6127750" y="5346700"/>
          <p14:tracePt t="99376" x="6134100" y="5346700"/>
          <p14:tracePt t="99446" x="6140450" y="5346700"/>
          <p14:tracePt t="99478" x="6153150" y="5340350"/>
          <p14:tracePt t="99486" x="6165850" y="5340350"/>
          <p14:tracePt t="99494" x="6172200" y="5340350"/>
          <p14:tracePt t="99509" x="6210300" y="5340350"/>
          <p14:tracePt t="99526" x="6235700" y="5340350"/>
          <p14:tracePt t="99542" x="6261100" y="5334000"/>
          <p14:tracePt t="99559" x="6273800" y="5327650"/>
          <p14:tracePt t="99576" x="6280150" y="5321300"/>
          <p14:tracePt t="99592" x="6292850" y="5321300"/>
          <p14:tracePt t="99609" x="6311900" y="5314950"/>
          <p14:tracePt t="99610" x="6318250" y="5314950"/>
          <p14:tracePt t="99626" x="6350000" y="5314950"/>
          <p14:tracePt t="99642" x="6381750" y="5314950"/>
          <p14:tracePt t="99659" x="6407150" y="5308600"/>
          <p14:tracePt t="99676" x="6445250" y="5302250"/>
          <p14:tracePt t="99692" x="6483350" y="5289550"/>
          <p14:tracePt t="99709" x="6527800" y="5276850"/>
          <p14:tracePt t="99726" x="6584950" y="5264150"/>
          <p14:tracePt t="99742" x="6648450" y="5251450"/>
          <p14:tracePt t="99759" x="6724650" y="5238750"/>
          <p14:tracePt t="99762" x="6769100" y="5232400"/>
          <p14:tracePt t="99776" x="6826250" y="5219700"/>
          <p14:tracePt t="99792" x="6864350" y="5207000"/>
          <p14:tracePt t="99809" x="6896100" y="5207000"/>
          <p14:tracePt t="99826" x="6921500" y="5200650"/>
          <p14:tracePt t="99842" x="6946900" y="5200650"/>
          <p14:tracePt t="99859" x="6965950" y="5200650"/>
          <p14:tracePt t="99876" x="7016750" y="5200650"/>
          <p14:tracePt t="99892" x="7061200" y="5200650"/>
          <p14:tracePt t="99909" x="7112000" y="5200650"/>
          <p14:tracePt t="99925" x="7156450" y="5200650"/>
          <p14:tracePt t="99942" x="7194550" y="5194300"/>
          <p14:tracePt t="99959" x="7219950" y="5194300"/>
          <p14:tracePt t="99975" x="7239000" y="5187950"/>
          <p14:tracePt t="99992" x="7270750" y="5175250"/>
          <p14:tracePt t="100009" x="7302500" y="5168900"/>
          <p14:tracePt t="100026" x="7353300" y="5156200"/>
          <p14:tracePt t="100042" x="7391400" y="5149850"/>
          <p14:tracePt t="100059" x="7423150" y="5149850"/>
          <p14:tracePt t="100075" x="7454900" y="5149850"/>
          <p14:tracePt t="100092" x="7480300" y="5149850"/>
          <p14:tracePt t="100109" x="7486650" y="5149850"/>
          <p14:tracePt t="100125" x="7493000" y="5149850"/>
          <p14:tracePt t="100142" x="7512050" y="5149850"/>
          <p14:tracePt t="100159" x="7524750" y="5149850"/>
          <p14:tracePt t="100175" x="7531100" y="5149850"/>
          <p14:tracePt t="100192" x="7537450" y="5149850"/>
          <p14:tracePt t="100209" x="7543800" y="5149850"/>
          <p14:tracePt t="100870" x="7543800" y="5156200"/>
          <p14:tracePt t="100878" x="7550150" y="5156200"/>
          <p14:tracePt t="100891" x="7556500" y="5162550"/>
          <p14:tracePt t="100908" x="7562850" y="5175250"/>
          <p14:tracePt t="100925" x="7581900" y="5187950"/>
          <p14:tracePt t="100941" x="7588250" y="5194300"/>
          <p14:tracePt t="100957" x="7600950" y="5213350"/>
          <p14:tracePt t="100974" x="7613650" y="5219700"/>
          <p14:tracePt t="100991" x="7626350" y="5226050"/>
          <p14:tracePt t="101007" x="7632700" y="5232400"/>
          <p14:tracePt t="101025" x="7639050" y="5232400"/>
          <p14:tracePt t="101373" x="7645400" y="5232400"/>
          <p14:tracePt t="101380" x="7677150" y="5232400"/>
          <p14:tracePt t="101391" x="7715250" y="5238750"/>
          <p14:tracePt t="101407" x="7791450" y="5238750"/>
          <p14:tracePt t="101424" x="7867650" y="5245100"/>
          <p14:tracePt t="101441" x="7931150" y="5251450"/>
          <p14:tracePt t="101458" x="8001000" y="5264150"/>
          <p14:tracePt t="101474" x="8026400" y="5276850"/>
          <p14:tracePt t="101491" x="8064500" y="5289550"/>
          <p14:tracePt t="101507" x="8096250" y="5302250"/>
          <p14:tracePt t="101524" x="8147050" y="5308600"/>
          <p14:tracePt t="101541" x="8178800" y="5314950"/>
          <p14:tracePt t="101557" x="8204200" y="5314950"/>
          <p14:tracePt t="101574" x="8223250" y="5314950"/>
          <p14:tracePt t="101591" x="8235950" y="5314950"/>
          <p14:tracePt t="102100" x="8242300" y="5314950"/>
          <p14:tracePt t="102124" x="8261350" y="5321300"/>
          <p14:tracePt t="102132" x="8280400" y="5334000"/>
          <p14:tracePt t="102140" x="8293100" y="5353050"/>
          <p14:tracePt t="102157" x="8318500" y="5403850"/>
          <p14:tracePt t="102174" x="8324850" y="5467350"/>
          <p14:tracePt t="102190" x="8324850" y="5549900"/>
          <p14:tracePt t="102207" x="8305800" y="5638800"/>
          <p14:tracePt t="102224" x="8216900" y="5797550"/>
          <p14:tracePt t="102240" x="8140700" y="5937250"/>
          <p14:tracePt t="102257" x="8051800" y="6083300"/>
          <p14:tracePt t="102273" x="7956550" y="6261100"/>
          <p14:tracePt t="102290" x="7867650" y="6445250"/>
          <p14:tracePt t="102307" x="7785100" y="6604000"/>
          <p14:tracePt t="102323" x="7677150" y="6737350"/>
          <p14:tracePt t="102340" x="7518400" y="6851650"/>
          <p14:tracePt t="102356" x="7315200" y="6851650"/>
          <p14:tracePt t="102373" x="7010400" y="6851650"/>
          <p14:tracePt t="102374" x="6877050" y="6851650"/>
          <p14:tracePt t="102390" x="6438900" y="6851650"/>
          <p14:tracePt t="102407" x="5994400" y="6851650"/>
          <p14:tracePt t="102423" x="5670550" y="6851650"/>
          <p14:tracePt t="102440" x="5416550" y="6851650"/>
          <p14:tracePt t="102456" x="5137150" y="6851650"/>
          <p14:tracePt t="102473" x="4762500" y="6851650"/>
          <p14:tracePt t="102489" x="4476750" y="6800850"/>
          <p14:tracePt t="102506" x="4108450" y="6756400"/>
          <p14:tracePt t="102522" x="3937000" y="6737350"/>
          <p14:tracePt t="102539" x="3752850" y="6724650"/>
          <p14:tracePt t="102556" x="3625850" y="6705600"/>
          <p14:tracePt t="102573" x="3517900" y="6692900"/>
          <p14:tracePt t="102589" x="3403600" y="6667500"/>
          <p14:tracePt t="102606" x="3314700" y="6642100"/>
          <p14:tracePt t="102623" x="3225800" y="6623050"/>
          <p14:tracePt t="102640" x="3143250" y="6565900"/>
          <p14:tracePt t="102656" x="3098800" y="6527800"/>
          <p14:tracePt t="102673" x="3054350" y="6489700"/>
          <p14:tracePt t="102690" x="2997200" y="6438900"/>
          <p14:tracePt t="102706" x="2946400" y="6381750"/>
          <p14:tracePt t="102723" x="2908300" y="6343650"/>
          <p14:tracePt t="102740" x="2889250" y="6318250"/>
          <p14:tracePt t="102756" x="2870200" y="6305550"/>
          <p14:tracePt t="102773" x="2844800" y="6267450"/>
          <p14:tracePt t="102790" x="2819400" y="6235700"/>
          <p14:tracePt t="102806" x="2787650" y="6197600"/>
          <p14:tracePt t="102823" x="2762250" y="6159500"/>
          <p14:tracePt t="102840" x="2743200" y="6153150"/>
          <p14:tracePt t="102856" x="2736850" y="6140450"/>
          <p14:tracePt t="102873" x="2730500" y="6140450"/>
          <p14:tracePt t="102890" x="2724150" y="6127750"/>
          <p14:tracePt t="102906" x="2711450" y="6108700"/>
          <p14:tracePt t="102923" x="2705100" y="6102350"/>
          <p14:tracePt t="102940" x="2705100" y="6089650"/>
          <p14:tracePt t="102960" x="2698750" y="6083300"/>
          <p14:tracePt t="103038" x="2692400" y="6076950"/>
          <p14:tracePt t="103054" x="2686050" y="6064250"/>
          <p14:tracePt t="103062" x="2679700" y="6051550"/>
          <p14:tracePt t="103074" x="2673350" y="6051550"/>
          <p14:tracePt t="103089" x="2667000" y="6038850"/>
          <p14:tracePt t="103105" x="2654300" y="6032500"/>
          <p14:tracePt t="103122" x="2654300" y="6019800"/>
          <p14:tracePt t="103556" x="2673350" y="6019800"/>
          <p14:tracePt t="103565" x="2749550" y="6019800"/>
          <p14:tracePt t="103572" x="2832100" y="6019800"/>
          <p14:tracePt t="103589" x="3060700" y="6019800"/>
          <p14:tracePt t="103606" x="3492500" y="5962650"/>
          <p14:tracePt t="103622" x="3968750" y="5962650"/>
          <p14:tracePt t="103639" x="4425950" y="5969000"/>
          <p14:tracePt t="103656" x="4902200" y="6045200"/>
          <p14:tracePt t="103672" x="5384800" y="6146800"/>
          <p14:tracePt t="103689" x="5626100" y="6165850"/>
          <p14:tracePt t="103705" x="5765800" y="6172200"/>
          <p14:tracePt t="103722" x="5899150" y="6165850"/>
          <p14:tracePt t="103739" x="6000750" y="6140450"/>
          <p14:tracePt t="103756" x="6076950" y="6115050"/>
          <p14:tracePt t="103772" x="6121400" y="6102350"/>
          <p14:tracePt t="103789" x="6146800" y="6089650"/>
          <p14:tracePt t="103806" x="6178550" y="6070600"/>
          <p14:tracePt t="103822" x="6210300" y="6045200"/>
          <p14:tracePt t="103839" x="6248400" y="6013450"/>
          <p14:tracePt t="103855" x="6299200" y="5988050"/>
          <p14:tracePt t="103872" x="6343650" y="5969000"/>
          <p14:tracePt t="103889" x="6375400" y="5956300"/>
          <p14:tracePt t="103905" x="6400800" y="5949950"/>
          <p14:tracePt t="103922" x="6432550" y="5943600"/>
          <p14:tracePt t="103939" x="6457950" y="5924550"/>
          <p14:tracePt t="103955" x="6477000" y="5918200"/>
          <p14:tracePt t="103972" x="6502400" y="5905500"/>
          <p14:tracePt t="103989" x="6515100" y="5892800"/>
          <p14:tracePt t="104005" x="6527800" y="5886450"/>
          <p14:tracePt t="104022" x="6540500" y="5873750"/>
          <p14:tracePt t="104039" x="6546850" y="5867400"/>
          <p14:tracePt t="104041" x="6553200" y="5861050"/>
          <p14:tracePt t="104056" x="6565900" y="5848350"/>
          <p14:tracePt t="104072" x="6572250" y="5829300"/>
          <p14:tracePt t="104089" x="6572250" y="5810250"/>
          <p14:tracePt t="104105" x="6572250" y="5791200"/>
          <p14:tracePt t="104122" x="6572250" y="5772150"/>
          <p14:tracePt t="104138" x="6565900" y="5753100"/>
          <p14:tracePt t="104155" x="6559550" y="5746750"/>
          <p14:tracePt t="104172" x="6553200" y="5740400"/>
          <p14:tracePt t="104188" x="6546850" y="5734050"/>
          <p14:tracePt t="104306" x="6540500" y="5727700"/>
          <p14:tracePt t="104314" x="6540500" y="5721350"/>
          <p14:tracePt t="104495" x="6553200" y="5734050"/>
          <p14:tracePt t="104502" x="6559550" y="5740400"/>
          <p14:tracePt t="104518" x="6565900" y="5746750"/>
          <p14:tracePt t="104526" x="6572250" y="5746750"/>
          <p14:tracePt t="104538" x="6572250" y="5753100"/>
          <p14:tracePt t="104555" x="6572250" y="5759450"/>
          <p14:tracePt t="104573" x="6565900" y="5765800"/>
          <p14:tracePt t="104588" x="6565900" y="5778500"/>
          <p14:tracePt t="104605" x="6565900" y="5784850"/>
          <p14:tracePt t="104621" x="6565900" y="5797550"/>
          <p14:tracePt t="104638" x="6565900" y="5803900"/>
          <p14:tracePt t="104655" x="6565900" y="5816600"/>
          <p14:tracePt t="104671" x="6565900" y="5822950"/>
          <p14:tracePt t="104690" x="6572250" y="5829300"/>
          <p14:tracePt t="104722" x="6578600" y="5835650"/>
          <p14:tracePt t="104730" x="6584950" y="5842000"/>
          <p14:tracePt t="104738" x="6584950" y="5848350"/>
          <p14:tracePt t="104755" x="6610350" y="5848350"/>
          <p14:tracePt t="104771" x="6635750" y="5861050"/>
          <p14:tracePt t="104788" x="6654800" y="5861050"/>
          <p14:tracePt t="104805" x="6673850" y="5861050"/>
          <p14:tracePt t="104821" x="6686550" y="5861050"/>
          <p14:tracePt t="104838" x="6692900" y="5867400"/>
          <p14:tracePt t="104840" x="6699250" y="5867400"/>
          <p14:tracePt t="104855" x="6705600" y="5867400"/>
          <p14:tracePt t="104871" x="6711950" y="5873750"/>
          <p14:tracePt t="104910" x="6718300" y="5880100"/>
          <p14:tracePt t="104918" x="6724650" y="5886450"/>
          <p14:tracePt t="104935" x="6737350" y="5886450"/>
          <p14:tracePt t="104940" x="6743700" y="5892800"/>
          <p14:tracePt t="104954" x="6750050" y="5899150"/>
          <p14:tracePt t="104971" x="6762750" y="5905500"/>
          <p14:tracePt t="104972" x="6762750" y="5911850"/>
          <p14:tracePt t="104988" x="6775450" y="5918200"/>
          <p14:tracePt t="105340" x="6775450" y="5905500"/>
          <p14:tracePt t="105348" x="6775450" y="5892800"/>
          <p14:tracePt t="105356" x="6775450" y="5880100"/>
          <p14:tracePt t="105371" x="6775450" y="5867400"/>
          <p14:tracePt t="105388" x="6756400" y="5842000"/>
          <p14:tracePt t="105404" x="6756400" y="5835650"/>
          <p14:tracePt t="105421" x="6750050" y="5829300"/>
          <p14:tracePt t="105437" x="6737350" y="5822950"/>
          <p14:tracePt t="105454" x="6737350" y="5816600"/>
          <p14:tracePt t="105756" x="6731000" y="5810250"/>
          <p14:tracePt t="106890" x="6737350" y="5816600"/>
          <p14:tracePt t="106898" x="6737350" y="5822950"/>
          <p14:tracePt t="106914" x="6743700" y="5822950"/>
          <p14:tracePt t="106922" x="6743700" y="5829300"/>
          <p14:tracePt t="106937" x="6750050" y="5835650"/>
          <p14:tracePt t="107046" x="6750050" y="5854700"/>
          <p14:tracePt t="107054" x="6750050" y="5867400"/>
          <p14:tracePt t="107062" x="6743700" y="5867400"/>
          <p14:tracePt t="107070" x="6737350" y="5873750"/>
          <p14:tracePt t="107086" x="6731000" y="5892800"/>
          <p14:tracePt t="107102" x="6699250" y="5918200"/>
          <p14:tracePt t="107119" x="6667500" y="5943600"/>
          <p14:tracePt t="107136" x="6623050" y="5975350"/>
          <p14:tracePt t="107152" x="6584950" y="6007100"/>
          <p14:tracePt t="107169" x="6546850" y="6032500"/>
          <p14:tracePt t="107186" x="6496050" y="6064250"/>
          <p14:tracePt t="107188" x="6457950" y="6089650"/>
          <p14:tracePt t="107202" x="6413500" y="6102350"/>
          <p14:tracePt t="107219" x="6248400" y="6134100"/>
          <p14:tracePt t="107236" x="6127750" y="6159500"/>
          <p14:tracePt t="107252" x="6007100" y="6191250"/>
          <p14:tracePt t="107269" x="5924550" y="6210300"/>
          <p14:tracePt t="107286" x="5835650" y="6229350"/>
          <p14:tracePt t="107302" x="5727700" y="6248400"/>
          <p14:tracePt t="107319" x="5613400" y="6267450"/>
          <p14:tracePt t="107320" x="5562600" y="6273800"/>
          <p14:tracePt t="107336" x="5467350" y="6273800"/>
          <p14:tracePt t="107352" x="5340350" y="6273800"/>
          <p14:tracePt t="107369" x="5175250" y="6261100"/>
          <p14:tracePt t="107386" x="5048250" y="6248400"/>
          <p14:tracePt t="107402" x="4927600" y="6229350"/>
          <p14:tracePt t="107419" x="4806950" y="6216650"/>
          <p14:tracePt t="107435" x="4692650" y="6197600"/>
          <p14:tracePt t="107452" x="4572000" y="6184900"/>
          <p14:tracePt t="107469" x="4438650" y="6165850"/>
          <p14:tracePt t="107470" x="4375150" y="6159500"/>
          <p14:tracePt t="107486" x="4235450" y="6153150"/>
          <p14:tracePt t="107502" x="4076700" y="6153150"/>
          <p14:tracePt t="107519" x="3917950" y="6153150"/>
          <p14:tracePt t="107536" x="3759200" y="6153150"/>
          <p14:tracePt t="107552" x="3619500" y="6172200"/>
          <p14:tracePt t="107569" x="3492500" y="6178550"/>
          <p14:tracePt t="107586" x="3244850" y="6159500"/>
          <p14:tracePt t="107602" x="3117850" y="6153150"/>
          <p14:tracePt t="107619" x="3022600" y="6153150"/>
          <p14:tracePt t="107635" x="2921000" y="6159500"/>
          <p14:tracePt t="107652" x="2838450" y="6159500"/>
          <p14:tracePt t="107669" x="2762250" y="6159500"/>
          <p14:tracePt t="107685" x="2686050" y="6165850"/>
          <p14:tracePt t="107702" x="2597150" y="6184900"/>
          <p14:tracePt t="107719" x="2508250" y="6197600"/>
          <p14:tracePt t="107721" x="2463800" y="6203950"/>
          <p14:tracePt t="107736" x="2400300" y="6210300"/>
          <p14:tracePt t="107752" x="2336800" y="6210300"/>
          <p14:tracePt t="107769" x="2292350" y="6203950"/>
          <p14:tracePt t="107785" x="2247900" y="6191250"/>
          <p14:tracePt t="107802" x="2222500" y="6184900"/>
          <p14:tracePt t="107819" x="2190750" y="6184900"/>
          <p14:tracePt t="107835" x="2178050" y="6184900"/>
          <p14:tracePt t="107852" x="2165350" y="6178550"/>
          <p14:tracePt t="107868" x="2159000" y="6178550"/>
          <p14:tracePt t="107932" x="2152650" y="6165850"/>
          <p14:tracePt t="107940" x="2146300" y="6146800"/>
          <p14:tracePt t="107952" x="2133600" y="6121400"/>
          <p14:tracePt t="107968" x="2082800" y="6038850"/>
          <p14:tracePt t="107985" x="2038350" y="5937250"/>
          <p14:tracePt t="107986" x="2025650" y="5892800"/>
          <p14:tracePt t="108002" x="1993900" y="5791200"/>
          <p14:tracePt t="108018" x="1968500" y="5708650"/>
          <p14:tracePt t="108035" x="1955800" y="5619750"/>
          <p14:tracePt t="108052" x="1955800" y="5562600"/>
          <p14:tracePt t="108068" x="1955800" y="5511800"/>
          <p14:tracePt t="108085" x="1955800" y="5467350"/>
          <p14:tracePt t="108102" x="1962150" y="5429250"/>
          <p14:tracePt t="108118" x="1968500" y="5384800"/>
          <p14:tracePt t="108135" x="1968500" y="5340350"/>
          <p14:tracePt t="108152" x="1968500" y="5321300"/>
          <p14:tracePt t="108168" x="1968500" y="5302250"/>
          <p14:tracePt t="108184" x="1974850" y="5283200"/>
          <p14:tracePt t="108201" x="1974850" y="5276850"/>
          <p14:tracePt t="108218" x="1974850" y="5264150"/>
          <p14:tracePt t="108236" x="1974850" y="5257800"/>
          <p14:tracePt t="108386" x="1993900" y="5257800"/>
          <p14:tracePt t="108394" x="2019300" y="5264150"/>
          <p14:tracePt t="108401" x="2038350" y="5270500"/>
          <p14:tracePt t="108418" x="2139950" y="5302250"/>
          <p14:tracePt t="108435" x="2273300" y="5353050"/>
          <p14:tracePt t="108451" x="2438400" y="5403850"/>
          <p14:tracePt t="108468" x="2590800" y="5454650"/>
          <p14:tracePt t="108485" x="2692400" y="5486400"/>
          <p14:tracePt t="108502" x="2787650" y="5505450"/>
          <p14:tracePt t="108518" x="2838450" y="5518150"/>
          <p14:tracePt t="108535" x="2895600" y="5530850"/>
          <p14:tracePt t="108551" x="2952750" y="5543550"/>
          <p14:tracePt t="108568" x="3003550" y="5556250"/>
          <p14:tracePt t="108585" x="3079750" y="5568950"/>
          <p14:tracePt t="108601" x="3168650" y="5581650"/>
          <p14:tracePt t="108618" x="3257550" y="5600700"/>
          <p14:tracePt t="108635" x="3346450" y="5600700"/>
          <p14:tracePt t="108637" x="3390900" y="5600700"/>
          <p14:tracePt t="108651" x="3416300" y="5600700"/>
          <p14:tracePt t="108668" x="3536950" y="5600700"/>
          <p14:tracePt t="108685" x="3657600" y="5613400"/>
          <p14:tracePt t="108701" x="3790950" y="5632450"/>
          <p14:tracePt t="108718" x="3886200" y="5645150"/>
          <p14:tracePt t="108734" x="3975100" y="5657850"/>
          <p14:tracePt t="108751" x="4057650" y="5670550"/>
          <p14:tracePt t="108768" x="4171950" y="5676900"/>
          <p14:tracePt t="108784" x="4254500" y="5676900"/>
          <p14:tracePt t="108801" x="4318000" y="5657850"/>
          <p14:tracePt t="108818" x="4400550" y="5645150"/>
          <p14:tracePt t="108834" x="4489450" y="5632450"/>
          <p14:tracePt t="108851" x="4578350" y="5613400"/>
          <p14:tracePt t="108868" x="4686300" y="5600700"/>
          <p14:tracePt t="108884" x="4787900" y="5588000"/>
          <p14:tracePt t="108901" x="4902200" y="5575300"/>
          <p14:tracePt t="108902" x="4959350" y="5568950"/>
          <p14:tracePt t="108918" x="5048250" y="5556250"/>
          <p14:tracePt t="108934" x="5111750" y="5556250"/>
          <p14:tracePt t="108951" x="5200650" y="5556250"/>
          <p14:tracePt t="108967" x="5276850" y="5549900"/>
          <p14:tracePt t="108984" x="5327650" y="5543550"/>
          <p14:tracePt t="109001" x="5365750" y="5537200"/>
          <p14:tracePt t="109018" x="5416550" y="5530850"/>
          <p14:tracePt t="109034" x="5473700" y="5524500"/>
          <p14:tracePt t="109051" x="5518150" y="5524500"/>
          <p14:tracePt t="109067" x="5568950" y="5537200"/>
          <p14:tracePt t="109084" x="5613400" y="5549900"/>
          <p14:tracePt t="109101" x="5664200" y="5556250"/>
          <p14:tracePt t="109117" x="5708650" y="5556250"/>
          <p14:tracePt t="109134" x="5765800" y="5568950"/>
          <p14:tracePt t="109136" x="5797550" y="5581650"/>
          <p14:tracePt t="109151" x="5822950" y="5588000"/>
          <p14:tracePt t="109168" x="5899150" y="5594350"/>
          <p14:tracePt t="109184" x="5943600" y="5600700"/>
          <p14:tracePt t="109201" x="6013450" y="5600700"/>
          <p14:tracePt t="109217" x="6102350" y="5619750"/>
          <p14:tracePt t="109234" x="6191250" y="5632450"/>
          <p14:tracePt t="109251" x="6267450" y="5645150"/>
          <p14:tracePt t="109267" x="6337300" y="5670550"/>
          <p14:tracePt t="109284" x="6394450" y="5683250"/>
          <p14:tracePt t="109301" x="6470650" y="5702300"/>
          <p14:tracePt t="109317" x="6521450" y="5708650"/>
          <p14:tracePt t="109334" x="6578600" y="5721350"/>
          <p14:tracePt t="109351" x="6629400" y="5727700"/>
          <p14:tracePt t="109367" x="6661150" y="5734050"/>
          <p14:tracePt t="109384" x="6680200" y="5734050"/>
          <p14:tracePt t="109400" x="6718300" y="5740400"/>
          <p14:tracePt t="109417" x="6750050" y="5740400"/>
          <p14:tracePt t="109418" x="6762750" y="5746750"/>
          <p14:tracePt t="109434" x="6781800" y="5746750"/>
          <p14:tracePt t="109451" x="6794500" y="5759450"/>
          <p14:tracePt t="109467" x="6807200" y="5759450"/>
          <p14:tracePt t="109484" x="6813550" y="5759450"/>
          <p14:tracePt t="109500" x="6826250" y="5759450"/>
          <p14:tracePt t="109517" x="6832600" y="5759450"/>
          <p14:tracePt t="109534" x="6838950" y="5759450"/>
          <p14:tracePt t="109550" x="6864350" y="5759450"/>
          <p14:tracePt t="109567" x="6877050" y="5759450"/>
          <p14:tracePt t="109568" x="6883400" y="5759450"/>
          <p14:tracePt t="109584" x="6889750" y="5759450"/>
          <p14:tracePt t="109600" x="6896100" y="5759450"/>
          <p14:tracePt t="109630" x="6902450" y="5759450"/>
          <p14:tracePt t="109646" x="6908800" y="5759450"/>
          <p14:tracePt t="109654" x="6915150" y="5759450"/>
          <p14:tracePt t="109667" x="6915150" y="5753100"/>
          <p14:tracePt t="109684" x="6927850" y="5746750"/>
          <p14:tracePt t="109724" x="6934200" y="5740400"/>
          <p14:tracePt t="109732" x="6940550" y="5740400"/>
          <p14:tracePt t="109740" x="6940550" y="5734050"/>
          <p14:tracePt t="109750" x="6946900" y="5734050"/>
          <p14:tracePt t="109767" x="6953250" y="5721350"/>
          <p14:tracePt t="109784" x="6959600" y="5715000"/>
          <p14:tracePt t="109800" x="6959600" y="5702300"/>
          <p14:tracePt t="109817" x="6965950" y="5676900"/>
          <p14:tracePt t="109818" x="6965950" y="5664200"/>
          <p14:tracePt t="109834" x="6965950" y="5632450"/>
          <p14:tracePt t="109850" x="6965950" y="5619750"/>
          <p14:tracePt t="109867" x="6965950" y="5607050"/>
          <p14:tracePt t="109884" x="6965950" y="5594350"/>
          <p14:tracePt t="109900" x="6965950" y="5588000"/>
          <p14:tracePt t="110076" x="6965950" y="5594350"/>
          <p14:tracePt t="110084" x="6972300" y="5607050"/>
          <p14:tracePt t="110100" x="6997700" y="5651500"/>
          <p14:tracePt t="110117" x="7029450" y="5708650"/>
          <p14:tracePt t="110133" x="7048500" y="5759450"/>
          <p14:tracePt t="110150" x="7092950" y="5822950"/>
          <p14:tracePt t="110166" x="7118350" y="5873750"/>
          <p14:tracePt t="110183" x="7143750" y="5924550"/>
          <p14:tracePt t="110200" x="7156450" y="5969000"/>
          <p14:tracePt t="110217" x="7175500" y="6007100"/>
          <p14:tracePt t="110233" x="7181850" y="6019800"/>
          <p14:tracePt t="110250" x="7181850" y="6032500"/>
          <p14:tracePt t="110266" x="7188200" y="6038850"/>
          <p14:tracePt t="110283" x="7194550" y="6051550"/>
          <p14:tracePt t="110300" x="7194550" y="6057900"/>
          <p14:tracePt t="110316" x="7194550" y="6064250"/>
          <p14:tracePt t="110506" x="7188200" y="6076950"/>
          <p14:tracePt t="110514" x="7175500" y="6076950"/>
          <p14:tracePt t="110522" x="7156450" y="6083300"/>
          <p14:tracePt t="110533" x="7143750" y="6083300"/>
          <p14:tracePt t="110549" x="7105650" y="6096000"/>
          <p14:tracePt t="110566" x="7067550" y="6108700"/>
          <p14:tracePt t="110583" x="7035800" y="6108700"/>
          <p14:tracePt t="110584" x="7016750" y="6108700"/>
          <p14:tracePt t="110600" x="6991350" y="6108700"/>
          <p14:tracePt t="110616" x="6978650" y="6108700"/>
          <p14:tracePt t="110633" x="6953250" y="6121400"/>
          <p14:tracePt t="110649" x="6934200" y="6127750"/>
          <p14:tracePt t="110666" x="6908800" y="6127750"/>
          <p14:tracePt t="110683" x="6870700" y="6127750"/>
          <p14:tracePt t="110699" x="6838950" y="6127750"/>
          <p14:tracePt t="110716" x="6800850" y="6134100"/>
          <p14:tracePt t="110733" x="6769100" y="6134100"/>
          <p14:tracePt t="110734" x="6743700" y="6134100"/>
          <p14:tracePt t="110750" x="6699250" y="6140450"/>
          <p14:tracePt t="110766" x="6642100" y="6146800"/>
          <p14:tracePt t="110783" x="6572250" y="6159500"/>
          <p14:tracePt t="110799" x="6502400" y="6172200"/>
          <p14:tracePt t="110816" x="6432550" y="6184900"/>
          <p14:tracePt t="110833" x="6356350" y="6203950"/>
          <p14:tracePt t="110850" x="6203950" y="6216650"/>
          <p14:tracePt t="110866" x="6064250" y="6216650"/>
          <p14:tracePt t="110883" x="5905500" y="6216650"/>
          <p14:tracePt t="110899" x="5765800" y="6235700"/>
          <p14:tracePt t="110916" x="5670550" y="6248400"/>
          <p14:tracePt t="110933" x="5581650" y="6261100"/>
          <p14:tracePt t="110949" x="5473700" y="6273800"/>
          <p14:tracePt t="110966" x="5340350" y="6280150"/>
          <p14:tracePt t="110982" x="5226050" y="6280150"/>
          <p14:tracePt t="110999" x="5118100" y="6267450"/>
          <p14:tracePt t="111016" x="4940300" y="6254750"/>
          <p14:tracePt t="111032" x="4813300" y="6248400"/>
          <p14:tracePt t="111049" x="4686300" y="6229350"/>
          <p14:tracePt t="111066" x="4552950" y="6216650"/>
          <p14:tracePt t="111084" x="4425950" y="6197600"/>
          <p14:tracePt t="111099" x="4298950" y="6197600"/>
          <p14:tracePt t="111116" x="4095750" y="6178550"/>
          <p14:tracePt t="111132" x="3968750" y="6172200"/>
          <p14:tracePt t="111149" x="3860800" y="6165850"/>
          <p14:tracePt t="111166" x="3759200" y="6165850"/>
          <p14:tracePt t="111183" x="3651250" y="6165850"/>
          <p14:tracePt t="111199" x="3524250" y="6184900"/>
          <p14:tracePt t="111216" x="3397250" y="6197600"/>
          <p14:tracePt t="111233" x="3263900" y="6216650"/>
          <p14:tracePt t="111249" x="3124200" y="6229350"/>
          <p14:tracePt t="111250" x="3060700" y="6242050"/>
          <p14:tracePt t="111266" x="2933700" y="6254750"/>
          <p14:tracePt t="111282" x="2844800" y="6273800"/>
          <p14:tracePt t="111299" x="2800350" y="6280150"/>
          <p14:tracePt t="111316" x="2774950" y="6292850"/>
          <p14:tracePt t="111333" x="2755900" y="6305550"/>
          <p14:tracePt t="111349" x="2736850" y="6311900"/>
          <p14:tracePt t="111365" x="2724150" y="6318250"/>
          <p14:tracePt t="111382" x="2698750" y="6318250"/>
          <p14:tracePt t="111399" x="2660650" y="6311900"/>
          <p14:tracePt t="111415" x="2628900" y="6305550"/>
          <p14:tracePt t="111432" x="2590800" y="6299200"/>
          <p14:tracePt t="111449" x="2559050" y="6292850"/>
          <p14:tracePt t="111465" x="2527300" y="6292850"/>
          <p14:tracePt t="111482" x="2489200" y="6292850"/>
          <p14:tracePt t="111499" x="2463800" y="6292850"/>
          <p14:tracePt t="111516" x="2425700" y="6299200"/>
          <p14:tracePt t="111532" x="2413000" y="6305550"/>
          <p14:tracePt t="111549" x="2406650" y="6311900"/>
          <p14:tracePt t="111565" x="2400300" y="6311900"/>
          <p14:tracePt t="111594" x="2393950" y="6311900"/>
          <p14:tracePt t="111650" x="2387600" y="6311900"/>
          <p14:tracePt t="111656" x="2381250" y="6311900"/>
          <p14:tracePt t="111696" x="2374900" y="6311900"/>
          <p14:tracePt t="112025" x="2374900" y="6305550"/>
          <p14:tracePt t="112032" x="2381250" y="6305550"/>
          <p14:tracePt t="112040" x="2387600" y="6299200"/>
          <p14:tracePt t="112048" x="2393950" y="6292850"/>
          <p14:tracePt t="112065" x="2406650" y="6286500"/>
          <p14:tracePt t="112081" x="2413000" y="6273800"/>
          <p14:tracePt t="112098" x="2425700" y="6267450"/>
          <p14:tracePt t="112115" x="2432050" y="6254750"/>
          <p14:tracePt t="112134" x="2432050" y="6248400"/>
          <p14:tracePt t="112150" x="2432050" y="6242050"/>
          <p14:tracePt t="112190" x="2432050" y="6235700"/>
          <p14:tracePt t="112199" x="2432050" y="6229350"/>
          <p14:tracePt t="112203" x="2432050" y="6223000"/>
          <p14:tracePt t="112228" x="2432050" y="6216650"/>
          <p14:tracePt t="112244" x="2432050" y="6210300"/>
          <p14:tracePt t="112378" x="2432050" y="6203950"/>
          <p14:tracePt t="112386" x="2432050" y="6197600"/>
          <p14:tracePt t="112398" x="2432050" y="6191250"/>
          <p14:tracePt t="112415" x="2432050" y="6184900"/>
          <p14:tracePt t="112431" x="2432050" y="6178550"/>
          <p14:tracePt t="112448" x="2432050" y="6165850"/>
          <p14:tracePt t="112465" x="2432050" y="6159500"/>
          <p14:tracePt t="112502" x="2432050" y="6153150"/>
          <p14:tracePt t="112572" x="2432050" y="6146800"/>
          <p14:tracePt t="112588" x="2438400" y="6140450"/>
          <p14:tracePt t="112596" x="2438400" y="6134100"/>
          <p14:tracePt t="112604" x="2444750" y="6127750"/>
          <p14:tracePt t="112620" x="2444750" y="6121400"/>
          <p14:tracePt t="112631" x="2444750" y="6115050"/>
          <p14:tracePt t="112648" x="2444750" y="6108700"/>
          <p14:tracePt t="112664" x="2457450" y="6096000"/>
          <p14:tracePt t="112680" x="2463800" y="6083300"/>
          <p14:tracePt t="112698" x="2470150" y="6064250"/>
          <p14:tracePt t="112714" x="2470150" y="6057900"/>
          <p14:tracePt t="112731" x="2470150" y="6051550"/>
          <p14:tracePt t="112776" x="2470150" y="6045200"/>
          <p14:tracePt t="112940" x="2470150" y="6038850"/>
          <p14:tracePt t="112948" x="2470150" y="6032500"/>
          <p14:tracePt t="112956" x="2470150" y="6026150"/>
          <p14:tracePt t="112964" x="2463800" y="6026150"/>
          <p14:tracePt t="112981" x="2457450" y="6013450"/>
          <p14:tracePt t="113004" x="2451100" y="6007100"/>
          <p14:tracePt t="113014" x="2451100" y="6000750"/>
          <p14:tracePt t="113031" x="2444750" y="6000750"/>
          <p14:tracePt t="113684" x="2438400" y="5994400"/>
          <p14:tracePt t="113700" x="2432050" y="5988050"/>
          <p14:tracePt t="113708" x="2425700" y="5981700"/>
          <p14:tracePt t="113724" x="2419350" y="5975350"/>
          <p14:tracePt t="113732" x="2419350" y="5969000"/>
          <p14:tracePt t="113747" x="2413000" y="5962650"/>
          <p14:tracePt t="113764" x="2413000" y="5956300"/>
          <p14:tracePt t="113818" x="2406650" y="5956300"/>
          <p14:tracePt t="113864" x="2400300" y="5949950"/>
          <p14:tracePt t="113880" x="2393950" y="5949950"/>
          <p14:tracePt t="113888" x="2393950" y="5943600"/>
          <p14:tracePt t="113897" x="2387600" y="5937250"/>
          <p14:tracePt t="113913" x="2381250" y="5930900"/>
          <p14:tracePt t="113930" x="2381250" y="5918200"/>
          <p14:tracePt t="113946" x="2381250" y="5911850"/>
          <p14:tracePt t="113963" x="2374900" y="5905500"/>
          <p14:tracePt t="113980" x="2374900" y="5886450"/>
          <p14:tracePt t="113997" x="2368550" y="5867400"/>
          <p14:tracePt t="114013" x="2362200" y="5854700"/>
          <p14:tracePt t="114014" x="2355850" y="5835650"/>
          <p14:tracePt t="114030" x="2355850" y="5816600"/>
          <p14:tracePt t="114046" x="2343150" y="5778500"/>
          <p14:tracePt t="114063" x="2343150" y="5746750"/>
          <p14:tracePt t="114081" x="2343150" y="5715000"/>
          <p14:tracePt t="114096" x="2343150" y="5676900"/>
          <p14:tracePt t="114113" x="2349500" y="5638800"/>
          <p14:tracePt t="114130" x="2368550" y="5581650"/>
          <p14:tracePt t="114147" x="2381250" y="5549900"/>
          <p14:tracePt t="114163" x="2400300" y="5511800"/>
          <p14:tracePt t="114180" x="2413000" y="5486400"/>
          <p14:tracePt t="114196" x="2432050" y="5461000"/>
          <p14:tracePt t="114213" x="2444750" y="5454650"/>
          <p14:tracePt t="114230" x="2463800" y="5441950"/>
          <p14:tracePt t="114246" x="2470150" y="5441950"/>
          <p14:tracePt t="114263" x="2482850" y="5435600"/>
          <p14:tracePt t="114264" x="2489200" y="5435600"/>
          <p14:tracePt t="114280" x="2520950" y="5441950"/>
          <p14:tracePt t="114296" x="2559050" y="5454650"/>
          <p14:tracePt t="114313" x="2609850" y="5461000"/>
          <p14:tracePt t="114329" x="2660650" y="5473700"/>
          <p14:tracePt t="114346" x="2711450" y="5492750"/>
          <p14:tracePt t="114362" x="2743200" y="5518150"/>
          <p14:tracePt t="114379" x="2774950" y="5530850"/>
          <p14:tracePt t="114397" x="2781300" y="5537200"/>
          <p14:tracePt t="114522" x="2787650" y="5556250"/>
          <p14:tracePt t="114530" x="2794000" y="5568950"/>
          <p14:tracePt t="114538" x="2800350" y="5575300"/>
          <p14:tracePt t="114547" x="2800350" y="5594350"/>
          <p14:tracePt t="114563" x="2806700" y="5626100"/>
          <p14:tracePt t="114579" x="2819400" y="5676900"/>
          <p14:tracePt t="114597" x="2825750" y="5727700"/>
          <p14:tracePt t="114613" x="2832100" y="5765800"/>
          <p14:tracePt t="114629" x="2838450" y="5810250"/>
          <p14:tracePt t="114646" x="2838450" y="5848350"/>
          <p14:tracePt t="114663" x="2838450" y="5892800"/>
          <p14:tracePt t="114664" x="2832100" y="5911850"/>
          <p14:tracePt t="114679" x="2825750" y="5949950"/>
          <p14:tracePt t="114696" x="2819400" y="5981700"/>
          <p14:tracePt t="114713" x="2806700" y="6019800"/>
          <p14:tracePt t="114729" x="2794000" y="6038850"/>
          <p14:tracePt t="114746" x="2787650" y="6051550"/>
          <p14:tracePt t="114763" x="2774950" y="6057900"/>
          <p14:tracePt t="114780" x="2762250" y="6070600"/>
          <p14:tracePt t="114796" x="2755900" y="6076950"/>
          <p14:tracePt t="114946" x="2749550" y="6076950"/>
          <p14:tracePt t="114952" x="2730500" y="6076950"/>
          <p14:tracePt t="114962" x="2692400" y="6076950"/>
          <p14:tracePt t="114979" x="2647950" y="6064250"/>
          <p14:tracePt t="114996" x="2597150" y="6057900"/>
          <p14:tracePt t="115012" x="2565400" y="6045200"/>
          <p14:tracePt t="115029" x="2552700" y="6045200"/>
          <p14:tracePt t="115046" x="2546350" y="6045200"/>
          <p14:tracePt t="115094" x="2540000" y="6038850"/>
          <p14:tracePt t="115102" x="2533650" y="6032500"/>
          <p14:tracePt t="115112" x="2533650" y="6026150"/>
          <p14:tracePt t="115129" x="2527300" y="6019800"/>
          <p14:tracePt t="115146" x="2514600" y="6013450"/>
          <p14:tracePt t="115162" x="2508250" y="6007100"/>
          <p14:tracePt t="115179" x="2501900" y="6000750"/>
          <p14:tracePt t="115196" x="2495550" y="5994400"/>
          <p14:tracePt t="115212" x="2489200" y="5988050"/>
          <p14:tracePt t="115229" x="2482850" y="5981700"/>
          <p14:tracePt t="115246" x="2476500" y="5969000"/>
          <p14:tracePt t="115262" x="2470150" y="5962650"/>
          <p14:tracePt t="115279" x="2451100" y="5937250"/>
          <p14:tracePt t="115295" x="2432050" y="5911850"/>
          <p14:tracePt t="115312" x="2413000" y="5873750"/>
          <p14:tracePt t="115329" x="2400300" y="5842000"/>
          <p14:tracePt t="115345" x="2387600" y="5810250"/>
          <p14:tracePt t="115362" x="2374900" y="5772150"/>
          <p14:tracePt t="115379" x="2368550" y="5746750"/>
          <p14:tracePt t="115395" x="2368550" y="5715000"/>
          <p14:tracePt t="115412" x="2368550" y="5676900"/>
          <p14:tracePt t="115429" x="2368550" y="5645150"/>
          <p14:tracePt t="115445" x="2368550" y="5600700"/>
          <p14:tracePt t="115446" x="2374900" y="5588000"/>
          <p14:tracePt t="115462" x="2387600" y="5556250"/>
          <p14:tracePt t="115478" x="2400300" y="5530850"/>
          <p14:tracePt t="115495" x="2406650" y="5518150"/>
          <p14:tracePt t="115512" x="2419350" y="5511800"/>
          <p14:tracePt t="115529" x="2432050" y="5499100"/>
          <p14:tracePt t="115545" x="2444750" y="5499100"/>
          <p14:tracePt t="115562" x="2463800" y="5492750"/>
          <p14:tracePt t="115579" x="2482850" y="5492750"/>
          <p14:tracePt t="115595" x="2540000" y="5499100"/>
          <p14:tracePt t="115612" x="2571750" y="5505450"/>
          <p14:tracePt t="115628" x="2609850" y="5518150"/>
          <p14:tracePt t="115645" x="2641600" y="5530850"/>
          <p14:tracePt t="115662" x="2679700" y="5549900"/>
          <p14:tracePt t="115678" x="2698750" y="5562600"/>
          <p14:tracePt t="115695" x="2711450" y="5568950"/>
          <p14:tracePt t="115696" x="2717800" y="5575300"/>
          <p14:tracePt t="115712" x="2724150" y="5588000"/>
          <p14:tracePt t="115728" x="2736850" y="5600700"/>
          <p14:tracePt t="115745" x="2749550" y="5632450"/>
          <p14:tracePt t="115762" x="2762250" y="5664200"/>
          <p14:tracePt t="115778" x="2774950" y="5702300"/>
          <p14:tracePt t="115795" x="2787650" y="5734050"/>
          <p14:tracePt t="115812" x="2794000" y="5772150"/>
          <p14:tracePt t="115828" x="2800350" y="5810250"/>
          <p14:tracePt t="115845" x="2800350" y="5861050"/>
          <p14:tracePt t="115846" x="2800350" y="5873750"/>
          <p14:tracePt t="115862" x="2800350" y="5911850"/>
          <p14:tracePt t="115878" x="2800350" y="5937250"/>
          <p14:tracePt t="115895" x="2787650" y="5956300"/>
          <p14:tracePt t="115912" x="2774950" y="5981700"/>
          <p14:tracePt t="115928" x="2768600" y="5994400"/>
          <p14:tracePt t="115945" x="2755900" y="6007100"/>
          <p14:tracePt t="115962" x="2755900" y="6026150"/>
          <p14:tracePt t="115978" x="2749550" y="6032500"/>
          <p14:tracePt t="115995" x="2743200" y="6038850"/>
          <p14:tracePt t="116011" x="2736850" y="6045200"/>
          <p14:tracePt t="116028" x="2730500" y="6051550"/>
          <p14:tracePt t="116045" x="2724150" y="6057900"/>
          <p14:tracePt t="116061" x="2711450" y="6057900"/>
          <p14:tracePt t="116078" x="2692400" y="6057900"/>
          <p14:tracePt t="116095" x="2660650" y="6051550"/>
          <p14:tracePt t="116111" x="2616200" y="6038850"/>
          <p14:tracePt t="116112" x="2597150" y="6032500"/>
          <p14:tracePt t="116128" x="2565400" y="6007100"/>
          <p14:tracePt t="116145" x="2527300" y="5988050"/>
          <p14:tracePt t="116161" x="2501900" y="5962650"/>
          <p14:tracePt t="116178" x="2501900" y="5949950"/>
          <p14:tracePt t="116322" x="2508250" y="5949950"/>
          <p14:tracePt t="116330" x="2527300" y="5949950"/>
          <p14:tracePt t="116338" x="2540000" y="5949950"/>
          <p14:tracePt t="116346" x="2559050" y="5949950"/>
          <p14:tracePt t="116361" x="2590800" y="5949950"/>
          <p14:tracePt t="116378" x="2762250" y="5956300"/>
          <p14:tracePt t="116395" x="2933700" y="5975350"/>
          <p14:tracePt t="116411" x="3111500" y="5975350"/>
          <p14:tracePt t="116428" x="3302000" y="5975350"/>
          <p14:tracePt t="116445" x="3486150" y="5962650"/>
          <p14:tracePt t="116461" x="3663950" y="5956300"/>
          <p14:tracePt t="116478" x="3860800" y="5956300"/>
          <p14:tracePt t="116495" x="4241800" y="5969000"/>
          <p14:tracePt t="116511" x="4483100" y="5962650"/>
          <p14:tracePt t="116528" x="4730750" y="5956300"/>
          <p14:tracePt t="116544" x="4914900" y="5943600"/>
          <p14:tracePt t="116561" x="5092700" y="5937250"/>
          <p14:tracePt t="116578" x="5232400" y="5949950"/>
          <p14:tracePt t="116594" x="5340350" y="5949950"/>
          <p14:tracePt t="116611" x="5435600" y="5956300"/>
          <p14:tracePt t="116612" x="5480050" y="5962650"/>
          <p14:tracePt t="116628" x="5530850" y="5962650"/>
          <p14:tracePt t="116644" x="5549900" y="5962650"/>
          <p14:tracePt t="116661" x="5556250" y="5962650"/>
          <p14:tracePt t="116677" x="5581650" y="5956300"/>
          <p14:tracePt t="116694" x="5600700" y="5949950"/>
          <p14:tracePt t="116711" x="5632450" y="5949950"/>
          <p14:tracePt t="116728" x="5689600" y="5943600"/>
          <p14:tracePt t="116744" x="5778500" y="5943600"/>
          <p14:tracePt t="116761" x="5873750" y="5943600"/>
          <p14:tracePt t="116777" x="6070600" y="5969000"/>
          <p14:tracePt t="116794" x="6165850" y="5975350"/>
          <p14:tracePt t="116811" x="6210300" y="5981700"/>
          <p14:tracePt t="116827" x="6242050" y="5988050"/>
          <p14:tracePt t="116844" x="6286500" y="5994400"/>
          <p14:tracePt t="116861" x="6330950" y="5994400"/>
          <p14:tracePt t="116878" x="6394450" y="6007100"/>
          <p14:tracePt t="116894" x="6445250" y="6007100"/>
          <p14:tracePt t="116911" x="6483350" y="6013450"/>
          <p14:tracePt t="116927" x="6521450" y="6019800"/>
          <p14:tracePt t="116944" x="6546850" y="6019800"/>
          <p14:tracePt t="116960" x="6565900" y="6026150"/>
          <p14:tracePt t="116977" x="6604000" y="6032500"/>
          <p14:tracePt t="116994" x="6635750" y="6038850"/>
          <p14:tracePt t="117011" x="6673850" y="6051550"/>
          <p14:tracePt t="117027" x="6686550" y="6057900"/>
          <p14:tracePt t="117028" x="6692900" y="6057900"/>
          <p14:tracePt t="117654" x="6699250" y="6057900"/>
          <p14:tracePt t="117671" x="6699250" y="6051550"/>
          <p14:tracePt t="117678" x="6705600" y="6051550"/>
          <p14:tracePt t="117686" x="6711950" y="6051550"/>
          <p14:tracePt t="117700" x="6711950" y="6045200"/>
          <p14:tracePt t="117710" x="6711950" y="6038850"/>
          <p14:tracePt t="117727" x="6718300" y="6038850"/>
          <p14:tracePt t="117743" x="6724650" y="6032500"/>
          <p14:tracePt t="117760" x="6731000" y="6026150"/>
          <p14:tracePt t="117872" x="6731000" y="6019800"/>
          <p14:tracePt t="117888" x="6737350" y="6019800"/>
          <p14:tracePt t="117896" x="6743700" y="6019800"/>
          <p14:tracePt t="117909" x="6743700" y="6013450"/>
          <p14:tracePt t="118170" x="6737350" y="6013450"/>
          <p14:tracePt t="118210" x="6731000" y="6013450"/>
          <p14:tracePt t="118234" x="6724650" y="6013450"/>
          <p14:tracePt t="118240" x="6718300" y="6019800"/>
          <p14:tracePt t="118280" x="6711950" y="6026150"/>
          <p14:tracePt t="118288" x="6705600" y="6026150"/>
          <p14:tracePt t="118304" x="6705600" y="6032500"/>
          <p14:tracePt t="118328" x="6699250" y="6032500"/>
          <p14:tracePt t="118342" x="6692900" y="6032500"/>
          <p14:tracePt t="118374" x="6686550" y="6032500"/>
          <p14:tracePt t="118428" x="6680200" y="6032500"/>
          <p14:tracePt t="118436" x="6673850" y="6032500"/>
          <p14:tracePt t="118452" x="6667500" y="6032500"/>
          <p14:tracePt t="118460" x="6661150" y="6032500"/>
          <p14:tracePt t="118476" x="6642100" y="6019800"/>
          <p14:tracePt t="118493" x="6616700" y="6013450"/>
          <p14:tracePt t="118509" x="6604000" y="6007100"/>
          <p14:tracePt t="118526" x="6591300" y="5994400"/>
          <p14:tracePt t="118543" x="6584950" y="5988050"/>
          <p14:tracePt t="118559" x="6572250" y="5981700"/>
          <p14:tracePt t="118576" x="6565900" y="5975350"/>
          <p14:tracePt t="118593" x="6559550" y="5975350"/>
          <p14:tracePt t="118656" x="6559550" y="5969000"/>
          <p14:tracePt t="118710" x="6553200" y="5969000"/>
          <p14:tracePt t="118734" x="6553200" y="5962650"/>
          <p14:tracePt t="118750" x="6546850" y="5962650"/>
          <p14:tracePt t="118759" x="6540500" y="5956300"/>
          <p14:tracePt t="118774" x="6534150" y="5956300"/>
          <p14:tracePt t="118788" x="6534150" y="5949950"/>
          <p14:tracePt t="118890" x="6540500" y="5949950"/>
          <p14:tracePt t="118898" x="6553200" y="5949950"/>
          <p14:tracePt t="118909" x="6565900" y="5949950"/>
          <p14:tracePt t="118926" x="6604000" y="5949950"/>
          <p14:tracePt t="118942" x="6629400" y="5949950"/>
          <p14:tracePt t="118959" x="6642100" y="5949950"/>
          <p14:tracePt t="118976" x="6654800" y="5949950"/>
          <p14:tracePt t="119196" x="6654800" y="5943600"/>
          <p14:tracePt t="119204" x="6661150" y="5937250"/>
          <p14:tracePt t="119212" x="6667500" y="5937250"/>
          <p14:tracePt t="119225" x="6667500" y="5930900"/>
          <p14:tracePt t="119242" x="6673850" y="5918200"/>
          <p14:tracePt t="119259" x="6673850" y="5905500"/>
          <p14:tracePt t="119275" x="6680200" y="5899150"/>
          <p14:tracePt t="119292" x="6680200" y="5892800"/>
          <p14:tracePt t="119309" x="6680200" y="5886450"/>
          <p14:tracePt t="119325" x="6680200" y="5873750"/>
          <p14:tracePt t="119342" x="6680200" y="5867400"/>
          <p14:tracePt t="119358" x="6680200" y="5854700"/>
          <p14:tracePt t="119384" x="6680200" y="5848350"/>
          <p14:tracePt t="119462" x="6680200" y="5842000"/>
          <p14:tracePt t="119478" x="6680200" y="5835650"/>
          <p14:tracePt t="119486" x="6680200" y="5829300"/>
          <p14:tracePt t="119494" x="6680200" y="5822950"/>
          <p14:tracePt t="119516" x="6680200" y="5816600"/>
          <p14:tracePt t="119532" x="6680200" y="5810250"/>
          <p14:tracePt t="119556" x="6686550" y="5810250"/>
          <p14:tracePt t="119588" x="6686550" y="5803900"/>
          <p14:tracePt t="119610" x="6686550" y="5797550"/>
          <p14:tracePt t="119618" x="6686550" y="5791200"/>
          <p14:tracePt t="119642" x="6686550" y="5784850"/>
          <p14:tracePt t="119650" x="6686550" y="5778500"/>
          <p14:tracePt t="119666" x="6686550" y="5772150"/>
          <p14:tracePt t="119682" x="6686550" y="5765800"/>
          <p14:tracePt t="120166" x="6692900" y="5759450"/>
          <p14:tracePt t="120174" x="6699250" y="5746750"/>
          <p14:tracePt t="120182" x="6705600" y="5734050"/>
          <p14:tracePt t="120191" x="6711950" y="5715000"/>
          <p14:tracePt t="120208" x="6724650" y="5683250"/>
          <p14:tracePt t="120225" x="6731000" y="5638800"/>
          <p14:tracePt t="120241" x="6737350" y="5600700"/>
          <p14:tracePt t="120258" x="6737350" y="5568950"/>
          <p14:tracePt t="120275" x="6737350" y="5524500"/>
          <p14:tracePt t="120291" x="6737350" y="5499100"/>
          <p14:tracePt t="120292" x="6731000" y="5492750"/>
          <p14:tracePt t="120308" x="6724650" y="5486400"/>
          <p14:tracePt t="120324" x="6718300" y="5480050"/>
          <p14:tracePt t="120341" x="6711950" y="5473700"/>
          <p14:tracePt t="120358" x="6705600" y="5473700"/>
          <p14:tracePt t="120374" x="6692900" y="5473700"/>
          <p14:tracePt t="120391" x="6680200" y="5473700"/>
          <p14:tracePt t="120408" x="6648450" y="5467350"/>
          <p14:tracePt t="120424" x="6591300" y="5454650"/>
          <p14:tracePt t="120441" x="6559550" y="5441950"/>
          <p14:tracePt t="120458" x="6540500" y="5435600"/>
          <p14:tracePt t="120474" x="6527800" y="5429250"/>
          <p14:tracePt t="120491" x="6521450" y="5429250"/>
          <p14:tracePt t="120507" x="6508750" y="5416550"/>
          <p14:tracePt t="120524" x="6502400" y="5410200"/>
          <p14:tracePt t="120541" x="6496050" y="5403850"/>
          <p14:tracePt t="120542" x="6496050" y="5397500"/>
          <p14:tracePt t="120558" x="6483350" y="5391150"/>
          <p14:tracePt t="120574" x="6477000" y="5378450"/>
          <p14:tracePt t="120590" x="6464300" y="5359400"/>
          <p14:tracePt t="120607" x="6451600" y="5340350"/>
          <p14:tracePt t="120624" x="6445250" y="5321300"/>
          <p14:tracePt t="120641" x="6432550" y="5314950"/>
          <p14:tracePt t="120657" x="6426200" y="5308600"/>
          <p14:tracePt t="120674" x="6419850" y="5295900"/>
          <p14:tracePt t="120691" x="6407150" y="5289550"/>
          <p14:tracePt t="120714" x="6400800" y="5289550"/>
          <p14:tracePt t="120800" x="6394450" y="5289550"/>
          <p14:tracePt t="120808" x="6388100" y="5289550"/>
          <p14:tracePt t="120816" x="6388100" y="5295900"/>
          <p14:tracePt t="120824" x="6381750" y="5295900"/>
          <p14:tracePt t="120841" x="6369050" y="5302250"/>
          <p14:tracePt t="120857" x="6362700" y="5302250"/>
          <p14:tracePt t="120874" x="6356350" y="5308600"/>
          <p14:tracePt t="120890" x="6343650" y="5314950"/>
          <p14:tracePt t="120907" x="6337300" y="5327650"/>
          <p14:tracePt t="120924" x="6324600" y="5334000"/>
          <p14:tracePt t="120940" x="6324600" y="5340350"/>
          <p14:tracePt t="120957" x="6318250" y="5340350"/>
          <p14:tracePt t="120974" x="6311900" y="5340350"/>
          <p14:tracePt t="121004" x="6311900" y="5346700"/>
          <p14:tracePt t="121584" x="6305550" y="5340350"/>
          <p14:tracePt t="121600" x="6292850" y="5327650"/>
          <p14:tracePt t="121606" x="6286500" y="5321300"/>
          <p14:tracePt t="121623" x="6280150" y="5314950"/>
          <p14:tracePt t="121640" x="6267450" y="5302250"/>
          <p14:tracePt t="121657" x="6261100" y="5295900"/>
          <p14:tracePt t="121673" x="6254750" y="5289550"/>
          <p14:tracePt t="121690" x="6254750" y="5283200"/>
          <p14:tracePt t="122280" x="6254750" y="5276850"/>
          <p14:tracePt t="122288" x="6267450" y="5270500"/>
          <p14:tracePt t="122304" x="6280150" y="5270500"/>
          <p14:tracePt t="122312" x="6286500" y="5264150"/>
          <p14:tracePt t="122323" x="6286500" y="5257800"/>
          <p14:tracePt t="122339" x="6299200" y="5257800"/>
          <p14:tracePt t="122366" x="6305550" y="5257800"/>
          <p14:tracePt t="122774" x="6318250" y="5257800"/>
          <p14:tracePt t="122783" x="6343650" y="5257800"/>
          <p14:tracePt t="122789" x="6375400" y="5257800"/>
          <p14:tracePt t="122806" x="6419850" y="5257800"/>
          <p14:tracePt t="122822" x="6457950" y="5257800"/>
          <p14:tracePt t="122839" x="6483350" y="5257800"/>
          <p14:tracePt t="122856" x="6496050" y="5257800"/>
          <p14:tracePt t="122890" x="6502400" y="5257800"/>
          <p14:tracePt t="122898" x="6508750" y="5257800"/>
          <p14:tracePt t="122906" x="6515100" y="5257800"/>
          <p14:tracePt t="122922" x="6553200" y="5264150"/>
          <p14:tracePt t="122939" x="6591300" y="5276850"/>
          <p14:tracePt t="122955" x="6629400" y="5289550"/>
          <p14:tracePt t="122972" x="6654800" y="5295900"/>
          <p14:tracePt t="122988" x="6686550" y="5295900"/>
          <p14:tracePt t="123005" x="6711950" y="5295900"/>
          <p14:tracePt t="123022" x="6743700" y="5295900"/>
          <p14:tracePt t="123039" x="6788150" y="5295900"/>
          <p14:tracePt t="123056" x="6838950" y="5295900"/>
          <p14:tracePt t="123072" x="6870700" y="5295900"/>
          <p14:tracePt t="123088" x="6896100" y="5295900"/>
          <p14:tracePt t="123105" x="6921500" y="5295900"/>
          <p14:tracePt t="123122" x="6940550" y="5295900"/>
          <p14:tracePt t="123138" x="6953250" y="5289550"/>
          <p14:tracePt t="123156" x="6965950" y="5283200"/>
          <p14:tracePt t="123172" x="6972300" y="5283200"/>
          <p14:tracePt t="123189" x="6978650" y="5283200"/>
          <p14:tracePt t="123220" x="6985000" y="5283200"/>
          <p14:tracePt t="123228" x="6991350" y="5283200"/>
          <p14:tracePt t="123238" x="6997700" y="5283200"/>
          <p14:tracePt t="123255" x="7004050" y="5283200"/>
          <p14:tracePt t="123272" x="7010400" y="5283200"/>
          <p14:tracePt t="123288" x="7010400" y="5276850"/>
          <p14:tracePt t="123424" x="7016750" y="5276850"/>
          <p14:tracePt t="123438" x="7023100" y="5276850"/>
          <p14:tracePt t="123446" x="7029450" y="5276850"/>
          <p14:tracePt t="123455" x="7035800" y="5276850"/>
          <p14:tracePt t="123472" x="7042150" y="5276850"/>
          <p14:tracePt t="123488" x="7061200" y="5276850"/>
          <p14:tracePt t="123505" x="7067550" y="5276850"/>
          <p14:tracePt t="123522" x="7073900" y="5276850"/>
          <p14:tracePt t="123538" x="7080250" y="5276850"/>
          <p14:tracePt t="123555" x="7092950" y="5276850"/>
          <p14:tracePt t="123572" x="7105650" y="5276850"/>
          <p14:tracePt t="123588" x="7118350" y="5270500"/>
          <p14:tracePt t="123605" x="7143750" y="5264150"/>
          <p14:tracePt t="123622" x="7162800" y="5264150"/>
          <p14:tracePt t="123638" x="7188200" y="5264150"/>
          <p14:tracePt t="123655" x="7200900" y="5264150"/>
          <p14:tracePt t="123671" x="7213600" y="5264150"/>
          <p14:tracePt t="123688" x="7219950" y="5264150"/>
          <p14:tracePt t="123705" x="7239000" y="5264150"/>
          <p14:tracePt t="123721" x="7245350" y="5264150"/>
          <p14:tracePt t="123738" x="7258050" y="5257800"/>
          <p14:tracePt t="123755" x="7270750" y="5257800"/>
          <p14:tracePt t="123771" x="7283450" y="5257800"/>
          <p14:tracePt t="123788" x="7289800" y="5257800"/>
          <p14:tracePt t="123805" x="7308850" y="5257800"/>
          <p14:tracePt t="123822" x="7321550" y="5264150"/>
          <p14:tracePt t="123846" x="7327900" y="5264150"/>
          <p14:tracePt t="123855" x="7334250" y="5264150"/>
          <p14:tracePt t="123871" x="7340600" y="5264150"/>
          <p14:tracePt t="124988" x="7340600" y="5270500"/>
          <p14:tracePt t="125004" x="7321550" y="5283200"/>
          <p14:tracePt t="125012" x="7308850" y="5289550"/>
          <p14:tracePt t="125020" x="7296150" y="5295900"/>
          <p14:tracePt t="125037" x="7258050" y="5302250"/>
          <p14:tracePt t="125054" x="7219950" y="5321300"/>
          <p14:tracePt t="125070" x="7181850" y="5340350"/>
          <p14:tracePt t="125087" x="7162800" y="5353050"/>
          <p14:tracePt t="125103" x="7150100" y="5353050"/>
          <p14:tracePt t="125120" x="7143750" y="5359400"/>
          <p14:tracePt t="125184" x="7150100" y="5359400"/>
          <p14:tracePt t="125192" x="7169150" y="5359400"/>
          <p14:tracePt t="125203" x="7194550" y="5359400"/>
          <p14:tracePt t="125220" x="7232650" y="5372100"/>
          <p14:tracePt t="125237" x="7270750" y="5384800"/>
          <p14:tracePt t="125254" x="7289800" y="5397500"/>
          <p14:tracePt t="125348" x="7277100" y="5403850"/>
          <p14:tracePt t="125356" x="7258050" y="5403850"/>
          <p14:tracePt t="125370" x="7232650" y="5410200"/>
          <p14:tracePt t="125387" x="7200900" y="5410200"/>
          <p14:tracePt t="125403" x="7194550" y="541655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25174"/>
            <a:ext cx="5425910" cy="922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AC20-F2F0-458D-A249-ACC5488C64A0}" type="slidenum">
              <a:rPr lang="en-US" altLang="th-TH" smtClean="0"/>
              <a:pPr/>
              <a:t>25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228600" y="304800"/>
            <a:ext cx="830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Load impedance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ที่ทำให้เกิดการถ่ายเท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ได้สูงที่สุดคือ 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951131"/>
            <a:ext cx="4686706" cy="59441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09550" y="1635562"/>
            <a:ext cx="3499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ที่สูงที่สุดคือ 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510" y="2025174"/>
            <a:ext cx="1219306" cy="9144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3939" b="-1"/>
          <a:stretch/>
        </p:blipFill>
        <p:spPr>
          <a:xfrm>
            <a:off x="2712902" y="3352800"/>
            <a:ext cx="1219306" cy="387981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893" y="3408394"/>
            <a:ext cx="1501270" cy="358171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11" name="Straight Arrow Connector 10"/>
          <p:cNvCxnSpPr>
            <a:stCxn id="8" idx="0"/>
          </p:cNvCxnSpPr>
          <p:nvPr/>
        </p:nvCxnSpPr>
        <p:spPr>
          <a:xfrm flipV="1">
            <a:off x="3322555" y="2916284"/>
            <a:ext cx="258845" cy="4365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0"/>
          </p:cNvCxnSpPr>
          <p:nvPr/>
        </p:nvCxnSpPr>
        <p:spPr>
          <a:xfrm flipH="1" flipV="1">
            <a:off x="5562600" y="2916283"/>
            <a:ext cx="331928" cy="49211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7175" y="4267200"/>
            <a:ext cx="8215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ในกรณีที่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Resistor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อย่างเดียว จะได้ค่า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ที่ทำให้เกิด</a:t>
            </a:r>
          </a:p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การถ่ายเทพลังงานสูงที่สุดคือ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568" y="4774044"/>
            <a:ext cx="3497883" cy="640135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248400" y="1905000"/>
            <a:ext cx="1219200" cy="1143000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080"/>
    </mc:Choice>
    <mc:Fallback xmlns="">
      <p:transition spd="slow" advTm="11908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075" x="7194550" y="5397500"/>
          <p14:tracePt t="2083" x="7169150" y="5314950"/>
          <p14:tracePt t="2091" x="7143750" y="5213350"/>
          <p14:tracePt t="2100" x="7112000" y="5137150"/>
          <p14:tracePt t="2117" x="7048500" y="4991100"/>
          <p14:tracePt t="2134" x="6997700" y="4851400"/>
          <p14:tracePt t="2150" x="6985000" y="4660900"/>
          <p14:tracePt t="2167" x="6953250" y="4470400"/>
          <p14:tracePt t="2183" x="6940550" y="4318000"/>
          <p14:tracePt t="2199" x="6921500" y="4241800"/>
          <p14:tracePt t="2216" x="6870700" y="4140200"/>
          <p14:tracePt t="2233" x="6826250" y="4038600"/>
          <p14:tracePt t="2250" x="6788150" y="3937000"/>
          <p14:tracePt t="2267" x="6762750" y="3841750"/>
          <p14:tracePt t="2283" x="6737350" y="3784600"/>
          <p14:tracePt t="2300" x="6711950" y="3727450"/>
          <p14:tracePt t="2301" x="6692900" y="3702050"/>
          <p14:tracePt t="2317" x="6629400" y="3644900"/>
          <p14:tracePt t="2333" x="6553200" y="3549650"/>
          <p14:tracePt t="2350" x="6426200" y="3448050"/>
          <p14:tracePt t="2367" x="6305550" y="3352800"/>
          <p14:tracePt t="2383" x="6165850" y="3232150"/>
          <p14:tracePt t="2400" x="5994400" y="3086100"/>
          <p14:tracePt t="2417" x="5702300" y="2933700"/>
          <p14:tracePt t="2433" x="5378450" y="2781300"/>
          <p14:tracePt t="2450" x="5092700" y="2686050"/>
          <p14:tracePt t="2451" x="4991100" y="2641600"/>
          <p14:tracePt t="2467" x="4800600" y="2565400"/>
          <p14:tracePt t="2483" x="4635500" y="2501900"/>
          <p14:tracePt t="2500" x="4476750" y="2451100"/>
          <p14:tracePt t="2516" x="4356100" y="2400300"/>
          <p14:tracePt t="2533" x="4254500" y="2368550"/>
          <p14:tracePt t="2550" x="4152900" y="2343150"/>
          <p14:tracePt t="2567" x="4000500" y="2305050"/>
          <p14:tracePt t="2583" x="3886200" y="2279650"/>
          <p14:tracePt t="2600" x="3778250" y="2241550"/>
          <p14:tracePt t="2616" x="3644900" y="2190750"/>
          <p14:tracePt t="2633" x="3511550" y="2139950"/>
          <p14:tracePt t="2649" x="3359150" y="2095500"/>
          <p14:tracePt t="2666" x="3213100" y="2057400"/>
          <p14:tracePt t="2683" x="3073400" y="2012950"/>
          <p14:tracePt t="2700" x="2927350" y="1974850"/>
          <p14:tracePt t="2717" x="2762250" y="1930400"/>
          <p14:tracePt t="2733" x="2641600" y="1917700"/>
          <p14:tracePt t="2750" x="2520950" y="1892300"/>
          <p14:tracePt t="2766" x="2393950" y="1879600"/>
          <p14:tracePt t="2783" x="2266950" y="1866900"/>
          <p14:tracePt t="2800" x="2146300" y="1860550"/>
          <p14:tracePt t="2816" x="2038350" y="1860550"/>
          <p14:tracePt t="2833" x="1962150" y="1866900"/>
          <p14:tracePt t="2849" x="1885950" y="1879600"/>
          <p14:tracePt t="2866" x="1854200" y="1879600"/>
          <p14:tracePt t="2883" x="1841500" y="1879600"/>
          <p14:tracePt t="2900" x="1835150" y="1879600"/>
          <p14:tracePt t="2921" x="1828800" y="1879600"/>
          <p14:tracePt t="4848" x="1803400" y="1885950"/>
          <p14:tracePt t="4853" x="1771650" y="1892300"/>
          <p14:tracePt t="4864" x="1746250" y="1892300"/>
          <p14:tracePt t="4881" x="1689100" y="1898650"/>
          <p14:tracePt t="4898" x="1644650" y="1898650"/>
          <p14:tracePt t="4914" x="1606550" y="1905000"/>
          <p14:tracePt t="4918" x="1600200" y="1905000"/>
          <p14:tracePt t="4931" x="1587500" y="1905000"/>
          <p14:tracePt t="4948" x="1581150" y="1905000"/>
          <p14:tracePt t="5573" x="1587500" y="1911350"/>
          <p14:tracePt t="5581" x="1606550" y="1911350"/>
          <p14:tracePt t="5589" x="1625600" y="1917700"/>
          <p14:tracePt t="5597" x="1638300" y="1917700"/>
          <p14:tracePt t="5614" x="1682750" y="1917700"/>
          <p14:tracePt t="5630" x="1720850" y="1924050"/>
          <p14:tracePt t="5647" x="1765300" y="1924050"/>
          <p14:tracePt t="5664" x="1822450" y="1936750"/>
          <p14:tracePt t="5680" x="1911350" y="1949450"/>
          <p14:tracePt t="5696" x="2000250" y="1962150"/>
          <p14:tracePt t="5713" x="2095500" y="1974850"/>
          <p14:tracePt t="5730" x="2197100" y="1981200"/>
          <p14:tracePt t="5731" x="2235200" y="1981200"/>
          <p14:tracePt t="5747" x="2311400" y="1981200"/>
          <p14:tracePt t="5763" x="2368550" y="1981200"/>
          <p14:tracePt t="5780" x="2406650" y="1981200"/>
          <p14:tracePt t="5797" x="2425700" y="1981200"/>
          <p14:tracePt t="5814" x="2432050" y="1981200"/>
          <p14:tracePt t="5830" x="2444750" y="1981200"/>
          <p14:tracePt t="5847" x="2451100" y="1981200"/>
          <p14:tracePt t="6231" x="2482850" y="1974850"/>
          <p14:tracePt t="6239" x="2527300" y="1968500"/>
          <p14:tracePt t="6247" x="2578100" y="1968500"/>
          <p14:tracePt t="6264" x="2698750" y="1949450"/>
          <p14:tracePt t="6280" x="2838450" y="1949450"/>
          <p14:tracePt t="6296" x="2978150" y="1949450"/>
          <p14:tracePt t="6313" x="3086100" y="1968500"/>
          <p14:tracePt t="6330" x="3143250" y="1968500"/>
          <p14:tracePt t="6346" x="3162300" y="1968500"/>
          <p14:tracePt t="7195" x="3168650" y="1968500"/>
          <p14:tracePt t="7211" x="3200400" y="1962150"/>
          <p14:tracePt t="7217" x="3295650" y="1955800"/>
          <p14:tracePt t="7229" x="3409950" y="1936750"/>
          <p14:tracePt t="7246" x="3644900" y="1917700"/>
          <p14:tracePt t="7262" x="3905250" y="1860550"/>
          <p14:tracePt t="7279" x="4241800" y="1790700"/>
          <p14:tracePt t="7296" x="4603750" y="1708150"/>
          <p14:tracePt t="7312" x="5048250" y="1619250"/>
          <p14:tracePt t="7329" x="5219700" y="1555750"/>
          <p14:tracePt t="7346" x="5321300" y="1504950"/>
          <p14:tracePt t="7362" x="5365750" y="1485900"/>
          <p14:tracePt t="7379" x="5397500" y="1460500"/>
          <p14:tracePt t="7396" x="5403850" y="1447800"/>
          <p14:tracePt t="7413" x="5416550" y="1441450"/>
          <p14:tracePt t="7413" x="5416550" y="1435100"/>
          <p14:tracePt t="7531" x="5391150" y="1428750"/>
          <p14:tracePt t="7539" x="5359400" y="1422400"/>
          <p14:tracePt t="7547" x="5302250" y="1416050"/>
          <p14:tracePt t="7562" x="5257800" y="1409700"/>
          <p14:tracePt t="7579" x="5054600" y="1384300"/>
          <p14:tracePt t="7595" x="4883150" y="1384300"/>
          <p14:tracePt t="7612" x="4686300" y="1397000"/>
          <p14:tracePt t="7631" x="4464050" y="1397000"/>
          <p14:tracePt t="7645" x="4260850" y="1390650"/>
          <p14:tracePt t="7662" x="4070350" y="1409700"/>
          <p14:tracePt t="7679" x="3841750" y="1466850"/>
          <p14:tracePt t="7695" x="3702050" y="1479550"/>
          <p14:tracePt t="7712" x="3536950" y="1485900"/>
          <p14:tracePt t="7729" x="3384550" y="1485900"/>
          <p14:tracePt t="7745" x="3257550" y="1479550"/>
          <p14:tracePt t="7762" x="3168650" y="1466850"/>
          <p14:tracePt t="7779" x="3079750" y="1447800"/>
          <p14:tracePt t="7795" x="2978150" y="1435100"/>
          <p14:tracePt t="7812" x="2851150" y="1409700"/>
          <p14:tracePt t="7813" x="2781300" y="1403350"/>
          <p14:tracePt t="7829" x="2698750" y="1397000"/>
          <p14:tracePt t="7845" x="2628900" y="1397000"/>
          <p14:tracePt t="7862" x="2584450" y="1397000"/>
          <p14:tracePt t="7879" x="2540000" y="1397000"/>
          <p14:tracePt t="7895" x="2501900" y="1397000"/>
          <p14:tracePt t="7912" x="2457450" y="1397000"/>
          <p14:tracePt t="7928" x="2393950" y="1377950"/>
          <p14:tracePt t="7945" x="2292350" y="1358900"/>
          <p14:tracePt t="7962" x="2222500" y="1346200"/>
          <p14:tracePt t="7978" x="2184400" y="1333500"/>
          <p14:tracePt t="7995" x="2165350" y="1333500"/>
          <p14:tracePt t="8012" x="2159000" y="1333500"/>
          <p14:tracePt t="8479" x="2171700" y="1333500"/>
          <p14:tracePt t="8487" x="2197100" y="1339850"/>
          <p14:tracePt t="8495" x="2222500" y="1339850"/>
          <p14:tracePt t="8511" x="2292350" y="1339850"/>
          <p14:tracePt t="8528" x="2400300" y="1339850"/>
          <p14:tracePt t="8545" x="2590800" y="1327150"/>
          <p14:tracePt t="8561" x="2838450" y="1314450"/>
          <p14:tracePt t="8578" x="3143250" y="1314450"/>
          <p14:tracePt t="8595" x="3733800" y="1377950"/>
          <p14:tracePt t="8611" x="4191000" y="1371600"/>
          <p14:tracePt t="8629" x="4610100" y="1358900"/>
          <p14:tracePt t="8644" x="4902200" y="1339850"/>
          <p14:tracePt t="8661" x="5124450" y="1339850"/>
          <p14:tracePt t="8678" x="5340350" y="1339850"/>
          <p14:tracePt t="8694" x="5518150" y="1358900"/>
          <p14:tracePt t="8711" x="5657850" y="1358900"/>
          <p14:tracePt t="8728" x="5721350" y="1358900"/>
          <p14:tracePt t="8729" x="5740400" y="1358900"/>
          <p14:tracePt t="8745" x="5759450" y="1358900"/>
          <p14:tracePt t="8761" x="5778500" y="1358900"/>
          <p14:tracePt t="8778" x="5816600" y="1358900"/>
          <p14:tracePt t="8794" x="5854700" y="1371600"/>
          <p14:tracePt t="8811" x="5924550" y="1384300"/>
          <p14:tracePt t="8828" x="5981700" y="1397000"/>
          <p14:tracePt t="8844" x="6032500" y="1409700"/>
          <p14:tracePt t="8861" x="6057900" y="1416050"/>
          <p14:tracePt t="8878" x="6076950" y="1416050"/>
          <p14:tracePt t="8894" x="6089650" y="1416050"/>
          <p14:tracePt t="8911" x="6102350" y="1416050"/>
          <p14:tracePt t="8928" x="6121400" y="1416050"/>
          <p14:tracePt t="8944" x="6140450" y="1409700"/>
          <p14:tracePt t="8961" x="6146800" y="1409700"/>
          <p14:tracePt t="8978" x="6153150" y="1397000"/>
          <p14:tracePt t="8979" x="6159500" y="1397000"/>
          <p14:tracePt t="8995" x="6172200" y="1384300"/>
          <p14:tracePt t="9011" x="6178550" y="1377950"/>
          <p14:tracePt t="9027" x="6184900" y="1365250"/>
          <p14:tracePt t="9044" x="6197600" y="1352550"/>
          <p14:tracePt t="9061" x="6203950" y="1346200"/>
          <p14:tracePt t="9078" x="6203950" y="1333500"/>
          <p14:tracePt t="9094" x="6210300" y="1327150"/>
          <p14:tracePt t="9111" x="6216650" y="1314450"/>
          <p14:tracePt t="9128" x="6216650" y="1308100"/>
          <p14:tracePt t="9144" x="6216650" y="1295400"/>
          <p14:tracePt t="9160" x="6223000" y="1289050"/>
          <p14:tracePt t="9177" x="6223000" y="1282700"/>
          <p14:tracePt t="9208" x="6229350" y="1282700"/>
          <p14:tracePt t="9339" x="6229350" y="1276350"/>
          <p14:tracePt t="9347" x="6229350" y="1270000"/>
          <p14:tracePt t="9360" x="6229350" y="1263650"/>
          <p14:tracePt t="9377" x="6229350" y="1250950"/>
          <p14:tracePt t="9394" x="6229350" y="1238250"/>
          <p14:tracePt t="9395" x="6229350" y="1231900"/>
          <p14:tracePt t="9410" x="6229350" y="1225550"/>
          <p14:tracePt t="9429" x="6229350" y="1219200"/>
          <p14:tracePt t="9444" x="6229350" y="1212850"/>
          <p14:tracePt t="9473" x="6223000" y="1212850"/>
          <p14:tracePt t="9691" x="6223000" y="1219200"/>
          <p14:tracePt t="9699" x="6216650" y="1225550"/>
          <p14:tracePt t="9710" x="6210300" y="1231900"/>
          <p14:tracePt t="9727" x="6197600" y="1244600"/>
          <p14:tracePt t="9744" x="6184900" y="1250950"/>
          <p14:tracePt t="9817" x="6184900" y="1257300"/>
          <p14:tracePt t="9841" x="6178550" y="1276350"/>
          <p14:tracePt t="9849" x="6172200" y="1282700"/>
          <p14:tracePt t="9860" x="6165850" y="1295400"/>
          <p14:tracePt t="9877" x="6153150" y="1333500"/>
          <p14:tracePt t="9894" x="6115050" y="1384300"/>
          <p14:tracePt t="9895" x="6102350" y="1403350"/>
          <p14:tracePt t="9910" x="6076950" y="1428750"/>
          <p14:tracePt t="9927" x="6013450" y="1562100"/>
          <p14:tracePt t="9943" x="5943600" y="1663700"/>
          <p14:tracePt t="9960" x="5861050" y="1803400"/>
          <p14:tracePt t="9977" x="5772150" y="1936750"/>
          <p14:tracePt t="9994" x="5708650" y="2082800"/>
          <p14:tracePt t="10010" x="5645150" y="2216150"/>
          <p14:tracePt t="10027" x="5600700" y="2349500"/>
          <p14:tracePt t="10043" x="5556250" y="2470150"/>
          <p14:tracePt t="10060" x="5530850" y="2565400"/>
          <p14:tracePt t="10077" x="5524500" y="2597150"/>
          <p14:tracePt t="10093" x="5524500" y="2603500"/>
          <p14:tracePt t="10110" x="5524500" y="2616200"/>
          <p14:tracePt t="10127" x="5530850" y="2641600"/>
          <p14:tracePt t="10143" x="5537200" y="2667000"/>
          <p14:tracePt t="10160" x="5556250" y="2705100"/>
          <p14:tracePt t="10161" x="5568950" y="2717800"/>
          <p14:tracePt t="10177" x="5594350" y="2755900"/>
          <p14:tracePt t="10193" x="5613400" y="2787650"/>
          <p14:tracePt t="10210" x="5645150" y="2819400"/>
          <p14:tracePt t="10226" x="5670550" y="2838450"/>
          <p14:tracePt t="10243" x="5676900" y="2851150"/>
          <p14:tracePt t="10260" x="5689600" y="2857500"/>
          <p14:tracePt t="10277" x="5695950" y="2863850"/>
          <p14:tracePt t="10293" x="5702300" y="2863850"/>
          <p14:tracePt t="10310" x="5708650" y="2870200"/>
          <p14:tracePt t="10326" x="5721350" y="2876550"/>
          <p14:tracePt t="10343" x="5727700" y="2882900"/>
          <p14:tracePt t="10360" x="5734050" y="2895600"/>
          <p14:tracePt t="10377" x="5746750" y="2901950"/>
          <p14:tracePt t="10393" x="5753100" y="2921000"/>
          <p14:tracePt t="10413" x="5772150" y="2959100"/>
          <p14:tracePt t="10427" x="5791200" y="2997200"/>
          <p14:tracePt t="10443" x="5816600" y="3054350"/>
          <p14:tracePt t="10460" x="5835650" y="3105150"/>
          <p14:tracePt t="10476" x="5854700" y="3187700"/>
          <p14:tracePt t="10493" x="5867400" y="3244850"/>
          <p14:tracePt t="10510" x="5880100" y="3295650"/>
          <p14:tracePt t="10526" x="5892800" y="3340100"/>
          <p14:tracePt t="10543" x="5905500" y="3365500"/>
          <p14:tracePt t="10560" x="5911850" y="3378200"/>
          <p14:tracePt t="10576" x="5911850" y="3390900"/>
          <p14:tracePt t="10577" x="5911850" y="3397250"/>
          <p14:tracePt t="10593" x="5918200" y="3409950"/>
          <p14:tracePt t="10609" x="5918200" y="3416300"/>
          <p14:tracePt t="10627" x="5918200" y="3429000"/>
          <p14:tracePt t="10662" x="5918200" y="3435350"/>
          <p14:tracePt t="10692" x="5918200" y="3441700"/>
          <p14:tracePt t="10819" x="5918200" y="3448050"/>
          <p14:tracePt t="10835" x="5911850" y="3448050"/>
          <p14:tracePt t="10843" x="5892800" y="3454400"/>
          <p14:tracePt t="10851" x="5867400" y="3460750"/>
          <p14:tracePt t="10860" x="5822950" y="3467100"/>
          <p14:tracePt t="10877" x="5676900" y="3486150"/>
          <p14:tracePt t="10892" x="5486400" y="3486150"/>
          <p14:tracePt t="10910" x="5219700" y="3473450"/>
          <p14:tracePt t="10926" x="4933950" y="3473450"/>
          <p14:tracePt t="10942" x="4686300" y="3473450"/>
          <p14:tracePt t="10959" x="4432300" y="3498850"/>
          <p14:tracePt t="10976" x="4324350" y="3517900"/>
          <p14:tracePt t="10992" x="4267200" y="3530600"/>
          <p14:tracePt t="11009" x="4235450" y="3543300"/>
          <p14:tracePt t="11026" x="4197350" y="3556000"/>
          <p14:tracePt t="11042" x="4171950" y="3562350"/>
          <p14:tracePt t="11059" x="4133850" y="3575050"/>
          <p14:tracePt t="11061" x="4121150" y="3581400"/>
          <p14:tracePt t="11076" x="4102100" y="3587750"/>
          <p14:tracePt t="11093" x="4025900" y="3606800"/>
          <p14:tracePt t="11109" x="3968750" y="3625850"/>
          <p14:tracePt t="11126" x="3911600" y="3638550"/>
          <p14:tracePt t="11142" x="3867150" y="3651250"/>
          <p14:tracePt t="11159" x="3816350" y="3663950"/>
          <p14:tracePt t="11176" x="3784600" y="3676650"/>
          <p14:tracePt t="11192" x="3746500" y="3689350"/>
          <p14:tracePt t="11209" x="3714750" y="3689350"/>
          <p14:tracePt t="11226" x="3676650" y="3695700"/>
          <p14:tracePt t="11242" x="3632200" y="3708400"/>
          <p14:tracePt t="11259" x="3600450" y="3714750"/>
          <p14:tracePt t="11276" x="3562350" y="3714750"/>
          <p14:tracePt t="11292" x="3517900" y="3714750"/>
          <p14:tracePt t="11309" x="3473450" y="3702050"/>
          <p14:tracePt t="11325" x="3441700" y="3695700"/>
          <p14:tracePt t="11342" x="3409950" y="3689350"/>
          <p14:tracePt t="11343" x="3384550" y="3683000"/>
          <p14:tracePt t="11359" x="3340100" y="3670300"/>
          <p14:tracePt t="11376" x="3308350" y="3657600"/>
          <p14:tracePt t="11392" x="3270250" y="3644900"/>
          <p14:tracePt t="11409" x="3238500" y="3632200"/>
          <p14:tracePt t="11425" x="3213100" y="3625850"/>
          <p14:tracePt t="11442" x="3200400" y="3619500"/>
          <p14:tracePt t="11459" x="3194050" y="3613150"/>
          <p14:tracePt t="11475" x="3181350" y="3606800"/>
          <p14:tracePt t="11492" x="3168650" y="3600450"/>
          <p14:tracePt t="11493" x="3162300" y="3600450"/>
          <p14:tracePt t="11509" x="3143250" y="3594100"/>
          <p14:tracePt t="11525" x="3130550" y="3587750"/>
          <p14:tracePt t="11542" x="3111500" y="3581400"/>
          <p14:tracePt t="11559" x="3098800" y="3581400"/>
          <p14:tracePt t="11575" x="3092450" y="3575050"/>
          <p14:tracePt t="11592" x="3073400" y="3575050"/>
          <p14:tracePt t="11609" x="3054350" y="3568700"/>
          <p14:tracePt t="11625" x="3048000" y="3568700"/>
          <p14:tracePt t="11642" x="3041650" y="3568700"/>
          <p14:tracePt t="11658" x="3035300" y="3568700"/>
          <p14:tracePt t="11675" x="3028950" y="3568700"/>
          <p14:tracePt t="11692" x="3016250" y="3568700"/>
          <p14:tracePt t="11708" x="3003550" y="3568700"/>
          <p14:tracePt t="11725" x="2978150" y="3575050"/>
          <p14:tracePt t="11742" x="2965450" y="3581400"/>
          <p14:tracePt t="11743" x="2959100" y="3581400"/>
          <p14:tracePt t="11759" x="2952750" y="3594100"/>
          <p14:tracePt t="11775" x="2946400" y="3600450"/>
          <p14:tracePt t="11791" x="2933700" y="3600450"/>
          <p14:tracePt t="11808" x="2927350" y="3600450"/>
          <p14:tracePt t="11829" x="2921000" y="3600450"/>
          <p14:tracePt t="11842" x="2914650" y="3600450"/>
          <p14:tracePt t="11858" x="2908300" y="3600450"/>
          <p14:tracePt t="11875" x="2895600" y="3606800"/>
          <p14:tracePt t="12041" x="2895600" y="3613150"/>
          <p14:tracePt t="12049" x="2914650" y="3619500"/>
          <p14:tracePt t="12058" x="2952750" y="3638550"/>
          <p14:tracePt t="12075" x="3060700" y="3676650"/>
          <p14:tracePt t="12091" x="3162300" y="3702050"/>
          <p14:tracePt t="12108" x="3270250" y="3714750"/>
          <p14:tracePt t="12125" x="3359150" y="3727450"/>
          <p14:tracePt t="12141" x="3409950" y="3740150"/>
          <p14:tracePt t="12158" x="3441700" y="3746500"/>
          <p14:tracePt t="12175" x="3448050" y="3746500"/>
          <p14:tracePt t="12229" x="3454400" y="3746500"/>
          <p14:tracePt t="12503" x="3460750" y="3740150"/>
          <p14:tracePt t="12511" x="3467100" y="3733800"/>
          <p14:tracePt t="12525" x="3467100" y="3714750"/>
          <p14:tracePt t="12541" x="3479800" y="3695700"/>
          <p14:tracePt t="12558" x="3479800" y="3683000"/>
          <p14:tracePt t="12574" x="3486150" y="3670300"/>
          <p14:tracePt t="12591" x="3492500" y="3657600"/>
          <p14:tracePt t="12608" x="3492500" y="3644900"/>
          <p14:tracePt t="12624" x="3492500" y="3625850"/>
          <p14:tracePt t="12641" x="3492500" y="3600450"/>
          <p14:tracePt t="12658" x="3492500" y="3575050"/>
          <p14:tracePt t="12675" x="3492500" y="3530600"/>
          <p14:tracePt t="12691" x="3492500" y="3492500"/>
          <p14:tracePt t="12708" x="3492500" y="3467100"/>
          <p14:tracePt t="12724" x="3492500" y="3435350"/>
          <p14:tracePt t="12741" x="3492500" y="3397250"/>
          <p14:tracePt t="12758" x="3492500" y="3365500"/>
          <p14:tracePt t="12774" x="3492500" y="3327400"/>
          <p14:tracePt t="12791" x="3492500" y="3251200"/>
          <p14:tracePt t="12808" x="3492500" y="3206750"/>
          <p14:tracePt t="12824" x="3492500" y="3149600"/>
          <p14:tracePt t="12841" x="3492500" y="3086100"/>
          <p14:tracePt t="12858" x="3479800" y="3035300"/>
          <p14:tracePt t="12874" x="3473450" y="3003550"/>
          <p14:tracePt t="12891" x="3473450" y="2971800"/>
          <p14:tracePt t="12908" x="3473450" y="2952750"/>
          <p14:tracePt t="12925" x="3467100" y="2933700"/>
          <p14:tracePt t="12925" x="3467100" y="2927350"/>
          <p14:tracePt t="12941" x="3467100" y="2921000"/>
          <p14:tracePt t="12957" x="3467100" y="2908300"/>
          <p14:tracePt t="12974" x="3467100" y="2901950"/>
          <p14:tracePt t="12991" x="3467100" y="2889250"/>
          <p14:tracePt t="13008" x="3467100" y="2882900"/>
          <p14:tracePt t="13024" x="3467100" y="2876550"/>
          <p14:tracePt t="13041" x="3467100" y="2857500"/>
          <p14:tracePt t="13057" x="3467100" y="2844800"/>
          <p14:tracePt t="13074" x="3467100" y="2838450"/>
          <p14:tracePt t="13091" x="3473450" y="2825750"/>
          <p14:tracePt t="13107" x="3473450" y="2813050"/>
          <p14:tracePt t="13124" x="3479800" y="2800350"/>
          <p14:tracePt t="13141" x="3486150" y="2781300"/>
          <p14:tracePt t="13157" x="3498850" y="2749550"/>
          <p14:tracePt t="13174" x="3511550" y="2717800"/>
          <p14:tracePt t="13175" x="3517900" y="2698750"/>
          <p14:tracePt t="13191" x="3524250" y="2686050"/>
          <p14:tracePt t="13207" x="3530600" y="2667000"/>
          <p14:tracePt t="13224" x="3536950" y="2660650"/>
          <p14:tracePt t="13240" x="3543300" y="2654300"/>
          <p14:tracePt t="13371" x="3556000" y="2667000"/>
          <p14:tracePt t="13379" x="3562350" y="2673350"/>
          <p14:tracePt t="13390" x="3568700" y="2673350"/>
          <p14:tracePt t="13408" x="3594100" y="2698750"/>
          <p14:tracePt t="13424" x="3632200" y="2730500"/>
          <p14:tracePt t="13441" x="3657600" y="2749550"/>
          <p14:tracePt t="13457" x="3663950" y="2755900"/>
          <p14:tracePt t="13474" x="3676650" y="2762250"/>
          <p14:tracePt t="13723" x="3676650" y="2768600"/>
          <p14:tracePt t="13731" x="3683000" y="2774950"/>
          <p14:tracePt t="13740" x="3689350" y="2774950"/>
          <p14:tracePt t="13757" x="3695700" y="2794000"/>
          <p14:tracePt t="13773" x="3708400" y="2813050"/>
          <p14:tracePt t="13790" x="3708400" y="2838450"/>
          <p14:tracePt t="13807" x="3708400" y="2863850"/>
          <p14:tracePt t="13823" x="3702050" y="2876550"/>
          <p14:tracePt t="13840" x="3689350" y="2876550"/>
          <p14:tracePt t="13841" x="3683000" y="2882900"/>
          <p14:tracePt t="13881" x="3676650" y="2882900"/>
          <p14:tracePt t="13911" x="3670300" y="2882900"/>
          <p14:tracePt t="13919" x="3663950" y="2876550"/>
          <p14:tracePt t="13927" x="3657600" y="2870200"/>
          <p14:tracePt t="13940" x="3651250" y="2863850"/>
          <p14:tracePt t="13957" x="3644900" y="2857500"/>
          <p14:tracePt t="13973" x="3632200" y="2838450"/>
          <p14:tracePt t="13990" x="3632200" y="2825750"/>
          <p14:tracePt t="14007" x="3632200" y="2819400"/>
          <p14:tracePt t="14023" x="3632200" y="2813050"/>
          <p14:tracePt t="14155" x="3651250" y="2825750"/>
          <p14:tracePt t="14161" x="3663950" y="2838450"/>
          <p14:tracePt t="14173" x="3683000" y="2851150"/>
          <p14:tracePt t="14190" x="3752850" y="2876550"/>
          <p14:tracePt t="14206" x="3892550" y="2895600"/>
          <p14:tracePt t="14223" x="4089400" y="2921000"/>
          <p14:tracePt t="14240" x="4254500" y="2933700"/>
          <p14:tracePt t="14256" x="4514850" y="2952750"/>
          <p14:tracePt t="14273" x="4673600" y="2952750"/>
          <p14:tracePt t="14289" x="4756150" y="2952750"/>
          <p14:tracePt t="14306" x="4813300" y="2952750"/>
          <p14:tracePt t="14323" x="4857750" y="2952750"/>
          <p14:tracePt t="14340" x="4889500" y="2940050"/>
          <p14:tracePt t="14357" x="4940300" y="2927350"/>
          <p14:tracePt t="14373" x="4972050" y="2914650"/>
          <p14:tracePt t="14389" x="4991100" y="2901950"/>
          <p14:tracePt t="14406" x="5010150" y="2895600"/>
          <p14:tracePt t="14423" x="5041900" y="2882900"/>
          <p14:tracePt t="14439" x="5080000" y="2876550"/>
          <p14:tracePt t="14456" x="5124450" y="2863850"/>
          <p14:tracePt t="14473" x="5168900" y="2851150"/>
          <p14:tracePt t="14489" x="5200650" y="2838450"/>
          <p14:tracePt t="14506" x="5238750" y="2825750"/>
          <p14:tracePt t="14507" x="5251450" y="2819400"/>
          <p14:tracePt t="14523" x="5283200" y="2806700"/>
          <p14:tracePt t="14539" x="5321300" y="2800350"/>
          <p14:tracePt t="14556" x="5372100" y="2800350"/>
          <p14:tracePt t="14573" x="5410200" y="2787650"/>
          <p14:tracePt t="14589" x="5448300" y="2787650"/>
          <p14:tracePt t="14606" x="5461000" y="2781300"/>
          <p14:tracePt t="14623" x="5473700" y="2768600"/>
          <p14:tracePt t="14639" x="5486400" y="2762250"/>
          <p14:tracePt t="14656" x="5499100" y="2755900"/>
          <p14:tracePt t="14673" x="5518150" y="2755900"/>
          <p14:tracePt t="14689" x="5543550" y="2755900"/>
          <p14:tracePt t="14706" x="5562600" y="2755900"/>
          <p14:tracePt t="14722" x="5568950" y="2755900"/>
          <p14:tracePt t="14739" x="5575300" y="2755900"/>
          <p14:tracePt t="15469" x="5581650" y="2755900"/>
          <p14:tracePt t="15485" x="5581650" y="2768600"/>
          <p14:tracePt t="15493" x="5600700" y="2794000"/>
          <p14:tracePt t="15505" x="5626100" y="2819400"/>
          <p14:tracePt t="15522" x="5664200" y="2876550"/>
          <p14:tracePt t="15539" x="5759450" y="3016250"/>
          <p14:tracePt t="15555" x="5835650" y="3136900"/>
          <p14:tracePt t="15572" x="5924550" y="3232150"/>
          <p14:tracePt t="15588" x="5988050" y="3327400"/>
          <p14:tracePt t="15605" x="6045200" y="3422650"/>
          <p14:tracePt t="15622" x="6096000" y="3498850"/>
          <p14:tracePt t="15638" x="6127750" y="3543300"/>
          <p14:tracePt t="15655" x="6146800" y="3594100"/>
          <p14:tracePt t="15672" x="6172200" y="3625850"/>
          <p14:tracePt t="15689" x="6197600" y="3670300"/>
          <p14:tracePt t="15705" x="6203950" y="3676650"/>
          <p14:tracePt t="15721" x="6210300" y="3689350"/>
          <p14:tracePt t="15738" x="6210300" y="3695700"/>
          <p14:tracePt t="15755" x="6216650" y="3708400"/>
          <p14:tracePt t="15772" x="6229350" y="3721100"/>
          <p14:tracePt t="15788" x="6229350" y="3733800"/>
          <p14:tracePt t="15805" x="6242050" y="3740150"/>
          <p14:tracePt t="15822" x="6254750" y="3746500"/>
          <p14:tracePt t="16079" x="6292850" y="3759200"/>
          <p14:tracePt t="16088" x="6356350" y="3765550"/>
          <p14:tracePt t="16095" x="6400800" y="3784600"/>
          <p14:tracePt t="16105" x="6445250" y="3790950"/>
          <p14:tracePt t="16121" x="6515100" y="3803650"/>
          <p14:tracePt t="16138" x="6540500" y="3810000"/>
          <p14:tracePt t="16155" x="6546850" y="3810000"/>
          <p14:tracePt t="16229" x="6546850" y="3803650"/>
          <p14:tracePt t="16245" x="6546850" y="3797300"/>
          <p14:tracePt t="16253" x="6540500" y="3790950"/>
          <p14:tracePt t="16259" x="6534150" y="3784600"/>
          <p14:tracePt t="16271" x="6527800" y="3778250"/>
          <p14:tracePt t="16288" x="6508750" y="3759200"/>
          <p14:tracePt t="16304" x="6470650" y="3721100"/>
          <p14:tracePt t="16307" x="6451600" y="3702050"/>
          <p14:tracePt t="16321" x="6426200" y="3683000"/>
          <p14:tracePt t="16338" x="6388100" y="3644900"/>
          <p14:tracePt t="16339" x="6369050" y="3625850"/>
          <p14:tracePt t="16354" x="6337300" y="3587750"/>
          <p14:tracePt t="16370" x="6280150" y="3536950"/>
          <p14:tracePt t="16387" x="6216650" y="3473450"/>
          <p14:tracePt t="16404" x="6140450" y="3403600"/>
          <p14:tracePt t="16423" x="6108700" y="3365500"/>
          <p14:tracePt t="16425" x="6096000" y="3346450"/>
          <p14:tracePt t="16438" x="6070600" y="3321050"/>
          <p14:tracePt t="16455" x="5994400" y="3244850"/>
          <p14:tracePt t="16471" x="5937250" y="3187700"/>
          <p14:tracePt t="16488" x="5880100" y="3130550"/>
          <p14:tracePt t="16504" x="5822950" y="3079750"/>
          <p14:tracePt t="16521" x="5772150" y="3035300"/>
          <p14:tracePt t="16538" x="5715000" y="2990850"/>
          <p14:tracePt t="16554" x="5670550" y="2952750"/>
          <p14:tracePt t="16571" x="5613400" y="2895600"/>
          <p14:tracePt t="16573" x="5562600" y="2863850"/>
          <p14:tracePt t="16588" x="5524500" y="2825750"/>
          <p14:tracePt t="16605" x="5410200" y="2730500"/>
          <p14:tracePt t="16621" x="5372100" y="2698750"/>
          <p14:tracePt t="16637" x="5346700" y="2679700"/>
          <p14:tracePt t="16654" x="5327650" y="2667000"/>
          <p14:tracePt t="16670" x="5321300" y="2667000"/>
          <p14:tracePt t="16687" x="5321300" y="2660650"/>
          <p14:tracePt t="17457" x="5314950" y="2660650"/>
          <p14:tracePt t="17473" x="5308600" y="2654300"/>
          <p14:tracePt t="17497" x="5308600" y="2660650"/>
          <p14:tracePt t="17513" x="5302250" y="2660650"/>
          <p14:tracePt t="17521" x="5302250" y="2667000"/>
          <p14:tracePt t="17591" x="5295900" y="2673350"/>
          <p14:tracePt t="17607" x="5289550" y="2673350"/>
          <p14:tracePt t="17615" x="5289550" y="2686050"/>
          <p14:tracePt t="17623" x="5289550" y="2698750"/>
          <p14:tracePt t="17637" x="5276850" y="2730500"/>
          <p14:tracePt t="17653" x="5276850" y="2755900"/>
          <p14:tracePt t="17670" x="5283200" y="2794000"/>
          <p14:tracePt t="17687" x="5289550" y="2825750"/>
          <p14:tracePt t="17703" x="5295900" y="2857500"/>
          <p14:tracePt t="17720" x="5308600" y="2876550"/>
          <p14:tracePt t="17737" x="5321300" y="2889250"/>
          <p14:tracePt t="17753" x="5327650" y="2914650"/>
          <p14:tracePt t="17770" x="5340350" y="2940050"/>
          <p14:tracePt t="17771" x="5353050" y="2959100"/>
          <p14:tracePt t="17787" x="5359400" y="2971800"/>
          <p14:tracePt t="17803" x="5372100" y="2984500"/>
          <p14:tracePt t="17820" x="5378450" y="2984500"/>
          <p14:tracePt t="17943" x="5372100" y="2984500"/>
          <p14:tracePt t="17951" x="5353050" y="2971800"/>
          <p14:tracePt t="17959" x="5334000" y="2952750"/>
          <p14:tracePt t="17970" x="5308600" y="2921000"/>
          <p14:tracePt t="17986" x="5251450" y="2882900"/>
          <p14:tracePt t="18003" x="5207000" y="2844800"/>
          <p14:tracePt t="18020" x="5175250" y="2825750"/>
          <p14:tracePt t="18037" x="5137150" y="2813050"/>
          <p14:tracePt t="18053" x="5130800" y="2813050"/>
          <p14:tracePt t="18070" x="5124450" y="2813050"/>
          <p14:tracePt t="18086" x="5111750" y="2819400"/>
          <p14:tracePt t="18103" x="5099050" y="2825750"/>
          <p14:tracePt t="18120" x="5086350" y="2838450"/>
          <p14:tracePt t="18136" x="5060950" y="2857500"/>
          <p14:tracePt t="18153" x="5048250" y="2870200"/>
          <p14:tracePt t="18169" x="5041900" y="2876550"/>
          <p14:tracePt t="18186" x="5022850" y="2889250"/>
          <p14:tracePt t="18203" x="5016500" y="2901950"/>
          <p14:tracePt t="18219" x="5010150" y="2908300"/>
          <p14:tracePt t="18236" x="5003800" y="2914650"/>
          <p14:tracePt t="18253" x="4997450" y="2914650"/>
          <p14:tracePt t="18269" x="4991100" y="2921000"/>
          <p14:tracePt t="18286" x="4984750" y="2927350"/>
          <p14:tracePt t="18303" x="4978400" y="2933700"/>
          <p14:tracePt t="18319" x="4965700" y="2940050"/>
          <p14:tracePt t="18336" x="4959350" y="2946400"/>
          <p14:tracePt t="18353" x="4946650" y="2952750"/>
          <p14:tracePt t="18369" x="4933950" y="2952750"/>
          <p14:tracePt t="18386" x="4908550" y="2952750"/>
          <p14:tracePt t="18403" x="4895850" y="2946400"/>
          <p14:tracePt t="18419" x="4883150" y="2933700"/>
          <p14:tracePt t="18436" x="4876800" y="2927350"/>
          <p14:tracePt t="18453" x="4864100" y="2914650"/>
          <p14:tracePt t="18469" x="4851400" y="2914650"/>
          <p14:tracePt t="18486" x="4851400" y="2908300"/>
          <p14:tracePt t="18503" x="4838700" y="2901950"/>
          <p14:tracePt t="18519" x="4832350" y="2901950"/>
          <p14:tracePt t="18536" x="4832350" y="2895600"/>
          <p14:tracePt t="18561" x="4832350" y="2889250"/>
          <p14:tracePt t="18577" x="4826000" y="2889250"/>
          <p14:tracePt t="18586" x="4819650" y="2889250"/>
          <p14:tracePt t="18602" x="4806950" y="2870200"/>
          <p14:tracePt t="18619" x="4800600" y="2863850"/>
          <p14:tracePt t="18635" x="4787900" y="2851150"/>
          <p14:tracePt t="18652" x="4775200" y="2838450"/>
          <p14:tracePt t="18669" x="4762500" y="2825750"/>
          <p14:tracePt t="18686" x="4756150" y="2819400"/>
          <p14:tracePt t="18703" x="4749800" y="2813050"/>
          <p14:tracePt t="19007" x="4762500" y="2819400"/>
          <p14:tracePt t="19015" x="4832350" y="2863850"/>
          <p14:tracePt t="19023" x="4902200" y="2908300"/>
          <p14:tracePt t="19035" x="4991100" y="2971800"/>
          <p14:tracePt t="19052" x="5238750" y="3111500"/>
          <p14:tracePt t="19069" x="5518150" y="3232150"/>
          <p14:tracePt t="19086" x="5759450" y="3327400"/>
          <p14:tracePt t="19102" x="5829300" y="3359150"/>
          <p14:tracePt t="19119" x="5867400" y="3384550"/>
          <p14:tracePt t="19135" x="5886450" y="3397250"/>
          <p14:tracePt t="19152" x="5899150" y="3397250"/>
          <p14:tracePt t="19169" x="5918200" y="3403600"/>
          <p14:tracePt t="19185" x="5930900" y="3416300"/>
          <p14:tracePt t="19202" x="5949950" y="3422650"/>
          <p14:tracePt t="19203" x="5969000" y="3429000"/>
          <p14:tracePt t="19219" x="5994400" y="3435350"/>
          <p14:tracePt t="19236" x="6026150" y="3448050"/>
          <p14:tracePt t="19253" x="6057900" y="3467100"/>
          <p14:tracePt t="19268" x="6102350" y="3492500"/>
          <p14:tracePt t="19285" x="6159500" y="3530600"/>
          <p14:tracePt t="19302" x="6216650" y="3575050"/>
          <p14:tracePt t="19319" x="6280150" y="3619500"/>
          <p14:tracePt t="19335" x="6343650" y="3663950"/>
          <p14:tracePt t="19352" x="6362700" y="3670300"/>
          <p14:tracePt t="19353" x="6369050" y="3676650"/>
          <p14:tracePt t="19595" x="6369050" y="3670300"/>
          <p14:tracePt t="19603" x="6350000" y="3651250"/>
          <p14:tracePt t="19611" x="6330950" y="3632200"/>
          <p14:tracePt t="19619" x="6311900" y="3613150"/>
          <p14:tracePt t="19635" x="6273800" y="3575050"/>
          <p14:tracePt t="19652" x="6216650" y="3524250"/>
          <p14:tracePt t="19668" x="6140450" y="3467100"/>
          <p14:tracePt t="19685" x="6045200" y="3403600"/>
          <p14:tracePt t="19702" x="5937250" y="3327400"/>
          <p14:tracePt t="19718" x="5822950" y="3251200"/>
          <p14:tracePt t="19735" x="5689600" y="3162300"/>
          <p14:tracePt t="19752" x="5626100" y="3117850"/>
          <p14:tracePt t="19768" x="5588000" y="3092450"/>
          <p14:tracePt t="19785" x="5556250" y="3079750"/>
          <p14:tracePt t="19802" x="5518150" y="3054350"/>
          <p14:tracePt t="19818" x="5473700" y="3035300"/>
          <p14:tracePt t="19835" x="5429250" y="3003550"/>
          <p14:tracePt t="19851" x="5378450" y="2984500"/>
          <p14:tracePt t="19869" x="5334000" y="2971800"/>
          <p14:tracePt t="19870" x="5295900" y="2952750"/>
          <p14:tracePt t="19885" x="5213350" y="2914650"/>
          <p14:tracePt t="19901" x="5118100" y="2870200"/>
          <p14:tracePt t="19917" x="5035550" y="2825750"/>
          <p14:tracePt t="19934" x="4953000" y="2813050"/>
          <p14:tracePt t="19951" x="4895850" y="2800350"/>
          <p14:tracePt t="19968" x="4857750" y="2787650"/>
          <p14:tracePt t="19985" x="4819650" y="2774950"/>
          <p14:tracePt t="20001" x="4787900" y="2755900"/>
          <p14:tracePt t="20018" x="4762500" y="2749550"/>
          <p14:tracePt t="20035" x="4737100" y="2736850"/>
          <p14:tracePt t="20051" x="4730750" y="2736850"/>
          <p14:tracePt t="20151" x="4737100" y="2736850"/>
          <p14:tracePt t="20159" x="4775200" y="2736850"/>
          <p14:tracePt t="20168" x="4832350" y="2736850"/>
          <p14:tracePt t="20184" x="4959350" y="2736850"/>
          <p14:tracePt t="20201" x="5086350" y="2736850"/>
          <p14:tracePt t="20218" x="5207000" y="2743200"/>
          <p14:tracePt t="20234" x="5270500" y="2755900"/>
          <p14:tracePt t="20251" x="5314950" y="2755900"/>
          <p14:tracePt t="20269" x="5321300" y="2755900"/>
          <p14:tracePt t="20331" x="5327650" y="2755900"/>
          <p14:tracePt t="20339" x="5340350" y="2755900"/>
          <p14:tracePt t="20351" x="5359400" y="2755900"/>
          <p14:tracePt t="20368" x="5397500" y="2755900"/>
          <p14:tracePt t="20385" x="5492750" y="2755900"/>
          <p14:tracePt t="20401" x="5543550" y="2755900"/>
          <p14:tracePt t="20418" x="5562600" y="2755900"/>
          <p14:tracePt t="20434" x="5568950" y="2762250"/>
          <p14:tracePt t="20451" x="5575300" y="2762250"/>
          <p14:tracePt t="20543" x="5568950" y="2768600"/>
          <p14:tracePt t="20551" x="5549900" y="2774950"/>
          <p14:tracePt t="20557" x="5530850" y="2781300"/>
          <p14:tracePt t="20568" x="5486400" y="2787650"/>
          <p14:tracePt t="20584" x="5384800" y="2794000"/>
          <p14:tracePt t="20601" x="5276850" y="2813050"/>
          <p14:tracePt t="20617" x="5156200" y="2819400"/>
          <p14:tracePt t="20634" x="5060950" y="2819400"/>
          <p14:tracePt t="20635" x="5029200" y="2819400"/>
          <p14:tracePt t="20651" x="4953000" y="2806700"/>
          <p14:tracePt t="20667" x="4876800" y="2806700"/>
          <p14:tracePt t="20684" x="4819650" y="2806700"/>
          <p14:tracePt t="20701" x="4775200" y="2800350"/>
          <p14:tracePt t="20717" x="4737100" y="2800350"/>
          <p14:tracePt t="20734" x="4705350" y="2800350"/>
          <p14:tracePt t="20751" x="4667250" y="2800350"/>
          <p14:tracePt t="20767" x="4635500" y="2800350"/>
          <p14:tracePt t="20784" x="4597400" y="2800350"/>
          <p14:tracePt t="20785" x="4584700" y="2800350"/>
          <p14:tracePt t="20801" x="4565650" y="2800350"/>
          <p14:tracePt t="20817" x="4546600" y="2800350"/>
          <p14:tracePt t="20834" x="4540250" y="2800350"/>
          <p14:tracePt t="20851" x="4533900" y="2800350"/>
          <p14:tracePt t="20867" x="4533900" y="2806700"/>
          <p14:tracePt t="20997" x="4546600" y="2800350"/>
          <p14:tracePt t="21003" x="4591050" y="2800350"/>
          <p14:tracePt t="21017" x="4654550" y="2800350"/>
          <p14:tracePt t="21034" x="4781550" y="2800350"/>
          <p14:tracePt t="21051" x="4997450" y="2813050"/>
          <p14:tracePt t="21067" x="5092700" y="2819400"/>
          <p14:tracePt t="21084" x="5137150" y="2825750"/>
          <p14:tracePt t="21100" x="5143500" y="2825750"/>
          <p14:tracePt t="21371" x="5143500" y="2832100"/>
          <p14:tracePt t="21379" x="5130800" y="2832100"/>
          <p14:tracePt t="21387" x="5124450" y="2838450"/>
          <p14:tracePt t="21400" x="5105400" y="2838450"/>
          <p14:tracePt t="21417" x="5073650" y="2838450"/>
          <p14:tracePt t="21433" x="5029200" y="2838450"/>
          <p14:tracePt t="21436" x="5003800" y="2838450"/>
          <p14:tracePt t="21450" x="4972050" y="2838450"/>
          <p14:tracePt t="21467" x="4927600" y="2832100"/>
          <p14:tracePt t="21483" x="4908550" y="2844800"/>
          <p14:tracePt t="21500" x="4870450" y="2851150"/>
          <p14:tracePt t="21517" x="4832350" y="2857500"/>
          <p14:tracePt t="21533" x="4781550" y="2870200"/>
          <p14:tracePt t="21550" x="4711700" y="2882900"/>
          <p14:tracePt t="21566" x="4641850" y="2901950"/>
          <p14:tracePt t="21567" x="4597400" y="2908300"/>
          <p14:tracePt t="21583" x="4495800" y="2933700"/>
          <p14:tracePt t="21600" x="4356100" y="2959100"/>
          <p14:tracePt t="21617" x="4197350" y="2984500"/>
          <p14:tracePt t="21633" x="4044950" y="3016250"/>
          <p14:tracePt t="21650" x="3905250" y="3035300"/>
          <p14:tracePt t="21667" x="3803650" y="3048000"/>
          <p14:tracePt t="21683" x="3733800" y="3060700"/>
          <p14:tracePt t="21700" x="3695700" y="3073400"/>
          <p14:tracePt t="21701" x="3676650" y="3079750"/>
          <p14:tracePt t="21717" x="3638550" y="3092450"/>
          <p14:tracePt t="21733" x="3600450" y="3111500"/>
          <p14:tracePt t="21750" x="3562350" y="3130550"/>
          <p14:tracePt t="21767" x="3549650" y="3136900"/>
          <p14:tracePt t="21783" x="3543300" y="3149600"/>
          <p14:tracePt t="21800" x="3530600" y="3155950"/>
          <p14:tracePt t="21817" x="3517900" y="3168650"/>
          <p14:tracePt t="21833" x="3511550" y="3168650"/>
          <p14:tracePt t="21919" x="3492500" y="3162300"/>
          <p14:tracePt t="21927" x="3479800" y="3155950"/>
          <p14:tracePt t="21935" x="3473450" y="3149600"/>
          <p14:tracePt t="21950" x="3467100" y="3149600"/>
          <p14:tracePt t="21967" x="3435350" y="3130550"/>
          <p14:tracePt t="21983" x="3429000" y="3130550"/>
          <p14:tracePt t="22000" x="3416300" y="3124200"/>
          <p14:tracePt t="22016" x="3409950" y="3124200"/>
          <p14:tracePt t="22033" x="3403600" y="3124200"/>
          <p14:tracePt t="22050" x="3390900" y="3124200"/>
          <p14:tracePt t="22066" x="3384550" y="3124200"/>
          <p14:tracePt t="22083" x="3371850" y="3124200"/>
          <p14:tracePt t="22099" x="3340100" y="3124200"/>
          <p14:tracePt t="22116" x="3302000" y="3124200"/>
          <p14:tracePt t="22133" x="3270250" y="3111500"/>
          <p14:tracePt t="22149" x="3232150" y="3105150"/>
          <p14:tracePt t="22166" x="3200400" y="3098800"/>
          <p14:tracePt t="22183" x="3155950" y="3092450"/>
          <p14:tracePt t="22199" x="3136900" y="3092450"/>
          <p14:tracePt t="22216" x="3130550" y="3098800"/>
          <p14:tracePt t="22232" x="3124200" y="3098800"/>
          <p14:tracePt t="22271" x="3117850" y="3098800"/>
          <p14:tracePt t="22279" x="3111500" y="3098800"/>
          <p14:tracePt t="22287" x="3098800" y="3092450"/>
          <p14:tracePt t="22299" x="3079750" y="3092450"/>
          <p14:tracePt t="22316" x="3048000" y="3086100"/>
          <p14:tracePt t="22332" x="3022600" y="3079750"/>
          <p14:tracePt t="22349" x="2990850" y="3079750"/>
          <p14:tracePt t="22366" x="2978150" y="3079750"/>
          <p14:tracePt t="22367" x="2971800" y="3079750"/>
          <p14:tracePt t="22382" x="2965450" y="3079750"/>
          <p14:tracePt t="22399" x="2952750" y="3067050"/>
          <p14:tracePt t="22416" x="2946400" y="3060700"/>
          <p14:tracePt t="22432" x="2940050" y="3054350"/>
          <p14:tracePt t="22449" x="2927350" y="3048000"/>
          <p14:tracePt t="22466" x="2921000" y="3035300"/>
          <p14:tracePt t="22467" x="2914650" y="3028950"/>
          <p14:tracePt t="22483" x="2889250" y="3009900"/>
          <p14:tracePt t="22499" x="2876550" y="2997200"/>
          <p14:tracePt t="22515" x="2870200" y="2990850"/>
          <p14:tracePt t="22532" x="2857500" y="2984500"/>
          <p14:tracePt t="22549" x="2857500" y="2978150"/>
          <p14:tracePt t="22566" x="2857500" y="2971800"/>
          <p14:tracePt t="22582" x="2851150" y="2965450"/>
          <p14:tracePt t="22599" x="2838450" y="2959100"/>
          <p14:tracePt t="22616" x="2832100" y="2952750"/>
          <p14:tracePt t="22632" x="2819400" y="2940050"/>
          <p14:tracePt t="22649" x="2806700" y="2933700"/>
          <p14:tracePt t="22666" x="2800350" y="2921000"/>
          <p14:tracePt t="22682" x="2794000" y="2914650"/>
          <p14:tracePt t="22699" x="2781300" y="2908300"/>
          <p14:tracePt t="22716" x="2774950" y="2895600"/>
          <p14:tracePt t="22733" x="2762250" y="2889250"/>
          <p14:tracePt t="22733" x="2762250" y="2882900"/>
          <p14:tracePt t="22749" x="2755900" y="2876550"/>
          <p14:tracePt t="22765" x="2749550" y="2870200"/>
          <p14:tracePt t="22782" x="2749550" y="2863850"/>
          <p14:tracePt t="22799" x="2749550" y="2857500"/>
          <p14:tracePt t="22815" x="2749550" y="2851150"/>
          <p14:tracePt t="22831" x="2743200" y="2844800"/>
          <p14:tracePt t="23439" x="2762250" y="2844800"/>
          <p14:tracePt t="23447" x="2819400" y="2844800"/>
          <p14:tracePt t="23455" x="2882900" y="2844800"/>
          <p14:tracePt t="23465" x="2946400" y="2844800"/>
          <p14:tracePt t="23482" x="3086100" y="2844800"/>
          <p14:tracePt t="23498" x="3232150" y="2832100"/>
          <p14:tracePt t="23515" x="3340100" y="2825750"/>
          <p14:tracePt t="23517" x="3384550" y="2825750"/>
          <p14:tracePt t="23532" x="3409950" y="2825750"/>
          <p14:tracePt t="23548" x="3448050" y="2825750"/>
          <p14:tracePt t="23550" x="3454400" y="2825750"/>
          <p14:tracePt t="23565" x="3460750" y="2825750"/>
          <p14:tracePt t="24049" x="3486150" y="2825750"/>
          <p14:tracePt t="24057" x="3530600" y="2819400"/>
          <p14:tracePt t="24065" x="3568700" y="2813050"/>
          <p14:tracePt t="24081" x="3632200" y="2800350"/>
          <p14:tracePt t="24098" x="3676650" y="2794000"/>
          <p14:tracePt t="24114" x="3695700" y="2787650"/>
          <p14:tracePt t="24285" x="3676650" y="2794000"/>
          <p14:tracePt t="24291" x="3638550" y="2800350"/>
          <p14:tracePt t="24299" x="3594100" y="2800350"/>
          <p14:tracePt t="24314" x="3543300" y="2800350"/>
          <p14:tracePt t="24331" x="3403600" y="2787650"/>
          <p14:tracePt t="24348" x="3282950" y="2774950"/>
          <p14:tracePt t="24364" x="3194050" y="2755900"/>
          <p14:tracePt t="24381" x="3124200" y="2755900"/>
          <p14:tracePt t="24397" x="3086100" y="2755900"/>
          <p14:tracePt t="24414" x="3067050" y="2755900"/>
          <p14:tracePt t="24432" x="3060700" y="2755900"/>
          <p14:tracePt t="25105" x="3092450" y="2755900"/>
          <p14:tracePt t="25113" x="3155950" y="2755900"/>
          <p14:tracePt t="25121" x="3232150" y="2762250"/>
          <p14:tracePt t="25130" x="3308350" y="2774950"/>
          <p14:tracePt t="25147" x="3460750" y="2794000"/>
          <p14:tracePt t="25164" x="3600450" y="2813050"/>
          <p14:tracePt t="25180" x="3708400" y="2825750"/>
          <p14:tracePt t="25197" x="3759200" y="2825750"/>
          <p14:tracePt t="25214" x="3771900" y="2832100"/>
          <p14:tracePt t="25288" x="3771900" y="2838450"/>
          <p14:tracePt t="26679" x="3746500" y="2838450"/>
          <p14:tracePt t="26687" x="3683000" y="2838450"/>
          <p14:tracePt t="26695" x="3613150" y="2844800"/>
          <p14:tracePt t="26712" x="3486150" y="2844800"/>
          <p14:tracePt t="26729" x="3390900" y="2844800"/>
          <p14:tracePt t="26746" x="3321050" y="2844800"/>
          <p14:tracePt t="26762" x="3295650" y="2844800"/>
          <p14:tracePt t="26779" x="3289300" y="2844800"/>
          <p14:tracePt t="26845" x="3282950" y="2844800"/>
          <p14:tracePt t="26851" x="3276600" y="2851150"/>
          <p14:tracePt t="26862" x="3257550" y="2851150"/>
          <p14:tracePt t="26879" x="3213100" y="2863850"/>
          <p14:tracePt t="26895" x="3175000" y="2876550"/>
          <p14:tracePt t="26912" x="3130550" y="2882900"/>
          <p14:tracePt t="26929" x="3098800" y="2889250"/>
          <p14:tracePt t="26945" x="3054350" y="2889250"/>
          <p14:tracePt t="26962" x="3035300" y="2895600"/>
          <p14:tracePt t="26979" x="3028950" y="2901950"/>
          <p14:tracePt t="26995" x="3022600" y="2901950"/>
          <p14:tracePt t="27012" x="3016250" y="2908300"/>
          <p14:tracePt t="27029" x="3003550" y="2908300"/>
          <p14:tracePt t="27047" x="2997200" y="2908300"/>
          <p14:tracePt t="27197" x="2990850" y="2908300"/>
          <p14:tracePt t="27210" x="2990850" y="2901950"/>
          <p14:tracePt t="27218" x="2984500" y="2895600"/>
          <p14:tracePt t="27227" x="2978150" y="2895600"/>
          <p14:tracePt t="27244" x="2971800" y="2882900"/>
          <p14:tracePt t="27261" x="2965450" y="2876550"/>
          <p14:tracePt t="27278" x="2965450" y="2863850"/>
          <p14:tracePt t="27294" x="2971800" y="2851150"/>
          <p14:tracePt t="27311" x="3003550" y="2832100"/>
          <p14:tracePt t="27328" x="3022600" y="2819400"/>
          <p14:tracePt t="27329" x="3028950" y="2813050"/>
          <p14:tracePt t="27345" x="3035300" y="2806700"/>
          <p14:tracePt t="27401" x="3054350" y="2813050"/>
          <p14:tracePt t="27407" x="3067050" y="2825750"/>
          <p14:tracePt t="27415" x="3073400" y="2838450"/>
          <p14:tracePt t="27428" x="3092450" y="2844800"/>
          <p14:tracePt t="27445" x="3117850" y="2863850"/>
          <p14:tracePt t="27461" x="3130550" y="2882900"/>
          <p14:tracePt t="27478" x="3136900" y="2882900"/>
          <p14:tracePt t="27495" x="3136900" y="2895600"/>
          <p14:tracePt t="27511" x="3136900" y="2901950"/>
          <p14:tracePt t="27689" x="3143250" y="2908300"/>
          <p14:tracePt t="27705" x="3162300" y="2908300"/>
          <p14:tracePt t="27713" x="3175000" y="2908300"/>
          <p14:tracePt t="27721" x="3187700" y="2908300"/>
          <p14:tracePt t="27729" x="3194050" y="2908300"/>
          <p14:tracePt t="27885" x="3200400" y="2908300"/>
          <p14:tracePt t="27901" x="3213100" y="2908300"/>
          <p14:tracePt t="27909" x="3238500" y="2895600"/>
          <p14:tracePt t="27917" x="3263900" y="2889250"/>
          <p14:tracePt t="27928" x="3302000" y="2889250"/>
          <p14:tracePt t="27944" x="3390900" y="2876550"/>
          <p14:tracePt t="27961" x="3454400" y="2870200"/>
          <p14:tracePt t="27978" x="3498850" y="2863850"/>
          <p14:tracePt t="27995" x="3524250" y="2857500"/>
          <p14:tracePt t="28245" x="3530600" y="2851150"/>
          <p14:tracePt t="28261" x="3543300" y="2838450"/>
          <p14:tracePt t="28269" x="3581400" y="2832100"/>
          <p14:tracePt t="28277" x="3606800" y="2819400"/>
          <p14:tracePt t="28294" x="3638550" y="2813050"/>
          <p14:tracePt t="28311" x="3657600" y="2800350"/>
          <p14:tracePt t="28327" x="3663950" y="2794000"/>
          <p14:tracePt t="28473" x="3670300" y="2794000"/>
          <p14:tracePt t="28481" x="3670300" y="2787650"/>
          <p14:tracePt t="28494" x="3689350" y="2768600"/>
          <p14:tracePt t="28511" x="3740150" y="2743200"/>
          <p14:tracePt t="28527" x="3746500" y="2730500"/>
          <p14:tracePt t="28544" x="3759200" y="2724150"/>
          <p14:tracePt t="28560" x="3759200" y="2717800"/>
          <p14:tracePt t="28723" x="3765550" y="2717800"/>
          <p14:tracePt t="28731" x="3790950" y="2717800"/>
          <p14:tracePt t="28744" x="3816350" y="2717800"/>
          <p14:tracePt t="28760" x="3848100" y="2724150"/>
          <p14:tracePt t="28777" x="3879850" y="2736850"/>
          <p14:tracePt t="28793" x="3892550" y="2749550"/>
          <p14:tracePt t="28810" x="3898900" y="2755900"/>
          <p14:tracePt t="28827" x="3905250" y="2774950"/>
          <p14:tracePt t="28843" x="3905250" y="2806700"/>
          <p14:tracePt t="28860" x="3898900" y="2819400"/>
          <p14:tracePt t="28876" x="3879850" y="2832100"/>
          <p14:tracePt t="28893" x="3860800" y="2838450"/>
          <p14:tracePt t="28910" x="3854450" y="2851150"/>
          <p14:tracePt t="28911" x="3848100" y="2851150"/>
          <p14:tracePt t="28927" x="3841750" y="2857500"/>
          <p14:tracePt t="28943" x="3835400" y="2857500"/>
          <p14:tracePt t="29169" x="3835400" y="2863850"/>
          <p14:tracePt t="30329" x="3829050" y="2863850"/>
          <p14:tracePt t="30336" x="3810000" y="2838450"/>
          <p14:tracePt t="30343" x="3778250" y="2813050"/>
          <p14:tracePt t="30359" x="3708400" y="2736850"/>
          <p14:tracePt t="30376" x="3644900" y="2641600"/>
          <p14:tracePt t="30392" x="3587750" y="2584450"/>
          <p14:tracePt t="30409" x="3556000" y="2552700"/>
          <p14:tracePt t="30426" x="3536950" y="2540000"/>
          <p14:tracePt t="30555" x="3536950" y="2546350"/>
          <p14:tracePt t="30563" x="3536950" y="2559050"/>
          <p14:tracePt t="30575" x="3536950" y="2578100"/>
          <p14:tracePt t="30592" x="3524250" y="2603500"/>
          <p14:tracePt t="30609" x="3511550" y="2660650"/>
          <p14:tracePt t="30625" x="3498850" y="2692400"/>
          <p14:tracePt t="30642" x="3486150" y="2711450"/>
          <p14:tracePt t="30659" x="3486150" y="2717800"/>
          <p14:tracePt t="30675" x="3486150" y="2724150"/>
          <p14:tracePt t="30821" x="3498850" y="2724150"/>
          <p14:tracePt t="30830" x="3549650" y="2724150"/>
          <p14:tracePt t="30842" x="3613150" y="2724150"/>
          <p14:tracePt t="30858" x="3733800" y="2724150"/>
          <p14:tracePt t="30875" x="3790950" y="2724150"/>
          <p14:tracePt t="30892" x="3803650" y="2724150"/>
          <p14:tracePt t="31017" x="3816350" y="2724150"/>
          <p14:tracePt t="31033" x="3822700" y="2717800"/>
          <p14:tracePt t="31041" x="3829050" y="2717800"/>
          <p14:tracePt t="31049" x="3829050" y="2711450"/>
          <p14:tracePt t="31058" x="3835400" y="2705100"/>
          <p14:tracePt t="31075" x="3848100" y="2698750"/>
          <p14:tracePt t="31283" x="3854450" y="2698750"/>
          <p14:tracePt t="31299" x="3860800" y="2686050"/>
          <p14:tracePt t="31308" x="3860800" y="2679700"/>
          <p14:tracePt t="31315" x="3867150" y="2679700"/>
          <p14:tracePt t="31325" x="3873500" y="2673350"/>
          <p14:tracePt t="31341" x="3879850" y="2667000"/>
          <p14:tracePt t="31358" x="3892550" y="2660650"/>
          <p14:tracePt t="31417" x="3898900" y="2660650"/>
          <p14:tracePt t="31425" x="3905250" y="2660650"/>
          <p14:tracePt t="31433" x="3911600" y="2673350"/>
          <p14:tracePt t="31441" x="3911600" y="2679700"/>
          <p14:tracePt t="31458" x="3924300" y="2692400"/>
          <p14:tracePt t="31474" x="3930650" y="2698750"/>
          <p14:tracePt t="31491" x="3937000" y="2711450"/>
          <p14:tracePt t="31533" x="3937000" y="2717800"/>
          <p14:tracePt t="31603" x="3987800" y="2724150"/>
          <p14:tracePt t="31611" x="4159250" y="2768600"/>
          <p14:tracePt t="31625" x="4387850" y="2819400"/>
          <p14:tracePt t="31641" x="4914900" y="2914650"/>
          <p14:tracePt t="31658" x="5505450" y="2952750"/>
          <p14:tracePt t="31659" x="5791200" y="2965450"/>
          <p14:tracePt t="31675" x="6172200" y="2978150"/>
          <p14:tracePt t="31691" x="6305550" y="2921000"/>
          <p14:tracePt t="31708" x="6324600" y="2882900"/>
          <p14:tracePt t="31724" x="6324600" y="2844800"/>
          <p14:tracePt t="31741" x="6299200" y="2806700"/>
          <p14:tracePt t="31758" x="6273800" y="2781300"/>
          <p14:tracePt t="31774" x="6261100" y="2774950"/>
          <p14:tracePt t="31791" x="6248400" y="2768600"/>
          <p14:tracePt t="31808" x="6210300" y="2755900"/>
          <p14:tracePt t="31824" x="6165850" y="2749550"/>
          <p14:tracePt t="31841" x="6108700" y="2736850"/>
          <p14:tracePt t="31858" x="6064250" y="2724150"/>
          <p14:tracePt t="31874" x="6051550" y="2724150"/>
          <p14:tracePt t="31891" x="6045200" y="2724150"/>
          <p14:tracePt t="31925" x="6038850" y="2724150"/>
          <p14:tracePt t="31933" x="6013450" y="2724150"/>
          <p14:tracePt t="31941" x="5988050" y="2717800"/>
          <p14:tracePt t="31958" x="5937250" y="2717800"/>
          <p14:tracePt t="31974" x="5861050" y="2717800"/>
          <p14:tracePt t="31991" x="5778500" y="2717800"/>
          <p14:tracePt t="32008" x="5702300" y="2730500"/>
          <p14:tracePt t="32024" x="5613400" y="2743200"/>
          <p14:tracePt t="32041" x="5537200" y="2749550"/>
          <p14:tracePt t="32058" x="5461000" y="2762250"/>
          <p14:tracePt t="32074" x="5391150" y="2768600"/>
          <p14:tracePt t="32091" x="5372100" y="2774950"/>
          <p14:tracePt t="32107" x="5365750" y="2774950"/>
          <p14:tracePt t="32124" x="5359400" y="2774950"/>
          <p14:tracePt t="32199" x="5340350" y="2774950"/>
          <p14:tracePt t="32207" x="5321300" y="2774950"/>
          <p14:tracePt t="32215" x="5295900" y="2774950"/>
          <p14:tracePt t="32224" x="5264150" y="2774950"/>
          <p14:tracePt t="32241" x="5175250" y="2774950"/>
          <p14:tracePt t="32257" x="5105400" y="2762250"/>
          <p14:tracePt t="32274" x="5067300" y="2749550"/>
          <p14:tracePt t="32291" x="5035550" y="2749550"/>
          <p14:tracePt t="32307" x="5022850" y="2749550"/>
          <p14:tracePt t="32324" x="4991100" y="2743200"/>
          <p14:tracePt t="32325" x="4972050" y="2743200"/>
          <p14:tracePt t="32341" x="4933950" y="2743200"/>
          <p14:tracePt t="32357" x="4876800" y="2743200"/>
          <p14:tracePt t="32374" x="4806950" y="2749550"/>
          <p14:tracePt t="32390" x="4718050" y="2755900"/>
          <p14:tracePt t="32407" x="4641850" y="2774950"/>
          <p14:tracePt t="32423" x="4584700" y="2787650"/>
          <p14:tracePt t="32440" x="4533900" y="2800350"/>
          <p14:tracePt t="32441" x="4508500" y="2806700"/>
          <p14:tracePt t="32457" x="4457700" y="2819400"/>
          <p14:tracePt t="32474" x="4425950" y="2825750"/>
          <p14:tracePt t="32490" x="4394200" y="2825750"/>
          <p14:tracePt t="32507" x="4368800" y="2825750"/>
          <p14:tracePt t="32524" x="4356100" y="2825750"/>
          <p14:tracePt t="32541" x="4330700" y="2838450"/>
          <p14:tracePt t="32557" x="4292600" y="2851150"/>
          <p14:tracePt t="32574" x="4260850" y="2857500"/>
          <p14:tracePt t="32590" x="4222750" y="2863850"/>
          <p14:tracePt t="32591" x="4210050" y="2863850"/>
          <p14:tracePt t="32607" x="4171950" y="2863850"/>
          <p14:tracePt t="32624" x="4140200" y="2863850"/>
          <p14:tracePt t="32640" x="4127500" y="2857500"/>
          <p14:tracePt t="32657" x="4114800" y="2857500"/>
          <p14:tracePt t="32674" x="4114800" y="2851150"/>
          <p14:tracePt t="32690" x="4108450" y="2851150"/>
          <p14:tracePt t="33075" x="4102100" y="2844800"/>
          <p14:tracePt t="33091" x="4095750" y="2844800"/>
          <p14:tracePt t="33099" x="4095750" y="2838450"/>
          <p14:tracePt t="33107" x="4089400" y="2832100"/>
          <p14:tracePt t="33123" x="4083050" y="2825750"/>
          <p14:tracePt t="33140" x="4070350" y="2819400"/>
          <p14:tracePt t="33157" x="4064000" y="2819400"/>
          <p14:tracePt t="33173" x="4057650" y="2813050"/>
          <p14:tracePt t="33190" x="4044950" y="2800350"/>
          <p14:tracePt t="33206" x="4032250" y="2794000"/>
          <p14:tracePt t="33223" x="4025900" y="2787650"/>
          <p14:tracePt t="33240" x="4013200" y="2774950"/>
          <p14:tracePt t="33256" x="4006850" y="2768600"/>
          <p14:tracePt t="33273" x="4000500" y="2768600"/>
          <p14:tracePt t="33290" x="3994150" y="2755900"/>
          <p14:tracePt t="33306" x="3981450" y="2749550"/>
          <p14:tracePt t="33323" x="3981450" y="2743200"/>
          <p14:tracePt t="33340" x="3968750" y="2736850"/>
          <p14:tracePt t="33357" x="3968750" y="2724150"/>
          <p14:tracePt t="33373" x="3962400" y="2717800"/>
          <p14:tracePt t="33390" x="3956050" y="2717800"/>
          <p14:tracePt t="33407" x="3956050" y="2711450"/>
          <p14:tracePt t="34071" x="3968750" y="2711450"/>
          <p14:tracePt t="34079" x="4025900" y="2711450"/>
          <p14:tracePt t="34089" x="4121150" y="2717800"/>
          <p14:tracePt t="34106" x="4298950" y="2711450"/>
          <p14:tracePt t="34122" x="4438650" y="2673350"/>
          <p14:tracePt t="34139" x="4552950" y="2622550"/>
          <p14:tracePt t="34156" x="4610100" y="2578100"/>
          <p14:tracePt t="34172" x="4654550" y="2527300"/>
          <p14:tracePt t="34189" x="4660900" y="2501900"/>
          <p14:tracePt t="34206" x="4667250" y="2489200"/>
          <p14:tracePt t="34407" x="4667250" y="2482850"/>
          <p14:tracePt t="34431" x="4660900" y="2470150"/>
          <p14:tracePt t="34440" x="4654550" y="2457450"/>
          <p14:tracePt t="34445" x="4648200" y="2451100"/>
          <p14:tracePt t="34455" x="4641850" y="2438400"/>
          <p14:tracePt t="34472" x="4635500" y="2419350"/>
          <p14:tracePt t="34488" x="4629150" y="2406650"/>
          <p14:tracePt t="34505" x="4622800" y="2400300"/>
          <p14:tracePt t="34869" x="4610100" y="2393950"/>
          <p14:tracePt t="34877" x="4591050" y="2381250"/>
          <p14:tracePt t="34888" x="4572000" y="2362200"/>
          <p14:tracePt t="34905" x="4521200" y="2324100"/>
          <p14:tracePt t="34922" x="4483100" y="2286000"/>
          <p14:tracePt t="34940" x="4457700" y="2254250"/>
          <p14:tracePt t="35135" x="4457700" y="2273300"/>
          <p14:tracePt t="35143" x="4457700" y="2279650"/>
          <p14:tracePt t="35155" x="4457700" y="2292350"/>
          <p14:tracePt t="35171" x="4464050" y="2298700"/>
          <p14:tracePt t="35189" x="4464050" y="2311400"/>
          <p14:tracePt t="35283" x="4470400" y="2311400"/>
          <p14:tracePt t="35291" x="4470400" y="2305050"/>
          <p14:tracePt t="35305" x="4476750" y="2305050"/>
          <p14:tracePt t="35321" x="4483100" y="2298700"/>
          <p14:tracePt t="35338" x="4489450" y="2292350"/>
          <p14:tracePt t="35385" x="4502150" y="2298700"/>
          <p14:tracePt t="35393" x="4514850" y="2305050"/>
          <p14:tracePt t="35405" x="4521200" y="2311400"/>
          <p14:tracePt t="35421" x="4540250" y="2317750"/>
          <p14:tracePt t="35438" x="4546600" y="2324100"/>
          <p14:tracePt t="35456" x="4546600" y="2330450"/>
          <p14:tracePt t="35459" x="4546600" y="2336800"/>
          <p14:tracePt t="35471" x="4527550" y="2349500"/>
          <p14:tracePt t="35488" x="4521200" y="2355850"/>
          <p14:tracePt t="35504" x="4514850" y="2355850"/>
          <p14:tracePt t="35581" x="4533900" y="2349500"/>
          <p14:tracePt t="35589" x="4559300" y="2349500"/>
          <p14:tracePt t="35597" x="4584700" y="2349500"/>
          <p14:tracePt t="35605" x="4610100" y="2349500"/>
          <p14:tracePt t="35621" x="4654550" y="2349500"/>
          <p14:tracePt t="35638" x="4699000" y="2336800"/>
          <p14:tracePt t="35654" x="4718050" y="2330450"/>
          <p14:tracePt t="35671" x="4724400" y="2330450"/>
          <p14:tracePt t="35729" x="4724400" y="2324100"/>
          <p14:tracePt t="35753" x="4724400" y="2317750"/>
          <p14:tracePt t="35761" x="4724400" y="2305050"/>
          <p14:tracePt t="35771" x="4718050" y="2298700"/>
          <p14:tracePt t="35788" x="4711700" y="2279650"/>
          <p14:tracePt t="35804" x="4711700" y="2273300"/>
          <p14:tracePt t="35821" x="4705350" y="2260600"/>
          <p14:tracePt t="35838" x="4705350" y="2241550"/>
          <p14:tracePt t="35854" x="4705350" y="2228850"/>
          <p14:tracePt t="35855" x="4705350" y="2222500"/>
          <p14:tracePt t="35871" x="4705350" y="2216150"/>
          <p14:tracePt t="35887" x="4705350" y="2209800"/>
          <p14:tracePt t="35997" x="4711700" y="2228850"/>
          <p14:tracePt t="36004" x="4718050" y="2247900"/>
          <p14:tracePt t="36010" x="4724400" y="2260600"/>
          <p14:tracePt t="36020" x="4724400" y="2279650"/>
          <p14:tracePt t="36037" x="4737100" y="2292350"/>
          <p14:tracePt t="36054" x="4737100" y="2305050"/>
          <p14:tracePt t="36129" x="4743450" y="2305050"/>
          <p14:tracePt t="36137" x="4743450" y="2298700"/>
          <p14:tracePt t="36146" x="4749800" y="2286000"/>
          <p14:tracePt t="36154" x="4762500" y="2279650"/>
          <p14:tracePt t="36171" x="4768850" y="2273300"/>
          <p14:tracePt t="36187" x="4775200" y="2266950"/>
          <p14:tracePt t="36204" x="4781550" y="2266950"/>
          <p14:tracePt t="36220" x="4781550" y="2260600"/>
          <p14:tracePt t="36247" x="4787900" y="2266950"/>
          <p14:tracePt t="36255" x="4800600" y="2286000"/>
          <p14:tracePt t="36271" x="4813300" y="2311400"/>
          <p14:tracePt t="36287" x="4813300" y="2343150"/>
          <p14:tracePt t="36304" x="4800600" y="2368550"/>
          <p14:tracePt t="36320" x="4781550" y="2374900"/>
          <p14:tracePt t="36337" x="4762500" y="2393950"/>
          <p14:tracePt t="36354" x="4730750" y="2406650"/>
          <p14:tracePt t="36370" x="4673600" y="2406650"/>
          <p14:tracePt t="36371" x="4641850" y="2406650"/>
          <p14:tracePt t="36387" x="4597400" y="2393950"/>
          <p14:tracePt t="36404" x="4572000" y="2381250"/>
          <p14:tracePt t="36420" x="4559300" y="2374900"/>
          <p14:tracePt t="36437" x="4552950" y="2362200"/>
          <p14:tracePt t="36459" x="4552950" y="2355850"/>
          <p14:tracePt t="36470" x="4552950" y="2349500"/>
          <p14:tracePt t="36487" x="4552950" y="2343150"/>
          <p14:tracePt t="36503" x="4552950" y="2330450"/>
          <p14:tracePt t="36520" x="4559300" y="2324100"/>
          <p14:tracePt t="36537" x="4572000" y="2305050"/>
          <p14:tracePt t="36553" x="4578350" y="2298700"/>
          <p14:tracePt t="36570" x="4584700" y="2286000"/>
          <p14:tracePt t="36591" x="4584700" y="2279650"/>
          <p14:tracePt t="36685" x="4591050" y="2273300"/>
          <p14:tracePt t="36693" x="4597400" y="2266950"/>
          <p14:tracePt t="36703" x="4603750" y="2266950"/>
          <p14:tracePt t="36720" x="4610100" y="2260600"/>
          <p14:tracePt t="36736" x="4616450" y="2254250"/>
          <p14:tracePt t="36753" x="4629150" y="2247900"/>
          <p14:tracePt t="36770" x="4641850" y="2235200"/>
          <p14:tracePt t="36771" x="4648200" y="2235200"/>
          <p14:tracePt t="36787" x="4654550" y="2228850"/>
          <p14:tracePt t="36803" x="4660900" y="2216150"/>
          <p14:tracePt t="36819" x="4667250" y="2216150"/>
          <p14:tracePt t="36836" x="4667250" y="2209800"/>
          <p14:tracePt t="36852" x="4667250" y="2203450"/>
          <p14:tracePt t="36869" x="4667250" y="2197100"/>
          <p14:tracePt t="37068" x="4667250" y="2190750"/>
          <p14:tracePt t="37076" x="4667250" y="2184400"/>
          <p14:tracePt t="37092" x="4667250" y="2178050"/>
          <p14:tracePt t="37102" x="4667250" y="2171700"/>
          <p14:tracePt t="37122" x="4667250" y="2165350"/>
          <p14:tracePt t="37136" x="4673600" y="2165350"/>
          <p14:tracePt t="37662" x="4673600" y="2159000"/>
          <p14:tracePt t="37670" x="4679950" y="2152650"/>
          <p14:tracePt t="37686" x="4686300" y="2139950"/>
          <p14:tracePt t="37694" x="4686300" y="2133600"/>
          <p14:tracePt t="37710" x="4692650" y="2127250"/>
          <p14:tracePt t="37796" x="4686300" y="2127250"/>
          <p14:tracePt t="37812" x="4679950" y="2133600"/>
          <p14:tracePt t="37821" x="4673600" y="2139950"/>
          <p14:tracePt t="37828" x="4667250" y="2146300"/>
          <p14:tracePt t="37835" x="4648200" y="2159000"/>
          <p14:tracePt t="37852" x="4629150" y="2184400"/>
          <p14:tracePt t="37868" x="4597400" y="2222500"/>
          <p14:tracePt t="37885" x="4578350" y="2260600"/>
          <p14:tracePt t="37902" x="4559300" y="2292350"/>
          <p14:tracePt t="37918" x="4540250" y="2324100"/>
          <p14:tracePt t="37935" x="4527550" y="2349500"/>
          <p14:tracePt t="37952" x="4521200" y="2362200"/>
          <p14:tracePt t="37968" x="4508500" y="2381250"/>
          <p14:tracePt t="38219" x="4502150" y="2381250"/>
          <p14:tracePt t="38235" x="4495800" y="2381250"/>
          <p14:tracePt t="38244" x="4489450" y="2381250"/>
          <p14:tracePt t="38252" x="4483100" y="2374900"/>
          <p14:tracePt t="38269" x="4476750" y="2374900"/>
          <p14:tracePt t="38285" x="4464050" y="2374900"/>
          <p14:tracePt t="38302" x="4445000" y="2374900"/>
          <p14:tracePt t="38319" x="4406900" y="2381250"/>
          <p14:tracePt t="38335" x="4375150" y="2393950"/>
          <p14:tracePt t="38352" x="4330700" y="2406650"/>
          <p14:tracePt t="38353" x="4311650" y="2413000"/>
          <p14:tracePt t="38369" x="4267200" y="2425700"/>
          <p14:tracePt t="38385" x="4229100" y="2432050"/>
          <p14:tracePt t="38402" x="4197350" y="2444750"/>
          <p14:tracePt t="38419" x="4152900" y="2463800"/>
          <p14:tracePt t="38435" x="4121150" y="2476500"/>
          <p14:tracePt t="38452" x="4089400" y="2495550"/>
          <p14:tracePt t="38469" x="4044950" y="2508250"/>
          <p14:tracePt t="38485" x="4025900" y="2527300"/>
          <p14:tracePt t="38502" x="4006850" y="2540000"/>
          <p14:tracePt t="38518" x="3987800" y="2559050"/>
          <p14:tracePt t="38535" x="3968750" y="2571750"/>
          <p14:tracePt t="38552" x="3949700" y="2584450"/>
          <p14:tracePt t="38568" x="3924300" y="2616200"/>
          <p14:tracePt t="38585" x="3898900" y="2628900"/>
          <p14:tracePt t="38587" x="3892550" y="2641600"/>
          <p14:tracePt t="38602" x="3886200" y="2647950"/>
          <p14:tracePt t="38620" x="3873500" y="2673350"/>
          <p14:tracePt t="38635" x="3867150" y="2679700"/>
          <p14:tracePt t="38652" x="3860800" y="2692400"/>
          <p14:tracePt t="38668" x="3848100" y="2705100"/>
          <p14:tracePt t="38685" x="3848100" y="2711450"/>
          <p14:tracePt t="38702" x="3841750" y="2724150"/>
          <p14:tracePt t="38721" x="3835400" y="2730500"/>
          <p14:tracePt t="38737" x="3835400" y="2736850"/>
          <p14:tracePt t="39393" x="3841750" y="2730500"/>
          <p14:tracePt t="39409" x="3841750" y="2724150"/>
          <p14:tracePt t="39417" x="3848100" y="2717800"/>
          <p14:tracePt t="39425" x="3860800" y="2711450"/>
          <p14:tracePt t="39434" x="3867150" y="2698750"/>
          <p14:tracePt t="39451" x="3886200" y="2667000"/>
          <p14:tracePt t="39468" x="3917950" y="2635250"/>
          <p14:tracePt t="39484" x="3962400" y="2578100"/>
          <p14:tracePt t="39501" x="4000500" y="2520950"/>
          <p14:tracePt t="39518" x="4064000" y="2444750"/>
          <p14:tracePt t="39535" x="4159250" y="2336800"/>
          <p14:tracePt t="39551" x="4210050" y="2286000"/>
          <p14:tracePt t="39568" x="4248150" y="2247900"/>
          <p14:tracePt t="39584" x="4273550" y="2216150"/>
          <p14:tracePt t="39601" x="4292600" y="2209800"/>
          <p14:tracePt t="39618" x="4298950" y="2197100"/>
          <p14:tracePt t="39675" x="4311650" y="2190750"/>
          <p14:tracePt t="39683" x="4330700" y="2184400"/>
          <p14:tracePt t="39691" x="4343400" y="2178050"/>
          <p14:tracePt t="39701" x="4368800" y="2171700"/>
          <p14:tracePt t="39717" x="4419600" y="2152650"/>
          <p14:tracePt t="39734" x="4470400" y="2139950"/>
          <p14:tracePt t="39751" x="4502150" y="2127250"/>
          <p14:tracePt t="39767" x="4527550" y="2120900"/>
          <p14:tracePt t="39784" x="4533900" y="2114550"/>
          <p14:tracePt t="39785" x="4540250" y="2114550"/>
          <p14:tracePt t="40129" x="4540250" y="2120900"/>
          <p14:tracePt t="40137" x="4533900" y="2133600"/>
          <p14:tracePt t="40150" x="4521200" y="2146300"/>
          <p14:tracePt t="40167" x="4489450" y="2209800"/>
          <p14:tracePt t="40184" x="4425950" y="2279650"/>
          <p14:tracePt t="40185" x="4400550" y="2317750"/>
          <p14:tracePt t="40201" x="4337050" y="2381250"/>
          <p14:tracePt t="40217" x="4279900" y="2438400"/>
          <p14:tracePt t="40234" x="4216400" y="2501900"/>
          <p14:tracePt t="40250" x="4159250" y="2540000"/>
          <p14:tracePt t="40267" x="4102100" y="2584450"/>
          <p14:tracePt t="40284" x="4057650" y="2616200"/>
          <p14:tracePt t="40300" x="4025900" y="2647950"/>
          <p14:tracePt t="40317" x="3968750" y="2705100"/>
          <p14:tracePt t="40334" x="3930650" y="2736850"/>
          <p14:tracePt t="40350" x="3898900" y="2762250"/>
          <p14:tracePt t="40367" x="3873500" y="2768600"/>
          <p14:tracePt t="40384" x="3854450" y="2781300"/>
          <p14:tracePt t="40400" x="3848100" y="2787650"/>
          <p14:tracePt t="40639" x="3848100" y="2781300"/>
          <p14:tracePt t="40647" x="3848100" y="2768600"/>
          <p14:tracePt t="40655" x="3848100" y="2749550"/>
          <p14:tracePt t="40667" x="3854450" y="2730500"/>
          <p14:tracePt t="40683" x="3867150" y="2698750"/>
          <p14:tracePt t="40700" x="3879850" y="2667000"/>
          <p14:tracePt t="40717" x="3879850" y="2654300"/>
          <p14:tracePt t="40851" x="3873500" y="2660650"/>
          <p14:tracePt t="40857" x="3848100" y="2667000"/>
          <p14:tracePt t="40866" x="3822700" y="2673350"/>
          <p14:tracePt t="40882" x="3771900" y="2692400"/>
          <p14:tracePt t="40899" x="3733800" y="2711450"/>
          <p14:tracePt t="40916" x="3689350" y="2730500"/>
          <p14:tracePt t="40933" x="3663950" y="2743200"/>
          <p14:tracePt t="40950" x="3663950" y="2749550"/>
          <p14:tracePt t="41085" x="3663950" y="2743200"/>
          <p14:tracePt t="41093" x="3670300" y="2736850"/>
          <p14:tracePt t="41101" x="3676650" y="2730500"/>
          <p14:tracePt t="41117" x="3676650" y="2724150"/>
          <p14:tracePt t="41133" x="3683000" y="2724150"/>
          <p14:tracePt t="41327" x="3689350" y="2717800"/>
          <p14:tracePt t="41335" x="3689350" y="2711450"/>
          <p14:tracePt t="41343" x="3708400" y="2698750"/>
          <p14:tracePt t="41351" x="3733800" y="2679700"/>
          <p14:tracePt t="41366" x="3765550" y="2654300"/>
          <p14:tracePt t="41383" x="3841750" y="2609850"/>
          <p14:tracePt t="41399" x="3886200" y="2597150"/>
          <p14:tracePt t="41416" x="3905250" y="2590800"/>
          <p14:tracePt t="41507" x="3898900" y="2603500"/>
          <p14:tracePt t="41515" x="3879850" y="2609850"/>
          <p14:tracePt t="41523" x="3860800" y="2628900"/>
          <p14:tracePt t="41532" x="3841750" y="2641600"/>
          <p14:tracePt t="41549" x="3797300" y="2679700"/>
          <p14:tracePt t="41566" x="3733800" y="2724150"/>
          <p14:tracePt t="41583" x="3676650" y="2768600"/>
          <p14:tracePt t="41599" x="3657600" y="2781300"/>
          <p14:tracePt t="41616" x="3644900" y="2794000"/>
          <p14:tracePt t="41743" x="3651250" y="2787650"/>
          <p14:tracePt t="41751" x="3670300" y="2768600"/>
          <p14:tracePt t="41759" x="3689350" y="2749550"/>
          <p14:tracePt t="41766" x="3708400" y="2730500"/>
          <p14:tracePt t="41782" x="3714750" y="2711450"/>
          <p14:tracePt t="41799" x="3733800" y="2692400"/>
          <p14:tracePt t="42072" x="3721100" y="2698750"/>
          <p14:tracePt t="42079" x="3702050" y="2711450"/>
          <p14:tracePt t="42087" x="3689350" y="2717800"/>
          <p14:tracePt t="42099" x="3670300" y="2730500"/>
          <p14:tracePt t="42115" x="3644900" y="2743200"/>
          <p14:tracePt t="42132" x="3625850" y="2755900"/>
          <p14:tracePt t="42149" x="3606800" y="2768600"/>
          <p14:tracePt t="42307" x="3613150" y="2768600"/>
          <p14:tracePt t="42315" x="3632200" y="2755900"/>
          <p14:tracePt t="42323" x="3644900" y="2749550"/>
          <p14:tracePt t="42332" x="3644900" y="2743200"/>
          <p14:tracePt t="42349" x="3651250" y="2736850"/>
          <p14:tracePt t="42364" x="3657600" y="2730500"/>
          <p14:tracePt t="42455" x="3657600" y="2724150"/>
          <p14:tracePt t="42464" x="3683000" y="2717800"/>
          <p14:tracePt t="42471" x="3721100" y="2692400"/>
          <p14:tracePt t="42482" x="3778250" y="2667000"/>
          <p14:tracePt t="42498" x="3898900" y="2622550"/>
          <p14:tracePt t="42515" x="4032250" y="2584450"/>
          <p14:tracePt t="42532" x="4165600" y="2533650"/>
          <p14:tracePt t="42535" x="4241800" y="2508250"/>
          <p14:tracePt t="42549" x="4368800" y="2463800"/>
          <p14:tracePt t="42565" x="4445000" y="2438400"/>
          <p14:tracePt t="42582" x="4483100" y="2425700"/>
          <p14:tracePt t="42598" x="4514850" y="2419350"/>
          <p14:tracePt t="42615" x="4546600" y="2406650"/>
          <p14:tracePt t="42632" x="4565650" y="2393950"/>
          <p14:tracePt t="42648" x="4591050" y="2374900"/>
          <p14:tracePt t="42665" x="4603750" y="2355850"/>
          <p14:tracePt t="42681" x="4629150" y="2343150"/>
          <p14:tracePt t="42683" x="4629150" y="2330450"/>
          <p14:tracePt t="42698" x="4641850" y="2317750"/>
          <p14:tracePt t="42715" x="4648200" y="2305050"/>
          <p14:tracePt t="42731" x="4660900" y="2305050"/>
          <p14:tracePt t="42748" x="4660900" y="2298700"/>
          <p14:tracePt t="42839" x="4667250" y="2292350"/>
          <p14:tracePt t="42848" x="4673600" y="2286000"/>
          <p14:tracePt t="42855" x="4686300" y="2286000"/>
          <p14:tracePt t="42865" x="4705350" y="2286000"/>
          <p14:tracePt t="42881" x="4737100" y="2286000"/>
          <p14:tracePt t="42898" x="4762500" y="2286000"/>
          <p14:tracePt t="42915" x="4781550" y="2286000"/>
          <p14:tracePt t="42917" x="4787900" y="2286000"/>
          <p14:tracePt t="42941" x="4794250" y="2286000"/>
          <p14:tracePt t="42979" x="4806950" y="2286000"/>
          <p14:tracePt t="42987" x="4813300" y="2286000"/>
          <p14:tracePt t="42998" x="4826000" y="2292350"/>
          <p14:tracePt t="43015" x="4838700" y="2298700"/>
          <p14:tracePt t="43031" x="4845050" y="2311400"/>
          <p14:tracePt t="43048" x="4864100" y="2317750"/>
          <p14:tracePt t="43065" x="4876800" y="2330450"/>
          <p14:tracePt t="43082" x="4889500" y="2336800"/>
          <p14:tracePt t="43098" x="4908550" y="2343150"/>
          <p14:tracePt t="43114" x="4921250" y="2349500"/>
          <p14:tracePt t="43137" x="4927600" y="2349500"/>
          <p14:tracePt t="43511" x="4927600" y="2355850"/>
          <p14:tracePt t="43519" x="4914900" y="2368550"/>
          <p14:tracePt t="43531" x="4895850" y="2387600"/>
          <p14:tracePt t="43547" x="4857750" y="2419350"/>
          <p14:tracePt t="43564" x="4813300" y="2470150"/>
          <p14:tracePt t="43581" x="4756150" y="2508250"/>
          <p14:tracePt t="43598" x="4648200" y="2578100"/>
          <p14:tracePt t="43614" x="4591050" y="2609850"/>
          <p14:tracePt t="43631" x="4546600" y="2635250"/>
          <p14:tracePt t="43647" x="4502150" y="2660650"/>
          <p14:tracePt t="43664" x="4451350" y="2686050"/>
          <p14:tracePt t="43681" x="4413250" y="2705100"/>
          <p14:tracePt t="43697" x="4375150" y="2717800"/>
          <p14:tracePt t="43714" x="4343400" y="2730500"/>
          <p14:tracePt t="43715" x="4324350" y="2736850"/>
          <p14:tracePt t="43731" x="4286250" y="2743200"/>
          <p14:tracePt t="43747" x="4254500" y="2755900"/>
          <p14:tracePt t="43764" x="4222750" y="2768600"/>
          <p14:tracePt t="43781" x="4191000" y="2781300"/>
          <p14:tracePt t="43797" x="4152900" y="2794000"/>
          <p14:tracePt t="43814" x="4121150" y="2800350"/>
          <p14:tracePt t="43830" x="4102100" y="2806700"/>
          <p14:tracePt t="43847" x="4076700" y="2813050"/>
          <p14:tracePt t="43864" x="4064000" y="2813050"/>
          <p14:tracePt t="43865" x="4057650" y="2819400"/>
          <p14:tracePt t="43880" x="4051300" y="2819400"/>
          <p14:tracePt t="43897" x="4044950" y="2819400"/>
          <p14:tracePt t="44145" x="4038600" y="2819400"/>
          <p14:tracePt t="44256" x="4019550" y="2813050"/>
          <p14:tracePt t="44263" x="4013200" y="2806700"/>
          <p14:tracePt t="44271" x="4000500" y="2800350"/>
          <p14:tracePt t="44280" x="3987800" y="2794000"/>
          <p14:tracePt t="44297" x="3975100" y="2781300"/>
          <p14:tracePt t="44314" x="3956050" y="2774950"/>
          <p14:tracePt t="44330" x="3956050" y="2768600"/>
          <p14:tracePt t="44897" x="3956050" y="2762250"/>
          <p14:tracePt t="45321" x="3981450" y="2755900"/>
          <p14:tracePt t="45329" x="4057650" y="2755900"/>
          <p14:tracePt t="45337" x="4152900" y="2755900"/>
          <p14:tracePt t="45346" x="4267200" y="2743200"/>
          <p14:tracePt t="45363" x="4603750" y="2692400"/>
          <p14:tracePt t="45379" x="4997450" y="2679700"/>
          <p14:tracePt t="45395" x="5416550" y="2686050"/>
          <p14:tracePt t="45412" x="5810250" y="2679700"/>
          <p14:tracePt t="45432" x="6165850" y="2654300"/>
          <p14:tracePt t="45446" x="6280150" y="2635250"/>
          <p14:tracePt t="45462" x="6324600" y="2628900"/>
          <p14:tracePt t="45479" x="6330950" y="2622550"/>
          <p14:tracePt t="45496" x="6330950" y="2609850"/>
          <p14:tracePt t="45907" x="6337300" y="2609850"/>
          <p14:tracePt t="45923" x="6356350" y="2609850"/>
          <p14:tracePt t="45931" x="6362700" y="2609850"/>
          <p14:tracePt t="45945" x="6369050" y="2609850"/>
          <p14:tracePt t="45962" x="6394450" y="2609850"/>
          <p14:tracePt t="45963" x="6413500" y="2609850"/>
          <p14:tracePt t="45979" x="6432550" y="2603500"/>
          <p14:tracePt t="45995" x="6470650" y="2603500"/>
          <p14:tracePt t="46012" x="6496050" y="2590800"/>
          <p14:tracePt t="46029" x="6521450" y="2578100"/>
          <p14:tracePt t="46045" x="6559550" y="2565400"/>
          <p14:tracePt t="46062" x="6584950" y="2552700"/>
          <p14:tracePt t="46079" x="6604000" y="2546350"/>
          <p14:tracePt t="46095" x="6604000" y="2540000"/>
          <p14:tracePt t="49087" x="6610350" y="2540000"/>
          <p14:tracePt t="49093" x="6616700" y="2533650"/>
          <p14:tracePt t="49109" x="6616700" y="2527300"/>
          <p14:tracePt t="49117" x="6623050" y="2527300"/>
          <p14:tracePt t="49126" x="6629400" y="2520950"/>
          <p14:tracePt t="49143" x="6635750" y="2520950"/>
          <p14:tracePt t="49173" x="6654800" y="2520950"/>
          <p14:tracePt t="49181" x="6661150" y="2520950"/>
          <p14:tracePt t="49192" x="6673850" y="2520950"/>
          <p14:tracePt t="49209" x="6705600" y="2520950"/>
          <p14:tracePt t="49226" x="6750050" y="2514600"/>
          <p14:tracePt t="49243" x="6813550" y="2501900"/>
          <p14:tracePt t="49259" x="6851650" y="2495550"/>
          <p14:tracePt t="49276" x="6883400" y="2489200"/>
          <p14:tracePt t="49293" x="6896100" y="2489200"/>
          <p14:tracePt t="49309" x="6908800" y="2489200"/>
          <p14:tracePt t="49326" x="6915150" y="2489200"/>
          <p14:tracePt t="49342" x="6927850" y="2489200"/>
          <p14:tracePt t="49359" x="6934200" y="2495550"/>
          <p14:tracePt t="49376" x="6953250" y="2501900"/>
          <p14:tracePt t="49392" x="6972300" y="2501900"/>
          <p14:tracePt t="49409" x="6985000" y="2501900"/>
          <p14:tracePt t="49426" x="7010400" y="2508250"/>
          <p14:tracePt t="49442" x="7016750" y="2508250"/>
          <p14:tracePt t="49459" x="7023100" y="2508250"/>
          <p14:tracePt t="49476" x="7035800" y="2508250"/>
          <p14:tracePt t="49492" x="7042150" y="2508250"/>
          <p14:tracePt t="49579" x="7042150" y="2514600"/>
          <p14:tracePt t="49595" x="7048500" y="2520950"/>
          <p14:tracePt t="49932" x="7048500" y="2514600"/>
          <p14:tracePt t="49939" x="7048500" y="2495550"/>
          <p14:tracePt t="49947" x="7048500" y="2482850"/>
          <p14:tracePt t="49958" x="7048500" y="2470150"/>
          <p14:tracePt t="49975" x="7035800" y="2438400"/>
          <p14:tracePt t="49992" x="7029450" y="2400300"/>
          <p14:tracePt t="50009" x="7023100" y="2355850"/>
          <p14:tracePt t="50025" x="7010400" y="2343150"/>
          <p14:tracePt t="50042" x="7004050" y="2330450"/>
          <p14:tracePt t="50058" x="7004050" y="2324100"/>
          <p14:tracePt t="50075" x="6997700" y="2317750"/>
          <p14:tracePt t="50092" x="6991350" y="2305050"/>
          <p14:tracePt t="50108" x="6978650" y="2298700"/>
          <p14:tracePt t="50125" x="6972300" y="2286000"/>
          <p14:tracePt t="50142" x="6959600" y="2279650"/>
          <p14:tracePt t="50159" x="6946900" y="2260600"/>
          <p14:tracePt t="50176" x="6940550" y="2247900"/>
          <p14:tracePt t="50191" x="6934200" y="2235200"/>
          <p14:tracePt t="50208" x="6921500" y="2228850"/>
          <p14:tracePt t="50225" x="6921500" y="2216150"/>
          <p14:tracePt t="50242" x="6908800" y="2209800"/>
          <p14:tracePt t="50258" x="6908800" y="2197100"/>
          <p14:tracePt t="50275" x="6896100" y="2190750"/>
          <p14:tracePt t="50299" x="6896100" y="2184400"/>
          <p14:tracePt t="50363" x="6889750" y="2190750"/>
          <p14:tracePt t="50371" x="6870700" y="2203450"/>
          <p14:tracePt t="50377" x="6851650" y="2209800"/>
          <p14:tracePt t="50391" x="6838950" y="2209800"/>
          <p14:tracePt t="50408" x="6807200" y="2222500"/>
          <p14:tracePt t="50409" x="6781800" y="2228850"/>
          <p14:tracePt t="50425" x="6731000" y="2235200"/>
          <p14:tracePt t="50444" x="6692900" y="2235200"/>
          <p14:tracePt t="50458" x="6661150" y="2235200"/>
          <p14:tracePt t="50475" x="6623050" y="2235200"/>
          <p14:tracePt t="50491" x="6597650" y="2241550"/>
          <p14:tracePt t="50508" x="6591300" y="2247900"/>
          <p14:tracePt t="50524" x="6578600" y="2254250"/>
          <p14:tracePt t="50541" x="6572250" y="2254250"/>
          <p14:tracePt t="50667" x="6559550" y="2247900"/>
          <p14:tracePt t="50675" x="6546850" y="2235200"/>
          <p14:tracePt t="50691" x="6540500" y="2228850"/>
          <p14:tracePt t="50699" x="6527800" y="2216150"/>
          <p14:tracePt t="50715" x="6521450" y="2203450"/>
          <p14:tracePt t="50724" x="6515100" y="2197100"/>
          <p14:tracePt t="50741" x="6515100" y="2190750"/>
          <p14:tracePt t="50758" x="6508750" y="2190750"/>
          <p14:tracePt t="51661" x="6521450" y="2190750"/>
          <p14:tracePt t="51674" x="6521450" y="2197100"/>
          <p14:tracePt t="51690" x="6534150" y="2203450"/>
          <p14:tracePt t="51707" x="6546850" y="2216150"/>
          <p14:tracePt t="51724" x="6559550" y="2222500"/>
          <p14:tracePt t="51740" x="6559550" y="2228850"/>
          <p14:tracePt t="51757" x="6565900" y="2235200"/>
          <p14:tracePt t="51774" x="6572250" y="2235200"/>
          <p14:tracePt t="51790" x="6578600" y="2241550"/>
          <p14:tracePt t="51807" x="6584950" y="2254250"/>
          <p14:tracePt t="51824" x="6591300" y="2260600"/>
          <p14:tracePt t="51841" x="6604000" y="2273300"/>
          <p14:tracePt t="51857" x="6610350" y="2286000"/>
          <p14:tracePt t="51873" x="6616700" y="2292350"/>
          <p14:tracePt t="51897" x="6616700" y="2298700"/>
          <p14:tracePt t="51913" x="6616700" y="2305050"/>
          <p14:tracePt t="51923" x="6623050" y="2311400"/>
          <p14:tracePt t="51940" x="6635750" y="2324100"/>
          <p14:tracePt t="51957" x="6642100" y="2336800"/>
          <p14:tracePt t="51973" x="6654800" y="2355850"/>
          <p14:tracePt t="51976" x="6661150" y="2368550"/>
          <p14:tracePt t="51991" x="6661150" y="2374900"/>
          <p14:tracePt t="52007" x="6667500" y="2381250"/>
          <p14:tracePt t="52023" x="6673850" y="2381250"/>
          <p14:tracePt t="52156" x="6686550" y="2381250"/>
          <p14:tracePt t="52163" x="6705600" y="2368550"/>
          <p14:tracePt t="52173" x="6718300" y="2362200"/>
          <p14:tracePt t="52190" x="6737350" y="2349500"/>
          <p14:tracePt t="52207" x="6743700" y="2343150"/>
          <p14:tracePt t="52223" x="6750050" y="2336800"/>
          <p14:tracePt t="52265" x="6756400" y="2336800"/>
          <p14:tracePt t="52281" x="6762750" y="2349500"/>
          <p14:tracePt t="52287" x="6781800" y="2362200"/>
          <p14:tracePt t="52295" x="6800850" y="2374900"/>
          <p14:tracePt t="52306" x="6813550" y="2387600"/>
          <p14:tracePt t="52323" x="6838950" y="2419350"/>
          <p14:tracePt t="52340" x="6851650" y="2432050"/>
          <p14:tracePt t="52357" x="6858000" y="2444750"/>
          <p14:tracePt t="52373" x="6870700" y="2444750"/>
          <p14:tracePt t="52390" x="6896100" y="2438400"/>
          <p14:tracePt t="52406" x="6927850" y="2413000"/>
          <p14:tracePt t="52423" x="6965950" y="2381250"/>
          <p14:tracePt t="52440" x="6997700" y="2349500"/>
          <p14:tracePt t="52456" x="7010400" y="2343150"/>
          <p14:tracePt t="52473" x="7023100" y="2330450"/>
          <p14:tracePt t="52490" x="7023100" y="2324100"/>
          <p14:tracePt t="52506" x="7023100" y="2317750"/>
          <p14:tracePt t="52563" x="7029450" y="2311400"/>
          <p14:tracePt t="52585" x="7035800" y="2305050"/>
          <p14:tracePt t="52593" x="7035800" y="2298700"/>
          <p14:tracePt t="52606" x="7035800" y="2292350"/>
          <p14:tracePt t="52623" x="7042150" y="2286000"/>
          <p14:tracePt t="52640" x="7048500" y="2279650"/>
          <p14:tracePt t="52656" x="7054850" y="2260600"/>
          <p14:tracePt t="52673" x="7061200" y="2254250"/>
          <p14:tracePt t="52689" x="7061200" y="2247900"/>
          <p14:tracePt t="52719" x="7061200" y="2241550"/>
          <p14:tracePt t="52757" x="7067550" y="2241550"/>
          <p14:tracePt t="52765" x="7067550" y="2254250"/>
          <p14:tracePt t="52774" x="7067550" y="2273300"/>
          <p14:tracePt t="52789" x="7080250" y="2317750"/>
          <p14:tracePt t="52806" x="7092950" y="2362200"/>
          <p14:tracePt t="52823" x="7105650" y="2393950"/>
          <p14:tracePt t="52839" x="7112000" y="2413000"/>
          <p14:tracePt t="52856" x="7118350" y="2419350"/>
          <p14:tracePt t="52907" x="7118350" y="2413000"/>
          <p14:tracePt t="52915" x="7118350" y="2387600"/>
          <p14:tracePt t="52923" x="7118350" y="2362200"/>
          <p14:tracePt t="52939" x="7118350" y="2317750"/>
          <p14:tracePt t="52956" x="7118350" y="2273300"/>
          <p14:tracePt t="52973" x="7118350" y="2260600"/>
          <p14:tracePt t="52989" x="7118350" y="2254250"/>
          <p14:tracePt t="53039" x="7118350" y="2247900"/>
          <p14:tracePt t="53117" x="7118350" y="2260600"/>
          <p14:tracePt t="53125" x="7124700" y="2279650"/>
          <p14:tracePt t="53139" x="7124700" y="2292350"/>
          <p14:tracePt t="53156" x="7124700" y="2330450"/>
          <p14:tracePt t="53173" x="7124700" y="2381250"/>
          <p14:tracePt t="53189" x="7118350" y="2413000"/>
          <p14:tracePt t="53206" x="7112000" y="2438400"/>
          <p14:tracePt t="53222" x="7099300" y="2451100"/>
          <p14:tracePt t="53239" x="7086600" y="2470150"/>
          <p14:tracePt t="53256" x="7061200" y="2489200"/>
          <p14:tracePt t="53272" x="7023100" y="2501900"/>
          <p14:tracePt t="53290" x="6908800" y="2520950"/>
          <p14:tracePt t="53306" x="6838950" y="2533650"/>
          <p14:tracePt t="53322" x="6750050" y="2546350"/>
          <p14:tracePt t="53339" x="6661150" y="2565400"/>
          <p14:tracePt t="53356" x="6604000" y="2578100"/>
          <p14:tracePt t="53372" x="6540500" y="2590800"/>
          <p14:tracePt t="53389" x="6521450" y="2603500"/>
          <p14:tracePt t="53510" x="6521450" y="2609850"/>
          <p14:tracePt t="53517" x="6527800" y="2616200"/>
          <p14:tracePt t="53525" x="6534150" y="2616200"/>
          <p14:tracePt t="53539" x="6534150" y="2622550"/>
          <p14:tracePt t="53557" x="6534150" y="2628900"/>
          <p14:tracePt t="53572" x="6540500" y="2641600"/>
          <p14:tracePt t="53589" x="6534150" y="2667000"/>
          <p14:tracePt t="53605" x="6521450" y="2705100"/>
          <p14:tracePt t="53622" x="6508750" y="2749550"/>
          <p14:tracePt t="53639" x="6508750" y="2787650"/>
          <p14:tracePt t="53655" x="6508750" y="2819400"/>
          <p14:tracePt t="53672" x="6515100" y="2857500"/>
          <p14:tracePt t="53673" x="6521450" y="2870200"/>
          <p14:tracePt t="53689" x="6527800" y="2876550"/>
          <p14:tracePt t="53705" x="6540500" y="2882900"/>
          <p14:tracePt t="53729" x="6546850" y="2882900"/>
          <p14:tracePt t="53739" x="6553200" y="2876550"/>
          <p14:tracePt t="53755" x="6559550" y="2870200"/>
          <p14:tracePt t="53772" x="6572250" y="2857500"/>
          <p14:tracePt t="53789" x="6578600" y="2819400"/>
          <p14:tracePt t="53805" x="6578600" y="2787650"/>
          <p14:tracePt t="53822" x="6565900" y="2768600"/>
          <p14:tracePt t="53823" x="6559550" y="2762250"/>
          <p14:tracePt t="53838" x="6553200" y="2749550"/>
          <p14:tracePt t="53855" x="6540500" y="2743200"/>
          <p14:tracePt t="53872" x="6540500" y="2736850"/>
          <p14:tracePt t="54003" x="6540500" y="2743200"/>
          <p14:tracePt t="54011" x="6553200" y="2743200"/>
          <p14:tracePt t="54022" x="6565900" y="2749550"/>
          <p14:tracePt t="54038" x="6604000" y="2768600"/>
          <p14:tracePt t="54055" x="6642100" y="2781300"/>
          <p14:tracePt t="54072" x="6654800" y="2787650"/>
          <p14:tracePt t="54089" x="6667500" y="2787650"/>
          <p14:tracePt t="54105" x="6673850" y="2787650"/>
          <p14:tracePt t="54127" x="6680200" y="2787650"/>
          <p14:tracePt t="54138" x="6686550" y="2787650"/>
          <p14:tracePt t="54155" x="6692900" y="2781300"/>
          <p14:tracePt t="54172" x="6699250" y="2774950"/>
          <p14:tracePt t="54188" x="6705600" y="2768600"/>
          <p14:tracePt t="54205" x="6705600" y="2762250"/>
          <p14:tracePt t="54410" x="6724650" y="2755900"/>
          <p14:tracePt t="54417" x="6743700" y="2755900"/>
          <p14:tracePt t="54425" x="6756400" y="2749550"/>
          <p14:tracePt t="54438" x="6769100" y="2749550"/>
          <p14:tracePt t="54455" x="6775450" y="2743200"/>
          <p14:tracePt t="54471" x="6788150" y="2743200"/>
          <p14:tracePt t="54488" x="6794500" y="2743200"/>
          <p14:tracePt t="54519" x="6807200" y="2743200"/>
          <p14:tracePt t="54527" x="6819900" y="2743200"/>
          <p14:tracePt t="54538" x="6845300" y="2749550"/>
          <p14:tracePt t="54555" x="6889750" y="2762250"/>
          <p14:tracePt t="54571" x="6927850" y="2774950"/>
          <p14:tracePt t="54588" x="6978650" y="2787650"/>
          <p14:tracePt t="54605" x="7073900" y="2806700"/>
          <p14:tracePt t="54621" x="7112000" y="2819400"/>
          <p14:tracePt t="54638" x="7143750" y="2825750"/>
          <p14:tracePt t="54655" x="7150100" y="2825750"/>
          <p14:tracePt t="55403" x="7150100" y="2832100"/>
          <p14:tracePt t="55411" x="7143750" y="2832100"/>
          <p14:tracePt t="55420" x="7143750" y="2838450"/>
          <p14:tracePt t="55467" x="7137400" y="2838450"/>
          <p14:tracePt t="60063" x="7181850" y="2838450"/>
          <p14:tracePt t="60071" x="7258050" y="2813050"/>
          <p14:tracePt t="60083" x="7346950" y="2774950"/>
          <p14:tracePt t="60100" x="7467600" y="2692400"/>
          <p14:tracePt t="60117" x="7562850" y="2540000"/>
          <p14:tracePt t="60133" x="7613650" y="2387600"/>
          <p14:tracePt t="60150" x="7677150" y="2216150"/>
          <p14:tracePt t="60167" x="7715250" y="2051050"/>
          <p14:tracePt t="60183" x="7740650" y="1943100"/>
          <p14:tracePt t="60199" x="7747000" y="1898650"/>
          <p14:tracePt t="60216" x="7747000" y="1885950"/>
          <p14:tracePt t="60233" x="7734300" y="1860550"/>
          <p14:tracePt t="60249" x="7677150" y="1854200"/>
          <p14:tracePt t="60266" x="7575550" y="1905000"/>
          <p14:tracePt t="60283" x="7537450" y="1936750"/>
          <p14:tracePt t="60299" x="7518400" y="1943100"/>
          <p14:tracePt t="60316" x="7486650" y="1968500"/>
          <p14:tracePt t="60333" x="7416800" y="2019300"/>
          <p14:tracePt t="60349" x="7321550" y="2076450"/>
          <p14:tracePt t="60366" x="7289800" y="2089150"/>
          <p14:tracePt t="60501" x="7283450" y="2089150"/>
          <p14:tracePt t="60509" x="7232650" y="2101850"/>
          <p14:tracePt t="60517" x="7137400" y="2108200"/>
          <p14:tracePt t="60532" x="6908800" y="2127250"/>
          <p14:tracePt t="60549" x="6642100" y="2133600"/>
          <p14:tracePt t="60566" x="6432550" y="2146300"/>
          <p14:tracePt t="60582" x="6318250" y="2171700"/>
          <p14:tracePt t="60599" x="6280150" y="2178050"/>
          <p14:tracePt t="60616" x="6254750" y="2203450"/>
          <p14:tracePt t="60633" x="6242050" y="2216150"/>
          <p14:tracePt t="60728" x="6229350" y="2216150"/>
          <p14:tracePt t="60759" x="6223000" y="2216150"/>
          <p14:tracePt t="60783" x="6216650" y="2216150"/>
          <p14:tracePt t="60791" x="6203950" y="2241550"/>
          <p14:tracePt t="60799" x="6178550" y="2298700"/>
          <p14:tracePt t="60816" x="6134100" y="2451100"/>
          <p14:tracePt t="60832" x="6115050" y="2597150"/>
          <p14:tracePt t="60849" x="6121400" y="2705100"/>
          <p14:tracePt t="60866" x="6127750" y="2755900"/>
          <p14:tracePt t="60882" x="6159500" y="2806700"/>
          <p14:tracePt t="60899" x="6203950" y="2863850"/>
          <p14:tracePt t="60916" x="6210300" y="2870200"/>
          <p14:tracePt t="61001" x="6210300" y="2863850"/>
          <p14:tracePt t="61009" x="6203950" y="2857500"/>
          <p14:tracePt t="61018" x="6203950" y="2838450"/>
          <p14:tracePt t="61032" x="6197600" y="2832100"/>
          <p14:tracePt t="61049" x="6184900" y="2819400"/>
          <p14:tracePt t="61066" x="6184900" y="2813050"/>
          <p14:tracePt t="61082" x="6178550" y="2800350"/>
          <p14:tracePt t="61099" x="6172200" y="2794000"/>
          <p14:tracePt t="61115" x="6165850" y="2781300"/>
          <p14:tracePt t="61132" x="6153150" y="2755900"/>
          <p14:tracePt t="61149" x="6140450" y="2736850"/>
          <p14:tracePt t="61165" x="6140450" y="2724150"/>
          <p14:tracePt t="61182" x="6134100" y="2711450"/>
          <p14:tracePt t="61199" x="6127750" y="2705100"/>
          <p14:tracePt t="61215" x="6127750" y="2692400"/>
          <p14:tracePt t="61232" x="6127750" y="2679700"/>
          <p14:tracePt t="61248" x="6127750" y="2673350"/>
          <p14:tracePt t="61265" x="6127750" y="2660650"/>
          <p14:tracePt t="61282" x="6127750" y="2647950"/>
          <p14:tracePt t="61299" x="6127750" y="2641600"/>
          <p14:tracePt t="61315" x="6127750" y="2628900"/>
          <p14:tracePt t="61332" x="6127750" y="2622550"/>
          <p14:tracePt t="61348" x="6127750" y="2616200"/>
          <p14:tracePt t="61365" x="6127750" y="2609850"/>
          <p14:tracePt t="61382" x="6127750" y="2584450"/>
          <p14:tracePt t="61398" x="6127750" y="2565400"/>
          <p14:tracePt t="61415" x="6140450" y="2527300"/>
          <p14:tracePt t="61432" x="6153150" y="2489200"/>
          <p14:tracePt t="61448" x="6159500" y="2463800"/>
          <p14:tracePt t="61465" x="6159500" y="2451100"/>
          <p14:tracePt t="61482" x="6172200" y="2432050"/>
          <p14:tracePt t="61498" x="6172200" y="2425700"/>
          <p14:tracePt t="61515" x="6172200" y="2419350"/>
          <p14:tracePt t="61532" x="6178550" y="2406650"/>
          <p14:tracePt t="61549" x="6178550" y="2381250"/>
          <p14:tracePt t="61565" x="6178550" y="2349500"/>
          <p14:tracePt t="61582" x="6191250" y="2305050"/>
          <p14:tracePt t="61598" x="6203950" y="2266950"/>
          <p14:tracePt t="61615" x="6203950" y="2216150"/>
          <p14:tracePt t="61632" x="6203950" y="2152650"/>
          <p14:tracePt t="61648" x="6203950" y="2114550"/>
          <p14:tracePt t="61665" x="6197600" y="2076450"/>
          <p14:tracePt t="61681" x="6197600" y="2057400"/>
          <p14:tracePt t="61699" x="6191250" y="2044700"/>
          <p14:tracePt t="61745" x="6191250" y="2038350"/>
          <p14:tracePt t="61761" x="6184900" y="2025650"/>
          <p14:tracePt t="61769" x="6184900" y="2019300"/>
          <p14:tracePt t="61781" x="6184900" y="2012950"/>
          <p14:tracePt t="61799" x="6178550" y="2000250"/>
          <p14:tracePt t="61799" x="6178550" y="1993900"/>
          <p14:tracePt t="61815" x="6178550" y="1987550"/>
          <p14:tracePt t="61832" x="6178550" y="1974850"/>
          <p14:tracePt t="61848" x="6191250" y="1962150"/>
          <p14:tracePt t="61865" x="6197600" y="1943100"/>
          <p14:tracePt t="61881" x="6210300" y="1936750"/>
          <p14:tracePt t="61898" x="6229350" y="1924050"/>
          <p14:tracePt t="61915" x="6254750" y="1911350"/>
          <p14:tracePt t="61931" x="6292850" y="1905000"/>
          <p14:tracePt t="61948" x="6324600" y="1898650"/>
          <p14:tracePt t="61949" x="6343650" y="1898650"/>
          <p14:tracePt t="61965" x="6381750" y="1885950"/>
          <p14:tracePt t="61981" x="6432550" y="1879600"/>
          <p14:tracePt t="61998" x="6483350" y="1873250"/>
          <p14:tracePt t="62015" x="6515100" y="1873250"/>
          <p14:tracePt t="62031" x="6559550" y="1866900"/>
          <p14:tracePt t="62048" x="6591300" y="1860550"/>
          <p14:tracePt t="62065" x="6623050" y="1854200"/>
          <p14:tracePt t="62081" x="6680200" y="1841500"/>
          <p14:tracePt t="62098" x="6718300" y="1835150"/>
          <p14:tracePt t="62115" x="6756400" y="1835150"/>
          <p14:tracePt t="62131" x="6794500" y="1828800"/>
          <p14:tracePt t="62148" x="6826250" y="1828800"/>
          <p14:tracePt t="62165" x="6858000" y="1822450"/>
          <p14:tracePt t="62181" x="6889750" y="1816100"/>
          <p14:tracePt t="62198" x="6921500" y="1809750"/>
          <p14:tracePt t="62199" x="6940550" y="1809750"/>
          <p14:tracePt t="62215" x="6985000" y="1797050"/>
          <p14:tracePt t="62231" x="7023100" y="1790700"/>
          <p14:tracePt t="62248" x="7073900" y="1790700"/>
          <p14:tracePt t="62265" x="7112000" y="1784350"/>
          <p14:tracePt t="62281" x="7156450" y="1784350"/>
          <p14:tracePt t="62298" x="7194550" y="1784350"/>
          <p14:tracePt t="62314" x="7226300" y="1784350"/>
          <p14:tracePt t="62331" x="7264400" y="1784350"/>
          <p14:tracePt t="62348" x="7315200" y="1784350"/>
          <p14:tracePt t="62365" x="7346950" y="1790700"/>
          <p14:tracePt t="62381" x="7378700" y="1797050"/>
          <p14:tracePt t="62398" x="7391400" y="1809750"/>
          <p14:tracePt t="62414" x="7404100" y="1816100"/>
          <p14:tracePt t="62431" x="7423150" y="1828800"/>
          <p14:tracePt t="62448" x="7442200" y="1841500"/>
          <p14:tracePt t="62464" x="7461250" y="1847850"/>
          <p14:tracePt t="62465" x="7473950" y="1854200"/>
          <p14:tracePt t="62481" x="7499350" y="1866900"/>
          <p14:tracePt t="62499" x="7512050" y="1873250"/>
          <p14:tracePt t="62514" x="7524750" y="1885950"/>
          <p14:tracePt t="62531" x="7537450" y="1892300"/>
          <p14:tracePt t="62548" x="7550150" y="1905000"/>
          <p14:tracePt t="62564" x="7569200" y="1911350"/>
          <p14:tracePt t="62581" x="7575550" y="1917700"/>
          <p14:tracePt t="62598" x="7588250" y="1924050"/>
          <p14:tracePt t="62614" x="7594600" y="1930400"/>
          <p14:tracePt t="62685" x="7600950" y="1936750"/>
          <p14:tracePt t="62701" x="7607300" y="1943100"/>
          <p14:tracePt t="62709" x="7613650" y="1962150"/>
          <p14:tracePt t="62715" x="7613650" y="1968500"/>
          <p14:tracePt t="62731" x="7620000" y="2000250"/>
          <p14:tracePt t="62747" x="7632700" y="2032000"/>
          <p14:tracePt t="62764" x="7632700" y="2076450"/>
          <p14:tracePt t="62781" x="7632700" y="2120900"/>
          <p14:tracePt t="62797" x="7639050" y="2197100"/>
          <p14:tracePt t="62814" x="7639050" y="2286000"/>
          <p14:tracePt t="62831" x="7639050" y="2381250"/>
          <p14:tracePt t="62847" x="7645400" y="2470150"/>
          <p14:tracePt t="62864" x="7664450" y="2559050"/>
          <p14:tracePt t="62865" x="7670800" y="2590800"/>
          <p14:tracePt t="62881" x="7683500" y="2641600"/>
          <p14:tracePt t="62897" x="7696200" y="2692400"/>
          <p14:tracePt t="62914" x="7702550" y="2730500"/>
          <p14:tracePt t="62930" x="7708900" y="2768600"/>
          <p14:tracePt t="62947" x="7708900" y="2800350"/>
          <p14:tracePt t="62964" x="7708900" y="2813050"/>
          <p14:tracePt t="62981" x="7708900" y="2825750"/>
          <p14:tracePt t="62997" x="7708900" y="2838450"/>
          <p14:tracePt t="63014" x="7702550" y="2844800"/>
          <p14:tracePt t="63030" x="7702550" y="2857500"/>
          <p14:tracePt t="63047" x="7696200" y="2863850"/>
          <p14:tracePt t="63064" x="7689850" y="2882900"/>
          <p14:tracePt t="63080" x="7677150" y="2914650"/>
          <p14:tracePt t="63097" x="7664450" y="2940050"/>
          <p14:tracePt t="63114" x="7651750" y="2965450"/>
          <p14:tracePt t="63131" x="7626350" y="3003550"/>
          <p14:tracePt t="63147" x="7600950" y="3041650"/>
          <p14:tracePt t="63164" x="7569200" y="3060700"/>
          <p14:tracePt t="63180" x="7550150" y="3073400"/>
          <p14:tracePt t="63197" x="7518400" y="3098800"/>
          <p14:tracePt t="63214" x="7473950" y="3111500"/>
          <p14:tracePt t="63230" x="7416800" y="3130550"/>
          <p14:tracePt t="63247" x="7346950" y="3136900"/>
          <p14:tracePt t="63264" x="7245350" y="3155950"/>
          <p14:tracePt t="63280" x="7175500" y="3168650"/>
          <p14:tracePt t="63297" x="7099300" y="3168650"/>
          <p14:tracePt t="63314" x="7023100" y="3168650"/>
          <p14:tracePt t="63330" x="6946900" y="3168650"/>
          <p14:tracePt t="63347" x="6883400" y="3168650"/>
          <p14:tracePt t="63364" x="6819900" y="3168650"/>
          <p14:tracePt t="63380" x="6762750" y="3168650"/>
          <p14:tracePt t="63382" x="6731000" y="3168650"/>
          <p14:tracePt t="63397" x="6661150" y="3168650"/>
          <p14:tracePt t="63414" x="6597650" y="3162300"/>
          <p14:tracePt t="63430" x="6546850" y="3155950"/>
          <p14:tracePt t="63447" x="6508750" y="3155950"/>
          <p14:tracePt t="63463" x="6470650" y="3143250"/>
          <p14:tracePt t="63467" x="6457950" y="3136900"/>
          <p14:tracePt t="63481" x="6438900" y="3130550"/>
          <p14:tracePt t="63496" x="6426200" y="3130550"/>
          <p14:tracePt t="63537" x="6426200" y="3124200"/>
          <p14:tracePt t="63609" x="6407150" y="3124200"/>
          <p14:tracePt t="63617" x="6407150" y="3117850"/>
          <p14:tracePt t="63630" x="6400800" y="3117850"/>
          <p14:tracePt t="63647" x="6388100" y="3111500"/>
          <p14:tracePt t="63663" x="6375400" y="3105150"/>
          <p14:tracePt t="63781" x="6356350" y="3086100"/>
          <p14:tracePt t="63789" x="6350000" y="3079750"/>
          <p14:tracePt t="63797" x="6343650" y="3060700"/>
          <p14:tracePt t="63813" x="6324600" y="3028950"/>
          <p14:tracePt t="63830" x="6299200" y="2997200"/>
          <p14:tracePt t="63846" x="6280150" y="2959100"/>
          <p14:tracePt t="63863" x="6254750" y="2908300"/>
          <p14:tracePt t="63880" x="6242050" y="2882900"/>
          <p14:tracePt t="63897" x="6229350" y="2832100"/>
          <p14:tracePt t="63913" x="6216650" y="2813050"/>
          <p14:tracePt t="63930" x="6203950" y="2794000"/>
          <p14:tracePt t="63946" x="6203950" y="2787650"/>
          <p14:tracePt t="63963" x="6203950" y="2781300"/>
          <p14:tracePt t="63980" x="6197600" y="2768600"/>
          <p14:tracePt t="63996" x="6197600" y="2749550"/>
          <p14:tracePt t="64013" x="6191250" y="2724150"/>
          <p14:tracePt t="64030" x="6178550" y="2692400"/>
          <p14:tracePt t="64047" x="6165850" y="2641600"/>
          <p14:tracePt t="64063" x="6153150" y="2622550"/>
          <p14:tracePt t="64080" x="6146800" y="2609850"/>
          <p14:tracePt t="64096" x="6146800" y="2603500"/>
          <p14:tracePt t="64113" x="6146800" y="2597150"/>
          <p14:tracePt t="64211" x="6146800" y="2590800"/>
          <p14:tracePt t="64227" x="6153150" y="2590800"/>
          <p14:tracePt t="64235" x="6153150" y="2584450"/>
          <p14:tracePt t="64246" x="6159500" y="2578100"/>
          <p14:tracePt t="64263" x="6165850" y="2571750"/>
          <p14:tracePt t="64279" x="6178550" y="2559050"/>
          <p14:tracePt t="64296" x="6197600" y="2552700"/>
          <p14:tracePt t="64297" x="6216650" y="2546350"/>
          <p14:tracePt t="64313" x="6267450" y="2533650"/>
          <p14:tracePt t="64329" x="6305550" y="2520950"/>
          <p14:tracePt t="64346" x="6350000" y="2495550"/>
          <p14:tracePt t="64363" x="6400800" y="2482850"/>
          <p14:tracePt t="64379" x="6445250" y="2470150"/>
          <p14:tracePt t="64396" x="6470650" y="2463800"/>
          <p14:tracePt t="64413" x="6477000" y="2463800"/>
          <p14:tracePt t="64526" x="6483350" y="2463800"/>
          <p14:tracePt t="64539" x="6489700" y="2463800"/>
          <p14:tracePt t="64547" x="6502400" y="2463800"/>
          <p14:tracePt t="64563" x="6521450" y="2457450"/>
          <p14:tracePt t="64579" x="6527800" y="2457450"/>
          <p14:tracePt t="64633" x="6534150" y="2457450"/>
          <p14:tracePt t="64853" x="6540500" y="2457450"/>
          <p14:tracePt t="65261" x="6546850" y="2457450"/>
          <p14:tracePt t="65275" x="6553200" y="2451100"/>
          <p14:tracePt t="65283" x="6553200" y="2444750"/>
          <p14:tracePt t="65295" x="6559550" y="2444750"/>
          <p14:tracePt t="65312" x="6565900" y="2444750"/>
          <p14:tracePt t="65328" x="6572250" y="2432050"/>
          <p14:tracePt t="65345" x="6584950" y="2425700"/>
          <p14:tracePt t="65362" x="6604000" y="2425700"/>
          <p14:tracePt t="65378" x="6623050" y="2425700"/>
          <p14:tracePt t="65395" x="6654800" y="2413000"/>
          <p14:tracePt t="65412" x="6686550" y="2406650"/>
          <p14:tracePt t="65428" x="6718300" y="2406650"/>
          <p14:tracePt t="65445" x="6737350" y="2400300"/>
          <p14:tracePt t="65448" x="6743700" y="2393950"/>
          <p14:tracePt t="65463" x="6750050" y="2393950"/>
          <p14:tracePt t="65478" x="6756400" y="2393950"/>
          <p14:tracePt t="65495" x="6762750" y="2393950"/>
          <p14:tracePt t="65512" x="6775450" y="2393950"/>
          <p14:tracePt t="65535" x="6781800" y="2393950"/>
          <p14:tracePt t="65545" x="6788150" y="2393950"/>
          <p14:tracePt t="65562" x="6794500" y="2387600"/>
          <p14:tracePt t="65578" x="6813550" y="2387600"/>
          <p14:tracePt t="65595" x="6845300" y="2387600"/>
          <p14:tracePt t="65597" x="6858000" y="2387600"/>
          <p14:tracePt t="65612" x="6877050" y="2387600"/>
          <p14:tracePt t="65628" x="6908800" y="2393950"/>
          <p14:tracePt t="65645" x="6915150" y="2393950"/>
          <p14:tracePt t="65662" x="6927850" y="2393950"/>
          <p14:tracePt t="65678" x="6940550" y="2381250"/>
          <p14:tracePt t="65695" x="6953250" y="2362200"/>
          <p14:tracePt t="65711" x="6965950" y="2355850"/>
          <p14:tracePt t="65728" x="6972300" y="2349500"/>
          <p14:tracePt t="65729" x="6972300" y="2343150"/>
          <p14:tracePt t="65745" x="6978650" y="2343150"/>
          <p14:tracePt t="65909" x="6965950" y="2355850"/>
          <p14:tracePt t="65917" x="6946900" y="2374900"/>
          <p14:tracePt t="65928" x="6927850" y="2393950"/>
          <p14:tracePt t="65945" x="6889750" y="2438400"/>
          <p14:tracePt t="65961" x="6832600" y="2482850"/>
          <p14:tracePt t="65978" x="6775450" y="2527300"/>
          <p14:tracePt t="65995" x="6705600" y="2584450"/>
          <p14:tracePt t="66011" x="6667500" y="2622550"/>
          <p14:tracePt t="66028" x="6635750" y="2647950"/>
          <p14:tracePt t="66045" x="6604000" y="2673350"/>
          <p14:tracePt t="66061" x="6584950" y="2686050"/>
          <p14:tracePt t="66078" x="6578600" y="2692400"/>
          <p14:tracePt t="66095" x="6572250" y="2698750"/>
          <p14:tracePt t="66387" x="6584950" y="2698750"/>
          <p14:tracePt t="66395" x="6591300" y="2698750"/>
          <p14:tracePt t="66403" x="6597650" y="2698750"/>
          <p14:tracePt t="66411" x="6604000" y="2705100"/>
          <p14:tracePt t="66428" x="6610350" y="2705100"/>
          <p14:tracePt t="66537" x="6616700" y="2705100"/>
          <p14:tracePt t="66551" x="6629400" y="2711450"/>
          <p14:tracePt t="66559" x="6648450" y="2717800"/>
          <p14:tracePt t="66567" x="6661150" y="2724150"/>
          <p14:tracePt t="66577" x="6680200" y="2730500"/>
          <p14:tracePt t="66594" x="6705600" y="2743200"/>
          <p14:tracePt t="66611" x="6731000" y="2749550"/>
          <p14:tracePt t="66627" x="6737350" y="2755900"/>
          <p14:tracePt t="66881" x="6743700" y="2755900"/>
          <p14:tracePt t="66927" x="6743700" y="2762250"/>
          <p14:tracePt t="67037" x="6756400" y="2774950"/>
          <p14:tracePt t="67045" x="6794500" y="2800350"/>
          <p14:tracePt t="67053" x="6819900" y="2819400"/>
          <p14:tracePt t="67061" x="6851650" y="2838450"/>
          <p14:tracePt t="67077" x="6883400" y="2857500"/>
          <p14:tracePt t="67094" x="6915150" y="2870200"/>
          <p14:tracePt t="67110" x="6927850" y="2876550"/>
          <p14:tracePt t="67127" x="6940550" y="2876550"/>
          <p14:tracePt t="67144" x="6953250" y="2876550"/>
          <p14:tracePt t="70013" x="6953250" y="2914650"/>
          <p14:tracePt t="70021" x="6965950" y="2965450"/>
          <p14:tracePt t="70029" x="6972300" y="3009900"/>
          <p14:tracePt t="70041" x="6978650" y="3054350"/>
          <p14:tracePt t="70058" x="6985000" y="3143250"/>
          <p14:tracePt t="70074" x="6991350" y="3263900"/>
          <p14:tracePt t="70075" x="6991350" y="3327400"/>
          <p14:tracePt t="70091" x="6985000" y="3467100"/>
          <p14:tracePt t="70108" x="6985000" y="3594100"/>
          <p14:tracePt t="70124" x="6972300" y="3721100"/>
          <p14:tracePt t="70141" x="6946900" y="3784600"/>
          <p14:tracePt t="70157" x="6915150" y="3822700"/>
          <p14:tracePt t="70174" x="6864350" y="3860800"/>
          <p14:tracePt t="70191" x="6781800" y="3917950"/>
          <p14:tracePt t="70207" x="6686550" y="3968750"/>
          <p14:tracePt t="70210" x="6629400" y="4013200"/>
          <p14:tracePt t="70224" x="6515100" y="4076700"/>
          <p14:tracePt t="70241" x="6388100" y="4146550"/>
          <p14:tracePt t="70257" x="6254750" y="4222750"/>
          <p14:tracePt t="70275" x="6127750" y="4286250"/>
          <p14:tracePt t="70291" x="6032500" y="4330700"/>
          <p14:tracePt t="70308" x="5905500" y="4349750"/>
          <p14:tracePt t="70325" x="5778500" y="4356100"/>
          <p14:tracePt t="70326" x="5708650" y="4368800"/>
          <p14:tracePt t="70341" x="5613400" y="4381500"/>
          <p14:tracePt t="70357" x="5556250" y="4394200"/>
          <p14:tracePt t="70374" x="5505450" y="4406900"/>
          <p14:tracePt t="70391" x="5454650" y="4419600"/>
          <p14:tracePt t="70407" x="5397500" y="4425950"/>
          <p14:tracePt t="70424" x="5346700" y="4432300"/>
          <p14:tracePt t="70441" x="5314950" y="4432300"/>
          <p14:tracePt t="70457" x="5283200" y="4432300"/>
          <p14:tracePt t="70459" x="5264150" y="4432300"/>
          <p14:tracePt t="70474" x="5245100" y="4432300"/>
          <p14:tracePt t="70491" x="5181600" y="4432300"/>
          <p14:tracePt t="70507" x="5143500" y="4438650"/>
          <p14:tracePt t="70524" x="5105400" y="4445000"/>
          <p14:tracePt t="70540" x="5073650" y="4445000"/>
          <p14:tracePt t="70557" x="5041900" y="4445000"/>
          <p14:tracePt t="70574" x="5010150" y="4445000"/>
          <p14:tracePt t="70591" x="4984750" y="4451350"/>
          <p14:tracePt t="70591" x="4972050" y="4457700"/>
          <p14:tracePt t="70607" x="4933950" y="4464050"/>
          <p14:tracePt t="70623" x="4845050" y="4483100"/>
          <p14:tracePt t="70640" x="4743450" y="4483100"/>
          <p14:tracePt t="70656" x="4616450" y="4464050"/>
          <p14:tracePt t="70673" x="4451350" y="4413250"/>
          <p14:tracePt t="70690" x="4254500" y="4349750"/>
          <p14:tracePt t="70706" x="3873500" y="4267200"/>
          <p14:tracePt t="70723" x="3200400" y="4152900"/>
          <p14:tracePt t="70741" x="2044700" y="4057650"/>
          <p14:tracePt t="70757" x="1390650" y="4064000"/>
          <p14:tracePt t="70773" x="819150" y="4108450"/>
          <p14:tracePt t="70790" x="374650" y="4140200"/>
          <p14:tracePt t="71907" x="0" y="4851400"/>
          <p14:tracePt t="71915" x="12700" y="4870450"/>
          <p14:tracePt t="71923" x="25400" y="4883150"/>
          <p14:tracePt t="71939" x="63500" y="4921250"/>
          <p14:tracePt t="71956" x="101600" y="4978400"/>
          <p14:tracePt t="71973" x="133350" y="5016500"/>
          <p14:tracePt t="71989" x="152400" y="5054600"/>
          <p14:tracePt t="72006" x="165100" y="5092700"/>
          <p14:tracePt t="72022" x="177800" y="5137150"/>
          <p14:tracePt t="72038" x="203200" y="5200650"/>
          <p14:tracePt t="72055" x="260350" y="5302250"/>
          <p14:tracePt t="72072" x="311150" y="5378450"/>
          <p14:tracePt t="72089" x="355600" y="5448300"/>
          <p14:tracePt t="72106" x="381000" y="5505450"/>
          <p14:tracePt t="72122" x="400050" y="5556250"/>
          <p14:tracePt t="72139" x="425450" y="5594350"/>
          <p14:tracePt t="72156" x="444500" y="5632450"/>
          <p14:tracePt t="72157" x="457200" y="5645150"/>
          <p14:tracePt t="72173" x="469900" y="5657850"/>
          <p14:tracePt t="72189" x="482600" y="5664200"/>
          <p14:tracePt t="72206" x="508000" y="5657850"/>
          <p14:tracePt t="72223" x="533400" y="5632450"/>
          <p14:tracePt t="72240" x="571500" y="5568950"/>
          <p14:tracePt t="72255" x="590550" y="5461000"/>
          <p14:tracePt t="72272" x="609600" y="5378450"/>
          <p14:tracePt t="72289" x="615950" y="5340350"/>
          <p14:tracePt t="72306" x="615950" y="5308600"/>
          <p14:tracePt t="72323" x="622300" y="5295900"/>
          <p14:tracePt t="72339" x="628650" y="5289550"/>
          <p14:tracePt t="72356" x="628650" y="5283200"/>
          <p14:tracePt t="72372" x="635000" y="5276850"/>
          <p14:tracePt t="72439" x="641350" y="5270500"/>
          <p14:tracePt t="72455" x="647700" y="5257800"/>
          <p14:tracePt t="72463" x="654050" y="5238750"/>
          <p14:tracePt t="72472" x="654050" y="5226050"/>
          <p14:tracePt t="72489" x="666750" y="5194300"/>
          <p14:tracePt t="72505" x="673100" y="5156200"/>
          <p14:tracePt t="72522" x="673100" y="5124450"/>
          <p14:tracePt t="72538" x="673100" y="5092700"/>
          <p14:tracePt t="72555" x="673100" y="5060950"/>
          <p14:tracePt t="72572" x="673100" y="5035550"/>
          <p14:tracePt t="72573" x="673100" y="5029200"/>
          <p14:tracePt t="72589" x="673100" y="5022850"/>
          <p14:tracePt t="72605" x="685800" y="5010150"/>
          <p14:tracePt t="72622" x="685800" y="4997450"/>
          <p14:tracePt t="72639" x="692150" y="4991100"/>
          <p14:tracePt t="72655" x="717550" y="4965700"/>
          <p14:tracePt t="72672" x="755650" y="4927600"/>
          <p14:tracePt t="72689" x="793750" y="4895850"/>
          <p14:tracePt t="72705" x="819150" y="4819650"/>
          <p14:tracePt t="72722" x="831850" y="4768850"/>
          <p14:tracePt t="72739" x="844550" y="4737100"/>
          <p14:tracePt t="72755" x="850900" y="4705350"/>
          <p14:tracePt t="72772" x="850900" y="4699000"/>
          <p14:tracePt t="72791" x="850900" y="4692650"/>
          <p14:tracePt t="72949" x="863600" y="4692650"/>
          <p14:tracePt t="72957" x="901700" y="4692650"/>
          <p14:tracePt t="72972" x="977900" y="4692650"/>
          <p14:tracePt t="72988" x="1060450" y="4699000"/>
          <p14:tracePt t="73005" x="1155700" y="4724400"/>
          <p14:tracePt t="73022" x="1289050" y="4768850"/>
          <p14:tracePt t="73038" x="1422400" y="4787900"/>
          <p14:tracePt t="73055" x="1549400" y="4813300"/>
          <p14:tracePt t="73072" x="1657350" y="4813300"/>
          <p14:tracePt t="73089" x="1778000" y="4813300"/>
          <p14:tracePt t="73105" x="1835150" y="4806950"/>
          <p14:tracePt t="73122" x="1885950" y="4800600"/>
          <p14:tracePt t="73138" x="1930400" y="4794250"/>
          <p14:tracePt t="73155" x="1981200" y="4794250"/>
          <p14:tracePt t="73171" x="2012950" y="4794250"/>
          <p14:tracePt t="73188" x="2051050" y="4794250"/>
          <p14:tracePt t="73205" x="2076450" y="4794250"/>
          <p14:tracePt t="73222" x="2101850" y="4794250"/>
          <p14:tracePt t="73238" x="2120900" y="4794250"/>
          <p14:tracePt t="73239" x="2127250" y="4794250"/>
          <p14:tracePt t="73255" x="2139950" y="4794250"/>
          <p14:tracePt t="73271" x="2152650" y="4794250"/>
          <p14:tracePt t="73288" x="2159000" y="4794250"/>
          <p14:tracePt t="73305" x="2171700" y="4781550"/>
          <p14:tracePt t="73321" x="2178050" y="4775200"/>
          <p14:tracePt t="73338" x="2197100" y="4749800"/>
          <p14:tracePt t="73339" x="2216150" y="4737100"/>
          <p14:tracePt t="73355" x="2247900" y="4711700"/>
          <p14:tracePt t="73371" x="2266950" y="4692650"/>
          <p14:tracePt t="73388" x="2292350" y="4679950"/>
          <p14:tracePt t="73405" x="2311400" y="4660900"/>
          <p14:tracePt t="73421" x="2336800" y="4654550"/>
          <p14:tracePt t="73438" x="2349500" y="4648200"/>
          <p14:tracePt t="73455" x="2355850" y="4648200"/>
          <p14:tracePt t="73471" x="2374900" y="4648200"/>
          <p14:tracePt t="73488" x="2387600" y="4648200"/>
          <p14:tracePt t="73489" x="2393950" y="4648200"/>
          <p14:tracePt t="73505" x="2425700" y="4648200"/>
          <p14:tracePt t="73521" x="2451100" y="4648200"/>
          <p14:tracePt t="73538" x="2482850" y="4648200"/>
          <p14:tracePt t="73555" x="2514600" y="4648200"/>
          <p14:tracePt t="73571" x="2559050" y="4654550"/>
          <p14:tracePt t="73588" x="2603500" y="4660900"/>
          <p14:tracePt t="73605" x="2654300" y="4673600"/>
          <p14:tracePt t="73621" x="2673350" y="4679950"/>
          <p14:tracePt t="73638" x="2692400" y="4686300"/>
          <p14:tracePt t="73654" x="2705100" y="4686300"/>
          <p14:tracePt t="73671" x="2711450" y="4686300"/>
          <p14:tracePt t="73688" x="2724150" y="4686300"/>
          <p14:tracePt t="73704" x="2755900" y="4686300"/>
          <p14:tracePt t="73721" x="2781300" y="4686300"/>
          <p14:tracePt t="73738" x="2794000" y="4686300"/>
          <p14:tracePt t="73755" x="2813050" y="4686300"/>
          <p14:tracePt t="73772" x="2825750" y="4686300"/>
          <p14:tracePt t="73787" x="2832100" y="4686300"/>
          <p14:tracePt t="73804" x="2844800" y="4686300"/>
          <p14:tracePt t="73820" x="2857500" y="4686300"/>
          <p14:tracePt t="73837" x="2889250" y="4686300"/>
          <p14:tracePt t="73854" x="2908300" y="4686300"/>
          <p14:tracePt t="73870" x="2933700" y="4686300"/>
          <p14:tracePt t="73887" x="2978150" y="4686300"/>
          <p14:tracePt t="73904" x="3016250" y="4679950"/>
          <p14:tracePt t="73920" x="3048000" y="4673600"/>
          <p14:tracePt t="73937" x="3079750" y="4667250"/>
          <p14:tracePt t="73954" x="3105150" y="4660900"/>
          <p14:tracePt t="73971" x="3124200" y="4648200"/>
          <p14:tracePt t="73988" x="3136900" y="4641850"/>
          <p14:tracePt t="74004" x="3143250" y="4641850"/>
          <p14:tracePt t="74021" x="3155950" y="4641850"/>
          <p14:tracePt t="74038" x="3162300" y="4641850"/>
          <p14:tracePt t="74054" x="3168650" y="4635500"/>
          <p14:tracePt t="74071" x="3181350" y="4629150"/>
          <p14:tracePt t="74087" x="3187700" y="4629150"/>
          <p14:tracePt t="74104" x="3206750" y="4622800"/>
          <p14:tracePt t="74121" x="3225800" y="4622800"/>
          <p14:tracePt t="74137" x="3251200" y="4610100"/>
          <p14:tracePt t="74140" x="3270250" y="4603750"/>
          <p14:tracePt t="74154" x="3295650" y="4591050"/>
          <p14:tracePt t="74171" x="3333750" y="4578350"/>
          <p14:tracePt t="74187" x="3365500" y="4565650"/>
          <p14:tracePt t="74204" x="3403600" y="4559300"/>
          <p14:tracePt t="74221" x="3435350" y="4546600"/>
          <p14:tracePt t="74237" x="3479800" y="4533900"/>
          <p14:tracePt t="74254" x="3511550" y="4527550"/>
          <p14:tracePt t="74255" x="3530600" y="4527550"/>
          <p14:tracePt t="74271" x="3575050" y="4521200"/>
          <p14:tracePt t="74287" x="3606800" y="4514850"/>
          <p14:tracePt t="74304" x="3638550" y="4508500"/>
          <p14:tracePt t="74320" x="3676650" y="4508500"/>
          <p14:tracePt t="74337" x="3721100" y="4508500"/>
          <p14:tracePt t="74354" x="3771900" y="4521200"/>
          <p14:tracePt t="74371" x="3803650" y="4527550"/>
          <p14:tracePt t="74387" x="3841750" y="4527550"/>
          <p14:tracePt t="74389" x="3854450" y="4533900"/>
          <p14:tracePt t="74404" x="3879850" y="4540250"/>
          <p14:tracePt t="74422" x="3962400" y="4552950"/>
          <p14:tracePt t="74437" x="4038600" y="4559300"/>
          <p14:tracePt t="74454" x="4127500" y="4565650"/>
          <p14:tracePt t="74470" x="4203700" y="4572000"/>
          <p14:tracePt t="74487" x="4273550" y="4578350"/>
          <p14:tracePt t="74504" x="4330700" y="4584700"/>
          <p14:tracePt t="74521" x="4432300" y="4610100"/>
          <p14:tracePt t="74537" x="4508500" y="4616450"/>
          <p14:tracePt t="74554" x="4584700" y="4616450"/>
          <p14:tracePt t="74570" x="4635500" y="4622800"/>
          <p14:tracePt t="74587" x="4686300" y="4616450"/>
          <p14:tracePt t="74604" x="4718050" y="4610100"/>
          <p14:tracePt t="74620" x="4762500" y="4603750"/>
          <p14:tracePt t="74636" x="4787900" y="4603750"/>
          <p14:tracePt t="74653" x="4813300" y="4603750"/>
          <p14:tracePt t="74670" x="4826000" y="4603750"/>
          <p14:tracePt t="74687" x="4857750" y="4603750"/>
          <p14:tracePt t="74704" x="4889500" y="4603750"/>
          <p14:tracePt t="74720" x="4921250" y="4603750"/>
          <p14:tracePt t="74737" x="4953000" y="4603750"/>
          <p14:tracePt t="74753" x="4978400" y="4610100"/>
          <p14:tracePt t="74770" x="5003800" y="4616450"/>
          <p14:tracePt t="74787" x="5029200" y="4622800"/>
          <p14:tracePt t="74804" x="5048250" y="4629150"/>
          <p14:tracePt t="74820" x="5060950" y="4629150"/>
          <p14:tracePt t="74837" x="5067300" y="4635500"/>
          <p14:tracePt t="74853" x="5080000" y="4635500"/>
          <p14:tracePt t="74870" x="5105400" y="4635500"/>
          <p14:tracePt t="74887" x="5118100" y="4635500"/>
          <p14:tracePt t="74903" x="5137150" y="4629150"/>
          <p14:tracePt t="74921" x="5143500" y="4629150"/>
          <p14:tracePt t="74921" x="5156200" y="4629150"/>
          <p14:tracePt t="74937" x="5168900" y="4622800"/>
          <p14:tracePt t="74954" x="5187950" y="4622800"/>
          <p14:tracePt t="74970" x="5226050" y="4622800"/>
          <p14:tracePt t="74987" x="5270500" y="4622800"/>
          <p14:tracePt t="75003" x="5321300" y="4629150"/>
          <p14:tracePt t="75020" x="5391150" y="4641850"/>
          <p14:tracePt t="75037" x="5435600" y="4654550"/>
          <p14:tracePt t="75053" x="5480050" y="4667250"/>
          <p14:tracePt t="75070" x="5518150" y="4673600"/>
          <p14:tracePt t="75087" x="5530850" y="4673600"/>
          <p14:tracePt t="75103" x="5543550" y="4673600"/>
          <p14:tracePt t="75120" x="5549900" y="4673600"/>
          <p14:tracePt t="75137" x="5556250" y="4673600"/>
          <p14:tracePt t="75153" x="5568950" y="4673600"/>
          <p14:tracePt t="75170" x="5575300" y="4679950"/>
          <p14:tracePt t="75187" x="5600700" y="4679950"/>
          <p14:tracePt t="75203" x="5619750" y="4679950"/>
          <p14:tracePt t="75220" x="5638800" y="4679950"/>
          <p14:tracePt t="75236" x="5657850" y="4679950"/>
          <p14:tracePt t="75253" x="5676900" y="4679950"/>
          <p14:tracePt t="75270" x="5689600" y="4673600"/>
          <p14:tracePt t="75286" x="5702300" y="4673600"/>
          <p14:tracePt t="75303" x="5721350" y="4673600"/>
          <p14:tracePt t="75320" x="5753100" y="4667250"/>
          <p14:tracePt t="75336" x="5810250" y="4654550"/>
          <p14:tracePt t="75353" x="5854700" y="4641850"/>
          <p14:tracePt t="75370" x="5886450" y="4641850"/>
          <p14:tracePt t="75386" x="5930900" y="4635500"/>
          <p14:tracePt t="75403" x="5975350" y="4629150"/>
          <p14:tracePt t="75420" x="6032500" y="4629150"/>
          <p14:tracePt t="75437" x="6184900" y="4622800"/>
          <p14:tracePt t="75453" x="6324600" y="4622800"/>
          <p14:tracePt t="75470" x="6496050" y="4635500"/>
          <p14:tracePt t="75488" x="6724650" y="4641850"/>
          <p14:tracePt t="75503" x="6946900" y="4641850"/>
          <p14:tracePt t="75520" x="7137400" y="4629150"/>
          <p14:tracePt t="75536" x="7327900" y="4603750"/>
          <p14:tracePt t="75553" x="7473950" y="4533900"/>
          <p14:tracePt t="75570" x="7594600" y="4413250"/>
          <p14:tracePt t="75586" x="7689850" y="4260850"/>
          <p14:tracePt t="75587" x="7696200" y="4216400"/>
          <p14:tracePt t="75603" x="7689850" y="4184650"/>
          <p14:tracePt t="75806" x="7689850" y="4178300"/>
          <p14:tracePt t="75821" x="7689850" y="4171950"/>
          <p14:tracePt t="75829" x="7689850" y="4165600"/>
          <p14:tracePt t="75923" x="7683500" y="4165600"/>
          <p14:tracePt t="75931" x="7683500" y="4171950"/>
          <p14:tracePt t="75939" x="7683500" y="4178300"/>
          <p14:tracePt t="75953" x="7683500" y="4191000"/>
          <p14:tracePt t="75969" x="7715250" y="4222750"/>
          <p14:tracePt t="75986" x="7727950" y="4241800"/>
          <p14:tracePt t="76002" x="7727950" y="4248150"/>
          <p14:tracePt t="76019" x="7727950" y="4273550"/>
          <p14:tracePt t="76036" x="7727950" y="4279900"/>
          <p14:tracePt t="76052" x="7727950" y="4292600"/>
          <p14:tracePt t="76069" x="7727950" y="4305300"/>
          <p14:tracePt t="76086" x="7727950" y="4311650"/>
          <p14:tracePt t="76103" x="7727950" y="4324350"/>
          <p14:tracePt t="76119" x="7727950" y="4343400"/>
          <p14:tracePt t="76136" x="7727950" y="4356100"/>
          <p14:tracePt t="76152" x="7727950" y="4362450"/>
          <p14:tracePt t="76169" x="7727950" y="4375150"/>
          <p14:tracePt t="76186" x="7721600" y="4381500"/>
          <p14:tracePt t="76202" x="7721600" y="4394200"/>
          <p14:tracePt t="76221" x="7715250" y="4400550"/>
          <p14:tracePt t="76237" x="7715250" y="4406900"/>
          <p14:tracePt t="76252" x="7708900" y="4413250"/>
          <p14:tracePt t="76269" x="7708900" y="4425950"/>
          <p14:tracePt t="76285" x="7708900" y="4432300"/>
          <p14:tracePt t="76302" x="7708900" y="4438650"/>
          <p14:tracePt t="76319" x="7708900" y="4445000"/>
          <p14:tracePt t="76335" x="7715250" y="4457700"/>
          <p14:tracePt t="76352" x="7721600" y="4464050"/>
          <p14:tracePt t="76369" x="7740650" y="4476750"/>
          <p14:tracePt t="76386" x="7772400" y="4489450"/>
          <p14:tracePt t="76402" x="7816850" y="4502150"/>
          <p14:tracePt t="76419" x="7867650" y="4514850"/>
          <p14:tracePt t="76435" x="7943850" y="4521200"/>
          <p14:tracePt t="76452" x="8001000" y="4521200"/>
          <p14:tracePt t="76468" x="8032750" y="4527550"/>
          <p14:tracePt t="76519" x="8032750" y="4533900"/>
          <p14:tracePt t="76533" x="8020050" y="4540250"/>
          <p14:tracePt t="76541" x="7981950" y="4540250"/>
          <p14:tracePt t="76552" x="7918450" y="4546600"/>
          <p14:tracePt t="76569" x="7772400" y="4559300"/>
          <p14:tracePt t="76585" x="7562850" y="4578350"/>
          <p14:tracePt t="76602" x="7296150" y="4591050"/>
          <p14:tracePt t="76619" x="6762750" y="4622800"/>
          <p14:tracePt t="76635" x="6477000" y="4660900"/>
          <p14:tracePt t="76652" x="6184900" y="4724400"/>
          <p14:tracePt t="76669" x="5930900" y="4781550"/>
          <p14:tracePt t="76685" x="5689600" y="4857750"/>
          <p14:tracePt t="76702" x="5441950" y="4908550"/>
          <p14:tracePt t="76719" x="5226050" y="4972050"/>
          <p14:tracePt t="76735" x="4972050" y="5029200"/>
          <p14:tracePt t="76752" x="4781550" y="5086350"/>
          <p14:tracePt t="76769" x="4521200" y="5118100"/>
          <p14:tracePt t="76785" x="4324350" y="5137150"/>
          <p14:tracePt t="76802" x="4127500" y="5149850"/>
          <p14:tracePt t="76818" x="3937000" y="5168900"/>
          <p14:tracePt t="76835" x="3746500" y="5194300"/>
          <p14:tracePt t="76852" x="3606800" y="5213350"/>
          <p14:tracePt t="76868" x="3454400" y="5257800"/>
          <p14:tracePt t="76885" x="3213100" y="5321300"/>
          <p14:tracePt t="76902" x="3073400" y="5365750"/>
          <p14:tracePt t="76918" x="2940050" y="5391150"/>
          <p14:tracePt t="76935" x="2832100" y="5403850"/>
          <p14:tracePt t="76952" x="2736850" y="5416550"/>
          <p14:tracePt t="76968" x="2635250" y="5422900"/>
          <p14:tracePt t="76985" x="2540000" y="5429250"/>
          <p14:tracePt t="77002" x="2451100" y="5429250"/>
          <p14:tracePt t="77003" x="2413000" y="5429250"/>
          <p14:tracePt t="77019" x="2324100" y="5441950"/>
          <p14:tracePt t="77035" x="2216150" y="5448300"/>
          <p14:tracePt t="77055" x="2089150" y="5448300"/>
          <p14:tracePt t="77068" x="1949450" y="5461000"/>
          <p14:tracePt t="77085" x="1822450" y="5467350"/>
          <p14:tracePt t="77101" x="1714500" y="5473700"/>
          <p14:tracePt t="77118" x="1631950" y="5480050"/>
          <p14:tracePt t="77135" x="1568450" y="5480050"/>
          <p14:tracePt t="77138" x="1524000" y="5480050"/>
          <p14:tracePt t="77151" x="1466850" y="5480050"/>
          <p14:tracePt t="77168" x="1390650" y="5467350"/>
          <p14:tracePt t="77185" x="1333500" y="5461000"/>
          <p14:tracePt t="77201" x="1282700" y="5448300"/>
          <p14:tracePt t="77218" x="1238250" y="5435600"/>
          <p14:tracePt t="77235" x="1206500" y="5429250"/>
          <p14:tracePt t="77251" x="1181100" y="5422900"/>
          <p14:tracePt t="77268" x="1143000" y="5410200"/>
          <p14:tracePt t="77269" x="1123950" y="5410200"/>
          <p14:tracePt t="77285" x="1085850" y="5397500"/>
          <p14:tracePt t="77301" x="1041400" y="5384800"/>
          <p14:tracePt t="77318" x="1003300" y="5365750"/>
          <p14:tracePt t="77335" x="965200" y="5346700"/>
          <p14:tracePt t="77351" x="927100" y="5327650"/>
          <p14:tracePt t="77368" x="876300" y="5276850"/>
          <p14:tracePt t="77385" x="787400" y="5207000"/>
          <p14:tracePt t="77402" x="723900" y="5149850"/>
          <p14:tracePt t="77403" x="717550" y="5143500"/>
          <p14:tracePt t="77652" x="736600" y="5156200"/>
          <p14:tracePt t="77660" x="749300" y="5175250"/>
          <p14:tracePt t="77668" x="762000" y="5181600"/>
          <p14:tracePt t="77683" x="774700" y="5194300"/>
          <p14:tracePt t="77700" x="825500" y="5238750"/>
          <p14:tracePt t="77717" x="876300" y="5270500"/>
          <p14:tracePt t="77733" x="933450" y="5302250"/>
          <p14:tracePt t="77750" x="984250" y="5321300"/>
          <p14:tracePt t="77767" x="1060450" y="5340350"/>
          <p14:tracePt t="77783" x="1149350" y="5346700"/>
          <p14:tracePt t="77800" x="1276350" y="5346700"/>
          <p14:tracePt t="77817" x="1333500" y="5340350"/>
          <p14:tracePt t="77833" x="1384300" y="5340350"/>
          <p14:tracePt t="77850" x="1435100" y="5327650"/>
          <p14:tracePt t="77867" x="1473200" y="5321300"/>
          <p14:tracePt t="77883" x="1524000" y="5308600"/>
          <p14:tracePt t="77900" x="1581150" y="5295900"/>
          <p14:tracePt t="77917" x="1631950" y="5283200"/>
          <p14:tracePt t="77933" x="1708150" y="5264150"/>
          <p14:tracePt t="77950" x="1809750" y="5238750"/>
          <p14:tracePt t="77967" x="2000250" y="5187950"/>
          <p14:tracePt t="77983" x="2120900" y="5156200"/>
          <p14:tracePt t="78000" x="2247900" y="5130800"/>
          <p14:tracePt t="78017" x="2336800" y="5118100"/>
          <p14:tracePt t="78034" x="2425700" y="5105400"/>
          <p14:tracePt t="78050" x="2514600" y="5086350"/>
          <p14:tracePt t="78067" x="2660650" y="5073650"/>
          <p14:tracePt t="78084" x="2717800" y="5067300"/>
          <p14:tracePt t="78101" x="2755900" y="5067300"/>
          <p14:tracePt t="78117" x="2800350" y="5060950"/>
          <p14:tracePt t="78134" x="2832100" y="5060950"/>
          <p14:tracePt t="78151" x="2870200" y="5067300"/>
          <p14:tracePt t="78167" x="2901950" y="5073650"/>
          <p14:tracePt t="78184" x="2946400" y="5080000"/>
          <p14:tracePt t="78185" x="2971800" y="5080000"/>
          <p14:tracePt t="78201" x="3003550" y="5080000"/>
          <p14:tracePt t="78217" x="3035300" y="5080000"/>
          <p14:tracePt t="78234" x="3060700" y="5080000"/>
          <p14:tracePt t="78251" x="3079750" y="5080000"/>
          <p14:tracePt t="78267" x="3086100" y="5080000"/>
          <p14:tracePt t="78284" x="3098800" y="5080000"/>
          <p14:tracePt t="78300" x="3105150" y="5080000"/>
          <p14:tracePt t="78317" x="3111500" y="5080000"/>
          <p14:tracePt t="78334" x="3130550" y="5080000"/>
          <p14:tracePt t="78350" x="3155950" y="5080000"/>
          <p14:tracePt t="78367" x="3175000" y="5086350"/>
          <p14:tracePt t="78384" x="3206750" y="5092700"/>
          <p14:tracePt t="78400" x="3251200" y="5092700"/>
          <p14:tracePt t="78417" x="3289300" y="5105400"/>
          <p14:tracePt t="78434" x="3333750" y="5118100"/>
          <p14:tracePt t="78451" x="3384550" y="5137150"/>
          <p14:tracePt t="78467" x="3416300" y="5149850"/>
          <p14:tracePt t="78484" x="3435350" y="5156200"/>
          <p14:tracePt t="78500" x="3441700" y="5156200"/>
          <p14:tracePt t="78517" x="3448050" y="5162550"/>
          <p14:tracePt t="78640" x="3454400" y="5162550"/>
          <p14:tracePt t="78930" x="3473450" y="5162550"/>
          <p14:tracePt t="78937" x="3505200" y="5168900"/>
          <p14:tracePt t="78950" x="3543300" y="5175250"/>
          <p14:tracePt t="78967" x="3632200" y="5187950"/>
          <p14:tracePt t="78983" x="3797300" y="5219700"/>
          <p14:tracePt t="79000" x="3924300" y="5245100"/>
          <p14:tracePt t="79017" x="4032250" y="5264150"/>
          <p14:tracePt t="79033" x="4095750" y="5276850"/>
          <p14:tracePt t="79050" x="4140200" y="5289550"/>
          <p14:tracePt t="79066" x="4191000" y="5302250"/>
          <p14:tracePt t="79083" x="4229100" y="5308600"/>
          <p14:tracePt t="79100" x="4260850" y="5321300"/>
          <p14:tracePt t="79117" x="4311650" y="5340350"/>
          <p14:tracePt t="79133" x="4343400" y="5353050"/>
          <p14:tracePt t="79150" x="4356100" y="5359400"/>
          <p14:tracePt t="79166" x="4375150" y="5365750"/>
          <p14:tracePt t="79183" x="4381500" y="5372100"/>
          <p14:tracePt t="79200" x="4387850" y="5372100"/>
          <p14:tracePt t="79767" x="4400550" y="5372100"/>
          <p14:tracePt t="79775" x="4406900" y="5359400"/>
          <p14:tracePt t="79783" x="4413250" y="5353050"/>
          <p14:tracePt t="79799" x="4419600" y="5340350"/>
          <p14:tracePt t="79816" x="4432300" y="5327650"/>
          <p14:tracePt t="79833" x="4438650" y="5314950"/>
          <p14:tracePt t="79849" x="4445000" y="5308600"/>
          <p14:tracePt t="79866" x="4451350" y="5302250"/>
          <p14:tracePt t="80071" x="4457700" y="5295900"/>
          <p14:tracePt t="80087" x="4464050" y="5289550"/>
          <p14:tracePt t="80267" x="4470400" y="5283200"/>
          <p14:tracePt t="80275" x="4476750" y="5276850"/>
          <p14:tracePt t="80291" x="4483100" y="5270500"/>
          <p14:tracePt t="80299" x="4489450" y="5270500"/>
          <p14:tracePt t="80315" x="4495800" y="5264150"/>
          <p14:tracePt t="80333" x="4508500" y="5257800"/>
          <p14:tracePt t="80349" x="4514850" y="5245100"/>
          <p14:tracePt t="80365" x="4521200" y="5238750"/>
          <p14:tracePt t="80382" x="4552950" y="5232400"/>
          <p14:tracePt t="80399" x="4597400" y="5232400"/>
          <p14:tracePt t="80415" x="4654550" y="5232400"/>
          <p14:tracePt t="80432" x="4724400" y="5245100"/>
          <p14:tracePt t="80433" x="4749800" y="5251450"/>
          <p14:tracePt t="80449" x="4838700" y="5264150"/>
          <p14:tracePt t="80465" x="4908550" y="5283200"/>
          <p14:tracePt t="80482" x="4953000" y="5283200"/>
          <p14:tracePt t="80499" x="4997450" y="5283200"/>
          <p14:tracePt t="80515" x="5029200" y="5276850"/>
          <p14:tracePt t="80531" x="5060950" y="5264150"/>
          <p14:tracePt t="80548" x="5092700" y="5251450"/>
          <p14:tracePt t="80565" x="5130800" y="5245100"/>
          <p14:tracePt t="80582" x="5156200" y="5238750"/>
          <p14:tracePt t="80598" x="5181600" y="5232400"/>
          <p14:tracePt t="80615" x="5213350" y="5232400"/>
          <p14:tracePt t="80632" x="5245100" y="5232400"/>
          <p14:tracePt t="80648" x="5283200" y="5232400"/>
          <p14:tracePt t="80665" x="5302250" y="5232400"/>
          <p14:tracePt t="80682" x="5314950" y="5232400"/>
          <p14:tracePt t="80699" x="5327650" y="5232400"/>
          <p14:tracePt t="80715" x="5340350" y="5232400"/>
          <p14:tracePt t="80732" x="5346700" y="5232400"/>
          <p14:tracePt t="80748" x="5359400" y="5232400"/>
          <p14:tracePt t="80765" x="5372100" y="5232400"/>
          <p14:tracePt t="80781" x="5397500" y="5238750"/>
          <p14:tracePt t="80799" x="5416550" y="5245100"/>
          <p14:tracePt t="80799" x="5422900" y="5251450"/>
          <p14:tracePt t="80815" x="5429250" y="5251450"/>
          <p14:tracePt t="80832" x="5441950" y="5251450"/>
          <p14:tracePt t="80848" x="5448300" y="5251450"/>
          <p14:tracePt t="80973" x="5448300" y="5257800"/>
          <p14:tracePt t="80987" x="5448300" y="5264150"/>
          <p14:tracePt t="81011" x="5441950" y="5270500"/>
          <p14:tracePt t="81019" x="5435600" y="5276850"/>
          <p14:tracePt t="81035" x="5429250" y="5276850"/>
          <p14:tracePt t="81048" x="5422900" y="5276850"/>
          <p14:tracePt t="81065" x="5397500" y="5283200"/>
          <p14:tracePt t="81081" x="5353050" y="5295900"/>
          <p14:tracePt t="81098" x="5314950" y="5308600"/>
          <p14:tracePt t="81115" x="5283200" y="5314950"/>
          <p14:tracePt t="81131" x="5238750" y="5327650"/>
          <p14:tracePt t="81148" x="5207000" y="5334000"/>
          <p14:tracePt t="81165" x="5175250" y="5346700"/>
          <p14:tracePt t="81181" x="5143500" y="5353050"/>
          <p14:tracePt t="81198" x="5105400" y="5365750"/>
          <p14:tracePt t="81199" x="5092700" y="5372100"/>
          <p14:tracePt t="81215" x="5060950" y="5384800"/>
          <p14:tracePt t="81231" x="5054600" y="5391150"/>
          <p14:tracePt t="81248" x="5041900" y="5391150"/>
          <p14:tracePt t="81265" x="5016500" y="5397500"/>
          <p14:tracePt t="81281" x="4984750" y="5410200"/>
          <p14:tracePt t="81298" x="4959350" y="5416550"/>
          <p14:tracePt t="81314" x="4921250" y="5429250"/>
          <p14:tracePt t="81331" x="4889500" y="5435600"/>
          <p14:tracePt t="81348" x="4832350" y="5435600"/>
          <p14:tracePt t="81364" x="4794250" y="5435600"/>
          <p14:tracePt t="81381" x="4762500" y="5429250"/>
          <p14:tracePt t="81398" x="4730750" y="5422900"/>
          <p14:tracePt t="81414" x="4718050" y="5416550"/>
          <p14:tracePt t="81431" x="4711700" y="5410200"/>
          <p14:tracePt t="81448" x="4699000" y="5410200"/>
          <p14:tracePt t="81449" x="4692650" y="5403850"/>
          <p14:tracePt t="81465" x="4686300" y="5397500"/>
          <p14:tracePt t="81481" x="4673600" y="5391150"/>
          <p14:tracePt t="81498" x="4648200" y="5378450"/>
          <p14:tracePt t="81514" x="4635500" y="5365750"/>
          <p14:tracePt t="81531" x="4629150" y="5359400"/>
          <p14:tracePt t="81548" x="4622800" y="5353050"/>
          <p14:tracePt t="81564" x="4616450" y="5353050"/>
          <p14:tracePt t="81881" x="4616450" y="5346700"/>
          <p14:tracePt t="81895" x="4616450" y="5334000"/>
          <p14:tracePt t="81904" x="4616450" y="5327650"/>
          <p14:tracePt t="81914" x="4616450" y="5321300"/>
          <p14:tracePt t="81931" x="4616450" y="5308600"/>
          <p14:tracePt t="81947" x="4622800" y="5295900"/>
          <p14:tracePt t="81964" x="4635500" y="5283200"/>
          <p14:tracePt t="81981" x="4641850" y="5276850"/>
          <p14:tracePt t="81997" x="4654550" y="5264150"/>
          <p14:tracePt t="82014" x="4654550" y="5257800"/>
          <p14:tracePt t="82031" x="4654550" y="5251450"/>
          <p14:tracePt t="82047" x="4660900" y="5245100"/>
          <p14:tracePt t="82139" x="4660900" y="5264150"/>
          <p14:tracePt t="82147" x="4660900" y="5289550"/>
          <p14:tracePt t="82155" x="4660900" y="5308600"/>
          <p14:tracePt t="82164" x="4654550" y="5327650"/>
          <p14:tracePt t="82180" x="4648200" y="5359400"/>
          <p14:tracePt t="82197" x="4641850" y="5384800"/>
          <p14:tracePt t="82214" x="4641850" y="5403850"/>
          <p14:tracePt t="82365" x="4654550" y="5397500"/>
          <p14:tracePt t="82373" x="4667250" y="5391150"/>
          <p14:tracePt t="82381" x="4686300" y="5384800"/>
          <p14:tracePt t="82397" x="4737100" y="5378450"/>
          <p14:tracePt t="82414" x="4781550" y="5372100"/>
          <p14:tracePt t="82430" x="4826000" y="5372100"/>
          <p14:tracePt t="82447" x="4870450" y="5372100"/>
          <p14:tracePt t="82464" x="4921250" y="5372100"/>
          <p14:tracePt t="82480" x="4959350" y="5372100"/>
          <p14:tracePt t="82497" x="4991100" y="5372100"/>
          <p14:tracePt t="82513" x="5035550" y="5372100"/>
          <p14:tracePt t="82530" x="5099050" y="5372100"/>
          <p14:tracePt t="82547" x="5149850" y="5365750"/>
          <p14:tracePt t="82563" x="5207000" y="5359400"/>
          <p14:tracePt t="82580" x="5245100" y="5359400"/>
          <p14:tracePt t="82597" x="5270500" y="5353050"/>
          <p14:tracePt t="82613" x="5295900" y="5346700"/>
          <p14:tracePt t="82630" x="5302250" y="5346700"/>
          <p14:tracePt t="82647" x="5308600" y="5340350"/>
          <p14:tracePt t="82703" x="5314950" y="5340350"/>
          <p14:tracePt t="82717" x="5314950" y="5321300"/>
          <p14:tracePt t="82725" x="5321300" y="5302250"/>
          <p14:tracePt t="82733" x="5327650" y="5289550"/>
          <p14:tracePt t="82747" x="5334000" y="5270500"/>
          <p14:tracePt t="82763" x="5346700" y="5238750"/>
          <p14:tracePt t="82780" x="5359400" y="5213350"/>
          <p14:tracePt t="82782" x="5359400" y="5194300"/>
          <p14:tracePt t="82797" x="5359400" y="5187950"/>
          <p14:tracePt t="82813" x="5365750" y="5181600"/>
          <p14:tracePt t="83101" x="5372100" y="5187950"/>
          <p14:tracePt t="83109" x="5378450" y="5194300"/>
          <p14:tracePt t="83117" x="5378450" y="5200650"/>
          <p14:tracePt t="83129" x="5378450" y="5207000"/>
          <p14:tracePt t="83146" x="5378450" y="5213350"/>
          <p14:tracePt t="83163" x="5384800" y="5219700"/>
          <p14:tracePt t="83297" x="5391150" y="5219700"/>
          <p14:tracePt t="83305" x="5397500" y="5213350"/>
          <p14:tracePt t="83321" x="5403850" y="5213350"/>
          <p14:tracePt t="83329" x="5410200" y="5207000"/>
          <p14:tracePt t="83346" x="5416550" y="5200650"/>
          <p14:tracePt t="83363" x="5422900" y="5194300"/>
          <p14:tracePt t="83392" x="5429250" y="5194300"/>
          <p14:tracePt t="83539" x="5435600" y="5194300"/>
          <p14:tracePt t="83547" x="5441950" y="5194300"/>
          <p14:tracePt t="83571" x="5448300" y="5194300"/>
          <p14:tracePt t="83580" x="5448300" y="5200650"/>
          <p14:tracePt t="83587" x="5454650" y="5200650"/>
          <p14:tracePt t="83603" x="5461000" y="5207000"/>
          <p14:tracePt t="83612" x="5473700" y="5207000"/>
          <p14:tracePt t="83629" x="5499100" y="5213350"/>
          <p14:tracePt t="83646" x="5518150" y="5219700"/>
          <p14:tracePt t="83662" x="5556250" y="5232400"/>
          <p14:tracePt t="83679" x="5588000" y="5245100"/>
          <p14:tracePt t="83696" x="5626100" y="5257800"/>
          <p14:tracePt t="83712" x="5683250" y="5270500"/>
          <p14:tracePt t="83729" x="5740400" y="5276850"/>
          <p14:tracePt t="83746" x="5848350" y="5295900"/>
          <p14:tracePt t="83762" x="5981700" y="5302250"/>
          <p14:tracePt t="83779" x="6121400" y="5308600"/>
          <p14:tracePt t="83796" x="6261100" y="5327650"/>
          <p14:tracePt t="83813" x="6451600" y="5327650"/>
          <p14:tracePt t="83829" x="6540500" y="5314950"/>
          <p14:tracePt t="83846" x="6597650" y="5314950"/>
          <p14:tracePt t="83862" x="6642100" y="5308600"/>
          <p14:tracePt t="83879" x="6680200" y="5295900"/>
          <p14:tracePt t="83896" x="6718300" y="5283200"/>
          <p14:tracePt t="83912" x="6781800" y="5270500"/>
          <p14:tracePt t="83929" x="6845300" y="5257800"/>
          <p14:tracePt t="83946" x="6908800" y="5245100"/>
          <p14:tracePt t="83962" x="6965950" y="5232400"/>
          <p14:tracePt t="83963" x="6997700" y="5232400"/>
          <p14:tracePt t="83979" x="7067550" y="5219700"/>
          <p14:tracePt t="83996" x="7112000" y="5219700"/>
          <p14:tracePt t="84012" x="7150100" y="5219700"/>
          <p14:tracePt t="84029" x="7162800" y="5219700"/>
          <p14:tracePt t="84045" x="7169150" y="5219700"/>
          <p14:tracePt t="84062" x="7181850" y="5219700"/>
          <p14:tracePt t="84079" x="7194550" y="5213350"/>
          <p14:tracePt t="84095" x="7200900" y="5207000"/>
          <p14:tracePt t="84112" x="7219950" y="5207000"/>
          <p14:tracePt t="84129" x="7251700" y="5200650"/>
          <p14:tracePt t="84145" x="7283450" y="5187950"/>
          <p14:tracePt t="84162" x="7327900" y="5181600"/>
          <p14:tracePt t="84179" x="7366000" y="5168900"/>
          <p14:tracePt t="84195" x="7404100" y="5162550"/>
          <p14:tracePt t="84212" x="7423150" y="5156200"/>
          <p14:tracePt t="84214" x="7429500" y="5156200"/>
          <p14:tracePt t="84479" x="7442200" y="5149850"/>
          <p14:tracePt t="84495" x="7461250" y="5143500"/>
          <p14:tracePt t="84503" x="7473950" y="5143500"/>
          <p14:tracePt t="84512" x="7493000" y="5143500"/>
          <p14:tracePt t="84528" x="7505700" y="5143500"/>
          <p14:tracePt t="84545" x="7524750" y="5143500"/>
          <p14:tracePt t="84562" x="7531100" y="5143500"/>
          <p14:tracePt t="84578" x="7537450" y="5143500"/>
          <p14:tracePt t="84595" x="7543800" y="5143500"/>
          <p14:tracePt t="84612" x="7550150" y="5149850"/>
          <p14:tracePt t="84629" x="7562850" y="5156200"/>
          <p14:tracePt t="84645" x="7569200" y="5162550"/>
          <p14:tracePt t="84662" x="7575550" y="5168900"/>
          <p14:tracePt t="84678" x="7581900" y="5175250"/>
          <p14:tracePt t="84695" x="7588250" y="5181600"/>
          <p14:tracePt t="84712" x="7588250" y="5187950"/>
          <p14:tracePt t="84728" x="7594600" y="5194300"/>
          <p14:tracePt t="84745" x="7594600" y="5200650"/>
          <p14:tracePt t="84761" x="7594600" y="5207000"/>
          <p14:tracePt t="84785" x="7594600" y="5213350"/>
          <p14:tracePt t="84795" x="7594600" y="5219700"/>
          <p14:tracePt t="84811" x="7594600" y="5226050"/>
          <p14:tracePt t="84828" x="7600950" y="5238750"/>
          <p14:tracePt t="84845" x="7600950" y="5245100"/>
          <p14:tracePt t="84861" x="7600950" y="5251450"/>
          <p14:tracePt t="84878" x="7600950" y="5257800"/>
          <p14:tracePt t="85153" x="7607300" y="5257800"/>
          <p14:tracePt t="85161" x="7613650" y="5257800"/>
          <p14:tracePt t="85177" x="7620000" y="5257800"/>
          <p14:tracePt t="85183" x="7620000" y="5251450"/>
          <p14:tracePt t="85194" x="7626350" y="5251450"/>
          <p14:tracePt t="85211" x="7632700" y="5245100"/>
          <p14:tracePt t="85935" x="7613650" y="5251450"/>
          <p14:tracePt t="85943" x="7569200" y="5257800"/>
          <p14:tracePt t="85960" x="7435850" y="5264150"/>
          <p14:tracePt t="85977" x="7289800" y="5283200"/>
          <p14:tracePt t="85994" x="7150100" y="5289550"/>
          <p14:tracePt t="86010" x="6978650" y="5308600"/>
          <p14:tracePt t="86027" x="6788150" y="5314950"/>
          <p14:tracePt t="86043" x="6642100" y="5327650"/>
          <p14:tracePt t="86060" x="6502400" y="5334000"/>
          <p14:tracePt t="86077" x="6318250" y="5359400"/>
          <p14:tracePt t="86094" x="6216650" y="5378450"/>
          <p14:tracePt t="86110" x="6115050" y="5410200"/>
          <p14:tracePt t="86127" x="6013450" y="5435600"/>
          <p14:tracePt t="86144" x="5892800" y="5461000"/>
          <p14:tracePt t="86160" x="5772150" y="5480050"/>
          <p14:tracePt t="86177" x="5664200" y="5499100"/>
          <p14:tracePt t="86194" x="5575300" y="5511800"/>
          <p14:tracePt t="86210" x="5441950" y="5537200"/>
          <p14:tracePt t="86227" x="5334000" y="5549900"/>
          <p14:tracePt t="86244" x="5213350" y="5556250"/>
          <p14:tracePt t="86260" x="5118100" y="5556250"/>
          <p14:tracePt t="86277" x="5060950" y="5556250"/>
          <p14:tracePt t="86294" x="5022850" y="5556250"/>
          <p14:tracePt t="86310" x="4984750" y="5556250"/>
          <p14:tracePt t="86311" x="4972050" y="5556250"/>
          <p14:tracePt t="86327" x="4940300" y="5556250"/>
          <p14:tracePt t="86344" x="4933950" y="5549900"/>
          <p14:tracePt t="86360" x="4921250" y="5543550"/>
          <p14:tracePt t="86377" x="4902200" y="5543550"/>
          <p14:tracePt t="86393" x="4876800" y="5530850"/>
          <p14:tracePt t="86410" x="4857750" y="5524500"/>
          <p14:tracePt t="86427" x="4832350" y="5511800"/>
          <p14:tracePt t="86443" x="4819650" y="5505450"/>
          <p14:tracePt t="86460" x="4800600" y="5492750"/>
          <p14:tracePt t="86461" x="4787900" y="5486400"/>
          <p14:tracePt t="86477" x="4756150" y="5480050"/>
          <p14:tracePt t="86493" x="4718050" y="5467350"/>
          <p14:tracePt t="86510" x="4692650" y="5454650"/>
          <p14:tracePt t="86527" x="4648200" y="5429250"/>
          <p14:tracePt t="86543" x="4597400" y="5403850"/>
          <p14:tracePt t="86560" x="4508500" y="5359400"/>
          <p14:tracePt t="86561" x="4476750" y="5340350"/>
          <p14:tracePt t="86577" x="4419600" y="5302250"/>
          <p14:tracePt t="86593" x="4387850" y="5283200"/>
          <p14:tracePt t="86610" x="4368800" y="5276850"/>
          <p14:tracePt t="86627" x="4368800" y="5270500"/>
          <p14:tracePt t="86899" x="4387850" y="5283200"/>
          <p14:tracePt t="86907" x="4419600" y="5289550"/>
          <p14:tracePt t="86915" x="4464050" y="5295900"/>
          <p14:tracePt t="86926" x="4508500" y="5302250"/>
          <p14:tracePt t="86943" x="4578350" y="5308600"/>
          <p14:tracePt t="86960" x="4667250" y="5308600"/>
          <p14:tracePt t="86961" x="4711700" y="5302250"/>
          <p14:tracePt t="86975" x="4756150" y="5295900"/>
          <p14:tracePt t="86993" x="4826000" y="5283200"/>
          <p14:tracePt t="87010" x="4851400" y="5276850"/>
          <p14:tracePt t="87026" x="4857750" y="5276850"/>
          <p14:tracePt t="87043" x="4864100" y="5270500"/>
          <p14:tracePt t="87157" x="4876800" y="5270500"/>
          <p14:tracePt t="87165" x="4902200" y="5270500"/>
          <p14:tracePt t="87176" x="4933950" y="5270500"/>
          <p14:tracePt t="87193" x="5003800" y="5276850"/>
          <p14:tracePt t="87209" x="5080000" y="5283200"/>
          <p14:tracePt t="87226" x="5156200" y="5283200"/>
          <p14:tracePt t="87227" x="5200650" y="5283200"/>
          <p14:tracePt t="87243" x="5232400" y="5283200"/>
          <p14:tracePt t="87259" x="5245100" y="5283200"/>
          <p14:tracePt t="87276" x="5257800" y="5283200"/>
          <p14:tracePt t="87293" x="5264150" y="5276850"/>
          <p14:tracePt t="87909" x="5264150" y="5270500"/>
          <p14:tracePt t="87917" x="5270500" y="5257800"/>
          <p14:tracePt t="87925" x="5276850" y="5245100"/>
          <p14:tracePt t="87942" x="5289550" y="5207000"/>
          <p14:tracePt t="87959" x="5302250" y="5175250"/>
          <p14:tracePt t="87975" x="5308600" y="5149850"/>
          <p14:tracePt t="87992" x="5308600" y="5130800"/>
          <p14:tracePt t="88009" x="5308600" y="5124450"/>
          <p14:tracePt t="88024" x="5314950" y="5111750"/>
          <p14:tracePt t="88041" x="5314950" y="5105400"/>
          <p14:tracePt t="88058" x="5314950" y="5099050"/>
          <p14:tracePt t="88075" x="5314950" y="5086350"/>
          <p14:tracePt t="88091" x="5321300" y="5080000"/>
          <p14:tracePt t="88108" x="5321300" y="5067300"/>
          <p14:tracePt t="88125" x="5321300" y="5060950"/>
          <p14:tracePt t="88142" x="5321300" y="5054600"/>
          <p14:tracePt t="88199" x="5321300" y="5048250"/>
          <p14:tracePt t="88213" x="5321300" y="5041900"/>
          <p14:tracePt t="88221" x="5327650" y="5035550"/>
          <p14:tracePt t="88237" x="5334000" y="5035550"/>
          <p14:tracePt t="88245" x="5340350" y="5029200"/>
          <p14:tracePt t="88258" x="5340350" y="5022850"/>
          <p14:tracePt t="88275" x="5353050" y="5016500"/>
          <p14:tracePt t="88292" x="5365750" y="5010150"/>
          <p14:tracePt t="88308" x="5384800" y="5010150"/>
          <p14:tracePt t="88325" x="5403850" y="5010150"/>
          <p14:tracePt t="88342" x="5422900" y="5010150"/>
          <p14:tracePt t="88358" x="5454650" y="5010150"/>
          <p14:tracePt t="88375" x="5486400" y="5022850"/>
          <p14:tracePt t="88392" x="5524500" y="5029200"/>
          <p14:tracePt t="88409" x="5594350" y="5035550"/>
          <p14:tracePt t="88425" x="5734050" y="5035550"/>
          <p14:tracePt t="88442" x="5930900" y="5029200"/>
          <p14:tracePt t="88458" x="6102350" y="5029200"/>
          <p14:tracePt t="88475" x="6248400" y="5022850"/>
          <p14:tracePt t="88492" x="6388100" y="5016500"/>
          <p14:tracePt t="88508" x="6483350" y="5016500"/>
          <p14:tracePt t="88511" x="6527800" y="5016500"/>
          <p14:tracePt t="88525" x="6553200" y="5016500"/>
          <p14:tracePt t="88542" x="6572250" y="5016500"/>
          <p14:tracePt t="88558" x="6584950" y="5016500"/>
          <p14:tracePt t="88575" x="6591300" y="5016500"/>
          <p14:tracePt t="88739" x="6559550" y="5029200"/>
          <p14:tracePt t="88747" x="6489700" y="5060950"/>
          <p14:tracePt t="88758" x="6419850" y="5092700"/>
          <p14:tracePt t="88775" x="6248400" y="5162550"/>
          <p14:tracePt t="88791" x="6102350" y="5238750"/>
          <p14:tracePt t="88808" x="5969000" y="5302250"/>
          <p14:tracePt t="88809" x="5918200" y="5321300"/>
          <p14:tracePt t="88825" x="5842000" y="5346700"/>
          <p14:tracePt t="88841" x="5797550" y="5359400"/>
          <p14:tracePt t="88858" x="5759450" y="5372100"/>
          <p14:tracePt t="88875" x="5734050" y="5372100"/>
          <p14:tracePt t="88891" x="5727700" y="5372100"/>
          <p14:tracePt t="88908" x="5721350" y="5372100"/>
          <p14:tracePt t="88925" x="5715000" y="5372100"/>
          <p14:tracePt t="89035" x="5702300" y="5372100"/>
          <p14:tracePt t="89043" x="5689600" y="5365750"/>
          <p14:tracePt t="89051" x="5689600" y="5359400"/>
          <p14:tracePt t="89059" x="5683250" y="5359400"/>
          <p14:tracePt t="89075" x="5670550" y="5346700"/>
          <p14:tracePt t="89099" x="5664200" y="5340350"/>
          <p14:tracePt t="89239" x="5664200" y="5334000"/>
          <p14:tracePt t="89247" x="5670550" y="5327650"/>
          <p14:tracePt t="89258" x="5676900" y="5327650"/>
          <p14:tracePt t="89274" x="5689600" y="5314950"/>
          <p14:tracePt t="89291" x="5702300" y="5308600"/>
          <p14:tracePt t="89308" x="5708650" y="5308600"/>
          <p14:tracePt t="89324" x="5715000" y="5308600"/>
          <p14:tracePt t="89411" x="5721350" y="5308600"/>
          <p14:tracePt t="89460" x="5727700" y="5308600"/>
          <p14:tracePt t="89483" x="5734050" y="5308600"/>
          <p14:tracePt t="89491" x="5734050" y="5314950"/>
          <p14:tracePt t="89505" x="5740400" y="5321300"/>
          <p14:tracePt t="89615" x="5740400" y="5314950"/>
          <p14:tracePt t="89624" x="5734050" y="5308600"/>
          <p14:tracePt t="89631" x="5734050" y="5289550"/>
          <p14:tracePt t="89640" x="5734050" y="5283200"/>
          <p14:tracePt t="89657" x="5734050" y="5276850"/>
          <p14:tracePt t="89674" x="5734050" y="5264150"/>
          <p14:tracePt t="89795" x="5740400" y="5264150"/>
          <p14:tracePt t="89804" x="5746750" y="5264150"/>
          <p14:tracePt t="89905" x="5765800" y="5264150"/>
          <p14:tracePt t="89913" x="5797550" y="5264150"/>
          <p14:tracePt t="89924" x="5829300" y="5270500"/>
          <p14:tracePt t="89940" x="5911850" y="5276850"/>
          <p14:tracePt t="89957" x="5956300" y="5276850"/>
          <p14:tracePt t="89974" x="5988050" y="5276850"/>
          <p14:tracePt t="89975" x="5994400" y="5276850"/>
          <p14:tracePt t="89991" x="6000750" y="5276850"/>
          <p14:tracePt t="90233" x="6007100" y="5276850"/>
          <p14:tracePt t="90241" x="6019800" y="5276850"/>
          <p14:tracePt t="90249" x="6038850" y="5270500"/>
          <p14:tracePt t="90257" x="6051550" y="5264150"/>
          <p14:tracePt t="90273" x="6096000" y="5251450"/>
          <p14:tracePt t="90290" x="6146800" y="5232400"/>
          <p14:tracePt t="90307" x="6191250" y="5213350"/>
          <p14:tracePt t="90323" x="6223000" y="5200650"/>
          <p14:tracePt t="90340" x="6254750" y="5187950"/>
          <p14:tracePt t="90357" x="6280150" y="5175250"/>
          <p14:tracePt t="90373" x="6311900" y="5168900"/>
          <p14:tracePt t="90390" x="6330950" y="5168900"/>
          <p14:tracePt t="90391" x="6343650" y="5162550"/>
          <p14:tracePt t="90407" x="6350000" y="5162550"/>
          <p14:tracePt t="90423" x="6362700" y="5156200"/>
          <p14:tracePt t="90440" x="6381750" y="5156200"/>
          <p14:tracePt t="90457" x="6388100" y="5143500"/>
          <p14:tracePt t="90473" x="6394450" y="5143500"/>
          <p14:tracePt t="90490" x="6400800" y="5137150"/>
          <p14:tracePt t="90506" x="6413500" y="5137150"/>
          <p14:tracePt t="90523" x="6413500" y="5130800"/>
          <p14:tracePt t="90969" x="6419850" y="5130800"/>
          <p14:tracePt t="90985" x="6432550" y="5143500"/>
          <p14:tracePt t="90993" x="6451600" y="5143500"/>
          <p14:tracePt t="91006" x="6470650" y="5156200"/>
          <p14:tracePt t="91023" x="6508750" y="5175250"/>
          <p14:tracePt t="91039" x="6540500" y="5194300"/>
          <p14:tracePt t="91056" x="6553200" y="5200650"/>
          <p14:tracePt t="91073" x="6553200" y="5207000"/>
          <p14:tracePt t="91283" x="6559550" y="5207000"/>
          <p14:tracePt t="91292" x="6565900" y="5207000"/>
          <p14:tracePt t="91306" x="6565900" y="5213350"/>
          <p14:tracePt t="91322" x="6584950" y="5213350"/>
          <p14:tracePt t="91339" x="6591300" y="5213350"/>
          <p14:tracePt t="91487" x="6591300" y="5207000"/>
          <p14:tracePt t="91503" x="6584950" y="5200650"/>
          <p14:tracePt t="91511" x="6584950" y="5194300"/>
          <p14:tracePt t="91522" x="6578600" y="5194300"/>
          <p14:tracePt t="91539" x="6578600" y="5187950"/>
          <p14:tracePt t="91556" x="6572250" y="5181600"/>
          <p14:tracePt t="91675" x="6572250" y="5175250"/>
          <p14:tracePt t="91691" x="6572250" y="5168900"/>
          <p14:tracePt t="91699" x="6565900" y="5162550"/>
          <p14:tracePt t="91713" x="6565900" y="5156200"/>
          <p14:tracePt t="91729" x="6559550" y="5156200"/>
          <p14:tracePt t="91739" x="6559550" y="5149850"/>
          <p14:tracePt t="91755" x="6559550" y="5143500"/>
          <p14:tracePt t="91772" x="6559550" y="5137150"/>
          <p14:tracePt t="91789" x="6559550" y="5124450"/>
          <p14:tracePt t="91805" x="6559550" y="5118100"/>
          <p14:tracePt t="91822" x="6559550" y="5111750"/>
          <p14:tracePt t="93515" x="6553200" y="5111750"/>
          <p14:tracePt t="93531" x="6527800" y="5124450"/>
          <p14:tracePt t="93539" x="6483350" y="5156200"/>
          <p14:tracePt t="93554" x="6394450" y="5213350"/>
          <p14:tracePt t="93570" x="6330950" y="5270500"/>
          <p14:tracePt t="93587" x="6273800" y="5353050"/>
          <p14:tracePt t="93604" x="6216650" y="5461000"/>
          <p14:tracePt t="93620" x="6159500" y="5575300"/>
          <p14:tracePt t="93637" x="6096000" y="5670550"/>
          <p14:tracePt t="93654" x="6045200" y="5734050"/>
          <p14:tracePt t="93671" x="5956300" y="5810250"/>
          <p14:tracePt t="93687" x="5861050" y="5854700"/>
          <p14:tracePt t="93704" x="5746750" y="5886450"/>
          <p14:tracePt t="93720" x="5651500" y="5899150"/>
          <p14:tracePt t="93737" x="5562600" y="5911850"/>
          <p14:tracePt t="93754" x="5473700" y="5905500"/>
          <p14:tracePt t="93770" x="5384800" y="5880100"/>
          <p14:tracePt t="93787" x="5289550" y="5848350"/>
          <p14:tracePt t="93804" x="5200650" y="5810250"/>
          <p14:tracePt t="93820" x="5054600" y="5772150"/>
          <p14:tracePt t="93837" x="4959350" y="5727700"/>
          <p14:tracePt t="93854" x="4857750" y="5689600"/>
          <p14:tracePt t="93871" x="4762500" y="5645150"/>
          <p14:tracePt t="93887" x="4679950" y="5607050"/>
          <p14:tracePt t="93903" x="4584700" y="5562600"/>
          <p14:tracePt t="93921" x="4425950" y="5486400"/>
          <p14:tracePt t="93937" x="4324350" y="5448300"/>
          <p14:tracePt t="93954" x="4260850" y="5422900"/>
          <p14:tracePt t="93970" x="4216400" y="5410200"/>
          <p14:tracePt t="93987" x="4165600" y="5397500"/>
          <p14:tracePt t="94003" x="4064000" y="5365750"/>
          <p14:tracePt t="94020" x="3930650" y="5308600"/>
          <p14:tracePt t="94036" x="3797300" y="5238750"/>
          <p14:tracePt t="94053" x="3657600" y="5143500"/>
          <p14:tracePt t="94070" x="3543300" y="5080000"/>
          <p14:tracePt t="94087" x="3454400" y="5073650"/>
          <p14:tracePt t="94103" x="3416300" y="5111750"/>
          <p14:tracePt t="94120" x="3390900" y="5143500"/>
          <p14:tracePt t="94137" x="3365500" y="5149850"/>
          <p14:tracePt t="94153" x="3359150" y="5156200"/>
          <p14:tracePt t="94170" x="3352800" y="5162550"/>
          <p14:tracePt t="94187" x="3340100" y="5168900"/>
          <p14:tracePt t="94203" x="3333750" y="5181600"/>
          <p14:tracePt t="94220" x="3321050" y="5187950"/>
          <p14:tracePt t="94236" x="3314700" y="5194300"/>
          <p14:tracePt t="94253" x="3302000" y="5207000"/>
          <p14:tracePt t="94270" x="3295650" y="5213350"/>
          <p14:tracePt t="94287" x="3289300" y="5219700"/>
          <p14:tracePt t="94303" x="3282950" y="5226050"/>
          <p14:tracePt t="94305" x="3282950" y="5232400"/>
          <p14:tracePt t="94320" x="3282950" y="5238750"/>
          <p14:tracePt t="94337" x="3270250" y="5245100"/>
          <p14:tracePt t="94353" x="3263900" y="5245100"/>
          <p14:tracePt t="94370" x="3251200" y="5257800"/>
          <p14:tracePt t="94386" x="3244850" y="5264150"/>
          <p14:tracePt t="94403" x="3238500" y="5270500"/>
          <p14:tracePt t="94469" x="3238500" y="5257800"/>
          <p14:tracePt t="94477" x="3238500" y="5213350"/>
          <p14:tracePt t="94486" x="3238500" y="5168900"/>
          <p14:tracePt t="94503" x="3257550" y="5060950"/>
          <p14:tracePt t="94520" x="3282950" y="4921250"/>
          <p14:tracePt t="94536" x="3308350" y="4762500"/>
          <p14:tracePt t="94553" x="3333750" y="4610100"/>
          <p14:tracePt t="94570" x="3346450" y="4508500"/>
          <p14:tracePt t="94586" x="3359150" y="4451350"/>
          <p14:tracePt t="94587" x="3365500" y="4425950"/>
          <p14:tracePt t="94603" x="3371850" y="4400550"/>
          <p14:tracePt t="94620" x="3371850" y="4375150"/>
          <p14:tracePt t="94636" x="3378200" y="4368800"/>
          <p14:tracePt t="94713" x="3384550" y="4368800"/>
          <p14:tracePt t="94845" x="3390900" y="4368800"/>
          <p14:tracePt t="94853" x="3397250" y="4368800"/>
          <p14:tracePt t="94861" x="3403600" y="4362450"/>
          <p14:tracePt t="94869" x="3409950" y="4356100"/>
          <p14:tracePt t="94886" x="3416300" y="4349750"/>
          <p14:tracePt t="94903" x="3422650" y="4343400"/>
          <p14:tracePt t="94923" x="3429000" y="4343400"/>
          <p14:tracePt t="95143" x="3435350" y="4356100"/>
          <p14:tracePt t="95151" x="3441700" y="4381500"/>
          <p14:tracePt t="95159" x="3441700" y="4400550"/>
          <p14:tracePt t="95169" x="3454400" y="4438650"/>
          <p14:tracePt t="95186" x="3492500" y="4527550"/>
          <p14:tracePt t="95202" x="3517900" y="4622800"/>
          <p14:tracePt t="95219" x="3568700" y="4718050"/>
          <p14:tracePt t="95236" x="3606800" y="4806950"/>
          <p14:tracePt t="95253" x="3683000" y="4959350"/>
          <p14:tracePt t="95269" x="3740150" y="5073650"/>
          <p14:tracePt t="95286" x="3784600" y="5175250"/>
          <p14:tracePt t="95302" x="3797300" y="5232400"/>
          <p14:tracePt t="95319" x="3803650" y="5270500"/>
          <p14:tracePt t="95336" x="3810000" y="5302250"/>
          <p14:tracePt t="95352" x="3810000" y="5321300"/>
          <p14:tracePt t="95369" x="3810000" y="5334000"/>
          <p14:tracePt t="95386" x="3810000" y="5346700"/>
          <p14:tracePt t="95402" x="3810000" y="5353050"/>
          <p14:tracePt t="95419" x="3810000" y="5372100"/>
          <p14:tracePt t="95435" x="3810000" y="5384800"/>
          <p14:tracePt t="95452" x="3810000" y="5391150"/>
          <p14:tracePt t="95469" x="3810000" y="5410200"/>
          <p14:tracePt t="95485" x="3810000" y="5416550"/>
          <p14:tracePt t="95504" x="3810000" y="5429250"/>
          <p14:tracePt t="95519" x="3810000" y="5441950"/>
          <p14:tracePt t="95535" x="3810000" y="5454650"/>
          <p14:tracePt t="95552" x="3803650" y="5461000"/>
          <p14:tracePt t="95569" x="3803650" y="5473700"/>
          <p14:tracePt t="95585" x="3790950" y="5480050"/>
          <p14:tracePt t="95602" x="3784600" y="5486400"/>
          <p14:tracePt t="95619" x="3778250" y="5499100"/>
          <p14:tracePt t="95635" x="3771900" y="5505450"/>
          <p14:tracePt t="95651" x="3771900" y="5518150"/>
          <p14:tracePt t="95668" x="3765550" y="5524500"/>
          <p14:tracePt t="95685" x="3765550" y="5530850"/>
          <p14:tracePt t="95817" x="3759200" y="5530850"/>
          <p14:tracePt t="97008" x="3771900" y="5524500"/>
          <p14:tracePt t="97015" x="3835400" y="5505450"/>
          <p14:tracePt t="97023" x="3956050" y="5486400"/>
          <p14:tracePt t="97034" x="4095750" y="5467350"/>
          <p14:tracePt t="97051" x="4521200" y="5378450"/>
          <p14:tracePt t="97068" x="5003800" y="5187950"/>
          <p14:tracePt t="97085" x="5772150" y="4737100"/>
          <p14:tracePt t="97101" x="6330950" y="4368800"/>
          <p14:tracePt t="97119" x="6813550" y="3981450"/>
          <p14:tracePt t="97134" x="7124700" y="3683000"/>
          <p14:tracePt t="97151" x="7232650" y="3517900"/>
          <p14:tracePt t="97167" x="7277100" y="3371850"/>
          <p14:tracePt t="97184" x="7277100" y="3289300"/>
          <p14:tracePt t="97201" x="7264400" y="3206750"/>
          <p14:tracePt t="97217" x="7245350" y="3143250"/>
          <p14:tracePt t="97234" x="7232650" y="3105150"/>
          <p14:tracePt t="97251" x="7219950" y="3086100"/>
          <p14:tracePt t="97267" x="7213600" y="3067050"/>
          <p14:tracePt t="97284" x="7200900" y="3060700"/>
          <p14:tracePt t="97301" x="7194550" y="3054350"/>
          <p14:tracePt t="97317" x="7194550" y="3048000"/>
          <p14:tracePt t="97334" x="7194550" y="3028950"/>
          <p14:tracePt t="97335" x="7188200" y="3009900"/>
          <p14:tracePt t="97351" x="7175500" y="2990850"/>
          <p14:tracePt t="97367" x="7169150" y="2959100"/>
          <p14:tracePt t="97384" x="7162800" y="2940050"/>
          <p14:tracePt t="97401" x="7162800" y="2933700"/>
          <p14:tracePt t="97417" x="7162800" y="2921000"/>
          <p14:tracePt t="97434" x="7162800" y="2914650"/>
          <p14:tracePt t="97547" x="7162800" y="2921000"/>
          <p14:tracePt t="97555" x="7162800" y="2940050"/>
          <p14:tracePt t="97567" x="7169150" y="2959100"/>
          <p14:tracePt t="97584" x="7169150" y="2997200"/>
          <p14:tracePt t="97585" x="7156450" y="3009900"/>
          <p14:tracePt t="97600" x="7143750" y="3028950"/>
          <p14:tracePt t="97617" x="7092950" y="3060700"/>
          <p14:tracePt t="97634" x="7061200" y="3067050"/>
          <p14:tracePt t="97650" x="7023100" y="3079750"/>
          <p14:tracePt t="97667" x="6978650" y="3086100"/>
          <p14:tracePt t="97684" x="6902450" y="3086100"/>
          <p14:tracePt t="97700" x="6807200" y="3060700"/>
          <p14:tracePt t="97717" x="6718300" y="3035300"/>
          <p14:tracePt t="97734" x="6654800" y="2990850"/>
          <p14:tracePt t="97751" x="6597650" y="2940050"/>
          <p14:tracePt t="97751" x="6572250" y="2921000"/>
          <p14:tracePt t="97767" x="6527800" y="2863850"/>
          <p14:tracePt t="97784" x="6489700" y="2813050"/>
          <p14:tracePt t="97800" x="6445250" y="2762250"/>
          <p14:tracePt t="97817" x="6432550" y="2724150"/>
          <p14:tracePt t="97833" x="6407150" y="2686050"/>
          <p14:tracePt t="97850" x="6381750" y="2647950"/>
          <p14:tracePt t="97851" x="6375400" y="2635250"/>
          <p14:tracePt t="97867" x="6362700" y="2603500"/>
          <p14:tracePt t="97883" x="6337300" y="2578100"/>
          <p14:tracePt t="97900" x="6318250" y="2552700"/>
          <p14:tracePt t="97917" x="6305550" y="2527300"/>
          <p14:tracePt t="97933" x="6292850" y="2489200"/>
          <p14:tracePt t="97950" x="6280150" y="2457450"/>
          <p14:tracePt t="97967" x="6267450" y="2419350"/>
          <p14:tracePt t="97983" x="6254750" y="2387600"/>
          <p14:tracePt t="98000" x="6242050" y="2349500"/>
          <p14:tracePt t="98001" x="6235700" y="2330450"/>
          <p14:tracePt t="98018" x="6229350" y="2298700"/>
          <p14:tracePt t="98033" x="6223000" y="2254250"/>
          <p14:tracePt t="98050" x="6223000" y="2209800"/>
          <p14:tracePt t="98067" x="6223000" y="2152650"/>
          <p14:tracePt t="98083" x="6248400" y="2089150"/>
          <p14:tracePt t="98100" x="6273800" y="2057400"/>
          <p14:tracePt t="98117" x="6311900" y="2019300"/>
          <p14:tracePt t="98133" x="6375400" y="1962150"/>
          <p14:tracePt t="98150" x="6445250" y="1924050"/>
          <p14:tracePt t="98166" x="6515100" y="1905000"/>
          <p14:tracePt t="98183" x="6597650" y="1892300"/>
          <p14:tracePt t="98200" x="6686550" y="1866900"/>
          <p14:tracePt t="98216" x="6775450" y="1854200"/>
          <p14:tracePt t="98233" x="6864350" y="1841500"/>
          <p14:tracePt t="98250" x="6927850" y="1841500"/>
          <p14:tracePt t="98253" x="6953250" y="1841500"/>
          <p14:tracePt t="98267" x="7016750" y="1841500"/>
          <p14:tracePt t="98283" x="7099300" y="1860550"/>
          <p14:tracePt t="98300" x="7162800" y="1866900"/>
          <p14:tracePt t="98316" x="7239000" y="1873250"/>
          <p14:tracePt t="98333" x="7308850" y="1879600"/>
          <p14:tracePt t="98350" x="7359650" y="1892300"/>
          <p14:tracePt t="98366" x="7391400" y="1905000"/>
          <p14:tracePt t="98383" x="7423150" y="1917700"/>
          <p14:tracePt t="98400" x="7461250" y="1930400"/>
          <p14:tracePt t="98416" x="7499350" y="1962150"/>
          <p14:tracePt t="98433" x="7537450" y="2006600"/>
          <p14:tracePt t="98450" x="7581900" y="2057400"/>
          <p14:tracePt t="98466" x="7626350" y="2120900"/>
          <p14:tracePt t="98483" x="7658100" y="2171700"/>
          <p14:tracePt t="98499" x="7670800" y="2222500"/>
          <p14:tracePt t="98516" x="7683500" y="2279650"/>
          <p14:tracePt t="98517" x="7689850" y="2317750"/>
          <p14:tracePt t="98533" x="7689850" y="2381250"/>
          <p14:tracePt t="98549" x="7677150" y="2451100"/>
          <p14:tracePt t="98566" x="7664450" y="2520950"/>
          <p14:tracePt t="98583" x="7651750" y="2578100"/>
          <p14:tracePt t="98599" x="7626350" y="2667000"/>
          <p14:tracePt t="98616" x="7613650" y="2717800"/>
          <p14:tracePt t="98633" x="7581900" y="2762250"/>
          <p14:tracePt t="98649" x="7543800" y="2819400"/>
          <p14:tracePt t="98666" x="7486650" y="2870200"/>
          <p14:tracePt t="98667" x="7448550" y="2895600"/>
          <p14:tracePt t="98683" x="7366000" y="2946400"/>
          <p14:tracePt t="98699" x="7302500" y="2971800"/>
          <p14:tracePt t="98716" x="7213600" y="2990850"/>
          <p14:tracePt t="98733" x="7137400" y="3003550"/>
          <p14:tracePt t="98749" x="7048500" y="3003550"/>
          <p14:tracePt t="98766" x="6991350" y="3003550"/>
          <p14:tracePt t="98767" x="6972300" y="3003550"/>
          <p14:tracePt t="98783" x="6908800" y="2990850"/>
          <p14:tracePt t="98799" x="6858000" y="2990850"/>
          <p14:tracePt t="98816" x="6807200" y="2990850"/>
          <p14:tracePt t="98833" x="6750050" y="2990850"/>
          <p14:tracePt t="98849" x="6705600" y="2990850"/>
          <p14:tracePt t="98866" x="6654800" y="2997200"/>
          <p14:tracePt t="98883" x="6604000" y="2997200"/>
          <p14:tracePt t="98899" x="6553200" y="2997200"/>
          <p14:tracePt t="98916" x="6502400" y="2990850"/>
          <p14:tracePt t="98917" x="6489700" y="2990850"/>
          <p14:tracePt t="98933" x="6438900" y="2978150"/>
          <p14:tracePt t="98949" x="6400800" y="2952750"/>
          <p14:tracePt t="98966" x="6356350" y="2914650"/>
          <p14:tracePt t="98982" x="6318250" y="2876550"/>
          <p14:tracePt t="98999" x="6280150" y="2832100"/>
          <p14:tracePt t="99016" x="6235700" y="2768600"/>
          <p14:tracePt t="99033" x="6191250" y="2692400"/>
          <p14:tracePt t="99049" x="6178550" y="2660650"/>
          <p14:tracePt t="99066" x="6172200" y="2622550"/>
          <p14:tracePt t="99082" x="6159500" y="2584450"/>
          <p14:tracePt t="99099" x="6159500" y="2533650"/>
          <p14:tracePt t="99116" x="6159500" y="2489200"/>
          <p14:tracePt t="99132" x="6159500" y="2400300"/>
          <p14:tracePt t="99149" x="6159500" y="2273300"/>
          <p14:tracePt t="99166" x="6165850" y="2146300"/>
          <p14:tracePt t="99183" x="6197600" y="2019300"/>
          <p14:tracePt t="99199" x="6216650" y="1968500"/>
          <p14:tracePt t="99216" x="6229350" y="1917700"/>
          <p14:tracePt t="99232" x="6242050" y="1885950"/>
          <p14:tracePt t="99249" x="6248400" y="1866900"/>
          <p14:tracePt t="99266" x="6267450" y="1860550"/>
          <p14:tracePt t="99282" x="6273800" y="1847850"/>
          <p14:tracePt t="99299" x="6330950" y="1847850"/>
          <p14:tracePt t="99316" x="6388100" y="1854200"/>
          <p14:tracePt t="99332" x="6477000" y="1866900"/>
          <p14:tracePt t="99349" x="6597650" y="1885950"/>
          <p14:tracePt t="99365" x="6737350" y="1905000"/>
          <p14:tracePt t="99382" x="6858000" y="1924050"/>
          <p14:tracePt t="99399" x="6965950" y="1936750"/>
          <p14:tracePt t="99415" x="7023100" y="1949450"/>
          <p14:tracePt t="99432" x="7073900" y="1962150"/>
          <p14:tracePt t="99434" x="7092950" y="1968500"/>
          <p14:tracePt t="99449" x="7131050" y="1987550"/>
          <p14:tracePt t="99465" x="7181850" y="2006600"/>
          <p14:tracePt t="99482" x="7245350" y="2019300"/>
          <p14:tracePt t="99499" x="7289800" y="2032000"/>
          <p14:tracePt t="99515" x="7334250" y="2044700"/>
          <p14:tracePt t="99532" x="7366000" y="2051050"/>
          <p14:tracePt t="99549" x="7385050" y="2057400"/>
          <p14:tracePt t="99565" x="7397750" y="2070100"/>
          <p14:tracePt t="99582" x="7416800" y="2082800"/>
          <p14:tracePt t="99599" x="7429500" y="2095500"/>
          <p14:tracePt t="99615" x="7435850" y="2101850"/>
          <p14:tracePt t="99632" x="7442200" y="2108200"/>
          <p14:tracePt t="99649" x="7448550" y="2120900"/>
          <p14:tracePt t="99665" x="7461250" y="2127250"/>
          <p14:tracePt t="99682" x="7467600" y="2152650"/>
          <p14:tracePt t="99684" x="7467600" y="2159000"/>
          <p14:tracePt t="99699" x="7473950" y="2184400"/>
          <p14:tracePt t="99715" x="7486650" y="2209800"/>
          <p14:tracePt t="99732" x="7499350" y="2241550"/>
          <p14:tracePt t="99748" x="7505700" y="2279650"/>
          <p14:tracePt t="99765" x="7505700" y="2311400"/>
          <p14:tracePt t="99782" x="7505700" y="2362200"/>
          <p14:tracePt t="99798" x="7505700" y="2406650"/>
          <p14:tracePt t="99815" x="7505700" y="2463800"/>
          <p14:tracePt t="99832" x="7493000" y="2514600"/>
          <p14:tracePt t="99848" x="7473950" y="2584450"/>
          <p14:tracePt t="99865" x="7461250" y="2628900"/>
          <p14:tracePt t="99882" x="7442200" y="2667000"/>
          <p14:tracePt t="99898" x="7410450" y="2698750"/>
          <p14:tracePt t="99915" x="7385050" y="2730500"/>
          <p14:tracePt t="99932" x="7353300" y="2762250"/>
          <p14:tracePt t="99949" x="7302500" y="2794000"/>
          <p14:tracePt t="99965" x="7258050" y="2819400"/>
          <p14:tracePt t="99982" x="7219950" y="2838450"/>
          <p14:tracePt t="99998" x="7188200" y="2851150"/>
          <p14:tracePt t="100015" x="7156450" y="2863850"/>
          <p14:tracePt t="100032" x="7124700" y="2876550"/>
          <p14:tracePt t="100048" x="7092950" y="2889250"/>
          <p14:tracePt t="100065" x="7067550" y="2901950"/>
          <p14:tracePt t="100082" x="7048500" y="2908300"/>
          <p14:tracePt t="100098" x="7023100" y="2914650"/>
          <p14:tracePt t="100099" x="7016750" y="2921000"/>
          <p14:tracePt t="100115" x="6978650" y="2921000"/>
          <p14:tracePt t="100131" x="6946900" y="2921000"/>
          <p14:tracePt t="100148" x="6908800" y="2921000"/>
          <p14:tracePt t="100165" x="6864350" y="2921000"/>
          <p14:tracePt t="100181" x="6832600" y="2921000"/>
          <p14:tracePt t="100198" x="6788150" y="2914650"/>
          <p14:tracePt t="100215" x="6737350" y="2901950"/>
          <p14:tracePt t="100231" x="6705600" y="2895600"/>
          <p14:tracePt t="100248" x="6673850" y="2895600"/>
          <p14:tracePt t="100265" x="6642100" y="2895600"/>
          <p14:tracePt t="100281" x="6616700" y="2889250"/>
          <p14:tracePt t="100298" x="6591300" y="2882900"/>
          <p14:tracePt t="100315" x="6578600" y="2870200"/>
          <p14:tracePt t="100331" x="6565900" y="2863850"/>
          <p14:tracePt t="100348" x="6553200" y="2863850"/>
          <p14:tracePt t="100365" x="6527800" y="2844800"/>
          <p14:tracePt t="100381" x="6508750" y="2844800"/>
          <p14:tracePt t="100398" x="6496050" y="2838450"/>
          <p14:tracePt t="100415" x="6489700" y="2832100"/>
          <p14:tracePt t="100431" x="6483350" y="2825750"/>
          <p14:tracePt t="100448" x="6470650" y="2825750"/>
          <p14:tracePt t="100465" x="6464300" y="2825750"/>
          <p14:tracePt t="100481" x="6451600" y="2813050"/>
          <p14:tracePt t="100498" x="6438900" y="2813050"/>
          <p14:tracePt t="100514" x="6426200" y="2806700"/>
          <p14:tracePt t="100531" x="6419850" y="2800350"/>
          <p14:tracePt t="100548" x="6407150" y="2800350"/>
          <p14:tracePt t="100564" x="6400800" y="2794000"/>
          <p14:tracePt t="100581" x="6388100" y="2794000"/>
          <p14:tracePt t="100598" x="6381750" y="2787650"/>
          <p14:tracePt t="100599" x="6375400" y="2781300"/>
          <p14:tracePt t="100614" x="6369050" y="2781300"/>
          <p14:tracePt t="100647" x="6362700" y="2774950"/>
          <p14:tracePt t="100655" x="6356350" y="2774950"/>
          <p14:tracePt t="100664" x="6356350" y="2768600"/>
          <p14:tracePt t="100681" x="6343650" y="2762250"/>
          <p14:tracePt t="100698" x="6330950" y="2749550"/>
          <p14:tracePt t="100714" x="6318250" y="2743200"/>
          <p14:tracePt t="100731" x="6305550" y="2736850"/>
          <p14:tracePt t="100748" x="6299200" y="2730500"/>
          <p14:tracePt t="100764" x="6286500" y="2724150"/>
          <p14:tracePt t="100781" x="6280150" y="2717800"/>
          <p14:tracePt t="100798" x="6273800" y="2711450"/>
          <p14:tracePt t="100814" x="6261100" y="2698750"/>
          <p14:tracePt t="100831" x="6242050" y="2673350"/>
          <p14:tracePt t="100847" x="6229350" y="2654300"/>
          <p14:tracePt t="100864" x="6216650" y="2616200"/>
          <p14:tracePt t="100865" x="6210300" y="2603500"/>
          <p14:tracePt t="100881" x="6197600" y="2571750"/>
          <p14:tracePt t="100898" x="6191250" y="2533650"/>
          <p14:tracePt t="100914" x="6184900" y="2501900"/>
          <p14:tracePt t="100931" x="6178550" y="2457450"/>
          <p14:tracePt t="100948" x="6178550" y="2425700"/>
          <p14:tracePt t="100964" x="6178550" y="2400300"/>
          <p14:tracePt t="100981" x="6178550" y="2387600"/>
          <p14:tracePt t="100997" x="6178550" y="2374900"/>
          <p14:tracePt t="101014" x="6178550" y="2368550"/>
          <p14:tracePt t="101031" x="6178550" y="2362200"/>
          <p14:tracePt t="101047" x="6178550" y="2355850"/>
          <p14:tracePt t="101064" x="6178550" y="2343150"/>
          <p14:tracePt t="101081" x="6178550" y="2324100"/>
          <p14:tracePt t="101097" x="6178550" y="2305050"/>
          <p14:tracePt t="101114" x="6178550" y="2286000"/>
          <p14:tracePt t="101131" x="6178550" y="2254250"/>
          <p14:tracePt t="101148" x="6178550" y="2241550"/>
          <p14:tracePt t="101164" x="6178550" y="2235200"/>
          <p14:tracePt t="101181" x="6184900" y="2228850"/>
          <p14:tracePt t="101197" x="6184900" y="2216150"/>
          <p14:tracePt t="101214" x="6184900" y="2209800"/>
          <p14:tracePt t="101231" x="6184900" y="2197100"/>
          <p14:tracePt t="101247" x="6184900" y="2190750"/>
          <p14:tracePt t="101264" x="6184900" y="2184400"/>
          <p14:tracePt t="101281" x="6184900" y="2165350"/>
          <p14:tracePt t="101303" x="6191250" y="2165350"/>
          <p14:tracePt t="101314" x="6191250" y="2159000"/>
          <p14:tracePt t="101391" x="6197600" y="2159000"/>
          <p14:tracePt t="101397" x="6203950" y="2178050"/>
          <p14:tracePt t="101405" x="6216650" y="2197100"/>
          <p14:tracePt t="101413" x="6223000" y="2209800"/>
          <p14:tracePt t="101430" x="6242050" y="2254250"/>
          <p14:tracePt t="101447" x="6254750" y="2298700"/>
          <p14:tracePt t="101464" x="6273800" y="2330450"/>
          <p14:tracePt t="101480" x="6292850" y="2355850"/>
          <p14:tracePt t="101497" x="6305550" y="2374900"/>
          <p14:tracePt t="101514" x="6318250" y="2387600"/>
          <p14:tracePt t="101515" x="6324600" y="2400300"/>
          <p14:tracePt t="101531" x="6337300" y="2413000"/>
          <p14:tracePt t="101547" x="6343650" y="2425700"/>
          <p14:tracePt t="101564" x="6343650" y="2432050"/>
          <p14:tracePt t="101580" x="6350000" y="2432050"/>
          <p14:tracePt t="101649" x="6356350" y="2432050"/>
          <p14:tracePt t="101663" x="6356350" y="2419350"/>
          <p14:tracePt t="101671" x="6362700" y="2406650"/>
          <p14:tracePt t="101680" x="6369050" y="2400300"/>
          <p14:tracePt t="101697" x="6381750" y="2374900"/>
          <p14:tracePt t="101713" x="6394450" y="2343150"/>
          <p14:tracePt t="101730" x="6400800" y="2311400"/>
          <p14:tracePt t="101747" x="6407150" y="2279650"/>
          <p14:tracePt t="101763" x="6413500" y="2254250"/>
          <p14:tracePt t="101766" x="6413500" y="2247900"/>
          <p14:tracePt t="101780" x="6413500" y="2241550"/>
          <p14:tracePt t="101797" x="6413500" y="2228850"/>
          <p14:tracePt t="101813" x="6413500" y="2222500"/>
          <p14:tracePt t="102119" x="6419850" y="2216150"/>
          <p14:tracePt t="102125" x="6426200" y="2216150"/>
          <p14:tracePt t="102133" x="6426200" y="2209800"/>
          <p14:tracePt t="102165" x="6432550" y="2209800"/>
          <p14:tracePt t="102173" x="6438900" y="2209800"/>
          <p14:tracePt t="102181" x="6438900" y="2203450"/>
          <p14:tracePt t="102197" x="6445250" y="2203450"/>
          <p14:tracePt t="102227" x="6445250" y="2197100"/>
          <p14:tracePt t="102681" x="6464300" y="2209800"/>
          <p14:tracePt t="102689" x="6489700" y="2235200"/>
          <p14:tracePt t="102697" x="6508750" y="2254250"/>
          <p14:tracePt t="102713" x="6546850" y="2292350"/>
          <p14:tracePt t="102729" x="6584950" y="2324100"/>
          <p14:tracePt t="102746" x="6610350" y="2349500"/>
          <p14:tracePt t="102762" x="6629400" y="2362200"/>
          <p14:tracePt t="102779" x="6635750" y="2368550"/>
          <p14:tracePt t="102799" x="6642100" y="2368550"/>
          <p14:tracePt t="102839" x="6648450" y="2368550"/>
          <p14:tracePt t="102847" x="6654800" y="2349500"/>
          <p14:tracePt t="102855" x="6667500" y="2336800"/>
          <p14:tracePt t="102862" x="6680200" y="2317750"/>
          <p14:tracePt t="102879" x="6711950" y="2260600"/>
          <p14:tracePt t="102896" x="6737350" y="2235200"/>
          <p14:tracePt t="102912" x="6750050" y="2222500"/>
          <p14:tracePt t="102929" x="6762750" y="2216150"/>
          <p14:tracePt t="103002" x="6769100" y="2222500"/>
          <p14:tracePt t="103010" x="6775450" y="2241550"/>
          <p14:tracePt t="103019" x="6788150" y="2266950"/>
          <p14:tracePt t="103030" x="6807200" y="2286000"/>
          <p14:tracePt t="103046" x="6826250" y="2330450"/>
          <p14:tracePt t="103062" x="6845300" y="2349500"/>
          <p14:tracePt t="103079" x="6851650" y="2362200"/>
          <p14:tracePt t="103096" x="6858000" y="2362200"/>
          <p14:tracePt t="103113" x="6864350" y="2362200"/>
          <p14:tracePt t="103129" x="6889750" y="2349500"/>
          <p14:tracePt t="103146" x="6902450" y="2336800"/>
          <p14:tracePt t="103162" x="6915150" y="2324100"/>
          <p14:tracePt t="103179" x="6915150" y="2317750"/>
          <p14:tracePt t="103237" x="6921500" y="2324100"/>
          <p14:tracePt t="103245" x="6934200" y="2336800"/>
          <p14:tracePt t="103254" x="6940550" y="2349500"/>
          <p14:tracePt t="103269" x="6946900" y="2355850"/>
          <p14:tracePt t="103279" x="6953250" y="2362200"/>
          <p14:tracePt t="103295" x="6959600" y="2368550"/>
          <p14:tracePt t="103364" x="6965950" y="2355850"/>
          <p14:tracePt t="103371" x="6972300" y="2336800"/>
          <p14:tracePt t="103379" x="6978650" y="2336800"/>
          <p14:tracePt t="103395" x="6978650" y="2330450"/>
          <p14:tracePt t="103457" x="6985000" y="2330450"/>
          <p14:tracePt t="103465" x="6991350" y="2343150"/>
          <p14:tracePt t="103473" x="6997700" y="2355850"/>
          <p14:tracePt t="103480" x="7004050" y="2355850"/>
          <p14:tracePt t="103496" x="7004050" y="2362200"/>
          <p14:tracePt t="103511" x="7004050" y="2368550"/>
          <p14:tracePt t="103583" x="7004050" y="2355850"/>
          <p14:tracePt t="103591" x="7004050" y="2336800"/>
          <p14:tracePt t="103597" x="7010400" y="2317750"/>
          <p14:tracePt t="103612" x="7010400" y="2305050"/>
          <p14:tracePt t="103629" x="7016750" y="2286000"/>
          <p14:tracePt t="103645" x="7016750" y="2279650"/>
          <p14:tracePt t="103723" x="7016750" y="2298700"/>
          <p14:tracePt t="103731" x="7016750" y="2336800"/>
          <p14:tracePt t="103741" x="7010400" y="2355850"/>
          <p14:tracePt t="103747" x="7004050" y="2381250"/>
          <p14:tracePt t="103762" x="7004050" y="2406650"/>
          <p14:tracePt t="103778" x="6985000" y="2451100"/>
          <p14:tracePt t="103795" x="6972300" y="2470150"/>
          <p14:tracePt t="103812" x="6959600" y="2470150"/>
          <p14:tracePt t="103828" x="6934200" y="2463800"/>
          <p14:tracePt t="103845" x="6851650" y="2387600"/>
          <p14:tracePt t="103861" x="6750050" y="2292350"/>
          <p14:tracePt t="103878" x="6654800" y="2209800"/>
          <p14:tracePt t="103879" x="6629400" y="2190750"/>
          <p14:tracePt t="103895" x="6597650" y="2171700"/>
          <p14:tracePt t="103911" x="6591300" y="2171700"/>
          <p14:tracePt t="103960" x="6591300" y="2178050"/>
          <p14:tracePt t="103965" x="6597650" y="2184400"/>
          <p14:tracePt t="103978" x="6604000" y="2190750"/>
          <p14:tracePt t="103995" x="6616700" y="2197100"/>
          <p14:tracePt t="104011" x="6629400" y="2209800"/>
          <p14:tracePt t="104028" x="6642100" y="2209800"/>
          <p14:tracePt t="104045" x="6699250" y="2190750"/>
          <p14:tracePt t="104061" x="6750050" y="2165350"/>
          <p14:tracePt t="104078" x="6788150" y="2152650"/>
          <p14:tracePt t="104095" x="6819900" y="2146300"/>
          <p14:tracePt t="104111" x="6826250" y="2146300"/>
          <p14:tracePt t="104128" x="6838950" y="2159000"/>
          <p14:tracePt t="104145" x="6838950" y="2216150"/>
          <p14:tracePt t="104161" x="6807200" y="2266950"/>
          <p14:tracePt t="104178" x="6775450" y="2317750"/>
          <p14:tracePt t="104195" x="6756400" y="2355850"/>
          <p14:tracePt t="104211" x="6743700" y="2387600"/>
          <p14:tracePt t="104228" x="6731000" y="2425700"/>
          <p14:tracePt t="104245" x="6718300" y="2444750"/>
          <p14:tracePt t="104261" x="6711950" y="2463800"/>
          <p14:tracePt t="104278" x="6699250" y="2470150"/>
          <p14:tracePt t="104279" x="6692900" y="2476500"/>
          <p14:tracePt t="104295" x="6686550" y="2482850"/>
          <p14:tracePt t="104311" x="6673850" y="2501900"/>
          <p14:tracePt t="104328" x="6667500" y="2508250"/>
          <p14:tracePt t="104344" x="6667500" y="2514600"/>
          <p14:tracePt t="104362" x="6661150" y="2514600"/>
          <p14:tracePt t="104405" x="6686550" y="2514600"/>
          <p14:tracePt t="104411" x="6743700" y="2527300"/>
          <p14:tracePt t="104419" x="6800850" y="2533650"/>
          <p14:tracePt t="104428" x="6870700" y="2540000"/>
          <p14:tracePt t="104444" x="7023100" y="2565400"/>
          <p14:tracePt t="104461" x="7143750" y="2590800"/>
          <p14:tracePt t="104478" x="7207250" y="2603500"/>
          <p14:tracePt t="104494" x="7213600" y="2603500"/>
          <p14:tracePt t="104553" x="7213600" y="2609850"/>
          <p14:tracePt t="104561" x="7207250" y="2609850"/>
          <p14:tracePt t="104569" x="7200900" y="2616200"/>
          <p14:tracePt t="104577" x="7188200" y="2622550"/>
          <p14:tracePt t="104594" x="7143750" y="2635250"/>
          <p14:tracePt t="104611" x="7099300" y="2647950"/>
          <p14:tracePt t="104628" x="7048500" y="2660650"/>
          <p14:tracePt t="104644" x="7010400" y="2673350"/>
          <p14:tracePt t="104661" x="6985000" y="2673350"/>
          <p14:tracePt t="104678" x="6959600" y="2673350"/>
          <p14:tracePt t="104694" x="6915150" y="2673350"/>
          <p14:tracePt t="104711" x="6889750" y="2673350"/>
          <p14:tracePt t="104728" x="6864350" y="2673350"/>
          <p14:tracePt t="104744" x="6858000" y="2673350"/>
          <p14:tracePt t="104761" x="6845300" y="2673350"/>
          <p14:tracePt t="104835" x="6838950" y="2673350"/>
          <p14:tracePt t="104844" x="6832600" y="2673350"/>
          <p14:tracePt t="104865" x="6826250" y="2673350"/>
          <p14:tracePt t="104881" x="6819900" y="2673350"/>
          <p14:tracePt t="104889" x="6813550" y="2673350"/>
          <p14:tracePt t="104897" x="6813550" y="2679700"/>
          <p14:tracePt t="105053" x="6832600" y="2686050"/>
          <p14:tracePt t="105061" x="6851650" y="2692400"/>
          <p14:tracePt t="105069" x="6858000" y="2698750"/>
          <p14:tracePt t="105077" x="6877050" y="2705100"/>
          <p14:tracePt t="105094" x="6889750" y="2711450"/>
          <p14:tracePt t="105110" x="6902450" y="2730500"/>
          <p14:tracePt t="105127" x="6908800" y="2743200"/>
          <p14:tracePt t="105144" x="6921500" y="2749550"/>
          <p14:tracePt t="105160" x="6927850" y="2762250"/>
          <p14:tracePt t="105177" x="6940550" y="2774950"/>
          <p14:tracePt t="105194" x="6946900" y="2781300"/>
          <p14:tracePt t="105211" x="6959600" y="2800350"/>
          <p14:tracePt t="105227" x="6972300" y="2806700"/>
          <p14:tracePt t="105244" x="6978650" y="2813050"/>
          <p14:tracePt t="105260" x="6991350" y="2825750"/>
          <p14:tracePt t="105277" x="6991350" y="2832100"/>
          <p14:tracePt t="105294" x="6997700" y="2838450"/>
          <p14:tracePt t="105311" x="7004050" y="2844800"/>
          <p14:tracePt t="105335" x="7010400" y="2851150"/>
          <p14:tracePt t="105351" x="7010400" y="2857500"/>
          <p14:tracePt t="105360" x="7016750" y="2857500"/>
          <p14:tracePt t="105377" x="7023100" y="2863850"/>
          <p14:tracePt t="105394" x="7035800" y="2876550"/>
          <p14:tracePt t="105410" x="7042150" y="2882900"/>
          <p14:tracePt t="105427" x="7054850" y="2889250"/>
          <p14:tracePt t="105444" x="7061200" y="2895600"/>
          <p14:tracePt t="105460" x="7061200" y="2901950"/>
          <p14:tracePt t="105499" x="7061200" y="2908300"/>
          <p14:tracePt t="106402" x="7048500" y="2901950"/>
          <p14:tracePt t="106409" x="6959600" y="2857500"/>
          <p14:tracePt t="106417" x="6858000" y="2819400"/>
          <p14:tracePt t="106426" x="6762750" y="2787650"/>
          <p14:tracePt t="106443" x="6553200" y="2711450"/>
          <p14:tracePt t="106459" x="6400800" y="2647950"/>
          <p14:tracePt t="106476" x="6248400" y="2584450"/>
          <p14:tracePt t="106493" x="6089650" y="2527300"/>
          <p14:tracePt t="106509" x="5937250" y="2457450"/>
          <p14:tracePt t="106526" x="5765800" y="2374900"/>
          <p14:tracePt t="106543" x="5664200" y="2324100"/>
          <p14:tracePt t="106560" x="5549900" y="2279650"/>
          <p14:tracePt t="106576" x="5435600" y="2235200"/>
          <p14:tracePt t="106593" x="5334000" y="2209800"/>
          <p14:tracePt t="106609" x="5213350" y="2184400"/>
          <p14:tracePt t="106626" x="5048250" y="2133600"/>
          <p14:tracePt t="106627" x="4965700" y="2108200"/>
          <p14:tracePt t="106643" x="4756150" y="2044700"/>
          <p14:tracePt t="106659" x="4572000" y="2000250"/>
          <p14:tracePt t="106676" x="4349750" y="1917700"/>
          <p14:tracePt t="106692" x="4025900" y="1778000"/>
          <p14:tracePt t="106709" x="3790950" y="1720850"/>
          <p14:tracePt t="106726" x="3587750" y="1670050"/>
          <p14:tracePt t="106742" x="3397250" y="1612900"/>
          <p14:tracePt t="106759" x="3213100" y="1568450"/>
          <p14:tracePt t="106776" x="3060700" y="1543050"/>
          <p14:tracePt t="106792" x="2844800" y="1479550"/>
          <p14:tracePt t="106809" x="2755900" y="1466850"/>
          <p14:tracePt t="106826" x="2635250" y="1447800"/>
          <p14:tracePt t="106842" x="2482850" y="1416050"/>
          <p14:tracePt t="106859" x="2343150" y="1377950"/>
          <p14:tracePt t="106876" x="2241550" y="1365250"/>
          <p14:tracePt t="106892" x="2152650" y="1352550"/>
          <p14:tracePt t="106893" x="2127250" y="1346200"/>
          <p14:tracePt t="106909" x="2076450" y="1333500"/>
          <p14:tracePt t="106925" x="2057400" y="1320800"/>
          <p14:tracePt t="106942" x="2051050" y="1320800"/>
          <p14:tracePt t="107121" x="2051050" y="1327150"/>
          <p14:tracePt t="107145" x="2051050" y="1333500"/>
          <p14:tracePt t="107253" x="2051050" y="1327150"/>
          <p14:tracePt t="107261" x="2051050" y="1314450"/>
          <p14:tracePt t="107270" x="2051050" y="1308100"/>
          <p14:tracePt t="107277" x="2051050" y="1289050"/>
          <p14:tracePt t="107292" x="2057400" y="1276350"/>
          <p14:tracePt t="107309" x="2082800" y="1231900"/>
          <p14:tracePt t="107325" x="2095500" y="1206500"/>
          <p14:tracePt t="107342" x="2114550" y="1193800"/>
          <p14:tracePt t="107358" x="2127250" y="1174750"/>
          <p14:tracePt t="107375" x="2146300" y="1168400"/>
          <p14:tracePt t="107392" x="2159000" y="1155700"/>
          <p14:tracePt t="107408" x="2178050" y="1155700"/>
          <p14:tracePt t="107425" x="2216150" y="1149350"/>
          <p14:tracePt t="107442" x="2247900" y="1149350"/>
          <p14:tracePt t="107458" x="2286000" y="1149350"/>
          <p14:tracePt t="107475" x="2317750" y="1162050"/>
          <p14:tracePt t="107492" x="2355850" y="1174750"/>
          <p14:tracePt t="107508" x="2387600" y="1187450"/>
          <p14:tracePt t="107525" x="2419350" y="1200150"/>
          <p14:tracePt t="107542" x="2438400" y="1206500"/>
          <p14:tracePt t="107544" x="2451100" y="1212850"/>
          <p14:tracePt t="107559" x="2457450" y="1225550"/>
          <p14:tracePt t="107575" x="2476500" y="1238250"/>
          <p14:tracePt t="107591" x="2489200" y="1250950"/>
          <p14:tracePt t="107608" x="2501900" y="1270000"/>
          <p14:tracePt t="107625" x="2514600" y="1295400"/>
          <p14:tracePt t="107641" x="2520950" y="1314450"/>
          <p14:tracePt t="107658" x="2533650" y="1333500"/>
          <p14:tracePt t="107675" x="2533650" y="1352550"/>
          <p14:tracePt t="107692" x="2533650" y="1358900"/>
          <p14:tracePt t="107709" x="2533650" y="1384300"/>
          <p14:tracePt t="107725" x="2533650" y="1397000"/>
          <p14:tracePt t="107742" x="2533650" y="1403350"/>
          <p14:tracePt t="107759" x="2533650" y="1409700"/>
          <p14:tracePt t="107775" x="2520950" y="1428750"/>
          <p14:tracePt t="107792" x="2514600" y="1435100"/>
          <p14:tracePt t="107808" x="2508250" y="1441450"/>
          <p14:tracePt t="107825" x="2489200" y="1460500"/>
          <p14:tracePt t="107841" x="2476500" y="1466850"/>
          <p14:tracePt t="107858" x="2470150" y="1473200"/>
          <p14:tracePt t="107875" x="2457450" y="1479550"/>
          <p14:tracePt t="107891" x="2451100" y="1479550"/>
          <p14:tracePt t="107908" x="2444750" y="1479550"/>
          <p14:tracePt t="107925" x="2419350" y="1479550"/>
          <p14:tracePt t="107941" x="2393950" y="1479550"/>
          <p14:tracePt t="107958" x="2368550" y="1479550"/>
          <p14:tracePt t="107959" x="2355850" y="1479550"/>
          <p14:tracePt t="107975" x="2343150" y="1473200"/>
          <p14:tracePt t="107991" x="2330450" y="1466850"/>
          <p14:tracePt t="108029" x="2330450" y="1460500"/>
          <p14:tracePt t="108053" x="2324100" y="1460500"/>
          <p14:tracePt t="108067" x="2317750" y="1441450"/>
          <p14:tracePt t="108075" x="2311400" y="1441450"/>
          <p14:tracePt t="108091" x="2305050" y="1428750"/>
          <p14:tracePt t="108108" x="2292350" y="1409700"/>
          <p14:tracePt t="108124" x="2286000" y="1384300"/>
          <p14:tracePt t="108141" x="2279650" y="1358900"/>
          <p14:tracePt t="108158" x="2266950" y="1327150"/>
          <p14:tracePt t="108174" x="2254250" y="1289050"/>
          <p14:tracePt t="108191" x="2247900" y="1270000"/>
          <p14:tracePt t="108208" x="2247900" y="1257300"/>
          <p14:tracePt t="108225" x="2247900" y="1244600"/>
          <p14:tracePt t="108241" x="2241550" y="1238250"/>
          <p14:tracePt t="108258" x="2241550" y="1225550"/>
          <p14:tracePt t="108279" x="2241550" y="1219200"/>
          <p14:tracePt t="108291" x="2241550" y="1212850"/>
          <p14:tracePt t="108308" x="2241550" y="1206500"/>
          <p14:tracePt t="108324" x="2241550" y="1193800"/>
          <p14:tracePt t="108341" x="2241550" y="1181100"/>
          <p14:tracePt t="108358" x="2241550" y="1174750"/>
          <p14:tracePt t="108374" x="2254250" y="1162050"/>
          <p14:tracePt t="108391" x="2260600" y="1155700"/>
          <p14:tracePt t="108408" x="2273300" y="1149350"/>
          <p14:tracePt t="108424" x="2279650" y="1143000"/>
          <p14:tracePt t="108441" x="2286000" y="1130300"/>
          <p14:tracePt t="108458" x="2298700" y="1130300"/>
          <p14:tracePt t="108474" x="2305050" y="1117600"/>
          <p14:tracePt t="108475" x="2311400" y="1117600"/>
          <p14:tracePt t="108491" x="2317750" y="1104900"/>
          <p14:tracePt t="108507" x="2343150" y="1098550"/>
          <p14:tracePt t="108524" x="2368550" y="1098550"/>
          <p14:tracePt t="108541" x="2387600" y="1092200"/>
          <p14:tracePt t="108557" x="2400300" y="1092200"/>
          <p14:tracePt t="108574" x="2413000" y="1092200"/>
          <p14:tracePt t="108591" x="2419350" y="1092200"/>
          <p14:tracePt t="108607" x="2438400" y="1092200"/>
          <p14:tracePt t="108624" x="2451100" y="1092200"/>
          <p14:tracePt t="108641" x="2457450" y="1098550"/>
          <p14:tracePt t="108657" x="2463800" y="1098550"/>
          <p14:tracePt t="108757" x="2463800" y="1104900"/>
          <p14:tracePt t="108774" x="2482850" y="1111250"/>
          <p14:tracePt t="108781" x="2495550" y="1123950"/>
          <p14:tracePt t="108790" x="2495550" y="1130300"/>
          <p14:tracePt t="108807" x="2514600" y="1149350"/>
          <p14:tracePt t="108824" x="2540000" y="1181100"/>
          <p14:tracePt t="108840" x="2552700" y="1206500"/>
          <p14:tracePt t="108857" x="2578100" y="1238250"/>
          <p14:tracePt t="108874" x="2584450" y="1250950"/>
          <p14:tracePt t="108875" x="2590800" y="1257300"/>
          <p14:tracePt t="108890" x="2603500" y="1270000"/>
          <p14:tracePt t="108907" x="2603500" y="1282700"/>
          <p14:tracePt t="108924" x="2609850" y="1282700"/>
          <p14:tracePt t="108940" x="2609850" y="1289050"/>
          <p14:tracePt t="108975" x="2609850" y="1301750"/>
          <p14:tracePt t="108999" x="2609850" y="1314450"/>
          <p14:tracePt t="109015" x="2609850" y="1320800"/>
          <p14:tracePt t="109023" x="2603500" y="1327150"/>
          <p14:tracePt t="109031" x="2597150" y="1333500"/>
          <p14:tracePt t="109040" x="2584450" y="1346200"/>
          <p14:tracePt t="109057" x="2578100" y="1358900"/>
          <p14:tracePt t="109074" x="2565400" y="1365250"/>
          <p14:tracePt t="109090" x="2540000" y="1377950"/>
          <p14:tracePt t="109107" x="2514600" y="1390650"/>
          <p14:tracePt t="109124" x="2476500" y="1397000"/>
          <p14:tracePt t="109126" x="2463800" y="1403350"/>
          <p14:tracePt t="109141" x="2444750" y="1409700"/>
          <p14:tracePt t="109141" x="2425700" y="1416050"/>
          <p14:tracePt t="109157" x="2393950" y="1428750"/>
          <p14:tracePt t="109173" x="2355850" y="1441450"/>
          <p14:tracePt t="109190" x="2343150" y="1447800"/>
          <p14:tracePt t="109207" x="2330450" y="1447800"/>
          <p14:tracePt t="109407" x="2324100" y="1441450"/>
          <p14:tracePt t="109415" x="2311400" y="1422400"/>
          <p14:tracePt t="109423" x="2305050" y="1409700"/>
          <p14:tracePt t="109440" x="2298700" y="1384300"/>
          <p14:tracePt t="109457" x="2286000" y="1358900"/>
          <p14:tracePt t="109473" x="2254250" y="1301750"/>
          <p14:tracePt t="109490" x="2235200" y="1270000"/>
          <p14:tracePt t="109506" x="2222500" y="1244600"/>
          <p14:tracePt t="109523" x="2216150" y="1219200"/>
          <p14:tracePt t="109540" x="2209800" y="1206500"/>
          <p14:tracePt t="109557" x="2209800" y="1187450"/>
          <p14:tracePt t="109573" x="2209800" y="1162050"/>
          <p14:tracePt t="109590" x="2203450" y="1130300"/>
          <p14:tracePt t="109607" x="2203450" y="1104900"/>
          <p14:tracePt t="109623" x="2203450" y="1098550"/>
          <p14:tracePt t="109640" x="2203450" y="1085850"/>
          <p14:tracePt t="109657" x="2203450" y="1079500"/>
          <p14:tracePt t="109673" x="2203450" y="1066800"/>
          <p14:tracePt t="109690" x="2203450" y="1060450"/>
          <p14:tracePt t="109706" x="2209800" y="1054100"/>
          <p14:tracePt t="109723" x="2216150" y="1041400"/>
          <p14:tracePt t="109740" x="2228850" y="1035050"/>
          <p14:tracePt t="109756" x="2235200" y="1022350"/>
          <p14:tracePt t="109773" x="2247900" y="1022350"/>
          <p14:tracePt t="109790" x="2254250" y="1022350"/>
          <p14:tracePt t="109806" x="2266950" y="1022350"/>
          <p14:tracePt t="109823" x="2286000" y="1022350"/>
          <p14:tracePt t="109840" x="2330450" y="1022350"/>
          <p14:tracePt t="109856" x="2362200" y="1028700"/>
          <p14:tracePt t="109873" x="2387600" y="1035050"/>
          <p14:tracePt t="109894" x="2393950" y="1035050"/>
          <p14:tracePt t="110057" x="2400300" y="1041400"/>
          <p14:tracePt t="110073" x="2406650" y="1041400"/>
          <p14:tracePt t="110081" x="2406650" y="1047750"/>
          <p14:tracePt t="110095" x="2413000" y="1047750"/>
          <p14:tracePt t="110106" x="2413000" y="1054100"/>
          <p14:tracePt t="110143" x="2419350" y="1060450"/>
          <p14:tracePt t="110159" x="2425700" y="1060450"/>
          <p14:tracePt t="110165" x="2432050" y="1066800"/>
          <p14:tracePt t="110173" x="2438400" y="1073150"/>
          <p14:tracePt t="110189" x="2457450" y="1092200"/>
          <p14:tracePt t="110206" x="2476500" y="1111250"/>
          <p14:tracePt t="110223" x="2501900" y="1117600"/>
          <p14:tracePt t="110239" x="2508250" y="1130300"/>
          <p14:tracePt t="110256" x="2520950" y="1136650"/>
          <p14:tracePt t="110272" x="2527300" y="1149350"/>
          <p14:tracePt t="110289" x="2540000" y="1162050"/>
          <p14:tracePt t="110306" x="2546350" y="1174750"/>
          <p14:tracePt t="110307" x="2552700" y="1187450"/>
          <p14:tracePt t="110323" x="2559050" y="1200150"/>
          <p14:tracePt t="110339" x="2565400" y="1225550"/>
          <p14:tracePt t="110356" x="2571750" y="1250950"/>
          <p14:tracePt t="110372" x="2571750" y="1276350"/>
          <p14:tracePt t="110389" x="2565400" y="1308100"/>
          <p14:tracePt t="110406" x="2552700" y="1339850"/>
          <p14:tracePt t="110423" x="2527300" y="1371600"/>
          <p14:tracePt t="110439" x="2495550" y="1397000"/>
          <p14:tracePt t="110456" x="2476500" y="1409700"/>
          <p14:tracePt t="110472" x="2451100" y="1422400"/>
          <p14:tracePt t="110489" x="2413000" y="1428750"/>
          <p14:tracePt t="110505" x="2381250" y="1435100"/>
          <p14:tracePt t="110522" x="2355850" y="1435100"/>
          <p14:tracePt t="110539" x="2324100" y="1435100"/>
          <p14:tracePt t="110557" x="2317750" y="1435100"/>
          <p14:tracePt t="110621" x="2324100" y="1428750"/>
          <p14:tracePt t="110629" x="2368550" y="1422400"/>
          <p14:tracePt t="110639" x="2432050" y="1409700"/>
          <p14:tracePt t="110656" x="2590800" y="1409700"/>
          <p14:tracePt t="110672" x="2851150" y="1416050"/>
          <p14:tracePt t="110689" x="3206750" y="1441450"/>
          <p14:tracePt t="110706" x="3536950" y="1447800"/>
          <p14:tracePt t="110722" x="3886200" y="1435100"/>
          <p14:tracePt t="110739" x="4076700" y="1435100"/>
          <p14:tracePt t="110756" x="4203700" y="1428750"/>
          <p14:tracePt t="110773" x="4305300" y="1403350"/>
          <p14:tracePt t="110789" x="4413250" y="1390650"/>
          <p14:tracePt t="110806" x="4508500" y="1377950"/>
          <p14:tracePt t="110822" x="4597400" y="1365250"/>
          <p14:tracePt t="110824" x="4641850" y="1358900"/>
          <p14:tracePt t="110839" x="4718050" y="1358900"/>
          <p14:tracePt t="110855" x="4794250" y="1358900"/>
          <p14:tracePt t="110872" x="4845050" y="1346200"/>
          <p14:tracePt t="110889" x="4876800" y="1333500"/>
          <p14:tracePt t="110905" x="4908550" y="1327150"/>
          <p14:tracePt t="110922" x="4940300" y="1314450"/>
          <p14:tracePt t="110939" x="4991100" y="1308100"/>
          <p14:tracePt t="110955" x="5086350" y="1308100"/>
          <p14:tracePt t="110972" x="5181600" y="1308100"/>
          <p14:tracePt t="110973" x="5226050" y="1308100"/>
          <p14:tracePt t="110989" x="5321300" y="1301750"/>
          <p14:tracePt t="111005" x="5422900" y="1282700"/>
          <p14:tracePt t="111022" x="5530850" y="1282700"/>
          <p14:tracePt t="111039" x="5645150" y="1282700"/>
          <p14:tracePt t="111055" x="5753100" y="1289050"/>
          <p14:tracePt t="111072" x="5829300" y="1295400"/>
          <p14:tracePt t="111089" x="5918200" y="1295400"/>
          <p14:tracePt t="111105" x="5943600" y="1295400"/>
          <p14:tracePt t="111122" x="5975350" y="1301750"/>
          <p14:tracePt t="111138" x="6007100" y="1301750"/>
          <p14:tracePt t="111155" x="6032500" y="1308100"/>
          <p14:tracePt t="111172" x="6051550" y="1308100"/>
          <p14:tracePt t="111189" x="6064250" y="1308100"/>
          <p14:tracePt t="111205" x="6070600" y="1308100"/>
          <p14:tracePt t="111222" x="6076950" y="1301750"/>
          <p14:tracePt t="111223" x="6083300" y="1295400"/>
          <p14:tracePt t="111239" x="6096000" y="1289050"/>
          <p14:tracePt t="111255" x="6102350" y="1282700"/>
          <p14:tracePt t="111272" x="6115050" y="1270000"/>
          <p14:tracePt t="111288" x="6127750" y="1263650"/>
          <p14:tracePt t="111305" x="6140450" y="1257300"/>
          <p14:tracePt t="111322" x="6153150" y="1250950"/>
          <p14:tracePt t="111338" x="6165850" y="1244600"/>
          <p14:tracePt t="111355" x="6197600" y="1231900"/>
          <p14:tracePt t="111372" x="6223000" y="1225550"/>
          <p14:tracePt t="111388" x="6242050" y="1219200"/>
          <p14:tracePt t="111405" x="6261100" y="1212850"/>
          <p14:tracePt t="111422" x="6286500" y="1212850"/>
          <p14:tracePt t="111438" x="6292850" y="1212850"/>
          <p14:tracePt t="111455" x="6299200" y="1212850"/>
          <p14:tracePt t="111471" x="6311900" y="1206500"/>
          <p14:tracePt t="111488" x="6318250" y="1206500"/>
          <p14:tracePt t="111505" x="6343650" y="1206500"/>
          <p14:tracePt t="111521" x="6356350" y="1206500"/>
          <p14:tracePt t="111538" x="6362700" y="1206500"/>
          <p14:tracePt t="111555" x="6369050" y="1206500"/>
          <p14:tracePt t="111575" x="6375400" y="1206500"/>
          <p14:tracePt t="111623" x="6369050" y="1219200"/>
          <p14:tracePt t="111629" x="6350000" y="1225550"/>
          <p14:tracePt t="111638" x="6324600" y="1231900"/>
          <p14:tracePt t="111655" x="6280150" y="1257300"/>
          <p14:tracePt t="111671" x="6248400" y="1270000"/>
          <p14:tracePt t="111688" x="6210300" y="1276350"/>
          <p14:tracePt t="111705" x="6197600" y="1295400"/>
          <p14:tracePt t="111721" x="6184900" y="1301750"/>
          <p14:tracePt t="111738" x="6178550" y="1308100"/>
          <p14:tracePt t="111740" x="6178550" y="1314450"/>
          <p14:tracePt t="111755" x="6178550" y="1320800"/>
          <p14:tracePt t="111833" x="6197600" y="1320800"/>
          <p14:tracePt t="111841" x="6223000" y="1327150"/>
          <p14:tracePt t="111855" x="6242050" y="1327150"/>
          <p14:tracePt t="111871" x="6286500" y="1327150"/>
          <p14:tracePt t="111888" x="6305550" y="1327150"/>
          <p14:tracePt t="111889" x="6311900" y="1327150"/>
          <p14:tracePt t="111904" x="6318250" y="1320800"/>
          <p14:tracePt t="111921" x="6330950" y="1320800"/>
          <p14:tracePt t="111938" x="6337300" y="1314450"/>
          <p14:tracePt t="111954" x="6350000" y="1314450"/>
          <p14:tracePt t="111971" x="6356350" y="1308100"/>
          <p14:tracePt t="111988" x="6362700" y="1308100"/>
          <p14:tracePt t="112005" x="6375400" y="1308100"/>
          <p14:tracePt t="112021" x="6388100" y="1308100"/>
          <p14:tracePt t="112038" x="6400800" y="1308100"/>
          <p14:tracePt t="112054" x="6413500" y="1308100"/>
          <p14:tracePt t="112071" x="6426200" y="1308100"/>
          <p14:tracePt t="112088" x="6438900" y="1308100"/>
          <p14:tracePt t="112104" x="6445250" y="1308100"/>
          <p14:tracePt t="112120" x="6451600" y="1295400"/>
          <p14:tracePt t="112137" x="6457950" y="1295400"/>
          <p14:tracePt t="112154" x="6464300" y="1282700"/>
          <p14:tracePt t="112155" x="6464300" y="1276350"/>
          <p14:tracePt t="112171" x="6464300" y="1250950"/>
          <p14:tracePt t="112188" x="6464300" y="1231900"/>
          <p14:tracePt t="112204" x="6464300" y="1219200"/>
          <p14:tracePt t="112221" x="6464300" y="1212850"/>
          <p14:tracePt t="112238" x="6464300" y="1200150"/>
          <p14:tracePt t="112254" x="6470650" y="1193800"/>
          <p14:tracePt t="112271" x="6477000" y="1181100"/>
          <p14:tracePt t="112303" x="6483350" y="1181100"/>
          <p14:tracePt t="112327" x="6489700" y="1181100"/>
          <p14:tracePt t="112335" x="6496050" y="1181100"/>
          <p14:tracePt t="112351" x="6508750" y="1181100"/>
          <p14:tracePt t="112359" x="6515100" y="1181100"/>
          <p14:tracePt t="112373" x="6521450" y="1181100"/>
          <p14:tracePt t="112387" x="6527800" y="1181100"/>
          <p14:tracePt t="112421" x="6534150" y="1181100"/>
          <p14:tracePt t="112491" x="6521450" y="1181100"/>
          <p14:tracePt t="112501" x="6508750" y="1187450"/>
          <p14:tracePt t="112506" x="6508750" y="1193800"/>
          <p14:tracePt t="112520" x="6502400" y="1193800"/>
          <p14:tracePt t="112537" x="6502400" y="1200150"/>
          <p14:tracePt t="112554" x="6496050" y="1212850"/>
          <p14:tracePt t="112570" x="6502400" y="1219200"/>
          <p14:tracePt t="112587" x="6508750" y="1225550"/>
          <p14:tracePt t="112604" x="6521450" y="1238250"/>
          <p14:tracePt t="112621" x="6521450" y="1244600"/>
          <p14:tracePt t="112680" x="6508750" y="1250950"/>
          <p14:tracePt t="112687" x="6502400" y="1257300"/>
          <p14:tracePt t="112703" x="6496050" y="1257300"/>
          <p14:tracePt t="112711" x="6489700" y="1257300"/>
          <p14:tracePt t="112790" x="6489700" y="1250950"/>
          <p14:tracePt t="112805" x="6496050" y="1250950"/>
          <p14:tracePt t="112985" x="6496050" y="1244600"/>
          <p14:tracePt t="113007" x="6496050" y="1238250"/>
          <p14:tracePt t="113023" x="6502400" y="1231900"/>
          <p14:tracePt t="114841" x="6508750" y="1231900"/>
          <p14:tracePt t="114849" x="6515100" y="1244600"/>
          <p14:tracePt t="114855" x="6521450" y="1263650"/>
          <p14:tracePt t="114869" x="6521450" y="1276350"/>
          <p14:tracePt t="114885" x="6527800" y="1314450"/>
          <p14:tracePt t="114902" x="6534150" y="1339850"/>
          <p14:tracePt t="114919" x="6546850" y="1371600"/>
          <p14:tracePt t="114935" x="6546850" y="1377950"/>
          <p14:tracePt t="114952" x="6546850" y="1384300"/>
          <p14:tracePt t="114968" x="6553200" y="1397000"/>
          <p14:tracePt t="114985" x="6553200" y="1403350"/>
          <p14:tracePt t="115002" x="6553200" y="1409700"/>
          <p14:tracePt t="115018" x="6553200" y="1422400"/>
          <p14:tracePt t="115036" x="6553200" y="1428750"/>
          <p14:tracePt t="115052" x="6553200" y="1435100"/>
          <p14:tracePt t="115068" x="6559550" y="143510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4EFF4-F243-4DDD-822D-F1DC56E26542}" type="slidenum">
              <a:rPr lang="en-US" altLang="th-TH" smtClean="0"/>
              <a:pPr/>
              <a:t>26</a:t>
            </a:fld>
            <a:endParaRPr lang="en-US" alt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6699"/>
            <a:ext cx="1997085" cy="323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659571"/>
            <a:ext cx="8658225" cy="11441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2257" b="16738"/>
          <a:stretch/>
        </p:blipFill>
        <p:spPr>
          <a:xfrm>
            <a:off x="4983479" y="1422981"/>
            <a:ext cx="3931921" cy="175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4920" b="21328"/>
          <a:stretch/>
        </p:blipFill>
        <p:spPr>
          <a:xfrm>
            <a:off x="228600" y="4488051"/>
            <a:ext cx="2819400" cy="19183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025" y="1741302"/>
            <a:ext cx="881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1652" y="2127872"/>
            <a:ext cx="4709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 </a:t>
            </a:r>
            <a:r>
              <a:rPr lang="en-US" altLang="th-TH" sz="3600" b="1" dirty="0" err="1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Thevenin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equivalent circuit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51812" t="1570" r="-1004" b="19758"/>
          <a:stretch/>
        </p:blipFill>
        <p:spPr>
          <a:xfrm>
            <a:off x="240682" y="2673920"/>
            <a:ext cx="3076575" cy="19183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3421616"/>
            <a:ext cx="5288738" cy="845893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3325499" y="3633090"/>
            <a:ext cx="305151" cy="422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94066" y="2998059"/>
            <a:ext cx="2814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Voltage divider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r="61386"/>
          <a:stretch/>
        </p:blipFill>
        <p:spPr>
          <a:xfrm>
            <a:off x="3276655" y="4793464"/>
            <a:ext cx="3101513" cy="8230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37747"/>
          <a:stretch/>
        </p:blipFill>
        <p:spPr>
          <a:xfrm>
            <a:off x="3878050" y="5473876"/>
            <a:ext cx="5000237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1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379"/>
    </mc:Choice>
    <mc:Fallback xmlns="">
      <p:transition spd="slow" advTm="21937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9157" x="7753350" y="4127500"/>
          <p14:tracePt t="19232" x="7734300" y="4095750"/>
          <p14:tracePt t="19240" x="7689850" y="4044950"/>
          <p14:tracePt t="19248" x="7620000" y="3994150"/>
          <p14:tracePt t="19261" x="7550150" y="3937000"/>
          <p14:tracePt t="19278" x="7397750" y="3784600"/>
          <p14:tracePt t="19295" x="7175500" y="3600450"/>
          <p14:tracePt t="19311" x="6864350" y="3359150"/>
          <p14:tracePt t="19329" x="6737350" y="3270250"/>
          <p14:tracePt t="19345" x="6642100" y="3194050"/>
          <p14:tracePt t="19361" x="6546850" y="3105150"/>
          <p14:tracePt t="19378" x="6457950" y="3035300"/>
          <p14:tracePt t="19395" x="6400800" y="2984500"/>
          <p14:tracePt t="19411" x="6362700" y="2946400"/>
          <p14:tracePt t="19428" x="6311900" y="2895600"/>
          <p14:tracePt t="19444" x="6273800" y="2863850"/>
          <p14:tracePt t="19461" x="6254750" y="2838450"/>
          <p14:tracePt t="19478" x="6235700" y="2813050"/>
          <p14:tracePt t="19494" x="6197600" y="2774950"/>
          <p14:tracePt t="19511" x="6140450" y="2717800"/>
          <p14:tracePt t="19528" x="6096000" y="2692400"/>
          <p14:tracePt t="19544" x="6064250" y="2667000"/>
          <p14:tracePt t="19561" x="6051550" y="2660650"/>
          <p14:tracePt t="19563" x="6045200" y="2654300"/>
          <p14:tracePt t="19578" x="6045200" y="2647950"/>
          <p14:tracePt t="19697" x="6038850" y="2647950"/>
          <p14:tracePt t="19704" x="6026150" y="2654300"/>
          <p14:tracePt t="19718" x="6019800" y="2660650"/>
          <p14:tracePt t="19727" x="6013450" y="2667000"/>
          <p14:tracePt t="19744" x="6007100" y="2673350"/>
          <p14:tracePt t="19761" x="5994400" y="2679700"/>
          <p14:tracePt t="19777" x="5988050" y="2686050"/>
          <p14:tracePt t="19794" x="5975350" y="2686050"/>
          <p14:tracePt t="19811" x="5937250" y="2686050"/>
          <p14:tracePt t="19827" x="5854700" y="2660650"/>
          <p14:tracePt t="19844" x="5759450" y="2609850"/>
          <p14:tracePt t="19861" x="5721350" y="2597150"/>
          <p14:tracePt t="19878" x="5695950" y="2578100"/>
          <p14:tracePt t="19895" x="5657850" y="2559050"/>
          <p14:tracePt t="19911" x="5626100" y="2540000"/>
          <p14:tracePt t="19928" x="5594350" y="2508250"/>
          <p14:tracePt t="19944" x="5562600" y="2482850"/>
          <p14:tracePt t="19961" x="5537200" y="2451100"/>
          <p14:tracePt t="19978" x="5505450" y="2419350"/>
          <p14:tracePt t="19994" x="5486400" y="2400300"/>
          <p14:tracePt t="20011" x="5473700" y="2387600"/>
          <p14:tracePt t="20027" x="5473700" y="2381250"/>
          <p14:tracePt t="20044" x="5473700" y="2374900"/>
          <p14:tracePt t="20061" x="5473700" y="2355850"/>
          <p14:tracePt t="20077" x="5473700" y="2336800"/>
          <p14:tracePt t="20094" x="5486400" y="2317750"/>
          <p14:tracePt t="20110" x="5518150" y="2279650"/>
          <p14:tracePt t="20127" x="5556250" y="2260600"/>
          <p14:tracePt t="20144" x="5607050" y="2254250"/>
          <p14:tracePt t="20161" x="5664200" y="2247900"/>
          <p14:tracePt t="20177" x="5721350" y="2235200"/>
          <p14:tracePt t="20194" x="5791200" y="2216150"/>
          <p14:tracePt t="20210" x="5873750" y="2216150"/>
          <p14:tracePt t="20227" x="5962650" y="2216150"/>
          <p14:tracePt t="20244" x="6096000" y="2235200"/>
          <p14:tracePt t="20260" x="6153150" y="2247900"/>
          <p14:tracePt t="20277" x="6191250" y="2260600"/>
          <p14:tracePt t="20294" x="6203950" y="2266950"/>
          <p14:tracePt t="20310" x="6216650" y="2279650"/>
          <p14:tracePt t="20327" x="6242050" y="2286000"/>
          <p14:tracePt t="20344" x="6261100" y="2317750"/>
          <p14:tracePt t="20360" x="6292850" y="2349500"/>
          <p14:tracePt t="20377" x="6330950" y="2381250"/>
          <p14:tracePt t="20394" x="6394450" y="2444750"/>
          <p14:tracePt t="20410" x="6413500" y="2463800"/>
          <p14:tracePt t="20427" x="6426200" y="2489200"/>
          <p14:tracePt t="20444" x="6432550" y="2520950"/>
          <p14:tracePt t="20460" x="6438900" y="2546350"/>
          <p14:tracePt t="20477" x="6445250" y="2571750"/>
          <p14:tracePt t="20494" x="6445250" y="2584450"/>
          <p14:tracePt t="20511" x="6438900" y="2597150"/>
          <p14:tracePt t="20527" x="6419850" y="2616200"/>
          <p14:tracePt t="20544" x="6394450" y="2622550"/>
          <p14:tracePt t="20560" x="6375400" y="2635250"/>
          <p14:tracePt t="20577" x="6356350" y="2641600"/>
          <p14:tracePt t="20593" x="6337300" y="2654300"/>
          <p14:tracePt t="20610" x="6318250" y="2667000"/>
          <p14:tracePt t="20627" x="6286500" y="2679700"/>
          <p14:tracePt t="20643" x="6273800" y="2679700"/>
          <p14:tracePt t="20660" x="6229350" y="2686050"/>
          <p14:tracePt t="20677" x="6191250" y="2686050"/>
          <p14:tracePt t="20693" x="6146800" y="2686050"/>
          <p14:tracePt t="20710" x="6096000" y="2673350"/>
          <p14:tracePt t="20727" x="6064250" y="2667000"/>
          <p14:tracePt t="20743" x="6045200" y="2654300"/>
          <p14:tracePt t="20760" x="6045200" y="2647950"/>
          <p14:tracePt t="20777" x="6038850" y="2647950"/>
          <p14:tracePt t="21530" x="6045200" y="2647950"/>
          <p14:tracePt t="21538" x="6057900" y="2647950"/>
          <p14:tracePt t="21546" x="6064250" y="2647950"/>
          <p14:tracePt t="21559" x="6070600" y="2647950"/>
          <p14:tracePt t="21576" x="6102350" y="2660650"/>
          <p14:tracePt t="21578" x="6121400" y="2667000"/>
          <p14:tracePt t="21593" x="6140450" y="2673350"/>
          <p14:tracePt t="21609" x="6216650" y="2698750"/>
          <p14:tracePt t="21626" x="6267450" y="2717800"/>
          <p14:tracePt t="21643" x="6311900" y="2730500"/>
          <p14:tracePt t="21659" x="6350000" y="2730500"/>
          <p14:tracePt t="21676" x="6362700" y="2730500"/>
          <p14:tracePt t="21693" x="6369050" y="2724150"/>
          <p14:tracePt t="21709" x="6381750" y="2711450"/>
          <p14:tracePt t="21726" x="6388100" y="2711450"/>
          <p14:tracePt t="21742" x="6400800" y="2705100"/>
          <p14:tracePt t="21759" x="6407150" y="2705100"/>
          <p14:tracePt t="21776" x="6419850" y="2692400"/>
          <p14:tracePt t="21792" x="6432550" y="2686050"/>
          <p14:tracePt t="21809" x="6438900" y="2673350"/>
          <p14:tracePt t="21826" x="6451600" y="2654300"/>
          <p14:tracePt t="21842" x="6464300" y="2628900"/>
          <p14:tracePt t="21859" x="6464300" y="2590800"/>
          <p14:tracePt t="21876" x="6457950" y="2520950"/>
          <p14:tracePt t="21892" x="6432550" y="2476500"/>
          <p14:tracePt t="21909" x="6419850" y="2444750"/>
          <p14:tracePt t="21926" x="6407150" y="2413000"/>
          <p14:tracePt t="21942" x="6394450" y="2374900"/>
          <p14:tracePt t="21959" x="6388100" y="2349500"/>
          <p14:tracePt t="21976" x="6381750" y="2336800"/>
          <p14:tracePt t="21992" x="6381750" y="2324100"/>
          <p14:tracePt t="22009" x="6375400" y="2317750"/>
          <p14:tracePt t="22026" x="6375400" y="2311400"/>
          <p14:tracePt t="22042" x="6369050" y="2298700"/>
          <p14:tracePt t="22059" x="6369050" y="2292350"/>
          <p14:tracePt t="22075" x="6369050" y="2279650"/>
          <p14:tracePt t="22092" x="6369050" y="2260600"/>
          <p14:tracePt t="22109" x="6369050" y="2241550"/>
          <p14:tracePt t="22126" x="6369050" y="2216150"/>
          <p14:tracePt t="22142" x="6369050" y="2203450"/>
          <p14:tracePt t="22159" x="6369050" y="2190750"/>
          <p14:tracePt t="22175" x="6369050" y="2178050"/>
          <p14:tracePt t="22192" x="6369050" y="2171700"/>
          <p14:tracePt t="22209" x="6369050" y="2165350"/>
          <p14:tracePt t="22225" x="6369050" y="2152650"/>
          <p14:tracePt t="22242" x="6375400" y="2139950"/>
          <p14:tracePt t="22259" x="6388100" y="2120900"/>
          <p14:tracePt t="22275" x="6388100" y="2101850"/>
          <p14:tracePt t="22292" x="6388100" y="2089150"/>
          <p14:tracePt t="22309" x="6388100" y="2082800"/>
          <p14:tracePt t="22378" x="6388100" y="2076450"/>
          <p14:tracePt t="22384" x="6388100" y="2070100"/>
          <p14:tracePt t="22401" x="6388100" y="2063750"/>
          <p14:tracePt t="22409" x="6388100" y="2057400"/>
          <p14:tracePt t="22425" x="6388100" y="2051050"/>
          <p14:tracePt t="22442" x="6381750" y="2038350"/>
          <p14:tracePt t="22458" x="6375400" y="2032000"/>
          <p14:tracePt t="22475" x="6375400" y="2019300"/>
          <p14:tracePt t="22492" x="6375400" y="2012950"/>
          <p14:tracePt t="22508" x="6369050" y="2006600"/>
          <p14:tracePt t="22542" x="6369050" y="2000250"/>
          <p14:tracePt t="22558" x="6369050" y="1987550"/>
          <p14:tracePt t="22592" x="6369050" y="1974850"/>
          <p14:tracePt t="22608" x="6369050" y="1968500"/>
          <p14:tracePt t="22625" x="6369050" y="1962150"/>
          <p14:tracePt t="22658" x="6369050" y="1955800"/>
          <p14:tracePt t="22675" x="6362700" y="1943100"/>
          <p14:tracePt t="22709" x="6362700" y="1936750"/>
          <p14:tracePt t="22725" x="6362700" y="1930400"/>
          <p14:tracePt t="23804" x="6369050" y="1936750"/>
          <p14:tracePt t="23812" x="6381750" y="1936750"/>
          <p14:tracePt t="23821" x="6407150" y="1943100"/>
          <p14:tracePt t="23828" x="6426200" y="1949450"/>
          <p14:tracePt t="23841" x="6451600" y="1949450"/>
          <p14:tracePt t="23858" x="6508750" y="1955800"/>
          <p14:tracePt t="23874" x="6559550" y="1955800"/>
          <p14:tracePt t="23891" x="6578600" y="1962150"/>
          <p14:tracePt t="23907" x="6584950" y="1962150"/>
          <p14:tracePt t="24008" x="6591300" y="1968500"/>
          <p14:tracePt t="24025" x="6597650" y="1968500"/>
          <p14:tracePt t="24032" x="6597650" y="1974850"/>
          <p14:tracePt t="24048" x="6604000" y="1974850"/>
          <p14:tracePt t="24057" x="6616700" y="1974850"/>
          <p14:tracePt t="24074" x="6648450" y="1974850"/>
          <p14:tracePt t="24090" x="6699250" y="1974850"/>
          <p14:tracePt t="24107" x="6756400" y="1974850"/>
          <p14:tracePt t="24124" x="6832600" y="1981200"/>
          <p14:tracePt t="24140" x="6889750" y="1993900"/>
          <p14:tracePt t="24157" x="6934200" y="2006600"/>
          <p14:tracePt t="24174" x="6940550" y="2006600"/>
          <p14:tracePt t="24658" x="6915150" y="1993900"/>
          <p14:tracePt t="24666" x="6877050" y="1981200"/>
          <p14:tracePt t="24674" x="6832600" y="1968500"/>
          <p14:tracePt t="24690" x="6743700" y="1943100"/>
          <p14:tracePt t="24706" x="6680200" y="1930400"/>
          <p14:tracePt t="24723" x="6642100" y="1911350"/>
          <p14:tracePt t="24740" x="6604000" y="1898650"/>
          <p14:tracePt t="24756" x="6597650" y="1892300"/>
          <p14:tracePt t="24773" x="6584950" y="1885950"/>
          <p14:tracePt t="24790" x="6578600" y="1879600"/>
          <p14:tracePt t="24806" x="6572250" y="1879600"/>
          <p14:tracePt t="24823" x="6559550" y="1873250"/>
          <p14:tracePt t="24840" x="6553200" y="1866900"/>
          <p14:tracePt t="25123" x="6565900" y="1866900"/>
          <p14:tracePt t="25130" x="6610350" y="1873250"/>
          <p14:tracePt t="25139" x="6667500" y="1892300"/>
          <p14:tracePt t="25156" x="6775450" y="1905000"/>
          <p14:tracePt t="25173" x="6832600" y="1917700"/>
          <p14:tracePt t="25189" x="6864350" y="1917700"/>
          <p14:tracePt t="25206" x="6870700" y="1924050"/>
          <p14:tracePt t="25507" x="6889750" y="1936750"/>
          <p14:tracePt t="25515" x="6908800" y="1949450"/>
          <p14:tracePt t="25523" x="6959600" y="1955800"/>
          <p14:tracePt t="25539" x="7092950" y="2006600"/>
          <p14:tracePt t="25556" x="7245350" y="2076450"/>
          <p14:tracePt t="25572" x="7429500" y="2114550"/>
          <p14:tracePt t="25589" x="7575550" y="2120900"/>
          <p14:tracePt t="25606" x="7670800" y="2101850"/>
          <p14:tracePt t="25622" x="7702550" y="2076450"/>
          <p14:tracePt t="25639" x="7708900" y="2070100"/>
          <p14:tracePt t="25656" x="7715250" y="2057400"/>
          <p14:tracePt t="25820" x="7727950" y="2051050"/>
          <p14:tracePt t="25828" x="7727950" y="2044700"/>
          <p14:tracePt t="25839" x="7734300" y="2038350"/>
          <p14:tracePt t="25855" x="7740650" y="2032000"/>
          <p14:tracePt t="25872" x="7753350" y="2025650"/>
          <p14:tracePt t="25889" x="7759700" y="2012950"/>
          <p14:tracePt t="25906" x="7772400" y="2000250"/>
          <p14:tracePt t="25922" x="7785100" y="1993900"/>
          <p14:tracePt t="25939" x="7791450" y="1981200"/>
          <p14:tracePt t="25955" x="7797800" y="1974850"/>
          <p14:tracePt t="25972" x="7804150" y="1974850"/>
          <p14:tracePt t="26110" x="7791450" y="1987550"/>
          <p14:tracePt t="26118" x="7772400" y="2000250"/>
          <p14:tracePt t="26126" x="7753350" y="2019300"/>
          <p14:tracePt t="26139" x="7727950" y="2044700"/>
          <p14:tracePt t="26155" x="7658100" y="2120900"/>
          <p14:tracePt t="26172" x="7543800" y="2222500"/>
          <p14:tracePt t="26189" x="7493000" y="2254250"/>
          <p14:tracePt t="26205" x="7467600" y="2286000"/>
          <p14:tracePt t="26222" x="7435850" y="2305050"/>
          <p14:tracePt t="26238" x="7423150" y="2311400"/>
          <p14:tracePt t="26255" x="7416800" y="2317750"/>
          <p14:tracePt t="26272" x="7404100" y="2324100"/>
          <p14:tracePt t="26288" x="7391400" y="2336800"/>
          <p14:tracePt t="26305" x="7372350" y="2343150"/>
          <p14:tracePt t="26322" x="7353300" y="2343150"/>
          <p14:tracePt t="26338" x="7346950" y="2343150"/>
          <p14:tracePt t="26355" x="7340600" y="2343150"/>
          <p14:tracePt t="26372" x="7334250" y="2343150"/>
          <p14:tracePt t="26405" x="7321550" y="2343150"/>
          <p14:tracePt t="26422" x="7315200" y="2355850"/>
          <p14:tracePt t="26438" x="7302500" y="2374900"/>
          <p14:tracePt t="26455" x="7289800" y="2400300"/>
          <p14:tracePt t="26472" x="7289800" y="2451100"/>
          <p14:tracePt t="26488" x="7296150" y="2495550"/>
          <p14:tracePt t="26505" x="7315200" y="2533650"/>
          <p14:tracePt t="26522" x="7327900" y="2559050"/>
          <p14:tracePt t="26538" x="7334250" y="2597150"/>
          <p14:tracePt t="26555" x="7346950" y="2628900"/>
          <p14:tracePt t="26572" x="7359650" y="2679700"/>
          <p14:tracePt t="26588" x="7366000" y="2711450"/>
          <p14:tracePt t="26605" x="7366000" y="2724150"/>
          <p14:tracePt t="26621" x="7366000" y="2736850"/>
          <p14:tracePt t="26638" x="7366000" y="2749550"/>
          <p14:tracePt t="26655" x="7366000" y="2781300"/>
          <p14:tracePt t="26672" x="7366000" y="2813050"/>
          <p14:tracePt t="26688" x="7366000" y="2825750"/>
          <p14:tracePt t="26705" x="7366000" y="2832100"/>
          <p14:tracePt t="27670" x="7372350" y="2832100"/>
          <p14:tracePt t="27678" x="7397750" y="2838450"/>
          <p14:tracePt t="27687" x="7435850" y="2844800"/>
          <p14:tracePt t="27704" x="7505700" y="2857500"/>
          <p14:tracePt t="27721" x="7569200" y="2870200"/>
          <p14:tracePt t="27737" x="7620000" y="2895600"/>
          <p14:tracePt t="27754" x="7664450" y="2901950"/>
          <p14:tracePt t="27771" x="7677150" y="2914650"/>
          <p14:tracePt t="27788" x="7696200" y="2921000"/>
          <p14:tracePt t="27805" x="7715250" y="2921000"/>
          <p14:tracePt t="27821" x="7747000" y="2927350"/>
          <p14:tracePt t="27838" x="7785100" y="2940050"/>
          <p14:tracePt t="27854" x="7829550" y="2952750"/>
          <p14:tracePt t="27871" x="7874000" y="2965450"/>
          <p14:tracePt t="27888" x="7893050" y="2978150"/>
          <p14:tracePt t="27904" x="7905750" y="2978150"/>
          <p14:tracePt t="27921" x="7912100" y="2978150"/>
          <p14:tracePt t="27937" x="7931150" y="2978150"/>
          <p14:tracePt t="27954" x="7956550" y="2965450"/>
          <p14:tracePt t="27970" x="7981950" y="2952750"/>
          <p14:tracePt t="27987" x="7994650" y="2946400"/>
          <p14:tracePt t="28004" x="8007350" y="2933700"/>
          <p14:tracePt t="28020" x="8013700" y="2927350"/>
          <p14:tracePt t="28037" x="8026400" y="2921000"/>
          <p14:tracePt t="28054" x="8039100" y="2901950"/>
          <p14:tracePt t="28070" x="8058150" y="2895600"/>
          <p14:tracePt t="28087" x="8108950" y="2889250"/>
          <p14:tracePt t="28103" x="8147050" y="2882900"/>
          <p14:tracePt t="28120" x="8185150" y="2876550"/>
          <p14:tracePt t="28137" x="8223250" y="2876550"/>
          <p14:tracePt t="28154" x="8255000" y="2876550"/>
          <p14:tracePt t="28170" x="8286750" y="2876550"/>
          <p14:tracePt t="28187" x="8293100" y="2876550"/>
          <p14:tracePt t="28282" x="8299450" y="2876550"/>
          <p14:tracePt t="28328" x="8305800" y="2870200"/>
          <p14:tracePt t="28336" x="8312150" y="2857500"/>
          <p14:tracePt t="28344" x="8318500" y="2857500"/>
          <p14:tracePt t="28353" x="8318500" y="2851150"/>
          <p14:tracePt t="28370" x="8331200" y="2844800"/>
          <p14:tracePt t="28387" x="8337550" y="2838450"/>
          <p14:tracePt t="28420" x="8343900" y="2838450"/>
          <p14:tracePt t="28446" x="8350250" y="2832100"/>
          <p14:tracePt t="28462" x="8356600" y="2832100"/>
          <p14:tracePt t="28470" x="8362950" y="2825750"/>
          <p14:tracePt t="28487" x="8369300" y="2825750"/>
          <p14:tracePt t="28503" x="8382000" y="2825750"/>
          <p14:tracePt t="28520" x="8394700" y="2825750"/>
          <p14:tracePt t="28536" x="8401050" y="2825750"/>
          <p14:tracePt t="28589" x="8407400" y="2825750"/>
          <p14:tracePt t="28596" x="8413750" y="2825750"/>
          <p14:tracePt t="28610" x="8420100" y="2825750"/>
          <p14:tracePt t="28626" x="8426450" y="2825750"/>
          <p14:tracePt t="28636" x="8432800" y="2825750"/>
          <p14:tracePt t="28658" x="8439150" y="2825750"/>
          <p14:tracePt t="28760" x="8445500" y="2825750"/>
          <p14:tracePt t="28776" x="8458200" y="2825750"/>
          <p14:tracePt t="28784" x="8464550" y="2825750"/>
          <p14:tracePt t="28800" x="8464550" y="2819400"/>
          <p14:tracePt t="28806" x="8470900" y="2819400"/>
          <p14:tracePt t="28820" x="8477250" y="2819400"/>
          <p14:tracePt t="28836" x="8483600" y="2819400"/>
          <p14:tracePt t="28853" x="8483600" y="2813050"/>
          <p14:tracePt t="28870" x="8496300" y="2813050"/>
          <p14:tracePt t="28924" x="8502650" y="2806700"/>
          <p14:tracePt t="28940" x="8509000" y="2800350"/>
          <p14:tracePt t="28948" x="8515350" y="2800350"/>
          <p14:tracePt t="28964" x="8515350" y="2794000"/>
          <p14:tracePt t="29074" x="8521700" y="2794000"/>
          <p14:tracePt t="29316" x="8534400" y="2794000"/>
          <p14:tracePt t="29340" x="8540750" y="2794000"/>
          <p14:tracePt t="29348" x="8547100" y="2794000"/>
          <p14:tracePt t="29372" x="8553450" y="2794000"/>
          <p14:tracePt t="29528" x="8559800" y="2794000"/>
          <p14:tracePt t="29834" x="8559800" y="2787650"/>
          <p14:tracePt t="29842" x="8559800" y="2781300"/>
          <p14:tracePt t="29859" x="8559800" y="2774950"/>
          <p14:tracePt t="29869" x="8559800" y="2768600"/>
          <p14:tracePt t="29885" x="8559800" y="2762250"/>
          <p14:tracePt t="29902" x="8559800" y="2749550"/>
          <p14:tracePt t="29919" x="8559800" y="2743200"/>
          <p14:tracePt t="29935" x="8559800" y="2730500"/>
          <p14:tracePt t="29952" x="8553450" y="2705100"/>
          <p14:tracePt t="29969" x="8553450" y="2673350"/>
          <p14:tracePt t="29985" x="8547100" y="2635250"/>
          <p14:tracePt t="30002" x="8534400" y="2584450"/>
          <p14:tracePt t="30019" x="8521700" y="2527300"/>
          <p14:tracePt t="30035" x="8509000" y="2444750"/>
          <p14:tracePt t="30052" x="8496300" y="2387600"/>
          <p14:tracePt t="30069" x="8483600" y="2317750"/>
          <p14:tracePt t="30085" x="8477250" y="2279650"/>
          <p14:tracePt t="30088" x="8477250" y="2260600"/>
          <p14:tracePt t="30102" x="8470900" y="2222500"/>
          <p14:tracePt t="30118" x="8470900" y="2190750"/>
          <p14:tracePt t="30135" x="8470900" y="2165350"/>
          <p14:tracePt t="30152" x="8470900" y="2146300"/>
          <p14:tracePt t="30168" x="8470900" y="2133600"/>
          <p14:tracePt t="30185" x="8470900" y="2127250"/>
          <p14:tracePt t="30202" x="8470900" y="2120900"/>
          <p14:tracePt t="30242" x="8470900" y="2114550"/>
          <p14:tracePt t="30509" x="8477250" y="2120900"/>
          <p14:tracePt t="30516" x="8477250" y="2127250"/>
          <p14:tracePt t="30540" x="8477250" y="2133600"/>
          <p14:tracePt t="30573" x="8477250" y="2139950"/>
          <p14:tracePt t="30578" x="8477250" y="2146300"/>
          <p14:tracePt t="30594" x="8477250" y="2152650"/>
          <p14:tracePt t="30610" x="8477250" y="2159000"/>
          <p14:tracePt t="30626" x="8470900" y="2165350"/>
          <p14:tracePt t="30635" x="8464550" y="2171700"/>
          <p14:tracePt t="30651" x="8458200" y="2178050"/>
          <p14:tracePt t="30668" x="8445500" y="2184400"/>
          <p14:tracePt t="30685" x="8432800" y="2184400"/>
          <p14:tracePt t="30701" x="8426450" y="2184400"/>
          <p14:tracePt t="30718" x="8407400" y="2184400"/>
          <p14:tracePt t="30735" x="8369300" y="2184400"/>
          <p14:tracePt t="30751" x="8337550" y="2178050"/>
          <p14:tracePt t="30768" x="8293100" y="2171700"/>
          <p14:tracePt t="30784" x="8280400" y="2171700"/>
          <p14:tracePt t="30801" x="8274050" y="2165350"/>
          <p14:tracePt t="30818" x="8267700" y="2165350"/>
          <p14:tracePt t="31050" x="8267700" y="2178050"/>
          <p14:tracePt t="31058" x="8274050" y="2197100"/>
          <p14:tracePt t="31067" x="8280400" y="2209800"/>
          <p14:tracePt t="31084" x="8293100" y="2247900"/>
          <p14:tracePt t="31101" x="8305800" y="2292350"/>
          <p14:tracePt t="31118" x="8312150" y="2330450"/>
          <p14:tracePt t="31134" x="8324850" y="2381250"/>
          <p14:tracePt t="31151" x="8337550" y="2432050"/>
          <p14:tracePt t="31168" x="8343900" y="2501900"/>
          <p14:tracePt t="31184" x="8343900" y="2546350"/>
          <p14:tracePt t="31201" x="8343900" y="2597150"/>
          <p14:tracePt t="31217" x="8343900" y="2635250"/>
          <p14:tracePt t="31234" x="8343900" y="2667000"/>
          <p14:tracePt t="31251" x="8343900" y="2679700"/>
          <p14:tracePt t="31267" x="8343900" y="2686050"/>
          <p14:tracePt t="31284" x="8343900" y="2692400"/>
          <p14:tracePt t="31324" x="8343900" y="2698750"/>
          <p14:tracePt t="31334" x="8343900" y="2705100"/>
          <p14:tracePt t="31351" x="8337550" y="2717800"/>
          <p14:tracePt t="31367" x="8331200" y="2730500"/>
          <p14:tracePt t="31384" x="8331200" y="2736850"/>
          <p14:tracePt t="31401" x="8331200" y="2743200"/>
          <p14:tracePt t="31450" x="8324850" y="2749550"/>
          <p14:tracePt t="31458" x="8324850" y="2755900"/>
          <p14:tracePt t="31472" x="8324850" y="2762250"/>
          <p14:tracePt t="31484" x="8324850" y="2768600"/>
          <p14:tracePt t="31513" x="8324850" y="2774950"/>
          <p14:tracePt t="31552" x="8324850" y="2781300"/>
          <p14:tracePt t="31575" x="8324850" y="2787650"/>
          <p14:tracePt t="31622" x="8331200" y="2787650"/>
          <p14:tracePt t="31631" x="8331200" y="2794000"/>
          <p14:tracePt t="31638" x="8331200" y="2800350"/>
          <p14:tracePt t="31651" x="8343900" y="2806700"/>
          <p14:tracePt t="31667" x="8375650" y="2813050"/>
          <p14:tracePt t="31684" x="8439150" y="2832100"/>
          <p14:tracePt t="31700" x="8496300" y="2844800"/>
          <p14:tracePt t="31717" x="8559800" y="2851150"/>
          <p14:tracePt t="31734" x="8610600" y="2851150"/>
          <p14:tracePt t="31750" x="8636000" y="2851150"/>
          <p14:tracePt t="31767" x="8648700" y="2851150"/>
          <p14:tracePt t="31998" x="8642350" y="2838450"/>
          <p14:tracePt t="32006" x="8636000" y="2838450"/>
          <p14:tracePt t="32017" x="8629650" y="2819400"/>
          <p14:tracePt t="32033" x="8616950" y="2774950"/>
          <p14:tracePt t="32050" x="8578850" y="2711450"/>
          <p14:tracePt t="32067" x="8553450" y="2622550"/>
          <p14:tracePt t="32069" x="8553450" y="2597150"/>
          <p14:tracePt t="32083" x="8547100" y="2571750"/>
          <p14:tracePt t="32100" x="8540750" y="2527300"/>
          <p14:tracePt t="32117" x="8540750" y="2495550"/>
          <p14:tracePt t="32133" x="8540750" y="2463800"/>
          <p14:tracePt t="32150" x="8540750" y="2425700"/>
          <p14:tracePt t="32167" x="8540750" y="2393950"/>
          <p14:tracePt t="32184" x="8540750" y="2362200"/>
          <p14:tracePt t="32200" x="8540750" y="2330450"/>
          <p14:tracePt t="32217" x="8540750" y="2317750"/>
          <p14:tracePt t="32233" x="8540750" y="2311400"/>
          <p14:tracePt t="32250" x="8540750" y="2305050"/>
          <p14:tracePt t="32289" x="8540750" y="2298700"/>
          <p14:tracePt t="32296" x="8540750" y="2292350"/>
          <p14:tracePt t="32320" x="8540750" y="2286000"/>
          <p14:tracePt t="32336" x="8540750" y="2279650"/>
          <p14:tracePt t="32406" x="8540750" y="2273300"/>
          <p14:tracePt t="32414" x="8540750" y="2266950"/>
          <p14:tracePt t="32422" x="8534400" y="2260600"/>
          <p14:tracePt t="32433" x="8515350" y="2247900"/>
          <p14:tracePt t="32450" x="8470900" y="2203450"/>
          <p14:tracePt t="32466" x="8413750" y="2171700"/>
          <p14:tracePt t="32483" x="8369300" y="2152650"/>
          <p14:tracePt t="32500" x="8343900" y="2139950"/>
          <p14:tracePt t="32634" x="8337550" y="2139950"/>
          <p14:tracePt t="32640" x="8337550" y="2146300"/>
          <p14:tracePt t="32649" x="8337550" y="2152650"/>
          <p14:tracePt t="32666" x="8337550" y="2165350"/>
          <p14:tracePt t="32683" x="8337550" y="2190750"/>
          <p14:tracePt t="32699" x="8337550" y="2222500"/>
          <p14:tracePt t="32716" x="8350250" y="2266950"/>
          <p14:tracePt t="32733" x="8362950" y="2317750"/>
          <p14:tracePt t="32750" x="8382000" y="2413000"/>
          <p14:tracePt t="32766" x="8394700" y="2457450"/>
          <p14:tracePt t="32783" x="8394700" y="2501900"/>
          <p14:tracePt t="32799" x="8394700" y="2540000"/>
          <p14:tracePt t="32816" x="8394700" y="2578100"/>
          <p14:tracePt t="32833" x="8394700" y="2616200"/>
          <p14:tracePt t="32849" x="8394700" y="2641600"/>
          <p14:tracePt t="32866" x="8388350" y="2679700"/>
          <p14:tracePt t="32883" x="8382000" y="2705100"/>
          <p14:tracePt t="32899" x="8375650" y="2717800"/>
          <p14:tracePt t="32916" x="8369300" y="2730500"/>
          <p14:tracePt t="32933" x="8362950" y="2743200"/>
          <p14:tracePt t="32949" x="8362950" y="2755900"/>
          <p14:tracePt t="32966" x="8362950" y="2762250"/>
          <p14:tracePt t="32983" x="8362950" y="2774950"/>
          <p14:tracePt t="39856" x="8362950" y="2781300"/>
          <p14:tracePt t="39864" x="8362950" y="2787650"/>
          <p14:tracePt t="39872" x="8362950" y="2794000"/>
          <p14:tracePt t="39888" x="8362950" y="2800350"/>
          <p14:tracePt t="39896" x="8362950" y="2806700"/>
          <p14:tracePt t="39911" x="8362950" y="2813050"/>
          <p14:tracePt t="39927" x="8362950" y="2825750"/>
          <p14:tracePt t="39960" x="8362950" y="2832100"/>
          <p14:tracePt t="39977" x="8362950" y="2838450"/>
          <p14:tracePt t="47685" x="8343900" y="2857500"/>
          <p14:tracePt t="47690" x="8286750" y="2908300"/>
          <p14:tracePt t="47703" x="8235950" y="2971800"/>
          <p14:tracePt t="47720" x="8134350" y="3105150"/>
          <p14:tracePt t="47736" x="8051800" y="3206750"/>
          <p14:tracePt t="47753" x="7956550" y="3282950"/>
          <p14:tracePt t="47770" x="7810500" y="3371850"/>
          <p14:tracePt t="47786" x="7753350" y="3416300"/>
          <p14:tracePt t="47803" x="7708900" y="3454400"/>
          <p14:tracePt t="47820" x="7651750" y="3505200"/>
          <p14:tracePt t="47836" x="7575550" y="3562350"/>
          <p14:tracePt t="47853" x="7480300" y="3625850"/>
          <p14:tracePt t="47870" x="7385050" y="3689350"/>
          <p14:tracePt t="47886" x="7258050" y="3759200"/>
          <p14:tracePt t="47903" x="7162800" y="3816350"/>
          <p14:tracePt t="47920" x="7048500" y="3879850"/>
          <p14:tracePt t="47936" x="6915150" y="3981450"/>
          <p14:tracePt t="47953" x="6769100" y="4070350"/>
          <p14:tracePt t="47970" x="6635750" y="4133850"/>
          <p14:tracePt t="47986" x="6489700" y="4203700"/>
          <p14:tracePt t="48003" x="6337300" y="4273550"/>
          <p14:tracePt t="48020" x="6076950" y="4337050"/>
          <p14:tracePt t="48036" x="5918200" y="4362450"/>
          <p14:tracePt t="48053" x="5765800" y="4394200"/>
          <p14:tracePt t="48069" x="5613400" y="4445000"/>
          <p14:tracePt t="48086" x="5480050" y="4476750"/>
          <p14:tracePt t="48103" x="5353050" y="4483100"/>
          <p14:tracePt t="48119" x="5245100" y="4495800"/>
          <p14:tracePt t="48136" x="5137150" y="4508500"/>
          <p14:tracePt t="48153" x="5048250" y="4521200"/>
          <p14:tracePt t="48170" x="4978400" y="4527550"/>
          <p14:tracePt t="48186" x="4953000" y="4533900"/>
          <p14:tracePt t="48203" x="4940300" y="4533900"/>
          <p14:tracePt t="48219" x="4927600" y="4533900"/>
          <p14:tracePt t="48236" x="4921250" y="4533900"/>
          <p14:tracePt t="48269" x="4914900" y="4533900"/>
          <p14:tracePt t="48287" x="4908550" y="4533900"/>
          <p14:tracePt t="48310" x="4902200" y="4533900"/>
          <p14:tracePt t="48327" x="4895850" y="4533900"/>
          <p14:tracePt t="48358" x="4889500" y="4533900"/>
          <p14:tracePt t="48396" x="4883150" y="4533900"/>
          <p14:tracePt t="48404" x="4876800" y="4540250"/>
          <p14:tracePt t="48413" x="4870450" y="4540250"/>
          <p14:tracePt t="48420" x="4864100" y="4546600"/>
          <p14:tracePt t="48437" x="4851400" y="4546600"/>
          <p14:tracePt t="48453" x="4826000" y="4552950"/>
          <p14:tracePt t="48469" x="4787900" y="4559300"/>
          <p14:tracePt t="48486" x="4756150" y="4565650"/>
          <p14:tracePt t="48502" x="4718050" y="4578350"/>
          <p14:tracePt t="48519" x="4692650" y="4584700"/>
          <p14:tracePt t="48536" x="4667250" y="4584700"/>
          <p14:tracePt t="48552" x="4635500" y="4584700"/>
          <p14:tracePt t="48569" x="4610100" y="4584700"/>
          <p14:tracePt t="48586" x="4597400" y="4584700"/>
          <p14:tracePt t="53808" x="4591050" y="4578350"/>
          <p14:tracePt t="53816" x="4572000" y="4565650"/>
          <p14:tracePt t="53825" x="4552950" y="4552950"/>
          <p14:tracePt t="53832" x="4540250" y="4540250"/>
          <p14:tracePt t="53848" x="4508500" y="4521200"/>
          <p14:tracePt t="53864" x="4483100" y="4502150"/>
          <p14:tracePt t="53881" x="4457700" y="4483100"/>
          <p14:tracePt t="53898" x="4457700" y="4476750"/>
          <p14:tracePt t="53914" x="4445000" y="4464050"/>
          <p14:tracePt t="53931" x="4438650" y="4457700"/>
          <p14:tracePt t="53948" x="4425950" y="4445000"/>
          <p14:tracePt t="53964" x="4413250" y="4438650"/>
          <p14:tracePt t="53981" x="4406900" y="4425950"/>
          <p14:tracePt t="53998" x="4375150" y="4413250"/>
          <p14:tracePt t="54015" x="4343400" y="4400550"/>
          <p14:tracePt t="54031" x="4311650" y="4394200"/>
          <p14:tracePt t="54048" x="4273550" y="4381500"/>
          <p14:tracePt t="54064" x="4241800" y="4375150"/>
          <p14:tracePt t="54081" x="4216400" y="4356100"/>
          <p14:tracePt t="54098" x="4197350" y="4343400"/>
          <p14:tracePt t="54155" x="4191000" y="4337050"/>
          <p14:tracePt t="54162" x="4191000" y="4330700"/>
          <p14:tracePt t="54178" x="4184650" y="4324350"/>
          <p14:tracePt t="54184" x="4184650" y="4318000"/>
          <p14:tracePt t="54197" x="4184650" y="4311650"/>
          <p14:tracePt t="54214" x="4184650" y="4292600"/>
          <p14:tracePt t="54231" x="4184650" y="4279900"/>
          <p14:tracePt t="54247" x="4197350" y="4273550"/>
          <p14:tracePt t="54264" x="4203700" y="4260850"/>
          <p14:tracePt t="54281" x="4216400" y="4254500"/>
          <p14:tracePt t="54297" x="4222750" y="4241800"/>
          <p14:tracePt t="54314" x="4229100" y="4241800"/>
          <p14:tracePt t="54331" x="4229100" y="4235450"/>
          <p14:tracePt t="54579" x="4229100" y="4229100"/>
          <p14:tracePt t="54649" x="4216400" y="4222750"/>
          <p14:tracePt t="54658" x="4203700" y="4222750"/>
          <p14:tracePt t="54666" x="4197350" y="4216400"/>
          <p14:tracePt t="54681" x="4191000" y="4210050"/>
          <p14:tracePt t="55134" x="4184650" y="4210050"/>
          <p14:tracePt t="55142" x="4178300" y="4216400"/>
          <p14:tracePt t="55150" x="4171950" y="4222750"/>
          <p14:tracePt t="55163" x="4165600" y="4222750"/>
          <p14:tracePt t="55180" x="4152900" y="4235450"/>
          <p14:tracePt t="55197" x="4146550" y="4235450"/>
          <p14:tracePt t="55213" x="4140200" y="4235450"/>
          <p14:tracePt t="55230" x="4133850" y="4241800"/>
          <p14:tracePt t="55247" x="4127500" y="4241800"/>
          <p14:tracePt t="55306" x="4121150" y="4248150"/>
          <p14:tracePt t="55400" x="4114800" y="4248150"/>
          <p14:tracePt t="55416" x="4114800" y="4254500"/>
          <p14:tracePt t="55424" x="4095750" y="4254500"/>
          <p14:tracePt t="55432" x="4089400" y="4254500"/>
          <p14:tracePt t="55446" x="4083050" y="4254500"/>
          <p14:tracePt t="55463" x="4070350" y="4254500"/>
          <p14:tracePt t="55496" x="4064000" y="4254500"/>
          <p14:tracePt t="55575" x="4057650" y="4254500"/>
          <p14:tracePt t="55596" x="4038600" y="4254500"/>
          <p14:tracePt t="55605" x="4032250" y="4254500"/>
          <p14:tracePt t="55613" x="4032250" y="4248150"/>
          <p14:tracePt t="55630" x="4013200" y="4241800"/>
          <p14:tracePt t="55646" x="4006850" y="4241800"/>
          <p14:tracePt t="55663" x="4000500" y="4241800"/>
          <p14:tracePt t="55680" x="3994150" y="4235450"/>
          <p14:tracePt t="55696" x="3981450" y="4235450"/>
          <p14:tracePt t="55713" x="3968750" y="4229100"/>
          <p14:tracePt t="55730" x="3937000" y="4216400"/>
          <p14:tracePt t="55746" x="3911600" y="4203700"/>
          <p14:tracePt t="55763" x="3898900" y="4191000"/>
          <p14:tracePt t="55779" x="3879850" y="4191000"/>
          <p14:tracePt t="55796" x="3867150" y="4178300"/>
          <p14:tracePt t="55813" x="3854450" y="4171950"/>
          <p14:tracePt t="55829" x="3841750" y="4159250"/>
          <p14:tracePt t="55846" x="3835400" y="4152900"/>
          <p14:tracePt t="55863" x="3822700" y="4140200"/>
          <p14:tracePt t="55879" x="3790950" y="4114800"/>
          <p14:tracePt t="55896" x="3759200" y="4089400"/>
          <p14:tracePt t="55914" x="3727450" y="4070350"/>
          <p14:tracePt t="55930" x="3714750" y="4057650"/>
          <p14:tracePt t="55947" x="3689350" y="4038600"/>
          <p14:tracePt t="55964" x="3676650" y="4025900"/>
          <p14:tracePt t="55980" x="3663950" y="3994150"/>
          <p14:tracePt t="55997" x="3651250" y="3962400"/>
          <p14:tracePt t="56014" x="3638550" y="3924300"/>
          <p14:tracePt t="56030" x="3632200" y="3892550"/>
          <p14:tracePt t="56047" x="3632200" y="3854450"/>
          <p14:tracePt t="56064" x="3632200" y="3829050"/>
          <p14:tracePt t="56080" x="3632200" y="3803650"/>
          <p14:tracePt t="56097" x="3638550" y="3771900"/>
          <p14:tracePt t="56114" x="3651250" y="3733800"/>
          <p14:tracePt t="56130" x="3663950" y="3702050"/>
          <p14:tracePt t="56147" x="3683000" y="3663950"/>
          <p14:tracePt t="56164" x="3708400" y="3632200"/>
          <p14:tracePt t="56180" x="3740150" y="3594100"/>
          <p14:tracePt t="56197" x="3765550" y="3568700"/>
          <p14:tracePt t="56214" x="3797300" y="3543300"/>
          <p14:tracePt t="56230" x="3816350" y="3530600"/>
          <p14:tracePt t="56248" x="3829050" y="3517900"/>
          <p14:tracePt t="56262" x="3835400" y="3517900"/>
          <p14:tracePt t="56279" x="3860800" y="3505200"/>
          <p14:tracePt t="56296" x="3892550" y="3505200"/>
          <p14:tracePt t="56312" x="3930650" y="3505200"/>
          <p14:tracePt t="56329" x="3962400" y="3505200"/>
          <p14:tracePt t="56346" x="3987800" y="3505200"/>
          <p14:tracePt t="56362" x="4019550" y="3517900"/>
          <p14:tracePt t="56379" x="4032250" y="3524250"/>
          <p14:tracePt t="56396" x="4057650" y="3543300"/>
          <p14:tracePt t="56412" x="4083050" y="3549650"/>
          <p14:tracePt t="56429" x="4089400" y="3562350"/>
          <p14:tracePt t="56445" x="4102100" y="3568700"/>
          <p14:tracePt t="56462" x="4121150" y="3587750"/>
          <p14:tracePt t="56479" x="4133850" y="3600450"/>
          <p14:tracePt t="56495" x="4152900" y="3632200"/>
          <p14:tracePt t="56512" x="4159250" y="3644900"/>
          <p14:tracePt t="56529" x="4171950" y="3657600"/>
          <p14:tracePt t="56546" x="4178300" y="3670300"/>
          <p14:tracePt t="56562" x="4203700" y="3708400"/>
          <p14:tracePt t="56579" x="4216400" y="3727450"/>
          <p14:tracePt t="56595" x="4229100" y="3740150"/>
          <p14:tracePt t="56612" x="4235450" y="3752850"/>
          <p14:tracePt t="56629" x="4241800" y="3759200"/>
          <p14:tracePt t="56645" x="4254500" y="3771900"/>
          <p14:tracePt t="56662" x="4260850" y="3778250"/>
          <p14:tracePt t="56679" x="4267200" y="3797300"/>
          <p14:tracePt t="56695" x="4267200" y="3803650"/>
          <p14:tracePt t="56712" x="4267200" y="3816350"/>
          <p14:tracePt t="56729" x="4267200" y="3822700"/>
          <p14:tracePt t="56745" x="4267200" y="3835400"/>
          <p14:tracePt t="56762" x="4267200" y="3841750"/>
          <p14:tracePt t="56779" x="4267200" y="3854450"/>
          <p14:tracePt t="56795" x="4267200" y="3867150"/>
          <p14:tracePt t="56812" x="4260850" y="3886200"/>
          <p14:tracePt t="56829" x="4248150" y="3905250"/>
          <p14:tracePt t="56845" x="4241800" y="3924300"/>
          <p14:tracePt t="56862" x="4235450" y="3937000"/>
          <p14:tracePt t="56879" x="4222750" y="3943350"/>
          <p14:tracePt t="56895" x="4222750" y="3956050"/>
          <p14:tracePt t="56912" x="4210050" y="3962400"/>
          <p14:tracePt t="56928" x="4203700" y="3975100"/>
          <p14:tracePt t="56945" x="4191000" y="3981450"/>
          <p14:tracePt t="56962" x="4178300" y="3994150"/>
          <p14:tracePt t="56978" x="4171950" y="4000500"/>
          <p14:tracePt t="56995" x="4159250" y="4013200"/>
          <p14:tracePt t="57012" x="4152900" y="4019550"/>
          <p14:tracePt t="57028" x="4146550" y="4032250"/>
          <p14:tracePt t="57045" x="4133850" y="4032250"/>
          <p14:tracePt t="57078" x="4121150" y="4044950"/>
          <p14:tracePt t="57095" x="4114800" y="4051300"/>
          <p14:tracePt t="57112" x="4108450" y="4057650"/>
          <p14:tracePt t="57128" x="4102100" y="4064000"/>
          <p14:tracePt t="57145" x="4095750" y="4064000"/>
          <p14:tracePt t="57162" x="4089400" y="4064000"/>
          <p14:tracePt t="57178" x="4083050" y="4064000"/>
          <p14:tracePt t="57195" x="4076700" y="4064000"/>
          <p14:tracePt t="57212" x="4057650" y="4064000"/>
          <p14:tracePt t="57228" x="4025900" y="4057650"/>
          <p14:tracePt t="57245" x="3987800" y="4051300"/>
          <p14:tracePt t="57261" x="3956050" y="4038600"/>
          <p14:tracePt t="57278" x="3930650" y="4025900"/>
          <p14:tracePt t="57295" x="3924300" y="4025900"/>
          <p14:tracePt t="57311" x="3911600" y="4013200"/>
          <p14:tracePt t="57345" x="3898900" y="4013200"/>
          <p14:tracePt t="57361" x="3886200" y="3994150"/>
          <p14:tracePt t="57378" x="3879850" y="3987800"/>
          <p14:tracePt t="57395" x="3873500" y="3981450"/>
          <p14:tracePt t="57411" x="3867150" y="3981450"/>
          <p14:tracePt t="57445" x="3867150" y="3975100"/>
          <p14:tracePt t="57461" x="3860800" y="3975100"/>
          <p14:tracePt t="57478" x="3848100" y="3956050"/>
          <p14:tracePt t="57495" x="3835400" y="3917950"/>
          <p14:tracePt t="57511" x="3829050" y="3898900"/>
          <p14:tracePt t="57528" x="3822700" y="3892550"/>
          <p14:tracePt t="57545" x="3816350" y="3879850"/>
          <p14:tracePt t="57561" x="3816350" y="3867150"/>
          <p14:tracePt t="57578" x="3810000" y="3854450"/>
          <p14:tracePt t="57595" x="3803650" y="3835400"/>
          <p14:tracePt t="57611" x="3803650" y="3822700"/>
          <p14:tracePt t="57628" x="3803650" y="3803650"/>
          <p14:tracePt t="57644" x="3803650" y="3797300"/>
          <p14:tracePt t="57661" x="3810000" y="3784600"/>
          <p14:tracePt t="57678" x="3841750" y="3765550"/>
          <p14:tracePt t="57694" x="3873500" y="3727450"/>
          <p14:tracePt t="57711" x="3924300" y="3689350"/>
          <p14:tracePt t="57728" x="3956050" y="3663950"/>
          <p14:tracePt t="57744" x="3987800" y="3644900"/>
          <p14:tracePt t="57761" x="4025900" y="3632200"/>
          <p14:tracePt t="57778" x="4044950" y="3619500"/>
          <p14:tracePt t="57794" x="4089400" y="3613150"/>
          <p14:tracePt t="57811" x="4121150" y="3613150"/>
          <p14:tracePt t="57828" x="4159250" y="3613150"/>
          <p14:tracePt t="57844" x="4191000" y="3619500"/>
          <p14:tracePt t="57861" x="4222750" y="3632200"/>
          <p14:tracePt t="57878" x="4248150" y="3644900"/>
          <p14:tracePt t="57894" x="4273550" y="3663950"/>
          <p14:tracePt t="57911" x="4305300" y="3683000"/>
          <p14:tracePt t="57928" x="4330700" y="3695700"/>
          <p14:tracePt t="57944" x="4349750" y="3721100"/>
          <p14:tracePt t="57961" x="4362450" y="3733800"/>
          <p14:tracePt t="57978" x="4375150" y="3746500"/>
          <p14:tracePt t="57994" x="4381500" y="3759200"/>
          <p14:tracePt t="58011" x="4387850" y="3765550"/>
          <p14:tracePt t="58028" x="4406900" y="3778250"/>
          <p14:tracePt t="58061" x="4413250" y="3790950"/>
          <p14:tracePt t="58077" x="4419600" y="3797300"/>
          <p14:tracePt t="58200" x="4419600" y="3803650"/>
          <p14:tracePt t="58208" x="4413250" y="3810000"/>
          <p14:tracePt t="58232" x="4413250" y="3816350"/>
          <p14:tracePt t="58240" x="4406900" y="3816350"/>
          <p14:tracePt t="58246" x="4400550" y="3822700"/>
          <p14:tracePt t="58261" x="4394200" y="3829050"/>
          <p14:tracePt t="58277" x="4387850" y="3841750"/>
          <p14:tracePt t="58294" x="4375150" y="3860800"/>
          <p14:tracePt t="58310" x="4368800" y="3867150"/>
          <p14:tracePt t="58327" x="4362450" y="3886200"/>
          <p14:tracePt t="58344" x="4349750" y="3905250"/>
          <p14:tracePt t="58361" x="4330700" y="3917950"/>
          <p14:tracePt t="58377" x="4318000" y="3924300"/>
          <p14:tracePt t="58394" x="4311650" y="3937000"/>
          <p14:tracePt t="58410" x="4305300" y="3943350"/>
          <p14:tracePt t="58427" x="4292600" y="3943350"/>
          <p14:tracePt t="58444" x="4279900" y="3956050"/>
          <p14:tracePt t="58460" x="4273550" y="3956050"/>
          <p14:tracePt t="58568" x="4267200" y="3956050"/>
          <p14:tracePt t="58585" x="4248150" y="3962400"/>
          <p14:tracePt t="58592" x="4248150" y="3968750"/>
          <p14:tracePt t="58600" x="4241800" y="3968750"/>
          <p14:tracePt t="58610" x="4235450" y="3968750"/>
          <p14:tracePt t="58627" x="4229100" y="3975100"/>
          <p14:tracePt t="58644" x="4216400" y="3975100"/>
          <p14:tracePt t="58660" x="4210050" y="3981450"/>
          <p14:tracePt t="58677" x="4203700" y="3987800"/>
          <p14:tracePt t="58694" x="4184650" y="3994150"/>
          <p14:tracePt t="58727" x="4184650" y="4000500"/>
          <p14:tracePt t="58743" x="4171950" y="4006850"/>
          <p14:tracePt t="58760" x="4165600" y="4013200"/>
          <p14:tracePt t="58777" x="4159250" y="4019550"/>
          <p14:tracePt t="58793" x="4146550" y="4025900"/>
          <p14:tracePt t="58810" x="4140200" y="4025900"/>
          <p14:tracePt t="58922" x="4133850" y="4032250"/>
          <p14:tracePt t="58931" x="4121150" y="4032250"/>
          <p14:tracePt t="58944" x="4114800" y="4032250"/>
          <p14:tracePt t="58952" x="4108450" y="4032250"/>
          <p14:tracePt t="58968" x="4102100" y="4032250"/>
          <p14:tracePt t="58977" x="4095750" y="4025900"/>
          <p14:tracePt t="58993" x="4089400" y="4025900"/>
          <p14:tracePt t="59010" x="4083050" y="4025900"/>
          <p14:tracePt t="59102" x="4076700" y="4025900"/>
          <p14:tracePt t="59126" x="4070350" y="4025900"/>
          <p14:tracePt t="59134" x="4064000" y="4025900"/>
          <p14:tracePt t="59143" x="4057650" y="4025900"/>
          <p14:tracePt t="59160" x="4051300" y="4025900"/>
          <p14:tracePt t="59176" x="4032250" y="4025900"/>
          <p14:tracePt t="59193" x="4013200" y="4019550"/>
          <p14:tracePt t="59210" x="3987800" y="4000500"/>
          <p14:tracePt t="59226" x="3968750" y="3994150"/>
          <p14:tracePt t="59243" x="3949700" y="3981450"/>
          <p14:tracePt t="59260" x="3937000" y="3975100"/>
          <p14:tracePt t="59276" x="3930650" y="3968750"/>
          <p14:tracePt t="59293" x="3917950" y="3962400"/>
          <p14:tracePt t="59310" x="3911600" y="3956050"/>
          <p14:tracePt t="59326" x="3905250" y="3949700"/>
          <p14:tracePt t="59343" x="3892550" y="3943350"/>
          <p14:tracePt t="59360" x="3879850" y="3937000"/>
          <p14:tracePt t="59376" x="3873500" y="3937000"/>
          <p14:tracePt t="59526" x="3873500" y="3930650"/>
          <p14:tracePt t="59540" x="3867150" y="3917950"/>
          <p14:tracePt t="59548" x="3867150" y="3911600"/>
          <p14:tracePt t="59560" x="3860800" y="3911600"/>
          <p14:tracePt t="59576" x="3860800" y="3892550"/>
          <p14:tracePt t="59612" x="3860800" y="3886200"/>
          <p14:tracePt t="59628" x="3860800" y="3879850"/>
          <p14:tracePt t="59643" x="3860800" y="3873500"/>
          <p14:tracePt t="59659" x="3860800" y="3860800"/>
          <p14:tracePt t="59676" x="3860800" y="3854450"/>
          <p14:tracePt t="59693" x="3867150" y="3841750"/>
          <p14:tracePt t="59709" x="3873500" y="3835400"/>
          <p14:tracePt t="59726" x="3879850" y="3829050"/>
          <p14:tracePt t="59743" x="3892550" y="3822700"/>
          <p14:tracePt t="59759" x="3898900" y="3810000"/>
          <p14:tracePt t="59776" x="3905250" y="3810000"/>
          <p14:tracePt t="59793" x="3911600" y="3803650"/>
          <p14:tracePt t="59838" x="3911600" y="3797300"/>
          <p14:tracePt t="61650" x="3905250" y="3784600"/>
          <p14:tracePt t="61658" x="3886200" y="3752850"/>
          <p14:tracePt t="61666" x="3854450" y="3733800"/>
          <p14:tracePt t="61675" x="3841750" y="3721100"/>
          <p14:tracePt t="61691" x="3810000" y="3708400"/>
          <p14:tracePt t="61708" x="3771900" y="3689350"/>
          <p14:tracePt t="61725" x="3746500" y="3676650"/>
          <p14:tracePt t="61742" x="3740150" y="3670300"/>
          <p14:tracePt t="61759" x="3733800" y="3670300"/>
          <p14:tracePt t="61792" x="3727450" y="3663950"/>
          <p14:tracePt t="61809" x="3714750" y="3644900"/>
          <p14:tracePt t="61825" x="3708400" y="3644900"/>
          <p14:tracePt t="61842" x="3702050" y="3632200"/>
          <p14:tracePt t="61859" x="3695700" y="3632200"/>
          <p14:tracePt t="61875" x="3689350" y="3619500"/>
          <p14:tracePt t="61892" x="3670300" y="3613150"/>
          <p14:tracePt t="61909" x="3644900" y="3587750"/>
          <p14:tracePt t="61926" x="3619500" y="3575050"/>
          <p14:tracePt t="61942" x="3575050" y="3549650"/>
          <p14:tracePt t="61959" x="3536950" y="3530600"/>
          <p14:tracePt t="61975" x="3505200" y="3511550"/>
          <p14:tracePt t="61992" x="3473450" y="3498850"/>
          <p14:tracePt t="62009" x="3460750" y="3492500"/>
          <p14:tracePt t="62025" x="3448050" y="3479800"/>
          <p14:tracePt t="62042" x="3435350" y="3467100"/>
          <p14:tracePt t="62059" x="3429000" y="3467100"/>
          <p14:tracePt t="62074" x="3422650" y="3454400"/>
          <p14:tracePt t="62091" x="3409950" y="3448050"/>
          <p14:tracePt t="62107" x="3397250" y="3435350"/>
          <p14:tracePt t="62125" x="3384550" y="3429000"/>
          <p14:tracePt t="62142" x="3378200" y="3416300"/>
          <p14:tracePt t="62159" x="3371850" y="3409950"/>
          <p14:tracePt t="62175" x="3352800" y="3403600"/>
          <p14:tracePt t="62192" x="3346450" y="3384550"/>
          <p14:tracePt t="62246" x="3359150" y="3365500"/>
          <p14:tracePt t="62254" x="3429000" y="3340100"/>
          <p14:tracePt t="62262" x="3517900" y="3314700"/>
          <p14:tracePt t="62275" x="3651250" y="3282950"/>
          <p14:tracePt t="62290" x="4089400" y="3213100"/>
          <p14:tracePt t="62307" x="4457700" y="3162300"/>
          <p14:tracePt t="62324" x="5041900" y="3162300"/>
          <p14:tracePt t="62341" x="5772150" y="3098800"/>
          <p14:tracePt t="62358" x="6216650" y="3073400"/>
          <p14:tracePt t="62374" x="6565900" y="3016250"/>
          <p14:tracePt t="62390" x="6800850" y="2965450"/>
          <p14:tracePt t="62407" x="6946900" y="2901950"/>
          <p14:tracePt t="62424" x="7016750" y="2870200"/>
          <p14:tracePt t="62440" x="7054850" y="2851150"/>
          <p14:tracePt t="62457" x="7073900" y="2838450"/>
          <p14:tracePt t="62474" x="7086600" y="2825750"/>
          <p14:tracePt t="62490" x="7105650" y="2813050"/>
          <p14:tracePt t="62507" x="7124700" y="2787650"/>
          <p14:tracePt t="62524" x="7156450" y="2755900"/>
          <p14:tracePt t="62540" x="7226300" y="2730500"/>
          <p14:tracePt t="62557" x="7340600" y="2679700"/>
          <p14:tracePt t="62574" x="7473950" y="2641600"/>
          <p14:tracePt t="62590" x="7569200" y="2603500"/>
          <p14:tracePt t="62607" x="7639050" y="2571750"/>
          <p14:tracePt t="62624" x="7715250" y="2546350"/>
          <p14:tracePt t="62640" x="7753350" y="2527300"/>
          <p14:tracePt t="62657" x="7810500" y="2501900"/>
          <p14:tracePt t="62673" x="7861300" y="2470150"/>
          <p14:tracePt t="62690" x="7905750" y="2438400"/>
          <p14:tracePt t="62707" x="7943850" y="2413000"/>
          <p14:tracePt t="62724" x="7956550" y="2400300"/>
          <p14:tracePt t="62740" x="7981950" y="2381250"/>
          <p14:tracePt t="62757" x="7994650" y="2368550"/>
          <p14:tracePt t="62773" x="8001000" y="2355850"/>
          <p14:tracePt t="62790" x="8013700" y="2349500"/>
          <p14:tracePt t="62807" x="8020050" y="2343150"/>
          <p14:tracePt t="62840" x="8020050" y="2336800"/>
          <p14:tracePt t="62866" x="8013700" y="2330450"/>
          <p14:tracePt t="62929" x="8007350" y="2330450"/>
          <p14:tracePt t="62936" x="7975600" y="2330450"/>
          <p14:tracePt t="62944" x="7912100" y="2336800"/>
          <p14:tracePt t="62956" x="7835900" y="2349500"/>
          <p14:tracePt t="62973" x="7670800" y="2381250"/>
          <p14:tracePt t="62990" x="7518400" y="2413000"/>
          <p14:tracePt t="63006" x="7429500" y="2444750"/>
          <p14:tracePt t="63023" x="7391400" y="2457450"/>
          <p14:tracePt t="63040" x="7366000" y="2463800"/>
          <p14:tracePt t="63056" x="7315200" y="2476500"/>
          <p14:tracePt t="63073" x="7245350" y="2508250"/>
          <p14:tracePt t="63090" x="7181850" y="2540000"/>
          <p14:tracePt t="63106" x="7156450" y="2559050"/>
          <p14:tracePt t="63123" x="7150100" y="2565400"/>
          <p14:tracePt t="63156" x="7264400" y="2533650"/>
          <p14:tracePt t="63173" x="7480300" y="2482850"/>
          <p14:tracePt t="63190" x="7664450" y="2419350"/>
          <p14:tracePt t="63206" x="7791450" y="2368550"/>
          <p14:tracePt t="63223" x="7874000" y="2324100"/>
          <p14:tracePt t="63240" x="7937500" y="2279650"/>
          <p14:tracePt t="63256" x="7969250" y="2247900"/>
          <p14:tracePt t="63273" x="7988300" y="2216150"/>
          <p14:tracePt t="63290" x="8001000" y="2197100"/>
          <p14:tracePt t="63307" x="8007350" y="2190750"/>
          <p14:tracePt t="63323" x="8020050" y="2184400"/>
          <p14:tracePt t="63340" x="8026400" y="2178050"/>
          <p14:tracePt t="63357" x="8039100" y="2178050"/>
          <p14:tracePt t="63373" x="8045450" y="2165350"/>
          <p14:tracePt t="63390" x="8051800" y="2159000"/>
          <p14:tracePt t="63406" x="8058150" y="2146300"/>
          <p14:tracePt t="63423" x="8070850" y="2139950"/>
          <p14:tracePt t="63439" x="8070850" y="2127250"/>
          <p14:tracePt t="63456" x="8077200" y="2120900"/>
          <p14:tracePt t="63473" x="8083550" y="2114550"/>
          <p14:tracePt t="63489" x="8089900" y="2101850"/>
          <p14:tracePt t="63506" x="8096250" y="2095500"/>
          <p14:tracePt t="63523" x="8108950" y="2070100"/>
          <p14:tracePt t="63539" x="8121650" y="2038350"/>
          <p14:tracePt t="63556" x="8134350" y="1993900"/>
          <p14:tracePt t="63573" x="8134350" y="1981200"/>
          <p14:tracePt t="63589" x="8134350" y="1968500"/>
          <p14:tracePt t="63623" x="8134350" y="1962150"/>
          <p14:tracePt t="63728" x="8147050" y="1962150"/>
          <p14:tracePt t="63744" x="8153400" y="1955800"/>
          <p14:tracePt t="63768" x="8159750" y="1955800"/>
          <p14:tracePt t="63784" x="8166100" y="1955800"/>
          <p14:tracePt t="63800" x="8172450" y="1955800"/>
          <p14:tracePt t="63855" x="8178800" y="1955800"/>
          <p14:tracePt t="63862" x="8178800" y="1949450"/>
          <p14:tracePt t="63872" x="8185150" y="1949450"/>
          <p14:tracePt t="63940" x="8191500" y="1949450"/>
          <p14:tracePt t="64098" x="8197850" y="1955800"/>
          <p14:tracePt t="64104" x="8204200" y="1968500"/>
          <p14:tracePt t="64112" x="8210550" y="1987550"/>
          <p14:tracePt t="64122" x="8210550" y="1993900"/>
          <p14:tracePt t="64139" x="8216900" y="2032000"/>
          <p14:tracePt t="64155" x="8229600" y="2070100"/>
          <p14:tracePt t="64172" x="8242300" y="2133600"/>
          <p14:tracePt t="64189" x="8261350" y="2209800"/>
          <p14:tracePt t="64205" x="8274050" y="2279650"/>
          <p14:tracePt t="64222" x="8280400" y="2343150"/>
          <p14:tracePt t="64239" x="8286750" y="2381250"/>
          <p14:tracePt t="64255" x="8293100" y="2419350"/>
          <p14:tracePt t="64272" x="8299450" y="2470150"/>
          <p14:tracePt t="64289" x="8312150" y="2533650"/>
          <p14:tracePt t="64305" x="8318500" y="2584450"/>
          <p14:tracePt t="64322" x="8324850" y="2641600"/>
          <p14:tracePt t="64339" x="8324850" y="2679700"/>
          <p14:tracePt t="64355" x="8324850" y="2711450"/>
          <p14:tracePt t="64372" x="8318500" y="2774950"/>
          <p14:tracePt t="64389" x="8305800" y="2819400"/>
          <p14:tracePt t="64405" x="8293100" y="2889250"/>
          <p14:tracePt t="64422" x="8280400" y="2959100"/>
          <p14:tracePt t="64439" x="8267700" y="2997200"/>
          <p14:tracePt t="64455" x="8261350" y="3022600"/>
          <p14:tracePt t="64472" x="8248650" y="3060700"/>
          <p14:tracePt t="64489" x="8242300" y="3092450"/>
          <p14:tracePt t="64505" x="8235950" y="3124200"/>
          <p14:tracePt t="64522" x="8235950" y="3181350"/>
          <p14:tracePt t="64538" x="8235950" y="3213100"/>
          <p14:tracePt t="64555" x="8235950" y="3225800"/>
          <p14:tracePt t="64572" x="8235950" y="3232150"/>
          <p14:tracePt t="64588" x="8235950" y="3251200"/>
          <p14:tracePt t="64605" x="8223250" y="3257550"/>
          <p14:tracePt t="64622" x="8216900" y="3270250"/>
          <p14:tracePt t="64780" x="8216900" y="3276600"/>
          <p14:tracePt t="64850" x="8210550" y="3276600"/>
          <p14:tracePt t="65180" x="8210550" y="3251200"/>
          <p14:tracePt t="65188" x="8210550" y="3219450"/>
          <p14:tracePt t="65196" x="8216900" y="3181350"/>
          <p14:tracePt t="65204" x="8223250" y="3124200"/>
          <p14:tracePt t="65221" x="8235950" y="2997200"/>
          <p14:tracePt t="65238" x="8248650" y="2889250"/>
          <p14:tracePt t="65255" x="8261350" y="2800350"/>
          <p14:tracePt t="65271" x="8267700" y="2724150"/>
          <p14:tracePt t="65288" x="8274050" y="2679700"/>
          <p14:tracePt t="65304" x="8280400" y="2609850"/>
          <p14:tracePt t="65321" x="8286750" y="2559050"/>
          <p14:tracePt t="65338" x="8293100" y="2514600"/>
          <p14:tracePt t="65354" x="8293100" y="2463800"/>
          <p14:tracePt t="65371" x="8293100" y="2419350"/>
          <p14:tracePt t="65388" x="8293100" y="2368550"/>
          <p14:tracePt t="65404" x="8286750" y="2311400"/>
          <p14:tracePt t="65421" x="8280400" y="2254250"/>
          <p14:tracePt t="65438" x="8274050" y="2184400"/>
          <p14:tracePt t="65454" x="8274050" y="2133600"/>
          <p14:tracePt t="65471" x="8274050" y="2095500"/>
          <p14:tracePt t="65488" x="8274050" y="2063750"/>
          <p14:tracePt t="65504" x="8267700" y="2038350"/>
          <p14:tracePt t="65521" x="8261350" y="2032000"/>
          <p14:tracePt t="65538" x="8255000" y="2025650"/>
          <p14:tracePt t="65554" x="8255000" y="2019300"/>
          <p14:tracePt t="65603" x="8248650" y="2006600"/>
          <p14:tracePt t="65611" x="8248650" y="1993900"/>
          <p14:tracePt t="65626" x="8242300" y="1981200"/>
          <p14:tracePt t="65637" x="8242300" y="1974850"/>
          <p14:tracePt t="65654" x="8229600" y="1968500"/>
          <p14:tracePt t="65671" x="8229600" y="1962150"/>
          <p14:tracePt t="65688" x="8229600" y="1949450"/>
          <p14:tracePt t="65894" x="8223250" y="1949450"/>
          <p14:tracePt t="65900" x="8210550" y="1962150"/>
          <p14:tracePt t="65908" x="8204200" y="1981200"/>
          <p14:tracePt t="65921" x="8191500" y="2000250"/>
          <p14:tracePt t="65937" x="8140700" y="2057400"/>
          <p14:tracePt t="65954" x="8064500" y="2108200"/>
          <p14:tracePt t="65971" x="7886700" y="2216150"/>
          <p14:tracePt t="65987" x="7696200" y="2349500"/>
          <p14:tracePt t="66004" x="7454900" y="2559050"/>
          <p14:tracePt t="66021" x="7321550" y="2660650"/>
          <p14:tracePt t="66037" x="7175500" y="2749550"/>
          <p14:tracePt t="66054" x="7016750" y="2825750"/>
          <p14:tracePt t="66071" x="6826250" y="2876550"/>
          <p14:tracePt t="66087" x="6654800" y="2914650"/>
          <p14:tracePt t="66104" x="6413500" y="2971800"/>
          <p14:tracePt t="66121" x="6254750" y="3009900"/>
          <p14:tracePt t="66137" x="6089650" y="3035300"/>
          <p14:tracePt t="66154" x="5962650" y="3041650"/>
          <p14:tracePt t="66170" x="5867400" y="3041650"/>
          <p14:tracePt t="66187" x="5746750" y="3041650"/>
          <p14:tracePt t="66204" x="5619750" y="3048000"/>
          <p14:tracePt t="66220" x="5511800" y="3048000"/>
          <p14:tracePt t="66237" x="5403850" y="3035300"/>
          <p14:tracePt t="66254" x="5276850" y="3009900"/>
          <p14:tracePt t="66270" x="5187950" y="2997200"/>
          <p14:tracePt t="66287" x="5105400" y="2990850"/>
          <p14:tracePt t="66304" x="5029200" y="2990850"/>
          <p14:tracePt t="66320" x="4914900" y="3003550"/>
          <p14:tracePt t="66337" x="4756150" y="3054350"/>
          <p14:tracePt t="66354" x="4546600" y="3111500"/>
          <p14:tracePt t="66370" x="4305300" y="3136900"/>
          <p14:tracePt t="66387" x="4102100" y="3194050"/>
          <p14:tracePt t="66403" x="3797300" y="3302000"/>
          <p14:tracePt t="66420" x="3600450" y="3371850"/>
          <p14:tracePt t="66437" x="3460750" y="3429000"/>
          <p14:tracePt t="66453" x="3340100" y="3498850"/>
          <p14:tracePt t="66471" x="3289300" y="3530600"/>
          <p14:tracePt t="66488" x="3257550" y="3543300"/>
          <p14:tracePt t="66505" x="3219450" y="3556000"/>
          <p14:tracePt t="66521" x="3181350" y="3562350"/>
          <p14:tracePt t="66538" x="3136900" y="3568700"/>
          <p14:tracePt t="66555" x="3092450" y="3568700"/>
          <p14:tracePt t="66571" x="3041650" y="3568700"/>
          <p14:tracePt t="66588" x="3009900" y="3568700"/>
          <p14:tracePt t="66605" x="2990850" y="3562350"/>
          <p14:tracePt t="66621" x="2978150" y="3562350"/>
          <p14:tracePt t="66638" x="2971800" y="3549650"/>
          <p14:tracePt t="66709" x="2971800" y="3543300"/>
          <p14:tracePt t="66716" x="2971800" y="3536950"/>
          <p14:tracePt t="66725" x="2971800" y="3530600"/>
          <p14:tracePt t="66741" x="2971800" y="3524250"/>
          <p14:tracePt t="66755" x="2971800" y="3517900"/>
          <p14:tracePt t="66771" x="2978150" y="3517900"/>
          <p14:tracePt t="66788" x="2990850" y="3498850"/>
          <p14:tracePt t="66805" x="2997200" y="3492500"/>
          <p14:tracePt t="66821" x="3009900" y="3486150"/>
          <p14:tracePt t="66838" x="3016250" y="3479800"/>
          <p14:tracePt t="66854" x="3028950" y="3467100"/>
          <p14:tracePt t="66871" x="3035300" y="3460750"/>
          <p14:tracePt t="66888" x="3048000" y="3448050"/>
          <p14:tracePt t="66904" x="3060700" y="3435350"/>
          <p14:tracePt t="66921" x="3067050" y="3409950"/>
          <p14:tracePt t="66938" x="3079750" y="3397250"/>
          <p14:tracePt t="66954" x="3086100" y="3384550"/>
          <p14:tracePt t="66971" x="3086100" y="3371850"/>
          <p14:tracePt t="66988" x="3086100" y="3365500"/>
          <p14:tracePt t="67022" x="3086100" y="3359150"/>
          <p14:tracePt t="67038" x="3086100" y="3352800"/>
          <p14:tracePt t="67054" x="3086100" y="3346450"/>
          <p14:tracePt t="67071" x="3092450" y="3333750"/>
          <p14:tracePt t="67087" x="3092450" y="3308350"/>
          <p14:tracePt t="67104" x="3092450" y="3289300"/>
          <p14:tracePt t="67121" x="3092450" y="3270250"/>
          <p14:tracePt t="67137" x="3092450" y="3263900"/>
          <p14:tracePt t="67154" x="3086100" y="3251200"/>
          <p14:tracePt t="67171" x="3086100" y="3244850"/>
          <p14:tracePt t="67187" x="3073400" y="3238500"/>
          <p14:tracePt t="67336" x="3073400" y="3232150"/>
          <p14:tracePt t="67415" x="3067050" y="3232150"/>
          <p14:tracePt t="67422" x="3060700" y="3232150"/>
          <p14:tracePt t="67446" x="3054350" y="3232150"/>
          <p14:tracePt t="67454" x="3048000" y="3232150"/>
          <p14:tracePt t="67462" x="3048000" y="3238500"/>
          <p14:tracePt t="67484" x="3041650" y="3244850"/>
          <p14:tracePt t="67492" x="3035300" y="3251200"/>
          <p14:tracePt t="67504" x="3035300" y="3257550"/>
          <p14:tracePt t="67520" x="3028950" y="3257550"/>
          <p14:tracePt t="67578" x="3028950" y="3263900"/>
          <p14:tracePt t="67587" x="3028950" y="3270250"/>
          <p14:tracePt t="67594" x="3022600" y="3270250"/>
          <p14:tracePt t="67604" x="3016250" y="3282950"/>
          <p14:tracePt t="67620" x="3009900" y="3308350"/>
          <p14:tracePt t="67637" x="3009900" y="3346450"/>
          <p14:tracePt t="67654" x="3016250" y="3378200"/>
          <p14:tracePt t="67670" x="3028950" y="3416300"/>
          <p14:tracePt t="67687" x="3035300" y="3448050"/>
          <p14:tracePt t="67704" x="3048000" y="3473450"/>
          <p14:tracePt t="67720" x="3060700" y="3492500"/>
          <p14:tracePt t="67737" x="3073400" y="3524250"/>
          <p14:tracePt t="67754" x="3079750" y="3562350"/>
          <p14:tracePt t="67771" x="3092450" y="3600450"/>
          <p14:tracePt t="67787" x="3105150" y="3625850"/>
          <p14:tracePt t="67804" x="3111500" y="3663950"/>
          <p14:tracePt t="67820" x="3124200" y="3695700"/>
          <p14:tracePt t="67837" x="3136900" y="3740150"/>
          <p14:tracePt t="67854" x="3155950" y="3835400"/>
          <p14:tracePt t="67870" x="3168650" y="3898900"/>
          <p14:tracePt t="67887" x="3181350" y="3962400"/>
          <p14:tracePt t="67903" x="3194050" y="4006850"/>
          <p14:tracePt t="67920" x="3200400" y="4044950"/>
          <p14:tracePt t="67937" x="3200400" y="4076700"/>
          <p14:tracePt t="67953" x="3200400" y="4102100"/>
          <p14:tracePt t="67970" x="3200400" y="4127500"/>
          <p14:tracePt t="67987" x="3200400" y="4171950"/>
          <p14:tracePt t="68003" x="3194050" y="4203700"/>
          <p14:tracePt t="68020" x="3194050" y="4229100"/>
          <p14:tracePt t="68037" x="3194050" y="4267200"/>
          <p14:tracePt t="68053" x="3187700" y="4298950"/>
          <p14:tracePt t="68070" x="3187700" y="4318000"/>
          <p14:tracePt t="68087" x="3181350" y="4343400"/>
          <p14:tracePt t="68103" x="3181350" y="4356100"/>
          <p14:tracePt t="68120" x="3175000" y="4368800"/>
          <p14:tracePt t="68137" x="3175000" y="4375150"/>
          <p14:tracePt t="68153" x="3168650" y="4381500"/>
          <p14:tracePt t="68170" x="3162300" y="4387850"/>
          <p14:tracePt t="68186" x="3162300" y="4394200"/>
          <p14:tracePt t="68246" x="3162300" y="4400550"/>
          <p14:tracePt t="68254" x="3155950" y="4400550"/>
          <p14:tracePt t="68262" x="3149600" y="4406900"/>
          <p14:tracePt t="68284" x="3143250" y="4413250"/>
          <p14:tracePt t="68301" x="3136900" y="4413250"/>
          <p14:tracePt t="68309" x="3136900" y="4419600"/>
          <p14:tracePt t="68319" x="3130550" y="4419600"/>
          <p14:tracePt t="68342" x="3124200" y="4419600"/>
          <p14:tracePt t="68352" x="3117850" y="4419600"/>
          <p14:tracePt t="68369" x="3105150" y="4425950"/>
          <p14:tracePt t="68385" x="3092450" y="4432300"/>
          <p14:tracePt t="68403" x="3073400" y="4438650"/>
          <p14:tracePt t="68420" x="3067050" y="4445000"/>
          <p14:tracePt t="68436" x="3060700" y="4445000"/>
          <p14:tracePt t="68520" x="3054350" y="4445000"/>
          <p14:tracePt t="68756" x="3054350" y="4451350"/>
          <p14:tracePt t="68851" x="3054350" y="4445000"/>
          <p14:tracePt t="68858" x="3054350" y="4432300"/>
          <p14:tracePt t="68869" x="3054350" y="4419600"/>
          <p14:tracePt t="68886" x="3054350" y="4394200"/>
          <p14:tracePt t="68903" x="3054350" y="4356100"/>
          <p14:tracePt t="68919" x="3054350" y="4324350"/>
          <p14:tracePt t="68936" x="3060700" y="4286250"/>
          <p14:tracePt t="68953" x="3073400" y="4267200"/>
          <p14:tracePt t="68969" x="3086100" y="4248150"/>
          <p14:tracePt t="68986" x="3086100" y="4241800"/>
          <p14:tracePt t="69002" x="3098800" y="4216400"/>
          <p14:tracePt t="69019" x="3111500" y="4171950"/>
          <p14:tracePt t="69036" x="3124200" y="4121150"/>
          <p14:tracePt t="69052" x="3143250" y="4064000"/>
          <p14:tracePt t="69069" x="3162300" y="3994150"/>
          <p14:tracePt t="69086" x="3175000" y="3949700"/>
          <p14:tracePt t="69102" x="3187700" y="3911600"/>
          <p14:tracePt t="69119" x="3187700" y="3879850"/>
          <p14:tracePt t="69136" x="3187700" y="3835400"/>
          <p14:tracePt t="69152" x="3187700" y="3790950"/>
          <p14:tracePt t="69169" x="3175000" y="3746500"/>
          <p14:tracePt t="69186" x="3155950" y="3683000"/>
          <p14:tracePt t="69202" x="3143250" y="3644900"/>
          <p14:tracePt t="69219" x="3130550" y="3613150"/>
          <p14:tracePt t="69236" x="3117850" y="3575050"/>
          <p14:tracePt t="69252" x="3111500" y="3549650"/>
          <p14:tracePt t="69269" x="3098800" y="3505200"/>
          <p14:tracePt t="69286" x="3086100" y="3467100"/>
          <p14:tracePt t="69302" x="3073400" y="3435350"/>
          <p14:tracePt t="69319" x="3067050" y="3409950"/>
          <p14:tracePt t="69336" x="3048000" y="3365500"/>
          <p14:tracePt t="69352" x="3048000" y="3352800"/>
          <p14:tracePt t="69369" x="3048000" y="3333750"/>
          <p14:tracePt t="69386" x="3048000" y="3321050"/>
          <p14:tracePt t="69402" x="3048000" y="3295650"/>
          <p14:tracePt t="69419" x="3048000" y="3270250"/>
          <p14:tracePt t="69436" x="3048000" y="3257550"/>
          <p14:tracePt t="69452" x="3048000" y="3238500"/>
          <p14:tracePt t="69469" x="3060700" y="3232150"/>
          <p14:tracePt t="69485" x="3060700" y="3219450"/>
          <p14:tracePt t="69502" x="3067050" y="3213100"/>
          <p14:tracePt t="69519" x="3073400" y="3200400"/>
          <p14:tracePt t="69602" x="3073400" y="3194050"/>
          <p14:tracePt t="69672" x="3067050" y="3200400"/>
          <p14:tracePt t="69680" x="3067050" y="3206750"/>
          <p14:tracePt t="69688" x="3060700" y="3213100"/>
          <p14:tracePt t="69702" x="3054350" y="3225800"/>
          <p14:tracePt t="69718" x="3048000" y="3257550"/>
          <p14:tracePt t="69735" x="3041650" y="3308350"/>
          <p14:tracePt t="69752" x="3041650" y="3409950"/>
          <p14:tracePt t="69768" x="3041650" y="3473450"/>
          <p14:tracePt t="69785" x="3041650" y="3517900"/>
          <p14:tracePt t="69802" x="3035300" y="3562350"/>
          <p14:tracePt t="69818" x="3028950" y="3606800"/>
          <p14:tracePt t="69835" x="3016250" y="3644900"/>
          <p14:tracePt t="69852" x="3003550" y="3714750"/>
          <p14:tracePt t="69868" x="3003550" y="3765550"/>
          <p14:tracePt t="69885" x="3003550" y="3810000"/>
          <p14:tracePt t="69902" x="3003550" y="3860800"/>
          <p14:tracePt t="69918" x="3003550" y="3905250"/>
          <p14:tracePt t="69935" x="3009900" y="3943350"/>
          <p14:tracePt t="69952" x="3022600" y="3981450"/>
          <p14:tracePt t="69968" x="3028950" y="4013200"/>
          <p14:tracePt t="69985" x="3028950" y="4038600"/>
          <p14:tracePt t="70002" x="3041650" y="4064000"/>
          <p14:tracePt t="70018" x="3041650" y="4076700"/>
          <p14:tracePt t="70035" x="3041650" y="4102100"/>
          <p14:tracePt t="70052" x="3048000" y="4133850"/>
          <p14:tracePt t="70068" x="3048000" y="4165600"/>
          <p14:tracePt t="70085" x="3054350" y="4216400"/>
          <p14:tracePt t="70102" x="3067050" y="4254500"/>
          <p14:tracePt t="70118" x="3073400" y="4292600"/>
          <p14:tracePt t="70135" x="3086100" y="4330700"/>
          <p14:tracePt t="70137" x="3092450" y="4356100"/>
          <p14:tracePt t="70151" x="3105150" y="4394200"/>
          <p14:tracePt t="70168" x="3117850" y="4419600"/>
          <p14:tracePt t="70185" x="3124200" y="4451350"/>
          <p14:tracePt t="70201" x="3136900" y="4464050"/>
          <p14:tracePt t="70218" x="3143250" y="4476750"/>
          <p14:tracePt t="70235" x="3149600" y="4483100"/>
          <p14:tracePt t="70251" x="3149600" y="4489450"/>
          <p14:tracePt t="70590" x="3143250" y="4483100"/>
          <p14:tracePt t="70598" x="3143250" y="4476750"/>
          <p14:tracePt t="70607" x="3136900" y="4476750"/>
          <p14:tracePt t="70617" x="3136900" y="4470400"/>
          <p14:tracePt t="70634" x="3130550" y="4464050"/>
          <p14:tracePt t="70650" x="3124200" y="4445000"/>
          <p14:tracePt t="70668" x="3124200" y="4425950"/>
          <p14:tracePt t="70684" x="3124200" y="4394200"/>
          <p14:tracePt t="70701" x="3124200" y="4362450"/>
          <p14:tracePt t="70718" x="3136900" y="4324350"/>
          <p14:tracePt t="70734" x="3143250" y="4292600"/>
          <p14:tracePt t="70751" x="3149600" y="4260850"/>
          <p14:tracePt t="70768" x="3155950" y="4216400"/>
          <p14:tracePt t="70784" x="3168650" y="4171950"/>
          <p14:tracePt t="70801" x="3168650" y="4133850"/>
          <p14:tracePt t="70818" x="3187700" y="4032250"/>
          <p14:tracePt t="70834" x="3194050" y="3968750"/>
          <p14:tracePt t="70851" x="3200400" y="3911600"/>
          <p14:tracePt t="70868" x="3206750" y="3860800"/>
          <p14:tracePt t="70884" x="3213100" y="3822700"/>
          <p14:tracePt t="70901" x="3219450" y="3810000"/>
          <p14:tracePt t="70917" x="3219450" y="3803650"/>
          <p14:tracePt t="70934" x="3219450" y="3784600"/>
          <p14:tracePt t="70951" x="3219450" y="3752850"/>
          <p14:tracePt t="70967" x="3219450" y="3708400"/>
          <p14:tracePt t="70984" x="3213100" y="3670300"/>
          <p14:tracePt t="71001" x="3206750" y="3638550"/>
          <p14:tracePt t="71017" x="3194050" y="3625850"/>
          <p14:tracePt t="71034" x="3194050" y="3619500"/>
          <p14:tracePt t="71051" x="3194050" y="3613150"/>
          <p14:tracePt t="71067" x="3187700" y="3606800"/>
          <p14:tracePt t="71084" x="3175000" y="3568700"/>
          <p14:tracePt t="71101" x="3155950" y="3517900"/>
          <p14:tracePt t="71117" x="3143250" y="3473450"/>
          <p14:tracePt t="71134" x="3124200" y="3422650"/>
          <p14:tracePt t="71151" x="3111500" y="3384550"/>
          <p14:tracePt t="71166" x="3098800" y="3346450"/>
          <p14:tracePt t="71184" x="3098800" y="3327400"/>
          <p14:tracePt t="71201" x="3092450" y="3308350"/>
          <p14:tracePt t="71217" x="3092450" y="3295650"/>
          <p14:tracePt t="71234" x="3086100" y="3276600"/>
          <p14:tracePt t="71250" x="3086100" y="3263900"/>
          <p14:tracePt t="71267" x="3086100" y="3257550"/>
          <p14:tracePt t="71284" x="3086100" y="3244850"/>
          <p14:tracePt t="71300" x="3079750" y="3238500"/>
          <p14:tracePt t="71317" x="3079750" y="3225800"/>
          <p14:tracePt t="71334" x="3079750" y="3213100"/>
          <p14:tracePt t="71594" x="3073400" y="3213100"/>
          <p14:tracePt t="71602" x="3067050" y="3219450"/>
          <p14:tracePt t="71610" x="3060700" y="3219450"/>
          <p14:tracePt t="71618" x="3060700" y="3225800"/>
          <p14:tracePt t="71633" x="3048000" y="3232150"/>
          <p14:tracePt t="71650" x="3048000" y="3238500"/>
          <p14:tracePt t="71667" x="3041650" y="3238500"/>
          <p14:tracePt t="71684" x="3028950" y="3251200"/>
          <p14:tracePt t="71700" x="3022600" y="3257550"/>
          <p14:tracePt t="71717" x="3016250" y="3270250"/>
          <p14:tracePt t="71734" x="3009900" y="3282950"/>
          <p14:tracePt t="71750" x="3003550" y="3321050"/>
          <p14:tracePt t="71767" x="3003550" y="3352800"/>
          <p14:tracePt t="71783" x="3003550" y="3397250"/>
          <p14:tracePt t="71800" x="3009900" y="3467100"/>
          <p14:tracePt t="71817" x="3022600" y="3517900"/>
          <p14:tracePt t="71833" x="3028950" y="3594100"/>
          <p14:tracePt t="71850" x="3041650" y="3670300"/>
          <p14:tracePt t="71867" x="3041650" y="3759200"/>
          <p14:tracePt t="71883" x="3041650" y="3848100"/>
          <p14:tracePt t="71900" x="3054350" y="3949700"/>
          <p14:tracePt t="71917" x="3060700" y="4013200"/>
          <p14:tracePt t="71933" x="3067050" y="4089400"/>
          <p14:tracePt t="71950" x="3079750" y="4171950"/>
          <p14:tracePt t="71967" x="3086100" y="4216400"/>
          <p14:tracePt t="71983" x="3086100" y="4267200"/>
          <p14:tracePt t="72000" x="3086100" y="4311650"/>
          <p14:tracePt t="72016" x="3086100" y="4343400"/>
          <p14:tracePt t="72033" x="3086100" y="4387850"/>
          <p14:tracePt t="72050" x="3092450" y="4406900"/>
          <p14:tracePt t="72067" x="3098800" y="4413250"/>
          <p14:tracePt t="72083" x="3098800" y="4425950"/>
          <p14:tracePt t="72116" x="3098800" y="4438650"/>
          <p14:tracePt t="72133" x="3098800" y="4445000"/>
          <p14:tracePt t="72135" x="3098800" y="4451350"/>
          <p14:tracePt t="72150" x="3092450" y="4457700"/>
          <p14:tracePt t="72166" x="3079750" y="4476750"/>
          <p14:tracePt t="72183" x="3073400" y="4495800"/>
          <p14:tracePt t="72200" x="3067050" y="4502150"/>
          <p14:tracePt t="72217" x="3060700" y="4514850"/>
          <p14:tracePt t="72250" x="3060700" y="4521200"/>
          <p14:tracePt t="72606" x="3054350" y="4521200"/>
          <p14:tracePt t="72612" x="3048000" y="4521200"/>
          <p14:tracePt t="72620" x="3041650" y="4521200"/>
          <p14:tracePt t="72633" x="3041650" y="4514850"/>
          <p14:tracePt t="72649" x="3028950" y="4508500"/>
          <p14:tracePt t="72683" x="3028950" y="4502150"/>
          <p14:tracePt t="72738" x="3022600" y="4495800"/>
          <p14:tracePt t="72755" x="3009900" y="4483100"/>
          <p14:tracePt t="72762" x="3003550" y="4470400"/>
          <p14:tracePt t="72771" x="3003550" y="4451350"/>
          <p14:tracePt t="72783" x="2997200" y="4451350"/>
          <p14:tracePt t="72799" x="2990850" y="4438650"/>
          <p14:tracePt t="72840" x="2984500" y="4438650"/>
          <p14:tracePt t="72998" x="2984500" y="4425950"/>
          <p14:tracePt t="73006" x="2984500" y="4406900"/>
          <p14:tracePt t="73016" x="2990850" y="4387850"/>
          <p14:tracePt t="73032" x="2997200" y="4349750"/>
          <p14:tracePt t="73049" x="3009900" y="4298950"/>
          <p14:tracePt t="73066" x="3022600" y="4222750"/>
          <p14:tracePt t="73082" x="3028950" y="4133850"/>
          <p14:tracePt t="73099" x="3041650" y="4064000"/>
          <p14:tracePt t="73116" x="3041650" y="4013200"/>
          <p14:tracePt t="73132" x="3041650" y="3987800"/>
          <p14:tracePt t="73149" x="3041650" y="3968750"/>
          <p14:tracePt t="73166" x="3041650" y="3956050"/>
          <p14:tracePt t="73182" x="3041650" y="3930650"/>
          <p14:tracePt t="73199" x="3041650" y="3898900"/>
          <p14:tracePt t="73216" x="3048000" y="3841750"/>
          <p14:tracePt t="73232" x="3054350" y="3797300"/>
          <p14:tracePt t="73249" x="3060700" y="3765550"/>
          <p14:tracePt t="73265" x="3067050" y="3727450"/>
          <p14:tracePt t="73282" x="3073400" y="3695700"/>
          <p14:tracePt t="73299" x="3079750" y="3670300"/>
          <p14:tracePt t="73315" x="3079750" y="3638550"/>
          <p14:tracePt t="73332" x="3079750" y="3613150"/>
          <p14:tracePt t="73349" x="3079750" y="3594100"/>
          <p14:tracePt t="73366" x="3079750" y="3581400"/>
          <p14:tracePt t="73382" x="3079750" y="3556000"/>
          <p14:tracePt t="73399" x="3073400" y="3536950"/>
          <p14:tracePt t="73415" x="3060700" y="3505200"/>
          <p14:tracePt t="73432" x="3054350" y="3473450"/>
          <p14:tracePt t="73449" x="3041650" y="3441700"/>
          <p14:tracePt t="73465" x="3035300" y="3416300"/>
          <p14:tracePt t="73482" x="3022600" y="3403600"/>
          <p14:tracePt t="73499" x="3016250" y="3390900"/>
          <p14:tracePt t="73515" x="3003550" y="3378200"/>
          <p14:tracePt t="73532" x="2997200" y="3365500"/>
          <p14:tracePt t="73548" x="2984500" y="3352800"/>
          <p14:tracePt t="73565" x="2984500" y="3340100"/>
          <p14:tracePt t="73582" x="2971800" y="3327400"/>
          <p14:tracePt t="73598" x="2965450" y="3308350"/>
          <p14:tracePt t="73615" x="2959100" y="3302000"/>
          <p14:tracePt t="73632" x="2946400" y="3289300"/>
          <p14:tracePt t="73648" x="2946400" y="3276600"/>
          <p14:tracePt t="73665" x="2940050" y="3270250"/>
          <p14:tracePt t="73682" x="2940050" y="3263900"/>
          <p14:tracePt t="73986" x="2952750" y="3263900"/>
          <p14:tracePt t="73992" x="2971800" y="3270250"/>
          <p14:tracePt t="74000" x="2990850" y="3276600"/>
          <p14:tracePt t="74015" x="3009900" y="3276600"/>
          <p14:tracePt t="74031" x="3035300" y="3282950"/>
          <p14:tracePt t="74048" x="3067050" y="3289300"/>
          <p14:tracePt t="74065" x="3073400" y="3289300"/>
          <p14:tracePt t="74268" x="3079750" y="3289300"/>
          <p14:tracePt t="74502" x="3079750" y="3282950"/>
          <p14:tracePt t="74567" x="3079750" y="3276600"/>
          <p14:tracePt t="74582" x="3079750" y="3270250"/>
          <p14:tracePt t="74621" x="3079750" y="3263900"/>
          <p14:tracePt t="74628" x="3079750" y="3257550"/>
          <p14:tracePt t="74714" x="3079750" y="3251200"/>
          <p14:tracePt t="76290" x="3086100" y="3251200"/>
          <p14:tracePt t="76298" x="3086100" y="3257550"/>
          <p14:tracePt t="76306" x="3092450" y="3263900"/>
          <p14:tracePt t="76314" x="3098800" y="3263900"/>
          <p14:tracePt t="76330" x="3111500" y="3276600"/>
          <p14:tracePt t="76346" x="3143250" y="3289300"/>
          <p14:tracePt t="76363" x="3175000" y="3314700"/>
          <p14:tracePt t="76379" x="3213100" y="3352800"/>
          <p14:tracePt t="76396" x="3257550" y="3390900"/>
          <p14:tracePt t="76413" x="3295650" y="3429000"/>
          <p14:tracePt t="76429" x="3352800" y="3479800"/>
          <p14:tracePt t="76446" x="3409950" y="3524250"/>
          <p14:tracePt t="76463" x="3505200" y="3594100"/>
          <p14:tracePt t="76479" x="3644900" y="3689350"/>
          <p14:tracePt t="76496" x="3702050" y="3727450"/>
          <p14:tracePt t="76513" x="3740150" y="3752850"/>
          <p14:tracePt t="76530" x="3765550" y="3771900"/>
          <p14:tracePt t="76546" x="3790950" y="3790950"/>
          <p14:tracePt t="76561" x="3797300" y="3803650"/>
          <p14:tracePt t="76579" x="3810000" y="3810000"/>
          <p14:tracePt t="76595" x="3816350" y="3816350"/>
          <p14:tracePt t="76611" x="3829050" y="3829050"/>
          <p14:tracePt t="76628" x="3841750" y="3854450"/>
          <p14:tracePt t="76645" x="3860800" y="3873500"/>
          <p14:tracePt t="76661" x="3892550" y="3905250"/>
          <p14:tracePt t="76678" x="3930650" y="3943350"/>
          <p14:tracePt t="76695" x="3949700" y="3956050"/>
          <p14:tracePt t="76711" x="3962400" y="3968750"/>
          <p14:tracePt t="76728" x="3968750" y="3981450"/>
          <p14:tracePt t="76744" x="3981450" y="4000500"/>
          <p14:tracePt t="76761" x="3987800" y="4013200"/>
          <p14:tracePt t="76778" x="3994150" y="4025900"/>
          <p14:tracePt t="76794" x="3994150" y="4032250"/>
          <p14:tracePt t="76811" x="3994150" y="4044950"/>
          <p14:tracePt t="76828" x="3987800" y="4057650"/>
          <p14:tracePt t="76844" x="3981450" y="4070350"/>
          <p14:tracePt t="76861" x="3975100" y="4083050"/>
          <p14:tracePt t="76878" x="3956050" y="4083050"/>
          <p14:tracePt t="76958" x="3930650" y="4076700"/>
          <p14:tracePt t="76966" x="3905250" y="4057650"/>
          <p14:tracePt t="76978" x="3879850" y="4044950"/>
          <p14:tracePt t="76994" x="3822700" y="4000500"/>
          <p14:tracePt t="77011" x="3778250" y="3968750"/>
          <p14:tracePt t="77029" x="3733800" y="3943350"/>
          <p14:tracePt t="77045" x="3714750" y="3930650"/>
          <p14:tracePt t="77062" x="3708400" y="3911600"/>
          <p14:tracePt t="77079" x="3695700" y="3898900"/>
          <p14:tracePt t="77096" x="3689350" y="3886200"/>
          <p14:tracePt t="77112" x="3683000" y="3873500"/>
          <p14:tracePt t="77129" x="3676650" y="3841750"/>
          <p14:tracePt t="77146" x="3663950" y="3778250"/>
          <p14:tracePt t="77161" x="3663950" y="3752850"/>
          <p14:tracePt t="77179" x="3670300" y="3708400"/>
          <p14:tracePt t="77195" x="3683000" y="3683000"/>
          <p14:tracePt t="77212" x="3689350" y="3670300"/>
          <p14:tracePt t="77229" x="3702050" y="3651250"/>
          <p14:tracePt t="77245" x="3714750" y="3644900"/>
          <p14:tracePt t="77262" x="3752850" y="3619500"/>
          <p14:tracePt t="77279" x="3797300" y="3606800"/>
          <p14:tracePt t="77295" x="3848100" y="3606800"/>
          <p14:tracePt t="77312" x="3892550" y="3606800"/>
          <p14:tracePt t="77327" x="3956050" y="3606800"/>
          <p14:tracePt t="77344" x="4019550" y="3625850"/>
          <p14:tracePt t="77361" x="4102100" y="3651250"/>
          <p14:tracePt t="77377" x="4171950" y="3689350"/>
          <p14:tracePt t="77394" x="4229100" y="3727450"/>
          <p14:tracePt t="77411" x="4267200" y="3759200"/>
          <p14:tracePt t="77427" x="4279900" y="3784600"/>
          <p14:tracePt t="77444" x="4292600" y="3797300"/>
          <p14:tracePt t="77461" x="4298950" y="3810000"/>
          <p14:tracePt t="77477" x="4311650" y="3829050"/>
          <p14:tracePt t="77494" x="4318000" y="3835400"/>
          <p14:tracePt t="77511" x="4330700" y="3848100"/>
          <p14:tracePt t="77544" x="4330700" y="3854450"/>
          <p14:tracePt t="77560" x="4330700" y="3860800"/>
          <p14:tracePt t="77577" x="4343400" y="3879850"/>
          <p14:tracePt t="77594" x="4343400" y="3892550"/>
          <p14:tracePt t="77610" x="4349750" y="3917950"/>
          <p14:tracePt t="77627" x="4349750" y="3956050"/>
          <p14:tracePt t="77644" x="4337050" y="3987800"/>
          <p14:tracePt t="77661" x="4324350" y="4025900"/>
          <p14:tracePt t="77677" x="4318000" y="4044950"/>
          <p14:tracePt t="77694" x="4292600" y="4070350"/>
          <p14:tracePt t="77710" x="4279900" y="4083050"/>
          <p14:tracePt t="77727" x="4241800" y="4095750"/>
          <p14:tracePt t="77744" x="4210050" y="4108450"/>
          <p14:tracePt t="77760" x="4165600" y="4114800"/>
          <p14:tracePt t="77777" x="4121150" y="4121150"/>
          <p14:tracePt t="77794" x="4083050" y="4121150"/>
          <p14:tracePt t="77810" x="4051300" y="4121150"/>
          <p14:tracePt t="77827" x="4025900" y="4114800"/>
          <p14:tracePt t="77843" x="4000500" y="4108450"/>
          <p14:tracePt t="77860" x="3981450" y="4095750"/>
          <p14:tracePt t="77877" x="3975100" y="4089400"/>
          <p14:tracePt t="77893" x="3968750" y="4083050"/>
          <p14:tracePt t="77910" x="3956050" y="4070350"/>
          <p14:tracePt t="77927" x="3949700" y="4064000"/>
          <p14:tracePt t="77943" x="3937000" y="4051300"/>
          <p14:tracePt t="77960" x="3924300" y="4051300"/>
          <p14:tracePt t="77977" x="3917950" y="4038600"/>
          <p14:tracePt t="77993" x="3911600" y="4038600"/>
          <p14:tracePt t="78010" x="3905250" y="4032250"/>
          <p14:tracePt t="78043" x="3898900" y="4032250"/>
          <p14:tracePt t="78060" x="3892550" y="4032250"/>
          <p14:tracePt t="78077" x="3886200" y="4032250"/>
          <p14:tracePt t="79813" x="3879850" y="4032250"/>
          <p14:tracePt t="79820" x="3860800" y="4038600"/>
          <p14:tracePt t="79828" x="3848100" y="4044950"/>
          <p14:tracePt t="79842" x="3835400" y="4051300"/>
          <p14:tracePt t="79858" x="3727450" y="4095750"/>
          <p14:tracePt t="79876" x="3594100" y="4146550"/>
          <p14:tracePt t="79893" x="3479800" y="4178300"/>
          <p14:tracePt t="79910" x="3409950" y="4191000"/>
          <p14:tracePt t="79926" x="3371850" y="4203700"/>
          <p14:tracePt t="79943" x="3321050" y="4210050"/>
          <p14:tracePt t="79960" x="3244850" y="4210050"/>
          <p14:tracePt t="79976" x="3181350" y="4203700"/>
          <p14:tracePt t="79993" x="3105150" y="4197350"/>
          <p14:tracePt t="80009" x="3028950" y="4184650"/>
          <p14:tracePt t="80026" x="2946400" y="4165600"/>
          <p14:tracePt t="80043" x="2857500" y="4152900"/>
          <p14:tracePt t="80059" x="2781300" y="4140200"/>
          <p14:tracePt t="80076" x="2692400" y="4133850"/>
          <p14:tracePt t="80093" x="2635250" y="4133850"/>
          <p14:tracePt t="80110" x="2578100" y="4140200"/>
          <p14:tracePt t="80126" x="2508250" y="4152900"/>
          <p14:tracePt t="80143" x="2444750" y="4152900"/>
          <p14:tracePt t="80159" x="2393950" y="4152900"/>
          <p14:tracePt t="80176" x="2343150" y="4140200"/>
          <p14:tracePt t="80193" x="2298700" y="4127500"/>
          <p14:tracePt t="80209" x="2216150" y="4121150"/>
          <p14:tracePt t="80226" x="2120900" y="4108450"/>
          <p14:tracePt t="80243" x="2000250" y="4108450"/>
          <p14:tracePt t="80259" x="1943100" y="4127500"/>
          <p14:tracePt t="80276" x="1879600" y="4140200"/>
          <p14:tracePt t="80293" x="1784350" y="4152900"/>
          <p14:tracePt t="80309" x="1663700" y="4165600"/>
          <p14:tracePt t="80326" x="1536700" y="4184650"/>
          <p14:tracePt t="80343" x="1428750" y="4191000"/>
          <p14:tracePt t="80359" x="1352550" y="4191000"/>
          <p14:tracePt t="80376" x="1289050" y="4184650"/>
          <p14:tracePt t="80393" x="1263650" y="4184650"/>
          <p14:tracePt t="80409" x="1257300" y="4184650"/>
          <p14:tracePt t="80426" x="1250950" y="4184650"/>
          <p14:tracePt t="80442" x="1244600" y="4184650"/>
          <p14:tracePt t="80476" x="1219200" y="4184650"/>
          <p14:tracePt t="80492" x="1187450" y="4184650"/>
          <p14:tracePt t="80509" x="1149350" y="4184650"/>
          <p14:tracePt t="80526" x="1098550" y="4178300"/>
          <p14:tracePt t="80542" x="1085850" y="4171950"/>
          <p14:tracePt t="80559" x="1079500" y="4171950"/>
          <p14:tracePt t="80592" x="1073150" y="4171950"/>
          <p14:tracePt t="80609" x="1073150" y="4165600"/>
          <p14:tracePt t="80626" x="1060450" y="4159250"/>
          <p14:tracePt t="80642" x="1028700" y="4159250"/>
          <p14:tracePt t="80659" x="1022350" y="4159250"/>
          <p14:tracePt t="80676" x="1016000" y="4159250"/>
          <p14:tracePt t="80692" x="1009650" y="4146550"/>
          <p14:tracePt t="80709" x="990600" y="4140200"/>
          <p14:tracePt t="80726" x="952500" y="4133850"/>
          <p14:tracePt t="80742" x="933450" y="4121150"/>
          <p14:tracePt t="80759" x="920750" y="4114800"/>
          <p14:tracePt t="80776" x="908050" y="4102100"/>
          <p14:tracePt t="80792" x="895350" y="4095750"/>
          <p14:tracePt t="80809" x="869950" y="4076700"/>
          <p14:tracePt t="80826" x="869950" y="4070350"/>
          <p14:tracePt t="80842" x="863600" y="4070350"/>
          <p14:tracePt t="80980" x="863600" y="4051300"/>
          <p14:tracePt t="80988" x="869950" y="4019550"/>
          <p14:tracePt t="80996" x="882650" y="3994150"/>
          <p14:tracePt t="81009" x="895350" y="3956050"/>
          <p14:tracePt t="81025" x="908050" y="3911600"/>
          <p14:tracePt t="81042" x="927100" y="3841750"/>
          <p14:tracePt t="81059" x="939800" y="3803650"/>
          <p14:tracePt t="81075" x="958850" y="3765550"/>
          <p14:tracePt t="81092" x="965200" y="3746500"/>
          <p14:tracePt t="81109" x="977900" y="3733800"/>
          <p14:tracePt t="81125" x="977900" y="3727450"/>
          <p14:tracePt t="81142" x="977900" y="3721100"/>
          <p14:tracePt t="81159" x="977900" y="3714750"/>
          <p14:tracePt t="81160" x="977900" y="3708400"/>
          <p14:tracePt t="81175" x="977900" y="3702050"/>
          <p14:tracePt t="81192" x="984250" y="3695700"/>
          <p14:tracePt t="81209" x="990600" y="3695700"/>
          <p14:tracePt t="81225" x="996950" y="3683000"/>
          <p14:tracePt t="81242" x="1035050" y="3663950"/>
          <p14:tracePt t="81258" x="1111250" y="3638550"/>
          <p14:tracePt t="81275" x="1244600" y="3606800"/>
          <p14:tracePt t="81292" x="1409700" y="3562350"/>
          <p14:tracePt t="81308" x="1625600" y="3517900"/>
          <p14:tracePt t="81325" x="1924050" y="3467100"/>
          <p14:tracePt t="81342" x="2070100" y="3416300"/>
          <p14:tracePt t="81358" x="2139950" y="3384550"/>
          <p14:tracePt t="81375" x="2159000" y="3384550"/>
          <p14:tracePt t="81450" x="2165350" y="3371850"/>
          <p14:tracePt t="81459" x="2184400" y="3365500"/>
          <p14:tracePt t="81466" x="2203450" y="3359150"/>
          <p14:tracePt t="81475" x="2222500" y="3359150"/>
          <p14:tracePt t="81492" x="2260600" y="3352800"/>
          <p14:tracePt t="81508" x="2298700" y="3346450"/>
          <p14:tracePt t="81525" x="2362200" y="3346450"/>
          <p14:tracePt t="81541" x="2463800" y="3346450"/>
          <p14:tracePt t="81558" x="2546350" y="3346450"/>
          <p14:tracePt t="81575" x="2635250" y="3346450"/>
          <p14:tracePt t="81591" x="2698750" y="3346450"/>
          <p14:tracePt t="81608" x="2762250" y="3340100"/>
          <p14:tracePt t="81625" x="2800350" y="3333750"/>
          <p14:tracePt t="81641" x="2838450" y="3327400"/>
          <p14:tracePt t="81658" x="2870200" y="3321050"/>
          <p14:tracePt t="81675" x="2895600" y="3314700"/>
          <p14:tracePt t="81691" x="2927350" y="3314700"/>
          <p14:tracePt t="81708" x="2959100" y="3314700"/>
          <p14:tracePt t="81725" x="2997200" y="3314700"/>
          <p14:tracePt t="81741" x="3022600" y="3321050"/>
          <p14:tracePt t="81758" x="3060700" y="3327400"/>
          <p14:tracePt t="81775" x="3092450" y="3327400"/>
          <p14:tracePt t="81791" x="3124200" y="3327400"/>
          <p14:tracePt t="81808" x="3155950" y="3327400"/>
          <p14:tracePt t="81825" x="3162300" y="3327400"/>
          <p14:tracePt t="82196" x="3168650" y="3327400"/>
          <p14:tracePt t="82204" x="3175000" y="3333750"/>
          <p14:tracePt t="82290" x="3187700" y="3333750"/>
          <p14:tracePt t="82298" x="3225800" y="3333750"/>
          <p14:tracePt t="82308" x="3289300" y="3333750"/>
          <p14:tracePt t="82324" x="3505200" y="3352800"/>
          <p14:tracePt t="82341" x="3879850" y="3359150"/>
          <p14:tracePt t="82358" x="4324350" y="3346450"/>
          <p14:tracePt t="82373" x="4775200" y="3295650"/>
          <p14:tracePt t="82390" x="5232400" y="3302000"/>
          <p14:tracePt t="82407" x="5594350" y="3270250"/>
          <p14:tracePt t="82423" x="6115050" y="3225800"/>
          <p14:tracePt t="82440" x="6496050" y="3194050"/>
          <p14:tracePt t="82456" x="6832600" y="3124200"/>
          <p14:tracePt t="82473" x="7067550" y="3067050"/>
          <p14:tracePt t="82490" x="7258050" y="3016250"/>
          <p14:tracePt t="82506" x="7461250" y="2997200"/>
          <p14:tracePt t="82523" x="7708900" y="2990850"/>
          <p14:tracePt t="82540" x="7905750" y="2990850"/>
          <p14:tracePt t="82556" x="8039100" y="2990850"/>
          <p14:tracePt t="82573" x="8102600" y="2990850"/>
          <p14:tracePt t="82589" x="8210550" y="2978150"/>
          <p14:tracePt t="82606" x="8362950" y="2959100"/>
          <p14:tracePt t="82623" x="8470900" y="2946400"/>
          <p14:tracePt t="82639" x="8534400" y="2927350"/>
          <p14:tracePt t="82656" x="8559800" y="2927350"/>
          <p14:tracePt t="82674" x="8566150" y="2921000"/>
          <p14:tracePt t="82690" x="8572500" y="2914650"/>
          <p14:tracePt t="82706" x="8597900" y="2908300"/>
          <p14:tracePt t="82723" x="8636000" y="2895600"/>
          <p14:tracePt t="82739" x="8686800" y="2882900"/>
          <p14:tracePt t="82756" x="8731250" y="2863850"/>
          <p14:tracePt t="82773" x="8743950" y="2857500"/>
          <p14:tracePt t="82789" x="8750300" y="2844800"/>
          <p14:tracePt t="82908" x="8737600" y="2844800"/>
          <p14:tracePt t="82916" x="8724900" y="2844800"/>
          <p14:tracePt t="82924" x="8712200" y="2844800"/>
          <p14:tracePt t="82939" x="8686800" y="2838450"/>
          <p14:tracePt t="82956" x="8610600" y="2819400"/>
          <p14:tracePt t="82972" x="8578850" y="2819400"/>
          <p14:tracePt t="82989" x="8566150" y="2813050"/>
          <p14:tracePt t="83006" x="8559800" y="2806700"/>
          <p14:tracePt t="83022" x="8547100" y="2806700"/>
          <p14:tracePt t="83039" x="8540750" y="2806700"/>
          <p14:tracePt t="83152" x="8534400" y="2806700"/>
          <p14:tracePt t="83160" x="8502650" y="2825750"/>
          <p14:tracePt t="83169" x="8432800" y="2863850"/>
          <p14:tracePt t="83176" x="8337550" y="2895600"/>
          <p14:tracePt t="83189" x="8235950" y="2952750"/>
          <p14:tracePt t="83206" x="7854950" y="3086100"/>
          <p14:tracePt t="83222" x="7581900" y="3143250"/>
          <p14:tracePt t="83239" x="7353300" y="3200400"/>
          <p14:tracePt t="83255" x="7181850" y="3225800"/>
          <p14:tracePt t="83272" x="7035800" y="3225800"/>
          <p14:tracePt t="83289" x="6845300" y="3225800"/>
          <p14:tracePt t="83305" x="6591300" y="3206750"/>
          <p14:tracePt t="83322" x="6248400" y="3162300"/>
          <p14:tracePt t="83339" x="5949950" y="3136900"/>
          <p14:tracePt t="83356" x="5759450" y="3124200"/>
          <p14:tracePt t="83372" x="5537200" y="3117850"/>
          <p14:tracePt t="83389" x="5378450" y="3130550"/>
          <p14:tracePt t="83405" x="5207000" y="3149600"/>
          <p14:tracePt t="83422" x="5060950" y="3194050"/>
          <p14:tracePt t="83439" x="4933950" y="3232150"/>
          <p14:tracePt t="83455" x="4851400" y="3257550"/>
          <p14:tracePt t="83472" x="4806950" y="3263900"/>
          <p14:tracePt t="83489" x="4737100" y="3282950"/>
          <p14:tracePt t="83505" x="4679950" y="3295650"/>
          <p14:tracePt t="83522" x="4591050" y="3314700"/>
          <p14:tracePt t="83539" x="4495800" y="3327400"/>
          <p14:tracePt t="83555" x="4362450" y="3333750"/>
          <p14:tracePt t="83572" x="4210050" y="3352800"/>
          <p14:tracePt t="83589" x="4070350" y="3359150"/>
          <p14:tracePt t="83605" x="3930650" y="3371850"/>
          <p14:tracePt t="83622" x="3708400" y="3359150"/>
          <p14:tracePt t="83639" x="3568700" y="3352800"/>
          <p14:tracePt t="83655" x="3454400" y="3352800"/>
          <p14:tracePt t="83672" x="3365500" y="3359150"/>
          <p14:tracePt t="83690" x="3276600" y="3384550"/>
          <p14:tracePt t="83706" x="3206750" y="3397250"/>
          <p14:tracePt t="83723" x="3168650" y="3409950"/>
          <p14:tracePt t="83740" x="3117850" y="3416300"/>
          <p14:tracePt t="83756" x="3073400" y="3416300"/>
          <p14:tracePt t="83773" x="3016250" y="3416300"/>
          <p14:tracePt t="83790" x="2971800" y="3416300"/>
          <p14:tracePt t="83806" x="2946400" y="3416300"/>
          <p14:tracePt t="83823" x="2921000" y="3416300"/>
          <p14:tracePt t="83840" x="2901950" y="3416300"/>
          <p14:tracePt t="83856" x="2889250" y="3416300"/>
          <p14:tracePt t="83873" x="2882900" y="3416300"/>
          <p14:tracePt t="84084" x="2882900" y="3409950"/>
          <p14:tracePt t="84093" x="2889250" y="3409950"/>
          <p14:tracePt t="84100" x="2895600" y="3403600"/>
          <p14:tracePt t="84116" x="2908300" y="3397250"/>
          <p14:tracePt t="84124" x="2914650" y="3390900"/>
          <p14:tracePt t="84139" x="2927350" y="3384550"/>
          <p14:tracePt t="84156" x="2971800" y="3365500"/>
          <p14:tracePt t="84173" x="3003550" y="3352800"/>
          <p14:tracePt t="84189" x="3009900" y="3346450"/>
          <p14:tracePt t="84206" x="3022600" y="3340100"/>
          <p14:tracePt t="84222" x="3035300" y="3327400"/>
          <p14:tracePt t="84239" x="3041650" y="3321050"/>
          <p14:tracePt t="84256" x="3048000" y="3321050"/>
          <p14:tracePt t="84272" x="3054350" y="3314700"/>
          <p14:tracePt t="84484" x="3054350" y="3327400"/>
          <p14:tracePt t="84492" x="3054350" y="3352800"/>
          <p14:tracePt t="84500" x="3048000" y="3378200"/>
          <p14:tracePt t="84508" x="3041650" y="3416300"/>
          <p14:tracePt t="84522" x="3041650" y="3454400"/>
          <p14:tracePt t="84539" x="3041650" y="3549650"/>
          <p14:tracePt t="84556" x="3022600" y="3714750"/>
          <p14:tracePt t="84572" x="3022600" y="3803650"/>
          <p14:tracePt t="84589" x="3022600" y="3860800"/>
          <p14:tracePt t="84606" x="3022600" y="3898900"/>
          <p14:tracePt t="84622" x="3022600" y="3930650"/>
          <p14:tracePt t="84639" x="3022600" y="3943350"/>
          <p14:tracePt t="84656" x="3022600" y="3949700"/>
          <p14:tracePt t="84672" x="3022600" y="3962400"/>
          <p14:tracePt t="84689" x="3009900" y="4013200"/>
          <p14:tracePt t="84705" x="2997200" y="4051300"/>
          <p14:tracePt t="84722" x="2984500" y="4089400"/>
          <p14:tracePt t="84739" x="2971800" y="4121150"/>
          <p14:tracePt t="84755" x="2959100" y="4152900"/>
          <p14:tracePt t="84772" x="2952750" y="4184650"/>
          <p14:tracePt t="84789" x="2940050" y="4222750"/>
          <p14:tracePt t="84805" x="2933700" y="4248150"/>
          <p14:tracePt t="84822" x="2927350" y="4260850"/>
          <p14:tracePt t="84839" x="2921000" y="4267200"/>
          <p14:tracePt t="84855" x="2921000" y="4273550"/>
          <p14:tracePt t="84872" x="2908300" y="4292600"/>
          <p14:tracePt t="84889" x="2895600" y="4337050"/>
          <p14:tracePt t="84905" x="2882900" y="4375150"/>
          <p14:tracePt t="84922" x="2882900" y="4394200"/>
          <p14:tracePt t="84939" x="2882900" y="4400550"/>
          <p14:tracePt t="85088" x="2901950" y="4368800"/>
          <p14:tracePt t="85096" x="2921000" y="4318000"/>
          <p14:tracePt t="85105" x="2952750" y="4273550"/>
          <p14:tracePt t="85122" x="2990850" y="4191000"/>
          <p14:tracePt t="85139" x="3009900" y="4102100"/>
          <p14:tracePt t="85156" x="3009900" y="4013200"/>
          <p14:tracePt t="85172" x="3009900" y="3898900"/>
          <p14:tracePt t="85188" x="3009900" y="3790950"/>
          <p14:tracePt t="85205" x="3009900" y="3702050"/>
          <p14:tracePt t="85222" x="3016250" y="3625850"/>
          <p14:tracePt t="85238" x="3022600" y="3581400"/>
          <p14:tracePt t="85255" x="3028950" y="3549650"/>
          <p14:tracePt t="85272" x="3041650" y="3505200"/>
          <p14:tracePt t="85288" x="3054350" y="3467100"/>
          <p14:tracePt t="85305" x="3067050" y="3416300"/>
          <p14:tracePt t="85322" x="3079750" y="3371850"/>
          <p14:tracePt t="85338" x="3092450" y="3340100"/>
          <p14:tracePt t="85355" x="3105150" y="3302000"/>
          <p14:tracePt t="85372" x="3105150" y="3263900"/>
          <p14:tracePt t="85388" x="3105150" y="3244850"/>
          <p14:tracePt t="85405" x="3111500" y="3238500"/>
          <p14:tracePt t="85421" x="3111500" y="3225800"/>
          <p14:tracePt t="85438" x="3111500" y="3219450"/>
          <p14:tracePt t="85536" x="3111500" y="3213100"/>
          <p14:tracePt t="85630" x="3111500" y="3225800"/>
          <p14:tracePt t="85638" x="3105150" y="3238500"/>
          <p14:tracePt t="85646" x="3098800" y="3257550"/>
          <p14:tracePt t="85655" x="3092450" y="3282950"/>
          <p14:tracePt t="85671" x="3079750" y="3327400"/>
          <p14:tracePt t="85688" x="3060700" y="3390900"/>
          <p14:tracePt t="85705" x="3041650" y="3479800"/>
          <p14:tracePt t="85721" x="3028950" y="3568700"/>
          <p14:tracePt t="85738" x="3028950" y="3657600"/>
          <p14:tracePt t="85755" x="3022600" y="3752850"/>
          <p14:tracePt t="85771" x="3022600" y="3797300"/>
          <p14:tracePt t="85788" x="3022600" y="3829050"/>
          <p14:tracePt t="85804" x="3022600" y="3867150"/>
          <p14:tracePt t="85821" x="3022600" y="3898900"/>
          <p14:tracePt t="85838" x="3022600" y="3930650"/>
          <p14:tracePt t="85854" x="3022600" y="3968750"/>
          <p14:tracePt t="85871" x="3016250" y="4000500"/>
          <p14:tracePt t="85888" x="3003550" y="4057650"/>
          <p14:tracePt t="85904" x="2990850" y="4121150"/>
          <p14:tracePt t="85920" x="2978150" y="4197350"/>
          <p14:tracePt t="85938" x="2959100" y="4248150"/>
          <p14:tracePt t="85954" x="2946400" y="4279900"/>
          <p14:tracePt t="85971" x="2940050" y="4311650"/>
          <p14:tracePt t="85988" x="2933700" y="4343400"/>
          <p14:tracePt t="86004" x="2927350" y="4375150"/>
          <p14:tracePt t="86021" x="2927350" y="4394200"/>
          <p14:tracePt t="86038" x="2927350" y="4413250"/>
          <p14:tracePt t="86071" x="2927350" y="4425950"/>
          <p14:tracePt t="86088" x="2927350" y="4432300"/>
          <p14:tracePt t="86312" x="2933700" y="4432300"/>
          <p14:tracePt t="86384" x="2933700" y="4425950"/>
          <p14:tracePt t="86390" x="2940050" y="4419600"/>
          <p14:tracePt t="86404" x="2946400" y="4406900"/>
          <p14:tracePt t="86421" x="2959100" y="4381500"/>
          <p14:tracePt t="86437" x="2971800" y="4349750"/>
          <p14:tracePt t="86454" x="2978150" y="4311650"/>
          <p14:tracePt t="86471" x="2984500" y="4298950"/>
          <p14:tracePt t="86487" x="2997200" y="4273550"/>
          <p14:tracePt t="86504" x="3009900" y="4235450"/>
          <p14:tracePt t="86520" x="3028950" y="4171950"/>
          <p14:tracePt t="86537" x="3041650" y="4114800"/>
          <p14:tracePt t="86554" x="3060700" y="4044950"/>
          <p14:tracePt t="86570" x="3073400" y="4006850"/>
          <p14:tracePt t="86587" x="3079750" y="3956050"/>
          <p14:tracePt t="86604" x="3086100" y="3911600"/>
          <p14:tracePt t="86620" x="3092450" y="3860800"/>
          <p14:tracePt t="86637" x="3105150" y="3810000"/>
          <p14:tracePt t="86654" x="3117850" y="3778250"/>
          <p14:tracePt t="86670" x="3124200" y="3740150"/>
          <p14:tracePt t="86687" x="3136900" y="3714750"/>
          <p14:tracePt t="86704" x="3149600" y="3670300"/>
          <p14:tracePt t="86720" x="3162300" y="3625850"/>
          <p14:tracePt t="86737" x="3162300" y="3581400"/>
          <p14:tracePt t="86754" x="3162300" y="3530600"/>
          <p14:tracePt t="86771" x="3162300" y="3498850"/>
          <p14:tracePt t="86786" x="3155950" y="3454400"/>
          <p14:tracePt t="86803" x="3155950" y="3422650"/>
          <p14:tracePt t="86821" x="3149600" y="3390900"/>
          <p14:tracePt t="86836" x="3136900" y="3352800"/>
          <p14:tracePt t="86854" x="3124200" y="3308350"/>
          <p14:tracePt t="86870" x="3117850" y="3289300"/>
          <p14:tracePt t="86887" x="3111500" y="3270250"/>
          <p14:tracePt t="86903" x="3111500" y="3263900"/>
          <p14:tracePt t="86920" x="3105150" y="3257550"/>
          <p14:tracePt t="86937" x="3098800" y="3251200"/>
          <p14:tracePt t="86954" x="3098800" y="3238500"/>
          <p14:tracePt t="86988" x="3092450" y="3225800"/>
          <p14:tracePt t="87004" x="3086100" y="3219450"/>
          <p14:tracePt t="87020" x="3079750" y="3219450"/>
          <p14:tracePt t="87037" x="3067050" y="3206750"/>
          <p14:tracePt t="87053" x="3060700" y="3206750"/>
          <p14:tracePt t="87070" x="3054350" y="3194050"/>
          <p14:tracePt t="87103" x="3041650" y="3194050"/>
          <p14:tracePt t="87190" x="3041650" y="3187700"/>
          <p14:tracePt t="87268" x="3035300" y="3187700"/>
          <p14:tracePt t="87292" x="3028950" y="3187700"/>
          <p14:tracePt t="87300" x="3028950" y="3194050"/>
          <p14:tracePt t="87316" x="3022600" y="3200400"/>
          <p14:tracePt t="87395" x="3016250" y="3206750"/>
          <p14:tracePt t="87403" x="3016250" y="3213100"/>
          <p14:tracePt t="87418" x="3009900" y="3213100"/>
          <p14:tracePt t="87426" x="3009900" y="3219450"/>
          <p14:tracePt t="87436" x="3003550" y="3225800"/>
          <p14:tracePt t="87453" x="3003550" y="3232150"/>
          <p14:tracePt t="87470" x="3003550" y="3244850"/>
          <p14:tracePt t="87486" x="2997200" y="3251200"/>
          <p14:tracePt t="87503" x="2990850" y="3263900"/>
          <p14:tracePt t="87520" x="2984500" y="3295650"/>
          <p14:tracePt t="87536" x="2978150" y="3333750"/>
          <p14:tracePt t="87553" x="2965450" y="3384550"/>
          <p14:tracePt t="87570" x="2965450" y="3435350"/>
          <p14:tracePt t="87586" x="2965450" y="3486150"/>
          <p14:tracePt t="87603" x="2965450" y="3517900"/>
          <p14:tracePt t="87620" x="2971800" y="3562350"/>
          <p14:tracePt t="87636" x="2984500" y="3638550"/>
          <p14:tracePt t="87653" x="2997200" y="3714750"/>
          <p14:tracePt t="87670" x="3003550" y="3765550"/>
          <p14:tracePt t="87686" x="3009900" y="3810000"/>
          <p14:tracePt t="87703" x="3009900" y="3860800"/>
          <p14:tracePt t="87720" x="3022600" y="3898900"/>
          <p14:tracePt t="87736" x="3022600" y="3949700"/>
          <p14:tracePt t="87753" x="3028950" y="4000500"/>
          <p14:tracePt t="87770" x="3035300" y="4057650"/>
          <p14:tracePt t="87786" x="3035300" y="4070350"/>
          <p14:tracePt t="87803" x="3035300" y="4076700"/>
          <p14:tracePt t="87819" x="3035300" y="4095750"/>
          <p14:tracePt t="87836" x="3035300" y="4114800"/>
          <p14:tracePt t="87853" x="3035300" y="4121150"/>
          <p14:tracePt t="87869" x="3028950" y="4146550"/>
          <p14:tracePt t="87885" x="3022600" y="4165600"/>
          <p14:tracePt t="87902" x="3009900" y="4178300"/>
          <p14:tracePt t="87919" x="3003550" y="4191000"/>
          <p14:tracePt t="87935" x="2984500" y="4235450"/>
          <p14:tracePt t="87952" x="2971800" y="4260850"/>
          <p14:tracePt t="87969" x="2959100" y="4292600"/>
          <p14:tracePt t="87985" x="2959100" y="4305300"/>
          <p14:tracePt t="88002" x="2959100" y="4311650"/>
          <p14:tracePt t="88020" x="2959100" y="4318000"/>
          <p14:tracePt t="88053" x="2959100" y="4324350"/>
          <p14:tracePt t="88186" x="2959100" y="4330700"/>
          <p14:tracePt t="89818" x="2959100" y="4318000"/>
          <p14:tracePt t="89825" x="2965450" y="4292600"/>
          <p14:tracePt t="89834" x="2965450" y="4267200"/>
          <p14:tracePt t="89851" x="2971800" y="4216400"/>
          <p14:tracePt t="89868" x="2978150" y="4171950"/>
          <p14:tracePt t="89885" x="2984500" y="4127500"/>
          <p14:tracePt t="89901" x="2997200" y="4095750"/>
          <p14:tracePt t="89918" x="3009900" y="4038600"/>
          <p14:tracePt t="89934" x="3022600" y="3987800"/>
          <p14:tracePt t="89951" x="3035300" y="3937000"/>
          <p14:tracePt t="89968" x="3041650" y="3860800"/>
          <p14:tracePt t="89984" x="3054350" y="3790950"/>
          <p14:tracePt t="90001" x="3060700" y="3733800"/>
          <p14:tracePt t="90018" x="3060700" y="3695700"/>
          <p14:tracePt t="90034" x="3067050" y="3676650"/>
          <p14:tracePt t="90051" x="3073400" y="3663950"/>
          <p14:tracePt t="90068" x="3079750" y="3613150"/>
          <p14:tracePt t="90084" x="3086100" y="3568700"/>
          <p14:tracePt t="90101" x="3086100" y="3536950"/>
          <p14:tracePt t="90117" x="3092450" y="3511550"/>
          <p14:tracePt t="90134" x="3092450" y="3479800"/>
          <p14:tracePt t="90151" x="3092450" y="3448050"/>
          <p14:tracePt t="90167" x="3092450" y="3416300"/>
          <p14:tracePt t="90184" x="3092450" y="3384550"/>
          <p14:tracePt t="90201" x="3092450" y="3365500"/>
          <p14:tracePt t="90217" x="3092450" y="3346450"/>
          <p14:tracePt t="90234" x="3092450" y="3340100"/>
          <p14:tracePt t="90251" x="3092450" y="3327400"/>
          <p14:tracePt t="90267" x="3092450" y="3314700"/>
          <p14:tracePt t="90284" x="3092450" y="3295650"/>
          <p14:tracePt t="90301" x="3092450" y="3282950"/>
          <p14:tracePt t="90317" x="3092450" y="3270250"/>
          <p14:tracePt t="90334" x="3092450" y="3257550"/>
          <p14:tracePt t="90351" x="3086100" y="3251200"/>
          <p14:tracePt t="90367" x="3086100" y="3238500"/>
          <p14:tracePt t="90384" x="3079750" y="3238500"/>
          <p14:tracePt t="90400" x="3079750" y="3232150"/>
          <p14:tracePt t="90417" x="3079750" y="3225800"/>
          <p14:tracePt t="90434" x="3079750" y="3219450"/>
          <p14:tracePt t="90515" x="3073400" y="3219450"/>
          <p14:tracePt t="90530" x="3067050" y="3238500"/>
          <p14:tracePt t="90538" x="3060700" y="3257550"/>
          <p14:tracePt t="90551" x="3054350" y="3282950"/>
          <p14:tracePt t="90567" x="3041650" y="3346450"/>
          <p14:tracePt t="90583" x="3028950" y="3435350"/>
          <p14:tracePt t="90600" x="3022600" y="3530600"/>
          <p14:tracePt t="90616" x="2997200" y="3651250"/>
          <p14:tracePt t="90633" x="2997200" y="3727450"/>
          <p14:tracePt t="90650" x="2997200" y="3778250"/>
          <p14:tracePt t="90666" x="3016250" y="3867150"/>
          <p14:tracePt t="90684" x="3028950" y="3975100"/>
          <p14:tracePt t="90700" x="3035300" y="4051300"/>
          <p14:tracePt t="90717" x="3041650" y="4114800"/>
          <p14:tracePt t="90734" x="3048000" y="4184650"/>
          <p14:tracePt t="90750" x="3048000" y="4216400"/>
          <p14:tracePt t="90767" x="3048000" y="4254500"/>
          <p14:tracePt t="90783" x="3048000" y="4286250"/>
          <p14:tracePt t="90800" x="3041650" y="4305300"/>
          <p14:tracePt t="90817" x="3041650" y="4318000"/>
          <p14:tracePt t="90834" x="3041650" y="4324350"/>
          <p14:tracePt t="90850" x="3041650" y="4330700"/>
          <p14:tracePt t="90867" x="3041650" y="4343400"/>
          <p14:tracePt t="90884" x="3041650" y="4356100"/>
          <p14:tracePt t="90900" x="3041650" y="4362450"/>
          <p14:tracePt t="91346" x="3035300" y="4343400"/>
          <p14:tracePt t="91354" x="3028950" y="4324350"/>
          <p14:tracePt t="91366" x="3003550" y="4273550"/>
          <p14:tracePt t="91383" x="2940050" y="4159250"/>
          <p14:tracePt t="91400" x="2819400" y="4013200"/>
          <p14:tracePt t="91416" x="2768600" y="3956050"/>
          <p14:tracePt t="91433" x="2724150" y="3911600"/>
          <p14:tracePt t="91450" x="2692400" y="3879850"/>
          <p14:tracePt t="91466" x="2660650" y="3848100"/>
          <p14:tracePt t="91483" x="2622550" y="3803650"/>
          <p14:tracePt t="91500" x="2578100" y="3759200"/>
          <p14:tracePt t="91516" x="2540000" y="3721100"/>
          <p14:tracePt t="91533" x="2508250" y="3689350"/>
          <p14:tracePt t="91550" x="2444750" y="3632200"/>
          <p14:tracePt t="91566" x="2400300" y="3594100"/>
          <p14:tracePt t="91583" x="2362200" y="3556000"/>
          <p14:tracePt t="91599" x="2330450" y="3524250"/>
          <p14:tracePt t="91616" x="2298700" y="3498850"/>
          <p14:tracePt t="91633" x="2266950" y="3473450"/>
          <p14:tracePt t="91650" x="2241550" y="3460750"/>
          <p14:tracePt t="91666" x="2216150" y="3454400"/>
          <p14:tracePt t="91683" x="2190750" y="3441700"/>
          <p14:tracePt t="91699" x="2152650" y="3416300"/>
          <p14:tracePt t="91716" x="2120900" y="3390900"/>
          <p14:tracePt t="91733" x="2095500" y="3371850"/>
          <p14:tracePt t="91749" x="2089150" y="3365500"/>
          <p14:tracePt t="91766" x="2076450" y="3352800"/>
          <p14:tracePt t="91783" x="2051050" y="3340100"/>
          <p14:tracePt t="91799" x="2044700" y="3327400"/>
          <p14:tracePt t="91816" x="2032000" y="3314700"/>
          <p14:tracePt t="91833" x="2025650" y="3308350"/>
          <p14:tracePt t="91849" x="2019300" y="3308350"/>
          <p14:tracePt t="91882" x="2012950" y="3302000"/>
          <p14:tracePt t="92286" x="2019300" y="3302000"/>
          <p14:tracePt t="92294" x="2070100" y="3302000"/>
          <p14:tracePt t="92302" x="2133600" y="3302000"/>
          <p14:tracePt t="92315" x="2197100" y="3302000"/>
          <p14:tracePt t="92332" x="2349500" y="3327400"/>
          <p14:tracePt t="92349" x="2501900" y="3352800"/>
          <p14:tracePt t="92365" x="2692400" y="3359150"/>
          <p14:tracePt t="92382" x="2768600" y="3359150"/>
          <p14:tracePt t="92399" x="2800350" y="3359150"/>
          <p14:tracePt t="92416" x="2813050" y="3359150"/>
          <p14:tracePt t="92432" x="2825750" y="3352800"/>
          <p14:tracePt t="92449" x="2832100" y="3352800"/>
          <p14:tracePt t="92482" x="2844800" y="3352800"/>
          <p14:tracePt t="92499" x="2870200" y="3359150"/>
          <p14:tracePt t="92515" x="2895600" y="3371850"/>
          <p14:tracePt t="92532" x="2921000" y="3378200"/>
          <p14:tracePt t="92549" x="2952750" y="3384550"/>
          <p14:tracePt t="92565" x="2984500" y="3384550"/>
          <p14:tracePt t="92582" x="3022600" y="3384550"/>
          <p14:tracePt t="92599" x="3054350" y="3384550"/>
          <p14:tracePt t="92615" x="3067050" y="3384550"/>
          <p14:tracePt t="92632" x="3073400" y="3384550"/>
          <p14:tracePt t="92672" x="3079750" y="3384550"/>
          <p14:tracePt t="92694" x="3079750" y="3390900"/>
          <p14:tracePt t="92710" x="3079750" y="3409950"/>
          <p14:tracePt t="92718" x="3086100" y="3416300"/>
          <p14:tracePt t="92726" x="3086100" y="3422650"/>
          <p14:tracePt t="92734" x="3086100" y="3435350"/>
          <p14:tracePt t="92749" x="3086100" y="3448050"/>
          <p14:tracePt t="92765" x="3092450" y="3486150"/>
          <p14:tracePt t="92781" x="3098800" y="3543300"/>
          <p14:tracePt t="92798" x="3105150" y="3575050"/>
          <p14:tracePt t="92814" x="3111500" y="3613150"/>
          <p14:tracePt t="92832" x="3111500" y="3644900"/>
          <p14:tracePt t="92849" x="3111500" y="3683000"/>
          <p14:tracePt t="92865" x="3111500" y="3727450"/>
          <p14:tracePt t="92882" x="3111500" y="3778250"/>
          <p14:tracePt t="92898" x="3111500" y="3810000"/>
          <p14:tracePt t="92915" x="3111500" y="3854450"/>
          <p14:tracePt t="92932" x="3111500" y="3886200"/>
          <p14:tracePt t="92948" x="3105150" y="3917950"/>
          <p14:tracePt t="92965" x="3098800" y="3956050"/>
          <p14:tracePt t="92982" x="3098800" y="3987800"/>
          <p14:tracePt t="92998" x="3086100" y="4019550"/>
          <p14:tracePt t="93015" x="3079750" y="4038600"/>
          <p14:tracePt t="93032" x="3067050" y="4089400"/>
          <p14:tracePt t="93048" x="3060700" y="4127500"/>
          <p14:tracePt t="93065" x="3048000" y="4152900"/>
          <p14:tracePt t="93081" x="3041650" y="4191000"/>
          <p14:tracePt t="93098" x="3028950" y="4216400"/>
          <p14:tracePt t="93115" x="3016250" y="4241800"/>
          <p14:tracePt t="93131" x="3003550" y="4267200"/>
          <p14:tracePt t="93148" x="2997200" y="4279900"/>
          <p14:tracePt t="93165" x="2990850" y="4318000"/>
          <p14:tracePt t="93167" x="2984500" y="4330700"/>
          <p14:tracePt t="93181" x="2971800" y="4362450"/>
          <p14:tracePt t="93198" x="2971800" y="4394200"/>
          <p14:tracePt t="93215" x="2965450" y="4419600"/>
          <p14:tracePt t="93231" x="2965450" y="4438650"/>
          <p14:tracePt t="93248" x="2959100" y="4445000"/>
          <p14:tracePt t="93265" x="2959100" y="4457700"/>
          <p14:tracePt t="93376" x="2959100" y="4464050"/>
          <p14:tracePt t="93433" x="2952750" y="4464050"/>
          <p14:tracePt t="93449" x="2946400" y="4470400"/>
          <p14:tracePt t="93456" x="2940050" y="4476750"/>
          <p14:tracePt t="93464" x="2933700" y="4476750"/>
          <p14:tracePt t="93481" x="2914650" y="4476750"/>
          <p14:tracePt t="93498" x="2889250" y="4483100"/>
          <p14:tracePt t="93514" x="2851150" y="4489450"/>
          <p14:tracePt t="93531" x="2819400" y="4495800"/>
          <p14:tracePt t="93548" x="2787650" y="4495800"/>
          <p14:tracePt t="93564" x="2762250" y="4495800"/>
          <p14:tracePt t="93581" x="2736850" y="4495800"/>
          <p14:tracePt t="93598" x="2724150" y="4495800"/>
          <p14:tracePt t="93614" x="2711450" y="4495800"/>
          <p14:tracePt t="93631" x="2698750" y="4495800"/>
          <p14:tracePt t="93648" x="2673350" y="4489450"/>
          <p14:tracePt t="93664" x="2654300" y="4489450"/>
          <p14:tracePt t="93681" x="2628900" y="4483100"/>
          <p14:tracePt t="93698" x="2590800" y="4464050"/>
          <p14:tracePt t="93714" x="2559050" y="4451350"/>
          <p14:tracePt t="93731" x="2533650" y="4445000"/>
          <p14:tracePt t="93748" x="2501900" y="4445000"/>
          <p14:tracePt t="93764" x="2476500" y="4432300"/>
          <p14:tracePt t="93781" x="2457450" y="4425950"/>
          <p14:tracePt t="93798" x="2419350" y="4419600"/>
          <p14:tracePt t="93814" x="2387600" y="4406900"/>
          <p14:tracePt t="93831" x="2349500" y="4394200"/>
          <p14:tracePt t="93848" x="2286000" y="4381500"/>
          <p14:tracePt t="93864" x="2241550" y="4375150"/>
          <p14:tracePt t="93881" x="2203450" y="4368800"/>
          <p14:tracePt t="93898" x="2165350" y="4362450"/>
          <p14:tracePt t="93914" x="2133600" y="4356100"/>
          <p14:tracePt t="93931" x="2108200" y="4356100"/>
          <p14:tracePt t="93947" x="2089150" y="4356100"/>
          <p14:tracePt t="93964" x="2076450" y="4356100"/>
          <p14:tracePt t="93981" x="2063750" y="4356100"/>
          <p14:tracePt t="93997" x="2057400" y="4356100"/>
          <p14:tracePt t="94014" x="2044700" y="4356100"/>
          <p14:tracePt t="94031" x="2038350" y="4356100"/>
          <p14:tracePt t="94047" x="2025650" y="4356100"/>
          <p14:tracePt t="94064" x="2019300" y="4356100"/>
          <p14:tracePt t="94081" x="2012950" y="4362450"/>
          <p14:tracePt t="94097" x="2000250" y="4368800"/>
          <p14:tracePt t="94114" x="1987550" y="4368800"/>
          <p14:tracePt t="94131" x="1981200" y="4368800"/>
          <p14:tracePt t="94147" x="1974850" y="4368800"/>
          <p14:tracePt t="94164" x="1962150" y="4368800"/>
          <p14:tracePt t="94181" x="1955800" y="4375150"/>
          <p14:tracePt t="94197" x="1949450" y="4381500"/>
          <p14:tracePt t="94214" x="1936750" y="4381500"/>
          <p14:tracePt t="94230" x="1930400" y="4381500"/>
          <p14:tracePt t="94247" x="1924050" y="4381500"/>
          <p14:tracePt t="94264" x="1911350" y="4387850"/>
          <p14:tracePt t="94280" x="1905000" y="4387850"/>
          <p14:tracePt t="94514" x="1930400" y="4387850"/>
          <p14:tracePt t="94522" x="1974850" y="4381500"/>
          <p14:tracePt t="94531" x="2038350" y="4375150"/>
          <p14:tracePt t="94547" x="2171700" y="4356100"/>
          <p14:tracePt t="94563" x="2279650" y="4349750"/>
          <p14:tracePt t="94580" x="2362200" y="4349750"/>
          <p14:tracePt t="94597" x="2419350" y="4349750"/>
          <p14:tracePt t="94613" x="2470150" y="4349750"/>
          <p14:tracePt t="94630" x="2514600" y="4356100"/>
          <p14:tracePt t="94647" x="2559050" y="4362450"/>
          <p14:tracePt t="94648" x="2584450" y="4368800"/>
          <p14:tracePt t="94663" x="2628900" y="4368800"/>
          <p14:tracePt t="94680" x="2673350" y="4375150"/>
          <p14:tracePt t="94697" x="2717800" y="4375150"/>
          <p14:tracePt t="94713" x="2755900" y="4387850"/>
          <p14:tracePt t="94730" x="2787650" y="4394200"/>
          <p14:tracePt t="94747" x="2825750" y="4406900"/>
          <p14:tracePt t="94763" x="2851150" y="4413250"/>
          <p14:tracePt t="94780" x="2863850" y="4419600"/>
          <p14:tracePt t="94797" x="2870200" y="4419600"/>
          <p14:tracePt t="94813" x="2876550" y="4419600"/>
          <p14:tracePt t="94847" x="2882900" y="4419600"/>
          <p14:tracePt t="94882" x="2889250" y="4425950"/>
          <p14:tracePt t="94906" x="2901950" y="4425950"/>
          <p14:tracePt t="94915" x="2908300" y="4425950"/>
          <p14:tracePt t="94931" x="2914650" y="4425950"/>
          <p14:tracePt t="94938" x="2921000" y="4425950"/>
          <p14:tracePt t="94952" x="2927350" y="4425950"/>
          <p14:tracePt t="94963" x="2933700" y="4425950"/>
          <p14:tracePt t="94980" x="2940050" y="4425950"/>
          <p14:tracePt t="94996" x="2946400" y="4425950"/>
          <p14:tracePt t="95032" x="2952750" y="4425950"/>
          <p14:tracePt t="95040" x="2959100" y="4406900"/>
          <p14:tracePt t="95046" x="2984500" y="4381500"/>
          <p14:tracePt t="95063" x="3022600" y="4267200"/>
          <p14:tracePt t="95080" x="3073400" y="4133850"/>
          <p14:tracePt t="95096" x="3117850" y="3949700"/>
          <p14:tracePt t="95113" x="3136900" y="3746500"/>
          <p14:tracePt t="95130" x="3143250" y="3581400"/>
          <p14:tracePt t="95146" x="3149600" y="3492500"/>
          <p14:tracePt t="95149" x="3149600" y="3448050"/>
          <p14:tracePt t="95163" x="3155950" y="3416300"/>
          <p14:tracePt t="95180" x="3155950" y="3359150"/>
          <p14:tracePt t="95196" x="3155950" y="3321050"/>
          <p14:tracePt t="95213" x="3155950" y="3289300"/>
          <p14:tracePt t="95230" x="3155950" y="3270250"/>
          <p14:tracePt t="95247" x="3162300" y="3257550"/>
          <p14:tracePt t="95263" x="3162300" y="3251200"/>
          <p14:tracePt t="95280" x="3168650" y="3225800"/>
          <p14:tracePt t="95296" x="3181350" y="3175000"/>
          <p14:tracePt t="95313" x="3194050" y="3124200"/>
          <p14:tracePt t="95330" x="3206750" y="3060700"/>
          <p14:tracePt t="95346" x="3206750" y="3022600"/>
          <p14:tracePt t="95363" x="3213100" y="3016250"/>
          <p14:tracePt t="95379" x="3213100" y="3009900"/>
          <p14:tracePt t="95495" x="3206750" y="3016250"/>
          <p14:tracePt t="95503" x="3194050" y="3035300"/>
          <p14:tracePt t="95512" x="3175000" y="3054350"/>
          <p14:tracePt t="95529" x="3136900" y="3079750"/>
          <p14:tracePt t="95545" x="3098800" y="3098800"/>
          <p14:tracePt t="95562" x="3060700" y="3111500"/>
          <p14:tracePt t="95579" x="3009900" y="3130550"/>
          <p14:tracePt t="95595" x="2927350" y="3143250"/>
          <p14:tracePt t="95613" x="2806700" y="3168650"/>
          <p14:tracePt t="95629" x="2717800" y="3168650"/>
          <p14:tracePt t="95646" x="2673350" y="3175000"/>
          <p14:tracePt t="95663" x="2628900" y="3175000"/>
          <p14:tracePt t="95679" x="2603500" y="3175000"/>
          <p14:tracePt t="95696" x="2584450" y="3175000"/>
          <p14:tracePt t="95712" x="2559050" y="3175000"/>
          <p14:tracePt t="95729" x="2520950" y="3175000"/>
          <p14:tracePt t="95746" x="2463800" y="3181350"/>
          <p14:tracePt t="95762" x="2425700" y="3187700"/>
          <p14:tracePt t="95779" x="2336800" y="3194050"/>
          <p14:tracePt t="95796" x="2241550" y="3194050"/>
          <p14:tracePt t="95812" x="2178050" y="3194050"/>
          <p14:tracePt t="95829" x="2127250" y="3194050"/>
          <p14:tracePt t="95846" x="2070100" y="3194050"/>
          <p14:tracePt t="95862" x="2038350" y="3194050"/>
          <p14:tracePt t="95879" x="2000250" y="3194050"/>
          <p14:tracePt t="95896" x="1981200" y="3194050"/>
          <p14:tracePt t="95912" x="1974850" y="3194050"/>
          <p14:tracePt t="95929" x="1968500" y="3194050"/>
          <p14:tracePt t="95946" x="1962150" y="3194050"/>
          <p14:tracePt t="95996" x="1955800" y="3200400"/>
          <p14:tracePt t="96184" x="1955800" y="3206750"/>
          <p14:tracePt t="96286" x="1962150" y="3206750"/>
          <p14:tracePt t="96294" x="1968500" y="3206750"/>
          <p14:tracePt t="96310" x="1974850" y="3206750"/>
          <p14:tracePt t="96324" x="1981200" y="3206750"/>
          <p14:tracePt t="96348" x="1987550" y="3213100"/>
          <p14:tracePt t="96364" x="1993900" y="3213100"/>
          <p14:tracePt t="96372" x="2000250" y="3213100"/>
          <p14:tracePt t="96388" x="2006600" y="3213100"/>
          <p14:tracePt t="96396" x="2012950" y="3213100"/>
          <p14:tracePt t="96412" x="2019300" y="3213100"/>
          <p14:tracePt t="96429" x="2032000" y="3213100"/>
          <p14:tracePt t="96462" x="2044700" y="3219450"/>
          <p14:tracePt t="96495" x="2044700" y="3225800"/>
          <p14:tracePt t="96512" x="2051050" y="3225800"/>
          <p14:tracePt t="96529" x="2063750" y="3225800"/>
          <p14:tracePt t="96545" x="2076450" y="3232150"/>
          <p14:tracePt t="96578" x="2082800" y="3232150"/>
          <p14:tracePt t="96595" x="2089150" y="3238500"/>
          <p14:tracePt t="96623" x="2095500" y="3238500"/>
          <p14:tracePt t="96638" x="2101850" y="3244850"/>
          <p14:tracePt t="97454" x="2108200" y="3244850"/>
          <p14:tracePt t="97462" x="2120900" y="3244850"/>
          <p14:tracePt t="97470" x="2139950" y="3244850"/>
          <p14:tracePt t="97478" x="2152650" y="3251200"/>
          <p14:tracePt t="97494" x="2190750" y="3257550"/>
          <p14:tracePt t="97511" x="2209800" y="3263900"/>
          <p14:tracePt t="97528" x="2222500" y="3270250"/>
          <p14:tracePt t="97561" x="2228850" y="3270250"/>
          <p14:tracePt t="97626" x="2235200" y="3270250"/>
          <p14:tracePt t="97651" x="2235200" y="3276600"/>
          <p14:tracePt t="97658" x="2247900" y="3276600"/>
          <p14:tracePt t="97666" x="2247900" y="3282950"/>
          <p14:tracePt t="97677" x="2254250" y="3282950"/>
          <p14:tracePt t="97694" x="2260600" y="3289300"/>
          <p14:tracePt t="97711" x="2273300" y="3289300"/>
          <p14:tracePt t="97727" x="2279650" y="3289300"/>
          <p14:tracePt t="97744" x="2298700" y="3289300"/>
          <p14:tracePt t="97761" x="2305050" y="3289300"/>
          <p14:tracePt t="97777" x="2317750" y="3289300"/>
          <p14:tracePt t="97794" x="2324100" y="3289300"/>
          <p14:tracePt t="97811" x="2336800" y="3289300"/>
          <p14:tracePt t="97827" x="2343150" y="3289300"/>
          <p14:tracePt t="97844" x="2349500" y="3289300"/>
          <p14:tracePt t="97861" x="2362200" y="3282950"/>
          <p14:tracePt t="97877" x="2368550" y="3282950"/>
          <p14:tracePt t="97894" x="2381250" y="3282950"/>
          <p14:tracePt t="97911" x="2387600" y="3276600"/>
          <p14:tracePt t="97927" x="2393950" y="3276600"/>
          <p14:tracePt t="98152" x="2393950" y="3270250"/>
          <p14:tracePt t="98160" x="2387600" y="3263900"/>
          <p14:tracePt t="98184" x="2381250" y="3257550"/>
          <p14:tracePt t="98193" x="2374900" y="3251200"/>
          <p14:tracePt t="98214" x="2368550" y="3251200"/>
          <p14:tracePt t="98222" x="2362200" y="3244850"/>
          <p14:tracePt t="98238" x="2362200" y="3238500"/>
          <p14:tracePt t="98246" x="2355850" y="3238500"/>
          <p14:tracePt t="98262" x="2355850" y="3232150"/>
          <p14:tracePt t="98277" x="2349500" y="3232150"/>
          <p14:tracePt t="98302" x="2343150" y="3232150"/>
          <p14:tracePt t="98310" x="2343150" y="3225800"/>
          <p14:tracePt t="98356" x="2336800" y="3225800"/>
          <p14:tracePt t="98364" x="2336800" y="3219450"/>
          <p14:tracePt t="99470" x="2349500" y="3219450"/>
          <p14:tracePt t="99478" x="2368550" y="3225800"/>
          <p14:tracePt t="99486" x="2381250" y="3225800"/>
          <p14:tracePt t="99494" x="2400300" y="3225800"/>
          <p14:tracePt t="99509" x="2451100" y="3225800"/>
          <p14:tracePt t="99526" x="2495550" y="3225800"/>
          <p14:tracePt t="99542" x="2527300" y="3232150"/>
          <p14:tracePt t="99559" x="2559050" y="3232150"/>
          <p14:tracePt t="99576" x="2565400" y="3232150"/>
          <p14:tracePt t="99592" x="2571750" y="3232150"/>
          <p14:tracePt t="99609" x="2578100" y="3232150"/>
          <p14:tracePt t="99838" x="2578100" y="3238500"/>
          <p14:tracePt t="99863" x="2571750" y="3244850"/>
          <p14:tracePt t="99870" x="2565400" y="3244850"/>
          <p14:tracePt t="99887" x="2565400" y="3251200"/>
          <p14:tracePt t="99894" x="2559050" y="3251200"/>
          <p14:tracePt t="99909" x="2552700" y="3251200"/>
          <p14:tracePt t="99926" x="2533650" y="3251200"/>
          <p14:tracePt t="99942" x="2520950" y="3251200"/>
          <p14:tracePt t="99959" x="2501900" y="3251200"/>
          <p14:tracePt t="99975" x="2482850" y="3251200"/>
          <p14:tracePt t="99992" x="2463800" y="3257550"/>
          <p14:tracePt t="100009" x="2457450" y="3257550"/>
          <p14:tracePt t="100026" x="2444750" y="3257550"/>
          <p14:tracePt t="100042" x="2432050" y="3257550"/>
          <p14:tracePt t="100059" x="2419350" y="3263900"/>
          <p14:tracePt t="100075" x="2406650" y="3263900"/>
          <p14:tracePt t="100092" x="2393950" y="3270250"/>
          <p14:tracePt t="100109" x="2381250" y="3270250"/>
          <p14:tracePt t="100125" x="2368550" y="3270250"/>
          <p14:tracePt t="100142" x="2336800" y="3270250"/>
          <p14:tracePt t="100159" x="2311400" y="3270250"/>
          <p14:tracePt t="100175" x="2298700" y="3276600"/>
          <p14:tracePt t="100177" x="2279650" y="3276600"/>
          <p14:tracePt t="100192" x="2247900" y="3276600"/>
          <p14:tracePt t="100209" x="2235200" y="3276600"/>
          <p14:tracePt t="100225" x="2228850" y="3276600"/>
          <p14:tracePt t="100242" x="2222500" y="3276600"/>
          <p14:tracePt t="100316" x="2222500" y="3270250"/>
          <p14:tracePt t="100324" x="2222500" y="3263900"/>
          <p14:tracePt t="100332" x="2228850" y="3257550"/>
          <p14:tracePt t="100342" x="2235200" y="3251200"/>
          <p14:tracePt t="100357" x="2247900" y="3244850"/>
          <p14:tracePt t="100374" x="2266950" y="3232150"/>
          <p14:tracePt t="100391" x="2305050" y="3206750"/>
          <p14:tracePt t="100408" x="2343150" y="3194050"/>
          <p14:tracePt t="100426" x="2419350" y="3187700"/>
          <p14:tracePt t="100442" x="2451100" y="3187700"/>
          <p14:tracePt t="100458" x="2482850" y="3187700"/>
          <p14:tracePt t="100475" x="2514600" y="3194050"/>
          <p14:tracePt t="100492" x="2546350" y="3194050"/>
          <p14:tracePt t="100508" x="2571750" y="3200400"/>
          <p14:tracePt t="100525" x="2584450" y="3200400"/>
          <p14:tracePt t="100542" x="2584450" y="3206750"/>
          <p14:tracePt t="100607" x="2590800" y="3206750"/>
          <p14:tracePt t="100654" x="2590800" y="3213100"/>
          <p14:tracePt t="100692" x="2590800" y="3219450"/>
          <p14:tracePt t="100700" x="2590800" y="3225800"/>
          <p14:tracePt t="100716" x="2584450" y="3232150"/>
          <p14:tracePt t="100725" x="2578100" y="3238500"/>
          <p14:tracePt t="100741" x="2565400" y="3244850"/>
          <p14:tracePt t="100758" x="2552700" y="3257550"/>
          <p14:tracePt t="100775" x="2540000" y="3257550"/>
          <p14:tracePt t="100791" x="2533650" y="3263900"/>
          <p14:tracePt t="100808" x="2527300" y="3270250"/>
          <p14:tracePt t="100825" x="2508250" y="3276600"/>
          <p14:tracePt t="100841" x="2489200" y="3282950"/>
          <p14:tracePt t="100858" x="2457450" y="3289300"/>
          <p14:tracePt t="100875" x="2438400" y="3289300"/>
          <p14:tracePt t="100892" x="2425700" y="3289300"/>
          <p14:tracePt t="100908" x="2406650" y="3295650"/>
          <p14:tracePt t="100925" x="2393950" y="3295650"/>
          <p14:tracePt t="100941" x="2368550" y="3295650"/>
          <p14:tracePt t="100958" x="2349500" y="3295650"/>
          <p14:tracePt t="100975" x="2336800" y="3295650"/>
          <p14:tracePt t="100991" x="2317750" y="3295650"/>
          <p14:tracePt t="101008" x="2311400" y="3289300"/>
          <p14:tracePt t="101025" x="2298700" y="3289300"/>
          <p14:tracePt t="101058" x="2286000" y="3289300"/>
          <p14:tracePt t="101075" x="2279650" y="3276600"/>
          <p14:tracePt t="101091" x="2266950" y="3276600"/>
          <p14:tracePt t="101108" x="2260600" y="3263900"/>
          <p14:tracePt t="101124" x="2254250" y="3257550"/>
          <p14:tracePt t="101141" x="2247900" y="3257550"/>
          <p14:tracePt t="101158" x="2235200" y="3257550"/>
          <p14:tracePt t="101174" x="2235200" y="3251200"/>
          <p14:tracePt t="101191" x="2228850" y="3251200"/>
          <p14:tracePt t="101336" x="2228850" y="3244850"/>
          <p14:tracePt t="101376" x="2228850" y="3238500"/>
          <p14:tracePt t="101383" x="2235200" y="3232150"/>
          <p14:tracePt t="101391" x="2241550" y="3225800"/>
          <p14:tracePt t="101407" x="2247900" y="3219450"/>
          <p14:tracePt t="101424" x="2260600" y="3213100"/>
          <p14:tracePt t="101441" x="2266950" y="3206750"/>
          <p14:tracePt t="101458" x="2279650" y="3194050"/>
          <p14:tracePt t="101475" x="2292350" y="3194050"/>
          <p14:tracePt t="101491" x="2305050" y="3181350"/>
          <p14:tracePt t="101508" x="2336800" y="3175000"/>
          <p14:tracePt t="101523" x="2355850" y="3168650"/>
          <p14:tracePt t="101540" x="2406650" y="3168650"/>
          <p14:tracePt t="101556" x="2438400" y="3168650"/>
          <p14:tracePt t="101574" x="2463800" y="3168650"/>
          <p14:tracePt t="101591" x="2482850" y="3168650"/>
          <p14:tracePt t="101607" x="2489200" y="3175000"/>
          <p14:tracePt t="101624" x="2501900" y="3175000"/>
          <p14:tracePt t="101641" x="2508250" y="3181350"/>
          <p14:tracePt t="101657" x="2514600" y="3187700"/>
          <p14:tracePt t="101674" x="2527300" y="3194050"/>
          <p14:tracePt t="101691" x="2533650" y="3200400"/>
          <p14:tracePt t="101707" x="2546350" y="3206750"/>
          <p14:tracePt t="101724" x="2546350" y="3213100"/>
          <p14:tracePt t="101741" x="2559050" y="3219450"/>
          <p14:tracePt t="101757" x="2565400" y="3232150"/>
          <p14:tracePt t="101774" x="2578100" y="3238500"/>
          <p14:tracePt t="101807" x="2578100" y="3244850"/>
          <p14:tracePt t="101824" x="2584450" y="3251200"/>
          <p14:tracePt t="101854" x="2590800" y="3251200"/>
          <p14:tracePt t="101956" x="2590800" y="3257550"/>
          <p14:tracePt t="101964" x="2590800" y="3263900"/>
          <p14:tracePt t="101974" x="2584450" y="3270250"/>
          <p14:tracePt t="101990" x="2578100" y="3276600"/>
          <p14:tracePt t="102007" x="2565400" y="3282950"/>
          <p14:tracePt t="102024" x="2559050" y="3295650"/>
          <p14:tracePt t="102041" x="2552700" y="3302000"/>
          <p14:tracePt t="102057" x="2540000" y="3302000"/>
          <p14:tracePt t="102073" x="2527300" y="3314700"/>
          <p14:tracePt t="102090" x="2520950" y="3314700"/>
          <p14:tracePt t="102107" x="2508250" y="3314700"/>
          <p14:tracePt t="102124" x="2501900" y="3314700"/>
          <p14:tracePt t="102140" x="2489200" y="3314700"/>
          <p14:tracePt t="102157" x="2476500" y="3314700"/>
          <p14:tracePt t="102174" x="2463800" y="3314700"/>
          <p14:tracePt t="102190" x="2451100" y="3321050"/>
          <p14:tracePt t="102207" x="2432050" y="3321050"/>
          <p14:tracePt t="102224" x="2419350" y="3321050"/>
          <p14:tracePt t="102240" x="2413000" y="3321050"/>
          <p14:tracePt t="102257" x="2400300" y="3321050"/>
          <p14:tracePt t="102290" x="2387600" y="3321050"/>
          <p14:tracePt t="102307" x="2374900" y="3321050"/>
          <p14:tracePt t="102323" x="2362200" y="3321050"/>
          <p14:tracePt t="102340" x="2336800" y="3321050"/>
          <p14:tracePt t="102357" x="2324100" y="3308350"/>
          <p14:tracePt t="102373" x="2311400" y="3302000"/>
          <p14:tracePt t="102390" x="2292350" y="3295650"/>
          <p14:tracePt t="102407" x="2286000" y="3289300"/>
          <p14:tracePt t="102423" x="2273300" y="3282950"/>
          <p14:tracePt t="102440" x="2273300" y="3276600"/>
          <p14:tracePt t="102457" x="2266950" y="3270250"/>
          <p14:tracePt t="102473" x="2260600" y="3270250"/>
          <p14:tracePt t="102929" x="2254250" y="3270250"/>
          <p14:tracePt t="102944" x="2241550" y="3276600"/>
          <p14:tracePt t="102952" x="2222500" y="3282950"/>
          <p14:tracePt t="102960" x="2203450" y="3289300"/>
          <p14:tracePt t="102973" x="2178050" y="3289300"/>
          <p14:tracePt t="102990" x="2082800" y="3308350"/>
          <p14:tracePt t="103006" x="1993900" y="3314700"/>
          <p14:tracePt t="103023" x="1911350" y="3314700"/>
          <p14:tracePt t="103039" x="1847850" y="3327400"/>
          <p14:tracePt t="103056" x="1803400" y="3333750"/>
          <p14:tracePt t="103073" x="1758950" y="3340100"/>
          <p14:tracePt t="103089" x="1733550" y="3340100"/>
          <p14:tracePt t="103106" x="1720850" y="3340100"/>
          <p14:tracePt t="103123" x="1701800" y="3333750"/>
          <p14:tracePt t="103140" x="1682750" y="3333750"/>
          <p14:tracePt t="103156" x="1670050" y="3327400"/>
          <p14:tracePt t="103173" x="1657350" y="3321050"/>
          <p14:tracePt t="103189" x="1631950" y="3308350"/>
          <p14:tracePt t="103206" x="1593850" y="3302000"/>
          <p14:tracePt t="103223" x="1549400" y="3289300"/>
          <p14:tracePt t="103239" x="1517650" y="3276600"/>
          <p14:tracePt t="103256" x="1473200" y="3257550"/>
          <p14:tracePt t="103273" x="1435100" y="3244850"/>
          <p14:tracePt t="103289" x="1416050" y="3238500"/>
          <p14:tracePt t="103306" x="1390650" y="3232150"/>
          <p14:tracePt t="103323" x="1384300" y="3225800"/>
          <p14:tracePt t="103339" x="1377950" y="3225800"/>
          <p14:tracePt t="103356" x="1365250" y="3219450"/>
          <p14:tracePt t="103372" x="1358900" y="3219450"/>
          <p14:tracePt t="103389" x="1346200" y="3219450"/>
          <p14:tracePt t="103406" x="1339850" y="3219450"/>
          <p14:tracePt t="103422" x="1327150" y="3213100"/>
          <p14:tracePt t="103439" x="1308100" y="3213100"/>
          <p14:tracePt t="103456" x="1301750" y="3213100"/>
          <p14:tracePt t="103472" x="1295400" y="3213100"/>
          <p14:tracePt t="103489" x="1289050" y="3213100"/>
          <p14:tracePt t="103506" x="1282700" y="3213100"/>
          <p14:tracePt t="103522" x="1276350" y="3213100"/>
          <p14:tracePt t="103539" x="1270000" y="3213100"/>
          <p14:tracePt t="103556" x="1263650" y="3213100"/>
          <p14:tracePt t="103572" x="1263650" y="3219450"/>
          <p14:tracePt t="103589" x="1257300" y="3225800"/>
          <p14:tracePt t="103606" x="1250950" y="3232150"/>
          <p14:tracePt t="103622" x="1238250" y="3238500"/>
          <p14:tracePt t="103639" x="1225550" y="3244850"/>
          <p14:tracePt t="103656" x="1200150" y="3251200"/>
          <p14:tracePt t="103673" x="1181100" y="3263900"/>
          <p14:tracePt t="103689" x="1174750" y="3270250"/>
          <p14:tracePt t="103706" x="1155700" y="3276600"/>
          <p14:tracePt t="103722" x="1123950" y="3282950"/>
          <p14:tracePt t="103739" x="1092200" y="3295650"/>
          <p14:tracePt t="103756" x="1047750" y="3308350"/>
          <p14:tracePt t="103772" x="1016000" y="3321050"/>
          <p14:tracePt t="103789" x="977900" y="3333750"/>
          <p14:tracePt t="103806" x="952500" y="3340100"/>
          <p14:tracePt t="103839" x="939800" y="3340100"/>
          <p14:tracePt t="103855" x="914400" y="3340100"/>
          <p14:tracePt t="103872" x="876300" y="3327400"/>
          <p14:tracePt t="103889" x="838200" y="3314700"/>
          <p14:tracePt t="103905" x="800100" y="3302000"/>
          <p14:tracePt t="103922" x="781050" y="3289300"/>
          <p14:tracePt t="103939" x="762000" y="3282950"/>
          <p14:tracePt t="103955" x="755650" y="3282950"/>
          <p14:tracePt t="104048" x="755650" y="3276600"/>
          <p14:tracePt t="104072" x="755650" y="3270250"/>
          <p14:tracePt t="104080" x="762000" y="3263900"/>
          <p14:tracePt t="104089" x="768350" y="3263900"/>
          <p14:tracePt t="104105" x="793750" y="3257550"/>
          <p14:tracePt t="104122" x="831850" y="3244850"/>
          <p14:tracePt t="104138" x="863600" y="3232150"/>
          <p14:tracePt t="104155" x="908050" y="3219450"/>
          <p14:tracePt t="104172" x="952500" y="3213100"/>
          <p14:tracePt t="104188" x="1003300" y="3206750"/>
          <p14:tracePt t="104205" x="1041400" y="3206750"/>
          <p14:tracePt t="104222" x="1111250" y="3206750"/>
          <p14:tracePt t="104239" x="1155700" y="3206750"/>
          <p14:tracePt t="104255" x="1193800" y="3206750"/>
          <p14:tracePt t="104271" x="1225550" y="3213100"/>
          <p14:tracePt t="104287" x="1244600" y="3213100"/>
          <p14:tracePt t="104304" x="1263650" y="3213100"/>
          <p14:tracePt t="104321" x="1276350" y="3219450"/>
          <p14:tracePt t="104337" x="1289050" y="3219450"/>
          <p14:tracePt t="104354" x="1320800" y="3219450"/>
          <p14:tracePt t="104372" x="1346200" y="3219450"/>
          <p14:tracePt t="104389" x="1365250" y="3225800"/>
          <p14:tracePt t="104405" x="1390650" y="3225800"/>
          <p14:tracePt t="104422" x="1428750" y="3225800"/>
          <p14:tracePt t="104438" x="1466850" y="3232150"/>
          <p14:tracePt t="104455" x="1504950" y="3244850"/>
          <p14:tracePt t="104472" x="1555750" y="3263900"/>
          <p14:tracePt t="104488" x="1581150" y="3276600"/>
          <p14:tracePt t="104505" x="1612900" y="3289300"/>
          <p14:tracePt t="104521" x="1625600" y="3295650"/>
          <p14:tracePt t="104538" x="1638300" y="3308350"/>
          <p14:tracePt t="104555" x="1663700" y="3314700"/>
          <p14:tracePt t="104571" x="1682750" y="3327400"/>
          <p14:tracePt t="104588" x="1708150" y="3340100"/>
          <p14:tracePt t="104605" x="1733550" y="3346450"/>
          <p14:tracePt t="104621" x="1752600" y="3359150"/>
          <p14:tracePt t="104638" x="1765300" y="3371850"/>
          <p14:tracePt t="104655" x="1778000" y="3378200"/>
          <p14:tracePt t="104671" x="1784350" y="3384550"/>
          <p14:tracePt t="104688" x="1784350" y="3390900"/>
          <p14:tracePt t="104705" x="1790700" y="3397250"/>
          <p14:tracePt t="104721" x="1797050" y="3409950"/>
          <p14:tracePt t="104738" x="1809750" y="3422650"/>
          <p14:tracePt t="104755" x="1816100" y="3429000"/>
          <p14:tracePt t="104771" x="1816100" y="3441700"/>
          <p14:tracePt t="104788" x="1822450" y="3441700"/>
          <p14:tracePt t="104805" x="1828800" y="3454400"/>
          <p14:tracePt t="104821" x="1828800" y="3460750"/>
          <p14:tracePt t="104838" x="1835150" y="3473450"/>
          <p14:tracePt t="104855" x="1841500" y="3479800"/>
          <p14:tracePt t="104871" x="1841500" y="3492500"/>
          <p14:tracePt t="104888" x="1847850" y="3517900"/>
          <p14:tracePt t="104904" x="1854200" y="3530600"/>
          <p14:tracePt t="104921" x="1860550" y="3549650"/>
          <p14:tracePt t="104938" x="1860550" y="3556000"/>
          <p14:tracePt t="104954" x="1860550" y="3568700"/>
          <p14:tracePt t="104971" x="1860550" y="3581400"/>
          <p14:tracePt t="104988" x="1860550" y="3587750"/>
          <p14:tracePt t="105004" x="1860550" y="3600450"/>
          <p14:tracePt t="105021" x="1860550" y="3606800"/>
          <p14:tracePt t="105038" x="1860550" y="3632200"/>
          <p14:tracePt t="105054" x="1860550" y="3651250"/>
          <p14:tracePt t="105071" x="1866900" y="3670300"/>
          <p14:tracePt t="105088" x="1866900" y="3695700"/>
          <p14:tracePt t="105104" x="1866900" y="3702050"/>
          <p14:tracePt t="105121" x="1866900" y="3721100"/>
          <p14:tracePt t="105138" x="1866900" y="3771900"/>
          <p14:tracePt t="105154" x="1866900" y="3803650"/>
          <p14:tracePt t="105171" x="1866900" y="3829050"/>
          <p14:tracePt t="105188" x="1866900" y="3860800"/>
          <p14:tracePt t="105204" x="1866900" y="3886200"/>
          <p14:tracePt t="105221" x="1866900" y="3917950"/>
          <p14:tracePt t="105238" x="1854200" y="3949700"/>
          <p14:tracePt t="105254" x="1847850" y="3987800"/>
          <p14:tracePt t="105271" x="1835150" y="4013200"/>
          <p14:tracePt t="105288" x="1828800" y="4044950"/>
          <p14:tracePt t="105304" x="1822450" y="4057650"/>
          <p14:tracePt t="105321" x="1822450" y="4070350"/>
          <p14:tracePt t="105337" x="1809750" y="4083050"/>
          <p14:tracePt t="105354" x="1803400" y="4089400"/>
          <p14:tracePt t="105371" x="1803400" y="4102100"/>
          <p14:tracePt t="105387" x="1790700" y="4114800"/>
          <p14:tracePt t="105404" x="1790700" y="4127500"/>
          <p14:tracePt t="105421" x="1778000" y="4152900"/>
          <p14:tracePt t="105437" x="1765300" y="4165600"/>
          <p14:tracePt t="105454" x="1758950" y="4171950"/>
          <p14:tracePt t="105471" x="1752600" y="4184650"/>
          <p14:tracePt t="105504" x="1746250" y="4197350"/>
          <p14:tracePt t="105521" x="1739900" y="4203700"/>
          <p14:tracePt t="105537" x="1727200" y="4216400"/>
          <p14:tracePt t="105554" x="1714500" y="4229100"/>
          <p14:tracePt t="105571" x="1708150" y="4235450"/>
          <p14:tracePt t="105587" x="1701800" y="4248150"/>
          <p14:tracePt t="105604" x="1689100" y="4254500"/>
          <p14:tracePt t="105621" x="1689100" y="4267200"/>
          <p14:tracePt t="105637" x="1676400" y="4273550"/>
          <p14:tracePt t="105654" x="1670050" y="4279900"/>
          <p14:tracePt t="105671" x="1657350" y="4292600"/>
          <p14:tracePt t="105672" x="1651000" y="4298950"/>
          <p14:tracePt t="105687" x="1644650" y="4298950"/>
          <p14:tracePt t="105704" x="1625600" y="4318000"/>
          <p14:tracePt t="105720" x="1619250" y="4318000"/>
          <p14:tracePt t="105737" x="1606550" y="4324350"/>
          <p14:tracePt t="105754" x="1600200" y="4330700"/>
          <p14:tracePt t="105771" x="1587500" y="4337050"/>
          <p14:tracePt t="105787" x="1574800" y="4343400"/>
          <p14:tracePt t="105804" x="1562100" y="4349750"/>
          <p14:tracePt t="105820" x="1517650" y="4368800"/>
          <p14:tracePt t="105837" x="1492250" y="4381500"/>
          <p14:tracePt t="105854" x="1466850" y="4387850"/>
          <p14:tracePt t="105871" x="1428750" y="4394200"/>
          <p14:tracePt t="105887" x="1390650" y="4400550"/>
          <p14:tracePt t="105904" x="1358900" y="4406900"/>
          <p14:tracePt t="105920" x="1320800" y="4419600"/>
          <p14:tracePt t="105937" x="1289050" y="4419600"/>
          <p14:tracePt t="105954" x="1238250" y="4419600"/>
          <p14:tracePt t="105970" x="1200150" y="4419600"/>
          <p14:tracePt t="105987" x="1168400" y="4413250"/>
          <p14:tracePt t="106004" x="1130300" y="4406900"/>
          <p14:tracePt t="106020" x="1111250" y="4406900"/>
          <p14:tracePt t="106037" x="1085850" y="4400550"/>
          <p14:tracePt t="106053" x="1073150" y="4400550"/>
          <p14:tracePt t="106070" x="1054100" y="4400550"/>
          <p14:tracePt t="106087" x="1041400" y="4400550"/>
          <p14:tracePt t="106104" x="1022350" y="4400550"/>
          <p14:tracePt t="106120" x="1016000" y="4400550"/>
          <p14:tracePt t="106137" x="1003300" y="4400550"/>
          <p14:tracePt t="106153" x="996950" y="4387850"/>
          <p14:tracePt t="106170" x="990600" y="4387850"/>
          <p14:tracePt t="106187" x="977900" y="4381500"/>
          <p14:tracePt t="106203" x="971550" y="4381500"/>
          <p14:tracePt t="106268" x="971550" y="4375150"/>
          <p14:tracePt t="106276" x="965200" y="4368800"/>
          <p14:tracePt t="106287" x="958850" y="4368800"/>
          <p14:tracePt t="106303" x="952500" y="4349750"/>
          <p14:tracePt t="106320" x="939800" y="4343400"/>
          <p14:tracePt t="106337" x="933450" y="4330700"/>
          <p14:tracePt t="106353" x="920750" y="4318000"/>
          <p14:tracePt t="106370" x="914400" y="4298950"/>
          <p14:tracePt t="106386" x="908050" y="4286250"/>
          <p14:tracePt t="106403" x="908050" y="4273550"/>
          <p14:tracePt t="106420" x="901700" y="4260850"/>
          <p14:tracePt t="106437" x="895350" y="4254500"/>
          <p14:tracePt t="106453" x="889000" y="4235450"/>
          <p14:tracePt t="106470" x="876300" y="4197350"/>
          <p14:tracePt t="106486" x="869950" y="4165600"/>
          <p14:tracePt t="106503" x="863600" y="4140200"/>
          <p14:tracePt t="106520" x="863600" y="4108450"/>
          <p14:tracePt t="106536" x="863600" y="4076700"/>
          <p14:tracePt t="106553" x="863600" y="4057650"/>
          <p14:tracePt t="106570" x="863600" y="4025900"/>
          <p14:tracePt t="106586" x="869950" y="4000500"/>
          <p14:tracePt t="106603" x="876300" y="3949700"/>
          <p14:tracePt t="106620" x="889000" y="3867150"/>
          <p14:tracePt t="106636" x="908050" y="3803650"/>
          <p14:tracePt t="106653" x="920750" y="3759200"/>
          <p14:tracePt t="106670" x="933450" y="3714750"/>
          <p14:tracePt t="106686" x="939800" y="3670300"/>
          <p14:tracePt t="106703" x="952500" y="3651250"/>
          <p14:tracePt t="106720" x="965200" y="3613150"/>
          <p14:tracePt t="106736" x="977900" y="3587750"/>
          <p14:tracePt t="106753" x="984250" y="3556000"/>
          <p14:tracePt t="106770" x="990600" y="3511550"/>
          <p14:tracePt t="106786" x="990600" y="3473450"/>
          <p14:tracePt t="106803" x="990600" y="3441700"/>
          <p14:tracePt t="106819" x="990600" y="3403600"/>
          <p14:tracePt t="106836" x="996950" y="3371850"/>
          <p14:tracePt t="106853" x="996950" y="3346450"/>
          <p14:tracePt t="106869" x="996950" y="3327400"/>
          <p14:tracePt t="106886" x="996950" y="3314700"/>
          <p14:tracePt t="106903" x="1003300" y="3308350"/>
          <p14:tracePt t="106919" x="1003300" y="3302000"/>
          <p14:tracePt t="106936" x="1003300" y="3295650"/>
          <p14:tracePt t="106953" x="1003300" y="3282950"/>
          <p14:tracePt t="106986" x="1003300" y="3276600"/>
          <p14:tracePt t="107003" x="1003300" y="3270250"/>
          <p14:tracePt t="107019" x="1003300" y="3263900"/>
          <p14:tracePt t="107035" x="1009650" y="3263900"/>
          <p14:tracePt t="107053" x="1009650" y="3257550"/>
          <p14:tracePt t="107068" x="1016000" y="3251200"/>
          <p14:tracePt t="107086" x="1022350" y="3238500"/>
          <p14:tracePt t="107103" x="1028700" y="3232150"/>
          <p14:tracePt t="107119" x="1041400" y="3213100"/>
          <p14:tracePt t="107136" x="1047750" y="3200400"/>
          <p14:tracePt t="107153" x="1066800" y="3194050"/>
          <p14:tracePt t="107169" x="1079500" y="3181350"/>
          <p14:tracePt t="107171" x="1092200" y="3175000"/>
          <p14:tracePt t="107187" x="1098550" y="3175000"/>
          <p14:tracePt t="107202" x="1111250" y="3168650"/>
          <p14:tracePt t="107219" x="1117600" y="3162300"/>
          <p14:tracePt t="107236" x="1123950" y="3162300"/>
          <p14:tracePt t="107252" x="1136650" y="3162300"/>
          <p14:tracePt t="107269" x="1143000" y="3162300"/>
          <p14:tracePt t="107286" x="1181100" y="3175000"/>
          <p14:tracePt t="107302" x="1231900" y="3213100"/>
          <p14:tracePt t="107319" x="1276350" y="3232150"/>
          <p14:tracePt t="107336" x="1314450" y="3244850"/>
          <p14:tracePt t="107352" x="1352550" y="3257550"/>
          <p14:tracePt t="107369" x="1384300" y="3263900"/>
          <p14:tracePt t="107386" x="1409700" y="3263900"/>
          <p14:tracePt t="107402" x="1447800" y="3270250"/>
          <p14:tracePt t="107419" x="1466850" y="3282950"/>
          <p14:tracePt t="107436" x="1498600" y="3295650"/>
          <p14:tracePt t="107452" x="1517650" y="3295650"/>
          <p14:tracePt t="107469" x="1530350" y="3308350"/>
          <p14:tracePt t="107486" x="1543050" y="3314700"/>
          <p14:tracePt t="107502" x="1549400" y="3321050"/>
          <p14:tracePt t="107519" x="1574800" y="3327400"/>
          <p14:tracePt t="107536" x="1593850" y="3333750"/>
          <p14:tracePt t="107552" x="1612900" y="3340100"/>
          <p14:tracePt t="107569" x="1638300" y="3352800"/>
          <p14:tracePt t="107586" x="1663700" y="3365500"/>
          <p14:tracePt t="107602" x="1670050" y="3371850"/>
          <p14:tracePt t="107619" x="1676400" y="3378200"/>
          <p14:tracePt t="107635" x="1682750" y="3384550"/>
          <p14:tracePt t="107836" x="1682750" y="3390900"/>
          <p14:tracePt t="107860" x="1689100" y="3390900"/>
          <p14:tracePt t="107885" x="1695450" y="3397250"/>
          <p14:tracePt t="107906" x="1701800" y="3403600"/>
          <p14:tracePt t="107914" x="1708150" y="3409950"/>
          <p14:tracePt t="107922" x="1708150" y="3416300"/>
          <p14:tracePt t="107935" x="1714500" y="3416300"/>
          <p14:tracePt t="107952" x="1727200" y="3422650"/>
          <p14:tracePt t="107969" x="1727200" y="3429000"/>
          <p14:tracePt t="107985" x="1727200" y="3435350"/>
          <p14:tracePt t="108002" x="1739900" y="3448050"/>
          <p14:tracePt t="108018" x="1752600" y="3467100"/>
          <p14:tracePt t="108035" x="1771650" y="3479800"/>
          <p14:tracePt t="108052" x="1784350" y="3492500"/>
          <p14:tracePt t="108068" x="1790700" y="3498850"/>
          <p14:tracePt t="108085" x="1803400" y="3505200"/>
          <p14:tracePt t="108102" x="1809750" y="3524250"/>
          <p14:tracePt t="108118" x="1816100" y="3530600"/>
          <p14:tracePt t="108135" x="1822450" y="3536950"/>
          <p14:tracePt t="108152" x="1822450" y="3549650"/>
          <p14:tracePt t="108168" x="1828800" y="3556000"/>
          <p14:tracePt t="108185" x="1835150" y="3575050"/>
          <p14:tracePt t="108202" x="1835150" y="3581400"/>
          <p14:tracePt t="108218" x="1841500" y="3587750"/>
          <p14:tracePt t="108235" x="1841500" y="3600450"/>
          <p14:tracePt t="108252" x="1854200" y="3613150"/>
          <p14:tracePt t="108268" x="1854200" y="3619500"/>
          <p14:tracePt t="108285" x="1854200" y="3632200"/>
          <p14:tracePt t="108302" x="1854200" y="3638550"/>
          <p14:tracePt t="108318" x="1854200" y="3651250"/>
          <p14:tracePt t="108335" x="1854200" y="3657600"/>
          <p14:tracePt t="108352" x="1854200" y="3663950"/>
          <p14:tracePt t="108368" x="1854200" y="3676650"/>
          <p14:tracePt t="108385" x="1860550" y="3683000"/>
          <p14:tracePt t="108401" x="1860550" y="3695700"/>
          <p14:tracePt t="108418" x="1860550" y="3708400"/>
          <p14:tracePt t="108435" x="1860550" y="3714750"/>
          <p14:tracePt t="108451" x="1860550" y="3733800"/>
          <p14:tracePt t="108468" x="1860550" y="3740150"/>
          <p14:tracePt t="108485" x="1860550" y="3746500"/>
          <p14:tracePt t="108501" x="1860550" y="3759200"/>
          <p14:tracePt t="108518" x="1860550" y="3771900"/>
          <p14:tracePt t="108535" x="1854200" y="3778250"/>
          <p14:tracePt t="108551" x="1854200" y="3797300"/>
          <p14:tracePt t="108568" x="1841500" y="3810000"/>
          <p14:tracePt t="108585" x="1835150" y="3829050"/>
          <p14:tracePt t="108601" x="1828800" y="3848100"/>
          <p14:tracePt t="108618" x="1828800" y="3867150"/>
          <p14:tracePt t="108635" x="1822450" y="3873500"/>
          <p14:tracePt t="108652" x="1816100" y="3886200"/>
          <p14:tracePt t="108668" x="1816100" y="3898900"/>
          <p14:tracePt t="108685" x="1809750" y="3905250"/>
          <p14:tracePt t="108701" x="1803400" y="3917950"/>
          <p14:tracePt t="108718" x="1803400" y="3924300"/>
          <p14:tracePt t="108734" x="1797050" y="3930650"/>
          <p14:tracePt t="108751" x="1790700" y="3949700"/>
          <p14:tracePt t="108768" x="1784350" y="3968750"/>
          <p14:tracePt t="108785" x="1771650" y="3981450"/>
          <p14:tracePt t="108801" x="1771650" y="3994150"/>
          <p14:tracePt t="108834" x="1765300" y="4006850"/>
          <p14:tracePt t="108851" x="1765300" y="4013200"/>
          <p14:tracePt t="108884" x="1765300" y="4025900"/>
          <p14:tracePt t="108901" x="1765300" y="4032250"/>
          <p14:tracePt t="108918" x="1765300" y="4038600"/>
          <p14:tracePt t="108934" x="1758950" y="4051300"/>
          <p14:tracePt t="108951" x="1758950" y="4057650"/>
          <p14:tracePt t="108968" x="1758950" y="4064000"/>
          <p14:tracePt t="108984" x="1758950" y="4070350"/>
          <p14:tracePt t="109018" x="1758950" y="4076700"/>
          <p14:tracePt t="109034" x="1758950" y="4089400"/>
          <p14:tracePt t="109068" x="1758950" y="4102100"/>
          <p14:tracePt t="109084" x="1758950" y="4108450"/>
          <p14:tracePt t="109101" x="1758950" y="4121150"/>
          <p14:tracePt t="109134" x="1758950" y="4133850"/>
          <p14:tracePt t="109168" x="1758950" y="4140200"/>
          <p14:tracePt t="109185" x="1758950" y="4146550"/>
          <p14:tracePt t="109217" x="1758950" y="4152900"/>
          <p14:tracePt t="109265" x="1758950" y="4159250"/>
          <p14:tracePt t="109272" x="1758950" y="4165600"/>
          <p14:tracePt t="109294" x="1758950" y="4171950"/>
          <p14:tracePt t="109310" x="1758950" y="4178300"/>
          <p14:tracePt t="109326" x="1758950" y="4184650"/>
          <p14:tracePt t="109342" x="1758950" y="4191000"/>
          <p14:tracePt t="109350" x="1758950" y="4197350"/>
          <p14:tracePt t="109367" x="1758950" y="4203700"/>
          <p14:tracePt t="109384" x="1758950" y="4216400"/>
          <p14:tracePt t="109417" x="1758950" y="4222750"/>
          <p14:tracePt t="109434" x="1758950" y="4229100"/>
          <p14:tracePt t="109452" x="1752600" y="4235450"/>
          <p14:tracePt t="109467" x="1752600" y="4241800"/>
          <p14:tracePt t="109484" x="1739900" y="4254500"/>
          <p14:tracePt t="109500" x="1733550" y="4260850"/>
          <p14:tracePt t="109517" x="1720850" y="4273550"/>
          <p14:tracePt t="109534" x="1714500" y="4279900"/>
          <p14:tracePt t="109551" x="1701800" y="4292600"/>
          <p14:tracePt t="109567" x="1695450" y="4298950"/>
          <p14:tracePt t="109584" x="1682750" y="4305300"/>
          <p14:tracePt t="109600" x="1663700" y="4311650"/>
          <p14:tracePt t="109617" x="1631950" y="4324350"/>
          <p14:tracePt t="109634" x="1600200" y="4330700"/>
          <p14:tracePt t="109650" x="1562100" y="4337050"/>
          <p14:tracePt t="109667" x="1530350" y="4337050"/>
          <p14:tracePt t="109684" x="1504950" y="4337050"/>
          <p14:tracePt t="109700" x="1473200" y="4337050"/>
          <p14:tracePt t="109717" x="1454150" y="4337050"/>
          <p14:tracePt t="109735" x="1416050" y="4337050"/>
          <p14:tracePt t="109750" x="1384300" y="4337050"/>
          <p14:tracePt t="109767" x="1358900" y="4337050"/>
          <p14:tracePt t="109784" x="1327150" y="4324350"/>
          <p14:tracePt t="109800" x="1301750" y="4318000"/>
          <p14:tracePt t="109817" x="1282700" y="4305300"/>
          <p14:tracePt t="109834" x="1263650" y="4298950"/>
          <p14:tracePt t="109850" x="1231900" y="4292600"/>
          <p14:tracePt t="109867" x="1193800" y="4286250"/>
          <p14:tracePt t="109884" x="1143000" y="4286250"/>
          <p14:tracePt t="109900" x="1111250" y="4286250"/>
          <p14:tracePt t="109917" x="1098550" y="4286250"/>
          <p14:tracePt t="109933" x="1092200" y="4286250"/>
          <p14:tracePt t="109950" x="1085850" y="4286250"/>
          <p14:tracePt t="109967" x="1073150" y="4286250"/>
          <p14:tracePt t="110172" x="1092200" y="4267200"/>
          <p14:tracePt t="110180" x="1117600" y="4248150"/>
          <p14:tracePt t="110188" x="1143000" y="4235450"/>
          <p14:tracePt t="110200" x="1181100" y="4229100"/>
          <p14:tracePt t="110217" x="1263650" y="4229100"/>
          <p14:tracePt t="110233" x="1403350" y="4229100"/>
          <p14:tracePt t="110250" x="1549400" y="4229100"/>
          <p14:tracePt t="110267" x="1695450" y="4248150"/>
          <p14:tracePt t="110284" x="1708150" y="4248150"/>
          <p14:tracePt t="110392" x="1714500" y="4248150"/>
          <p14:tracePt t="110400" x="1727200" y="4248150"/>
          <p14:tracePt t="110408" x="1727200" y="4241800"/>
          <p14:tracePt t="110416" x="1739900" y="4235450"/>
          <p14:tracePt t="110433" x="1746250" y="4222750"/>
          <p14:tracePt t="110450" x="1765300" y="4191000"/>
          <p14:tracePt t="110466" x="1784350" y="4146550"/>
          <p14:tracePt t="110483" x="1797050" y="4095750"/>
          <p14:tracePt t="110500" x="1809750" y="4019550"/>
          <p14:tracePt t="110516" x="1822450" y="3968750"/>
          <p14:tracePt t="110533" x="1835150" y="3937000"/>
          <p14:tracePt t="110550" x="1847850" y="3879850"/>
          <p14:tracePt t="110566" x="1854200" y="3854450"/>
          <p14:tracePt t="110583" x="1866900" y="3841750"/>
          <p14:tracePt t="110600" x="1866900" y="3822700"/>
          <p14:tracePt t="110616" x="1873250" y="3784600"/>
          <p14:tracePt t="110633" x="1879600" y="3752850"/>
          <p14:tracePt t="110650" x="1879600" y="3740150"/>
          <p14:tracePt t="110666" x="1879600" y="3727450"/>
          <p14:tracePt t="110683" x="1879600" y="3721100"/>
          <p14:tracePt t="110699" x="1879600" y="3714750"/>
          <p14:tracePt t="110716" x="1885950" y="3708400"/>
          <p14:tracePt t="110733" x="1892300" y="3676650"/>
          <p14:tracePt t="110749" x="1898650" y="3644900"/>
          <p14:tracePt t="110766" x="1898650" y="3632200"/>
          <p14:tracePt t="110783" x="1905000" y="3619500"/>
          <p14:tracePt t="110800" x="1905000" y="3600450"/>
          <p14:tracePt t="110816" x="1905000" y="3587750"/>
          <p14:tracePt t="110833" x="1905000" y="3581400"/>
          <p14:tracePt t="110849" x="1905000" y="3568700"/>
          <p14:tracePt t="110883" x="1905000" y="3549650"/>
          <p14:tracePt t="110899" x="1898650" y="3530600"/>
          <p14:tracePt t="110916" x="1885950" y="3505200"/>
          <p14:tracePt t="110933" x="1879600" y="3473450"/>
          <p14:tracePt t="110949" x="1873250" y="3454400"/>
          <p14:tracePt t="110966" x="1866900" y="3441700"/>
          <p14:tracePt t="110982" x="1866900" y="3435350"/>
          <p14:tracePt t="111130" x="1860550" y="3441700"/>
          <p14:tracePt t="111138" x="1854200" y="3467100"/>
          <p14:tracePt t="111149" x="1847850" y="3492500"/>
          <p14:tracePt t="111166" x="1841500" y="3543300"/>
          <p14:tracePt t="111182" x="1835150" y="3587750"/>
          <p14:tracePt t="111199" x="1828800" y="3638550"/>
          <p14:tracePt t="111216" x="1816100" y="3695700"/>
          <p14:tracePt t="111232" x="1816100" y="3714750"/>
          <p14:tracePt t="111249" x="1809750" y="3727450"/>
          <p14:tracePt t="111266" x="1803400" y="3733800"/>
          <p14:tracePt t="111282" x="1803400" y="3740150"/>
          <p14:tracePt t="111299" x="1803400" y="3746500"/>
          <p14:tracePt t="111332" x="1797050" y="3759200"/>
          <p14:tracePt t="111349" x="1797050" y="3765550"/>
          <p14:tracePt t="111365" x="1797050" y="3778250"/>
          <p14:tracePt t="111984" x="1797050" y="3765550"/>
          <p14:tracePt t="111992" x="1803400" y="3759200"/>
          <p14:tracePt t="112000" x="1809750" y="3759200"/>
          <p14:tracePt t="112015" x="1809750" y="3752850"/>
          <p14:tracePt t="112032" x="1816100" y="3740150"/>
          <p14:tracePt t="112048" x="1822450" y="3727450"/>
          <p14:tracePt t="112065" x="1828800" y="3721100"/>
          <p14:tracePt t="112082" x="1828800" y="3714750"/>
          <p14:tracePt t="112098" x="1828800" y="3708400"/>
          <p14:tracePt t="112115" x="1828800" y="3695700"/>
          <p14:tracePt t="112132" x="1835150" y="3695700"/>
          <p14:tracePt t="112165" x="1835150" y="3683000"/>
          <p14:tracePt t="112181" x="1835150" y="3676650"/>
          <p14:tracePt t="112198" x="1841500" y="3663950"/>
          <p14:tracePt t="112215" x="1841500" y="3651250"/>
          <p14:tracePt t="112231" x="1847850" y="3644900"/>
          <p14:tracePt t="112248" x="1847850" y="3632200"/>
          <p14:tracePt t="112265" x="1847850" y="3625850"/>
          <p14:tracePt t="112281" x="1847850" y="3613150"/>
          <p14:tracePt t="112298" x="1847850" y="3600450"/>
          <p14:tracePt t="112315" x="1854200" y="3594100"/>
          <p14:tracePt t="112331" x="1860550" y="3581400"/>
          <p14:tracePt t="112348" x="1860550" y="3575050"/>
          <p14:tracePt t="112365" x="1860550" y="3568700"/>
          <p14:tracePt t="112382" x="1860550" y="3556000"/>
          <p14:tracePt t="112399" x="1866900" y="3543300"/>
          <p14:tracePt t="112415" x="1873250" y="3530600"/>
          <p14:tracePt t="112431" x="1879600" y="3498850"/>
          <p14:tracePt t="112448" x="1885950" y="3454400"/>
          <p14:tracePt t="112465" x="1892300" y="3435350"/>
          <p14:tracePt t="112481" x="1892300" y="3429000"/>
          <p14:tracePt t="112580" x="1892300" y="3422650"/>
          <p14:tracePt t="112776" x="1892300" y="3429000"/>
          <p14:tracePt t="112784" x="1892300" y="3448050"/>
          <p14:tracePt t="112793" x="1892300" y="3467100"/>
          <p14:tracePt t="112800" x="1885950" y="3479800"/>
          <p14:tracePt t="112814" x="1885950" y="3498850"/>
          <p14:tracePt t="112831" x="1885950" y="3524250"/>
          <p14:tracePt t="112848" x="1873250" y="3562350"/>
          <p14:tracePt t="112864" x="1866900" y="3594100"/>
          <p14:tracePt t="112881" x="1866900" y="3606800"/>
          <p14:tracePt t="112898" x="1866900" y="3619500"/>
          <p14:tracePt t="112915" x="1866900" y="3632200"/>
          <p14:tracePt t="112931" x="1860550" y="3638550"/>
          <p14:tracePt t="112948" x="1854200" y="3670300"/>
          <p14:tracePt t="112963" x="1847850" y="3689350"/>
          <p14:tracePt t="112981" x="1847850" y="3714750"/>
          <p14:tracePt t="112998" x="1847850" y="3721100"/>
          <p14:tracePt t="113013" x="1847850" y="3727450"/>
          <p14:tracePt t="113030" x="1841500" y="3740150"/>
          <p14:tracePt t="113046" x="1841500" y="3746500"/>
          <p14:tracePt t="113064" x="1841500" y="3759200"/>
          <p14:tracePt t="113081" x="1841500" y="3765550"/>
          <p14:tracePt t="113098" x="1841500" y="3771900"/>
          <p14:tracePt t="113458" x="1841500" y="3759200"/>
          <p14:tracePt t="113466" x="1841500" y="3746500"/>
          <p14:tracePt t="113474" x="1847850" y="3727450"/>
          <p14:tracePt t="113482" x="1854200" y="3708400"/>
          <p14:tracePt t="113497" x="1860550" y="3689350"/>
          <p14:tracePt t="113514" x="1866900" y="3644900"/>
          <p14:tracePt t="113530" x="1873250" y="3638550"/>
          <p14:tracePt t="113547" x="1873250" y="3625850"/>
          <p14:tracePt t="113564" x="1879600" y="3625850"/>
          <p14:tracePt t="113580" x="1879600" y="3619500"/>
          <p14:tracePt t="113702" x="1879600" y="3613150"/>
          <p14:tracePt t="113718" x="1885950" y="3606800"/>
          <p14:tracePt t="113726" x="1892300" y="3587750"/>
          <p14:tracePt t="113734" x="1892300" y="3581400"/>
          <p14:tracePt t="113749" x="1892300" y="3575050"/>
          <p14:tracePt t="114258" x="1898650" y="3575050"/>
          <p14:tracePt t="114266" x="1924050" y="3587750"/>
          <p14:tracePt t="114275" x="1968500" y="3613150"/>
          <p14:tracePt t="114282" x="2012950" y="3638550"/>
          <p14:tracePt t="114296" x="2063750" y="3657600"/>
          <p14:tracePt t="114313" x="2127250" y="3695700"/>
          <p14:tracePt t="114330" x="2178050" y="3714750"/>
          <p14:tracePt t="114346" x="2190750" y="3714750"/>
          <p14:tracePt t="114363" x="2197100" y="3714750"/>
          <p14:tracePt t="114379" x="2203450" y="3714750"/>
          <p14:tracePt t="114397" x="2241550" y="3714750"/>
          <p14:tracePt t="114413" x="2286000" y="3714750"/>
          <p14:tracePt t="114430" x="2393950" y="3721100"/>
          <p14:tracePt t="114446" x="2451100" y="3727450"/>
          <p14:tracePt t="114463" x="2501900" y="3733800"/>
          <p14:tracePt t="114479" x="2546350" y="3733800"/>
          <p14:tracePt t="114496" x="2584450" y="3733800"/>
          <p14:tracePt t="114513" x="2616200" y="3727450"/>
          <p14:tracePt t="114530" x="2667000" y="3727450"/>
          <p14:tracePt t="114546" x="2736850" y="3721100"/>
          <p14:tracePt t="114562" x="2825750" y="3721100"/>
          <p14:tracePt t="114579" x="2914650" y="3733800"/>
          <p14:tracePt t="114596" x="2997200" y="3752850"/>
          <p14:tracePt t="114613" x="3035300" y="3759200"/>
          <p14:tracePt t="114629" x="3067050" y="3765550"/>
          <p14:tracePt t="114646" x="3079750" y="3765550"/>
          <p14:tracePt t="115450" x="3079750" y="3771900"/>
          <p14:tracePt t="115466" x="3067050" y="3778250"/>
          <p14:tracePt t="115474" x="3048000" y="3790950"/>
          <p14:tracePt t="115482" x="3035300" y="3810000"/>
          <p14:tracePt t="115495" x="3003550" y="3829050"/>
          <p14:tracePt t="115512" x="2965450" y="3867150"/>
          <p14:tracePt t="115529" x="2844800" y="3937000"/>
          <p14:tracePt t="115545" x="2762250" y="3968750"/>
          <p14:tracePt t="115562" x="2705100" y="3981450"/>
          <p14:tracePt t="115578" x="2660650" y="4000500"/>
          <p14:tracePt t="115595" x="2622550" y="4013200"/>
          <p14:tracePt t="115612" x="2578100" y="4025900"/>
          <p14:tracePt t="115629" x="2533650" y="4044950"/>
          <p14:tracePt t="115646" x="2482850" y="4057650"/>
          <p14:tracePt t="115662" x="2470150" y="4064000"/>
          <p14:tracePt t="115679" x="2444750" y="4076700"/>
          <p14:tracePt t="115695" x="2406650" y="4089400"/>
          <p14:tracePt t="115712" x="2374900" y="4102100"/>
          <p14:tracePt t="115728" x="2336800" y="4114800"/>
          <p14:tracePt t="115745" x="2305050" y="4127500"/>
          <p14:tracePt t="115762" x="2266950" y="4133850"/>
          <p14:tracePt t="115778" x="2228850" y="4146550"/>
          <p14:tracePt t="115795" x="2190750" y="4159250"/>
          <p14:tracePt t="115812" x="2146300" y="4178300"/>
          <p14:tracePt t="115828" x="2120900" y="4184650"/>
          <p14:tracePt t="115845" x="2108200" y="4191000"/>
          <p14:tracePt t="115861" x="2101850" y="4191000"/>
          <p14:tracePt t="115878" x="2101850" y="4197350"/>
          <p14:tracePt t="116038" x="2089150" y="4197350"/>
          <p14:tracePt t="116070" x="2082800" y="4197350"/>
          <p14:tracePt t="116132" x="2076450" y="4197350"/>
          <p14:tracePt t="116140" x="2057400" y="4197350"/>
          <p14:tracePt t="116148" x="2038350" y="4197350"/>
          <p14:tracePt t="116161" x="2012950" y="4197350"/>
          <p14:tracePt t="116177" x="1974850" y="4191000"/>
          <p14:tracePt t="116195" x="1936750" y="4178300"/>
          <p14:tracePt t="116211" x="1905000" y="4165600"/>
          <p14:tracePt t="116228" x="1898650" y="4159250"/>
          <p14:tracePt t="116245" x="1892300" y="4159250"/>
          <p14:tracePt t="116261" x="1892300" y="4152900"/>
          <p14:tracePt t="116894" x="1898650" y="4146550"/>
          <p14:tracePt t="116900" x="1911350" y="4133850"/>
          <p14:tracePt t="116911" x="1936750" y="4121150"/>
          <p14:tracePt t="116927" x="2000250" y="4083050"/>
          <p14:tracePt t="116944" x="2108200" y="4038600"/>
          <p14:tracePt t="116961" x="2241550" y="3968750"/>
          <p14:tracePt t="116977" x="2393950" y="3905250"/>
          <p14:tracePt t="116994" x="2508250" y="3835400"/>
          <p14:tracePt t="117011" x="2654300" y="3740150"/>
          <p14:tracePt t="117027" x="2749550" y="3676650"/>
          <p14:tracePt t="117044" x="2832100" y="3632200"/>
          <p14:tracePt t="117061" x="2921000" y="3587750"/>
          <p14:tracePt t="117077" x="2997200" y="3562350"/>
          <p14:tracePt t="117094" x="3048000" y="3549650"/>
          <p14:tracePt t="117111" x="3067050" y="3549650"/>
          <p14:tracePt t="117127" x="3073400" y="3549650"/>
          <p14:tracePt t="117168" x="3079750" y="3549650"/>
          <p14:tracePt t="117177" x="3079750" y="3562350"/>
          <p14:tracePt t="117194" x="3111500" y="3581400"/>
          <p14:tracePt t="117210" x="3124200" y="3594100"/>
          <p14:tracePt t="117227" x="3136900" y="3600450"/>
          <p14:tracePt t="117244" x="3143250" y="3600450"/>
          <p14:tracePt t="117692" x="3136900" y="3606800"/>
          <p14:tracePt t="117700" x="3117850" y="3613150"/>
          <p14:tracePt t="117710" x="3105150" y="3619500"/>
          <p14:tracePt t="117727" x="3054350" y="3638550"/>
          <p14:tracePt t="117743" x="2952750" y="3657600"/>
          <p14:tracePt t="117760" x="2800350" y="3683000"/>
          <p14:tracePt t="117777" x="2641600" y="3683000"/>
          <p14:tracePt t="117793" x="2495550" y="3702050"/>
          <p14:tracePt t="117810" x="2273300" y="3746500"/>
          <p14:tracePt t="117827" x="2146300" y="3778250"/>
          <p14:tracePt t="117843" x="2038350" y="3822700"/>
          <p14:tracePt t="117860" x="1993900" y="3854450"/>
          <p14:tracePt t="117877" x="1962150" y="3867150"/>
          <p14:tracePt t="117892" x="1943100" y="3879850"/>
          <p14:tracePt t="117909" x="1936750" y="3886200"/>
          <p14:tracePt t="117926" x="1924050" y="3892550"/>
          <p14:tracePt t="117942" x="1911350" y="3898900"/>
          <p14:tracePt t="117959" x="1905000" y="3905250"/>
          <p14:tracePt t="117977" x="1885950" y="3917950"/>
          <p14:tracePt t="117993" x="1873250" y="3930650"/>
          <p14:tracePt t="118010" x="1860550" y="3937000"/>
          <p14:tracePt t="118026" x="1854200" y="3949700"/>
          <p14:tracePt t="118043" x="1841500" y="3956050"/>
          <p14:tracePt t="118060" x="1835150" y="3962400"/>
          <p14:tracePt t="118076" x="1822450" y="3968750"/>
          <p14:tracePt t="118110" x="1822450" y="3975100"/>
          <p14:tracePt t="118126" x="1816100" y="3975100"/>
          <p14:tracePt t="118143" x="1809750" y="3981450"/>
          <p14:tracePt t="118160" x="1797050" y="3987800"/>
          <p14:tracePt t="118176" x="1790700" y="4000500"/>
          <p14:tracePt t="118193" x="1765300" y="4006850"/>
          <p14:tracePt t="118210" x="1739900" y="4013200"/>
          <p14:tracePt t="118226" x="1727200" y="4019550"/>
          <p14:tracePt t="118243" x="1720850" y="4019550"/>
          <p14:tracePt t="118297" x="1714500" y="4019550"/>
          <p14:tracePt t="118312" x="1708150" y="4006850"/>
          <p14:tracePt t="118320" x="1701800" y="3981450"/>
          <p14:tracePt t="118328" x="1701800" y="3962400"/>
          <p14:tracePt t="118343" x="1695450" y="3949700"/>
          <p14:tracePt t="118359" x="1695450" y="3917950"/>
          <p14:tracePt t="118376" x="1689100" y="3867150"/>
          <p14:tracePt t="118393" x="1689100" y="3848100"/>
          <p14:tracePt t="118409" x="1689100" y="3835400"/>
          <p14:tracePt t="118426" x="1689100" y="3829050"/>
          <p14:tracePt t="118443" x="1689100" y="3816350"/>
          <p14:tracePt t="118459" x="1689100" y="3810000"/>
          <p14:tracePt t="118476" x="1689100" y="3797300"/>
          <p14:tracePt t="118493" x="1701800" y="3752850"/>
          <p14:tracePt t="118510" x="1708150" y="3714750"/>
          <p14:tracePt t="118526" x="1720850" y="3689350"/>
          <p14:tracePt t="118543" x="1727200" y="3651250"/>
          <p14:tracePt t="118559" x="1733550" y="3638550"/>
          <p14:tracePt t="118576" x="1739900" y="3619500"/>
          <p14:tracePt t="118593" x="1752600" y="3581400"/>
          <p14:tracePt t="118609" x="1765300" y="3549650"/>
          <p14:tracePt t="118626" x="1778000" y="3498850"/>
          <p14:tracePt t="118643" x="1790700" y="3473450"/>
          <p14:tracePt t="118659" x="1803400" y="3448050"/>
          <p14:tracePt t="118676" x="1816100" y="3429000"/>
          <p14:tracePt t="118692" x="1822450" y="3416300"/>
          <p14:tracePt t="118709" x="1828800" y="3403600"/>
          <p14:tracePt t="118726" x="1841500" y="3397250"/>
          <p14:tracePt t="118742" x="1847850" y="3390900"/>
          <p14:tracePt t="118759" x="1860550" y="3384550"/>
          <p14:tracePt t="118776" x="1866900" y="3378200"/>
          <p14:tracePt t="118792" x="1873250" y="3371850"/>
          <p14:tracePt t="118809" x="1879600" y="3371850"/>
          <p14:tracePt t="118826" x="1892300" y="3365500"/>
          <p14:tracePt t="118842" x="1911350" y="3365500"/>
          <p14:tracePt t="118859" x="1924050" y="3371850"/>
          <p14:tracePt t="118876" x="1943100" y="3397250"/>
          <p14:tracePt t="118892" x="1955800" y="3416300"/>
          <p14:tracePt t="118909" x="1981200" y="3441700"/>
          <p14:tracePt t="118926" x="2006600" y="3467100"/>
          <p14:tracePt t="118942" x="2038350" y="3486150"/>
          <p14:tracePt t="118959" x="2057400" y="3498850"/>
          <p14:tracePt t="118976" x="2076450" y="3530600"/>
          <p14:tracePt t="118992" x="2089150" y="3562350"/>
          <p14:tracePt t="119009" x="2095500" y="3587750"/>
          <p14:tracePt t="119024" x="2108200" y="3625850"/>
          <p14:tracePt t="119042" x="2127250" y="3676650"/>
          <p14:tracePt t="119059" x="2133600" y="3689350"/>
          <p14:tracePt t="119076" x="2139950" y="3714750"/>
          <p14:tracePt t="119093" x="2152650" y="3733800"/>
          <p14:tracePt t="119109" x="2165350" y="3771900"/>
          <p14:tracePt t="119125" x="2165350" y="3797300"/>
          <p14:tracePt t="119142" x="2171700" y="3803650"/>
          <p14:tracePt t="119159" x="2171700" y="3816350"/>
          <p14:tracePt t="119176" x="2171700" y="3829050"/>
          <p14:tracePt t="119192" x="2171700" y="3835400"/>
          <p14:tracePt t="119209" x="2171700" y="3860800"/>
          <p14:tracePt t="119225" x="2165350" y="3879850"/>
          <p14:tracePt t="119242" x="2159000" y="3905250"/>
          <p14:tracePt t="119259" x="2152650" y="3930650"/>
          <p14:tracePt t="119275" x="2146300" y="3949700"/>
          <p14:tracePt t="119292" x="2133600" y="3975100"/>
          <p14:tracePt t="119309" x="2127250" y="3987800"/>
          <p14:tracePt t="119325" x="2120900" y="3994150"/>
          <p14:tracePt t="119342" x="2114550" y="4006850"/>
          <p14:tracePt t="119359" x="2101850" y="4013200"/>
          <p14:tracePt t="119375" x="2089150" y="4025900"/>
          <p14:tracePt t="119392" x="2076450" y="4032250"/>
          <p14:tracePt t="119408" x="2070100" y="4038600"/>
          <p14:tracePt t="119425" x="2063750" y="4051300"/>
          <p14:tracePt t="119442" x="2044700" y="4057650"/>
          <p14:tracePt t="119459" x="2032000" y="4070350"/>
          <p14:tracePt t="119475" x="2025650" y="4076700"/>
          <p14:tracePt t="119492" x="2012950" y="4083050"/>
          <p14:tracePt t="119508" x="2006600" y="4089400"/>
          <p14:tracePt t="119525" x="1993900" y="4095750"/>
          <p14:tracePt t="119542" x="1993900" y="4102100"/>
          <p14:tracePt t="119558" x="1981200" y="4108450"/>
          <p14:tracePt t="119576" x="1962150" y="4114800"/>
          <p14:tracePt t="119592" x="1955800" y="4121150"/>
          <p14:tracePt t="119608" x="1949450" y="4127500"/>
          <p14:tracePt t="119625" x="1936750" y="4133850"/>
          <p14:tracePt t="119642" x="1924050" y="4140200"/>
          <p14:tracePt t="119659" x="1911350" y="4152900"/>
          <p14:tracePt t="119674" x="1898650" y="4152900"/>
          <p14:tracePt t="119676" x="1892300" y="4152900"/>
          <p14:tracePt t="119691" x="1885950" y="4152900"/>
          <p14:tracePt t="119708" x="1866900" y="4159250"/>
          <p14:tracePt t="119724" x="1860550" y="4165600"/>
          <p14:tracePt t="119741" x="1847850" y="4165600"/>
          <p14:tracePt t="119758" x="1835150" y="4165600"/>
          <p14:tracePt t="119774" x="1822450" y="4165600"/>
          <p14:tracePt t="119792" x="1809750" y="4165600"/>
          <p14:tracePt t="119808" x="1797050" y="4165600"/>
          <p14:tracePt t="119825" x="1765300" y="4152900"/>
          <p14:tracePt t="119842" x="1727200" y="4146550"/>
          <p14:tracePt t="119858" x="1714500" y="4140200"/>
          <p14:tracePt t="119875" x="1701800" y="4133850"/>
          <p14:tracePt t="119891" x="1695450" y="4127500"/>
          <p14:tracePt t="119908" x="1663700" y="4127500"/>
          <p14:tracePt t="119925" x="1644650" y="4114800"/>
          <p14:tracePt t="119941" x="1638300" y="4108450"/>
          <p14:tracePt t="119958" x="1619250" y="4095750"/>
          <p14:tracePt t="119975" x="1606550" y="4089400"/>
          <p14:tracePt t="120008" x="1600200" y="4089400"/>
          <p14:tracePt t="120047" x="1593850" y="4089400"/>
          <p14:tracePt t="120060" x="1593850" y="4083050"/>
          <p14:tracePt t="120068" x="1587500" y="4076700"/>
          <p14:tracePt t="120084" x="1587500" y="4070350"/>
          <p14:tracePt t="120100" x="1581150" y="4070350"/>
          <p14:tracePt t="120108" x="1581150" y="4064000"/>
          <p14:tracePt t="120125" x="1574800" y="4057650"/>
          <p14:tracePt t="120141" x="1574800" y="4051300"/>
          <p14:tracePt t="120158" x="1574800" y="4038600"/>
          <p14:tracePt t="120175" x="1568450" y="4032250"/>
          <p14:tracePt t="120191" x="1562100" y="4013200"/>
          <p14:tracePt t="120208" x="1562100" y="4006850"/>
          <p14:tracePt t="120225" x="1562100" y="3994150"/>
          <p14:tracePt t="120241" x="1562100" y="3987800"/>
          <p14:tracePt t="120258" x="1562100" y="3975100"/>
          <p14:tracePt t="120275" x="1562100" y="3956050"/>
          <p14:tracePt t="120291" x="1568450" y="3943350"/>
          <p14:tracePt t="120308" x="1574800" y="3930650"/>
          <p14:tracePt t="120324" x="1574800" y="3917950"/>
          <p14:tracePt t="120341" x="1581150" y="3911600"/>
          <p14:tracePt t="120358" x="1581150" y="3898900"/>
          <p14:tracePt t="120374" x="1587500" y="3886200"/>
          <p14:tracePt t="120391" x="1587500" y="3879850"/>
          <p14:tracePt t="120408" x="1587500" y="3867150"/>
          <p14:tracePt t="120425" x="1600200" y="3848100"/>
          <p14:tracePt t="120441" x="1606550" y="3835400"/>
          <p14:tracePt t="120458" x="1606550" y="3822700"/>
          <p14:tracePt t="120474" x="1612900" y="3816350"/>
          <p14:tracePt t="120491" x="1619250" y="3810000"/>
          <p14:tracePt t="120508" x="1625600" y="3790950"/>
          <p14:tracePt t="120524" x="1638300" y="3765550"/>
          <p14:tracePt t="120541" x="1651000" y="3740150"/>
          <p14:tracePt t="120558" x="1651000" y="3727450"/>
          <p14:tracePt t="120574" x="1657350" y="3714750"/>
          <p14:tracePt t="120591" x="1657350" y="3708400"/>
          <p14:tracePt t="120607" x="1657350" y="3695700"/>
          <p14:tracePt t="120624" x="1663700" y="3689350"/>
          <p14:tracePt t="120641" x="1663700" y="3683000"/>
          <p14:tracePt t="120657" x="1663700" y="3676650"/>
          <p14:tracePt t="120674" x="1670050" y="3670300"/>
          <p14:tracePt t="120691" x="1670050" y="3663950"/>
          <p14:tracePt t="120707" x="1670050" y="3651250"/>
          <p14:tracePt t="120724" x="1670050" y="3644900"/>
          <p14:tracePt t="120741" x="1676400" y="3632200"/>
          <p14:tracePt t="120757" x="1682750" y="3625850"/>
          <p14:tracePt t="120774" x="1682750" y="3613150"/>
          <p14:tracePt t="120791" x="1689100" y="3606800"/>
          <p14:tracePt t="120807" x="1695450" y="3600450"/>
          <p14:tracePt t="120824" x="1701800" y="3587750"/>
          <p14:tracePt t="120840" x="1701800" y="3575050"/>
          <p14:tracePt t="120857" x="1714500" y="3556000"/>
          <p14:tracePt t="120873" x="1727200" y="3524250"/>
          <p14:tracePt t="120890" x="1733550" y="3505200"/>
          <p14:tracePt t="120907" x="1746250" y="3492500"/>
          <p14:tracePt t="120923" x="1752600" y="3486150"/>
          <p14:tracePt t="120940" x="1765300" y="3473450"/>
          <p14:tracePt t="120956" x="1778000" y="3460750"/>
          <p14:tracePt t="120974" x="1784350" y="3460750"/>
          <p14:tracePt t="120991" x="1790700" y="3454400"/>
          <p14:tracePt t="121007" x="1790700" y="3448050"/>
          <p14:tracePt t="121198" x="1809750" y="3441700"/>
          <p14:tracePt t="121206" x="1835150" y="3441700"/>
          <p14:tracePt t="121214" x="1866900" y="3441700"/>
          <p14:tracePt t="121224" x="1892300" y="3441700"/>
          <p14:tracePt t="121240" x="1949450" y="3448050"/>
          <p14:tracePt t="121257" x="1981200" y="3460750"/>
          <p14:tracePt t="121273" x="1993900" y="3467100"/>
          <p14:tracePt t="121307" x="1993900" y="3473450"/>
          <p14:tracePt t="121324" x="2000250" y="3473450"/>
          <p14:tracePt t="121346" x="2006600" y="3473450"/>
          <p14:tracePt t="121410" x="2012950" y="3479800"/>
          <p14:tracePt t="121419" x="2012950" y="3492500"/>
          <p14:tracePt t="121426" x="2019300" y="3498850"/>
          <p14:tracePt t="121440" x="2032000" y="3530600"/>
          <p14:tracePt t="121457" x="2044700" y="3556000"/>
          <p14:tracePt t="121473" x="2057400" y="3587750"/>
          <p14:tracePt t="121490" x="2063750" y="3619500"/>
          <p14:tracePt t="121507" x="2076450" y="3657600"/>
          <p14:tracePt t="121524" x="2089150" y="3689350"/>
          <p14:tracePt t="121540" x="2095500" y="3727450"/>
          <p14:tracePt t="121557" x="2108200" y="3759200"/>
          <p14:tracePt t="121573" x="2114550" y="3778250"/>
          <p14:tracePt t="121590" x="2114550" y="3797300"/>
          <p14:tracePt t="121607" x="2114550" y="3810000"/>
          <p14:tracePt t="121623" x="2114550" y="3829050"/>
          <p14:tracePt t="121640" x="2114550" y="3841750"/>
          <p14:tracePt t="121657" x="2120900" y="3854450"/>
          <p14:tracePt t="121673" x="2120900" y="3867150"/>
          <p14:tracePt t="121690" x="2120900" y="3873500"/>
          <p14:tracePt t="121706" x="2120900" y="3879850"/>
          <p14:tracePt t="121723" x="2120900" y="3898900"/>
          <p14:tracePt t="121740" x="2120900" y="3917950"/>
          <p14:tracePt t="121756" x="2120900" y="3924300"/>
          <p14:tracePt t="121773" x="2120900" y="3930650"/>
          <p14:tracePt t="121790" x="2120900" y="3943350"/>
          <p14:tracePt t="121806" x="2114550" y="3956050"/>
          <p14:tracePt t="121823" x="2108200" y="3968750"/>
          <p14:tracePt t="121840" x="2108200" y="3981450"/>
          <p14:tracePt t="121856" x="2101850" y="3987800"/>
          <p14:tracePt t="121873" x="2101850" y="4000500"/>
          <p14:tracePt t="121906" x="2101850" y="4013200"/>
          <p14:tracePt t="121940" x="2095500" y="4025900"/>
          <p14:tracePt t="121956" x="2095500" y="4032250"/>
          <p14:tracePt t="121973" x="2089150" y="4032250"/>
          <p14:tracePt t="121990" x="2089150" y="4044950"/>
          <p14:tracePt t="122006" x="2082800" y="4051300"/>
          <p14:tracePt t="122023" x="2076450" y="4064000"/>
          <p14:tracePt t="122039" x="2070100" y="4070350"/>
          <p14:tracePt t="122055" x="2070100" y="4076700"/>
          <p14:tracePt t="122073" x="2063750" y="4076700"/>
          <p14:tracePt t="122090" x="2057400" y="4083050"/>
          <p14:tracePt t="122105" x="2057400" y="4089400"/>
          <p14:tracePt t="122146" x="2057400" y="4095750"/>
          <p14:tracePt t="122156" x="2051050" y="4102100"/>
          <p14:tracePt t="122173" x="2051050" y="4108450"/>
          <p14:tracePt t="122194" x="2044700" y="4108450"/>
          <p14:tracePt t="122206" x="2044700" y="4114800"/>
          <p14:tracePt t="122223" x="2038350" y="4121150"/>
          <p14:tracePt t="122240" x="2038350" y="4127500"/>
          <p14:tracePt t="122256" x="2032000" y="4133850"/>
          <p14:tracePt t="122273" x="2025650" y="4140200"/>
          <p14:tracePt t="122296" x="2025650" y="4146550"/>
          <p14:tracePt t="122366" x="2019300" y="4152900"/>
          <p14:tracePt t="122374" x="2012950" y="4152900"/>
          <p14:tracePt t="122382" x="2006600" y="4152900"/>
          <p14:tracePt t="122406" x="2006600" y="4159250"/>
          <p14:tracePt t="122420" x="2006600" y="4165600"/>
          <p14:tracePt t="122428" x="2000250" y="4165600"/>
          <p14:tracePt t="123073" x="1981200" y="4165600"/>
          <p14:tracePt t="123080" x="1955800" y="4171950"/>
          <p14:tracePt t="123088" x="1930400" y="4178300"/>
          <p14:tracePt t="123105" x="1898650" y="4184650"/>
          <p14:tracePt t="123122" x="1860550" y="4191000"/>
          <p14:tracePt t="123139" x="1841500" y="4191000"/>
          <p14:tracePt t="123155" x="1828800" y="4191000"/>
          <p14:tracePt t="123190" x="1822450" y="4191000"/>
          <p14:tracePt t="123229" x="1816100" y="4191000"/>
          <p14:tracePt t="123245" x="1809750" y="4191000"/>
          <p14:tracePt t="123262" x="1803400" y="4191000"/>
          <p14:tracePt t="123269" x="1797050" y="4191000"/>
          <p14:tracePt t="123285" x="1790700" y="4191000"/>
          <p14:tracePt t="123293" x="1784350" y="4191000"/>
          <p14:tracePt t="123307" x="1778000" y="4191000"/>
          <p14:tracePt t="123321" x="1771650" y="4191000"/>
          <p14:tracePt t="123338" x="1758950" y="4184650"/>
          <p14:tracePt t="123355" x="1746250" y="4184650"/>
          <p14:tracePt t="123372" x="1733550" y="4178300"/>
          <p14:tracePt t="123388" x="1727200" y="4178300"/>
          <p14:tracePt t="123405" x="1720850" y="4178300"/>
          <p14:tracePt t="123438" x="1714500" y="4171950"/>
          <p14:tracePt t="123455" x="1701800" y="4171950"/>
          <p14:tracePt t="123472" x="1695450" y="4165600"/>
          <p14:tracePt t="123505" x="1689100" y="4165600"/>
          <p14:tracePt t="123558" x="1682750" y="4165600"/>
          <p14:tracePt t="123597" x="1676400" y="4159250"/>
          <p14:tracePt t="123604" x="1670050" y="4159250"/>
          <p14:tracePt t="123612" x="1670050" y="4152900"/>
          <p14:tracePt t="123621" x="1663700" y="4152900"/>
          <p14:tracePt t="123638" x="1657350" y="4146550"/>
          <p14:tracePt t="123655" x="1638300" y="4133850"/>
          <p14:tracePt t="123671" x="1638300" y="4127500"/>
          <p14:tracePt t="123688" x="1625600" y="4114800"/>
          <p14:tracePt t="123705" x="1619250" y="4108450"/>
          <p14:tracePt t="123722" x="1606550" y="4102100"/>
          <p14:tracePt t="123738" x="1593850" y="4076700"/>
          <p14:tracePt t="123755" x="1587500" y="4038600"/>
          <p14:tracePt t="123771" x="1574800" y="4013200"/>
          <p14:tracePt t="123788" x="1574800" y="3987800"/>
          <p14:tracePt t="123805" x="1574800" y="3956050"/>
          <p14:tracePt t="123822" x="1574800" y="3930650"/>
          <p14:tracePt t="123838" x="1587500" y="3898900"/>
          <p14:tracePt t="123855" x="1600200" y="3860800"/>
          <p14:tracePt t="123872" x="1612900" y="3829050"/>
          <p14:tracePt t="123888" x="1625600" y="3778250"/>
          <p14:tracePt t="123904" x="1631950" y="3765550"/>
          <p14:tracePt t="123920" x="1644650" y="3752850"/>
          <p14:tracePt t="123938" x="1651000" y="3721100"/>
          <p14:tracePt t="123954" x="1663700" y="3689350"/>
          <p14:tracePt t="123971" x="1676400" y="3644900"/>
          <p14:tracePt t="123988" x="1701800" y="3594100"/>
          <p14:tracePt t="124004" x="1714500" y="3562350"/>
          <p14:tracePt t="124021" x="1720850" y="3536950"/>
          <p14:tracePt t="124038" x="1733550" y="3517900"/>
          <p14:tracePt t="124054" x="1746250" y="3492500"/>
          <p14:tracePt t="124071" x="1752600" y="3486150"/>
          <p14:tracePt t="124088" x="1765300" y="3473450"/>
          <p14:tracePt t="124104" x="1771650" y="3460750"/>
          <p14:tracePt t="124121" x="1784350" y="3454400"/>
          <p14:tracePt t="124138" x="1797050" y="3441700"/>
          <p14:tracePt t="124154" x="1797050" y="3435350"/>
          <p14:tracePt t="124171" x="1809750" y="3429000"/>
          <p14:tracePt t="124188" x="1816100" y="3422650"/>
          <p14:tracePt t="124221" x="1828800" y="3422650"/>
          <p14:tracePt t="124254" x="1847850" y="3422650"/>
          <p14:tracePt t="124271" x="1860550" y="3441700"/>
          <p14:tracePt t="124288" x="1885950" y="3473450"/>
          <p14:tracePt t="124304" x="1905000" y="3492500"/>
          <p14:tracePt t="124321" x="1930400" y="3524250"/>
          <p14:tracePt t="124338" x="1936750" y="3549650"/>
          <p14:tracePt t="124354" x="1949450" y="3581400"/>
          <p14:tracePt t="124371" x="1962150" y="3606800"/>
          <p14:tracePt t="124388" x="1981200" y="3644900"/>
          <p14:tracePt t="124405" x="1987550" y="3676650"/>
          <p14:tracePt t="124421" x="2000250" y="3689350"/>
          <p14:tracePt t="124437" x="2012950" y="3708400"/>
          <p14:tracePt t="124454" x="2019300" y="3721100"/>
          <p14:tracePt t="124471" x="2025650" y="3727450"/>
          <p14:tracePt t="124487" x="2025650" y="3740150"/>
          <p14:tracePt t="124504" x="2025650" y="3746500"/>
          <p14:tracePt t="124521" x="2025650" y="3752850"/>
          <p14:tracePt t="124537" x="2025650" y="3784600"/>
          <p14:tracePt t="124554" x="2025650" y="3816350"/>
          <p14:tracePt t="124571" x="2025650" y="3835400"/>
          <p14:tracePt t="124587" x="2025650" y="3841750"/>
          <p14:tracePt t="124604" x="2025650" y="3854450"/>
          <p14:tracePt t="124621" x="2025650" y="3867150"/>
          <p14:tracePt t="124637" x="2025650" y="3886200"/>
          <p14:tracePt t="124654" x="2019300" y="3898900"/>
          <p14:tracePt t="124671" x="2012950" y="3917950"/>
          <p14:tracePt t="124672" x="2012950" y="3924300"/>
          <p14:tracePt t="124687" x="2012950" y="3937000"/>
          <p14:tracePt t="124704" x="2012950" y="3943350"/>
          <p14:tracePt t="124721" x="2006600" y="3949700"/>
          <p14:tracePt t="124737" x="2000250" y="3962400"/>
          <p14:tracePt t="124754" x="2000250" y="3975100"/>
          <p14:tracePt t="124771" x="1987550" y="3981450"/>
          <p14:tracePt t="124787" x="1981200" y="4000500"/>
          <p14:tracePt t="124804" x="1968500" y="4013200"/>
          <p14:tracePt t="124820" x="1968500" y="4019550"/>
          <p14:tracePt t="124837" x="1955800" y="4032250"/>
          <p14:tracePt t="124854" x="1949450" y="4038600"/>
          <p14:tracePt t="124870" x="1936750" y="4044950"/>
          <p14:tracePt t="124887" x="1930400" y="4051300"/>
          <p14:tracePt t="124904" x="1917700" y="4064000"/>
          <p14:tracePt t="124920" x="1911350" y="4070350"/>
          <p14:tracePt t="124937" x="1905000" y="4076700"/>
          <p14:tracePt t="124954" x="1898650" y="4083050"/>
          <p14:tracePt t="124970" x="1892300" y="4089400"/>
          <p14:tracePt t="124987" x="1885950" y="4095750"/>
          <p14:tracePt t="125020" x="1873250" y="4102100"/>
          <p14:tracePt t="125054" x="1873250" y="4108450"/>
          <p14:tracePt t="125070" x="1866900" y="4108450"/>
          <p14:tracePt t="125087" x="1854200" y="4114800"/>
          <p14:tracePt t="125104" x="1841500" y="4127500"/>
          <p14:tracePt t="125120" x="1835150" y="4127500"/>
          <p14:tracePt t="125137" x="1822450" y="4127500"/>
          <p14:tracePt t="125170" x="1822450" y="4133850"/>
          <p14:tracePt t="125706" x="1854200" y="4133850"/>
          <p14:tracePt t="125714" x="1949450" y="4133850"/>
          <p14:tracePt t="125722" x="2063750" y="4133850"/>
          <p14:tracePt t="125736" x="2222500" y="4133850"/>
          <p14:tracePt t="125753" x="2686050" y="4159250"/>
          <p14:tracePt t="125770" x="3289300" y="4254500"/>
          <p14:tracePt t="125787" x="3619500" y="4248150"/>
          <p14:tracePt t="125803" x="3898900" y="4248150"/>
          <p14:tracePt t="125820" x="4057650" y="4235450"/>
          <p14:tracePt t="125835" x="4165600" y="4210050"/>
          <p14:tracePt t="125852" x="4235450" y="4191000"/>
          <p14:tracePt t="125868" x="4279900" y="4171950"/>
          <p14:tracePt t="125885" x="4324350" y="4159250"/>
          <p14:tracePt t="125902" x="4387850" y="4140200"/>
          <p14:tracePt t="125918" x="4419600" y="4127500"/>
          <p14:tracePt t="125935" x="4438650" y="4121150"/>
          <p14:tracePt t="125952" x="4457700" y="4114800"/>
          <p14:tracePt t="125968" x="4489450" y="4102100"/>
          <p14:tracePt t="125985" x="4527550" y="4089400"/>
          <p14:tracePt t="126002" x="4610100" y="4070350"/>
          <p14:tracePt t="126018" x="4718050" y="4038600"/>
          <p14:tracePt t="126035" x="4819650" y="4006850"/>
          <p14:tracePt t="126052" x="4921250" y="3975100"/>
          <p14:tracePt t="126068" x="4927600" y="3975100"/>
          <p14:tracePt t="126192" x="4908550" y="3975100"/>
          <p14:tracePt t="126200" x="4895850" y="3975100"/>
          <p14:tracePt t="126208" x="4876800" y="3968750"/>
          <p14:tracePt t="126218" x="4857750" y="3968750"/>
          <p14:tracePt t="126235" x="4800600" y="3962400"/>
          <p14:tracePt t="126251" x="4756150" y="3962400"/>
          <p14:tracePt t="126268" x="4718050" y="3956050"/>
          <p14:tracePt t="126285" x="4686300" y="3949700"/>
          <p14:tracePt t="126301" x="4673600" y="3943350"/>
          <p14:tracePt t="126318" x="4660900" y="3937000"/>
          <p14:tracePt t="126335" x="4635500" y="3937000"/>
          <p14:tracePt t="126351" x="4629150" y="3937000"/>
          <p14:tracePt t="126368" x="4616450" y="3930650"/>
          <p14:tracePt t="126385" x="4603750" y="3917950"/>
          <p14:tracePt t="126401" x="4597400" y="3917950"/>
          <p14:tracePt t="126418" x="4584700" y="3917950"/>
          <p14:tracePt t="126434" x="4578350" y="3911600"/>
          <p14:tracePt t="126451" x="4565650" y="3911600"/>
          <p14:tracePt t="126468" x="4552950" y="3911600"/>
          <p14:tracePt t="126484" x="4546600" y="3911600"/>
          <p14:tracePt t="126501" x="4533900" y="3911600"/>
          <p14:tracePt t="126518" x="4527550" y="3911600"/>
          <p14:tracePt t="126534" x="4521200" y="3911600"/>
          <p14:tracePt t="126551" x="4508500" y="3911600"/>
          <p14:tracePt t="127086" x="4508500" y="3905250"/>
          <p14:tracePt t="127103" x="4514850" y="3905250"/>
          <p14:tracePt t="127110" x="4527550" y="3892550"/>
          <p14:tracePt t="127119" x="4546600" y="3886200"/>
          <p14:tracePt t="127134" x="4597400" y="3860800"/>
          <p14:tracePt t="127151" x="4648200" y="3829050"/>
          <p14:tracePt t="127167" x="4705350" y="3784600"/>
          <p14:tracePt t="127184" x="4743450" y="3759200"/>
          <p14:tracePt t="127201" x="4762500" y="3752850"/>
          <p14:tracePt t="127217" x="4775200" y="3740150"/>
          <p14:tracePt t="127234" x="4781550" y="3740150"/>
          <p14:tracePt t="127250" x="4787900" y="3740150"/>
          <p14:tracePt t="127291" x="4794250" y="3733800"/>
          <p14:tracePt t="127307" x="4806950" y="3727450"/>
          <p14:tracePt t="127317" x="4832350" y="3721100"/>
          <p14:tracePt t="127334" x="4876800" y="3702050"/>
          <p14:tracePt t="127351" x="4908550" y="3689350"/>
          <p14:tracePt t="127367" x="4914900" y="3683000"/>
          <p14:tracePt t="127384" x="4921250" y="3683000"/>
          <p14:tracePt t="127572" x="4927600" y="3676650"/>
          <p14:tracePt t="127580" x="4933950" y="3676650"/>
          <p14:tracePt t="127589" x="4946650" y="3657600"/>
          <p14:tracePt t="127600" x="4965700" y="3638550"/>
          <p14:tracePt t="127617" x="5003800" y="3594100"/>
          <p14:tracePt t="127634" x="5041900" y="3543300"/>
          <p14:tracePt t="127650" x="5111750" y="3473450"/>
          <p14:tracePt t="127667" x="5143500" y="3448050"/>
          <p14:tracePt t="127684" x="5175250" y="3429000"/>
          <p14:tracePt t="127700" x="5207000" y="3409950"/>
          <p14:tracePt t="127717" x="5245100" y="3397250"/>
          <p14:tracePt t="127734" x="5289550" y="3390900"/>
          <p14:tracePt t="127750" x="5340350" y="3378200"/>
          <p14:tracePt t="127767" x="5448300" y="3359150"/>
          <p14:tracePt t="127783" x="5575300" y="3333750"/>
          <p14:tracePt t="127800" x="5835650" y="3302000"/>
          <p14:tracePt t="127817" x="6026150" y="3295650"/>
          <p14:tracePt t="127833" x="6165850" y="3295650"/>
          <p14:tracePt t="127850" x="6273800" y="3302000"/>
          <p14:tracePt t="127867" x="6337300" y="3302000"/>
          <p14:tracePt t="127883" x="6407150" y="3308350"/>
          <p14:tracePt t="127900" x="6451600" y="3321050"/>
          <p14:tracePt t="127917" x="6483350" y="3333750"/>
          <p14:tracePt t="127934" x="6489700" y="3333750"/>
          <p14:tracePt t="127950" x="6502400" y="3340100"/>
          <p14:tracePt t="127967" x="6521450" y="3352800"/>
          <p14:tracePt t="127983" x="6546850" y="3365500"/>
          <p14:tracePt t="128000" x="6578600" y="3384550"/>
          <p14:tracePt t="128017" x="6604000" y="3409950"/>
          <p14:tracePt t="128033" x="6629400" y="3429000"/>
          <p14:tracePt t="128050" x="6642100" y="3441700"/>
          <p14:tracePt t="128067" x="6648450" y="3467100"/>
          <p14:tracePt t="128083" x="6667500" y="3492500"/>
          <p14:tracePt t="128100" x="6686550" y="3530600"/>
          <p14:tracePt t="128116" x="6711950" y="3562350"/>
          <p14:tracePt t="128133" x="6724650" y="3600450"/>
          <p14:tracePt t="128150" x="6737350" y="3638550"/>
          <p14:tracePt t="128166" x="6750050" y="3683000"/>
          <p14:tracePt t="128183" x="6762750" y="3733800"/>
          <p14:tracePt t="128200" x="6775450" y="3784600"/>
          <p14:tracePt t="128216" x="6775450" y="3816350"/>
          <p14:tracePt t="128233" x="6775450" y="3860800"/>
          <p14:tracePt t="128250" x="6769100" y="3892550"/>
          <p14:tracePt t="128266" x="6756400" y="3924300"/>
          <p14:tracePt t="128283" x="6750050" y="3956050"/>
          <p14:tracePt t="128300" x="6737350" y="3994150"/>
          <p14:tracePt t="128316" x="6724650" y="4032250"/>
          <p14:tracePt t="128333" x="6686550" y="4102100"/>
          <p14:tracePt t="128349" x="6648450" y="4152900"/>
          <p14:tracePt t="128366" x="6610350" y="4184650"/>
          <p14:tracePt t="128383" x="6572250" y="4222750"/>
          <p14:tracePt t="128399" x="6534150" y="4248150"/>
          <p14:tracePt t="128416" x="6496050" y="4273550"/>
          <p14:tracePt t="128433" x="6413500" y="4279900"/>
          <p14:tracePt t="128449" x="6324600" y="4292600"/>
          <p14:tracePt t="128466" x="6165850" y="4318000"/>
          <p14:tracePt t="128483" x="6064250" y="4330700"/>
          <p14:tracePt t="128499" x="5969000" y="4330700"/>
          <p14:tracePt t="128516" x="5911850" y="4330700"/>
          <p14:tracePt t="128533" x="5867400" y="4318000"/>
          <p14:tracePt t="128549" x="5835650" y="4318000"/>
          <p14:tracePt t="128566" x="5803900" y="4311650"/>
          <p14:tracePt t="128583" x="5765800" y="4298950"/>
          <p14:tracePt t="128599" x="5715000" y="4292600"/>
          <p14:tracePt t="128616" x="5645150" y="4292600"/>
          <p14:tracePt t="128633" x="5607050" y="4292600"/>
          <p14:tracePt t="128649" x="5556250" y="4292600"/>
          <p14:tracePt t="128666" x="5486400" y="4292600"/>
          <p14:tracePt t="128683" x="5410200" y="4292600"/>
          <p14:tracePt t="128699" x="5334000" y="4292600"/>
          <p14:tracePt t="128716" x="5200650" y="4292600"/>
          <p14:tracePt t="128732" x="5105400" y="4273550"/>
          <p14:tracePt t="128749" x="5035550" y="4267200"/>
          <p14:tracePt t="128766" x="4991100" y="4254500"/>
          <p14:tracePt t="128782" x="4972050" y="4248150"/>
          <p14:tracePt t="128799" x="4965700" y="4248150"/>
          <p14:tracePt t="129258" x="4972050" y="4235450"/>
          <p14:tracePt t="129266" x="4991100" y="4229100"/>
          <p14:tracePt t="129282" x="4997450" y="4222750"/>
          <p14:tracePt t="129290" x="5003800" y="4216400"/>
          <p14:tracePt t="129299" x="5003800" y="4210050"/>
          <p14:tracePt t="129315" x="5003800" y="4203700"/>
          <p14:tracePt t="129368" x="5003800" y="4191000"/>
          <p14:tracePt t="129385" x="4997450" y="4184650"/>
          <p14:tracePt t="129392" x="4997450" y="4178300"/>
          <p14:tracePt t="129400" x="4991100" y="4178300"/>
          <p14:tracePt t="129415" x="4978400" y="4165600"/>
          <p14:tracePt t="129432" x="4972050" y="4152900"/>
          <p14:tracePt t="129449" x="4965700" y="4133850"/>
          <p14:tracePt t="129465" x="4965700" y="4102100"/>
          <p14:tracePt t="129482" x="4972050" y="4070350"/>
          <p14:tracePt t="129499" x="4997450" y="4032250"/>
          <p14:tracePt t="129515" x="5029200" y="3987800"/>
          <p14:tracePt t="129532" x="5080000" y="3937000"/>
          <p14:tracePt t="129549" x="5105400" y="3898900"/>
          <p14:tracePt t="129565" x="5118100" y="3879850"/>
          <p14:tracePt t="129582" x="5130800" y="3854450"/>
          <p14:tracePt t="129599" x="5143500" y="3829050"/>
          <p14:tracePt t="129615" x="5162550" y="3803650"/>
          <p14:tracePt t="129632" x="5175250" y="3790950"/>
          <p14:tracePt t="129649" x="5194300" y="3771900"/>
          <p14:tracePt t="129665" x="5207000" y="3759200"/>
          <p14:tracePt t="129682" x="5232400" y="3740150"/>
          <p14:tracePt t="129698" x="5264150" y="3714750"/>
          <p14:tracePt t="129715" x="5270500" y="3708400"/>
          <p14:tracePt t="129732" x="5276850" y="3702050"/>
          <p14:tracePt t="129822" x="5270500" y="3702050"/>
          <p14:tracePt t="129838" x="5264150" y="3702050"/>
          <p14:tracePt t="129846" x="5251450" y="3702050"/>
          <p14:tracePt t="129854" x="5245100" y="3702050"/>
          <p14:tracePt t="129865" x="5226050" y="3702050"/>
          <p14:tracePt t="129881" x="5194300" y="3702050"/>
          <p14:tracePt t="129898" x="5156200" y="3702050"/>
          <p14:tracePt t="129915" x="5137150" y="3702050"/>
          <p14:tracePt t="129932" x="5124450" y="3702050"/>
          <p14:tracePt t="129948" x="5111750" y="3695700"/>
          <p14:tracePt t="129965" x="5099050" y="3689350"/>
          <p14:tracePt t="129981" x="5086350" y="3683000"/>
          <p14:tracePt t="129998" x="5060950" y="3683000"/>
          <p14:tracePt t="130015" x="5041900" y="3683000"/>
          <p14:tracePt t="130031" x="5035550" y="3683000"/>
          <p14:tracePt t="130048" x="5022850" y="3683000"/>
          <p14:tracePt t="130065" x="5016500" y="3683000"/>
          <p14:tracePt t="130160" x="5010150" y="3676650"/>
          <p14:tracePt t="130185" x="5003800" y="3670300"/>
          <p14:tracePt t="130206" x="4997450" y="3670300"/>
          <p14:tracePt t="130426" x="4997450" y="3663950"/>
          <p14:tracePt t="130442" x="5003800" y="3657600"/>
          <p14:tracePt t="130450" x="5003800" y="3651250"/>
          <p14:tracePt t="130476" x="5010150" y="3651250"/>
          <p14:tracePt t="130622" x="5022850" y="3638550"/>
          <p14:tracePt t="130630" x="5029200" y="3632200"/>
          <p14:tracePt t="130639" x="5035550" y="3632200"/>
          <p14:tracePt t="130647" x="5041900" y="3632200"/>
          <p14:tracePt t="130664" x="5054600" y="3619500"/>
          <p14:tracePt t="130681" x="5080000" y="3606800"/>
          <p14:tracePt t="130697" x="5118100" y="3594100"/>
          <p14:tracePt t="130714" x="5156200" y="3581400"/>
          <p14:tracePt t="130731" x="5219700" y="3568700"/>
          <p14:tracePt t="130747" x="5276850" y="3556000"/>
          <p14:tracePt t="130765" x="5359400" y="3543300"/>
          <p14:tracePt t="130781" x="5397500" y="3543300"/>
          <p14:tracePt t="130798" x="5448300" y="3543300"/>
          <p14:tracePt t="130814" x="5492750" y="3543300"/>
          <p14:tracePt t="130831" x="5556250" y="3543300"/>
          <p14:tracePt t="130848" x="5607050" y="3543300"/>
          <p14:tracePt t="130864" x="5645150" y="3543300"/>
          <p14:tracePt t="130881" x="5676900" y="3543300"/>
          <p14:tracePt t="130897" x="5702300" y="3549650"/>
          <p14:tracePt t="130914" x="5708650" y="3556000"/>
          <p14:tracePt t="130931" x="5721350" y="3556000"/>
          <p14:tracePt t="130947" x="5727700" y="3562350"/>
          <p14:tracePt t="130964" x="5734050" y="3568700"/>
          <p14:tracePt t="130981" x="5740400" y="3575050"/>
          <p14:tracePt t="130997" x="5753100" y="3594100"/>
          <p14:tracePt t="131014" x="5791200" y="3619500"/>
          <p14:tracePt t="131031" x="5803900" y="3644900"/>
          <p14:tracePt t="131047" x="5822950" y="3663950"/>
          <p14:tracePt t="131064" x="5829300" y="3670300"/>
          <p14:tracePt t="131080" x="5835650" y="3683000"/>
          <p14:tracePt t="131097" x="5842000" y="3689350"/>
          <p14:tracePt t="131114" x="5842000" y="3702050"/>
          <p14:tracePt t="131130" x="5835650" y="3708400"/>
          <p14:tracePt t="131147" x="5829300" y="3721100"/>
          <p14:tracePt t="131164" x="5797550" y="3740150"/>
          <p14:tracePt t="131180" x="5778500" y="3752850"/>
          <p14:tracePt t="131197" x="5772150" y="3759200"/>
          <p14:tracePt t="131214" x="5765800" y="3765550"/>
          <p14:tracePt t="131230" x="5746750" y="3778250"/>
          <p14:tracePt t="131247" x="5740400" y="3784600"/>
          <p14:tracePt t="131264" x="5727700" y="3797300"/>
          <p14:tracePt t="131280" x="5702300" y="3803650"/>
          <p14:tracePt t="131297" x="5676900" y="3816350"/>
          <p14:tracePt t="131314" x="5657850" y="3822700"/>
          <p14:tracePt t="131330" x="5638800" y="3829050"/>
          <p14:tracePt t="131347" x="5613400" y="3829050"/>
          <p14:tracePt t="131364" x="5581650" y="3835400"/>
          <p14:tracePt t="131381" x="5549900" y="3841750"/>
          <p14:tracePt t="131397" x="5524500" y="3841750"/>
          <p14:tracePt t="131414" x="5467350" y="3854450"/>
          <p14:tracePt t="131430" x="5435600" y="3854450"/>
          <p14:tracePt t="131447" x="5397500" y="3854450"/>
          <p14:tracePt t="131464" x="5359400" y="3854450"/>
          <p14:tracePt t="131480" x="5327650" y="3854450"/>
          <p14:tracePt t="131497" x="5295900" y="3854450"/>
          <p14:tracePt t="131514" x="5264150" y="3854450"/>
          <p14:tracePt t="131530" x="5245100" y="3848100"/>
          <p14:tracePt t="131547" x="5219700" y="3848100"/>
          <p14:tracePt t="131564" x="5187950" y="3848100"/>
          <p14:tracePt t="131580" x="5168900" y="3841750"/>
          <p14:tracePt t="131597" x="5143500" y="3841750"/>
          <p14:tracePt t="131613" x="5124450" y="3841750"/>
          <p14:tracePt t="131630" x="5105400" y="3841750"/>
          <p14:tracePt t="131647" x="5086350" y="3841750"/>
          <p14:tracePt t="131663" x="5067300" y="3841750"/>
          <p14:tracePt t="131680" x="5041900" y="3822700"/>
          <p14:tracePt t="131697" x="5022850" y="3822700"/>
          <p14:tracePt t="131713" x="5010150" y="3816350"/>
          <p14:tracePt t="131730" x="5003800" y="3810000"/>
          <p14:tracePt t="131746" x="4997450" y="3810000"/>
          <p14:tracePt t="131763" x="4991100" y="3810000"/>
          <p14:tracePt t="131807" x="4991100" y="3803650"/>
          <p14:tracePt t="131814" x="4984750" y="3803650"/>
          <p14:tracePt t="131830" x="4978400" y="3803650"/>
          <p14:tracePt t="131846" x="4965700" y="3790950"/>
          <p14:tracePt t="131863" x="4959350" y="3784600"/>
          <p14:tracePt t="131880" x="4946650" y="3771900"/>
          <p14:tracePt t="131913" x="4933950" y="3759200"/>
          <p14:tracePt t="131930" x="4927600" y="3759200"/>
          <p14:tracePt t="131963" x="4927600" y="3746500"/>
          <p14:tracePt t="131996" x="4921250" y="3746500"/>
          <p14:tracePt t="132013" x="4914900" y="3740150"/>
          <p14:tracePt t="132030" x="4914900" y="3733800"/>
          <p14:tracePt t="132046" x="4914900" y="3727450"/>
          <p14:tracePt t="132064" x="4914900" y="3714750"/>
          <p14:tracePt t="132080" x="4908550" y="3702050"/>
          <p14:tracePt t="132097" x="4908550" y="3695700"/>
          <p14:tracePt t="132386" x="4908550" y="3689350"/>
          <p14:tracePt t="132394" x="4908550" y="3683000"/>
          <p14:tracePt t="132410" x="4914900" y="3676650"/>
          <p14:tracePt t="132418" x="4921250" y="3670300"/>
          <p14:tracePt t="132429" x="4921250" y="3663950"/>
          <p14:tracePt t="132450" x="4927600" y="3663950"/>
          <p14:tracePt t="132668" x="4927600" y="3657600"/>
          <p14:tracePt t="132786" x="4940300" y="3644900"/>
          <p14:tracePt t="132795" x="4953000" y="3638550"/>
          <p14:tracePt t="132802" x="4965700" y="3638550"/>
          <p14:tracePt t="132812" x="4978400" y="3632200"/>
          <p14:tracePt t="132829" x="4997450" y="3619500"/>
          <p14:tracePt t="132846" x="5010150" y="3613150"/>
          <p14:tracePt t="132862" x="5016500" y="3613150"/>
          <p14:tracePt t="132879" x="5022850" y="3613150"/>
          <p14:tracePt t="132896" x="5035550" y="3613150"/>
          <p14:tracePt t="132912" x="5041900" y="3606800"/>
          <p14:tracePt t="132929" x="5054600" y="3600450"/>
          <p14:tracePt t="132946" x="5060950" y="3600450"/>
          <p14:tracePt t="132962" x="5073650" y="3600450"/>
          <p14:tracePt t="132979" x="5080000" y="3594100"/>
          <p14:tracePt t="132995" x="5092700" y="3587750"/>
          <p14:tracePt t="133012" x="5111750" y="3581400"/>
          <p14:tracePt t="133029" x="5143500" y="3575050"/>
          <p14:tracePt t="133045" x="5175250" y="3568700"/>
          <p14:tracePt t="133062" x="5219700" y="3568700"/>
          <p14:tracePt t="133079" x="5232400" y="3568700"/>
          <p14:tracePt t="133095" x="5251450" y="3568700"/>
          <p14:tracePt t="133112" x="5257800" y="3568700"/>
          <p14:tracePt t="133129" x="5270500" y="3568700"/>
          <p14:tracePt t="133145" x="5283200" y="3568700"/>
          <p14:tracePt t="133162" x="5314950" y="3568700"/>
          <p14:tracePt t="133179" x="5334000" y="3568700"/>
          <p14:tracePt t="133196" x="5359400" y="3568700"/>
          <p14:tracePt t="133212" x="5378450" y="3568700"/>
          <p14:tracePt t="133229" x="5384800" y="3568700"/>
          <p14:tracePt t="133245" x="5397500" y="3568700"/>
          <p14:tracePt t="133262" x="5403850" y="3568700"/>
          <p14:tracePt t="133279" x="5416550" y="3568700"/>
          <p14:tracePt t="133295" x="5422900" y="3568700"/>
          <p14:tracePt t="133312" x="5441950" y="3568700"/>
          <p14:tracePt t="133328" x="5448300" y="3575050"/>
          <p14:tracePt t="133345" x="5467350" y="3575050"/>
          <p14:tracePt t="133362" x="5480050" y="3575050"/>
          <p14:tracePt t="133378" x="5486400" y="3575050"/>
          <p14:tracePt t="133395" x="5505450" y="3575050"/>
          <p14:tracePt t="133412" x="5524500" y="3575050"/>
          <p14:tracePt t="133428" x="5530850" y="3581400"/>
          <p14:tracePt t="133445" x="5543550" y="3581400"/>
          <p14:tracePt t="133462" x="5556250" y="3581400"/>
          <p14:tracePt t="133478" x="5562600" y="3581400"/>
          <p14:tracePt t="133495" x="5568950" y="3581400"/>
          <p14:tracePt t="133512" x="5581650" y="3581400"/>
          <p14:tracePt t="133528" x="5588000" y="3581400"/>
          <p14:tracePt t="133545" x="5600700" y="3581400"/>
          <p14:tracePt t="133562" x="5613400" y="3581400"/>
          <p14:tracePt t="133578" x="5619750" y="3581400"/>
          <p14:tracePt t="133962" x="5626100" y="3581400"/>
          <p14:tracePt t="133970" x="5632450" y="3587750"/>
          <p14:tracePt t="133986" x="5638800" y="3594100"/>
          <p14:tracePt t="133995" x="5645150" y="3594100"/>
          <p14:tracePt t="134011" x="5651500" y="3600450"/>
          <p14:tracePt t="134064" x="5657850" y="3600450"/>
          <p14:tracePt t="134080" x="5664200" y="3600450"/>
          <p14:tracePt t="134088" x="5664200" y="3606800"/>
          <p14:tracePt t="134112" x="5670550" y="3613150"/>
          <p14:tracePt t="134128" x="5676900" y="3613150"/>
          <p14:tracePt t="134142" x="5683250" y="3613150"/>
          <p14:tracePt t="134174" x="5683250" y="3619500"/>
          <p14:tracePt t="134182" x="5695950" y="3632200"/>
          <p14:tracePt t="134190" x="5708650" y="3638550"/>
          <p14:tracePt t="134198" x="5708650" y="3644900"/>
          <p14:tracePt t="134211" x="5721350" y="3657600"/>
          <p14:tracePt t="134228" x="5734050" y="3670300"/>
          <p14:tracePt t="134244" x="5746750" y="3676650"/>
          <p14:tracePt t="134261" x="5753100" y="3676650"/>
          <p14:tracePt t="134278" x="5759450" y="3683000"/>
          <p14:tracePt t="134311" x="5759450" y="3689350"/>
          <p14:tracePt t="134449" x="5759450" y="3695700"/>
          <p14:tracePt t="134464" x="5753100" y="3714750"/>
          <p14:tracePt t="134472" x="5746750" y="3714750"/>
          <p14:tracePt t="134480" x="5746750" y="3721100"/>
          <p14:tracePt t="134494" x="5740400" y="3727450"/>
          <p14:tracePt t="134511" x="5727700" y="3733800"/>
          <p14:tracePt t="134527" x="5708650" y="3746500"/>
          <p14:tracePt t="134544" x="5702300" y="3759200"/>
          <p14:tracePt t="134561" x="5689600" y="3765550"/>
          <p14:tracePt t="134577" x="5676900" y="3778250"/>
          <p14:tracePt t="134594" x="5670550" y="3784600"/>
          <p14:tracePt t="134611" x="5657850" y="3797300"/>
          <p14:tracePt t="134627" x="5651500" y="3797300"/>
          <p14:tracePt t="134644" x="5638800" y="3803650"/>
          <p14:tracePt t="134661" x="5632450" y="3810000"/>
          <p14:tracePt t="134677" x="5607050" y="3816350"/>
          <p14:tracePt t="134694" x="5600700" y="3816350"/>
          <p14:tracePt t="134711" x="5588000" y="3816350"/>
          <p14:tracePt t="134727" x="5575300" y="3822700"/>
          <p14:tracePt t="134744" x="5568950" y="3822700"/>
          <p14:tracePt t="134761" x="5556250" y="3822700"/>
          <p14:tracePt t="134777" x="5524500" y="3829050"/>
          <p14:tracePt t="134794" x="5473700" y="3835400"/>
          <p14:tracePt t="134811" x="5448300" y="3841750"/>
          <p14:tracePt t="134827" x="5429250" y="3841750"/>
          <p14:tracePt t="134844" x="5391150" y="3848100"/>
          <p14:tracePt t="134861" x="5353050" y="3848100"/>
          <p14:tracePt t="134877" x="5308600" y="3848100"/>
          <p14:tracePt t="134894" x="5245100" y="3848100"/>
          <p14:tracePt t="134911" x="5187950" y="3835400"/>
          <p14:tracePt t="134927" x="5118100" y="3829050"/>
          <p14:tracePt t="134944" x="5086350" y="3822700"/>
          <p14:tracePt t="134960" x="5054600" y="3816350"/>
          <p14:tracePt t="134977" x="5016500" y="3810000"/>
          <p14:tracePt t="134994" x="4991100" y="3810000"/>
          <p14:tracePt t="135010" x="4965700" y="3810000"/>
          <p14:tracePt t="135027" x="4959350" y="3810000"/>
          <p14:tracePt t="135044" x="4953000" y="3810000"/>
          <p14:tracePt t="135084" x="4946650" y="3810000"/>
          <p14:tracePt t="135108" x="4946650" y="3803650"/>
          <p14:tracePt t="135123" x="4940300" y="3797300"/>
          <p14:tracePt t="135130" x="4933950" y="3797300"/>
          <p14:tracePt t="135146" x="4927600" y="3790950"/>
          <p14:tracePt t="135160" x="4921250" y="3784600"/>
          <p14:tracePt t="135177" x="4914900" y="3765550"/>
          <p14:tracePt t="135193" x="4902200" y="3759200"/>
          <p14:tracePt t="135210" x="4895850" y="3746500"/>
          <p14:tracePt t="135227" x="4895850" y="3740150"/>
          <p14:tracePt t="135243" x="4895850" y="3721100"/>
          <p14:tracePt t="135260" x="4914900" y="3702050"/>
          <p14:tracePt t="135277" x="4953000" y="3663950"/>
          <p14:tracePt t="135293" x="4984750" y="3632200"/>
          <p14:tracePt t="135310" x="5035550" y="3600450"/>
          <p14:tracePt t="135327" x="5067300" y="3575050"/>
          <p14:tracePt t="135343" x="5118100" y="3562350"/>
          <p14:tracePt t="135360" x="5207000" y="3549650"/>
          <p14:tracePt t="135377" x="5295900" y="3530600"/>
          <p14:tracePt t="135393" x="5372100" y="3530600"/>
          <p14:tracePt t="135410" x="5448300" y="3536950"/>
          <p14:tracePt t="135427" x="5499100" y="3549650"/>
          <p14:tracePt t="135444" x="5581650" y="3562350"/>
          <p14:tracePt t="135460" x="5613400" y="3562350"/>
          <p14:tracePt t="135477" x="5651500" y="3562350"/>
          <p14:tracePt t="135494" x="5683250" y="3568700"/>
          <p14:tracePt t="135510" x="5721350" y="3575050"/>
          <p14:tracePt t="135527" x="5746750" y="3587750"/>
          <p14:tracePt t="135543" x="5753100" y="3594100"/>
          <p14:tracePt t="135688" x="5753100" y="3606800"/>
          <p14:tracePt t="135696" x="5753100" y="3625850"/>
          <p14:tracePt t="135702" x="5753100" y="3644900"/>
          <p14:tracePt t="135710" x="5753100" y="3651250"/>
          <p14:tracePt t="135726" x="5746750" y="3670300"/>
          <p14:tracePt t="135743" x="5740400" y="3676650"/>
          <p14:tracePt t="135760" x="5727700" y="3683000"/>
          <p14:tracePt t="135776" x="5721350" y="3695700"/>
          <p14:tracePt t="135793" x="5708650" y="3702050"/>
          <p14:tracePt t="135810" x="5702300" y="3714750"/>
          <p14:tracePt t="135826" x="5689600" y="3721100"/>
          <p14:tracePt t="135843" x="5651500" y="3733800"/>
          <p14:tracePt t="135860" x="5594350" y="3752850"/>
          <p14:tracePt t="135876" x="5549900" y="3759200"/>
          <p14:tracePt t="135893" x="5518150" y="3759200"/>
          <p14:tracePt t="135909" x="5499100" y="3759200"/>
          <p14:tracePt t="135926" x="5480050" y="3759200"/>
          <p14:tracePt t="135943" x="5473700" y="3752850"/>
          <p14:tracePt t="135959" x="5461000" y="3752850"/>
          <p14:tracePt t="135976" x="5454650" y="3752850"/>
          <p14:tracePt t="135993" x="5448300" y="3752850"/>
          <p14:tracePt t="136010" x="5410200" y="3765550"/>
          <p14:tracePt t="136026" x="5372100" y="3771900"/>
          <p14:tracePt t="136043" x="5346700" y="3784600"/>
          <p14:tracePt t="136060" x="5302250" y="3790950"/>
          <p14:tracePt t="136076" x="5270500" y="3810000"/>
          <p14:tracePt t="136093" x="5232400" y="3829050"/>
          <p14:tracePt t="136110" x="5200650" y="3848100"/>
          <p14:tracePt t="136126" x="5137150" y="3886200"/>
          <p14:tracePt t="136143" x="5105400" y="3898900"/>
          <p14:tracePt t="136159" x="5067300" y="3917950"/>
          <p14:tracePt t="136176" x="5029200" y="3930650"/>
          <p14:tracePt t="136193" x="4997450" y="3943350"/>
          <p14:tracePt t="136209" x="4959350" y="3956050"/>
          <p14:tracePt t="136226" x="4933950" y="3956050"/>
          <p14:tracePt t="136243" x="4914900" y="3968750"/>
          <p14:tracePt t="136244" x="4908550" y="3975100"/>
          <p14:tracePt t="136259" x="4902200" y="3981450"/>
          <p14:tracePt t="136276" x="4895850" y="3981450"/>
          <p14:tracePt t="136293" x="4883150" y="3981450"/>
          <p14:tracePt t="136309" x="4870450" y="3994150"/>
          <p14:tracePt t="136326" x="4857750" y="4000500"/>
          <p14:tracePt t="136342" x="4826000" y="4013200"/>
          <p14:tracePt t="136359" x="4794250" y="4025900"/>
          <p14:tracePt t="136376" x="4756150" y="4038600"/>
          <p14:tracePt t="136393" x="4699000" y="4057650"/>
          <p14:tracePt t="136409" x="4667250" y="4064000"/>
          <p14:tracePt t="136426" x="4654550" y="4064000"/>
          <p14:tracePt t="136442" x="4648200" y="4070350"/>
          <p14:tracePt t="136459" x="4635500" y="4076700"/>
          <p14:tracePt t="136816" x="4635500" y="4083050"/>
          <p14:tracePt t="136832" x="4648200" y="4083050"/>
          <p14:tracePt t="136848" x="4654550" y="4089400"/>
          <p14:tracePt t="136856" x="4660900" y="4095750"/>
          <p14:tracePt t="136872" x="4667250" y="4095750"/>
          <p14:tracePt t="136880" x="4673600" y="4102100"/>
          <p14:tracePt t="136892" x="4679950" y="4102100"/>
          <p14:tracePt t="136909" x="4686300" y="4108450"/>
          <p14:tracePt t="136925" x="4699000" y="4108450"/>
          <p14:tracePt t="136942" x="4749800" y="4108450"/>
          <p14:tracePt t="136959" x="4800600" y="4095750"/>
          <p14:tracePt t="136975" x="4851400" y="4083050"/>
          <p14:tracePt t="136992" x="4902200" y="4070350"/>
          <p14:tracePt t="137009" x="4933950" y="4057650"/>
          <p14:tracePt t="137025" x="4972050" y="4044950"/>
          <p14:tracePt t="137042" x="4991100" y="4044950"/>
          <p14:tracePt t="137059" x="5022850" y="4044950"/>
          <p14:tracePt t="137075" x="5060950" y="4038600"/>
          <p14:tracePt t="137092" x="5111750" y="4025900"/>
          <p14:tracePt t="137109" x="5143500" y="4019550"/>
          <p14:tracePt t="137125" x="5181600" y="4013200"/>
          <p14:tracePt t="137142" x="5219700" y="4013200"/>
          <p14:tracePt t="137159" x="5251450" y="4013200"/>
          <p14:tracePt t="137175" x="5289550" y="4006850"/>
          <p14:tracePt t="137192" x="5340350" y="4006850"/>
          <p14:tracePt t="137209" x="5365750" y="4006850"/>
          <p14:tracePt t="137225" x="5384800" y="4006850"/>
          <p14:tracePt t="137242" x="5403850" y="4013200"/>
          <p14:tracePt t="137258" x="5416550" y="4013200"/>
          <p14:tracePt t="137275" x="5422900" y="4013200"/>
          <p14:tracePt t="137292" x="5441950" y="4013200"/>
          <p14:tracePt t="137308" x="5467350" y="4013200"/>
          <p14:tracePt t="137325" x="5492750" y="4013200"/>
          <p14:tracePt t="137342" x="5537200" y="4013200"/>
          <p14:tracePt t="137358" x="5562600" y="4025900"/>
          <p14:tracePt t="137375" x="5581650" y="4038600"/>
          <p14:tracePt t="137392" x="5600700" y="4044950"/>
          <p14:tracePt t="137408" x="5613400" y="4057650"/>
          <p14:tracePt t="137425" x="5645150" y="4070350"/>
          <p14:tracePt t="137442" x="5670550" y="4076700"/>
          <p14:tracePt t="137458" x="5689600" y="4089400"/>
          <p14:tracePt t="137475" x="5708650" y="4102100"/>
          <p14:tracePt t="137492" x="5721350" y="4102100"/>
          <p14:tracePt t="137508" x="5727700" y="4108450"/>
          <p14:tracePt t="137525" x="5740400" y="4114800"/>
          <p14:tracePt t="137541" x="5746750" y="4114800"/>
          <p14:tracePt t="137558" x="5759450" y="4127500"/>
          <p14:tracePt t="137575" x="5765800" y="4127500"/>
          <p14:tracePt t="137591" x="5772150" y="4133850"/>
          <p14:tracePt t="137608" x="5778500" y="4133850"/>
          <p14:tracePt t="138041" x="5791200" y="4133850"/>
          <p14:tracePt t="138048" x="5816600" y="4108450"/>
          <p14:tracePt t="138058" x="5854700" y="4089400"/>
          <p14:tracePt t="138074" x="5943600" y="4038600"/>
          <p14:tracePt t="138091" x="6019800" y="4013200"/>
          <p14:tracePt t="138108" x="6096000" y="4000500"/>
          <p14:tracePt t="138124" x="6140450" y="3994150"/>
          <p14:tracePt t="138141" x="6159500" y="3994150"/>
          <p14:tracePt t="138158" x="6165850" y="3994150"/>
          <p14:tracePt t="138314" x="6178550" y="3987800"/>
          <p14:tracePt t="138322" x="6184900" y="3987800"/>
          <p14:tracePt t="138338" x="6197600" y="3987800"/>
          <p14:tracePt t="138346" x="6203950" y="3981450"/>
          <p14:tracePt t="138358" x="6210300" y="3981450"/>
          <p14:tracePt t="138374" x="6223000" y="3981450"/>
          <p14:tracePt t="138391" x="6229350" y="3981450"/>
          <p14:tracePt t="138408" x="6235700" y="3981450"/>
          <p14:tracePt t="138534" x="6242050" y="3975100"/>
          <p14:tracePt t="138551" x="6261100" y="3975100"/>
          <p14:tracePt t="138564" x="6267450" y="3975100"/>
          <p14:tracePt t="138572" x="6273800" y="3975100"/>
          <p14:tracePt t="138588" x="6280150" y="3975100"/>
          <p14:tracePt t="138596" x="6286500" y="3975100"/>
          <p14:tracePt t="138607" x="6292850" y="3975100"/>
          <p14:tracePt t="138624" x="6292850" y="3981450"/>
          <p14:tracePt t="138641" x="6305550" y="3987800"/>
          <p14:tracePt t="138674" x="6311900" y="3987800"/>
          <p14:tracePt t="139139" x="6318250" y="3987800"/>
          <p14:tracePt t="139146" x="6324600" y="3987800"/>
          <p14:tracePt t="139160" x="6324600" y="3981450"/>
          <p14:tracePt t="139173" x="6324600" y="3975100"/>
          <p14:tracePt t="139200" x="6324600" y="3968750"/>
          <p14:tracePt t="139208" x="6330950" y="3962400"/>
          <p14:tracePt t="139223" x="6337300" y="3962400"/>
          <p14:tracePt t="139240" x="6350000" y="3943350"/>
          <p14:tracePt t="139257" x="6356350" y="3924300"/>
          <p14:tracePt t="139273" x="6369050" y="3917950"/>
          <p14:tracePt t="139290" x="6375400" y="3905250"/>
          <p14:tracePt t="139307" x="6388100" y="3905250"/>
          <p14:tracePt t="140181" x="6388100" y="3917950"/>
          <p14:tracePt t="140188" x="6381750" y="3937000"/>
          <p14:tracePt t="140196" x="6375400" y="3956050"/>
          <p14:tracePt t="140206" x="6369050" y="3968750"/>
          <p14:tracePt t="140223" x="6356350" y="3981450"/>
          <p14:tracePt t="140239" x="6337300" y="3994150"/>
          <p14:tracePt t="140256" x="6318250" y="4000500"/>
          <p14:tracePt t="140273" x="6305550" y="4013200"/>
          <p14:tracePt t="140289" x="6292850" y="4019550"/>
          <p14:tracePt t="140306" x="6280150" y="4032250"/>
          <p14:tracePt t="140322" x="6273800" y="4032250"/>
          <p14:tracePt t="141334" x="6267450" y="4032250"/>
          <p14:tracePt t="141348" x="6254750" y="4038600"/>
          <p14:tracePt t="141356" x="6229350" y="4051300"/>
          <p14:tracePt t="141364" x="6197600" y="4051300"/>
          <p14:tracePt t="141372" x="6146800" y="4051300"/>
          <p14:tracePt t="141388" x="6019800" y="4051300"/>
          <p14:tracePt t="141405" x="5848350" y="4044950"/>
          <p14:tracePt t="141421" x="5626100" y="4044950"/>
          <p14:tracePt t="141438" x="5416550" y="4044950"/>
          <p14:tracePt t="141455" x="5264150" y="4025900"/>
          <p14:tracePt t="141471" x="5130800" y="4025900"/>
          <p14:tracePt t="141488" x="5003800" y="4025900"/>
          <p14:tracePt t="141505" x="4864100" y="4025900"/>
          <p14:tracePt t="141521" x="4737100" y="4025900"/>
          <p14:tracePt t="141538" x="4603750" y="4038600"/>
          <p14:tracePt t="141555" x="4552950" y="4038600"/>
          <p14:tracePt t="141571" x="4508500" y="4044950"/>
          <p14:tracePt t="141588" x="4464050" y="4044950"/>
          <p14:tracePt t="141605" x="4432300" y="4044950"/>
          <p14:tracePt t="141621" x="4400550" y="4044950"/>
          <p14:tracePt t="141638" x="4356100" y="4051300"/>
          <p14:tracePt t="141655" x="4318000" y="4064000"/>
          <p14:tracePt t="141671" x="4286250" y="4070350"/>
          <p14:tracePt t="141688" x="4248150" y="4070350"/>
          <p14:tracePt t="141704" x="4241800" y="4070350"/>
          <p14:tracePt t="141721" x="4229100" y="4076700"/>
          <p14:tracePt t="141738" x="4222750" y="4076700"/>
          <p14:tracePt t="142071" x="4216400" y="4076700"/>
          <p14:tracePt t="142086" x="4210050" y="4076700"/>
          <p14:tracePt t="142094" x="4203700" y="4076700"/>
          <p14:tracePt t="142104" x="4197350" y="4076700"/>
          <p14:tracePt t="142121" x="4191000" y="4076700"/>
          <p14:tracePt t="142137" x="4184650" y="4076700"/>
          <p14:tracePt t="142154" x="4171950" y="4076700"/>
          <p14:tracePt t="142171" x="4165600" y="4076700"/>
          <p14:tracePt t="142187" x="4152900" y="4076700"/>
          <p14:tracePt t="142221" x="4146550" y="4076700"/>
          <p14:tracePt t="142237" x="4146550" y="4070350"/>
          <p14:tracePt t="142254" x="4140200" y="4070350"/>
          <p14:tracePt t="142290" x="4133850" y="4070350"/>
          <p14:tracePt t="142314" x="4127500" y="4070350"/>
          <p14:tracePt t="142322" x="4121150" y="4070350"/>
          <p14:tracePt t="142417" x="4114800" y="4070350"/>
          <p14:tracePt t="142424" x="4108450" y="4070350"/>
          <p14:tracePt t="142430" x="4102100" y="4070350"/>
          <p14:tracePt t="142446" x="4095750" y="4070350"/>
          <p14:tracePt t="142455" x="4089400" y="4070350"/>
          <p14:tracePt t="142470" x="4076700" y="4070350"/>
          <p14:tracePt t="142487" x="4070350" y="4064000"/>
          <p14:tracePt t="142504" x="4064000" y="4064000"/>
          <p14:tracePt t="142520" x="4057650" y="4064000"/>
          <p14:tracePt t="142596" x="4051300" y="4064000"/>
          <p14:tracePt t="142642" x="4044950" y="4064000"/>
          <p14:tracePt t="142736" x="4038600" y="4064000"/>
          <p14:tracePt t="142809" x="4025900" y="4064000"/>
          <p14:tracePt t="142816" x="4019550" y="4064000"/>
          <p14:tracePt t="142830" x="4013200" y="4064000"/>
          <p14:tracePt t="142838" x="4006850" y="4064000"/>
          <p14:tracePt t="142854" x="4000500" y="4064000"/>
          <p14:tracePt t="142870" x="3987800" y="4064000"/>
          <p14:tracePt t="143600" x="3987800" y="4070350"/>
          <p14:tracePt t="143614" x="4006850" y="4089400"/>
          <p14:tracePt t="143622" x="4032250" y="4089400"/>
          <p14:tracePt t="143630" x="4057650" y="4108450"/>
          <p14:tracePt t="143638" x="4102100" y="4114800"/>
          <p14:tracePt t="143653" x="4165600" y="4121150"/>
          <p14:tracePt t="143670" x="4597400" y="4127500"/>
          <p14:tracePt t="143686" x="5118100" y="4133850"/>
          <p14:tracePt t="143703" x="5816600" y="4159250"/>
          <p14:tracePt t="143719" x="6464300" y="4178300"/>
          <p14:tracePt t="143736" x="7080250" y="4229100"/>
          <p14:tracePt t="143753" x="7607300" y="4241800"/>
          <p14:tracePt t="143769" x="7842250" y="4229100"/>
          <p14:tracePt t="143786" x="7969250" y="4222750"/>
          <p14:tracePt t="143803" x="8001000" y="4210050"/>
          <p14:tracePt t="143819" x="8026400" y="4191000"/>
          <p14:tracePt t="143836" x="8032750" y="4184650"/>
          <p14:tracePt t="143853" x="8039100" y="4171950"/>
          <p14:tracePt t="143869" x="8051800" y="4165600"/>
          <p14:tracePt t="143886" x="8064500" y="4146550"/>
          <p14:tracePt t="143903" x="8089900" y="4146550"/>
          <p14:tracePt t="143919" x="8128000" y="4133850"/>
          <p14:tracePt t="143936" x="8178800" y="4114800"/>
          <p14:tracePt t="143953" x="8197850" y="4102100"/>
          <p14:tracePt t="143969" x="8204200" y="4102100"/>
          <p14:tracePt t="144063" x="8197850" y="4102100"/>
          <p14:tracePt t="144070" x="8185150" y="4108450"/>
          <p14:tracePt t="144078" x="8178800" y="4114800"/>
          <p14:tracePt t="144087" x="8172450" y="4114800"/>
          <p14:tracePt t="144103" x="8147050" y="4114800"/>
          <p14:tracePt t="144119" x="8102600" y="4114800"/>
          <p14:tracePt t="144136" x="8058150" y="4114800"/>
          <p14:tracePt t="144152" x="7988300" y="4121150"/>
          <p14:tracePt t="144169" x="7924800" y="4121150"/>
          <p14:tracePt t="144186" x="7835900" y="4121150"/>
          <p14:tracePt t="144202" x="7715250" y="4121150"/>
          <p14:tracePt t="144219" x="7670800" y="4121150"/>
          <p14:tracePt t="144236" x="7626350" y="4127500"/>
          <p14:tracePt t="144252" x="7594600" y="4133850"/>
          <p14:tracePt t="144269" x="7556500" y="4140200"/>
          <p14:tracePt t="144286" x="7543800" y="4140200"/>
          <p14:tracePt t="144302" x="7531100" y="4146550"/>
          <p14:tracePt t="144319" x="7518400" y="4152900"/>
          <p14:tracePt t="144336" x="7499350" y="4159250"/>
          <p14:tracePt t="144352" x="7486650" y="4159250"/>
          <p14:tracePt t="144369" x="7480300" y="4159250"/>
          <p14:tracePt t="144386" x="7467600" y="4159250"/>
          <p14:tracePt t="144402" x="7454900" y="4159250"/>
          <p14:tracePt t="144419" x="7435850" y="4159250"/>
          <p14:tracePt t="144436" x="7416800" y="4159250"/>
          <p14:tracePt t="144452" x="7397750" y="4159250"/>
          <p14:tracePt t="144469" x="7378700" y="4159250"/>
          <p14:tracePt t="144485" x="7372350" y="4159250"/>
          <p14:tracePt t="144502" x="7366000" y="4159250"/>
          <p14:tracePt t="144572" x="7359650" y="4159250"/>
          <p14:tracePt t="144589" x="7359650" y="4152900"/>
          <p14:tracePt t="144594" x="7346950" y="4146550"/>
          <p14:tracePt t="144603" x="7340600" y="4146550"/>
          <p14:tracePt t="144619" x="7321550" y="4140200"/>
          <p14:tracePt t="144635" x="7296150" y="4127500"/>
          <p14:tracePt t="144652" x="7264400" y="4114800"/>
          <p14:tracePt t="144669" x="7258050" y="4108450"/>
          <p14:tracePt t="144685" x="7245350" y="4102100"/>
          <p14:tracePt t="144702" x="7239000" y="4102100"/>
          <p14:tracePt t="144719" x="7232650" y="4095750"/>
          <p14:tracePt t="144752" x="7219950" y="4095750"/>
          <p14:tracePt t="144768" x="7213600" y="4095750"/>
          <p14:tracePt t="144785" x="7200900" y="4095750"/>
          <p14:tracePt t="144818" x="7194550" y="4095750"/>
          <p14:tracePt t="144835" x="7181850" y="4095750"/>
          <p14:tracePt t="144852" x="7175500" y="4095750"/>
          <p14:tracePt t="144868" x="7169150" y="4095750"/>
          <p14:tracePt t="144885" x="7162800" y="4095750"/>
          <p14:tracePt t="145059" x="7156450" y="4095750"/>
          <p14:tracePt t="145740" x="7162800" y="4089400"/>
          <p14:tracePt t="145756" x="7169150" y="4083050"/>
          <p14:tracePt t="145764" x="7181850" y="4083050"/>
          <p14:tracePt t="145781" x="7188200" y="4083050"/>
          <p14:tracePt t="145990" x="7194550" y="4083050"/>
          <p14:tracePt t="145999" x="7194550" y="4076700"/>
          <p14:tracePt t="146006" x="7207250" y="4076700"/>
          <p14:tracePt t="146017" x="7213600" y="4076700"/>
          <p14:tracePt t="146034" x="7232650" y="4070350"/>
          <p14:tracePt t="146051" x="7264400" y="4064000"/>
          <p14:tracePt t="146067" x="7308850" y="4064000"/>
          <p14:tracePt t="146084" x="7359650" y="4064000"/>
          <p14:tracePt t="146101" x="7372350" y="4064000"/>
          <p14:tracePt t="146117" x="7378700" y="4064000"/>
          <p14:tracePt t="146226" x="7385050" y="4064000"/>
          <p14:tracePt t="146250" x="7391400" y="4064000"/>
          <p14:tracePt t="146258" x="7397750" y="4064000"/>
          <p14:tracePt t="146272" x="7404100" y="4064000"/>
          <p14:tracePt t="146284" x="7410450" y="4064000"/>
          <p14:tracePt t="146301" x="7429500" y="4064000"/>
          <p14:tracePt t="146317" x="7435850" y="4064000"/>
          <p14:tracePt t="146334" x="7448550" y="4064000"/>
          <p14:tracePt t="146368" x="7454900" y="4064000"/>
          <p14:tracePt t="146705" x="7461250" y="4064000"/>
          <p14:tracePt t="146712" x="7461250" y="4070350"/>
          <p14:tracePt t="146720" x="7480300" y="4070350"/>
          <p14:tracePt t="146734" x="7486650" y="4076700"/>
          <p14:tracePt t="146750" x="7518400" y="4089400"/>
          <p14:tracePt t="146767" x="7543800" y="4102100"/>
          <p14:tracePt t="146783" x="7594600" y="4108450"/>
          <p14:tracePt t="146800" x="7639050" y="4121150"/>
          <p14:tracePt t="146817" x="7689850" y="4127500"/>
          <p14:tracePt t="146833" x="7747000" y="4146550"/>
          <p14:tracePt t="146850" x="7797800" y="4152900"/>
          <p14:tracePt t="146867" x="7823200" y="4152900"/>
          <p14:tracePt t="146883" x="7829550" y="4152900"/>
          <p14:tracePt t="147034" x="7835900" y="4152900"/>
          <p14:tracePt t="147050" x="7854950" y="4152900"/>
          <p14:tracePt t="147064" x="7867650" y="4152900"/>
          <p14:tracePt t="147072" x="7880350" y="4152900"/>
          <p14:tracePt t="147083" x="7886700" y="4152900"/>
          <p14:tracePt t="147100" x="7899400" y="4152900"/>
          <p14:tracePt t="147116" x="7912100" y="4152900"/>
          <p14:tracePt t="147133" x="7918450" y="4146550"/>
          <p14:tracePt t="147150" x="7931150" y="4146550"/>
          <p14:tracePt t="147166" x="7943850" y="4146550"/>
          <p14:tracePt t="147183" x="7950200" y="4146550"/>
          <p14:tracePt t="147200" x="7962900" y="4146550"/>
          <p14:tracePt t="147216" x="7969250" y="4146550"/>
          <p14:tracePt t="147233" x="7988300" y="4146550"/>
          <p14:tracePt t="147250" x="8007350" y="4146550"/>
          <p14:tracePt t="147266" x="8026400" y="4146550"/>
          <p14:tracePt t="147283" x="8032750" y="4146550"/>
          <p14:tracePt t="147300" x="8039100" y="4146550"/>
          <p14:tracePt t="147316" x="8051800" y="4140200"/>
          <p14:tracePt t="147333" x="8058150" y="4140200"/>
          <p14:tracePt t="147371" x="8064500" y="4140200"/>
          <p14:tracePt t="147383" x="8070850" y="4140200"/>
          <p14:tracePt t="147400" x="8077200" y="4140200"/>
          <p14:tracePt t="147416" x="8083550" y="4140200"/>
          <p14:tracePt t="147434" x="8089900" y="4140200"/>
          <p14:tracePt t="147676" x="8089900" y="4133850"/>
          <p14:tracePt t="147693" x="8096250" y="4133850"/>
          <p14:tracePt t="147700" x="8102600" y="4133850"/>
          <p14:tracePt t="147708" x="8121650" y="4133850"/>
          <p14:tracePt t="147716" x="8140700" y="4133850"/>
          <p14:tracePt t="147733" x="8172450" y="4133850"/>
          <p14:tracePt t="147749" x="8197850" y="4133850"/>
          <p14:tracePt t="147766" x="8223250" y="4133850"/>
          <p14:tracePt t="147783" x="8248650" y="4133850"/>
          <p14:tracePt t="147799" x="8267700" y="4133850"/>
          <p14:tracePt t="147816" x="8286750" y="4133850"/>
          <p14:tracePt t="147833" x="8299450" y="4127500"/>
          <p14:tracePt t="147850" x="8312150" y="4127500"/>
          <p14:tracePt t="147866" x="8318500" y="4127500"/>
          <p14:tracePt t="147913" x="8324850" y="4127500"/>
          <p14:tracePt t="147928" x="8331200" y="4127500"/>
          <p14:tracePt t="147944" x="8337550" y="4127500"/>
          <p14:tracePt t="147950" x="8343900" y="4127500"/>
          <p14:tracePt t="147966" x="8350250" y="4127500"/>
          <p14:tracePt t="147982" x="8362950" y="4127500"/>
          <p14:tracePt t="147999" x="8369300" y="4127500"/>
          <p14:tracePt t="148016" x="8375650" y="4127500"/>
          <p14:tracePt t="148032" x="8382000" y="4127500"/>
          <p14:tracePt t="148132" x="8388350" y="4127500"/>
          <p14:tracePt t="148140" x="8401050" y="4127500"/>
          <p14:tracePt t="148149" x="8407400" y="4127500"/>
          <p14:tracePt t="148166" x="8413750" y="4127500"/>
          <p14:tracePt t="148182" x="8426450" y="4127500"/>
          <p14:tracePt t="148199" x="8432800" y="4127500"/>
          <p14:tracePt t="148215" x="8445500" y="4127500"/>
          <p14:tracePt t="148249" x="8464550" y="4127500"/>
          <p14:tracePt t="148266" x="8470900" y="4127500"/>
          <p14:tracePt t="148282" x="8477250" y="4127500"/>
          <p14:tracePt t="148299" x="8489950" y="4127500"/>
          <p14:tracePt t="148315" x="8496300" y="4127500"/>
          <p14:tracePt t="148332" x="8509000" y="4127500"/>
          <p14:tracePt t="148349" x="8521700" y="4127500"/>
          <p14:tracePt t="148365" x="8528050" y="4127500"/>
          <p14:tracePt t="148382" x="8547100" y="4127500"/>
          <p14:tracePt t="148399" x="8559800" y="4127500"/>
          <p14:tracePt t="148444" x="8566150" y="4127500"/>
          <p14:tracePt t="148460" x="8572500" y="4127500"/>
          <p14:tracePt t="148468" x="8578850" y="4127500"/>
          <p14:tracePt t="148482" x="8578850" y="4133850"/>
          <p14:tracePt t="148499" x="8591550" y="4133850"/>
          <p14:tracePt t="148515" x="8597900" y="4133850"/>
          <p14:tracePt t="148532" x="8623300" y="4133850"/>
          <p14:tracePt t="148549" x="8629650" y="4133850"/>
          <p14:tracePt t="148565" x="8648700" y="4133850"/>
          <p14:tracePt t="148582" x="8655050" y="4133850"/>
          <p14:tracePt t="148599" x="8661400" y="4133850"/>
          <p14:tracePt t="148648" x="8667750" y="4133850"/>
          <p14:tracePt t="150326" x="8667750" y="4140200"/>
          <p14:tracePt t="150334" x="8648700" y="4152900"/>
          <p14:tracePt t="150342" x="8629650" y="4171950"/>
          <p14:tracePt t="150350" x="8604250" y="4184650"/>
          <p14:tracePt t="150364" x="8559800" y="4197350"/>
          <p14:tracePt t="150380" x="8407400" y="4222750"/>
          <p14:tracePt t="150397" x="8242300" y="4267200"/>
          <p14:tracePt t="150414" x="8039100" y="4292600"/>
          <p14:tracePt t="150430" x="7867650" y="4311650"/>
          <p14:tracePt t="150447" x="7677150" y="4324350"/>
          <p14:tracePt t="150464" x="7467600" y="4337050"/>
          <p14:tracePt t="150481" x="7277100" y="4356100"/>
          <p14:tracePt t="150498" x="7105650" y="4368800"/>
          <p14:tracePt t="150514" x="6921500" y="4394200"/>
          <p14:tracePt t="150531" x="6788150" y="4413250"/>
          <p14:tracePt t="150547" x="6648450" y="4425950"/>
          <p14:tracePt t="150564" x="6457950" y="4464050"/>
          <p14:tracePt t="150580" x="6280150" y="4476750"/>
          <p14:tracePt t="150597" x="6070600" y="4489450"/>
          <p14:tracePt t="150613" x="5880100" y="4489450"/>
          <p14:tracePt t="150630" x="5689600" y="4495800"/>
          <p14:tracePt t="150647" x="5486400" y="4483100"/>
          <p14:tracePt t="150663" x="5264150" y="4476750"/>
          <p14:tracePt t="150680" x="4972050" y="4470400"/>
          <p14:tracePt t="150697" x="4832350" y="4457700"/>
          <p14:tracePt t="150713" x="4743450" y="4457700"/>
          <p14:tracePt t="150730" x="4705350" y="4457700"/>
          <p14:tracePt t="150747" x="4679950" y="4457700"/>
          <p14:tracePt t="150763" x="4660900" y="4457700"/>
          <p14:tracePt t="150780" x="4654550" y="4457700"/>
          <p14:tracePt t="150797" x="4648200" y="4451350"/>
          <p14:tracePt t="150813" x="4635500" y="4445000"/>
          <p14:tracePt t="150830" x="4629150" y="4438650"/>
          <p14:tracePt t="150846" x="4622800" y="4432300"/>
          <p14:tracePt t="150863" x="4610100" y="4419600"/>
          <p14:tracePt t="150880" x="4591050" y="4413250"/>
          <p14:tracePt t="150897" x="4584700" y="4406900"/>
          <p14:tracePt t="150913" x="4565650" y="4394200"/>
          <p14:tracePt t="150930" x="4521200" y="4368800"/>
          <p14:tracePt t="150946" x="4483100" y="4356100"/>
          <p14:tracePt t="150963" x="4464050" y="4349750"/>
          <p14:tracePt t="150980" x="4425950" y="4337050"/>
          <p14:tracePt t="150996" x="4400550" y="4324350"/>
          <p14:tracePt t="151013" x="4368800" y="4318000"/>
          <p14:tracePt t="151030" x="4356100" y="4311650"/>
          <p14:tracePt t="151047" x="4343400" y="4305300"/>
          <p14:tracePt t="151063" x="4337050" y="4298950"/>
          <p14:tracePt t="151080" x="4324350" y="4298950"/>
          <p14:tracePt t="151096" x="4318000" y="4298950"/>
          <p14:tracePt t="151113" x="4305300" y="4292600"/>
          <p14:tracePt t="151130" x="4292600" y="4279900"/>
          <p14:tracePt t="151146" x="4279900" y="4273550"/>
          <p14:tracePt t="151163" x="4267200" y="4267200"/>
          <p14:tracePt t="151180" x="4248150" y="4260850"/>
          <p14:tracePt t="151196" x="4210050" y="4248150"/>
          <p14:tracePt t="151213" x="4178300" y="4235450"/>
          <p14:tracePt t="151230" x="4146550" y="4222750"/>
          <p14:tracePt t="151246" x="4114800" y="4210050"/>
          <p14:tracePt t="151263" x="4095750" y="4203700"/>
          <p14:tracePt t="151280" x="4076700" y="4191000"/>
          <p14:tracePt t="151296" x="4051300" y="4184650"/>
          <p14:tracePt t="151313" x="4032250" y="4178300"/>
          <p14:tracePt t="151329" x="4025900" y="4165600"/>
          <p14:tracePt t="151346" x="4013200" y="4165600"/>
          <p14:tracePt t="151363" x="4006850" y="4159250"/>
          <p14:tracePt t="151379" x="4000500" y="4159250"/>
          <p14:tracePt t="151396" x="3994150" y="4159250"/>
          <p14:tracePt t="151413" x="3987800" y="4152900"/>
          <p14:tracePt t="153470" x="3981450" y="4152900"/>
          <p14:tracePt t="153478" x="3962400" y="4171950"/>
          <p14:tracePt t="153486" x="3943350" y="4178300"/>
          <p14:tracePt t="153494" x="3937000" y="4184650"/>
          <p14:tracePt t="153511" x="3905250" y="4210050"/>
          <p14:tracePt t="153528" x="3867150" y="4248150"/>
          <p14:tracePt t="153544" x="3829050" y="4292600"/>
          <p14:tracePt t="153561" x="3784600" y="4349750"/>
          <p14:tracePt t="153577" x="3721100" y="4425950"/>
          <p14:tracePt t="153594" x="3657600" y="4502150"/>
          <p14:tracePt t="153611" x="3594100" y="4559300"/>
          <p14:tracePt t="153627" x="3536950" y="4610100"/>
          <p14:tracePt t="153644" x="3422650" y="4718050"/>
          <p14:tracePt t="153661" x="3321050" y="4787900"/>
          <p14:tracePt t="153679" x="3225800" y="4851400"/>
          <p14:tracePt t="153695" x="3130550" y="4908550"/>
          <p14:tracePt t="153711" x="3028950" y="4959350"/>
          <p14:tracePt t="153727" x="2927350" y="4991100"/>
          <p14:tracePt t="153744" x="2781300" y="5048250"/>
          <p14:tracePt t="153761" x="2692400" y="5099050"/>
          <p14:tracePt t="153778" x="2628900" y="5137150"/>
          <p14:tracePt t="153795" x="2578100" y="5181600"/>
          <p14:tracePt t="153811" x="2540000" y="5200650"/>
          <p14:tracePt t="153828" x="2527300" y="5207000"/>
          <p14:tracePt t="153844" x="2514600" y="5207000"/>
          <p14:tracePt t="153861" x="2508250" y="5213350"/>
          <p14:tracePt t="153877" x="2495550" y="5219700"/>
          <p14:tracePt t="153894" x="2482850" y="5238750"/>
          <p14:tracePt t="153911" x="2476500" y="5245100"/>
          <p14:tracePt t="154036" x="2470150" y="5245100"/>
          <p14:tracePt t="154050" x="2463800" y="5245100"/>
          <p14:tracePt t="154434" x="2470150" y="5238750"/>
          <p14:tracePt t="154442" x="2470150" y="5232400"/>
          <p14:tracePt t="154616" x="2476500" y="5232400"/>
          <p14:tracePt t="154624" x="2482850" y="5226050"/>
          <p14:tracePt t="154630" x="2514600" y="5181600"/>
          <p14:tracePt t="154643" x="2565400" y="5118100"/>
          <p14:tracePt t="154660" x="2673350" y="4946650"/>
          <p14:tracePt t="154677" x="2774950" y="4787900"/>
          <p14:tracePt t="154693" x="2794000" y="4775200"/>
          <p14:tracePt t="155024" x="2787650" y="4781550"/>
          <p14:tracePt t="155030" x="2787650" y="4787900"/>
          <p14:tracePt t="155043" x="2781300" y="4787900"/>
          <p14:tracePt t="155059" x="2774950" y="4800600"/>
          <p14:tracePt t="155076" x="2762250" y="4806950"/>
          <p14:tracePt t="155093" x="2749550" y="4819650"/>
          <p14:tracePt t="155110" x="2736850" y="4838700"/>
          <p14:tracePt t="155126" x="2724150" y="4857750"/>
          <p14:tracePt t="155143" x="2711450" y="4889500"/>
          <p14:tracePt t="155159" x="2698750" y="4921250"/>
          <p14:tracePt t="155176" x="2692400" y="4953000"/>
          <p14:tracePt t="155193" x="2679700" y="4984750"/>
          <p14:tracePt t="155209" x="2673350" y="4991100"/>
          <p14:tracePt t="155226" x="2667000" y="4997450"/>
          <p14:tracePt t="156034" x="2667000" y="5003800"/>
          <p14:tracePt t="158128" x="2660650" y="5003800"/>
          <p14:tracePt t="158144" x="2654300" y="5010150"/>
          <p14:tracePt t="158247" x="2654300" y="5016500"/>
          <p14:tracePt t="158356" x="2647950" y="5022850"/>
          <p14:tracePt t="158373" x="2647950" y="5029200"/>
          <p14:tracePt t="158386" x="2641600" y="5029200"/>
          <p14:tracePt t="158402" x="2641600" y="5035550"/>
          <p14:tracePt t="158410" x="2635250" y="5035550"/>
          <p14:tracePt t="158423" x="2635250" y="5041900"/>
          <p14:tracePt t="158480" x="2635250" y="5048250"/>
          <p14:tracePt t="159366" x="2635250" y="5054600"/>
          <p14:tracePt t="159382" x="2628900" y="5054600"/>
          <p14:tracePt t="159971" x="2628900" y="5060950"/>
          <p14:tracePt t="159978" x="2628900" y="5080000"/>
          <p14:tracePt t="159989" x="2628900" y="5092700"/>
          <p14:tracePt t="160005" x="2635250" y="5130800"/>
          <p14:tracePt t="160022" x="2641600" y="5168900"/>
          <p14:tracePt t="160039" x="2654300" y="5219700"/>
          <p14:tracePt t="160055" x="2673350" y="5308600"/>
          <p14:tracePt t="160072" x="2698750" y="5441950"/>
          <p14:tracePt t="160089" x="2711450" y="5549900"/>
          <p14:tracePt t="160105" x="2717800" y="5670550"/>
          <p14:tracePt t="160122" x="2724150" y="5765800"/>
          <p14:tracePt t="160138" x="2724150" y="5854700"/>
          <p14:tracePt t="160155" x="2724150" y="5918200"/>
          <p14:tracePt t="160172" x="2711450" y="5988050"/>
          <p14:tracePt t="160188" x="2698750" y="6026150"/>
          <p14:tracePt t="160205" x="2686050" y="6057900"/>
          <p14:tracePt t="160222" x="2673350" y="6102350"/>
          <p14:tracePt t="160238" x="2673350" y="6121400"/>
          <p14:tracePt t="160277" x="2673350" y="6127750"/>
          <p14:tracePt t="160288" x="2667000" y="6140450"/>
          <p14:tracePt t="160305" x="2654300" y="6153150"/>
          <p14:tracePt t="160322" x="2647950" y="6172200"/>
          <p14:tracePt t="160338" x="2635250" y="6210300"/>
          <p14:tracePt t="160355" x="2616200" y="6248400"/>
          <p14:tracePt t="160372" x="2609850" y="6261100"/>
          <p14:tracePt t="160388" x="2603500" y="6280150"/>
          <p14:tracePt t="160405" x="2590800" y="6292850"/>
          <p14:tracePt t="160421" x="2590800" y="6299200"/>
          <p14:tracePt t="160438" x="2584450" y="6305550"/>
          <p14:tracePt t="160660" x="2584450" y="6299200"/>
          <p14:tracePt t="160668" x="2584450" y="6280150"/>
          <p14:tracePt t="160676" x="2590800" y="6254750"/>
          <p14:tracePt t="160688" x="2597150" y="6229350"/>
          <p14:tracePt t="160705" x="2603500" y="6178550"/>
          <p14:tracePt t="160721" x="2616200" y="6121400"/>
          <p14:tracePt t="160738" x="2628900" y="6051550"/>
          <p14:tracePt t="160755" x="2641600" y="5962650"/>
          <p14:tracePt t="160771" x="2647950" y="5911850"/>
          <p14:tracePt t="160788" x="2647950" y="5886450"/>
          <p14:tracePt t="160805" x="2647950" y="5861050"/>
          <p14:tracePt t="160821" x="2647950" y="5829300"/>
          <p14:tracePt t="160838" x="2647950" y="5822950"/>
          <p14:tracePt t="160854" x="2654300" y="5810250"/>
          <p14:tracePt t="160958" x="2667000" y="5803900"/>
          <p14:tracePt t="160966" x="2673350" y="5803900"/>
          <p14:tracePt t="160974" x="2673350" y="5797550"/>
          <p14:tracePt t="164167" x="2660650" y="5797550"/>
          <p14:tracePt t="164174" x="2635250" y="5803900"/>
          <p14:tracePt t="164185" x="2609850" y="5810250"/>
          <p14:tracePt t="164202" x="2527300" y="5854700"/>
          <p14:tracePt t="164218" x="2438400" y="5918200"/>
          <p14:tracePt t="164235" x="2387600" y="5962650"/>
          <p14:tracePt t="164252" x="2362200" y="5975350"/>
          <p14:tracePt t="164354" x="2362200" y="5962650"/>
          <p14:tracePt t="164362" x="2368550" y="5905500"/>
          <p14:tracePt t="164370" x="2374900" y="5854700"/>
          <p14:tracePt t="164385" x="2381250" y="5810250"/>
          <p14:tracePt t="164401" x="2400300" y="5778500"/>
          <p14:tracePt t="164418" x="2425700" y="5759450"/>
          <p14:tracePt t="164435" x="2438400" y="5746750"/>
          <p14:tracePt t="164451" x="2451100" y="5721350"/>
          <p14:tracePt t="164468" x="2463800" y="5683250"/>
          <p14:tracePt t="164485" x="2470150" y="5619750"/>
          <p14:tracePt t="164501" x="2470150" y="5543550"/>
          <p14:tracePt t="164518" x="2463800" y="5492750"/>
          <p14:tracePt t="164535" x="2451100" y="5448300"/>
          <p14:tracePt t="164551" x="2432050" y="5403850"/>
          <p14:tracePt t="164568" x="2419350" y="5334000"/>
          <p14:tracePt t="164585" x="2406650" y="5276850"/>
          <p14:tracePt t="164601" x="2387600" y="5219700"/>
          <p14:tracePt t="164618" x="2362200" y="5175250"/>
          <p14:tracePt t="164635" x="2330450" y="5130800"/>
          <p14:tracePt t="164651" x="2305050" y="5099050"/>
          <p14:tracePt t="164668" x="2260600" y="5048250"/>
          <p14:tracePt t="164685" x="2241550" y="5010150"/>
          <p14:tracePt t="164701" x="2222500" y="4965700"/>
          <p14:tracePt t="164718" x="2203450" y="4933950"/>
          <p14:tracePt t="164734" x="2190750" y="4902200"/>
          <p14:tracePt t="164751" x="2184400" y="4895850"/>
          <p14:tracePt t="164768" x="2184400" y="4889500"/>
          <p14:tracePt t="164785" x="2184400" y="4870450"/>
          <p14:tracePt t="164801" x="2184400" y="4845050"/>
          <p14:tracePt t="164818" x="2184400" y="4787900"/>
          <p14:tracePt t="164834" x="2178050" y="4718050"/>
          <p14:tracePt t="164852" x="2146300" y="4629150"/>
          <p14:tracePt t="164869" x="2108200" y="4546600"/>
          <p14:tracePt t="164886" x="2076450" y="4489450"/>
          <p14:tracePt t="164902" x="2006600" y="4432300"/>
          <p14:tracePt t="164919" x="1943100" y="4394200"/>
          <p14:tracePt t="164936" x="1841500" y="4337050"/>
          <p14:tracePt t="164952" x="1714500" y="4267200"/>
          <p14:tracePt t="164969" x="1619250" y="4216400"/>
          <p14:tracePt t="164986" x="1530350" y="4165600"/>
          <p14:tracePt t="165002" x="1473200" y="4140200"/>
          <p14:tracePt t="165019" x="1403350" y="4102100"/>
          <p14:tracePt t="165036" x="1263650" y="4057650"/>
          <p14:tracePt t="165052" x="1206500" y="4044950"/>
          <p14:tracePt t="165069" x="1168400" y="4032250"/>
          <p14:tracePt t="165085" x="1136650" y="4025900"/>
          <p14:tracePt t="165102" x="1085850" y="4013200"/>
          <p14:tracePt t="165119" x="1028700" y="3987800"/>
          <p14:tracePt t="165135" x="958850" y="3975100"/>
          <p14:tracePt t="165152" x="889000" y="3962400"/>
          <p14:tracePt t="165169" x="831850" y="3949700"/>
          <p14:tracePt t="165186" x="742950" y="3924300"/>
          <p14:tracePt t="165202" x="717550" y="3905250"/>
          <p14:tracePt t="165218" x="698500" y="3892550"/>
          <p14:tracePt t="165235" x="692150" y="3879850"/>
          <p14:tracePt t="165251" x="679450" y="3873500"/>
          <p14:tracePt t="165268" x="673100" y="3860800"/>
          <p14:tracePt t="165284" x="660400" y="3854450"/>
          <p14:tracePt t="165302" x="660400" y="3848100"/>
          <p14:tracePt t="165319" x="660400" y="3835400"/>
          <p14:tracePt t="165335" x="647700" y="3822700"/>
          <p14:tracePt t="165352" x="647700" y="3810000"/>
          <p14:tracePt t="165368" x="647700" y="3803650"/>
          <p14:tracePt t="165385" x="647700" y="3797300"/>
          <p14:tracePt t="165418" x="647700" y="3790950"/>
          <p14:tracePt t="165435" x="654050" y="3778250"/>
          <p14:tracePt t="165452" x="666750" y="3765550"/>
          <p14:tracePt t="165468" x="673100" y="3759200"/>
          <p14:tracePt t="165485" x="685800" y="3752850"/>
          <p14:tracePt t="165502" x="685800" y="3740150"/>
          <p14:tracePt t="165518" x="692150" y="3733800"/>
          <p14:tracePt t="165624" x="698500" y="3727450"/>
          <p14:tracePt t="165632" x="704850" y="3721100"/>
          <p14:tracePt t="165648" x="711200" y="3721100"/>
          <p14:tracePt t="165656" x="717550" y="3714750"/>
          <p14:tracePt t="165718" x="717550" y="3708400"/>
          <p14:tracePt t="165836" x="711200" y="3708400"/>
          <p14:tracePt t="165844" x="704850" y="3708400"/>
          <p14:tracePt t="166314" x="723900" y="3702050"/>
          <p14:tracePt t="166323" x="736600" y="3695700"/>
          <p14:tracePt t="166333" x="755650" y="3689350"/>
          <p14:tracePt t="166351" x="793750" y="3676650"/>
          <p14:tracePt t="166368" x="831850" y="3663950"/>
          <p14:tracePt t="166384" x="882650" y="3651250"/>
          <p14:tracePt t="166401" x="908050" y="3644900"/>
          <p14:tracePt t="166418" x="914400" y="3644900"/>
          <p14:tracePt t="166488" x="920750" y="3651250"/>
          <p14:tracePt t="166494" x="927100" y="3670300"/>
          <p14:tracePt t="166502" x="933450" y="3695700"/>
          <p14:tracePt t="166518" x="939800" y="3746500"/>
          <p14:tracePt t="166534" x="939800" y="3797300"/>
          <p14:tracePt t="166551" x="939800" y="3835400"/>
          <p14:tracePt t="166567" x="939800" y="3867150"/>
          <p14:tracePt t="166584" x="927100" y="3892550"/>
          <p14:tracePt t="166601" x="914400" y="3924300"/>
          <p14:tracePt t="166617" x="895350" y="3956050"/>
          <p14:tracePt t="166634" x="863600" y="3994150"/>
          <p14:tracePt t="166651" x="812800" y="4032250"/>
          <p14:tracePt t="166667" x="762000" y="4051300"/>
          <p14:tracePt t="166684" x="704850" y="4070350"/>
          <p14:tracePt t="166701" x="666750" y="4083050"/>
          <p14:tracePt t="166717" x="660400" y="4083050"/>
          <p14:tracePt t="166734" x="654050" y="4083050"/>
          <p14:tracePt t="166800" x="647700" y="4083050"/>
          <p14:tracePt t="166808" x="641350" y="4083050"/>
          <p14:tracePt t="166817" x="635000" y="4083050"/>
          <p14:tracePt t="166834" x="635000" y="4076700"/>
          <p14:tracePt t="166851" x="628650" y="4076700"/>
          <p14:tracePt t="166902" x="622300" y="4070350"/>
          <p14:tracePt t="166918" x="622300" y="4064000"/>
          <p14:tracePt t="166927" x="615950" y="4057650"/>
          <p14:tracePt t="166934" x="615950" y="4051300"/>
          <p14:tracePt t="166950" x="609600" y="4044950"/>
          <p14:tracePt t="166967" x="603250" y="4032250"/>
          <p14:tracePt t="166984" x="596900" y="4019550"/>
          <p14:tracePt t="167000" x="590550" y="4006850"/>
          <p14:tracePt t="167017" x="584200" y="3981450"/>
          <p14:tracePt t="167034" x="584200" y="3949700"/>
          <p14:tracePt t="167050" x="584200" y="3917950"/>
          <p14:tracePt t="167067" x="590550" y="3886200"/>
          <p14:tracePt t="167084" x="609600" y="3829050"/>
          <p14:tracePt t="167100" x="615950" y="3822700"/>
          <p14:tracePt t="167117" x="622300" y="3816350"/>
          <p14:tracePt t="167134" x="628650" y="3803650"/>
          <p14:tracePt t="167150" x="641350" y="3797300"/>
          <p14:tracePt t="167167" x="654050" y="3778250"/>
          <p14:tracePt t="167184" x="692150" y="3752850"/>
          <p14:tracePt t="167200" x="730250" y="3727450"/>
          <p14:tracePt t="167217" x="768350" y="3695700"/>
          <p14:tracePt t="167233" x="819150" y="3663950"/>
          <p14:tracePt t="167250" x="901700" y="3632200"/>
          <p14:tracePt t="167267" x="952500" y="3619500"/>
          <p14:tracePt t="167283" x="977900" y="3619500"/>
          <p14:tracePt t="167300" x="990600" y="3619500"/>
          <p14:tracePt t="167333" x="996950" y="3619500"/>
          <p14:tracePt t="167367" x="996950" y="3625850"/>
          <p14:tracePt t="167381" x="996950" y="3638550"/>
          <p14:tracePt t="167388" x="996950" y="3663950"/>
          <p14:tracePt t="167400" x="996950" y="3689350"/>
          <p14:tracePt t="167417" x="996950" y="3733800"/>
          <p14:tracePt t="167433" x="996950" y="3784600"/>
          <p14:tracePt t="167450" x="990600" y="3803650"/>
          <p14:tracePt t="167467" x="984250" y="3816350"/>
          <p14:tracePt t="167483" x="977900" y="3822700"/>
          <p14:tracePt t="167500" x="965200" y="3829050"/>
          <p14:tracePt t="167517" x="958850" y="3835400"/>
          <p14:tracePt t="167533" x="939800" y="3848100"/>
          <p14:tracePt t="167550" x="914400" y="3854450"/>
          <p14:tracePt t="167566" x="895350" y="3867150"/>
          <p14:tracePt t="167583" x="882650" y="3873500"/>
          <p14:tracePt t="167640" x="876300" y="3873500"/>
          <p14:tracePt t="167678" x="869950" y="3873500"/>
          <p14:tracePt t="167686" x="869950" y="3867150"/>
          <p14:tracePt t="167703" x="869950" y="3860800"/>
          <p14:tracePt t="167710" x="869950" y="3854450"/>
          <p14:tracePt t="167726" x="869950" y="3841750"/>
          <p14:tracePt t="167734" x="869950" y="3822700"/>
          <p14:tracePt t="167750" x="869950" y="3790950"/>
          <p14:tracePt t="167766" x="869950" y="3765550"/>
          <p14:tracePt t="167783" x="869950" y="3733800"/>
          <p14:tracePt t="167800" x="869950" y="3708400"/>
          <p14:tracePt t="167816" x="876300" y="3689350"/>
          <p14:tracePt t="167833" x="882650" y="3670300"/>
          <p14:tracePt t="167850" x="882650" y="3663950"/>
          <p14:tracePt t="167866" x="882650" y="3657600"/>
          <p14:tracePt t="167883" x="882650" y="3638550"/>
          <p14:tracePt t="167900" x="882650" y="3625850"/>
          <p14:tracePt t="167916" x="882650" y="3613150"/>
          <p14:tracePt t="167933" x="882650" y="3606800"/>
          <p14:tracePt t="167948" x="876300" y="3594100"/>
          <p14:tracePt t="167966" x="876300" y="3587750"/>
          <p14:tracePt t="168103" x="869950" y="3587750"/>
          <p14:tracePt t="168110" x="869950" y="3606800"/>
          <p14:tracePt t="168118" x="863600" y="3625850"/>
          <p14:tracePt t="168133" x="857250" y="3651250"/>
          <p14:tracePt t="168149" x="844550" y="3721100"/>
          <p14:tracePt t="168166" x="819150" y="3816350"/>
          <p14:tracePt t="168183" x="806450" y="3886200"/>
          <p14:tracePt t="168199" x="793750" y="3943350"/>
          <p14:tracePt t="168216" x="781050" y="3987800"/>
          <p14:tracePt t="168233" x="774700" y="4013200"/>
          <p14:tracePt t="168249" x="762000" y="4019550"/>
          <p14:tracePt t="168266" x="749300" y="4038600"/>
          <p14:tracePt t="168283" x="742950" y="4044950"/>
          <p14:tracePt t="168299" x="736600" y="4051300"/>
          <p14:tracePt t="168316" x="730250" y="4064000"/>
          <p14:tracePt t="168333" x="723900" y="4070350"/>
          <p14:tracePt t="168456" x="730250" y="4057650"/>
          <p14:tracePt t="168462" x="742950" y="4038600"/>
          <p14:tracePt t="168470" x="755650" y="4019550"/>
          <p14:tracePt t="168482" x="762000" y="4006850"/>
          <p14:tracePt t="168499" x="793750" y="3949700"/>
          <p14:tracePt t="168516" x="819150" y="3892550"/>
          <p14:tracePt t="168532" x="838200" y="3841750"/>
          <p14:tracePt t="168549" x="850900" y="3797300"/>
          <p14:tracePt t="168566" x="863600" y="3746500"/>
          <p14:tracePt t="168582" x="869950" y="3714750"/>
          <p14:tracePt t="168599" x="869950" y="3702050"/>
          <p14:tracePt t="168616" x="869950" y="3676650"/>
          <p14:tracePt t="168632" x="863600" y="3663950"/>
          <p14:tracePt t="168649" x="863600" y="3644900"/>
          <p14:tracePt t="168666" x="863600" y="3638550"/>
          <p14:tracePt t="168776" x="863600" y="3676650"/>
          <p14:tracePt t="168784" x="850900" y="3721100"/>
          <p14:tracePt t="168792" x="844550" y="3752850"/>
          <p14:tracePt t="168800" x="838200" y="3778250"/>
          <p14:tracePt t="168816" x="825500" y="3841750"/>
          <p14:tracePt t="168832" x="812800" y="3930650"/>
          <p14:tracePt t="168849" x="787400" y="4019550"/>
          <p14:tracePt t="168865" x="781050" y="4057650"/>
          <p14:tracePt t="168882" x="774700" y="4076700"/>
          <p14:tracePt t="168997" x="768350" y="4070350"/>
          <p14:tracePt t="169005" x="768350" y="4032250"/>
          <p14:tracePt t="169015" x="762000" y="3975100"/>
          <p14:tracePt t="169032" x="749300" y="3886200"/>
          <p14:tracePt t="169049" x="742950" y="3803650"/>
          <p14:tracePt t="169065" x="742950" y="3702050"/>
          <p14:tracePt t="169082" x="742950" y="3619500"/>
          <p14:tracePt t="169099" x="742950" y="3613150"/>
          <p14:tracePt t="169115" x="742950" y="3606800"/>
          <p14:tracePt t="169224" x="742950" y="3619500"/>
          <p14:tracePt t="169232" x="742950" y="3651250"/>
          <p14:tracePt t="169240" x="742950" y="3689350"/>
          <p14:tracePt t="169249" x="742950" y="3708400"/>
          <p14:tracePt t="169265" x="742950" y="3759200"/>
          <p14:tracePt t="169282" x="742950" y="3797300"/>
          <p14:tracePt t="169298" x="749300" y="3835400"/>
          <p14:tracePt t="169315" x="749300" y="3860800"/>
          <p14:tracePt t="169332" x="749300" y="3867150"/>
          <p14:tracePt t="169348" x="749300" y="3886200"/>
          <p14:tracePt t="169365" x="755650" y="3898900"/>
          <p14:tracePt t="169382" x="755650" y="3905250"/>
          <p14:tracePt t="169398" x="755650" y="3911600"/>
          <p14:tracePt t="169858" x="762000" y="3905250"/>
          <p14:tracePt t="169866" x="768350" y="3892550"/>
          <p14:tracePt t="169874" x="768350" y="3873500"/>
          <p14:tracePt t="169882" x="781050" y="3854450"/>
          <p14:tracePt t="169898" x="800100" y="3803650"/>
          <p14:tracePt t="169915" x="812800" y="3752850"/>
          <p14:tracePt t="169931" x="838200" y="3695700"/>
          <p14:tracePt t="169948" x="844550" y="3644900"/>
          <p14:tracePt t="169965" x="850900" y="3600450"/>
          <p14:tracePt t="169982" x="863600" y="3556000"/>
          <p14:tracePt t="169998" x="869950" y="3524250"/>
          <p14:tracePt t="170015" x="876300" y="3511550"/>
          <p14:tracePt t="170031" x="882650" y="3505200"/>
          <p14:tracePt t="170048" x="889000" y="3498850"/>
          <p14:tracePt t="170065" x="895350" y="3492500"/>
          <p14:tracePt t="170298" x="895350" y="3511550"/>
          <p14:tracePt t="170306" x="895350" y="3524250"/>
          <p14:tracePt t="170314" x="889000" y="3543300"/>
          <p14:tracePt t="170331" x="876300" y="3581400"/>
          <p14:tracePt t="170347" x="869950" y="3619500"/>
          <p14:tracePt t="170364" x="869950" y="3670300"/>
          <p14:tracePt t="170381" x="863600" y="3702050"/>
          <p14:tracePt t="170397" x="857250" y="3727450"/>
          <p14:tracePt t="170414" x="857250" y="3752850"/>
          <p14:tracePt t="170431" x="857250" y="3759200"/>
          <p14:tracePt t="170449" x="850900" y="3771900"/>
          <p14:tracePt t="170464" x="850900" y="3778250"/>
          <p14:tracePt t="170481" x="838200" y="3797300"/>
          <p14:tracePt t="170497" x="831850" y="3822700"/>
          <p14:tracePt t="170514" x="819150" y="3829050"/>
          <p14:tracePt t="170531" x="812800" y="3841750"/>
          <p14:tracePt t="170547" x="812800" y="3848100"/>
          <p14:tracePt t="170564" x="806450" y="3860800"/>
          <p14:tracePt t="170581" x="800100" y="3873500"/>
          <p14:tracePt t="170628" x="800100" y="3879850"/>
          <p14:tracePt t="170634" x="800100" y="3886200"/>
          <p14:tracePt t="170647" x="793750" y="3892550"/>
          <p14:tracePt t="170664" x="787400" y="3898900"/>
          <p14:tracePt t="170681" x="781050" y="3911600"/>
          <p14:tracePt t="170697" x="768350" y="3937000"/>
          <p14:tracePt t="170714" x="717550" y="3987800"/>
          <p14:tracePt t="170730" x="698500" y="4019550"/>
          <p14:tracePt t="170747" x="685800" y="4032250"/>
          <p14:tracePt t="170894" x="685800" y="4019550"/>
          <p14:tracePt t="170902" x="704850" y="3981450"/>
          <p14:tracePt t="170914" x="711200" y="3930650"/>
          <p14:tracePt t="170930" x="730250" y="3841750"/>
          <p14:tracePt t="170947" x="742950" y="3752850"/>
          <p14:tracePt t="170964" x="762000" y="3670300"/>
          <p14:tracePt t="170980" x="774700" y="3632200"/>
          <p14:tracePt t="170997" x="781050" y="3613150"/>
          <p14:tracePt t="171030" x="781050" y="3606800"/>
          <p14:tracePt t="171145" x="781050" y="3619500"/>
          <p14:tracePt t="171152" x="781050" y="3644900"/>
          <p14:tracePt t="171164" x="781050" y="3663950"/>
          <p14:tracePt t="171180" x="781050" y="3683000"/>
          <p14:tracePt t="171197" x="774700" y="3689350"/>
          <p14:tracePt t="171213" x="774700" y="3702050"/>
          <p14:tracePt t="171230" x="768350" y="3708400"/>
          <p14:tracePt t="171263" x="768350" y="3721100"/>
          <p14:tracePt t="171280" x="768350" y="3727450"/>
          <p14:tracePt t="171297" x="768350" y="3733800"/>
          <p14:tracePt t="171756" x="768350" y="3752850"/>
          <p14:tracePt t="171764" x="768350" y="3790950"/>
          <p14:tracePt t="171772" x="768350" y="3835400"/>
          <p14:tracePt t="171780" x="768350" y="3867150"/>
          <p14:tracePt t="171796" x="781050" y="3956050"/>
          <p14:tracePt t="171813" x="781050" y="4013200"/>
          <p14:tracePt t="171829" x="787400" y="4057650"/>
          <p14:tracePt t="171846" x="787400" y="4076700"/>
          <p14:tracePt t="171863" x="787400" y="4083050"/>
          <p14:tracePt t="171879" x="787400" y="4089400"/>
          <p14:tracePt t="171896" x="787400" y="4095750"/>
          <p14:tracePt t="171913" x="787400" y="4102100"/>
          <p14:tracePt t="172030" x="800100" y="4089400"/>
          <p14:tracePt t="172039" x="806450" y="4076700"/>
          <p14:tracePt t="172046" x="812800" y="4051300"/>
          <p14:tracePt t="172063" x="812800" y="3994150"/>
          <p14:tracePt t="172079" x="825500" y="3917950"/>
          <p14:tracePt t="172096" x="831850" y="3867150"/>
          <p14:tracePt t="172113" x="838200" y="3835400"/>
          <p14:tracePt t="172129" x="838200" y="3797300"/>
          <p14:tracePt t="172146" x="838200" y="3771900"/>
          <p14:tracePt t="172163" x="838200" y="3759200"/>
          <p14:tracePt t="172179" x="838200" y="3721100"/>
          <p14:tracePt t="172196" x="838200" y="3670300"/>
          <p14:tracePt t="172213" x="844550" y="3651250"/>
          <p14:tracePt t="172229" x="844550" y="3638550"/>
          <p14:tracePt t="172314" x="850900" y="3632200"/>
          <p14:tracePt t="172320" x="869950" y="3613150"/>
          <p14:tracePt t="172329" x="889000" y="3600450"/>
          <p14:tracePt t="172346" x="971550" y="3562350"/>
          <p14:tracePt t="172362" x="1117600" y="3498850"/>
          <p14:tracePt t="172379" x="1270000" y="3460750"/>
          <p14:tracePt t="172396" x="1390650" y="3435350"/>
          <p14:tracePt t="172412" x="1422400" y="3429000"/>
          <p14:tracePt t="172429" x="1428750" y="3429000"/>
          <p14:tracePt t="172446" x="1428750" y="3416300"/>
          <p14:tracePt t="172486" x="1416050" y="3429000"/>
          <p14:tracePt t="172496" x="1409700" y="3429000"/>
          <p14:tracePt t="172512" x="1397000" y="3441700"/>
          <p14:tracePt t="172529" x="1390650" y="3448050"/>
          <p14:tracePt t="172546" x="1371600" y="3460750"/>
          <p14:tracePt t="172562" x="1333500" y="3467100"/>
          <p14:tracePt t="172579" x="1289050" y="3473450"/>
          <p14:tracePt t="172596" x="1225550" y="3492500"/>
          <p14:tracePt t="172612" x="1181100" y="3498850"/>
          <p14:tracePt t="172629" x="1117600" y="3524250"/>
          <p14:tracePt t="172645" x="1073150" y="3549650"/>
          <p14:tracePt t="172662" x="1047750" y="3562350"/>
          <p14:tracePt t="172679" x="1028700" y="3568700"/>
          <p14:tracePt t="172695" x="1022350" y="3568700"/>
          <p14:tracePt t="172712" x="1009650" y="3581400"/>
          <p14:tracePt t="172729" x="984250" y="3594100"/>
          <p14:tracePt t="172746" x="971550" y="3606800"/>
          <p14:tracePt t="172762" x="958850" y="3613150"/>
          <p14:tracePt t="172779" x="952500" y="3625850"/>
          <p14:tracePt t="172795" x="939800" y="3632200"/>
          <p14:tracePt t="172829" x="933450" y="3638550"/>
          <p14:tracePt t="172894" x="927100" y="3644900"/>
          <p14:tracePt t="172908" x="927100" y="3651250"/>
          <p14:tracePt t="172916" x="920750" y="3657600"/>
          <p14:tracePt t="172928" x="914400" y="3657600"/>
          <p14:tracePt t="173098" x="908050" y="3657600"/>
          <p14:tracePt t="173128" x="901700" y="3657600"/>
          <p14:tracePt t="173192" x="895350" y="3657600"/>
          <p14:tracePt t="173206" x="889000" y="3657600"/>
          <p14:tracePt t="173230" x="882650" y="3657600"/>
          <p14:tracePt t="173238" x="882650" y="3651250"/>
          <p14:tracePt t="173254" x="876300" y="3644900"/>
          <p14:tracePt t="173272" x="869950" y="3638550"/>
          <p14:tracePt t="173278" x="863600" y="3632200"/>
          <p14:tracePt t="173300" x="857250" y="3632200"/>
          <p14:tracePt t="173402" x="850900" y="3632200"/>
          <p14:tracePt t="173662" x="844550" y="3638550"/>
          <p14:tracePt t="173670" x="844550" y="3651250"/>
          <p14:tracePt t="173679" x="838200" y="3651250"/>
          <p14:tracePt t="173695" x="831850" y="3663950"/>
          <p14:tracePt t="173711" x="825500" y="3689350"/>
          <p14:tracePt t="173728" x="812800" y="3727450"/>
          <p14:tracePt t="173745" x="806450" y="3752850"/>
          <p14:tracePt t="173761" x="800100" y="3778250"/>
          <p14:tracePt t="173778" x="793750" y="3803650"/>
          <p14:tracePt t="173795" x="781050" y="3822700"/>
          <p14:tracePt t="173811" x="762000" y="3860800"/>
          <p14:tracePt t="173828" x="755650" y="3892550"/>
          <p14:tracePt t="173844" x="742950" y="3917950"/>
          <p14:tracePt t="173860" x="730250" y="3956050"/>
          <p14:tracePt t="173877" x="717550" y="3975100"/>
          <p14:tracePt t="173894" x="711200" y="4006850"/>
          <p14:tracePt t="173910" x="704850" y="4019550"/>
          <p14:tracePt t="173928" x="692150" y="4032250"/>
          <p14:tracePt t="173944" x="692150" y="4044950"/>
          <p14:tracePt t="174078" x="698500" y="4038600"/>
          <p14:tracePt t="174087" x="711200" y="4019550"/>
          <p14:tracePt t="174094" x="723900" y="4000500"/>
          <p14:tracePt t="174111" x="749300" y="3949700"/>
          <p14:tracePt t="174127" x="762000" y="3911600"/>
          <p14:tracePt t="174144" x="768350" y="3867150"/>
          <p14:tracePt t="174161" x="774700" y="3835400"/>
          <p14:tracePt t="174178" x="774700" y="3816350"/>
          <p14:tracePt t="174194" x="774700" y="3803650"/>
          <p14:tracePt t="174211" x="774700" y="3797300"/>
          <p14:tracePt t="174304" x="781050" y="3797300"/>
          <p14:tracePt t="174312" x="781050" y="3790950"/>
          <p14:tracePt t="174321" x="781050" y="3784600"/>
          <p14:tracePt t="174337" x="781050" y="3778250"/>
          <p14:tracePt t="174344" x="781050" y="3771900"/>
          <p14:tracePt t="174361" x="781050" y="3765550"/>
          <p14:tracePt t="174377" x="787400" y="3752850"/>
          <p14:tracePt t="174478" x="787400" y="3771900"/>
          <p14:tracePt t="174484" x="781050" y="3790950"/>
          <p14:tracePt t="174494" x="781050" y="3816350"/>
          <p14:tracePt t="174511" x="781050" y="3860800"/>
          <p14:tracePt t="174527" x="781050" y="3879850"/>
          <p14:tracePt t="174544" x="781050" y="3886200"/>
          <p14:tracePt t="174560" x="781050" y="3892550"/>
          <p14:tracePt t="174667" x="781050" y="3886200"/>
          <p14:tracePt t="174720" x="768350" y="3911600"/>
          <p14:tracePt t="174728" x="742950" y="3968750"/>
          <p14:tracePt t="174736" x="717550" y="4032250"/>
          <p14:tracePt t="174745" x="698500" y="4089400"/>
          <p14:tracePt t="174760" x="654050" y="4241800"/>
          <p14:tracePt t="174777" x="628650" y="4381500"/>
          <p14:tracePt t="174794" x="622300" y="4508500"/>
          <p14:tracePt t="174810" x="622300" y="4648200"/>
          <p14:tracePt t="174827" x="603250" y="4768850"/>
          <p14:tracePt t="174842" x="590550" y="4838700"/>
          <p14:tracePt t="174860" x="577850" y="4889500"/>
          <p14:tracePt t="174876" x="565150" y="4927600"/>
          <p14:tracePt t="174892" x="546100" y="5022850"/>
          <p14:tracePt t="174909" x="533400" y="5099050"/>
          <p14:tracePt t="174926" x="514350" y="5219700"/>
          <p14:tracePt t="174942" x="508000" y="5327650"/>
          <p14:tracePt t="174959" x="508000" y="5403850"/>
          <p14:tracePt t="174976" x="495300" y="5461000"/>
          <p14:tracePt t="174992" x="488950" y="5505450"/>
          <p14:tracePt t="175009" x="488950" y="5511800"/>
          <p14:tracePt t="175042" x="482600" y="5511800"/>
          <p14:tracePt t="175112" x="476250" y="5511800"/>
          <p14:tracePt t="175120" x="469900" y="5511800"/>
          <p14:tracePt t="175128" x="463550" y="5492750"/>
          <p14:tracePt t="175142" x="457200" y="5492750"/>
          <p14:tracePt t="175159" x="450850" y="5480050"/>
          <p14:tracePt t="175175" x="438150" y="5467350"/>
          <p14:tracePt t="175192" x="431800" y="5461000"/>
          <p14:tracePt t="175284" x="431800" y="5467350"/>
          <p14:tracePt t="175292" x="425450" y="5492750"/>
          <p14:tracePt t="175300" x="419100" y="5524500"/>
          <p14:tracePt t="175309" x="412750" y="5562600"/>
          <p14:tracePt t="175325" x="406400" y="5638800"/>
          <p14:tracePt t="175342" x="393700" y="5695950"/>
          <p14:tracePt t="175359" x="387350" y="5746750"/>
          <p14:tracePt t="175375" x="381000" y="5784850"/>
          <p14:tracePt t="175392" x="374650" y="5835650"/>
          <p14:tracePt t="175409" x="374650" y="5880100"/>
          <p14:tracePt t="175425" x="368300" y="5918200"/>
          <p14:tracePt t="175442" x="368300" y="5981700"/>
          <p14:tracePt t="175459" x="368300" y="6019800"/>
          <p14:tracePt t="175475" x="368300" y="6051550"/>
          <p14:tracePt t="175492" x="368300" y="6064250"/>
          <p14:tracePt t="175508" x="368300" y="6070600"/>
          <p14:tracePt t="175786" x="368300" y="6089650"/>
          <p14:tracePt t="175794" x="368300" y="6108700"/>
          <p14:tracePt t="175802" x="381000" y="6140450"/>
          <p14:tracePt t="175810" x="387350" y="6159500"/>
          <p14:tracePt t="175825" x="387350" y="6178550"/>
          <p14:tracePt t="175841" x="400050" y="6210300"/>
          <p14:tracePt t="175858" x="412750" y="6223000"/>
          <p14:tracePt t="175904" x="419100" y="6223000"/>
          <p14:tracePt t="175920" x="457200" y="6197600"/>
          <p14:tracePt t="175929" x="501650" y="6178550"/>
          <p14:tracePt t="175942" x="539750" y="6153150"/>
          <p14:tracePt t="175958" x="742950" y="6051550"/>
          <p14:tracePt t="175975" x="927100" y="5975350"/>
          <p14:tracePt t="175992" x="1130300" y="5880100"/>
          <p14:tracePt t="176008" x="1276350" y="5772150"/>
          <p14:tracePt t="176025" x="1397000" y="5670550"/>
          <p14:tracePt t="176042" x="1524000" y="5594350"/>
          <p14:tracePt t="176058" x="1619250" y="5543550"/>
          <p14:tracePt t="176075" x="1689100" y="5524500"/>
          <p14:tracePt t="176091" x="1720850" y="5505450"/>
          <p14:tracePt t="176108" x="1746250" y="5486400"/>
          <p14:tracePt t="176125" x="1778000" y="5461000"/>
          <p14:tracePt t="176141" x="1803400" y="5441950"/>
          <p14:tracePt t="176158" x="1847850" y="5422900"/>
          <p14:tracePt t="176174" x="1892300" y="5410200"/>
          <p14:tracePt t="176192" x="1943100" y="5391150"/>
          <p14:tracePt t="176208" x="2006600" y="5384800"/>
          <p14:tracePt t="176224" x="2089150" y="5372100"/>
          <p14:tracePt t="176241" x="2152650" y="5372100"/>
          <p14:tracePt t="176258" x="2222500" y="5359400"/>
          <p14:tracePt t="176274" x="2286000" y="5346700"/>
          <p14:tracePt t="176291" x="2374900" y="5340350"/>
          <p14:tracePt t="176308" x="2463800" y="5321300"/>
          <p14:tracePt t="176324" x="2533650" y="5308600"/>
          <p14:tracePt t="176341" x="2584450" y="5302250"/>
          <p14:tracePt t="176358" x="2635250" y="5302250"/>
          <p14:tracePt t="176374" x="2641600" y="5295900"/>
          <p14:tracePt t="176391" x="2647950" y="5289550"/>
          <p14:tracePt t="176408" x="2654300" y="5283200"/>
          <p14:tracePt t="176424" x="2667000" y="5270500"/>
          <p14:tracePt t="176441" x="2673350" y="5264150"/>
          <p14:tracePt t="176458" x="2679700" y="5251450"/>
          <p14:tracePt t="176492" x="2686050" y="5251450"/>
          <p14:tracePt t="176516" x="2686050" y="5245100"/>
          <p14:tracePt t="176546" x="2692400" y="5238750"/>
          <p14:tracePt t="176555" x="2698750" y="5232400"/>
          <p14:tracePt t="176570" x="2698750" y="5226050"/>
          <p14:tracePt t="176578" x="2705100" y="5219700"/>
          <p14:tracePt t="176594" x="2705100" y="5213350"/>
          <p14:tracePt t="176607" x="2705100" y="5207000"/>
          <p14:tracePt t="176624" x="2705100" y="5200650"/>
          <p14:tracePt t="176641" x="2711450" y="5194300"/>
          <p14:tracePt t="176798" x="2698750" y="5194300"/>
          <p14:tracePt t="176806" x="2679700" y="5194300"/>
          <p14:tracePt t="176814" x="2654300" y="5194300"/>
          <p14:tracePt t="176824" x="2641600" y="5194300"/>
          <p14:tracePt t="176841" x="2597150" y="5194300"/>
          <p14:tracePt t="176857" x="2559050" y="5194300"/>
          <p14:tracePt t="176874" x="2508250" y="5194300"/>
          <p14:tracePt t="176891" x="2470150" y="5194300"/>
          <p14:tracePt t="176907" x="2419350" y="5194300"/>
          <p14:tracePt t="176924" x="2349500" y="5200650"/>
          <p14:tracePt t="176940" x="2305050" y="5200650"/>
          <p14:tracePt t="176957" x="2266950" y="5200650"/>
          <p14:tracePt t="176974" x="2235200" y="5200650"/>
          <p14:tracePt t="176990" x="2216150" y="5200650"/>
          <p14:tracePt t="177007" x="2197100" y="5207000"/>
          <p14:tracePt t="177024" x="2165350" y="5207000"/>
          <p14:tracePt t="177040" x="2133600" y="5213350"/>
          <p14:tracePt t="177057" x="2082800" y="5213350"/>
          <p14:tracePt t="177074" x="2038350" y="5207000"/>
          <p14:tracePt t="177091" x="2006600" y="5194300"/>
          <p14:tracePt t="177108" x="1968500" y="5181600"/>
          <p14:tracePt t="177125" x="1936750" y="5168900"/>
          <p14:tracePt t="177141" x="1892300" y="5156200"/>
          <p14:tracePt t="177158" x="1860550" y="5143500"/>
          <p14:tracePt t="177174" x="1797050" y="5130800"/>
          <p14:tracePt t="177191" x="1758950" y="5118100"/>
          <p14:tracePt t="177207" x="1714500" y="5105400"/>
          <p14:tracePt t="177224" x="1670050" y="5099050"/>
          <p14:tracePt t="177241" x="1619250" y="5099050"/>
          <p14:tracePt t="177257" x="1562100" y="5099050"/>
          <p14:tracePt t="177273" x="1485900" y="5099050"/>
          <p14:tracePt t="177290" x="1397000" y="5111750"/>
          <p14:tracePt t="177292" x="1352550" y="5124450"/>
          <p14:tracePt t="177307" x="1308100" y="5124450"/>
          <p14:tracePt t="177324" x="1187450" y="5118100"/>
          <p14:tracePt t="177340" x="1130300" y="5118100"/>
          <p14:tracePt t="177357" x="1092200" y="5118100"/>
          <p14:tracePt t="177373" x="1047750" y="5118100"/>
          <p14:tracePt t="177390" x="990600" y="5130800"/>
          <p14:tracePt t="177407" x="939800" y="5143500"/>
          <p14:tracePt t="177423" x="895350" y="5149850"/>
          <p14:tracePt t="177440" x="825500" y="5168900"/>
          <p14:tracePt t="177457" x="787400" y="5181600"/>
          <p14:tracePt t="177473" x="736600" y="5194300"/>
          <p14:tracePt t="177490" x="704850" y="5213350"/>
          <p14:tracePt t="177507" x="666750" y="5232400"/>
          <p14:tracePt t="177523" x="641350" y="5245100"/>
          <p14:tracePt t="177540" x="609600" y="5283200"/>
          <p14:tracePt t="177557" x="571500" y="5327650"/>
          <p14:tracePt t="177573" x="546100" y="5365750"/>
          <p14:tracePt t="177590" x="527050" y="5416550"/>
          <p14:tracePt t="177607" x="514350" y="5461000"/>
          <p14:tracePt t="177623" x="508000" y="5499100"/>
          <p14:tracePt t="177640" x="501650" y="5562600"/>
          <p14:tracePt t="177657" x="501650" y="5664200"/>
          <p14:tracePt t="177673" x="495300" y="5740400"/>
          <p14:tracePt t="177690" x="501650" y="5810250"/>
          <p14:tracePt t="177706" x="533400" y="5892800"/>
          <p14:tracePt t="177723" x="577850" y="5975350"/>
          <p14:tracePt t="177740" x="647700" y="6045200"/>
          <p14:tracePt t="177756" x="685800" y="6083300"/>
          <p14:tracePt t="177773" x="730250" y="6134100"/>
          <p14:tracePt t="177790" x="774700" y="6165850"/>
          <p14:tracePt t="177806" x="825500" y="6191250"/>
          <p14:tracePt t="177823" x="901700" y="6210300"/>
          <p14:tracePt t="177840" x="965200" y="6235700"/>
          <p14:tracePt t="177856" x="984250" y="6248400"/>
          <p14:tracePt t="177873" x="990600" y="6254750"/>
          <p14:tracePt t="177890" x="1009650" y="6261100"/>
          <p14:tracePt t="177906" x="1016000" y="6267450"/>
          <p14:tracePt t="177923" x="1035050" y="6273800"/>
          <p14:tracePt t="177940" x="1073150" y="6280150"/>
          <p14:tracePt t="177956" x="1123950" y="6280150"/>
          <p14:tracePt t="177973" x="1193800" y="6280150"/>
          <p14:tracePt t="177990" x="1263650" y="6280150"/>
          <p14:tracePt t="178006" x="1308100" y="6280150"/>
          <p14:tracePt t="178023" x="1339850" y="6280150"/>
          <p14:tracePt t="178040" x="1371600" y="6280150"/>
          <p14:tracePt t="178056" x="1409700" y="6280150"/>
          <p14:tracePt t="178073" x="1447800" y="6273800"/>
          <p14:tracePt t="178090" x="1504950" y="6267450"/>
          <p14:tracePt t="178106" x="1562100" y="6254750"/>
          <p14:tracePt t="178123" x="1612900" y="6242050"/>
          <p14:tracePt t="178139" x="1689100" y="6223000"/>
          <p14:tracePt t="178156" x="1727200" y="6210300"/>
          <p14:tracePt t="178173" x="1765300" y="6203950"/>
          <p14:tracePt t="178189" x="1784350" y="6203950"/>
          <p14:tracePt t="178206" x="1797050" y="6197600"/>
          <p14:tracePt t="178223" x="1816100" y="6197600"/>
          <p14:tracePt t="178239" x="1854200" y="6197600"/>
          <p14:tracePt t="178256" x="1930400" y="6197600"/>
          <p14:tracePt t="178273" x="1993900" y="6203950"/>
          <p14:tracePt t="178289" x="2038350" y="6210300"/>
          <p14:tracePt t="178306" x="2089150" y="6210300"/>
          <p14:tracePt t="178323" x="2120900" y="6210300"/>
          <p14:tracePt t="178339" x="2146300" y="6216650"/>
          <p14:tracePt t="178356" x="2165350" y="6216650"/>
          <p14:tracePt t="178373" x="2178050" y="6216650"/>
          <p14:tracePt t="178420" x="2184400" y="6216650"/>
          <p14:tracePt t="178586" x="2203450" y="6216650"/>
          <p14:tracePt t="178594" x="2216150" y="6223000"/>
          <p14:tracePt t="178602" x="2228850" y="6223000"/>
          <p14:tracePt t="178610" x="2247900" y="6223000"/>
          <p14:tracePt t="178622" x="2260600" y="6223000"/>
          <p14:tracePt t="178639" x="2298700" y="6229350"/>
          <p14:tracePt t="178656" x="2324100" y="6229350"/>
          <p14:tracePt t="178689" x="2330450" y="6229350"/>
          <p14:tracePt t="179207" x="2330450" y="6235700"/>
          <p14:tracePt t="179214" x="2349500" y="6235700"/>
          <p14:tracePt t="179222" x="2355850" y="6242050"/>
          <p14:tracePt t="179238" x="2387600" y="6254750"/>
          <p14:tracePt t="179255" x="2413000" y="6261100"/>
          <p14:tracePt t="179272" x="2432050" y="6261100"/>
          <p14:tracePt t="179754" x="2425700" y="6267450"/>
          <p14:tracePt t="179762" x="2413000" y="6280150"/>
          <p14:tracePt t="179771" x="2413000" y="6286500"/>
          <p14:tracePt t="179788" x="2400300" y="6292850"/>
          <p14:tracePt t="179805" x="2381250" y="6299200"/>
          <p14:tracePt t="179821" x="2324100" y="6311900"/>
          <p14:tracePt t="179838" x="2190750" y="6311900"/>
          <p14:tracePt t="179855" x="2044700" y="6305550"/>
          <p14:tracePt t="179871" x="1905000" y="6305550"/>
          <p14:tracePt t="179888" x="1714500" y="6305550"/>
          <p14:tracePt t="179905" x="1593850" y="6305550"/>
          <p14:tracePt t="179921" x="1498600" y="6292850"/>
          <p14:tracePt t="179938" x="1428750" y="6267450"/>
          <p14:tracePt t="179955" x="1377950" y="6248400"/>
          <p14:tracePt t="179971" x="1327150" y="6223000"/>
          <p14:tracePt t="179988" x="1282700" y="6203950"/>
          <p14:tracePt t="180005" x="1244600" y="6184900"/>
          <p14:tracePt t="180021" x="1219200" y="6178550"/>
          <p14:tracePt t="180038" x="1193800" y="6165850"/>
          <p14:tracePt t="180054" x="1155700" y="6153150"/>
          <p14:tracePt t="180071" x="1123950" y="6134100"/>
          <p14:tracePt t="180088" x="1085850" y="6115050"/>
          <p14:tracePt t="180104" x="1054100" y="6089650"/>
          <p14:tracePt t="180121" x="1022350" y="6083300"/>
          <p14:tracePt t="180138" x="1009650" y="6070600"/>
          <p14:tracePt t="180155" x="1003300" y="6064250"/>
          <p14:tracePt t="180171" x="990600" y="6051550"/>
          <p14:tracePt t="180188" x="984250" y="6038850"/>
          <p14:tracePt t="180204" x="971550" y="6019800"/>
          <p14:tracePt t="180280" x="958850" y="6000750"/>
          <p14:tracePt t="180288" x="946150" y="5981700"/>
          <p14:tracePt t="180294" x="927100" y="5956300"/>
          <p14:tracePt t="180304" x="908050" y="5930900"/>
          <p14:tracePt t="180321" x="869950" y="5835650"/>
          <p14:tracePt t="180338" x="819150" y="5740400"/>
          <p14:tracePt t="180354" x="774700" y="5651500"/>
          <p14:tracePt t="180371" x="717550" y="5556250"/>
          <p14:tracePt t="180387" x="660400" y="5448300"/>
          <p14:tracePt t="180404" x="609600" y="5314950"/>
          <p14:tracePt t="180421" x="577850" y="5219700"/>
          <p14:tracePt t="180438" x="565150" y="5149850"/>
          <p14:tracePt t="180454" x="558800" y="5086350"/>
          <p14:tracePt t="180472" x="546100" y="5035550"/>
          <p14:tracePt t="180487" x="546100" y="5003800"/>
          <p14:tracePt t="180504" x="539750" y="4984750"/>
          <p14:tracePt t="180521" x="539750" y="4978400"/>
          <p14:tracePt t="180537" x="539750" y="4972050"/>
          <p14:tracePt t="180600" x="539750" y="4965700"/>
          <p14:tracePt t="180656" x="539750" y="4959350"/>
          <p14:tracePt t="180718" x="546100" y="4959350"/>
          <p14:tracePt t="180726" x="552450" y="4959350"/>
          <p14:tracePt t="180742" x="558800" y="4965700"/>
          <p14:tracePt t="180754" x="565150" y="4965700"/>
          <p14:tracePt t="180770" x="571500" y="4972050"/>
          <p14:tracePt t="181392" x="577850" y="4965700"/>
          <p14:tracePt t="181409" x="584200" y="4965700"/>
          <p14:tracePt t="181432" x="584200" y="4959350"/>
          <p14:tracePt t="181486" x="590550" y="4946650"/>
          <p14:tracePt t="181746" x="596900" y="4940300"/>
          <p14:tracePt t="181754" x="603250" y="4933950"/>
          <p14:tracePt t="181771" x="609600" y="4927600"/>
          <p14:tracePt t="181776" x="615950" y="4921250"/>
          <p14:tracePt t="181786" x="622300" y="4914900"/>
          <p14:tracePt t="181803" x="628650" y="4914900"/>
          <p14:tracePt t="181820" x="635000" y="4902200"/>
          <p14:tracePt t="181836" x="641350" y="4902200"/>
          <p14:tracePt t="181878" x="647700" y="4902200"/>
          <p14:tracePt t="181902" x="647700" y="4895850"/>
          <p14:tracePt t="181910" x="654050" y="4895850"/>
          <p14:tracePt t="181920" x="660400" y="4895850"/>
          <p14:tracePt t="181936" x="666750" y="4895850"/>
          <p14:tracePt t="182185" x="673100" y="4895850"/>
          <p14:tracePt t="182192" x="679450" y="4895850"/>
          <p14:tracePt t="182202" x="685800" y="4895850"/>
          <p14:tracePt t="182248" x="692150" y="4895850"/>
          <p14:tracePt t="182350" x="698500" y="4895850"/>
          <p14:tracePt t="182358" x="704850" y="4895850"/>
          <p14:tracePt t="182369" x="717550" y="4895850"/>
          <p14:tracePt t="182386" x="736600" y="4895850"/>
          <p14:tracePt t="182402" x="768350" y="4895850"/>
          <p14:tracePt t="182419" x="806450" y="4895850"/>
          <p14:tracePt t="182436" x="850900" y="4908550"/>
          <p14:tracePt t="182452" x="863600" y="4914900"/>
          <p14:tracePt t="182469" x="876300" y="4914900"/>
          <p14:tracePt t="182486" x="882650" y="4927600"/>
          <p14:tracePt t="182502" x="889000" y="4927600"/>
          <p14:tracePt t="182519" x="908050" y="4940300"/>
          <p14:tracePt t="182536" x="920750" y="4953000"/>
          <p14:tracePt t="182552" x="946150" y="4972050"/>
          <p14:tracePt t="182569" x="958850" y="4978400"/>
          <p14:tracePt t="182586" x="958850" y="4984750"/>
          <p14:tracePt t="182602" x="971550" y="4991100"/>
          <p14:tracePt t="182619" x="977900" y="4997450"/>
          <p14:tracePt t="182635" x="990600" y="5003800"/>
          <p14:tracePt t="182652" x="996950" y="5010150"/>
          <p14:tracePt t="182669" x="1003300" y="5022850"/>
          <p14:tracePt t="182686" x="1009650" y="5029200"/>
          <p14:tracePt t="182702" x="1022350" y="5041900"/>
          <p14:tracePt t="182719" x="1022350" y="5054600"/>
          <p14:tracePt t="182735" x="1022350" y="5060950"/>
          <p14:tracePt t="182752" x="1022350" y="5073650"/>
          <p14:tracePt t="182769" x="1022350" y="5086350"/>
          <p14:tracePt t="182785" x="1016000" y="5092700"/>
          <p14:tracePt t="182802" x="1003300" y="5105400"/>
          <p14:tracePt t="182819" x="984250" y="5118100"/>
          <p14:tracePt t="182835" x="958850" y="5137150"/>
          <p14:tracePt t="182852" x="933450" y="5149850"/>
          <p14:tracePt t="182869" x="927100" y="5156200"/>
          <p14:tracePt t="182886" x="908050" y="5168900"/>
          <p14:tracePt t="182902" x="901700" y="5175250"/>
          <p14:tracePt t="182919" x="895350" y="5175250"/>
          <p14:tracePt t="182935" x="882650" y="5187950"/>
          <p14:tracePt t="182952" x="869950" y="5194300"/>
          <p14:tracePt t="182969" x="863600" y="5200650"/>
          <p14:tracePt t="182985" x="831850" y="5213350"/>
          <p14:tracePt t="183002" x="812800" y="5219700"/>
          <p14:tracePt t="183019" x="781050" y="5232400"/>
          <p14:tracePt t="183035" x="749300" y="5245100"/>
          <p14:tracePt t="183052" x="711200" y="5257800"/>
          <p14:tracePt t="183068" x="666750" y="5264150"/>
          <p14:tracePt t="183085" x="622300" y="5264150"/>
          <p14:tracePt t="183102" x="577850" y="5257800"/>
          <p14:tracePt t="183118" x="558800" y="5245100"/>
          <p14:tracePt t="183135" x="546100" y="5238750"/>
          <p14:tracePt t="183152" x="539750" y="5226050"/>
          <p14:tracePt t="183168" x="533400" y="5226050"/>
          <p14:tracePt t="183185" x="527050" y="5226050"/>
          <p14:tracePt t="183202" x="514350" y="5213350"/>
          <p14:tracePt t="183218" x="514350" y="5200650"/>
          <p14:tracePt t="183235" x="501650" y="5187950"/>
          <p14:tracePt t="183252" x="495300" y="5162550"/>
          <p14:tracePt t="183268" x="488950" y="5149850"/>
          <p14:tracePt t="183285" x="488950" y="5143500"/>
          <p14:tracePt t="183302" x="488950" y="5137150"/>
          <p14:tracePt t="183462" x="488950" y="5149850"/>
          <p14:tracePt t="183470" x="501650" y="5168900"/>
          <p14:tracePt t="183478" x="520700" y="5181600"/>
          <p14:tracePt t="183486" x="539750" y="5200650"/>
          <p14:tracePt t="183502" x="584200" y="5238750"/>
          <p14:tracePt t="183518" x="641350" y="5289550"/>
          <p14:tracePt t="183535" x="698500" y="5334000"/>
          <p14:tracePt t="183551" x="742950" y="5372100"/>
          <p14:tracePt t="183568" x="800100" y="5410200"/>
          <p14:tracePt t="183585" x="831850" y="5429250"/>
          <p14:tracePt t="183601" x="869950" y="5441950"/>
          <p14:tracePt t="183618" x="901700" y="5454650"/>
          <p14:tracePt t="183635" x="958850" y="5473700"/>
          <p14:tracePt t="183651" x="996950" y="5480050"/>
          <p14:tracePt t="183668" x="1035050" y="5492750"/>
          <p14:tracePt t="183685" x="1060450" y="5505450"/>
          <p14:tracePt t="183701" x="1079500" y="5511800"/>
          <p14:tracePt t="183718" x="1098550" y="5518150"/>
          <p14:tracePt t="183734" x="1117600" y="5518150"/>
          <p14:tracePt t="183751" x="1130300" y="5518150"/>
          <p14:tracePt t="183768" x="1143000" y="5511800"/>
          <p14:tracePt t="183816" x="1149350" y="5511800"/>
          <p14:tracePt t="183830" x="1162050" y="5505450"/>
          <p14:tracePt t="183846" x="1168400" y="5499100"/>
          <p14:tracePt t="183854" x="1174750" y="5499100"/>
          <p14:tracePt t="183868" x="1174750" y="5492750"/>
          <p14:tracePt t="183884" x="1193800" y="5492750"/>
          <p14:tracePt t="183901" x="1200150" y="5492750"/>
          <p14:tracePt t="183918" x="1206500" y="5492750"/>
          <p14:tracePt t="183934" x="1212850" y="5492750"/>
          <p14:tracePt t="183951" x="1219200" y="5480050"/>
          <p14:tracePt t="183968" x="1238250" y="5473700"/>
          <p14:tracePt t="183984" x="1263650" y="5473700"/>
          <p14:tracePt t="184001" x="1295400" y="5467350"/>
          <p14:tracePt t="184018" x="1346200" y="5454650"/>
          <p14:tracePt t="184034" x="1365250" y="5441950"/>
          <p14:tracePt t="184051" x="1377950" y="5441950"/>
          <p14:tracePt t="185014" x="1390650" y="5448300"/>
          <p14:tracePt t="185022" x="1403350" y="5454650"/>
          <p14:tracePt t="185033" x="1409700" y="5454650"/>
          <p14:tracePt t="185050" x="1416050" y="5461000"/>
          <p14:tracePt t="185067" x="1422400" y="5467350"/>
          <p14:tracePt t="185083" x="1428750" y="5467350"/>
          <p14:tracePt t="185188" x="1428750" y="5473700"/>
          <p14:tracePt t="185202" x="1441450" y="5486400"/>
          <p14:tracePt t="185210" x="1447800" y="5486400"/>
          <p14:tracePt t="185218" x="1447800" y="5492750"/>
          <p14:tracePt t="185233" x="1454150" y="5499100"/>
          <p14:tracePt t="185250" x="1466850" y="5505450"/>
          <p14:tracePt t="185267" x="1473200" y="5511800"/>
          <p14:tracePt t="185283" x="1479550" y="5511800"/>
          <p14:tracePt t="185300" x="1479550" y="5518150"/>
          <p14:tracePt t="185385" x="1485900" y="5518150"/>
          <p14:tracePt t="185392" x="1492250" y="5524500"/>
          <p14:tracePt t="185406" x="1492250" y="5530850"/>
          <p14:tracePt t="185589" x="1498600" y="5530850"/>
          <p14:tracePt t="185594" x="1504950" y="5530850"/>
          <p14:tracePt t="185603" x="1517650" y="5530850"/>
          <p14:tracePt t="185616" x="1524000" y="5537200"/>
          <p14:tracePt t="185633" x="1543050" y="5537200"/>
          <p14:tracePt t="185651" x="1555750" y="5537200"/>
          <p14:tracePt t="186262" x="1562100" y="5543550"/>
          <p14:tracePt t="186270" x="1562100" y="5549900"/>
          <p14:tracePt t="186278" x="1568450" y="5556250"/>
          <p14:tracePt t="186286" x="1568450" y="5568950"/>
          <p14:tracePt t="186299" x="1568450" y="5575300"/>
          <p14:tracePt t="186316" x="1581150" y="5594350"/>
          <p14:tracePt t="186332" x="1587500" y="5607050"/>
          <p14:tracePt t="186349" x="1587500" y="5613400"/>
          <p14:tracePt t="186366" x="1587500" y="5632450"/>
          <p14:tracePt t="186382" x="1593850" y="5638800"/>
          <p14:tracePt t="186399" x="1593850" y="5645150"/>
          <p14:tracePt t="186416" x="1593850" y="5657850"/>
          <p14:tracePt t="186432" x="1600200" y="5664200"/>
          <p14:tracePt t="186449" x="1600200" y="5676900"/>
          <p14:tracePt t="186466" x="1600200" y="5702300"/>
          <p14:tracePt t="186482" x="1600200" y="5715000"/>
          <p14:tracePt t="186499" x="1600200" y="5734050"/>
          <p14:tracePt t="186515" x="1600200" y="5746750"/>
          <p14:tracePt t="186532" x="1600200" y="5753100"/>
          <p14:tracePt t="186549" x="1600200" y="5772150"/>
          <p14:tracePt t="186565" x="1600200" y="5784850"/>
          <p14:tracePt t="186582" x="1593850" y="5797550"/>
          <p14:tracePt t="186599" x="1593850" y="5803900"/>
          <p14:tracePt t="186615" x="1593850" y="5816600"/>
          <p14:tracePt t="186632" x="1587500" y="5822950"/>
          <p14:tracePt t="186649" x="1587500" y="5829300"/>
          <p14:tracePt t="186665" x="1587500" y="5835650"/>
          <p14:tracePt t="186682" x="1581150" y="5861050"/>
          <p14:tracePt t="186699" x="1574800" y="5873750"/>
          <p14:tracePt t="186715" x="1574800" y="5880100"/>
          <p14:tracePt t="186732" x="1568450" y="5892800"/>
          <p14:tracePt t="186749" x="1568450" y="5899150"/>
          <p14:tracePt t="186765" x="1568450" y="5905500"/>
          <p14:tracePt t="186782" x="1562100" y="5918200"/>
          <p14:tracePt t="186799" x="1555750" y="5924550"/>
          <p14:tracePt t="186815" x="1555750" y="5956300"/>
          <p14:tracePt t="186832" x="1549400" y="5981700"/>
          <p14:tracePt t="186849" x="1543050" y="5988050"/>
          <p14:tracePt t="186865" x="1543050" y="6000750"/>
          <p14:tracePt t="186882" x="1536700" y="6000750"/>
          <p14:tracePt t="186928" x="1536700" y="6007100"/>
          <p14:tracePt t="187320" x="1568450" y="6007100"/>
          <p14:tracePt t="187328" x="1606550" y="6007100"/>
          <p14:tracePt t="187337" x="1644650" y="6007100"/>
          <p14:tracePt t="187348" x="1682750" y="6013450"/>
          <p14:tracePt t="187365" x="1720850" y="6013450"/>
          <p14:tracePt t="187382" x="1758950" y="6026150"/>
          <p14:tracePt t="187398" x="1765300" y="6026150"/>
          <p14:tracePt t="187978" x="1771650" y="6026150"/>
          <p14:tracePt t="187994" x="1784350" y="6026150"/>
          <p14:tracePt t="188002" x="1828800" y="6026150"/>
          <p14:tracePt t="188010" x="1873250" y="6026150"/>
          <p14:tracePt t="188018" x="1917700" y="6019800"/>
          <p14:tracePt t="188031" x="1968500" y="6000750"/>
          <p14:tracePt t="188048" x="2139950" y="5975350"/>
          <p14:tracePt t="188064" x="2508250" y="5937250"/>
          <p14:tracePt t="188081" x="2724150" y="5886450"/>
          <p14:tracePt t="188098" x="2908300" y="5848350"/>
          <p14:tracePt t="188114" x="3092450" y="5842000"/>
          <p14:tracePt t="188131" x="3276600" y="5835650"/>
          <p14:tracePt t="188147" x="3397250" y="5816600"/>
          <p14:tracePt t="188164" x="3486150" y="5797550"/>
          <p14:tracePt t="188181" x="3536950" y="5778500"/>
          <p14:tracePt t="188197" x="3556000" y="5759450"/>
          <p14:tracePt t="188214" x="3562350" y="5753100"/>
          <p14:tracePt t="188244" x="3568700" y="5753100"/>
          <p14:tracePt t="188260" x="3568700" y="5746750"/>
          <p14:tracePt t="188268" x="3600450" y="5746750"/>
          <p14:tracePt t="188281" x="3632200" y="5746750"/>
          <p14:tracePt t="188297" x="3714750" y="5746750"/>
          <p14:tracePt t="188314" x="3790950" y="5746750"/>
          <p14:tracePt t="188317" x="3816350" y="5746750"/>
          <p14:tracePt t="188331" x="3835400" y="5746750"/>
          <p14:tracePt t="188347" x="3873500" y="5746750"/>
          <p14:tracePt t="188364" x="3879850" y="5740400"/>
          <p14:tracePt t="188381" x="3892550" y="5734050"/>
          <p14:tracePt t="188397" x="3943350" y="5727700"/>
          <p14:tracePt t="188414" x="4064000" y="5708650"/>
          <p14:tracePt t="188431" x="4267200" y="5689600"/>
          <p14:tracePt t="188447" x="4514850" y="5664200"/>
          <p14:tracePt t="188464" x="4902200" y="5588000"/>
          <p14:tracePt t="188480" x="5086350" y="5549900"/>
          <p14:tracePt t="188497" x="5226050" y="5505450"/>
          <p14:tracePt t="188514" x="5302250" y="5467350"/>
          <p14:tracePt t="188530" x="5314950" y="5454650"/>
          <p14:tracePt t="188606" x="5321300" y="5448300"/>
          <p14:tracePt t="188614" x="5327650" y="5448300"/>
          <p14:tracePt t="188622" x="5327650" y="5441950"/>
          <p14:tracePt t="188724" x="5327650" y="5435600"/>
          <p14:tracePt t="188738" x="5327650" y="5429250"/>
          <p14:tracePt t="188746" x="5308600" y="5422900"/>
          <p14:tracePt t="188754" x="5289550" y="5422900"/>
          <p14:tracePt t="188763" x="5270500" y="5416550"/>
          <p14:tracePt t="188780" x="5219700" y="5403850"/>
          <p14:tracePt t="188797" x="5149850" y="5391150"/>
          <p14:tracePt t="188814" x="5099050" y="5372100"/>
          <p14:tracePt t="188830" x="5060950" y="5365750"/>
          <p14:tracePt t="188847" x="5048250" y="5353050"/>
          <p14:tracePt t="188864" x="5029200" y="5340350"/>
          <p14:tracePt t="188880" x="5022850" y="5340350"/>
          <p14:tracePt t="188897" x="5016500" y="5334000"/>
          <p14:tracePt t="188913" x="5010150" y="5327650"/>
          <p14:tracePt t="188930" x="5003800" y="5327650"/>
          <p14:tracePt t="188947" x="4991100" y="5321300"/>
          <p14:tracePt t="188963" x="4984750" y="5314950"/>
          <p14:tracePt t="189014" x="4978400" y="5314950"/>
          <p14:tracePt t="189022" x="4972050" y="5308600"/>
          <p14:tracePt t="189030" x="4972050" y="5302250"/>
          <p14:tracePt t="189047" x="4959350" y="5295900"/>
          <p14:tracePt t="189063" x="4959350" y="5283200"/>
          <p14:tracePt t="189080" x="4946650" y="5283200"/>
          <p14:tracePt t="189097" x="4940300" y="5270500"/>
          <p14:tracePt t="189113" x="4940300" y="5264150"/>
          <p14:tracePt t="189130" x="4927600" y="5251450"/>
          <p14:tracePt t="189147" x="4927600" y="5238750"/>
          <p14:tracePt t="189163" x="4921250" y="5232400"/>
          <p14:tracePt t="189180" x="4914900" y="5219700"/>
          <p14:tracePt t="189265" x="4914900" y="5213350"/>
          <p14:tracePt t="189272" x="4921250" y="5207000"/>
          <p14:tracePt t="189289" x="4933950" y="5200650"/>
          <p14:tracePt t="189296" x="4940300" y="5194300"/>
          <p14:tracePt t="189313" x="4965700" y="5181600"/>
          <p14:tracePt t="189330" x="4997450" y="5175250"/>
          <p14:tracePt t="189346" x="5022850" y="5162550"/>
          <p14:tracePt t="189363" x="5041900" y="5149850"/>
          <p14:tracePt t="189380" x="5060950" y="5143500"/>
          <p14:tracePt t="189396" x="5080000" y="5137150"/>
          <p14:tracePt t="189413" x="5092700" y="5137150"/>
          <p14:tracePt t="189430" x="5105400" y="5130800"/>
          <p14:tracePt t="189446" x="5118100" y="5124450"/>
          <p14:tracePt t="189463" x="5130800" y="5118100"/>
          <p14:tracePt t="189480" x="5137150" y="5111750"/>
          <p14:tracePt t="189496" x="5162550" y="5105400"/>
          <p14:tracePt t="189513" x="5168900" y="5099050"/>
          <p14:tracePt t="189530" x="5181600" y="5099050"/>
          <p14:tracePt t="189546" x="5200650" y="5092700"/>
          <p14:tracePt t="189563" x="5238750" y="5092700"/>
          <p14:tracePt t="189579" x="5276850" y="5092700"/>
          <p14:tracePt t="189596" x="5334000" y="5092700"/>
          <p14:tracePt t="189613" x="5384800" y="5092700"/>
          <p14:tracePt t="189629" x="5410200" y="5092700"/>
          <p14:tracePt t="189646" x="5416550" y="5092700"/>
          <p14:tracePt t="189663" x="5435600" y="5092700"/>
          <p14:tracePt t="189679" x="5467350" y="5092700"/>
          <p14:tracePt t="189696" x="5524500" y="5086350"/>
          <p14:tracePt t="189713" x="5568950" y="5086350"/>
          <p14:tracePt t="189729" x="5613400" y="5086350"/>
          <p14:tracePt t="189746" x="5645150" y="5086350"/>
          <p14:tracePt t="189763" x="5670550" y="5086350"/>
          <p14:tracePt t="189780" x="5708650" y="5086350"/>
          <p14:tracePt t="189796" x="5740400" y="5086350"/>
          <p14:tracePt t="189813" x="5816600" y="5086350"/>
          <p14:tracePt t="189829" x="5886450" y="5086350"/>
          <p14:tracePt t="189846" x="5956300" y="5086350"/>
          <p14:tracePt t="189863" x="6007100" y="5086350"/>
          <p14:tracePt t="189879" x="6051550" y="5086350"/>
          <p14:tracePt t="189896" x="6089650" y="5073650"/>
          <p14:tracePt t="189913" x="6127750" y="5067300"/>
          <p14:tracePt t="189929" x="6159500" y="5060950"/>
          <p14:tracePt t="189946" x="6184900" y="5060950"/>
          <p14:tracePt t="189963" x="6197600" y="5060950"/>
          <p14:tracePt t="189979" x="6203950" y="5067300"/>
          <p14:tracePt t="189996" x="6216650" y="5073650"/>
          <p14:tracePt t="190012" x="6229350" y="5080000"/>
          <p14:tracePt t="190029" x="6248400" y="5099050"/>
          <p14:tracePt t="190046" x="6267450" y="5105400"/>
          <p14:tracePt t="190062" x="6273800" y="5118100"/>
          <p14:tracePt t="190079" x="6286500" y="5130800"/>
          <p14:tracePt t="190096" x="6292850" y="5143500"/>
          <p14:tracePt t="190112" x="6299200" y="5143500"/>
          <p14:tracePt t="190129" x="6299200" y="5149850"/>
          <p14:tracePt t="190146" x="6299200" y="5156200"/>
          <p14:tracePt t="190162" x="6292850" y="5168900"/>
          <p14:tracePt t="190179" x="6267450" y="5181600"/>
          <p14:tracePt t="190196" x="6254750" y="5194300"/>
          <p14:tracePt t="190212" x="6223000" y="5207000"/>
          <p14:tracePt t="190229" x="6210300" y="5219700"/>
          <p14:tracePt t="190246" x="6203950" y="5226050"/>
          <p14:tracePt t="190262" x="6197600" y="5232400"/>
          <p14:tracePt t="190279" x="6172200" y="5251450"/>
          <p14:tracePt t="190295" x="6146800" y="5270500"/>
          <p14:tracePt t="190312" x="6108700" y="5283200"/>
          <p14:tracePt t="190314" x="6089650" y="5283200"/>
          <p14:tracePt t="190329" x="6076950" y="5283200"/>
          <p14:tracePt t="190346" x="6038850" y="5295900"/>
          <p14:tracePt t="190362" x="6013450" y="5302250"/>
          <p14:tracePt t="190379" x="5981700" y="5314950"/>
          <p14:tracePt t="190395" x="5943600" y="5327650"/>
          <p14:tracePt t="190412" x="5899150" y="5334000"/>
          <p14:tracePt t="190429" x="5842000" y="5334000"/>
          <p14:tracePt t="190447" x="5797550" y="5334000"/>
          <p14:tracePt t="190462" x="5746750" y="5334000"/>
          <p14:tracePt t="190479" x="5702300" y="5334000"/>
          <p14:tracePt t="190495" x="5626100" y="5340350"/>
          <p14:tracePt t="190512" x="5581650" y="5340350"/>
          <p14:tracePt t="190529" x="5530850" y="5346700"/>
          <p14:tracePt t="190545" x="5499100" y="5346700"/>
          <p14:tracePt t="190562" x="5467350" y="5346700"/>
          <p14:tracePt t="190579" x="5429250" y="5353050"/>
          <p14:tracePt t="190595" x="5397500" y="5353050"/>
          <p14:tracePt t="190612" x="5346700" y="5353050"/>
          <p14:tracePt t="190629" x="5308600" y="5353050"/>
          <p14:tracePt t="190645" x="5283200" y="5340350"/>
          <p14:tracePt t="190662" x="5251450" y="5327650"/>
          <p14:tracePt t="190679" x="5232400" y="5321300"/>
          <p14:tracePt t="190695" x="5213350" y="5321300"/>
          <p14:tracePt t="190712" x="5200650" y="5321300"/>
          <p14:tracePt t="190728" x="5181600" y="5314950"/>
          <p14:tracePt t="190745" x="5168900" y="5314950"/>
          <p14:tracePt t="190762" x="5156200" y="5314950"/>
          <p14:tracePt t="190778" x="5143500" y="5308600"/>
          <p14:tracePt t="190795" x="5137150" y="5308600"/>
          <p14:tracePt t="190812" x="5130800" y="5308600"/>
          <p14:tracePt t="190828" x="5124450" y="5302250"/>
          <p14:tracePt t="190845" x="5111750" y="5295900"/>
          <p14:tracePt t="190862" x="5105400" y="5295900"/>
          <p14:tracePt t="190878" x="5099050" y="5295900"/>
          <p14:tracePt t="191538" x="5073650" y="5295900"/>
          <p14:tracePt t="191546" x="5016500" y="5321300"/>
          <p14:tracePt t="191554" x="4953000" y="5346700"/>
          <p14:tracePt t="191562" x="4864100" y="5372100"/>
          <p14:tracePt t="191578" x="4641850" y="5448300"/>
          <p14:tracePt t="191594" x="4413250" y="5518150"/>
          <p14:tracePt t="191611" x="4222750" y="5530850"/>
          <p14:tracePt t="191628" x="4044950" y="5530850"/>
          <p14:tracePt t="191644" x="3905250" y="5511800"/>
          <p14:tracePt t="191661" x="3765550" y="5499100"/>
          <p14:tracePt t="191678" x="3594100" y="5480050"/>
          <p14:tracePt t="191695" x="3352800" y="5422900"/>
          <p14:tracePt t="191711" x="3168650" y="5378450"/>
          <p14:tracePt t="191728" x="2990850" y="5340350"/>
          <p14:tracePt t="191744" x="2813050" y="5289550"/>
          <p14:tracePt t="191761" x="2622550" y="5238750"/>
          <p14:tracePt t="191778" x="2476500" y="5194300"/>
          <p14:tracePt t="191794" x="2355850" y="5143500"/>
          <p14:tracePt t="191811" x="2286000" y="5118100"/>
          <p14:tracePt t="191812" x="2247900" y="5111750"/>
          <p14:tracePt t="191828" x="2209800" y="5099050"/>
          <p14:tracePt t="191844" x="2171700" y="5086350"/>
          <p14:tracePt t="191861" x="2133600" y="5080000"/>
          <p14:tracePt t="191878" x="2101850" y="5073650"/>
          <p14:tracePt t="191894" x="2076450" y="5067300"/>
          <p14:tracePt t="191911" x="2032000" y="5060950"/>
          <p14:tracePt t="191927" x="1987550" y="5054600"/>
          <p14:tracePt t="191944" x="1936750" y="5054600"/>
          <p14:tracePt t="191961" x="1892300" y="5054600"/>
          <p14:tracePt t="191977" x="1835150" y="5054600"/>
          <p14:tracePt t="191994" x="1822450" y="5054600"/>
          <p14:tracePt t="192048" x="1816100" y="5060950"/>
          <p14:tracePt t="192064" x="1809750" y="5067300"/>
          <p14:tracePt t="192070" x="1803400" y="5073650"/>
          <p14:tracePt t="192094" x="1797050" y="5073650"/>
          <p14:tracePt t="192102" x="1790700" y="5080000"/>
          <p14:tracePt t="192118" x="1784350" y="5086350"/>
          <p14:tracePt t="192127" x="1778000" y="5086350"/>
          <p14:tracePt t="192144" x="1771650" y="5086350"/>
          <p14:tracePt t="192228" x="1765300" y="5086350"/>
          <p14:tracePt t="192236" x="1758950" y="5086350"/>
          <p14:tracePt t="192266" x="1752600" y="5086350"/>
          <p14:tracePt t="192400" x="1758950" y="5080000"/>
          <p14:tracePt t="192408" x="1765300" y="5080000"/>
          <p14:tracePt t="192424" x="1765300" y="5073650"/>
          <p14:tracePt t="192432" x="1771650" y="5073650"/>
          <p14:tracePt t="193130" x="1778000" y="5073650"/>
          <p14:tracePt t="193138" x="1790700" y="5073650"/>
          <p14:tracePt t="193146" x="1803400" y="5080000"/>
          <p14:tracePt t="193160" x="1835150" y="5092700"/>
          <p14:tracePt t="193176" x="1885950" y="5099050"/>
          <p14:tracePt t="193193" x="1936750" y="5099050"/>
          <p14:tracePt t="193210" x="1974850" y="5099050"/>
          <p14:tracePt t="193226" x="2006600" y="5099050"/>
          <p14:tracePt t="193243" x="2038350" y="5099050"/>
          <p14:tracePt t="193260" x="2044700" y="5099050"/>
          <p14:tracePt t="193276" x="2051050" y="5099050"/>
          <p14:tracePt t="193293" x="2057400" y="5099050"/>
          <p14:tracePt t="193420" x="2063750" y="5099050"/>
          <p14:tracePt t="193428" x="2070100" y="5099050"/>
          <p14:tracePt t="193436" x="2076450" y="5099050"/>
          <p14:tracePt t="193444" x="2095500" y="5099050"/>
          <p14:tracePt t="193459" x="2101850" y="5099050"/>
          <p14:tracePt t="193476" x="2108200" y="5099050"/>
          <p14:tracePt t="193678" x="2076450" y="5099050"/>
          <p14:tracePt t="193686" x="2038350" y="5099050"/>
          <p14:tracePt t="193694" x="2000250" y="5099050"/>
          <p14:tracePt t="193709" x="1968500" y="5099050"/>
          <p14:tracePt t="193726" x="1892300" y="5099050"/>
          <p14:tracePt t="193743" x="1847850" y="5092700"/>
          <p14:tracePt t="193759" x="1822450" y="5092700"/>
          <p14:tracePt t="193776" x="1809750" y="5092700"/>
          <p14:tracePt t="193793" x="1809750" y="5086350"/>
          <p14:tracePt t="193922" x="1835150" y="5086350"/>
          <p14:tracePt t="193930" x="1885950" y="5086350"/>
          <p14:tracePt t="193939" x="1930400" y="5080000"/>
          <p14:tracePt t="193946" x="1974850" y="5073650"/>
          <p14:tracePt t="193959" x="2019300" y="5067300"/>
          <p14:tracePt t="193976" x="2089150" y="5060950"/>
          <p14:tracePt t="193992" x="2120900" y="5054600"/>
          <p14:tracePt t="195270" x="2108200" y="5060950"/>
          <p14:tracePt t="195278" x="2095500" y="5067300"/>
          <p14:tracePt t="195286" x="2070100" y="5073650"/>
          <p14:tracePt t="195294" x="2044700" y="5073650"/>
          <p14:tracePt t="195308" x="2000250" y="5092700"/>
          <p14:tracePt t="195325" x="1898650" y="5105400"/>
          <p14:tracePt t="195341" x="1778000" y="5105400"/>
          <p14:tracePt t="195358" x="1720850" y="5111750"/>
          <p14:tracePt t="195375" x="1657350" y="5111750"/>
          <p14:tracePt t="195391" x="1625600" y="5105400"/>
          <p14:tracePt t="195408" x="1587500" y="5099050"/>
          <p14:tracePt t="195424" x="1574800" y="5086350"/>
          <p14:tracePt t="195441" x="1549400" y="5073650"/>
          <p14:tracePt t="195458" x="1530350" y="5067300"/>
          <p14:tracePt t="195474" x="1524000" y="5060950"/>
          <p14:tracePt t="195491" x="1517650" y="5054600"/>
          <p14:tracePt t="195508" x="1511300" y="5054600"/>
          <p14:tracePt t="195524" x="1492250" y="5048250"/>
          <p14:tracePt t="195541" x="1466850" y="5041900"/>
          <p14:tracePt t="195558" x="1454150" y="5035550"/>
          <p14:tracePt t="195574" x="1441450" y="5035550"/>
          <p14:tracePt t="196124" x="1441450" y="5048250"/>
          <p14:tracePt t="196132" x="1447800" y="5060950"/>
          <p14:tracePt t="196140" x="1454150" y="5080000"/>
          <p14:tracePt t="196157" x="1473200" y="5118100"/>
          <p14:tracePt t="196174" x="1492250" y="5149850"/>
          <p14:tracePt t="196190" x="1511300" y="5187950"/>
          <p14:tracePt t="196207" x="1530350" y="5226050"/>
          <p14:tracePt t="196224" x="1555750" y="5270500"/>
          <p14:tracePt t="196240" x="1568450" y="5308600"/>
          <p14:tracePt t="196257" x="1581150" y="5334000"/>
          <p14:tracePt t="196274" x="1593850" y="5365750"/>
          <p14:tracePt t="196290" x="1600200" y="5384800"/>
          <p14:tracePt t="196307" x="1612900" y="5403850"/>
          <p14:tracePt t="196324" x="1612900" y="5429250"/>
          <p14:tracePt t="196340" x="1619250" y="5461000"/>
          <p14:tracePt t="196357" x="1631950" y="5505450"/>
          <p14:tracePt t="196374" x="1638300" y="5549900"/>
          <p14:tracePt t="196390" x="1638300" y="5581650"/>
          <p14:tracePt t="196408" x="1638300" y="5613400"/>
          <p14:tracePt t="196424" x="1644650" y="5683250"/>
          <p14:tracePt t="196441" x="1651000" y="5727700"/>
          <p14:tracePt t="196457" x="1651000" y="5784850"/>
          <p14:tracePt t="196474" x="1651000" y="5829300"/>
          <p14:tracePt t="196490" x="1657350" y="5873750"/>
          <p14:tracePt t="196507" x="1657350" y="5918200"/>
          <p14:tracePt t="196523" x="1644650" y="5969000"/>
          <p14:tracePt t="196540" x="1631950" y="6026150"/>
          <p14:tracePt t="196557" x="1619250" y="6070600"/>
          <p14:tracePt t="196573" x="1612900" y="6121400"/>
          <p14:tracePt t="196590" x="1606550" y="6159500"/>
          <p14:tracePt t="196607" x="1593850" y="6197600"/>
          <p14:tracePt t="196623" x="1581150" y="6229350"/>
          <p14:tracePt t="196640" x="1568450" y="6248400"/>
          <p14:tracePt t="196657" x="1562100" y="6254750"/>
          <p14:tracePt t="196673" x="1549400" y="6261100"/>
          <p14:tracePt t="196690" x="1536700" y="6280150"/>
          <p14:tracePt t="196707" x="1530350" y="6286500"/>
          <p14:tracePt t="196723" x="1517650" y="6299200"/>
          <p14:tracePt t="196740" x="1504950" y="6318250"/>
          <p14:tracePt t="196757" x="1492250" y="6324600"/>
          <p14:tracePt t="196773" x="1479550" y="6330950"/>
          <p14:tracePt t="196790" x="1473200" y="6343650"/>
          <p14:tracePt t="196807" x="1466850" y="6350000"/>
          <p14:tracePt t="196823" x="1428750" y="6369050"/>
          <p14:tracePt t="196840" x="1390650" y="6381750"/>
          <p14:tracePt t="196856" x="1358900" y="6388100"/>
          <p14:tracePt t="196873" x="1327150" y="6388100"/>
          <p14:tracePt t="196890" x="1295400" y="6388100"/>
          <p14:tracePt t="196906" x="1244600" y="6375400"/>
          <p14:tracePt t="196923" x="1187450" y="6362700"/>
          <p14:tracePt t="196940" x="1117600" y="6356350"/>
          <p14:tracePt t="196956" x="1066800" y="6356350"/>
          <p14:tracePt t="196973" x="1003300" y="6356350"/>
          <p14:tracePt t="196990" x="946150" y="6356350"/>
          <p14:tracePt t="197007" x="901700" y="6356350"/>
          <p14:tracePt t="197023" x="850900" y="6362700"/>
          <p14:tracePt t="197040" x="812800" y="6369050"/>
          <p14:tracePt t="197056" x="774700" y="6375400"/>
          <p14:tracePt t="197073" x="742950" y="6375400"/>
          <p14:tracePt t="197090" x="698500" y="6375400"/>
          <p14:tracePt t="197106" x="666750" y="6369050"/>
          <p14:tracePt t="197123" x="622300" y="6356350"/>
          <p14:tracePt t="197139" x="577850" y="6343650"/>
          <p14:tracePt t="197156" x="546100" y="6330950"/>
          <p14:tracePt t="197173" x="501650" y="6318250"/>
          <p14:tracePt t="197189" x="463550" y="6305550"/>
          <p14:tracePt t="197206" x="406400" y="6286500"/>
          <p14:tracePt t="197223" x="374650" y="6254750"/>
          <p14:tracePt t="197239" x="342900" y="6235700"/>
          <p14:tracePt t="197256" x="342900" y="6229350"/>
          <p14:tracePt t="197273" x="336550" y="6229350"/>
          <p14:tracePt t="197289" x="330200" y="6223000"/>
          <p14:tracePt t="197306" x="323850" y="6216650"/>
          <p14:tracePt t="197323" x="317500" y="6210300"/>
          <p14:tracePt t="197339" x="292100" y="6178550"/>
          <p14:tracePt t="197341" x="273050" y="6153150"/>
          <p14:tracePt t="197356" x="241300" y="6096000"/>
          <p14:tracePt t="197373" x="203200" y="6013450"/>
          <p14:tracePt t="197389" x="184150" y="5930900"/>
          <p14:tracePt t="197406" x="171450" y="5873750"/>
          <p14:tracePt t="197423" x="158750" y="5822950"/>
          <p14:tracePt t="197439" x="152400" y="5797550"/>
          <p14:tracePt t="197456" x="152400" y="5772150"/>
          <p14:tracePt t="197473" x="152400" y="5740400"/>
          <p14:tracePt t="197489" x="152400" y="5715000"/>
          <p14:tracePt t="197506" x="158750" y="5670550"/>
          <p14:tracePt t="197523" x="171450" y="5619750"/>
          <p14:tracePt t="197539" x="184150" y="5562600"/>
          <p14:tracePt t="197556" x="196850" y="5518150"/>
          <p14:tracePt t="197573" x="209550" y="5486400"/>
          <p14:tracePt t="197589" x="222250" y="5454650"/>
          <p14:tracePt t="197606" x="234950" y="5422900"/>
          <p14:tracePt t="197622" x="247650" y="5410200"/>
          <p14:tracePt t="197639" x="254000" y="5397500"/>
          <p14:tracePt t="197656" x="279400" y="5365750"/>
          <p14:tracePt t="197672" x="298450" y="5340350"/>
          <p14:tracePt t="197689" x="336550" y="5295900"/>
          <p14:tracePt t="197706" x="387350" y="5226050"/>
          <p14:tracePt t="197722" x="457200" y="5162550"/>
          <p14:tracePt t="197739" x="514350" y="5105400"/>
          <p14:tracePt t="197756" x="577850" y="5035550"/>
          <p14:tracePt t="197772" x="615950" y="4997450"/>
          <p14:tracePt t="197789" x="647700" y="4965700"/>
          <p14:tracePt t="197806" x="673100" y="4933950"/>
          <p14:tracePt t="197822" x="698500" y="4908550"/>
          <p14:tracePt t="197839" x="717550" y="4895850"/>
          <p14:tracePt t="197856" x="749300" y="4870450"/>
          <p14:tracePt t="197872" x="787400" y="4845050"/>
          <p14:tracePt t="197889" x="844550" y="4794250"/>
          <p14:tracePt t="197906" x="882650" y="4768850"/>
          <p14:tracePt t="197922" x="908050" y="4749800"/>
          <p14:tracePt t="197939" x="939800" y="4737100"/>
          <p14:tracePt t="197957" x="965200" y="4730750"/>
          <p14:tracePt t="197973" x="990600" y="4718050"/>
          <p14:tracePt t="197990" x="1028700" y="4705350"/>
          <p14:tracePt t="198007" x="1073150" y="4699000"/>
          <p14:tracePt t="198023" x="1123950" y="4699000"/>
          <p14:tracePt t="198040" x="1168400" y="4699000"/>
          <p14:tracePt t="198057" x="1219200" y="4711700"/>
          <p14:tracePt t="198073" x="1270000" y="4724400"/>
          <p14:tracePt t="198090" x="1308100" y="4737100"/>
          <p14:tracePt t="198107" x="1327150" y="4749800"/>
          <p14:tracePt t="198123" x="1333500" y="4756150"/>
          <p14:tracePt t="198140" x="1346200" y="4768850"/>
          <p14:tracePt t="198155" x="1352550" y="4775200"/>
          <p14:tracePt t="198172" x="1365250" y="4800600"/>
          <p14:tracePt t="198189" x="1377950" y="4813300"/>
          <p14:tracePt t="198205" x="1390650" y="4838700"/>
          <p14:tracePt t="198222" x="1397000" y="4864100"/>
          <p14:tracePt t="198239" x="1409700" y="4895850"/>
          <p14:tracePt t="198255" x="1422400" y="4933950"/>
          <p14:tracePt t="198272" x="1441450" y="4984750"/>
          <p14:tracePt t="198288" x="1447800" y="5022850"/>
          <p14:tracePt t="198305" x="1454150" y="5054600"/>
          <p14:tracePt t="198322" x="1460500" y="5080000"/>
          <p14:tracePt t="198338" x="1473200" y="5111750"/>
          <p14:tracePt t="198355" x="1485900" y="5130800"/>
          <p14:tracePt t="198372" x="1492250" y="5162550"/>
          <p14:tracePt t="198389" x="1498600" y="5168900"/>
          <p14:tracePt t="198405" x="1504950" y="5187950"/>
          <p14:tracePt t="198422" x="1511300" y="5207000"/>
          <p14:tracePt t="198438" x="1511300" y="5219700"/>
          <p14:tracePt t="198455" x="1511300" y="5226050"/>
          <p14:tracePt t="198472" x="1511300" y="5232400"/>
          <p14:tracePt t="198488" x="1517650" y="5238750"/>
          <p14:tracePt t="198505" x="1517650" y="5251450"/>
          <p14:tracePt t="198522" x="1517650" y="5257800"/>
          <p14:tracePt t="198538" x="1517650" y="5270500"/>
          <p14:tracePt t="198555" x="1517650" y="5289550"/>
          <p14:tracePt t="198572" x="1517650" y="5340350"/>
          <p14:tracePt t="198589" x="1511300" y="5378450"/>
          <p14:tracePt t="198605" x="1511300" y="5410200"/>
          <p14:tracePt t="198622" x="1504950" y="5441950"/>
          <p14:tracePt t="198638" x="1504950" y="5467350"/>
          <p14:tracePt t="198655" x="1498600" y="5499100"/>
          <p14:tracePt t="198672" x="1485900" y="5530850"/>
          <p14:tracePt t="198688" x="1479550" y="5568950"/>
          <p14:tracePt t="198705" x="1466850" y="5600700"/>
          <p14:tracePt t="198721" x="1460500" y="5638800"/>
          <p14:tracePt t="198738" x="1454150" y="5664200"/>
          <p14:tracePt t="198755" x="1441450" y="5702300"/>
          <p14:tracePt t="198771" x="1428750" y="5734050"/>
          <p14:tracePt t="198788" x="1422400" y="5765800"/>
          <p14:tracePt t="198805" x="1409700" y="5803900"/>
          <p14:tracePt t="198821" x="1409700" y="5835650"/>
          <p14:tracePt t="198823" x="1409700" y="5848350"/>
          <p14:tracePt t="198838" x="1403350" y="5861050"/>
          <p14:tracePt t="198855" x="1403350" y="5873750"/>
          <p14:tracePt t="198871" x="1403350" y="5899150"/>
          <p14:tracePt t="198888" x="1390650" y="5924550"/>
          <p14:tracePt t="198905" x="1377950" y="5969000"/>
          <p14:tracePt t="198921" x="1365250" y="6007100"/>
          <p14:tracePt t="198938" x="1352550" y="6051550"/>
          <p14:tracePt t="198955" x="1327150" y="6108700"/>
          <p14:tracePt t="198971" x="1320800" y="6146800"/>
          <p14:tracePt t="198988" x="1295400" y="6178550"/>
          <p14:tracePt t="199005" x="1276350" y="6203950"/>
          <p14:tracePt t="199021" x="1244600" y="6223000"/>
          <p14:tracePt t="199038" x="1212850" y="6248400"/>
          <p14:tracePt t="199055" x="1187450" y="6267450"/>
          <p14:tracePt t="199071" x="1155700" y="6286500"/>
          <p14:tracePt t="199088" x="1104900" y="6318250"/>
          <p14:tracePt t="199104" x="1054100" y="6330950"/>
          <p14:tracePt t="199121" x="1009650" y="6350000"/>
          <p14:tracePt t="199138" x="971550" y="6362700"/>
          <p14:tracePt t="199155" x="920750" y="6362700"/>
          <p14:tracePt t="199171" x="863600" y="6362700"/>
          <p14:tracePt t="199188" x="774700" y="6330950"/>
          <p14:tracePt t="199205" x="679450" y="6273800"/>
          <p14:tracePt t="199221" x="558800" y="6172200"/>
          <p14:tracePt t="199238" x="381000" y="5969000"/>
          <p14:tracePt t="199254" x="304800" y="5880100"/>
          <p14:tracePt t="199271" x="285750" y="5835650"/>
          <p14:tracePt t="199288" x="273050" y="5803900"/>
          <p14:tracePt t="199304" x="266700" y="5778500"/>
          <p14:tracePt t="199321" x="254000" y="5753100"/>
          <p14:tracePt t="199338" x="241300" y="5695950"/>
          <p14:tracePt t="199354" x="234950" y="5594350"/>
          <p14:tracePt t="199371" x="234950" y="5530850"/>
          <p14:tracePt t="199388" x="234950" y="5480050"/>
          <p14:tracePt t="199404" x="241300" y="5429250"/>
          <p14:tracePt t="199421" x="254000" y="5384800"/>
          <p14:tracePt t="199438" x="266700" y="5334000"/>
          <p14:tracePt t="199454" x="279400" y="5283200"/>
          <p14:tracePt t="199471" x="292100" y="5245100"/>
          <p14:tracePt t="199488" x="304800" y="5187950"/>
          <p14:tracePt t="199504" x="323850" y="5149850"/>
          <p14:tracePt t="199521" x="361950" y="5086350"/>
          <p14:tracePt t="199537" x="400050" y="5029200"/>
          <p14:tracePt t="199554" x="444500" y="4965700"/>
          <p14:tracePt t="199571" x="482600" y="4908550"/>
          <p14:tracePt t="199587" x="514350" y="4876800"/>
          <p14:tracePt t="199604" x="546100" y="4845050"/>
          <p14:tracePt t="199621" x="584200" y="4806950"/>
          <p14:tracePt t="199637" x="673100" y="4762500"/>
          <p14:tracePt t="199654" x="749300" y="4730750"/>
          <p14:tracePt t="199672" x="831850" y="4718050"/>
          <p14:tracePt t="199689" x="889000" y="4705350"/>
          <p14:tracePt t="199705" x="939800" y="4705350"/>
          <p14:tracePt t="199722" x="965200" y="4705350"/>
          <p14:tracePt t="199739" x="977900" y="4718050"/>
          <p14:tracePt t="199755" x="990600" y="4724400"/>
          <p14:tracePt t="199772" x="1028700" y="4743450"/>
          <p14:tracePt t="199788" x="1073150" y="4768850"/>
          <p14:tracePt t="199805" x="1117600" y="4800600"/>
          <p14:tracePt t="199821" x="1174750" y="4838700"/>
          <p14:tracePt t="199837" x="1206500" y="4876800"/>
          <p14:tracePt t="199854" x="1238250" y="4914900"/>
          <p14:tracePt t="199870" x="1270000" y="4940300"/>
          <p14:tracePt t="199887" x="1276350" y="4959350"/>
          <p14:tracePt t="199950" x="1276350" y="4965700"/>
          <p14:tracePt t="199974" x="1282700" y="4972050"/>
          <p14:tracePt t="199983" x="1289050" y="4991100"/>
          <p14:tracePt t="199990" x="1295400" y="5010150"/>
          <p14:tracePt t="200004" x="1301750" y="5022850"/>
          <p14:tracePt t="200020" x="1308100" y="5048250"/>
          <p14:tracePt t="200233" x="1314450" y="5048250"/>
          <p14:tracePt t="200240" x="1333500" y="5048250"/>
          <p14:tracePt t="200248" x="1346200" y="5048250"/>
          <p14:tracePt t="200257" x="1371600" y="5048250"/>
          <p14:tracePt t="200270" x="1390650" y="5048250"/>
          <p14:tracePt t="200287" x="1460500" y="5048250"/>
          <p14:tracePt t="200304" x="1574800" y="5073650"/>
          <p14:tracePt t="200320" x="1606550" y="5073650"/>
          <p14:tracePt t="200664" x="1612900" y="5073650"/>
          <p14:tracePt t="200672" x="1619250" y="5073650"/>
          <p14:tracePt t="200681" x="1638300" y="5080000"/>
          <p14:tracePt t="200688" x="1663700" y="5086350"/>
          <p14:tracePt t="200703" x="1695450" y="5086350"/>
          <p14:tracePt t="200720" x="1778000" y="5086350"/>
          <p14:tracePt t="200736" x="1822450" y="5086350"/>
          <p14:tracePt t="200753" x="1835150" y="5086350"/>
          <p14:tracePt t="200770" x="1841500" y="5080000"/>
          <p14:tracePt t="200884" x="1847850" y="5080000"/>
          <p14:tracePt t="200892" x="1860550" y="5080000"/>
          <p14:tracePt t="200903" x="1879600" y="5080000"/>
          <p14:tracePt t="200920" x="1898650" y="5080000"/>
          <p14:tracePt t="200936" x="1911350" y="5080000"/>
          <p14:tracePt t="201244" x="1917700" y="5080000"/>
          <p14:tracePt t="201260" x="1930400" y="5073650"/>
          <p14:tracePt t="201268" x="1949450" y="5073650"/>
          <p14:tracePt t="201276" x="1968500" y="5073650"/>
          <p14:tracePt t="201286" x="1993900" y="5073650"/>
          <p14:tracePt t="201303" x="2019300" y="5073650"/>
          <p14:tracePt t="201319" x="2032000" y="5073650"/>
          <p14:tracePt t="201441" x="2032000" y="5080000"/>
          <p14:tracePt t="201448" x="2019300" y="5086350"/>
          <p14:tracePt t="201456" x="2000250" y="5092700"/>
          <p14:tracePt t="201469" x="1974850" y="5099050"/>
          <p14:tracePt t="201486" x="1943100" y="5105400"/>
          <p14:tracePt t="201502" x="1905000" y="5118100"/>
          <p14:tracePt t="201519" x="1860550" y="5137150"/>
          <p14:tracePt t="201536" x="1841500" y="5137150"/>
          <p14:tracePt t="201552" x="1835150" y="5137150"/>
          <p14:tracePt t="201569" x="1828800" y="5137150"/>
          <p14:tracePt t="201770" x="1847850" y="5137150"/>
          <p14:tracePt t="201778" x="1854200" y="5130800"/>
          <p14:tracePt t="201787" x="1860550" y="5130800"/>
          <p14:tracePt t="202208" x="1879600" y="5130800"/>
          <p14:tracePt t="202216" x="1911350" y="5130800"/>
          <p14:tracePt t="202224" x="1943100" y="5137150"/>
          <p14:tracePt t="202235" x="2006600" y="5137150"/>
          <p14:tracePt t="202252" x="2190750" y="5175250"/>
          <p14:tracePt t="202268" x="2387600" y="5226050"/>
          <p14:tracePt t="202285" x="2565400" y="5270500"/>
          <p14:tracePt t="202302" x="2838450" y="5346700"/>
          <p14:tracePt t="202318" x="2921000" y="5384800"/>
          <p14:tracePt t="202335" x="2946400" y="5403850"/>
          <p14:tracePt t="202352" x="2959100" y="5416550"/>
          <p14:tracePt t="202369" x="2965450" y="5416550"/>
          <p14:tracePt t="202386" x="2971800" y="5422900"/>
          <p14:tracePt t="202402" x="2984500" y="5429250"/>
          <p14:tracePt t="202419" x="3003550" y="5441950"/>
          <p14:tracePt t="202435" x="3041650" y="5454650"/>
          <p14:tracePt t="202452" x="3098800" y="5467350"/>
          <p14:tracePt t="202468" x="3149600" y="5467350"/>
          <p14:tracePt t="202485" x="3213100" y="5467350"/>
          <p14:tracePt t="202501" x="3289300" y="5454650"/>
          <p14:tracePt t="202518" x="3378200" y="5448300"/>
          <p14:tracePt t="202535" x="3454400" y="5435600"/>
          <p14:tracePt t="202552" x="3511550" y="5435600"/>
          <p14:tracePt t="202568" x="3562350" y="5429250"/>
          <p14:tracePt t="202585" x="3613150" y="5422900"/>
          <p14:tracePt t="202601" x="3632200" y="5422900"/>
          <p14:tracePt t="202618" x="3670300" y="5410200"/>
          <p14:tracePt t="202635" x="3702050" y="5403850"/>
          <p14:tracePt t="202651" x="3740150" y="5391150"/>
          <p14:tracePt t="202668" x="3765550" y="5378450"/>
          <p14:tracePt t="202685" x="3784600" y="5372100"/>
          <p14:tracePt t="202701" x="3790950" y="5365750"/>
          <p14:tracePt t="202718" x="3816350" y="5353050"/>
          <p14:tracePt t="202735" x="3835400" y="5346700"/>
          <p14:tracePt t="202751" x="3867150" y="5327650"/>
          <p14:tracePt t="202768" x="3911600" y="5314950"/>
          <p14:tracePt t="202785" x="3962400" y="5308600"/>
          <p14:tracePt t="202801" x="3987800" y="5302250"/>
          <p14:tracePt t="202955" x="3975100" y="5302250"/>
          <p14:tracePt t="202962" x="3962400" y="5302250"/>
          <p14:tracePt t="202970" x="3943350" y="5302250"/>
          <p14:tracePt t="202984" x="3892550" y="5308600"/>
          <p14:tracePt t="203001" x="3848100" y="5321300"/>
          <p14:tracePt t="203018" x="3803650" y="5327650"/>
          <p14:tracePt t="203034" x="3778250" y="5334000"/>
          <p14:tracePt t="203051" x="3759200" y="5340350"/>
          <p14:tracePt t="203068" x="3752850" y="5346700"/>
          <p14:tracePt t="203084" x="3740150" y="5353050"/>
          <p14:tracePt t="203101" x="3733800" y="5359400"/>
          <p14:tracePt t="203118" x="3714750" y="5378450"/>
          <p14:tracePt t="203134" x="3695700" y="5391150"/>
          <p14:tracePt t="203151" x="3683000" y="5397500"/>
          <p14:tracePt t="203168" x="3676650" y="5410200"/>
          <p14:tracePt t="203201" x="3663950" y="5410200"/>
          <p14:tracePt t="203218" x="3663950" y="5422900"/>
          <p14:tracePt t="203234" x="3651250" y="5429250"/>
          <p14:tracePt t="203251" x="3644900" y="5429250"/>
          <p14:tracePt t="203268" x="3638550" y="5441950"/>
          <p14:tracePt t="203284" x="3632200" y="5448300"/>
          <p14:tracePt t="203301" x="3613150" y="5454650"/>
          <p14:tracePt t="203318" x="3594100" y="5454650"/>
          <p14:tracePt t="203334" x="3568700" y="5448300"/>
          <p14:tracePt t="203351" x="3524250" y="5435600"/>
          <p14:tracePt t="203367" x="3473450" y="5422900"/>
          <p14:tracePt t="203384" x="3416300" y="5410200"/>
          <p14:tracePt t="203401" x="3384550" y="5397500"/>
          <p14:tracePt t="203417" x="3352800" y="5384800"/>
          <p14:tracePt t="203434" x="3340100" y="5372100"/>
          <p14:tracePt t="203451" x="3321050" y="5365750"/>
          <p14:tracePt t="203467" x="3289300" y="5346700"/>
          <p14:tracePt t="203484" x="3257550" y="5327650"/>
          <p14:tracePt t="203501" x="3219450" y="5308600"/>
          <p14:tracePt t="203517" x="3181350" y="5283200"/>
          <p14:tracePt t="203534" x="3130550" y="5245100"/>
          <p14:tracePt t="203551" x="3092450" y="5219700"/>
          <p14:tracePt t="203567" x="3067050" y="5194300"/>
          <p14:tracePt t="203584" x="3054350" y="5187950"/>
          <p14:tracePt t="203601" x="3048000" y="5175250"/>
          <p14:tracePt t="203617" x="3041650" y="5168900"/>
          <p14:tracePt t="203634" x="3035300" y="5162550"/>
          <p14:tracePt t="203650" x="3035300" y="5149850"/>
          <p14:tracePt t="203667" x="3041650" y="5124450"/>
          <p14:tracePt t="203684" x="3079750" y="5092700"/>
          <p14:tracePt t="203700" x="3117850" y="5054600"/>
          <p14:tracePt t="203717" x="3162300" y="5016500"/>
          <p14:tracePt t="203734" x="3194050" y="4991100"/>
          <p14:tracePt t="203750" x="3232150" y="4978400"/>
          <p14:tracePt t="203767" x="3263900" y="4965700"/>
          <p14:tracePt t="203784" x="3314700" y="4946650"/>
          <p14:tracePt t="203800" x="3359150" y="4933950"/>
          <p14:tracePt t="203817" x="3409950" y="4921250"/>
          <p14:tracePt t="203834" x="3454400" y="4914900"/>
          <p14:tracePt t="203850" x="3479800" y="4914900"/>
          <p14:tracePt t="203867" x="3486150" y="4914900"/>
          <p14:tracePt t="203884" x="3498850" y="4914900"/>
          <p14:tracePt t="203900" x="3505200" y="4914900"/>
          <p14:tracePt t="203917" x="3517900" y="4921250"/>
          <p14:tracePt t="203934" x="3536950" y="4940300"/>
          <p14:tracePt t="203950" x="3543300" y="4953000"/>
          <p14:tracePt t="203967" x="3549650" y="4959350"/>
          <p14:tracePt t="203984" x="3562350" y="4972050"/>
          <p14:tracePt t="204000" x="3568700" y="4978400"/>
          <p14:tracePt t="204017" x="3581400" y="4997450"/>
          <p14:tracePt t="204034" x="3606800" y="5035550"/>
          <p14:tracePt t="204050" x="3657600" y="5111750"/>
          <p14:tracePt t="204067" x="3676650" y="5143500"/>
          <p14:tracePt t="204084" x="3689350" y="5181600"/>
          <p14:tracePt t="204101" x="3695700" y="5213350"/>
          <p14:tracePt t="204117" x="3695700" y="5238750"/>
          <p14:tracePt t="204134" x="3676650" y="5276850"/>
          <p14:tracePt t="204151" x="3638550" y="5314950"/>
          <p14:tracePt t="204168" x="3575050" y="5365750"/>
          <p14:tracePt t="204184" x="3549650" y="5378450"/>
          <p14:tracePt t="204200" x="3511550" y="5397500"/>
          <p14:tracePt t="204217" x="3479800" y="5403850"/>
          <p14:tracePt t="204233" x="3467100" y="5403850"/>
          <p14:tracePt t="204250" x="3460750" y="5403850"/>
          <p14:tracePt t="204267" x="3448050" y="5403850"/>
          <p14:tracePt t="204300" x="3467100" y="5403850"/>
          <p14:tracePt t="204317" x="3511550" y="5403850"/>
          <p14:tracePt t="204333" x="3708400" y="5410200"/>
          <p14:tracePt t="204350" x="4000500" y="5416550"/>
          <p14:tracePt t="204367" x="4514850" y="5499100"/>
          <p14:tracePt t="204383" x="4959350" y="5588000"/>
          <p14:tracePt t="204400" x="5295900" y="5664200"/>
          <p14:tracePt t="204417" x="5556250" y="5734050"/>
          <p14:tracePt t="204433" x="5721350" y="5791200"/>
          <p14:tracePt t="204450" x="5861050" y="5835650"/>
          <p14:tracePt t="204466" x="5886450" y="5842000"/>
          <p14:tracePt t="204483" x="5892800" y="5842000"/>
          <p14:tracePt t="204500" x="5918200" y="5842000"/>
          <p14:tracePt t="204516" x="5949950" y="5835650"/>
          <p14:tracePt t="204533" x="6000750" y="5829300"/>
          <p14:tracePt t="204550" x="6032500" y="5829300"/>
          <p14:tracePt t="204566" x="6038850" y="5829300"/>
          <p14:tracePt t="204630" x="6045200" y="5829300"/>
          <p14:tracePt t="204639" x="6057900" y="5829300"/>
          <p14:tracePt t="204646" x="6070600" y="5835650"/>
          <p14:tracePt t="204654" x="6083300" y="5842000"/>
          <p14:tracePt t="204666" x="6108700" y="5848350"/>
          <p14:tracePt t="204683" x="6153150" y="5854700"/>
          <p14:tracePt t="204700" x="6191250" y="5867400"/>
          <p14:tracePt t="204716" x="6242050" y="5873750"/>
          <p14:tracePt t="204733" x="6356350" y="5873750"/>
          <p14:tracePt t="204750" x="6413500" y="5880100"/>
          <p14:tracePt t="204767" x="6457950" y="5892800"/>
          <p14:tracePt t="204783" x="6464300" y="5899150"/>
          <p14:tracePt t="204800" x="6477000" y="5899150"/>
          <p14:tracePt t="204816" x="6483350" y="5899150"/>
          <p14:tracePt t="204833" x="6496050" y="5905500"/>
          <p14:tracePt t="204850" x="6508750" y="5911850"/>
          <p14:tracePt t="204866" x="6515100" y="5918200"/>
          <p14:tracePt t="204883" x="6534150" y="5930900"/>
          <p14:tracePt t="204899" x="6546850" y="5937250"/>
          <p14:tracePt t="204916" x="6559550" y="5949950"/>
          <p14:tracePt t="204933" x="6572250" y="5956300"/>
          <p14:tracePt t="204949" x="6578600" y="5969000"/>
          <p14:tracePt t="204966" x="6597650" y="5975350"/>
          <p14:tracePt t="204983" x="6610350" y="5988050"/>
          <p14:tracePt t="204999" x="6616700" y="5994400"/>
          <p14:tracePt t="205016" x="6667500" y="6013450"/>
          <p14:tracePt t="205033" x="6705600" y="6026150"/>
          <p14:tracePt t="205049" x="6737350" y="6038850"/>
          <p14:tracePt t="205066" x="6769100" y="6051550"/>
          <p14:tracePt t="205083" x="6800850" y="6064250"/>
          <p14:tracePt t="205099" x="6813550" y="6076950"/>
          <p14:tracePt t="205116" x="6826250" y="6076950"/>
          <p14:tracePt t="205133" x="6838950" y="6083300"/>
          <p14:tracePt t="205149" x="6845300" y="6083300"/>
          <p14:tracePt t="205166" x="6858000" y="6083300"/>
          <p14:tracePt t="205183" x="6864350" y="6089650"/>
          <p14:tracePt t="205234" x="6870700" y="6089650"/>
          <p14:tracePt t="205242" x="6877050" y="6089650"/>
          <p14:tracePt t="205250" x="6889750" y="6089650"/>
          <p14:tracePt t="205266" x="6902450" y="6089650"/>
          <p14:tracePt t="205283" x="6915150" y="6089650"/>
          <p14:tracePt t="205299" x="6921500" y="6089650"/>
          <p14:tracePt t="205316" x="6934200" y="6089650"/>
          <p14:tracePt t="205384" x="6940550" y="6089650"/>
          <p14:tracePt t="206418" x="6946900" y="6089650"/>
          <p14:tracePt t="206426" x="6946900" y="6083300"/>
          <p14:tracePt t="206442" x="6953250" y="6076950"/>
          <p14:tracePt t="206450" x="6959600" y="6070600"/>
          <p14:tracePt t="206465" x="6959600" y="6064250"/>
          <p14:tracePt t="206552" x="6965950" y="6064250"/>
          <p14:tracePt t="207149" x="6985000" y="6064250"/>
          <p14:tracePt t="207156" x="6997700" y="6057900"/>
          <p14:tracePt t="207164" x="7016750" y="6051550"/>
          <p14:tracePt t="207181" x="7061200" y="6045200"/>
          <p14:tracePt t="207198" x="7080250" y="6045200"/>
          <p14:tracePt t="207214" x="7092950" y="6038850"/>
          <p14:tracePt t="207231" x="7099300" y="6038850"/>
          <p14:tracePt t="207524" x="7105650" y="6038850"/>
          <p14:tracePt t="207540" x="7112000" y="6038850"/>
          <p14:tracePt t="207548" x="7137400" y="6038850"/>
          <p14:tracePt t="207556" x="7162800" y="6038850"/>
          <p14:tracePt t="207564" x="7181850" y="6038850"/>
          <p14:tracePt t="207580" x="7251700" y="6045200"/>
          <p14:tracePt t="207597" x="7302500" y="6051550"/>
          <p14:tracePt t="207614" x="7327900" y="6051550"/>
          <p14:tracePt t="207630" x="7340600" y="6057900"/>
          <p14:tracePt t="207830" x="7346950" y="6057900"/>
          <p14:tracePt t="207846" x="7359650" y="6057900"/>
          <p14:tracePt t="207862" x="7366000" y="6057900"/>
          <p14:tracePt t="207878" x="7372350" y="6057900"/>
          <p14:tracePt t="207932" x="7391400" y="6057900"/>
          <p14:tracePt t="207940" x="7410450" y="6051550"/>
          <p14:tracePt t="207948" x="7423150" y="6045200"/>
          <p14:tracePt t="207964" x="7442200" y="6045200"/>
          <p14:tracePt t="207980" x="7467600" y="6045200"/>
          <p14:tracePt t="207997" x="7480300" y="6045200"/>
          <p14:tracePt t="208013" x="7486650" y="6045200"/>
          <p14:tracePt t="208030" x="7493000" y="6045200"/>
          <p14:tracePt t="208168" x="7505700" y="6045200"/>
          <p14:tracePt t="208176" x="7518400" y="6045200"/>
          <p14:tracePt t="208183" x="7543800" y="6051550"/>
          <p14:tracePt t="208197" x="7569200" y="6057900"/>
          <p14:tracePt t="208213" x="7632700" y="6057900"/>
          <p14:tracePt t="208230" x="7772400" y="6057900"/>
          <p14:tracePt t="208247" x="7861300" y="6057900"/>
          <p14:tracePt t="208263" x="7943850" y="6057900"/>
          <p14:tracePt t="208280" x="7988300" y="6064250"/>
          <p14:tracePt t="208296" x="8007350" y="6064250"/>
          <p14:tracePt t="208313" x="8013700" y="6064250"/>
          <p14:tracePt t="208818" x="8020050" y="6064250"/>
          <p14:tracePt t="208826" x="8039100" y="6064250"/>
          <p14:tracePt t="208834" x="8058150" y="6064250"/>
          <p14:tracePt t="208846" x="8070850" y="6064250"/>
          <p14:tracePt t="208863" x="8089900" y="6070600"/>
          <p14:tracePt t="208879" x="8096250" y="6070600"/>
          <p14:tracePt t="208896" x="8102600" y="6070600"/>
          <p14:tracePt t="209517" x="8108950" y="6070600"/>
          <p14:tracePt t="209525" x="8115300" y="6064250"/>
          <p14:tracePt t="209533" x="8121650" y="6064250"/>
          <p14:tracePt t="209549" x="8128000" y="6057900"/>
          <p14:tracePt t="209563" x="8134350" y="6051550"/>
          <p14:tracePt t="209579" x="8147050" y="6051550"/>
          <p14:tracePt t="209596" x="8153400" y="6051550"/>
          <p14:tracePt t="209744" x="8159750" y="6051550"/>
          <p14:tracePt t="209760" x="8166100" y="6051550"/>
          <p14:tracePt t="209768" x="8172450" y="6051550"/>
          <p14:tracePt t="209778" x="8178800" y="6051550"/>
          <p14:tracePt t="209795" x="8185150" y="6051550"/>
          <p14:tracePt t="209812" x="8191500" y="6051550"/>
          <p14:tracePt t="209924" x="8197850" y="6051550"/>
          <p14:tracePt t="209948" x="8216900" y="6051550"/>
          <p14:tracePt t="209956" x="8235950" y="6057900"/>
          <p14:tracePt t="209962" x="8248650" y="6064250"/>
          <p14:tracePt t="209978" x="8286750" y="6076950"/>
          <p14:tracePt t="209995" x="8312150" y="6083300"/>
          <p14:tracePt t="210012" x="8318500" y="6083300"/>
          <p14:tracePt t="210340" x="8324850" y="6083300"/>
          <p14:tracePt t="210356" x="8343900" y="6083300"/>
          <p14:tracePt t="210362" x="8369300" y="6083300"/>
          <p14:tracePt t="210370" x="8382000" y="6083300"/>
          <p14:tracePt t="210378" x="8407400" y="6089650"/>
          <p14:tracePt t="210395" x="8477250" y="6108700"/>
          <p14:tracePt t="210411" x="8553450" y="6121400"/>
          <p14:tracePt t="210428" x="8642350" y="6127750"/>
          <p14:tracePt t="210445" x="8712200" y="6134100"/>
          <p14:tracePt t="210461" x="8750300" y="6134100"/>
          <p14:tracePt t="210478" x="8756650" y="6134100"/>
          <p14:tracePt t="211540" x="8756650" y="6140450"/>
          <p14:tracePt t="211548" x="8737600" y="6146800"/>
          <p14:tracePt t="211554" x="8718550" y="6153150"/>
          <p14:tracePt t="211562" x="8705850" y="6159500"/>
          <p14:tracePt t="211577" x="8699500" y="6165850"/>
          <p14:tracePt t="211594" x="8686800" y="6172200"/>
          <p14:tracePt t="211610" x="8680450" y="6172200"/>
          <p14:tracePt t="211860" x="8667750" y="6184900"/>
          <p14:tracePt t="211868" x="8623300" y="6210300"/>
          <p14:tracePt t="211877" x="8578850" y="6242050"/>
          <p14:tracePt t="211893" x="8445500" y="6311900"/>
          <p14:tracePt t="211910" x="8286750" y="6375400"/>
          <p14:tracePt t="211927" x="8026400" y="6451600"/>
          <p14:tracePt t="211943" x="7550150" y="6515100"/>
          <p14:tracePt t="211960" x="6946900" y="6508750"/>
          <p14:tracePt t="211977" x="6388100" y="6451600"/>
          <p14:tracePt t="211993" x="5816600" y="6413500"/>
          <p14:tracePt t="212010" x="4889500" y="6242050"/>
          <p14:tracePt t="212028" x="4559300" y="6178550"/>
          <p14:tracePt t="212045" x="4362450" y="6134100"/>
          <p14:tracePt t="212060" x="4222750" y="6108700"/>
          <p14:tracePt t="212077" x="4121150" y="6070600"/>
          <p14:tracePt t="212093" x="4057650" y="6051550"/>
          <p14:tracePt t="212110" x="4013200" y="6045200"/>
          <p14:tracePt t="212127" x="3962400" y="6038850"/>
          <p14:tracePt t="212143" x="3886200" y="6019800"/>
          <p14:tracePt t="212160" x="3752850" y="6013450"/>
          <p14:tracePt t="212176" x="3689350" y="6000750"/>
          <p14:tracePt t="212193" x="3651250" y="5988050"/>
          <p14:tracePt t="212210" x="3632200" y="5981700"/>
          <p14:tracePt t="212226" x="3594100" y="5969000"/>
          <p14:tracePt t="212243" x="3568700" y="5943600"/>
          <p14:tracePt t="212260" x="3536950" y="5930900"/>
          <p14:tracePt t="212276" x="3524250" y="5918200"/>
          <p14:tracePt t="212293" x="3517900" y="5905500"/>
          <p14:tracePt t="212310" x="3505200" y="5892800"/>
          <p14:tracePt t="212326" x="3498850" y="5873750"/>
          <p14:tracePt t="212343" x="3486150" y="5854700"/>
          <p14:tracePt t="212360" x="3473450" y="5829300"/>
          <p14:tracePt t="212376" x="3467100" y="5810250"/>
          <p14:tracePt t="212393" x="3467100" y="5784850"/>
          <p14:tracePt t="212410" x="3467100" y="5759450"/>
          <p14:tracePt t="212426" x="3467100" y="5746750"/>
          <p14:tracePt t="212443" x="3467100" y="5734050"/>
          <p14:tracePt t="212460" x="3467100" y="5727700"/>
          <p14:tracePt t="212476" x="3467100" y="5721350"/>
          <p14:tracePt t="212574" x="3467100" y="5715000"/>
          <p14:tracePt t="212583" x="3467100" y="5708650"/>
          <p14:tracePt t="212593" x="3467100" y="5702300"/>
          <p14:tracePt t="212610" x="3467100" y="5695950"/>
          <p14:tracePt t="212626" x="3479800" y="5683250"/>
          <p14:tracePt t="212643" x="3486150" y="5670550"/>
          <p14:tracePt t="212659" x="3492500" y="5664200"/>
          <p14:tracePt t="212676" x="3511550" y="5645150"/>
          <p14:tracePt t="212942" x="3511550" y="5638800"/>
          <p14:tracePt t="212990" x="3511550" y="5632450"/>
          <p14:tracePt t="213068" x="3517900" y="5632450"/>
          <p14:tracePt t="214621" x="3517900" y="5613400"/>
          <p14:tracePt t="214628" x="3511550" y="5511800"/>
          <p14:tracePt t="214636" x="3479800" y="5384800"/>
          <p14:tracePt t="214644" x="3448050" y="5213350"/>
          <p14:tracePt t="214658" x="3403600" y="5060950"/>
          <p14:tracePt t="214674" x="3321050" y="4800600"/>
          <p14:tracePt t="214691" x="3276600" y="4667250"/>
          <p14:tracePt t="214709" x="3263900" y="4476750"/>
          <p14:tracePt t="214725" x="3263900" y="4343400"/>
          <p14:tracePt t="214742" x="3282950" y="4248150"/>
          <p14:tracePt t="214759" x="3295650" y="4178300"/>
          <p14:tracePt t="214775" x="3302000" y="4140200"/>
          <p14:tracePt t="214792" x="3308350" y="4114800"/>
          <p14:tracePt t="214809" x="3314700" y="4089400"/>
          <p14:tracePt t="214825" x="3327400" y="4070350"/>
          <p14:tracePt t="214842" x="3327400" y="4064000"/>
          <p14:tracePt t="214859" x="3340100" y="4057650"/>
          <p14:tracePt t="214875" x="3365500" y="4044950"/>
          <p14:tracePt t="214892" x="3435350" y="4019550"/>
          <p14:tracePt t="214909" x="3536950" y="4006850"/>
          <p14:tracePt t="214925" x="3594100" y="4006850"/>
          <p14:tracePt t="214942" x="3676650" y="4013200"/>
          <p14:tracePt t="214959" x="3759200" y="4013200"/>
          <p14:tracePt t="214975" x="3854450" y="4006850"/>
          <p14:tracePt t="214992" x="3892550" y="3994150"/>
          <p14:tracePt t="215009" x="3898900" y="3987800"/>
          <p14:tracePt t="215024" x="3911600" y="3981450"/>
          <p14:tracePt t="215068" x="3911600" y="3975100"/>
          <p14:tracePt t="215546" x="3911600" y="3981450"/>
          <p14:tracePt t="215554" x="3898900" y="3994150"/>
          <p14:tracePt t="215562" x="3873500" y="4044950"/>
          <p14:tracePt t="215573" x="3854450" y="4095750"/>
          <p14:tracePt t="215590" x="3841750" y="4197350"/>
          <p14:tracePt t="215607" x="3829050" y="4286250"/>
          <p14:tracePt t="215623" x="3810000" y="4406900"/>
          <p14:tracePt t="215640" x="3784600" y="4572000"/>
          <p14:tracePt t="215657" x="3771900" y="4679950"/>
          <p14:tracePt t="215673" x="3759200" y="4768850"/>
          <p14:tracePt t="215690" x="3740150" y="4845050"/>
          <p14:tracePt t="215707" x="3727450" y="4895850"/>
          <p14:tracePt t="215723" x="3727450" y="4940300"/>
          <p14:tracePt t="215740" x="3714750" y="4972050"/>
          <p14:tracePt t="215757" x="3702050" y="4997450"/>
          <p14:tracePt t="215773" x="3689350" y="5029200"/>
          <p14:tracePt t="215790" x="3670300" y="5080000"/>
          <p14:tracePt t="215807" x="3663950" y="5130800"/>
          <p14:tracePt t="215823" x="3663950" y="5168900"/>
          <p14:tracePt t="215840" x="3657600" y="5219700"/>
          <p14:tracePt t="215857" x="3651250" y="5251450"/>
          <p14:tracePt t="215873" x="3644900" y="5270500"/>
          <p14:tracePt t="215890" x="3638550" y="5283200"/>
          <p14:tracePt t="215923" x="3638550" y="5289550"/>
          <p14:tracePt t="215940" x="3638550" y="529590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4EFF4-F243-4DDD-822D-F1DC56E26542}" type="slidenum">
              <a:rPr lang="en-US" altLang="th-TH" smtClean="0"/>
              <a:pPr/>
              <a:t>27</a:t>
            </a:fld>
            <a:endParaRPr lang="en-US" altLang="th-TH"/>
          </a:p>
        </p:txBody>
      </p:sp>
      <p:sp>
        <p:nvSpPr>
          <p:cNvPr id="5" name="TextBox 4"/>
          <p:cNvSpPr txBox="1"/>
          <p:nvPr/>
        </p:nvSpPr>
        <p:spPr>
          <a:xfrm>
            <a:off x="228600" y="304800"/>
            <a:ext cx="830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Load impedance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ที่ทำให้เกิดการถ่ายเท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ได้สูงที่สุดคือ 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951131"/>
            <a:ext cx="4686706" cy="59441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57381" y="2319711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476" y="2642877"/>
            <a:ext cx="4031329" cy="4953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0660" y="3474958"/>
            <a:ext cx="1013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และได้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4235" y="3694532"/>
            <a:ext cx="4762913" cy="853514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500349"/>
              </p:ext>
            </p:extLst>
          </p:nvPr>
        </p:nvGraphicFramePr>
        <p:xfrm>
          <a:off x="2514600" y="1975180"/>
          <a:ext cx="272097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64" name="Equation" r:id="rId7" imgW="1434960" imgH="228600" progId="Equation.3">
                  <p:embed/>
                </p:oleObj>
              </mc:Choice>
              <mc:Fallback>
                <p:oleObj name="Equation" r:id="rId7" imgW="1434960" imgH="2286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14600" y="1975180"/>
                        <a:ext cx="2720975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516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98"/>
    </mc:Choice>
    <mc:Fallback xmlns="">
      <p:transition spd="slow" advTm="9839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312" x="3657600" y="5264150"/>
          <p14:tracePt t="1319" x="3689350" y="5194300"/>
          <p14:tracePt t="1327" x="3714750" y="5118100"/>
          <p14:tracePt t="1340" x="3740150" y="5054600"/>
          <p14:tracePt t="1357" x="3759200" y="4838700"/>
          <p14:tracePt t="1373" x="3721100" y="4686300"/>
          <p14:tracePt t="1391" x="3670300" y="4483100"/>
          <p14:tracePt t="1407" x="3613150" y="4235450"/>
          <p14:tracePt t="1423" x="3549650" y="3962400"/>
          <p14:tracePt t="1440" x="3511550" y="3740150"/>
          <p14:tracePt t="1457" x="3486150" y="3556000"/>
          <p14:tracePt t="1473" x="3467100" y="3384550"/>
          <p14:tracePt t="1490" x="3435350" y="3232150"/>
          <p14:tracePt t="1507" x="3359150" y="3016250"/>
          <p14:tracePt t="1524" x="3314700" y="2921000"/>
          <p14:tracePt t="1540" x="3282950" y="2901950"/>
          <p14:tracePt t="1557" x="3282950" y="2895600"/>
          <p14:tracePt t="1573" x="3282950" y="2889250"/>
          <p14:tracePt t="1606" x="3244850" y="2851150"/>
          <p14:tracePt t="1623" x="3143250" y="2730500"/>
          <p14:tracePt t="1640" x="3009900" y="2622550"/>
          <p14:tracePt t="1656" x="2857500" y="2514600"/>
          <p14:tracePt t="1673" x="2743200" y="2413000"/>
          <p14:tracePt t="1690" x="2667000" y="2317750"/>
          <p14:tracePt t="1706" x="2609850" y="2247900"/>
          <p14:tracePt t="1723" x="2571750" y="2203450"/>
          <p14:tracePt t="1740" x="2520950" y="2165350"/>
          <p14:tracePt t="1756" x="2470150" y="2127250"/>
          <p14:tracePt t="1773" x="2432050" y="2108200"/>
          <p14:tracePt t="1790" x="2419350" y="2108200"/>
          <p14:tracePt t="1806" x="2419350" y="2101850"/>
          <p14:tracePt t="1823" x="2393950" y="2076450"/>
          <p14:tracePt t="1840" x="2336800" y="2038350"/>
          <p14:tracePt t="1856" x="2286000" y="2006600"/>
          <p14:tracePt t="1873" x="2254250" y="1993900"/>
          <p14:tracePt t="1890" x="2241550" y="1987550"/>
          <p14:tracePt t="1923" x="2235200" y="1987550"/>
          <p14:tracePt t="1939" x="2209800" y="1949450"/>
          <p14:tracePt t="1956" x="2171700" y="1917700"/>
          <p14:tracePt t="1973" x="2133600" y="1879600"/>
          <p14:tracePt t="1989" x="2120900" y="1860550"/>
          <p14:tracePt t="2006" x="2108200" y="1854200"/>
          <p14:tracePt t="2024" x="2108200" y="1841500"/>
          <p14:tracePt t="2039" x="2101850" y="1835150"/>
          <p14:tracePt t="2056" x="2095500" y="1828800"/>
          <p14:tracePt t="2073" x="2089150" y="1822450"/>
          <p14:tracePt t="4775" x="2089150" y="1816100"/>
          <p14:tracePt t="4784" x="2070100" y="1809750"/>
          <p14:tracePt t="4799" x="2063750" y="1809750"/>
          <p14:tracePt t="4807" x="2057400" y="1809750"/>
          <p14:tracePt t="4820" x="2051050" y="1803400"/>
          <p14:tracePt t="4837" x="2044700" y="1797050"/>
          <p14:tracePt t="4854" x="2038350" y="1797050"/>
          <p14:tracePt t="4870" x="2032000" y="1778000"/>
          <p14:tracePt t="4887" x="2019300" y="1758950"/>
          <p14:tracePt t="4904" x="2012950" y="1752600"/>
          <p14:tracePt t="4920" x="2012950" y="1746250"/>
          <p14:tracePt t="4971" x="2006600" y="1739900"/>
          <p14:tracePt t="4995" x="2006600" y="1733550"/>
          <p14:tracePt t="5028" x="2006600" y="1727200"/>
          <p14:tracePt t="5121" x="2000250" y="1720850"/>
          <p14:tracePt t="5129" x="2000250" y="1714500"/>
          <p14:tracePt t="5199" x="1987550" y="1708150"/>
          <p14:tracePt t="5207" x="1974850" y="1701800"/>
          <p14:tracePt t="5215" x="1955800" y="1701800"/>
          <p14:tracePt t="5223" x="1936750" y="1695450"/>
          <p14:tracePt t="5237" x="1917700" y="1689100"/>
          <p14:tracePt t="5254" x="1885950" y="1676400"/>
          <p14:tracePt t="5270" x="1828800" y="1651000"/>
          <p14:tracePt t="5287" x="1797050" y="1625600"/>
          <p14:tracePt t="5304" x="1765300" y="1612900"/>
          <p14:tracePt t="5320" x="1752600" y="1587500"/>
          <p14:tracePt t="5337" x="1720850" y="1568450"/>
          <p14:tracePt t="5353" x="1695450" y="1536700"/>
          <p14:tracePt t="5370" x="1663700" y="1511300"/>
          <p14:tracePt t="5387" x="1619250" y="1498600"/>
          <p14:tracePt t="5403" x="1606550" y="1485900"/>
          <p14:tracePt t="5420" x="1600200" y="1479550"/>
          <p14:tracePt t="5436" x="1593850" y="1479550"/>
          <p14:tracePt t="5470" x="1587500" y="1466850"/>
          <p14:tracePt t="5661" x="1587500" y="1460500"/>
          <p14:tracePt t="5669" x="1587500" y="1454150"/>
          <p14:tracePt t="5677" x="1581150" y="1454150"/>
          <p14:tracePt t="5686" x="1581150" y="1447800"/>
          <p14:tracePt t="5709" x="1574800" y="1441450"/>
          <p14:tracePt t="5733" x="1574800" y="1435100"/>
          <p14:tracePt t="8103" x="1562100" y="1428750"/>
          <p14:tracePt t="8109" x="1555750" y="1422400"/>
          <p14:tracePt t="8117" x="1549400" y="1416050"/>
          <p14:tracePt t="8134" x="1524000" y="1409700"/>
          <p14:tracePt t="8151" x="1517650" y="1403350"/>
          <p14:tracePt t="8167" x="1511300" y="1397000"/>
          <p14:tracePt t="9685" x="1530350" y="1397000"/>
          <p14:tracePt t="9691" x="1568450" y="1390650"/>
          <p14:tracePt t="9699" x="1631950" y="1384300"/>
          <p14:tracePt t="9716" x="1758950" y="1377950"/>
          <p14:tracePt t="9733" x="1898650" y="1377950"/>
          <p14:tracePt t="9749" x="2025650" y="1365250"/>
          <p14:tracePt t="9766" x="2101850" y="1365250"/>
          <p14:tracePt t="9783" x="2133600" y="1365250"/>
          <p14:tracePt t="9799" x="2139950" y="1365250"/>
          <p14:tracePt t="9833" x="2146300" y="1365250"/>
          <p14:tracePt t="9849" x="2159000" y="1365250"/>
          <p14:tracePt t="9866" x="2171700" y="1365250"/>
          <p14:tracePt t="9883" x="2190750" y="1365250"/>
          <p14:tracePt t="9899" x="2203450" y="1365250"/>
          <p14:tracePt t="9933" x="2209800" y="1365250"/>
          <p14:tracePt t="9949" x="2222500" y="1365250"/>
          <p14:tracePt t="10201" x="2228850" y="1365250"/>
          <p14:tracePt t="10249" x="2235200" y="1365250"/>
          <p14:tracePt t="10265" x="2241550" y="1365250"/>
          <p14:tracePt t="10273" x="2247900" y="1365250"/>
          <p14:tracePt t="10282" x="2254250" y="1365250"/>
          <p14:tracePt t="10299" x="2260600" y="1365250"/>
          <p14:tracePt t="10316" x="2266950" y="1365250"/>
          <p14:tracePt t="10547" x="2266950" y="1371600"/>
          <p14:tracePt t="10555" x="2266950" y="1377950"/>
          <p14:tracePt t="10571" x="2260600" y="1377950"/>
          <p14:tracePt t="10582" x="2260600" y="1384300"/>
          <p14:tracePt t="10680" x="2254250" y="1390650"/>
          <p14:tracePt t="10695" x="2247900" y="1390650"/>
          <p14:tracePt t="10703" x="2241550" y="1390650"/>
          <p14:tracePt t="10719" x="2241550" y="1397000"/>
          <p14:tracePt t="10744" x="2235200" y="1403350"/>
          <p14:tracePt t="10751" x="2228850" y="1409700"/>
          <p14:tracePt t="10765" x="2222500" y="1409700"/>
          <p14:tracePt t="10782" x="2209800" y="1409700"/>
          <p14:tracePt t="10798" x="2203450" y="1409700"/>
          <p14:tracePt t="10815" x="2197100" y="1403350"/>
          <p14:tracePt t="10832" x="2178050" y="1390650"/>
          <p14:tracePt t="10848" x="2171700" y="1377950"/>
          <p14:tracePt t="10865" x="2159000" y="1371600"/>
          <p14:tracePt t="10882" x="2146300" y="1358900"/>
          <p14:tracePt t="10898" x="2139950" y="1352550"/>
          <p14:tracePt t="10915" x="2139950" y="1327150"/>
          <p14:tracePt t="10932" x="2139950" y="1314450"/>
          <p14:tracePt t="10948" x="2139950" y="1308100"/>
          <p14:tracePt t="10965" x="2139950" y="1295400"/>
          <p14:tracePt t="10982" x="2146300" y="1282700"/>
          <p14:tracePt t="10998" x="2146300" y="1270000"/>
          <p14:tracePt t="11015" x="2152650" y="1263650"/>
          <p14:tracePt t="11017" x="2152650" y="1257300"/>
          <p14:tracePt t="11033" x="2159000" y="1250950"/>
          <p14:tracePt t="11048" x="2159000" y="1244600"/>
          <p14:tracePt t="11065" x="2165350" y="1231900"/>
          <p14:tracePt t="11081" x="2178050" y="1225550"/>
          <p14:tracePt t="11099" x="2184400" y="1212850"/>
          <p14:tracePt t="11115" x="2197100" y="1200150"/>
          <p14:tracePt t="11131" x="2203450" y="1187450"/>
          <p14:tracePt t="11148" x="2222500" y="1168400"/>
          <p14:tracePt t="11165" x="2254250" y="1143000"/>
          <p14:tracePt t="11181" x="2279650" y="1117600"/>
          <p14:tracePt t="11198" x="2305050" y="1111250"/>
          <p14:tracePt t="11215" x="2324100" y="1098550"/>
          <p14:tracePt t="11231" x="2343150" y="1085850"/>
          <p14:tracePt t="11248" x="2362200" y="1079500"/>
          <p14:tracePt t="11265" x="2374900" y="1066800"/>
          <p14:tracePt t="11281" x="2393950" y="1060450"/>
          <p14:tracePt t="11298" x="2400300" y="1060450"/>
          <p14:tracePt t="11315" x="2419350" y="1054100"/>
          <p14:tracePt t="11331" x="2425700" y="1054100"/>
          <p14:tracePt t="11348" x="2438400" y="1054100"/>
          <p14:tracePt t="11365" x="2444750" y="1060450"/>
          <p14:tracePt t="11381" x="2457450" y="1073150"/>
          <p14:tracePt t="11398" x="2463800" y="1073150"/>
          <p14:tracePt t="11415" x="2476500" y="1079500"/>
          <p14:tracePt t="11431" x="2482850" y="1085850"/>
          <p14:tracePt t="11448" x="2489200" y="1085850"/>
          <p14:tracePt t="11465" x="2489200" y="1092200"/>
          <p14:tracePt t="11481" x="2495550" y="1104900"/>
          <p14:tracePt t="11498" x="2501900" y="1104900"/>
          <p14:tracePt t="11515" x="2501900" y="1117600"/>
          <p14:tracePt t="11531" x="2508250" y="1123950"/>
          <p14:tracePt t="11548" x="2508250" y="1136650"/>
          <p14:tracePt t="11564" x="2514600" y="1155700"/>
          <p14:tracePt t="11581" x="2520950" y="1174750"/>
          <p14:tracePt t="11598" x="2520950" y="1193800"/>
          <p14:tracePt t="11614" x="2520950" y="1206500"/>
          <p14:tracePt t="11631" x="2527300" y="1212850"/>
          <p14:tracePt t="11648" x="2533650" y="1231900"/>
          <p14:tracePt t="11664" x="2533650" y="1238250"/>
          <p14:tracePt t="11681" x="2533650" y="1244600"/>
          <p14:tracePt t="11698" x="2533650" y="1250950"/>
          <p14:tracePt t="11714" x="2533650" y="1257300"/>
          <p14:tracePt t="11731" x="2533650" y="1263650"/>
          <p14:tracePt t="11748" x="2533650" y="1276350"/>
          <p14:tracePt t="11764" x="2533650" y="1282700"/>
          <p14:tracePt t="11781" x="2527300" y="1289050"/>
          <p14:tracePt t="11798" x="2514600" y="1301750"/>
          <p14:tracePt t="11814" x="2508250" y="1308100"/>
          <p14:tracePt t="11831" x="2495550" y="1320800"/>
          <p14:tracePt t="11847" x="2482850" y="1333500"/>
          <p14:tracePt t="11864" x="2476500" y="1339850"/>
          <p14:tracePt t="11881" x="2463800" y="1352550"/>
          <p14:tracePt t="11897" x="2451100" y="1358900"/>
          <p14:tracePt t="11914" x="2444750" y="1371600"/>
          <p14:tracePt t="11931" x="2425700" y="1377950"/>
          <p14:tracePt t="11947" x="2419350" y="1390650"/>
          <p14:tracePt t="11964" x="2413000" y="1397000"/>
          <p14:tracePt t="11981" x="2393950" y="1403350"/>
          <p14:tracePt t="11997" x="2387600" y="1416050"/>
          <p14:tracePt t="12014" x="2374900" y="1422400"/>
          <p14:tracePt t="12032" x="2362200" y="1428750"/>
          <p14:tracePt t="12048" x="2355850" y="1435100"/>
          <p14:tracePt t="12064" x="2343150" y="1435100"/>
          <p14:tracePt t="12081" x="2336800" y="1435100"/>
          <p14:tracePt t="12097" x="2324100" y="1435100"/>
          <p14:tracePt t="12114" x="2298700" y="1428750"/>
          <p14:tracePt t="12131" x="2286000" y="1416050"/>
          <p14:tracePt t="12147" x="2279650" y="1403350"/>
          <p14:tracePt t="12164" x="2266950" y="1397000"/>
          <p14:tracePt t="12181" x="2260600" y="1390650"/>
          <p14:tracePt t="12197" x="2254250" y="1377950"/>
          <p14:tracePt t="12214" x="2241550" y="1371600"/>
          <p14:tracePt t="12231" x="2228850" y="1358900"/>
          <p14:tracePt t="12247" x="2228850" y="1346200"/>
          <p14:tracePt t="12264" x="2222500" y="1333500"/>
          <p14:tracePt t="12280" x="2222500" y="1320800"/>
          <p14:tracePt t="12297" x="2216150" y="1295400"/>
          <p14:tracePt t="12314" x="2216150" y="1289050"/>
          <p14:tracePt t="12330" x="2216150" y="1282700"/>
          <p14:tracePt t="12347" x="2216150" y="1270000"/>
          <p14:tracePt t="12364" x="2216150" y="1263650"/>
          <p14:tracePt t="12380" x="2216150" y="1250950"/>
          <p14:tracePt t="12397" x="2222500" y="1238250"/>
          <p14:tracePt t="12414" x="2228850" y="1231900"/>
          <p14:tracePt t="12430" x="2228850" y="1219200"/>
          <p14:tracePt t="12447" x="2235200" y="1219200"/>
          <p14:tracePt t="12464" x="2241550" y="1206500"/>
          <p14:tracePt t="12480" x="2247900" y="1200150"/>
          <p14:tracePt t="12497" x="2260600" y="1187450"/>
          <p14:tracePt t="12514" x="2266950" y="1174750"/>
          <p14:tracePt t="12530" x="2273300" y="1168400"/>
          <p14:tracePt t="12547" x="2286000" y="1155700"/>
          <p14:tracePt t="12563" x="2292350" y="1149350"/>
          <p14:tracePt t="12580" x="2305050" y="1143000"/>
          <p14:tracePt t="12597" x="2336800" y="1130300"/>
          <p14:tracePt t="12614" x="2368550" y="1117600"/>
          <p14:tracePt t="12630" x="2413000" y="1104900"/>
          <p14:tracePt t="12647" x="2463800" y="1092200"/>
          <p14:tracePt t="12663" x="2508250" y="1085850"/>
          <p14:tracePt t="12680" x="2546350" y="1085850"/>
          <p14:tracePt t="12697" x="2552700" y="1085850"/>
          <p14:tracePt t="12713" x="2565400" y="1085850"/>
          <p14:tracePt t="12730" x="2571750" y="1085850"/>
          <p14:tracePt t="12747" x="2578100" y="1085850"/>
          <p14:tracePt t="12763" x="2584450" y="1092200"/>
          <p14:tracePt t="12780" x="2597150" y="1098550"/>
          <p14:tracePt t="12797" x="2609850" y="1111250"/>
          <p14:tracePt t="12813" x="2616200" y="1123950"/>
          <p14:tracePt t="12830" x="2628900" y="1130300"/>
          <p14:tracePt t="12847" x="2635250" y="1136650"/>
          <p14:tracePt t="12863" x="2635250" y="1143000"/>
          <p14:tracePt t="12880" x="2635250" y="1149350"/>
          <p14:tracePt t="12897" x="2635250" y="1162050"/>
          <p14:tracePt t="12913" x="2622550" y="1200150"/>
          <p14:tracePt t="12930" x="2609850" y="1219200"/>
          <p14:tracePt t="12947" x="2603500" y="1238250"/>
          <p14:tracePt t="12963" x="2590800" y="1257300"/>
          <p14:tracePt t="12980" x="2584450" y="1270000"/>
          <p14:tracePt t="12997" x="2571750" y="1276350"/>
          <p14:tracePt t="13013" x="2565400" y="1289050"/>
          <p14:tracePt t="13030" x="2552700" y="1301750"/>
          <p14:tracePt t="13047" x="2540000" y="1314450"/>
          <p14:tracePt t="13063" x="2533650" y="1327150"/>
          <p14:tracePt t="13080" x="2527300" y="1333500"/>
          <p14:tracePt t="13096" x="2514600" y="1346200"/>
          <p14:tracePt t="13113" x="2508250" y="1358900"/>
          <p14:tracePt t="13130" x="2501900" y="1365250"/>
          <p14:tracePt t="13146" x="2489200" y="1377950"/>
          <p14:tracePt t="13163" x="2482850" y="1384300"/>
          <p14:tracePt t="13180" x="2470150" y="1397000"/>
          <p14:tracePt t="13196" x="2457450" y="1409700"/>
          <p14:tracePt t="13213" x="2451100" y="1409700"/>
          <p14:tracePt t="13230" x="2438400" y="1422400"/>
          <p14:tracePt t="13246" x="2432050" y="1428750"/>
          <p14:tracePt t="13263" x="2419350" y="1428750"/>
          <p14:tracePt t="13280" x="2413000" y="1428750"/>
          <p14:tracePt t="13296" x="2406650" y="1428750"/>
          <p14:tracePt t="13313" x="2387600" y="1428750"/>
          <p14:tracePt t="13329" x="2381250" y="1422400"/>
          <p14:tracePt t="13346" x="2368550" y="1416050"/>
          <p14:tracePt t="13363" x="2355850" y="1403350"/>
          <p14:tracePt t="13379" x="2349500" y="1397000"/>
          <p14:tracePt t="13396" x="2343150" y="1384300"/>
          <p14:tracePt t="13413" x="2324100" y="1371600"/>
          <p14:tracePt t="13429" x="2311400" y="1352550"/>
          <p14:tracePt t="13446" x="2298700" y="1346200"/>
          <p14:tracePt t="13463" x="2292350" y="1333500"/>
          <p14:tracePt t="13479" x="2279650" y="1320800"/>
          <p14:tracePt t="13496" x="2279650" y="1314450"/>
          <p14:tracePt t="13513" x="2266950" y="1308100"/>
          <p14:tracePt t="13529" x="2266950" y="1295400"/>
          <p14:tracePt t="13546" x="2260600" y="1289050"/>
          <p14:tracePt t="13563" x="2254250" y="1282700"/>
          <p14:tracePt t="13579" x="2247900" y="1276350"/>
          <p14:tracePt t="13596" x="2241550" y="1257300"/>
          <p14:tracePt t="13613" x="2235200" y="1250950"/>
          <p14:tracePt t="13629" x="2235200" y="1244600"/>
          <p14:tracePt t="13646" x="2235200" y="1231900"/>
          <p14:tracePt t="13663" x="2228850" y="1225550"/>
          <p14:tracePt t="13679" x="2228850" y="1212850"/>
          <p14:tracePt t="13696" x="2228850" y="1206500"/>
          <p14:tracePt t="13713" x="2228850" y="1193800"/>
          <p14:tracePt t="13729" x="2228850" y="1181100"/>
          <p14:tracePt t="13746" x="2228850" y="1174750"/>
          <p14:tracePt t="13763" x="2235200" y="1162050"/>
          <p14:tracePt t="13779" x="2235200" y="1155700"/>
          <p14:tracePt t="13796" x="2241550" y="1149350"/>
          <p14:tracePt t="13812" x="2247900" y="1136650"/>
          <p14:tracePt t="13829" x="2260600" y="1130300"/>
          <p14:tracePt t="13846" x="2266950" y="1117600"/>
          <p14:tracePt t="13862" x="2273300" y="1111250"/>
          <p14:tracePt t="13879" x="2286000" y="1098550"/>
          <p14:tracePt t="13896" x="2298700" y="1085850"/>
          <p14:tracePt t="13912" x="2305050" y="1079500"/>
          <p14:tracePt t="13929" x="2317750" y="1073150"/>
          <p14:tracePt t="13946" x="2330450" y="1066800"/>
          <p14:tracePt t="13962" x="2343150" y="1060450"/>
          <p14:tracePt t="13979" x="2374900" y="1054100"/>
          <p14:tracePt t="13996" x="2387600" y="1054100"/>
          <p14:tracePt t="14012" x="2413000" y="1054100"/>
          <p14:tracePt t="14029" x="2425700" y="1060450"/>
          <p14:tracePt t="14046" x="2432050" y="1060450"/>
          <p14:tracePt t="14062" x="2444750" y="1066800"/>
          <p14:tracePt t="14079" x="2463800" y="1066800"/>
          <p14:tracePt t="14096" x="2482850" y="1073150"/>
          <p14:tracePt t="14112" x="2501900" y="1085850"/>
          <p14:tracePt t="14129" x="2527300" y="1098550"/>
          <p14:tracePt t="14146" x="2540000" y="1111250"/>
          <p14:tracePt t="14162" x="2546350" y="1117600"/>
          <p14:tracePt t="14179" x="2559050" y="1123950"/>
          <p14:tracePt t="14195" x="2565400" y="1130300"/>
          <p14:tracePt t="14212" x="2571750" y="1136650"/>
          <p14:tracePt t="14229" x="2578100" y="1143000"/>
          <p14:tracePt t="14262" x="2584450" y="1155700"/>
          <p14:tracePt t="14279" x="2584450" y="1168400"/>
          <p14:tracePt t="14295" x="2584450" y="1181100"/>
          <p14:tracePt t="14312" x="2584450" y="1200150"/>
          <p14:tracePt t="14329" x="2584450" y="1212850"/>
          <p14:tracePt t="14345" x="2578100" y="1219200"/>
          <p14:tracePt t="14362" x="2571750" y="1225550"/>
          <p14:tracePt t="14379" x="2559050" y="1244600"/>
          <p14:tracePt t="14395" x="2552700" y="1250950"/>
          <p14:tracePt t="14412" x="2546350" y="1257300"/>
          <p14:tracePt t="14429" x="2533650" y="1276350"/>
          <p14:tracePt t="14445" x="2527300" y="1282700"/>
          <p14:tracePt t="14462" x="2514600" y="1295400"/>
          <p14:tracePt t="14479" x="2508250" y="1314450"/>
          <p14:tracePt t="14495" x="2495550" y="1327150"/>
          <p14:tracePt t="14512" x="2489200" y="1333500"/>
          <p14:tracePt t="14514" x="2482850" y="1339850"/>
          <p14:tracePt t="14529" x="2476500" y="1346200"/>
          <p14:tracePt t="14545" x="2463800" y="1358900"/>
          <p14:tracePt t="14562" x="2457450" y="1365250"/>
          <p14:tracePt t="14579" x="2451100" y="1377950"/>
          <p14:tracePt t="14612" x="2444750" y="1384300"/>
          <p14:tracePt t="14628" x="2432050" y="1390650"/>
          <p14:tracePt t="14645" x="2432050" y="1397000"/>
          <p14:tracePt t="14662" x="2419350" y="1403350"/>
          <p14:tracePt t="14678" x="2406650" y="1409700"/>
          <p14:tracePt t="14695" x="2400300" y="1409700"/>
          <p14:tracePt t="14712" x="2387600" y="1416050"/>
          <p14:tracePt t="14728" x="2374900" y="1422400"/>
          <p14:tracePt t="14745" x="2368550" y="1422400"/>
          <p14:tracePt t="14762" x="2355850" y="1422400"/>
          <p14:tracePt t="14778" x="2349500" y="1422400"/>
          <p14:tracePt t="14795" x="2305050" y="1409700"/>
          <p14:tracePt t="14811" x="2273300" y="1397000"/>
          <p14:tracePt t="14829" x="2247900" y="1390650"/>
          <p14:tracePt t="14845" x="2222500" y="1371600"/>
          <p14:tracePt t="14862" x="2209800" y="1365250"/>
          <p14:tracePt t="14878" x="2203450" y="1352550"/>
          <p14:tracePt t="14895" x="2197100" y="1352550"/>
          <p14:tracePt t="14912" x="2190750" y="1339850"/>
          <p14:tracePt t="14928" x="2190750" y="1333500"/>
          <p14:tracePt t="14945" x="2171700" y="1301750"/>
          <p14:tracePt t="14961" x="2165350" y="1282700"/>
          <p14:tracePt t="14978" x="2152650" y="1270000"/>
          <p14:tracePt t="14995" x="2146300" y="1263650"/>
          <p14:tracePt t="15011" x="2146300" y="1238250"/>
          <p14:tracePt t="15028" x="2146300" y="1212850"/>
          <p14:tracePt t="15045" x="2146300" y="1193800"/>
          <p14:tracePt t="15061" x="2152650" y="1181100"/>
          <p14:tracePt t="15078" x="2159000" y="1168400"/>
          <p14:tracePt t="15095" x="2171700" y="1143000"/>
          <p14:tracePt t="15111" x="2184400" y="1136650"/>
          <p14:tracePt t="15128" x="2197100" y="1123950"/>
          <p14:tracePt t="15145" x="2203450" y="1111250"/>
          <p14:tracePt t="15161" x="2216150" y="1104900"/>
          <p14:tracePt t="15178" x="2228850" y="1092200"/>
          <p14:tracePt t="15195" x="2241550" y="1085850"/>
          <p14:tracePt t="15211" x="2247900" y="1085850"/>
          <p14:tracePt t="15298" x="2254250" y="1079500"/>
          <p14:tracePt t="15305" x="2266950" y="1073150"/>
          <p14:tracePt t="15314" x="2273300" y="1073150"/>
          <p14:tracePt t="15328" x="2286000" y="1073150"/>
          <p14:tracePt t="15344" x="2305050" y="1073150"/>
          <p14:tracePt t="15361" x="2311400" y="1073150"/>
          <p14:tracePt t="15378" x="2324100" y="1073150"/>
          <p14:tracePt t="15394" x="2330450" y="1073150"/>
          <p14:tracePt t="15411" x="2336800" y="1073150"/>
          <p14:tracePt t="15428" x="2349500" y="1073150"/>
          <p14:tracePt t="15444" x="2355850" y="1073150"/>
          <p14:tracePt t="15461" x="2368550" y="1079500"/>
          <p14:tracePt t="15478" x="2374900" y="1085850"/>
          <p14:tracePt t="15494" x="2381250" y="1085850"/>
          <p14:tracePt t="15511" x="2387600" y="1092200"/>
          <p14:tracePt t="15528" x="2400300" y="1098550"/>
          <p14:tracePt t="15544" x="2406650" y="1111250"/>
          <p14:tracePt t="15561" x="2419350" y="1117600"/>
          <p14:tracePt t="15577" x="2425700" y="1130300"/>
          <p14:tracePt t="15594" x="2432050" y="1136650"/>
          <p14:tracePt t="15611" x="2451100" y="1149350"/>
          <p14:tracePt t="15627" x="2457450" y="1162050"/>
          <p14:tracePt t="15644" x="2463800" y="1162050"/>
          <p14:tracePt t="15661" x="2476500" y="1174750"/>
          <p14:tracePt t="15694" x="2489200" y="1187450"/>
          <p14:tracePt t="15711" x="2495550" y="1193800"/>
          <p14:tracePt t="15727" x="2501900" y="1200150"/>
          <p14:tracePt t="15744" x="2501900" y="1206500"/>
          <p14:tracePt t="15815" x="2501900" y="1212850"/>
          <p14:tracePt t="15830" x="2501900" y="1219200"/>
          <p14:tracePt t="15837" x="2501900" y="1225550"/>
          <p14:tracePt t="15853" x="2495550" y="1225550"/>
          <p14:tracePt t="15862" x="2489200" y="1231900"/>
          <p14:tracePt t="15877" x="2482850" y="1244600"/>
          <p14:tracePt t="15894" x="2482850" y="1250950"/>
          <p14:tracePt t="15911" x="2470150" y="1257300"/>
          <p14:tracePt t="15927" x="2470150" y="1270000"/>
          <p14:tracePt t="15944" x="2463800" y="1270000"/>
          <p14:tracePt t="15961" x="2457450" y="1282700"/>
          <p14:tracePt t="15977" x="2451100" y="1289050"/>
          <p14:tracePt t="15994" x="2438400" y="1301750"/>
          <p14:tracePt t="16191" x="2451100" y="1301750"/>
          <p14:tracePt t="16207" x="2463800" y="1308100"/>
          <p14:tracePt t="16215" x="2470150" y="1314450"/>
          <p14:tracePt t="16227" x="2482850" y="1320800"/>
          <p14:tracePt t="16244" x="2527300" y="1333500"/>
          <p14:tracePt t="16260" x="2578100" y="1346200"/>
          <p14:tracePt t="16277" x="2755900" y="1403350"/>
          <p14:tracePt t="16294" x="3086100" y="1428750"/>
          <p14:tracePt t="16310" x="3492500" y="1466850"/>
          <p14:tracePt t="16327" x="3848100" y="1485900"/>
          <p14:tracePt t="16344" x="4241800" y="1485900"/>
          <p14:tracePt t="16360" x="4572000" y="1428750"/>
          <p14:tracePt t="16377" x="4876800" y="1384300"/>
          <p14:tracePt t="16394" x="5251450" y="1371600"/>
          <p14:tracePt t="16410" x="5746750" y="1320800"/>
          <p14:tracePt t="16427" x="6451600" y="1282700"/>
          <p14:tracePt t="16443" x="6819900" y="1276350"/>
          <p14:tracePt t="16461" x="7035800" y="1276350"/>
          <p14:tracePt t="16477" x="7213600" y="1295400"/>
          <p14:tracePt t="16493" x="7340600" y="1289050"/>
          <p14:tracePt t="16510" x="7461250" y="1282700"/>
          <p14:tracePt t="16527" x="7600950" y="1282700"/>
          <p14:tracePt t="16543" x="7639050" y="1282700"/>
          <p14:tracePt t="16560" x="7645400" y="1282700"/>
          <p14:tracePt t="16677" x="7639050" y="1289050"/>
          <p14:tracePt t="16685" x="7632700" y="1289050"/>
          <p14:tracePt t="16693" x="7626350" y="1295400"/>
          <p14:tracePt t="16710" x="7600950" y="1314450"/>
          <p14:tracePt t="16727" x="7556500" y="1333500"/>
          <p14:tracePt t="16743" x="7505700" y="1358900"/>
          <p14:tracePt t="16760" x="7442200" y="1371600"/>
          <p14:tracePt t="16776" x="7334250" y="1397000"/>
          <p14:tracePt t="16793" x="7226300" y="1403350"/>
          <p14:tracePt t="16810" x="7073900" y="1403350"/>
          <p14:tracePt t="16826" x="6991350" y="1403350"/>
          <p14:tracePt t="16843" x="6953250" y="1403350"/>
          <p14:tracePt t="16860" x="6927850" y="1403350"/>
          <p14:tracePt t="16876" x="6902450" y="1403350"/>
          <p14:tracePt t="16893" x="6883400" y="1397000"/>
          <p14:tracePt t="16910" x="6845300" y="1390650"/>
          <p14:tracePt t="16926" x="6813550" y="1384300"/>
          <p14:tracePt t="16943" x="6743700" y="1371600"/>
          <p14:tracePt t="16960" x="6673850" y="1352550"/>
          <p14:tracePt t="16976" x="6584950" y="1333500"/>
          <p14:tracePt t="16993" x="6508750" y="1320800"/>
          <p14:tracePt t="17010" x="6470650" y="1308100"/>
          <p14:tracePt t="17026" x="6457950" y="1308100"/>
          <p14:tracePt t="17043" x="6451600" y="1308100"/>
          <p14:tracePt t="17783" x="6451600" y="1295400"/>
          <p14:tracePt t="17878" x="6451600" y="1289050"/>
          <p14:tracePt t="17899" x="6451600" y="1282700"/>
          <p14:tracePt t="17916" x="6451600" y="1276350"/>
          <p14:tracePt t="17923" x="6457950" y="1276350"/>
          <p14:tracePt t="17931" x="6457950" y="1270000"/>
          <p14:tracePt t="17947" x="6457950" y="1263650"/>
          <p14:tracePt t="17963" x="6464300" y="1263650"/>
          <p14:tracePt t="17985" x="6470650" y="1263650"/>
          <p14:tracePt t="18245" x="6470650" y="1257300"/>
          <p14:tracePt t="18261" x="6477000" y="1244600"/>
          <p14:tracePt t="18276" x="6477000" y="1238250"/>
          <p14:tracePt t="18283" x="6477000" y="1225550"/>
          <p14:tracePt t="18299" x="6477000" y="1219200"/>
          <p14:tracePt t="18308" x="6483350" y="1212850"/>
          <p14:tracePt t="18325" x="6483350" y="1206500"/>
          <p14:tracePt t="18342" x="6489700" y="1200150"/>
          <p14:tracePt t="18441" x="6496050" y="1193800"/>
          <p14:tracePt t="18457" x="6496050" y="1187450"/>
          <p14:tracePt t="18465" x="6496050" y="1181100"/>
          <p14:tracePt t="18597" x="6496050" y="1174750"/>
          <p14:tracePt t="18613" x="6502400" y="1174750"/>
          <p14:tracePt t="18637" x="6502400" y="1168400"/>
          <p14:tracePt t="18653" x="6502400" y="1162050"/>
          <p14:tracePt t="18675" x="6508750" y="1155700"/>
          <p14:tracePt t="18692" x="6508750" y="1149350"/>
          <p14:tracePt t="18802" x="6496050" y="1155700"/>
          <p14:tracePt t="18817" x="6489700" y="1162050"/>
          <p14:tracePt t="18825" x="6483350" y="1168400"/>
          <p14:tracePt t="18833" x="6483350" y="1174750"/>
          <p14:tracePt t="18842" x="6477000" y="1174750"/>
          <p14:tracePt t="18858" x="6470650" y="1174750"/>
          <p14:tracePt t="18879" x="6470650" y="1181100"/>
          <p14:tracePt t="19059" x="6470650" y="1174750"/>
          <p14:tracePt t="19067" x="6470650" y="1168400"/>
          <p14:tracePt t="19075" x="6470650" y="1162050"/>
          <p14:tracePt t="19091" x="6477000" y="1149350"/>
          <p14:tracePt t="19108" x="6489700" y="1143000"/>
          <p14:tracePt t="19124" x="6489700" y="1130300"/>
          <p14:tracePt t="19233" x="6502400" y="1136650"/>
          <p14:tracePt t="19241" x="6515100" y="1155700"/>
          <p14:tracePt t="19249" x="6527800" y="1168400"/>
          <p14:tracePt t="19258" x="6534150" y="1181100"/>
          <p14:tracePt t="19274" x="6540500" y="1219200"/>
          <p14:tracePt t="19291" x="6546850" y="1231900"/>
          <p14:tracePt t="19308" x="6546850" y="1244600"/>
          <p14:tracePt t="19341" x="6540500" y="1244600"/>
          <p14:tracePt t="19358" x="6534150" y="1250950"/>
          <p14:tracePt t="19414" x="6515100" y="1250950"/>
          <p14:tracePt t="19421" x="6508750" y="1244600"/>
          <p14:tracePt t="19429" x="6496050" y="1244600"/>
          <p14:tracePt t="19441" x="6489700" y="1238250"/>
          <p14:tracePt t="19457" x="6470650" y="1219200"/>
          <p14:tracePt t="19474" x="6457950" y="1212850"/>
          <p14:tracePt t="19491" x="6451600" y="1206500"/>
          <p14:tracePt t="19507" x="6445250" y="1200150"/>
          <p14:tracePt t="19541" x="6445250" y="1193800"/>
          <p14:tracePt t="19593" x="6445250" y="1187450"/>
          <p14:tracePt t="19626" x="6445250" y="1181100"/>
          <p14:tracePt t="19649" x="6445250" y="1174750"/>
          <p14:tracePt t="19741" x="6451600" y="1174750"/>
          <p14:tracePt t="19829" x="6457950" y="1174750"/>
          <p14:tracePt t="19837" x="6464300" y="1174750"/>
          <p14:tracePt t="19845" x="6470650" y="1174750"/>
          <p14:tracePt t="19859" x="6477000" y="1174750"/>
          <p14:tracePt t="19875" x="6477000" y="1181100"/>
          <p14:tracePt t="19994" x="6483350" y="1181100"/>
          <p14:tracePt t="20001" x="6489700" y="1168400"/>
          <p14:tracePt t="20010" x="6489700" y="1155700"/>
          <p14:tracePt t="20024" x="6496050" y="1136650"/>
          <p14:tracePt t="20040" x="6502400" y="1098550"/>
          <p14:tracePt t="20057" x="6508750" y="1092200"/>
          <p14:tracePt t="20197" x="6515100" y="1092200"/>
          <p14:tracePt t="20205" x="6515100" y="1098550"/>
          <p14:tracePt t="20213" x="6515100" y="1104900"/>
          <p14:tracePt t="20223" x="6521450" y="1104900"/>
          <p14:tracePt t="20240" x="6527800" y="1117600"/>
          <p14:tracePt t="20257" x="6527800" y="1123950"/>
          <p14:tracePt t="20274" x="6527800" y="1136650"/>
          <p14:tracePt t="20290" x="6527800" y="1162050"/>
          <p14:tracePt t="20307" x="6527800" y="1187450"/>
          <p14:tracePt t="20323" x="6527800" y="1193800"/>
          <p14:tracePt t="20357" x="6521450" y="1200150"/>
          <p14:tracePt t="20401" x="6515100" y="1200150"/>
          <p14:tracePt t="20503" x="6508750" y="1200150"/>
          <p14:tracePt t="20511" x="6496050" y="1187450"/>
          <p14:tracePt t="20527" x="6489700" y="1187450"/>
          <p14:tracePt t="20540" x="6483350" y="1181100"/>
          <p14:tracePt t="20557" x="6483350" y="1174750"/>
          <p14:tracePt t="20573" x="6477000" y="1168400"/>
          <p14:tracePt t="20590" x="6470650" y="1168400"/>
          <p14:tracePt t="20607" x="6470650" y="1162050"/>
          <p14:tracePt t="20855" x="6477000" y="1168400"/>
          <p14:tracePt t="20871" x="6483350" y="1168400"/>
          <p14:tracePt t="20879" x="6489700" y="1174750"/>
          <p14:tracePt t="20981" x="6496050" y="1174750"/>
          <p14:tracePt t="21107" x="6496050" y="1168400"/>
          <p14:tracePt t="21116" x="6496050" y="1162050"/>
          <p14:tracePt t="21123" x="6496050" y="1149350"/>
          <p14:tracePt t="21139" x="6496050" y="1136650"/>
          <p14:tracePt t="21156" x="6496050" y="1123950"/>
          <p14:tracePt t="21312" x="6496050" y="1130300"/>
          <p14:tracePt t="21317" x="6496050" y="1143000"/>
          <p14:tracePt t="21333" x="6496050" y="1149350"/>
          <p14:tracePt t="21341" x="6496050" y="1162050"/>
          <p14:tracePt t="21357" x="6496050" y="1168400"/>
          <p14:tracePt t="21373" x="6496050" y="1181100"/>
          <p14:tracePt t="21389" x="6496050" y="1193800"/>
          <p14:tracePt t="21406" x="6496050" y="1200150"/>
          <p14:tracePt t="21422" x="6496050" y="1206500"/>
          <p14:tracePt t="21439" x="6496050" y="1212850"/>
          <p14:tracePt t="21561" x="6496050" y="1206500"/>
          <p14:tracePt t="21569" x="6489700" y="1200150"/>
          <p14:tracePt t="21586" x="6483350" y="1200150"/>
          <p14:tracePt t="21593" x="6483350" y="1187450"/>
          <p14:tracePt t="21606" x="6477000" y="1181100"/>
          <p14:tracePt t="21622" x="6464300" y="1174750"/>
          <p14:tracePt t="21639" x="6457950" y="1168400"/>
          <p14:tracePt t="21710" x="6451600" y="1168400"/>
          <p14:tracePt t="21899" x="6457950" y="1168400"/>
          <p14:tracePt t="21905" x="6457950" y="1174750"/>
          <p14:tracePt t="21913" x="6464300" y="1174750"/>
          <p14:tracePt t="21922" x="6470650" y="1181100"/>
          <p14:tracePt t="21939" x="6477000" y="1187450"/>
          <p14:tracePt t="21955" x="6483350" y="1193800"/>
          <p14:tracePt t="21989" x="6489700" y="1193800"/>
          <p14:tracePt t="25051" x="6489700" y="1206500"/>
          <p14:tracePt t="25057" x="6489700" y="1231900"/>
          <p14:tracePt t="25069" x="6483350" y="1250950"/>
          <p14:tracePt t="25086" x="6470650" y="1301750"/>
          <p14:tracePt t="25103" x="6451600" y="1365250"/>
          <p14:tracePt t="25119" x="6438900" y="1390650"/>
          <p14:tracePt t="25136" x="6438900" y="1397000"/>
          <p14:tracePt t="25253" x="6438900" y="1403350"/>
          <p14:tracePt t="25262" x="6432550" y="1409700"/>
          <p14:tracePt t="25269" x="6426200" y="1416050"/>
          <p14:tracePt t="25286" x="6426200" y="1435100"/>
          <p14:tracePt t="25302" x="6413500" y="1479550"/>
          <p14:tracePt t="25319" x="6381750" y="1581150"/>
          <p14:tracePt t="25336" x="6324600" y="1682750"/>
          <p14:tracePt t="25352" x="6261100" y="1778000"/>
          <p14:tracePt t="25369" x="6165850" y="1885950"/>
          <p14:tracePt t="25386" x="6070600" y="1974850"/>
          <p14:tracePt t="25402" x="5962650" y="2076450"/>
          <p14:tracePt t="25419" x="5835650" y="2171700"/>
          <p14:tracePt t="25436" x="5765800" y="2222500"/>
          <p14:tracePt t="25452" x="5702300" y="2241550"/>
          <p14:tracePt t="25469" x="5651500" y="2254250"/>
          <p14:tracePt t="25486" x="5619750" y="2260600"/>
          <p14:tracePt t="25502" x="5613400" y="2260600"/>
          <p14:tracePt t="25519" x="5600700" y="2260600"/>
          <p14:tracePt t="25535" x="5594350" y="2260600"/>
          <p14:tracePt t="25552" x="5581650" y="2260600"/>
          <p14:tracePt t="25569" x="5562600" y="2260600"/>
          <p14:tracePt t="25585" x="5549900" y="2260600"/>
          <p14:tracePt t="25602" x="5524500" y="2260600"/>
          <p14:tracePt t="25619" x="5486400" y="2260600"/>
          <p14:tracePt t="25635" x="5448300" y="2254250"/>
          <p14:tracePt t="25652" x="5397500" y="2254250"/>
          <p14:tracePt t="25669" x="5346700" y="2247900"/>
          <p14:tracePt t="25686" x="5314950" y="2247900"/>
          <p14:tracePt t="25703" x="5264150" y="2247900"/>
          <p14:tracePt t="25719" x="5219700" y="2247900"/>
          <p14:tracePt t="25736" x="5156200" y="2247900"/>
          <p14:tracePt t="25752" x="5067300" y="2247900"/>
          <p14:tracePt t="25769" x="4978400" y="2260600"/>
          <p14:tracePt t="25786" x="4902200" y="2279650"/>
          <p14:tracePt t="25804" x="4787900" y="2298700"/>
          <p14:tracePt t="25819" x="4737100" y="2311400"/>
          <p14:tracePt t="25835" x="4699000" y="2317750"/>
          <p14:tracePt t="25852" x="4654550" y="2330450"/>
          <p14:tracePt t="25869" x="4603750" y="2343150"/>
          <p14:tracePt t="25885" x="4527550" y="2355850"/>
          <p14:tracePt t="25902" x="4451350" y="2362200"/>
          <p14:tracePt t="25919" x="4362450" y="2362200"/>
          <p14:tracePt t="25935" x="4286250" y="2362200"/>
          <p14:tracePt t="25952" x="4235450" y="2362200"/>
          <p14:tracePt t="25969" x="4191000" y="2368550"/>
          <p14:tracePt t="25985" x="4133850" y="2368550"/>
          <p14:tracePt t="26002" x="4076700" y="2368550"/>
          <p14:tracePt t="26018" x="3994150" y="2368550"/>
          <p14:tracePt t="26035" x="3924300" y="2368550"/>
          <p14:tracePt t="26037" x="3898900" y="2368550"/>
          <p14:tracePt t="26052" x="3879850" y="2368550"/>
          <p14:tracePt t="26069" x="3816350" y="2368550"/>
          <p14:tracePt t="26085" x="3765550" y="2368550"/>
          <p14:tracePt t="26102" x="3721100" y="2368550"/>
          <p14:tracePt t="26118" x="3670300" y="2368550"/>
          <p14:tracePt t="26135" x="3632200" y="2368550"/>
          <p14:tracePt t="26152" x="3581400" y="2368550"/>
          <p14:tracePt t="26168" x="3536950" y="2368550"/>
          <p14:tracePt t="26185" x="3492500" y="2368550"/>
          <p14:tracePt t="26202" x="3448050" y="2368550"/>
          <p14:tracePt t="26218" x="3409950" y="2368550"/>
          <p14:tracePt t="26235" x="3340100" y="2368550"/>
          <p14:tracePt t="26252" x="3295650" y="2368550"/>
          <p14:tracePt t="26268" x="3244850" y="2368550"/>
          <p14:tracePt t="26285" x="3206750" y="2368550"/>
          <p14:tracePt t="26302" x="3155950" y="2368550"/>
          <p14:tracePt t="26318" x="3111500" y="2368550"/>
          <p14:tracePt t="26335" x="3022600" y="2368550"/>
          <p14:tracePt t="26352" x="2971800" y="2381250"/>
          <p14:tracePt t="26368" x="2927350" y="2381250"/>
          <p14:tracePt t="26385" x="2889250" y="2381250"/>
          <p14:tracePt t="26401" x="2870200" y="2381250"/>
          <p14:tracePt t="26418" x="2857500" y="2381250"/>
          <p14:tracePt t="26435" x="2851150" y="2381250"/>
          <p14:tracePt t="26735" x="2857500" y="2374900"/>
          <p14:tracePt t="26743" x="2863850" y="2368550"/>
          <p14:tracePt t="26751" x="2876550" y="2368550"/>
          <p14:tracePt t="26768" x="2901950" y="2355850"/>
          <p14:tracePt t="26784" x="2921000" y="2343150"/>
          <p14:tracePt t="26801" x="2927350" y="2336800"/>
          <p14:tracePt t="26818" x="2940050" y="2324100"/>
          <p14:tracePt t="26835" x="2946400" y="2324100"/>
          <p14:tracePt t="26851" x="2959100" y="2311400"/>
          <p14:tracePt t="26868" x="2978150" y="2305050"/>
          <p14:tracePt t="26884" x="3016250" y="2305050"/>
          <p14:tracePt t="26901" x="3073400" y="2298700"/>
          <p14:tracePt t="26918" x="3105150" y="2292350"/>
          <p14:tracePt t="26934" x="3155950" y="2292350"/>
          <p14:tracePt t="26951" x="3187700" y="2286000"/>
          <p14:tracePt t="26968" x="3219450" y="2286000"/>
          <p14:tracePt t="26984" x="3225800" y="2286000"/>
          <p14:tracePt t="27001" x="3232150" y="2286000"/>
          <p14:tracePt t="27221" x="3238500" y="2279650"/>
          <p14:tracePt t="27230" x="3244850" y="2279650"/>
          <p14:tracePt t="27238" x="3251200" y="2279650"/>
          <p14:tracePt t="27261" x="3257550" y="2279650"/>
          <p14:tracePt t="27410" x="3263900" y="2279650"/>
          <p14:tracePt t="27450" x="3270250" y="2286000"/>
          <p14:tracePt t="27458" x="3276600" y="2286000"/>
          <p14:tracePt t="27468" x="3276600" y="2292350"/>
          <p14:tracePt t="27484" x="3282950" y="2298700"/>
          <p14:tracePt t="27613" x="3289300" y="2298700"/>
          <p14:tracePt t="27638" x="3295650" y="2298700"/>
          <p14:tracePt t="27653" x="3302000" y="2298700"/>
          <p14:tracePt t="27661" x="3308350" y="2298700"/>
          <p14:tracePt t="27669" x="3314700" y="2298700"/>
          <p14:tracePt t="27684" x="3314700" y="2292350"/>
          <p14:tracePt t="27959" x="3321050" y="2286000"/>
          <p14:tracePt t="27975" x="3333750" y="2286000"/>
          <p14:tracePt t="27981" x="3333750" y="2279650"/>
          <p14:tracePt t="27989" x="3340100" y="2279650"/>
          <p14:tracePt t="28000" x="3352800" y="2273300"/>
          <p14:tracePt t="28017" x="3365500" y="2266950"/>
          <p14:tracePt t="28033" x="3371850" y="2266950"/>
          <p14:tracePt t="28050" x="3378200" y="2266950"/>
          <p14:tracePt t="28075" x="3384550" y="2266950"/>
          <p14:tracePt t="28263" x="3390900" y="2266950"/>
          <p14:tracePt t="28279" x="3397250" y="2266950"/>
          <p14:tracePt t="28287" x="3403600" y="2266950"/>
          <p14:tracePt t="28300" x="3409950" y="2260600"/>
          <p14:tracePt t="28316" x="3422650" y="2254250"/>
          <p14:tracePt t="28333" x="3435350" y="2254250"/>
          <p14:tracePt t="28765" x="3441700" y="2254250"/>
          <p14:tracePt t="28773" x="3460750" y="2254250"/>
          <p14:tracePt t="28783" x="3473450" y="2254250"/>
          <p14:tracePt t="28799" x="3505200" y="2254250"/>
          <p14:tracePt t="28816" x="3524250" y="2254250"/>
          <p14:tracePt t="28833" x="3530600" y="2254250"/>
          <p14:tracePt t="28849" x="3543300" y="2247900"/>
          <p14:tracePt t="28866" x="3549650" y="2247900"/>
          <p14:tracePt t="28883" x="3562350" y="2247900"/>
          <p14:tracePt t="28899" x="3575050" y="2247900"/>
          <p14:tracePt t="28916" x="3581400" y="2247900"/>
          <p14:tracePt t="28933" x="3587750" y="2247900"/>
          <p14:tracePt t="28949" x="3606800" y="2247900"/>
          <p14:tracePt t="28966" x="3619500" y="2247900"/>
          <p14:tracePt t="28982" x="3651250" y="2247900"/>
          <p14:tracePt t="28999" x="3676650" y="2247900"/>
          <p14:tracePt t="29016" x="3708400" y="2247900"/>
          <p14:tracePt t="29033" x="3721100" y="2247900"/>
          <p14:tracePt t="29337" x="3733800" y="2247900"/>
          <p14:tracePt t="29346" x="3759200" y="2247900"/>
          <p14:tracePt t="29353" x="3778250" y="2247900"/>
          <p14:tracePt t="29366" x="3790950" y="2247900"/>
          <p14:tracePt t="29382" x="3835400" y="2247900"/>
          <p14:tracePt t="29399" x="3873500" y="2254250"/>
          <p14:tracePt t="29416" x="3911600" y="2254250"/>
          <p14:tracePt t="29432" x="3937000" y="2254250"/>
          <p14:tracePt t="29449" x="3943350" y="2254250"/>
          <p14:tracePt t="29630" x="3949700" y="2254250"/>
          <p14:tracePt t="29644" x="3962400" y="2254250"/>
          <p14:tracePt t="29653" x="3981450" y="2254250"/>
          <p14:tracePt t="29666" x="3994150" y="2254250"/>
          <p14:tracePt t="29683" x="4032250" y="2247900"/>
          <p14:tracePt t="29699" x="4083050" y="2241550"/>
          <p14:tracePt t="29716" x="4114800" y="2228850"/>
          <p14:tracePt t="29732" x="4133850" y="2228850"/>
          <p14:tracePt t="29749" x="4146550" y="2222500"/>
          <p14:tracePt t="29782" x="4159250" y="2222500"/>
          <p14:tracePt t="29798" x="4165600" y="2222500"/>
          <p14:tracePt t="29839" x="4171950" y="2222500"/>
          <p14:tracePt t="29855" x="4184650" y="2222500"/>
          <p14:tracePt t="29865" x="4197350" y="2222500"/>
          <p14:tracePt t="29882" x="4216400" y="2222500"/>
          <p14:tracePt t="29898" x="4229100" y="2216150"/>
          <p14:tracePt t="29915" x="4248150" y="2209800"/>
          <p14:tracePt t="29932" x="4254500" y="2203450"/>
          <p14:tracePt t="29948" x="4260850" y="2203450"/>
          <p14:tracePt t="30059" x="4267200" y="2203450"/>
          <p14:tracePt t="30703" x="4273550" y="2203450"/>
          <p14:tracePt t="30709" x="4286250" y="2203450"/>
          <p14:tracePt t="30717" x="4305300" y="2209800"/>
          <p14:tracePt t="30731" x="4330700" y="2216150"/>
          <p14:tracePt t="30748" x="4381500" y="2216150"/>
          <p14:tracePt t="30764" x="4413250" y="2216150"/>
          <p14:tracePt t="30781" x="4438650" y="2216150"/>
          <p14:tracePt t="31235" x="4451350" y="2216150"/>
          <p14:tracePt t="31243" x="4464050" y="2216150"/>
          <p14:tracePt t="31260" x="4470400" y="2209800"/>
          <p14:tracePt t="31267" x="4476750" y="2209800"/>
          <p14:tracePt t="31280" x="4483100" y="2209800"/>
          <p14:tracePt t="31297" x="4495800" y="2203450"/>
          <p14:tracePt t="31314" x="4508500" y="2203450"/>
          <p14:tracePt t="31331" x="4514850" y="2203450"/>
          <p14:tracePt t="31347" x="4521200" y="2203450"/>
          <p14:tracePt t="31364" x="4527550" y="2203450"/>
          <p14:tracePt t="31440" x="4533900" y="2203450"/>
          <p14:tracePt t="31448" x="4540250" y="2203450"/>
          <p14:tracePt t="31455" x="4546600" y="2203450"/>
          <p14:tracePt t="31472" x="4552950" y="2203450"/>
          <p14:tracePt t="31480" x="4565650" y="2203450"/>
          <p14:tracePt t="31497" x="4578350" y="2203450"/>
          <p14:tracePt t="31514" x="4597400" y="2197100"/>
          <p14:tracePt t="31530" x="4603750" y="2197100"/>
          <p14:tracePt t="31547" x="4629150" y="2190750"/>
          <p14:tracePt t="31564" x="4654550" y="2190750"/>
          <p14:tracePt t="31580" x="4686300" y="2190750"/>
          <p14:tracePt t="31597" x="4724400" y="2190750"/>
          <p14:tracePt t="31614" x="4737100" y="2197100"/>
          <p14:tracePt t="31925" x="4743450" y="2197100"/>
          <p14:tracePt t="31941" x="4749800" y="2197100"/>
          <p14:tracePt t="31949" x="4756150" y="2197100"/>
          <p14:tracePt t="31965" x="4762500" y="2197100"/>
          <p14:tracePt t="31973" x="4768850" y="2197100"/>
          <p14:tracePt t="31987" x="4775200" y="2197100"/>
          <p14:tracePt t="31997" x="4781550" y="2197100"/>
          <p14:tracePt t="32013" x="4787900" y="2197100"/>
          <p14:tracePt t="32030" x="4800600" y="2197100"/>
          <p14:tracePt t="32047" x="4838700" y="2203450"/>
          <p14:tracePt t="32063" x="4870450" y="2209800"/>
          <p14:tracePt t="32080" x="4889500" y="2216150"/>
          <p14:tracePt t="32113" x="4895850" y="2222500"/>
          <p14:tracePt t="32349" x="4902200" y="2222500"/>
          <p14:tracePt t="32357" x="4908550" y="2222500"/>
          <p14:tracePt t="32365" x="4927600" y="2222500"/>
          <p14:tracePt t="32380" x="4946650" y="2228850"/>
          <p14:tracePt t="32396" x="4972050" y="2228850"/>
          <p14:tracePt t="32413" x="4997450" y="2228850"/>
          <p14:tracePt t="32430" x="5003800" y="2228850"/>
          <p14:tracePt t="32446" x="5016500" y="2228850"/>
          <p14:tracePt t="32463" x="5022850" y="2228850"/>
          <p14:tracePt t="32480" x="5029200" y="2228850"/>
          <p14:tracePt t="32497" x="5035550" y="2228850"/>
          <p14:tracePt t="32513" x="5041900" y="2228850"/>
          <p14:tracePt t="32530" x="5048250" y="2228850"/>
          <p14:tracePt t="33219" x="5048250" y="2235200"/>
          <p14:tracePt t="33227" x="5048250" y="2241550"/>
          <p14:tracePt t="33235" x="5041900" y="2254250"/>
          <p14:tracePt t="33245" x="5035550" y="2266950"/>
          <p14:tracePt t="33262" x="5022850" y="2298700"/>
          <p14:tracePt t="33279" x="5003800" y="2336800"/>
          <p14:tracePt t="33295" x="4972050" y="2374900"/>
          <p14:tracePt t="33312" x="4927600" y="2419350"/>
          <p14:tracePt t="33329" x="4851400" y="2495550"/>
          <p14:tracePt t="33345" x="4794250" y="2552700"/>
          <p14:tracePt t="33362" x="4724400" y="2609850"/>
          <p14:tracePt t="33379" x="4648200" y="2673350"/>
          <p14:tracePt t="33395" x="4552950" y="2768600"/>
          <p14:tracePt t="33412" x="4419600" y="2876550"/>
          <p14:tracePt t="33429" x="4318000" y="2952750"/>
          <p14:tracePt t="33445" x="4159250" y="3098800"/>
          <p14:tracePt t="33462" x="4070350" y="3155950"/>
          <p14:tracePt t="33479" x="4019550" y="3200400"/>
          <p14:tracePt t="33495" x="3987800" y="3232150"/>
          <p14:tracePt t="33512" x="3949700" y="3238500"/>
          <p14:tracePt t="33529" x="3924300" y="3257550"/>
          <p14:tracePt t="33545" x="3905250" y="3270250"/>
          <p14:tracePt t="33562" x="3886200" y="3276600"/>
          <p14:tracePt t="33579" x="3848100" y="3289300"/>
          <p14:tracePt t="33595" x="3816350" y="3295650"/>
          <p14:tracePt t="33612" x="3778250" y="3302000"/>
          <p14:tracePt t="33629" x="3740150" y="3308350"/>
          <p14:tracePt t="33645" x="3708400" y="3314700"/>
          <p14:tracePt t="33662" x="3676650" y="3314700"/>
          <p14:tracePt t="33679" x="3657600" y="3314700"/>
          <p14:tracePt t="33695" x="3644900" y="3308350"/>
          <p14:tracePt t="33712" x="3632200" y="3302000"/>
          <p14:tracePt t="33729" x="3619500" y="3276600"/>
          <p14:tracePt t="33745" x="3575050" y="3225800"/>
          <p14:tracePt t="33762" x="3568700" y="3213100"/>
          <p14:tracePt t="33778" x="3556000" y="3200400"/>
          <p14:tracePt t="33795" x="3556000" y="3194050"/>
          <p14:tracePt t="33812" x="3543300" y="3175000"/>
          <p14:tracePt t="33828" x="3536950" y="3155950"/>
          <p14:tracePt t="33845" x="3524250" y="3136900"/>
          <p14:tracePt t="33862" x="3524250" y="3130550"/>
          <p14:tracePt t="33878" x="3517900" y="3117850"/>
          <p14:tracePt t="33895" x="3517900" y="3111500"/>
          <p14:tracePt t="33912" x="3517900" y="3092450"/>
          <p14:tracePt t="33928" x="3511550" y="3079750"/>
          <p14:tracePt t="33945" x="3511550" y="3073400"/>
          <p14:tracePt t="33961" x="3511550" y="3067050"/>
          <p14:tracePt t="33978" x="3511550" y="3060700"/>
          <p14:tracePt t="34583" x="3517900" y="3060700"/>
          <p14:tracePt t="34599" x="3524250" y="3060700"/>
          <p14:tracePt t="34629" x="3530600" y="3060700"/>
          <p14:tracePt t="34661" x="3530600" y="3067050"/>
          <p14:tracePt t="34669" x="3536950" y="3067050"/>
          <p14:tracePt t="34701" x="3543300" y="3067050"/>
          <p14:tracePt t="34803" x="3556000" y="3060700"/>
          <p14:tracePt t="34811" x="3562350" y="3048000"/>
          <p14:tracePt t="34825" x="3568700" y="3041650"/>
          <p14:tracePt t="34833" x="3575050" y="3035300"/>
          <p14:tracePt t="34849" x="3575050" y="3028950"/>
          <p14:tracePt t="34905" x="3575050" y="3022600"/>
          <p14:tracePt t="34951" x="3581400" y="3016250"/>
          <p14:tracePt t="34976" x="3581400" y="3009900"/>
          <p14:tracePt t="34983" x="3581400" y="3003550"/>
          <p14:tracePt t="34999" x="3587750" y="2997200"/>
          <p14:tracePt t="35011" x="3587750" y="2990850"/>
          <p14:tracePt t="35027" x="3587750" y="2984500"/>
          <p14:tracePt t="35044" x="3594100" y="2978150"/>
          <p14:tracePt t="35061" x="3594100" y="2971800"/>
          <p14:tracePt t="36393" x="3632200" y="2971800"/>
          <p14:tracePt t="36401" x="3708400" y="2971800"/>
          <p14:tracePt t="36409" x="3784600" y="2978150"/>
          <p14:tracePt t="36426" x="3949700" y="2990850"/>
          <p14:tracePt t="36443" x="4070350" y="3003550"/>
          <p14:tracePt t="36459" x="4159250" y="3009900"/>
          <p14:tracePt t="36476" x="4197350" y="3016250"/>
          <p14:tracePt t="36493" x="4229100" y="3022600"/>
          <p14:tracePt t="36509" x="4235450" y="3022600"/>
          <p14:tracePt t="36526" x="4248150" y="3022600"/>
          <p14:tracePt t="36543" x="4260850" y="3022600"/>
          <p14:tracePt t="36865" x="4267200" y="3022600"/>
          <p14:tracePt t="36871" x="4273550" y="3022600"/>
          <p14:tracePt t="36879" x="4279900" y="3022600"/>
          <p14:tracePt t="36892" x="4286250" y="3022600"/>
          <p14:tracePt t="36909" x="4311650" y="3016250"/>
          <p14:tracePt t="36926" x="4343400" y="3016250"/>
          <p14:tracePt t="36942" x="4368800" y="3016250"/>
          <p14:tracePt t="36959" x="4413250" y="3016250"/>
          <p14:tracePt t="36976" x="4432300" y="3016250"/>
          <p14:tracePt t="36992" x="4451350" y="3016250"/>
          <p14:tracePt t="37009" x="4457700" y="3016250"/>
          <p14:tracePt t="37026" x="4470400" y="3016250"/>
          <p14:tracePt t="37042" x="4476750" y="3016250"/>
          <p14:tracePt t="37059" x="4508500" y="3016250"/>
          <p14:tracePt t="37076" x="4559300" y="3016250"/>
          <p14:tracePt t="37092" x="4591050" y="3016250"/>
          <p14:tracePt t="37109" x="4635500" y="3016250"/>
          <p14:tracePt t="37125" x="4667250" y="3016250"/>
          <p14:tracePt t="37142" x="4686300" y="3022600"/>
          <p14:tracePt t="37159" x="4692650" y="3028950"/>
          <p14:tracePt t="37192" x="4699000" y="3035300"/>
          <p14:tracePt t="37209" x="4743450" y="3035300"/>
          <p14:tracePt t="37225" x="4775200" y="3035300"/>
          <p14:tracePt t="37242" x="4806950" y="3035300"/>
          <p14:tracePt t="37259" x="4832350" y="3035300"/>
          <p14:tracePt t="37275" x="4857750" y="3035300"/>
          <p14:tracePt t="37292" x="4870450" y="3035300"/>
          <p14:tracePt t="37335" x="4876800" y="3035300"/>
          <p14:tracePt t="37365" x="4883150" y="3028950"/>
          <p14:tracePt t="37381" x="4889500" y="3028950"/>
          <p14:tracePt t="37405" x="4895850" y="3022600"/>
          <p14:tracePt t="37437" x="4902200" y="3022600"/>
          <p14:tracePt t="37453" x="4908550" y="3022600"/>
          <p14:tracePt t="37459" x="4914900" y="3022600"/>
          <p14:tracePt t="37467" x="4921250" y="3016250"/>
          <p14:tracePt t="37475" x="4921250" y="3009900"/>
          <p14:tracePt t="37492" x="4933950" y="3003550"/>
          <p14:tracePt t="37508" x="4946650" y="2990850"/>
          <p14:tracePt t="37525" x="4953000" y="2984500"/>
          <p14:tracePt t="37542" x="4959350" y="2978150"/>
          <p14:tracePt t="37558" x="4965700" y="2978150"/>
          <p14:tracePt t="37575" x="4965700" y="2971800"/>
          <p14:tracePt t="37592" x="4972050" y="2965450"/>
          <p14:tracePt t="37641" x="4972050" y="2959100"/>
          <p14:tracePt t="37671" x="4978400" y="2952750"/>
          <p14:tracePt t="37679" x="4978400" y="2946400"/>
          <p14:tracePt t="37899" x="4978400" y="2940050"/>
          <p14:tracePt t="39013" x="4984750" y="2940050"/>
          <p14:tracePt t="39030" x="5016500" y="2933700"/>
          <p14:tracePt t="39035" x="5048250" y="2927350"/>
          <p14:tracePt t="39043" x="5086350" y="2921000"/>
          <p14:tracePt t="39057" x="5118100" y="2921000"/>
          <p14:tracePt t="39074" x="5175250" y="2908300"/>
          <p14:tracePt t="39090" x="5213350" y="2901950"/>
          <p14:tracePt t="39107" x="5219700" y="2901950"/>
          <p14:tracePt t="39247" x="5213350" y="2901950"/>
          <p14:tracePt t="39255" x="5207000" y="2908300"/>
          <p14:tracePt t="39263" x="5200650" y="2914650"/>
          <p14:tracePt t="39273" x="5194300" y="2914650"/>
          <p14:tracePt t="39290" x="5175250" y="2927350"/>
          <p14:tracePt t="39307" x="5149850" y="2940050"/>
          <p14:tracePt t="39324" x="5118100" y="2940050"/>
          <p14:tracePt t="39340" x="5080000" y="2946400"/>
          <p14:tracePt t="39357" x="5029200" y="2946400"/>
          <p14:tracePt t="39374" x="5022850" y="2946400"/>
          <p14:tracePt t="39390" x="5016500" y="2946400"/>
          <p14:tracePt t="39407" x="5010150" y="2940050"/>
          <p14:tracePt t="39424" x="5003800" y="2940050"/>
          <p14:tracePt t="39457" x="4997450" y="2940050"/>
          <p14:tracePt t="40197" x="4991100" y="2940050"/>
          <p14:tracePt t="40212" x="4984750" y="2940050"/>
          <p14:tracePt t="40219" x="4978400" y="2933700"/>
          <p14:tracePt t="40227" x="4972050" y="2933700"/>
          <p14:tracePt t="40239" x="4965700" y="2927350"/>
          <p14:tracePt t="40256" x="4959350" y="2921000"/>
          <p14:tracePt t="40273" x="4946650" y="2921000"/>
          <p14:tracePt t="40306" x="4933950" y="2908300"/>
          <p14:tracePt t="40697" x="4946650" y="2908300"/>
          <p14:tracePt t="40706" x="4965700" y="2908300"/>
          <p14:tracePt t="40713" x="4984750" y="2908300"/>
          <p14:tracePt t="40722" x="5003800" y="2908300"/>
          <p14:tracePt t="40739" x="5035550" y="2908300"/>
          <p14:tracePt t="40756" x="5048250" y="2908300"/>
          <p14:tracePt t="40848" x="5054600" y="2908300"/>
          <p14:tracePt t="41051" x="5054600" y="2914650"/>
          <p14:tracePt t="41059" x="5054600" y="2921000"/>
          <p14:tracePt t="41075" x="5048250" y="2927350"/>
          <p14:tracePt t="41081" x="5041900" y="2927350"/>
          <p14:tracePt t="41091" x="5035550" y="2927350"/>
          <p14:tracePt t="41105" x="5016500" y="2933700"/>
          <p14:tracePt t="41122" x="4991100" y="2933700"/>
          <p14:tracePt t="41138" x="4978400" y="2940050"/>
          <p14:tracePt t="41155" x="4972050" y="2940050"/>
          <p14:tracePt t="41301" x="4972050" y="2933700"/>
          <p14:tracePt t="41309" x="4978400" y="2933700"/>
          <p14:tracePt t="41317" x="4978400" y="2927350"/>
          <p14:tracePt t="41325" x="4984750" y="2927350"/>
          <p14:tracePt t="41338" x="4991100" y="2927350"/>
          <p14:tracePt t="41355" x="4997450" y="2927350"/>
          <p14:tracePt t="41537" x="5010150" y="2927350"/>
          <p14:tracePt t="41546" x="5016500" y="2927350"/>
          <p14:tracePt t="41561" x="5022850" y="2927350"/>
          <p14:tracePt t="41571" x="5029200" y="2927350"/>
          <p14:tracePt t="41588" x="5035550" y="2927350"/>
          <p14:tracePt t="41605" x="5048250" y="2927350"/>
          <p14:tracePt t="41622" x="5054600" y="2927350"/>
          <p14:tracePt t="41638" x="5060950" y="2927350"/>
          <p14:tracePt t="42329" x="5067300" y="2927350"/>
          <p14:tracePt t="42345" x="5073650" y="2927350"/>
          <p14:tracePt t="42353" x="5086350" y="2927350"/>
          <p14:tracePt t="42361" x="5092700" y="2927350"/>
          <p14:tracePt t="42371" x="5099050" y="2927350"/>
          <p14:tracePt t="42388" x="5105400" y="2927350"/>
          <p14:tracePt t="42404" x="5111750" y="2927350"/>
          <p14:tracePt t="42555" x="5118100" y="2927350"/>
          <p14:tracePt t="42564" x="5130800" y="2933700"/>
          <p14:tracePt t="42571" x="5130800" y="2940050"/>
          <p14:tracePt t="42587" x="5149850" y="2940050"/>
          <p14:tracePt t="42604" x="5168900" y="2946400"/>
          <p14:tracePt t="42621" x="5175250" y="2946400"/>
          <p14:tracePt t="42637" x="5187950" y="2946400"/>
          <p14:tracePt t="42654" x="5194300" y="2946400"/>
          <p14:tracePt t="42671" x="5207000" y="2946400"/>
          <p14:tracePt t="42687" x="5213350" y="2946400"/>
          <p14:tracePt t="42704" x="5219700" y="2946400"/>
          <p14:tracePt t="42721" x="5238750" y="2946400"/>
          <p14:tracePt t="42737" x="5245100" y="2952750"/>
          <p14:tracePt t="42754" x="5251450" y="2952750"/>
          <p14:tracePt t="42771" x="5257800" y="2952750"/>
          <p14:tracePt t="42787" x="5264150" y="2959100"/>
          <p14:tracePt t="42804" x="5270500" y="2959100"/>
          <p14:tracePt t="42839" x="5276850" y="2965450"/>
          <p14:tracePt t="42854" x="5276850" y="2971800"/>
          <p14:tracePt t="42870" x="5276850" y="2978150"/>
          <p14:tracePt t="42887" x="5276850" y="2990850"/>
          <p14:tracePt t="42904" x="5270500" y="2997200"/>
          <p14:tracePt t="42920" x="5257800" y="3003550"/>
          <p14:tracePt t="42937" x="5251450" y="3009900"/>
          <p14:tracePt t="43035" x="5245100" y="3009900"/>
          <p14:tracePt t="43081" x="5238750" y="3003550"/>
          <p14:tracePt t="43089" x="5238750" y="2997200"/>
          <p14:tracePt t="43097" x="5232400" y="2997200"/>
          <p14:tracePt t="43105" x="5226050" y="2990850"/>
          <p14:tracePt t="43120" x="5226050" y="2984500"/>
          <p14:tracePt t="43137" x="5226050" y="2971800"/>
          <p14:tracePt t="43154" x="5226050" y="2965450"/>
          <p14:tracePt t="43170" x="5226050" y="2952750"/>
          <p14:tracePt t="43187" x="5226050" y="2940050"/>
          <p14:tracePt t="43203" x="5238750" y="2927350"/>
          <p14:tracePt t="43220" x="5245100" y="2914650"/>
          <p14:tracePt t="43237" x="5257800" y="2901950"/>
          <p14:tracePt t="43253" x="5270500" y="2895600"/>
          <p14:tracePt t="43270" x="5283200" y="2882900"/>
          <p14:tracePt t="43287" x="5302250" y="2863850"/>
          <p14:tracePt t="43303" x="5334000" y="2832100"/>
          <p14:tracePt t="43320" x="5353050" y="2819400"/>
          <p14:tracePt t="43337" x="5378450" y="2806700"/>
          <p14:tracePt t="43353" x="5410200" y="2787650"/>
          <p14:tracePt t="43370" x="5448300" y="2774950"/>
          <p14:tracePt t="43387" x="5518150" y="2762250"/>
          <p14:tracePt t="43403" x="5626100" y="2749550"/>
          <p14:tracePt t="43420" x="5715000" y="2743200"/>
          <p14:tracePt t="43437" x="5784850" y="2736850"/>
          <p14:tracePt t="43453" x="5854700" y="2724150"/>
          <p14:tracePt t="43470" x="5911850" y="2717800"/>
          <p14:tracePt t="43487" x="5994400" y="2711450"/>
          <p14:tracePt t="43503" x="6102350" y="2711450"/>
          <p14:tracePt t="43520" x="6223000" y="2730500"/>
          <p14:tracePt t="43536" x="6400800" y="2768600"/>
          <p14:tracePt t="43553" x="6489700" y="2781300"/>
          <p14:tracePt t="43570" x="6527800" y="2794000"/>
          <p14:tracePt t="43587" x="6534150" y="2800350"/>
          <p14:tracePt t="43620" x="6540500" y="2806700"/>
          <p14:tracePt t="43636" x="6553200" y="2832100"/>
          <p14:tracePt t="43653" x="6604000" y="2908300"/>
          <p14:tracePt t="43670" x="6623050" y="2965450"/>
          <p14:tracePt t="43686" x="6635750" y="3009900"/>
          <p14:tracePt t="43703" x="6648450" y="3054350"/>
          <p14:tracePt t="43720" x="6654800" y="3073400"/>
          <p14:tracePt t="43736" x="6661150" y="3079750"/>
          <p14:tracePt t="43753" x="6654800" y="3092450"/>
          <p14:tracePt t="43770" x="6635750" y="3098800"/>
          <p14:tracePt t="43786" x="6597650" y="3111500"/>
          <p14:tracePt t="43803" x="6540500" y="3136900"/>
          <p14:tracePt t="43820" x="6438900" y="3149600"/>
          <p14:tracePt t="43836" x="6330950" y="3175000"/>
          <p14:tracePt t="43853" x="6203950" y="3181350"/>
          <p14:tracePt t="43869" x="6096000" y="3194050"/>
          <p14:tracePt t="43886" x="5949950" y="3194050"/>
          <p14:tracePt t="43903" x="5810250" y="3194050"/>
          <p14:tracePt t="43920" x="5619750" y="3194050"/>
          <p14:tracePt t="43936" x="5492750" y="3187700"/>
          <p14:tracePt t="43953" x="5372100" y="3181350"/>
          <p14:tracePt t="43969" x="5283200" y="3175000"/>
          <p14:tracePt t="43986" x="5213350" y="3162300"/>
          <p14:tracePt t="44003" x="5168900" y="3162300"/>
          <p14:tracePt t="44019" x="5124450" y="3162300"/>
          <p14:tracePt t="44036" x="5105400" y="3162300"/>
          <p14:tracePt t="44053" x="5092700" y="3162300"/>
          <p14:tracePt t="44069" x="5086350" y="3162300"/>
          <p14:tracePt t="44086" x="5073650" y="3162300"/>
          <p14:tracePt t="44103" x="5067300" y="3162300"/>
          <p14:tracePt t="44119" x="5048250" y="3162300"/>
          <p14:tracePt t="44136" x="5041900" y="3162300"/>
          <p14:tracePt t="44153" x="5035550" y="3162300"/>
          <p14:tracePt t="44265" x="5035550" y="3155950"/>
          <p14:tracePt t="44273" x="5035550" y="3143250"/>
          <p14:tracePt t="44281" x="5041900" y="3130550"/>
          <p14:tracePt t="44289" x="5048250" y="3111500"/>
          <p14:tracePt t="44303" x="5060950" y="3079750"/>
          <p14:tracePt t="44319" x="5073650" y="3041650"/>
          <p14:tracePt t="44336" x="5086350" y="3022600"/>
          <p14:tracePt t="44353" x="5099050" y="2997200"/>
          <p14:tracePt t="44369" x="5111750" y="2971800"/>
          <p14:tracePt t="44386" x="5130800" y="2946400"/>
          <p14:tracePt t="44402" x="5143500" y="2933700"/>
          <p14:tracePt t="44419" x="5156200" y="2921000"/>
          <p14:tracePt t="44436" x="5168900" y="2895600"/>
          <p14:tracePt t="44452" x="5175250" y="2876550"/>
          <p14:tracePt t="44469" x="5207000" y="2832100"/>
          <p14:tracePt t="44486" x="5219700" y="2806700"/>
          <p14:tracePt t="44502" x="5226050" y="2800350"/>
          <p14:tracePt t="44519" x="5232400" y="2794000"/>
          <p14:tracePt t="44563" x="5232400" y="2787650"/>
          <p14:tracePt t="44579" x="5238750" y="2787650"/>
          <p14:tracePt t="44587" x="5245100" y="2781300"/>
          <p14:tracePt t="44602" x="5251450" y="2774950"/>
          <p14:tracePt t="44619" x="5264150" y="2762250"/>
          <p14:tracePt t="44636" x="5283200" y="2749550"/>
          <p14:tracePt t="44652" x="5302250" y="2749550"/>
          <p14:tracePt t="44669" x="5346700" y="2736850"/>
          <p14:tracePt t="44686" x="5384800" y="2730500"/>
          <p14:tracePt t="44702" x="5441950" y="2730500"/>
          <p14:tracePt t="44719" x="5568950" y="2736850"/>
          <p14:tracePt t="44735" x="5664200" y="2736850"/>
          <p14:tracePt t="44752" x="5772150" y="2736850"/>
          <p14:tracePt t="44769" x="5848350" y="2736850"/>
          <p14:tracePt t="44785" x="5937250" y="2736850"/>
          <p14:tracePt t="44802" x="6019800" y="2743200"/>
          <p14:tracePt t="44819" x="6102350" y="2762250"/>
          <p14:tracePt t="44835" x="6203950" y="2781300"/>
          <p14:tracePt t="44852" x="6292850" y="2800350"/>
          <p14:tracePt t="44869" x="6381750" y="2819400"/>
          <p14:tracePt t="44885" x="6432550" y="2832100"/>
          <p14:tracePt t="44902" x="6477000" y="2838450"/>
          <p14:tracePt t="44919" x="6508750" y="2844800"/>
          <p14:tracePt t="44935" x="6534150" y="2857500"/>
          <p14:tracePt t="44952" x="6546850" y="2863850"/>
          <p14:tracePt t="44969" x="6553200" y="2870200"/>
          <p14:tracePt t="44985" x="6559550" y="2870200"/>
          <p14:tracePt t="45002" x="6559550" y="2876550"/>
          <p14:tracePt t="45019" x="6565900" y="2889250"/>
          <p14:tracePt t="45035" x="6578600" y="2933700"/>
          <p14:tracePt t="45052" x="6578600" y="2984500"/>
          <p14:tracePt t="45068" x="6578600" y="3035300"/>
          <p14:tracePt t="45085" x="6578600" y="3092450"/>
          <p14:tracePt t="45102" x="6559550" y="3143250"/>
          <p14:tracePt t="45119" x="6521450" y="3175000"/>
          <p14:tracePt t="45135" x="6508750" y="3181350"/>
          <p14:tracePt t="45152" x="6496050" y="3194050"/>
          <p14:tracePt t="45168" x="6483350" y="3200400"/>
          <p14:tracePt t="45185" x="6451600" y="3213100"/>
          <p14:tracePt t="45202" x="6400800" y="3219450"/>
          <p14:tracePt t="45218" x="6318250" y="3232150"/>
          <p14:tracePt t="45235" x="6229350" y="3251200"/>
          <p14:tracePt t="45252" x="6108700" y="3251200"/>
          <p14:tracePt t="45268" x="6013450" y="3238500"/>
          <p14:tracePt t="45285" x="5886450" y="3219450"/>
          <p14:tracePt t="45302" x="5835650" y="3206750"/>
          <p14:tracePt t="45318" x="5797550" y="3200400"/>
          <p14:tracePt t="45335" x="5759450" y="3194050"/>
          <p14:tracePt t="45352" x="5746750" y="3187700"/>
          <p14:tracePt t="45368" x="5740400" y="3187700"/>
          <p14:tracePt t="45385" x="5727700" y="3187700"/>
          <p14:tracePt t="45479" x="5727700" y="3181350"/>
          <p14:tracePt t="45496" x="5740400" y="3175000"/>
          <p14:tracePt t="45503" x="5753100" y="3168650"/>
          <p14:tracePt t="45511" x="5765800" y="3162300"/>
          <p14:tracePt t="45519" x="5778500" y="3155950"/>
          <p14:tracePt t="45535" x="5797550" y="3149600"/>
          <p14:tracePt t="45551" x="5810250" y="3136900"/>
          <p14:tracePt t="45568" x="5816600" y="3130550"/>
          <p14:tracePt t="45585" x="5829300" y="3117850"/>
          <p14:tracePt t="45618" x="5835650" y="3111500"/>
          <p14:tracePt t="45637" x="5842000" y="3105150"/>
          <p14:tracePt t="45651" x="5848350" y="3105150"/>
          <p14:tracePt t="45668" x="5867400" y="3086100"/>
          <p14:tracePt t="45685" x="5886450" y="3079750"/>
          <p14:tracePt t="45701" x="5924550" y="3054350"/>
          <p14:tracePt t="45718" x="5975350" y="3009900"/>
          <p14:tracePt t="45735" x="6070600" y="2940050"/>
          <p14:tracePt t="45751" x="6121400" y="2895600"/>
          <p14:tracePt t="45768" x="6140450" y="2863850"/>
          <p14:tracePt t="45785" x="6140450" y="2819400"/>
          <p14:tracePt t="45801" x="6127750" y="2787650"/>
          <p14:tracePt t="45818" x="6076950" y="2736850"/>
          <p14:tracePt t="45835" x="5975350" y="2654300"/>
          <p14:tracePt t="45851" x="5829300" y="2578100"/>
          <p14:tracePt t="45868" x="5638800" y="2501900"/>
          <p14:tracePt t="45885" x="5416550" y="2425700"/>
          <p14:tracePt t="45901" x="5175250" y="2336800"/>
          <p14:tracePt t="45918" x="5003800" y="2279650"/>
          <p14:tracePt t="45934" x="4883150" y="2241550"/>
          <p14:tracePt t="45951" x="4718050" y="2228850"/>
          <p14:tracePt t="45968" x="4591050" y="2222500"/>
          <p14:tracePt t="45984" x="4470400" y="2209800"/>
          <p14:tracePt t="46001" x="4362450" y="2197100"/>
          <p14:tracePt t="46018" x="4273550" y="2184400"/>
          <p14:tracePt t="46034" x="4222750" y="2184400"/>
          <p14:tracePt t="46051" x="4191000" y="2178050"/>
          <p14:tracePt t="46068" x="4171950" y="2171700"/>
          <p14:tracePt t="46084" x="4152900" y="2171700"/>
          <p14:tracePt t="46101" x="4121150" y="2171700"/>
          <p14:tracePt t="46118" x="4083050" y="2178050"/>
          <p14:tracePt t="46134" x="4051300" y="2184400"/>
          <p14:tracePt t="46151" x="4025900" y="2190750"/>
          <p14:tracePt t="46168" x="4019550" y="2197100"/>
          <p14:tracePt t="46184" x="4006850" y="2203450"/>
          <p14:tracePt t="46287" x="4000500" y="2203450"/>
          <p14:tracePt t="46295" x="3994150" y="2203450"/>
          <p14:tracePt t="46311" x="3987800" y="2203450"/>
          <p14:tracePt t="46319" x="3981450" y="2209800"/>
          <p14:tracePt t="46334" x="3975100" y="2209800"/>
          <p14:tracePt t="46351" x="3956050" y="2216150"/>
          <p14:tracePt t="46367" x="3930650" y="2216150"/>
          <p14:tracePt t="46384" x="3886200" y="2222500"/>
          <p14:tracePt t="46401" x="3848100" y="2228850"/>
          <p14:tracePt t="46417" x="3803650" y="2241550"/>
          <p14:tracePt t="46434" x="3771900" y="2247900"/>
          <p14:tracePt t="46451" x="3752850" y="2254250"/>
          <p14:tracePt t="46674" x="3771900" y="2247900"/>
          <p14:tracePt t="46682" x="3784600" y="2247900"/>
          <p14:tracePt t="46690" x="3790950" y="2241550"/>
          <p14:tracePt t="46701" x="3810000" y="2241550"/>
          <p14:tracePt t="46717" x="3854450" y="2235200"/>
          <p14:tracePt t="46734" x="3911600" y="2235200"/>
          <p14:tracePt t="46750" x="3949700" y="2235200"/>
          <p14:tracePt t="46767" x="3987800" y="2241550"/>
          <p14:tracePt t="46784" x="4013200" y="2247900"/>
          <p14:tracePt t="46800" x="4019550" y="2247900"/>
          <p14:tracePt t="46817" x="4025900" y="2254250"/>
          <p14:tracePt t="46962" x="4025900" y="2260600"/>
          <p14:tracePt t="46969" x="4025900" y="2266950"/>
          <p14:tracePt t="47573" x="4032250" y="2260600"/>
          <p14:tracePt t="47581" x="4038600" y="2254250"/>
          <p14:tracePt t="47589" x="4051300" y="2247900"/>
          <p14:tracePt t="47600" x="4057650" y="2247900"/>
          <p14:tracePt t="47616" x="4070350" y="2235200"/>
          <p14:tracePt t="47633" x="4083050" y="2235200"/>
          <p14:tracePt t="47650" x="4095750" y="2228850"/>
          <p14:tracePt t="47666" x="4102100" y="2228850"/>
          <p14:tracePt t="47683" x="4108450" y="2228850"/>
          <p14:tracePt t="47863" x="4114800" y="2209800"/>
          <p14:tracePt t="47871" x="4121150" y="2197100"/>
          <p14:tracePt t="47883" x="4121150" y="2178050"/>
          <p14:tracePt t="47899" x="4121150" y="2146300"/>
          <p14:tracePt t="47916" x="4127500" y="2101850"/>
          <p14:tracePt t="47933" x="4133850" y="2044700"/>
          <p14:tracePt t="47949" x="4146550" y="2012950"/>
          <p14:tracePt t="47966" x="4159250" y="1987550"/>
          <p14:tracePt t="47983" x="4165600" y="1974850"/>
          <p14:tracePt t="47999" x="4178300" y="1962150"/>
          <p14:tracePt t="48016" x="4184650" y="1955800"/>
          <p14:tracePt t="48032" x="4197350" y="1943100"/>
          <p14:tracePt t="48049" x="4229100" y="1936750"/>
          <p14:tracePt t="48066" x="4286250" y="1924050"/>
          <p14:tracePt t="48068" x="4330700" y="1911350"/>
          <p14:tracePt t="48084" x="4451350" y="1898650"/>
          <p14:tracePt t="48099" x="4578350" y="1898650"/>
          <p14:tracePt t="48116" x="4718050" y="1898650"/>
          <p14:tracePt t="48133" x="4864100" y="1917700"/>
          <p14:tracePt t="48149" x="5029200" y="1943100"/>
          <p14:tracePt t="48166" x="5137150" y="1955800"/>
          <p14:tracePt t="48182" x="5213350" y="1974850"/>
          <p14:tracePt t="48199" x="5276850" y="1987550"/>
          <p14:tracePt t="48216" x="5295900" y="1987550"/>
          <p14:tracePt t="48232" x="5308600" y="1993900"/>
          <p14:tracePt t="48249" x="5334000" y="2006600"/>
          <p14:tracePt t="48266" x="5359400" y="2019300"/>
          <p14:tracePt t="48282" x="5384800" y="2025650"/>
          <p14:tracePt t="48299" x="5422900" y="2038350"/>
          <p14:tracePt t="48316" x="5435600" y="2057400"/>
          <p14:tracePt t="48333" x="5454650" y="2070100"/>
          <p14:tracePt t="48350" x="5461000" y="2082800"/>
          <p14:tracePt t="48366" x="5473700" y="2114550"/>
          <p14:tracePt t="48383" x="5480050" y="2133600"/>
          <p14:tracePt t="48399" x="5480050" y="2152650"/>
          <p14:tracePt t="48416" x="5480050" y="2178050"/>
          <p14:tracePt t="48433" x="5467350" y="2209800"/>
          <p14:tracePt t="48449" x="5448300" y="2222500"/>
          <p14:tracePt t="48466" x="5435600" y="2241550"/>
          <p14:tracePt t="48482" x="5391150" y="2260600"/>
          <p14:tracePt t="48499" x="5327650" y="2279650"/>
          <p14:tracePt t="48516" x="5238750" y="2298700"/>
          <p14:tracePt t="48532" x="5175250" y="2311400"/>
          <p14:tracePt t="48549" x="5105400" y="2324100"/>
          <p14:tracePt t="48565" x="5029200" y="2330450"/>
          <p14:tracePt t="48582" x="4965700" y="2343150"/>
          <p14:tracePt t="48599" x="4876800" y="2355850"/>
          <p14:tracePt t="48615" x="4832350" y="2368550"/>
          <p14:tracePt t="48632" x="4800600" y="2374900"/>
          <p14:tracePt t="48649" x="4768850" y="2381250"/>
          <p14:tracePt t="48665" x="4743450" y="2387600"/>
          <p14:tracePt t="48682" x="4711700" y="2393950"/>
          <p14:tracePt t="48699" x="4673600" y="2406650"/>
          <p14:tracePt t="48715" x="4648200" y="2406650"/>
          <p14:tracePt t="48732" x="4635500" y="2419350"/>
          <p14:tracePt t="48749" x="4622800" y="2425700"/>
          <p14:tracePt t="48765" x="4616450" y="2425700"/>
          <p14:tracePt t="48782" x="4603750" y="2425700"/>
          <p14:tracePt t="48799" x="4597400" y="2432050"/>
          <p14:tracePt t="48815" x="4584700" y="2438400"/>
          <p14:tracePt t="48832" x="4565650" y="2444750"/>
          <p14:tracePt t="48848" x="4540250" y="2444750"/>
          <p14:tracePt t="48865" x="4495800" y="2438400"/>
          <p14:tracePt t="48882" x="4457700" y="2425700"/>
          <p14:tracePt t="48899" x="4445000" y="2419350"/>
          <p14:tracePt t="48915" x="4425950" y="2413000"/>
          <p14:tracePt t="48932" x="4413250" y="2406650"/>
          <p14:tracePt t="48949" x="4394200" y="2393950"/>
          <p14:tracePt t="48965" x="4387850" y="2393950"/>
          <p14:tracePt t="49007" x="4381500" y="2387600"/>
          <p14:tracePt t="49016" x="4375150" y="2381250"/>
          <p14:tracePt t="49032" x="4368800" y="2374900"/>
          <p14:tracePt t="49048" x="4362450" y="2368550"/>
          <p14:tracePt t="49065" x="4349750" y="2362200"/>
          <p14:tracePt t="49082" x="4349750" y="2355850"/>
          <p14:tracePt t="49098" x="4343400" y="2349500"/>
          <p14:tracePt t="49195" x="4343400" y="2343150"/>
          <p14:tracePt t="49203" x="4356100" y="2343150"/>
          <p14:tracePt t="49215" x="4362450" y="2343150"/>
          <p14:tracePt t="49232" x="4368800" y="2330450"/>
          <p14:tracePt t="49248" x="4381500" y="2324100"/>
          <p14:tracePt t="49265" x="4387850" y="2311400"/>
          <p14:tracePt t="49282" x="4394200" y="2311400"/>
          <p14:tracePt t="49917" x="4394200" y="2305050"/>
          <p14:tracePt t="49933" x="4413250" y="2305050"/>
          <p14:tracePt t="49941" x="4432300" y="2305050"/>
          <p14:tracePt t="49948" x="4438650" y="2305050"/>
          <p14:tracePt t="49964" x="4451350" y="2305050"/>
          <p14:tracePt t="49981" x="4464050" y="2305050"/>
          <p14:tracePt t="49998" x="4464050" y="2311400"/>
          <p14:tracePt t="50215" x="4470400" y="2311400"/>
          <p14:tracePt t="50245" x="4489450" y="2305050"/>
          <p14:tracePt t="50253" x="4495800" y="2305050"/>
          <p14:tracePt t="50264" x="4514850" y="2305050"/>
          <p14:tracePt t="50281" x="4540250" y="2292350"/>
          <p14:tracePt t="50297" x="4559300" y="2292350"/>
          <p14:tracePt t="50314" x="4565650" y="2292350"/>
          <p14:tracePt t="50331" x="4572000" y="2292350"/>
          <p14:tracePt t="50347" x="4578350" y="2286000"/>
          <p14:tracePt t="50364" x="4591050" y="2273300"/>
          <p14:tracePt t="50380" x="4603750" y="2273300"/>
          <p14:tracePt t="50397" x="4610100" y="2273300"/>
          <p14:tracePt t="50414" x="4629150" y="2266950"/>
          <p14:tracePt t="50431" x="4648200" y="2254250"/>
          <p14:tracePt t="50447" x="4660900" y="2254250"/>
          <p14:tracePt t="50464" x="4673600" y="2247900"/>
          <p14:tracePt t="50481" x="4686300" y="2241550"/>
          <p14:tracePt t="50497" x="4692650" y="2241550"/>
          <p14:tracePt t="50514" x="4699000" y="2241550"/>
          <p14:tracePt t="50530" x="4705350" y="2241550"/>
          <p14:tracePt t="50547" x="4724400" y="2235200"/>
          <p14:tracePt t="50564" x="4737100" y="2228850"/>
          <p14:tracePt t="50581" x="4756150" y="2222500"/>
          <p14:tracePt t="50597" x="4768850" y="2222500"/>
          <p14:tracePt t="50614" x="4781550" y="2222500"/>
          <p14:tracePt t="50631" x="4787900" y="2222500"/>
          <p14:tracePt t="50664" x="4794250" y="2222500"/>
          <p14:tracePt t="50680" x="4800600" y="2222500"/>
          <p14:tracePt t="50723" x="4800600" y="2216150"/>
          <p14:tracePt t="52511" x="4800600" y="2228850"/>
          <p14:tracePt t="52519" x="4806950" y="2254250"/>
          <p14:tracePt t="52529" x="4806950" y="2273300"/>
          <p14:tracePt t="52545" x="4813300" y="2349500"/>
          <p14:tracePt t="52562" x="4826000" y="2463800"/>
          <p14:tracePt t="52579" x="4876800" y="2635250"/>
          <p14:tracePt t="52595" x="4927600" y="2768600"/>
          <p14:tracePt t="52612" x="4965700" y="2857500"/>
          <p14:tracePt t="52629" x="4997450" y="2940050"/>
          <p14:tracePt t="52645" x="4997450" y="2959100"/>
          <p14:tracePt t="52662" x="4997450" y="2965450"/>
          <p14:tracePt t="52723" x="4984750" y="2971800"/>
          <p14:tracePt t="52732" x="4978400" y="2971800"/>
          <p14:tracePt t="52739" x="4978400" y="2978150"/>
          <p14:tracePt t="52747" x="4972050" y="2978150"/>
          <p14:tracePt t="52762" x="4972050" y="2984500"/>
          <p14:tracePt t="52778" x="4965700" y="2984500"/>
          <p14:tracePt t="52834" x="4965700" y="2990850"/>
          <p14:tracePt t="52849" x="4965700" y="2997200"/>
          <p14:tracePt t="52903" x="4972050" y="2997200"/>
          <p14:tracePt t="52919" x="4978400" y="2997200"/>
          <p14:tracePt t="52943" x="4984750" y="2990850"/>
          <p14:tracePt t="53013" x="4997450" y="2984500"/>
          <p14:tracePt t="53021" x="5016500" y="2978150"/>
          <p14:tracePt t="53029" x="5035550" y="2978150"/>
          <p14:tracePt t="53045" x="5092700" y="2978150"/>
          <p14:tracePt t="53062" x="5130800" y="2984500"/>
          <p14:tracePt t="53078" x="5143500" y="2984500"/>
          <p14:tracePt t="53343" x="5162550" y="2984500"/>
          <p14:tracePt t="53351" x="5175250" y="2984500"/>
          <p14:tracePt t="53361" x="5194300" y="2984500"/>
          <p14:tracePt t="53378" x="5207000" y="2978150"/>
          <p14:tracePt t="53395" x="5219700" y="2971800"/>
          <p14:tracePt t="53411" x="5226050" y="2965450"/>
          <p14:tracePt t="53428" x="5232400" y="2965450"/>
          <p14:tracePt t="53445" x="5238750" y="2965450"/>
          <p14:tracePt t="53475" x="5245100" y="2965450"/>
          <p14:tracePt t="53483" x="5251450" y="2965450"/>
          <p14:tracePt t="53507" x="5257800" y="2965450"/>
          <p14:tracePt t="53523" x="5264150" y="2965450"/>
          <p14:tracePt t="53531" x="5270500" y="2965450"/>
          <p14:tracePt t="53547" x="5276850" y="2971800"/>
          <p14:tracePt t="53562" x="5283200" y="2971800"/>
          <p14:tracePt t="53907" x="5308600" y="2971800"/>
          <p14:tracePt t="53915" x="5327650" y="2971800"/>
          <p14:tracePt t="53923" x="5353050" y="2971800"/>
          <p14:tracePt t="53932" x="5372100" y="2971800"/>
          <p14:tracePt t="53944" x="5391150" y="2971800"/>
          <p14:tracePt t="53961" x="5410200" y="2971800"/>
          <p14:tracePt t="54307" x="5429250" y="2971800"/>
          <p14:tracePt t="54315" x="5441950" y="2971800"/>
          <p14:tracePt t="54323" x="5448300" y="2971800"/>
          <p14:tracePt t="54329" x="5461000" y="2971800"/>
          <p14:tracePt t="54344" x="5473700" y="2978150"/>
          <p14:tracePt t="54360" x="5518150" y="2990850"/>
          <p14:tracePt t="54377" x="5537200" y="2997200"/>
          <p14:tracePt t="54550" x="5543550" y="2997200"/>
          <p14:tracePt t="54565" x="5549900" y="2997200"/>
          <p14:tracePt t="54581" x="5556250" y="2997200"/>
          <p14:tracePt t="54715" x="5562600" y="2997200"/>
          <p14:tracePt t="54721" x="5568950" y="2997200"/>
          <p14:tracePt t="54745" x="5575300" y="2997200"/>
          <p14:tracePt t="54761" x="5581650" y="2997200"/>
          <p14:tracePt t="54770" x="5588000" y="2997200"/>
          <p14:tracePt t="54785" x="5594350" y="2997200"/>
          <p14:tracePt t="54793" x="5600700" y="2997200"/>
          <p14:tracePt t="54810" x="5607050" y="2997200"/>
          <p14:tracePt t="54827" x="5619750" y="2997200"/>
          <p14:tracePt t="54860" x="5632450" y="2997200"/>
          <p14:tracePt t="54893" x="5638800" y="2997200"/>
          <p14:tracePt t="54910" x="5645150" y="2997200"/>
          <p14:tracePt t="55043" x="5651500" y="2997200"/>
          <p14:tracePt t="55201" x="5657850" y="2997200"/>
          <p14:tracePt t="55223" x="5664200" y="2997200"/>
          <p14:tracePt t="55239" x="5670550" y="2997200"/>
          <p14:tracePt t="55247" x="5676900" y="3003550"/>
          <p14:tracePt t="55264" x="5689600" y="3003550"/>
          <p14:tracePt t="55271" x="5695950" y="3003550"/>
          <p14:tracePt t="55279" x="5702300" y="3003550"/>
          <p14:tracePt t="55293" x="5708650" y="3009900"/>
          <p14:tracePt t="55310" x="5734050" y="3009900"/>
          <p14:tracePt t="55326" x="5746750" y="3009900"/>
          <p14:tracePt t="55343" x="5759450" y="3009900"/>
          <p14:tracePt t="55359" x="5772150" y="3009900"/>
          <p14:tracePt t="55376" x="5797550" y="3009900"/>
          <p14:tracePt t="55393" x="5822950" y="3009900"/>
          <p14:tracePt t="55410" x="5835650" y="3009900"/>
          <p14:tracePt t="55426" x="5848350" y="3009900"/>
          <p14:tracePt t="55443" x="5861050" y="3016250"/>
          <p14:tracePt t="55521" x="5880100" y="3022600"/>
          <p14:tracePt t="55529" x="5905500" y="3028950"/>
          <p14:tracePt t="55537" x="5918200" y="3035300"/>
          <p14:tracePt t="55545" x="5937250" y="3041650"/>
          <p14:tracePt t="55559" x="5949950" y="3041650"/>
          <p14:tracePt t="55576" x="5962650" y="3048000"/>
          <p14:tracePt t="55593" x="5975350" y="3048000"/>
          <p14:tracePt t="55663" x="5981700" y="3048000"/>
          <p14:tracePt t="55671" x="5988050" y="3048000"/>
          <p14:tracePt t="55687" x="5994400" y="3048000"/>
          <p14:tracePt t="55693" x="6000750" y="3048000"/>
          <p14:tracePt t="55709" x="6007100" y="3048000"/>
          <p14:tracePt t="55726" x="6019800" y="3048000"/>
          <p14:tracePt t="55743" x="6026150" y="3048000"/>
          <p14:tracePt t="56611" x="6019800" y="3048000"/>
          <p14:tracePt t="56619" x="6000750" y="3060700"/>
          <p14:tracePt t="56627" x="5981700" y="3060700"/>
          <p14:tracePt t="56642" x="5969000" y="3073400"/>
          <p14:tracePt t="56658" x="5886450" y="3098800"/>
          <p14:tracePt t="56675" x="5670550" y="3149600"/>
          <p14:tracePt t="56692" x="5524500" y="3175000"/>
          <p14:tracePt t="56708" x="5365750" y="3187700"/>
          <p14:tracePt t="56725" x="5207000" y="3206750"/>
          <p14:tracePt t="56742" x="5035550" y="3225800"/>
          <p14:tracePt t="56758" x="4876800" y="3238500"/>
          <p14:tracePt t="56775" x="4705350" y="3238500"/>
          <p14:tracePt t="56792" x="4622800" y="3225800"/>
          <p14:tracePt t="56808" x="4552950" y="3206750"/>
          <p14:tracePt t="56825" x="4483100" y="3175000"/>
          <p14:tracePt t="56842" x="4432300" y="3155950"/>
          <p14:tracePt t="56858" x="4394200" y="3136900"/>
          <p14:tracePt t="56875" x="4381500" y="3130550"/>
          <p14:tracePt t="56891" x="4368800" y="3117850"/>
          <p14:tracePt t="56908" x="4362450" y="3117850"/>
          <p14:tracePt t="56925" x="4324350" y="3117850"/>
          <p14:tracePt t="56941" x="4311650" y="3117850"/>
          <p14:tracePt t="56958" x="4305300" y="3117850"/>
          <p14:tracePt t="56975" x="4298950" y="3117850"/>
          <p14:tracePt t="56991" x="4279900" y="3117850"/>
          <p14:tracePt t="57008" x="4267200" y="3117850"/>
          <p14:tracePt t="57025" x="4260850" y="3117850"/>
          <p14:tracePt t="57041" x="4254500" y="3117850"/>
          <p14:tracePt t="57058" x="4248150" y="3117850"/>
          <p14:tracePt t="57097" x="4248150" y="3111500"/>
          <p14:tracePt t="57113" x="4241800" y="3111500"/>
          <p14:tracePt t="57121" x="4235450" y="3111500"/>
          <p14:tracePt t="57129" x="4229100" y="3105150"/>
          <p14:tracePt t="57141" x="4229100" y="3098800"/>
          <p14:tracePt t="57158" x="4216400" y="3092450"/>
          <p14:tracePt t="57175" x="4203700" y="3060700"/>
          <p14:tracePt t="57191" x="4191000" y="3022600"/>
          <p14:tracePt t="57208" x="4178300" y="2997200"/>
          <p14:tracePt t="57225" x="4171950" y="2984500"/>
          <p14:tracePt t="57241" x="4159250" y="2971800"/>
          <p14:tracePt t="57258" x="4152900" y="2965450"/>
          <p14:tracePt t="57275" x="4140200" y="2952750"/>
          <p14:tracePt t="57291" x="4133850" y="2946400"/>
          <p14:tracePt t="57308" x="4127500" y="2933700"/>
          <p14:tracePt t="57325" x="4108450" y="2914650"/>
          <p14:tracePt t="57341" x="4108450" y="2908300"/>
          <p14:tracePt t="57358" x="4095750" y="2889250"/>
          <p14:tracePt t="57374" x="4083050" y="2857500"/>
          <p14:tracePt t="57391" x="4083050" y="2851150"/>
          <p14:tracePt t="57408" x="4076700" y="2838450"/>
          <p14:tracePt t="57424" x="4070350" y="2832100"/>
          <p14:tracePt t="57441" x="4064000" y="2813050"/>
          <p14:tracePt t="57458" x="4064000" y="2794000"/>
          <p14:tracePt t="57474" x="4064000" y="2781300"/>
          <p14:tracePt t="57491" x="4076700" y="2755900"/>
          <p14:tracePt t="57508" x="4083050" y="2736850"/>
          <p14:tracePt t="57524" x="4095750" y="2724150"/>
          <p14:tracePt t="57541" x="4108450" y="2705100"/>
          <p14:tracePt t="57558" x="4127500" y="2698750"/>
          <p14:tracePt t="57560" x="4133850" y="2692400"/>
          <p14:tracePt t="57574" x="4146550" y="2686050"/>
          <p14:tracePt t="57591" x="4184650" y="2673350"/>
          <p14:tracePt t="57608" x="4216400" y="2667000"/>
          <p14:tracePt t="57624" x="4267200" y="2667000"/>
          <p14:tracePt t="57641" x="4324350" y="2667000"/>
          <p14:tracePt t="57658" x="4381500" y="2667000"/>
          <p14:tracePt t="57674" x="4425950" y="2667000"/>
          <p14:tracePt t="57691" x="4470400" y="2667000"/>
          <p14:tracePt t="57708" x="4502150" y="2667000"/>
          <p14:tracePt t="57724" x="4521200" y="2667000"/>
          <p14:tracePt t="57741" x="4540250" y="2673350"/>
          <p14:tracePt t="57757" x="4552950" y="2673350"/>
          <p14:tracePt t="57774" x="4559300" y="2679700"/>
          <p14:tracePt t="57791" x="4572000" y="2686050"/>
          <p14:tracePt t="57807" x="4603750" y="2698750"/>
          <p14:tracePt t="57824" x="4635500" y="2711450"/>
          <p14:tracePt t="57841" x="4686300" y="2730500"/>
          <p14:tracePt t="57857" x="4724400" y="2743200"/>
          <p14:tracePt t="57874" x="4737100" y="2749550"/>
          <p14:tracePt t="57891" x="4749800" y="2755900"/>
          <p14:tracePt t="57907" x="4756150" y="2768600"/>
          <p14:tracePt t="57924" x="4762500" y="2774950"/>
          <p14:tracePt t="57941" x="4775200" y="2781300"/>
          <p14:tracePt t="57957" x="4781550" y="2787650"/>
          <p14:tracePt t="57974" x="4787900" y="2787650"/>
          <p14:tracePt t="57991" x="4794250" y="2794000"/>
          <p14:tracePt t="58007" x="4794250" y="2806700"/>
          <p14:tracePt t="58024" x="4806950" y="2806700"/>
          <p14:tracePt t="58041" x="4813300" y="2819400"/>
          <p14:tracePt t="58057" x="4819650" y="2825750"/>
          <p14:tracePt t="58074" x="4826000" y="2838450"/>
          <p14:tracePt t="58090" x="4826000" y="2844800"/>
          <p14:tracePt t="58107" x="4832350" y="2851150"/>
          <p14:tracePt t="58124" x="4832350" y="2870200"/>
          <p14:tracePt t="58140" x="4819650" y="2889250"/>
          <p14:tracePt t="58157" x="4806950" y="2908300"/>
          <p14:tracePt t="58174" x="4800600" y="2927350"/>
          <p14:tracePt t="58191" x="4787900" y="2940050"/>
          <p14:tracePt t="58207" x="4781550" y="2946400"/>
          <p14:tracePt t="58224" x="4775200" y="2959100"/>
          <p14:tracePt t="58240" x="4756150" y="2965450"/>
          <p14:tracePt t="58257" x="4737100" y="2978150"/>
          <p14:tracePt t="58274" x="4730750" y="2990850"/>
          <p14:tracePt t="58290" x="4718050" y="2997200"/>
          <p14:tracePt t="58307" x="4692650" y="3009900"/>
          <p14:tracePt t="58324" x="4660900" y="3022600"/>
          <p14:tracePt t="58340" x="4610100" y="3028950"/>
          <p14:tracePt t="58357" x="4552950" y="3028950"/>
          <p14:tracePt t="58374" x="4489450" y="3028950"/>
          <p14:tracePt t="58390" x="4425950" y="3016250"/>
          <p14:tracePt t="58407" x="4362450" y="2997200"/>
          <p14:tracePt t="58424" x="4330700" y="2984500"/>
          <p14:tracePt t="58440" x="4292600" y="2971800"/>
          <p14:tracePt t="58457" x="4273550" y="2965450"/>
          <p14:tracePt t="58474" x="4267200" y="2965450"/>
          <p14:tracePt t="58490" x="4260850" y="2965450"/>
          <p14:tracePt t="58507" x="4254500" y="2959100"/>
          <p14:tracePt t="58540" x="4241800" y="2952750"/>
          <p14:tracePt t="58557" x="4235450" y="2946400"/>
          <p14:tracePt t="58573" x="4229100" y="2933700"/>
          <p14:tracePt t="58590" x="4216400" y="2927350"/>
          <p14:tracePt t="58607" x="4210050" y="2921000"/>
          <p14:tracePt t="58623" x="4197350" y="2921000"/>
          <p14:tracePt t="58657" x="4191000" y="2921000"/>
          <p14:tracePt t="58900" x="4171950" y="2895600"/>
          <p14:tracePt t="58907" x="4140200" y="2857500"/>
          <p14:tracePt t="58915" x="4102100" y="2806700"/>
          <p14:tracePt t="58923" x="4064000" y="2768600"/>
          <p14:tracePt t="58940" x="3975100" y="2679700"/>
          <p14:tracePt t="58956" x="3879850" y="2609850"/>
          <p14:tracePt t="58973" x="3810000" y="2552700"/>
          <p14:tracePt t="58990" x="3765550" y="2508250"/>
          <p14:tracePt t="59006" x="3733800" y="2476500"/>
          <p14:tracePt t="59023" x="3727450" y="2457450"/>
          <p14:tracePt t="59040" x="3714750" y="2451100"/>
          <p14:tracePt t="59056" x="3708400" y="2438400"/>
          <p14:tracePt t="59058" x="3702050" y="2438400"/>
          <p14:tracePt t="59073" x="3695700" y="2425700"/>
          <p14:tracePt t="59090" x="3683000" y="2419350"/>
          <p14:tracePt t="59106" x="3676650" y="2406650"/>
          <p14:tracePt t="59123" x="3663950" y="2400300"/>
          <p14:tracePt t="59140" x="3657600" y="2393950"/>
          <p14:tracePt t="59156" x="3644900" y="2393950"/>
          <p14:tracePt t="59173" x="3625850" y="2381250"/>
          <p14:tracePt t="59190" x="3600450" y="2368550"/>
          <p14:tracePt t="59206" x="3568700" y="2362200"/>
          <p14:tracePt t="59223" x="3536950" y="2349500"/>
          <p14:tracePt t="59240" x="3498850" y="2343150"/>
          <p14:tracePt t="59256" x="3467100" y="2330450"/>
          <p14:tracePt t="59273" x="3429000" y="2324100"/>
          <p14:tracePt t="59290" x="3409950" y="2317750"/>
          <p14:tracePt t="59306" x="3403600" y="2317750"/>
          <p14:tracePt t="59323" x="3390900" y="2311400"/>
          <p14:tracePt t="59339" x="3378200" y="2311400"/>
          <p14:tracePt t="59356" x="3371850" y="2305050"/>
          <p14:tracePt t="59373" x="3365500" y="2305050"/>
          <p14:tracePt t="59390" x="3359150" y="2305050"/>
          <p14:tracePt t="59406" x="3346450" y="2305050"/>
          <p14:tracePt t="59423" x="3340100" y="2305050"/>
          <p14:tracePt t="59439" x="3333750" y="2298700"/>
          <p14:tracePt t="60147" x="3333750" y="2292350"/>
          <p14:tracePt t="60153" x="3352800" y="2286000"/>
          <p14:tracePt t="60161" x="3365500" y="2279650"/>
          <p14:tracePt t="60172" x="3378200" y="2279650"/>
          <p14:tracePt t="60189" x="3397250" y="2273300"/>
          <p14:tracePt t="60205" x="3409950" y="2260600"/>
          <p14:tracePt t="60222" x="3416300" y="2260600"/>
          <p14:tracePt t="60239" x="3422650" y="2260600"/>
          <p14:tracePt t="60585" x="3429000" y="2260600"/>
          <p14:tracePt t="60602" x="3441700" y="2260600"/>
          <p14:tracePt t="60609" x="3460750" y="2260600"/>
          <p14:tracePt t="60622" x="3473450" y="2260600"/>
          <p14:tracePt t="60638" x="3511550" y="2260600"/>
          <p14:tracePt t="60655" x="3556000" y="2260600"/>
          <p14:tracePt t="60672" x="3587750" y="2260600"/>
          <p14:tracePt t="60688" x="3606800" y="2260600"/>
          <p14:tracePt t="60705" x="3638550" y="2260600"/>
          <p14:tracePt t="60721" x="3651250" y="2260600"/>
          <p14:tracePt t="60738" x="3657600" y="2254250"/>
          <p14:tracePt t="60755" x="3670300" y="2254250"/>
          <p14:tracePt t="60891" x="3689350" y="2254250"/>
          <p14:tracePt t="60899" x="3702050" y="2260600"/>
          <p14:tracePt t="60907" x="3708400" y="2260600"/>
          <p14:tracePt t="60921" x="3721100" y="2260600"/>
          <p14:tracePt t="60938" x="3740150" y="2266950"/>
          <p14:tracePt t="61251" x="3746500" y="2266950"/>
          <p14:tracePt t="61268" x="3752850" y="2266950"/>
          <p14:tracePt t="61275" x="3759200" y="2266950"/>
          <p14:tracePt t="61299" x="3765550" y="2273300"/>
          <p14:tracePt t="61307" x="3771900" y="2273300"/>
          <p14:tracePt t="61321" x="3778250" y="2273300"/>
          <p14:tracePt t="61353" x="3778250" y="2279650"/>
          <p14:tracePt t="61385" x="3784600" y="2279650"/>
          <p14:tracePt t="61597" x="3790950" y="2279650"/>
          <p14:tracePt t="61605" x="3797300" y="2279650"/>
          <p14:tracePt t="61612" x="3803650" y="2279650"/>
          <p14:tracePt t="61621" x="3810000" y="2286000"/>
          <p14:tracePt t="61637" x="3822700" y="2286000"/>
          <p14:tracePt t="61654" x="3829050" y="2286000"/>
          <p14:tracePt t="61785" x="3835400" y="2298700"/>
          <p14:tracePt t="61793" x="3873500" y="2324100"/>
          <p14:tracePt t="61804" x="3930650" y="2381250"/>
          <p14:tracePt t="61821" x="4070350" y="2520950"/>
          <p14:tracePt t="61837" x="4178300" y="2635250"/>
          <p14:tracePt t="61854" x="4235450" y="2736850"/>
          <p14:tracePt t="61871" x="4292600" y="2857500"/>
          <p14:tracePt t="61887" x="4305300" y="2908300"/>
          <p14:tracePt t="61904" x="4318000" y="2940050"/>
          <p14:tracePt t="61920" x="4324350" y="2978150"/>
          <p14:tracePt t="61937" x="4324350" y="3009900"/>
          <p14:tracePt t="61954" x="4318000" y="3041650"/>
          <p14:tracePt t="61970" x="4305300" y="3073400"/>
          <p14:tracePt t="61987" x="4279900" y="3092450"/>
          <p14:tracePt t="62004" x="4267200" y="3098800"/>
          <p14:tracePt t="62020" x="4254500" y="3105150"/>
          <p14:tracePt t="62037" x="4248150" y="3111500"/>
          <p14:tracePt t="62054" x="4241800" y="3124200"/>
          <p14:tracePt t="62071" x="4222750" y="3124200"/>
          <p14:tracePt t="62088" x="4191000" y="3124200"/>
          <p14:tracePt t="62104" x="4178300" y="3124200"/>
          <p14:tracePt t="62121" x="4159250" y="3111500"/>
          <p14:tracePt t="62138" x="4146550" y="3098800"/>
          <p14:tracePt t="62154" x="4133850" y="3048000"/>
          <p14:tracePt t="62170" x="4121150" y="2990850"/>
          <p14:tracePt t="62187" x="4121150" y="2959100"/>
          <p14:tracePt t="62203" x="4121150" y="2933700"/>
          <p14:tracePt t="62220" x="4121150" y="2921000"/>
          <p14:tracePt t="62237" x="4121150" y="2914650"/>
          <p14:tracePt t="62253" x="4121150" y="2901950"/>
          <p14:tracePt t="62270" x="4127500" y="2895600"/>
          <p14:tracePt t="62287" x="4152900" y="2870200"/>
          <p14:tracePt t="62303" x="4171950" y="2844800"/>
          <p14:tracePt t="62320" x="4222750" y="2806700"/>
          <p14:tracePt t="62337" x="4260850" y="2768600"/>
          <p14:tracePt t="62353" x="4286250" y="2743200"/>
          <p14:tracePt t="62370" x="4311650" y="2724150"/>
          <p14:tracePt t="62387" x="4343400" y="2711450"/>
          <p14:tracePt t="62403" x="4375150" y="2698750"/>
          <p14:tracePt t="62420" x="4419600" y="2692400"/>
          <p14:tracePt t="62437" x="4464050" y="2686050"/>
          <p14:tracePt t="62453" x="4514850" y="2686050"/>
          <p14:tracePt t="62470" x="4578350" y="2686050"/>
          <p14:tracePt t="62487" x="4629150" y="2692400"/>
          <p14:tracePt t="62503" x="4673600" y="2705100"/>
          <p14:tracePt t="62520" x="4718050" y="2717800"/>
          <p14:tracePt t="62537" x="4743450" y="2724150"/>
          <p14:tracePt t="62553" x="4749800" y="2736850"/>
          <p14:tracePt t="62570" x="4756150" y="2743200"/>
          <p14:tracePt t="62587" x="4768850" y="2749550"/>
          <p14:tracePt t="62603" x="4775200" y="2762250"/>
          <p14:tracePt t="62620" x="4787900" y="2787650"/>
          <p14:tracePt t="62636" x="4794250" y="2813050"/>
          <p14:tracePt t="62653" x="4806950" y="2832100"/>
          <p14:tracePt t="62670" x="4819650" y="2863850"/>
          <p14:tracePt t="62686" x="4838700" y="2914650"/>
          <p14:tracePt t="62703" x="4838700" y="2940050"/>
          <p14:tracePt t="62720" x="4838700" y="2952750"/>
          <p14:tracePt t="62736" x="4838700" y="2965450"/>
          <p14:tracePt t="62753" x="4832350" y="2971800"/>
          <p14:tracePt t="62770" x="4826000" y="2984500"/>
          <p14:tracePt t="62787" x="4806950" y="3003550"/>
          <p14:tracePt t="62803" x="4781550" y="3028950"/>
          <p14:tracePt t="62820" x="4762500" y="3048000"/>
          <p14:tracePt t="62836" x="4730750" y="3060700"/>
          <p14:tracePt t="62853" x="4705350" y="3067050"/>
          <p14:tracePt t="62870" x="4673600" y="3073400"/>
          <p14:tracePt t="62886" x="4635500" y="3079750"/>
          <p14:tracePt t="62903" x="4591050" y="3086100"/>
          <p14:tracePt t="62920" x="4552950" y="3086100"/>
          <p14:tracePt t="62936" x="4521200" y="3079750"/>
          <p14:tracePt t="62953" x="4489450" y="3073400"/>
          <p14:tracePt t="62970" x="4476750" y="3067050"/>
          <p14:tracePt t="63243" x="4470400" y="3073400"/>
          <p14:tracePt t="63251" x="4464050" y="3073400"/>
          <p14:tracePt t="63257" x="4464050" y="3079750"/>
          <p14:tracePt t="63269" x="4457700" y="3079750"/>
          <p14:tracePt t="63286" x="4457700" y="3086100"/>
          <p14:tracePt t="63303" x="4451350" y="3086100"/>
          <p14:tracePt t="63319" x="4445000" y="3086100"/>
          <p14:tracePt t="63336" x="4432300" y="3092450"/>
          <p14:tracePt t="63353" x="4425950" y="3098800"/>
          <p14:tracePt t="63760" x="4425950" y="3105150"/>
          <p14:tracePt t="63767" x="4413250" y="3105150"/>
          <p14:tracePt t="63775" x="4394200" y="3117850"/>
          <p14:tracePt t="63786" x="4375150" y="3136900"/>
          <p14:tracePt t="63802" x="4305300" y="3175000"/>
          <p14:tracePt t="63819" x="4152900" y="3213100"/>
          <p14:tracePt t="63835" x="3949700" y="3225800"/>
          <p14:tracePt t="63852" x="3759200" y="3238500"/>
          <p14:tracePt t="63869" x="3511550" y="3276600"/>
          <p14:tracePt t="63885" x="3397250" y="3289300"/>
          <p14:tracePt t="63902" x="3276600" y="3308350"/>
          <p14:tracePt t="63919" x="3187700" y="3314700"/>
          <p14:tracePt t="63935" x="3130550" y="3321050"/>
          <p14:tracePt t="63952" x="3054350" y="3321050"/>
          <p14:tracePt t="63969" x="2997200" y="3308350"/>
          <p14:tracePt t="63985" x="2927350" y="3295650"/>
          <p14:tracePt t="64002" x="2876550" y="3282950"/>
          <p14:tracePt t="64019" x="2832100" y="3263900"/>
          <p14:tracePt t="64035" x="2819400" y="3257550"/>
          <p14:tracePt t="64052" x="2813050" y="3244850"/>
          <p14:tracePt t="64069" x="2806700" y="3238500"/>
          <p14:tracePt t="64167" x="2800350" y="3232150"/>
          <p14:tracePt t="64185" x="2794000" y="3225800"/>
          <p14:tracePt t="64191" x="2787650" y="3225800"/>
          <p14:tracePt t="64202" x="2787650" y="3219450"/>
          <p14:tracePt t="64219" x="2774950" y="3213100"/>
          <p14:tracePt t="64235" x="2768600" y="3200400"/>
          <p14:tracePt t="64252" x="2762250" y="3194050"/>
          <p14:tracePt t="64269" x="2755900" y="3181350"/>
          <p14:tracePt t="64285" x="2743200" y="3175000"/>
          <p14:tracePt t="64417" x="2736850" y="3168650"/>
          <p14:tracePt t="64426" x="2730500" y="3162300"/>
          <p14:tracePt t="64435" x="2724150" y="3162300"/>
          <p14:tracePt t="64452" x="2711450" y="3149600"/>
          <p14:tracePt t="64468" x="2698750" y="3143250"/>
          <p14:tracePt t="64485" x="2686050" y="3124200"/>
          <p14:tracePt t="64502" x="2673350" y="3111500"/>
          <p14:tracePt t="64518" x="2667000" y="3105150"/>
          <p14:tracePt t="64535" x="2654300" y="3092450"/>
          <p14:tracePt t="64552" x="2641600" y="3079750"/>
          <p14:tracePt t="64568" x="2635250" y="3073400"/>
          <p14:tracePt t="64585" x="2622550" y="3060700"/>
          <p14:tracePt t="64601" x="2616200" y="3054350"/>
          <p14:tracePt t="64618" x="2603500" y="3041650"/>
          <p14:tracePt t="64635" x="2597150" y="3035300"/>
          <p14:tracePt t="64651" x="2590800" y="3028950"/>
          <p14:tracePt t="64668" x="2584450" y="3016250"/>
          <p14:tracePt t="64685" x="2571750" y="3003550"/>
          <p14:tracePt t="64701" x="2559050" y="2997200"/>
          <p14:tracePt t="64718" x="2552700" y="2984500"/>
          <p14:tracePt t="64735" x="2540000" y="2965450"/>
          <p14:tracePt t="64751" x="2533650" y="2959100"/>
          <p14:tracePt t="64768" x="2520950" y="2946400"/>
          <p14:tracePt t="64785" x="2520950" y="2940050"/>
          <p14:tracePt t="64801" x="2508250" y="2927350"/>
          <p14:tracePt t="64818" x="2508250" y="2921000"/>
          <p14:tracePt t="64835" x="2508250" y="2914650"/>
          <p14:tracePt t="64868" x="2501900" y="2908300"/>
          <p14:tracePt t="64889" x="2501900" y="2901950"/>
          <p14:tracePt t="64901" x="2501900" y="2895600"/>
          <p14:tracePt t="64918" x="2520950" y="2889250"/>
          <p14:tracePt t="64935" x="2559050" y="2870200"/>
          <p14:tracePt t="64951" x="2590800" y="2857500"/>
          <p14:tracePt t="64968" x="2641600" y="2851150"/>
          <p14:tracePt t="64985" x="2686050" y="2838450"/>
          <p14:tracePt t="65001" x="2730500" y="2838450"/>
          <p14:tracePt t="65018" x="2762250" y="2832100"/>
          <p14:tracePt t="65034" x="2774950" y="2832100"/>
          <p14:tracePt t="65116" x="2781300" y="2832100"/>
          <p14:tracePt t="65140" x="2774950" y="2838450"/>
          <p14:tracePt t="65147" x="2762250" y="2851150"/>
          <p14:tracePt t="65155" x="2749550" y="2863850"/>
          <p14:tracePt t="65168" x="2736850" y="2863850"/>
          <p14:tracePt t="65184" x="2717800" y="2882900"/>
          <p14:tracePt t="65201" x="2686050" y="2901950"/>
          <p14:tracePt t="65218" x="2667000" y="2914650"/>
          <p14:tracePt t="65234" x="2660650" y="2921000"/>
          <p14:tracePt t="65251" x="2654300" y="2927350"/>
          <p14:tracePt t="65303" x="2647950" y="2927350"/>
          <p14:tracePt t="65311" x="2641600" y="2933700"/>
          <p14:tracePt t="65319" x="2635250" y="2933700"/>
          <p14:tracePt t="65405" x="2635250" y="2940050"/>
          <p14:tracePt t="65563" x="2635250" y="2946400"/>
          <p14:tracePt t="65571" x="2647950" y="2952750"/>
          <p14:tracePt t="65579" x="2673350" y="2959100"/>
          <p14:tracePt t="65585" x="2698750" y="2965450"/>
          <p14:tracePt t="65601" x="2736850" y="2971800"/>
          <p14:tracePt t="65617" x="2774950" y="2965450"/>
          <p14:tracePt t="65634" x="2787650" y="2952750"/>
          <p14:tracePt t="65931" x="2794000" y="2940050"/>
          <p14:tracePt t="65940" x="2800350" y="2933700"/>
          <p14:tracePt t="65955" x="2806700" y="2927350"/>
          <p14:tracePt t="65967" x="2813050" y="2921000"/>
          <p14:tracePt t="65984" x="2813050" y="2914650"/>
          <p14:tracePt t="66152" x="2813050" y="2921000"/>
          <p14:tracePt t="66159" x="2806700" y="2933700"/>
          <p14:tracePt t="66167" x="2794000" y="2952750"/>
          <p14:tracePt t="66183" x="2755900" y="3009900"/>
          <p14:tracePt t="66200" x="2711450" y="3060700"/>
          <p14:tracePt t="66217" x="2692400" y="3092450"/>
          <p14:tracePt t="66233" x="2686050" y="3098800"/>
          <p14:tracePt t="66544" x="2692400" y="3092450"/>
          <p14:tracePt t="66551" x="2717800" y="3086100"/>
          <p14:tracePt t="66557" x="2743200" y="3073400"/>
          <p14:tracePt t="66566" x="2768600" y="3067050"/>
          <p14:tracePt t="66583" x="2813050" y="3048000"/>
          <p14:tracePt t="66600" x="2844800" y="3035300"/>
          <p14:tracePt t="67875" x="2870200" y="3035300"/>
          <p14:tracePt t="67883" x="2921000" y="3054350"/>
          <p14:tracePt t="67891" x="3003550" y="3079750"/>
          <p14:tracePt t="67900" x="3079750" y="3092450"/>
          <p14:tracePt t="67915" x="3270250" y="3130550"/>
          <p14:tracePt t="67932" x="3460750" y="3162300"/>
          <p14:tracePt t="67948" x="3644900" y="3181350"/>
          <p14:tracePt t="67965" x="3778250" y="3181350"/>
          <p14:tracePt t="67982" x="3879850" y="3181350"/>
          <p14:tracePt t="67999" x="3917950" y="3168650"/>
          <p14:tracePt t="68015" x="3943350" y="3155950"/>
          <p14:tracePt t="68032" x="3949700" y="3149600"/>
          <p14:tracePt t="68157" x="3956050" y="3143250"/>
          <p14:tracePt t="68165" x="3962400" y="3136900"/>
          <p14:tracePt t="68173" x="3981450" y="3136900"/>
          <p14:tracePt t="68182" x="4000500" y="3130550"/>
          <p14:tracePt t="68198" x="4044950" y="3117850"/>
          <p14:tracePt t="68215" x="4076700" y="3105150"/>
          <p14:tracePt t="68232" x="4121150" y="3092450"/>
          <p14:tracePt t="68248" x="4152900" y="3079750"/>
          <p14:tracePt t="68265" x="4191000" y="3067050"/>
          <p14:tracePt t="68282" x="4210050" y="3060700"/>
          <p14:tracePt t="68298" x="4216400" y="3060700"/>
          <p14:tracePt t="68354" x="4222750" y="3067050"/>
          <p14:tracePt t="68361" x="4229100" y="3073400"/>
          <p14:tracePt t="68402" x="4235450" y="3073400"/>
          <p14:tracePt t="68409" x="4248150" y="3073400"/>
          <p14:tracePt t="68424" x="4260850" y="3067050"/>
          <p14:tracePt t="68431" x="4267200" y="3067050"/>
          <p14:tracePt t="68448" x="4286250" y="3054350"/>
          <p14:tracePt t="68465" x="4292600" y="3054350"/>
          <p14:tracePt t="68481" x="4298950" y="3048000"/>
          <p14:tracePt t="68515" x="4305300" y="3048000"/>
          <p14:tracePt t="68542" x="4311650" y="3048000"/>
          <p14:tracePt t="69169" x="4318000" y="3048000"/>
          <p14:tracePt t="69199" x="4324350" y="3048000"/>
          <p14:tracePt t="69317" x="4330700" y="3048000"/>
          <p14:tracePt t="69325" x="4337050" y="3048000"/>
          <p14:tracePt t="69333" x="4343400" y="3041650"/>
          <p14:tracePt t="69357" x="4349750" y="3041650"/>
          <p14:tracePt t="69365" x="4356100" y="3041650"/>
          <p14:tracePt t="69381" x="4362450" y="3035300"/>
          <p14:tracePt t="69397" x="4381500" y="3035300"/>
          <p14:tracePt t="69414" x="4394200" y="3035300"/>
          <p14:tracePt t="69431" x="4406900" y="3035300"/>
          <p14:tracePt t="69447" x="4413250" y="3035300"/>
          <p14:tracePt t="69464" x="4419600" y="3035300"/>
          <p14:tracePt t="69497" x="4432300" y="3035300"/>
          <p14:tracePt t="69514" x="4438650" y="3035300"/>
          <p14:tracePt t="69531" x="4445000" y="3028950"/>
          <p14:tracePt t="69547" x="4457700" y="3028950"/>
          <p14:tracePt t="69564" x="4470400" y="3028950"/>
          <p14:tracePt t="69581" x="4483100" y="3028950"/>
          <p14:tracePt t="69597" x="4502150" y="3028950"/>
          <p14:tracePt t="69614" x="4508500" y="3028950"/>
          <p14:tracePt t="69630" x="4521200" y="3035300"/>
          <p14:tracePt t="69647" x="4533900" y="3041650"/>
          <p14:tracePt t="69664" x="4540250" y="3041650"/>
          <p14:tracePt t="69697" x="4546600" y="3048000"/>
          <p14:tracePt t="69975" x="4552950" y="3048000"/>
          <p14:tracePt t="69984" x="4572000" y="3048000"/>
          <p14:tracePt t="69991" x="4591050" y="3048000"/>
          <p14:tracePt t="69999" x="4603750" y="3048000"/>
          <p14:tracePt t="70013" x="4629150" y="3048000"/>
          <p14:tracePt t="70030" x="4660900" y="3054350"/>
          <p14:tracePt t="70047" x="4692650" y="3054350"/>
          <p14:tracePt t="70063" x="4705350" y="3054350"/>
          <p14:tracePt t="70141" x="4711700" y="3054350"/>
          <p14:tracePt t="70158" x="4718050" y="3060700"/>
          <p14:tracePt t="70163" x="4724400" y="3060700"/>
          <p14:tracePt t="70171" x="4730750" y="3060700"/>
          <p14:tracePt t="70187" x="4737100" y="3060700"/>
          <p14:tracePt t="70197" x="4743450" y="3060700"/>
          <p14:tracePt t="70213" x="4749800" y="3060700"/>
          <p14:tracePt t="70230" x="4762500" y="3060700"/>
          <p14:tracePt t="70247" x="4768850" y="3060700"/>
          <p14:tracePt t="70263" x="4781550" y="3060700"/>
          <p14:tracePt t="70280" x="4819650" y="3073400"/>
          <p14:tracePt t="70297" x="4864100" y="3073400"/>
          <p14:tracePt t="70313" x="4870450" y="3079750"/>
          <p14:tracePt t="70330" x="4876800" y="3079750"/>
          <p14:tracePt t="70375" x="4883150" y="3079750"/>
          <p14:tracePt t="70486" x="4889500" y="3079750"/>
          <p14:tracePt t="70501" x="4895850" y="3086100"/>
          <p14:tracePt t="70689" x="4902200" y="3086100"/>
          <p14:tracePt t="70698" x="4914900" y="3086100"/>
          <p14:tracePt t="70705" x="4921250" y="3086100"/>
          <p14:tracePt t="70714" x="4927600" y="3079750"/>
          <p14:tracePt t="70729" x="4959350" y="3079750"/>
          <p14:tracePt t="70746" x="4991100" y="3079750"/>
          <p14:tracePt t="70763" x="5035550" y="3079750"/>
          <p14:tracePt t="70780" x="5054600" y="3079750"/>
          <p14:tracePt t="70813" x="5060950" y="3079750"/>
          <p14:tracePt t="71065" x="5067300" y="3079750"/>
          <p14:tracePt t="71073" x="5073650" y="3079750"/>
          <p14:tracePt t="71081" x="5080000" y="3079750"/>
          <p14:tracePt t="71143" x="5086350" y="3079750"/>
          <p14:tracePt t="71176" x="5092700" y="3079750"/>
          <p14:tracePt t="71191" x="5118100" y="3086100"/>
          <p14:tracePt t="71199" x="5143500" y="3086100"/>
          <p14:tracePt t="71207" x="5162550" y="3092450"/>
          <p14:tracePt t="71215" x="5187950" y="3092450"/>
          <p14:tracePt t="71229" x="5213350" y="3098800"/>
          <p14:tracePt t="71246" x="5283200" y="3105150"/>
          <p14:tracePt t="71262" x="5334000" y="3111500"/>
          <p14:tracePt t="71279" x="5365750" y="3117850"/>
          <p14:tracePt t="71296" x="5384800" y="3117850"/>
          <p14:tracePt t="71312" x="5397500" y="3117850"/>
          <p14:tracePt t="71623" x="5403850" y="3117850"/>
          <p14:tracePt t="71629" x="5410200" y="3117850"/>
          <p14:tracePt t="71637" x="5422900" y="3117850"/>
          <p14:tracePt t="71645" x="5429250" y="3117850"/>
          <p14:tracePt t="71662" x="5467350" y="3117850"/>
          <p14:tracePt t="71679" x="5499100" y="3124200"/>
          <p14:tracePt t="71695" x="5524500" y="3124200"/>
          <p14:tracePt t="71712" x="5543550" y="3124200"/>
          <p14:tracePt t="71729" x="5549900" y="3124200"/>
          <p14:tracePt t="71745" x="5556250" y="3124200"/>
          <p14:tracePt t="71762" x="5562600" y="3124200"/>
          <p14:tracePt t="71779" x="5575300" y="3124200"/>
          <p14:tracePt t="71795" x="5588000" y="3124200"/>
          <p14:tracePt t="71812" x="5594350" y="3124200"/>
          <p14:tracePt t="71829" x="5594350" y="3117850"/>
          <p14:tracePt t="71845" x="5600700" y="3117850"/>
          <p14:tracePt t="72093" x="5607050" y="3117850"/>
          <p14:tracePt t="72116" x="5613400" y="3111500"/>
          <p14:tracePt t="72123" x="5619750" y="3111500"/>
          <p14:tracePt t="72139" x="5626100" y="3111500"/>
          <p14:tracePt t="72147" x="5632450" y="3111500"/>
          <p14:tracePt t="72162" x="5632450" y="3105150"/>
          <p14:tracePt t="72178" x="5645150" y="3105150"/>
          <p14:tracePt t="72195" x="5657850" y="3098800"/>
          <p14:tracePt t="72212" x="5664200" y="3098800"/>
          <p14:tracePt t="72228" x="5676900" y="3092450"/>
          <p14:tracePt t="72245" x="5683250" y="3086100"/>
          <p14:tracePt t="72261" x="5689600" y="3079750"/>
          <p14:tracePt t="72278" x="5695950" y="3079750"/>
          <p14:tracePt t="72343" x="5702300" y="3079750"/>
          <p14:tracePt t="72351" x="5715000" y="3079750"/>
          <p14:tracePt t="72361" x="5734050" y="3079750"/>
          <p14:tracePt t="72378" x="5797550" y="3079750"/>
          <p14:tracePt t="72395" x="5861050" y="3073400"/>
          <p14:tracePt t="72411" x="5899150" y="3067050"/>
          <p14:tracePt t="72428" x="5937250" y="3060700"/>
          <p14:tracePt t="72445" x="5949950" y="3060700"/>
          <p14:tracePt t="72461" x="5956300" y="3060700"/>
          <p14:tracePt t="72515" x="5956300" y="3054350"/>
          <p14:tracePt t="72703" x="5962650" y="3054350"/>
          <p14:tracePt t="72711" x="5975350" y="3054350"/>
          <p14:tracePt t="72727" x="5981700" y="3054350"/>
          <p14:tracePt t="72736" x="5988050" y="3054350"/>
          <p14:tracePt t="73793" x="5981700" y="3067050"/>
          <p14:tracePt t="73802" x="5962650" y="3079750"/>
          <p14:tracePt t="73810" x="5930900" y="3111500"/>
          <p14:tracePt t="73827" x="5835650" y="3181350"/>
          <p14:tracePt t="73843" x="5715000" y="3244850"/>
          <p14:tracePt t="73860" x="5581650" y="3276600"/>
          <p14:tracePt t="73877" x="5429250" y="3308350"/>
          <p14:tracePt t="73893" x="5226050" y="3352800"/>
          <p14:tracePt t="73910" x="5016500" y="3371850"/>
          <p14:tracePt t="73927" x="4641850" y="3467100"/>
          <p14:tracePt t="73943" x="4362450" y="3549650"/>
          <p14:tracePt t="73960" x="4165600" y="3594100"/>
          <p14:tracePt t="73977" x="3975100" y="3651250"/>
          <p14:tracePt t="73993" x="3771900" y="3702050"/>
          <p14:tracePt t="74010" x="3606800" y="3752850"/>
          <p14:tracePt t="74027" x="3473450" y="3810000"/>
          <p14:tracePt t="74043" x="3327400" y="3873500"/>
          <p14:tracePt t="74060" x="3194050" y="3924300"/>
          <p14:tracePt t="74062" x="3136900" y="3943350"/>
          <p14:tracePt t="74076" x="3035300" y="3975100"/>
          <p14:tracePt t="74093" x="2933700" y="3994150"/>
          <p14:tracePt t="74110" x="2844800" y="4006850"/>
          <p14:tracePt t="74126" x="2774950" y="4044950"/>
          <p14:tracePt t="74143" x="2692400" y="4089400"/>
          <p14:tracePt t="74160" x="2603500" y="4146550"/>
          <p14:tracePt t="74178" x="2508250" y="4203700"/>
          <p14:tracePt t="74193" x="2463800" y="4235450"/>
          <p14:tracePt t="74210" x="2425700" y="4254500"/>
          <p14:tracePt t="74226" x="2406650" y="4267200"/>
          <p14:tracePt t="74243" x="2387600" y="4273550"/>
          <p14:tracePt t="74260" x="2381250" y="4286250"/>
          <p14:tracePt t="74276" x="2368550" y="4292600"/>
          <p14:tracePt t="74310" x="2362200" y="4305300"/>
          <p14:tracePt t="74326" x="2355850" y="4305300"/>
          <p14:tracePt t="74343" x="2349500" y="4311650"/>
          <p14:tracePt t="74360" x="2349500" y="4318000"/>
          <p14:tracePt t="74421" x="2343150" y="4318000"/>
          <p14:tracePt t="74523" x="2336800" y="4324350"/>
          <p14:tracePt t="74539" x="2330450" y="4324350"/>
          <p14:tracePt t="74547" x="2324100" y="4324350"/>
          <p14:tracePt t="74553" x="2324100" y="4330700"/>
          <p14:tracePt t="74561" x="2317750" y="4330700"/>
          <p14:tracePt t="74655" x="2311400" y="4330700"/>
          <p14:tracePt t="74663" x="2305050" y="4330700"/>
          <p14:tracePt t="74671" x="2305050" y="4324350"/>
          <p14:tracePt t="74679" x="2298700" y="4311650"/>
          <p14:tracePt t="74693" x="2292350" y="4305300"/>
          <p14:tracePt t="74709" x="2279650" y="4286250"/>
          <p14:tracePt t="74726" x="2273300" y="4254500"/>
          <p14:tracePt t="74743" x="2247900" y="4203700"/>
          <p14:tracePt t="74759" x="2228850" y="4165600"/>
          <p14:tracePt t="74776" x="2216150" y="4146550"/>
          <p14:tracePt t="74793" x="2209800" y="4133850"/>
          <p14:tracePt t="74809" x="2209800" y="4127500"/>
          <p14:tracePt t="74826" x="2203450" y="4121150"/>
          <p14:tracePt t="74843" x="2203450" y="4114800"/>
          <p14:tracePt t="74859" x="2203450" y="4102100"/>
          <p14:tracePt t="74876" x="2203450" y="4095750"/>
          <p14:tracePt t="74893" x="2203450" y="4083050"/>
          <p14:tracePt t="74909" x="2203450" y="4076700"/>
          <p14:tracePt t="74926" x="2203450" y="4070350"/>
          <p14:tracePt t="74942" x="2209800" y="4064000"/>
          <p14:tracePt t="74959" x="2216150" y="4051300"/>
          <p14:tracePt t="74976" x="2228850" y="4038600"/>
          <p14:tracePt t="74992" x="2241550" y="4032250"/>
          <p14:tracePt t="75009" x="2266950" y="4013200"/>
          <p14:tracePt t="75026" x="2292350" y="3994150"/>
          <p14:tracePt t="75042" x="2311400" y="3975100"/>
          <p14:tracePt t="75059" x="2330450" y="3962400"/>
          <p14:tracePt t="75076" x="2355850" y="3949700"/>
          <p14:tracePt t="75092" x="2387600" y="3937000"/>
          <p14:tracePt t="75109" x="2419350" y="3924300"/>
          <p14:tracePt t="75126" x="2451100" y="3924300"/>
          <p14:tracePt t="75142" x="2495550" y="3917950"/>
          <p14:tracePt t="75159" x="2533650" y="3917950"/>
          <p14:tracePt t="75176" x="2578100" y="3917950"/>
          <p14:tracePt t="75192" x="2609850" y="3924300"/>
          <p14:tracePt t="75209" x="2647950" y="3924300"/>
          <p14:tracePt t="75226" x="2667000" y="3924300"/>
          <p14:tracePt t="75242" x="2692400" y="3930650"/>
          <p14:tracePt t="75259" x="2730500" y="3949700"/>
          <p14:tracePt t="75276" x="2755900" y="3962400"/>
          <p14:tracePt t="75292" x="2774950" y="3968750"/>
          <p14:tracePt t="75309" x="2787650" y="3975100"/>
          <p14:tracePt t="75325" x="2787650" y="3981450"/>
          <p14:tracePt t="75342" x="2794000" y="3981450"/>
          <p14:tracePt t="75439" x="2800350" y="3981450"/>
          <p14:tracePt t="75464" x="2806700" y="3994150"/>
          <p14:tracePt t="75479" x="2806700" y="4000500"/>
          <p14:tracePt t="75487" x="2813050" y="4000500"/>
          <p14:tracePt t="75495" x="2819400" y="4006850"/>
          <p14:tracePt t="75509" x="2819400" y="4013200"/>
          <p14:tracePt t="75525" x="2832100" y="4019550"/>
          <p14:tracePt t="75542" x="2838450" y="4032250"/>
          <p14:tracePt t="75559" x="2851150" y="4038600"/>
          <p14:tracePt t="75575" x="2857500" y="4064000"/>
          <p14:tracePt t="75592" x="2870200" y="4102100"/>
          <p14:tracePt t="75609" x="2882900" y="4127500"/>
          <p14:tracePt t="75625" x="2889250" y="4146550"/>
          <p14:tracePt t="75642" x="2889250" y="4152900"/>
          <p14:tracePt t="75659" x="2895600" y="4152900"/>
          <p14:tracePt t="76617" x="2914650" y="4152900"/>
          <p14:tracePt t="76623" x="2933700" y="4146550"/>
          <p14:tracePt t="76631" x="2978150" y="4140200"/>
          <p14:tracePt t="76641" x="3035300" y="4133850"/>
          <p14:tracePt t="76658" x="3124200" y="4121150"/>
          <p14:tracePt t="76674" x="3181350" y="4114800"/>
          <p14:tracePt t="76691" x="3232150" y="4102100"/>
          <p14:tracePt t="76707" x="3263900" y="4095750"/>
          <p14:tracePt t="76724" x="3270250" y="4089400"/>
          <p14:tracePt t="76741" x="3276600" y="4083050"/>
          <p14:tracePt t="76758" x="3302000" y="4076700"/>
          <p14:tracePt t="76774" x="3333750" y="4064000"/>
          <p14:tracePt t="76791" x="3378200" y="4051300"/>
          <p14:tracePt t="76807" x="3416300" y="4051300"/>
          <p14:tracePt t="76824" x="3435350" y="4044950"/>
          <p14:tracePt t="76841" x="3448050" y="4044950"/>
          <p14:tracePt t="76857" x="3448050" y="4038600"/>
          <p14:tracePt t="76874" x="3454400" y="4032250"/>
          <p14:tracePt t="76891" x="3473450" y="4013200"/>
          <p14:tracePt t="76907" x="3511550" y="3975100"/>
          <p14:tracePt t="76924" x="3549650" y="3937000"/>
          <p14:tracePt t="76941" x="3575050" y="3917950"/>
          <p14:tracePt t="76957" x="3581400" y="3911600"/>
          <p14:tracePt t="76991" x="3581400" y="3905250"/>
          <p14:tracePt t="77604" x="3587750" y="3905250"/>
          <p14:tracePt t="77611" x="3587750" y="3911600"/>
          <p14:tracePt t="77627" x="3587750" y="3917950"/>
          <p14:tracePt t="77635" x="3587750" y="3924300"/>
          <p14:tracePt t="77643" x="3594100" y="3930650"/>
          <p14:tracePt t="77659" x="3594100" y="3937000"/>
          <p14:tracePt t="77673" x="3594100" y="3943350"/>
          <p14:tracePt t="77690" x="3594100" y="3949700"/>
          <p14:tracePt t="77707" x="3600450" y="3962400"/>
          <p14:tracePt t="77723" x="3600450" y="3975100"/>
          <p14:tracePt t="77740" x="3600450" y="3981450"/>
          <p14:tracePt t="77757" x="3600450" y="3987800"/>
          <p14:tracePt t="77791" x="3600450" y="3994150"/>
          <p14:tracePt t="77807" x="3600450" y="4000500"/>
          <p14:tracePt t="77888" x="3600450" y="4006850"/>
          <p14:tracePt t="77902" x="3606800" y="4013200"/>
          <p14:tracePt t="77909" x="3606800" y="4019550"/>
          <p14:tracePt t="77923" x="3606800" y="4025900"/>
          <p14:tracePt t="78059" x="3613150" y="4025900"/>
          <p14:tracePt t="78067" x="3632200" y="4013200"/>
          <p14:tracePt t="78075" x="3644900" y="4000500"/>
          <p14:tracePt t="78090" x="3670300" y="3994150"/>
          <p14:tracePt t="78106" x="3676650" y="3981450"/>
          <p14:tracePt t="78123" x="3689350" y="3975100"/>
          <p14:tracePt t="78140" x="3689350" y="3968750"/>
          <p14:tracePt t="78156" x="3695700" y="3968750"/>
          <p14:tracePt t="78373" x="3702050" y="3968750"/>
          <p14:tracePt t="78379" x="3708400" y="3975100"/>
          <p14:tracePt t="78389" x="3708400" y="3981450"/>
          <p14:tracePt t="78406" x="3714750" y="3987800"/>
          <p14:tracePt t="78423" x="3721100" y="3987800"/>
          <p14:tracePt t="78553" x="3727450" y="3987800"/>
          <p14:tracePt t="78561" x="3733800" y="3987800"/>
          <p14:tracePt t="78568" x="3740150" y="3987800"/>
          <p14:tracePt t="78663" x="3746500" y="3994150"/>
          <p14:tracePt t="78669" x="3752850" y="4013200"/>
          <p14:tracePt t="78677" x="3759200" y="4025900"/>
          <p14:tracePt t="78689" x="3765550" y="4032250"/>
          <p14:tracePt t="78706" x="3765550" y="4044950"/>
          <p14:tracePt t="78723" x="3765550" y="4051300"/>
          <p14:tracePt t="78827" x="3778250" y="4051300"/>
          <p14:tracePt t="78835" x="3790950" y="4051300"/>
          <p14:tracePt t="78843" x="3797300" y="4044950"/>
          <p14:tracePt t="78856" x="3803650" y="4038600"/>
          <p14:tracePt t="78872" x="3810000" y="4032250"/>
          <p14:tracePt t="78889" x="3829050" y="4019550"/>
          <p14:tracePt t="78906" x="3835400" y="3981450"/>
          <p14:tracePt t="78922" x="3841750" y="3956050"/>
          <p14:tracePt t="78939" x="3848100" y="3943350"/>
          <p14:tracePt t="78956" x="3860800" y="3930650"/>
          <p14:tracePt t="78972" x="3860800" y="3924300"/>
          <p14:tracePt t="79150" x="3867150" y="3917950"/>
          <p14:tracePt t="79157" x="3873500" y="3911600"/>
          <p14:tracePt t="79163" x="3873500" y="3905250"/>
          <p14:tracePt t="79172" x="3886200" y="3905250"/>
          <p14:tracePt t="79189" x="3905250" y="3886200"/>
          <p14:tracePt t="79205" x="3911600" y="3879850"/>
          <p14:tracePt t="79222" x="3917950" y="3867150"/>
          <p14:tracePt t="79255" x="3924300" y="3867150"/>
          <p14:tracePt t="79272" x="3924300" y="3860800"/>
          <p14:tracePt t="79415" x="3930650" y="3854450"/>
          <p14:tracePt t="79431" x="3937000" y="3848100"/>
          <p14:tracePt t="79448" x="3943350" y="3841750"/>
          <p14:tracePt t="79453" x="3949700" y="3835400"/>
          <p14:tracePt t="79541" x="3949700" y="3848100"/>
          <p14:tracePt t="79547" x="3943350" y="3867150"/>
          <p14:tracePt t="79555" x="3930650" y="3873500"/>
          <p14:tracePt t="79572" x="3917950" y="3886200"/>
          <p14:tracePt t="79588" x="3905250" y="3892550"/>
          <p14:tracePt t="79605" x="3898900" y="3898900"/>
          <p14:tracePt t="79622" x="3886200" y="3905250"/>
          <p14:tracePt t="79638" x="3886200" y="3911600"/>
          <p14:tracePt t="79761" x="3886200" y="3917950"/>
          <p14:tracePt t="79775" x="3886200" y="3924300"/>
          <p14:tracePt t="79783" x="3898900" y="3930650"/>
          <p14:tracePt t="79791" x="3924300" y="3937000"/>
          <p14:tracePt t="79805" x="3949700" y="3949700"/>
          <p14:tracePt t="79822" x="3994150" y="3968750"/>
          <p14:tracePt t="79838" x="4019550" y="3981450"/>
          <p14:tracePt t="79855" x="4025900" y="3981450"/>
          <p14:tracePt t="79909" x="4025900" y="3987800"/>
          <p14:tracePt t="79917" x="4000500" y="4006850"/>
          <p14:tracePt t="79925" x="3943350" y="4032250"/>
          <p14:tracePt t="79938" x="3873500" y="4057650"/>
          <p14:tracePt t="79955" x="3651250" y="4152900"/>
          <p14:tracePt t="79972" x="3556000" y="4165600"/>
          <p14:tracePt t="79988" x="3505200" y="4171950"/>
          <p14:tracePt t="80005" x="3479800" y="4178300"/>
          <p14:tracePt t="80021" x="3448050" y="4184650"/>
          <p14:tracePt t="80038" x="3435350" y="4191000"/>
          <p14:tracePt t="80055" x="3416300" y="4197350"/>
          <p14:tracePt t="80071" x="3397250" y="4210050"/>
          <p14:tracePt t="80088" x="3371850" y="4210050"/>
          <p14:tracePt t="80105" x="3308350" y="4222750"/>
          <p14:tracePt t="80121" x="3263900" y="4229100"/>
          <p14:tracePt t="80138" x="3225800" y="4235450"/>
          <p14:tracePt t="80155" x="3187700" y="4235450"/>
          <p14:tracePt t="80171" x="3168650" y="4241800"/>
          <p14:tracePt t="80188" x="3162300" y="4241800"/>
          <p14:tracePt t="80599" x="3168650" y="4241800"/>
          <p14:tracePt t="80616" x="3187700" y="4241800"/>
          <p14:tracePt t="80623" x="3213100" y="4235450"/>
          <p14:tracePt t="80629" x="3238500" y="4229100"/>
          <p14:tracePt t="80638" x="3263900" y="4222750"/>
          <p14:tracePt t="80654" x="3327400" y="4216400"/>
          <p14:tracePt t="80671" x="3403600" y="4216400"/>
          <p14:tracePt t="80687" x="3460750" y="4222750"/>
          <p14:tracePt t="80704" x="3498850" y="4229100"/>
          <p14:tracePt t="80721" x="3530600" y="4235450"/>
          <p14:tracePt t="80738" x="3549650" y="4235450"/>
          <p14:tracePt t="80874" x="3549650" y="4241800"/>
          <p14:tracePt t="80881" x="3549650" y="4254500"/>
          <p14:tracePt t="80898" x="3543300" y="4267200"/>
          <p14:tracePt t="80905" x="3543300" y="4273550"/>
          <p14:tracePt t="80921" x="3536950" y="4273550"/>
          <p14:tracePt t="81673" x="3536950" y="4279900"/>
          <p14:tracePt t="81681" x="3543300" y="4286250"/>
          <p14:tracePt t="81689" x="3556000" y="4298950"/>
          <p14:tracePt t="81703" x="3575050" y="4318000"/>
          <p14:tracePt t="81720" x="3632200" y="4356100"/>
          <p14:tracePt t="81737" x="3683000" y="4387850"/>
          <p14:tracePt t="81753" x="3727450" y="4406900"/>
          <p14:tracePt t="81770" x="3746500" y="4419600"/>
          <p14:tracePt t="81787" x="3759200" y="4419600"/>
          <p14:tracePt t="82433" x="3778250" y="4419600"/>
          <p14:tracePt t="82441" x="3854450" y="4413250"/>
          <p14:tracePt t="82449" x="3937000" y="4406900"/>
          <p14:tracePt t="82457" x="4025900" y="4394200"/>
          <p14:tracePt t="82469" x="4095750" y="4394200"/>
          <p14:tracePt t="82486" x="4298950" y="4381500"/>
          <p14:tracePt t="82503" x="4673600" y="4394200"/>
          <p14:tracePt t="82520" x="4914900" y="4425950"/>
          <p14:tracePt t="82536" x="5086350" y="4483100"/>
          <p14:tracePt t="82553" x="5200650" y="4514850"/>
          <p14:tracePt t="82570" x="5295900" y="4527550"/>
          <p14:tracePt t="82586" x="5353050" y="4540250"/>
          <p14:tracePt t="82603" x="5397500" y="4552950"/>
          <p14:tracePt t="82619" x="5435600" y="4565650"/>
          <p14:tracePt t="82636" x="5461000" y="4578350"/>
          <p14:tracePt t="82653" x="5492750" y="4584700"/>
          <p14:tracePt t="82669" x="5549900" y="4597400"/>
          <p14:tracePt t="82686" x="5581650" y="4597400"/>
          <p14:tracePt t="82702" x="5626100" y="4572000"/>
          <p14:tracePt t="82719" x="5689600" y="4540250"/>
          <p14:tracePt t="82736" x="5772150" y="4495800"/>
          <p14:tracePt t="82752" x="5905500" y="4445000"/>
          <p14:tracePt t="82769" x="6019800" y="4394200"/>
          <p14:tracePt t="82786" x="6089650" y="4368800"/>
          <p14:tracePt t="82802" x="6115050" y="4356100"/>
          <p14:tracePt t="82819" x="6115050" y="4349750"/>
          <p14:tracePt t="82836" x="6121400" y="4349750"/>
          <p14:tracePt t="82852" x="6121400" y="4343400"/>
          <p14:tracePt t="82869" x="6134100" y="4324350"/>
          <p14:tracePt t="82886" x="6153150" y="4286250"/>
          <p14:tracePt t="82902" x="6172200" y="4254500"/>
          <p14:tracePt t="82919" x="6184900" y="4235450"/>
          <p14:tracePt t="82935" x="6184900" y="4229100"/>
          <p14:tracePt t="82952" x="6184900" y="4222750"/>
          <p14:tracePt t="82969" x="6178550" y="4216400"/>
          <p14:tracePt t="82985" x="6165850" y="4216400"/>
          <p14:tracePt t="83002" x="6159500" y="4210050"/>
          <p14:tracePt t="83019" x="6146800" y="4203700"/>
          <p14:tracePt t="83035" x="6115050" y="4203700"/>
          <p14:tracePt t="83052" x="6057900" y="4203700"/>
          <p14:tracePt t="83069" x="6000750" y="4216400"/>
          <p14:tracePt t="83086" x="5981700" y="4216400"/>
          <p14:tracePt t="83102" x="5969000" y="4216400"/>
          <p14:tracePt t="83136" x="5956300" y="4222750"/>
          <p14:tracePt t="83185" x="5949950" y="4229100"/>
          <p14:tracePt t="83327" x="5943600" y="4235450"/>
          <p14:tracePt t="83343" x="5943600" y="4241800"/>
          <p14:tracePt t="83351" x="5937250" y="4248150"/>
          <p14:tracePt t="83368" x="5930900" y="4254500"/>
          <p14:tracePt t="83373" x="5924550" y="4260850"/>
          <p14:tracePt t="83385" x="5918200" y="4267200"/>
          <p14:tracePt t="83402" x="5892800" y="4286250"/>
          <p14:tracePt t="83418" x="5880100" y="4298950"/>
          <p14:tracePt t="83435" x="5867400" y="4305300"/>
          <p14:tracePt t="83452" x="5861050" y="4318000"/>
          <p14:tracePt t="83468" x="5848350" y="4318000"/>
          <p14:tracePt t="83485" x="5835650" y="4330700"/>
          <p14:tracePt t="83502" x="5810250" y="4343400"/>
          <p14:tracePt t="83518" x="5784850" y="4343400"/>
          <p14:tracePt t="83535" x="5746750" y="4343400"/>
          <p14:tracePt t="83552" x="5708650" y="4337050"/>
          <p14:tracePt t="83568" x="5657850" y="4324350"/>
          <p14:tracePt t="83585" x="5594350" y="4305300"/>
          <p14:tracePt t="83602" x="5562600" y="4298950"/>
          <p14:tracePt t="83618" x="5549900" y="4298950"/>
          <p14:tracePt t="83635" x="5537200" y="4292600"/>
          <p14:tracePt t="83773" x="5530850" y="4292600"/>
          <p14:tracePt t="83781" x="5524500" y="4292600"/>
          <p14:tracePt t="83790" x="5524500" y="4298950"/>
          <p14:tracePt t="83801" x="5518150" y="4311650"/>
          <p14:tracePt t="83818" x="5505450" y="4324350"/>
          <p14:tracePt t="83835" x="5499100" y="4343400"/>
          <p14:tracePt t="83851" x="5486400" y="4356100"/>
          <p14:tracePt t="83868" x="5480050" y="4368800"/>
          <p14:tracePt t="83885" x="5467350" y="4375150"/>
          <p14:tracePt t="83901" x="5461000" y="4387850"/>
          <p14:tracePt t="83918" x="5448300" y="4394200"/>
          <p14:tracePt t="83935" x="5441950" y="4406900"/>
          <p14:tracePt t="83951" x="5435600" y="4406900"/>
          <p14:tracePt t="83968" x="5422900" y="4413250"/>
          <p14:tracePt t="83985" x="5410200" y="4419600"/>
          <p14:tracePt t="84001" x="5403850" y="4419600"/>
          <p14:tracePt t="84018" x="5391150" y="4419600"/>
          <p14:tracePt t="84035" x="5384800" y="4419600"/>
          <p14:tracePt t="84051" x="5372100" y="4419600"/>
          <p14:tracePt t="84068" x="5359400" y="4419600"/>
          <p14:tracePt t="84084" x="5340350" y="4419600"/>
          <p14:tracePt t="84101" x="5321300" y="4419600"/>
          <p14:tracePt t="84103" x="5302250" y="4419600"/>
          <p14:tracePt t="84118" x="5283200" y="4419600"/>
          <p14:tracePt t="84135" x="5213350" y="4406900"/>
          <p14:tracePt t="84151" x="5149850" y="4394200"/>
          <p14:tracePt t="84168" x="5092700" y="4394200"/>
          <p14:tracePt t="84184" x="5060950" y="4394200"/>
          <p14:tracePt t="84201" x="5029200" y="4394200"/>
          <p14:tracePt t="84218" x="4959350" y="4387850"/>
          <p14:tracePt t="84234" x="4870450" y="4375150"/>
          <p14:tracePt t="84251" x="4737100" y="4356100"/>
          <p14:tracePt t="84268" x="4648200" y="4330700"/>
          <p14:tracePt t="84284" x="4559300" y="4292600"/>
          <p14:tracePt t="84301" x="4476750" y="4254500"/>
          <p14:tracePt t="84318" x="4362450" y="4210050"/>
          <p14:tracePt t="84334" x="4222750" y="4133850"/>
          <p14:tracePt t="84351" x="4127500" y="4057650"/>
          <p14:tracePt t="84368" x="4070350" y="3981450"/>
          <p14:tracePt t="84384" x="4051300" y="3930650"/>
          <p14:tracePt t="84401" x="4051300" y="3873500"/>
          <p14:tracePt t="84417" x="4064000" y="3841750"/>
          <p14:tracePt t="84434" x="4095750" y="3810000"/>
          <p14:tracePt t="84451" x="4133850" y="3771900"/>
          <p14:tracePt t="84467" x="4171950" y="3740150"/>
          <p14:tracePt t="84484" x="4203700" y="3708400"/>
          <p14:tracePt t="84501" x="4241800" y="3689350"/>
          <p14:tracePt t="84517" x="4273550" y="3676650"/>
          <p14:tracePt t="84534" x="4311650" y="3663950"/>
          <p14:tracePt t="84551" x="4451350" y="3644900"/>
          <p14:tracePt t="84567" x="4635500" y="3632200"/>
          <p14:tracePt t="84584" x="4851400" y="3632200"/>
          <p14:tracePt t="84601" x="5067300" y="3644900"/>
          <p14:tracePt t="84617" x="5245100" y="3663950"/>
          <p14:tracePt t="84634" x="5384800" y="3676650"/>
          <p14:tracePt t="84651" x="5499100" y="3683000"/>
          <p14:tracePt t="84667" x="5518150" y="3689350"/>
          <p14:tracePt t="84684" x="5524500" y="3689350"/>
          <p14:tracePt t="84745" x="5530850" y="3695700"/>
          <p14:tracePt t="84761" x="5537200" y="3708400"/>
          <p14:tracePt t="84769" x="5556250" y="3727450"/>
          <p14:tracePt t="84777" x="5568950" y="3746500"/>
          <p14:tracePt t="84785" x="5588000" y="3771900"/>
          <p14:tracePt t="84801" x="5626100" y="3810000"/>
          <p14:tracePt t="84817" x="5657850" y="3848100"/>
          <p14:tracePt t="84834" x="5676900" y="3879850"/>
          <p14:tracePt t="84850" x="5689600" y="3898900"/>
          <p14:tracePt t="84867" x="5702300" y="3917950"/>
          <p14:tracePt t="84884" x="5708650" y="3956050"/>
          <p14:tracePt t="84900" x="5715000" y="3981450"/>
          <p14:tracePt t="84917" x="5721350" y="4006850"/>
          <p14:tracePt t="84934" x="5727700" y="4051300"/>
          <p14:tracePt t="84950" x="5727700" y="4114800"/>
          <p14:tracePt t="84967" x="5727700" y="4191000"/>
          <p14:tracePt t="84984" x="5721350" y="4254500"/>
          <p14:tracePt t="85000" x="5708650" y="4305300"/>
          <p14:tracePt t="85017" x="5702300" y="4349750"/>
          <p14:tracePt t="85034" x="5695950" y="4362450"/>
          <p14:tracePt t="85050" x="5695950" y="4375150"/>
          <p14:tracePt t="85067" x="5683250" y="4394200"/>
          <p14:tracePt t="85084" x="5670550" y="4400550"/>
          <p14:tracePt t="85100" x="5645150" y="4425950"/>
          <p14:tracePt t="85117" x="5607050" y="4451350"/>
          <p14:tracePt t="85134" x="5575300" y="4464050"/>
          <p14:tracePt t="85150" x="5537200" y="4476750"/>
          <p14:tracePt t="85167" x="5518150" y="4489450"/>
          <p14:tracePt t="85184" x="5511800" y="4489450"/>
          <p14:tracePt t="85200" x="5499100" y="4495800"/>
          <p14:tracePt t="85279" x="5511800" y="4495800"/>
          <p14:tracePt t="85287" x="5543550" y="4502150"/>
          <p14:tracePt t="85295" x="5588000" y="4502150"/>
          <p14:tracePt t="85303" x="5632450" y="4508500"/>
          <p14:tracePt t="85317" x="5695950" y="4508500"/>
          <p14:tracePt t="85333" x="5829300" y="4508500"/>
          <p14:tracePt t="85350" x="5867400" y="4495800"/>
          <p14:tracePt t="85367" x="5892800" y="4489450"/>
          <p14:tracePt t="85383" x="5899150" y="4483100"/>
          <p14:tracePt t="85400" x="5905500" y="4476750"/>
          <p14:tracePt t="85417" x="5911850" y="4476750"/>
          <p14:tracePt t="85450" x="5918200" y="4470400"/>
          <p14:tracePt t="85467" x="5930900" y="4457700"/>
          <p14:tracePt t="85483" x="5937250" y="4445000"/>
          <p14:tracePt t="85500" x="5943600" y="4438650"/>
          <p14:tracePt t="85517" x="5956300" y="4432300"/>
          <p14:tracePt t="85533" x="5962650" y="4425950"/>
          <p14:tracePt t="85550" x="5969000" y="4413250"/>
          <p14:tracePt t="85567" x="5975350" y="4406900"/>
          <p14:tracePt t="85583" x="5981700" y="4387850"/>
          <p14:tracePt t="85600" x="5994400" y="4368800"/>
          <p14:tracePt t="85602" x="6000750" y="4362450"/>
          <p14:tracePt t="85617" x="6007100" y="4349750"/>
          <p14:tracePt t="85633" x="6013450" y="4343400"/>
          <p14:tracePt t="85650" x="6013450" y="4337050"/>
          <p14:tracePt t="85667" x="6019800" y="4330700"/>
          <p14:tracePt t="85683" x="6019800" y="4324350"/>
          <p14:tracePt t="85700" x="6032500" y="4318000"/>
          <p14:tracePt t="85717" x="6045200" y="4305300"/>
          <p14:tracePt t="85733" x="6051550" y="4298950"/>
          <p14:tracePt t="85750" x="6057900" y="4298950"/>
          <p14:tracePt t="86353" x="6064250" y="4292600"/>
          <p14:tracePt t="86361" x="6064250" y="4286250"/>
          <p14:tracePt t="86377" x="6070600" y="4286250"/>
          <p14:tracePt t="86399" x="6076950" y="4286250"/>
          <p14:tracePt t="86408" x="6076950" y="4279900"/>
          <p14:tracePt t="86541" x="6083300" y="4279900"/>
          <p14:tracePt t="86565" x="6083300" y="4273550"/>
          <p14:tracePt t="86573" x="6089650" y="4273550"/>
          <p14:tracePt t="86582" x="6096000" y="4273550"/>
          <p14:tracePt t="86599" x="6102350" y="4273550"/>
          <p14:tracePt t="86616" x="6108700" y="4273550"/>
          <p14:tracePt t="86745" x="6115050" y="4273550"/>
          <p14:tracePt t="86761" x="6121400" y="4273550"/>
          <p14:tracePt t="86777" x="6127750" y="4273550"/>
          <p14:tracePt t="86807" x="6134100" y="4273550"/>
          <p14:tracePt t="86815" x="6140450" y="4273550"/>
          <p14:tracePt t="86863" x="6140450" y="4267200"/>
          <p14:tracePt t="86917" x="6146800" y="4267200"/>
          <p14:tracePt t="87043" x="6153150" y="4267200"/>
          <p14:tracePt t="87146" x="6159500" y="4267200"/>
          <p14:tracePt t="87215" x="6165850" y="4267200"/>
          <p14:tracePt t="87223" x="6172200" y="4267200"/>
          <p14:tracePt t="87239" x="6178550" y="4267200"/>
          <p14:tracePt t="87248" x="6184900" y="4267200"/>
          <p14:tracePt t="87265" x="6216650" y="4267200"/>
          <p14:tracePt t="87282" x="6254750" y="4267200"/>
          <p14:tracePt t="87298" x="6299200" y="4267200"/>
          <p14:tracePt t="87315" x="6330950" y="4267200"/>
          <p14:tracePt t="87332" x="6343650" y="4267200"/>
          <p14:tracePt t="87348" x="6350000" y="4267200"/>
          <p14:tracePt t="87365" x="6362700" y="4260850"/>
          <p14:tracePt t="87382" x="6369050" y="4260850"/>
          <p14:tracePt t="87663" x="6375400" y="4260850"/>
          <p14:tracePt t="87669" x="6394450" y="4260850"/>
          <p14:tracePt t="87681" x="6407150" y="4254500"/>
          <p14:tracePt t="87698" x="6419850" y="4254500"/>
          <p14:tracePt t="87715" x="6426200" y="4254500"/>
          <p14:tracePt t="87865" x="6438900" y="4254500"/>
          <p14:tracePt t="87873" x="6457950" y="4254500"/>
          <p14:tracePt t="87882" x="6470650" y="4254500"/>
          <p14:tracePt t="87898" x="6496050" y="4254500"/>
          <p14:tracePt t="88297" x="6515100" y="4254500"/>
          <p14:tracePt t="88305" x="6553200" y="4254500"/>
          <p14:tracePt t="88314" x="6610350" y="4260850"/>
          <p14:tracePt t="88331" x="6699250" y="4273550"/>
          <p14:tracePt t="88347" x="6750050" y="4279900"/>
          <p14:tracePt t="88364" x="6769100" y="4279900"/>
          <p14:tracePt t="88381" x="6775450" y="4279900"/>
          <p14:tracePt t="89717" x="6775450" y="4286250"/>
          <p14:tracePt t="89739" x="6775450" y="4292600"/>
          <p14:tracePt t="89747" x="6769100" y="4292600"/>
          <p14:tracePt t="89803" x="6762750" y="4298950"/>
          <p14:tracePt t="89811" x="6756400" y="4305300"/>
          <p14:tracePt t="89825" x="6750050" y="4305300"/>
          <p14:tracePt t="89850" x="6750050" y="4311650"/>
          <p14:tracePt t="89857" x="6743700" y="4311650"/>
          <p14:tracePt t="89873" x="6737350" y="4318000"/>
          <p14:tracePt t="89905" x="6737350" y="4324350"/>
          <p14:tracePt t="89913" x="6731000" y="4324350"/>
          <p14:tracePt t="89919" x="6724650" y="4324350"/>
          <p14:tracePt t="89929" x="6718300" y="4330700"/>
          <p14:tracePt t="89946" x="6711950" y="4337050"/>
          <p14:tracePt t="89963" x="6705600" y="4343400"/>
          <p14:tracePt t="90013" x="6705600" y="4349750"/>
          <p14:tracePt t="90132" x="6692900" y="4356100"/>
          <p14:tracePt t="90139" x="6680200" y="4362450"/>
          <p14:tracePt t="90147" x="6680200" y="4368800"/>
          <p14:tracePt t="90163" x="6661150" y="4381500"/>
          <p14:tracePt t="90179" x="6654800" y="4387850"/>
          <p14:tracePt t="90196" x="6642100" y="4400550"/>
          <p14:tracePt t="90213" x="6629400" y="4406900"/>
          <p14:tracePt t="90229" x="6623050" y="4413250"/>
          <p14:tracePt t="90246" x="6610350" y="4413250"/>
          <p14:tracePt t="90262" x="6604000" y="4419600"/>
          <p14:tracePt t="90279" x="6597650" y="4432300"/>
          <p14:tracePt t="90296" x="6584950" y="4438650"/>
          <p14:tracePt t="90312" x="6572250" y="4445000"/>
          <p14:tracePt t="90329" x="6565900" y="4445000"/>
          <p14:tracePt t="90346" x="6559550" y="4451350"/>
          <p14:tracePt t="90379" x="6553200" y="4451350"/>
          <p14:tracePt t="90421" x="6546850" y="4457700"/>
          <p14:tracePt t="90429" x="6546850" y="4464050"/>
          <p14:tracePt t="90437" x="6527800" y="4464050"/>
          <p14:tracePt t="90446" x="6508750" y="4476750"/>
          <p14:tracePt t="90462" x="6477000" y="4489450"/>
          <p14:tracePt t="90479" x="6432550" y="4508500"/>
          <p14:tracePt t="90496" x="6381750" y="4527550"/>
          <p14:tracePt t="90512" x="6343650" y="4552950"/>
          <p14:tracePt t="90529" x="6299200" y="4565650"/>
          <p14:tracePt t="90546" x="6261100" y="4572000"/>
          <p14:tracePt t="90562" x="6248400" y="4584700"/>
          <p14:tracePt t="90579" x="6235700" y="4591050"/>
          <p14:tracePt t="90596" x="6229350" y="4591050"/>
          <p14:tracePt t="90822" x="6229350" y="4597400"/>
          <p14:tracePt t="90829" x="6223000" y="4603750"/>
          <p14:tracePt t="90837" x="6203950" y="4610100"/>
          <p14:tracePt t="90847" x="6191250" y="4616450"/>
          <p14:tracePt t="90863" x="6153150" y="4622800"/>
          <p14:tracePt t="90879" x="6121400" y="4635500"/>
          <p14:tracePt t="90895" x="6083300" y="4648200"/>
          <p14:tracePt t="90912" x="6051550" y="4660900"/>
          <p14:tracePt t="90929" x="5981700" y="4673600"/>
          <p14:tracePt t="90945" x="5854700" y="4692650"/>
          <p14:tracePt t="90962" x="5702300" y="4692650"/>
          <p14:tracePt t="90979" x="5588000" y="4692650"/>
          <p14:tracePt t="90995" x="5448300" y="4692650"/>
          <p14:tracePt t="91012" x="5365750" y="4705350"/>
          <p14:tracePt t="91029" x="5308600" y="4724400"/>
          <p14:tracePt t="91045" x="5257800" y="4737100"/>
          <p14:tracePt t="91062" x="5207000" y="4749800"/>
          <p14:tracePt t="91079" x="5137150" y="4768850"/>
          <p14:tracePt t="91095" x="5080000" y="4768850"/>
          <p14:tracePt t="91112" x="5003800" y="4768850"/>
          <p14:tracePt t="91128" x="4895850" y="4749800"/>
          <p14:tracePt t="91145" x="4743450" y="4705350"/>
          <p14:tracePt t="91162" x="4629150" y="4660900"/>
          <p14:tracePt t="91178" x="4565650" y="4648200"/>
          <p14:tracePt t="91195" x="4527550" y="4635500"/>
          <p14:tracePt t="91212" x="4483100" y="4622800"/>
          <p14:tracePt t="91228" x="4451350" y="4616450"/>
          <p14:tracePt t="91245" x="4375150" y="4603750"/>
          <p14:tracePt t="91262" x="4330700" y="4597400"/>
          <p14:tracePt t="91278" x="4292600" y="4584700"/>
          <p14:tracePt t="91295" x="4254500" y="4572000"/>
          <p14:tracePt t="91311" x="4216400" y="4572000"/>
          <p14:tracePt t="91329" x="4184650" y="4572000"/>
          <p14:tracePt t="91345" x="4152900" y="4572000"/>
          <p14:tracePt t="91362" x="4108450" y="4572000"/>
          <p14:tracePt t="91378" x="4038600" y="4572000"/>
          <p14:tracePt t="91395" x="3975100" y="4591050"/>
          <p14:tracePt t="91412" x="3886200" y="4591050"/>
          <p14:tracePt t="91428" x="3790950" y="4591050"/>
          <p14:tracePt t="91445" x="3714750" y="4591050"/>
          <p14:tracePt t="91461" x="3644900" y="4597400"/>
          <p14:tracePt t="91478" x="3600450" y="4603750"/>
          <p14:tracePt t="91495" x="3524250" y="4603750"/>
          <p14:tracePt t="91511" x="3479800" y="4603750"/>
          <p14:tracePt t="91528" x="3429000" y="4603750"/>
          <p14:tracePt t="91545" x="3384550" y="4597400"/>
          <p14:tracePt t="91561" x="3333750" y="4591050"/>
          <p14:tracePt t="91578" x="3302000" y="4578350"/>
          <p14:tracePt t="91595" x="3257550" y="4578350"/>
          <p14:tracePt t="91611" x="3213100" y="4578350"/>
          <p14:tracePt t="91628" x="3168650" y="4591050"/>
          <p14:tracePt t="91645" x="3086100" y="4603750"/>
          <p14:tracePt t="91662" x="3048000" y="4603750"/>
          <p14:tracePt t="91678" x="3016250" y="4603750"/>
          <p14:tracePt t="91695" x="2978150" y="4603750"/>
          <p14:tracePt t="91711" x="2946400" y="4603750"/>
          <p14:tracePt t="91728" x="2921000" y="4603750"/>
          <p14:tracePt t="91745" x="2889250" y="4603750"/>
          <p14:tracePt t="91761" x="2870200" y="4603750"/>
          <p14:tracePt t="91778" x="2857500" y="4603750"/>
          <p14:tracePt t="91795" x="2851150" y="4603750"/>
          <p14:tracePt t="91811" x="2838450" y="4603750"/>
          <p14:tracePt t="91828" x="2832100" y="4603750"/>
          <p14:tracePt t="91845" x="2825750" y="4603750"/>
          <p14:tracePt t="91861" x="2813050" y="4603750"/>
          <p14:tracePt t="91878" x="2806700" y="4603750"/>
          <p14:tracePt t="91894" x="2794000" y="4603750"/>
          <p14:tracePt t="91911" x="2787650" y="4603750"/>
          <p14:tracePt t="91928" x="2781300" y="4603750"/>
          <p14:tracePt t="91944" x="2774950" y="4603750"/>
          <p14:tracePt t="92907" x="2768600" y="4603750"/>
          <p14:tracePt t="92923" x="2762250" y="4603750"/>
          <p14:tracePt t="92931" x="2762250" y="4610100"/>
          <p14:tracePt t="92985" x="2755900" y="4610100"/>
          <p14:tracePt t="93001" x="2755900" y="4616450"/>
          <p14:tracePt t="93009" x="2749550" y="4622800"/>
          <p14:tracePt t="93023" x="2743200" y="4622800"/>
          <p14:tracePt t="93047" x="2736850" y="4622800"/>
          <p14:tracePt t="93055" x="2736850" y="4629150"/>
          <p14:tracePt t="93063" x="2730500" y="4629150"/>
          <p14:tracePt t="93079" x="2730500" y="4635500"/>
          <p14:tracePt t="93093" x="2724150" y="4635500"/>
          <p14:tracePt t="93110" x="2711450" y="4648200"/>
          <p14:tracePt t="93112" x="2711450" y="4654550"/>
          <p14:tracePt t="93127" x="2698750" y="4660900"/>
          <p14:tracePt t="93143" x="2692400" y="4667250"/>
          <p14:tracePt t="93160" x="2686050" y="4679950"/>
          <p14:tracePt t="93177" x="2679700" y="4686300"/>
          <p14:tracePt t="93193" x="2673350" y="4686300"/>
          <p14:tracePt t="93210" x="2667000" y="4699000"/>
          <p14:tracePt t="93227" x="2654300" y="4699000"/>
          <p14:tracePt t="95157" x="2660650" y="4699000"/>
          <p14:tracePt t="95203" x="2660650" y="4692650"/>
          <p14:tracePt t="95219" x="2667000" y="4692650"/>
          <p14:tracePt t="95227" x="2673350" y="4692650"/>
          <p14:tracePt t="95979" x="2673350" y="4660900"/>
          <p14:tracePt t="95988" x="2654300" y="4597400"/>
          <p14:tracePt t="95995" x="2654300" y="459105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4EFF4-F243-4DDD-822D-F1DC56E26542}" type="slidenum">
              <a:rPr lang="en-US" altLang="th-TH" smtClean="0"/>
              <a:pPr/>
              <a:t>28</a:t>
            </a:fld>
            <a:endParaRPr lang="en-US" altLang="th-T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2413004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6789"/>
          <a:stretch/>
        </p:blipFill>
        <p:spPr>
          <a:xfrm>
            <a:off x="4827850" y="1522329"/>
            <a:ext cx="4087550" cy="1754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71332"/>
            <a:ext cx="8686800" cy="8509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1652" y="2127872"/>
            <a:ext cx="4709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 </a:t>
            </a:r>
            <a:r>
              <a:rPr lang="en-US" altLang="th-TH" sz="3600" b="1" dirty="0" err="1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Thevenin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equivalent circuit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0025" y="1741302"/>
            <a:ext cx="881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36" y="3541480"/>
            <a:ext cx="7704488" cy="88399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5943600" y="1522329"/>
            <a:ext cx="2209800" cy="197324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flipV="1">
            <a:off x="6871625" y="3547196"/>
            <a:ext cx="376900" cy="27680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18" y="4425477"/>
            <a:ext cx="6309907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4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816"/>
    </mc:Choice>
    <mc:Fallback xmlns="">
      <p:transition spd="slow" advTm="15881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307" x="2787650" y="4521200"/>
          <p14:tracePt t="17315" x="3111500" y="4400550"/>
          <p14:tracePt t="17326" x="3556000" y="4305300"/>
          <p14:tracePt t="17342" x="4400550" y="4051300"/>
          <p14:tracePt t="17360" x="4984750" y="3956050"/>
          <p14:tracePt t="17377" x="5149850" y="3924300"/>
          <p14:tracePt t="17392" x="5187950" y="3911600"/>
          <p14:tracePt t="17409" x="5327650" y="3816350"/>
          <p14:tracePt t="17426" x="5537200" y="3632200"/>
          <p14:tracePt t="17442" x="5708650" y="3486150"/>
          <p14:tracePt t="17459" x="5937250" y="3371850"/>
          <p14:tracePt t="17495" x="6115050" y="3251200"/>
          <p14:tracePt t="17653" x="6115050" y="3244850"/>
          <p14:tracePt t="17661" x="6115050" y="3238500"/>
          <p14:tracePt t="17669" x="6121400" y="3238500"/>
          <p14:tracePt t="17677" x="6127750" y="3225800"/>
          <p14:tracePt t="17693" x="6127750" y="3213100"/>
          <p14:tracePt t="17710" x="6127750" y="3200400"/>
          <p14:tracePt t="17865" x="6127750" y="3194050"/>
          <p14:tracePt t="17873" x="6127750" y="3187700"/>
          <p14:tracePt t="17881" x="6127750" y="3181350"/>
          <p14:tracePt t="17893" x="6121400" y="3162300"/>
          <p14:tracePt t="17910" x="6108700" y="3124200"/>
          <p14:tracePt t="17926" x="6096000" y="3092450"/>
          <p14:tracePt t="17943" x="6089650" y="3079750"/>
          <p14:tracePt t="17960" x="6089650" y="3067050"/>
          <p14:tracePt t="17976" x="6083300" y="3060700"/>
          <p14:tracePt t="17993" x="6083300" y="3048000"/>
          <p14:tracePt t="18010" x="6076950" y="3041650"/>
          <p14:tracePt t="18026" x="6076950" y="3035300"/>
          <p14:tracePt t="18043" x="6076950" y="3022600"/>
          <p14:tracePt t="18593" x="6070600" y="3022600"/>
          <p14:tracePt t="18609" x="6064250" y="3016250"/>
          <p14:tracePt t="18617" x="6057900" y="3016250"/>
          <p14:tracePt t="18626" x="6051550" y="3009900"/>
          <p14:tracePt t="18642" x="6045200" y="3003550"/>
          <p14:tracePt t="18751" x="6045200" y="2997200"/>
          <p14:tracePt t="19088" x="6045200" y="2990850"/>
          <p14:tracePt t="19095" x="6038850" y="2984500"/>
          <p14:tracePt t="19112" x="6038850" y="2978150"/>
          <p14:tracePt t="19119" x="6038850" y="2965450"/>
          <p14:tracePt t="19135" x="6038850" y="2952750"/>
          <p14:tracePt t="19152" x="6038850" y="2946400"/>
          <p14:tracePt t="19158" x="6038850" y="2940050"/>
          <p14:tracePt t="19175" x="6038850" y="2933700"/>
          <p14:tracePt t="19308" x="6038850" y="2927350"/>
          <p14:tracePt t="19315" x="6038850" y="2921000"/>
          <p14:tracePt t="19331" x="6032500" y="2914650"/>
          <p14:tracePt t="19342" x="6032500" y="2908300"/>
          <p14:tracePt t="19359" x="6032500" y="2901950"/>
          <p14:tracePt t="19375" x="6032500" y="2889250"/>
          <p14:tracePt t="19409" x="6032500" y="2882900"/>
          <p14:tracePt t="19495" x="6032500" y="2876550"/>
          <p14:tracePt t="19503" x="6026150" y="2863850"/>
          <p14:tracePt t="19512" x="6019800" y="2844800"/>
          <p14:tracePt t="19525" x="6013450" y="2825750"/>
          <p14:tracePt t="19542" x="6007100" y="2781300"/>
          <p14:tracePt t="19558" x="6007100" y="2749550"/>
          <p14:tracePt t="19575" x="6000750" y="2724150"/>
          <p14:tracePt t="19592" x="6000750" y="2705100"/>
          <p14:tracePt t="19608" x="6000750" y="2692400"/>
          <p14:tracePt t="19625" x="6000750" y="2679700"/>
          <p14:tracePt t="19642" x="6007100" y="2660650"/>
          <p14:tracePt t="19658" x="6013450" y="2654300"/>
          <p14:tracePt t="19675" x="6026150" y="2635250"/>
          <p14:tracePt t="19691" x="6032500" y="2628900"/>
          <p14:tracePt t="19708" x="6045200" y="2616200"/>
          <p14:tracePt t="19725" x="6051550" y="2609850"/>
          <p14:tracePt t="19741" x="6057900" y="2590800"/>
          <p14:tracePt t="19758" x="6070600" y="2584450"/>
          <p14:tracePt t="19775" x="6076950" y="2578100"/>
          <p14:tracePt t="19791" x="6096000" y="2559050"/>
          <p14:tracePt t="19808" x="6108700" y="2552700"/>
          <p14:tracePt t="19825" x="6134100" y="2533650"/>
          <p14:tracePt t="19841" x="6140450" y="2527300"/>
          <p14:tracePt t="19858" x="6153150" y="2527300"/>
          <p14:tracePt t="19875" x="6159500" y="2520950"/>
          <p14:tracePt t="19911" x="6165850" y="2514600"/>
          <p14:tracePt t="19925" x="6172200" y="2508250"/>
          <p14:tracePt t="20005" x="6178550" y="2508250"/>
          <p14:tracePt t="20028" x="6184900" y="2501900"/>
          <p14:tracePt t="20035" x="6191250" y="2501900"/>
          <p14:tracePt t="20043" x="6203950" y="2495550"/>
          <p14:tracePt t="20058" x="6210300" y="2489200"/>
          <p14:tracePt t="20075" x="6261100" y="2432050"/>
          <p14:tracePt t="20091" x="6318250" y="2368550"/>
          <p14:tracePt t="20108" x="6375400" y="2305050"/>
          <p14:tracePt t="20124" x="6419850" y="2241550"/>
          <p14:tracePt t="20141" x="6451600" y="2178050"/>
          <p14:tracePt t="20158" x="6470650" y="2146300"/>
          <p14:tracePt t="20174" x="6483350" y="2127250"/>
          <p14:tracePt t="20191" x="6502400" y="2095500"/>
          <p14:tracePt t="20208" x="6521450" y="2063750"/>
          <p14:tracePt t="20224" x="6553200" y="2025650"/>
          <p14:tracePt t="20241" x="6559550" y="2019300"/>
          <p14:tracePt t="20258" x="6572250" y="2012950"/>
          <p14:tracePt t="20274" x="6578600" y="2000250"/>
          <p14:tracePt t="20291" x="6584950" y="1993900"/>
          <p14:tracePt t="20308" x="6597650" y="1987550"/>
          <p14:tracePt t="20324" x="6604000" y="1981200"/>
          <p14:tracePt t="20381" x="6610350" y="1981200"/>
          <p14:tracePt t="20411" x="6616700" y="1974850"/>
          <p14:tracePt t="20427" x="6623050" y="1974850"/>
          <p14:tracePt t="20436" x="6629400" y="1968500"/>
          <p14:tracePt t="20491" x="6635750" y="1968500"/>
          <p14:tracePt t="20545" x="6648450" y="1968500"/>
          <p14:tracePt t="20553" x="6673850" y="1974850"/>
          <p14:tracePt t="20561" x="6705600" y="1981200"/>
          <p14:tracePt t="20574" x="6731000" y="1987550"/>
          <p14:tracePt t="20591" x="6762750" y="2000250"/>
          <p14:tracePt t="20631" x="6762750" y="2019300"/>
          <p14:tracePt t="20641" x="6762750" y="2025650"/>
          <p14:tracePt t="20657" x="6762750" y="2032000"/>
          <p14:tracePt t="20674" x="6756400" y="2044700"/>
          <p14:tracePt t="20691" x="6743700" y="2082800"/>
          <p14:tracePt t="20707" x="6718300" y="2114550"/>
          <p14:tracePt t="20724" x="6680200" y="2171700"/>
          <p14:tracePt t="20741" x="6610350" y="2292350"/>
          <p14:tracePt t="20757" x="6565900" y="2393950"/>
          <p14:tracePt t="20774" x="6527800" y="2495550"/>
          <p14:tracePt t="20790" x="6477000" y="2578100"/>
          <p14:tracePt t="20807" x="6432550" y="2654300"/>
          <p14:tracePt t="20824" x="6375400" y="2724150"/>
          <p14:tracePt t="20840" x="6324600" y="2787650"/>
          <p14:tracePt t="20857" x="6286500" y="2825750"/>
          <p14:tracePt t="20874" x="6273800" y="2844800"/>
          <p14:tracePt t="20890" x="6261100" y="2857500"/>
          <p14:tracePt t="20907" x="6248400" y="2870200"/>
          <p14:tracePt t="20924" x="6229350" y="2876550"/>
          <p14:tracePt t="20940" x="6197600" y="2889250"/>
          <p14:tracePt t="20957" x="6178550" y="2901950"/>
          <p14:tracePt t="20974" x="6159500" y="2914650"/>
          <p14:tracePt t="20990" x="6140450" y="2921000"/>
          <p14:tracePt t="21007" x="6127750" y="2927350"/>
          <p14:tracePt t="21080" x="6121400" y="2927350"/>
          <p14:tracePt t="21093" x="6121400" y="2921000"/>
          <p14:tracePt t="21101" x="6102350" y="2901950"/>
          <p14:tracePt t="21109" x="6089650" y="2876550"/>
          <p14:tracePt t="21124" x="6076950" y="2851150"/>
          <p14:tracePt t="21140" x="6032500" y="2794000"/>
          <p14:tracePt t="21157" x="6000750" y="2743200"/>
          <p14:tracePt t="21174" x="5994400" y="2711450"/>
          <p14:tracePt t="21190" x="5981700" y="2673350"/>
          <p14:tracePt t="21207" x="5969000" y="2647950"/>
          <p14:tracePt t="21224" x="5956300" y="2609850"/>
          <p14:tracePt t="21240" x="5956300" y="2565400"/>
          <p14:tracePt t="21257" x="5956300" y="2520950"/>
          <p14:tracePt t="21273" x="5962650" y="2482850"/>
          <p14:tracePt t="21290" x="5975350" y="2463800"/>
          <p14:tracePt t="21307" x="5994400" y="2444750"/>
          <p14:tracePt t="21323" x="6026150" y="2432050"/>
          <p14:tracePt t="21340" x="6064250" y="2419350"/>
          <p14:tracePt t="21357" x="6115050" y="2406650"/>
          <p14:tracePt t="21373" x="6159500" y="2406650"/>
          <p14:tracePt t="21390" x="6197600" y="2406650"/>
          <p14:tracePt t="21407" x="6248400" y="2413000"/>
          <p14:tracePt t="21423" x="6286500" y="2425700"/>
          <p14:tracePt t="21440" x="6318250" y="2438400"/>
          <p14:tracePt t="21457" x="6356350" y="2451100"/>
          <p14:tracePt t="21473" x="6375400" y="2463800"/>
          <p14:tracePt t="21490" x="6394450" y="2482850"/>
          <p14:tracePt t="21506" x="6413500" y="2520950"/>
          <p14:tracePt t="21523" x="6432550" y="2552700"/>
          <p14:tracePt t="21540" x="6445250" y="2584450"/>
          <p14:tracePt t="21557" x="6464300" y="2622550"/>
          <p14:tracePt t="21573" x="6470650" y="2654300"/>
          <p14:tracePt t="21590" x="6477000" y="2698750"/>
          <p14:tracePt t="21606" x="6470650" y="2730500"/>
          <p14:tracePt t="21623" x="6451600" y="2768600"/>
          <p14:tracePt t="21640" x="6426200" y="2800350"/>
          <p14:tracePt t="21656" x="6407150" y="2813050"/>
          <p14:tracePt t="21673" x="6394450" y="2825750"/>
          <p14:tracePt t="21721" x="6388100" y="2825750"/>
          <p14:tracePt t="21729" x="6369050" y="2800350"/>
          <p14:tracePt t="21740" x="6356350" y="2774950"/>
          <p14:tracePt t="21756" x="6343650" y="2705100"/>
          <p14:tracePt t="21773" x="6337300" y="2660650"/>
          <p14:tracePt t="21790" x="6350000" y="2609850"/>
          <p14:tracePt t="21807" x="6400800" y="2546350"/>
          <p14:tracePt t="21823" x="6438900" y="2508250"/>
          <p14:tracePt t="21840" x="6477000" y="2470150"/>
          <p14:tracePt t="21856" x="6508750" y="2438400"/>
          <p14:tracePt t="21873" x="6546850" y="2400300"/>
          <p14:tracePt t="21889" x="6578600" y="2374900"/>
          <p14:tracePt t="21906" x="6591300" y="2349500"/>
          <p14:tracePt t="21923" x="6604000" y="2343150"/>
          <p14:tracePt t="21939" x="6610350" y="2330450"/>
          <p14:tracePt t="21956" x="6623050" y="2311400"/>
          <p14:tracePt t="21973" x="6629400" y="2260600"/>
          <p14:tracePt t="21989" x="6616700" y="2216150"/>
          <p14:tracePt t="22007" x="6604000" y="2197100"/>
          <p14:tracePt t="22023" x="6597650" y="2190750"/>
          <p14:tracePt t="22039" x="6597650" y="2178050"/>
          <p14:tracePt t="22056" x="6597650" y="2171700"/>
          <p14:tracePt t="22073" x="6597650" y="2159000"/>
          <p14:tracePt t="22089" x="6597650" y="2146300"/>
          <p14:tracePt t="22123" x="6597650" y="2133600"/>
          <p14:tracePt t="22139" x="6597650" y="2127250"/>
          <p14:tracePt t="22156" x="6597650" y="2108200"/>
          <p14:tracePt t="22173" x="6597650" y="2089150"/>
          <p14:tracePt t="22189" x="6597650" y="2070100"/>
          <p14:tracePt t="22206" x="6597650" y="2038350"/>
          <p14:tracePt t="22223" x="6597650" y="2006600"/>
          <p14:tracePt t="22239" x="6597650" y="2000250"/>
          <p14:tracePt t="22309" x="6597650" y="1993900"/>
          <p14:tracePt t="22325" x="6604000" y="1993900"/>
          <p14:tracePt t="22333" x="6610350" y="1993900"/>
          <p14:tracePt t="22341" x="6610350" y="1987550"/>
          <p14:tracePt t="22356" x="6623050" y="1987550"/>
          <p14:tracePt t="22372" x="6629400" y="1981200"/>
          <p14:tracePt t="22389" x="6648450" y="1974850"/>
          <p14:tracePt t="22406" x="6673850" y="1962150"/>
          <p14:tracePt t="22422" x="6718300" y="1949450"/>
          <p14:tracePt t="22439" x="6750050" y="1936750"/>
          <p14:tracePt t="22456" x="6762750" y="1930400"/>
          <p14:tracePt t="22472" x="6775450" y="1930400"/>
          <p14:tracePt t="23383" x="6769100" y="1930400"/>
          <p14:tracePt t="23391" x="6769100" y="1936750"/>
          <p14:tracePt t="23399" x="6769100" y="1943100"/>
          <p14:tracePt t="23407" x="6762750" y="1943100"/>
          <p14:tracePt t="23422" x="6756400" y="1955800"/>
          <p14:tracePt t="23438" x="6737350" y="1962150"/>
          <p14:tracePt t="23455" x="6731000" y="1974850"/>
          <p14:tracePt t="23471" x="6724650" y="1974850"/>
          <p14:tracePt t="23488" x="6711950" y="1987550"/>
          <p14:tracePt t="23505" x="6705600" y="1993900"/>
          <p14:tracePt t="23521" x="6699250" y="2000250"/>
          <p14:tracePt t="23538" x="6692900" y="2000250"/>
          <p14:tracePt t="23555" x="6686550" y="2006600"/>
          <p14:tracePt t="23571" x="6680200" y="2006600"/>
          <p14:tracePt t="24395" x="6686550" y="2006600"/>
          <p14:tracePt t="24401" x="6699250" y="2006600"/>
          <p14:tracePt t="24409" x="6718300" y="2006600"/>
          <p14:tracePt t="24421" x="6743700" y="2006600"/>
          <p14:tracePt t="24437" x="6781800" y="2006600"/>
          <p14:tracePt t="24454" x="6800850" y="2006600"/>
          <p14:tracePt t="24471" x="6813550" y="2006600"/>
          <p14:tracePt t="24487" x="6819900" y="2006600"/>
          <p14:tracePt t="24504" x="6870700" y="2006600"/>
          <p14:tracePt t="24521" x="6972300" y="2012950"/>
          <p14:tracePt t="24537" x="7099300" y="2032000"/>
          <p14:tracePt t="24554" x="7200900" y="2044700"/>
          <p14:tracePt t="24570" x="7289800" y="2057400"/>
          <p14:tracePt t="24587" x="7346950" y="2070100"/>
          <p14:tracePt t="24604" x="7378700" y="2076450"/>
          <p14:tracePt t="24620" x="7385050" y="2076450"/>
          <p14:tracePt t="24793" x="7391400" y="2076450"/>
          <p14:tracePt t="24801" x="7404100" y="2076450"/>
          <p14:tracePt t="24810" x="7429500" y="2082800"/>
          <p14:tracePt t="24820" x="7454900" y="2095500"/>
          <p14:tracePt t="24837" x="7531100" y="2133600"/>
          <p14:tracePt t="24854" x="7613650" y="2178050"/>
          <p14:tracePt t="24870" x="7677150" y="2203450"/>
          <p14:tracePt t="24887" x="7708900" y="2222500"/>
          <p14:tracePt t="24904" x="7708900" y="2228850"/>
          <p14:tracePt t="24920" x="7715250" y="2228850"/>
          <p14:tracePt t="24937" x="7721600" y="2247900"/>
          <p14:tracePt t="24953" x="7734300" y="2292350"/>
          <p14:tracePt t="24970" x="7747000" y="2343150"/>
          <p14:tracePt t="24987" x="7766050" y="2413000"/>
          <p14:tracePt t="25003" x="7797800" y="2495550"/>
          <p14:tracePt t="25020" x="7829550" y="2584450"/>
          <p14:tracePt t="25037" x="7854950" y="2673350"/>
          <p14:tracePt t="25053" x="7867650" y="2711450"/>
          <p14:tracePt t="25070" x="7874000" y="2749550"/>
          <p14:tracePt t="25087" x="7874000" y="2768600"/>
          <p14:tracePt t="25103" x="7880350" y="2794000"/>
          <p14:tracePt t="25120" x="7886700" y="2825750"/>
          <p14:tracePt t="25137" x="7893050" y="2844800"/>
          <p14:tracePt t="25153" x="7893050" y="2863850"/>
          <p14:tracePt t="25170" x="7899400" y="2876550"/>
          <p14:tracePt t="25187" x="7912100" y="2901950"/>
          <p14:tracePt t="25203" x="7912100" y="2914650"/>
          <p14:tracePt t="25220" x="7912100" y="2921000"/>
          <p14:tracePt t="25237" x="7912100" y="2927350"/>
          <p14:tracePt t="25279" x="7912100" y="2933700"/>
          <p14:tracePt t="25296" x="7912100" y="2940050"/>
          <p14:tracePt t="25303" x="7912100" y="2946400"/>
          <p14:tracePt t="25320" x="7905750" y="2952750"/>
          <p14:tracePt t="25336" x="7899400" y="2959100"/>
          <p14:tracePt t="25353" x="7899400" y="2965450"/>
          <p14:tracePt t="25422" x="7899400" y="2940050"/>
          <p14:tracePt t="25429" x="7899400" y="2870200"/>
          <p14:tracePt t="25437" x="7912100" y="2800350"/>
          <p14:tracePt t="25453" x="7918450" y="2686050"/>
          <p14:tracePt t="25470" x="7931150" y="2603500"/>
          <p14:tracePt t="25486" x="7931150" y="2514600"/>
          <p14:tracePt t="25503" x="7924800" y="2438400"/>
          <p14:tracePt t="25520" x="7912100" y="2362200"/>
          <p14:tracePt t="25536" x="7880350" y="2279650"/>
          <p14:tracePt t="25553" x="7848600" y="2197100"/>
          <p14:tracePt t="25570" x="7804150" y="2114550"/>
          <p14:tracePt t="25586" x="7772400" y="2082800"/>
          <p14:tracePt t="25603" x="7734300" y="2051050"/>
          <p14:tracePt t="25620" x="7708900" y="2032000"/>
          <p14:tracePt t="25636" x="7670800" y="2019300"/>
          <p14:tracePt t="25653" x="7639050" y="2012950"/>
          <p14:tracePt t="25669" x="7607300" y="2012950"/>
          <p14:tracePt t="25686" x="7556500" y="2012950"/>
          <p14:tracePt t="25703" x="7404100" y="2012950"/>
          <p14:tracePt t="25719" x="7258050" y="2006600"/>
          <p14:tracePt t="25736" x="7150100" y="1993900"/>
          <p14:tracePt t="25753" x="7048500" y="2000250"/>
          <p14:tracePt t="25770" x="6965950" y="2000250"/>
          <p14:tracePt t="25787" x="6877050" y="2000250"/>
          <p14:tracePt t="25803" x="6794500" y="2000250"/>
          <p14:tracePt t="25820" x="6692900" y="1981200"/>
          <p14:tracePt t="25836" x="6604000" y="1974850"/>
          <p14:tracePt t="25839" x="6559550" y="1974850"/>
          <p14:tracePt t="25852" x="6527800" y="1974850"/>
          <p14:tracePt t="25868" x="6470650" y="1974850"/>
          <p14:tracePt t="25886" x="6445250" y="1974850"/>
          <p14:tracePt t="25903" x="6426200" y="1981200"/>
          <p14:tracePt t="26041" x="6438900" y="1974850"/>
          <p14:tracePt t="26049" x="6464300" y="1968500"/>
          <p14:tracePt t="26055" x="6496050" y="1962150"/>
          <p14:tracePt t="26069" x="6546850" y="1962150"/>
          <p14:tracePt t="26086" x="6718300" y="1962150"/>
          <p14:tracePt t="26103" x="7023100" y="1981200"/>
          <p14:tracePt t="26119" x="7207250" y="2000250"/>
          <p14:tracePt t="26136" x="7327900" y="2012950"/>
          <p14:tracePt t="26152" x="7391400" y="2019300"/>
          <p14:tracePt t="26169" x="7442200" y="2032000"/>
          <p14:tracePt t="26186" x="7493000" y="2044700"/>
          <p14:tracePt t="26202" x="7543800" y="2063750"/>
          <p14:tracePt t="26219" x="7600950" y="2076450"/>
          <p14:tracePt t="26236" x="7683500" y="2108200"/>
          <p14:tracePt t="26252" x="7791450" y="2178050"/>
          <p14:tracePt t="26269" x="7823200" y="2209800"/>
          <p14:tracePt t="26286" x="7835900" y="2235200"/>
          <p14:tracePt t="26302" x="7848600" y="2260600"/>
          <p14:tracePt t="26319" x="7854950" y="2298700"/>
          <p14:tracePt t="26336" x="7867650" y="2343150"/>
          <p14:tracePt t="26353" x="7886700" y="2413000"/>
          <p14:tracePt t="26369" x="7886700" y="2444750"/>
          <p14:tracePt t="26386" x="7886700" y="2489200"/>
          <p14:tracePt t="26403" x="7886700" y="2520950"/>
          <p14:tracePt t="26419" x="7874000" y="2552700"/>
          <p14:tracePt t="26436" x="7867650" y="2590800"/>
          <p14:tracePt t="26452" x="7861300" y="2628900"/>
          <p14:tracePt t="26469" x="7861300" y="2673350"/>
          <p14:tracePt t="26485" x="7854950" y="2705100"/>
          <p14:tracePt t="26502" x="7854950" y="2724150"/>
          <p14:tracePt t="26519" x="7854950" y="2736850"/>
          <p14:tracePt t="26597" x="7854950" y="2755900"/>
          <p14:tracePt t="26605" x="7854950" y="2762250"/>
          <p14:tracePt t="26614" x="7854950" y="2768600"/>
          <p14:tracePt t="26621" x="7854950" y="2774950"/>
          <p14:tracePt t="26635" x="7854950" y="2787650"/>
          <p14:tracePt t="26652" x="7854950" y="2825750"/>
          <p14:tracePt t="26669" x="7854950" y="2838450"/>
          <p14:tracePt t="26685" x="7854950" y="2851150"/>
          <p14:tracePt t="27977" x="7861300" y="2851150"/>
          <p14:tracePt t="27985" x="7924800" y="2851150"/>
          <p14:tracePt t="27993" x="8013700" y="2870200"/>
          <p14:tracePt t="28002" x="8077200" y="2876550"/>
          <p14:tracePt t="28017" x="8178800" y="2895600"/>
          <p14:tracePt t="28034" x="8235950" y="2895600"/>
          <p14:tracePt t="28051" x="8274050" y="2895600"/>
          <p14:tracePt t="28067" x="8299450" y="2895600"/>
          <p14:tracePt t="28084" x="8312150" y="2889250"/>
          <p14:tracePt t="28101" x="8318500" y="2882900"/>
          <p14:tracePt t="28134" x="8324850" y="2882900"/>
          <p14:tracePt t="28149" x="8331200" y="2876550"/>
          <p14:tracePt t="28173" x="8337550" y="2870200"/>
          <p14:tracePt t="28183" x="8343900" y="2870200"/>
          <p14:tracePt t="28199" x="8350250" y="2857500"/>
          <p14:tracePt t="28216" x="8362950" y="2851150"/>
          <p14:tracePt t="28233" x="8375650" y="2838450"/>
          <p14:tracePt t="28249" x="8388350" y="2832100"/>
          <p14:tracePt t="28266" x="8401050" y="2819400"/>
          <p14:tracePt t="28283" x="8426450" y="2787650"/>
          <p14:tracePt t="28299" x="8439150" y="2774950"/>
          <p14:tracePt t="28316" x="8439150" y="2755900"/>
          <p14:tracePt t="28333" x="8451850" y="2724150"/>
          <p14:tracePt t="28349" x="8451850" y="2705100"/>
          <p14:tracePt t="28366" x="8458200" y="2679700"/>
          <p14:tracePt t="28383" x="8464550" y="2647950"/>
          <p14:tracePt t="28399" x="8477250" y="2597150"/>
          <p14:tracePt t="28416" x="8477250" y="2565400"/>
          <p14:tracePt t="28433" x="8483600" y="2533650"/>
          <p14:tracePt t="28449" x="8483600" y="2527300"/>
          <p14:tracePt t="28466" x="8483600" y="2520950"/>
          <p14:tracePt t="28482" x="8483600" y="2508250"/>
          <p14:tracePt t="28499" x="8483600" y="2501900"/>
          <p14:tracePt t="28516" x="8483600" y="2495550"/>
          <p14:tracePt t="28557" x="8483600" y="2482850"/>
          <p14:tracePt t="28566" x="8483600" y="2470150"/>
          <p14:tracePt t="28582" x="8483600" y="2451100"/>
          <p14:tracePt t="28599" x="8483600" y="2444750"/>
          <p14:tracePt t="28616" x="8483600" y="2438400"/>
          <p14:tracePt t="28632" x="8483600" y="2425700"/>
          <p14:tracePt t="28649" x="8483600" y="2419350"/>
          <p14:tracePt t="28682" x="8483600" y="2406650"/>
          <p14:tracePt t="28699" x="8496300" y="2406650"/>
          <p14:tracePt t="28716" x="8521700" y="2413000"/>
          <p14:tracePt t="28732" x="8553450" y="2438400"/>
          <p14:tracePt t="28749" x="8585200" y="2470150"/>
          <p14:tracePt t="28766" x="8604250" y="2476500"/>
          <p14:tracePt t="28839" x="8604250" y="2482850"/>
          <p14:tracePt t="28855" x="8591550" y="2495550"/>
          <p14:tracePt t="28872" x="8585200" y="2508250"/>
          <p14:tracePt t="28877" x="8572500" y="2520950"/>
          <p14:tracePt t="28885" x="8559800" y="2527300"/>
          <p14:tracePt t="28899" x="8553450" y="2533650"/>
          <p14:tracePt t="28915" x="8534400" y="2559050"/>
          <p14:tracePt t="28932" x="8521700" y="2571750"/>
          <p14:tracePt t="28949" x="8515350" y="2584450"/>
          <p14:tracePt t="29043" x="8515350" y="2590800"/>
          <p14:tracePt t="29051" x="8521700" y="2597150"/>
          <p14:tracePt t="29060" x="8528050" y="2597150"/>
          <p14:tracePt t="29065" x="8540750" y="2603500"/>
          <p14:tracePt t="29082" x="8547100" y="2616200"/>
          <p14:tracePt t="29191" x="8540750" y="2635250"/>
          <p14:tracePt t="29199" x="8540750" y="2654300"/>
          <p14:tracePt t="29207" x="8534400" y="2660650"/>
          <p14:tracePt t="29215" x="8528050" y="2673350"/>
          <p14:tracePt t="29232" x="8528050" y="2686050"/>
          <p14:tracePt t="29248" x="8528050" y="2705100"/>
          <p14:tracePt t="29282" x="8528050" y="2717800"/>
          <p14:tracePt t="29299" x="8534400" y="2724150"/>
          <p14:tracePt t="29315" x="8540750" y="2730500"/>
          <p14:tracePt t="29387" x="8540750" y="2736850"/>
          <p14:tracePt t="29404" x="8540750" y="2743200"/>
          <p14:tracePt t="29615" x="8540750" y="2749550"/>
          <p14:tracePt t="30062" x="8540750" y="2755900"/>
          <p14:tracePt t="30069" x="8547100" y="2762250"/>
          <p14:tracePt t="30077" x="8553450" y="2762250"/>
          <p14:tracePt t="30085" x="8553450" y="2768600"/>
          <p14:tracePt t="30098" x="8559800" y="2774950"/>
          <p14:tracePt t="30117" x="8566150" y="2781300"/>
          <p14:tracePt t="30211" x="8572500" y="2781300"/>
          <p14:tracePt t="30219" x="8572500" y="2774950"/>
          <p14:tracePt t="30227" x="8578850" y="2768600"/>
          <p14:tracePt t="30235" x="8585200" y="2768600"/>
          <p14:tracePt t="30248" x="8591550" y="2762250"/>
          <p14:tracePt t="30264" x="8597900" y="2755900"/>
          <p14:tracePt t="30281" x="8604250" y="2749550"/>
          <p14:tracePt t="30454" x="8610600" y="2749550"/>
          <p14:tracePt t="30470" x="8616950" y="2749550"/>
          <p14:tracePt t="30494" x="8623300" y="2749550"/>
          <p14:tracePt t="30509" x="8629650" y="2743200"/>
          <p14:tracePt t="30517" x="8636000" y="2743200"/>
          <p14:tracePt t="30525" x="8636000" y="2736850"/>
          <p14:tracePt t="30531" x="8642350" y="2730500"/>
          <p14:tracePt t="30603" x="8648700" y="2730500"/>
          <p14:tracePt t="30619" x="8648700" y="2736850"/>
          <p14:tracePt t="30627" x="8667750" y="2743200"/>
          <p14:tracePt t="30633" x="8686800" y="2749550"/>
          <p14:tracePt t="30647" x="8699500" y="2755900"/>
          <p14:tracePt t="30664" x="8724900" y="2768600"/>
          <p14:tracePt t="30681" x="8731250" y="2768600"/>
          <p14:tracePt t="30869" x="8737600" y="2768600"/>
          <p14:tracePt t="30877" x="8743950" y="2755900"/>
          <p14:tracePt t="30885" x="8750300" y="2749550"/>
          <p14:tracePt t="30897" x="8750300" y="2736850"/>
          <p14:tracePt t="30914" x="8756650" y="2705100"/>
          <p14:tracePt t="30931" x="8769350" y="2647950"/>
          <p14:tracePt t="30947" x="8782050" y="2622550"/>
          <p14:tracePt t="30964" x="8782050" y="2616200"/>
          <p14:tracePt t="30980" x="8782050" y="2603500"/>
          <p14:tracePt t="32587" x="8782050" y="2597150"/>
          <p14:tracePt t="32649" x="8782050" y="2590800"/>
          <p14:tracePt t="32751" x="8775700" y="2590800"/>
          <p14:tracePt t="32759" x="8769350" y="2590800"/>
          <p14:tracePt t="32767" x="8769350" y="2597150"/>
          <p14:tracePt t="32798" x="8763000" y="2597150"/>
          <p14:tracePt t="32805" x="8763000" y="2603500"/>
          <p14:tracePt t="32955" x="8756650" y="2609850"/>
          <p14:tracePt t="32971" x="8750300" y="2609850"/>
          <p14:tracePt t="32979" x="8750300" y="2616200"/>
          <p14:tracePt t="33181" x="8743950" y="2616200"/>
          <p14:tracePt t="33189" x="8737600" y="2616200"/>
          <p14:tracePt t="33197" x="8731250" y="2616200"/>
          <p14:tracePt t="33212" x="8712200" y="2609850"/>
          <p14:tracePt t="33229" x="8693150" y="2597150"/>
          <p14:tracePt t="33246" x="8661400" y="2584450"/>
          <p14:tracePt t="33262" x="8648700" y="2578100"/>
          <p14:tracePt t="33278" x="8648700" y="2565400"/>
          <p14:tracePt t="33295" x="8636000" y="2565400"/>
          <p14:tracePt t="33312" x="8629650" y="2552700"/>
          <p14:tracePt t="33328" x="8623300" y="2546350"/>
          <p14:tracePt t="33346" x="8616950" y="2533650"/>
          <p14:tracePt t="33362" x="8604250" y="2533650"/>
          <p14:tracePt t="33716" x="8610600" y="2527300"/>
          <p14:tracePt t="33731" x="8623300" y="2527300"/>
          <p14:tracePt t="33739" x="8636000" y="2527300"/>
          <p14:tracePt t="33747" x="8642350" y="2533650"/>
          <p14:tracePt t="33761" x="8674100" y="2540000"/>
          <p14:tracePt t="33778" x="8699500" y="2552700"/>
          <p14:tracePt t="33795" x="8718550" y="2565400"/>
          <p14:tracePt t="33811" x="8724900" y="2565400"/>
          <p14:tracePt t="33828" x="8724900" y="2571750"/>
          <p14:tracePt t="33855" x="8731250" y="2571750"/>
          <p14:tracePt t="34264" x="8731250" y="2578100"/>
          <p14:tracePt t="34271" x="8724900" y="2584450"/>
          <p14:tracePt t="34287" x="8724900" y="2590800"/>
          <p14:tracePt t="34295" x="8718550" y="2597150"/>
          <p14:tracePt t="34311" x="8705850" y="2603500"/>
          <p14:tracePt t="34327" x="8705850" y="2616200"/>
          <p14:tracePt t="34344" x="8699500" y="2622550"/>
          <p14:tracePt t="34361" x="8693150" y="2628900"/>
          <p14:tracePt t="34377" x="8686800" y="2641600"/>
          <p14:tracePt t="34394" x="8674100" y="2647950"/>
          <p14:tracePt t="34411" x="8674100" y="2660650"/>
          <p14:tracePt t="34427" x="8661400" y="2667000"/>
          <p14:tracePt t="34444" x="8655050" y="2679700"/>
          <p14:tracePt t="34461" x="8642350" y="2686050"/>
          <p14:tracePt t="34477" x="8642350" y="2692400"/>
          <p14:tracePt t="34494" x="8629650" y="2698750"/>
          <p14:tracePt t="34511" x="8629650" y="2705100"/>
          <p14:tracePt t="34527" x="8629650" y="2711450"/>
          <p14:tracePt t="34544" x="8623300" y="2711450"/>
          <p14:tracePt t="34577" x="8616950" y="2717800"/>
          <p14:tracePt t="34835" x="8616950" y="2724150"/>
          <p14:tracePt t="35777" x="8623300" y="2724150"/>
          <p14:tracePt t="35863" x="8629650" y="2724150"/>
          <p14:tracePt t="36177" x="8636000" y="2724150"/>
          <p14:tracePt t="36194" x="8642350" y="2724150"/>
          <p14:tracePt t="36201" x="8648700" y="2724150"/>
          <p14:tracePt t="36209" x="8655050" y="2724150"/>
          <p14:tracePt t="36226" x="8661400" y="2724150"/>
          <p14:tracePt t="36242" x="8667750" y="2724150"/>
          <p14:tracePt t="36259" x="8674100" y="2724150"/>
          <p14:tracePt t="36276" x="8686800" y="2724150"/>
          <p14:tracePt t="36292" x="8686800" y="2717800"/>
          <p14:tracePt t="36309" x="8699500" y="2705100"/>
          <p14:tracePt t="36326" x="8705850" y="2705100"/>
          <p14:tracePt t="36342" x="8712200" y="2705100"/>
          <p14:tracePt t="36420" x="8712200" y="2698750"/>
          <p14:tracePt t="37101" x="8699500" y="2705100"/>
          <p14:tracePt t="37109" x="8686800" y="2711450"/>
          <p14:tracePt t="37117" x="8680450" y="2717800"/>
          <p14:tracePt t="37126" x="8674100" y="2717800"/>
          <p14:tracePt t="37142" x="8655050" y="2724150"/>
          <p14:tracePt t="37158" x="8636000" y="2736850"/>
          <p14:tracePt t="37175" x="8610600" y="2743200"/>
          <p14:tracePt t="37192" x="8591550" y="2755900"/>
          <p14:tracePt t="37208" x="8585200" y="2762250"/>
          <p14:tracePt t="37225" x="8578850" y="2762250"/>
          <p14:tracePt t="37242" x="8572500" y="2768600"/>
          <p14:tracePt t="37258" x="8572500" y="2774950"/>
          <p14:tracePt t="37275" x="8572500" y="2787650"/>
          <p14:tracePt t="37291" x="8572500" y="2794000"/>
          <p14:tracePt t="37308" x="8572500" y="2806700"/>
          <p14:tracePt t="37325" x="8566150" y="2813050"/>
          <p14:tracePt t="37341" x="8566150" y="2825750"/>
          <p14:tracePt t="37358" x="8566150" y="2832100"/>
          <p14:tracePt t="37375" x="8566150" y="2844800"/>
          <p14:tracePt t="37392" x="8566150" y="2857500"/>
          <p14:tracePt t="37408" x="8559800" y="2863850"/>
          <p14:tracePt t="37441" x="8553450" y="2876550"/>
          <p14:tracePt t="37458" x="8547100" y="2876550"/>
          <p14:tracePt t="37475" x="8540750" y="2882900"/>
          <p14:tracePt t="37491" x="8540750" y="2889250"/>
          <p14:tracePt t="37508" x="8534400" y="2889250"/>
          <p14:tracePt t="37673" x="8528050" y="2889250"/>
          <p14:tracePt t="37681" x="8521700" y="2895600"/>
          <p14:tracePt t="37691" x="8521700" y="2901950"/>
          <p14:tracePt t="37708" x="8515350" y="2908300"/>
          <p14:tracePt t="37792" x="8528050" y="2908300"/>
          <p14:tracePt t="37799" x="8540750" y="2889250"/>
          <p14:tracePt t="37808" x="8553450" y="2876550"/>
          <p14:tracePt t="37824" x="8578850" y="2844800"/>
          <p14:tracePt t="37841" x="8604250" y="2806700"/>
          <p14:tracePt t="37858" x="8629650" y="2762250"/>
          <p14:tracePt t="37874" x="8636000" y="2749550"/>
          <p14:tracePt t="37891" x="8648700" y="2743200"/>
          <p14:tracePt t="37908" x="8648700" y="2736850"/>
          <p14:tracePt t="38121" x="8655050" y="2736850"/>
          <p14:tracePt t="38151" x="8661400" y="2736850"/>
          <p14:tracePt t="38167" x="8667750" y="2736850"/>
          <p14:tracePt t="38175" x="8674100" y="2743200"/>
          <p14:tracePt t="38191" x="8686800" y="2743200"/>
          <p14:tracePt t="38199" x="8693150" y="2743200"/>
          <p14:tracePt t="38215" x="8699500" y="2743200"/>
          <p14:tracePt t="38224" x="8705850" y="2743200"/>
          <p14:tracePt t="38241" x="8712200" y="2743200"/>
          <p14:tracePt t="39759" x="8718550" y="2743200"/>
          <p14:tracePt t="39768" x="8724900" y="2730500"/>
          <p14:tracePt t="39775" x="8724900" y="2717800"/>
          <p14:tracePt t="39789" x="8724900" y="2692400"/>
          <p14:tracePt t="39806" x="8629650" y="2578100"/>
          <p14:tracePt t="39823" x="8464550" y="2425700"/>
          <p14:tracePt t="39839" x="8210550" y="2216150"/>
          <p14:tracePt t="39857" x="7893050" y="2012950"/>
          <p14:tracePt t="39874" x="7448550" y="1739900"/>
          <p14:tracePt t="39891" x="6896100" y="1403350"/>
          <p14:tracePt t="39908" x="6153150" y="1060450"/>
          <p14:tracePt t="39924" x="5892800" y="901700"/>
          <p14:tracePt t="39941" x="5746750" y="806450"/>
          <p14:tracePt t="39956" x="5613400" y="736600"/>
          <p14:tracePt t="39972" x="5467350" y="685800"/>
          <p14:tracePt t="39989" x="5295900" y="615950"/>
          <p14:tracePt t="40006" x="5099050" y="546100"/>
          <p14:tracePt t="40022" x="4902200" y="495300"/>
          <p14:tracePt t="40039" x="4724400" y="457200"/>
          <p14:tracePt t="40056" x="4572000" y="444500"/>
          <p14:tracePt t="40072" x="4451350" y="425450"/>
          <p14:tracePt t="40089" x="4337050" y="425450"/>
          <p14:tracePt t="40106" x="4260850" y="425450"/>
          <p14:tracePt t="40122" x="4171950" y="425450"/>
          <p14:tracePt t="40139" x="4083050" y="431800"/>
          <p14:tracePt t="40156" x="4000500" y="457200"/>
          <p14:tracePt t="40172" x="3937000" y="501650"/>
          <p14:tracePt t="40189" x="3860800" y="552450"/>
          <p14:tracePt t="40206" x="3759200" y="641350"/>
          <p14:tracePt t="40222" x="3727450" y="692150"/>
          <p14:tracePt t="40239" x="3702050" y="742950"/>
          <p14:tracePt t="40256" x="3695700" y="787400"/>
          <p14:tracePt t="40272" x="3689350" y="831850"/>
          <p14:tracePt t="40289" x="3676650" y="857250"/>
          <p14:tracePt t="40306" x="3676650" y="863600"/>
          <p14:tracePt t="40322" x="3676650" y="876300"/>
          <p14:tracePt t="40339" x="3676650" y="889000"/>
          <p14:tracePt t="40355" x="3676650" y="895350"/>
          <p14:tracePt t="40417" x="3676650" y="908050"/>
          <p14:tracePt t="40425" x="3676650" y="914400"/>
          <p14:tracePt t="40433" x="3676650" y="927100"/>
          <p14:tracePt t="40441" x="3676650" y="939800"/>
          <p14:tracePt t="40457" x="3683000" y="952500"/>
          <p14:tracePt t="40472" x="3689350" y="965200"/>
          <p14:tracePt t="40489" x="3702050" y="977900"/>
          <p14:tracePt t="40505" x="3727450" y="984250"/>
          <p14:tracePt t="40522" x="3765550" y="984250"/>
          <p14:tracePt t="40539" x="3803650" y="984250"/>
          <p14:tracePt t="40555" x="3854450" y="984250"/>
          <p14:tracePt t="40572" x="3892550" y="984250"/>
          <p14:tracePt t="40589" x="3949700" y="984250"/>
          <p14:tracePt t="40605" x="3968750" y="984250"/>
          <p14:tracePt t="40622" x="3981450" y="984250"/>
          <p14:tracePt t="40639" x="4013200" y="977900"/>
          <p14:tracePt t="40655" x="4044950" y="977900"/>
          <p14:tracePt t="40672" x="4083050" y="977900"/>
          <p14:tracePt t="40689" x="4102100" y="977900"/>
          <p14:tracePt t="40705" x="4114800" y="977900"/>
          <p14:tracePt t="40722" x="4127500" y="977900"/>
          <p14:tracePt t="40739" x="4140200" y="977900"/>
          <p14:tracePt t="40755" x="4146550" y="971550"/>
          <p14:tracePt t="40772" x="4159250" y="971550"/>
          <p14:tracePt t="40789" x="4178300" y="971550"/>
          <p14:tracePt t="40805" x="4191000" y="971550"/>
          <p14:tracePt t="40822" x="4229100" y="971550"/>
          <p14:tracePt t="40838" x="4267200" y="971550"/>
          <p14:tracePt t="40855" x="4292600" y="977900"/>
          <p14:tracePt t="40872" x="4343400" y="977900"/>
          <p14:tracePt t="40888" x="4381500" y="977900"/>
          <p14:tracePt t="40905" x="4419600" y="977900"/>
          <p14:tracePt t="40922" x="4445000" y="977900"/>
          <p14:tracePt t="40938" x="4464050" y="971550"/>
          <p14:tracePt t="40955" x="4489450" y="965200"/>
          <p14:tracePt t="40972" x="4502150" y="965200"/>
          <p14:tracePt t="40988" x="4514850" y="965200"/>
          <p14:tracePt t="41005" x="4559300" y="958850"/>
          <p14:tracePt t="41022" x="4597400" y="952500"/>
          <p14:tracePt t="41038" x="4629150" y="946150"/>
          <p14:tracePt t="41055" x="4667250" y="939800"/>
          <p14:tracePt t="41072" x="4699000" y="933450"/>
          <p14:tracePt t="41088" x="4724400" y="927100"/>
          <p14:tracePt t="41105" x="4749800" y="920750"/>
          <p14:tracePt t="41121" x="4781550" y="914400"/>
          <p14:tracePt t="41138" x="4806950" y="908050"/>
          <p14:tracePt t="41155" x="4851400" y="895350"/>
          <p14:tracePt t="41171" x="4857750" y="889000"/>
          <p14:tracePt t="41188" x="4864100" y="882650"/>
          <p14:tracePt t="41205" x="4870450" y="882650"/>
          <p14:tracePt t="41221" x="4876800" y="882650"/>
          <p14:tracePt t="41238" x="4883150" y="882650"/>
          <p14:tracePt t="41271" x="4895850" y="882650"/>
          <p14:tracePt t="41288" x="4902200" y="876300"/>
          <p14:tracePt t="41305" x="4914900" y="876300"/>
          <p14:tracePt t="41321" x="4914900" y="869950"/>
          <p14:tracePt t="41338" x="4921250" y="869950"/>
          <p14:tracePt t="41355" x="4927600" y="869950"/>
          <p14:tracePt t="41656" x="4933950" y="869950"/>
          <p14:tracePt t="41663" x="4940300" y="869950"/>
          <p14:tracePt t="41679" x="4946650" y="869950"/>
          <p14:tracePt t="41688" x="4953000" y="869950"/>
          <p14:tracePt t="41704" x="4959350" y="869950"/>
          <p14:tracePt t="41721" x="4972050" y="869950"/>
          <p14:tracePt t="41738" x="4978400" y="869950"/>
          <p14:tracePt t="41754" x="4997450" y="869950"/>
          <p14:tracePt t="41771" x="5029200" y="869950"/>
          <p14:tracePt t="41788" x="5067300" y="869950"/>
          <p14:tracePt t="41804" x="5099050" y="869950"/>
          <p14:tracePt t="41821" x="5124450" y="876300"/>
          <p14:tracePt t="41837" x="5137150" y="876300"/>
          <p14:tracePt t="41854" x="5149850" y="876300"/>
          <p14:tracePt t="41871" x="5175250" y="876300"/>
          <p14:tracePt t="41887" x="5219700" y="876300"/>
          <p14:tracePt t="41904" x="5270500" y="876300"/>
          <p14:tracePt t="41921" x="5359400" y="876300"/>
          <p14:tracePt t="41937" x="5473700" y="863600"/>
          <p14:tracePt t="41954" x="5511800" y="863600"/>
          <p14:tracePt t="41971" x="5530850" y="863600"/>
          <p14:tracePt t="41987" x="5543550" y="863600"/>
          <p14:tracePt t="42004" x="5575300" y="863600"/>
          <p14:tracePt t="42021" x="5613400" y="863600"/>
          <p14:tracePt t="42037" x="5657850" y="869950"/>
          <p14:tracePt t="42054" x="5689600" y="882650"/>
          <p14:tracePt t="42071" x="5702300" y="882650"/>
          <p14:tracePt t="42104" x="5708650" y="882650"/>
          <p14:tracePt t="42121" x="5715000" y="882650"/>
          <p14:tracePt t="42137" x="5746750" y="889000"/>
          <p14:tracePt t="42154" x="5772150" y="901700"/>
          <p14:tracePt t="42171" x="5797550" y="901700"/>
          <p14:tracePt t="42187" x="5810250" y="901700"/>
          <p14:tracePt t="42204" x="5816600" y="901700"/>
          <p14:tracePt t="42329" x="5822950" y="901700"/>
          <p14:tracePt t="42337" x="5835650" y="908050"/>
          <p14:tracePt t="42345" x="5854700" y="914400"/>
          <p14:tracePt t="42354" x="5873750" y="914400"/>
          <p14:tracePt t="42370" x="5886450" y="920750"/>
          <p14:tracePt t="42387" x="5892800" y="927100"/>
          <p14:tracePt t="42404" x="5899150" y="927100"/>
          <p14:tracePt t="42420" x="5905500" y="927100"/>
          <p14:tracePt t="42439" x="5911850" y="927100"/>
          <p14:tracePt t="42463" x="5918200" y="927100"/>
          <p14:tracePt t="42941" x="5911850" y="933450"/>
          <p14:tracePt t="42949" x="5861050" y="946150"/>
          <p14:tracePt t="42957" x="5791200" y="958850"/>
          <p14:tracePt t="42970" x="5721350" y="965200"/>
          <p14:tracePt t="42986" x="5537200" y="984250"/>
          <p14:tracePt t="43003" x="5175250" y="1003300"/>
          <p14:tracePt t="43020" x="4883150" y="984250"/>
          <p14:tracePt t="43036" x="4476750" y="952500"/>
          <p14:tracePt t="43053" x="4044950" y="952500"/>
          <p14:tracePt t="43070" x="3702050" y="908050"/>
          <p14:tracePt t="43086" x="3448050" y="895350"/>
          <p14:tracePt t="43103" x="3238500" y="901700"/>
          <p14:tracePt t="43120" x="3067050" y="901700"/>
          <p14:tracePt t="43136" x="2921000" y="914400"/>
          <p14:tracePt t="43155" x="2768600" y="927100"/>
          <p14:tracePt t="43170" x="2673350" y="927100"/>
          <p14:tracePt t="43186" x="2552700" y="939800"/>
          <p14:tracePt t="43203" x="2425700" y="946150"/>
          <p14:tracePt t="43220" x="2279650" y="984250"/>
          <p14:tracePt t="43237" x="2171700" y="1028700"/>
          <p14:tracePt t="43253" x="2082800" y="1073150"/>
          <p14:tracePt t="43270" x="2032000" y="1111250"/>
          <p14:tracePt t="43286" x="1987550" y="1149350"/>
          <p14:tracePt t="43303" x="1905000" y="1193800"/>
          <p14:tracePt t="43320" x="1809750" y="1238250"/>
          <p14:tracePt t="43336" x="1714500" y="1295400"/>
          <p14:tracePt t="43353" x="1631950" y="1352550"/>
          <p14:tracePt t="43370" x="1555750" y="1403350"/>
          <p14:tracePt t="43386" x="1473200" y="1447800"/>
          <p14:tracePt t="43403" x="1403350" y="1485900"/>
          <p14:tracePt t="43420" x="1365250" y="1504950"/>
          <p14:tracePt t="43436" x="1346200" y="1517650"/>
          <p14:tracePt t="43453" x="1327150" y="1524000"/>
          <p14:tracePt t="43470" x="1301750" y="1536700"/>
          <p14:tracePt t="43486" x="1263650" y="1549400"/>
          <p14:tracePt t="43503" x="1219200" y="1562100"/>
          <p14:tracePt t="43519" x="1174750" y="1568450"/>
          <p14:tracePt t="43536" x="1143000" y="1581150"/>
          <p14:tracePt t="43553" x="1092200" y="1581150"/>
          <p14:tracePt t="43569" x="1079500" y="1581150"/>
          <p14:tracePt t="43586" x="1066800" y="1574800"/>
          <p14:tracePt t="43619" x="1066800" y="1568450"/>
          <p14:tracePt t="43701" x="1073150" y="1562100"/>
          <p14:tracePt t="43709" x="1092200" y="1549400"/>
          <p14:tracePt t="43719" x="1117600" y="1543050"/>
          <p14:tracePt t="43736" x="1193800" y="1536700"/>
          <p14:tracePt t="43753" x="1263650" y="1543050"/>
          <p14:tracePt t="43769" x="1320800" y="1549400"/>
          <p14:tracePt t="43786" x="1371600" y="1562100"/>
          <p14:tracePt t="43803" x="1435100" y="1574800"/>
          <p14:tracePt t="43819" x="1473200" y="1587500"/>
          <p14:tracePt t="43836" x="1524000" y="1606550"/>
          <p14:tracePt t="43852" x="1574800" y="1619250"/>
          <p14:tracePt t="43869" x="1651000" y="1619250"/>
          <p14:tracePt t="43886" x="1758950" y="1619250"/>
          <p14:tracePt t="43902" x="1898650" y="1619250"/>
          <p14:tracePt t="43919" x="2051050" y="1651000"/>
          <p14:tracePt t="43921" x="2133600" y="1657350"/>
          <p14:tracePt t="43936" x="2209800" y="1670050"/>
          <p14:tracePt t="43952" x="2349500" y="1663700"/>
          <p14:tracePt t="43969" x="2476500" y="1657350"/>
          <p14:tracePt t="43986" x="2520950" y="1644650"/>
          <p14:tracePt t="44002" x="2527300" y="1644650"/>
          <p14:tracePt t="44055" x="2533650" y="1644650"/>
          <p14:tracePt t="44061" x="2546350" y="1644650"/>
          <p14:tracePt t="44069" x="2552700" y="1644650"/>
          <p14:tracePt t="44086" x="2578100" y="1638300"/>
          <p14:tracePt t="44102" x="2597150" y="1625600"/>
          <p14:tracePt t="44119" x="2616200" y="1619250"/>
          <p14:tracePt t="44136" x="2647950" y="1606550"/>
          <p14:tracePt t="44152" x="2667000" y="1593850"/>
          <p14:tracePt t="44169" x="2705100" y="1581150"/>
          <p14:tracePt t="44186" x="2736850" y="1568450"/>
          <p14:tracePt t="44202" x="2781300" y="1562100"/>
          <p14:tracePt t="44219" x="2832100" y="1543050"/>
          <p14:tracePt t="44236" x="2863850" y="1530350"/>
          <p14:tracePt t="44252" x="2901950" y="1517650"/>
          <p14:tracePt t="44269" x="2933700" y="1504950"/>
          <p14:tracePt t="44286" x="2978150" y="1479550"/>
          <p14:tracePt t="44302" x="3035300" y="1447800"/>
          <p14:tracePt t="44319" x="3067050" y="1416050"/>
          <p14:tracePt t="44335" x="3105150" y="1397000"/>
          <p14:tracePt t="44352" x="3130550" y="1371600"/>
          <p14:tracePt t="44369" x="3143250" y="1371600"/>
          <p14:tracePt t="44385" x="3143250" y="1365250"/>
          <p14:tracePt t="44402" x="3149600" y="1365250"/>
          <p14:tracePt t="44493" x="3155950" y="1365250"/>
          <p14:tracePt t="44571" x="3162300" y="1365250"/>
          <p14:tracePt t="45089" x="3168650" y="1365250"/>
          <p14:tracePt t="45097" x="3175000" y="1365250"/>
          <p14:tracePt t="45114" x="3175000" y="1371600"/>
          <p14:tracePt t="45121" x="3181350" y="1371600"/>
          <p14:tracePt t="45135" x="3187700" y="1377950"/>
          <p14:tracePt t="45175" x="3194050" y="1377950"/>
          <p14:tracePt t="45191" x="3200400" y="1377950"/>
          <p14:tracePt t="45215" x="3206750" y="1384300"/>
          <p14:tracePt t="45223" x="3213100" y="1384300"/>
          <p14:tracePt t="45235" x="3219450" y="1384300"/>
          <p14:tracePt t="45251" x="3225800" y="1390650"/>
          <p14:tracePt t="45268" x="3232150" y="1397000"/>
          <p14:tracePt t="45285" x="3251200" y="1397000"/>
          <p14:tracePt t="45301" x="3263900" y="1397000"/>
          <p14:tracePt t="45318" x="3276600" y="1397000"/>
          <p14:tracePt t="45335" x="3282950" y="1397000"/>
          <p14:tracePt t="45351" x="3295650" y="1397000"/>
          <p14:tracePt t="45368" x="3302000" y="1397000"/>
          <p14:tracePt t="45401" x="3308350" y="1397000"/>
          <p14:tracePt t="45527" x="3314700" y="1397000"/>
          <p14:tracePt t="45543" x="3321050" y="1397000"/>
          <p14:tracePt t="45551" x="3327400" y="1397000"/>
          <p14:tracePt t="45559" x="3333750" y="1397000"/>
          <p14:tracePt t="45576" x="3340100" y="1397000"/>
          <p14:tracePt t="45584" x="3346450" y="1397000"/>
          <p14:tracePt t="45601" x="3352800" y="1397000"/>
          <p14:tracePt t="45780" x="3359150" y="1397000"/>
          <p14:tracePt t="45787" x="3365500" y="1397000"/>
          <p14:tracePt t="45803" x="3371850" y="1397000"/>
          <p14:tracePt t="45811" x="3378200" y="1397000"/>
          <p14:tracePt t="45826" x="3384550" y="1397000"/>
          <p14:tracePt t="45834" x="3390900" y="1397000"/>
          <p14:tracePt t="45851" x="3397250" y="1397000"/>
          <p14:tracePt t="45867" x="3409950" y="1397000"/>
          <p14:tracePt t="45884" x="3422650" y="1397000"/>
          <p14:tracePt t="45901" x="3429000" y="1397000"/>
          <p14:tracePt t="45917" x="3441700" y="1397000"/>
          <p14:tracePt t="45967" x="3448050" y="1397000"/>
          <p14:tracePt t="47237" x="3517900" y="1409700"/>
          <p14:tracePt t="47245" x="3695700" y="1473200"/>
          <p14:tracePt t="47253" x="3892550" y="1549400"/>
          <p14:tracePt t="47266" x="4108450" y="1600200"/>
          <p14:tracePt t="47283" x="4533900" y="1619250"/>
          <p14:tracePt t="47299" x="4667250" y="1612900"/>
          <p14:tracePt t="47316" x="4686300" y="1606550"/>
          <p14:tracePt t="47333" x="4692650" y="1606550"/>
          <p14:tracePt t="47393" x="4692650" y="1600200"/>
          <p14:tracePt t="47409" x="4705350" y="1600200"/>
          <p14:tracePt t="47418" x="4711700" y="1600200"/>
          <p14:tracePt t="47441" x="4718050" y="1593850"/>
          <p14:tracePt t="47449" x="4724400" y="1593850"/>
          <p14:tracePt t="47457" x="4730750" y="1587500"/>
          <p14:tracePt t="47471" x="4737100" y="1581150"/>
          <p14:tracePt t="47483" x="4743450" y="1581150"/>
          <p14:tracePt t="47499" x="4743450" y="1568450"/>
          <p14:tracePt t="47516" x="4756150" y="1568450"/>
          <p14:tracePt t="47533" x="4762500" y="1562100"/>
          <p14:tracePt t="47549" x="4768850" y="1555750"/>
          <p14:tracePt t="47566" x="4775200" y="1543050"/>
          <p14:tracePt t="47583" x="4794250" y="1530350"/>
          <p14:tracePt t="47599" x="4800600" y="1511300"/>
          <p14:tracePt t="47616" x="4819650" y="1479550"/>
          <p14:tracePt t="47633" x="4832350" y="1460500"/>
          <p14:tracePt t="47649" x="4838700" y="1441450"/>
          <p14:tracePt t="47666" x="4851400" y="1428750"/>
          <p14:tracePt t="47682" x="4857750" y="1422400"/>
          <p14:tracePt t="47699" x="4876800" y="1403350"/>
          <p14:tracePt t="47716" x="4895850" y="1390650"/>
          <p14:tracePt t="47732" x="4908550" y="1384300"/>
          <p14:tracePt t="47749" x="4914900" y="1377950"/>
          <p14:tracePt t="47782" x="4927600" y="1377950"/>
          <p14:tracePt t="47799" x="4940300" y="1377950"/>
          <p14:tracePt t="47816" x="4965700" y="1377950"/>
          <p14:tracePt t="47832" x="4997450" y="1377950"/>
          <p14:tracePt t="47849" x="5016500" y="1377950"/>
          <p14:tracePt t="47866" x="5035550" y="1377950"/>
          <p14:tracePt t="47882" x="5073650" y="1377950"/>
          <p14:tracePt t="47899" x="5124450" y="1384300"/>
          <p14:tracePt t="47916" x="5181600" y="1397000"/>
          <p14:tracePt t="47932" x="5251450" y="1403350"/>
          <p14:tracePt t="47949" x="5308600" y="1409700"/>
          <p14:tracePt t="47965" x="5372100" y="1416050"/>
          <p14:tracePt t="47982" x="5384800" y="1416050"/>
          <p14:tracePt t="47999" x="5391150" y="1416050"/>
          <p14:tracePt t="48016" x="5397500" y="1416050"/>
          <p14:tracePt t="48139" x="5403850" y="1416050"/>
          <p14:tracePt t="48875" x="5403850" y="1422400"/>
          <p14:tracePt t="48892" x="5397500" y="1422400"/>
          <p14:tracePt t="48899" x="5397500" y="1428750"/>
          <p14:tracePt t="48915" x="5391150" y="1428750"/>
          <p14:tracePt t="49025" x="5391150" y="1435100"/>
          <p14:tracePt t="50789" x="5372100" y="1466850"/>
          <p14:tracePt t="50795" x="5340350" y="1549400"/>
          <p14:tracePt t="50803" x="5302250" y="1625600"/>
          <p14:tracePt t="50813" x="5251450" y="1727200"/>
          <p14:tracePt t="50830" x="5124450" y="2044700"/>
          <p14:tracePt t="50846" x="5067300" y="2432050"/>
          <p14:tracePt t="50863" x="5029200" y="2774950"/>
          <p14:tracePt t="50880" x="5022850" y="3028950"/>
          <p14:tracePt t="50896" x="5035550" y="3257550"/>
          <p14:tracePt t="50913" x="5041900" y="3479800"/>
          <p14:tracePt t="50930" x="5041900" y="3568700"/>
          <p14:tracePt t="50946" x="5029200" y="3657600"/>
          <p14:tracePt t="50963" x="5010150" y="3746500"/>
          <p14:tracePt t="50979" x="4997450" y="3835400"/>
          <p14:tracePt t="50996" x="4984750" y="3905250"/>
          <p14:tracePt t="51013" x="4965700" y="3994150"/>
          <p14:tracePt t="51029" x="4946650" y="4095750"/>
          <p14:tracePt t="51046" x="4895850" y="4191000"/>
          <p14:tracePt t="51063" x="4845050" y="4292600"/>
          <p14:tracePt t="51079" x="4832350" y="4318000"/>
          <p14:tracePt t="51096" x="4826000" y="4324350"/>
          <p14:tracePt t="51133" x="4819650" y="4324350"/>
          <p14:tracePt t="55014" x="4813300" y="4330700"/>
          <p14:tracePt t="55031" x="4806950" y="4337050"/>
          <p14:tracePt t="55037" x="4781550" y="4337050"/>
          <p14:tracePt t="55045" x="4762500" y="4343400"/>
          <p14:tracePt t="55060" x="4743450" y="4343400"/>
          <p14:tracePt t="55076" x="4667250" y="4343400"/>
          <p14:tracePt t="55093" x="4406900" y="4356100"/>
          <p14:tracePt t="55111" x="4273550" y="4362450"/>
          <p14:tracePt t="55126" x="4146550" y="4362450"/>
          <p14:tracePt t="55143" x="3994150" y="4343400"/>
          <p14:tracePt t="55161" x="3867150" y="4330700"/>
          <p14:tracePt t="55176" x="3746500" y="4311650"/>
          <p14:tracePt t="55193" x="3594100" y="4292600"/>
          <p14:tracePt t="55209" x="3473450" y="4273550"/>
          <p14:tracePt t="55226" x="3340100" y="4241800"/>
          <p14:tracePt t="55243" x="3200400" y="4216400"/>
          <p14:tracePt t="55259" x="3092450" y="4203700"/>
          <p14:tracePt t="55276" x="3003550" y="4184650"/>
          <p14:tracePt t="55293" x="2914650" y="4171950"/>
          <p14:tracePt t="55310" x="2838450" y="4159250"/>
          <p14:tracePt t="55326" x="2755900" y="4140200"/>
          <p14:tracePt t="55343" x="2603500" y="4108450"/>
          <p14:tracePt t="55360" x="2470150" y="4089400"/>
          <p14:tracePt t="55376" x="2343150" y="4051300"/>
          <p14:tracePt t="55393" x="2209800" y="4013200"/>
          <p14:tracePt t="55410" x="2089150" y="3987800"/>
          <p14:tracePt t="55427" x="1943100" y="3956050"/>
          <p14:tracePt t="55429" x="1898650" y="3949700"/>
          <p14:tracePt t="55443" x="1847850" y="3937000"/>
          <p14:tracePt t="55460" x="1758950" y="3924300"/>
          <p14:tracePt t="55476" x="1682750" y="3924300"/>
          <p14:tracePt t="55493" x="1562100" y="3924300"/>
          <p14:tracePt t="55509" x="1504950" y="3924300"/>
          <p14:tracePt t="55526" x="1460500" y="3924300"/>
          <p14:tracePt t="55543" x="1403350" y="3924300"/>
          <p14:tracePt t="55560" x="1346200" y="3937000"/>
          <p14:tracePt t="55576" x="1295400" y="3949700"/>
          <p14:tracePt t="55593" x="1212850" y="3968750"/>
          <p14:tracePt t="55609" x="1168400" y="3981450"/>
          <p14:tracePt t="55625" x="1136650" y="3994150"/>
          <p14:tracePt t="55642" x="1098550" y="4000500"/>
          <p14:tracePt t="55659" x="1073150" y="4006850"/>
          <p14:tracePt t="55675" x="1035050" y="4019550"/>
          <p14:tracePt t="55692" x="1003300" y="4038600"/>
          <p14:tracePt t="55709" x="965200" y="4051300"/>
          <p14:tracePt t="55725" x="952500" y="4057650"/>
          <p14:tracePt t="55742" x="939800" y="4070350"/>
          <p14:tracePt t="55759" x="939800" y="4076700"/>
          <p14:tracePt t="55775" x="933450" y="4076700"/>
          <p14:tracePt t="57375" x="933450" y="4089400"/>
          <p14:tracePt t="57382" x="939800" y="4114800"/>
          <p14:tracePt t="57391" x="946150" y="4159250"/>
          <p14:tracePt t="57408" x="958850" y="4267200"/>
          <p14:tracePt t="57425" x="977900" y="4375150"/>
          <p14:tracePt t="57441" x="990600" y="4464050"/>
          <p14:tracePt t="57445" x="990600" y="4502150"/>
          <p14:tracePt t="57458" x="996950" y="4533900"/>
          <p14:tracePt t="57476" x="1009650" y="4635500"/>
          <p14:tracePt t="57491" x="1009650" y="4692650"/>
          <p14:tracePt t="57508" x="1009650" y="4762500"/>
          <p14:tracePt t="57525" x="1009650" y="4832350"/>
          <p14:tracePt t="57541" x="1003300" y="4883150"/>
          <p14:tracePt t="57558" x="996950" y="4914900"/>
          <p14:tracePt t="57575" x="996950" y="4946650"/>
          <p14:tracePt t="57591" x="996950" y="4978400"/>
          <p14:tracePt t="57608" x="996950" y="4984750"/>
          <p14:tracePt t="57624" x="996950" y="4991100"/>
          <p14:tracePt t="57641" x="996950" y="5010150"/>
          <p14:tracePt t="57674" x="990600" y="5022850"/>
          <p14:tracePt t="57691" x="984250" y="5035550"/>
          <p14:tracePt t="57708" x="977900" y="5048250"/>
          <p14:tracePt t="57725" x="971550" y="5073650"/>
          <p14:tracePt t="57741" x="965200" y="5092700"/>
          <p14:tracePt t="57758" x="958850" y="5099050"/>
          <p14:tracePt t="58611" x="984250" y="5060950"/>
          <p14:tracePt t="58619" x="1028700" y="4997450"/>
          <p14:tracePt t="58628" x="1060450" y="4927600"/>
          <p14:tracePt t="58640" x="1092200" y="4851400"/>
          <p14:tracePt t="58657" x="1168400" y="4705350"/>
          <p14:tracePt t="58674" x="1238250" y="4591050"/>
          <p14:tracePt t="58690" x="1327150" y="4483100"/>
          <p14:tracePt t="58707" x="1365250" y="4432300"/>
          <p14:tracePt t="58724" x="1397000" y="4394200"/>
          <p14:tracePt t="58740" x="1428750" y="4349750"/>
          <p14:tracePt t="58757" x="1460500" y="4318000"/>
          <p14:tracePt t="58774" x="1466850" y="4305300"/>
          <p14:tracePt t="58790" x="1479550" y="4292600"/>
          <p14:tracePt t="58807" x="1485900" y="4279900"/>
          <p14:tracePt t="58824" x="1498600" y="4260850"/>
          <p14:tracePt t="58840" x="1504950" y="4235450"/>
          <p14:tracePt t="58857" x="1517650" y="4197350"/>
          <p14:tracePt t="58873" x="1530350" y="4184650"/>
          <p14:tracePt t="58890" x="1530350" y="4171950"/>
          <p14:tracePt t="58907" x="1530350" y="4165600"/>
          <p14:tracePt t="58924" x="1530350" y="4159250"/>
          <p14:tracePt t="58940" x="1536700" y="4159250"/>
          <p14:tracePt t="58958" x="1536700" y="4140200"/>
          <p14:tracePt t="58973" x="1536700" y="4133850"/>
          <p14:tracePt t="58990" x="1536700" y="4127500"/>
          <p14:tracePt t="59007" x="1536700" y="4121150"/>
          <p14:tracePt t="59040" x="1536700" y="4114800"/>
          <p14:tracePt t="59057" x="1536700" y="4108450"/>
          <p14:tracePt t="59073" x="1536700" y="4095750"/>
          <p14:tracePt t="59530" x="1543050" y="4095750"/>
          <p14:tracePt t="59538" x="1549400" y="4095750"/>
          <p14:tracePt t="59554" x="1555750" y="4102100"/>
          <p14:tracePt t="59562" x="1562100" y="4102100"/>
          <p14:tracePt t="59573" x="1562100" y="4108450"/>
          <p14:tracePt t="59589" x="1574800" y="4114800"/>
          <p14:tracePt t="59606" x="1587500" y="4121150"/>
          <p14:tracePt t="59623" x="1638300" y="4140200"/>
          <p14:tracePt t="59639" x="1676400" y="4152900"/>
          <p14:tracePt t="59656" x="1708150" y="4165600"/>
          <p14:tracePt t="59673" x="1739900" y="4171950"/>
          <p14:tracePt t="59689" x="1771650" y="4178300"/>
          <p14:tracePt t="59706" x="1784350" y="4178300"/>
          <p14:tracePt t="59723" x="1803400" y="4178300"/>
          <p14:tracePt t="59739" x="1809750" y="4178300"/>
          <p14:tracePt t="59756" x="1816100" y="4178300"/>
          <p14:tracePt t="60682" x="1822450" y="4178300"/>
          <p14:tracePt t="60698" x="1835150" y="4178300"/>
          <p14:tracePt t="60708" x="1860550" y="4171950"/>
          <p14:tracePt t="60713" x="1905000" y="4171950"/>
          <p14:tracePt t="60722" x="1943100" y="4171950"/>
          <p14:tracePt t="60738" x="2044700" y="4178300"/>
          <p14:tracePt t="60755" x="2114550" y="4191000"/>
          <p14:tracePt t="60772" x="2171700" y="4197350"/>
          <p14:tracePt t="60788" x="2222500" y="4210050"/>
          <p14:tracePt t="60805" x="2266950" y="4216400"/>
          <p14:tracePt t="60822" x="2305050" y="4216400"/>
          <p14:tracePt t="60838" x="2311400" y="4216400"/>
          <p14:tracePt t="60893" x="2311400" y="4222750"/>
          <p14:tracePt t="60940" x="2317750" y="4222750"/>
          <p14:tracePt t="60956" x="2324100" y="4222750"/>
          <p14:tracePt t="60965" x="2336800" y="4222750"/>
          <p14:tracePt t="60973" x="2343150" y="4222750"/>
          <p14:tracePt t="60988" x="2387600" y="4210050"/>
          <p14:tracePt t="61005" x="2463800" y="4210050"/>
          <p14:tracePt t="61022" x="2514600" y="4210050"/>
          <p14:tracePt t="61038" x="2603500" y="4197350"/>
          <p14:tracePt t="61055" x="2692400" y="4184650"/>
          <p14:tracePt t="61072" x="2743200" y="4171950"/>
          <p14:tracePt t="61088" x="2762250" y="4165600"/>
          <p14:tracePt t="61568" x="2787650" y="4140200"/>
          <p14:tracePt t="61576" x="2863850" y="4102100"/>
          <p14:tracePt t="61588" x="2965450" y="4064000"/>
          <p14:tracePt t="61604" x="3429000" y="3949700"/>
          <p14:tracePt t="61621" x="4476750" y="3536950"/>
          <p14:tracePt t="61638" x="5321300" y="3117850"/>
          <p14:tracePt t="61656" x="5924550" y="2819400"/>
          <p14:tracePt t="61673" x="6159500" y="2717800"/>
          <p14:tracePt t="61689" x="6235700" y="2667000"/>
          <p14:tracePt t="61704" x="6273800" y="2628900"/>
          <p14:tracePt t="61721" x="6305550" y="2609850"/>
          <p14:tracePt t="61738" x="6337300" y="2590800"/>
          <p14:tracePt t="61754" x="6375400" y="2571750"/>
          <p14:tracePt t="61771" x="6445250" y="2520950"/>
          <p14:tracePt t="61788" x="6483350" y="2495550"/>
          <p14:tracePt t="61804" x="6515100" y="2476500"/>
          <p14:tracePt t="61821" x="6559550" y="2457450"/>
          <p14:tracePt t="61838" x="6623050" y="2413000"/>
          <p14:tracePt t="61854" x="6769100" y="2362200"/>
          <p14:tracePt t="61871" x="6902450" y="2317750"/>
          <p14:tracePt t="61888" x="7004050" y="2247900"/>
          <p14:tracePt t="61904" x="7010400" y="2241550"/>
          <p14:tracePt t="61921" x="7016750" y="2235200"/>
          <p14:tracePt t="61937" x="7016750" y="2228850"/>
          <p14:tracePt t="61954" x="7016750" y="2222500"/>
          <p14:tracePt t="61971" x="7016750" y="2216150"/>
          <p14:tracePt t="62117" x="7035800" y="2209800"/>
          <p14:tracePt t="62124" x="7035800" y="2203450"/>
          <p14:tracePt t="62137" x="7048500" y="2197100"/>
          <p14:tracePt t="62154" x="7073900" y="2184400"/>
          <p14:tracePt t="62171" x="7131050" y="2146300"/>
          <p14:tracePt t="62187" x="7150100" y="2120900"/>
          <p14:tracePt t="62204" x="7162800" y="2108200"/>
          <p14:tracePt t="62221" x="7169150" y="2101850"/>
          <p14:tracePt t="62237" x="7169150" y="2095500"/>
          <p14:tracePt t="62254" x="7169150" y="2089150"/>
          <p14:tracePt t="62271" x="7175500" y="2082800"/>
          <p14:tracePt t="62287" x="7181850" y="2070100"/>
          <p14:tracePt t="62304" x="7188200" y="2063750"/>
          <p14:tracePt t="62320" x="7200900" y="2057400"/>
          <p14:tracePt t="62338" x="7200900" y="2044700"/>
          <p14:tracePt t="62371" x="7207250" y="2038350"/>
          <p14:tracePt t="62388" x="7219950" y="2025650"/>
          <p14:tracePt t="62403" x="7232650" y="2006600"/>
          <p14:tracePt t="62420" x="7232650" y="1955800"/>
          <p14:tracePt t="62437" x="7175500" y="1816100"/>
          <p14:tracePt t="62454" x="7080250" y="1746250"/>
          <p14:tracePt t="62470" x="6985000" y="1676400"/>
          <p14:tracePt t="62487" x="6896100" y="1612900"/>
          <p14:tracePt t="62504" x="6858000" y="1587500"/>
          <p14:tracePt t="62520" x="6851650" y="1581150"/>
          <p14:tracePt t="62562" x="6845300" y="1581150"/>
          <p14:tracePt t="62571" x="6826250" y="1581150"/>
          <p14:tracePt t="62587" x="6781800" y="1581150"/>
          <p14:tracePt t="62604" x="6705600" y="1581150"/>
          <p14:tracePt t="62620" x="6616700" y="1568450"/>
          <p14:tracePt t="62637" x="6527800" y="1568450"/>
          <p14:tracePt t="62654" x="6477000" y="1568450"/>
          <p14:tracePt t="62670" x="6426200" y="1568450"/>
          <p14:tracePt t="62687" x="6400800" y="1568450"/>
          <p14:tracePt t="62704" x="6388100" y="1568450"/>
          <p14:tracePt t="62720" x="6375400" y="1562100"/>
          <p14:tracePt t="62737" x="6337300" y="1562100"/>
          <p14:tracePt t="62753" x="6305550" y="1562100"/>
          <p14:tracePt t="62770" x="6261100" y="1562100"/>
          <p14:tracePt t="62787" x="6197600" y="1568450"/>
          <p14:tracePt t="62803" x="6153150" y="1574800"/>
          <p14:tracePt t="62820" x="6121400" y="1574800"/>
          <p14:tracePt t="62837" x="6108700" y="1574800"/>
          <p14:tracePt t="63113" x="6121400" y="1568450"/>
          <p14:tracePt t="63119" x="6127750" y="1562100"/>
          <p14:tracePt t="63127" x="6146800" y="1555750"/>
          <p14:tracePt t="63136" x="6172200" y="1549400"/>
          <p14:tracePt t="63153" x="6223000" y="1543050"/>
          <p14:tracePt t="63170" x="6280150" y="1517650"/>
          <p14:tracePt t="63187" x="6330950" y="1504950"/>
          <p14:tracePt t="63203" x="6388100" y="1498600"/>
          <p14:tracePt t="63220" x="6419850" y="1485900"/>
          <p14:tracePt t="63236" x="6470650" y="1485900"/>
          <p14:tracePt t="63253" x="6515100" y="1479550"/>
          <p14:tracePt t="63270" x="6553200" y="1479550"/>
          <p14:tracePt t="63287" x="6604000" y="1473200"/>
          <p14:tracePt t="63303" x="6648450" y="1473200"/>
          <p14:tracePt t="63320" x="6686550" y="1473200"/>
          <p14:tracePt t="63336" x="6718300" y="1473200"/>
          <p14:tracePt t="63353" x="6794500" y="1479550"/>
          <p14:tracePt t="63369" x="6838950" y="1492250"/>
          <p14:tracePt t="63386" x="6889750" y="1492250"/>
          <p14:tracePt t="63403" x="6921500" y="1498600"/>
          <p14:tracePt t="63420" x="6953250" y="1504950"/>
          <p14:tracePt t="63437" x="6972300" y="1504950"/>
          <p14:tracePt t="63453" x="6991350" y="1511300"/>
          <p14:tracePt t="63455" x="7004050" y="1517650"/>
          <p14:tracePt t="63470" x="7023100" y="1524000"/>
          <p14:tracePt t="63487" x="7080250" y="1536700"/>
          <p14:tracePt t="63503" x="7131050" y="1549400"/>
          <p14:tracePt t="63520" x="7169150" y="1562100"/>
          <p14:tracePt t="63537" x="7200900" y="1568450"/>
          <p14:tracePt t="63554" x="7213600" y="1568450"/>
          <p14:tracePt t="63570" x="7245350" y="1581150"/>
          <p14:tracePt t="63587" x="7289800" y="1587500"/>
          <p14:tracePt t="63602" x="7366000" y="1600200"/>
          <p14:tracePt t="63619" x="7454900" y="1619250"/>
          <p14:tracePt t="63636" x="7524750" y="1631950"/>
          <p14:tracePt t="63653" x="7537450" y="1631950"/>
          <p14:tracePt t="63669" x="7550150" y="1638300"/>
          <p14:tracePt t="63686" x="7562850" y="1638300"/>
          <p14:tracePt t="63703" x="7594600" y="1644650"/>
          <p14:tracePt t="63719" x="7645400" y="1657350"/>
          <p14:tracePt t="63736" x="7702550" y="1670050"/>
          <p14:tracePt t="63753" x="7753350" y="1682750"/>
          <p14:tracePt t="63769" x="7816850" y="1701800"/>
          <p14:tracePt t="63786" x="7861300" y="1714500"/>
          <p14:tracePt t="63802" x="7899400" y="1720850"/>
          <p14:tracePt t="63819" x="7937500" y="1727200"/>
          <p14:tracePt t="63836" x="7988300" y="1739900"/>
          <p14:tracePt t="63853" x="8020050" y="1746250"/>
          <p14:tracePt t="63869" x="8051800" y="1752600"/>
          <p14:tracePt t="63886" x="8083550" y="1758950"/>
          <p14:tracePt t="63903" x="8102600" y="1765300"/>
          <p14:tracePt t="63919" x="8153400" y="1784350"/>
          <p14:tracePt t="63936" x="8197850" y="1797050"/>
          <p14:tracePt t="63953" x="8223250" y="1797050"/>
          <p14:tracePt t="63969" x="8255000" y="1803400"/>
          <p14:tracePt t="63986" x="8261350" y="1809750"/>
          <p14:tracePt t="64002" x="8267700" y="1809750"/>
          <p14:tracePt t="64076" x="8274050" y="1816100"/>
          <p14:tracePt t="64084" x="8280400" y="1822450"/>
          <p14:tracePt t="64092" x="8286750" y="1822450"/>
          <p14:tracePt t="64102" x="8286750" y="1828800"/>
          <p14:tracePt t="64119" x="8286750" y="1835150"/>
          <p14:tracePt t="64136" x="8286750" y="1854200"/>
          <p14:tracePt t="64152" x="8286750" y="1879600"/>
          <p14:tracePt t="64169" x="8286750" y="1936750"/>
          <p14:tracePt t="64185" x="8280400" y="1987550"/>
          <p14:tracePt t="64202" x="8267700" y="2019300"/>
          <p14:tracePt t="64219" x="8255000" y="2051050"/>
          <p14:tracePt t="64236" x="8242300" y="2070100"/>
          <p14:tracePt t="64252" x="8235950" y="2076450"/>
          <p14:tracePt t="64269" x="8229600" y="2089150"/>
          <p14:tracePt t="64285" x="8223250" y="2095500"/>
          <p14:tracePt t="64302" x="8223250" y="2108200"/>
          <p14:tracePt t="64319" x="8216900" y="2114550"/>
          <p14:tracePt t="64335" x="8210550" y="2127250"/>
          <p14:tracePt t="64352" x="8197850" y="2146300"/>
          <p14:tracePt t="64369" x="8185150" y="2165350"/>
          <p14:tracePt t="64385" x="8178800" y="2190750"/>
          <p14:tracePt t="64402" x="8172450" y="2222500"/>
          <p14:tracePt t="64419" x="8153400" y="2266950"/>
          <p14:tracePt t="64435" x="8147050" y="2298700"/>
          <p14:tracePt t="64452" x="8140700" y="2324100"/>
          <p14:tracePt t="64469" x="8140700" y="2343150"/>
          <p14:tracePt t="64485" x="8140700" y="2368550"/>
          <p14:tracePt t="64502" x="8140700" y="2406650"/>
          <p14:tracePt t="64519" x="8140700" y="2438400"/>
          <p14:tracePt t="64535" x="8140700" y="2463800"/>
          <p14:tracePt t="64552" x="8140700" y="2501900"/>
          <p14:tracePt t="64569" x="8140700" y="2533650"/>
          <p14:tracePt t="64585" x="8140700" y="2584450"/>
          <p14:tracePt t="64602" x="8140700" y="2609850"/>
          <p14:tracePt t="64619" x="8140700" y="2622550"/>
          <p14:tracePt t="64635" x="8140700" y="2641600"/>
          <p14:tracePt t="64652" x="8140700" y="2654300"/>
          <p14:tracePt t="64668" x="8140700" y="2679700"/>
          <p14:tracePt t="64685" x="8140700" y="2743200"/>
          <p14:tracePt t="64702" x="8140700" y="2781300"/>
          <p14:tracePt t="64718" x="8147050" y="2813050"/>
          <p14:tracePt t="64735" x="8147050" y="2851150"/>
          <p14:tracePt t="64752" x="8153400" y="2876550"/>
          <p14:tracePt t="64768" x="8153400" y="2908300"/>
          <p14:tracePt t="64785" x="8153400" y="2952750"/>
          <p14:tracePt t="64802" x="8159750" y="2997200"/>
          <p14:tracePt t="64818" x="8159750" y="3041650"/>
          <p14:tracePt t="64836" x="8166100" y="3092450"/>
          <p14:tracePt t="64852" x="8166100" y="3124200"/>
          <p14:tracePt t="64868" x="8166100" y="3168650"/>
          <p14:tracePt t="64885" x="8166100" y="3200400"/>
          <p14:tracePt t="64901" x="8166100" y="3232150"/>
          <p14:tracePt t="64918" x="8166100" y="3257550"/>
          <p14:tracePt t="64935" x="8159750" y="3282950"/>
          <p14:tracePt t="64952" x="8159750" y="3289300"/>
          <p14:tracePt t="64955" x="8153400" y="3295650"/>
          <p14:tracePt t="64968" x="8147050" y="3302000"/>
          <p14:tracePt t="64985" x="8140700" y="3314700"/>
          <p14:tracePt t="65001" x="8121650" y="3333750"/>
          <p14:tracePt t="65018" x="8108950" y="3365500"/>
          <p14:tracePt t="65035" x="8083550" y="3409950"/>
          <p14:tracePt t="65051" x="8064500" y="3429000"/>
          <p14:tracePt t="65068" x="8058150" y="3441700"/>
          <p14:tracePt t="65086" x="8039100" y="3454400"/>
          <p14:tracePt t="65101" x="8032750" y="3467100"/>
          <p14:tracePt t="65118" x="8020050" y="3479800"/>
          <p14:tracePt t="65135" x="7988300" y="3492500"/>
          <p14:tracePt t="65151" x="7969250" y="3505200"/>
          <p14:tracePt t="65168" x="7950200" y="3505200"/>
          <p14:tracePt t="65185" x="7912100" y="3511550"/>
          <p14:tracePt t="65201" x="7880350" y="3511550"/>
          <p14:tracePt t="65218" x="7842250" y="3511550"/>
          <p14:tracePt t="65235" x="7810500" y="3511550"/>
          <p14:tracePt t="65251" x="7766050" y="3517900"/>
          <p14:tracePt t="65268" x="7740650" y="3524250"/>
          <p14:tracePt t="65285" x="7708900" y="3536950"/>
          <p14:tracePt t="65301" x="7683500" y="3549650"/>
          <p14:tracePt t="65318" x="7645400" y="3562350"/>
          <p14:tracePt t="65335" x="7613650" y="3568700"/>
          <p14:tracePt t="65351" x="7543800" y="3587750"/>
          <p14:tracePt t="65368" x="7499350" y="3587750"/>
          <p14:tracePt t="65385" x="7448550" y="3594100"/>
          <p14:tracePt t="65401" x="7410450" y="3600450"/>
          <p14:tracePt t="65418" x="7391400" y="3606800"/>
          <p14:tracePt t="65435" x="7359650" y="3613150"/>
          <p14:tracePt t="65451" x="7327900" y="3625850"/>
          <p14:tracePt t="65454" x="7308850" y="3632200"/>
          <p14:tracePt t="65468" x="7289800" y="3632200"/>
          <p14:tracePt t="65484" x="7245350" y="3638550"/>
          <p14:tracePt t="65501" x="7124700" y="3638550"/>
          <p14:tracePt t="65518" x="7048500" y="3638550"/>
          <p14:tracePt t="65534" x="6978650" y="3619500"/>
          <p14:tracePt t="65551" x="6921500" y="3613150"/>
          <p14:tracePt t="65568" x="6864350" y="3606800"/>
          <p14:tracePt t="65584" x="6800850" y="3594100"/>
          <p14:tracePt t="65601" x="6743700" y="3587750"/>
          <p14:tracePt t="65618" x="6692900" y="3587750"/>
          <p14:tracePt t="65634" x="6654800" y="3581400"/>
          <p14:tracePt t="65651" x="6578600" y="3575050"/>
          <p14:tracePt t="65668" x="6540500" y="3568700"/>
          <p14:tracePt t="65684" x="6496050" y="3562350"/>
          <p14:tracePt t="65701" x="6445250" y="3549650"/>
          <p14:tracePt t="65718" x="6407150" y="3536950"/>
          <p14:tracePt t="65734" x="6356350" y="3530600"/>
          <p14:tracePt t="65751" x="6286500" y="3511550"/>
          <p14:tracePt t="65769" x="6235700" y="3505200"/>
          <p14:tracePt t="65784" x="6203950" y="3505200"/>
          <p14:tracePt t="65801" x="6159500" y="3492500"/>
          <p14:tracePt t="65817" x="6127750" y="3486150"/>
          <p14:tracePt t="65834" x="6108700" y="3479800"/>
          <p14:tracePt t="65851" x="6102350" y="3473450"/>
          <p14:tracePt t="65867" x="6089650" y="3467100"/>
          <p14:tracePt t="65884" x="6051550" y="3454400"/>
          <p14:tracePt t="65902" x="6019800" y="3441700"/>
          <p14:tracePt t="65920" x="6013450" y="3429000"/>
          <p14:tracePt t="65933" x="6000750" y="3429000"/>
          <p14:tracePt t="65950" x="5994400" y="3416300"/>
          <p14:tracePt t="65968" x="5981700" y="3409950"/>
          <p14:tracePt t="65984" x="5969000" y="3397250"/>
          <p14:tracePt t="66001" x="5962650" y="3378200"/>
          <p14:tracePt t="66017" x="5949950" y="3371850"/>
          <p14:tracePt t="66034" x="5937250" y="3333750"/>
          <p14:tracePt t="66051" x="5937250" y="3295650"/>
          <p14:tracePt t="66068" x="5937250" y="3263900"/>
          <p14:tracePt t="66084" x="5937250" y="3232150"/>
          <p14:tracePt t="66100" x="5937250" y="3187700"/>
          <p14:tracePt t="66117" x="5949950" y="3143250"/>
          <p14:tracePt t="66134" x="5969000" y="3098800"/>
          <p14:tracePt t="66151" x="5994400" y="3048000"/>
          <p14:tracePt t="66168" x="6019800" y="2971800"/>
          <p14:tracePt t="66184" x="6045200" y="2908300"/>
          <p14:tracePt t="66200" x="6057900" y="2851150"/>
          <p14:tracePt t="66217" x="6064250" y="2813050"/>
          <p14:tracePt t="66234" x="6070600" y="2781300"/>
          <p14:tracePt t="66250" x="6083300" y="2743200"/>
          <p14:tracePt t="66267" x="6083300" y="2711450"/>
          <p14:tracePt t="66284" x="6089650" y="2673350"/>
          <p14:tracePt t="66300" x="6089650" y="2635250"/>
          <p14:tracePt t="66317" x="6089650" y="2597150"/>
          <p14:tracePt t="66334" x="6089650" y="2584450"/>
          <p14:tracePt t="66350" x="6089650" y="2571750"/>
          <p14:tracePt t="66383" x="6089650" y="2565400"/>
          <p14:tracePt t="66419" x="6089650" y="2559050"/>
          <p14:tracePt t="66426" x="6083300" y="2552700"/>
          <p14:tracePt t="66442" x="6076950" y="2546350"/>
          <p14:tracePt t="66453" x="6076950" y="2540000"/>
          <p14:tracePt t="66468" x="6076950" y="2533650"/>
          <p14:tracePt t="66483" x="6076950" y="2527300"/>
          <p14:tracePt t="66500" x="6070600" y="2520950"/>
          <p14:tracePt t="66517" x="6064250" y="2508250"/>
          <p14:tracePt t="66534" x="6057900" y="2508250"/>
          <p14:tracePt t="66550" x="6057900" y="2495550"/>
          <p14:tracePt t="66568" x="6051550" y="2489200"/>
          <p14:tracePt t="66584" x="6045200" y="2470150"/>
          <p14:tracePt t="66600" x="6038850" y="2457450"/>
          <p14:tracePt t="66617" x="6038850" y="2451100"/>
          <p14:tracePt t="66633" x="6032500" y="2438400"/>
          <p14:tracePt t="66650" x="6026150" y="2432050"/>
          <p14:tracePt t="66667" x="6026150" y="2425700"/>
          <p14:tracePt t="66683" x="6026150" y="2413000"/>
          <p14:tracePt t="66700" x="6019800" y="2406650"/>
          <p14:tracePt t="66717" x="6013450" y="2393950"/>
          <p14:tracePt t="66733" x="6007100" y="2368550"/>
          <p14:tracePt t="66750" x="6000750" y="2355850"/>
          <p14:tracePt t="66769" x="5988050" y="2336800"/>
          <p14:tracePt t="66784" x="5981700" y="2317750"/>
          <p14:tracePt t="66800" x="5981700" y="2311400"/>
          <p14:tracePt t="66817" x="5981700" y="2305050"/>
          <p14:tracePt t="66833" x="5981700" y="2292350"/>
          <p14:tracePt t="67148" x="5994400" y="2298700"/>
          <p14:tracePt t="67156" x="6007100" y="2305050"/>
          <p14:tracePt t="67166" x="6019800" y="2317750"/>
          <p14:tracePt t="67184" x="6057900" y="2355850"/>
          <p14:tracePt t="67201" x="6146800" y="2444750"/>
          <p14:tracePt t="67216" x="6172200" y="2470150"/>
          <p14:tracePt t="67233" x="6203950" y="2508250"/>
          <p14:tracePt t="69860" x="6203950" y="2527300"/>
          <p14:tracePt t="69869" x="6203950" y="2540000"/>
          <p14:tracePt t="69881" x="6203950" y="2559050"/>
          <p14:tracePt t="69897" x="6203950" y="2603500"/>
          <p14:tracePt t="69914" x="6203950" y="2647950"/>
          <p14:tracePt t="69930" x="6203950" y="2717800"/>
          <p14:tracePt t="69947" x="6203950" y="2768600"/>
          <p14:tracePt t="69964" x="6203950" y="2813050"/>
          <p14:tracePt t="69980" x="6210300" y="2851150"/>
          <p14:tracePt t="69997" x="6216650" y="2882900"/>
          <p14:tracePt t="70014" x="6223000" y="2921000"/>
          <p14:tracePt t="70030" x="6229350" y="2952750"/>
          <p14:tracePt t="70048" x="6235700" y="2971800"/>
          <p14:tracePt t="70064" x="6235700" y="2978150"/>
          <p14:tracePt t="71162" x="6248400" y="2965450"/>
          <p14:tracePt t="71171" x="6254750" y="2946400"/>
          <p14:tracePt t="71179" x="6261100" y="2927350"/>
          <p14:tracePt t="71196" x="6299200" y="2863850"/>
          <p14:tracePt t="71213" x="6343650" y="2749550"/>
          <p14:tracePt t="71229" x="6400800" y="2616200"/>
          <p14:tracePt t="71247" x="6521450" y="2413000"/>
          <p14:tracePt t="71264" x="6584950" y="2330450"/>
          <p14:tracePt t="71279" x="6642100" y="2279650"/>
          <p14:tracePt t="71296" x="6661150" y="2260600"/>
          <p14:tracePt t="71313" x="6673850" y="2254250"/>
          <p14:tracePt t="71329" x="6673850" y="2247900"/>
          <p14:tracePt t="71346" x="6686550" y="2241550"/>
          <p14:tracePt t="71363" x="6692900" y="2222500"/>
          <p14:tracePt t="71380" x="6699250" y="2197100"/>
          <p14:tracePt t="71396" x="6711950" y="2159000"/>
          <p14:tracePt t="71412" x="6724650" y="2139950"/>
          <p14:tracePt t="71429" x="6724650" y="2133600"/>
          <p14:tracePt t="71446" x="6724650" y="2127250"/>
          <p14:tracePt t="71462" x="6724650" y="2114550"/>
          <p14:tracePt t="71479" x="6724650" y="2108200"/>
          <p14:tracePt t="71766" x="6718300" y="2101850"/>
          <p14:tracePt t="71820" x="6711950" y="2101850"/>
          <p14:tracePt t="72699" x="6711950" y="2095500"/>
          <p14:tracePt t="72706" x="6705600" y="2095500"/>
          <p14:tracePt t="72714" x="6699250" y="2095500"/>
          <p14:tracePt t="72728" x="6699250" y="2089150"/>
          <p14:tracePt t="72746" x="6680200" y="2082800"/>
          <p14:tracePt t="72761" x="6680200" y="2076450"/>
          <p14:tracePt t="72809" x="6673850" y="2076450"/>
          <p14:tracePt t="74704" x="6673850" y="2070100"/>
          <p14:tracePt t="74712" x="6686550" y="2063750"/>
          <p14:tracePt t="74720" x="6699250" y="2063750"/>
          <p14:tracePt t="74736" x="6705600" y="2063750"/>
          <p14:tracePt t="74744" x="6711950" y="2063750"/>
          <p14:tracePt t="74759" x="6718300" y="2063750"/>
          <p14:tracePt t="74776" x="6724650" y="2063750"/>
          <p14:tracePt t="74893" x="6731000" y="2063750"/>
          <p14:tracePt t="74932" x="6750050" y="2063750"/>
          <p14:tracePt t="74948" x="6750050" y="2057400"/>
          <p14:tracePt t="75121" x="6756400" y="2057400"/>
          <p14:tracePt t="75128" x="6762750" y="2057400"/>
          <p14:tracePt t="75136" x="6775450" y="2057400"/>
          <p14:tracePt t="75144" x="6794500" y="2057400"/>
          <p14:tracePt t="75159" x="6832600" y="2057400"/>
          <p14:tracePt t="75176" x="6851650" y="2063750"/>
          <p14:tracePt t="75193" x="6864350" y="2063750"/>
          <p14:tracePt t="75209" x="6883400" y="2063750"/>
          <p14:tracePt t="75226" x="6902450" y="2070100"/>
          <p14:tracePt t="75243" x="6921500" y="2076450"/>
          <p14:tracePt t="75259" x="6927850" y="2076450"/>
          <p14:tracePt t="75276" x="6934200" y="2076450"/>
          <p14:tracePt t="75293" x="6940550" y="2076450"/>
          <p14:tracePt t="75309" x="6940550" y="2082800"/>
          <p14:tracePt t="75378" x="6946900" y="2082800"/>
          <p14:tracePt t="75386" x="6959600" y="2082800"/>
          <p14:tracePt t="75394" x="6965950" y="2082800"/>
          <p14:tracePt t="75409" x="6978650" y="2089150"/>
          <p14:tracePt t="75426" x="6985000" y="2089150"/>
          <p14:tracePt t="75442" x="6991350" y="2089150"/>
          <p14:tracePt t="75559" x="6997700" y="2089150"/>
          <p14:tracePt t="75582" x="7004050" y="2089150"/>
          <p14:tracePt t="75591" x="7010400" y="2089150"/>
          <p14:tracePt t="75606" x="7016750" y="2082800"/>
          <p14:tracePt t="75614" x="7023100" y="2082800"/>
          <p14:tracePt t="75626" x="7023100" y="2076450"/>
          <p14:tracePt t="75642" x="7029450" y="2076450"/>
          <p14:tracePt t="75659" x="7035800" y="2070100"/>
          <p14:tracePt t="75693" x="7042150" y="2070100"/>
          <p14:tracePt t="75700" x="7042150" y="2063750"/>
          <p14:tracePt t="75709" x="7061200" y="2063750"/>
          <p14:tracePt t="75725" x="7092950" y="2057400"/>
          <p14:tracePt t="75743" x="7112000" y="2044700"/>
          <p14:tracePt t="75760" x="7137400" y="2044700"/>
          <p14:tracePt t="75775" x="7143750" y="2044700"/>
          <p14:tracePt t="75792" x="7156450" y="2044700"/>
          <p14:tracePt t="75809" x="7169150" y="2044700"/>
          <p14:tracePt t="75825" x="7181850" y="2044700"/>
          <p14:tracePt t="75842" x="7188200" y="2044700"/>
          <p14:tracePt t="75859" x="7200900" y="2038350"/>
          <p14:tracePt t="75875" x="7207250" y="2038350"/>
          <p14:tracePt t="75892" x="7219950" y="2038350"/>
          <p14:tracePt t="75909" x="7226300" y="2038350"/>
          <p14:tracePt t="75925" x="7232650" y="2038350"/>
          <p14:tracePt t="75942" x="7245350" y="2038350"/>
          <p14:tracePt t="75958" x="7258050" y="2038350"/>
          <p14:tracePt t="75976" x="7264400" y="2038350"/>
          <p14:tracePt t="76061" x="7270750" y="2038350"/>
          <p14:tracePt t="76068" x="7277100" y="2032000"/>
          <p14:tracePt t="76076" x="7283450" y="2025650"/>
          <p14:tracePt t="76092" x="7289800" y="2019300"/>
          <p14:tracePt t="76108" x="7296150" y="2006600"/>
          <p14:tracePt t="76125" x="7308850" y="2000250"/>
          <p14:tracePt t="76142" x="7308850" y="1987550"/>
          <p14:tracePt t="76158" x="7315200" y="1987550"/>
          <p14:tracePt t="76248" x="7315200" y="1981200"/>
          <p14:tracePt t="76256" x="7315200" y="1968500"/>
          <p14:tracePt t="76264" x="7308850" y="1962150"/>
          <p14:tracePt t="76275" x="7308850" y="1955800"/>
          <p14:tracePt t="76476" x="7302500" y="1955800"/>
          <p14:tracePt t="76531" x="7302500" y="1949450"/>
          <p14:tracePt t="76680" x="7296150" y="1949450"/>
          <p14:tracePt t="76696" x="7296150" y="1943100"/>
          <p14:tracePt t="76704" x="7289800" y="1936750"/>
          <p14:tracePt t="76712" x="7289800" y="1930400"/>
          <p14:tracePt t="77158" x="7296150" y="1924050"/>
          <p14:tracePt t="77166" x="7296150" y="1911350"/>
          <p14:tracePt t="77176" x="7302500" y="1911350"/>
          <p14:tracePt t="77191" x="7308850" y="1898650"/>
          <p14:tracePt t="77228" x="7308850" y="1892300"/>
          <p14:tracePt t="77394" x="7315200" y="1892300"/>
          <p14:tracePt t="77404" x="7315200" y="1885950"/>
          <p14:tracePt t="77408" x="7321550" y="1879600"/>
          <p14:tracePt t="77425" x="7327900" y="1879600"/>
          <p14:tracePt t="77496" x="7334250" y="1879600"/>
          <p14:tracePt t="77511" x="7346950" y="1873250"/>
          <p14:tracePt t="77526" x="7353300" y="1873250"/>
          <p14:tracePt t="77534" x="7366000" y="1866900"/>
          <p14:tracePt t="77542" x="7366000" y="1860550"/>
          <p14:tracePt t="77558" x="7385050" y="1860550"/>
          <p14:tracePt t="77574" x="7404100" y="1854200"/>
          <p14:tracePt t="77590" x="7410450" y="1847850"/>
          <p14:tracePt t="77607" x="7423150" y="1847850"/>
          <p14:tracePt t="77624" x="7435850" y="1847850"/>
          <p14:tracePt t="77641" x="7461250" y="1841500"/>
          <p14:tracePt t="77657" x="7467600" y="1841500"/>
          <p14:tracePt t="77674" x="7480300" y="1841500"/>
          <p14:tracePt t="77690" x="7486650" y="1841500"/>
          <p14:tracePt t="77707" x="7493000" y="1841500"/>
          <p14:tracePt t="77982" x="7499350" y="1841500"/>
          <p14:tracePt t="77988" x="7505700" y="1841500"/>
          <p14:tracePt t="78004" x="7512050" y="1841500"/>
          <p14:tracePt t="78020" x="7518400" y="1841500"/>
          <p14:tracePt t="78076" x="7524750" y="1841500"/>
          <p14:tracePt t="78091" x="7531100" y="1841500"/>
          <p14:tracePt t="78114" x="7537450" y="1841500"/>
          <p14:tracePt t="78130" x="7543800" y="1841500"/>
          <p14:tracePt t="78139" x="7550150" y="1841500"/>
          <p14:tracePt t="78162" x="7556500" y="1841500"/>
          <p14:tracePt t="78170" x="7562850" y="1841500"/>
          <p14:tracePt t="78192" x="7569200" y="1841500"/>
          <p14:tracePt t="78200" x="7575550" y="1841500"/>
          <p14:tracePt t="78302" x="7581900" y="1841500"/>
          <p14:tracePt t="78326" x="7588250" y="1841500"/>
          <p14:tracePt t="78811" x="7588250" y="1854200"/>
          <p14:tracePt t="78819" x="7581900" y="1860550"/>
          <p14:tracePt t="78827" x="7581900" y="1866900"/>
          <p14:tracePt t="78840" x="7575550" y="1879600"/>
          <p14:tracePt t="78856" x="7569200" y="1885950"/>
          <p14:tracePt t="78873" x="7562850" y="1898650"/>
          <p14:tracePt t="78890" x="7556500" y="1911350"/>
          <p14:tracePt t="78906" x="7543800" y="1924050"/>
          <p14:tracePt t="78923" x="7543800" y="1930400"/>
          <p14:tracePt t="78940" x="7537450" y="1943100"/>
          <p14:tracePt t="78956" x="7531100" y="1943100"/>
          <p14:tracePt t="78974" x="7524750" y="1955800"/>
          <p14:tracePt t="78990" x="7518400" y="1962150"/>
          <p14:tracePt t="79007" x="7512050" y="1968500"/>
          <p14:tracePt t="79024" x="7505700" y="1974850"/>
          <p14:tracePt t="79039" x="7499350" y="1981200"/>
          <p14:tracePt t="79056" x="7486650" y="1993900"/>
          <p14:tracePt t="79073" x="7480300" y="2000250"/>
          <p14:tracePt t="79090" x="7454900" y="2012950"/>
          <p14:tracePt t="79106" x="7448550" y="2025650"/>
          <p14:tracePt t="79123" x="7435850" y="2032000"/>
          <p14:tracePt t="79140" x="7397750" y="2044700"/>
          <p14:tracePt t="79157" x="7340600" y="2063750"/>
          <p14:tracePt t="79172" x="7296150" y="2076450"/>
          <p14:tracePt t="79189" x="7251700" y="2089150"/>
          <p14:tracePt t="79206" x="7200900" y="2089150"/>
          <p14:tracePt t="79222" x="7143750" y="2101850"/>
          <p14:tracePt t="79239" x="7086600" y="2108200"/>
          <p14:tracePt t="79255" x="7042150" y="2114550"/>
          <p14:tracePt t="79272" x="7010400" y="2114550"/>
          <p14:tracePt t="79290" x="6965950" y="2120900"/>
          <p14:tracePt t="79307" x="6940550" y="2120900"/>
          <p14:tracePt t="79322" x="6908800" y="2120900"/>
          <p14:tracePt t="79339" x="6883400" y="2120900"/>
          <p14:tracePt t="79356" x="6851650" y="2120900"/>
          <p14:tracePt t="79373" x="6819900" y="2120900"/>
          <p14:tracePt t="79388" x="6781800" y="2120900"/>
          <p14:tracePt t="79406" x="6750050" y="2114550"/>
          <p14:tracePt t="79422" x="6705600" y="2101850"/>
          <p14:tracePt t="79439" x="6635750" y="2089150"/>
          <p14:tracePt t="79456" x="6591300" y="2076450"/>
          <p14:tracePt t="79472" x="6559550" y="2070100"/>
          <p14:tracePt t="79489" x="6534150" y="2070100"/>
          <p14:tracePt t="79506" x="6527800" y="2063750"/>
          <p14:tracePt t="79581" x="6521450" y="2057400"/>
          <p14:tracePt t="79596" x="6515100" y="2051050"/>
          <p14:tracePt t="79604" x="6508750" y="2038350"/>
          <p14:tracePt t="79612" x="6502400" y="2025650"/>
          <p14:tracePt t="79622" x="6496050" y="2019300"/>
          <p14:tracePt t="79639" x="6496050" y="2012950"/>
          <p14:tracePt t="79655" x="6489700" y="2006600"/>
          <p14:tracePt t="79706" x="6489700" y="2000250"/>
          <p14:tracePt t="79714" x="6489700" y="1993900"/>
          <p14:tracePt t="79723" x="6496050" y="1987550"/>
          <p14:tracePt t="79739" x="6502400" y="1981200"/>
          <p14:tracePt t="79755" x="6515100" y="1974850"/>
          <p14:tracePt t="79772" x="6521450" y="1962150"/>
          <p14:tracePt t="79789" x="6534150" y="1955800"/>
          <p14:tracePt t="79805" x="6546850" y="1943100"/>
          <p14:tracePt t="79822" x="6565900" y="1936750"/>
          <p14:tracePt t="79838" x="6623050" y="1924050"/>
          <p14:tracePt t="79855" x="6673850" y="1917700"/>
          <p14:tracePt t="79873" x="6731000" y="1917700"/>
          <p14:tracePt t="79889" x="6775450" y="1917700"/>
          <p14:tracePt t="79905" x="6826250" y="1917700"/>
          <p14:tracePt t="79922" x="6870700" y="1917700"/>
          <p14:tracePt t="79939" x="6921500" y="1917700"/>
          <p14:tracePt t="79955" x="6997700" y="1917700"/>
          <p14:tracePt t="79972" x="7035800" y="1917700"/>
          <p14:tracePt t="79988" x="7048500" y="1917700"/>
          <p14:tracePt t="80005" x="7054850" y="1917700"/>
          <p14:tracePt t="80022" x="7061200" y="1917700"/>
          <p14:tracePt t="80038" x="7067550" y="1917700"/>
          <p14:tracePt t="80055" x="7080250" y="1917700"/>
          <p14:tracePt t="80072" x="7112000" y="1930400"/>
          <p14:tracePt t="80088" x="7150100" y="1943100"/>
          <p14:tracePt t="80106" x="7200900" y="1962150"/>
          <p14:tracePt t="80122" x="7245350" y="1974850"/>
          <p14:tracePt t="80138" x="7289800" y="1987550"/>
          <p14:tracePt t="80155" x="7366000" y="2019300"/>
          <p14:tracePt t="80172" x="7461250" y="2070100"/>
          <p14:tracePt t="80188" x="7531100" y="2095500"/>
          <p14:tracePt t="80205" x="7575550" y="2114550"/>
          <p14:tracePt t="80222" x="7626350" y="2152650"/>
          <p14:tracePt t="80238" x="7683500" y="2203450"/>
          <p14:tracePt t="80255" x="7772400" y="2247900"/>
          <p14:tracePt t="80271" x="7835900" y="2292350"/>
          <p14:tracePt t="80288" x="7880350" y="2324100"/>
          <p14:tracePt t="80305" x="7899400" y="2330450"/>
          <p14:tracePt t="80322" x="7912100" y="2343150"/>
          <p14:tracePt t="80338" x="7937500" y="2355850"/>
          <p14:tracePt t="80355" x="8026400" y="2425700"/>
          <p14:tracePt t="80371" x="8083550" y="2463800"/>
          <p14:tracePt t="80388" x="8102600" y="2470150"/>
          <p14:tracePt t="80405" x="8108950" y="2470150"/>
          <p14:tracePt t="80621" x="8108950" y="2476500"/>
          <p14:tracePt t="80629" x="8083550" y="2482850"/>
          <p14:tracePt t="80639" x="8058150" y="2489200"/>
          <p14:tracePt t="80655" x="8013700" y="2501900"/>
          <p14:tracePt t="80671" x="7975600" y="2514600"/>
          <p14:tracePt t="80688" x="7950200" y="2520950"/>
          <p14:tracePt t="80704" x="7943850" y="2520950"/>
          <p14:tracePt t="81218" x="7937500" y="2508250"/>
          <p14:tracePt t="81226" x="7931150" y="2508250"/>
          <p14:tracePt t="81237" x="7931150" y="2501900"/>
          <p14:tracePt t="81446" x="7931150" y="2520950"/>
          <p14:tracePt t="81454" x="7931150" y="2533650"/>
          <p14:tracePt t="81461" x="7931150" y="2540000"/>
          <p14:tracePt t="81471" x="7931150" y="2552700"/>
          <p14:tracePt t="81487" x="7931150" y="2559050"/>
          <p14:tracePt t="81504" x="7931150" y="2565400"/>
          <p14:tracePt t="83060" x="7931150" y="2571750"/>
          <p14:tracePt t="83068" x="7893050" y="2597150"/>
          <p14:tracePt t="83076" x="7823200" y="2667000"/>
          <p14:tracePt t="83086" x="7740650" y="2736850"/>
          <p14:tracePt t="83102" x="7385050" y="3009900"/>
          <p14:tracePt t="83119" x="6997700" y="3340100"/>
          <p14:tracePt t="83136" x="6540500" y="3657600"/>
          <p14:tracePt t="83154" x="6051550" y="3968750"/>
          <p14:tracePt t="83169" x="5829300" y="4121150"/>
          <p14:tracePt t="83186" x="5664200" y="4229100"/>
          <p14:tracePt t="83202" x="5518150" y="4305300"/>
          <p14:tracePt t="83219" x="5365750" y="4362450"/>
          <p14:tracePt t="83236" x="5232400" y="4406900"/>
          <p14:tracePt t="83252" x="5130800" y="4425950"/>
          <p14:tracePt t="83269" x="5041900" y="4445000"/>
          <p14:tracePt t="83286" x="4933950" y="4451350"/>
          <p14:tracePt t="83302" x="4775200" y="4451350"/>
          <p14:tracePt t="83319" x="4451350" y="4432300"/>
          <p14:tracePt t="83336" x="4229100" y="4413250"/>
          <p14:tracePt t="83352" x="4025900" y="4387850"/>
          <p14:tracePt t="83369" x="3841750" y="4362450"/>
          <p14:tracePt t="83386" x="3683000" y="4343400"/>
          <p14:tracePt t="83402" x="3556000" y="4343400"/>
          <p14:tracePt t="83419" x="3365500" y="4343400"/>
          <p14:tracePt t="83435" x="3213100" y="4337050"/>
          <p14:tracePt t="83452" x="3054350" y="4318000"/>
          <p14:tracePt t="83469" x="2914650" y="4292600"/>
          <p14:tracePt t="83485" x="2762250" y="4248150"/>
          <p14:tracePt t="83502" x="2628900" y="4229100"/>
          <p14:tracePt t="83519" x="2552700" y="4216400"/>
          <p14:tracePt t="83535" x="2476500" y="4216400"/>
          <p14:tracePt t="83551" x="2400300" y="4229100"/>
          <p14:tracePt t="83568" x="2330450" y="4229100"/>
          <p14:tracePt t="83585" x="2203450" y="4229100"/>
          <p14:tracePt t="83602" x="2114550" y="4222750"/>
          <p14:tracePt t="83619" x="2057400" y="4222750"/>
          <p14:tracePt t="83635" x="2025650" y="4216400"/>
          <p14:tracePt t="83652" x="2006600" y="4210050"/>
          <p14:tracePt t="83669" x="1993900" y="4197350"/>
          <p14:tracePt t="83685" x="1987550" y="4197350"/>
          <p14:tracePt t="83702" x="1981200" y="4191000"/>
          <p14:tracePt t="83718" x="1968500" y="4191000"/>
          <p14:tracePt t="83735" x="1955800" y="4191000"/>
          <p14:tracePt t="83752" x="1936750" y="4191000"/>
          <p14:tracePt t="83769" x="1917700" y="4191000"/>
          <p14:tracePt t="83785" x="1898650" y="4191000"/>
          <p14:tracePt t="83802" x="1892300" y="4191000"/>
          <p14:tracePt t="83819" x="1879600" y="4191000"/>
          <p14:tracePt t="83836" x="1873250" y="4184650"/>
          <p14:tracePt t="83852" x="1866900" y="4184650"/>
          <p14:tracePt t="83868" x="1860550" y="4178300"/>
          <p14:tracePt t="83885" x="1854200" y="4178300"/>
          <p14:tracePt t="83902" x="1847850" y="4165600"/>
          <p14:tracePt t="83918" x="1841500" y="4165600"/>
          <p14:tracePt t="83935" x="1835150" y="4152900"/>
          <p14:tracePt t="83952" x="1828800" y="4146550"/>
          <p14:tracePt t="83956" x="1816100" y="4140200"/>
          <p14:tracePt t="83968" x="1809750" y="4133850"/>
          <p14:tracePt t="83984" x="1803400" y="4127500"/>
          <p14:tracePt t="84001" x="1790700" y="4114800"/>
          <p14:tracePt t="84018" x="1784350" y="4114800"/>
          <p14:tracePt t="84299" x="1809750" y="4114800"/>
          <p14:tracePt t="84306" x="1835150" y="4108450"/>
          <p14:tracePt t="84318" x="1866900" y="4102100"/>
          <p14:tracePt t="84334" x="1936750" y="4095750"/>
          <p14:tracePt t="84351" x="2025650" y="4095750"/>
          <p14:tracePt t="84368" x="2076450" y="4095750"/>
          <p14:tracePt t="84384" x="2178050" y="4089400"/>
          <p14:tracePt t="84401" x="2222500" y="4083050"/>
          <p14:tracePt t="84418" x="2235200" y="4083050"/>
          <p14:tracePt t="84435" x="2241550" y="4083050"/>
          <p14:tracePt t="84817" x="2254250" y="4083050"/>
          <p14:tracePt t="84824" x="2273300" y="4083050"/>
          <p14:tracePt t="84834" x="2292350" y="4089400"/>
          <p14:tracePt t="84851" x="2330450" y="4102100"/>
          <p14:tracePt t="84868" x="2362200" y="4114800"/>
          <p14:tracePt t="84884" x="2393950" y="4127500"/>
          <p14:tracePt t="84901" x="2413000" y="4133850"/>
          <p14:tracePt t="84918" x="2419350" y="4133850"/>
          <p14:tracePt t="85122" x="2432050" y="4133850"/>
          <p14:tracePt t="85130" x="2451100" y="4133850"/>
          <p14:tracePt t="85138" x="2463800" y="4133850"/>
          <p14:tracePt t="85150" x="2482850" y="4133850"/>
          <p14:tracePt t="85167" x="2520950" y="4133850"/>
          <p14:tracePt t="85184" x="2533650" y="4133850"/>
          <p14:tracePt t="85200" x="2546350" y="4133850"/>
          <p14:tracePt t="85294" x="2552700" y="4140200"/>
          <p14:tracePt t="85732" x="2559050" y="4140200"/>
          <p14:tracePt t="85740" x="2559050" y="4146550"/>
          <p14:tracePt t="85750" x="2578100" y="4146550"/>
          <p14:tracePt t="85767" x="2603500" y="4152900"/>
          <p14:tracePt t="85783" x="2641600" y="4165600"/>
          <p14:tracePt t="85799" x="2654300" y="4178300"/>
          <p14:tracePt t="85816" x="2660650" y="4178300"/>
          <p14:tracePt t="86070" x="2679700" y="4184650"/>
          <p14:tracePt t="86078" x="2705100" y="4191000"/>
          <p14:tracePt t="86086" x="2736850" y="4197350"/>
          <p14:tracePt t="86100" x="2781300" y="4203700"/>
          <p14:tracePt t="86116" x="2895600" y="4222750"/>
          <p14:tracePt t="86133" x="2927350" y="4222750"/>
          <p14:tracePt t="86150" x="2946400" y="4210050"/>
          <p14:tracePt t="86854" x="2965450" y="4210050"/>
          <p14:tracePt t="86862" x="2990850" y="4210050"/>
          <p14:tracePt t="86870" x="3009900" y="4210050"/>
          <p14:tracePt t="86882" x="3035300" y="4210050"/>
          <p14:tracePt t="86899" x="3067050" y="4203700"/>
          <p14:tracePt t="86916" x="3079750" y="4197350"/>
          <p14:tracePt t="86932" x="3086100" y="4191000"/>
          <p14:tracePt t="86949" x="3098800" y="4178300"/>
          <p14:tracePt t="86965" x="3105150" y="4171950"/>
          <p14:tracePt t="86982" x="3111500" y="4171950"/>
          <p14:tracePt t="87880" x="3111500" y="4165600"/>
          <p14:tracePt t="90272" x="3130550" y="4165600"/>
          <p14:tracePt t="90280" x="3175000" y="4165600"/>
          <p14:tracePt t="90288" x="3219450" y="4165600"/>
          <p14:tracePt t="90296" x="3263900" y="4165600"/>
          <p14:tracePt t="90313" x="3340100" y="4159250"/>
          <p14:tracePt t="90329" x="3422650" y="4140200"/>
          <p14:tracePt t="90346" x="3473450" y="4127500"/>
          <p14:tracePt t="90363" x="3517900" y="4114800"/>
          <p14:tracePt t="90379" x="3568700" y="4102100"/>
          <p14:tracePt t="90396" x="3600450" y="4095750"/>
          <p14:tracePt t="90412" x="3619500" y="4089400"/>
          <p14:tracePt t="90812" x="3625850" y="4083050"/>
          <p14:tracePt t="90819" x="3625850" y="4076700"/>
          <p14:tracePt t="90828" x="3638550" y="4076700"/>
          <p14:tracePt t="90845" x="3676650" y="4064000"/>
          <p14:tracePt t="90862" x="3727450" y="4044950"/>
          <p14:tracePt t="90879" x="3771900" y="4032250"/>
          <p14:tracePt t="90895" x="3797300" y="4019550"/>
          <p14:tracePt t="90912" x="3803650" y="4019550"/>
          <p14:tracePt t="90929" x="3816350" y="4019550"/>
          <p14:tracePt t="90945" x="3822700" y="4006850"/>
          <p14:tracePt t="90962" x="3835400" y="4000500"/>
          <p14:tracePt t="90979" x="3848100" y="3987800"/>
          <p14:tracePt t="90995" x="3854450" y="3981450"/>
          <p14:tracePt t="91012" x="3873500" y="3968750"/>
          <p14:tracePt t="91029" x="3879850" y="3962400"/>
          <p14:tracePt t="91045" x="3886200" y="3956050"/>
          <p14:tracePt t="91062" x="3886200" y="3949700"/>
          <p14:tracePt t="91079" x="3892550" y="3943350"/>
          <p14:tracePt t="91095" x="3898900" y="3937000"/>
          <p14:tracePt t="91112" x="3905250" y="3937000"/>
          <p14:tracePt t="91128" x="3917950" y="3924300"/>
          <p14:tracePt t="91145" x="3924300" y="3917950"/>
          <p14:tracePt t="91162" x="3937000" y="3911600"/>
          <p14:tracePt t="91179" x="3975100" y="3905250"/>
          <p14:tracePt t="91195" x="4006850" y="3898900"/>
          <p14:tracePt t="91212" x="4032250" y="3898900"/>
          <p14:tracePt t="91229" x="4064000" y="3898900"/>
          <p14:tracePt t="91245" x="4102100" y="3898900"/>
          <p14:tracePt t="91262" x="4140200" y="3898900"/>
          <p14:tracePt t="91278" x="4178300" y="3898900"/>
          <p14:tracePt t="91295" x="4222750" y="3898900"/>
          <p14:tracePt t="91312" x="4254500" y="3892550"/>
          <p14:tracePt t="91328" x="4292600" y="3892550"/>
          <p14:tracePt t="91345" x="4362450" y="3892550"/>
          <p14:tracePt t="91362" x="4419600" y="3892550"/>
          <p14:tracePt t="91378" x="4470400" y="3892550"/>
          <p14:tracePt t="91395" x="4521200" y="3892550"/>
          <p14:tracePt t="91412" x="4565650" y="3892550"/>
          <p14:tracePt t="91428" x="4616450" y="3892550"/>
          <p14:tracePt t="91445" x="4654550" y="3892550"/>
          <p14:tracePt t="91462" x="4679950" y="3892550"/>
          <p14:tracePt t="91478" x="4692650" y="3892550"/>
          <p14:tracePt t="91495" x="4718050" y="3886200"/>
          <p14:tracePt t="91512" x="4749800" y="3886200"/>
          <p14:tracePt t="91528" x="4787900" y="3879850"/>
          <p14:tracePt t="91545" x="4819650" y="3879850"/>
          <p14:tracePt t="91562" x="4832350" y="3879850"/>
          <p14:tracePt t="91578" x="4845050" y="3879850"/>
          <p14:tracePt t="91595" x="4864100" y="3879850"/>
          <p14:tracePt t="91611" x="4870450" y="3879850"/>
          <p14:tracePt t="91628" x="4876800" y="3879850"/>
          <p14:tracePt t="91645" x="4883150" y="3879850"/>
          <p14:tracePt t="91833" x="4876800" y="3879850"/>
          <p14:tracePt t="91841" x="4876800" y="3886200"/>
          <p14:tracePt t="91853" x="4870450" y="3892550"/>
          <p14:tracePt t="91935" x="4851400" y="3892550"/>
          <p14:tracePt t="91940" x="4838700" y="3898900"/>
          <p14:tracePt t="91948" x="4813300" y="3905250"/>
          <p14:tracePt t="91961" x="4775200" y="3911600"/>
          <p14:tracePt t="91978" x="4718050" y="3924300"/>
          <p14:tracePt t="91995" x="4667250" y="3937000"/>
          <p14:tracePt t="92011" x="4616450" y="3956050"/>
          <p14:tracePt t="92028" x="4584700" y="3968750"/>
          <p14:tracePt t="92044" x="4546600" y="3987800"/>
          <p14:tracePt t="92061" x="4502150" y="4019550"/>
          <p14:tracePt t="92078" x="4445000" y="4057650"/>
          <p14:tracePt t="92095" x="4375150" y="4095750"/>
          <p14:tracePt t="92111" x="4311650" y="4140200"/>
          <p14:tracePt t="92128" x="4229100" y="4178300"/>
          <p14:tracePt t="92144" x="4127500" y="4210050"/>
          <p14:tracePt t="92161" x="4102100" y="4229100"/>
          <p14:tracePt t="92178" x="4076700" y="4241800"/>
          <p14:tracePt t="92194" x="4070350" y="4248150"/>
          <p14:tracePt t="92211" x="4064000" y="4248150"/>
          <p14:tracePt t="92302" x="4070350" y="4254500"/>
          <p14:tracePt t="92310" x="4108450" y="4260850"/>
          <p14:tracePt t="92318" x="4165600" y="4267200"/>
          <p14:tracePt t="92328" x="4241800" y="4286250"/>
          <p14:tracePt t="92344" x="4387850" y="4311650"/>
          <p14:tracePt t="92361" x="4527550" y="4324350"/>
          <p14:tracePt t="92378" x="4679950" y="4337050"/>
          <p14:tracePt t="92394" x="4775200" y="4324350"/>
          <p14:tracePt t="92411" x="4832350" y="4311650"/>
          <p14:tracePt t="92428" x="4838700" y="4305300"/>
          <p14:tracePt t="92552" x="4845050" y="4305300"/>
          <p14:tracePt t="92709" x="4870450" y="4286250"/>
          <p14:tracePt t="92716" x="4895850" y="4279900"/>
          <p14:tracePt t="92727" x="4914900" y="4273550"/>
          <p14:tracePt t="92744" x="4984750" y="4260850"/>
          <p14:tracePt t="92760" x="5086350" y="4254500"/>
          <p14:tracePt t="92777" x="5219700" y="4248150"/>
          <p14:tracePt t="92794" x="5416550" y="4229100"/>
          <p14:tracePt t="92810" x="5594350" y="4210050"/>
          <p14:tracePt t="92827" x="5854700" y="4210050"/>
          <p14:tracePt t="92844" x="5956300" y="4210050"/>
          <p14:tracePt t="92861" x="6000750" y="4210050"/>
          <p14:tracePt t="92876" x="6045200" y="4210050"/>
          <p14:tracePt t="92893" x="6089650" y="4210050"/>
          <p14:tracePt t="92910" x="6134100" y="4216400"/>
          <p14:tracePt t="92927" x="6159500" y="4216400"/>
          <p14:tracePt t="93674" x="6165850" y="4216400"/>
          <p14:tracePt t="93688" x="6178550" y="4216400"/>
          <p14:tracePt t="93696" x="6178550" y="4210050"/>
          <p14:tracePt t="93710" x="6184900" y="4203700"/>
          <p14:tracePt t="93726" x="6210300" y="4191000"/>
          <p14:tracePt t="93743" x="6280150" y="4178300"/>
          <p14:tracePt t="93759" x="6426200" y="4165600"/>
          <p14:tracePt t="93776" x="6477000" y="4152900"/>
          <p14:tracePt t="93793" x="6502400" y="4140200"/>
          <p14:tracePt t="93810" x="6508750" y="4133850"/>
          <p14:tracePt t="94402" x="6502400" y="4133850"/>
          <p14:tracePt t="94410" x="6489700" y="4133850"/>
          <p14:tracePt t="94419" x="6477000" y="4133850"/>
          <p14:tracePt t="94427" x="6464300" y="4133850"/>
          <p14:tracePt t="94442" x="6438900" y="4140200"/>
          <p14:tracePt t="94459" x="6426200" y="4140200"/>
          <p14:tracePt t="94856" x="6419850" y="4140200"/>
          <p14:tracePt t="94864" x="6407150" y="4133850"/>
          <p14:tracePt t="94875" x="6394450" y="4127500"/>
          <p14:tracePt t="94892" x="6369050" y="4114800"/>
          <p14:tracePt t="94909" x="6350000" y="4102100"/>
          <p14:tracePt t="94926" x="6337300" y="4095750"/>
          <p14:tracePt t="94942" x="6330950" y="4083050"/>
          <p14:tracePt t="94959" x="6318250" y="4076700"/>
          <p14:tracePt t="95023" x="6318250" y="4070350"/>
          <p14:tracePt t="95171" x="6311900" y="4070350"/>
          <p14:tracePt t="95860" x="6318250" y="4070350"/>
          <p14:tracePt t="95869" x="6362700" y="4070350"/>
          <p14:tracePt t="95876" x="6388100" y="4076700"/>
          <p14:tracePt t="95891" x="6426200" y="4076700"/>
          <p14:tracePt t="95908" x="6438900" y="4076700"/>
          <p14:tracePt t="95924" x="6445250" y="4076700"/>
          <p14:tracePt t="96166" x="6451600" y="4076700"/>
          <p14:tracePt t="96190" x="6457950" y="4076700"/>
          <p14:tracePt t="96236" x="6464300" y="4076700"/>
          <p14:tracePt t="96252" x="6470650" y="4083050"/>
          <p14:tracePt t="96260" x="6489700" y="4083050"/>
          <p14:tracePt t="96269" x="6502400" y="4089400"/>
          <p14:tracePt t="96276" x="6521450" y="4095750"/>
          <p14:tracePt t="96291" x="6546850" y="4108450"/>
          <p14:tracePt t="96307" x="6553200" y="4108450"/>
          <p14:tracePt t="96324" x="6559550" y="4108450"/>
          <p14:tracePt t="96394" x="6578600" y="4114800"/>
          <p14:tracePt t="96402" x="6591300" y="4114800"/>
          <p14:tracePt t="96409" x="6610350" y="4121150"/>
          <p14:tracePt t="96424" x="6623050" y="4127500"/>
          <p14:tracePt t="96441" x="6629400" y="4127500"/>
          <p14:tracePt t="96480" x="6629400" y="4133850"/>
          <p14:tracePt t="96534" x="6635750" y="4133850"/>
          <p14:tracePt t="96832" x="6642100" y="4133850"/>
          <p14:tracePt t="96849" x="6667500" y="4140200"/>
          <p14:tracePt t="96857" x="6711950" y="4146550"/>
          <p14:tracePt t="96864" x="6743700" y="4152900"/>
          <p14:tracePt t="96873" x="6769100" y="4159250"/>
          <p14:tracePt t="96890" x="6838950" y="4171950"/>
          <p14:tracePt t="96907" x="6883400" y="4178300"/>
          <p14:tracePt t="96923" x="6902450" y="4178300"/>
          <p14:tracePt t="96940" x="6908800" y="4178300"/>
          <p14:tracePt t="96957" x="6921500" y="4178300"/>
          <p14:tracePt t="96973" x="6940550" y="4178300"/>
          <p14:tracePt t="96990" x="6965950" y="4178300"/>
          <p14:tracePt t="97007" x="6978650" y="4178300"/>
          <p14:tracePt t="97024" x="6985000" y="4178300"/>
          <p14:tracePt t="97232" x="7004050" y="4171950"/>
          <p14:tracePt t="97240" x="7023100" y="4171950"/>
          <p14:tracePt t="97249" x="7048500" y="4171950"/>
          <p14:tracePt t="97256" x="7073900" y="4165600"/>
          <p14:tracePt t="97273" x="7124700" y="4159250"/>
          <p14:tracePt t="97290" x="7169150" y="4159250"/>
          <p14:tracePt t="97307" x="7188200" y="4159250"/>
          <p14:tracePt t="97323" x="7200900" y="4159250"/>
          <p14:tracePt t="97563" x="7207250" y="4159250"/>
          <p14:tracePt t="97570" x="7226300" y="4159250"/>
          <p14:tracePt t="97576" x="7239000" y="4159250"/>
          <p14:tracePt t="97590" x="7258050" y="4165600"/>
          <p14:tracePt t="97606" x="7289800" y="4171950"/>
          <p14:tracePt t="97623" x="7334250" y="4178300"/>
          <p14:tracePt t="97640" x="7346950" y="4178300"/>
          <p14:tracePt t="97656" x="7353300" y="4178300"/>
          <p14:tracePt t="97702" x="7353300" y="4184650"/>
          <p14:tracePt t="98143" x="7359650" y="4184650"/>
          <p14:tracePt t="98150" x="7366000" y="4184650"/>
          <p14:tracePt t="98164" x="7378700" y="4184650"/>
          <p14:tracePt t="98172" x="7391400" y="4184650"/>
          <p14:tracePt t="98189" x="7397750" y="4184650"/>
          <p14:tracePt t="98266" x="7404100" y="4184650"/>
          <p14:tracePt t="98306" x="7410450" y="4184650"/>
          <p14:tracePt t="98323" x="7416800" y="4184650"/>
          <p14:tracePt t="98330" x="7423150" y="4184650"/>
          <p14:tracePt t="98360" x="7429500" y="4184650"/>
          <p14:tracePt t="98368" x="7435850" y="4184650"/>
          <p14:tracePt t="98384" x="7442200" y="4184650"/>
          <p14:tracePt t="98392" x="7454900" y="4178300"/>
          <p14:tracePt t="98406" x="7461250" y="4178300"/>
          <p14:tracePt t="98422" x="7473950" y="4178300"/>
          <p14:tracePt t="98439" x="7486650" y="4171950"/>
          <p14:tracePt t="98456" x="7493000" y="4171950"/>
          <p14:tracePt t="98472" x="7505700" y="4171950"/>
          <p14:tracePt t="98489" x="7512050" y="4171950"/>
          <p14:tracePt t="98506" x="7518400" y="4171950"/>
          <p14:tracePt t="98556" x="7524750" y="4171950"/>
          <p14:tracePt t="98739" x="7524750" y="4165600"/>
          <p14:tracePt t="98870" x="7537450" y="4165600"/>
          <p14:tracePt t="98886" x="7543800" y="4165600"/>
          <p14:tracePt t="98894" x="7550150" y="4165600"/>
          <p14:tracePt t="98905" x="7556500" y="4165600"/>
          <p14:tracePt t="99271" x="7562850" y="4165600"/>
          <p14:tracePt t="99279" x="7569200" y="4165600"/>
          <p14:tracePt t="99294" x="7575550" y="4165600"/>
          <p14:tracePt t="99305" x="7581900" y="4165600"/>
          <p14:tracePt t="99322" x="7588250" y="4165600"/>
          <p14:tracePt t="99340" x="7594600" y="4165600"/>
          <p14:tracePt t="99356" x="7600950" y="4165600"/>
          <p14:tracePt t="99371" x="7613650" y="4165600"/>
          <p14:tracePt t="99388" x="7620000" y="4165600"/>
          <p14:tracePt t="99483" x="7632700" y="4165600"/>
          <p14:tracePt t="99499" x="7651750" y="4165600"/>
          <p14:tracePt t="99506" x="7658100" y="4165600"/>
          <p14:tracePt t="99514" x="7664450" y="4165600"/>
          <p14:tracePt t="99521" x="7683500" y="4165600"/>
          <p14:tracePt t="99538" x="7689850" y="4165600"/>
          <p14:tracePt t="99555" x="7696200" y="4165600"/>
          <p14:tracePt t="99654" x="7702550" y="4165600"/>
          <p14:tracePt t="99662" x="7708900" y="4165600"/>
          <p14:tracePt t="99671" x="7715250" y="4165600"/>
          <p14:tracePt t="99688" x="7715250" y="4159250"/>
          <p14:tracePt t="99812" x="7721600" y="4159250"/>
          <p14:tracePt t="99818" x="7734300" y="4159250"/>
          <p14:tracePt t="99826" x="7740650" y="4159250"/>
          <p14:tracePt t="99838" x="7753350" y="4159250"/>
          <p14:tracePt t="99854" x="7766050" y="4159250"/>
          <p14:tracePt t="99871" x="7772400" y="4159250"/>
          <p14:tracePt t="99888" x="7785100" y="4152900"/>
          <p14:tracePt t="99904" x="7791450" y="4152900"/>
          <p14:tracePt t="99921" x="7804150" y="4152900"/>
          <p14:tracePt t="99938" x="7810500" y="4152900"/>
          <p14:tracePt t="99954" x="7810500" y="4146550"/>
          <p14:tracePt t="100009" x="7816850" y="4146550"/>
          <p14:tracePt t="100014" x="7823200" y="4146550"/>
          <p14:tracePt t="100023" x="7829550" y="4146550"/>
          <p14:tracePt t="100038" x="7835900" y="4146550"/>
          <p14:tracePt t="100054" x="7842250" y="4146550"/>
          <p14:tracePt t="100124" x="7848600" y="4146550"/>
          <p14:tracePt t="100141" x="7861300" y="4146550"/>
          <p14:tracePt t="100148" x="7867650" y="4146550"/>
          <p14:tracePt t="100156" x="7874000" y="4146550"/>
          <p14:tracePt t="100173" x="7880350" y="4146550"/>
          <p14:tracePt t="100187" x="7886700" y="4146550"/>
          <p14:tracePt t="100204" x="7905750" y="4146550"/>
          <p14:tracePt t="100221" x="7912100" y="4146550"/>
          <p14:tracePt t="100237" x="7918450" y="4146550"/>
          <p14:tracePt t="102054" x="7899400" y="4152900"/>
          <p14:tracePt t="102060" x="7861300" y="4152900"/>
          <p14:tracePt t="102069" x="7816850" y="4152900"/>
          <p14:tracePt t="102086" x="7747000" y="4152900"/>
          <p14:tracePt t="102102" x="7715250" y="4159250"/>
          <p14:tracePt t="102119" x="7689850" y="4159250"/>
          <p14:tracePt t="102136" x="7670800" y="4159250"/>
          <p14:tracePt t="102152" x="7664450" y="4159250"/>
          <p14:tracePt t="102169" x="7639050" y="4159250"/>
          <p14:tracePt t="102186" x="7607300" y="4171950"/>
          <p14:tracePt t="102202" x="7562850" y="4184650"/>
          <p14:tracePt t="102219" x="7531100" y="4191000"/>
          <p14:tracePt t="102236" x="7499350" y="4203700"/>
          <p14:tracePt t="102252" x="7467600" y="4210050"/>
          <p14:tracePt t="102269" x="7454900" y="4210050"/>
          <p14:tracePt t="102285" x="7448550" y="4216400"/>
          <p14:tracePt t="102302" x="7442200" y="4216400"/>
          <p14:tracePt t="102422" x="7442200" y="4222750"/>
          <p14:tracePt t="102430" x="7435850" y="4229100"/>
          <p14:tracePt t="102438" x="7429500" y="4229100"/>
          <p14:tracePt t="102680" x="7429500" y="4222750"/>
          <p14:tracePt t="102689" x="7435850" y="4216400"/>
          <p14:tracePt t="102696" x="7442200" y="4210050"/>
          <p14:tracePt t="102704" x="7448550" y="4203700"/>
          <p14:tracePt t="102719" x="7454900" y="4197350"/>
          <p14:tracePt t="102736" x="7467600" y="4184650"/>
          <p14:tracePt t="102768" x="7480300" y="4178300"/>
          <p14:tracePt t="102785" x="7493000" y="4178300"/>
          <p14:tracePt t="102802" x="7524750" y="4178300"/>
          <p14:tracePt t="102819" x="7575550" y="4191000"/>
          <p14:tracePt t="102835" x="7626350" y="4203700"/>
          <p14:tracePt t="102852" x="7632700" y="4203700"/>
          <p14:tracePt t="102900" x="7639050" y="4203700"/>
          <p14:tracePt t="102909" x="7645400" y="4210050"/>
          <p14:tracePt t="103040" x="7651750" y="4216400"/>
          <p14:tracePt t="103056" x="7658100" y="4222750"/>
          <p14:tracePt t="103064" x="7670800" y="4222750"/>
          <p14:tracePt t="103072" x="7683500" y="4222750"/>
          <p14:tracePt t="103085" x="7689850" y="4229100"/>
          <p14:tracePt t="103102" x="7702550" y="4235450"/>
          <p14:tracePt t="103142" x="7708900" y="4235450"/>
          <p14:tracePt t="103167" x="7727950" y="4235450"/>
          <p14:tracePt t="103174" x="7740650" y="4235450"/>
          <p14:tracePt t="103185" x="7759700" y="4235450"/>
          <p14:tracePt t="103201" x="7804150" y="4241800"/>
          <p14:tracePt t="103218" x="7842250" y="4248150"/>
          <p14:tracePt t="103236" x="7899400" y="4260850"/>
          <p14:tracePt t="103251" x="7931150" y="4260850"/>
          <p14:tracePt t="103268" x="7943850" y="4260850"/>
          <p14:tracePt t="103285" x="7950200" y="4260850"/>
          <p14:tracePt t="103386" x="7975600" y="4260850"/>
          <p14:tracePt t="103394" x="8007350" y="4254500"/>
          <p14:tracePt t="103402" x="8051800" y="4254500"/>
          <p14:tracePt t="103418" x="8121650" y="4248150"/>
          <p14:tracePt t="103435" x="8166100" y="4248150"/>
          <p14:tracePt t="103451" x="8197850" y="4254500"/>
          <p14:tracePt t="103468" x="8204200" y="4254500"/>
          <p14:tracePt t="104217" x="8197850" y="4254500"/>
          <p14:tracePt t="104224" x="8191500" y="4254500"/>
          <p14:tracePt t="104240" x="8185150" y="4254500"/>
          <p14:tracePt t="104251" x="8178800" y="4260850"/>
          <p14:tracePt t="104267" x="8153400" y="4273550"/>
          <p14:tracePt t="104284" x="8102600" y="4286250"/>
          <p14:tracePt t="104300" x="8013700" y="4305300"/>
          <p14:tracePt t="104317" x="7823200" y="4387850"/>
          <p14:tracePt t="104333" x="7664450" y="4483100"/>
          <p14:tracePt t="104350" x="7486650" y="4584700"/>
          <p14:tracePt t="104367" x="7207250" y="4699000"/>
          <p14:tracePt t="104384" x="6908800" y="4832350"/>
          <p14:tracePt t="104400" x="6546850" y="4978400"/>
          <p14:tracePt t="104417" x="6178550" y="5086350"/>
          <p14:tracePt t="104434" x="5695950" y="5245100"/>
          <p14:tracePt t="104451" x="5168900" y="5454650"/>
          <p14:tracePt t="104467" x="4800600" y="5613400"/>
          <p14:tracePt t="104484" x="4616450" y="5689600"/>
          <p14:tracePt t="104500" x="4419600" y="5740400"/>
          <p14:tracePt t="104517" x="4140200" y="5778500"/>
          <p14:tracePt t="104534" x="3708400" y="5778500"/>
          <p14:tracePt t="104550" x="3276600" y="5778500"/>
          <p14:tracePt t="104567" x="2863850" y="5778500"/>
          <p14:tracePt t="104584" x="2559050" y="5810250"/>
          <p14:tracePt t="104600" x="2406650" y="5848350"/>
          <p14:tracePt t="104617" x="2266950" y="5880100"/>
          <p14:tracePt t="104634" x="2089150" y="5911850"/>
          <p14:tracePt t="104650" x="1866900" y="5911850"/>
          <p14:tracePt t="104667" x="1651000" y="5886450"/>
          <p14:tracePt t="104684" x="1498600" y="5873750"/>
          <p14:tracePt t="104700" x="1422400" y="5873750"/>
          <p14:tracePt t="104718" x="1358900" y="5873750"/>
          <p14:tracePt t="104733" x="1333500" y="5873750"/>
          <p14:tracePt t="104797" x="1327150" y="5861050"/>
          <p14:tracePt t="104812" x="1320800" y="5861050"/>
          <p14:tracePt t="104820" x="1301750" y="5835650"/>
          <p14:tracePt t="104833" x="1282700" y="5810250"/>
          <p14:tracePt t="104850" x="1244600" y="5753100"/>
          <p14:tracePt t="104867" x="1200150" y="5689600"/>
          <p14:tracePt t="104883" x="1187450" y="5651500"/>
          <p14:tracePt t="104900" x="1174750" y="5619750"/>
          <p14:tracePt t="104917" x="1162050" y="5581650"/>
          <p14:tracePt t="104933" x="1149350" y="5543550"/>
          <p14:tracePt t="104950" x="1136650" y="5505450"/>
          <p14:tracePt t="104967" x="1130300" y="5480050"/>
          <p14:tracePt t="104969" x="1123950" y="5467350"/>
          <p14:tracePt t="104983" x="1111250" y="5454650"/>
          <p14:tracePt t="105000" x="1104900" y="5422900"/>
          <p14:tracePt t="105017" x="1098550" y="5391150"/>
          <p14:tracePt t="105033" x="1092200" y="5378450"/>
          <p14:tracePt t="105050" x="1085850" y="5365750"/>
          <p14:tracePt t="105067" x="1079500" y="5359400"/>
          <p14:tracePt t="105083" x="1079500" y="5353050"/>
          <p14:tracePt t="105100" x="1073150" y="5340350"/>
          <p14:tracePt t="105116" x="1073150" y="5334000"/>
          <p14:tracePt t="105134" x="1066800" y="5321300"/>
          <p14:tracePt t="105168" x="1066800" y="5314950"/>
          <p14:tracePt t="105338" x="1079500" y="5314950"/>
          <p14:tracePt t="105348" x="1085850" y="5314950"/>
          <p14:tracePt t="105352" x="1092200" y="5314950"/>
          <p14:tracePt t="105366" x="1098550" y="5314950"/>
          <p14:tracePt t="105383" x="1117600" y="5327650"/>
          <p14:tracePt t="105400" x="1123950" y="5327650"/>
          <p14:tracePt t="105650" x="1130300" y="5327650"/>
          <p14:tracePt t="105669" x="1149350" y="5334000"/>
          <p14:tracePt t="105674" x="1193800" y="5334000"/>
          <p14:tracePt t="105683" x="1225550" y="5334000"/>
          <p14:tracePt t="105699" x="1301750" y="5340350"/>
          <p14:tracePt t="105716" x="1352550" y="5340350"/>
          <p14:tracePt t="105733" x="1390650" y="5340350"/>
          <p14:tracePt t="105749" x="1422400" y="5346700"/>
          <p14:tracePt t="105766" x="1454150" y="5353050"/>
          <p14:tracePt t="105782" x="1460500" y="5353050"/>
          <p14:tracePt t="105799" x="1473200" y="5353050"/>
          <p14:tracePt t="106286" x="1473200" y="5359400"/>
          <p14:tracePt t="106294" x="1466850" y="5372100"/>
          <p14:tracePt t="106302" x="1460500" y="5372100"/>
          <p14:tracePt t="106315" x="1460500" y="5378450"/>
          <p14:tracePt t="106332" x="1447800" y="5391150"/>
          <p14:tracePt t="106366" x="1441450" y="5391150"/>
          <p14:tracePt t="106449" x="1435100" y="5397500"/>
          <p14:tracePt t="106468" x="1422400" y="5397500"/>
          <p14:tracePt t="106473" x="1397000" y="5391150"/>
          <p14:tracePt t="106482" x="1377950" y="5384800"/>
          <p14:tracePt t="106498" x="1352550" y="5378450"/>
          <p14:tracePt t="106515" x="1339850" y="5378450"/>
          <p14:tracePt t="106548" x="1339850" y="5372100"/>
          <p14:tracePt t="106906" x="1339850" y="5365750"/>
          <p14:tracePt t="106912" x="1339850" y="5359400"/>
          <p14:tracePt t="106920" x="1346200" y="5359400"/>
          <p14:tracePt t="106932" x="1346200" y="5353050"/>
          <p14:tracePt t="106948" x="1358900" y="5346700"/>
          <p14:tracePt t="106965" x="1377950" y="5340350"/>
          <p14:tracePt t="106967" x="1397000" y="5334000"/>
          <p14:tracePt t="106982" x="1409700" y="5334000"/>
          <p14:tracePt t="106998" x="1447800" y="5327650"/>
          <p14:tracePt t="107015" x="1485900" y="5327650"/>
          <p14:tracePt t="107031" x="1492250" y="5321300"/>
          <p14:tracePt t="107290" x="1498600" y="5321300"/>
          <p14:tracePt t="107305" x="1511300" y="5314950"/>
          <p14:tracePt t="107321" x="1524000" y="5314950"/>
          <p14:tracePt t="107328" x="1536700" y="5314950"/>
          <p14:tracePt t="107336" x="1543050" y="5314950"/>
          <p14:tracePt t="107348" x="1555750" y="5314950"/>
          <p14:tracePt t="107365" x="1568450" y="5314950"/>
          <p14:tracePt t="107381" x="1581150" y="5314950"/>
          <p14:tracePt t="107398" x="1612900" y="5314950"/>
          <p14:tracePt t="107414" x="1644650" y="5314950"/>
          <p14:tracePt t="107431" x="1682750" y="5314950"/>
          <p14:tracePt t="107448" x="1727200" y="5321300"/>
          <p14:tracePt t="107464" x="1797050" y="5327650"/>
          <p14:tracePt t="107481" x="1879600" y="5340350"/>
          <p14:tracePt t="107498" x="1968500" y="5334000"/>
          <p14:tracePt t="107515" x="2032000" y="5321300"/>
          <p14:tracePt t="107531" x="2095500" y="5302250"/>
          <p14:tracePt t="107548" x="2133600" y="5295900"/>
          <p14:tracePt t="107566" x="2184400" y="5295900"/>
          <p14:tracePt t="107581" x="2235200" y="5289550"/>
          <p14:tracePt t="107598" x="2292350" y="5283200"/>
          <p14:tracePt t="107614" x="2381250" y="5264150"/>
          <p14:tracePt t="107631" x="2457450" y="5257800"/>
          <p14:tracePt t="107648" x="2514600" y="5245100"/>
          <p14:tracePt t="107664" x="2565400" y="5238750"/>
          <p14:tracePt t="107681" x="2628900" y="5238750"/>
          <p14:tracePt t="107698" x="2667000" y="5232400"/>
          <p14:tracePt t="107714" x="2717800" y="5232400"/>
          <p14:tracePt t="107731" x="2762250" y="5232400"/>
          <p14:tracePt t="107748" x="2813050" y="5232400"/>
          <p14:tracePt t="107764" x="2844800" y="5232400"/>
          <p14:tracePt t="107781" x="2882900" y="5226050"/>
          <p14:tracePt t="107797" x="2933700" y="5226050"/>
          <p14:tracePt t="107814" x="2965450" y="5219700"/>
          <p14:tracePt t="107831" x="2990850" y="5219700"/>
          <p14:tracePt t="107847" x="3009900" y="5219700"/>
          <p14:tracePt t="107864" x="3022600" y="5213350"/>
          <p14:tracePt t="107881" x="3028950" y="5213350"/>
          <p14:tracePt t="107897" x="3041650" y="5213350"/>
          <p14:tracePt t="107914" x="3048000" y="5213350"/>
          <p14:tracePt t="108182" x="3073400" y="5213350"/>
          <p14:tracePt t="108190" x="3168650" y="5207000"/>
          <p14:tracePt t="108200" x="3333750" y="5207000"/>
          <p14:tracePt t="108213" x="3917950" y="5200650"/>
          <p14:tracePt t="108230" x="4616450" y="5156200"/>
          <p14:tracePt t="108247" x="5384800" y="4991100"/>
          <p14:tracePt t="108264" x="6229350" y="4686300"/>
          <p14:tracePt t="108282" x="6946900" y="4425950"/>
          <p14:tracePt t="108299" x="7867650" y="3854450"/>
          <p14:tracePt t="108314" x="8064500" y="3708400"/>
          <p14:tracePt t="108331" x="8350250" y="3505200"/>
          <p14:tracePt t="108347" x="8636000" y="3270250"/>
          <p14:tracePt t="108364" x="8756650" y="3181350"/>
          <p14:tracePt t="108380" x="8813800" y="3130550"/>
          <p14:tracePt t="108397" x="8845550" y="3105150"/>
          <p14:tracePt t="108414" x="8883650" y="3086100"/>
          <p14:tracePt t="108430" x="8915400" y="3073400"/>
          <p14:tracePt t="108447" x="8959850" y="3048000"/>
          <p14:tracePt t="108464" x="9061450" y="2978150"/>
          <p14:tracePt t="108646" x="9131300" y="2851150"/>
          <p14:tracePt t="108655" x="9105900" y="2851150"/>
          <p14:tracePt t="108663" x="9086850" y="2851150"/>
          <p14:tracePt t="108680" x="9061450" y="2863850"/>
          <p14:tracePt t="108697" x="9048750" y="2870200"/>
          <p14:tracePt t="108714" x="9042400" y="2876550"/>
          <p14:tracePt t="108730" x="9023350" y="2876550"/>
          <p14:tracePt t="108747" x="9010650" y="2882900"/>
          <p14:tracePt t="108763" x="9004300" y="2882900"/>
          <p14:tracePt t="108780" x="8997950" y="2882900"/>
          <p14:tracePt t="108797" x="8978900" y="2882900"/>
          <p14:tracePt t="108813" x="8953500" y="2870200"/>
          <p14:tracePt t="108830" x="8877300" y="2825750"/>
          <p14:tracePt t="108847" x="8788400" y="2781300"/>
          <p14:tracePt t="108863" x="8756650" y="2768600"/>
          <p14:tracePt t="108880" x="8750300" y="2768600"/>
          <p14:tracePt t="108945" x="8743950" y="2768600"/>
          <p14:tracePt t="109039" x="8731250" y="2768600"/>
          <p14:tracePt t="109047" x="8724900" y="2774950"/>
          <p14:tracePt t="109060" x="8718550" y="2781300"/>
          <p14:tracePt t="109068" x="8712200" y="2781300"/>
          <p14:tracePt t="109080" x="8712200" y="2787650"/>
          <p14:tracePt t="109096" x="8699500" y="2794000"/>
          <p14:tracePt t="109114" x="8693150" y="2800350"/>
          <p14:tracePt t="109130" x="8686800" y="2806700"/>
          <p14:tracePt t="109146" x="8674100" y="2813050"/>
          <p14:tracePt t="109163" x="8661400" y="2813050"/>
          <p14:tracePt t="109180" x="8655050" y="2819400"/>
          <p14:tracePt t="109196" x="8648700" y="2825750"/>
          <p14:tracePt t="109213" x="8629650" y="2832100"/>
          <p14:tracePt t="109230" x="8597900" y="2832100"/>
          <p14:tracePt t="109246" x="8578850" y="2832100"/>
          <p14:tracePt t="109263" x="8572500" y="2832100"/>
          <p14:tracePt t="109279" x="8566150" y="2825750"/>
          <p14:tracePt t="109296" x="8540750" y="2806700"/>
          <p14:tracePt t="109314" x="8502650" y="2768600"/>
          <p14:tracePt t="109330" x="8464550" y="2730500"/>
          <p14:tracePt t="109346" x="8432800" y="2698750"/>
          <p14:tracePt t="109363" x="8413750" y="2686050"/>
          <p14:tracePt t="109379" x="8407400" y="2686050"/>
          <p14:tracePt t="109422" x="8407400" y="2679700"/>
          <p14:tracePt t="109431" x="8401050" y="2673350"/>
          <p14:tracePt t="109445" x="8388350" y="2647950"/>
          <p14:tracePt t="109462" x="8388350" y="2628900"/>
          <p14:tracePt t="109479" x="8388350" y="2590800"/>
          <p14:tracePt t="109496" x="8388350" y="2571750"/>
          <p14:tracePt t="109513" x="8382000" y="2546350"/>
          <p14:tracePt t="109529" x="8382000" y="2514600"/>
          <p14:tracePt t="109546" x="8382000" y="2495550"/>
          <p14:tracePt t="109563" x="8388350" y="2463800"/>
          <p14:tracePt t="109579" x="8401050" y="2451100"/>
          <p14:tracePt t="109596" x="8413750" y="2432050"/>
          <p14:tracePt t="109613" x="8432800" y="2406650"/>
          <p14:tracePt t="109629" x="8445500" y="2393950"/>
          <p14:tracePt t="109646" x="8464550" y="2381250"/>
          <p14:tracePt t="109663" x="8483600" y="2362200"/>
          <p14:tracePt t="109679" x="8515350" y="2336800"/>
          <p14:tracePt t="109696" x="8534400" y="2330450"/>
          <p14:tracePt t="109713" x="8540750" y="2324100"/>
          <p14:tracePt t="109729" x="8547100" y="2317750"/>
          <p14:tracePt t="109746" x="8559800" y="2317750"/>
          <p14:tracePt t="109763" x="8566150" y="2317750"/>
          <p14:tracePt t="109779" x="8572500" y="2317750"/>
          <p14:tracePt t="109796" x="8578850" y="2317750"/>
          <p14:tracePt t="109812" x="8597900" y="2324100"/>
          <p14:tracePt t="109829" x="8629650" y="2343150"/>
          <p14:tracePt t="109846" x="8655050" y="2362200"/>
          <p14:tracePt t="109862" x="8680450" y="2387600"/>
          <p14:tracePt t="109879" x="8699500" y="2400300"/>
          <p14:tracePt t="109896" x="8712200" y="2413000"/>
          <p14:tracePt t="109912" x="8718550" y="2425700"/>
          <p14:tracePt t="109928" x="8731250" y="2438400"/>
          <p14:tracePt t="109945" x="8743950" y="2457450"/>
          <p14:tracePt t="109962" x="8756650" y="2470150"/>
          <p14:tracePt t="109979" x="8763000" y="2482850"/>
          <p14:tracePt t="109996" x="8769350" y="2501900"/>
          <p14:tracePt t="110012" x="8782050" y="2533650"/>
          <p14:tracePt t="110029" x="8794750" y="2565400"/>
          <p14:tracePt t="110046" x="8807450" y="2597150"/>
          <p14:tracePt t="110062" x="8820150" y="2609850"/>
          <p14:tracePt t="110080" x="8826500" y="2622550"/>
          <p14:tracePt t="110096" x="8832850" y="2635250"/>
          <p14:tracePt t="110112" x="8832850" y="2654300"/>
          <p14:tracePt t="110129" x="8832850" y="2673350"/>
          <p14:tracePt t="110146" x="8832850" y="2698750"/>
          <p14:tracePt t="110162" x="8832850" y="2730500"/>
          <p14:tracePt t="110178" x="8832850" y="2755900"/>
          <p14:tracePt t="110195" x="8826500" y="2774950"/>
          <p14:tracePt t="110212" x="8807450" y="2813050"/>
          <p14:tracePt t="110228" x="8801100" y="2838450"/>
          <p14:tracePt t="110245" x="8788400" y="2851150"/>
          <p14:tracePt t="110262" x="8782050" y="2857500"/>
          <p14:tracePt t="110279" x="8769350" y="2863850"/>
          <p14:tracePt t="110295" x="8763000" y="2870200"/>
          <p14:tracePt t="110312" x="8756650" y="2876550"/>
          <p14:tracePt t="110329" x="8737600" y="2876550"/>
          <p14:tracePt t="110345" x="8686800" y="2876550"/>
          <p14:tracePt t="110362" x="8648700" y="2857500"/>
          <p14:tracePt t="110378" x="8591550" y="2813050"/>
          <p14:tracePt t="110395" x="8528050" y="2768600"/>
          <p14:tracePt t="110412" x="8445500" y="2724150"/>
          <p14:tracePt t="110429" x="8401050" y="2692400"/>
          <p14:tracePt t="110445" x="8375650" y="2679700"/>
          <p14:tracePt t="110462" x="8369300" y="2673350"/>
          <p14:tracePt t="110479" x="8369300" y="2660650"/>
          <p14:tracePt t="110482" x="8362950" y="2660650"/>
          <p14:tracePt t="110496" x="8356600" y="2647950"/>
          <p14:tracePt t="110512" x="8350250" y="2641600"/>
          <p14:tracePt t="110528" x="8343900" y="2628900"/>
          <p14:tracePt t="110545" x="8331200" y="2609850"/>
          <p14:tracePt t="110562" x="8331200" y="2590800"/>
          <p14:tracePt t="110578" x="8331200" y="2578100"/>
          <p14:tracePt t="110595" x="8331200" y="2571750"/>
          <p14:tracePt t="110612" x="8331200" y="2565400"/>
          <p14:tracePt t="110756" x="8331200" y="2546350"/>
          <p14:tracePt t="110762" x="8331200" y="2527300"/>
          <p14:tracePt t="110770" x="8337550" y="2514600"/>
          <p14:tracePt t="110779" x="8343900" y="2489200"/>
          <p14:tracePt t="110795" x="8356600" y="2438400"/>
          <p14:tracePt t="110812" x="8369300" y="2393950"/>
          <p14:tracePt t="110828" x="8382000" y="2362200"/>
          <p14:tracePt t="110845" x="8388350" y="2349500"/>
          <p14:tracePt t="110862" x="8401050" y="2336800"/>
          <p14:tracePt t="110878" x="8407400" y="2330450"/>
          <p14:tracePt t="110902" x="8413750" y="2330450"/>
          <p14:tracePt t="110917" x="8420100" y="2330450"/>
          <p14:tracePt t="110934" x="8439150" y="2330450"/>
          <p14:tracePt t="110944" x="8458200" y="2330450"/>
          <p14:tracePt t="110961" x="8489950" y="2355850"/>
          <p14:tracePt t="110978" x="8540750" y="2387600"/>
          <p14:tracePt t="110995" x="8578850" y="2419350"/>
          <p14:tracePt t="110998" x="8591550" y="2432050"/>
          <p14:tracePt t="111011" x="8597900" y="2438400"/>
          <p14:tracePt t="111106" x="8597900" y="2457450"/>
          <p14:tracePt t="111113" x="8597900" y="2463800"/>
          <p14:tracePt t="111130" x="8604250" y="2470150"/>
          <p14:tracePt t="111146" x="8604250" y="2476500"/>
          <p14:tracePt t="111750" x="8572500" y="2470150"/>
          <p14:tracePt t="111758" x="8528050" y="2463800"/>
          <p14:tracePt t="111767" x="8470900" y="2457450"/>
          <p14:tracePt t="111777" x="8420100" y="2451100"/>
          <p14:tracePt t="111794" x="8286750" y="2432050"/>
          <p14:tracePt t="111811" x="8115300" y="2406650"/>
          <p14:tracePt t="111827" x="8096250" y="2406650"/>
          <p14:tracePt t="111845" x="8089900" y="2406650"/>
          <p14:tracePt t="111882" x="8064500" y="2406650"/>
          <p14:tracePt t="111894" x="8020050" y="2393950"/>
          <p14:tracePt t="111911" x="7918450" y="2355850"/>
          <p14:tracePt t="111927" x="7791450" y="2317750"/>
          <p14:tracePt t="111944" x="7696200" y="2298700"/>
          <p14:tracePt t="111960" x="7600950" y="2266950"/>
          <p14:tracePt t="111977" x="7550150" y="2254250"/>
          <p14:tracePt t="111994" x="7518400" y="2247900"/>
          <p14:tracePt t="112011" x="7454900" y="2235200"/>
          <p14:tracePt t="112027" x="7359650" y="2228850"/>
          <p14:tracePt t="112044" x="7232650" y="2228850"/>
          <p14:tracePt t="112060" x="7092950" y="2235200"/>
          <p14:tracePt t="112078" x="6877050" y="2260600"/>
          <p14:tracePt t="112094" x="6737350" y="2279650"/>
          <p14:tracePt t="112110" x="6667500" y="2279650"/>
          <p14:tracePt t="112127" x="6623050" y="2279650"/>
          <p14:tracePt t="112144" x="6591300" y="2279650"/>
          <p14:tracePt t="112160" x="6559550" y="2279650"/>
          <p14:tracePt t="112177" x="6553200" y="2273300"/>
          <p14:tracePt t="112194" x="6540500" y="2273300"/>
          <p14:tracePt t="112210" x="6527800" y="2273300"/>
          <p14:tracePt t="112227" x="6496050" y="2273300"/>
          <p14:tracePt t="112244" x="6464300" y="2266950"/>
          <p14:tracePt t="112260" x="6413500" y="2260600"/>
          <p14:tracePt t="112277" x="6337300" y="2247900"/>
          <p14:tracePt t="112294" x="6286500" y="2235200"/>
          <p14:tracePt t="112310" x="6248400" y="2228850"/>
          <p14:tracePt t="112327" x="6229350" y="2222500"/>
          <p14:tracePt t="112376" x="6223000" y="2216150"/>
          <p14:tracePt t="112392" x="6223000" y="2209800"/>
          <p14:tracePt t="112400" x="6210300" y="2203450"/>
          <p14:tracePt t="112410" x="6203950" y="2190750"/>
          <p14:tracePt t="112427" x="6191250" y="2165350"/>
          <p14:tracePt t="112443" x="6178550" y="2159000"/>
          <p14:tracePt t="112460" x="6172200" y="2152650"/>
          <p14:tracePt t="112477" x="6159500" y="2139950"/>
          <p14:tracePt t="112535" x="6159500" y="2133600"/>
          <p14:tracePt t="113012" x="6178550" y="2127250"/>
          <p14:tracePt t="113020" x="6191250" y="2120900"/>
          <p14:tracePt t="113028" x="6216650" y="2114550"/>
          <p14:tracePt t="113043" x="6267450" y="2101850"/>
          <p14:tracePt t="113060" x="6318250" y="2089150"/>
          <p14:tracePt t="113076" x="6362700" y="2076450"/>
          <p14:tracePt t="113093" x="6388100" y="2076450"/>
          <p14:tracePt t="113110" x="6407150" y="2076450"/>
          <p14:tracePt t="113126" x="6419850" y="2063750"/>
          <p14:tracePt t="113144" x="6438900" y="2057400"/>
          <p14:tracePt t="113159" x="6451600" y="2051050"/>
          <p14:tracePt t="113176" x="6464300" y="2044700"/>
          <p14:tracePt t="113193" x="6470650" y="2044700"/>
          <p14:tracePt t="113209" x="6477000" y="2044700"/>
          <p14:tracePt t="113226" x="6483350" y="2038350"/>
          <p14:tracePt t="113243" x="6502400" y="2038350"/>
          <p14:tracePt t="113259" x="6527800" y="2025650"/>
          <p14:tracePt t="113276" x="6553200" y="2019300"/>
          <p14:tracePt t="113293" x="6623050" y="2019300"/>
          <p14:tracePt t="113309" x="6654800" y="2019300"/>
          <p14:tracePt t="113326" x="6667500" y="2019300"/>
          <p14:tracePt t="113343" x="6686550" y="2019300"/>
          <p14:tracePt t="113359" x="6718300" y="2019300"/>
          <p14:tracePt t="113376" x="6743700" y="2019300"/>
          <p14:tracePt t="113393" x="6775450" y="2019300"/>
          <p14:tracePt t="113409" x="6826250" y="2019300"/>
          <p14:tracePt t="113426" x="6877050" y="2025650"/>
          <p14:tracePt t="113443" x="6908800" y="2025650"/>
          <p14:tracePt t="113459" x="6946900" y="2038350"/>
          <p14:tracePt t="113476" x="6985000" y="2038350"/>
          <p14:tracePt t="113492" x="7029450" y="2044700"/>
          <p14:tracePt t="113509" x="7061200" y="2051050"/>
          <p14:tracePt t="113526" x="7099300" y="2057400"/>
          <p14:tracePt t="113544" x="7175500" y="2057400"/>
          <p14:tracePt t="113559" x="7219950" y="2063750"/>
          <p14:tracePt t="113576" x="7270750" y="2063750"/>
          <p14:tracePt t="113593" x="7321550" y="2076450"/>
          <p14:tracePt t="113609" x="7378700" y="2089150"/>
          <p14:tracePt t="113626" x="7442200" y="2095500"/>
          <p14:tracePt t="113643" x="7493000" y="2101850"/>
          <p14:tracePt t="113659" x="7537450" y="2114550"/>
          <p14:tracePt t="113676" x="7562850" y="2127250"/>
          <p14:tracePt t="113692" x="7581900" y="2127250"/>
          <p14:tracePt t="113709" x="7620000" y="2146300"/>
          <p14:tracePt t="113726" x="7658100" y="2159000"/>
          <p14:tracePt t="113742" x="7689850" y="2159000"/>
          <p14:tracePt t="113759" x="7702550" y="2165350"/>
          <p14:tracePt t="113776" x="7708900" y="2171700"/>
          <p14:tracePt t="113827" x="7708900" y="2178050"/>
          <p14:tracePt t="113851" x="7715250" y="2178050"/>
          <p14:tracePt t="113859" x="7721600" y="2184400"/>
          <p14:tracePt t="113866" x="7721600" y="2190750"/>
          <p14:tracePt t="113882" x="7727950" y="2190750"/>
          <p14:tracePt t="113892" x="7727950" y="2197100"/>
          <p14:tracePt t="113938" x="7734300" y="2203450"/>
          <p14:tracePt t="113943" x="7734300" y="2209800"/>
          <p14:tracePt t="113959" x="7734300" y="2216150"/>
          <p14:tracePt t="113967" x="7740650" y="2222500"/>
          <p14:tracePt t="114022" x="7747000" y="2222500"/>
          <p14:tracePt t="114038" x="7753350" y="2235200"/>
          <p14:tracePt t="114046" x="7753350" y="2241550"/>
          <p14:tracePt t="114059" x="7753350" y="2247900"/>
          <p14:tracePt t="114075" x="7766050" y="2260600"/>
          <p14:tracePt t="114092" x="7772400" y="2273300"/>
          <p14:tracePt t="114109" x="7772400" y="2292350"/>
          <p14:tracePt t="114125" x="7785100" y="2311400"/>
          <p14:tracePt t="114142" x="7797800" y="2343150"/>
          <p14:tracePt t="114159" x="7797800" y="2355850"/>
          <p14:tracePt t="114176" x="7797800" y="2362200"/>
          <p14:tracePt t="114192" x="7804150" y="2374900"/>
          <p14:tracePt t="114209" x="7810500" y="2393950"/>
          <p14:tracePt t="114225" x="7810500" y="2406650"/>
          <p14:tracePt t="114242" x="7810500" y="2419350"/>
          <p14:tracePt t="114259" x="7816850" y="2432050"/>
          <p14:tracePt t="114275" x="7816850" y="2438400"/>
          <p14:tracePt t="114292" x="7816850" y="2444750"/>
          <p14:tracePt t="114309" x="7816850" y="2457450"/>
          <p14:tracePt t="114325" x="7823200" y="2470150"/>
          <p14:tracePt t="114342" x="7823200" y="2482850"/>
          <p14:tracePt t="114359" x="7829550" y="2501900"/>
          <p14:tracePt t="114375" x="7835900" y="2520950"/>
          <p14:tracePt t="114392" x="7835900" y="2527300"/>
          <p14:tracePt t="114409" x="7835900" y="2546350"/>
          <p14:tracePt t="114425" x="7842250" y="2559050"/>
          <p14:tracePt t="114442" x="7848600" y="2584450"/>
          <p14:tracePt t="114458" x="7854950" y="2603500"/>
          <p14:tracePt t="114475" x="7861300" y="2635250"/>
          <p14:tracePt t="114492" x="7861300" y="2686050"/>
          <p14:tracePt t="114508" x="7861300" y="2711450"/>
          <p14:tracePt t="114525" x="7861300" y="2736850"/>
          <p14:tracePt t="114542" x="7861300" y="2774950"/>
          <p14:tracePt t="114558" x="7854950" y="2806700"/>
          <p14:tracePt t="114575" x="7848600" y="2857500"/>
          <p14:tracePt t="114591" x="7842250" y="2889250"/>
          <p14:tracePt t="114608" x="7829550" y="2921000"/>
          <p14:tracePt t="114625" x="7823200" y="2959100"/>
          <p14:tracePt t="114642" x="7823200" y="2997200"/>
          <p14:tracePt t="114658" x="7810500" y="3022600"/>
          <p14:tracePt t="114675" x="7810500" y="3035300"/>
          <p14:tracePt t="114691" x="7804150" y="3048000"/>
          <p14:tracePt t="114708" x="7797800" y="3054350"/>
          <p14:tracePt t="114725" x="7791450" y="3067050"/>
          <p14:tracePt t="114741" x="7778750" y="3079750"/>
          <p14:tracePt t="114758" x="7772400" y="3098800"/>
          <p14:tracePt t="114776" x="7753350" y="3130550"/>
          <p14:tracePt t="114792" x="7747000" y="3149600"/>
          <p14:tracePt t="114807" x="7734300" y="3155950"/>
          <p14:tracePt t="114825" x="7727950" y="3162300"/>
          <p14:tracePt t="114841" x="7715250" y="3175000"/>
          <p14:tracePt t="114858" x="7708900" y="3181350"/>
          <p14:tracePt t="114875" x="7696200" y="3187700"/>
          <p14:tracePt t="114891" x="7683500" y="3194050"/>
          <p14:tracePt t="114908" x="7670800" y="3200400"/>
          <p14:tracePt t="114925" x="7658100" y="3206750"/>
          <p14:tracePt t="114941" x="7626350" y="3213100"/>
          <p14:tracePt t="114958" x="7588250" y="3213100"/>
          <p14:tracePt t="114975" x="7543800" y="3213100"/>
          <p14:tracePt t="114991" x="7493000" y="3213100"/>
          <p14:tracePt t="115008" x="7448550" y="3213100"/>
          <p14:tracePt t="115011" x="7423150" y="3213100"/>
          <p14:tracePt t="115025" x="7410450" y="3213100"/>
          <p14:tracePt t="115041" x="7334250" y="3225800"/>
          <p14:tracePt t="115058" x="7277100" y="3238500"/>
          <p14:tracePt t="115075" x="7188200" y="3244850"/>
          <p14:tracePt t="115091" x="7086600" y="3257550"/>
          <p14:tracePt t="115108" x="6978650" y="3276600"/>
          <p14:tracePt t="115125" x="6902450" y="3282950"/>
          <p14:tracePt t="115141" x="6845300" y="3289300"/>
          <p14:tracePt t="115158" x="6769100" y="3302000"/>
          <p14:tracePt t="115174" x="6731000" y="3302000"/>
          <p14:tracePt t="115192" x="6680200" y="3295650"/>
          <p14:tracePt t="115208" x="6616700" y="3289300"/>
          <p14:tracePt t="115225" x="6546850" y="3276600"/>
          <p14:tracePt t="115241" x="6489700" y="3263900"/>
          <p14:tracePt t="115258" x="6451600" y="3257550"/>
          <p14:tracePt t="115275" x="6432550" y="3251200"/>
          <p14:tracePt t="115291" x="6407150" y="3244850"/>
          <p14:tracePt t="115308" x="6375400" y="3232150"/>
          <p14:tracePt t="115325" x="6305550" y="3219450"/>
          <p14:tracePt t="115342" x="6229350" y="3206750"/>
          <p14:tracePt t="115357" x="6159500" y="3187700"/>
          <p14:tracePt t="115374" x="6115050" y="3175000"/>
          <p14:tracePt t="115391" x="6089650" y="3162300"/>
          <p14:tracePt t="115408" x="6076950" y="3155950"/>
          <p14:tracePt t="115424" x="6070600" y="3155950"/>
          <p14:tracePt t="115567" x="6070600" y="3136900"/>
          <p14:tracePt t="115574" x="6064250" y="3111500"/>
          <p14:tracePt t="115582" x="6057900" y="3067050"/>
          <p14:tracePt t="115591" x="6045200" y="3035300"/>
          <p14:tracePt t="115607" x="6032500" y="2946400"/>
          <p14:tracePt t="115624" x="6019800" y="2870200"/>
          <p14:tracePt t="115641" x="6007100" y="2806700"/>
          <p14:tracePt t="115658" x="6007100" y="2762250"/>
          <p14:tracePt t="115674" x="6000750" y="2724150"/>
          <p14:tracePt t="115692" x="6000750" y="2673350"/>
          <p14:tracePt t="115707" x="6000750" y="2641600"/>
          <p14:tracePt t="115724" x="6000750" y="2597150"/>
          <p14:tracePt t="115741" x="6013450" y="2546350"/>
          <p14:tracePt t="115758" x="6019800" y="2501900"/>
          <p14:tracePt t="115774" x="6026150" y="2457450"/>
          <p14:tracePt t="115791" x="6026150" y="2419350"/>
          <p14:tracePt t="115807" x="6038850" y="2387600"/>
          <p14:tracePt t="115825" x="6045200" y="2349500"/>
          <p14:tracePt t="115840" x="6051550" y="2330450"/>
          <p14:tracePt t="115857" x="6076950" y="2279650"/>
          <p14:tracePt t="115874" x="6089650" y="2241550"/>
          <p14:tracePt t="115890" x="6102350" y="2209800"/>
          <p14:tracePt t="115907" x="6108700" y="2178050"/>
          <p14:tracePt t="115924" x="6121400" y="2152650"/>
          <p14:tracePt t="115941" x="6134100" y="2114550"/>
          <p14:tracePt t="115957" x="6153150" y="2063750"/>
          <p14:tracePt t="115974" x="6172200" y="2019300"/>
          <p14:tracePt t="115990" x="6184900" y="1987550"/>
          <p14:tracePt t="116007" x="6197600" y="1968500"/>
          <p14:tracePt t="116024" x="6203950" y="1968500"/>
          <p14:tracePt t="116040" x="6216650" y="1962150"/>
          <p14:tracePt t="116057" x="6223000" y="1955800"/>
          <p14:tracePt t="116074" x="6242050" y="1943100"/>
          <p14:tracePt t="116091" x="6311900" y="1924050"/>
          <p14:tracePt t="116107" x="6381750" y="1911350"/>
          <p14:tracePt t="116124" x="6489700" y="1898650"/>
          <p14:tracePt t="116140" x="6597650" y="1885950"/>
          <p14:tracePt t="116157" x="6737350" y="1898650"/>
          <p14:tracePt t="116174" x="6877050" y="1917700"/>
          <p14:tracePt t="116190" x="7004050" y="1924050"/>
          <p14:tracePt t="116207" x="7092950" y="1936750"/>
          <p14:tracePt t="116224" x="7232650" y="1936750"/>
          <p14:tracePt t="116240" x="7296150" y="1936750"/>
          <p14:tracePt t="116257" x="7359650" y="1936750"/>
          <p14:tracePt t="116273" x="7404100" y="1936750"/>
          <p14:tracePt t="116290" x="7454900" y="1943100"/>
          <p14:tracePt t="116307" x="7499350" y="1949450"/>
          <p14:tracePt t="116324" x="7569200" y="1962150"/>
          <p14:tracePt t="116340" x="7658100" y="1981200"/>
          <p14:tracePt t="116357" x="7797800" y="2012950"/>
          <p14:tracePt t="116373" x="7829550" y="2025650"/>
          <p14:tracePt t="116390" x="7867650" y="2038350"/>
          <p14:tracePt t="116407" x="7899400" y="2051050"/>
          <p14:tracePt t="116423" x="7937500" y="2063750"/>
          <p14:tracePt t="116440" x="7969250" y="2076450"/>
          <p14:tracePt t="116457" x="8007350" y="2082800"/>
          <p14:tracePt t="116473" x="8032750" y="2095500"/>
          <p14:tracePt t="116490" x="8051800" y="2114550"/>
          <p14:tracePt t="116507" x="8058150" y="2120900"/>
          <p14:tracePt t="116509" x="8064500" y="2127250"/>
          <p14:tracePt t="116523" x="8070850" y="2146300"/>
          <p14:tracePt t="116540" x="8077200" y="2178050"/>
          <p14:tracePt t="116557" x="8089900" y="2228850"/>
          <p14:tracePt t="116573" x="8096250" y="2279650"/>
          <p14:tracePt t="116590" x="8102600" y="2317750"/>
          <p14:tracePt t="116607" x="8108950" y="2362200"/>
          <p14:tracePt t="116623" x="8108950" y="2432050"/>
          <p14:tracePt t="116640" x="8108950" y="2463800"/>
          <p14:tracePt t="116656" x="8108950" y="2514600"/>
          <p14:tracePt t="116673" x="8121650" y="2559050"/>
          <p14:tracePt t="116690" x="8128000" y="2597150"/>
          <p14:tracePt t="116706" x="8128000" y="2635250"/>
          <p14:tracePt t="116723" x="8134350" y="2679700"/>
          <p14:tracePt t="116740" x="8134350" y="2724150"/>
          <p14:tracePt t="116758" x="8134350" y="2794000"/>
          <p14:tracePt t="116773" x="8134350" y="2844800"/>
          <p14:tracePt t="116790" x="8134350" y="2889250"/>
          <p14:tracePt t="116807" x="8128000" y="2927350"/>
          <p14:tracePt t="116823" x="8128000" y="2946400"/>
          <p14:tracePt t="116840" x="8128000" y="2971800"/>
          <p14:tracePt t="116856" x="8128000" y="3009900"/>
          <p14:tracePt t="116873" x="8128000" y="3041650"/>
          <p14:tracePt t="116890" x="8128000" y="3086100"/>
          <p14:tracePt t="116906" x="8121650" y="3136900"/>
          <p14:tracePt t="116923" x="8115300" y="3168650"/>
          <p14:tracePt t="116939" x="8108950" y="3175000"/>
          <p14:tracePt t="116956" x="8108950" y="3181350"/>
          <p14:tracePt t="117024" x="8102600" y="3187700"/>
          <p14:tracePt t="117040" x="8089900" y="3194050"/>
          <p14:tracePt t="117049" x="8070850" y="3200400"/>
          <p14:tracePt t="117057" x="8045450" y="3206750"/>
          <p14:tracePt t="117073" x="7962900" y="3219450"/>
          <p14:tracePt t="117090" x="7842250" y="3232150"/>
          <p14:tracePt t="117106" x="7715250" y="3232150"/>
          <p14:tracePt t="117123" x="7588250" y="3251200"/>
          <p14:tracePt t="117139" x="7448550" y="3257550"/>
          <p14:tracePt t="117156" x="7321550" y="3276600"/>
          <p14:tracePt t="117174" x="7156450" y="3282950"/>
          <p14:tracePt t="117189" x="7080250" y="3276600"/>
          <p14:tracePt t="117206" x="7023100" y="3263900"/>
          <p14:tracePt t="117223" x="6959600" y="3251200"/>
          <p14:tracePt t="117239" x="6883400" y="3232150"/>
          <p14:tracePt t="117256" x="6826250" y="3219450"/>
          <p14:tracePt t="117273" x="6769100" y="3219450"/>
          <p14:tracePt t="117289" x="6705600" y="3219450"/>
          <p14:tracePt t="117306" x="6661150" y="3219450"/>
          <p14:tracePt t="117323" x="6616700" y="3219450"/>
          <p14:tracePt t="117339" x="6540500" y="3206750"/>
          <p14:tracePt t="117356" x="6451600" y="3200400"/>
          <p14:tracePt t="117373" x="6362700" y="3187700"/>
          <p14:tracePt t="117390" x="6318250" y="3175000"/>
          <p14:tracePt t="117405" x="6292850" y="3162300"/>
          <p14:tracePt t="117422" x="6280150" y="3162300"/>
          <p14:tracePt t="117439" x="6267450" y="3155950"/>
          <p14:tracePt t="118146" x="6318250" y="3155950"/>
          <p14:tracePt t="118154" x="6413500" y="3181350"/>
          <p14:tracePt t="118162" x="6527800" y="3194050"/>
          <p14:tracePt t="118172" x="6661150" y="3200400"/>
          <p14:tracePt t="118189" x="6896100" y="3213100"/>
          <p14:tracePt t="118205" x="7023100" y="3187700"/>
          <p14:tracePt t="118222" x="7118350" y="3136900"/>
          <p14:tracePt t="118238" x="7194550" y="3086100"/>
          <p14:tracePt t="118255" x="7346950" y="2965450"/>
          <p14:tracePt t="118272" x="7448550" y="2889250"/>
          <p14:tracePt t="118288" x="7518400" y="2857500"/>
          <p14:tracePt t="118305" x="7537450" y="2851150"/>
          <p14:tracePt t="118404" x="7543800" y="2844800"/>
          <p14:tracePt t="118412" x="7562850" y="2838450"/>
          <p14:tracePt t="118421" x="7575550" y="2832100"/>
          <p14:tracePt t="118438" x="7600950" y="2819400"/>
          <p14:tracePt t="118455" x="7607300" y="2813050"/>
          <p14:tracePt t="118472" x="7620000" y="2806700"/>
          <p14:tracePt t="118505" x="7620000" y="2800350"/>
          <p14:tracePt t="118788" x="7620000" y="2794000"/>
          <p14:tracePt t="118796" x="7620000" y="2774950"/>
          <p14:tracePt t="118805" x="7613650" y="2755900"/>
          <p14:tracePt t="118821" x="7600950" y="2705100"/>
          <p14:tracePt t="118838" x="7600950" y="2667000"/>
          <p14:tracePt t="118855" x="7600950" y="2635250"/>
          <p14:tracePt t="118871" x="7600950" y="2603500"/>
          <p14:tracePt t="118888" x="7607300" y="2584450"/>
          <p14:tracePt t="118905" x="7613650" y="2559050"/>
          <p14:tracePt t="118922" x="7626350" y="2533650"/>
          <p14:tracePt t="118939" x="7639050" y="2501900"/>
          <p14:tracePt t="118954" x="7645400" y="2482850"/>
          <p14:tracePt t="118971" x="7658100" y="2470150"/>
          <p14:tracePt t="118988" x="7670800" y="2451100"/>
          <p14:tracePt t="119004" x="7683500" y="2438400"/>
          <p14:tracePt t="119008" x="7696200" y="2425700"/>
          <p14:tracePt t="119021" x="7696200" y="2419350"/>
          <p14:tracePt t="119038" x="7708900" y="2406650"/>
          <p14:tracePt t="119054" x="7727950" y="2393950"/>
          <p14:tracePt t="119072" x="7734300" y="2381250"/>
          <p14:tracePt t="119088" x="7747000" y="2374900"/>
          <p14:tracePt t="119105" x="7753350" y="2368550"/>
          <p14:tracePt t="119121" x="7759700" y="2362200"/>
          <p14:tracePt t="119138" x="7772400" y="2355850"/>
          <p14:tracePt t="119154" x="7791450" y="2355850"/>
          <p14:tracePt t="119171" x="7835900" y="2355850"/>
          <p14:tracePt t="119188" x="7842250" y="2362200"/>
          <p14:tracePt t="119204" x="7854950" y="2362200"/>
          <p14:tracePt t="119221" x="7867650" y="2374900"/>
          <p14:tracePt t="119238" x="7905750" y="2393950"/>
          <p14:tracePt t="119254" x="7937500" y="2413000"/>
          <p14:tracePt t="119271" x="7969250" y="2425700"/>
          <p14:tracePt t="119288" x="7988300" y="2444750"/>
          <p14:tracePt t="119304" x="8007350" y="2451100"/>
          <p14:tracePt t="119322" x="8020050" y="2470150"/>
          <p14:tracePt t="119338" x="8026400" y="2476500"/>
          <p14:tracePt t="119354" x="8026400" y="2482850"/>
          <p14:tracePt t="119371" x="8039100" y="2495550"/>
          <p14:tracePt t="119387" x="8039100" y="2508250"/>
          <p14:tracePt t="119404" x="8051800" y="2540000"/>
          <p14:tracePt t="119421" x="8064500" y="2565400"/>
          <p14:tracePt t="119437" x="8077200" y="2603500"/>
          <p14:tracePt t="119454" x="8083550" y="2635250"/>
          <p14:tracePt t="119471" x="8096250" y="2660650"/>
          <p14:tracePt t="119487" x="8102600" y="2673350"/>
          <p14:tracePt t="119504" x="8108950" y="2692400"/>
          <p14:tracePt t="119520" x="8108950" y="2698750"/>
          <p14:tracePt t="119537" x="8108950" y="2711450"/>
          <p14:tracePt t="119554" x="8108950" y="2717800"/>
          <p14:tracePt t="119572" x="8108950" y="2743200"/>
          <p14:tracePt t="119587" x="8102600" y="2762250"/>
          <p14:tracePt t="119604" x="8089900" y="2794000"/>
          <p14:tracePt t="119621" x="8083550" y="2825750"/>
          <p14:tracePt t="119637" x="8070850" y="2844800"/>
          <p14:tracePt t="119654" x="8058150" y="2863850"/>
          <p14:tracePt t="119671" x="8051800" y="2870200"/>
          <p14:tracePt t="119688" x="8039100" y="2882900"/>
          <p14:tracePt t="119705" x="8020050" y="2895600"/>
          <p14:tracePt t="119721" x="8013700" y="2901950"/>
          <p14:tracePt t="119738" x="8001000" y="2901950"/>
          <p14:tracePt t="119754" x="7981950" y="2908300"/>
          <p14:tracePt t="119771" x="7943850" y="2914650"/>
          <p14:tracePt t="119788" x="7899400" y="2914650"/>
          <p14:tracePt t="119804" x="7848600" y="2914650"/>
          <p14:tracePt t="119821" x="7797800" y="2914650"/>
          <p14:tracePt t="119837" x="7791450" y="2914650"/>
          <p14:tracePt t="119963" x="7772400" y="2908300"/>
          <p14:tracePt t="119971" x="7747000" y="2876550"/>
          <p14:tracePt t="119979" x="7721600" y="2851150"/>
          <p14:tracePt t="119987" x="7708900" y="2832100"/>
          <p14:tracePt t="120004" x="7683500" y="2794000"/>
          <p14:tracePt t="120021" x="7664450" y="2762250"/>
          <p14:tracePt t="120038" x="7658100" y="2730500"/>
          <p14:tracePt t="120054" x="7651750" y="2698750"/>
          <p14:tracePt t="120071" x="7645400" y="2654300"/>
          <p14:tracePt t="120087" x="7645400" y="2622550"/>
          <p14:tracePt t="120104" x="7645400" y="2590800"/>
          <p14:tracePt t="120121" x="7658100" y="2546350"/>
          <p14:tracePt t="120137" x="7670800" y="2508250"/>
          <p14:tracePt t="120154" x="7683500" y="2482850"/>
          <p14:tracePt t="120170" x="7689850" y="2451100"/>
          <p14:tracePt t="120187" x="7702550" y="2419350"/>
          <p14:tracePt t="120204" x="7727950" y="2387600"/>
          <p14:tracePt t="120221" x="7740650" y="2355850"/>
          <p14:tracePt t="120237" x="7753350" y="2343150"/>
          <p14:tracePt t="120254" x="7759700" y="2336800"/>
          <p14:tracePt t="120270" x="7772400" y="2330450"/>
          <p14:tracePt t="120287" x="7778750" y="2317750"/>
          <p14:tracePt t="120304" x="7785100" y="2311400"/>
          <p14:tracePt t="120320" x="7797800" y="2305050"/>
          <p14:tracePt t="120354" x="7810500" y="2305050"/>
          <p14:tracePt t="120371" x="7835900" y="2311400"/>
          <p14:tracePt t="120387" x="7861300" y="2324100"/>
          <p14:tracePt t="120404" x="7899400" y="2343150"/>
          <p14:tracePt t="120420" x="7918450" y="2355850"/>
          <p14:tracePt t="120437" x="7937500" y="2362200"/>
          <p14:tracePt t="120454" x="7943850" y="2374900"/>
          <p14:tracePt t="120470" x="7950200" y="2374900"/>
          <p14:tracePt t="120487" x="7969250" y="2393950"/>
          <p14:tracePt t="120504" x="7975600" y="2406650"/>
          <p14:tracePt t="120505" x="7981950" y="2419350"/>
          <p14:tracePt t="120520" x="7988300" y="2425700"/>
          <p14:tracePt t="120537" x="8001000" y="2438400"/>
          <p14:tracePt t="120554" x="8007350" y="2444750"/>
          <p14:tracePt t="120570" x="8020050" y="2463800"/>
          <p14:tracePt t="120587" x="8032750" y="2495550"/>
          <p14:tracePt t="120604" x="8039100" y="2520950"/>
          <p14:tracePt t="120620" x="8058150" y="2559050"/>
          <p14:tracePt t="120637" x="8077200" y="2609850"/>
          <p14:tracePt t="120653" x="8089900" y="2628900"/>
          <p14:tracePt t="120670" x="8089900" y="2641600"/>
          <p14:tracePt t="120687" x="8089900" y="2654300"/>
          <p14:tracePt t="120703" x="8089900" y="2667000"/>
          <p14:tracePt t="120719" x="8089900" y="2692400"/>
          <p14:tracePt t="120736" x="8089900" y="2730500"/>
          <p14:tracePt t="120753" x="8077200" y="2768600"/>
          <p14:tracePt t="120770" x="8064500" y="2800350"/>
          <p14:tracePt t="120786" x="8051800" y="2819400"/>
          <p14:tracePt t="120803" x="8039100" y="2844800"/>
          <p14:tracePt t="120819" x="8026400" y="2870200"/>
          <p14:tracePt t="120836" x="8026400" y="2876550"/>
          <p14:tracePt t="120853" x="8020050" y="2882900"/>
          <p14:tracePt t="120870" x="8013700" y="2889250"/>
          <p14:tracePt t="120886" x="8007350" y="2901950"/>
          <p14:tracePt t="120903" x="7994650" y="2914650"/>
          <p14:tracePt t="120919" x="7981950" y="2921000"/>
          <p14:tracePt t="120937" x="7975600" y="2927350"/>
          <p14:tracePt t="120953" x="7956550" y="2933700"/>
          <p14:tracePt t="120969" x="7931150" y="2933700"/>
          <p14:tracePt t="120986" x="7912100" y="2933700"/>
          <p14:tracePt t="121003" x="7899400" y="2933700"/>
          <p14:tracePt t="121019" x="7893050" y="2933700"/>
          <p14:tracePt t="121036" x="7861300" y="2933700"/>
          <p14:tracePt t="121053" x="7835900" y="2933700"/>
          <p14:tracePt t="121069" x="7816850" y="2921000"/>
          <p14:tracePt t="121173" x="7810500" y="2921000"/>
          <p14:tracePt t="121179" x="7791450" y="2895600"/>
          <p14:tracePt t="121187" x="7778750" y="2876550"/>
          <p14:tracePt t="121202" x="7759700" y="2857500"/>
          <p14:tracePt t="121219" x="7753350" y="2844800"/>
          <p14:tracePt t="121236" x="7740650" y="2838450"/>
          <p14:tracePt t="121253" x="7734300" y="2832100"/>
          <p14:tracePt t="121269" x="7734300" y="2825750"/>
          <p14:tracePt t="121286" x="7727950" y="2819400"/>
          <p14:tracePt t="121303" x="7708900" y="2781300"/>
          <p14:tracePt t="121320" x="7702550" y="2755900"/>
          <p14:tracePt t="121335" x="7702550" y="2724150"/>
          <p14:tracePt t="121352" x="7702550" y="2686050"/>
          <p14:tracePt t="121369" x="7702550" y="2647950"/>
          <p14:tracePt t="121385" x="7702550" y="2616200"/>
          <p14:tracePt t="121402" x="7708900" y="2584450"/>
          <p14:tracePt t="121419" x="7708900" y="2552700"/>
          <p14:tracePt t="121435" x="7721600" y="2527300"/>
          <p14:tracePt t="121452" x="7734300" y="2495550"/>
          <p14:tracePt t="121469" x="7753350" y="2457450"/>
          <p14:tracePt t="121485" x="7766050" y="2438400"/>
          <p14:tracePt t="121502" x="7778750" y="2406650"/>
          <p14:tracePt t="121519" x="7791450" y="2393950"/>
          <p14:tracePt t="121536" x="7797800" y="2381250"/>
          <p14:tracePt t="121553" x="7804150" y="2374900"/>
          <p14:tracePt t="121569" x="7810500" y="2362200"/>
          <p14:tracePt t="121586" x="7823200" y="2349500"/>
          <p14:tracePt t="121602" x="7835900" y="2343150"/>
          <p14:tracePt t="121619" x="7842250" y="2336800"/>
          <p14:tracePt t="121636" x="7854950" y="2324100"/>
          <p14:tracePt t="121653" x="7854950" y="2317750"/>
          <p14:tracePt t="121767" x="7861300" y="2317750"/>
          <p14:tracePt t="121774" x="7867650" y="2317750"/>
          <p14:tracePt t="121785" x="7867650" y="2324100"/>
          <p14:tracePt t="121802" x="7893050" y="2330450"/>
          <p14:tracePt t="121819" x="7918450" y="2349500"/>
          <p14:tracePt t="121835" x="7956550" y="2362200"/>
          <p14:tracePt t="121852" x="7975600" y="2374900"/>
          <p14:tracePt t="121869" x="7988300" y="2381250"/>
          <p14:tracePt t="121940" x="7988300" y="2387600"/>
          <p14:tracePt t="121956" x="8001000" y="2393950"/>
          <p14:tracePt t="121962" x="8007350" y="2406650"/>
          <p14:tracePt t="121970" x="8007350" y="2413000"/>
          <p14:tracePt t="121986" x="8020050" y="2419350"/>
          <p14:tracePt t="122002" x="8026400" y="2432050"/>
          <p14:tracePt t="122018" x="8045450" y="2451100"/>
          <p14:tracePt t="122035" x="8051800" y="2457450"/>
          <p14:tracePt t="122052" x="8064500" y="2482850"/>
          <p14:tracePt t="122069" x="8070850" y="2489200"/>
          <p14:tracePt t="122085" x="8077200" y="2501900"/>
          <p14:tracePt t="122102" x="8083550" y="2514600"/>
          <p14:tracePt t="122118" x="8089900" y="2527300"/>
          <p14:tracePt t="122135" x="8096250" y="2540000"/>
          <p14:tracePt t="122152" x="8102600" y="2559050"/>
          <p14:tracePt t="122168" x="8108950" y="2571750"/>
          <p14:tracePt t="122185" x="8108950" y="2584450"/>
          <p14:tracePt t="122202" x="8108950" y="2603500"/>
          <p14:tracePt t="122218" x="8108950" y="2616200"/>
          <p14:tracePt t="122235" x="8115300" y="2622550"/>
          <p14:tracePt t="122252" x="8115300" y="2628900"/>
          <p14:tracePt t="122268" x="8115300" y="2641600"/>
          <p14:tracePt t="122285" x="8115300" y="2654300"/>
          <p14:tracePt t="122302" x="8115300" y="2667000"/>
          <p14:tracePt t="122318" x="8115300" y="2679700"/>
          <p14:tracePt t="122335" x="8115300" y="2686050"/>
          <p14:tracePt t="122351" x="8115300" y="2698750"/>
          <p14:tracePt t="122368" x="8108950" y="2724150"/>
          <p14:tracePt t="122385" x="8102600" y="2736850"/>
          <p14:tracePt t="122401" x="8089900" y="2749550"/>
          <p14:tracePt t="122419" x="8083550" y="2762250"/>
          <p14:tracePt t="122435" x="8077200" y="2768600"/>
          <p14:tracePt t="122452" x="8064500" y="2774950"/>
          <p14:tracePt t="122469" x="8058150" y="2787650"/>
          <p14:tracePt t="122485" x="8051800" y="2800350"/>
          <p14:tracePt t="122502" x="8045450" y="2813050"/>
          <p14:tracePt t="122504" x="8039100" y="2813050"/>
          <p14:tracePt t="122519" x="8032750" y="2819400"/>
          <p14:tracePt t="122536" x="8020050" y="2832100"/>
          <p14:tracePt t="122552" x="8013700" y="2844800"/>
          <p14:tracePt t="122568" x="8001000" y="2851150"/>
          <p14:tracePt t="122585" x="7994650" y="2857500"/>
          <p14:tracePt t="122602" x="7981950" y="2870200"/>
          <p14:tracePt t="122619" x="7975600" y="2876550"/>
          <p14:tracePt t="122634" x="7962900" y="2889250"/>
          <p14:tracePt t="122651" x="7956550" y="2901950"/>
          <p14:tracePt t="122668" x="7950200" y="2908300"/>
          <p14:tracePt t="122685" x="7937500" y="2914650"/>
          <p14:tracePt t="122701" x="7931150" y="2921000"/>
          <p14:tracePt t="122718" x="7905750" y="2921000"/>
          <p14:tracePt t="122735" x="7893050" y="2921000"/>
          <p14:tracePt t="122802" x="7880350" y="2914650"/>
          <p14:tracePt t="122810" x="7854950" y="2889250"/>
          <p14:tracePt t="122818" x="7835900" y="2870200"/>
          <p14:tracePt t="122834" x="7810500" y="2844800"/>
          <p14:tracePt t="122851" x="7810500" y="2838450"/>
          <p14:tracePt t="122868" x="7804150" y="2832100"/>
          <p14:tracePt t="122885" x="7797800" y="2832100"/>
          <p14:tracePt t="122901" x="7791450" y="2825750"/>
          <p14:tracePt t="123611" x="7785100" y="2825750"/>
          <p14:tracePt t="123618" x="7772400" y="2832100"/>
          <p14:tracePt t="123624" x="7753350" y="2851150"/>
          <p14:tracePt t="123634" x="7727950" y="2863850"/>
          <p14:tracePt t="123650" x="7613650" y="2921000"/>
          <p14:tracePt t="123667" x="7296150" y="3054350"/>
          <p14:tracePt t="123684" x="6610350" y="3244850"/>
          <p14:tracePt t="123701" x="5791200" y="3486150"/>
          <p14:tracePt t="123717" x="5010150" y="3746500"/>
          <p14:tracePt t="123736" x="4133850" y="4298950"/>
          <p14:tracePt t="123752" x="3727450" y="4572000"/>
          <p14:tracePt t="123767" x="3409950" y="4826000"/>
          <p14:tracePt t="123784" x="3257550" y="4959350"/>
          <p14:tracePt t="123800" x="3162300" y="5035550"/>
          <p14:tracePt t="123817" x="3117850" y="5054600"/>
          <p14:tracePt t="123834" x="3079750" y="5054600"/>
          <p14:tracePt t="123850" x="3028950" y="5054600"/>
          <p14:tracePt t="123868" x="2971800" y="5054600"/>
          <p14:tracePt t="123884" x="2940050" y="5054600"/>
          <p14:tracePt t="123900" x="2895600" y="5054600"/>
          <p14:tracePt t="123917" x="2851150" y="5048250"/>
          <p14:tracePt t="123933" x="2787650" y="5048250"/>
          <p14:tracePt t="123950" x="2667000" y="5029200"/>
          <p14:tracePt t="123967" x="2540000" y="5016500"/>
          <p14:tracePt t="123983" x="2470150" y="4997450"/>
          <p14:tracePt t="124000" x="2432050" y="4997450"/>
          <p14:tracePt t="124003" x="2432050" y="4991100"/>
          <p14:tracePt t="124017" x="2419350" y="4984750"/>
          <p14:tracePt t="124035" x="2413000" y="4978400"/>
          <p14:tracePt t="124050" x="2387600" y="4959350"/>
          <p14:tracePt t="124067" x="2355850" y="4933950"/>
          <p14:tracePt t="124083" x="2317750" y="4895850"/>
          <p14:tracePt t="124100" x="2279650" y="4870450"/>
          <p14:tracePt t="124117" x="2254250" y="4857750"/>
          <p14:tracePt t="124133" x="2235200" y="4845050"/>
          <p14:tracePt t="124150" x="2216150" y="4838700"/>
          <p14:tracePt t="124167" x="2197100" y="4832350"/>
          <p14:tracePt t="124182" x="2190750" y="4826000"/>
          <p14:tracePt t="124199" x="2178050" y="4819650"/>
          <p14:tracePt t="124216" x="2171700" y="4819650"/>
          <p14:tracePt t="124233" x="2165350" y="4813300"/>
          <p14:tracePt t="124250" x="2159000" y="4800600"/>
          <p14:tracePt t="124266" x="2146300" y="4794250"/>
          <p14:tracePt t="124283" x="2133600" y="4768850"/>
          <p14:tracePt t="124300" x="2120900" y="4743450"/>
          <p14:tracePt t="124316" x="2108200" y="4724400"/>
          <p14:tracePt t="124333" x="2095500" y="4711700"/>
          <p14:tracePt t="124350" x="2095500" y="4699000"/>
          <p14:tracePt t="124366" x="2089150" y="4692650"/>
          <p14:tracePt t="124383" x="2089150" y="4673600"/>
          <p14:tracePt t="124400" x="2089150" y="4641850"/>
          <p14:tracePt t="124416" x="2101850" y="4603750"/>
          <p14:tracePt t="124433" x="2114550" y="4591050"/>
          <p14:tracePt t="124450" x="2120900" y="4565650"/>
          <p14:tracePt t="124466" x="2152650" y="4540250"/>
          <p14:tracePt t="124483" x="2190750" y="4508500"/>
          <p14:tracePt t="124500" x="2216150" y="4483100"/>
          <p14:tracePt t="124504" x="2228850" y="4464050"/>
          <p14:tracePt t="124516" x="2241550" y="4464050"/>
          <p14:tracePt t="124533" x="2260600" y="4445000"/>
          <p14:tracePt t="124550" x="2286000" y="4438650"/>
          <p14:tracePt t="124566" x="2324100" y="4438650"/>
          <p14:tracePt t="124583" x="2355850" y="4432300"/>
          <p14:tracePt t="124600" x="2400300" y="4425950"/>
          <p14:tracePt t="124616" x="2438400" y="4425950"/>
          <p14:tracePt t="124633" x="2482850" y="4425950"/>
          <p14:tracePt t="124650" x="2514600" y="4425950"/>
          <p14:tracePt t="124666" x="2546350" y="4432300"/>
          <p14:tracePt t="124684" x="2603500" y="4445000"/>
          <p14:tracePt t="124699" x="2628900" y="4464050"/>
          <p14:tracePt t="124716" x="2660650" y="4489450"/>
          <p14:tracePt t="124733" x="2686050" y="4521200"/>
          <p14:tracePt t="124749" x="2705100" y="4552950"/>
          <p14:tracePt t="124766" x="2724150" y="4584700"/>
          <p14:tracePt t="124783" x="2743200" y="4622800"/>
          <p14:tracePt t="124799" x="2755900" y="4648200"/>
          <p14:tracePt t="124816" x="2762250" y="4654550"/>
          <p14:tracePt t="124864" x="2762250" y="4660900"/>
          <p14:tracePt t="124880" x="2755900" y="4667250"/>
          <p14:tracePt t="124889" x="2743200" y="4673600"/>
          <p14:tracePt t="124899" x="2724150" y="4679950"/>
          <p14:tracePt t="124916" x="2679700" y="4699000"/>
          <p14:tracePt t="124933" x="2622550" y="4711700"/>
          <p14:tracePt t="124950" x="2520950" y="4730750"/>
          <p14:tracePt t="124966" x="2457450" y="4730750"/>
          <p14:tracePt t="124982" x="2413000" y="4730750"/>
          <p14:tracePt t="124999" x="2387600" y="4730750"/>
          <p14:tracePt t="125016" x="2381250" y="4730750"/>
          <p14:tracePt t="125033" x="2374900" y="4730750"/>
          <p14:tracePt t="125060" x="2368550" y="4730750"/>
          <p14:tracePt t="125068" x="2362200" y="4730750"/>
          <p14:tracePt t="125083" x="2355850" y="4730750"/>
          <p14:tracePt t="125099" x="2349500" y="4730750"/>
          <p14:tracePt t="125116" x="2336800" y="4730750"/>
          <p14:tracePt t="125132" x="2317750" y="4730750"/>
          <p14:tracePt t="125149" x="2292350" y="4737100"/>
          <p14:tracePt t="125166" x="2241550" y="4749800"/>
          <p14:tracePt t="125182" x="2184400" y="4762500"/>
          <p14:tracePt t="125199" x="2076450" y="4781550"/>
          <p14:tracePt t="125216" x="2019300" y="4800600"/>
          <p14:tracePt t="125232" x="1930400" y="4819650"/>
          <p14:tracePt t="125249" x="1885950" y="4832350"/>
          <p14:tracePt t="125266" x="1854200" y="4838700"/>
          <p14:tracePt t="125282" x="1841500" y="4851400"/>
          <p14:tracePt t="125299" x="1828800" y="4857750"/>
          <p14:tracePt t="125316" x="1816100" y="4870450"/>
          <p14:tracePt t="125332" x="1809750" y="4876800"/>
          <p14:tracePt t="125349" x="1809750" y="4883150"/>
          <p14:tracePt t="125366" x="1803400" y="4889500"/>
          <p14:tracePt t="125382" x="1797050" y="4895850"/>
          <p14:tracePt t="125399" x="1784350" y="4908550"/>
          <p14:tracePt t="125416" x="1778000" y="4933950"/>
          <p14:tracePt t="125432" x="1765300" y="4965700"/>
          <p14:tracePt t="125449" x="1752600" y="5003800"/>
          <p14:tracePt t="125466" x="1739900" y="5035550"/>
          <p14:tracePt t="125482" x="1720850" y="5092700"/>
          <p14:tracePt t="125499" x="1720850" y="5118100"/>
          <p14:tracePt t="125516" x="1714500" y="5130800"/>
          <p14:tracePt t="125532" x="1708150" y="5149850"/>
          <p14:tracePt t="125549" x="1701800" y="5156200"/>
          <p14:tracePt t="125565" x="1701800" y="5162550"/>
          <p14:tracePt t="125582" x="1695450" y="5168900"/>
          <p14:tracePt t="125599" x="1695450" y="5175250"/>
          <p14:tracePt t="125615" x="1689100" y="5181600"/>
          <p14:tracePt t="125649" x="1689100" y="5187950"/>
          <p14:tracePt t="125665" x="1682750" y="5194300"/>
          <p14:tracePt t="125687" x="1676400" y="5200650"/>
          <p14:tracePt t="126267" x="1676400" y="5207000"/>
          <p14:tracePt t="126274" x="1708150" y="5213350"/>
          <p14:tracePt t="126282" x="1758950" y="5232400"/>
          <p14:tracePt t="126298" x="1847850" y="5257800"/>
          <p14:tracePt t="126315" x="1924050" y="5270500"/>
          <p14:tracePt t="126331" x="1993900" y="5270500"/>
          <p14:tracePt t="126348" x="2070100" y="5270500"/>
          <p14:tracePt t="126365" x="2139950" y="5270500"/>
          <p14:tracePt t="126381" x="2228850" y="5270500"/>
          <p14:tracePt t="126398" x="2305050" y="5270500"/>
          <p14:tracePt t="126415" x="2362200" y="5270500"/>
          <p14:tracePt t="126431" x="2457450" y="5283200"/>
          <p14:tracePt t="126447" x="2546350" y="5302250"/>
          <p14:tracePt t="126464" x="2647950" y="5314950"/>
          <p14:tracePt t="126481" x="2743200" y="5334000"/>
          <p14:tracePt t="126498" x="2832100" y="5340350"/>
          <p14:tracePt t="126514" x="2876550" y="5340350"/>
          <p14:tracePt t="126531" x="2895600" y="5340350"/>
          <p14:tracePt t="126604" x="2901950" y="5340350"/>
          <p14:tracePt t="126612" x="2914650" y="5327650"/>
          <p14:tracePt t="126620" x="2933700" y="5321300"/>
          <p14:tracePt t="126631" x="2940050" y="5321300"/>
          <p14:tracePt t="126648" x="2959100" y="5308600"/>
          <p14:tracePt t="126664" x="2984500" y="5295900"/>
          <p14:tracePt t="126681" x="3060700" y="5289550"/>
          <p14:tracePt t="126698" x="3092450" y="5289550"/>
          <p14:tracePt t="126714" x="3105150" y="5289550"/>
          <p14:tracePt t="126800" x="3092450" y="5289550"/>
          <p14:tracePt t="126809" x="3028950" y="5283200"/>
          <p14:tracePt t="126816" x="2959100" y="5276850"/>
          <p14:tracePt t="126831" x="2749550" y="5226050"/>
          <p14:tracePt t="126847" x="2559050" y="5168900"/>
          <p14:tracePt t="126864" x="2406650" y="5143500"/>
          <p14:tracePt t="126881" x="2292350" y="5143500"/>
          <p14:tracePt t="126897" x="2203450" y="5156200"/>
          <p14:tracePt t="126914" x="2120900" y="5194300"/>
          <p14:tracePt t="126931" x="2025650" y="5219700"/>
          <p14:tracePt t="126947" x="1974850" y="5238750"/>
          <p14:tracePt t="126964" x="1930400" y="5257800"/>
          <p14:tracePt t="126981" x="1892300" y="5276850"/>
          <p14:tracePt t="126997" x="1854200" y="5289550"/>
          <p14:tracePt t="127014" x="1816100" y="5295900"/>
          <p14:tracePt t="127031" x="1784350" y="5302250"/>
          <p14:tracePt t="127047" x="1765300" y="5314950"/>
          <p14:tracePt t="127064" x="1758950" y="5314950"/>
          <p14:tracePt t="127294" x="1765300" y="5314950"/>
          <p14:tracePt t="127302" x="1790700" y="5308600"/>
          <p14:tracePt t="127314" x="1835150" y="5302250"/>
          <p14:tracePt t="127331" x="1987550" y="5295900"/>
          <p14:tracePt t="127347" x="2209800" y="5302250"/>
          <p14:tracePt t="127363" x="2305050" y="5308600"/>
          <p14:tracePt t="127380" x="2349500" y="5314950"/>
          <p14:tracePt t="127397" x="2368550" y="5321300"/>
          <p14:tracePt t="127414" x="2374900" y="5321300"/>
          <p14:tracePt t="127553" x="2381250" y="5321300"/>
          <p14:tracePt t="127560" x="2432050" y="5308600"/>
          <p14:tracePt t="127568" x="2559050" y="5270500"/>
          <p14:tracePt t="127580" x="2717800" y="5187950"/>
          <p14:tracePt t="127596" x="3295650" y="4819650"/>
          <p14:tracePt t="127615" x="4597400" y="4044950"/>
          <p14:tracePt t="127632" x="5505450" y="3568700"/>
          <p14:tracePt t="127647" x="6127750" y="3155950"/>
          <p14:tracePt t="127665" x="6477000" y="2908300"/>
          <p14:tracePt t="127680" x="6737350" y="2736850"/>
          <p14:tracePt t="127698" x="6908800" y="2578100"/>
          <p14:tracePt t="127713" x="7042150" y="2451100"/>
          <p14:tracePt t="127730" x="7124700" y="2343150"/>
          <p14:tracePt t="127747" x="7156450" y="2286000"/>
          <p14:tracePt t="127763" x="7169150" y="2260600"/>
          <p14:tracePt t="127780" x="7181850" y="2247900"/>
          <p14:tracePt t="127797" x="7194550" y="2209800"/>
          <p14:tracePt t="127813" x="7226300" y="2159000"/>
          <p14:tracePt t="127830" x="7258050" y="2114550"/>
          <p14:tracePt t="127847" x="7270750" y="2089150"/>
          <p14:tracePt t="127863" x="7283450" y="2076450"/>
          <p14:tracePt t="127921" x="7283450" y="2070100"/>
          <p14:tracePt t="127928" x="7270750" y="2051050"/>
          <p14:tracePt t="127936" x="7232650" y="2032000"/>
          <p14:tracePt t="127948" x="7194550" y="2019300"/>
          <p14:tracePt t="127963" x="7118350" y="2000250"/>
          <p14:tracePt t="127980" x="7048500" y="2000250"/>
          <p14:tracePt t="127996" x="6997700" y="2012950"/>
          <p14:tracePt t="127999" x="6978650" y="2019300"/>
          <p14:tracePt t="128014" x="6940550" y="2032000"/>
          <p14:tracePt t="128030" x="6927850" y="2044700"/>
          <p14:tracePt t="128047" x="6915150" y="2051050"/>
          <p14:tracePt t="128064" x="6889750" y="2057400"/>
          <p14:tracePt t="128080" x="6858000" y="2057400"/>
          <p14:tracePt t="128097" x="6807200" y="2057400"/>
          <p14:tracePt t="128114" x="6781800" y="2057400"/>
          <p14:tracePt t="128130" x="6762750" y="2051050"/>
          <p14:tracePt t="128147" x="6743700" y="2044700"/>
          <p14:tracePt t="128164" x="6731000" y="2044700"/>
          <p14:tracePt t="128180" x="6731000" y="2038350"/>
          <p14:tracePt t="128197" x="6724650" y="2038350"/>
          <p14:tracePt t="128214" x="6711950" y="2038350"/>
          <p14:tracePt t="128230" x="6699250" y="2032000"/>
          <p14:tracePt t="128247" x="6692900" y="2032000"/>
          <p14:tracePt t="128264" x="6680200" y="2025650"/>
          <p14:tracePt t="128297" x="6661150" y="2012950"/>
          <p14:tracePt t="128314" x="6654800" y="2006600"/>
          <p14:tracePt t="128330" x="6648450" y="2000250"/>
          <p14:tracePt t="128347" x="6642100" y="2000250"/>
          <p14:tracePt t="128363" x="6635750" y="1993900"/>
          <p14:tracePt t="128397" x="6629400" y="1987550"/>
          <p14:tracePt t="129646" x="6635750" y="1987550"/>
          <p14:tracePt t="129653" x="6667500" y="1987550"/>
          <p14:tracePt t="129661" x="6705600" y="1987550"/>
          <p14:tracePt t="129678" x="6750050" y="2000250"/>
          <p14:tracePt t="129695" x="6788150" y="2012950"/>
          <p14:tracePt t="129712" x="6794500" y="2019300"/>
          <p14:tracePt t="129966" x="6826250" y="2019300"/>
          <p14:tracePt t="129973" x="6858000" y="2019300"/>
          <p14:tracePt t="129982" x="6883400" y="2019300"/>
          <p14:tracePt t="129994" x="6908800" y="2012950"/>
          <p14:tracePt t="130011" x="6965950" y="2000250"/>
          <p14:tracePt t="130015" x="6991350" y="2000250"/>
          <p14:tracePt t="130029" x="7023100" y="1987550"/>
          <p14:tracePt t="130044" x="7042150" y="1981200"/>
          <p14:tracePt t="130061" x="7048500" y="1981200"/>
          <p14:tracePt t="130078" x="7061200" y="1981200"/>
          <p14:tracePt t="130095" x="7080250" y="1974850"/>
          <p14:tracePt t="130111" x="7105650" y="1968500"/>
          <p14:tracePt t="130128" x="7124700" y="1968500"/>
          <p14:tracePt t="130145" x="7150100" y="1968500"/>
          <p14:tracePt t="130161" x="7169150" y="1968500"/>
          <p14:tracePt t="130178" x="7188200" y="1962150"/>
          <p14:tracePt t="130195" x="7194550" y="1955800"/>
          <p14:tracePt t="130211" x="7200900" y="1949450"/>
          <p14:tracePt t="130228" x="7213600" y="1943100"/>
          <p14:tracePt t="130245" x="7219950" y="1936750"/>
          <p14:tracePt t="130261" x="7232650" y="1930400"/>
          <p14:tracePt t="130278" x="7239000" y="1924050"/>
          <p14:tracePt t="130295" x="7245350" y="1924050"/>
          <p14:tracePt t="130311" x="7251700" y="1924050"/>
          <p14:tracePt t="130390" x="7251700" y="1917700"/>
          <p14:tracePt t="130477" x="7258050" y="1911350"/>
          <p14:tracePt t="130484" x="7264400" y="1905000"/>
          <p14:tracePt t="130502" x="7270750" y="1905000"/>
          <p14:tracePt t="130511" x="7277100" y="1905000"/>
          <p14:tracePt t="130528" x="7283450" y="1892300"/>
          <p14:tracePt t="130544" x="7296150" y="1885950"/>
          <p14:tracePt t="130561" x="7302500" y="1885950"/>
          <p14:tracePt t="130578" x="7308850" y="1879600"/>
          <p14:tracePt t="130664" x="7308850" y="1873250"/>
          <p14:tracePt t="130672" x="7315200" y="1873250"/>
          <p14:tracePt t="130680" x="7321550" y="1873250"/>
          <p14:tracePt t="131423" x="7327900" y="1885950"/>
          <p14:tracePt t="131431" x="7340600" y="1930400"/>
          <p14:tracePt t="131439" x="7366000" y="1974850"/>
          <p14:tracePt t="131447" x="7385050" y="2025650"/>
          <p14:tracePt t="131460" x="7404100" y="2101850"/>
          <p14:tracePt t="131477" x="7454900" y="2254250"/>
          <p14:tracePt t="131494" x="7486650" y="2387600"/>
          <p14:tracePt t="131498" x="7493000" y="2451100"/>
          <p14:tracePt t="131510" x="7505700" y="2495550"/>
          <p14:tracePt t="131527" x="7505700" y="2584450"/>
          <p14:tracePt t="131544" x="7505700" y="2616200"/>
          <p14:tracePt t="131560" x="7505700" y="2654300"/>
          <p14:tracePt t="131577" x="7505700" y="2686050"/>
          <p14:tracePt t="131593" x="7505700" y="2730500"/>
          <p14:tracePt t="131610" x="7505700" y="2762250"/>
          <p14:tracePt t="131628" x="7505700" y="2813050"/>
          <p14:tracePt t="131643" x="7505700" y="2819400"/>
          <p14:tracePt t="131660" x="7505700" y="2825750"/>
          <p14:tracePt t="132241" x="7499350" y="2832100"/>
          <p14:tracePt t="132256" x="7461250" y="2863850"/>
          <p14:tracePt t="132264" x="7277100" y="2990850"/>
          <p14:tracePt t="132276" x="7016750" y="3175000"/>
          <p14:tracePt t="132293" x="6343650" y="3511550"/>
          <p14:tracePt t="132310" x="5232400" y="4095750"/>
          <p14:tracePt t="132327" x="4641850" y="4400550"/>
          <p14:tracePt t="132345" x="4337050" y="4629150"/>
          <p14:tracePt t="132361" x="4146550" y="4781550"/>
          <p14:tracePt t="132376" x="3987800" y="4914900"/>
          <p14:tracePt t="132393" x="3841750" y="4997450"/>
          <p14:tracePt t="132409" x="3695700" y="5080000"/>
          <p14:tracePt t="132428" x="3562350" y="5156200"/>
          <p14:tracePt t="132442" x="3543300" y="5168900"/>
          <p14:tracePt t="132459" x="3498850" y="5181600"/>
          <p14:tracePt t="132476" x="3473450" y="5194300"/>
          <p14:tracePt t="132493" x="3441700" y="5213350"/>
          <p14:tracePt t="132509" x="3365500" y="5245100"/>
          <p14:tracePt t="132525" x="3276600" y="5295900"/>
          <p14:tracePt t="132542" x="3181350" y="5334000"/>
          <p14:tracePt t="132559" x="3130550" y="5359400"/>
          <p14:tracePt t="132576" x="3111500" y="5372100"/>
          <p14:tracePt t="132592" x="3098800" y="5378450"/>
          <p14:tracePt t="132609" x="3098800" y="5384800"/>
          <p14:tracePt t="132625" x="3092450" y="5384800"/>
          <p14:tracePt t="132836" x="3079750" y="5391150"/>
          <p14:tracePt t="132845" x="3067050" y="5391150"/>
          <p14:tracePt t="132852" x="3041650" y="5391150"/>
          <p14:tracePt t="132860" x="3009900" y="5391150"/>
          <p14:tracePt t="132875" x="2933700" y="5384800"/>
          <p14:tracePt t="132892" x="2882900" y="5372100"/>
          <p14:tracePt t="132909" x="2794000" y="5346700"/>
          <p14:tracePt t="132926" x="2692400" y="5321300"/>
          <p14:tracePt t="132942" x="2616200" y="5314950"/>
          <p14:tracePt t="132959" x="2533650" y="5302250"/>
          <p14:tracePt t="132976" x="2457450" y="5289550"/>
          <p14:tracePt t="132992" x="2368550" y="5276850"/>
          <p14:tracePt t="133009" x="2305050" y="5264150"/>
          <p14:tracePt t="133025" x="2241550" y="5257800"/>
          <p14:tracePt t="133042" x="2152650" y="5245100"/>
          <p14:tracePt t="133059" x="2076450" y="5232400"/>
          <p14:tracePt t="133075" x="1987550" y="5213350"/>
          <p14:tracePt t="133092" x="1936750" y="5207000"/>
          <p14:tracePt t="133109" x="1905000" y="5200650"/>
          <p14:tracePt t="133125" x="1892300" y="5200650"/>
          <p14:tracePt t="133142" x="1879600" y="5200650"/>
          <p14:tracePt t="133159" x="1854200" y="5200650"/>
          <p14:tracePt t="133175" x="1816100" y="5194300"/>
          <p14:tracePt t="133192" x="1778000" y="5187950"/>
          <p14:tracePt t="133209" x="1733550" y="5175250"/>
          <p14:tracePt t="133225" x="1708150" y="5168900"/>
          <p14:tracePt t="133242" x="1701800" y="5162550"/>
          <p14:tracePt t="133282" x="1695450" y="5162550"/>
          <p14:tracePt t="133426" x="1695450" y="5156200"/>
          <p14:tracePt t="133432" x="1689100" y="5156200"/>
          <p14:tracePt t="133441" x="1689100" y="5149850"/>
          <p14:tracePt t="133458" x="1689100" y="5143500"/>
          <p14:tracePt t="133475" x="1689100" y="5137150"/>
          <p14:tracePt t="133491" x="1689100" y="5130800"/>
          <p14:tracePt t="133508" x="1689100" y="5124450"/>
          <p14:tracePt t="133525" x="1695450" y="5111750"/>
          <p14:tracePt t="133542" x="1695450" y="5099050"/>
          <p14:tracePt t="133558" x="1701800" y="5099050"/>
          <p14:tracePt t="133575" x="1708150" y="5086350"/>
          <p14:tracePt t="133608" x="1714500" y="5086350"/>
          <p14:tracePt t="133625" x="1727200" y="5073650"/>
          <p14:tracePt t="133642" x="1752600" y="5067300"/>
          <p14:tracePt t="133658" x="1803400" y="5060950"/>
          <p14:tracePt t="133675" x="1828800" y="5060950"/>
          <p14:tracePt t="133692" x="1847850" y="5060950"/>
          <p14:tracePt t="133708" x="1866900" y="5060950"/>
          <p14:tracePt t="133725" x="1885950" y="5054600"/>
          <p14:tracePt t="133742" x="1905000" y="5048250"/>
          <p14:tracePt t="133758" x="1930400" y="5041900"/>
          <p14:tracePt t="133775" x="1955800" y="5035550"/>
          <p14:tracePt t="133791" x="1962150" y="5035550"/>
          <p14:tracePt t="133808" x="1968500" y="5035550"/>
          <p14:tracePt t="133841" x="1981200" y="5035550"/>
          <p14:tracePt t="133858" x="1993900" y="5035550"/>
          <p14:tracePt t="133874" x="2025650" y="5035550"/>
          <p14:tracePt t="133891" x="2057400" y="5035550"/>
          <p14:tracePt t="133908" x="2095500" y="5035550"/>
          <p14:tracePt t="133925" x="2120900" y="5035550"/>
          <p14:tracePt t="133941" x="2139950" y="5035550"/>
          <p14:tracePt t="133958" x="2152650" y="5035550"/>
          <p14:tracePt t="133975" x="2184400" y="5035550"/>
          <p14:tracePt t="133991" x="2222500" y="5029200"/>
          <p14:tracePt t="134008" x="2273300" y="5029200"/>
          <p14:tracePt t="134025" x="2317750" y="5029200"/>
          <p14:tracePt t="134041" x="2374900" y="5029200"/>
          <p14:tracePt t="134058" x="2387600" y="5029200"/>
          <p14:tracePt t="134075" x="2400300" y="5029200"/>
          <p14:tracePt t="134091" x="2419350" y="5029200"/>
          <p14:tracePt t="134108" x="2451100" y="5029200"/>
          <p14:tracePt t="134124" x="2495550" y="5029200"/>
          <p14:tracePt t="134141" x="2533650" y="5035550"/>
          <p14:tracePt t="134157" x="2578100" y="5041900"/>
          <p14:tracePt t="134174" x="2603500" y="5048250"/>
          <p14:tracePt t="134191" x="2635250" y="5054600"/>
          <p14:tracePt t="134208" x="2647950" y="5060950"/>
          <p14:tracePt t="134224" x="2686050" y="5060950"/>
          <p14:tracePt t="134241" x="2730500" y="5073650"/>
          <p14:tracePt t="134258" x="2781300" y="5086350"/>
          <p14:tracePt t="134274" x="2838450" y="5099050"/>
          <p14:tracePt t="134291" x="2882900" y="5105400"/>
          <p14:tracePt t="134308" x="2908300" y="5111750"/>
          <p14:tracePt t="134324" x="2933700" y="5111750"/>
          <p14:tracePt t="134341" x="2978150" y="5118100"/>
          <p14:tracePt t="134358" x="3009900" y="5118100"/>
          <p14:tracePt t="134374" x="3041650" y="5118100"/>
          <p14:tracePt t="134391" x="3073400" y="5118100"/>
          <p14:tracePt t="134408" x="3098800" y="5118100"/>
          <p14:tracePt t="134424" x="3111500" y="5118100"/>
          <p14:tracePt t="134442" x="3136900" y="5118100"/>
          <p14:tracePt t="134458" x="3181350" y="5118100"/>
          <p14:tracePt t="134474" x="3206750" y="5118100"/>
          <p14:tracePt t="134491" x="3225800" y="5118100"/>
          <p14:tracePt t="134507" x="3238500" y="5118100"/>
          <p14:tracePt t="134524" x="3244850" y="5118100"/>
          <p14:tracePt t="134541" x="3251200" y="5118100"/>
          <p14:tracePt t="134558" x="3276600" y="5118100"/>
          <p14:tracePt t="134574" x="3302000" y="5118100"/>
          <p14:tracePt t="134592" x="3327400" y="5118100"/>
          <p14:tracePt t="134607" x="3333750" y="5118100"/>
          <p14:tracePt t="134710" x="3333750" y="5124450"/>
          <p14:tracePt t="134788" x="3333750" y="5130800"/>
          <p14:tracePt t="134796" x="3340100" y="5130800"/>
          <p14:tracePt t="134807" x="3346450" y="5137150"/>
          <p14:tracePt t="134824" x="3352800" y="5149850"/>
          <p14:tracePt t="134841" x="3359150" y="5175250"/>
          <p14:tracePt t="134858" x="3359150" y="5187950"/>
          <p14:tracePt t="134874" x="3359150" y="5194300"/>
          <p14:tracePt t="134891" x="3352800" y="5207000"/>
          <p14:tracePt t="134907" x="3340100" y="5219700"/>
          <p14:tracePt t="134940" x="3327400" y="5232400"/>
          <p14:tracePt t="134957" x="3321050" y="5238750"/>
          <p14:tracePt t="134974" x="3308350" y="5251450"/>
          <p14:tracePt t="134990" x="3289300" y="5257800"/>
          <p14:tracePt t="135007" x="3244850" y="5276850"/>
          <p14:tracePt t="135024" x="3200400" y="5276850"/>
          <p14:tracePt t="135040" x="3155950" y="5276850"/>
          <p14:tracePt t="135057" x="3111500" y="5276850"/>
          <p14:tracePt t="135074" x="3054350" y="5283200"/>
          <p14:tracePt t="135090" x="2978150" y="5283200"/>
          <p14:tracePt t="135107" x="2914650" y="5283200"/>
          <p14:tracePt t="135124" x="2781300" y="5276850"/>
          <p14:tracePt t="135140" x="2711450" y="5270500"/>
          <p14:tracePt t="135157" x="2622550" y="5251450"/>
          <p14:tracePt t="135173" x="2533650" y="5238750"/>
          <p14:tracePt t="135190" x="2444750" y="5226050"/>
          <p14:tracePt t="135207" x="2368550" y="5213350"/>
          <p14:tracePt t="135223" x="2292350" y="5207000"/>
          <p14:tracePt t="135240" x="2222500" y="5200650"/>
          <p14:tracePt t="135257" x="2159000" y="5194300"/>
          <p14:tracePt t="135274" x="2133600" y="5194300"/>
          <p14:tracePt t="135290" x="2114550" y="5194300"/>
          <p14:tracePt t="135307" x="2089150" y="5194300"/>
          <p14:tracePt t="135324" x="2063750" y="5194300"/>
          <p14:tracePt t="135340" x="2032000" y="5194300"/>
          <p14:tracePt t="135357" x="1987550" y="5194300"/>
          <p14:tracePt t="135373" x="1949450" y="5181600"/>
          <p14:tracePt t="135390" x="1905000" y="5175250"/>
          <p14:tracePt t="135407" x="1860550" y="5168900"/>
          <p14:tracePt t="135423" x="1854200" y="5168900"/>
          <p14:tracePt t="135440" x="1841500" y="5162550"/>
          <p14:tracePt t="135618" x="1841500" y="5156200"/>
          <p14:tracePt t="135627" x="1847850" y="5156200"/>
          <p14:tracePt t="135634" x="1866900" y="5156200"/>
          <p14:tracePt t="135642" x="1879600" y="5156200"/>
          <p14:tracePt t="135657" x="1898650" y="5156200"/>
          <p14:tracePt t="135673" x="1949450" y="5168900"/>
          <p14:tracePt t="135690" x="2019300" y="5181600"/>
          <p14:tracePt t="135707" x="2139950" y="5200650"/>
          <p14:tracePt t="135723" x="2330450" y="5207000"/>
          <p14:tracePt t="135740" x="2578100" y="5226050"/>
          <p14:tracePt t="135757" x="2895600" y="5238750"/>
          <p14:tracePt t="135773" x="3149600" y="5194300"/>
          <p14:tracePt t="135789" x="3498850" y="5118100"/>
          <p14:tracePt t="135806" x="3632200" y="5080000"/>
          <p14:tracePt t="135823" x="3689350" y="5067300"/>
          <p14:tracePt t="135840" x="3714750" y="5060950"/>
          <p14:tracePt t="135856" x="3740150" y="5060950"/>
          <p14:tracePt t="135873" x="3752850" y="5054600"/>
          <p14:tracePt t="135890" x="3759200" y="5048250"/>
          <p14:tracePt t="135906" x="3771900" y="5048250"/>
          <p14:tracePt t="135923" x="3771900" y="5041900"/>
          <p14:tracePt t="137696" x="3765550" y="5035550"/>
          <p14:tracePt t="137704" x="3752850" y="5016500"/>
          <p14:tracePt t="137712" x="3746500" y="4997450"/>
          <p14:tracePt t="137721" x="3740150" y="4984750"/>
          <p14:tracePt t="137738" x="3733800" y="4965700"/>
          <p14:tracePt t="137755" x="3721100" y="4946650"/>
          <p14:tracePt t="137771" x="3714750" y="4933950"/>
          <p14:tracePt t="137788" x="3702050" y="4921250"/>
          <p14:tracePt t="137805" x="3702050" y="4914900"/>
          <p14:tracePt t="137821" x="3702050" y="4895850"/>
          <p14:tracePt t="137838" x="3702050" y="4883150"/>
          <p14:tracePt t="137854" x="3702050" y="4864100"/>
          <p14:tracePt t="137871" x="3714750" y="4845050"/>
          <p14:tracePt t="137888" x="3721100" y="4832350"/>
          <p14:tracePt t="137904" x="3733800" y="4819650"/>
          <p14:tracePt t="137921" x="3746500" y="4813300"/>
          <p14:tracePt t="137938" x="3765550" y="4800600"/>
          <p14:tracePt t="137954" x="3810000" y="4781550"/>
          <p14:tracePt t="137971" x="3854450" y="4768850"/>
          <p14:tracePt t="137988" x="3886200" y="4762500"/>
          <p14:tracePt t="138004" x="3905250" y="4749800"/>
          <p14:tracePt t="138021" x="3930650" y="4743450"/>
          <p14:tracePt t="138038" x="3949700" y="4743450"/>
          <p14:tracePt t="138054" x="3968750" y="4743450"/>
          <p14:tracePt t="138071" x="3987800" y="4743450"/>
          <p14:tracePt t="138088" x="4006850" y="4743450"/>
          <p14:tracePt t="138104" x="4013200" y="4743450"/>
          <p14:tracePt t="138120" x="4032250" y="4743450"/>
          <p14:tracePt t="138137" x="4070350" y="4743450"/>
          <p14:tracePt t="138154" x="4102100" y="4743450"/>
          <p14:tracePt t="138171" x="4133850" y="4756150"/>
          <p14:tracePt t="138188" x="4159250" y="4762500"/>
          <p14:tracePt t="138204" x="4165600" y="4762500"/>
          <p14:tracePt t="138221" x="4178300" y="4768850"/>
          <p14:tracePt t="138237" x="4191000" y="4768850"/>
          <p14:tracePt t="138254" x="4197350" y="4768850"/>
          <p14:tracePt t="138271" x="4210050" y="4768850"/>
          <p14:tracePt t="138288" x="4222750" y="4775200"/>
          <p14:tracePt t="138304" x="4229100" y="4781550"/>
          <p14:tracePt t="138321" x="4241800" y="4781550"/>
          <p14:tracePt t="138337" x="4248150" y="4787900"/>
          <p14:tracePt t="138354" x="4267200" y="4800600"/>
          <p14:tracePt t="138370" x="4298950" y="4813300"/>
          <p14:tracePt t="138387" x="4324350" y="4819650"/>
          <p14:tracePt t="138404" x="4337050" y="4826000"/>
          <p14:tracePt t="138421" x="4349750" y="4832350"/>
          <p14:tracePt t="138438" x="4356100" y="4838700"/>
          <p14:tracePt t="138454" x="4368800" y="4838700"/>
          <p14:tracePt t="138470" x="4375150" y="4845050"/>
          <p14:tracePt t="138487" x="4387850" y="4851400"/>
          <p14:tracePt t="138504" x="4400550" y="4857750"/>
          <p14:tracePt t="138520" x="4413250" y="4857750"/>
          <p14:tracePt t="138537" x="4419600" y="4870450"/>
          <p14:tracePt t="138554" x="4432300" y="4870450"/>
          <p14:tracePt t="138571" x="4438650" y="4883150"/>
          <p14:tracePt t="138587" x="4451350" y="4889500"/>
          <p14:tracePt t="138604" x="4457700" y="4889500"/>
          <p14:tracePt t="138620" x="4470400" y="4902200"/>
          <p14:tracePt t="138637" x="4476750" y="4902200"/>
          <p14:tracePt t="138654" x="4483100" y="4902200"/>
          <p14:tracePt t="138872" x="4483100" y="4914900"/>
          <p14:tracePt t="138888" x="4483100" y="4927600"/>
          <p14:tracePt t="138905" x="4483100" y="4933950"/>
          <p14:tracePt t="138918" x="4483100" y="4940300"/>
          <p14:tracePt t="139109" x="4489450" y="4946650"/>
          <p14:tracePt t="139114" x="4489450" y="4959350"/>
          <p14:tracePt t="139130" x="4489450" y="4965700"/>
          <p14:tracePt t="139138" x="4489450" y="4972050"/>
          <p14:tracePt t="139156" x="4489450" y="4984750"/>
          <p14:tracePt t="139170" x="4489450" y="5003800"/>
          <p14:tracePt t="139187" x="4483100" y="5016500"/>
          <p14:tracePt t="139203" x="4476750" y="5022850"/>
          <p14:tracePt t="139220" x="4470400" y="5029200"/>
          <p14:tracePt t="139265" x="4464050" y="5035550"/>
          <p14:tracePt t="139272" x="4457700" y="5041900"/>
          <p14:tracePt t="139287" x="4457700" y="5048250"/>
          <p14:tracePt t="139303" x="4451350" y="5054600"/>
          <p14:tracePt t="139320" x="4445000" y="5060950"/>
          <p14:tracePt t="139336" x="4432300" y="5060950"/>
          <p14:tracePt t="139353" x="4425950" y="5067300"/>
          <p14:tracePt t="139369" x="4419600" y="5073650"/>
          <p14:tracePt t="139386" x="4406900" y="5080000"/>
          <p14:tracePt t="139403" x="4381500" y="5080000"/>
          <p14:tracePt t="139419" x="4349750" y="5080000"/>
          <p14:tracePt t="139436" x="4311650" y="5080000"/>
          <p14:tracePt t="139452" x="4279900" y="5080000"/>
          <p14:tracePt t="139469" x="4241800" y="5080000"/>
          <p14:tracePt t="139486" x="4197350" y="5080000"/>
          <p14:tracePt t="139502" x="4146550" y="5067300"/>
          <p14:tracePt t="139520" x="4108450" y="5067300"/>
          <p14:tracePt t="139536" x="4076700" y="5060950"/>
          <p14:tracePt t="139552" x="4057650" y="5060950"/>
          <p14:tracePt t="139569" x="4038600" y="5054600"/>
          <p14:tracePt t="139586" x="4013200" y="5054600"/>
          <p14:tracePt t="139602" x="3994150" y="5048250"/>
          <p14:tracePt t="139619" x="3962400" y="5048250"/>
          <p14:tracePt t="139636" x="3937000" y="5041900"/>
          <p14:tracePt t="139652" x="3917950" y="5035550"/>
          <p14:tracePt t="139669" x="3905250" y="5029200"/>
          <p14:tracePt t="139686" x="3892550" y="5029200"/>
          <p14:tracePt t="139702" x="3879850" y="5022850"/>
          <p14:tracePt t="139719" x="3867150" y="5010150"/>
          <p14:tracePt t="139736" x="3848100" y="5010150"/>
          <p14:tracePt t="139752" x="3841750" y="5003800"/>
          <p14:tracePt t="139769" x="3835400" y="5003800"/>
          <p14:tracePt t="139785" x="3829050" y="5003800"/>
          <p14:tracePt t="139992" x="3829050" y="4997450"/>
          <p14:tracePt t="139999" x="3848100" y="4991100"/>
          <p14:tracePt t="140007" x="3867150" y="4991100"/>
          <p14:tracePt t="140019" x="3898900" y="4991100"/>
          <p14:tracePt t="140036" x="3968750" y="4997450"/>
          <p14:tracePt t="140052" x="4044950" y="5010150"/>
          <p14:tracePt t="140069" x="4095750" y="5022850"/>
          <p14:tracePt t="140086" x="4146550" y="5029200"/>
          <p14:tracePt t="140102" x="4184650" y="5035550"/>
          <p14:tracePt t="140119" x="4235450" y="5035550"/>
          <p14:tracePt t="140136" x="4292600" y="5054600"/>
          <p14:tracePt t="140152" x="4362450" y="5067300"/>
          <p14:tracePt t="140169" x="4406900" y="5073650"/>
          <p14:tracePt t="140186" x="4425950" y="5080000"/>
          <p14:tracePt t="140202" x="4432300" y="5080000"/>
          <p14:tracePt t="140574" x="4445000" y="5080000"/>
          <p14:tracePt t="140579" x="4464050" y="5080000"/>
          <p14:tracePt t="140587" x="4483100" y="5086350"/>
          <p14:tracePt t="140602" x="4489450" y="5086350"/>
          <p14:tracePt t="140619" x="4508500" y="5086350"/>
          <p14:tracePt t="140635" x="4527550" y="5092700"/>
          <p14:tracePt t="140674" x="4533900" y="5092700"/>
          <p14:tracePt t="141866" x="4527550" y="5092700"/>
          <p14:tracePt t="141875" x="4483100" y="5092700"/>
          <p14:tracePt t="141884" x="4406900" y="5092700"/>
          <p14:tracePt t="141901" x="4216400" y="5073650"/>
          <p14:tracePt t="141918" x="4044950" y="5048250"/>
          <p14:tracePt t="141934" x="3892550" y="5022850"/>
          <p14:tracePt t="141951" x="3752850" y="5010150"/>
          <p14:tracePt t="141968" x="3676650" y="5010150"/>
          <p14:tracePt t="141984" x="3619500" y="5010150"/>
          <p14:tracePt t="142001" x="3568700" y="5010150"/>
          <p14:tracePt t="142018" x="3505200" y="5010150"/>
          <p14:tracePt t="142034" x="3422650" y="4997450"/>
          <p14:tracePt t="142051" x="3289300" y="4991100"/>
          <p14:tracePt t="142067" x="3175000" y="4984750"/>
          <p14:tracePt t="142084" x="3054350" y="4978400"/>
          <p14:tracePt t="142101" x="2921000" y="4953000"/>
          <p14:tracePt t="142117" x="2838450" y="4933950"/>
          <p14:tracePt t="142134" x="2787650" y="4908550"/>
          <p14:tracePt t="142151" x="2743200" y="4902200"/>
          <p14:tracePt t="142168" x="2736850" y="4895850"/>
          <p14:tracePt t="142242" x="2736850" y="4889500"/>
          <p14:tracePt t="142250" x="2736850" y="4883150"/>
          <p14:tracePt t="142258" x="2755900" y="4883150"/>
          <p14:tracePt t="142267" x="2781300" y="4876800"/>
          <p14:tracePt t="142284" x="2857500" y="4876800"/>
          <p14:tracePt t="142301" x="2984500" y="4889500"/>
          <p14:tracePt t="142317" x="3124200" y="4908550"/>
          <p14:tracePt t="142334" x="3276600" y="4914900"/>
          <p14:tracePt t="142351" x="3435350" y="4927600"/>
          <p14:tracePt t="142367" x="3505200" y="4927600"/>
          <p14:tracePt t="142384" x="3536950" y="4927600"/>
          <p14:tracePt t="142401" x="3549650" y="4927600"/>
          <p14:tracePt t="142417" x="3568700" y="4921250"/>
          <p14:tracePt t="142434" x="3594100" y="4921250"/>
          <p14:tracePt t="142451" x="3613150" y="4914900"/>
          <p14:tracePt t="142467" x="3651250" y="4902200"/>
          <p14:tracePt t="142484" x="3695700" y="4902200"/>
          <p14:tracePt t="142501" x="3765550" y="4902200"/>
          <p14:tracePt t="142517" x="3797300" y="4902200"/>
          <p14:tracePt t="142534" x="3822700" y="4902200"/>
          <p14:tracePt t="142550" x="3841750" y="4902200"/>
          <p14:tracePt t="142567" x="3848100" y="4889500"/>
          <p14:tracePt t="142584" x="3854450" y="4889500"/>
          <p14:tracePt t="142800" x="3848100" y="4889500"/>
          <p14:tracePt t="142808" x="3841750" y="4895850"/>
          <p14:tracePt t="142817" x="3829050" y="4902200"/>
          <p14:tracePt t="142834" x="3784600" y="4902200"/>
          <p14:tracePt t="142850" x="3740150" y="4914900"/>
          <p14:tracePt t="142867" x="3695700" y="4927600"/>
          <p14:tracePt t="142884" x="3676650" y="4940300"/>
          <p14:tracePt t="142900" x="3663950" y="4946650"/>
          <p14:tracePt t="142916" x="3663950" y="4953000"/>
          <p14:tracePt t="142933" x="3651250" y="4959350"/>
          <p14:tracePt t="142950" x="3644900" y="4972050"/>
          <p14:tracePt t="142967" x="3632200" y="4978400"/>
          <p14:tracePt t="142984" x="3619500" y="4991100"/>
          <p14:tracePt t="143000" x="3587750" y="5003800"/>
          <p14:tracePt t="143016" x="3549650" y="5010150"/>
          <p14:tracePt t="143034" x="3492500" y="5029200"/>
          <p14:tracePt t="143050" x="3441700" y="5041900"/>
          <p14:tracePt t="143067" x="3365500" y="5048250"/>
          <p14:tracePt t="143083" x="3314700" y="5048250"/>
          <p14:tracePt t="143100" x="3251200" y="5048250"/>
          <p14:tracePt t="143117" x="3213100" y="5048250"/>
          <p14:tracePt t="143133" x="3168650" y="5054600"/>
          <p14:tracePt t="143150" x="3155950" y="5060950"/>
          <p14:tracePt t="143261" x="3175000" y="5048250"/>
          <p14:tracePt t="143269" x="3200400" y="5035550"/>
          <p14:tracePt t="143278" x="3225800" y="5029200"/>
          <p14:tracePt t="143285" x="3257550" y="5029200"/>
          <p14:tracePt t="143300" x="3282950" y="5022850"/>
          <p14:tracePt t="143316" x="3327400" y="5016500"/>
          <p14:tracePt t="143333" x="3333750" y="5016500"/>
          <p14:tracePt t="143459" x="3289300" y="5016500"/>
          <p14:tracePt t="143466" x="3244850" y="5016500"/>
          <p14:tracePt t="143473" x="3194050" y="5016500"/>
          <p14:tracePt t="143483" x="3136900" y="5016500"/>
          <p14:tracePt t="143500" x="3028950" y="5035550"/>
          <p14:tracePt t="143516" x="2946400" y="5035550"/>
          <p14:tracePt t="143533" x="2876550" y="5029200"/>
          <p14:tracePt t="143550" x="2806700" y="5016500"/>
          <p14:tracePt t="143566" x="2755900" y="5003800"/>
          <p14:tracePt t="143583" x="2686050" y="4991100"/>
          <p14:tracePt t="143600" x="2647950" y="4991100"/>
          <p14:tracePt t="143616" x="2597150" y="4991100"/>
          <p14:tracePt t="143633" x="2559050" y="4991100"/>
          <p14:tracePt t="143650" x="2520950" y="4984750"/>
          <p14:tracePt t="143666" x="2501900" y="4984750"/>
          <p14:tracePt t="143683" x="2482850" y="4984750"/>
          <p14:tracePt t="143700" x="2432050" y="4972050"/>
          <p14:tracePt t="143716" x="2413000" y="4959350"/>
          <p14:tracePt t="143733" x="2393950" y="4953000"/>
          <p14:tracePt t="143750" x="2387600" y="4940300"/>
          <p14:tracePt t="143766" x="2374900" y="4933950"/>
          <p14:tracePt t="143783" x="2368550" y="4921250"/>
          <p14:tracePt t="143800" x="2355850" y="4908550"/>
          <p14:tracePt t="143816" x="2355850" y="4883150"/>
          <p14:tracePt t="143833" x="2362200" y="4826000"/>
          <p14:tracePt t="143849" x="2413000" y="4781550"/>
          <p14:tracePt t="143866" x="2476500" y="4718050"/>
          <p14:tracePt t="143883" x="2584450" y="4667250"/>
          <p14:tracePt t="143899" x="2711450" y="4654550"/>
          <p14:tracePt t="143916" x="2857500" y="4648200"/>
          <p14:tracePt t="143933" x="2990850" y="4648200"/>
          <p14:tracePt t="143949" x="3136900" y="4654550"/>
          <p14:tracePt t="143966" x="3289300" y="4679950"/>
          <p14:tracePt t="143983" x="3454400" y="4705350"/>
          <p14:tracePt t="143999" x="3498850" y="4705350"/>
          <p14:tracePt t="144015" x="3530600" y="4705350"/>
          <p14:tracePt t="144033" x="3556000" y="4705350"/>
          <p14:tracePt t="144049" x="3562350" y="4705350"/>
          <p14:tracePt t="144066" x="3575050" y="4705350"/>
          <p14:tracePt t="144083" x="3575050" y="4699000"/>
          <p14:tracePt t="144312" x="3619500" y="4699000"/>
          <p14:tracePt t="144320" x="3695700" y="4711700"/>
          <p14:tracePt t="144332" x="3790950" y="4718050"/>
          <p14:tracePt t="144349" x="3930650" y="4724400"/>
          <p14:tracePt t="144366" x="4051300" y="4737100"/>
          <p14:tracePt t="144382" x="4095750" y="4743450"/>
          <p14:tracePt t="144399" x="4127500" y="4749800"/>
          <p14:tracePt t="144416" x="4159250" y="4756150"/>
          <p14:tracePt t="144432" x="4203700" y="4768850"/>
          <p14:tracePt t="144449" x="4260850" y="4781550"/>
          <p14:tracePt t="144466" x="4298950" y="4794250"/>
          <p14:tracePt t="144482" x="4311650" y="4800600"/>
          <p14:tracePt t="144566" x="4318000" y="4806950"/>
          <p14:tracePt t="144570" x="4330700" y="4806950"/>
          <p14:tracePt t="144582" x="4337050" y="4813300"/>
          <p14:tracePt t="144599" x="4343400" y="4813300"/>
          <p14:tracePt t="144615" x="4343400" y="4819650"/>
          <p14:tracePt t="144650" x="4349750" y="4819650"/>
          <p14:tracePt t="144656" x="4356100" y="4819650"/>
          <p14:tracePt t="144672" x="4362450" y="4819650"/>
          <p14:tracePt t="144682" x="4368800" y="4819650"/>
          <p14:tracePt t="144699" x="4375150" y="4819650"/>
          <p14:tracePt t="144760" x="4381500" y="4819650"/>
          <p14:tracePt t="144766" x="4387850" y="4819650"/>
          <p14:tracePt t="144774" x="4406900" y="4819650"/>
          <p14:tracePt t="144782" x="4432300" y="4832350"/>
          <p14:tracePt t="144799" x="4483100" y="4851400"/>
          <p14:tracePt t="144815" x="4565650" y="4876800"/>
          <p14:tracePt t="144831" x="4622800" y="4889500"/>
          <p14:tracePt t="144848" x="4660900" y="4902200"/>
          <p14:tracePt t="144865" x="4692650" y="4908550"/>
          <p14:tracePt t="144882" x="4749800" y="4914900"/>
          <p14:tracePt t="144899" x="4889500" y="4914900"/>
          <p14:tracePt t="144915" x="4997450" y="4902200"/>
          <p14:tracePt t="144932" x="5073650" y="4889500"/>
          <p14:tracePt t="144948" x="5111750" y="4889500"/>
          <p14:tracePt t="144965" x="5118100" y="4889500"/>
          <p14:tracePt t="144982" x="5130800" y="4889500"/>
          <p14:tracePt t="144998" x="5137150" y="4889500"/>
          <p14:tracePt t="145001" x="5143500" y="4889500"/>
          <p14:tracePt t="145032" x="5149850" y="4889500"/>
          <p14:tracePt t="145128" x="5156200" y="4889500"/>
          <p14:tracePt t="145137" x="5162550" y="4889500"/>
          <p14:tracePt t="145158" x="5168900" y="4889500"/>
          <p14:tracePt t="145464" x="5181600" y="4889500"/>
          <p14:tracePt t="145472" x="5200650" y="4889500"/>
          <p14:tracePt t="145481" x="5219700" y="4889500"/>
          <p14:tracePt t="145498" x="5245100" y="4889500"/>
          <p14:tracePt t="145515" x="5251450" y="4889500"/>
          <p14:tracePt t="145531" x="5257800" y="4889500"/>
          <p14:tracePt t="145770" x="5257800" y="4895850"/>
          <p14:tracePt t="145787" x="5257800" y="4902200"/>
          <p14:tracePt t="145794" x="5264150" y="4908550"/>
          <p14:tracePt t="145803" x="5270500" y="4914900"/>
          <p14:tracePt t="145814" x="5270500" y="4921250"/>
          <p14:tracePt t="145831" x="5276850" y="4921250"/>
          <p14:tracePt t="145848" x="5276850" y="4927600"/>
          <p14:tracePt t="145912" x="5276850" y="4933950"/>
          <p14:tracePt t="145942" x="5283200" y="4933950"/>
          <p14:tracePt t="145966" x="5283200" y="4940300"/>
          <p14:tracePt t="146227" x="5283200" y="4946650"/>
          <p14:tracePt t="146819" x="5289550" y="4946650"/>
          <p14:tracePt t="146836" x="5308600" y="4953000"/>
          <p14:tracePt t="146844" x="5327650" y="4959350"/>
          <p14:tracePt t="146852" x="5340350" y="4965700"/>
          <p14:tracePt t="146863" x="5353050" y="4972050"/>
          <p14:tracePt t="146880" x="5359400" y="4972050"/>
          <p14:tracePt t="146962" x="5365750" y="4978400"/>
          <p14:tracePt t="146971" x="5372100" y="4978400"/>
          <p14:tracePt t="147016" x="5378450" y="4978400"/>
          <p14:tracePt t="147072" x="5378450" y="4984750"/>
          <p14:tracePt t="147080" x="5384800" y="4984750"/>
          <p14:tracePt t="147089" x="5391150" y="4984750"/>
          <p14:tracePt t="147104" x="5397500" y="4984750"/>
          <p14:tracePt t="147118" x="5403850" y="4984750"/>
          <p14:tracePt t="147130" x="5410200" y="4991100"/>
          <p14:tracePt t="147146" x="5422900" y="4991100"/>
          <p14:tracePt t="147163" x="5454650" y="5003800"/>
          <p14:tracePt t="147179" x="5492750" y="5010150"/>
          <p14:tracePt t="147196" x="5530850" y="5016500"/>
          <p14:tracePt t="147213" x="5581650" y="5022850"/>
          <p14:tracePt t="147230" x="5607050" y="5022850"/>
          <p14:tracePt t="147246" x="5626100" y="5022850"/>
          <p14:tracePt t="147263" x="5632450" y="5022850"/>
          <p14:tracePt t="148342" x="5638800" y="5022850"/>
          <p14:tracePt t="148350" x="5651500" y="5029200"/>
          <p14:tracePt t="148362" x="5657850" y="5035550"/>
          <p14:tracePt t="148378" x="5676900" y="5048250"/>
          <p14:tracePt t="148395" x="5689600" y="5060950"/>
          <p14:tracePt t="148412" x="5702300" y="5067300"/>
          <p14:tracePt t="148429" x="5721350" y="5080000"/>
          <p14:tracePt t="148445" x="5740400" y="5086350"/>
          <p14:tracePt t="148462" x="5753100" y="5092700"/>
          <p14:tracePt t="148479" x="5759450" y="5105400"/>
          <p14:tracePt t="148495" x="5772150" y="5105400"/>
          <p14:tracePt t="148512" x="5778500" y="5105400"/>
          <p14:tracePt t="148529" x="5784850" y="5111750"/>
          <p14:tracePt t="148545" x="5797550" y="5118100"/>
          <p14:tracePt t="148562" x="5810250" y="5124450"/>
          <p14:tracePt t="148664" x="5810250" y="5130800"/>
          <p14:tracePt t="148693" x="5822950" y="5130800"/>
          <p14:tracePt t="148702" x="5822950" y="5137150"/>
          <p14:tracePt t="148711" x="5829300" y="5137150"/>
          <p14:tracePt t="148728" x="5835650" y="5137150"/>
          <p14:tracePt t="148745" x="5842000" y="5137150"/>
          <p14:tracePt t="148772" x="5848350" y="5137150"/>
          <p14:tracePt t="148788" x="5854700" y="5137150"/>
          <p14:tracePt t="148804" x="5861050" y="5137150"/>
          <p14:tracePt t="148813" x="5867400" y="5137150"/>
          <p14:tracePt t="148828" x="5873750" y="5137150"/>
          <p14:tracePt t="148845" x="5880100" y="5137150"/>
          <p14:tracePt t="148862" x="5886450" y="5137150"/>
          <p14:tracePt t="148882" x="5892800" y="5137150"/>
          <p14:tracePt t="148906" x="5899150" y="5137150"/>
          <p14:tracePt t="148914" x="5905500" y="5137150"/>
          <p14:tracePt t="148930" x="5911850" y="5137150"/>
          <p14:tracePt t="148945" x="5918200" y="5137150"/>
          <p14:tracePt t="148963" x="5924550" y="5137150"/>
          <p14:tracePt t="148980" x="5937250" y="5137150"/>
          <p14:tracePt t="149016" x="5943600" y="5137150"/>
          <p14:tracePt t="149040" x="5949950" y="5137150"/>
          <p14:tracePt t="149134" x="5956300" y="5137150"/>
          <p14:tracePt t="149150" x="5962650" y="5137150"/>
          <p14:tracePt t="149164" x="5969000" y="5137150"/>
          <p14:tracePt t="149172" x="5975350" y="5137150"/>
          <p14:tracePt t="149179" x="5981700" y="5137150"/>
          <p14:tracePt t="149195" x="5988050" y="5137150"/>
          <p14:tracePt t="149211" x="6000750" y="5137150"/>
          <p14:tracePt t="149228" x="6013450" y="5137150"/>
          <p14:tracePt t="149245" x="6019800" y="5137150"/>
          <p14:tracePt t="149261" x="6038850" y="5137150"/>
          <p14:tracePt t="149278" x="6057900" y="5137150"/>
          <p14:tracePt t="149294" x="6064250" y="5137150"/>
          <p14:tracePt t="149311" x="6070600" y="5137150"/>
          <p14:tracePt t="149328" x="6083300" y="5130800"/>
          <p14:tracePt t="149344" x="6089650" y="5124450"/>
          <p14:tracePt t="150074" x="6102350" y="5124450"/>
          <p14:tracePt t="150082" x="6108700" y="5118100"/>
          <p14:tracePt t="150094" x="6121400" y="5118100"/>
          <p14:tracePt t="150110" x="6127750" y="5105400"/>
          <p14:tracePt t="150127" x="6140450" y="5105400"/>
          <p14:tracePt t="150144" x="6153150" y="5099050"/>
          <p14:tracePt t="150161" x="6159500" y="5092700"/>
          <p14:tracePt t="150177" x="6172200" y="5092700"/>
          <p14:tracePt t="150194" x="6178550" y="5086350"/>
          <p14:tracePt t="150210" x="6191250" y="5086350"/>
          <p14:tracePt t="150227" x="6197600" y="5080000"/>
          <p14:tracePt t="150244" x="6210300" y="5080000"/>
          <p14:tracePt t="150260" x="6216650" y="5073650"/>
          <p14:tracePt t="150277" x="6229350" y="5067300"/>
          <p14:tracePt t="150294" x="6242050" y="5067300"/>
          <p14:tracePt t="150310" x="6254750" y="5060950"/>
          <p14:tracePt t="150327" x="6267450" y="5060950"/>
          <p14:tracePt t="150344" x="6273800" y="5060950"/>
          <p14:tracePt t="150377" x="6280150" y="5060950"/>
          <p14:tracePt t="150553" x="6286500" y="5060950"/>
          <p14:tracePt t="150616" x="6292850" y="5060950"/>
          <p14:tracePt t="153454" x="6280150" y="5035550"/>
          <p14:tracePt t="153461" x="6261100" y="5010150"/>
          <p14:tracePt t="153474" x="6242050" y="4991100"/>
          <p14:tracePt t="153491" x="6191250" y="4908550"/>
          <p14:tracePt t="153507" x="6178550" y="4870450"/>
          <p14:tracePt t="153524" x="6172200" y="4832350"/>
          <p14:tracePt t="153541" x="6159500" y="4794250"/>
          <p14:tracePt t="153558" x="6146800" y="4756150"/>
          <p14:tracePt t="153574" x="6134100" y="4724400"/>
          <p14:tracePt t="153591" x="6121400" y="4679950"/>
          <p14:tracePt t="153608" x="6102350" y="4629150"/>
          <p14:tracePt t="153624" x="6076950" y="4578350"/>
          <p14:tracePt t="153641" x="6045200" y="4502150"/>
          <p14:tracePt t="153657" x="6032500" y="4451350"/>
          <p14:tracePt t="153674" x="6019800" y="4413250"/>
          <p14:tracePt t="153691" x="6007100" y="4381500"/>
          <p14:tracePt t="153708" x="6000750" y="4356100"/>
          <p14:tracePt t="153724" x="5988050" y="4337050"/>
          <p14:tracePt t="153741" x="5975350" y="4318000"/>
          <p14:tracePt t="153757" x="5962650" y="4298950"/>
          <p14:tracePt t="153774" x="5956300" y="4286250"/>
          <p14:tracePt t="153791" x="5943600" y="4273550"/>
          <p14:tracePt t="153807" x="5930900" y="4260850"/>
          <p14:tracePt t="153824" x="5918200" y="4241800"/>
          <p14:tracePt t="153841" x="5911850" y="4235450"/>
          <p14:tracePt t="153857" x="5905500" y="4222750"/>
          <p14:tracePt t="153874" x="5899150" y="4216400"/>
          <p14:tracePt t="153891" x="5886450" y="4203700"/>
          <p14:tracePt t="153907" x="5873750" y="4191000"/>
          <p14:tracePt t="154018" x="5867400" y="4191000"/>
          <p14:tracePt t="154042" x="5867400" y="4184650"/>
          <p14:tracePt t="154057" x="5861050" y="4178300"/>
          <p14:tracePt t="154237" x="5854700" y="4171950"/>
          <p14:tracePt t="154243" x="5848350" y="4171950"/>
          <p14:tracePt t="154259" x="5848350" y="4165600"/>
          <p14:tracePt t="154274" x="5842000" y="4165600"/>
          <p14:tracePt t="154290" x="5835650" y="4159250"/>
          <p14:tracePt t="154355" x="5829300" y="4159250"/>
          <p14:tracePt t="154370" x="5822950" y="4159250"/>
          <p14:tracePt t="154394" x="5822950" y="4152900"/>
          <p14:tracePt t="155296" x="5822950" y="4165600"/>
          <p14:tracePt t="155304" x="5835650" y="4222750"/>
          <p14:tracePt t="155312" x="5861050" y="4311650"/>
          <p14:tracePt t="155323" x="5886450" y="4400550"/>
          <p14:tracePt t="155339" x="5930900" y="4603750"/>
          <p14:tracePt t="155356" x="5943600" y="4749800"/>
          <p14:tracePt t="155373" x="5943600" y="4870450"/>
          <p14:tracePt t="155389" x="5943600" y="4959350"/>
          <p14:tracePt t="155406" x="5943600" y="5003800"/>
          <p14:tracePt t="155422" x="5937250" y="5029200"/>
          <p14:tracePt t="155439" x="5937250" y="5035550"/>
          <p14:tracePt t="155456" x="5937250" y="5041900"/>
          <p14:tracePt t="155547" x="5937250" y="5054600"/>
          <p14:tracePt t="155554" x="5930900" y="5067300"/>
          <p14:tracePt t="155562" x="5930900" y="5086350"/>
          <p14:tracePt t="155572" x="5924550" y="5105400"/>
          <p14:tracePt t="155589" x="5924550" y="5130800"/>
          <p14:tracePt t="155606" x="5924550" y="5143500"/>
          <p14:tracePt t="155622" x="5924550" y="5156200"/>
          <p14:tracePt t="155672" x="5924550" y="516255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4EFF4-F243-4DDD-822D-F1DC56E26542}" type="slidenum">
              <a:rPr lang="en-US" altLang="th-TH" smtClean="0"/>
              <a:pPr/>
              <a:t>29</a:t>
            </a:fld>
            <a:endParaRPr lang="en-US" alt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6789"/>
          <a:stretch/>
        </p:blipFill>
        <p:spPr>
          <a:xfrm>
            <a:off x="4800600" y="228600"/>
            <a:ext cx="4087550" cy="17542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02856"/>
            <a:ext cx="8109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ในกรณีนี้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Resistor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อย่างเดียวจะได้ค่า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 </a:t>
            </a:r>
            <a:r>
              <a:rPr lang="th-TH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ที่ทำให้เกิด</a:t>
            </a:r>
          </a:p>
          <a:p>
            <a:pPr marL="0" lvl="1"/>
            <a:r>
              <a:rPr lang="th-TH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การถ่ายเทพลังงานสูงที่สุดคือ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156" y="2788746"/>
            <a:ext cx="3497883" cy="640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67217"/>
          <a:stretch/>
        </p:blipFill>
        <p:spPr>
          <a:xfrm>
            <a:off x="1600200" y="816868"/>
            <a:ext cx="2525724" cy="883997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644448"/>
              </p:ext>
            </p:extLst>
          </p:nvPr>
        </p:nvGraphicFramePr>
        <p:xfrm>
          <a:off x="1133475" y="1096210"/>
          <a:ext cx="4953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408" name="Equation" r:id="rId6" imgW="228600" imgH="228600" progId="Equation.3">
                  <p:embed/>
                </p:oleObj>
              </mc:Choice>
              <mc:Fallback>
                <p:oleObj name="Equation" r:id="rId6" imgW="228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33475" y="1096210"/>
                        <a:ext cx="4953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3670910"/>
            <a:ext cx="5608806" cy="4877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6875" y="4204361"/>
            <a:ext cx="6378493" cy="9983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434" y="5400880"/>
            <a:ext cx="5677392" cy="10059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5077714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7233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99"/>
    </mc:Choice>
    <mc:Fallback xmlns="">
      <p:transition spd="slow" advTm="15599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285" x="5905500" y="5168900"/>
          <p14:tracePt t="1294" x="5829300" y="5194300"/>
          <p14:tracePt t="1304" x="5715000" y="5200650"/>
          <p14:tracePt t="1319" x="5543550" y="5194300"/>
          <p14:tracePt t="1335" x="5454650" y="5092700"/>
          <p14:tracePt t="1352" x="5378450" y="4946650"/>
          <p14:tracePt t="1369" x="5264150" y="4743450"/>
          <p14:tracePt t="1386" x="5213350" y="4508500"/>
          <p14:tracePt t="1402" x="5168900" y="4178300"/>
          <p14:tracePt t="1419" x="5149850" y="3968750"/>
          <p14:tracePt t="1436" x="5149850" y="3810000"/>
          <p14:tracePt t="1452" x="5149850" y="3695700"/>
          <p14:tracePt t="1469" x="5156200" y="3575050"/>
          <p14:tracePt t="1486" x="5175250" y="3467100"/>
          <p14:tracePt t="1502" x="5187950" y="3346450"/>
          <p14:tracePt t="1519" x="5213350" y="3143250"/>
          <p14:tracePt t="1536" x="5213350" y="3022600"/>
          <p14:tracePt t="1552" x="5219700" y="2927350"/>
          <p14:tracePt t="1569" x="5219700" y="2857500"/>
          <p14:tracePt t="1586" x="5219700" y="2819400"/>
          <p14:tracePt t="1602" x="5219700" y="2800350"/>
          <p14:tracePt t="1619" x="5219700" y="2781300"/>
          <p14:tracePt t="1636" x="5219700" y="2774950"/>
          <p14:tracePt t="1652" x="5219700" y="2768600"/>
          <p14:tracePt t="1669" x="5213350" y="2749550"/>
          <p14:tracePt t="1685" x="5207000" y="2743200"/>
          <p14:tracePt t="1702" x="5194300" y="2717800"/>
          <p14:tracePt t="1719" x="5187950" y="2705100"/>
          <p14:tracePt t="1735" x="5175250" y="2692400"/>
          <p14:tracePt t="1752" x="5168900" y="2679700"/>
          <p14:tracePt t="1769" x="5156200" y="2654300"/>
          <p14:tracePt t="1785" x="5143500" y="2635250"/>
          <p14:tracePt t="1802" x="5130800" y="2628900"/>
          <p14:tracePt t="1819" x="5124450" y="2609850"/>
          <p14:tracePt t="1835" x="5105400" y="2590800"/>
          <p14:tracePt t="1853" x="5099050" y="2584450"/>
          <p14:tracePt t="1869" x="5092700" y="2584450"/>
          <p14:tracePt t="1983" x="5092700" y="2578100"/>
          <p14:tracePt t="1990" x="5111750" y="2559050"/>
          <p14:tracePt t="2002" x="5130800" y="2546350"/>
          <p14:tracePt t="2018" x="5162550" y="2533650"/>
          <p14:tracePt t="2035" x="5168900" y="2527300"/>
          <p14:tracePt t="2462" x="5162550" y="2533650"/>
          <p14:tracePt t="2468" x="5137150" y="2552700"/>
          <p14:tracePt t="2476" x="5111750" y="2571750"/>
          <p14:tracePt t="2485" x="5080000" y="2578100"/>
          <p14:tracePt t="2501" x="4991100" y="2590800"/>
          <p14:tracePt t="2518" x="4902200" y="2590800"/>
          <p14:tracePt t="2535" x="4794250" y="2590800"/>
          <p14:tracePt t="2551" x="4679950" y="2559050"/>
          <p14:tracePt t="2568" x="4591050" y="2546350"/>
          <p14:tracePt t="2585" x="4438650" y="2520950"/>
          <p14:tracePt t="2601" x="4349750" y="2514600"/>
          <p14:tracePt t="2618" x="4267200" y="2508250"/>
          <p14:tracePt t="2635" x="4184650" y="2495550"/>
          <p14:tracePt t="2651" x="4108450" y="2476500"/>
          <p14:tracePt t="2668" x="4019550" y="2463800"/>
          <p14:tracePt t="2685" x="3937000" y="2444750"/>
          <p14:tracePt t="2701" x="3873500" y="2419350"/>
          <p14:tracePt t="2718" x="3797300" y="2406650"/>
          <p14:tracePt t="2721" x="3752850" y="2400300"/>
          <p14:tracePt t="2734" x="3708400" y="2393950"/>
          <p14:tracePt t="2751" x="3613150" y="2362200"/>
          <p14:tracePt t="2768" x="3581400" y="2362200"/>
          <p14:tracePt t="2785" x="3536950" y="2355850"/>
          <p14:tracePt t="2801" x="3505200" y="2349500"/>
          <p14:tracePt t="2818" x="3467100" y="2368550"/>
          <p14:tracePt t="2834" x="3422650" y="2400300"/>
          <p14:tracePt t="2851" x="3359150" y="2444750"/>
          <p14:tracePt t="2868" x="3327400" y="2463800"/>
          <p14:tracePt t="2884" x="3302000" y="2476500"/>
          <p14:tracePt t="2918" x="3295650" y="2476500"/>
          <p14:tracePt t="2994" x="3289300" y="2476500"/>
          <p14:tracePt t="3048" x="3276600" y="2463800"/>
          <p14:tracePt t="3056" x="3257550" y="2444750"/>
          <p14:tracePt t="3068" x="3238500" y="2425700"/>
          <p14:tracePt t="3084" x="3200400" y="2400300"/>
          <p14:tracePt t="3101" x="3162300" y="2362200"/>
          <p14:tracePt t="3117" x="3136900" y="2330450"/>
          <p14:tracePt t="3134" x="3117850" y="2317750"/>
          <p14:tracePt t="3151" x="3111500" y="2305050"/>
          <p14:tracePt t="3167" x="3098800" y="2305050"/>
          <p14:tracePt t="3184" x="3098800" y="2292350"/>
          <p14:tracePt t="3201" x="3086100" y="2286000"/>
          <p14:tracePt t="3217" x="3079750" y="2266950"/>
          <p14:tracePt t="3234" x="3067050" y="2254250"/>
          <p14:tracePt t="3252" x="3048000" y="2228850"/>
          <p14:tracePt t="3267" x="3041650" y="2216150"/>
          <p14:tracePt t="3284" x="3028950" y="2209800"/>
          <p14:tracePt t="3301" x="3022600" y="2203450"/>
          <p14:tracePt t="3317" x="3003550" y="2190750"/>
          <p14:tracePt t="3334" x="2997200" y="2184400"/>
          <p14:tracePt t="3351" x="2984500" y="2171700"/>
          <p14:tracePt t="3367" x="2965450" y="2165350"/>
          <p14:tracePt t="3384" x="2946400" y="2152650"/>
          <p14:tracePt t="3401" x="2927350" y="2139950"/>
          <p14:tracePt t="3417" x="2901950" y="2133600"/>
          <p14:tracePt t="3434" x="2882900" y="2120900"/>
          <p14:tracePt t="3450" x="2876550" y="2114550"/>
          <p14:tracePt t="3467" x="2863850" y="2114550"/>
          <p14:tracePt t="3527" x="2857500" y="2114550"/>
          <p14:tracePt t="3534" x="2844800" y="2108200"/>
          <p14:tracePt t="3543" x="2825750" y="2108200"/>
          <p14:tracePt t="3550" x="2806700" y="2108200"/>
          <p14:tracePt t="3567" x="2781300" y="2108200"/>
          <p14:tracePt t="3584" x="2755900" y="2108200"/>
          <p14:tracePt t="3600" x="2736850" y="2108200"/>
          <p14:tracePt t="3617" x="2730500" y="2101850"/>
          <p14:tracePt t="3634" x="2724150" y="2101850"/>
          <p14:tracePt t="3684" x="2717800" y="2101850"/>
          <p14:tracePt t="4077" x="2717800" y="2108200"/>
          <p14:tracePt t="4310" x="2724150" y="2108200"/>
          <p14:tracePt t="4334" x="2730500" y="2108200"/>
          <p14:tracePt t="4342" x="2730500" y="2101850"/>
          <p14:tracePt t="4358" x="2736850" y="2101850"/>
          <p14:tracePt t="4484" x="2743200" y="2095500"/>
          <p14:tracePt t="4492" x="2749550" y="2095500"/>
          <p14:tracePt t="4500" x="2749550" y="2089150"/>
          <p14:tracePt t="4516" x="2755900" y="2082800"/>
          <p14:tracePt t="4533" x="2762250" y="2082800"/>
          <p14:tracePt t="4550" x="2762250" y="2070100"/>
          <p14:tracePt t="4566" x="2774950" y="2063750"/>
          <p14:tracePt t="4583" x="2781300" y="2057400"/>
          <p14:tracePt t="4600" x="2781300" y="2044700"/>
          <p14:tracePt t="4710" x="2781300" y="2038350"/>
          <p14:tracePt t="4743" x="2787650" y="2038350"/>
          <p14:tracePt t="4758" x="2794000" y="2032000"/>
          <p14:tracePt t="4768" x="2794000" y="2025650"/>
          <p14:tracePt t="4775" x="2794000" y="2019300"/>
          <p14:tracePt t="5040" x="2794000" y="2012950"/>
          <p14:tracePt t="5056" x="2813050" y="2000250"/>
          <p14:tracePt t="5064" x="2825750" y="1993900"/>
          <p14:tracePt t="5079" x="2832100" y="1993900"/>
          <p14:tracePt t="5086" x="2838450" y="1993900"/>
          <p14:tracePt t="5198" x="2844800" y="2000250"/>
          <p14:tracePt t="5204" x="2851150" y="2006600"/>
          <p14:tracePt t="5216" x="2857500" y="2012950"/>
          <p14:tracePt t="5232" x="2863850" y="2051050"/>
          <p14:tracePt t="5249" x="2863850" y="2063750"/>
          <p14:tracePt t="5266" x="2863850" y="2076450"/>
          <p14:tracePt t="5282" x="2851150" y="2095500"/>
          <p14:tracePt t="5299" x="2825750" y="2108200"/>
          <p14:tracePt t="5315" x="2800350" y="2114550"/>
          <p14:tracePt t="5332" x="2774950" y="2127250"/>
          <p14:tracePt t="5416" x="2768600" y="2127250"/>
          <p14:tracePt t="5448" x="2762250" y="2127250"/>
          <p14:tracePt t="5464" x="2755900" y="2127250"/>
          <p14:tracePt t="5472" x="2755900" y="2120900"/>
          <p14:tracePt t="5494" x="2755900" y="2114550"/>
          <p14:tracePt t="5674" x="2787650" y="2127250"/>
          <p14:tracePt t="5682" x="2813050" y="2139950"/>
          <p14:tracePt t="5690" x="2851150" y="2159000"/>
          <p14:tracePt t="5698" x="2882900" y="2178050"/>
          <p14:tracePt t="5715" x="2959100" y="2209800"/>
          <p14:tracePt t="5732" x="3003550" y="2235200"/>
          <p14:tracePt t="5748" x="3048000" y="2260600"/>
          <p14:tracePt t="5765" x="3073400" y="2273300"/>
          <p14:tracePt t="5782" x="3079750" y="2279650"/>
          <p14:tracePt t="7070" x="3086100" y="2286000"/>
          <p14:tracePt t="7086" x="3136900" y="2305050"/>
          <p14:tracePt t="7094" x="3238500" y="2343150"/>
          <p14:tracePt t="7102" x="3359150" y="2381250"/>
          <p14:tracePt t="7114" x="3492500" y="2419350"/>
          <p14:tracePt t="7131" x="3829050" y="2546350"/>
          <p14:tracePt t="7147" x="4451350" y="2787650"/>
          <p14:tracePt t="7164" x="4654550" y="2844800"/>
          <p14:tracePt t="7181" x="4787900" y="2895600"/>
          <p14:tracePt t="7198" x="4864100" y="2940050"/>
          <p14:tracePt t="7214" x="4908550" y="2965450"/>
          <p14:tracePt t="7231" x="4940300" y="3003550"/>
          <p14:tracePt t="7247" x="4965700" y="3035300"/>
          <p14:tracePt t="7264" x="4978400" y="3067050"/>
          <p14:tracePt t="7280" x="4991100" y="3098800"/>
          <p14:tracePt t="7297" x="4991100" y="3136900"/>
          <p14:tracePt t="7314" x="4991100" y="3149600"/>
          <p14:tracePt t="7330" x="4991100" y="3168650"/>
          <p14:tracePt t="7347" x="4984750" y="3187700"/>
          <p14:tracePt t="7364" x="4984750" y="3213100"/>
          <p14:tracePt t="7381" x="4978400" y="3244850"/>
          <p14:tracePt t="7397" x="4978400" y="3276600"/>
          <p14:tracePt t="7415" x="4978400" y="3308350"/>
          <p14:tracePt t="7430" x="4978400" y="3321050"/>
          <p14:tracePt t="7487" x="4978400" y="3327400"/>
          <p14:tracePt t="7493" x="4972050" y="3327400"/>
          <p14:tracePt t="7501" x="4965700" y="3333750"/>
          <p14:tracePt t="7517" x="4959350" y="3340100"/>
          <p14:tracePt t="7530" x="4953000" y="3340100"/>
          <p14:tracePt t="7547" x="4933950" y="3359150"/>
          <p14:tracePt t="7564" x="4908550" y="3365500"/>
          <p14:tracePt t="7580" x="4889500" y="3378200"/>
          <p14:tracePt t="7597" x="4870450" y="3390900"/>
          <p14:tracePt t="7614" x="4857750" y="3397250"/>
          <p14:tracePt t="7630" x="4851400" y="3403600"/>
          <p14:tracePt t="7647" x="4838700" y="3403600"/>
          <p14:tracePt t="7663" x="4832350" y="3403600"/>
          <p14:tracePt t="7680" x="4819650" y="3403600"/>
          <p14:tracePt t="7697" x="4800600" y="3403600"/>
          <p14:tracePt t="7714" x="4775200" y="3403600"/>
          <p14:tracePt t="7730" x="4743450" y="3378200"/>
          <p14:tracePt t="7747" x="4718050" y="3346450"/>
          <p14:tracePt t="7764" x="4699000" y="3327400"/>
          <p14:tracePt t="7780" x="4692650" y="3321050"/>
          <p14:tracePt t="7797" x="4686300" y="3314700"/>
          <p14:tracePt t="7813" x="4673600" y="3302000"/>
          <p14:tracePt t="7830" x="4660900" y="3289300"/>
          <p14:tracePt t="7847" x="4654550" y="3282950"/>
          <p14:tracePt t="7863" x="4641850" y="3270250"/>
          <p14:tracePt t="7897" x="4641850" y="3263900"/>
          <p14:tracePt t="7964" x="4635500" y="3263900"/>
          <p14:tracePt t="8042" x="4629150" y="3257550"/>
          <p14:tracePt t="8066" x="4622800" y="3251200"/>
          <p14:tracePt t="8082" x="4622800" y="3244850"/>
          <p14:tracePt t="8098" x="4622800" y="3238500"/>
          <p14:tracePt t="8209" x="4622800" y="3232150"/>
          <p14:tracePt t="8222" x="4616450" y="3225800"/>
          <p14:tracePt t="8380" x="4610100" y="3225800"/>
          <p14:tracePt t="8388" x="4610100" y="3219450"/>
          <p14:tracePt t="8410" x="4610100" y="3213100"/>
          <p14:tracePt t="8418" x="4610100" y="3206750"/>
          <p14:tracePt t="8505" x="4603750" y="3200400"/>
          <p14:tracePt t="8512" x="4603750" y="3194050"/>
          <p14:tracePt t="8528" x="4603750" y="3187700"/>
          <p14:tracePt t="8536" x="4603750" y="3181350"/>
          <p14:tracePt t="8583" x="4597400" y="3175000"/>
          <p14:tracePt t="8606" x="4597400" y="3168650"/>
          <p14:tracePt t="8614" x="4597400" y="3162300"/>
          <p14:tracePt t="8631" x="4597400" y="3155950"/>
          <p14:tracePt t="8638" x="4597400" y="3149600"/>
          <p14:tracePt t="8647" x="4597400" y="3143250"/>
          <p14:tracePt t="8662" x="4591050" y="3136900"/>
          <p14:tracePt t="8679" x="4591050" y="3130550"/>
          <p14:tracePt t="8696" x="4591050" y="3117850"/>
          <p14:tracePt t="8729" x="4591050" y="3111500"/>
          <p14:tracePt t="8788" x="4591050" y="3105150"/>
          <p14:tracePt t="8802" x="4591050" y="3098800"/>
          <p14:tracePt t="8810" x="4591050" y="3092450"/>
          <p14:tracePt t="8818" x="4591050" y="3086100"/>
          <p14:tracePt t="8829" x="4591050" y="3079750"/>
          <p14:tracePt t="8846" x="4591050" y="3073400"/>
          <p14:tracePt t="8863" x="4591050" y="3067050"/>
          <p14:tracePt t="8879" x="4591050" y="3060700"/>
          <p14:tracePt t="8896" x="4597400" y="3054350"/>
          <p14:tracePt t="8913" x="4603750" y="3048000"/>
          <p14:tracePt t="8929" x="4603750" y="3035300"/>
          <p14:tracePt t="8946" x="4616450" y="3028950"/>
          <p14:tracePt t="8962" x="4622800" y="3016250"/>
          <p14:tracePt t="8979" x="4635500" y="3009900"/>
          <p14:tracePt t="8996" x="4641850" y="3003550"/>
          <p14:tracePt t="9013" x="4648200" y="3003550"/>
          <p14:tracePt t="9029" x="4660900" y="3003550"/>
          <p14:tracePt t="9046" x="4667250" y="3003550"/>
          <p14:tracePt t="9062" x="4679950" y="3003550"/>
          <p14:tracePt t="9079" x="4705350" y="3016250"/>
          <p14:tracePt t="9096" x="4737100" y="3048000"/>
          <p14:tracePt t="9112" x="4762500" y="3073400"/>
          <p14:tracePt t="9129" x="4768850" y="3098800"/>
          <p14:tracePt t="9146" x="4781550" y="3124200"/>
          <p14:tracePt t="9162" x="4787900" y="3143250"/>
          <p14:tracePt t="9179" x="4787900" y="3149600"/>
          <p14:tracePt t="9196" x="4781550" y="3155950"/>
          <p14:tracePt t="9212" x="4775200" y="3168650"/>
          <p14:tracePt t="9229" x="4768850" y="3175000"/>
          <p14:tracePt t="9245" x="4762500" y="3175000"/>
          <p14:tracePt t="9262" x="4749800" y="3175000"/>
          <p14:tracePt t="9279" x="4730750" y="3175000"/>
          <p14:tracePt t="9296" x="4692650" y="3175000"/>
          <p14:tracePt t="9312" x="4686300" y="3168650"/>
          <p14:tracePt t="9329" x="4679950" y="3168650"/>
          <p14:tracePt t="9555" x="4679950" y="3162300"/>
          <p14:tracePt t="10145" x="4692650" y="3175000"/>
          <p14:tracePt t="10152" x="4718050" y="3200400"/>
          <p14:tracePt t="10161" x="4737100" y="3219450"/>
          <p14:tracePt t="10178" x="4775200" y="3244850"/>
          <p14:tracePt t="10195" x="4781550" y="3251200"/>
          <p14:tracePt t="10211" x="4800600" y="3270250"/>
          <p14:tracePt t="10228" x="4806950" y="3276600"/>
          <p14:tracePt t="10245" x="4813300" y="3276600"/>
          <p14:tracePt t="10268" x="4813300" y="3282950"/>
          <p14:tracePt t="10426" x="4819650" y="3289300"/>
          <p14:tracePt t="10434" x="4826000" y="3289300"/>
          <p14:tracePt t="10444" x="4826000" y="3295650"/>
          <p14:tracePt t="10461" x="4826000" y="3302000"/>
          <p14:tracePt t="10974" x="4826000" y="3289300"/>
          <p14:tracePt t="10982" x="4826000" y="3270250"/>
          <p14:tracePt t="10994" x="4826000" y="3257550"/>
          <p14:tracePt t="11011" x="4826000" y="3238500"/>
          <p14:tracePt t="11027" x="4826000" y="3232150"/>
          <p14:tracePt t="11044" x="4819650" y="3219450"/>
          <p14:tracePt t="11218" x="4813300" y="3232150"/>
          <p14:tracePt t="11226" x="4806950" y="3244850"/>
          <p14:tracePt t="11234" x="4806950" y="3263900"/>
          <p14:tracePt t="11244" x="4800600" y="3270250"/>
          <p14:tracePt t="11261" x="4800600" y="3282950"/>
          <p14:tracePt t="11277" x="4794250" y="3289300"/>
          <p14:tracePt t="11294" x="4794250" y="3302000"/>
          <p14:tracePt t="11310" x="4794250" y="3308350"/>
          <p14:tracePt t="11563" x="4800600" y="3308350"/>
          <p14:tracePt t="11570" x="4826000" y="3308350"/>
          <p14:tracePt t="11578" x="4857750" y="3321050"/>
          <p14:tracePt t="11593" x="4902200" y="3327400"/>
          <p14:tracePt t="11610" x="4940300" y="3340100"/>
          <p14:tracePt t="11627" x="4959350" y="3340100"/>
          <p14:tracePt t="11962" x="4946650" y="3340100"/>
          <p14:tracePt t="11970" x="4927600" y="3340100"/>
          <p14:tracePt t="11978" x="4908550" y="3333750"/>
          <p14:tracePt t="11993" x="4883150" y="3321050"/>
          <p14:tracePt t="12010" x="4870450" y="3308350"/>
          <p14:tracePt t="12027" x="4864100" y="3308350"/>
          <p14:tracePt t="12043" x="4857750" y="3308350"/>
          <p14:tracePt t="12158" x="4857750" y="3302000"/>
          <p14:tracePt t="12950" x="4864100" y="3302000"/>
          <p14:tracePt t="12983" x="4870450" y="3302000"/>
          <p14:tracePt t="13084" x="4876800" y="3302000"/>
          <p14:tracePt t="13106" x="4883150" y="3302000"/>
          <p14:tracePt t="13272" x="4889500" y="3302000"/>
          <p14:tracePt t="13310" x="4895850" y="3302000"/>
          <p14:tracePt t="13381" x="4902200" y="3302000"/>
          <p14:tracePt t="14376" x="4895850" y="3302000"/>
          <p14:tracePt t="14392" x="4889500" y="3302000"/>
          <p14:tracePt t="14423" x="4883150" y="3302000"/>
          <p14:tracePt t="14447" x="4876800" y="3302000"/>
          <p14:tracePt t="14470" x="4870450" y="3302000"/>
          <p14:tracePt t="14502" x="4864100" y="3302000"/>
          <p14:tracePt t="14509" x="4857750" y="3302000"/>
          <p14:tracePt t="14534" x="4851400" y="3302000"/>
          <p14:tracePt t="14550" x="4845050" y="3302000"/>
          <p14:tracePt t="14559" x="4838700" y="3302000"/>
          <p14:tracePt t="14572" x="4832350" y="3302000"/>
          <p14:tracePt t="14588" x="4826000" y="3302000"/>
          <p14:tracePt t="14603" x="4819650" y="3302000"/>
          <p14:tracePt t="14612" x="4800600" y="3308350"/>
          <p14:tracePt t="14624" x="4794250" y="3308350"/>
          <p14:tracePt t="14641" x="4787900" y="3308350"/>
          <p14:tracePt t="16511" x="4787900" y="3295650"/>
          <p14:tracePt t="16517" x="4787900" y="3289300"/>
          <p14:tracePt t="16523" x="4787900" y="3282950"/>
          <p14:tracePt t="16539" x="4787900" y="3276600"/>
          <p14:tracePt t="16556" x="4787900" y="3257550"/>
          <p14:tracePt t="16572" x="4787900" y="3251200"/>
          <p14:tracePt t="16956" x="4794250" y="3251200"/>
          <p14:tracePt t="16963" x="4794250" y="3244850"/>
          <p14:tracePt t="16988" x="4800600" y="3238500"/>
          <p14:tracePt t="17332" x="4800600" y="3232150"/>
          <p14:tracePt t="17339" x="4800600" y="3225800"/>
          <p14:tracePt t="17357" x="4800600" y="3219450"/>
          <p14:tracePt t="17364" x="4800600" y="3213100"/>
          <p14:tracePt t="17584" x="4800600" y="3232150"/>
          <p14:tracePt t="17592" x="4800600" y="3244850"/>
          <p14:tracePt t="17605" x="4794250" y="3263900"/>
          <p14:tracePt t="17621" x="4794250" y="3270250"/>
          <p14:tracePt t="17638" x="4794250" y="3282950"/>
          <p14:tracePt t="17655" x="4794250" y="3289300"/>
          <p14:tracePt t="17672" x="4794250" y="3295650"/>
          <p14:tracePt t="18094" x="4800600" y="3295650"/>
          <p14:tracePt t="18141" x="4806950" y="3295650"/>
          <p14:tracePt t="18165" x="4813300" y="3295650"/>
          <p14:tracePt t="18172" x="4819650" y="3295650"/>
          <p14:tracePt t="18305" x="4838700" y="3302000"/>
          <p14:tracePt t="18311" x="4883150" y="3308350"/>
          <p14:tracePt t="18320" x="4927600" y="3314700"/>
          <p14:tracePt t="18337" x="4984750" y="3321050"/>
          <p14:tracePt t="18354" x="5029200" y="3327400"/>
          <p14:tracePt t="18371" x="5054600" y="3333750"/>
          <p14:tracePt t="18388" x="5067300" y="3333750"/>
          <p14:tracePt t="18939" x="5067300" y="3327400"/>
          <p14:tracePt t="19174" x="5067300" y="3314700"/>
          <p14:tracePt t="19182" x="5067300" y="3308350"/>
          <p14:tracePt t="19198" x="5067300" y="3302000"/>
          <p14:tracePt t="19206" x="5067300" y="3295650"/>
          <p14:tracePt t="19220" x="5067300" y="3289300"/>
          <p14:tracePt t="19504" x="5073650" y="3289300"/>
          <p14:tracePt t="19520" x="5080000" y="3289300"/>
          <p14:tracePt t="19529" x="5099050" y="3289300"/>
          <p14:tracePt t="19536" x="5124450" y="3282950"/>
          <p14:tracePt t="19553" x="5181600" y="3270250"/>
          <p14:tracePt t="19569" x="5270500" y="3251200"/>
          <p14:tracePt t="19586" x="5391150" y="3244850"/>
          <p14:tracePt t="19603" x="5467350" y="3244850"/>
          <p14:tracePt t="19620" x="5537200" y="3251200"/>
          <p14:tracePt t="19636" x="5600700" y="3251200"/>
          <p14:tracePt t="19653" x="5664200" y="3251200"/>
          <p14:tracePt t="19670" x="5740400" y="3244850"/>
          <p14:tracePt t="19686" x="5892800" y="3225800"/>
          <p14:tracePt t="19703" x="6083300" y="3219450"/>
          <p14:tracePt t="19720" x="6305550" y="3219450"/>
          <p14:tracePt t="19736" x="6496050" y="3232150"/>
          <p14:tracePt t="19739" x="6591300" y="3232150"/>
          <p14:tracePt t="19753" x="6737350" y="3244850"/>
          <p14:tracePt t="19770" x="6838950" y="3263900"/>
          <p14:tracePt t="19786" x="6946900" y="3276600"/>
          <p14:tracePt t="19803" x="7048500" y="3302000"/>
          <p14:tracePt t="19820" x="7175500" y="3327400"/>
          <p14:tracePt t="19836" x="7315200" y="3340100"/>
          <p14:tracePt t="19853" x="7416800" y="3346450"/>
          <p14:tracePt t="19870" x="7473950" y="3346450"/>
          <p14:tracePt t="19886" x="7505700" y="3346450"/>
          <p14:tracePt t="19903" x="7531100" y="3346450"/>
          <p14:tracePt t="19919" x="7537450" y="3346450"/>
          <p14:tracePt t="19936" x="7543800" y="3346450"/>
          <p14:tracePt t="20619" x="7543800" y="3321050"/>
          <p14:tracePt t="20626" x="7524750" y="3295650"/>
          <p14:tracePt t="20635" x="7512050" y="3276600"/>
          <p14:tracePt t="20652" x="7499350" y="3257550"/>
          <p14:tracePt t="20669" x="7499350" y="3251200"/>
          <p14:tracePt t="20986" x="7505700" y="3244850"/>
          <p14:tracePt t="20994" x="7518400" y="3238500"/>
          <p14:tracePt t="21010" x="7518400" y="3232150"/>
          <p14:tracePt t="21018" x="7524750" y="3225800"/>
          <p14:tracePt t="21035" x="7531100" y="3213100"/>
          <p14:tracePt t="21052" x="7531100" y="3206750"/>
          <p14:tracePt t="21068" x="7531100" y="3200400"/>
          <p14:tracePt t="21085" x="7531100" y="3187700"/>
          <p14:tracePt t="21229" x="7543800" y="3187700"/>
          <p14:tracePt t="21235" x="7569200" y="3187700"/>
          <p14:tracePt t="21243" x="7594600" y="3194050"/>
          <p14:tracePt t="21252" x="7607300" y="3194050"/>
          <p14:tracePt t="21268" x="7632700" y="3206750"/>
          <p14:tracePt t="21407" x="7632700" y="3213100"/>
          <p14:tracePt t="21416" x="7632700" y="3219450"/>
          <p14:tracePt t="21432" x="7626350" y="3219450"/>
          <p14:tracePt t="21440" x="7626350" y="3225800"/>
          <p14:tracePt t="21510" x="7626350" y="3232150"/>
          <p14:tracePt t="21534" x="7639050" y="3244850"/>
          <p14:tracePt t="21542" x="7651750" y="3257550"/>
          <p14:tracePt t="21551" x="7658100" y="3263900"/>
          <p14:tracePt t="21568" x="7670800" y="3270250"/>
          <p14:tracePt t="21585" x="7677150" y="3276600"/>
          <p14:tracePt t="21990" x="7670800" y="3282950"/>
          <p14:tracePt t="21997" x="7651750" y="3282950"/>
          <p14:tracePt t="22004" x="7645400" y="3282950"/>
          <p14:tracePt t="22018" x="7632700" y="3282950"/>
          <p14:tracePt t="22034" x="7607300" y="3282950"/>
          <p14:tracePt t="22051" x="7537450" y="3270250"/>
          <p14:tracePt t="22068" x="7499350" y="3257550"/>
          <p14:tracePt t="22084" x="7448550" y="3257550"/>
          <p14:tracePt t="22101" x="7404100" y="3251200"/>
          <p14:tracePt t="22118" x="7353300" y="3251200"/>
          <p14:tracePt t="22134" x="7327900" y="3244850"/>
          <p14:tracePt t="22150" x="7321550" y="3238500"/>
          <p14:tracePt t="22167" x="7315200" y="3238500"/>
          <p14:tracePt t="22318" x="7289800" y="3238500"/>
          <p14:tracePt t="22326" x="7264400" y="3244850"/>
          <p14:tracePt t="22334" x="7232650" y="3257550"/>
          <p14:tracePt t="22351" x="7092950" y="3270250"/>
          <p14:tracePt t="22367" x="6902450" y="3270250"/>
          <p14:tracePt t="22384" x="6680200" y="3270250"/>
          <p14:tracePt t="22401" x="6438900" y="3270250"/>
          <p14:tracePt t="22417" x="6216650" y="3270250"/>
          <p14:tracePt t="22434" x="6057900" y="3270250"/>
          <p14:tracePt t="22451" x="5949950" y="3270250"/>
          <p14:tracePt t="22467" x="5911850" y="3263900"/>
          <p14:tracePt t="22484" x="5892800" y="3263900"/>
          <p14:tracePt t="22501" x="5886450" y="3263900"/>
          <p14:tracePt t="22539" x="5880100" y="3263900"/>
          <p14:tracePt t="22608" x="5873750" y="3263900"/>
          <p14:tracePt t="22632" x="5854700" y="3257550"/>
          <p14:tracePt t="22648" x="5842000" y="3251200"/>
          <p14:tracePt t="22656" x="5835650" y="3251200"/>
          <p14:tracePt t="22667" x="5829300" y="3244850"/>
          <p14:tracePt t="22684" x="5803900" y="3238500"/>
          <p14:tracePt t="22701" x="5797550" y="3238500"/>
          <p14:tracePt t="22718" x="5784850" y="3232150"/>
          <p14:tracePt t="22734" x="5772150" y="3232150"/>
          <p14:tracePt t="22751" x="5765800" y="3232150"/>
          <p14:tracePt t="22767" x="5753100" y="3238500"/>
          <p14:tracePt t="22784" x="5734050" y="3244850"/>
          <p14:tracePt t="22800" x="5702300" y="3257550"/>
          <p14:tracePt t="22817" x="5670550" y="3263900"/>
          <p14:tracePt t="22833" x="5632450" y="3270250"/>
          <p14:tracePt t="22850" x="5607050" y="3276600"/>
          <p14:tracePt t="22867" x="5575300" y="3276600"/>
          <p14:tracePt t="22884" x="5562600" y="3282950"/>
          <p14:tracePt t="22916" x="5556250" y="3289300"/>
          <p14:tracePt t="22933" x="5549900" y="3295650"/>
          <p14:tracePt t="22950" x="5543550" y="3302000"/>
          <p14:tracePt t="22967" x="5530850" y="3314700"/>
          <p14:tracePt t="22984" x="5518150" y="3314700"/>
          <p14:tracePt t="23000" x="5511800" y="3321050"/>
          <p14:tracePt t="23346" x="5518150" y="3321050"/>
          <p14:tracePt t="23354" x="5524500" y="3321050"/>
          <p14:tracePt t="23366" x="5530850" y="3321050"/>
          <p14:tracePt t="23432" x="5537200" y="3321050"/>
          <p14:tracePt t="23441" x="5543550" y="3321050"/>
          <p14:tracePt t="23450" x="5549900" y="3327400"/>
          <p14:tracePt t="23466" x="5575300" y="3340100"/>
          <p14:tracePt t="23483" x="5594350" y="3346450"/>
          <p14:tracePt t="23500" x="5619750" y="3352800"/>
          <p14:tracePt t="23516" x="5632450" y="3359150"/>
          <p14:tracePt t="23614" x="5638800" y="3359150"/>
          <p14:tracePt t="23628" x="5645150" y="3352800"/>
          <p14:tracePt t="23637" x="5664200" y="3340100"/>
          <p14:tracePt t="23649" x="5676900" y="3340100"/>
          <p14:tracePt t="23666" x="5695950" y="3314700"/>
          <p14:tracePt t="23683" x="5702300" y="3308350"/>
          <p14:tracePt t="23700" x="5708650" y="3302000"/>
          <p14:tracePt t="23716" x="5715000" y="3302000"/>
          <p14:tracePt t="23785" x="5715000" y="3295650"/>
          <p14:tracePt t="23863" x="5715000" y="3289300"/>
          <p14:tracePt t="23870" x="5727700" y="3282950"/>
          <p14:tracePt t="23883" x="5734050" y="3282950"/>
          <p14:tracePt t="23899" x="5740400" y="3270250"/>
          <p14:tracePt t="23916" x="5753100" y="3270250"/>
          <p14:tracePt t="23933" x="5759450" y="3263900"/>
          <p14:tracePt t="23966" x="5765800" y="3263900"/>
          <p14:tracePt t="24050" x="5765800" y="3257550"/>
          <p14:tracePt t="24058" x="5772150" y="3251200"/>
          <p14:tracePt t="24066" x="5778500" y="3251200"/>
          <p14:tracePt t="24083" x="5784850" y="3244850"/>
          <p14:tracePt t="24099" x="5784850" y="3238500"/>
          <p14:tracePt t="24434" x="5803900" y="3232150"/>
          <p14:tracePt t="24442" x="5816600" y="3219450"/>
          <p14:tracePt t="24450" x="5829300" y="3206750"/>
          <p14:tracePt t="24466" x="5854700" y="3194050"/>
          <p14:tracePt t="24482" x="5861050" y="3187700"/>
          <p14:tracePt t="24499" x="5867400" y="3181350"/>
          <p14:tracePt t="24600" x="5867400" y="3175000"/>
          <p14:tracePt t="24609" x="5873750" y="3175000"/>
          <p14:tracePt t="24732" x="5873750" y="3168650"/>
          <p14:tracePt t="24748" x="5873750" y="3162300"/>
          <p14:tracePt t="24937" x="5880100" y="3162300"/>
          <p14:tracePt t="24952" x="5899150" y="3162300"/>
          <p14:tracePt t="24960" x="5962650" y="3181350"/>
          <p14:tracePt t="24968" x="6013450" y="3187700"/>
          <p14:tracePt t="24982" x="6083300" y="3194050"/>
          <p14:tracePt t="25000" x="6223000" y="3225800"/>
          <p14:tracePt t="25015" x="6267450" y="3238500"/>
          <p14:tracePt t="25031" x="6273800" y="3244850"/>
          <p14:tracePt t="25423" x="6292850" y="3244850"/>
          <p14:tracePt t="25430" x="6330950" y="3244850"/>
          <p14:tracePt t="25438" x="6362700" y="3244850"/>
          <p14:tracePt t="25448" x="6407150" y="3244850"/>
          <p14:tracePt t="25465" x="6464300" y="3244850"/>
          <p14:tracePt t="25481" x="6521450" y="3244850"/>
          <p14:tracePt t="25498" x="6553200" y="3244850"/>
          <p14:tracePt t="25515" x="6572250" y="3244850"/>
          <p14:tracePt t="25682" x="6597650" y="3244850"/>
          <p14:tracePt t="25690" x="6629400" y="3244850"/>
          <p14:tracePt t="25700" x="6661150" y="3244850"/>
          <p14:tracePt t="25714" x="6705600" y="3238500"/>
          <p14:tracePt t="25731" x="6743700" y="3232150"/>
          <p14:tracePt t="25748" x="6756400" y="3225800"/>
          <p14:tracePt t="25765" x="6762750" y="3225800"/>
          <p14:tracePt t="25949" x="6769100" y="3213100"/>
          <p14:tracePt t="25955" x="6769100" y="3206750"/>
          <p14:tracePt t="25964" x="6769100" y="3200400"/>
          <p14:tracePt t="25981" x="6769100" y="3194050"/>
          <p14:tracePt t="27335" x="6762750" y="3194050"/>
          <p14:tracePt t="27343" x="6762750" y="3200400"/>
          <p14:tracePt t="27533" x="6756400" y="3206750"/>
          <p14:tracePt t="27540" x="6731000" y="3219450"/>
          <p14:tracePt t="27548" x="6699250" y="3238500"/>
          <p14:tracePt t="27564" x="6629400" y="3276600"/>
          <p14:tracePt t="27579" x="6546850" y="3321050"/>
          <p14:tracePt t="27596" x="6477000" y="3365500"/>
          <p14:tracePt t="27613" x="6400800" y="3397250"/>
          <p14:tracePt t="27629" x="6350000" y="3409950"/>
          <p14:tracePt t="27646" x="6311900" y="3422650"/>
          <p14:tracePt t="27663" x="6248400" y="3435350"/>
          <p14:tracePt t="27679" x="6159500" y="3441700"/>
          <p14:tracePt t="27696" x="6070600" y="3441700"/>
          <p14:tracePt t="27713" x="5949950" y="3429000"/>
          <p14:tracePt t="27729" x="5822950" y="3403600"/>
          <p14:tracePt t="27746" x="5721350" y="3397250"/>
          <p14:tracePt t="27763" x="5632450" y="3416300"/>
          <p14:tracePt t="27779" x="5511800" y="3467100"/>
          <p14:tracePt t="27796" x="5340350" y="3479800"/>
          <p14:tracePt t="27813" x="4902200" y="3492500"/>
          <p14:tracePt t="27829" x="4654550" y="3492500"/>
          <p14:tracePt t="27846" x="4476750" y="3498850"/>
          <p14:tracePt t="27864" x="4273550" y="3517900"/>
          <p14:tracePt t="27879" x="4095750" y="3536950"/>
          <p14:tracePt t="27896" x="3924300" y="3549650"/>
          <p14:tracePt t="27913" x="3797300" y="3562350"/>
          <p14:tracePt t="27929" x="3676650" y="3562350"/>
          <p14:tracePt t="27946" x="3549650" y="3568700"/>
          <p14:tracePt t="27962" x="3365500" y="3517900"/>
          <p14:tracePt t="27979" x="3276600" y="3429000"/>
          <p14:tracePt t="27996" x="3200400" y="3321050"/>
          <p14:tracePt t="28013" x="3073400" y="3098800"/>
          <p14:tracePt t="28029" x="2921000" y="2813050"/>
          <p14:tracePt t="28046" x="2705100" y="2501900"/>
          <p14:tracePt t="28064" x="2406650" y="2095500"/>
          <p14:tracePt t="28079" x="2305050" y="2000250"/>
          <p14:tracePt t="28096" x="2241550" y="1911350"/>
          <p14:tracePt t="28112" x="2216150" y="1866900"/>
          <p14:tracePt t="28129" x="2203450" y="1816100"/>
          <p14:tracePt t="28146" x="2197100" y="1739900"/>
          <p14:tracePt t="28162" x="2184400" y="1663700"/>
          <p14:tracePt t="28179" x="2152650" y="1587500"/>
          <p14:tracePt t="28196" x="2127250" y="1555750"/>
          <p14:tracePt t="28212" x="2108200" y="1543050"/>
          <p14:tracePt t="28229" x="2095500" y="1530350"/>
          <p14:tracePt t="28245" x="2089150" y="1524000"/>
          <p14:tracePt t="28262" x="2076450" y="1511300"/>
          <p14:tracePt t="28279" x="2044700" y="1498600"/>
          <p14:tracePt t="28295" x="2006600" y="1498600"/>
          <p14:tracePt t="28312" x="1962150" y="1485900"/>
          <p14:tracePt t="28329" x="1924050" y="1479550"/>
          <p14:tracePt t="28346" x="1841500" y="1466850"/>
          <p14:tracePt t="28362" x="1797050" y="1460500"/>
          <p14:tracePt t="28379" x="1746250" y="1447800"/>
          <p14:tracePt t="28396" x="1714500" y="1435100"/>
          <p14:tracePt t="28412" x="1682750" y="1428750"/>
          <p14:tracePt t="28429" x="1651000" y="1422400"/>
          <p14:tracePt t="28445" x="1631950" y="1422400"/>
          <p14:tracePt t="28462" x="1612900" y="1422400"/>
          <p14:tracePt t="28479" x="1581150" y="1422400"/>
          <p14:tracePt t="28495" x="1568450" y="1422400"/>
          <p14:tracePt t="28512" x="1555750" y="1422400"/>
          <p14:tracePt t="28529" x="1549400" y="1422400"/>
          <p14:tracePt t="28562" x="1536700" y="1422400"/>
          <p14:tracePt t="28579" x="1530350" y="1422400"/>
          <p14:tracePt t="28595" x="1517650" y="1422400"/>
          <p14:tracePt t="28612" x="1498600" y="1428750"/>
          <p14:tracePt t="28629" x="1492250" y="1428750"/>
          <p14:tracePt t="28645" x="1479550" y="1435100"/>
          <p14:tracePt t="28662" x="1460500" y="1441450"/>
          <p14:tracePt t="28679" x="1441450" y="1454150"/>
          <p14:tracePt t="28695" x="1422400" y="1460500"/>
          <p14:tracePt t="28712" x="1397000" y="1473200"/>
          <p14:tracePt t="28729" x="1384300" y="1492250"/>
          <p14:tracePt t="28732" x="1371600" y="1492250"/>
          <p14:tracePt t="28745" x="1352550" y="1524000"/>
          <p14:tracePt t="28762" x="1339850" y="1543050"/>
          <p14:tracePt t="28779" x="1320800" y="1568450"/>
          <p14:tracePt t="28795" x="1308100" y="1587500"/>
          <p14:tracePt t="28812" x="1301750" y="1600200"/>
          <p14:tracePt t="28828" x="1295400" y="1600200"/>
          <p14:tracePt t="28845" x="1295400" y="1606550"/>
          <p14:tracePt t="29100" x="1295400" y="1600200"/>
          <p14:tracePt t="29117" x="1295400" y="1593850"/>
          <p14:tracePt t="29124" x="1295400" y="1587500"/>
          <p14:tracePt t="29130" x="1301750" y="1587500"/>
          <p14:tracePt t="29154" x="1308100" y="1587500"/>
          <p14:tracePt t="29188" x="1314450" y="1587500"/>
          <p14:tracePt t="29193" x="1327150" y="1587500"/>
          <p14:tracePt t="29202" x="1352550" y="1587500"/>
          <p14:tracePt t="29211" x="1390650" y="1587500"/>
          <p14:tracePt t="29228" x="1517650" y="1619250"/>
          <p14:tracePt t="29245" x="1676400" y="1651000"/>
          <p14:tracePt t="29261" x="1828800" y="1676400"/>
          <p14:tracePt t="29278" x="1968500" y="1695450"/>
          <p14:tracePt t="29295" x="2139950" y="1720850"/>
          <p14:tracePt t="29311" x="2228850" y="1720850"/>
          <p14:tracePt t="29328" x="2311400" y="1720850"/>
          <p14:tracePt t="29345" x="2413000" y="1714500"/>
          <p14:tracePt t="29361" x="2540000" y="1701800"/>
          <p14:tracePt t="29378" x="2673350" y="1682750"/>
          <p14:tracePt t="29394" x="2800350" y="1651000"/>
          <p14:tracePt t="29411" x="2978150" y="1619250"/>
          <p14:tracePt t="29428" x="3086100" y="1606550"/>
          <p14:tracePt t="29445" x="3187700" y="1606550"/>
          <p14:tracePt t="29461" x="3295650" y="1631950"/>
          <p14:tracePt t="29478" x="3422650" y="1644650"/>
          <p14:tracePt t="29494" x="3562350" y="1644650"/>
          <p14:tracePt t="29511" x="3689350" y="1631950"/>
          <p14:tracePt t="29528" x="3778250" y="1619250"/>
          <p14:tracePt t="29545" x="3860800" y="1612900"/>
          <p14:tracePt t="29562" x="3930650" y="1612900"/>
          <p14:tracePt t="29578" x="3968750" y="1612900"/>
          <p14:tracePt t="29594" x="4013200" y="1625600"/>
          <p14:tracePt t="29611" x="4064000" y="1638300"/>
          <p14:tracePt t="29628" x="4140200" y="1651000"/>
          <p14:tracePt t="29645" x="4241800" y="1663700"/>
          <p14:tracePt t="29661" x="4330700" y="1689100"/>
          <p14:tracePt t="29678" x="4394200" y="1695450"/>
          <p14:tracePt t="29694" x="4432300" y="1701800"/>
          <p14:tracePt t="29711" x="4457700" y="1708150"/>
          <p14:tracePt t="29728" x="4464050" y="1708150"/>
          <p14:tracePt t="29745" x="4476750" y="1708150"/>
          <p14:tracePt t="29761" x="4489450" y="1701800"/>
          <p14:tracePt t="29778" x="4502150" y="1695450"/>
          <p14:tracePt t="29884" x="4502150" y="1676400"/>
          <p14:tracePt t="29892" x="4502150" y="1663700"/>
          <p14:tracePt t="29900" x="4495800" y="1644650"/>
          <p14:tracePt t="29911" x="4495800" y="1625600"/>
          <p14:tracePt t="29928" x="4483100" y="1593850"/>
          <p14:tracePt t="29944" x="4470400" y="1555750"/>
          <p14:tracePt t="29962" x="4470400" y="1511300"/>
          <p14:tracePt t="29978" x="4470400" y="1479550"/>
          <p14:tracePt t="29994" x="4470400" y="1454150"/>
          <p14:tracePt t="30011" x="4470400" y="1422400"/>
          <p14:tracePt t="30027" x="4476750" y="1390650"/>
          <p14:tracePt t="30044" x="4476750" y="1358900"/>
          <p14:tracePt t="30061" x="4483100" y="1320800"/>
          <p14:tracePt t="30078" x="4483100" y="1276350"/>
          <p14:tracePt t="30094" x="4483100" y="1238250"/>
          <p14:tracePt t="30111" x="4483100" y="1193800"/>
          <p14:tracePt t="30127" x="4476750" y="1174750"/>
          <p14:tracePt t="30144" x="4470400" y="1149350"/>
          <p14:tracePt t="30161" x="4464050" y="1117600"/>
          <p14:tracePt t="30178" x="4451350" y="1085850"/>
          <p14:tracePt t="30194" x="4445000" y="1047750"/>
          <p14:tracePt t="30211" x="4445000" y="1022350"/>
          <p14:tracePt t="30228" x="4438650" y="984250"/>
          <p14:tracePt t="30243" x="4438650" y="971550"/>
          <p14:tracePt t="30260" x="4432300" y="958850"/>
          <p14:tracePt t="30277" x="4432300" y="946150"/>
          <p14:tracePt t="30294" x="4425950" y="939800"/>
          <p14:tracePt t="30311" x="4425950" y="933450"/>
          <p14:tracePt t="30378" x="4425950" y="927100"/>
          <p14:tracePt t="30456" x="4419600" y="927100"/>
          <p14:tracePt t="30464" x="4400550" y="933450"/>
          <p14:tracePt t="30477" x="4387850" y="939800"/>
          <p14:tracePt t="30494" x="4330700" y="939800"/>
          <p14:tracePt t="30510" x="4241800" y="939800"/>
          <p14:tracePt t="30527" x="4140200" y="939800"/>
          <p14:tracePt t="30544" x="4032250" y="939800"/>
          <p14:tracePt t="30560" x="3924300" y="933450"/>
          <p14:tracePt t="30577" x="3771900" y="908050"/>
          <p14:tracePt t="30594" x="3619500" y="882650"/>
          <p14:tracePt t="30610" x="3492500" y="882650"/>
          <p14:tracePt t="30628" x="3365500" y="882650"/>
          <p14:tracePt t="30644" x="3276600" y="882650"/>
          <p14:tracePt t="30660" x="3200400" y="882650"/>
          <p14:tracePt t="30677" x="3111500" y="882650"/>
          <p14:tracePt t="30694" x="3028950" y="882650"/>
          <p14:tracePt t="30710" x="2940050" y="882650"/>
          <p14:tracePt t="30727" x="2851150" y="876300"/>
          <p14:tracePt t="30731" x="2819400" y="876300"/>
          <p14:tracePt t="30743" x="2794000" y="876300"/>
          <p14:tracePt t="30760" x="2749550" y="876300"/>
          <p14:tracePt t="30778" x="2673350" y="882650"/>
          <p14:tracePt t="30794" x="2622550" y="882650"/>
          <p14:tracePt t="30810" x="2540000" y="882650"/>
          <p14:tracePt t="30827" x="2444750" y="863600"/>
          <p14:tracePt t="30843" x="2349500" y="863600"/>
          <p14:tracePt t="30860" x="2241550" y="863600"/>
          <p14:tracePt t="30877" x="2089150" y="857250"/>
          <p14:tracePt t="30894" x="1981200" y="844550"/>
          <p14:tracePt t="30910" x="1905000" y="831850"/>
          <p14:tracePt t="30927" x="1816100" y="819150"/>
          <p14:tracePt t="30944" x="1727200" y="812800"/>
          <p14:tracePt t="30960" x="1606550" y="793750"/>
          <p14:tracePt t="30977" x="1479550" y="781050"/>
          <p14:tracePt t="30993" x="1339850" y="774700"/>
          <p14:tracePt t="31010" x="1231900" y="774700"/>
          <p14:tracePt t="31027" x="1143000" y="774700"/>
          <p14:tracePt t="31043" x="1041400" y="774700"/>
          <p14:tracePt t="31060" x="1003300" y="762000"/>
          <p14:tracePt t="31077" x="965200" y="762000"/>
          <p14:tracePt t="31093" x="939800" y="755650"/>
          <p14:tracePt t="31127" x="933450" y="755650"/>
          <p14:tracePt t="31170" x="933450" y="774700"/>
          <p14:tracePt t="31176" x="927100" y="793750"/>
          <p14:tracePt t="31184" x="920750" y="812800"/>
          <p14:tracePt t="31193" x="914400" y="831850"/>
          <p14:tracePt t="31210" x="876300" y="908050"/>
          <p14:tracePt t="31226" x="825500" y="1009650"/>
          <p14:tracePt t="31243" x="774700" y="1104900"/>
          <p14:tracePt t="31260" x="704850" y="1231900"/>
          <p14:tracePt t="31276" x="641350" y="1377950"/>
          <p14:tracePt t="31293" x="584200" y="1536700"/>
          <p14:tracePt t="31310" x="577850" y="1581150"/>
          <p14:tracePt t="31326" x="577850" y="1606550"/>
          <p14:tracePt t="31343" x="577850" y="1619250"/>
          <p14:tracePt t="31396" x="590550" y="1625600"/>
          <p14:tracePt t="31404" x="635000" y="1631950"/>
          <p14:tracePt t="31412" x="698500" y="1638300"/>
          <p14:tracePt t="31426" x="755650" y="1644650"/>
          <p14:tracePt t="31443" x="1041400" y="1663700"/>
          <p14:tracePt t="31460" x="1270000" y="1663700"/>
          <p14:tracePt t="31476" x="1473200" y="1682750"/>
          <p14:tracePt t="31493" x="1638300" y="1714500"/>
          <p14:tracePt t="31510" x="1803400" y="1733550"/>
          <p14:tracePt t="31526" x="1955800" y="1739900"/>
          <p14:tracePt t="31543" x="2152650" y="1739900"/>
          <p14:tracePt t="31559" x="2495550" y="1765300"/>
          <p14:tracePt t="31576" x="2686050" y="1784350"/>
          <p14:tracePt t="31593" x="2895600" y="1790700"/>
          <p14:tracePt t="31609" x="3067050" y="1784350"/>
          <p14:tracePt t="31626" x="3206750" y="1739900"/>
          <p14:tracePt t="31643" x="3346450" y="1727200"/>
          <p14:tracePt t="31659" x="3454400" y="1714500"/>
          <p14:tracePt t="31676" x="3536950" y="1727200"/>
          <p14:tracePt t="31692" x="3575050" y="1733550"/>
          <p14:tracePt t="31709" x="3600450" y="1739900"/>
          <p14:tracePt t="31788" x="3613150" y="1739900"/>
          <p14:tracePt t="31796" x="3638550" y="1739900"/>
          <p14:tracePt t="31809" x="3657600" y="1739900"/>
          <p14:tracePt t="31826" x="3708400" y="1739900"/>
          <p14:tracePt t="31843" x="3740150" y="1739900"/>
          <p14:tracePt t="31859" x="3765550" y="1739900"/>
          <p14:tracePt t="31876" x="3778250" y="1733550"/>
          <p14:tracePt t="31893" x="3810000" y="1727200"/>
          <p14:tracePt t="31909" x="3841750" y="1720850"/>
          <p14:tracePt t="31926" x="3873500" y="1714500"/>
          <p14:tracePt t="31942" x="3911600" y="1708150"/>
          <p14:tracePt t="31959" x="3962400" y="1701800"/>
          <p14:tracePt t="31976" x="3975100" y="1695450"/>
          <p14:tracePt t="31992" x="3987800" y="1695450"/>
          <p14:tracePt t="32026" x="3994150" y="1695450"/>
          <p14:tracePt t="32274" x="3994150" y="1733550"/>
          <p14:tracePt t="32283" x="3968750" y="1816100"/>
          <p14:tracePt t="32292" x="3943350" y="1898650"/>
          <p14:tracePt t="32309" x="3867150" y="2139950"/>
          <p14:tracePt t="32325" x="3860800" y="2343150"/>
          <p14:tracePt t="32342" x="3860800" y="2540000"/>
          <p14:tracePt t="32359" x="3886200" y="2749550"/>
          <p14:tracePt t="32376" x="3917950" y="2870200"/>
          <p14:tracePt t="32392" x="3949700" y="2997200"/>
          <p14:tracePt t="32409" x="3975100" y="3117850"/>
          <p14:tracePt t="32425" x="3981450" y="3238500"/>
          <p14:tracePt t="32442" x="3987800" y="3365500"/>
          <p14:tracePt t="32459" x="3987800" y="3473450"/>
          <p14:tracePt t="32475" x="3981450" y="3575050"/>
          <p14:tracePt t="32492" x="3975100" y="3663950"/>
          <p14:tracePt t="32509" x="3968750" y="3752850"/>
          <p14:tracePt t="32525" x="3956050" y="3803650"/>
          <p14:tracePt t="32542" x="3943350" y="3848100"/>
          <p14:tracePt t="32559" x="3930650" y="3892550"/>
          <p14:tracePt t="32575" x="3917950" y="3917950"/>
          <p14:tracePt t="32634" x="3905250" y="3937000"/>
          <p14:tracePt t="32643" x="3905250" y="3956050"/>
          <p14:tracePt t="32650" x="3898900" y="3975100"/>
          <p14:tracePt t="32659" x="3892550" y="3987800"/>
          <p14:tracePt t="32675" x="3879850" y="4025900"/>
          <p14:tracePt t="32692" x="3867150" y="4051300"/>
          <p14:tracePt t="32708" x="3860800" y="4070350"/>
          <p14:tracePt t="32725" x="3854450" y="4076700"/>
          <p14:tracePt t="32742" x="3841750" y="4089400"/>
          <p14:tracePt t="32760" x="3835400" y="4089400"/>
          <p14:tracePt t="32793" x="3829050" y="4089400"/>
          <p14:tracePt t="32817" x="3822700" y="4089400"/>
          <p14:tracePt t="32822" x="3816350" y="4089400"/>
          <p14:tracePt t="32830" x="3810000" y="4089400"/>
          <p14:tracePt t="32842" x="3803650" y="4089400"/>
          <p14:tracePt t="32858" x="3790950" y="4083050"/>
          <p14:tracePt t="32875" x="3778250" y="4076700"/>
          <p14:tracePt t="32892" x="3771900" y="4076700"/>
          <p14:tracePt t="32908" x="3759200" y="4070350"/>
          <p14:tracePt t="32925" x="3752850" y="4064000"/>
          <p14:tracePt t="32942" x="3727450" y="4057650"/>
          <p14:tracePt t="32958" x="3689350" y="4057650"/>
          <p14:tracePt t="32975" x="3657600" y="4057650"/>
          <p14:tracePt t="32992" x="3638550" y="4057650"/>
          <p14:tracePt t="33008" x="3625850" y="4057650"/>
          <p14:tracePt t="33025" x="3619500" y="4057650"/>
          <p14:tracePt t="33066" x="3613150" y="4057650"/>
          <p14:tracePt t="33082" x="3606800" y="4057650"/>
          <p14:tracePt t="33092" x="3606800" y="4064000"/>
          <p14:tracePt t="33108" x="3575050" y="4076700"/>
          <p14:tracePt t="33124" x="3517900" y="4095750"/>
          <p14:tracePt t="33141" x="3409950" y="4108450"/>
          <p14:tracePt t="33158" x="3270250" y="4127500"/>
          <p14:tracePt t="33175" x="3054350" y="4140200"/>
          <p14:tracePt t="33191" x="2914650" y="4159250"/>
          <p14:tracePt t="33208" x="2787650" y="4171950"/>
          <p14:tracePt t="33224" x="2711450" y="4184650"/>
          <p14:tracePt t="33241" x="2667000" y="4184650"/>
          <p14:tracePt t="33258" x="2647950" y="4184650"/>
          <p14:tracePt t="33275" x="2635250" y="4184650"/>
          <p14:tracePt t="33291" x="2635250" y="4191000"/>
          <p14:tracePt t="33332" x="2628900" y="4191000"/>
          <p14:tracePt t="33473" x="2647950" y="4184650"/>
          <p14:tracePt t="33481" x="2679700" y="4184650"/>
          <p14:tracePt t="33491" x="2736850" y="4178300"/>
          <p14:tracePt t="33508" x="2851150" y="4178300"/>
          <p14:tracePt t="33524" x="3003550" y="4165600"/>
          <p14:tracePt t="33541" x="3130550" y="4152900"/>
          <p14:tracePt t="33558" x="3219450" y="4140200"/>
          <p14:tracePt t="33574" x="3270250" y="4133850"/>
          <p14:tracePt t="33591" x="3333750" y="4121150"/>
          <p14:tracePt t="33608" x="3340100" y="4114800"/>
          <p14:tracePt t="33624" x="3346450" y="4108450"/>
          <p14:tracePt t="33641" x="3359150" y="4102100"/>
          <p14:tracePt t="33658" x="3365500" y="4095750"/>
          <p14:tracePt t="33674" x="3371850" y="4083050"/>
          <p14:tracePt t="33691" x="3384550" y="4076700"/>
          <p14:tracePt t="33765" x="3390900" y="4076700"/>
          <p14:tracePt t="33772" x="3403600" y="4076700"/>
          <p14:tracePt t="33780" x="3429000" y="4076700"/>
          <p14:tracePt t="33791" x="3454400" y="4083050"/>
          <p14:tracePt t="33810" x="3524250" y="4102100"/>
          <p14:tracePt t="33824" x="3543300" y="4108450"/>
          <p14:tracePt t="33842" x="3562350" y="4114800"/>
          <p14:tracePt t="33857" x="3568700" y="4114800"/>
          <p14:tracePt t="34164" x="3568700" y="4102100"/>
          <p14:tracePt t="34172" x="3562350" y="4076700"/>
          <p14:tracePt t="34180" x="3549650" y="4051300"/>
          <p14:tracePt t="34191" x="3524250" y="4013200"/>
          <p14:tracePt t="34207" x="3492500" y="3962400"/>
          <p14:tracePt t="34224" x="3460750" y="3924300"/>
          <p14:tracePt t="34240" x="3448050" y="3911600"/>
          <p14:tracePt t="34243" x="3441700" y="3911600"/>
          <p14:tracePt t="34257" x="3435350" y="3911600"/>
          <p14:tracePt t="34304" x="3429000" y="3911600"/>
          <p14:tracePt t="34313" x="3409950" y="3911600"/>
          <p14:tracePt t="34324" x="3384550" y="3911600"/>
          <p14:tracePt t="34340" x="3314700" y="3924300"/>
          <p14:tracePt t="34357" x="3257550" y="3943350"/>
          <p14:tracePt t="34374" x="3187700" y="3956050"/>
          <p14:tracePt t="34390" x="3009900" y="3975100"/>
          <p14:tracePt t="34407" x="2921000" y="3994150"/>
          <p14:tracePt t="34424" x="2882900" y="4000500"/>
          <p14:tracePt t="34440" x="2870200" y="4006850"/>
          <p14:tracePt t="34457" x="2863850" y="4006850"/>
          <p14:tracePt t="34573" x="2857500" y="4006850"/>
          <p14:tracePt t="34578" x="2851150" y="4006850"/>
          <p14:tracePt t="34815" x="2844800" y="4006850"/>
          <p14:tracePt t="34822" x="2844800" y="4019550"/>
          <p14:tracePt t="34829" x="2844800" y="4025900"/>
          <p14:tracePt t="34839" x="2844800" y="4044950"/>
          <p14:tracePt t="34856" x="2844800" y="4070350"/>
          <p14:tracePt t="34873" x="2844800" y="4089400"/>
          <p14:tracePt t="34890" x="2851150" y="4095750"/>
          <p14:tracePt t="35199" x="2857500" y="4095750"/>
          <p14:tracePt t="35207" x="2876550" y="4095750"/>
          <p14:tracePt t="35214" x="2895600" y="4089400"/>
          <p14:tracePt t="35223" x="2908300" y="4089400"/>
          <p14:tracePt t="35240" x="2927350" y="4083050"/>
          <p14:tracePt t="35256" x="2933700" y="4076700"/>
          <p14:tracePt t="35324" x="2940050" y="4076700"/>
          <p14:tracePt t="35340" x="2946400" y="4076700"/>
          <p14:tracePt t="35348" x="2971800" y="4076700"/>
          <p14:tracePt t="35357" x="3016250" y="4076700"/>
          <p14:tracePt t="35373" x="3124200" y="4076700"/>
          <p14:tracePt t="35389" x="3238500" y="4076700"/>
          <p14:tracePt t="35406" x="3327400" y="4076700"/>
          <p14:tracePt t="35423" x="3365500" y="4064000"/>
          <p14:tracePt t="35439" x="3384550" y="4051300"/>
          <p14:tracePt t="35456" x="3397250" y="4044950"/>
          <p14:tracePt t="35473" x="3409950" y="4032250"/>
          <p14:tracePt t="35489" x="3416300" y="4025900"/>
          <p14:tracePt t="35506" x="3441700" y="4019550"/>
          <p14:tracePt t="35523" x="3492500" y="4019550"/>
          <p14:tracePt t="35539" x="3536950" y="4019550"/>
          <p14:tracePt t="35556" x="3587750" y="4019550"/>
          <p14:tracePt t="35573" x="3638550" y="4019550"/>
          <p14:tracePt t="35589" x="3651250" y="4019550"/>
          <p14:tracePt t="36924" x="3657600" y="4000500"/>
          <p14:tracePt t="36932" x="3663950" y="3956050"/>
          <p14:tracePt t="36939" x="3670300" y="3911600"/>
          <p14:tracePt t="36955" x="3676650" y="3835400"/>
          <p14:tracePt t="36971" x="3695700" y="3702050"/>
          <p14:tracePt t="36988" x="3702050" y="3651250"/>
          <p14:tracePt t="37005" x="3708400" y="3625850"/>
          <p14:tracePt t="37021" x="3714750" y="3613150"/>
          <p14:tracePt t="37038" x="3714750" y="3600450"/>
          <p14:tracePt t="37055" x="3714750" y="3594100"/>
          <p14:tracePt t="37097" x="3721100" y="3594100"/>
          <p14:tracePt t="37112" x="3733800" y="3594100"/>
          <p14:tracePt t="37121" x="3803650" y="3594100"/>
          <p14:tracePt t="37128" x="3879850" y="3613150"/>
          <p14:tracePt t="37138" x="4000500" y="3638550"/>
          <p14:tracePt t="37154" x="4267200" y="3689350"/>
          <p14:tracePt t="37171" x="4591050" y="3721100"/>
          <p14:tracePt t="37188" x="4864100" y="3733800"/>
          <p14:tracePt t="37205" x="5022850" y="3721100"/>
          <p14:tracePt t="37221" x="5054600" y="3708400"/>
          <p14:tracePt t="37332" x="5035550" y="3708400"/>
          <p14:tracePt t="37338" x="5016500" y="3714750"/>
          <p14:tracePt t="37346" x="4997450" y="3721100"/>
          <p14:tracePt t="37355" x="4946650" y="3740150"/>
          <p14:tracePt t="37371" x="4826000" y="3797300"/>
          <p14:tracePt t="37388" x="4692650" y="3848100"/>
          <p14:tracePt t="37404" x="4578350" y="3892550"/>
          <p14:tracePt t="37421" x="4514850" y="3943350"/>
          <p14:tracePt t="37437" x="4457700" y="3987800"/>
          <p14:tracePt t="37454" x="4425950" y="4013200"/>
          <p14:tracePt t="37471" x="4387850" y="4025900"/>
          <p14:tracePt t="37488" x="4362450" y="4038600"/>
          <p14:tracePt t="37504" x="4343400" y="4044950"/>
          <p14:tracePt t="37521" x="4305300" y="4057650"/>
          <p14:tracePt t="37538" x="4267200" y="4064000"/>
          <p14:tracePt t="37554" x="4216400" y="4070350"/>
          <p14:tracePt t="37571" x="4165600" y="4076700"/>
          <p14:tracePt t="37588" x="4127500" y="4089400"/>
          <p14:tracePt t="37604" x="4089400" y="4102100"/>
          <p14:tracePt t="37621" x="4070350" y="4102100"/>
          <p14:tracePt t="38077" x="4070350" y="4095750"/>
          <p14:tracePt t="38083" x="4076700" y="4095750"/>
          <p14:tracePt t="38326" x="4076700" y="4089400"/>
          <p14:tracePt t="38358" x="4089400" y="4083050"/>
          <p14:tracePt t="38366" x="4108450" y="4076700"/>
          <p14:tracePt t="38374" x="4114800" y="4070350"/>
          <p14:tracePt t="38387" x="4133850" y="4070350"/>
          <p14:tracePt t="38403" x="4171950" y="4064000"/>
          <p14:tracePt t="38420" x="4184650" y="4057650"/>
          <p14:tracePt t="38437" x="4191000" y="4057650"/>
          <p14:tracePt t="38454" x="4197350" y="4057650"/>
          <p14:tracePt t="38506" x="4203700" y="4057650"/>
          <p14:tracePt t="38514" x="4210050" y="4057650"/>
          <p14:tracePt t="38531" x="4216400" y="4051300"/>
          <p14:tracePt t="38553" x="4222750" y="4051300"/>
          <p14:tracePt t="38562" x="4229100" y="4051300"/>
          <p14:tracePt t="38578" x="4235450" y="4044950"/>
          <p14:tracePt t="38587" x="4241800" y="4044950"/>
          <p14:tracePt t="38603" x="4248150" y="4044950"/>
          <p14:tracePt t="38620" x="4254500" y="4044950"/>
          <p14:tracePt t="38637" x="4260850" y="4044950"/>
          <p14:tracePt t="38653" x="4267200" y="4044950"/>
          <p14:tracePt t="38670" x="4273550" y="4038600"/>
          <p14:tracePt t="38860" x="4279900" y="4038600"/>
          <p14:tracePt t="38868" x="4311650" y="4032250"/>
          <p14:tracePt t="38876" x="4349750" y="4025900"/>
          <p14:tracePt t="38886" x="4381500" y="4019550"/>
          <p14:tracePt t="38903" x="4425950" y="3987800"/>
          <p14:tracePt t="38920" x="4464050" y="3949700"/>
          <p14:tracePt t="38936" x="4489450" y="3911600"/>
          <p14:tracePt t="38953" x="4502150" y="3886200"/>
          <p14:tracePt t="39290" x="4508500" y="3892550"/>
          <p14:tracePt t="39298" x="4527550" y="3911600"/>
          <p14:tracePt t="39306" x="4546600" y="3917950"/>
          <p14:tracePt t="39323" x="4559300" y="3924300"/>
          <p14:tracePt t="39336" x="4572000" y="3930650"/>
          <p14:tracePt t="39354" x="4591050" y="3943350"/>
          <p14:tracePt t="39369" x="4603750" y="3956050"/>
          <p14:tracePt t="39386" x="4622800" y="3962400"/>
          <p14:tracePt t="39403" x="4660900" y="3975100"/>
          <p14:tracePt t="39419" x="4686300" y="3987800"/>
          <p14:tracePt t="39436" x="4705350" y="3994150"/>
          <p14:tracePt t="39453" x="4711700" y="3994150"/>
          <p14:tracePt t="39469" x="4737100" y="3994150"/>
          <p14:tracePt t="39486" x="4749800" y="4000500"/>
          <p14:tracePt t="39502" x="4762500" y="4000500"/>
          <p14:tracePt t="39519" x="4768850" y="4000500"/>
          <p14:tracePt t="39536" x="4775200" y="4000500"/>
          <p14:tracePt t="39784" x="4781550" y="4000500"/>
          <p14:tracePt t="39792" x="4800600" y="4000500"/>
          <p14:tracePt t="39802" x="4819650" y="4000500"/>
          <p14:tracePt t="39819" x="4851400" y="4000500"/>
          <p14:tracePt t="39836" x="4883150" y="4000500"/>
          <p14:tracePt t="39852" x="4914900" y="4000500"/>
          <p14:tracePt t="39869" x="4927600" y="4000500"/>
          <p14:tracePt t="39886" x="4933950" y="4000500"/>
          <p14:tracePt t="39902" x="4940300" y="4000500"/>
          <p14:tracePt t="39918" x="4953000" y="4000500"/>
          <p14:tracePt t="39935" x="4965700" y="4000500"/>
          <p14:tracePt t="39952" x="4972050" y="4000500"/>
          <p14:tracePt t="39969" x="4984750" y="4000500"/>
          <p14:tracePt t="39986" x="5022850" y="4000500"/>
          <p14:tracePt t="40002" x="5105400" y="4000500"/>
          <p14:tracePt t="40019" x="5187950" y="4000500"/>
          <p14:tracePt t="40036" x="5226050" y="4000500"/>
          <p14:tracePt t="40052" x="5251450" y="3994150"/>
          <p14:tracePt t="40372" x="5257800" y="3994150"/>
          <p14:tracePt t="40382" x="5276850" y="4000500"/>
          <p14:tracePt t="40387" x="5276850" y="4006850"/>
          <p14:tracePt t="40401" x="5283200" y="4006850"/>
          <p14:tracePt t="40418" x="5289550" y="4013200"/>
          <p14:tracePt t="40435" x="5308600" y="4019550"/>
          <p14:tracePt t="40452" x="5321300" y="4019550"/>
          <p14:tracePt t="40468" x="5327650" y="4019550"/>
          <p14:tracePt t="40485" x="5340350" y="4019550"/>
          <p14:tracePt t="40502" x="5340350" y="4013200"/>
          <p14:tracePt t="40518" x="5353050" y="4013200"/>
          <p14:tracePt t="40535" x="5353050" y="4006850"/>
          <p14:tracePt t="40552" x="5372100" y="4000500"/>
          <p14:tracePt t="40568" x="5378450" y="3994150"/>
          <p14:tracePt t="40585" x="5384800" y="3994150"/>
          <p14:tracePt t="40718" x="5391150" y="3987800"/>
          <p14:tracePt t="40726" x="5397500" y="3987800"/>
          <p14:tracePt t="40735" x="5410200" y="3987800"/>
          <p14:tracePt t="40751" x="5448300" y="3987800"/>
          <p14:tracePt t="40768" x="5473700" y="3981450"/>
          <p14:tracePt t="40785" x="5492750" y="3975100"/>
          <p14:tracePt t="40801" x="5518150" y="3968750"/>
          <p14:tracePt t="40818" x="5530850" y="3956050"/>
          <p14:tracePt t="40835" x="5543550" y="3949700"/>
          <p14:tracePt t="41531" x="5562600" y="3949700"/>
          <p14:tracePt t="41539" x="5581650" y="3949700"/>
          <p14:tracePt t="41550" x="5607050" y="3949700"/>
          <p14:tracePt t="41567" x="5645150" y="3949700"/>
          <p14:tracePt t="41583" x="5683250" y="3956050"/>
          <p14:tracePt t="41600" x="5721350" y="3962400"/>
          <p14:tracePt t="41617" x="5778500" y="3981450"/>
          <p14:tracePt t="41633" x="5816600" y="3994150"/>
          <p14:tracePt t="41650" x="5854700" y="4006850"/>
          <p14:tracePt t="41667" x="5886450" y="4013200"/>
          <p14:tracePt t="41683" x="5918200" y="4019550"/>
          <p14:tracePt t="41700" x="5949950" y="4019550"/>
          <p14:tracePt t="41716" x="6000750" y="4032250"/>
          <p14:tracePt t="41733" x="6045200" y="4044950"/>
          <p14:tracePt t="41750" x="6076950" y="4051300"/>
          <p14:tracePt t="41752" x="6083300" y="4051300"/>
          <p14:tracePt t="41813" x="6096000" y="4051300"/>
          <p14:tracePt t="41821" x="6102350" y="4051300"/>
          <p14:tracePt t="41829" x="6115050" y="4057650"/>
          <p14:tracePt t="41838" x="6134100" y="4057650"/>
          <p14:tracePt t="41850" x="6159500" y="4064000"/>
          <p14:tracePt t="41866" x="6191250" y="4070350"/>
          <p14:tracePt t="41883" x="6203950" y="4076700"/>
          <p14:tracePt t="41900" x="6216650" y="4076700"/>
          <p14:tracePt t="41917" x="6223000" y="4076700"/>
          <p14:tracePt t="41956" x="6229350" y="4076700"/>
          <p14:tracePt t="42120" x="6229350" y="4083050"/>
          <p14:tracePt t="42348" x="6235700" y="4083050"/>
          <p14:tracePt t="42372" x="6248400" y="4083050"/>
          <p14:tracePt t="42380" x="6254750" y="4083050"/>
          <p14:tracePt t="42402" x="6261100" y="4083050"/>
          <p14:tracePt t="42418" x="6267450" y="4076700"/>
          <p14:tracePt t="42615" x="6273800" y="4070350"/>
          <p14:tracePt t="42622" x="6280150" y="4070350"/>
          <p14:tracePt t="42633" x="6286500" y="4070350"/>
          <p14:tracePt t="42649" x="6286500" y="4064000"/>
          <p14:tracePt t="42669" x="6292850" y="4064000"/>
          <p14:tracePt t="42708" x="6299200" y="4064000"/>
          <p14:tracePt t="42725" x="6299200" y="4057650"/>
          <p14:tracePt t="42732" x="6324600" y="4051300"/>
          <p14:tracePt t="42740" x="6330950" y="4051300"/>
          <p14:tracePt t="42750" x="6343650" y="4051300"/>
          <p14:tracePt t="42766" x="6375400" y="4051300"/>
          <p14:tracePt t="42783" x="6413500" y="4051300"/>
          <p14:tracePt t="42800" x="6445250" y="4051300"/>
          <p14:tracePt t="42816" x="6470650" y="4051300"/>
          <p14:tracePt t="42833" x="6489700" y="4051300"/>
          <p14:tracePt t="42872" x="6496050" y="4051300"/>
          <p14:tracePt t="42883" x="6508750" y="4051300"/>
          <p14:tracePt t="42899" x="6515100" y="4038600"/>
          <p14:tracePt t="42916" x="6521450" y="4038600"/>
          <p14:tracePt t="43030" x="6527800" y="4038600"/>
          <p14:tracePt t="43272" x="6540500" y="4038600"/>
          <p14:tracePt t="43281" x="6559550" y="4032250"/>
          <p14:tracePt t="43288" x="6578600" y="4032250"/>
          <p14:tracePt t="43299" x="6597650" y="4032250"/>
          <p14:tracePt t="43316" x="6610350" y="4032250"/>
          <p14:tracePt t="43333" x="6616700" y="4032250"/>
          <p14:tracePt t="43349" x="6629400" y="4032250"/>
          <p14:tracePt t="43367" x="6642100" y="4032250"/>
          <p14:tracePt t="43382" x="6648450" y="4032250"/>
          <p14:tracePt t="43399" x="6661150" y="4032250"/>
          <p14:tracePt t="43416" x="6667500" y="4032250"/>
          <p14:tracePt t="43432" x="6680200" y="4032250"/>
          <p14:tracePt t="43449" x="6692900" y="4025900"/>
          <p14:tracePt t="43466" x="6699250" y="4025900"/>
          <p14:tracePt t="43482" x="6718300" y="4019550"/>
          <p14:tracePt t="43499" x="6724650" y="4019550"/>
          <p14:tracePt t="44786" x="6737350" y="4013200"/>
          <p14:tracePt t="44794" x="6750050" y="4013200"/>
          <p14:tracePt t="44802" x="6756400" y="4013200"/>
          <p14:tracePt t="44815" x="6762750" y="4013200"/>
          <p14:tracePt t="44848" x="6769100" y="4013200"/>
          <p14:tracePt t="44968" x="6775450" y="4013200"/>
          <p14:tracePt t="45398" x="6762750" y="4013200"/>
          <p14:tracePt t="45406" x="6711950" y="4013200"/>
          <p14:tracePt t="45415" x="6648450" y="4006850"/>
          <p14:tracePt t="45431" x="6445250" y="4006850"/>
          <p14:tracePt t="45447" x="6229350" y="4019550"/>
          <p14:tracePt t="45464" x="6007100" y="4038600"/>
          <p14:tracePt t="45481" x="5791200" y="4044950"/>
          <p14:tracePt t="45497" x="5600700" y="4064000"/>
          <p14:tracePt t="45514" x="5181600" y="4114800"/>
          <p14:tracePt t="45531" x="4673600" y="4152900"/>
          <p14:tracePt t="45547" x="4210050" y="4178300"/>
          <p14:tracePt t="45564" x="3860800" y="4184650"/>
          <p14:tracePt t="45581" x="3575050" y="4184650"/>
          <p14:tracePt t="45597" x="3302000" y="4171950"/>
          <p14:tracePt t="45614" x="3022600" y="4146550"/>
          <p14:tracePt t="45631" x="2832100" y="4108450"/>
          <p14:tracePt t="45647" x="2559050" y="4083050"/>
          <p14:tracePt t="45664" x="2393950" y="4064000"/>
          <p14:tracePt t="45681" x="2266950" y="4057650"/>
          <p14:tracePt t="45697" x="2127250" y="4051300"/>
          <p14:tracePt t="45714" x="2019300" y="4032250"/>
          <p14:tracePt t="45731" x="1930400" y="4032250"/>
          <p14:tracePt t="45747" x="1847850" y="4038600"/>
          <p14:tracePt t="45764" x="1758950" y="4044950"/>
          <p14:tracePt t="45767" x="1714500" y="4051300"/>
          <p14:tracePt t="45780" x="1689100" y="4057650"/>
          <p14:tracePt t="45797" x="1625600" y="4064000"/>
          <p14:tracePt t="45814" x="1568450" y="4064000"/>
          <p14:tracePt t="45830" x="1517650" y="4051300"/>
          <p14:tracePt t="45847" x="1485900" y="4038600"/>
          <p14:tracePt t="45864" x="1466850" y="4032250"/>
          <p14:tracePt t="45880" x="1460500" y="4032250"/>
          <p14:tracePt t="46118" x="1460500" y="4025900"/>
          <p14:tracePt t="46125" x="1466850" y="4019550"/>
          <p14:tracePt t="46134" x="1485900" y="4013200"/>
          <p14:tracePt t="46147" x="1562100" y="4013200"/>
          <p14:tracePt t="46163" x="1860550" y="4000500"/>
          <p14:tracePt t="46180" x="2336800" y="4000500"/>
          <p14:tracePt t="46197" x="3302000" y="4070350"/>
          <p14:tracePt t="46214" x="3981450" y="4140200"/>
          <p14:tracePt t="46230" x="4641850" y="4184650"/>
          <p14:tracePt t="46247" x="5118100" y="4197350"/>
          <p14:tracePt t="46263" x="5372100" y="4184650"/>
          <p14:tracePt t="46280" x="5607050" y="4178300"/>
          <p14:tracePt t="46298" x="5911850" y="4165600"/>
          <p14:tracePt t="46313" x="6102350" y="4152900"/>
          <p14:tracePt t="46330" x="6280150" y="4133850"/>
          <p14:tracePt t="46347" x="6407150" y="4127500"/>
          <p14:tracePt t="46363" x="6483350" y="4127500"/>
          <p14:tracePt t="46380" x="6534150" y="4127500"/>
          <p14:tracePt t="46397" x="6559550" y="4127500"/>
          <p14:tracePt t="46412" x="6565900" y="4127500"/>
          <p14:tracePt t="46446" x="6584950" y="4114800"/>
          <p14:tracePt t="46463" x="6591300" y="4114800"/>
          <p14:tracePt t="46568" x="6597650" y="4114800"/>
          <p14:tracePt t="46729" x="6591300" y="4114800"/>
          <p14:tracePt t="46737" x="6565900" y="4108450"/>
          <p14:tracePt t="46746" x="6540500" y="4108450"/>
          <p14:tracePt t="46763" x="6483350" y="4095750"/>
          <p14:tracePt t="46780" x="6426200" y="4089400"/>
          <p14:tracePt t="46796" x="6381750" y="4083050"/>
          <p14:tracePt t="46813" x="6362700" y="4083050"/>
          <p14:tracePt t="46830" x="6356350" y="4083050"/>
          <p14:tracePt t="47436" x="6362700" y="4076700"/>
          <p14:tracePt t="47444" x="6381750" y="4070350"/>
          <p14:tracePt t="47454" x="6394450" y="4070350"/>
          <p14:tracePt t="47462" x="6413500" y="4070350"/>
          <p14:tracePt t="47479" x="6445250" y="4064000"/>
          <p14:tracePt t="47496" x="6477000" y="4064000"/>
          <p14:tracePt t="47513" x="6483350" y="4064000"/>
          <p14:tracePt t="47529" x="6489700" y="4064000"/>
          <p14:tracePt t="47608" x="6496050" y="4064000"/>
          <p14:tracePt t="47616" x="6508750" y="4064000"/>
          <p14:tracePt t="47629" x="6508750" y="4057650"/>
          <p14:tracePt t="47645" x="6521450" y="4057650"/>
          <p14:tracePt t="48008" x="6534150" y="4057650"/>
          <p14:tracePt t="48024" x="6553200" y="4057650"/>
          <p14:tracePt t="48032" x="6572250" y="4057650"/>
          <p14:tracePt t="48045" x="6610350" y="4057650"/>
          <p14:tracePt t="48062" x="6642100" y="4057650"/>
          <p14:tracePt t="48078" x="6661150" y="4057650"/>
          <p14:tracePt t="48095" x="6673850" y="4051300"/>
          <p14:tracePt t="48112" x="6680200" y="4051300"/>
          <p14:tracePt t="48145" x="6699250" y="4044950"/>
          <p14:tracePt t="48162" x="6711950" y="4038600"/>
          <p14:tracePt t="48178" x="6724650" y="4038600"/>
          <p14:tracePt t="48195" x="6750050" y="4038600"/>
          <p14:tracePt t="48212" x="6769100" y="4038600"/>
          <p14:tracePt t="48228" x="6788150" y="4032250"/>
          <p14:tracePt t="48245" x="6800850" y="4032250"/>
          <p14:tracePt t="48262" x="6813550" y="4025900"/>
          <p14:tracePt t="48267" x="6826250" y="4019550"/>
          <p14:tracePt t="48282" x="6838950" y="4019550"/>
          <p14:tracePt t="48295" x="6845300" y="4019550"/>
          <p14:tracePt t="49545" x="6838950" y="4019550"/>
          <p14:tracePt t="49552" x="6813550" y="4025900"/>
          <p14:tracePt t="49561" x="6781800" y="4032250"/>
          <p14:tracePt t="49577" x="6686550" y="4070350"/>
          <p14:tracePt t="49594" x="6604000" y="4108450"/>
          <p14:tracePt t="49610" x="6546850" y="4121150"/>
          <p14:tracePt t="49627" x="6489700" y="4133850"/>
          <p14:tracePt t="49644" x="6438900" y="4146550"/>
          <p14:tracePt t="49660" x="6356350" y="4159250"/>
          <p14:tracePt t="49677" x="6191250" y="4216400"/>
          <p14:tracePt t="49694" x="6045200" y="4267200"/>
          <p14:tracePt t="49710" x="5892800" y="4330700"/>
          <p14:tracePt t="49727" x="5740400" y="4381500"/>
          <p14:tracePt t="49744" x="5588000" y="4419600"/>
          <p14:tracePt t="49760" x="5429250" y="4432300"/>
          <p14:tracePt t="49777" x="5245100" y="4438650"/>
          <p14:tracePt t="49780" x="5130800" y="4451350"/>
          <p14:tracePt t="49794" x="4902200" y="4464050"/>
          <p14:tracePt t="49810" x="4629150" y="4483100"/>
          <p14:tracePt t="49827" x="4419600" y="4502150"/>
          <p14:tracePt t="49844" x="4229100" y="4514850"/>
          <p14:tracePt t="49860" x="4070350" y="4527550"/>
          <p14:tracePt t="49877" x="3943350" y="4533900"/>
          <p14:tracePt t="49893" x="3810000" y="4546600"/>
          <p14:tracePt t="49910" x="3683000" y="4546600"/>
          <p14:tracePt t="49927" x="3460750" y="4540250"/>
          <p14:tracePt t="49943" x="3289300" y="4527550"/>
          <p14:tracePt t="49960" x="3143250" y="4508500"/>
          <p14:tracePt t="49977" x="3003550" y="4508500"/>
          <p14:tracePt t="49994" x="2863850" y="4502150"/>
          <p14:tracePt t="50010" x="2768600" y="4502150"/>
          <p14:tracePt t="50027" x="2692400" y="4502150"/>
          <p14:tracePt t="50043" x="2641600" y="4508500"/>
          <p14:tracePt t="50060" x="2609850" y="4514850"/>
          <p14:tracePt t="50077" x="2565400" y="4527550"/>
          <p14:tracePt t="50093" x="2495550" y="4546600"/>
          <p14:tracePt t="50110" x="2432050" y="4559300"/>
          <p14:tracePt t="50127" x="2374900" y="4578350"/>
          <p14:tracePt t="50143" x="2324100" y="4597400"/>
          <p14:tracePt t="50160" x="2273300" y="4616450"/>
          <p14:tracePt t="50178" x="2197100" y="4629150"/>
          <p14:tracePt t="50193" x="2152650" y="4641850"/>
          <p14:tracePt t="50210" x="2108200" y="4648200"/>
          <p14:tracePt t="50226" x="2076450" y="4660900"/>
          <p14:tracePt t="50243" x="2038350" y="4660900"/>
          <p14:tracePt t="50260" x="2006600" y="4660900"/>
          <p14:tracePt t="50277" x="1962150" y="4667250"/>
          <p14:tracePt t="50279" x="1943100" y="4667250"/>
          <p14:tracePt t="50293" x="1917700" y="4673600"/>
          <p14:tracePt t="50310" x="1873250" y="4686300"/>
          <p14:tracePt t="50326" x="1841500" y="4699000"/>
          <p14:tracePt t="50344" x="1803400" y="4711700"/>
          <p14:tracePt t="50360" x="1778000" y="4724400"/>
          <p14:tracePt t="50376" x="1771650" y="4730750"/>
          <p14:tracePt t="50393" x="1758950" y="4737100"/>
          <p14:tracePt t="50410" x="1752600" y="4737100"/>
          <p14:tracePt t="50426" x="1739900" y="4737100"/>
          <p14:tracePt t="50443" x="1733550" y="4743450"/>
          <p14:tracePt t="50460" x="1727200" y="4749800"/>
          <p14:tracePt t="50476" x="1720850" y="4756150"/>
          <p14:tracePt t="50493" x="1708150" y="4756150"/>
          <p14:tracePt t="50556" x="1701800" y="4756150"/>
          <p14:tracePt t="50830" x="1708150" y="4756150"/>
          <p14:tracePt t="50932" x="1708150" y="4749800"/>
          <p14:tracePt t="51105" x="1714500" y="4743450"/>
          <p14:tracePt t="51111" x="1720850" y="4743450"/>
          <p14:tracePt t="51119" x="1727200" y="4737100"/>
          <p14:tracePt t="51127" x="1733550" y="4730750"/>
          <p14:tracePt t="51142" x="1739900" y="4730750"/>
          <p14:tracePt t="51181" x="1746250" y="4730750"/>
          <p14:tracePt t="51189" x="1752600" y="4730750"/>
          <p14:tracePt t="51205" x="1758950" y="4730750"/>
          <p14:tracePt t="51213" x="1765300" y="4724400"/>
          <p14:tracePt t="51225" x="1771650" y="4718050"/>
          <p14:tracePt t="51242" x="1778000" y="4711700"/>
          <p14:tracePt t="51259" x="1784350" y="4705350"/>
          <p14:tracePt t="51426" x="1790700" y="4699000"/>
          <p14:tracePt t="51435" x="1797050" y="4699000"/>
          <p14:tracePt t="51442" x="1809750" y="4699000"/>
          <p14:tracePt t="51458" x="1860550" y="4699000"/>
          <p14:tracePt t="51475" x="1917700" y="4711700"/>
          <p14:tracePt t="51492" x="1943100" y="4718050"/>
          <p14:tracePt t="51509" x="1949450" y="4718050"/>
          <p14:tracePt t="51525" x="1955800" y="4724400"/>
          <p14:tracePt t="52116" x="1955800" y="4730750"/>
          <p14:tracePt t="52124" x="1955800" y="4743450"/>
          <p14:tracePt t="52132" x="1949450" y="4762500"/>
          <p14:tracePt t="52141" x="1949450" y="4787900"/>
          <p14:tracePt t="52158" x="1943100" y="4813300"/>
          <p14:tracePt t="52175" x="1936750" y="4826000"/>
          <p14:tracePt t="52192" x="1930400" y="4838700"/>
          <p14:tracePt t="52208" x="1930400" y="4845050"/>
          <p14:tracePt t="52225" x="1930400" y="4857750"/>
          <p14:tracePt t="52241" x="1930400" y="4870450"/>
          <p14:tracePt t="52258" x="1930400" y="4876800"/>
          <p14:tracePt t="52275" x="1930400" y="4889500"/>
          <p14:tracePt t="52291" x="1930400" y="4895850"/>
          <p14:tracePt t="52308" x="1930400" y="4902200"/>
          <p14:tracePt t="52325" x="1930400" y="4908550"/>
          <p14:tracePt t="52657" x="1924050" y="4914900"/>
          <p14:tracePt t="52664" x="1917700" y="4921250"/>
          <p14:tracePt t="52688" x="1911350" y="4921250"/>
          <p14:tracePt t="52697" x="1905000" y="4921250"/>
          <p14:tracePt t="52708" x="1905000" y="4927600"/>
          <p14:tracePt t="52724" x="1892300" y="4927600"/>
          <p14:tracePt t="52741" x="1885950" y="4927600"/>
          <p14:tracePt t="52820" x="1905000" y="4921250"/>
          <p14:tracePt t="52828" x="1911350" y="4914900"/>
          <p14:tracePt t="52840" x="1924050" y="4902200"/>
          <p14:tracePt t="52857" x="1962150" y="4864100"/>
          <p14:tracePt t="52874" x="2082800" y="4826000"/>
          <p14:tracePt t="52892" x="2355850" y="4743450"/>
          <p14:tracePt t="52908" x="2578100" y="4660900"/>
          <p14:tracePt t="52924" x="2971800" y="4457700"/>
          <p14:tracePt t="52941" x="3467100" y="4222750"/>
          <p14:tracePt t="52958" x="4102100" y="3879850"/>
          <p14:tracePt t="52975" x="4826000" y="3422650"/>
          <p14:tracePt t="52993" x="5676900" y="2946400"/>
          <p14:tracePt t="53008" x="6946900" y="2228850"/>
          <p14:tracePt t="53025" x="7454900" y="1898650"/>
          <p14:tracePt t="53043" x="7778750" y="1714500"/>
          <p14:tracePt t="53058" x="7918450" y="1562100"/>
          <p14:tracePt t="53074" x="7994650" y="1416050"/>
          <p14:tracePt t="53091" x="8026400" y="1289050"/>
          <p14:tracePt t="53107" x="8045450" y="1149350"/>
          <p14:tracePt t="53124" x="8058150" y="1060450"/>
          <p14:tracePt t="53142" x="8077200" y="984250"/>
          <p14:tracePt t="53157" x="8089900" y="952500"/>
          <p14:tracePt t="53174" x="8102600" y="920750"/>
          <p14:tracePt t="53191" x="8115300" y="876300"/>
          <p14:tracePt t="53207" x="8128000" y="844550"/>
          <p14:tracePt t="53224" x="8140700" y="806450"/>
          <p14:tracePt t="53241" x="8153400" y="787400"/>
          <p14:tracePt t="53257" x="8166100" y="762000"/>
          <p14:tracePt t="53274" x="8185150" y="749300"/>
          <p14:tracePt t="53277" x="8191500" y="742950"/>
          <p14:tracePt t="53290" x="8197850" y="736600"/>
          <p14:tracePt t="53393" x="8204200" y="736600"/>
          <p14:tracePt t="53400" x="8210550" y="742950"/>
          <p14:tracePt t="53408" x="8229600" y="762000"/>
          <p14:tracePt t="53424" x="8248650" y="793750"/>
          <p14:tracePt t="53440" x="8261350" y="812800"/>
          <p14:tracePt t="53457" x="8261350" y="825500"/>
          <p14:tracePt t="53473" x="8267700" y="863600"/>
          <p14:tracePt t="53490" x="8267700" y="901700"/>
          <p14:tracePt t="53507" x="8267700" y="952500"/>
          <p14:tracePt t="53524" x="8255000" y="1028700"/>
          <p14:tracePt t="53540" x="8242300" y="1117600"/>
          <p14:tracePt t="53557" x="8242300" y="1206500"/>
          <p14:tracePt t="53574" x="8248650" y="1263650"/>
          <p14:tracePt t="53590" x="8261350" y="1333500"/>
          <p14:tracePt t="53607" x="8274050" y="1403350"/>
          <p14:tracePt t="53624" x="8280400" y="1447800"/>
          <p14:tracePt t="53640" x="8286750" y="1492250"/>
          <p14:tracePt t="53657" x="8293100" y="1530350"/>
          <p14:tracePt t="53674" x="8299450" y="1574800"/>
          <p14:tracePt t="53690" x="8305800" y="1581150"/>
          <p14:tracePt t="53791" x="8318500" y="1562100"/>
          <p14:tracePt t="53799" x="8343900" y="1511300"/>
          <p14:tracePt t="53807" x="8350250" y="1466850"/>
          <p14:tracePt t="53823" x="8362950" y="1390650"/>
          <p14:tracePt t="53840" x="8382000" y="1320800"/>
          <p14:tracePt t="53857" x="8394700" y="1282700"/>
          <p14:tracePt t="53873" x="8394700" y="1270000"/>
          <p14:tracePt t="53981" x="8394700" y="1282700"/>
          <p14:tracePt t="53988" x="8394700" y="1308100"/>
          <p14:tracePt t="53996" x="8394700" y="1327150"/>
          <p14:tracePt t="54006" x="8394700" y="1346200"/>
          <p14:tracePt t="54023" x="8394700" y="1384300"/>
          <p14:tracePt t="54040" x="8401050" y="1397000"/>
          <p14:tracePt t="54056" x="8401050" y="1403350"/>
          <p14:tracePt t="54073" x="8407400" y="1409700"/>
          <p14:tracePt t="54107" x="8407400" y="1416050"/>
          <p14:tracePt t="54123" x="8407400" y="1435100"/>
          <p14:tracePt t="54140" x="8356600" y="1568450"/>
          <p14:tracePt t="54156" x="8274050" y="1778000"/>
          <p14:tracePt t="54173" x="8147050" y="2044700"/>
          <p14:tracePt t="54190" x="7975600" y="2336800"/>
          <p14:tracePt t="54206" x="7835900" y="2571750"/>
          <p14:tracePt t="54223" x="7689850" y="2787650"/>
          <p14:tracePt t="54240" x="7632700" y="2901950"/>
          <p14:tracePt t="54256" x="7575550" y="3016250"/>
          <p14:tracePt t="54273" x="7512050" y="3130550"/>
          <p14:tracePt t="54290" x="7416800" y="3270250"/>
          <p14:tracePt t="54306" x="7315200" y="3397250"/>
          <p14:tracePt t="54323" x="7226300" y="3530600"/>
          <p14:tracePt t="54340" x="7175500" y="3619500"/>
          <p14:tracePt t="54356" x="7137400" y="3663950"/>
          <p14:tracePt t="54373" x="7124700" y="3676650"/>
          <p14:tracePt t="54390" x="7118350" y="3683000"/>
          <p14:tracePt t="54406" x="7099300" y="3714750"/>
          <p14:tracePt t="54423" x="7061200" y="3759200"/>
          <p14:tracePt t="54440" x="6978650" y="3822700"/>
          <p14:tracePt t="54456" x="6883400" y="3892550"/>
          <p14:tracePt t="54473" x="6743700" y="4032250"/>
          <p14:tracePt t="54490" x="6667500" y="4102100"/>
          <p14:tracePt t="54506" x="6616700" y="4146550"/>
          <p14:tracePt t="54523" x="6578600" y="4184650"/>
          <p14:tracePt t="54539" x="6553200" y="4210050"/>
          <p14:tracePt t="54556" x="6534150" y="4216400"/>
          <p14:tracePt t="54573" x="6527800" y="4216400"/>
          <p14:tracePt t="54608" x="6508750" y="4222750"/>
          <p14:tracePt t="54624" x="6477000" y="4222750"/>
          <p14:tracePt t="54639" x="6445250" y="4222750"/>
          <p14:tracePt t="54656" x="6413500" y="4229100"/>
          <p14:tracePt t="54673" x="6394450" y="4235450"/>
          <p14:tracePt t="54689" x="6381750" y="4235450"/>
          <p14:tracePt t="54834" x="6375400" y="4229100"/>
          <p14:tracePt t="54859" x="6375400" y="4222750"/>
          <p14:tracePt t="54865" x="6375400" y="4216400"/>
          <p14:tracePt t="54882" x="6381750" y="4210050"/>
          <p14:tracePt t="54890" x="6388100" y="4203700"/>
          <p14:tracePt t="54906" x="6394450" y="4197350"/>
          <p14:tracePt t="54924" x="6400800" y="4191000"/>
          <p14:tracePt t="54939" x="6407150" y="4184650"/>
          <p14:tracePt t="54956" x="6419850" y="4178300"/>
          <p14:tracePt t="54972" x="6426200" y="4165600"/>
          <p14:tracePt t="54989" x="6445250" y="4159250"/>
          <p14:tracePt t="55006" x="6451600" y="4152900"/>
          <p14:tracePt t="55022" x="6464300" y="4152900"/>
          <p14:tracePt t="55039" x="6477000" y="4146550"/>
          <p14:tracePt t="55226" x="6483350" y="4140200"/>
          <p14:tracePt t="55234" x="6502400" y="4133850"/>
          <p14:tracePt t="55242" x="6515100" y="4127500"/>
          <p14:tracePt t="55255" x="6534150" y="4121150"/>
          <p14:tracePt t="55272" x="6559550" y="4121150"/>
          <p14:tracePt t="55290" x="6604000" y="4114800"/>
          <p14:tracePt t="55306" x="6629400" y="4114800"/>
          <p14:tracePt t="55322" x="6635750" y="4114800"/>
          <p14:tracePt t="55339" x="6642100" y="4114800"/>
          <p14:tracePt t="55355" x="6654800" y="4114800"/>
          <p14:tracePt t="55712" x="6661150" y="4114800"/>
          <p14:tracePt t="55728" x="6680200" y="4114800"/>
          <p14:tracePt t="55735" x="6711950" y="4114800"/>
          <p14:tracePt t="55743" x="6737350" y="4114800"/>
          <p14:tracePt t="55755" x="6750050" y="4114800"/>
          <p14:tracePt t="55772" x="6769100" y="4114800"/>
          <p14:tracePt t="56065" x="6756400" y="4114800"/>
          <p14:tracePt t="56073" x="6711950" y="4140200"/>
          <p14:tracePt t="56082" x="6629400" y="4165600"/>
          <p14:tracePt t="56089" x="6546850" y="4191000"/>
          <p14:tracePt t="56105" x="6350000" y="4241800"/>
          <p14:tracePt t="56121" x="6178550" y="4298950"/>
          <p14:tracePt t="56138" x="6026150" y="4337050"/>
          <p14:tracePt t="56155" x="5873750" y="4375150"/>
          <p14:tracePt t="56172" x="5746750" y="4387850"/>
          <p14:tracePt t="56188" x="5645150" y="4406900"/>
          <p14:tracePt t="56205" x="5505450" y="4406900"/>
          <p14:tracePt t="56221" x="5384800" y="4400550"/>
          <p14:tracePt t="56238" x="5187950" y="4387850"/>
          <p14:tracePt t="56256" x="4940300" y="4368800"/>
          <p14:tracePt t="56271" x="4718050" y="4368800"/>
          <p14:tracePt t="56287" x="4546600" y="4375150"/>
          <p14:tracePt t="56306" x="4406900" y="4387850"/>
          <p14:tracePt t="56321" x="4311650" y="4387850"/>
          <p14:tracePt t="56338" x="4260850" y="4400550"/>
          <p14:tracePt t="56354" x="4222750" y="4406900"/>
          <p14:tracePt t="56371" x="4171950" y="4425950"/>
          <p14:tracePt t="56387" x="4121150" y="4445000"/>
          <p14:tracePt t="56404" x="4076700" y="4457700"/>
          <p14:tracePt t="56421" x="4013200" y="4476750"/>
          <p14:tracePt t="56438" x="3943350" y="4495800"/>
          <p14:tracePt t="56454" x="3886200" y="4508500"/>
          <p14:tracePt t="56471" x="3829050" y="4514850"/>
          <p14:tracePt t="56488" x="3689350" y="4533900"/>
          <p14:tracePt t="56504" x="3600450" y="4546600"/>
          <p14:tracePt t="56521" x="3511550" y="4559300"/>
          <p14:tracePt t="56538" x="3429000" y="4572000"/>
          <p14:tracePt t="56554" x="3346450" y="4578350"/>
          <p14:tracePt t="56571" x="3244850" y="4584700"/>
          <p14:tracePt t="56588" x="3155950" y="4603750"/>
          <p14:tracePt t="56604" x="3073400" y="4603750"/>
          <p14:tracePt t="56622" x="2971800" y="4603750"/>
          <p14:tracePt t="56637" x="2940050" y="4603750"/>
          <p14:tracePt t="56654" x="2927350" y="4603750"/>
          <p14:tracePt t="57407" x="2940050" y="4597400"/>
          <p14:tracePt t="57414" x="2971800" y="4578350"/>
          <p14:tracePt t="57422" x="3022600" y="4546600"/>
          <p14:tracePt t="57438" x="3067050" y="4502150"/>
          <p14:tracePt t="57454" x="3079750" y="4495800"/>
          <p14:tracePt t="57470" x="3086100" y="4495800"/>
          <p14:tracePt t="57618" x="3079750" y="4508500"/>
          <p14:tracePt t="57626" x="3079750" y="4514850"/>
          <p14:tracePt t="57637" x="3073400" y="4514850"/>
          <p14:tracePt t="57653" x="3067050" y="4527550"/>
          <p14:tracePt t="57670" x="3054350" y="4527550"/>
          <p14:tracePt t="57686" x="3048000" y="4540250"/>
          <p14:tracePt t="57703" x="3035300" y="4546600"/>
          <p14:tracePt t="57744" x="3028950" y="4546600"/>
          <p14:tracePt t="57753" x="3022600" y="4546600"/>
          <p14:tracePt t="57770" x="3016250" y="4546600"/>
          <p14:tracePt t="57790" x="3009900" y="4546600"/>
          <p14:tracePt t="57814" x="3003550" y="4546600"/>
          <p14:tracePt t="57932" x="3073400" y="4508500"/>
          <p14:tracePt t="57940" x="3225800" y="4464050"/>
          <p14:tracePt t="57948" x="3454400" y="4425950"/>
          <p14:tracePt t="57954" x="3651250" y="4381500"/>
          <p14:tracePt t="57970" x="4127500" y="4216400"/>
          <p14:tracePt t="57987" x="4749800" y="3790950"/>
          <p14:tracePt t="58003" x="5283200" y="3346450"/>
          <p14:tracePt t="58021" x="5715000" y="2959100"/>
          <p14:tracePt t="58038" x="6184900" y="2559050"/>
          <p14:tracePt t="58055" x="6680200" y="2063750"/>
          <p14:tracePt t="58071" x="6921500" y="1841500"/>
          <p14:tracePt t="58086" x="7035800" y="1752600"/>
          <p14:tracePt t="58103" x="7213600" y="1606550"/>
          <p14:tracePt t="58120" x="7258050" y="1562100"/>
          <p14:tracePt t="58136" x="7277100" y="1536700"/>
          <p14:tracePt t="58153" x="7283450" y="1530350"/>
          <p14:tracePt t="58231" x="7283450" y="1511300"/>
          <p14:tracePt t="58236" x="7283450" y="1504950"/>
          <p14:tracePt t="58253" x="7283450" y="1492250"/>
          <p14:tracePt t="58269" x="7283450" y="1485900"/>
          <p14:tracePt t="58286" x="7283450" y="1479550"/>
          <p14:tracePt t="58302" x="7277100" y="1473200"/>
          <p14:tracePt t="58319" x="7277100" y="1460500"/>
          <p14:tracePt t="58336" x="7277100" y="1441450"/>
          <p14:tracePt t="58352" x="7277100" y="1416050"/>
          <p14:tracePt t="58369" x="7277100" y="1365250"/>
          <p14:tracePt t="58386" x="7289800" y="1320800"/>
          <p14:tracePt t="58403" x="7302500" y="1289050"/>
          <p14:tracePt t="58419" x="7308850" y="1263650"/>
          <p14:tracePt t="58436" x="7308850" y="1257300"/>
          <p14:tracePt t="58453" x="7308850" y="1250950"/>
          <p14:tracePt t="58469" x="7321550" y="1219200"/>
          <p14:tracePt t="58486" x="7334250" y="1187450"/>
          <p14:tracePt t="58503" x="7346950" y="1155700"/>
          <p14:tracePt t="58519" x="7359650" y="1130300"/>
          <p14:tracePt t="58536" x="7372350" y="1117600"/>
          <p14:tracePt t="58553" x="7378700" y="1104900"/>
          <p14:tracePt t="58569" x="7391400" y="1079500"/>
          <p14:tracePt t="58586" x="7404100" y="1066800"/>
          <p14:tracePt t="58603" x="7429500" y="1047750"/>
          <p14:tracePt t="58619" x="7448550" y="1041400"/>
          <p14:tracePt t="58636" x="7461250" y="1022350"/>
          <p14:tracePt t="58652" x="7467600" y="1022350"/>
          <p14:tracePt t="58669" x="7473950" y="1009650"/>
          <p14:tracePt t="58686" x="7486650" y="1003300"/>
          <p14:tracePt t="58702" x="7512050" y="990600"/>
          <p14:tracePt t="58719" x="7543800" y="977900"/>
          <p14:tracePt t="58736" x="7556500" y="971550"/>
          <p14:tracePt t="58752" x="7562850" y="965200"/>
          <p14:tracePt t="58769" x="7569200" y="958850"/>
          <p14:tracePt t="58811" x="7569200" y="952500"/>
          <p14:tracePt t="58857" x="7575550" y="952500"/>
          <p14:tracePt t="58917" x="7562850" y="958850"/>
          <p14:tracePt t="58925" x="7543800" y="971550"/>
          <p14:tracePt t="58936" x="7531100" y="971550"/>
          <p14:tracePt t="58952" x="7512050" y="984250"/>
          <p14:tracePt t="58969" x="7493000" y="996950"/>
          <p14:tracePt t="58986" x="7486650" y="1003300"/>
          <p14:tracePt t="59002" x="7473950" y="1016000"/>
          <p14:tracePt t="59019" x="7454900" y="1028700"/>
          <p14:tracePt t="59036" x="7429500" y="1047750"/>
          <p14:tracePt t="59052" x="7385050" y="1073150"/>
          <p14:tracePt t="59069" x="7340600" y="1117600"/>
          <p14:tracePt t="59086" x="7251700" y="1174750"/>
          <p14:tracePt t="59102" x="7137400" y="1270000"/>
          <p14:tracePt t="59119" x="6921500" y="1416050"/>
          <p14:tracePt t="59135" x="6743700" y="1593850"/>
          <p14:tracePt t="59152" x="6496050" y="1841500"/>
          <p14:tracePt t="59169" x="5981700" y="2254250"/>
          <p14:tracePt t="59186" x="5461000" y="2616200"/>
          <p14:tracePt t="59203" x="4953000" y="3054350"/>
          <p14:tracePt t="59219" x="4610100" y="3422650"/>
          <p14:tracePt t="59236" x="4318000" y="3765550"/>
          <p14:tracePt t="59252" x="4044950" y="4083050"/>
          <p14:tracePt t="59270" x="3905250" y="4241800"/>
          <p14:tracePt t="59285" x="3784600" y="4381500"/>
          <p14:tracePt t="59302" x="3695700" y="4476750"/>
          <p14:tracePt t="59319" x="3543300" y="4629150"/>
          <p14:tracePt t="59335" x="3454400" y="4743450"/>
          <p14:tracePt t="59352" x="3397250" y="4876800"/>
          <p14:tracePt t="59369" x="3340100" y="4991100"/>
          <p14:tracePt t="59385" x="3295650" y="5067300"/>
          <p14:tracePt t="59402" x="3251200" y="5124450"/>
          <p14:tracePt t="59419" x="3232150" y="5143500"/>
          <p14:tracePt t="59435" x="3219450" y="5149850"/>
          <p14:tracePt t="59469" x="3213100" y="5149850"/>
          <p14:tracePt t="59485" x="3200400" y="5149850"/>
          <p14:tracePt t="59502" x="3162300" y="5143500"/>
          <p14:tracePt t="59518" x="3111500" y="5130800"/>
          <p14:tracePt t="59535" x="3048000" y="5086350"/>
          <p14:tracePt t="59552" x="2984500" y="5035550"/>
          <p14:tracePt t="59568" x="2940050" y="5010150"/>
          <p14:tracePt t="59586" x="2914650" y="4991100"/>
          <p14:tracePt t="59602" x="2895600" y="4965700"/>
          <p14:tracePt t="59618" x="2889250" y="4946650"/>
          <p14:tracePt t="59635" x="2870200" y="4921250"/>
          <p14:tracePt t="59652" x="2857500" y="4889500"/>
          <p14:tracePt t="59668" x="2844800" y="4857750"/>
          <p14:tracePt t="59686" x="2819400" y="4806950"/>
          <p14:tracePt t="59702" x="2800350" y="4775200"/>
          <p14:tracePt t="59718" x="2781300" y="4743450"/>
          <p14:tracePt t="59735" x="2755900" y="4711700"/>
          <p14:tracePt t="59752" x="2736850" y="4679950"/>
          <p14:tracePt t="59768" x="2730500" y="4673600"/>
          <p14:tracePt t="59785" x="2717800" y="4667250"/>
          <p14:tracePt t="59789" x="2717800" y="4660900"/>
          <p14:tracePt t="59802" x="2711450" y="4654550"/>
          <p14:tracePt t="59818" x="2705100" y="4648200"/>
          <p14:tracePt t="59915" x="2705100" y="4641850"/>
          <p14:tracePt t="59922" x="2711450" y="4635500"/>
          <p14:tracePt t="59935" x="2717800" y="4629150"/>
          <p14:tracePt t="59951" x="2755900" y="4622800"/>
          <p14:tracePt t="59968" x="2787650" y="4616450"/>
          <p14:tracePt t="59985" x="2800350" y="4610100"/>
          <p14:tracePt t="60731" x="2806700" y="4610100"/>
          <p14:tracePt t="60747" x="2813050" y="4616450"/>
          <p14:tracePt t="60754" x="2825750" y="4635500"/>
          <p14:tracePt t="60767" x="2851150" y="4673600"/>
          <p14:tracePt t="60784" x="2870200" y="4705350"/>
          <p14:tracePt t="60801" x="2882900" y="4737100"/>
          <p14:tracePt t="60817" x="2901950" y="4768850"/>
          <p14:tracePt t="60833" x="2914650" y="4800600"/>
          <p14:tracePt t="60850" x="2914650" y="4813300"/>
          <p14:tracePt t="60867" x="2921000" y="4819650"/>
          <p14:tracePt t="60884" x="2921000" y="4826000"/>
          <p14:tracePt t="60901" x="2921000" y="4838700"/>
          <p14:tracePt t="60918" x="2927350" y="4851400"/>
          <p14:tracePt t="60934" x="2927350" y="4864100"/>
          <p14:tracePt t="60951" x="2921000" y="4889500"/>
          <p14:tracePt t="60967" x="2921000" y="4908550"/>
          <p14:tracePt t="60984" x="2921000" y="4921250"/>
          <p14:tracePt t="61000" x="2908300" y="4927600"/>
          <p14:tracePt t="61017" x="2901950" y="4940300"/>
          <p14:tracePt t="61034" x="2895600" y="4946650"/>
          <p14:tracePt t="61050" x="2889250" y="4959350"/>
          <p14:tracePt t="61067" x="2882900" y="4965700"/>
          <p14:tracePt t="61084" x="2882900" y="4972050"/>
          <p14:tracePt t="61147" x="2876550" y="4972050"/>
          <p14:tracePt t="61169" x="2870200" y="4978400"/>
          <p14:tracePt t="61183" x="2863850" y="4984750"/>
          <p14:tracePt t="61191" x="2857500" y="4991100"/>
          <p14:tracePt t="61208" x="2851150" y="4997450"/>
          <p14:tracePt t="61217" x="2844800" y="5003800"/>
          <p14:tracePt t="61234" x="2832100" y="5010150"/>
          <p14:tracePt t="61250" x="2819400" y="5016500"/>
          <p14:tracePt t="61267" x="2813050" y="5016500"/>
          <p14:tracePt t="61284" x="2806700" y="5022850"/>
          <p14:tracePt t="61300" x="2806700" y="5029200"/>
          <p14:tracePt t="61317" x="2794000" y="5035550"/>
          <p14:tracePt t="61365" x="2794000" y="5041900"/>
          <p14:tracePt t="61372" x="2787650" y="5041900"/>
          <p14:tracePt t="61383" x="2781300" y="5048250"/>
          <p14:tracePt t="61400" x="2768600" y="5054600"/>
          <p14:tracePt t="61417" x="2755900" y="5060950"/>
          <p14:tracePt t="61434" x="2743200" y="5067300"/>
          <p14:tracePt t="61450" x="2730500" y="5073650"/>
          <p14:tracePt t="61662" x="2724150" y="5080000"/>
          <p14:tracePt t="61670" x="2717800" y="5092700"/>
          <p14:tracePt t="61683" x="2711450" y="5105400"/>
          <p14:tracePt t="61700" x="2705100" y="5124450"/>
          <p14:tracePt t="61717" x="2692400" y="5149850"/>
          <p14:tracePt t="61733" x="2673350" y="5194300"/>
          <p14:tracePt t="61750" x="2667000" y="5200650"/>
          <p14:tracePt t="61766" x="2660650" y="5213350"/>
          <p14:tracePt t="61842" x="2654300" y="5219700"/>
          <p14:tracePt t="61850" x="2654300" y="5226050"/>
          <p14:tracePt t="61859" x="2647950" y="5226050"/>
          <p14:tracePt t="61874" x="2641600" y="5226050"/>
          <p14:tracePt t="61977" x="2628900" y="5226050"/>
          <p14:tracePt t="61984" x="2616200" y="5226050"/>
          <p14:tracePt t="61992" x="2597150" y="5226050"/>
          <p14:tracePt t="62001" x="2584450" y="5226050"/>
          <p14:tracePt t="62016" x="2571750" y="5213350"/>
          <p14:tracePt t="62033" x="2559050" y="5207000"/>
          <p14:tracePt t="62049" x="2552700" y="5194300"/>
          <p14:tracePt t="62066" x="2546350" y="5194300"/>
          <p14:tracePt t="62099" x="2540000" y="5187950"/>
          <p14:tracePt t="62116" x="2540000" y="5181600"/>
          <p14:tracePt t="62133" x="2540000" y="5175250"/>
          <p14:tracePt t="62150" x="2533650" y="5168900"/>
          <p14:tracePt t="62166" x="2527300" y="5162550"/>
          <p14:tracePt t="62183" x="2527300" y="5156200"/>
          <p14:tracePt t="62199" x="2514600" y="5143500"/>
          <p14:tracePt t="62216" x="2508250" y="5143500"/>
          <p14:tracePt t="62233" x="2495550" y="5130800"/>
          <p14:tracePt t="62249" x="2482850" y="5118100"/>
          <p14:tracePt t="62267" x="2482850" y="5111750"/>
          <p14:tracePt t="62948" x="2495550" y="5111750"/>
          <p14:tracePt t="62956" x="2514600" y="5118100"/>
          <p14:tracePt t="62966" x="2520950" y="5124450"/>
          <p14:tracePt t="62982" x="2533650" y="5130800"/>
          <p14:tracePt t="62999" x="2540000" y="5130800"/>
          <p14:tracePt t="63120" x="2546350" y="5137150"/>
          <p14:tracePt t="63128" x="2552700" y="5143500"/>
          <p14:tracePt t="63136" x="2559050" y="5143500"/>
          <p14:tracePt t="63520" x="2578100" y="5149850"/>
          <p14:tracePt t="63537" x="2584450" y="5149850"/>
          <p14:tracePt t="63544" x="2597150" y="5149850"/>
          <p14:tracePt t="63551" x="2609850" y="5149850"/>
          <p14:tracePt t="63564" x="2628900" y="5149850"/>
          <p14:tracePt t="63581" x="2692400" y="5149850"/>
          <p14:tracePt t="63598" x="2736850" y="5149850"/>
          <p14:tracePt t="63615" x="2768600" y="5149850"/>
          <p14:tracePt t="63631" x="2800350" y="5149850"/>
          <p14:tracePt t="63648" x="2825750" y="5149850"/>
          <p14:tracePt t="63665" x="2832100" y="5149850"/>
          <p14:tracePt t="63681" x="2838450" y="5149850"/>
          <p14:tracePt t="63715" x="2851150" y="5137150"/>
          <p14:tracePt t="63731" x="2857500" y="5137150"/>
          <p14:tracePt t="63841" x="2863850" y="5130800"/>
          <p14:tracePt t="63850" x="2870200" y="5130800"/>
          <p14:tracePt t="63857" x="2870200" y="5124450"/>
          <p14:tracePt t="64399" x="2882900" y="5124450"/>
          <p14:tracePt t="64405" x="2901950" y="5124450"/>
          <p14:tracePt t="64414" x="2908300" y="5118100"/>
          <p14:tracePt t="64430" x="2927350" y="5118100"/>
          <p14:tracePt t="64447" x="2933700" y="5118100"/>
          <p14:tracePt t="64481" x="2940050" y="5118100"/>
          <p14:tracePt t="64532" x="2946400" y="5118100"/>
          <p14:tracePt t="64540" x="2952750" y="5118100"/>
          <p14:tracePt t="64548" x="2959100" y="5118100"/>
          <p14:tracePt t="64564" x="2984500" y="5118100"/>
          <p14:tracePt t="64581" x="3009900" y="5124450"/>
          <p14:tracePt t="64597" x="3041650" y="5130800"/>
          <p14:tracePt t="64614" x="3060700" y="5137150"/>
          <p14:tracePt t="64631" x="3067050" y="5137150"/>
          <p14:tracePt t="64647" x="3079750" y="5137150"/>
          <p14:tracePt t="64689" x="3086100" y="5137150"/>
          <p14:tracePt t="64697" x="3092450" y="5137150"/>
          <p14:tracePt t="64713" x="3098800" y="5137150"/>
          <p14:tracePt t="64730" x="3111500" y="5137150"/>
          <p14:tracePt t="64747" x="3117850" y="5143500"/>
          <p14:tracePt t="64763" x="3124200" y="5143500"/>
          <p14:tracePt t="65832" x="3130550" y="5143500"/>
          <p14:tracePt t="65912" x="3136900" y="5143500"/>
          <p14:tracePt t="65920" x="3143250" y="5143500"/>
          <p14:tracePt t="66186" x="3143250" y="5149850"/>
          <p14:tracePt t="66194" x="3130550" y="5156200"/>
          <p14:tracePt t="66202" x="3111500" y="5162550"/>
          <p14:tracePt t="66213" x="3098800" y="5168900"/>
          <p14:tracePt t="66229" x="3054350" y="5175250"/>
          <p14:tracePt t="66245" x="3016250" y="5175250"/>
          <p14:tracePt t="66262" x="2978150" y="5175250"/>
          <p14:tracePt t="66279" x="2927350" y="5181600"/>
          <p14:tracePt t="66296" x="2876550" y="5194300"/>
          <p14:tracePt t="66312" x="2832100" y="5207000"/>
          <p14:tracePt t="66329" x="2768600" y="5219700"/>
          <p14:tracePt t="66345" x="2705100" y="5232400"/>
          <p14:tracePt t="66362" x="2603500" y="5232400"/>
          <p14:tracePt t="66379" x="2508250" y="5232400"/>
          <p14:tracePt t="66396" x="2451100" y="5219700"/>
          <p14:tracePt t="66412" x="2413000" y="5207000"/>
          <p14:tracePt t="66429" x="2387600" y="5181600"/>
          <p14:tracePt t="66446" x="2374900" y="5162550"/>
          <p14:tracePt t="66462" x="2368550" y="5149850"/>
          <p14:tracePt t="66479" x="2355850" y="5137150"/>
          <p14:tracePt t="66496" x="2349500" y="5124450"/>
          <p14:tracePt t="66512" x="2343150" y="5118100"/>
          <p14:tracePt t="66529" x="2336800" y="5105400"/>
          <p14:tracePt t="66545" x="2330450" y="5080000"/>
          <p14:tracePt t="66562" x="2330450" y="5060950"/>
          <p14:tracePt t="66579" x="2330450" y="5041900"/>
          <p14:tracePt t="66595" x="2324100" y="5029200"/>
          <p14:tracePt t="66612" x="2324100" y="5016500"/>
          <p14:tracePt t="66628" x="2324100" y="5003800"/>
          <p14:tracePt t="66645" x="2324100" y="4991100"/>
          <p14:tracePt t="66662" x="2330450" y="4978400"/>
          <p14:tracePt t="66680" x="2343150" y="4933950"/>
          <p14:tracePt t="66695" x="2355850" y="4895850"/>
          <p14:tracePt t="66712" x="2368550" y="4857750"/>
          <p14:tracePt t="66729" x="2381250" y="4806950"/>
          <p14:tracePt t="66745" x="2393950" y="4756150"/>
          <p14:tracePt t="66762" x="2406650" y="4711700"/>
          <p14:tracePt t="66779" x="2419350" y="4660900"/>
          <p14:tracePt t="66795" x="2425700" y="4622800"/>
          <p14:tracePt t="66799" x="2432050" y="4610100"/>
          <p14:tracePt t="66812" x="2444750" y="4578350"/>
          <p14:tracePt t="66829" x="2457450" y="4559300"/>
          <p14:tracePt t="66845" x="2476500" y="4527550"/>
          <p14:tracePt t="66862" x="2489200" y="4514850"/>
          <p14:tracePt t="66879" x="2501900" y="4495800"/>
          <p14:tracePt t="66895" x="2514600" y="4476750"/>
          <p14:tracePt t="66912" x="2546350" y="4457700"/>
          <p14:tracePt t="66928" x="2571750" y="4438650"/>
          <p14:tracePt t="66945" x="2622550" y="4400550"/>
          <p14:tracePt t="66962" x="2647950" y="4381500"/>
          <p14:tracePt t="66978" x="2679700" y="4356100"/>
          <p14:tracePt t="66995" x="2705100" y="4343400"/>
          <p14:tracePt t="67012" x="2743200" y="4330700"/>
          <p14:tracePt t="67029" x="2774950" y="4318000"/>
          <p14:tracePt t="67045" x="2819400" y="4318000"/>
          <p14:tracePt t="67062" x="2863850" y="4318000"/>
          <p14:tracePt t="67078" x="2914650" y="4324350"/>
          <p14:tracePt t="67095" x="2978150" y="4343400"/>
          <p14:tracePt t="67112" x="3009900" y="4362450"/>
          <p14:tracePt t="67128" x="3048000" y="4381500"/>
          <p14:tracePt t="67145" x="3092450" y="4406900"/>
          <p14:tracePt t="67162" x="3136900" y="4438650"/>
          <p14:tracePt t="67178" x="3181350" y="4470400"/>
          <p14:tracePt t="67195" x="3213100" y="4502150"/>
          <p14:tracePt t="67212" x="3257550" y="4546600"/>
          <p14:tracePt t="67228" x="3263900" y="4559300"/>
          <p14:tracePt t="67245" x="3276600" y="4572000"/>
          <p14:tracePt t="67261" x="3282950" y="4578350"/>
          <p14:tracePt t="67278" x="3295650" y="4591050"/>
          <p14:tracePt t="67295" x="3302000" y="4597400"/>
          <p14:tracePt t="67312" x="3321050" y="4622800"/>
          <p14:tracePt t="67328" x="3340100" y="4654550"/>
          <p14:tracePt t="67345" x="3365500" y="4679950"/>
          <p14:tracePt t="67362" x="3371850" y="4692650"/>
          <p14:tracePt t="67378" x="3378200" y="4699000"/>
          <p14:tracePt t="67395" x="3397250" y="4718050"/>
          <p14:tracePt t="67412" x="3409950" y="4737100"/>
          <p14:tracePt t="67428" x="3422650" y="4749800"/>
          <p14:tracePt t="67445" x="3429000" y="4756150"/>
          <p14:tracePt t="67462" x="3435350" y="4768850"/>
          <p14:tracePt t="67495" x="3448050" y="4787900"/>
          <p14:tracePt t="67511" x="3454400" y="4800600"/>
          <p14:tracePt t="67528" x="3467100" y="4806950"/>
          <p14:tracePt t="67545" x="3473450" y="4832350"/>
          <p14:tracePt t="67561" x="3486150" y="4870450"/>
          <p14:tracePt t="67578" x="3498850" y="4902200"/>
          <p14:tracePt t="67595" x="3511550" y="4933950"/>
          <p14:tracePt t="67611" x="3511550" y="4953000"/>
          <p14:tracePt t="67628" x="3511550" y="4959350"/>
          <p14:tracePt t="67645" x="3511550" y="4978400"/>
          <p14:tracePt t="67661" x="3511550" y="4997450"/>
          <p14:tracePt t="67678" x="3511550" y="5016500"/>
          <p14:tracePt t="67695" x="3511550" y="5022850"/>
          <p14:tracePt t="67711" x="3511550" y="5035550"/>
          <p14:tracePt t="67728" x="3511550" y="5041900"/>
          <p14:tracePt t="67745" x="3511550" y="5048250"/>
          <p14:tracePt t="67761" x="3505200" y="5067300"/>
          <p14:tracePt t="67778" x="3492500" y="5086350"/>
          <p14:tracePt t="67795" x="3473450" y="5105400"/>
          <p14:tracePt t="67811" x="3454400" y="5118100"/>
          <p14:tracePt t="67828" x="3429000" y="5143500"/>
          <p14:tracePt t="67844" x="3397250" y="5168900"/>
          <p14:tracePt t="67861" x="3359150" y="5194300"/>
          <p14:tracePt t="67878" x="3314700" y="5226050"/>
          <p14:tracePt t="67894" x="3282950" y="5238750"/>
          <p14:tracePt t="67911" x="3263900" y="5251450"/>
          <p14:tracePt t="67928" x="3244850" y="5264150"/>
          <p14:tracePt t="67944" x="3206750" y="5270500"/>
          <p14:tracePt t="67961" x="3175000" y="5283200"/>
          <p14:tracePt t="67978" x="3130550" y="5289550"/>
          <p14:tracePt t="67994" x="3086100" y="5289550"/>
          <p14:tracePt t="68011" x="3003550" y="5289550"/>
          <p14:tracePt t="68028" x="2959100" y="5289550"/>
          <p14:tracePt t="68044" x="2908300" y="5283200"/>
          <p14:tracePt t="68061" x="2876550" y="5276850"/>
          <p14:tracePt t="68078" x="2844800" y="5270500"/>
          <p14:tracePt t="68094" x="2819400" y="5270500"/>
          <p14:tracePt t="68111" x="2800350" y="5270500"/>
          <p14:tracePt t="68128" x="2768600" y="5270500"/>
          <p14:tracePt t="68144" x="2749550" y="5270500"/>
          <p14:tracePt t="68162" x="2711450" y="5270500"/>
          <p14:tracePt t="68178" x="2679700" y="5264150"/>
          <p14:tracePt t="68194" x="2641600" y="5251450"/>
          <p14:tracePt t="68211" x="2609850" y="5238750"/>
          <p14:tracePt t="68227" x="2578100" y="5226050"/>
          <p14:tracePt t="68243" x="2552700" y="5219700"/>
          <p14:tracePt t="68261" x="2540000" y="5213350"/>
          <p14:tracePt t="68277" x="2533650" y="5207000"/>
          <p14:tracePt t="68294" x="2520950" y="5200650"/>
          <p14:tracePt t="68311" x="2514600" y="5200650"/>
          <p14:tracePt t="68380" x="2514600" y="5194300"/>
          <p14:tracePt t="68395" x="2495550" y="5181600"/>
          <p14:tracePt t="68403" x="2489200" y="5181600"/>
          <p14:tracePt t="68411" x="2482850" y="5175250"/>
          <p14:tracePt t="68427" x="2463800" y="5162550"/>
          <p14:tracePt t="68444" x="2444750" y="5149850"/>
          <p14:tracePt t="68461" x="2432050" y="5137150"/>
          <p14:tracePt t="68477" x="2419350" y="5130800"/>
          <p14:tracePt t="68494" x="2413000" y="5118100"/>
          <p14:tracePt t="68511" x="2406650" y="5118100"/>
          <p14:tracePt t="68528" x="2400300" y="5099050"/>
          <p14:tracePt t="68544" x="2381250" y="5048250"/>
          <p14:tracePt t="68561" x="2368550" y="5016500"/>
          <p14:tracePt t="68577" x="2355850" y="4978400"/>
          <p14:tracePt t="68594" x="2343150" y="4946650"/>
          <p14:tracePt t="68610" x="2343150" y="4921250"/>
          <p14:tracePt t="68627" x="2343150" y="4908550"/>
          <p14:tracePt t="68644" x="2343150" y="4883150"/>
          <p14:tracePt t="68661" x="2343150" y="4857750"/>
          <p14:tracePt t="68677" x="2343150" y="4806950"/>
          <p14:tracePt t="68694" x="2343150" y="4768850"/>
          <p14:tracePt t="68710" x="2349500" y="4737100"/>
          <p14:tracePt t="68727" x="2362200" y="4686300"/>
          <p14:tracePt t="68744" x="2381250" y="4635500"/>
          <p14:tracePt t="68760" x="2413000" y="4572000"/>
          <p14:tracePt t="68777" x="2444750" y="4508500"/>
          <p14:tracePt t="68794" x="2476500" y="4425950"/>
          <p14:tracePt t="68797" x="2482850" y="4406900"/>
          <p14:tracePt t="68810" x="2489200" y="4387850"/>
          <p14:tracePt t="68827" x="2501900" y="4368800"/>
          <p14:tracePt t="68844" x="2508250" y="4356100"/>
          <p14:tracePt t="68860" x="2514600" y="4349750"/>
          <p14:tracePt t="68877" x="2527300" y="4337050"/>
          <p14:tracePt t="68894" x="2533650" y="4318000"/>
          <p14:tracePt t="68910" x="2546350" y="4311650"/>
          <p14:tracePt t="68927" x="2552700" y="4298950"/>
          <p14:tracePt t="68944" x="2571750" y="4286250"/>
          <p14:tracePt t="68960" x="2584450" y="4286250"/>
          <p14:tracePt t="68977" x="2616200" y="4279900"/>
          <p14:tracePt t="68994" x="2635250" y="4279900"/>
          <p14:tracePt t="69010" x="2660650" y="4279900"/>
          <p14:tracePt t="69027" x="2686050" y="4279900"/>
          <p14:tracePt t="69044" x="2724150" y="4286250"/>
          <p14:tracePt t="69060" x="2755900" y="4298950"/>
          <p14:tracePt t="69078" x="2825750" y="4330700"/>
          <p14:tracePt t="69093" x="2876550" y="4356100"/>
          <p14:tracePt t="69110" x="2914650" y="4375150"/>
          <p14:tracePt t="69127" x="2946400" y="4387850"/>
          <p14:tracePt t="69143" x="2978150" y="4406900"/>
          <p14:tracePt t="69160" x="3028950" y="4438650"/>
          <p14:tracePt t="69177" x="3105150" y="4483100"/>
          <p14:tracePt t="69193" x="3162300" y="4521200"/>
          <p14:tracePt t="69210" x="3213100" y="4559300"/>
          <p14:tracePt t="69228" x="3263900" y="4572000"/>
          <p14:tracePt t="69243" x="3295650" y="4584700"/>
          <p14:tracePt t="69260" x="3308350" y="4597400"/>
          <p14:tracePt t="69276" x="3327400" y="4603750"/>
          <p14:tracePt t="69293" x="3359150" y="4622800"/>
          <p14:tracePt t="69310" x="3390900" y="4641850"/>
          <p14:tracePt t="69327" x="3416300" y="4654550"/>
          <p14:tracePt t="69343" x="3441700" y="4673600"/>
          <p14:tracePt t="69360" x="3454400" y="4679950"/>
          <p14:tracePt t="69376" x="3467100" y="4699000"/>
          <p14:tracePt t="69393" x="3498850" y="4724400"/>
          <p14:tracePt t="69410" x="3536950" y="4762500"/>
          <p14:tracePt t="69426" x="3568700" y="4800600"/>
          <p14:tracePt t="69443" x="3587750" y="4832350"/>
          <p14:tracePt t="69460" x="3600450" y="4864100"/>
          <p14:tracePt t="69476" x="3619500" y="4902200"/>
          <p14:tracePt t="69493" x="3638550" y="4953000"/>
          <p14:tracePt t="69510" x="3651250" y="4991100"/>
          <p14:tracePt t="69526" x="3663950" y="5029200"/>
          <p14:tracePt t="69543" x="3670300" y="5060950"/>
          <p14:tracePt t="69560" x="3676650" y="5092700"/>
          <p14:tracePt t="69576" x="3676650" y="5118100"/>
          <p14:tracePt t="69592" x="3670300" y="5143500"/>
          <p14:tracePt t="69610" x="3657600" y="5175250"/>
          <p14:tracePt t="69626" x="3644900" y="5207000"/>
          <p14:tracePt t="69643" x="3638550" y="5219700"/>
          <p14:tracePt t="69660" x="3625850" y="5232400"/>
          <p14:tracePt t="69676" x="3594100" y="5245100"/>
          <p14:tracePt t="69693" x="3556000" y="5270500"/>
          <p14:tracePt t="69710" x="3517900" y="5289550"/>
          <p14:tracePt t="69726" x="3441700" y="5295900"/>
          <p14:tracePt t="69743" x="3308350" y="5302250"/>
          <p14:tracePt t="69759" x="3232150" y="5302250"/>
          <p14:tracePt t="69776" x="3143250" y="5289550"/>
          <p14:tracePt t="69793" x="3067050" y="5283200"/>
          <p14:tracePt t="69809" x="3003550" y="5276850"/>
          <p14:tracePt t="69826" x="2971800" y="5270500"/>
          <p14:tracePt t="69843" x="2959100" y="5270500"/>
          <p14:tracePt t="69860" x="2952750" y="5270500"/>
          <p14:tracePt t="70059" x="2946400" y="5264150"/>
          <p14:tracePt t="70066" x="2933700" y="5257800"/>
          <p14:tracePt t="70076" x="2914650" y="5251450"/>
          <p14:tracePt t="70093" x="2876550" y="5238750"/>
          <p14:tracePt t="70109" x="2832100" y="5226050"/>
          <p14:tracePt t="70126" x="2819400" y="5219700"/>
          <p14:tracePt t="70280" x="2819400" y="5207000"/>
          <p14:tracePt t="70293" x="2832100" y="5200650"/>
          <p14:tracePt t="70300" x="2844800" y="5194300"/>
          <p14:tracePt t="70310" x="2863850" y="5194300"/>
          <p14:tracePt t="70326" x="2921000" y="5194300"/>
          <p14:tracePt t="70342" x="3003550" y="5194300"/>
          <p14:tracePt t="70359" x="3086100" y="5194300"/>
          <p14:tracePt t="70376" x="3162300" y="5175250"/>
          <p14:tracePt t="70392" x="3251200" y="5162550"/>
          <p14:tracePt t="70409" x="3308350" y="5156200"/>
          <p14:tracePt t="70426" x="3321050" y="5156200"/>
          <p14:tracePt t="70520" x="3327400" y="5156200"/>
          <p14:tracePt t="70529" x="3340100" y="5156200"/>
          <p14:tracePt t="70536" x="3346450" y="5156200"/>
          <p14:tracePt t="70544" x="3359150" y="5162550"/>
          <p14:tracePt t="70561" x="3365500" y="5162550"/>
          <p14:tracePt t="70576" x="3378200" y="5168900"/>
          <p14:tracePt t="70592" x="3384550" y="5175250"/>
          <p14:tracePt t="70672" x="3384550" y="5181600"/>
          <p14:tracePt t="70684" x="3378200" y="5181600"/>
          <p14:tracePt t="70715" x="3371850" y="5181600"/>
          <p14:tracePt t="70732" x="3359150" y="5181600"/>
          <p14:tracePt t="70740" x="3346450" y="5175250"/>
          <p14:tracePt t="70749" x="3327400" y="5162550"/>
          <p14:tracePt t="70758" x="3308350" y="5143500"/>
          <p14:tracePt t="70775" x="3295650" y="5111750"/>
          <p14:tracePt t="70792" x="3282950" y="5105400"/>
          <p14:tracePt t="70796" x="3276600" y="5099050"/>
          <p14:tracePt t="70810" x="3276600" y="5092700"/>
          <p14:tracePt t="70824" x="3276600" y="5086350"/>
          <p14:tracePt t="70841" x="3276600" y="5080000"/>
          <p14:tracePt t="70858" x="3276600" y="5067300"/>
          <p14:tracePt t="70874" x="3276600" y="5060950"/>
          <p14:tracePt t="70892" x="3282950" y="5048250"/>
          <p14:tracePt t="70908" x="3282950" y="5029200"/>
          <p14:tracePt t="70925" x="3289300" y="5010150"/>
          <p14:tracePt t="70942" x="3295650" y="4997450"/>
          <p14:tracePt t="70958" x="3302000" y="4984750"/>
          <p14:tracePt t="70975" x="3314700" y="4965700"/>
          <p14:tracePt t="70991" x="3327400" y="4959350"/>
          <p14:tracePt t="71008" x="3327400" y="4953000"/>
          <p14:tracePt t="71132" x="3327400" y="4946650"/>
          <p14:tracePt t="71141" x="3333750" y="4940300"/>
          <p14:tracePt t="71149" x="3333750" y="4933950"/>
          <p14:tracePt t="71382" x="3333750" y="4946650"/>
          <p14:tracePt t="71390" x="3327400" y="4984750"/>
          <p14:tracePt t="71400" x="3327400" y="5022850"/>
          <p14:tracePt t="71408" x="3327400" y="5080000"/>
          <p14:tracePt t="71425" x="3327400" y="5162550"/>
          <p14:tracePt t="71441" x="3327400" y="5226050"/>
          <p14:tracePt t="71458" x="3327400" y="5251450"/>
          <p14:tracePt t="71475" x="3327400" y="5264150"/>
          <p14:tracePt t="71578" x="3327400" y="5245100"/>
          <p14:tracePt t="71586" x="3321050" y="5232400"/>
          <p14:tracePt t="71594" x="3314700" y="5213350"/>
          <p14:tracePt t="71608" x="3314700" y="5194300"/>
          <p14:tracePt t="71625" x="3302000" y="5162550"/>
          <p14:tracePt t="71642" x="3295650" y="5130800"/>
          <p14:tracePt t="71658" x="3289300" y="5111750"/>
          <p14:tracePt t="71675" x="3289300" y="5092700"/>
          <p14:tracePt t="71691" x="3282950" y="5080000"/>
          <p14:tracePt t="71708" x="3282950" y="5054600"/>
          <p14:tracePt t="71724" x="3282950" y="5010150"/>
          <p14:tracePt t="71741" x="3295650" y="4984750"/>
          <p14:tracePt t="71758" x="3308350" y="4965700"/>
          <p14:tracePt t="71774" x="3314700" y="4953000"/>
          <p14:tracePt t="71791" x="3321050" y="4953000"/>
          <p14:tracePt t="71909" x="3327400" y="4965700"/>
          <p14:tracePt t="71916" x="3327400" y="4991100"/>
          <p14:tracePt t="71926" x="3327400" y="4997450"/>
          <p14:tracePt t="71941" x="3327400" y="5016500"/>
          <p14:tracePt t="71958" x="3321050" y="5022850"/>
          <p14:tracePt t="71974" x="3314700" y="5029200"/>
          <p14:tracePt t="71991" x="3308350" y="5029200"/>
          <p14:tracePt t="72236" x="3308350" y="5035550"/>
          <p14:tracePt t="72260" x="3308350" y="5041900"/>
          <p14:tracePt t="72268" x="3327400" y="5060950"/>
          <p14:tracePt t="72276" x="3359150" y="5080000"/>
          <p14:tracePt t="72290" x="3378200" y="5099050"/>
          <p14:tracePt t="72307" x="3429000" y="5124450"/>
          <p14:tracePt t="72323" x="3454400" y="5137150"/>
          <p14:tracePt t="72340" x="3467100" y="5149850"/>
          <p14:tracePt t="72480" x="3473450" y="5149850"/>
          <p14:tracePt t="72488" x="3473450" y="5143500"/>
          <p14:tracePt t="72496" x="3473450" y="5137150"/>
          <p14:tracePt t="72512" x="3473450" y="5124450"/>
          <p14:tracePt t="72524" x="3479800" y="5118100"/>
          <p14:tracePt t="72541" x="3492500" y="5105400"/>
          <p14:tracePt t="72558" x="3492500" y="5092700"/>
          <p14:tracePt t="72591" x="3492500" y="5086350"/>
          <p14:tracePt t="72607" x="3492500" y="5080000"/>
          <p14:tracePt t="72721" x="3492500" y="5073650"/>
          <p14:tracePt t="72729" x="3479800" y="5067300"/>
          <p14:tracePt t="72753" x="3479800" y="5060950"/>
          <p14:tracePt t="72832" x="3473450" y="5092700"/>
          <p14:tracePt t="72841" x="3467100" y="5111750"/>
          <p14:tracePt t="72848" x="3460750" y="5130800"/>
          <p14:tracePt t="72856" x="3454400" y="5137150"/>
          <p14:tracePt t="72873" x="3448050" y="5156200"/>
          <p14:tracePt t="72998" x="3448050" y="5149850"/>
          <p14:tracePt t="73013" x="3454400" y="5149850"/>
          <p14:tracePt t="73036" x="3460750" y="5143500"/>
          <p14:tracePt t="73044" x="3467100" y="5143500"/>
          <p14:tracePt t="73056" x="3467100" y="5137150"/>
          <p14:tracePt t="73073" x="3473450" y="5137150"/>
          <p14:tracePt t="73090" x="3498850" y="5137150"/>
          <p14:tracePt t="73106" x="3517900" y="5137150"/>
          <p14:tracePt t="73123" x="3530600" y="5137150"/>
          <p14:tracePt t="73140" x="3536950" y="5137150"/>
          <p14:tracePt t="73156" x="3549650" y="5137150"/>
          <p14:tracePt t="73264" x="3556000" y="5137150"/>
          <p14:tracePt t="73272" x="3556000" y="5130800"/>
          <p14:tracePt t="73280" x="3594100" y="5118100"/>
          <p14:tracePt t="73290" x="3651250" y="5092700"/>
          <p14:tracePt t="73306" x="3784600" y="5022850"/>
          <p14:tracePt t="73323" x="3917950" y="4933950"/>
          <p14:tracePt t="73340" x="4057650" y="4864100"/>
          <p14:tracePt t="73356" x="4178300" y="4832350"/>
          <p14:tracePt t="73374" x="4311650" y="4819650"/>
          <p14:tracePt t="73390" x="4356100" y="4806950"/>
          <p14:tracePt t="73406" x="4394200" y="4800600"/>
          <p14:tracePt t="73423" x="4400550" y="4787900"/>
          <p14:tracePt t="73440" x="4406900" y="4787900"/>
          <p14:tracePt t="73522" x="4400550" y="4787900"/>
          <p14:tracePt t="73539" x="4394200" y="4787900"/>
          <p14:tracePt t="73546" x="4387850" y="4787900"/>
          <p14:tracePt t="73562" x="4381500" y="4794250"/>
          <p14:tracePt t="73578" x="4375150" y="4794250"/>
          <p14:tracePt t="73590" x="4368800" y="4794250"/>
          <p14:tracePt t="73606" x="4362450" y="4800600"/>
          <p14:tracePt t="73623" x="4349750" y="4806950"/>
          <p14:tracePt t="73639" x="4343400" y="4813300"/>
          <p14:tracePt t="73656" x="4337050" y="4813300"/>
          <p14:tracePt t="73673" x="4330700" y="4813300"/>
          <p14:tracePt t="73689" x="4324350" y="4813300"/>
          <p14:tracePt t="73706" x="4305300" y="4813300"/>
          <p14:tracePt t="73723" x="4292600" y="4813300"/>
          <p14:tracePt t="73739" x="4286250" y="4800600"/>
          <p14:tracePt t="73939" x="4273550" y="4800600"/>
          <p14:tracePt t="73964" x="4260850" y="4800600"/>
          <p14:tracePt t="73968" x="4248150" y="4800600"/>
          <p14:tracePt t="73976" x="4241800" y="4800600"/>
          <p14:tracePt t="73989" x="4235450" y="4800600"/>
          <p14:tracePt t="74006" x="4216400" y="4800600"/>
          <p14:tracePt t="74022" x="4197350" y="4800600"/>
          <p14:tracePt t="74040" x="4133850" y="4800600"/>
          <p14:tracePt t="74055" x="4051300" y="4787900"/>
          <p14:tracePt t="74072" x="3962400" y="4775200"/>
          <p14:tracePt t="74089" x="3905250" y="4762500"/>
          <p14:tracePt t="74106" x="3835400" y="4737100"/>
          <p14:tracePt t="74122" x="3746500" y="4724400"/>
          <p14:tracePt t="74139" x="3657600" y="4699000"/>
          <p14:tracePt t="74156" x="3562350" y="4679950"/>
          <p14:tracePt t="74172" x="3429000" y="4648200"/>
          <p14:tracePt t="74189" x="3340100" y="4629150"/>
          <p14:tracePt t="74205" x="3289300" y="4616450"/>
          <p14:tracePt t="74222" x="3257550" y="4603750"/>
          <p14:tracePt t="74239" x="3219450" y="4591050"/>
          <p14:tracePt t="74256" x="3194050" y="4578350"/>
          <p14:tracePt t="74272" x="3155950" y="4565650"/>
          <p14:tracePt t="74289" x="3111500" y="4552950"/>
          <p14:tracePt t="74306" x="3098800" y="4546600"/>
          <p14:tracePt t="74322" x="3086100" y="4540250"/>
          <p14:tracePt t="74339" x="3079750" y="4540250"/>
          <p14:tracePt t="74415" x="3079750" y="4533900"/>
          <p14:tracePt t="74432" x="3079750" y="4527550"/>
          <p14:tracePt t="74440" x="3098800" y="4521200"/>
          <p14:tracePt t="74449" x="3117850" y="4521200"/>
          <p14:tracePt t="74456" x="3162300" y="4521200"/>
          <p14:tracePt t="74472" x="3295650" y="4565650"/>
          <p14:tracePt t="74489" x="3479800" y="4629150"/>
          <p14:tracePt t="74505" x="3708400" y="4686300"/>
          <p14:tracePt t="74522" x="3867150" y="4718050"/>
          <p14:tracePt t="74539" x="3981450" y="4730750"/>
          <p14:tracePt t="74555" x="4032250" y="4737100"/>
          <p14:tracePt t="74572" x="4032250" y="4743450"/>
          <p14:tracePt t="74589" x="4038600" y="4743450"/>
          <p14:tracePt t="74622" x="4044950" y="4743450"/>
          <p14:tracePt t="74639" x="4051300" y="4743450"/>
          <p14:tracePt t="74690" x="4051300" y="4749800"/>
          <p14:tracePt t="74705" x="4044950" y="4756150"/>
          <p14:tracePt t="74714" x="4038600" y="4756150"/>
          <p14:tracePt t="74722" x="4032250" y="4756150"/>
          <p14:tracePt t="74738" x="3994150" y="4762500"/>
          <p14:tracePt t="74755" x="3956050" y="4768850"/>
          <p14:tracePt t="74772" x="3860800" y="4768850"/>
          <p14:tracePt t="74789" x="3721100" y="4743450"/>
          <p14:tracePt t="74794" x="3644900" y="4718050"/>
          <p14:tracePt t="74805" x="3568700" y="4692650"/>
          <p14:tracePt t="74822" x="3448050" y="4667250"/>
          <p14:tracePt t="74839" x="3327400" y="4654550"/>
          <p14:tracePt t="74855" x="3136900" y="4654550"/>
          <p14:tracePt t="74872" x="2997200" y="4660900"/>
          <p14:tracePt t="74889" x="2838450" y="4667250"/>
          <p14:tracePt t="74905" x="2679700" y="4679950"/>
          <p14:tracePt t="74922" x="2571750" y="4679950"/>
          <p14:tracePt t="74938" x="2501900" y="4686300"/>
          <p14:tracePt t="74955" x="2444750" y="4699000"/>
          <p14:tracePt t="74972" x="2406650" y="4705350"/>
          <p14:tracePt t="74988" x="2362200" y="4718050"/>
          <p14:tracePt t="75005" x="2298700" y="4730750"/>
          <p14:tracePt t="75021" x="2241550" y="4737100"/>
          <p14:tracePt t="75038" x="2209800" y="4743450"/>
          <p14:tracePt t="75055" x="2178050" y="4749800"/>
          <p14:tracePt t="75072" x="2152650" y="4749800"/>
          <p14:tracePt t="75088" x="2133600" y="4749800"/>
          <p14:tracePt t="75105" x="2089150" y="4762500"/>
          <p14:tracePt t="75122" x="2063750" y="4762500"/>
          <p14:tracePt t="75138" x="2044700" y="4762500"/>
          <p14:tracePt t="75155" x="2038350" y="4762500"/>
          <p14:tracePt t="75310" x="2044700" y="4762500"/>
          <p14:tracePt t="75318" x="2076450" y="4756150"/>
          <p14:tracePt t="75326" x="2133600" y="4756150"/>
          <p14:tracePt t="75338" x="2209800" y="4756150"/>
          <p14:tracePt t="75355" x="2603500" y="4711700"/>
          <p14:tracePt t="75371" x="3022600" y="4686300"/>
          <p14:tracePt t="75387" x="3467100" y="4660900"/>
          <p14:tracePt t="75404" x="3714750" y="4648200"/>
          <p14:tracePt t="75421" x="3886200" y="4667250"/>
          <p14:tracePt t="75438" x="3994150" y="4686300"/>
          <p14:tracePt t="75455" x="4051300" y="4686300"/>
          <p14:tracePt t="75471" x="4089400" y="4686300"/>
          <p14:tracePt t="75488" x="4102100" y="4692650"/>
          <p14:tracePt t="75504" x="4108450" y="4692650"/>
          <p14:tracePt t="75521" x="4121150" y="4692650"/>
          <p14:tracePt t="75538" x="4127500" y="4692650"/>
          <p14:tracePt t="75554" x="4133850" y="4692650"/>
          <p14:tracePt t="75571" x="4152900" y="4692650"/>
          <p14:tracePt t="75588" x="4165600" y="4692650"/>
          <p14:tracePt t="75604" x="4184650" y="4692650"/>
          <p14:tracePt t="75622" x="4203700" y="4692650"/>
          <p14:tracePt t="75638" x="4210050" y="4692650"/>
          <p14:tracePt t="75654" x="4216400" y="4692650"/>
          <p14:tracePt t="75739" x="4216400" y="4686300"/>
          <p14:tracePt t="75782" x="4222750" y="4679950"/>
          <p14:tracePt t="75788" x="4229100" y="4679950"/>
          <p14:tracePt t="75834" x="4229100" y="4673600"/>
          <p14:tracePt t="76250" x="4235450" y="4667250"/>
          <p14:tracePt t="76258" x="4254500" y="4660900"/>
          <p14:tracePt t="76270" x="4273550" y="4660900"/>
          <p14:tracePt t="76287" x="4318000" y="4654550"/>
          <p14:tracePt t="76304" x="4406900" y="4654550"/>
          <p14:tracePt t="76320" x="4457700" y="4641850"/>
          <p14:tracePt t="76337" x="4546600" y="4622800"/>
          <p14:tracePt t="76353" x="4667250" y="4616450"/>
          <p14:tracePt t="76370" x="4775200" y="4610100"/>
          <p14:tracePt t="76386" x="4845050" y="4597400"/>
          <p14:tracePt t="76403" x="4883150" y="4591050"/>
          <p14:tracePt t="76420" x="4914900" y="4591050"/>
          <p14:tracePt t="76436" x="4940300" y="4584700"/>
          <p14:tracePt t="76453" x="4965700" y="4578350"/>
          <p14:tracePt t="76470" x="4991100" y="4572000"/>
          <p14:tracePt t="76486" x="5010150" y="4565650"/>
          <p14:tracePt t="76503" x="5029200" y="4559300"/>
          <p14:tracePt t="76520" x="5035550" y="4559300"/>
          <p14:tracePt t="77095" x="5029200" y="4559300"/>
          <p14:tracePt t="77104" x="5010150" y="4572000"/>
          <p14:tracePt t="77112" x="4978400" y="4584700"/>
          <p14:tracePt t="77121" x="4927600" y="4610100"/>
          <p14:tracePt t="77136" x="4806950" y="4667250"/>
          <p14:tracePt t="77153" x="4679950" y="4737100"/>
          <p14:tracePt t="77170" x="4578350" y="4794250"/>
          <p14:tracePt t="77186" x="4495800" y="4838700"/>
          <p14:tracePt t="77203" x="4419600" y="4857750"/>
          <p14:tracePt t="77219" x="4381500" y="4876800"/>
          <p14:tracePt t="77236" x="4343400" y="4889500"/>
          <p14:tracePt t="77253" x="4324350" y="4895850"/>
          <p14:tracePt t="77269" x="4318000" y="4895850"/>
          <p14:tracePt t="77286" x="4311650" y="4902200"/>
          <p14:tracePt t="77320" x="4305300" y="4902200"/>
          <p14:tracePt t="77348" x="4305300" y="4908550"/>
          <p14:tracePt t="77356" x="4298950" y="4908550"/>
          <p14:tracePt t="77370" x="4292600" y="4914900"/>
          <p14:tracePt t="77386" x="4286250" y="4914900"/>
          <p14:tracePt t="77403" x="4273550" y="4914900"/>
          <p14:tracePt t="77419" x="4267200" y="4921250"/>
          <p14:tracePt t="77436" x="4248150" y="4927600"/>
          <p14:tracePt t="77453" x="4235450" y="4927600"/>
          <p14:tracePt t="77470" x="4229100" y="4940300"/>
          <p14:tracePt t="77486" x="4216400" y="4946650"/>
          <p14:tracePt t="77503" x="4203700" y="4953000"/>
          <p14:tracePt t="77519" x="4197350" y="4959350"/>
          <p14:tracePt t="77741" x="4191000" y="4959350"/>
          <p14:tracePt t="77921" x="4191000" y="4965700"/>
          <p14:tracePt t="78101" x="4184650" y="4965700"/>
          <p14:tracePt t="78116" x="4178300" y="4959350"/>
          <p14:tracePt t="78124" x="4171950" y="4953000"/>
          <p14:tracePt t="78141" x="4165600" y="4940300"/>
          <p14:tracePt t="78152" x="4159250" y="4933950"/>
          <p14:tracePt t="78169" x="4146550" y="4914900"/>
          <p14:tracePt t="78185" x="4140200" y="4908550"/>
          <p14:tracePt t="78202" x="4133850" y="4895850"/>
          <p14:tracePt t="78219" x="4127500" y="4889500"/>
          <p14:tracePt t="78235" x="4121150" y="4883150"/>
          <p14:tracePt t="78493" x="4114800" y="4876800"/>
          <p14:tracePt t="78500" x="4108450" y="4870450"/>
          <p14:tracePt t="78579" x="4102100" y="4864100"/>
          <p14:tracePt t="78594" x="4102100" y="4857750"/>
          <p14:tracePt t="78955" x="4102100" y="4851400"/>
          <p14:tracePt t="78963" x="4108450" y="4845050"/>
          <p14:tracePt t="78970" x="4121150" y="4845050"/>
          <p14:tracePt t="78986" x="4127500" y="4838700"/>
          <p14:tracePt t="79001" x="4140200" y="4832350"/>
          <p14:tracePt t="79018" x="4146550" y="4832350"/>
          <p14:tracePt t="79035" x="4152900" y="4832350"/>
          <p14:tracePt t="79346" x="4140200" y="4832350"/>
          <p14:tracePt t="79354" x="4133850" y="4832350"/>
          <p14:tracePt t="79362" x="4108450" y="4826000"/>
          <p14:tracePt t="79371" x="4089400" y="4819650"/>
          <p14:tracePt t="79384" x="4076700" y="4813300"/>
          <p14:tracePt t="79401" x="4064000" y="4813300"/>
          <p14:tracePt t="79502" x="4083050" y="4813300"/>
          <p14:tracePt t="79511" x="4108450" y="4813300"/>
          <p14:tracePt t="79518" x="4152900" y="4826000"/>
          <p14:tracePt t="79534" x="4229100" y="4838700"/>
          <p14:tracePt t="79551" x="4349750" y="4845050"/>
          <p14:tracePt t="79568" x="4502150" y="4864100"/>
          <p14:tracePt t="79584" x="4648200" y="4864100"/>
          <p14:tracePt t="79601" x="4775200" y="4857750"/>
          <p14:tracePt t="79618" x="4870450" y="4857750"/>
          <p14:tracePt t="79634" x="4927600" y="4857750"/>
          <p14:tracePt t="79651" x="4959350" y="4851400"/>
          <p14:tracePt t="79667" x="4965700" y="4851400"/>
          <p14:tracePt t="79738" x="4959350" y="4851400"/>
          <p14:tracePt t="79746" x="4940300" y="4857750"/>
          <p14:tracePt t="79754" x="4921250" y="4864100"/>
          <p14:tracePt t="79767" x="4895850" y="4864100"/>
          <p14:tracePt t="79784" x="4857750" y="4870450"/>
          <p14:tracePt t="79801" x="4781550" y="4889500"/>
          <p14:tracePt t="79817" x="4705350" y="4895850"/>
          <p14:tracePt t="79834" x="4622800" y="4895850"/>
          <p14:tracePt t="79851" x="4565650" y="4895850"/>
          <p14:tracePt t="79867" x="4521200" y="4908550"/>
          <p14:tracePt t="79884" x="4483100" y="4921250"/>
          <p14:tracePt t="79901" x="4451350" y="4933950"/>
          <p14:tracePt t="79917" x="4394200" y="4953000"/>
          <p14:tracePt t="79934" x="4368800" y="4965700"/>
          <p14:tracePt t="79951" x="4337050" y="4965700"/>
          <p14:tracePt t="79967" x="4292600" y="4965700"/>
          <p14:tracePt t="79984" x="4267200" y="4972050"/>
          <p14:tracePt t="80001" x="4248150" y="4978400"/>
          <p14:tracePt t="80017" x="4241800" y="4978400"/>
          <p14:tracePt t="80034" x="4235450" y="4984750"/>
          <p14:tracePt t="80067" x="4216400" y="4997450"/>
          <p14:tracePt t="80084" x="4203700" y="4997450"/>
          <p14:tracePt t="80101" x="4184650" y="5010150"/>
          <p14:tracePt t="80117" x="4159250" y="5016500"/>
          <p14:tracePt t="80134" x="4133850" y="5022850"/>
          <p14:tracePt t="80150" x="4121150" y="5022850"/>
          <p14:tracePt t="80167" x="4108450" y="5022850"/>
          <p14:tracePt t="80184" x="4095750" y="5022850"/>
          <p14:tracePt t="80200" x="4095750" y="5029200"/>
          <p14:tracePt t="80302" x="4089400" y="5035550"/>
          <p14:tracePt t="80311" x="4083050" y="5035550"/>
          <p14:tracePt t="80906" x="4095750" y="5035550"/>
          <p14:tracePt t="80914" x="4140200" y="5035550"/>
          <p14:tracePt t="80922" x="4203700" y="5041900"/>
          <p14:tracePt t="80932" x="4279900" y="5054600"/>
          <p14:tracePt t="80950" x="4425950" y="5080000"/>
          <p14:tracePt t="80966" x="4559300" y="5092700"/>
          <p14:tracePt t="80984" x="4648200" y="5111750"/>
          <p14:tracePt t="81000" x="4654550" y="5111750"/>
          <p14:tracePt t="81016" x="4660900" y="5111750"/>
          <p14:tracePt t="81062" x="4679950" y="5111750"/>
          <p14:tracePt t="81071" x="4686300" y="5111750"/>
          <p14:tracePt t="81083" x="4699000" y="5111750"/>
          <p14:tracePt t="81099" x="4705350" y="5111750"/>
          <p14:tracePt t="82364" x="4699000" y="5105400"/>
          <p14:tracePt t="82372" x="4699000" y="5099050"/>
          <p14:tracePt t="82388" x="4692650" y="5092700"/>
          <p14:tracePt t="82715" x="4686300" y="5067300"/>
          <p14:tracePt t="82723" x="4667250" y="5035550"/>
          <p14:tracePt t="82732" x="4648200" y="5003800"/>
          <p14:tracePt t="82748" x="4635500" y="4978400"/>
          <p14:tracePt t="82765" x="4622800" y="4959350"/>
          <p14:tracePt t="82781" x="4616450" y="4953000"/>
          <p14:tracePt t="82798" x="4610100" y="4946650"/>
          <p14:tracePt t="82815" x="4610100" y="4940300"/>
          <p14:tracePt t="82883" x="4603750" y="4940300"/>
          <p14:tracePt t="82905" x="4603750" y="4927600"/>
          <p14:tracePt t="82912" x="4578350" y="4902200"/>
          <p14:tracePt t="82920" x="4559300" y="4876800"/>
          <p14:tracePt t="82931" x="4540250" y="4857750"/>
          <p14:tracePt t="82948" x="4521200" y="4832350"/>
          <p14:tracePt t="82965" x="4495800" y="4813300"/>
          <p14:tracePt t="82981" x="4483100" y="4794250"/>
          <p14:tracePt t="82998" x="4464050" y="4781550"/>
          <p14:tracePt t="83014" x="4457700" y="4775200"/>
          <p14:tracePt t="83031" x="4451350" y="4762500"/>
          <p14:tracePt t="83047" x="4445000" y="4756150"/>
          <p14:tracePt t="83064" x="4445000" y="4749800"/>
          <p14:tracePt t="83081" x="4438650" y="4749800"/>
          <p14:tracePt t="83172" x="4432300" y="4743450"/>
          <p14:tracePt t="83178" x="4425950" y="4737100"/>
          <p14:tracePt t="83186" x="4419600" y="4730750"/>
          <p14:tracePt t="83202" x="4413250" y="4724400"/>
          <p14:tracePt t="83214" x="4406900" y="4718050"/>
          <p14:tracePt t="83231" x="4406900" y="4711700"/>
          <p14:tracePt t="83248" x="4400550" y="4699000"/>
          <p14:tracePt t="83281" x="4394200" y="4686300"/>
          <p14:tracePt t="83414" x="4394200" y="4679950"/>
          <p14:tracePt t="83429" x="4394200" y="4673600"/>
          <p14:tracePt t="83524" x="4394200" y="4667250"/>
          <p14:tracePt t="83593" x="4387850" y="4667250"/>
          <p14:tracePt t="83602" x="4387850" y="4660900"/>
          <p14:tracePt t="83635" x="4387850" y="4654550"/>
          <p14:tracePt t="83641" x="4387850" y="4641850"/>
          <p14:tracePt t="83649" x="4387850" y="4635500"/>
          <p14:tracePt t="83664" x="4381500" y="4629150"/>
          <p14:tracePt t="84144" x="4400550" y="4629150"/>
          <p14:tracePt t="84152" x="4438650" y="4641850"/>
          <p14:tracePt t="84164" x="4457700" y="4641850"/>
          <p14:tracePt t="84182" x="4508500" y="4641850"/>
          <p14:tracePt t="84197" x="4552950" y="4641850"/>
          <p14:tracePt t="84213" x="4584700" y="4641850"/>
          <p14:tracePt t="84230" x="4603750" y="4648200"/>
          <p14:tracePt t="84247" x="4610100" y="4654550"/>
          <p14:tracePt t="84348" x="4616450" y="4654550"/>
          <p14:tracePt t="84362" x="4622800" y="4660900"/>
          <p14:tracePt t="84370" x="4641850" y="4660900"/>
          <p14:tracePt t="84380" x="4654550" y="4660900"/>
          <p14:tracePt t="84397" x="4660900" y="4660900"/>
          <p14:tracePt t="84413" x="4667250" y="4660900"/>
          <p14:tracePt t="84430" x="4679950" y="4660900"/>
          <p14:tracePt t="84447" x="4686300" y="4660900"/>
          <p14:tracePt t="84606" x="4692650" y="4660900"/>
          <p14:tracePt t="84614" x="4699000" y="4660900"/>
          <p14:tracePt t="85804" x="4711700" y="4660900"/>
          <p14:tracePt t="85813" x="4743450" y="4648200"/>
          <p14:tracePt t="85820" x="4787900" y="4648200"/>
          <p14:tracePt t="85829" x="4832350" y="4641850"/>
          <p14:tracePt t="85845" x="4889500" y="4629150"/>
          <p14:tracePt t="85862" x="4933950" y="4622800"/>
          <p14:tracePt t="85878" x="4953000" y="4622800"/>
          <p14:tracePt t="85895" x="4965700" y="4616450"/>
          <p14:tracePt t="85929" x="4972050" y="4610100"/>
          <p14:tracePt t="85946" x="4978400" y="4603750"/>
          <p14:tracePt t="86040" x="4984750" y="4603750"/>
          <p14:tracePt t="86056" x="4984750" y="4597400"/>
          <p14:tracePt t="86064" x="4991100" y="4584700"/>
          <p14:tracePt t="86073" x="4991100" y="4572000"/>
          <p14:tracePt t="86080" x="4997450" y="4552950"/>
          <p14:tracePt t="86095" x="5010150" y="4533900"/>
          <p14:tracePt t="86112" x="5016500" y="4502150"/>
          <p14:tracePt t="86129" x="5016500" y="4489450"/>
          <p14:tracePt t="86145" x="5022850" y="4483100"/>
          <p14:tracePt t="86162" x="5022850" y="4476750"/>
          <p14:tracePt t="86228" x="5003800" y="4502150"/>
          <p14:tracePt t="86236" x="4972050" y="4540250"/>
          <p14:tracePt t="86245" x="4940300" y="4572000"/>
          <p14:tracePt t="86262" x="4889500" y="4629150"/>
          <p14:tracePt t="86278" x="4851400" y="4679950"/>
          <p14:tracePt t="86295" x="4832350" y="4711700"/>
          <p14:tracePt t="86312" x="4826000" y="4718050"/>
          <p14:tracePt t="86464" x="4838700" y="4718050"/>
          <p14:tracePt t="86472" x="4889500" y="4718050"/>
          <p14:tracePt t="86479" x="4953000" y="4711700"/>
          <p14:tracePt t="86495" x="5105400" y="4692650"/>
          <p14:tracePt t="86512" x="5232400" y="4679950"/>
          <p14:tracePt t="86528" x="5302250" y="4673600"/>
          <p14:tracePt t="86545" x="5321300" y="4667250"/>
          <p14:tracePt t="86863" x="5321300" y="4660900"/>
          <p14:tracePt t="86878" x="5321300" y="4654550"/>
          <p14:tracePt t="86886" x="5314950" y="4648200"/>
          <p14:tracePt t="86894" x="5314950" y="4641850"/>
          <p14:tracePt t="86911" x="5314950" y="4635500"/>
          <p14:tracePt t="86927" x="5314950" y="4622800"/>
          <p14:tracePt t="86944" x="5327650" y="4616450"/>
          <p14:tracePt t="86961" x="5334000" y="4610100"/>
          <p14:tracePt t="86978" x="5346700" y="4597400"/>
          <p14:tracePt t="86994" x="5353050" y="4591050"/>
          <p14:tracePt t="87011" x="5365750" y="4584700"/>
          <p14:tracePt t="87028" x="5365750" y="4578350"/>
          <p14:tracePt t="87044" x="5378450" y="4572000"/>
          <p14:tracePt t="87061" x="5384800" y="4559300"/>
          <p14:tracePt t="87078" x="5397500" y="4540250"/>
          <p14:tracePt t="87094" x="5410200" y="4527550"/>
          <p14:tracePt t="87111" x="5422900" y="4514850"/>
          <p14:tracePt t="87128" x="5429250" y="4508500"/>
          <p14:tracePt t="87144" x="5441950" y="4495800"/>
          <p14:tracePt t="87161" x="5461000" y="4476750"/>
          <p14:tracePt t="87178" x="5467350" y="4464050"/>
          <p14:tracePt t="87194" x="5473700" y="4457700"/>
          <p14:tracePt t="87985" x="5467350" y="4457700"/>
          <p14:tracePt t="87993" x="5454650" y="4476750"/>
          <p14:tracePt t="88000" x="5448300" y="4495800"/>
          <p14:tracePt t="88010" x="5416550" y="4521200"/>
          <p14:tracePt t="88026" x="5308600" y="4603750"/>
          <p14:tracePt t="88043" x="5168900" y="4679950"/>
          <p14:tracePt t="88060" x="5010150" y="4775200"/>
          <p14:tracePt t="88077" x="4883150" y="4864100"/>
          <p14:tracePt t="88094" x="4749800" y="4940300"/>
          <p14:tracePt t="88110" x="4654550" y="4991100"/>
          <p14:tracePt t="88127" x="4559300" y="5060950"/>
          <p14:tracePt t="88143" x="4457700" y="5124450"/>
          <p14:tracePt t="88160" x="4324350" y="5175250"/>
          <p14:tracePt t="88177" x="4146550" y="5213350"/>
          <p14:tracePt t="88193" x="3956050" y="5226050"/>
          <p14:tracePt t="88210" x="3740150" y="5213350"/>
          <p14:tracePt t="88227" x="3467100" y="5149850"/>
          <p14:tracePt t="88243" x="3346450" y="5137150"/>
          <p14:tracePt t="88260" x="3282950" y="5137150"/>
          <p14:tracePt t="88277" x="3225800" y="5137150"/>
          <p14:tracePt t="88293" x="3162300" y="5137150"/>
          <p14:tracePt t="88310" x="3098800" y="5137150"/>
          <p14:tracePt t="88313" x="3048000" y="5137150"/>
          <p14:tracePt t="88327" x="2990850" y="5137150"/>
          <p14:tracePt t="88343" x="2851150" y="5137150"/>
          <p14:tracePt t="88360" x="2762250" y="5124450"/>
          <p14:tracePt t="88377" x="2673350" y="5105400"/>
          <p14:tracePt t="88393" x="2584450" y="5092700"/>
          <p14:tracePt t="88410" x="2476500" y="5073650"/>
          <p14:tracePt t="88427" x="2374900" y="5060950"/>
          <p14:tracePt t="88443" x="2336800" y="5048250"/>
          <p14:tracePt t="88460" x="2317750" y="5048250"/>
          <p14:tracePt t="88581" x="2311400" y="5048250"/>
          <p14:tracePt t="89467" x="2317750" y="4997450"/>
          <p14:tracePt t="89471" x="2343150" y="4895850"/>
          <p14:tracePt t="89479" x="2362200" y="4794250"/>
          <p14:tracePt t="89492" x="2368550" y="4660900"/>
          <p14:tracePt t="89508" x="2355850" y="4419600"/>
          <p14:tracePt t="89527" x="2324100" y="4121150"/>
          <p14:tracePt t="89542" x="2317750" y="4038600"/>
          <p14:tracePt t="89559" x="2317750" y="3727450"/>
          <p14:tracePt t="89576" x="2336800" y="3511550"/>
          <p14:tracePt t="89592" x="2355850" y="3276600"/>
          <p14:tracePt t="89609" x="2355850" y="3086100"/>
          <p14:tracePt t="89625" x="2355850" y="2921000"/>
          <p14:tracePt t="89642" x="2355850" y="2781300"/>
          <p14:tracePt t="89659" x="2362200" y="2660650"/>
          <p14:tracePt t="89675" x="2374900" y="2508250"/>
          <p14:tracePt t="89692" x="2381250" y="2425700"/>
          <p14:tracePt t="89709" x="2381250" y="2336800"/>
          <p14:tracePt t="89725" x="2374900" y="2247900"/>
          <p14:tracePt t="89742" x="2368550" y="2127250"/>
          <p14:tracePt t="89759" x="2362200" y="2000250"/>
          <p14:tracePt t="89775" x="2349500" y="1911350"/>
          <p14:tracePt t="89792" x="2336800" y="1873250"/>
          <p14:tracePt t="89808" x="2336800" y="1835150"/>
          <p14:tracePt t="89810" x="2336800" y="1828800"/>
          <p14:tracePt t="89825" x="2336800" y="1790700"/>
          <p14:tracePt t="89842" x="2336800" y="1746250"/>
          <p14:tracePt t="89859" x="2349500" y="1657350"/>
          <p14:tracePt t="89875" x="2355850" y="1568450"/>
          <p14:tracePt t="89892" x="2349500" y="1517650"/>
          <p14:tracePt t="89909" x="2336800" y="1485900"/>
          <p14:tracePt t="89925" x="2330450" y="1473200"/>
          <p14:tracePt t="89942" x="2324100" y="1466850"/>
          <p14:tracePt t="89959" x="2317750" y="1447800"/>
          <p14:tracePt t="89975" x="2305050" y="1441450"/>
          <p14:tracePt t="89992" x="2298700" y="1435100"/>
          <p14:tracePt t="90009" x="2286000" y="1422400"/>
          <p14:tracePt t="90025" x="2279650" y="1416050"/>
          <p14:tracePt t="90042" x="2273300" y="1416050"/>
          <p14:tracePt t="90132" x="2273300" y="1409700"/>
          <p14:tracePt t="90140" x="2266950" y="1409700"/>
          <p14:tracePt t="90146" x="2260600" y="1409700"/>
          <p14:tracePt t="90202" x="2254250" y="1409700"/>
          <p14:tracePt t="90282" x="2247900" y="1409700"/>
          <p14:tracePt t="90296" x="2228850" y="1409700"/>
          <p14:tracePt t="90305" x="2222500" y="1409700"/>
          <p14:tracePt t="90320" x="2216150" y="1409700"/>
          <p14:tracePt t="90328" x="2209800" y="1409700"/>
          <p14:tracePt t="91268" x="2216150" y="1409700"/>
          <p14:tracePt t="91277" x="2273300" y="1409700"/>
          <p14:tracePt t="91284" x="2317750" y="1409700"/>
          <p14:tracePt t="91293" x="2362200" y="1409700"/>
          <p14:tracePt t="91307" x="2419350" y="1422400"/>
          <p14:tracePt t="91324" x="2470150" y="1428750"/>
          <p14:tracePt t="91341" x="2495550" y="1428750"/>
          <p14:tracePt t="91357" x="2501900" y="1428750"/>
          <p14:tracePt t="91794" x="2520950" y="1428750"/>
          <p14:tracePt t="91800" x="2546350" y="1428750"/>
          <p14:tracePt t="91810" x="2571750" y="1435100"/>
          <p14:tracePt t="91824" x="2616200" y="1435100"/>
          <p14:tracePt t="91840" x="2667000" y="1447800"/>
          <p14:tracePt t="91857" x="2705100" y="1447800"/>
          <p14:tracePt t="91874" x="2736850" y="1447800"/>
          <p14:tracePt t="91890" x="2755900" y="1454150"/>
          <p14:tracePt t="91907" x="2762250" y="1454150"/>
          <p14:tracePt t="91923" x="2774950" y="1454150"/>
          <p14:tracePt t="91957" x="2787650" y="1454150"/>
          <p14:tracePt t="91990" x="2800350" y="1454150"/>
          <p14:tracePt t="92007" x="2806700" y="1454150"/>
          <p14:tracePt t="92023" x="2819400" y="1454150"/>
          <p14:tracePt t="92040" x="2825750" y="1447800"/>
          <p14:tracePt t="92057" x="2838450" y="1447800"/>
          <p14:tracePt t="92074" x="2851150" y="1447800"/>
          <p14:tracePt t="92090" x="2870200" y="1447800"/>
          <p14:tracePt t="92106" x="2882900" y="1447800"/>
          <p14:tracePt t="92123" x="2908300" y="1447800"/>
          <p14:tracePt t="92140" x="2927350" y="1447800"/>
          <p14:tracePt t="92157" x="2952750" y="1447800"/>
          <p14:tracePt t="92173" x="2978150" y="1441450"/>
          <p14:tracePt t="92190" x="3003550" y="1441450"/>
          <p14:tracePt t="92207" x="3048000" y="1435100"/>
          <p14:tracePt t="92223" x="3111500" y="1428750"/>
          <p14:tracePt t="92240" x="3136900" y="1422400"/>
          <p14:tracePt t="92256" x="3149600" y="1416050"/>
          <p14:tracePt t="92273" x="3155950" y="1409700"/>
          <p14:tracePt t="92396" x="3162300" y="1409700"/>
          <p14:tracePt t="92428" x="3175000" y="1409700"/>
          <p14:tracePt t="92435" x="3181350" y="1409700"/>
          <p14:tracePt t="92443" x="3194050" y="1409700"/>
          <p14:tracePt t="92456" x="3200400" y="1409700"/>
          <p14:tracePt t="92473" x="3225800" y="1403350"/>
          <p14:tracePt t="92490" x="3238500" y="1403350"/>
          <p14:tracePt t="92506" x="3244850" y="1403350"/>
          <p14:tracePt t="92523" x="3251200" y="1397000"/>
          <p14:tracePt t="92760" x="3270250" y="1397000"/>
          <p14:tracePt t="92766" x="3289300" y="1397000"/>
          <p14:tracePt t="92772" x="3302000" y="1397000"/>
          <p14:tracePt t="92789" x="3346450" y="1403350"/>
          <p14:tracePt t="92806" x="3384550" y="1416050"/>
          <p14:tracePt t="92823" x="3416300" y="1428750"/>
          <p14:tracePt t="92839" x="3422650" y="1428750"/>
          <p14:tracePt t="93062" x="3435350" y="1435100"/>
          <p14:tracePt t="93071" x="3454400" y="1441450"/>
          <p14:tracePt t="93078" x="3467100" y="1441450"/>
          <p14:tracePt t="93089" x="3486150" y="1441450"/>
          <p14:tracePt t="93106" x="3498850" y="1441450"/>
          <p14:tracePt t="93122" x="3511550" y="1441450"/>
          <p14:tracePt t="93306" x="3530600" y="1441450"/>
          <p14:tracePt t="93314" x="3556000" y="1441450"/>
          <p14:tracePt t="93323" x="3568700" y="1441450"/>
          <p14:tracePt t="93339" x="3587750" y="1435100"/>
          <p14:tracePt t="93356" x="3594100" y="1435100"/>
          <p14:tracePt t="93752" x="3575050" y="1435100"/>
          <p14:tracePt t="93761" x="3556000" y="1435100"/>
          <p14:tracePt t="93772" x="3543300" y="1435100"/>
          <p14:tracePt t="93788" x="3517900" y="1435100"/>
          <p14:tracePt t="93805" x="3505200" y="1435100"/>
          <p14:tracePt t="93822" x="3498850" y="1435100"/>
          <p14:tracePt t="93894" x="3486150" y="1441450"/>
          <p14:tracePt t="93902" x="3479800" y="1447800"/>
          <p14:tracePt t="93919" x="3473450" y="1454150"/>
          <p14:tracePt t="93924" x="3467100" y="1460500"/>
          <p14:tracePt t="93938" x="3467100" y="1466850"/>
          <p14:tracePt t="93955" x="3448050" y="1473200"/>
          <p14:tracePt t="93972" x="3435350" y="1479550"/>
          <p14:tracePt t="93988" x="3429000" y="1485900"/>
          <p14:tracePt t="94005" x="3422650" y="1492250"/>
          <p14:tracePt t="94022" x="3416300" y="1498600"/>
          <p14:tracePt t="94038" x="3409950" y="1498600"/>
          <p14:tracePt t="94055" x="3397250" y="1511300"/>
          <p14:tracePt t="94072" x="3390900" y="1517650"/>
          <p14:tracePt t="94088" x="3384550" y="1530350"/>
          <p14:tracePt t="94105" x="3365500" y="1536700"/>
          <p14:tracePt t="94122" x="3359150" y="1543050"/>
          <p14:tracePt t="94138" x="3352800" y="1543050"/>
          <p14:tracePt t="94155" x="3346450" y="1543050"/>
          <p14:tracePt t="94172" x="3346450" y="1549400"/>
          <p14:tracePt t="94188" x="3340100" y="1549400"/>
          <p14:tracePt t="94222" x="3333750" y="1549400"/>
          <p14:tracePt t="94246" x="3314700" y="1536700"/>
          <p14:tracePt t="94255" x="3295650" y="1517650"/>
          <p14:tracePt t="94271" x="3282950" y="1485900"/>
          <p14:tracePt t="94290" x="3263900" y="1460500"/>
          <p14:tracePt t="94305" x="3251200" y="1454150"/>
          <p14:tracePt t="94321" x="3244850" y="1435100"/>
          <p14:tracePt t="94338" x="3238500" y="1428750"/>
          <p14:tracePt t="94356" x="3238500" y="1416050"/>
          <p14:tracePt t="94371" x="3238500" y="1409700"/>
          <p14:tracePt t="95729" x="3251200" y="1409700"/>
          <p14:tracePt t="95735" x="3263900" y="1428750"/>
          <p14:tracePt t="95743" x="3295650" y="1441450"/>
          <p14:tracePt t="95753" x="3327400" y="1466850"/>
          <p14:tracePt t="95770" x="3384550" y="1498600"/>
          <p14:tracePt t="95786" x="3422650" y="1530350"/>
          <p14:tracePt t="95803" x="3429000" y="1555750"/>
          <p14:tracePt t="95820" x="3441700" y="1581150"/>
          <p14:tracePt t="95824" x="3448050" y="1600200"/>
          <p14:tracePt t="95838" x="3460750" y="1644650"/>
          <p14:tracePt t="95853" x="3486150" y="1746250"/>
          <p14:tracePt t="95870" x="3517900" y="1879600"/>
          <p14:tracePt t="95887" x="3543300" y="2038350"/>
          <p14:tracePt t="95903" x="3556000" y="2222500"/>
          <p14:tracePt t="95920" x="3613150" y="2470150"/>
          <p14:tracePt t="95937" x="3695700" y="2787650"/>
          <p14:tracePt t="95953" x="4070350" y="3257550"/>
          <p14:tracePt t="95970" x="4419600" y="3511550"/>
          <p14:tracePt t="95987" x="4743450" y="3714750"/>
          <p14:tracePt t="96003" x="4914900" y="3848100"/>
          <p14:tracePt t="96020" x="5022850" y="3930650"/>
          <p14:tracePt t="96037" x="5086350" y="3981450"/>
          <p14:tracePt t="96053" x="5111750" y="4000500"/>
          <p14:tracePt t="96070" x="5118100" y="4006850"/>
          <p14:tracePt t="96088" x="5156200" y="4025900"/>
          <p14:tracePt t="96103" x="5219700" y="4044950"/>
          <p14:tracePt t="96120" x="5353050" y="4095750"/>
          <p14:tracePt t="96136" x="5499100" y="4171950"/>
          <p14:tracePt t="96153" x="5613400" y="4248150"/>
          <p14:tracePt t="96170" x="5683250" y="4311650"/>
          <p14:tracePt t="96186" x="5746750" y="4356100"/>
          <p14:tracePt t="96203" x="5797550" y="4400550"/>
          <p14:tracePt t="96220" x="5873750" y="4438650"/>
          <p14:tracePt t="96236" x="5994400" y="4457700"/>
          <p14:tracePt t="96253" x="6076950" y="4464050"/>
          <p14:tracePt t="96270" x="6134100" y="4470400"/>
          <p14:tracePt t="96286" x="6191250" y="4476750"/>
          <p14:tracePt t="96303" x="6235700" y="4476750"/>
          <p14:tracePt t="96320" x="6286500" y="4476750"/>
          <p14:tracePt t="96336" x="6330950" y="4470400"/>
          <p14:tracePt t="96353" x="6388100" y="4457700"/>
          <p14:tracePt t="96370" x="6407150" y="4451350"/>
          <p14:tracePt t="96386" x="6413500" y="4438650"/>
          <p14:tracePt t="96403" x="6426200" y="4432300"/>
          <p14:tracePt t="96420" x="6432550" y="4432300"/>
          <p14:tracePt t="96436" x="6438900" y="4425950"/>
          <p14:tracePt t="96453" x="6451600" y="4419600"/>
          <p14:tracePt t="96470" x="6464300" y="4413250"/>
          <p14:tracePt t="96487" x="6470650" y="4400550"/>
          <p14:tracePt t="96503" x="6489700" y="4394200"/>
          <p14:tracePt t="96519" x="6496050" y="4387850"/>
          <p14:tracePt t="96536" x="6502400" y="4381500"/>
          <p14:tracePt t="96553" x="6515100" y="4368800"/>
          <p14:tracePt t="96569" x="6521450" y="4362450"/>
          <p14:tracePt t="96586" x="6534150" y="4349750"/>
          <p14:tracePt t="96602" x="6553200" y="4330700"/>
          <p14:tracePt t="96619" x="6578600" y="4305300"/>
          <p14:tracePt t="96636" x="6604000" y="4273550"/>
          <p14:tracePt t="96652" x="6616700" y="4235450"/>
          <p14:tracePt t="96669" x="6629400" y="4210050"/>
          <p14:tracePt t="96686" x="6635750" y="4197350"/>
          <p14:tracePt t="96703" x="6642100" y="4184650"/>
          <p14:tracePt t="96719" x="6648450" y="4171950"/>
          <p14:tracePt t="96736" x="6654800" y="4159250"/>
          <p14:tracePt t="96753" x="6654800" y="4146550"/>
          <p14:tracePt t="96769" x="6654800" y="4133850"/>
          <p14:tracePt t="96848" x="6654800" y="4127500"/>
          <p14:tracePt t="96856" x="6654800" y="4121150"/>
          <p14:tracePt t="96869" x="6654800" y="4114800"/>
          <p14:tracePt t="96885" x="6648450" y="4108450"/>
          <p14:tracePt t="96919" x="6642100" y="4102100"/>
          <p14:tracePt t="96936" x="6635750" y="4102100"/>
          <p14:tracePt t="96952" x="6629400" y="4095750"/>
          <p14:tracePt t="96969" x="6616700" y="4083050"/>
          <p14:tracePt t="96986" x="6604000" y="4076700"/>
          <p14:tracePt t="97002" x="6597650" y="4064000"/>
          <p14:tracePt t="97019" x="6572250" y="4057650"/>
          <p14:tracePt t="97036" x="6565900" y="4051300"/>
          <p14:tracePt t="97052" x="6553200" y="4051300"/>
          <p14:tracePt t="97069" x="6546850" y="4044950"/>
          <p14:tracePt t="97086" x="6534150" y="4044950"/>
          <p14:tracePt t="97102" x="6527800" y="4044950"/>
          <p14:tracePt t="97119" x="6521450" y="4044950"/>
          <p14:tracePt t="97136" x="6508750" y="4038600"/>
          <p14:tracePt t="97152" x="6502400" y="4032250"/>
          <p14:tracePt t="97208" x="6496050" y="4032250"/>
          <p14:tracePt t="97233" x="6489700" y="4032250"/>
          <p14:tracePt t="97256" x="6483350" y="4032250"/>
          <p14:tracePt t="97272" x="6477000" y="4032250"/>
          <p14:tracePt t="98086" x="6483350" y="4025900"/>
          <p14:tracePt t="98094" x="6489700" y="4025900"/>
          <p14:tracePt t="98102" x="6508750" y="4025900"/>
          <p14:tracePt t="98118" x="6546850" y="4019550"/>
          <p14:tracePt t="98135" x="6629400" y="4000500"/>
          <p14:tracePt t="98151" x="6699250" y="3987800"/>
          <p14:tracePt t="98168" x="6731000" y="3981450"/>
          <p14:tracePt t="98185" x="6743700" y="3975100"/>
          <p14:tracePt t="98201" x="6750050" y="3975100"/>
          <p14:tracePt t="98218" x="6762750" y="3962400"/>
          <p14:tracePt t="98235" x="6769100" y="3962400"/>
          <p14:tracePt t="99254" x="6762750" y="3968750"/>
          <p14:tracePt t="99263" x="6724650" y="4000500"/>
          <p14:tracePt t="99270" x="6673850" y="4051300"/>
          <p14:tracePt t="99284" x="6610350" y="4102100"/>
          <p14:tracePt t="99300" x="6438900" y="4241800"/>
          <p14:tracePt t="99317" x="6203950" y="4476750"/>
          <p14:tracePt t="99334" x="6019800" y="4686300"/>
          <p14:tracePt t="99350" x="5803900" y="4921250"/>
          <p14:tracePt t="99367" x="5651500" y="5073650"/>
          <p14:tracePt t="99384" x="5530850" y="5226050"/>
          <p14:tracePt t="99400" x="5441950" y="5321300"/>
          <p14:tracePt t="99417" x="5346700" y="5441950"/>
          <p14:tracePt t="99434" x="5270500" y="5505450"/>
          <p14:tracePt t="99450" x="5207000" y="5549900"/>
          <p14:tracePt t="99467" x="5118100" y="5581650"/>
          <p14:tracePt t="99484" x="5022850" y="5600700"/>
          <p14:tracePt t="99500" x="4946650" y="5613400"/>
          <p14:tracePt t="99517" x="4857750" y="5632450"/>
          <p14:tracePt t="99534" x="4762500" y="5638800"/>
          <p14:tracePt t="99550" x="4673600" y="5645150"/>
          <p14:tracePt t="99567" x="4540250" y="5645150"/>
          <p14:tracePt t="99583" x="4470400" y="5645150"/>
          <p14:tracePt t="99600" x="4419600" y="5645150"/>
          <p14:tracePt t="99617" x="4387850" y="5638800"/>
          <p14:tracePt t="99634" x="4356100" y="5632450"/>
          <p14:tracePt t="99650" x="4337050" y="5619750"/>
          <p14:tracePt t="99667" x="4318000" y="5607050"/>
          <p14:tracePt t="99683" x="4305300" y="5594350"/>
          <p14:tracePt t="99700" x="4279900" y="5549900"/>
          <p14:tracePt t="99717" x="4273550" y="5505450"/>
          <p14:tracePt t="99733" x="4260850" y="5454650"/>
          <p14:tracePt t="99750" x="4241800" y="5410200"/>
          <p14:tracePt t="99767" x="4229100" y="5378450"/>
          <p14:tracePt t="99783" x="4216400" y="5359400"/>
          <p14:tracePt t="99800" x="4210050" y="5340350"/>
          <p14:tracePt t="99817" x="4210050" y="5334000"/>
          <p14:tracePt t="99833" x="4191000" y="5321300"/>
          <p14:tracePt t="99850" x="4184650" y="5308600"/>
          <p14:tracePt t="99867" x="4178300" y="5302250"/>
          <p14:tracePt t="99900" x="4165600" y="5289550"/>
          <p14:tracePt t="99917" x="4159250" y="5283200"/>
          <p14:tracePt t="99933" x="4146550" y="5276850"/>
          <p14:tracePt t="99950" x="4140200" y="5264150"/>
          <p14:tracePt t="99967" x="4127500" y="5257800"/>
          <p14:tracePt t="99983" x="4121150" y="5251450"/>
          <p14:tracePt t="100016" x="4114800" y="5245100"/>
          <p14:tracePt t="100071" x="4108450" y="5238750"/>
          <p14:tracePt t="100078" x="4102100" y="5232400"/>
          <p14:tracePt t="100086" x="4095750" y="5232400"/>
          <p14:tracePt t="100100" x="4095750" y="5226050"/>
          <p14:tracePt t="100116" x="4083050" y="5219700"/>
          <p14:tracePt t="100133" x="4083050" y="5213350"/>
          <p14:tracePt t="100150" x="4070350" y="5207000"/>
          <p14:tracePt t="100166" x="4064000" y="5194300"/>
          <p14:tracePt t="100183" x="4057650" y="5194300"/>
          <p14:tracePt t="100200" x="4051300" y="5187950"/>
          <p14:tracePt t="100233" x="4038600" y="5175250"/>
          <p14:tracePt t="100250" x="4032250" y="5162550"/>
          <p14:tracePt t="100266" x="4025900" y="5162550"/>
          <p14:tracePt t="100283" x="4019550" y="5156200"/>
          <p14:tracePt t="100300" x="4006850" y="5149850"/>
          <p14:tracePt t="100540" x="4013200" y="5149850"/>
          <p14:tracePt t="100548" x="4019550" y="5149850"/>
          <p14:tracePt t="100556" x="4032250" y="5149850"/>
          <p14:tracePt t="100566" x="4044950" y="5149850"/>
          <p14:tracePt t="100583" x="4076700" y="5149850"/>
          <p14:tracePt t="100599" x="4102100" y="5149850"/>
          <p14:tracePt t="100616" x="4127500" y="5149850"/>
          <p14:tracePt t="100633" x="4165600" y="5149850"/>
          <p14:tracePt t="100649" x="4191000" y="5149850"/>
          <p14:tracePt t="100666" x="4210050" y="5149850"/>
          <p14:tracePt t="100683" x="4222750" y="5149850"/>
          <p14:tracePt t="100699" x="4235450" y="5149850"/>
          <p14:tracePt t="100716" x="4248150" y="5143500"/>
          <p14:tracePt t="100733" x="4254500" y="5137150"/>
          <p14:tracePt t="100749" x="4267200" y="5137150"/>
          <p14:tracePt t="100766" x="4286250" y="5130800"/>
          <p14:tracePt t="100783" x="4311650" y="5124450"/>
          <p14:tracePt t="100799" x="4324350" y="5118100"/>
          <p14:tracePt t="100816" x="4330700" y="5118100"/>
          <p14:tracePt t="100832" x="4343400" y="5111750"/>
          <p14:tracePt t="100849" x="4362450" y="5111750"/>
          <p14:tracePt t="100866" x="4375150" y="5105400"/>
          <p14:tracePt t="100882" x="4381500" y="5099050"/>
          <p14:tracePt t="100899" x="4394200" y="5099050"/>
          <p14:tracePt t="101112" x="4400550" y="5099050"/>
          <p14:tracePt t="101121" x="4419600" y="5092700"/>
          <p14:tracePt t="101132" x="4438650" y="5086350"/>
          <p14:tracePt t="101149" x="4464050" y="5080000"/>
          <p14:tracePt t="101165" x="4489450" y="5080000"/>
          <p14:tracePt t="101182" x="4495800" y="5073650"/>
          <p14:tracePt t="101721" x="4521200" y="5073650"/>
          <p14:tracePt t="101730" x="4552950" y="5080000"/>
          <p14:tracePt t="101738" x="4578350" y="5086350"/>
          <p14:tracePt t="101748" x="4603750" y="5092700"/>
          <p14:tracePt t="101765" x="4629150" y="5105400"/>
          <p14:tracePt t="101782" x="4654550" y="5111750"/>
          <p14:tracePt t="101798" x="4660900" y="5111750"/>
          <p14:tracePt t="101816" x="4673600" y="5118100"/>
          <p14:tracePt t="101831" x="4679950" y="5118100"/>
          <p14:tracePt t="101848" x="4699000" y="5124450"/>
          <p14:tracePt t="101864" x="4705350" y="5130800"/>
          <p14:tracePt t="101881" x="4711700" y="5130800"/>
          <p14:tracePt t="101915" x="4718050" y="5130800"/>
          <p14:tracePt t="102028" x="4724400" y="5130800"/>
          <p14:tracePt t="102036" x="4730750" y="5130800"/>
          <p14:tracePt t="102052" x="4737100" y="5130800"/>
          <p14:tracePt t="102065" x="4743450" y="5130800"/>
          <p14:tracePt t="102081" x="4768850" y="5130800"/>
          <p14:tracePt t="102098" x="4787900" y="5130800"/>
          <p14:tracePt t="102115" x="4819650" y="5130800"/>
          <p14:tracePt t="102131" x="4838700" y="5130800"/>
          <p14:tracePt t="102148" x="4864100" y="5130800"/>
          <p14:tracePt t="102164" x="4876800" y="5130800"/>
          <p14:tracePt t="102181" x="4895850" y="5130800"/>
          <p14:tracePt t="102197" x="4902200" y="5130800"/>
          <p14:tracePt t="102214" x="4908550" y="5124450"/>
          <p14:tracePt t="102358" x="4914900" y="5124450"/>
          <p14:tracePt t="102373" x="4921250" y="5118100"/>
          <p14:tracePt t="102389" x="4933950" y="5118100"/>
          <p14:tracePt t="102395" x="4940300" y="5118100"/>
          <p14:tracePt t="102403" x="4953000" y="5111750"/>
          <p14:tracePt t="102414" x="4965700" y="5111750"/>
          <p14:tracePt t="102430" x="4972050" y="5111750"/>
          <p14:tracePt t="102447" x="4978400" y="5111750"/>
          <p14:tracePt t="102463" x="4991100" y="5111750"/>
          <p14:tracePt t="102480" x="4997450" y="5111750"/>
          <p14:tracePt t="102497" x="5016500" y="5111750"/>
          <p14:tracePt t="102513" x="5022850" y="5111750"/>
          <p14:tracePt t="102530" x="5029200" y="5111750"/>
          <p14:tracePt t="102583" x="5035550" y="5111750"/>
          <p14:tracePt t="102591" x="5048250" y="5111750"/>
          <p14:tracePt t="102599" x="5054600" y="5111750"/>
          <p14:tracePt t="102613" x="5067300" y="5111750"/>
          <p14:tracePt t="102630" x="5073650" y="5111750"/>
          <p14:tracePt t="102647" x="5086350" y="5111750"/>
          <p14:tracePt t="102663" x="5099050" y="5111750"/>
          <p14:tracePt t="102680" x="5111750" y="5111750"/>
          <p14:tracePt t="102697" x="5137150" y="5111750"/>
          <p14:tracePt t="102713" x="5162550" y="5111750"/>
          <p14:tracePt t="102730" x="5187950" y="5111750"/>
          <p14:tracePt t="102747" x="5207000" y="5111750"/>
          <p14:tracePt t="102764" x="5213350" y="5111750"/>
          <p14:tracePt t="102780" x="5232400" y="5111750"/>
          <p14:tracePt t="102797" x="5238750" y="5111750"/>
          <p14:tracePt t="102814" x="5257800" y="5105400"/>
          <p14:tracePt t="102830" x="5276850" y="5105400"/>
          <p14:tracePt t="102846" x="5289550" y="5105400"/>
          <p14:tracePt t="102863" x="5295900" y="5105400"/>
          <p14:tracePt t="102880" x="5308600" y="5105400"/>
          <p14:tracePt t="102897" x="5327650" y="5105400"/>
          <p14:tracePt t="102913" x="5340350" y="5105400"/>
          <p14:tracePt t="102930" x="5353050" y="5105400"/>
          <p14:tracePt t="102947" x="5365750" y="5105400"/>
          <p14:tracePt t="102963" x="5384800" y="5105400"/>
          <p14:tracePt t="102980" x="5397500" y="5105400"/>
          <p14:tracePt t="102997" x="5403850" y="5105400"/>
          <p14:tracePt t="103014" x="5416550" y="5105400"/>
          <p14:tracePt t="103030" x="5422900" y="5105400"/>
          <p14:tracePt t="103047" x="5441950" y="5105400"/>
          <p14:tracePt t="103063" x="5448300" y="5105400"/>
          <p14:tracePt t="103080" x="5486400" y="5105400"/>
          <p14:tracePt t="103097" x="5518150" y="5105400"/>
          <p14:tracePt t="103113" x="5549900" y="5105400"/>
          <p14:tracePt t="103130" x="5562600" y="5105400"/>
          <p14:tracePt t="103147" x="5568950" y="5105400"/>
          <p14:tracePt t="103164" x="5575300" y="5105400"/>
          <p14:tracePt t="103180" x="5588000" y="5105400"/>
          <p14:tracePt t="103197" x="5594350" y="5099050"/>
          <p14:tracePt t="103214" x="5600700" y="5099050"/>
          <p14:tracePt t="103267" x="5607050" y="5099050"/>
          <p14:tracePt t="104278" x="5588000" y="5073650"/>
          <p14:tracePt t="104286" x="5537200" y="5035550"/>
          <p14:tracePt t="104298" x="5486400" y="4984750"/>
          <p14:tracePt t="104312" x="5410200" y="4914900"/>
          <p14:tracePt t="104329" x="5340350" y="4826000"/>
          <p14:tracePt t="104346" x="5251450" y="4756150"/>
          <p14:tracePt t="104363" x="5194300" y="4699000"/>
          <p14:tracePt t="104379" x="5130800" y="4616450"/>
          <p14:tracePt t="104396" x="5118100" y="4578350"/>
          <p14:tracePt t="104413" x="5099050" y="4540250"/>
          <p14:tracePt t="104429" x="5080000" y="4508500"/>
          <p14:tracePt t="104446" x="5067300" y="4483100"/>
          <p14:tracePt t="104463" x="5041900" y="4445000"/>
          <p14:tracePt t="104479" x="5003800" y="4413250"/>
          <p14:tracePt t="104496" x="4984750" y="4394200"/>
          <p14:tracePt t="104512" x="4965700" y="4381500"/>
          <p14:tracePt t="104529" x="4959350" y="4375150"/>
          <p14:tracePt t="104546" x="4946650" y="4368800"/>
          <p14:tracePt t="104563" x="4940300" y="4362450"/>
          <p14:tracePt t="104579" x="4933950" y="4356100"/>
          <p14:tracePt t="104596" x="4921250" y="4349750"/>
          <p14:tracePt t="104613" x="4908550" y="4337050"/>
          <p14:tracePt t="104629" x="4895850" y="4337050"/>
          <p14:tracePt t="104646" x="4883150" y="4330700"/>
          <p14:tracePt t="104679" x="4870450" y="4324350"/>
          <p14:tracePt t="104696" x="4864100" y="4324350"/>
          <p14:tracePt t="104713" x="4857750" y="4324350"/>
          <p14:tracePt t="104729" x="4851400" y="4324350"/>
          <p14:tracePt t="104746" x="4845050" y="4330700"/>
          <p14:tracePt t="104762" x="4819650" y="4375150"/>
          <p14:tracePt t="104779" x="4806950" y="4495800"/>
          <p14:tracePt t="104796" x="4794250" y="4584700"/>
          <p14:tracePt t="104813" x="4794250" y="4616450"/>
          <p14:tracePt t="104829" x="4794250" y="4667250"/>
          <p14:tracePt t="104833" x="4794250" y="4686300"/>
          <p14:tracePt t="104846" x="4794250" y="4718050"/>
          <p14:tracePt t="104862" x="4800600" y="4819650"/>
          <p14:tracePt t="104879" x="4806950" y="4927600"/>
          <p14:tracePt t="104896" x="4806950" y="4997450"/>
          <p14:tracePt t="104912" x="4806950" y="5029200"/>
          <p14:tracePt t="104929" x="4806950" y="5041900"/>
          <p14:tracePt t="104945" x="4806950" y="5048250"/>
          <p14:tracePt t="104963" x="4806950" y="5060950"/>
          <p14:tracePt t="104995" x="4800600" y="5067300"/>
          <p14:tracePt t="105109" x="4800600" y="5060950"/>
          <p14:tracePt t="105115" x="4800600" y="5041900"/>
          <p14:tracePt t="105128" x="4800600" y="5035550"/>
          <p14:tracePt t="105145" x="4800600" y="5010150"/>
          <p14:tracePt t="105162" x="4800600" y="4984750"/>
          <p14:tracePt t="105179" x="4800600" y="4914900"/>
          <p14:tracePt t="105195" x="4800600" y="4870450"/>
          <p14:tracePt t="105212" x="4800600" y="4832350"/>
          <p14:tracePt t="105229" x="4806950" y="4781550"/>
          <p14:tracePt t="105245" x="4813300" y="4749800"/>
          <p14:tracePt t="105262" x="4813300" y="4724400"/>
          <p14:tracePt t="105279" x="4813300" y="4705350"/>
          <p14:tracePt t="105295" x="4813300" y="4679950"/>
          <p14:tracePt t="105312" x="4813300" y="4654550"/>
          <p14:tracePt t="105328" x="4813300" y="4635500"/>
          <p14:tracePt t="105345" x="4813300" y="4622800"/>
          <p14:tracePt t="105362" x="4806950" y="4610100"/>
          <p14:tracePt t="105378" x="4800600" y="4603750"/>
          <p14:tracePt t="105395" x="4794250" y="4591050"/>
          <p14:tracePt t="105412" x="4794250" y="4584700"/>
          <p14:tracePt t="105428" x="4794250" y="4578350"/>
          <p14:tracePt t="105445" x="4787900" y="4565650"/>
          <p14:tracePt t="105462" x="4787900" y="4559300"/>
          <p14:tracePt t="105515" x="4781550" y="4559300"/>
          <p14:tracePt t="106424" x="4813300" y="4565650"/>
          <p14:tracePt t="106432" x="4857750" y="4584700"/>
          <p14:tracePt t="106444" x="4914900" y="4597400"/>
          <p14:tracePt t="106461" x="5035550" y="4641850"/>
          <p14:tracePt t="106478" x="5168900" y="4692650"/>
          <p14:tracePt t="106494" x="5308600" y="4711700"/>
          <p14:tracePt t="106511" x="5448300" y="4737100"/>
          <p14:tracePt t="106528" x="5505450" y="4749800"/>
          <p14:tracePt t="106544" x="5581650" y="4762500"/>
          <p14:tracePt t="106561" x="5721350" y="4781550"/>
          <p14:tracePt t="106577" x="5873750" y="4806950"/>
          <p14:tracePt t="106594" x="6019800" y="4813300"/>
          <p14:tracePt t="106611" x="6184900" y="4819650"/>
          <p14:tracePt t="106627" x="6235700" y="4826000"/>
          <p14:tracePt t="106644" x="6242050" y="4826000"/>
          <p14:tracePt t="106700" x="6248400" y="4826000"/>
          <p14:tracePt t="106706" x="6254750" y="4826000"/>
          <p14:tracePt t="106722" x="6261100" y="4826000"/>
          <p14:tracePt t="106802" x="6267450" y="4826000"/>
          <p14:tracePt t="106816" x="6280150" y="4826000"/>
          <p14:tracePt t="106826" x="6305550" y="4826000"/>
          <p14:tracePt t="106832" x="6330950" y="4826000"/>
          <p14:tracePt t="106844" x="6343650" y="4832350"/>
          <p14:tracePt t="106861" x="6375400" y="4838700"/>
          <p14:tracePt t="107366" x="6375400" y="4845050"/>
          <p14:tracePt t="107376" x="6375400" y="4851400"/>
          <p14:tracePt t="107389" x="6375400" y="4857750"/>
          <p14:tracePt t="107396" x="6375400" y="4870450"/>
          <p14:tracePt t="107412" x="6375400" y="4876800"/>
          <p14:tracePt t="107427" x="6375400" y="4883150"/>
          <p14:tracePt t="107444" x="6381750" y="4895850"/>
          <p14:tracePt t="107459" x="6381750" y="4902200"/>
          <p14:tracePt t="107476" x="6388100" y="4908550"/>
          <p14:tracePt t="107493" x="6388100" y="4914900"/>
          <p14:tracePt t="107726" x="6394450" y="4914900"/>
          <p14:tracePt t="107741" x="6407150" y="4914900"/>
          <p14:tracePt t="107749" x="6419850" y="4914900"/>
          <p14:tracePt t="107759" x="6426200" y="4914900"/>
          <p14:tracePt t="107776" x="6445250" y="4914900"/>
          <p14:tracePt t="107793" x="6451600" y="4914900"/>
          <p14:tracePt t="107826" x="6457950" y="4908550"/>
          <p14:tracePt t="107830" x="6464300" y="4908550"/>
          <p14:tracePt t="107843" x="6477000" y="4908550"/>
          <p14:tracePt t="107860" x="6483350" y="4908550"/>
          <p14:tracePt t="107876" x="6489700" y="4908550"/>
          <p14:tracePt t="107922" x="6496050" y="4908550"/>
          <p14:tracePt t="107930" x="6515100" y="4908550"/>
          <p14:tracePt t="107944" x="6521450" y="4914900"/>
          <p14:tracePt t="107960" x="6559550" y="4927600"/>
          <p14:tracePt t="107976" x="6578600" y="4933950"/>
          <p14:tracePt t="107993" x="6597650" y="4940300"/>
          <p14:tracePt t="108010" x="6604000" y="4940300"/>
          <p14:tracePt t="108026" x="6616700" y="4946650"/>
          <p14:tracePt t="108043" x="6623050" y="4946650"/>
          <p14:tracePt t="108076" x="6635750" y="4946650"/>
          <p14:tracePt t="108094" x="6648450" y="4946650"/>
          <p14:tracePt t="108620" x="6661150" y="4946650"/>
          <p14:tracePt t="108628" x="6686550" y="4946650"/>
          <p14:tracePt t="108636" x="6718300" y="4946650"/>
          <p14:tracePt t="108643" x="6743700" y="4953000"/>
          <p14:tracePt t="108659" x="6800850" y="4959350"/>
          <p14:tracePt t="108675" x="6851650" y="4959350"/>
          <p14:tracePt t="108692" x="6883400" y="4959350"/>
          <p14:tracePt t="108709" x="6902450" y="4959350"/>
          <p14:tracePt t="108725" x="6915150" y="4959350"/>
          <p14:tracePt t="108742" x="6921500" y="4959350"/>
          <p14:tracePt t="108760" x="6934200" y="4959350"/>
          <p14:tracePt t="108775" x="6946900" y="4959350"/>
          <p14:tracePt t="108846" x="6953250" y="4959350"/>
          <p14:tracePt t="108925" x="6959600" y="4959350"/>
          <p14:tracePt t="109120" x="6965950" y="4959350"/>
          <p14:tracePt t="109128" x="6972300" y="4959350"/>
          <p14:tracePt t="109136" x="6978650" y="4959350"/>
          <p14:tracePt t="109144" x="6985000" y="4959350"/>
          <p14:tracePt t="109159" x="6991350" y="4959350"/>
          <p14:tracePt t="109175" x="7004050" y="4959350"/>
          <p14:tracePt t="109192" x="7010400" y="4959350"/>
          <p14:tracePt t="109208" x="7023100" y="4959350"/>
          <p14:tracePt t="109225" x="7029450" y="4959350"/>
          <p14:tracePt t="109242" x="7048500" y="4959350"/>
          <p14:tracePt t="109258" x="7073900" y="4959350"/>
          <p14:tracePt t="109275" x="7099300" y="4959350"/>
          <p14:tracePt t="109292" x="7131050" y="4959350"/>
          <p14:tracePt t="109308" x="7169150" y="4953000"/>
          <p14:tracePt t="109325" x="7188200" y="4953000"/>
          <p14:tracePt t="109342" x="7194550" y="4953000"/>
          <p14:tracePt t="109358" x="7200900" y="4946650"/>
          <p14:tracePt t="109467" x="7207250" y="4946650"/>
          <p14:tracePt t="109475" x="7213600" y="4946650"/>
          <p14:tracePt t="109490" x="7219950" y="4946650"/>
          <p14:tracePt t="109498" x="7226300" y="4946650"/>
          <p14:tracePt t="109818" x="7232650" y="4940300"/>
          <p14:tracePt t="109827" x="7232650" y="4933950"/>
          <p14:tracePt t="109834" x="7239000" y="4933950"/>
          <p14:tracePt t="109843" x="7245350" y="4933950"/>
          <p14:tracePt t="109998" x="7251700" y="4927600"/>
          <p14:tracePt t="110015" x="7258050" y="4921250"/>
          <p14:tracePt t="110022" x="7270750" y="4921250"/>
          <p14:tracePt t="110030" x="7289800" y="4914900"/>
          <p14:tracePt t="110041" x="7302500" y="4914900"/>
          <p14:tracePt t="110058" x="7327900" y="4914900"/>
          <p14:tracePt t="110074" x="7353300" y="4902200"/>
          <p14:tracePt t="110090" x="7391400" y="4889500"/>
          <p14:tracePt t="110108" x="7410450" y="4876800"/>
          <p14:tracePt t="110124" x="7416800" y="4870450"/>
          <p14:tracePt t="110141" x="7423150" y="4870450"/>
          <p14:tracePt t="110288" x="7429500" y="4870450"/>
          <p14:tracePt t="110312" x="7435850" y="4864100"/>
          <p14:tracePt t="110320" x="7442200" y="4857750"/>
          <p14:tracePt t="110328" x="7454900" y="4857750"/>
          <p14:tracePt t="110341" x="7461250" y="4851400"/>
          <p14:tracePt t="110358" x="7467600" y="4838700"/>
          <p14:tracePt t="110374" x="7473950" y="4832350"/>
          <p14:tracePt t="110391" x="7480300" y="4832350"/>
          <p14:tracePt t="110852" x="7480300" y="4838700"/>
          <p14:tracePt t="110860" x="7473950" y="4838700"/>
          <p14:tracePt t="110874" x="7467600" y="4845050"/>
          <p14:tracePt t="110890" x="7461250" y="4851400"/>
          <p14:tracePt t="110924" x="7454900" y="4851400"/>
          <p14:tracePt t="111300" x="7480300" y="4851400"/>
          <p14:tracePt t="111308" x="7505700" y="4845050"/>
          <p14:tracePt t="111316" x="7531100" y="4838700"/>
          <p14:tracePt t="111324" x="7543800" y="4832350"/>
          <p14:tracePt t="111340" x="7556500" y="4819650"/>
          <p14:tracePt t="111357" x="7569200" y="4813300"/>
          <p14:tracePt t="111373" x="7575550" y="4800600"/>
          <p14:tracePt t="111390" x="7588250" y="4800600"/>
          <p14:tracePt t="111407" x="7594600" y="4794250"/>
          <p14:tracePt t="111440" x="7600950" y="4787900"/>
          <p14:tracePt t="113527" x="7594600" y="4787900"/>
          <p14:tracePt t="113534" x="7594600" y="4794250"/>
          <p14:tracePt t="113542" x="7569200" y="4794250"/>
          <p14:tracePt t="113555" x="7550150" y="4800600"/>
          <p14:tracePt t="113571" x="7486650" y="4806950"/>
          <p14:tracePt t="113588" x="7473950" y="4806950"/>
          <p14:tracePt t="113604" x="7461250" y="4813300"/>
          <p14:tracePt t="113621" x="7454900" y="4813300"/>
          <p14:tracePt t="113637" x="7448550" y="4819650"/>
          <p14:tracePt t="113654" x="7435850" y="4826000"/>
          <p14:tracePt t="113671" x="7429500" y="4832350"/>
          <p14:tracePt t="113688" x="7416800" y="4838700"/>
          <p14:tracePt t="113704" x="7410450" y="4838700"/>
          <p14:tracePt t="113721" x="7372350" y="4838700"/>
          <p14:tracePt t="113738" x="7327900" y="4838700"/>
          <p14:tracePt t="113754" x="7289800" y="4838700"/>
          <p14:tracePt t="113771" x="7283450" y="4838700"/>
          <p14:tracePt t="113788" x="7270750" y="4838700"/>
          <p14:tracePt t="113804" x="7264400" y="4838700"/>
          <p14:tracePt t="113821" x="7251700" y="4838700"/>
          <p14:tracePt t="113854" x="7245350" y="4838700"/>
          <p14:tracePt t="114740" x="7226300" y="4845050"/>
          <p14:tracePt t="114748" x="7200900" y="4851400"/>
          <p14:tracePt t="114757" x="7175500" y="4857750"/>
          <p14:tracePt t="114770" x="7150100" y="4870450"/>
          <p14:tracePt t="114787" x="6985000" y="4946650"/>
          <p14:tracePt t="114804" x="6781800" y="5022850"/>
          <p14:tracePt t="114820" x="6381750" y="5156200"/>
          <p14:tracePt t="114837" x="5975350" y="5334000"/>
          <p14:tracePt t="114854" x="5670550" y="5486400"/>
          <p14:tracePt t="114870" x="5403850" y="5575300"/>
          <p14:tracePt t="114886" x="5156200" y="5695950"/>
          <p14:tracePt t="114903" x="4953000" y="5772150"/>
          <p14:tracePt t="114920" x="4667250" y="5854700"/>
          <p14:tracePt t="114937" x="4095750" y="5975350"/>
          <p14:tracePt t="114954" x="3670300" y="6007100"/>
          <p14:tracePt t="114970" x="3263900" y="6007100"/>
          <p14:tracePt t="114987" x="2851150" y="6007100"/>
          <p14:tracePt t="115004" x="2559050" y="6019800"/>
          <p14:tracePt t="115020" x="2368550" y="6032500"/>
          <p14:tracePt t="115037" x="2178050" y="6032500"/>
          <p14:tracePt t="115053" x="2000250" y="6032500"/>
          <p14:tracePt t="115070" x="1911350" y="6032500"/>
          <p14:tracePt t="115087" x="1835150" y="6032500"/>
          <p14:tracePt t="115103" x="1746250" y="6051550"/>
          <p14:tracePt t="115120" x="1676400" y="6057900"/>
          <p14:tracePt t="115137" x="1600200" y="6070600"/>
          <p14:tracePt t="115153" x="1524000" y="6083300"/>
          <p14:tracePt t="115170" x="1441450" y="6089650"/>
          <p14:tracePt t="115186" x="1384300" y="6089650"/>
          <p14:tracePt t="115203" x="1320800" y="6083300"/>
          <p14:tracePt t="115219" x="1314450" y="6089650"/>
          <p14:tracePt t="115236" x="1301750" y="6089650"/>
          <p14:tracePt t="115253" x="1295400" y="6089650"/>
          <p14:tracePt t="115690" x="1301750" y="6089650"/>
          <p14:tracePt t="116692" x="1314450" y="6089650"/>
          <p14:tracePt t="116700" x="1333500" y="6089650"/>
          <p14:tracePt t="116708" x="1346200" y="6096000"/>
          <p14:tracePt t="116724" x="1352550" y="6096000"/>
          <p14:tracePt t="116802" x="1365250" y="6096000"/>
          <p14:tracePt t="116810" x="1390650" y="6096000"/>
          <p14:tracePt t="116819" x="1416050" y="6096000"/>
          <p14:tracePt t="116835" x="1473200" y="6089650"/>
          <p14:tracePt t="116852" x="1524000" y="6089650"/>
          <p14:tracePt t="116868" x="1536700" y="6089650"/>
          <p14:tracePt t="116885" x="1543050" y="6089650"/>
          <p14:tracePt t="117892" x="1549400" y="6089650"/>
          <p14:tracePt t="117900" x="1562100" y="6089650"/>
          <p14:tracePt t="117908" x="1574800" y="6096000"/>
          <p14:tracePt t="117917" x="1587500" y="6096000"/>
          <p14:tracePt t="117934" x="1593850" y="6102350"/>
          <p14:tracePt t="117951" x="1619250" y="6102350"/>
          <p14:tracePt t="117967" x="1644650" y="6108700"/>
          <p14:tracePt t="117984" x="1670050" y="6115050"/>
          <p14:tracePt t="118000" x="1701800" y="6115050"/>
          <p14:tracePt t="118017" x="1752600" y="6115050"/>
          <p14:tracePt t="118034" x="1797050" y="6115050"/>
          <p14:tracePt t="118051" x="1828800" y="6115050"/>
          <p14:tracePt t="118067" x="1847850" y="6115050"/>
          <p14:tracePt t="118084" x="1860550" y="6115050"/>
          <p14:tracePt t="118101" x="1873250" y="6115050"/>
          <p14:tracePt t="118117" x="1917700" y="6115050"/>
          <p14:tracePt t="118134" x="1955800" y="6115050"/>
          <p14:tracePt t="118151" x="2012950" y="6115050"/>
          <p14:tracePt t="118167" x="2063750" y="6121400"/>
          <p14:tracePt t="118184" x="2120900" y="6134100"/>
          <p14:tracePt t="118201" x="2171700" y="6140450"/>
          <p14:tracePt t="118217" x="2216150" y="6146800"/>
          <p14:tracePt t="118234" x="2254250" y="6146800"/>
          <p14:tracePt t="118251" x="2266950" y="6146800"/>
          <p14:tracePt t="118268" x="2286000" y="6146800"/>
          <p14:tracePt t="118284" x="2292350" y="6140450"/>
          <p14:tracePt t="118300" x="2292350" y="6134100"/>
          <p14:tracePt t="118317" x="2305050" y="6127750"/>
          <p14:tracePt t="118334" x="2311400" y="6121400"/>
          <p14:tracePt t="118350" x="2317750" y="6108700"/>
          <p14:tracePt t="118367" x="2336800" y="6102350"/>
          <p14:tracePt t="118384" x="2343150" y="6089650"/>
          <p14:tracePt t="118400" x="2355850" y="6076950"/>
          <p14:tracePt t="118417" x="2362200" y="6070600"/>
          <p14:tracePt t="118434" x="2368550" y="6057900"/>
          <p14:tracePt t="118450" x="2368550" y="6051550"/>
          <p14:tracePt t="118467" x="2374900" y="6045200"/>
          <p14:tracePt t="119334" x="2381250" y="6038850"/>
          <p14:tracePt t="119341" x="2387600" y="6038850"/>
          <p14:tracePt t="119358" x="2393950" y="6032500"/>
          <p14:tracePt t="119366" x="2406650" y="6026150"/>
          <p14:tracePt t="119383" x="2438400" y="5994400"/>
          <p14:tracePt t="119400" x="2463800" y="5969000"/>
          <p14:tracePt t="119416" x="2482850" y="5943600"/>
          <p14:tracePt t="119433" x="2489200" y="5930900"/>
          <p14:tracePt t="119450" x="2489200" y="5924550"/>
          <p14:tracePt t="119499" x="2482850" y="5937250"/>
          <p14:tracePt t="119514" x="2476500" y="5943600"/>
          <p14:tracePt t="119522" x="2470150" y="5949950"/>
          <p14:tracePt t="119533" x="2470150" y="5956300"/>
          <p14:tracePt t="119549" x="2470150" y="5975350"/>
          <p14:tracePt t="119566" x="2470150" y="6000750"/>
          <p14:tracePt t="119583" x="2470150" y="6019800"/>
          <p14:tracePt t="119685" x="2470150" y="6026150"/>
          <p14:tracePt t="119779" x="2482850" y="6032500"/>
          <p14:tracePt t="119788" x="2508250" y="6038850"/>
          <p14:tracePt t="119799" x="2527300" y="6038850"/>
          <p14:tracePt t="119815" x="2578100" y="6045200"/>
          <p14:tracePt t="119832" x="2609850" y="6045200"/>
          <p14:tracePt t="119849" x="2635250" y="6045200"/>
          <p14:tracePt t="119866" x="2647950" y="6045200"/>
          <p14:tracePt t="119900" x="2660650" y="6045200"/>
          <p14:tracePt t="119916" x="2673350" y="6045200"/>
          <p14:tracePt t="119932" x="2686050" y="6045200"/>
          <p14:tracePt t="119949" x="2692400" y="6045200"/>
          <p14:tracePt t="119966" x="2698750" y="6045200"/>
          <p14:tracePt t="119982" x="2705100" y="6038850"/>
          <p14:tracePt t="119999" x="2717800" y="6026150"/>
          <p14:tracePt t="120062" x="2724150" y="6019800"/>
          <p14:tracePt t="120078" x="2730500" y="6013450"/>
          <p14:tracePt t="120094" x="2736850" y="6007100"/>
          <p14:tracePt t="120102" x="2743200" y="6000750"/>
          <p14:tracePt t="120116" x="2743200" y="5994400"/>
          <p14:tracePt t="120132" x="2755900" y="5994400"/>
          <p14:tracePt t="120282" x="2762250" y="5994400"/>
          <p14:tracePt t="120290" x="2762250" y="5988050"/>
          <p14:tracePt t="120299" x="2768600" y="5981700"/>
          <p14:tracePt t="120316" x="2774950" y="5981700"/>
          <p14:tracePt t="120331" x="2787650" y="5949950"/>
          <p14:tracePt t="120348" x="2800350" y="5930900"/>
          <p14:tracePt t="120365" x="2806700" y="5918200"/>
          <p14:tracePt t="120382" x="2813050" y="5911850"/>
          <p14:tracePt t="120399" x="2819400" y="5905500"/>
          <p14:tracePt t="120415" x="2825750" y="5899150"/>
          <p14:tracePt t="120432" x="2825750" y="5892800"/>
          <p14:tracePt t="120448" x="2832100" y="5892800"/>
          <p14:tracePt t="120465" x="2832100" y="5886450"/>
          <p14:tracePt t="120482" x="2838450" y="5886450"/>
          <p14:tracePt t="120499" x="2838450" y="5880100"/>
          <p14:tracePt t="120515" x="2851150" y="5873750"/>
          <p14:tracePt t="120532" x="2851150" y="5861050"/>
          <p14:tracePt t="120548" x="2857500" y="5854700"/>
          <p14:tracePt t="120565" x="2863850" y="5848350"/>
          <p14:tracePt t="120620" x="2870200" y="5848350"/>
          <p14:tracePt t="120736" x="2870200" y="5867400"/>
          <p14:tracePt t="120744" x="2876550" y="5886450"/>
          <p14:tracePt t="120752" x="2876550" y="5905500"/>
          <p14:tracePt t="120765" x="2876550" y="5918200"/>
          <p14:tracePt t="120782" x="2876550" y="5930900"/>
          <p14:tracePt t="120798" x="2876550" y="5937250"/>
          <p14:tracePt t="120848" x="2876550" y="5943600"/>
          <p14:tracePt t="120963" x="2882900" y="5937250"/>
          <p14:tracePt t="120972" x="2889250" y="5937250"/>
          <p14:tracePt t="120981" x="2889250" y="5930900"/>
          <p14:tracePt t="120998" x="2901950" y="5918200"/>
          <p14:tracePt t="121015" x="2914650" y="5892800"/>
          <p14:tracePt t="121032" x="2921000" y="5880100"/>
          <p14:tracePt t="121048" x="2921000" y="5867400"/>
          <p14:tracePt t="121066" x="2927350" y="5861050"/>
          <p14:tracePt t="121146" x="2927350" y="5854700"/>
          <p14:tracePt t="121222" x="2933700" y="5854700"/>
          <p14:tracePt t="121278" x="2933700" y="5861050"/>
          <p14:tracePt t="121286" x="2933700" y="5880100"/>
          <p14:tracePt t="121300" x="2927350" y="5886450"/>
          <p14:tracePt t="121314" x="2921000" y="5892800"/>
          <p14:tracePt t="121331" x="2914650" y="5899150"/>
          <p14:tracePt t="121380" x="2908300" y="5899150"/>
          <p14:tracePt t="121590" x="2908300" y="5905500"/>
          <p14:tracePt t="121944" x="2908300" y="5911850"/>
          <p14:tracePt t="121952" x="2901950" y="5911850"/>
          <p14:tracePt t="121964" x="2895600" y="5918200"/>
          <p14:tracePt t="121981" x="2876550" y="5924550"/>
          <p14:tracePt t="121997" x="2863850" y="5930900"/>
          <p14:tracePt t="122014" x="2851150" y="5930900"/>
          <p14:tracePt t="122031" x="2838450" y="5937250"/>
          <p14:tracePt t="122047" x="2832100" y="5943600"/>
          <p14:tracePt t="122064" x="2819400" y="5943600"/>
          <p14:tracePt t="122081" x="2813050" y="5943600"/>
          <p14:tracePt t="122097" x="2800350" y="5949950"/>
          <p14:tracePt t="122114" x="2787650" y="5949950"/>
          <p14:tracePt t="122130" x="2774950" y="5949950"/>
          <p14:tracePt t="122147" x="2768600" y="5949950"/>
          <p14:tracePt t="122164" x="2768600" y="5956300"/>
          <p14:tracePt t="122226" x="2762250" y="5956300"/>
          <p14:tracePt t="122234" x="2755900" y="5943600"/>
          <p14:tracePt t="122247" x="2749550" y="5930900"/>
          <p14:tracePt t="122264" x="2743200" y="5899150"/>
          <p14:tracePt t="122280" x="2743200" y="5886450"/>
          <p14:tracePt t="122314" x="2743200" y="5880100"/>
          <p14:tracePt t="122414" x="2743200" y="5886450"/>
          <p14:tracePt t="122422" x="2743200" y="5905500"/>
          <p14:tracePt t="122431" x="2743200" y="5924550"/>
          <p14:tracePt t="122447" x="2743200" y="5949950"/>
          <p14:tracePt t="122464" x="2743200" y="5981700"/>
          <p14:tracePt t="122480" x="2743200" y="6000750"/>
          <p14:tracePt t="122497" x="2743200" y="6013450"/>
          <p14:tracePt t="122514" x="2743200" y="6019800"/>
          <p14:tracePt t="122530" x="2749550" y="6038850"/>
          <p14:tracePt t="122547" x="2755900" y="6057900"/>
          <p14:tracePt t="122627" x="2768600" y="6051550"/>
          <p14:tracePt t="122634" x="2787650" y="6026150"/>
          <p14:tracePt t="122647" x="2800350" y="6000750"/>
          <p14:tracePt t="122663" x="2832100" y="5861050"/>
          <p14:tracePt t="122680" x="2844800" y="5822950"/>
          <p14:tracePt t="122697" x="2851150" y="5816600"/>
          <p14:tracePt t="122947" x="2851150" y="5810250"/>
          <p14:tracePt t="122962" x="2857500" y="5810250"/>
          <p14:tracePt t="123010" x="2863850" y="5810250"/>
          <p14:tracePt t="123018" x="2876550" y="5822950"/>
          <p14:tracePt t="123030" x="2882900" y="5867400"/>
          <p14:tracePt t="123046" x="2895600" y="5918200"/>
          <p14:tracePt t="123064" x="2901950" y="5975350"/>
          <p14:tracePt t="123080" x="2889250" y="6013450"/>
          <p14:tracePt t="123096" x="2876550" y="6045200"/>
          <p14:tracePt t="123113" x="2863850" y="6083300"/>
          <p14:tracePt t="123130" x="2857500" y="6096000"/>
          <p14:tracePt t="123146" x="2857500" y="6102350"/>
          <p14:tracePt t="123427" x="2857500" y="6096000"/>
          <p14:tracePt t="123440" x="2857500" y="6076950"/>
          <p14:tracePt t="123449" x="2851150" y="6057900"/>
          <p14:tracePt t="123463" x="2838450" y="6026150"/>
          <p14:tracePt t="123479" x="2825750" y="5994400"/>
          <p14:tracePt t="123496" x="2806700" y="5969000"/>
          <p14:tracePt t="123513" x="2794000" y="5949950"/>
          <p14:tracePt t="123529" x="2794000" y="5943600"/>
          <p14:tracePt t="123546" x="2781300" y="5930900"/>
          <p14:tracePt t="123563" x="2774950" y="5918200"/>
          <p14:tracePt t="123579" x="2768600" y="5911850"/>
          <p14:tracePt t="123596" x="2762250" y="5899150"/>
          <p14:tracePt t="123613" x="2749550" y="5892800"/>
          <p14:tracePt t="123629" x="2711450" y="5880100"/>
          <p14:tracePt t="123646" x="2692400" y="5867400"/>
          <p14:tracePt t="123662" x="2679700" y="5854700"/>
          <p14:tracePt t="123730" x="2673350" y="5854700"/>
          <p14:tracePt t="123747" x="2667000" y="5854700"/>
          <p14:tracePt t="123864" x="2673350" y="5873750"/>
          <p14:tracePt t="123872" x="2692400" y="5899150"/>
          <p14:tracePt t="123880" x="2717800" y="5930900"/>
          <p14:tracePt t="123896" x="2736850" y="5969000"/>
          <p14:tracePt t="123912" x="2755900" y="6007100"/>
          <p14:tracePt t="123929" x="2762250" y="6032500"/>
          <p14:tracePt t="123946" x="2768600" y="6070600"/>
          <p14:tracePt t="123962" x="2774950" y="6096000"/>
          <p14:tracePt t="123979" x="2781300" y="6127750"/>
          <p14:tracePt t="123995" x="2794000" y="6165850"/>
          <p14:tracePt t="124012" x="2800350" y="6197600"/>
          <p14:tracePt t="124029" x="2806700" y="6203950"/>
          <p14:tracePt t="124194" x="2813050" y="6203950"/>
          <p14:tracePt t="124200" x="2819400" y="6203950"/>
          <p14:tracePt t="124212" x="2819400" y="6197600"/>
          <p14:tracePt t="124228" x="2832100" y="6184900"/>
          <p14:tracePt t="124245" x="2838450" y="6165850"/>
          <p14:tracePt t="124262" x="2851150" y="6140450"/>
          <p14:tracePt t="124280" x="2857500" y="6127750"/>
          <p14:tracePt t="124295" x="2857500" y="6108700"/>
          <p14:tracePt t="124312" x="2870200" y="6083300"/>
          <p14:tracePt t="124328" x="2882900" y="6051550"/>
          <p14:tracePt t="124345" x="2895600" y="6026150"/>
          <p14:tracePt t="124362" x="2901950" y="6007100"/>
          <p14:tracePt t="124379" x="2908300" y="6000750"/>
          <p14:tracePt t="124395" x="2914650" y="5988050"/>
          <p14:tracePt t="124412" x="2921000" y="5975350"/>
          <p14:tracePt t="124429" x="2933700" y="5949950"/>
          <p14:tracePt t="124445" x="2946400" y="5911850"/>
          <p14:tracePt t="124462" x="2952750" y="5892800"/>
          <p14:tracePt t="124479" x="2952750" y="5886450"/>
          <p14:tracePt t="124553" x="2952750" y="5880100"/>
          <p14:tracePt t="124570" x="2959100" y="5873750"/>
          <p14:tracePt t="124579" x="2959100" y="5867400"/>
          <p14:tracePt t="124584" x="2965450" y="5867400"/>
          <p14:tracePt t="124664" x="2959100" y="5873750"/>
          <p14:tracePt t="124672" x="2959100" y="5880100"/>
          <p14:tracePt t="124679" x="2952750" y="5880100"/>
          <p14:tracePt t="124695" x="2946400" y="5886450"/>
          <p14:tracePt t="124712" x="2933700" y="5892800"/>
          <p14:tracePt t="124728" x="2927350" y="5899150"/>
          <p14:tracePt t="124745" x="2927350" y="5905500"/>
          <p14:tracePt t="124882" x="2927350" y="5911850"/>
          <p14:tracePt t="124890" x="2946400" y="5924550"/>
          <p14:tracePt t="124899" x="2971800" y="5937250"/>
          <p14:tracePt t="124911" x="2984500" y="5949950"/>
          <p14:tracePt t="124928" x="2997200" y="5956300"/>
          <p14:tracePt t="124945" x="3003550" y="5969000"/>
          <p14:tracePt t="125126" x="3009900" y="5969000"/>
          <p14:tracePt t="125159" x="3016250" y="5969000"/>
          <p14:tracePt t="125164" x="3022600" y="5969000"/>
          <p14:tracePt t="125178" x="3041650" y="5975350"/>
          <p14:tracePt t="125194" x="3079750" y="5981700"/>
          <p14:tracePt t="125211" x="3111500" y="5981700"/>
          <p14:tracePt t="125228" x="3130550" y="5981700"/>
          <p14:tracePt t="125832" x="3168650" y="5981700"/>
          <p14:tracePt t="125840" x="3251200" y="5994400"/>
          <p14:tracePt t="125845" x="3359150" y="6013450"/>
          <p14:tracePt t="125860" x="3479800" y="6032500"/>
          <p14:tracePt t="125877" x="3873500" y="6115050"/>
          <p14:tracePt t="125894" x="4051300" y="6172200"/>
          <p14:tracePt t="125911" x="4114800" y="6203950"/>
          <p14:tracePt t="125927" x="4133850" y="6242050"/>
          <p14:tracePt t="125944" x="4127500" y="6267450"/>
          <p14:tracePt t="125961" x="4127500" y="6273800"/>
          <p14:tracePt t="126262" x="4127500" y="6267450"/>
          <p14:tracePt t="126270" x="4127500" y="6261100"/>
          <p14:tracePt t="126279" x="4121150" y="6261100"/>
          <p14:tracePt t="126294" x="4114800" y="6248400"/>
          <p14:tracePt t="126310" x="4114800" y="6242050"/>
          <p14:tracePt t="126327" x="4114800" y="6229350"/>
          <p14:tracePt t="126343" x="4108450" y="6223000"/>
          <p14:tracePt t="126360" x="4108450" y="6210300"/>
          <p14:tracePt t="126377" x="4108450" y="6203950"/>
          <p14:tracePt t="126393" x="4108450" y="6197600"/>
          <p14:tracePt t="126410" x="4108450" y="6184900"/>
          <p14:tracePt t="126427" x="4108450" y="6172200"/>
          <p14:tracePt t="126443" x="4108450" y="6165850"/>
          <p14:tracePt t="126460" x="4114800" y="6153150"/>
          <p14:tracePt t="126477" x="4121150" y="6146800"/>
          <p14:tracePt t="126493" x="4127500" y="6140450"/>
          <p14:tracePt t="126509" x="4140200" y="6134100"/>
          <p14:tracePt t="126527" x="4140200" y="6121400"/>
          <p14:tracePt t="126543" x="4152900" y="6108700"/>
          <p14:tracePt t="126560" x="4152900" y="6102350"/>
          <p14:tracePt t="126577" x="4159250" y="6096000"/>
          <p14:tracePt t="126593" x="4171950" y="6089650"/>
          <p14:tracePt t="126610" x="4178300" y="6089650"/>
          <p14:tracePt t="126627" x="4184650" y="6083300"/>
          <p14:tracePt t="126643" x="4197350" y="6076950"/>
          <p14:tracePt t="126660" x="4210050" y="6070600"/>
          <p14:tracePt t="126677" x="4241800" y="6070600"/>
          <p14:tracePt t="126693" x="4286250" y="6064250"/>
          <p14:tracePt t="126710" x="4324350" y="6064250"/>
          <p14:tracePt t="126726" x="4337050" y="6064250"/>
          <p14:tracePt t="126743" x="4368800" y="6064250"/>
          <p14:tracePt t="126760" x="4419600" y="6064250"/>
          <p14:tracePt t="126776" x="4470400" y="6064250"/>
          <p14:tracePt t="126793" x="4527550" y="6064250"/>
          <p14:tracePt t="126809" x="4597400" y="6057900"/>
          <p14:tracePt t="126826" x="4641850" y="6045200"/>
          <p14:tracePt t="126843" x="4673600" y="6045200"/>
          <p14:tracePt t="126860" x="4705350" y="6045200"/>
          <p14:tracePt t="126876" x="4718050" y="6045200"/>
          <p14:tracePt t="126893" x="4743450" y="6045200"/>
          <p14:tracePt t="126910" x="4787900" y="6045200"/>
          <p14:tracePt t="126926" x="4826000" y="6045200"/>
          <p14:tracePt t="126943" x="4864100" y="6045200"/>
          <p14:tracePt t="126959" x="4870450" y="6045200"/>
          <p14:tracePt t="127124" x="4889500" y="6045200"/>
          <p14:tracePt t="127132" x="4908550" y="6045200"/>
          <p14:tracePt t="127143" x="4927600" y="6051550"/>
          <p14:tracePt t="127159" x="4972050" y="6064250"/>
          <p14:tracePt t="127176" x="5022850" y="6076950"/>
          <p14:tracePt t="127193" x="5105400" y="6096000"/>
          <p14:tracePt t="127209" x="5156200" y="6108700"/>
          <p14:tracePt t="127226" x="5194300" y="6121400"/>
          <p14:tracePt t="127243" x="5251450" y="6134100"/>
          <p14:tracePt t="127259" x="5308600" y="6140450"/>
          <p14:tracePt t="127276" x="5365750" y="6153150"/>
          <p14:tracePt t="127293" x="5416550" y="6153150"/>
          <p14:tracePt t="127309" x="5448300" y="6153150"/>
          <p14:tracePt t="127325" x="5486400" y="6153150"/>
          <p14:tracePt t="127342" x="5524500" y="6153150"/>
          <p14:tracePt t="127344" x="5543550" y="6153150"/>
          <p14:tracePt t="127359" x="5568950" y="6146800"/>
          <p14:tracePt t="127376" x="5600700" y="6140450"/>
          <p14:tracePt t="127393" x="5607050" y="6140450"/>
          <p14:tracePt t="127409" x="5613400" y="6140450"/>
          <p14:tracePt t="127426" x="5626100" y="6140450"/>
          <p14:tracePt t="127443" x="5632450" y="6140450"/>
          <p14:tracePt t="127459" x="5645150" y="6140450"/>
          <p14:tracePt t="127475" x="5664200" y="6134100"/>
          <p14:tracePt t="127492" x="5670550" y="6127750"/>
          <p14:tracePt t="127509" x="5683250" y="6121400"/>
          <p14:tracePt t="127526" x="5695950" y="6115050"/>
          <p14:tracePt t="127543" x="5702300" y="6108700"/>
          <p14:tracePt t="127559" x="5715000" y="6108700"/>
          <p14:tracePt t="127576" x="5727700" y="6108700"/>
          <p14:tracePt t="127593" x="5759450" y="6096000"/>
          <p14:tracePt t="127609" x="5816600" y="6076950"/>
          <p14:tracePt t="127626" x="5842000" y="6064250"/>
          <p14:tracePt t="127643" x="5867400" y="6057900"/>
          <p14:tracePt t="127659" x="5880100" y="6051550"/>
          <p14:tracePt t="127676" x="5886450" y="6045200"/>
          <p14:tracePt t="127692" x="5911850" y="6038850"/>
          <p14:tracePt t="127709" x="5943600" y="6038850"/>
          <p14:tracePt t="127726" x="5969000" y="6032500"/>
          <p14:tracePt t="127742" x="6007100" y="6026150"/>
          <p14:tracePt t="127759" x="6057900" y="6019800"/>
          <p14:tracePt t="127776" x="6089650" y="6019800"/>
          <p14:tracePt t="127792" x="6102350" y="6019800"/>
          <p14:tracePt t="127809" x="6127750" y="6013450"/>
          <p14:tracePt t="127826" x="6165850" y="6013450"/>
          <p14:tracePt t="127842" x="6191250" y="6013450"/>
          <p14:tracePt t="127846" x="6210300" y="6013450"/>
          <p14:tracePt t="127859" x="6235700" y="6007100"/>
          <p14:tracePt t="127875" x="6254750" y="6007100"/>
          <p14:tracePt t="127892" x="6267450" y="6007100"/>
          <p14:tracePt t="127986" x="6273800" y="6007100"/>
          <p14:tracePt t="128121" x="6280150" y="6007100"/>
          <p14:tracePt t="128455" x="6292850" y="6013450"/>
          <p14:tracePt t="128464" x="6311900" y="6019800"/>
          <p14:tracePt t="128475" x="6330950" y="6026150"/>
          <p14:tracePt t="128492" x="6350000" y="6026150"/>
          <p14:tracePt t="128508" x="6362700" y="6032500"/>
          <p14:tracePt t="128525" x="6375400" y="6038850"/>
          <p14:tracePt t="128542" x="6381750" y="6038850"/>
          <p14:tracePt t="128676" x="6388100" y="6038850"/>
          <p14:tracePt t="128692" x="6394450" y="6038850"/>
          <p14:tracePt t="128701" x="6394450" y="6045200"/>
          <p14:tracePt t="129704" x="6394450" y="6051550"/>
          <p14:tracePt t="129711" x="6394450" y="6057900"/>
          <p14:tracePt t="129726" x="6388100" y="6057900"/>
          <p14:tracePt t="129741" x="6388100" y="6064250"/>
          <p14:tracePt t="129757" x="6375400" y="6070600"/>
          <p14:tracePt t="129774" x="6369050" y="6070600"/>
          <p14:tracePt t="129791" x="6369050" y="6076950"/>
          <p14:tracePt t="129807" x="6362700" y="6076950"/>
          <p14:tracePt t="129824" x="6362700" y="6083300"/>
          <p14:tracePt t="129840" x="6356350" y="6083300"/>
          <p14:tracePt t="131201" x="6350000" y="6076950"/>
          <p14:tracePt t="131208" x="6350000" y="6064250"/>
          <p14:tracePt t="131216" x="6343650" y="6045200"/>
          <p14:tracePt t="131224" x="6330950" y="6038850"/>
          <p14:tracePt t="131239" x="6299200" y="6026150"/>
          <p14:tracePt t="131256" x="6261100" y="6007100"/>
          <p14:tracePt t="131273" x="6210300" y="5994400"/>
          <p14:tracePt t="131289" x="6159500" y="5969000"/>
          <p14:tracePt t="131306" x="6115050" y="5949950"/>
          <p14:tracePt t="131323" x="6089650" y="5943600"/>
          <p14:tracePt t="131340" x="6076950" y="5937250"/>
          <p14:tracePt t="131356" x="6064250" y="5930900"/>
          <p14:tracePt t="131372" x="6057900" y="5924550"/>
          <p14:tracePt t="131390" x="6032500" y="5918200"/>
          <p14:tracePt t="131406" x="5994400" y="5899150"/>
          <p14:tracePt t="131422" x="5949950" y="5880100"/>
          <p14:tracePt t="131439" x="5899150" y="5861050"/>
          <p14:tracePt t="131456" x="5861050" y="5842000"/>
          <p14:tracePt t="131472" x="5810250" y="5816600"/>
          <p14:tracePt t="131490" x="5727700" y="5772150"/>
          <p14:tracePt t="131506" x="5683250" y="5734050"/>
          <p14:tracePt t="131522" x="5645150" y="5702300"/>
          <p14:tracePt t="131539" x="5607050" y="5683250"/>
          <p14:tracePt t="131556" x="5594350" y="5676900"/>
          <p14:tracePt t="131572" x="5588000" y="5670550"/>
          <p14:tracePt t="131625" x="5581650" y="5670550"/>
          <p14:tracePt t="131671" x="5575300" y="5664200"/>
          <p14:tracePt t="131701" x="5568950" y="5657850"/>
          <p14:tracePt t="131711" x="5562600" y="5651500"/>
          <p14:tracePt t="131725" x="5562600" y="5645150"/>
          <p14:tracePt t="131781" x="5556250" y="5645150"/>
          <p14:tracePt t="131803" x="5549900" y="5645150"/>
          <p14:tracePt t="131820" x="5543550" y="5632450"/>
          <p14:tracePt t="131825" x="5543550" y="5626100"/>
          <p14:tracePt t="131984" x="5537200" y="5626100"/>
          <p14:tracePt t="132016" x="5530850" y="5619750"/>
          <p14:tracePt t="132022" x="5524500" y="5613400"/>
          <p14:tracePt t="132038" x="5524500" y="5607050"/>
          <p14:tracePt t="132111" x="5518150" y="5607050"/>
          <p14:tracePt t="132131" x="5511800" y="5600700"/>
          <p14:tracePt t="132148" x="5511800" y="5594350"/>
          <p14:tracePt t="132156" x="5505450" y="5594350"/>
          <p14:tracePt t="132164" x="5505450" y="5588000"/>
          <p14:tracePt t="132172" x="5499100" y="5588000"/>
          <p14:tracePt t="132407" x="5492750" y="5581650"/>
          <p14:tracePt t="132431" x="5486400" y="5575300"/>
          <p14:tracePt t="132651" x="5480050" y="5568950"/>
          <p14:tracePt t="132665" x="5480050" y="5562600"/>
          <p14:tracePt t="132682" x="5473700" y="5562600"/>
          <p14:tracePt t="133386" x="5473700" y="5556250"/>
          <p14:tracePt t="133418" x="5473700" y="5549900"/>
          <p14:tracePt t="133426" x="5480050" y="5549900"/>
          <p14:tracePt t="133504" x="5486400" y="5549900"/>
          <p14:tracePt t="134256" x="5556250" y="5549900"/>
          <p14:tracePt t="134264" x="5816600" y="5562600"/>
          <p14:tracePt t="134273" x="6159500" y="5575300"/>
          <p14:tracePt t="134287" x="6489700" y="5549900"/>
          <p14:tracePt t="134303" x="7346950" y="5327650"/>
          <p14:tracePt t="134320" x="7753350" y="5060950"/>
          <p14:tracePt t="134337" x="8216900" y="4635500"/>
          <p14:tracePt t="134353" x="8642350" y="4171950"/>
          <p14:tracePt t="134370" x="9093200" y="3530600"/>
          <p14:tracePt t="134705" x="9093200" y="95250"/>
          <p14:tracePt t="134713" x="9042400" y="25400"/>
          <p14:tracePt t="134721" x="8991600" y="0"/>
          <p14:tracePt t="134736" x="8915400" y="0"/>
          <p14:tracePt t="134753" x="8864600" y="0"/>
          <p14:tracePt t="134769" x="8845550" y="0"/>
          <p14:tracePt t="134786" x="8807450" y="0"/>
          <p14:tracePt t="134803" x="8775700" y="0"/>
          <p14:tracePt t="134820" x="8750300" y="0"/>
          <p14:tracePt t="134836" x="8737600" y="0"/>
          <p14:tracePt t="134853" x="8699500" y="0"/>
          <p14:tracePt t="134869" x="8597900" y="0"/>
          <p14:tracePt t="134886" x="8458200" y="0"/>
          <p14:tracePt t="134903" x="8343900" y="0"/>
          <p14:tracePt t="134919" x="8280400" y="0"/>
          <p14:tracePt t="134936" x="8261350" y="0"/>
          <p14:tracePt t="134978" x="8255000" y="6350"/>
          <p14:tracePt t="134987" x="8255000" y="12700"/>
          <p14:tracePt t="135003" x="8242300" y="31750"/>
          <p14:tracePt t="135019" x="8229600" y="69850"/>
          <p14:tracePt t="135036" x="8223250" y="114300"/>
          <p14:tracePt t="135053" x="8229600" y="203200"/>
          <p14:tracePt t="135069" x="8261350" y="355600"/>
          <p14:tracePt t="135086" x="8312150" y="520700"/>
          <p14:tracePt t="135103" x="8369300" y="736600"/>
          <p14:tracePt t="135119" x="8401050" y="965200"/>
          <p14:tracePt t="135136" x="8401050" y="1009650"/>
          <p14:tracePt t="135152" x="8407400" y="1028700"/>
          <p14:tracePt t="135169" x="8407400" y="1035050"/>
          <p14:tracePt t="135186" x="8407400" y="1041400"/>
          <p14:tracePt t="135202" x="8407400" y="1047750"/>
          <p14:tracePt t="135219" x="8413750" y="1079500"/>
          <p14:tracePt t="135236" x="8413750" y="1104900"/>
          <p14:tracePt t="135253" x="8420100" y="1123950"/>
          <p14:tracePt t="135269" x="8426450" y="1136650"/>
          <p14:tracePt t="135286" x="8432800" y="1155700"/>
          <p14:tracePt t="135302" x="8445500" y="1187450"/>
          <p14:tracePt t="135319" x="8451850" y="1212850"/>
          <p14:tracePt t="135336" x="8458200" y="1225550"/>
          <p14:tracePt t="135550" x="8458200" y="1219200"/>
          <p14:tracePt t="135558" x="8451850" y="1206500"/>
          <p14:tracePt t="135569" x="8445500" y="1187450"/>
          <p14:tracePt t="135585" x="8439150" y="1162050"/>
          <p14:tracePt t="135602" x="8432800" y="1136650"/>
          <p14:tracePt t="135619" x="8432800" y="1130300"/>
          <p14:tracePt t="135635" x="8432800" y="1117600"/>
          <p14:tracePt t="135652" x="8426450" y="1104900"/>
          <p14:tracePt t="135685" x="8426450" y="1092200"/>
          <p14:tracePt t="135702" x="8432800" y="1092200"/>
          <p14:tracePt t="135719" x="8439150" y="1079500"/>
          <p14:tracePt t="135735" x="8451850" y="1073150"/>
          <p14:tracePt t="135752" x="8458200" y="1066800"/>
          <p14:tracePt t="135768" x="8470900" y="1060450"/>
          <p14:tracePt t="135785" x="8515350" y="1066800"/>
          <p14:tracePt t="135802" x="8566150" y="1079500"/>
          <p14:tracePt t="135819" x="8616950" y="1092200"/>
          <p14:tracePt t="135835" x="8693150" y="1098550"/>
          <p14:tracePt t="135852" x="8731250" y="1098550"/>
          <p14:tracePt t="135869" x="8769350" y="1098550"/>
          <p14:tracePt t="135885" x="8775700" y="1098550"/>
          <p14:tracePt t="135902" x="8788400" y="1098550"/>
          <p14:tracePt t="135988" x="8794750" y="1104900"/>
          <p14:tracePt t="136004" x="8813800" y="1117600"/>
          <p14:tracePt t="136012" x="8820150" y="1123950"/>
          <p14:tracePt t="136020" x="8832850" y="1143000"/>
          <p14:tracePt t="136035" x="8845550" y="1174750"/>
          <p14:tracePt t="136052" x="8864600" y="1212850"/>
          <p14:tracePt t="136068" x="8877300" y="1250950"/>
          <p14:tracePt t="136085" x="8883650" y="1282700"/>
          <p14:tracePt t="136102" x="8890000" y="1308100"/>
          <p14:tracePt t="136118" x="8890000" y="1320800"/>
          <p14:tracePt t="136135" x="8890000" y="1327150"/>
          <p14:tracePt t="136152" x="8890000" y="1339850"/>
          <p14:tracePt t="136168" x="8890000" y="1358900"/>
          <p14:tracePt t="136185" x="8890000" y="1371600"/>
          <p14:tracePt t="136202" x="8883650" y="1377950"/>
          <p14:tracePt t="136218" x="8877300" y="1390650"/>
          <p14:tracePt t="136235" x="8864600" y="1397000"/>
          <p14:tracePt t="136252" x="8851900" y="1409700"/>
          <p14:tracePt t="136268" x="8845550" y="1416050"/>
          <p14:tracePt t="136285" x="8826500" y="1435100"/>
          <p14:tracePt t="136301" x="8820150" y="1441450"/>
          <p14:tracePt t="136318" x="8813800" y="1454150"/>
          <p14:tracePt t="136335" x="8801100" y="1460500"/>
          <p14:tracePt t="136351" x="8788400" y="1479550"/>
          <p14:tracePt t="136368" x="8769350" y="1485900"/>
          <p14:tracePt t="136384" x="8763000" y="1498600"/>
          <p14:tracePt t="136401" x="8750300" y="1504950"/>
          <p14:tracePt t="136417" x="8743950" y="1517650"/>
          <p14:tracePt t="136434" x="8737600" y="1517650"/>
          <p14:tracePt t="136451" x="8718550" y="1530350"/>
          <p14:tracePt t="136467" x="8705850" y="1536700"/>
          <p14:tracePt t="136484" x="8699500" y="1536700"/>
          <p14:tracePt t="136501" x="8693150" y="1536700"/>
          <p14:tracePt t="136517" x="8686800" y="1536700"/>
          <p14:tracePt t="136534" x="8680450" y="1536700"/>
          <p14:tracePt t="136551" x="8674100" y="1536700"/>
          <p14:tracePt t="136568" x="8642350" y="1536700"/>
          <p14:tracePt t="136584" x="8623300" y="1536700"/>
          <p14:tracePt t="136601" x="8591550" y="1536700"/>
          <p14:tracePt t="136618" x="8578850" y="1536700"/>
          <p14:tracePt t="136635" x="8572500" y="1536700"/>
          <p14:tracePt t="136651" x="8559800" y="1536700"/>
          <p14:tracePt t="136668" x="8553450" y="1536700"/>
          <p14:tracePt t="136684" x="8540750" y="1536700"/>
          <p14:tracePt t="136702" x="8515350" y="1536700"/>
          <p14:tracePt t="136718" x="8496300" y="1536700"/>
          <p14:tracePt t="136734" x="8470900" y="1536700"/>
          <p14:tracePt t="136751" x="8464550" y="1536700"/>
          <p14:tracePt t="136768" x="8445500" y="1536700"/>
          <p14:tracePt t="136784" x="8426450" y="1536700"/>
          <p14:tracePt t="136801" x="8413750" y="1536700"/>
          <p14:tracePt t="136818" x="8382000" y="1536700"/>
          <p14:tracePt t="136834" x="8356600" y="1524000"/>
          <p14:tracePt t="136851" x="8312150" y="1504950"/>
          <p14:tracePt t="136867" x="8299450" y="1498600"/>
          <p14:tracePt t="136884" x="8293100" y="1492250"/>
          <p14:tracePt t="136901" x="8286750" y="1492250"/>
          <p14:tracePt t="136984" x="8286750" y="1485900"/>
          <p14:tracePt t="137000" x="8280400" y="1479550"/>
          <p14:tracePt t="137008" x="8274050" y="1466850"/>
          <p14:tracePt t="137017" x="8274050" y="1454150"/>
          <p14:tracePt t="137034" x="8261350" y="1441450"/>
          <p14:tracePt t="137051" x="8255000" y="1435100"/>
          <p14:tracePt t="137068" x="8255000" y="1422400"/>
          <p14:tracePt t="137084" x="8255000" y="1416050"/>
          <p14:tracePt t="137102" x="8248650" y="1397000"/>
          <p14:tracePt t="137117" x="8235950" y="1377950"/>
          <p14:tracePt t="137134" x="8223250" y="1333500"/>
          <p14:tracePt t="137151" x="8216900" y="1301750"/>
          <p14:tracePt t="137167" x="8216900" y="1270000"/>
          <p14:tracePt t="137184" x="8210550" y="1244600"/>
          <p14:tracePt t="137200" x="8210550" y="1225550"/>
          <p14:tracePt t="137217" x="8210550" y="1206500"/>
          <p14:tracePt t="137234" x="8210550" y="1187450"/>
          <p14:tracePt t="137251" x="8210550" y="1181100"/>
          <p14:tracePt t="137267" x="8210550" y="1174750"/>
          <p14:tracePt t="137284" x="8210550" y="1155700"/>
          <p14:tracePt t="137302" x="8223250" y="1149350"/>
          <p14:tracePt t="137317" x="8223250" y="1136650"/>
          <p14:tracePt t="137334" x="8235950" y="1123950"/>
          <p14:tracePt t="137351" x="8242300" y="1111250"/>
          <p14:tracePt t="137354" x="8248650" y="1104900"/>
          <p14:tracePt t="137368" x="8255000" y="1092200"/>
          <p14:tracePt t="137384" x="8267700" y="1085850"/>
          <p14:tracePt t="137401" x="8274050" y="1073150"/>
          <p14:tracePt t="137417" x="8286750" y="1066800"/>
          <p14:tracePt t="137434" x="8293100" y="1054100"/>
          <p14:tracePt t="137451" x="8299450" y="1054100"/>
          <p14:tracePt t="137467" x="8312150" y="1047750"/>
          <p14:tracePt t="137484" x="8324850" y="1041400"/>
          <p14:tracePt t="137501" x="8337550" y="1041400"/>
          <p14:tracePt t="137517" x="8375650" y="1041400"/>
          <p14:tracePt t="137534" x="8413750" y="1041400"/>
          <p14:tracePt t="137551" x="8445500" y="1035050"/>
          <p14:tracePt t="137567" x="8477250" y="1035050"/>
          <p14:tracePt t="137584" x="8502650" y="1035050"/>
          <p14:tracePt t="137600" x="8534400" y="1035050"/>
          <p14:tracePt t="137617" x="8572500" y="1035050"/>
          <p14:tracePt t="137634" x="8591550" y="1041400"/>
          <p14:tracePt t="137650" x="8616950" y="1047750"/>
          <p14:tracePt t="137667" x="8636000" y="1054100"/>
          <p14:tracePt t="137684" x="8661400" y="1060450"/>
          <p14:tracePt t="137700" x="8674100" y="1066800"/>
          <p14:tracePt t="137717" x="8693150" y="1079500"/>
          <p14:tracePt t="137734" x="8712200" y="1085850"/>
          <p14:tracePt t="137750" x="8731250" y="1092200"/>
          <p14:tracePt t="137767" x="8737600" y="1098550"/>
          <p14:tracePt t="137784" x="8743950" y="1098550"/>
          <p14:tracePt t="137800" x="8756650" y="1104900"/>
          <p14:tracePt t="137817" x="8763000" y="1111250"/>
          <p14:tracePt t="137833" x="8775700" y="1117600"/>
          <p14:tracePt t="137886" x="8775700" y="1123950"/>
          <p14:tracePt t="137903" x="8788400" y="1130300"/>
          <p14:tracePt t="137908" x="8794750" y="1136650"/>
          <p14:tracePt t="137917" x="8794750" y="1143000"/>
          <p14:tracePt t="137933" x="8801100" y="1155700"/>
          <p14:tracePt t="137950" x="8813800" y="1162050"/>
          <p14:tracePt t="137967" x="8813800" y="1174750"/>
          <p14:tracePt t="137983" x="8826500" y="1181100"/>
          <p14:tracePt t="138000" x="8832850" y="1193800"/>
          <p14:tracePt t="138017" x="8839200" y="1206500"/>
          <p14:tracePt t="138033" x="8851900" y="1225550"/>
          <p14:tracePt t="138050" x="8851900" y="1231900"/>
          <p14:tracePt t="138067" x="8858250" y="1238250"/>
          <p14:tracePt t="138083" x="8858250" y="1257300"/>
          <p14:tracePt t="138100" x="8858250" y="1276350"/>
          <p14:tracePt t="138117" x="8864600" y="1295400"/>
          <p14:tracePt t="138133" x="8864600" y="1320800"/>
          <p14:tracePt t="138150" x="8864600" y="1339850"/>
          <p14:tracePt t="138166" x="8864600" y="1352550"/>
          <p14:tracePt t="138183" x="8851900" y="1384300"/>
          <p14:tracePt t="138200" x="8845550" y="1416050"/>
          <p14:tracePt t="138217" x="8839200" y="1454150"/>
          <p14:tracePt t="138233" x="8826500" y="1485900"/>
          <p14:tracePt t="138250" x="8813800" y="1524000"/>
          <p14:tracePt t="138266" x="8794750" y="1549400"/>
          <p14:tracePt t="138283" x="8769350" y="1581150"/>
          <p14:tracePt t="138300" x="8750300" y="1587500"/>
          <p14:tracePt t="138316" x="8724900" y="1600200"/>
          <p14:tracePt t="138333" x="8693150" y="1612900"/>
          <p14:tracePt t="138350" x="8642350" y="1625600"/>
          <p14:tracePt t="138366" x="8591550" y="1631950"/>
          <p14:tracePt t="138383" x="8559800" y="1638300"/>
          <p14:tracePt t="138400" x="8528050" y="1651000"/>
          <p14:tracePt t="138416" x="8515350" y="1651000"/>
          <p14:tracePt t="138433" x="8470900" y="1651000"/>
          <p14:tracePt t="138450" x="8439150" y="1644650"/>
          <p14:tracePt t="138466" x="8401050" y="1631950"/>
          <p14:tracePt t="138482" x="8382000" y="1625600"/>
          <p14:tracePt t="138499" x="8356600" y="1612900"/>
          <p14:tracePt t="138516" x="8343900" y="1606550"/>
          <p14:tracePt t="138532" x="8331200" y="1593850"/>
          <p14:tracePt t="138550" x="8318500" y="1587500"/>
          <p14:tracePt t="138566" x="8299450" y="1581150"/>
          <p14:tracePt t="138583" x="8286750" y="1574800"/>
          <p14:tracePt t="138600" x="8280400" y="1574800"/>
          <p14:tracePt t="138616" x="8274050" y="1568450"/>
          <p14:tracePt t="138633" x="8267700" y="1568450"/>
          <p14:tracePt t="138649" x="8261350" y="1562100"/>
          <p14:tracePt t="138666" x="8255000" y="1555750"/>
          <p14:tracePt t="138683" x="8248650" y="1543050"/>
          <p14:tracePt t="138699" x="8235950" y="1530350"/>
          <p14:tracePt t="138716" x="8229600" y="1498600"/>
          <p14:tracePt t="138733" x="8216900" y="1466850"/>
          <p14:tracePt t="138749" x="8204200" y="1422400"/>
          <p14:tracePt t="138766" x="8191500" y="1377950"/>
          <p14:tracePt t="138783" x="8178800" y="1333500"/>
          <p14:tracePt t="138799" x="8172450" y="1314450"/>
          <p14:tracePt t="138816" x="8166100" y="1289050"/>
          <p14:tracePt t="138833" x="8166100" y="1276350"/>
          <p14:tracePt t="138849" x="8166100" y="1238250"/>
          <p14:tracePt t="138866" x="8159750" y="1206500"/>
          <p14:tracePt t="138883" x="8153400" y="1174750"/>
          <p14:tracePt t="138899" x="8147050" y="1149350"/>
          <p14:tracePt t="138916" x="8147050" y="1130300"/>
          <p14:tracePt t="138933" x="8147050" y="1117600"/>
          <p14:tracePt t="138950" x="8147050" y="1098550"/>
          <p14:tracePt t="138966" x="8147050" y="1085850"/>
          <p14:tracePt t="138982" x="8147050" y="1079500"/>
          <p14:tracePt t="138999" x="8147050" y="1073150"/>
          <p14:tracePt t="139016" x="8147050" y="1066800"/>
          <p14:tracePt t="139033" x="8159750" y="1054100"/>
          <p14:tracePt t="139049" x="8166100" y="1047750"/>
          <p14:tracePt t="139066" x="8178800" y="1028700"/>
          <p14:tracePt t="139083" x="8204200" y="1022350"/>
          <p14:tracePt t="139099" x="8255000" y="1003300"/>
          <p14:tracePt t="139116" x="8293100" y="996950"/>
          <p14:tracePt t="139132" x="8331200" y="996950"/>
          <p14:tracePt t="139149" x="8362950" y="990600"/>
          <p14:tracePt t="139166" x="8407400" y="990600"/>
          <p14:tracePt t="139182" x="8445500" y="990600"/>
          <p14:tracePt t="139199" x="8483600" y="996950"/>
          <p14:tracePt t="139216" x="8521700" y="1003300"/>
          <p14:tracePt t="139232" x="8566150" y="1022350"/>
          <p14:tracePt t="139249" x="8597900" y="1028700"/>
          <p14:tracePt t="139266" x="8623300" y="1035050"/>
          <p14:tracePt t="139282" x="8655050" y="1041400"/>
          <p14:tracePt t="139299" x="8680450" y="1047750"/>
          <p14:tracePt t="139316" x="8699500" y="1054100"/>
          <p14:tracePt t="139332" x="8712200" y="1060450"/>
          <p14:tracePt t="139349" x="8731250" y="1066800"/>
          <p14:tracePt t="139366" x="8750300" y="1073150"/>
          <p14:tracePt t="139383" x="8756650" y="1079500"/>
          <p14:tracePt t="139399" x="8769350" y="1079500"/>
          <p14:tracePt t="139415" x="8782050" y="1079500"/>
          <p14:tracePt t="139432" x="8788400" y="1079500"/>
          <p14:tracePt t="139449" x="8801100" y="1092200"/>
          <p14:tracePt t="139465" x="8807450" y="1098550"/>
          <p14:tracePt t="139482" x="8813800" y="1104900"/>
          <p14:tracePt t="139498" x="8820150" y="1104900"/>
          <p14:tracePt t="139538" x="8826500" y="1117600"/>
          <p14:tracePt t="139554" x="8832850" y="1123950"/>
          <p14:tracePt t="139562" x="8839200" y="1136650"/>
          <p14:tracePt t="139570" x="8845550" y="1149350"/>
          <p14:tracePt t="139582" x="8845550" y="1155700"/>
          <p14:tracePt t="139599" x="8858250" y="1187450"/>
          <p14:tracePt t="139615" x="8877300" y="1238250"/>
          <p14:tracePt t="139632" x="8883650" y="1263650"/>
          <p14:tracePt t="139649" x="8883650" y="1295400"/>
          <p14:tracePt t="139665" x="8883650" y="1301750"/>
          <p14:tracePt t="139682" x="8883650" y="1314450"/>
          <p14:tracePt t="139699" x="8877300" y="1327150"/>
          <p14:tracePt t="139715" x="8864600" y="1339850"/>
          <p14:tracePt t="139732" x="8851900" y="1365250"/>
          <p14:tracePt t="139749" x="8845550" y="1377950"/>
          <p14:tracePt t="139765" x="8832850" y="1397000"/>
          <p14:tracePt t="139782" x="8820150" y="1403350"/>
          <p14:tracePt t="139798" x="8813800" y="1416050"/>
          <p14:tracePt t="139815" x="8801100" y="1435100"/>
          <p14:tracePt t="139832" x="8794750" y="1441450"/>
          <p14:tracePt t="139848" x="8775700" y="1454150"/>
          <p14:tracePt t="139865" x="8750300" y="1460500"/>
          <p14:tracePt t="139869" x="8737600" y="1466850"/>
          <p14:tracePt t="139882" x="8724900" y="1473200"/>
          <p14:tracePt t="139898" x="8705850" y="1479550"/>
          <p14:tracePt t="139915" x="8674100" y="1492250"/>
          <p14:tracePt t="139932" x="8655050" y="1498600"/>
          <p14:tracePt t="139948" x="8648700" y="1504950"/>
          <p14:tracePt t="139965" x="8636000" y="1504950"/>
          <p14:tracePt t="139982" x="8629650" y="1504950"/>
          <p14:tracePt t="139998" x="8623300" y="1504950"/>
          <p14:tracePt t="140015" x="8610600" y="1504950"/>
          <p14:tracePt t="140032" x="8597900" y="1504950"/>
          <p14:tracePt t="140048" x="8585200" y="1504950"/>
          <p14:tracePt t="140065" x="8566150" y="1504950"/>
          <p14:tracePt t="140082" x="8534400" y="1504950"/>
          <p14:tracePt t="140098" x="8515350" y="1498600"/>
          <p14:tracePt t="140115" x="8502650" y="1498600"/>
          <p14:tracePt t="140132" x="8489950" y="1492250"/>
          <p14:tracePt t="140148" x="8477250" y="1492250"/>
          <p14:tracePt t="140165" x="8470900" y="1485900"/>
          <p14:tracePt t="140184" x="8464550" y="1479550"/>
          <p14:tracePt t="140198" x="8458200" y="1473200"/>
          <p14:tracePt t="140215" x="8439150" y="1473200"/>
          <p14:tracePt t="140231" x="8426450" y="1473200"/>
          <p14:tracePt t="140248" x="8420100" y="1466850"/>
          <p14:tracePt t="140265" x="8407400" y="1466850"/>
          <p14:tracePt t="140282" x="8401050" y="1460500"/>
          <p14:tracePt t="140298" x="8388350" y="1460500"/>
          <p14:tracePt t="140315" x="8382000" y="1460500"/>
          <p14:tracePt t="140331" x="8375650" y="1460500"/>
          <p14:tracePt t="140409" x="8369300" y="1460500"/>
          <p14:tracePt t="140478" x="8362950" y="1454150"/>
          <p14:tracePt t="140494" x="8356600" y="1447800"/>
          <p14:tracePt t="140588" x="8356600" y="1441450"/>
          <p14:tracePt t="140604" x="8350250" y="1441450"/>
          <p14:tracePt t="140682" x="8343900" y="1441450"/>
          <p14:tracePt t="140690" x="8337550" y="1435100"/>
          <p14:tracePt t="140706" x="8337550" y="1428750"/>
          <p14:tracePt t="140715" x="8331200" y="1428750"/>
          <p14:tracePt t="140731" x="8324850" y="1409700"/>
          <p14:tracePt t="140748" x="8305800" y="1384300"/>
          <p14:tracePt t="140764" x="8293100" y="1339850"/>
          <p14:tracePt t="140780" x="8261350" y="1257300"/>
          <p14:tracePt t="140797" x="8235950" y="1187450"/>
          <p14:tracePt t="140814" x="8216900" y="1136650"/>
          <p14:tracePt t="140831" x="8210550" y="1073150"/>
          <p14:tracePt t="140847" x="8210550" y="1047750"/>
          <p14:tracePt t="140864" x="8210550" y="1016000"/>
          <p14:tracePt t="140881" x="8210550" y="1003300"/>
          <p14:tracePt t="140897" x="8229600" y="984250"/>
          <p14:tracePt t="140914" x="8235950" y="977900"/>
          <p14:tracePt t="140931" x="8248650" y="965200"/>
          <p14:tracePt t="140947" x="8280400" y="958850"/>
          <p14:tracePt t="140964" x="8350250" y="958850"/>
          <p14:tracePt t="140981" x="8413750" y="958850"/>
          <p14:tracePt t="140997" x="8477250" y="971550"/>
          <p14:tracePt t="141014" x="8534400" y="984250"/>
          <p14:tracePt t="141031" x="8585200" y="1003300"/>
          <p14:tracePt t="141047" x="8629650" y="1016000"/>
          <p14:tracePt t="141064" x="8667750" y="1028700"/>
          <p14:tracePt t="141081" x="8693150" y="1035050"/>
          <p14:tracePt t="141097" x="8705850" y="1041400"/>
          <p14:tracePt t="141114" x="8731250" y="1054100"/>
          <p14:tracePt t="141131" x="8756650" y="1060450"/>
          <p14:tracePt t="141147" x="8788400" y="1079500"/>
          <p14:tracePt t="141164" x="8826500" y="1092200"/>
          <p14:tracePt t="141181" x="8851900" y="1111250"/>
          <p14:tracePt t="141197" x="8864600" y="1117600"/>
          <p14:tracePt t="141214" x="8877300" y="1130300"/>
          <p14:tracePt t="141231" x="8883650" y="1136650"/>
          <p14:tracePt t="141247" x="8890000" y="1143000"/>
          <p14:tracePt t="141264" x="8896350" y="1149350"/>
          <p14:tracePt t="141281" x="8896350" y="1155700"/>
          <p14:tracePt t="141297" x="8902700" y="1162050"/>
          <p14:tracePt t="141314" x="8902700" y="1193800"/>
          <p14:tracePt t="141330" x="8915400" y="1219200"/>
          <p14:tracePt t="141347" x="8915400" y="1257300"/>
          <p14:tracePt t="141364" x="8915400" y="1289050"/>
          <p14:tracePt t="141380" x="8915400" y="1320800"/>
          <p14:tracePt t="141397" x="8915400" y="1339850"/>
          <p14:tracePt t="141414" x="8902700" y="1358900"/>
          <p14:tracePt t="141430" x="8890000" y="1397000"/>
          <p14:tracePt t="141447" x="8883650" y="1422400"/>
          <p14:tracePt t="141464" x="8858250" y="1454150"/>
          <p14:tracePt t="141480" x="8845550" y="1479550"/>
          <p14:tracePt t="141498" x="8801100" y="1536700"/>
          <p14:tracePt t="141514" x="8763000" y="1555750"/>
          <p14:tracePt t="141530" x="8731250" y="1562100"/>
          <p14:tracePt t="141547" x="8686800" y="1574800"/>
          <p14:tracePt t="141564" x="8642350" y="1581150"/>
          <p14:tracePt t="141580" x="8585200" y="1581150"/>
          <p14:tracePt t="141599" x="8534400" y="1574800"/>
          <p14:tracePt t="141614" x="8483600" y="1562100"/>
          <p14:tracePt t="141630" x="8432800" y="1543050"/>
          <p14:tracePt t="141647" x="8382000" y="1524000"/>
          <p14:tracePt t="141663" x="8343900" y="1511300"/>
          <p14:tracePt t="141680" x="8318500" y="1498600"/>
          <p14:tracePt t="141697" x="8299450" y="1485900"/>
          <p14:tracePt t="141732" x="8293100" y="1479550"/>
          <p14:tracePt t="141746" x="8286750" y="1473200"/>
          <p14:tracePt t="141763" x="8280400" y="1473200"/>
          <p14:tracePt t="141779" x="8274050" y="1460500"/>
          <p14:tracePt t="141796" x="8267700" y="1454150"/>
          <p14:tracePt t="141813" x="8261350" y="1435100"/>
          <p14:tracePt t="141829" x="8255000" y="1409700"/>
          <p14:tracePt t="141846" x="8248650" y="1403350"/>
          <p14:tracePt t="141863" x="8248650" y="1377950"/>
          <p14:tracePt t="141880" x="8261350" y="1339850"/>
          <p14:tracePt t="141897" x="8274050" y="1308100"/>
          <p14:tracePt t="141913" x="8299450" y="1257300"/>
          <p14:tracePt t="141930" x="8305800" y="1212850"/>
          <p14:tracePt t="141947" x="8324850" y="1174750"/>
          <p14:tracePt t="141963" x="8337550" y="1155700"/>
          <p14:tracePt t="141980" x="8343900" y="1149350"/>
          <p14:tracePt t="141996" x="8343900" y="1136650"/>
          <p14:tracePt t="142147" x="8350250" y="1130300"/>
          <p14:tracePt t="142155" x="8356600" y="1130300"/>
          <p14:tracePt t="142165" x="8362950" y="1130300"/>
          <p14:tracePt t="142180" x="8369300" y="1130300"/>
          <p14:tracePt t="142196" x="8382000" y="1130300"/>
          <p14:tracePt t="142213" x="8394700" y="1130300"/>
          <p14:tracePt t="142230" x="8407400" y="1130300"/>
          <p14:tracePt t="142246" x="8420100" y="1130300"/>
          <p14:tracePt t="142263" x="8426450" y="1130300"/>
          <p14:tracePt t="142392" x="8426450" y="1136650"/>
          <p14:tracePt t="142398" x="8413750" y="1149350"/>
          <p14:tracePt t="142414" x="8394700" y="1187450"/>
          <p14:tracePt t="142429" x="8375650" y="1225550"/>
          <p14:tracePt t="142446" x="8350250" y="1276350"/>
          <p14:tracePt t="142463" x="8324850" y="1352550"/>
          <p14:tracePt t="142479" x="8305800" y="1435100"/>
          <p14:tracePt t="142496" x="8274050" y="1536700"/>
          <p14:tracePt t="142513" x="8216900" y="1670050"/>
          <p14:tracePt t="142529" x="8102600" y="1854200"/>
          <p14:tracePt t="142546" x="7988300" y="2019300"/>
          <p14:tracePt t="142563" x="7848600" y="2266950"/>
          <p14:tracePt t="142579" x="7766050" y="2400300"/>
          <p14:tracePt t="142596" x="7632700" y="2533650"/>
          <p14:tracePt t="142613" x="7493000" y="2679700"/>
          <p14:tracePt t="142629" x="7378700" y="2825750"/>
          <p14:tracePt t="142646" x="7327900" y="2984500"/>
          <p14:tracePt t="142663" x="7283450" y="3098800"/>
          <p14:tracePt t="142679" x="7194550" y="3219450"/>
          <p14:tracePt t="142696" x="6965950" y="3409950"/>
          <p14:tracePt t="142713" x="6737350" y="3536950"/>
          <p14:tracePt t="142729" x="6419850" y="3727450"/>
          <p14:tracePt t="142746" x="6121400" y="3911600"/>
          <p14:tracePt t="142763" x="5911850" y="4064000"/>
          <p14:tracePt t="142779" x="5772150" y="4216400"/>
          <p14:tracePt t="142796" x="5619750" y="4356100"/>
          <p14:tracePt t="142814" x="5416550" y="4495800"/>
          <p14:tracePt t="142830" x="5289550" y="4552950"/>
          <p14:tracePt t="142846" x="5187950" y="4584700"/>
          <p14:tracePt t="142863" x="5099050" y="4603750"/>
          <p14:tracePt t="142879" x="5054600" y="4610100"/>
          <p14:tracePt t="142896" x="5016500" y="4610100"/>
          <p14:tracePt t="142913" x="4984750" y="4610100"/>
          <p14:tracePt t="142929" x="4933950" y="4616450"/>
          <p14:tracePt t="142946" x="4876800" y="4629150"/>
          <p14:tracePt t="142964" x="4737100" y="4692650"/>
          <p14:tracePt t="142979" x="4603750" y="4743450"/>
          <p14:tracePt t="142996" x="4457700" y="4794250"/>
          <p14:tracePt t="143013" x="4330700" y="4826000"/>
          <p14:tracePt t="143029" x="4146550" y="4870450"/>
          <p14:tracePt t="143046" x="3949700" y="4902200"/>
          <p14:tracePt t="143062" x="3778250" y="4933950"/>
          <p14:tracePt t="143079" x="3575050" y="4953000"/>
          <p14:tracePt t="143096" x="3517900" y="4965700"/>
          <p14:tracePt t="143112" x="3498850" y="4965700"/>
          <p14:tracePt t="143129" x="3473450" y="4965700"/>
          <p14:tracePt t="143146" x="3435350" y="4959350"/>
          <p14:tracePt t="143162" x="3378200" y="4946650"/>
          <p14:tracePt t="143179" x="3276600" y="4927600"/>
          <p14:tracePt t="143195" x="3155950" y="4908550"/>
          <p14:tracePt t="143212" x="3035300" y="4864100"/>
          <p14:tracePt t="143229" x="2844800" y="4787900"/>
          <p14:tracePt t="143245" x="2730500" y="4743450"/>
          <p14:tracePt t="143262" x="2635250" y="4692650"/>
          <p14:tracePt t="143279" x="2546350" y="4654550"/>
          <p14:tracePt t="143295" x="2482850" y="4629150"/>
          <p14:tracePt t="143312" x="2438400" y="4610100"/>
          <p14:tracePt t="143329" x="2406650" y="4597400"/>
          <p14:tracePt t="143345" x="2368550" y="4584700"/>
          <p14:tracePt t="143362" x="2324100" y="4572000"/>
          <p14:tracePt t="143379" x="2286000" y="4546600"/>
          <p14:tracePt t="143395" x="2241550" y="4514850"/>
          <p14:tracePt t="143412" x="2190750" y="4464050"/>
          <p14:tracePt t="143429" x="2133600" y="4419600"/>
          <p14:tracePt t="143445" x="2063750" y="4356100"/>
          <p14:tracePt t="143462" x="2019300" y="4318000"/>
          <p14:tracePt t="143479" x="1987550" y="4292600"/>
          <p14:tracePt t="143495" x="1974850" y="4273550"/>
          <p14:tracePt t="143512" x="1962150" y="4254500"/>
          <p14:tracePt t="143529" x="1949450" y="4235450"/>
          <p14:tracePt t="143545" x="1936750" y="4229100"/>
          <p14:tracePt t="143562" x="1930400" y="4216400"/>
          <p14:tracePt t="143579" x="1924050" y="4203700"/>
          <p14:tracePt t="143595" x="1911350" y="4197350"/>
          <p14:tracePt t="143612" x="1905000" y="4191000"/>
          <p14:tracePt t="143645" x="1892300" y="4171950"/>
          <p14:tracePt t="143662" x="1885950" y="4152900"/>
          <p14:tracePt t="143678" x="1860550" y="4114800"/>
          <p14:tracePt t="143695" x="1847850" y="4108450"/>
          <p14:tracePt t="143712" x="1841500" y="4095750"/>
          <p14:tracePt t="143728" x="1828800" y="4089400"/>
          <p14:tracePt t="143745" x="1822450" y="4083050"/>
          <p14:tracePt t="143762" x="1816100" y="4070350"/>
          <p14:tracePt t="143778" x="1809750" y="4064000"/>
          <p14:tracePt t="143795" x="1797050" y="4057650"/>
          <p14:tracePt t="143871" x="1797050" y="4051300"/>
          <p14:tracePt t="144554" x="1797050" y="4057650"/>
          <p14:tracePt t="144579" x="1797050" y="4064000"/>
          <p14:tracePt t="144767" x="1797050" y="4051300"/>
          <p14:tracePt t="144776" x="1803400" y="4038600"/>
          <p14:tracePt t="144782" x="1809750" y="4038600"/>
          <p14:tracePt t="144794" x="1816100" y="4032250"/>
          <p14:tracePt t="144812" x="1828800" y="3994150"/>
          <p14:tracePt t="144827" x="1841500" y="3968750"/>
          <p14:tracePt t="144844" x="1847850" y="3962400"/>
          <p14:tracePt t="144861" x="1847850" y="3956050"/>
          <p14:tracePt t="144938" x="1847850" y="3949700"/>
          <p14:tracePt t="144946" x="1847850" y="3943350"/>
          <p14:tracePt t="144954" x="1847850" y="3937000"/>
          <p14:tracePt t="144970" x="1847850" y="3930650"/>
          <p14:tracePt t="144978" x="1847850" y="3924300"/>
          <p14:tracePt t="145166" x="1847850" y="3917950"/>
          <p14:tracePt t="145316" x="1847850" y="3930650"/>
          <p14:tracePt t="145322" x="1847850" y="3949700"/>
          <p14:tracePt t="145331" x="1847850" y="3956050"/>
          <p14:tracePt t="145344" x="1847850" y="3962400"/>
          <p14:tracePt t="145360" x="1847850" y="3968750"/>
          <p14:tracePt t="145472" x="1854200" y="3962400"/>
          <p14:tracePt t="145478" x="1866900" y="3943350"/>
          <p14:tracePt t="145493" x="1892300" y="3924300"/>
          <p14:tracePt t="145510" x="1905000" y="3911600"/>
          <p14:tracePt t="145526" x="1924050" y="3905250"/>
          <p14:tracePt t="145543" x="1936750" y="3905250"/>
          <p14:tracePt t="145559" x="1943100" y="3905250"/>
          <p14:tracePt t="145576" x="1949450" y="3917950"/>
          <p14:tracePt t="145660" x="1949450" y="3930650"/>
          <p14:tracePt t="145667" x="1949450" y="3937000"/>
          <p14:tracePt t="145677" x="1943100" y="3937000"/>
          <p14:tracePt t="146123" x="1936750" y="3937000"/>
          <p14:tracePt t="146131" x="1924050" y="3930650"/>
          <p14:tracePt t="146143" x="1911350" y="3924300"/>
          <p14:tracePt t="146160" x="1911350" y="3917950"/>
          <p14:tracePt t="146286" x="1911350" y="3924300"/>
          <p14:tracePt t="146296" x="1917700" y="3924300"/>
          <p14:tracePt t="146301" x="1924050" y="3930650"/>
          <p14:tracePt t="146310" x="1924050" y="3943350"/>
          <p14:tracePt t="146326" x="1936750" y="3962400"/>
          <p14:tracePt t="146342" x="1949450" y="3987800"/>
          <p14:tracePt t="146359" x="1949450" y="3994150"/>
          <p14:tracePt t="146376" x="1955800" y="4000500"/>
          <p14:tracePt t="146515" x="1955800" y="3994150"/>
          <p14:tracePt t="146522" x="1936750" y="3975100"/>
          <p14:tracePt t="146531" x="1930400" y="3962400"/>
          <p14:tracePt t="146543" x="1924050" y="3962400"/>
          <p14:tracePt t="146559" x="1917700" y="3937000"/>
          <p14:tracePt t="146576" x="1911350" y="3917950"/>
          <p14:tracePt t="146592" x="1911350" y="3879850"/>
          <p14:tracePt t="146609" x="1911350" y="3854450"/>
          <p14:tracePt t="146626" x="1911350" y="3835400"/>
          <p14:tracePt t="146642" x="1917700" y="3803650"/>
          <p14:tracePt t="146659" x="1924050" y="3778250"/>
          <p14:tracePt t="146675" x="1936750" y="3740150"/>
          <p14:tracePt t="146693" x="1949450" y="3708400"/>
          <p14:tracePt t="146709" x="1968500" y="3632200"/>
          <p14:tracePt t="146726" x="1981200" y="3587750"/>
          <p14:tracePt t="146742" x="1987550" y="3543300"/>
          <p14:tracePt t="146759" x="1987550" y="3511550"/>
          <p14:tracePt t="146776" x="1987550" y="3486150"/>
          <p14:tracePt t="146792" x="1987550" y="3479800"/>
          <p14:tracePt t="146809" x="1974850" y="3473450"/>
          <p14:tracePt t="146826" x="1974850" y="3454400"/>
          <p14:tracePt t="146842" x="1968500" y="3441700"/>
          <p14:tracePt t="146859" x="1968500" y="3435350"/>
          <p14:tracePt t="146876" x="1962150" y="3422650"/>
          <p14:tracePt t="146928" x="1962150" y="3403600"/>
          <p14:tracePt t="146936" x="1962150" y="3397250"/>
          <p14:tracePt t="146944" x="1955800" y="3378200"/>
          <p14:tracePt t="146959" x="1955800" y="3346450"/>
          <p14:tracePt t="146975" x="1955800" y="3314700"/>
          <p14:tracePt t="146992" x="1962150" y="3302000"/>
          <p14:tracePt t="147009" x="1968500" y="3289300"/>
          <p14:tracePt t="147026" x="1974850" y="3282950"/>
          <p14:tracePt t="147042" x="1987550" y="3282950"/>
          <p14:tracePt t="147059" x="1993900" y="3276600"/>
          <p14:tracePt t="147075" x="2006600" y="3270250"/>
          <p14:tracePt t="147092" x="2032000" y="3270250"/>
          <p14:tracePt t="147110" x="2082800" y="3289300"/>
          <p14:tracePt t="147125" x="2114550" y="3302000"/>
          <p14:tracePt t="147142" x="2152650" y="3308350"/>
          <p14:tracePt t="147159" x="2203450" y="3308350"/>
          <p14:tracePt t="147175" x="2260600" y="3308350"/>
          <p14:tracePt t="147192" x="2336800" y="3302000"/>
          <p14:tracePt t="147209" x="2425700" y="3289300"/>
          <p14:tracePt t="147225" x="2546350" y="3289300"/>
          <p14:tracePt t="147242" x="2603500" y="3295650"/>
          <p14:tracePt t="147259" x="2654300" y="3302000"/>
          <p14:tracePt t="147275" x="2717800" y="3314700"/>
          <p14:tracePt t="147292" x="2781300" y="3314700"/>
          <p14:tracePt t="147309" x="2832100" y="3314700"/>
          <p14:tracePt t="147325" x="2863850" y="3314700"/>
          <p14:tracePt t="147341" x="2882900" y="3327400"/>
          <p14:tracePt t="147358" x="2889250" y="3333750"/>
          <p14:tracePt t="147375" x="2901950" y="3333750"/>
          <p14:tracePt t="147462" x="2921000" y="3333750"/>
          <p14:tracePt t="147470" x="2927350" y="3333750"/>
          <p14:tracePt t="147478" x="2940050" y="3333750"/>
          <p14:tracePt t="147492" x="2946400" y="3321050"/>
          <p14:tracePt t="147508" x="2959100" y="3321050"/>
          <p14:tracePt t="147525" x="2965450" y="3321050"/>
          <p14:tracePt t="147761" x="2971800" y="3346450"/>
          <p14:tracePt t="147768" x="2971800" y="3390900"/>
          <p14:tracePt t="147777" x="2978150" y="3422650"/>
          <p14:tracePt t="147791" x="2978150" y="3511550"/>
          <p14:tracePt t="147807" x="2978150" y="3594100"/>
          <p14:tracePt t="147824" x="2978150" y="3663950"/>
          <p14:tracePt t="147841" x="2978150" y="3702050"/>
          <p14:tracePt t="147858" x="2978150" y="3740150"/>
          <p14:tracePt t="147874" x="2978150" y="3790950"/>
          <p14:tracePt t="147877" x="2971800" y="3822700"/>
          <p14:tracePt t="147891" x="2959100" y="3879850"/>
          <p14:tracePt t="147908" x="2946400" y="3962400"/>
          <p14:tracePt t="147924" x="2933700" y="4013200"/>
          <p14:tracePt t="147941" x="2921000" y="4044950"/>
          <p14:tracePt t="147958" x="2914650" y="4070350"/>
          <p14:tracePt t="147975" x="2908300" y="4083050"/>
          <p14:tracePt t="147991" x="2908300" y="4089400"/>
          <p14:tracePt t="148008" x="2901950" y="4095750"/>
          <p14:tracePt t="148025" x="2901950" y="4102100"/>
          <p14:tracePt t="148301" x="2889250" y="4102100"/>
          <p14:tracePt t="148308" x="2863850" y="4102100"/>
          <p14:tracePt t="148316" x="2832100" y="4102100"/>
          <p14:tracePt t="148325" x="2806700" y="4102100"/>
          <p14:tracePt t="148340" x="2730500" y="4089400"/>
          <p14:tracePt t="148357" x="2660650" y="4076700"/>
          <p14:tracePt t="148374" x="2603500" y="4064000"/>
          <p14:tracePt t="148391" x="2565400" y="4051300"/>
          <p14:tracePt t="148408" x="2546350" y="4038600"/>
          <p14:tracePt t="148424" x="2533650" y="4038600"/>
          <p14:tracePt t="148441" x="2501900" y="4038600"/>
          <p14:tracePt t="148458" x="2482850" y="4038600"/>
          <p14:tracePt t="148474" x="2470150" y="4038600"/>
          <p14:tracePt t="148490" x="2451100" y="4038600"/>
          <p14:tracePt t="148507" x="2432050" y="4044950"/>
          <p14:tracePt t="148524" x="2406650" y="4051300"/>
          <p14:tracePt t="148541" x="2381250" y="4064000"/>
          <p14:tracePt t="148558" x="2349500" y="4070350"/>
          <p14:tracePt t="148574" x="2298700" y="4070350"/>
          <p14:tracePt t="148591" x="2273300" y="4076700"/>
          <p14:tracePt t="148608" x="2247900" y="4083050"/>
          <p14:tracePt t="148624" x="2235200" y="4083050"/>
          <p14:tracePt t="148740" x="2228850" y="4083050"/>
          <p14:tracePt t="148921" x="2209800" y="4083050"/>
          <p14:tracePt t="148928" x="2197100" y="4083050"/>
          <p14:tracePt t="148940" x="2171700" y="4076700"/>
          <p14:tracePt t="148958" x="2139950" y="4076700"/>
          <p14:tracePt t="148974" x="2133600" y="4076700"/>
          <p14:tracePt t="148990" x="2127250" y="4076700"/>
          <p14:tracePt t="149109" x="2146300" y="4076700"/>
          <p14:tracePt t="149115" x="2190750" y="4083050"/>
          <p14:tracePt t="149124" x="2235200" y="4089400"/>
          <p14:tracePt t="149140" x="2311400" y="4089400"/>
          <p14:tracePt t="149156" x="2374900" y="4089400"/>
          <p14:tracePt t="149173" x="2432050" y="4089400"/>
          <p14:tracePt t="149190" x="2463800" y="4083050"/>
          <p14:tracePt t="149224" x="2470150" y="4083050"/>
          <p14:tracePt t="149281" x="2476500" y="4083050"/>
          <p14:tracePt t="149298" x="2482850" y="4083050"/>
          <p14:tracePt t="149304" x="2495550" y="4083050"/>
          <p14:tracePt t="149312" x="2508250" y="4083050"/>
          <p14:tracePt t="149324" x="2514600" y="4083050"/>
          <p14:tracePt t="149340" x="2533650" y="4083050"/>
          <p14:tracePt t="149356" x="2540000" y="4089400"/>
          <p14:tracePt t="149868" x="2546350" y="4089400"/>
          <p14:tracePt t="149876" x="2552700" y="4089400"/>
          <p14:tracePt t="149890" x="2559050" y="4089400"/>
          <p14:tracePt t="149906" x="2565400" y="4089400"/>
          <p14:tracePt t="149923" x="2578100" y="4089400"/>
          <p14:tracePt t="149940" x="2584450" y="4089400"/>
          <p14:tracePt t="149956" x="2597150" y="4083050"/>
          <p14:tracePt t="149973" x="2603500" y="4076700"/>
          <p14:tracePt t="149990" x="2609850" y="4070350"/>
          <p14:tracePt t="150006" x="2616200" y="4070350"/>
          <p14:tracePt t="150023" x="2622550" y="4070350"/>
          <p14:tracePt t="150134" x="2628900" y="4070350"/>
          <p14:tracePt t="150142" x="2641600" y="4070350"/>
          <p14:tracePt t="150150" x="2654300" y="4070350"/>
          <p14:tracePt t="150158" x="2667000" y="4070350"/>
          <p14:tracePt t="150173" x="2705100" y="4070350"/>
          <p14:tracePt t="150189" x="2736850" y="4070350"/>
          <p14:tracePt t="150206" x="2755900" y="4064000"/>
          <p14:tracePt t="150223" x="2768600" y="4064000"/>
          <p14:tracePt t="150239" x="2774950" y="4057650"/>
          <p14:tracePt t="150273" x="2781300" y="4051300"/>
          <p14:tracePt t="150408" x="2787650" y="4051300"/>
          <p14:tracePt t="150418" x="2787650" y="4044950"/>
          <p14:tracePt t="150440" x="2794000" y="4044950"/>
          <p14:tracePt t="150678" x="2800350" y="4044950"/>
          <p14:tracePt t="150681" x="2806700" y="4044950"/>
          <p14:tracePt t="150689" x="2813050" y="4044950"/>
          <p14:tracePt t="150705" x="2825750" y="4051300"/>
          <p14:tracePt t="150722" x="2832100" y="4057650"/>
          <p14:tracePt t="150739" x="2838450" y="4064000"/>
          <p14:tracePt t="151412" x="2857500" y="4051300"/>
          <p14:tracePt t="151420" x="2876550" y="4038600"/>
          <p14:tracePt t="151428" x="2889250" y="4025900"/>
          <p14:tracePt t="151438" x="2908300" y="4019550"/>
          <p14:tracePt t="151455" x="2952750" y="3987800"/>
          <p14:tracePt t="151472" x="2997200" y="3917950"/>
          <p14:tracePt t="151488" x="3016250" y="3879850"/>
          <p14:tracePt t="151505" x="3016250" y="3873500"/>
          <p14:tracePt t="152299" x="3016250" y="3879850"/>
          <p14:tracePt t="152306" x="3016250" y="3898900"/>
          <p14:tracePt t="152314" x="3016250" y="3917950"/>
          <p14:tracePt t="152322" x="3022600" y="3930650"/>
          <p14:tracePt t="152337" x="3028950" y="3956050"/>
          <p14:tracePt t="152354" x="3028950" y="3962400"/>
          <p14:tracePt t="152370" x="3028950" y="3975100"/>
          <p14:tracePt t="152392" x="3028950" y="3981450"/>
          <p14:tracePt t="152431" x="3028950" y="3987800"/>
          <p14:tracePt t="152445" x="3035300" y="3994150"/>
          <p14:tracePt t="152455" x="3035300" y="4000500"/>
          <p14:tracePt t="152462" x="3041650" y="4006850"/>
          <p14:tracePt t="152470" x="3048000" y="4006850"/>
          <p14:tracePt t="152487" x="3048000" y="4019550"/>
          <p14:tracePt t="152504" x="3048000" y="4025900"/>
          <p14:tracePt t="152521" x="3054350" y="4038600"/>
          <p14:tracePt t="152537" x="3060700" y="4051300"/>
          <p14:tracePt t="152554" x="3067050" y="4064000"/>
          <p14:tracePt t="152571" x="3079750" y="4089400"/>
          <p14:tracePt t="152587" x="3124200" y="4146550"/>
          <p14:tracePt t="152604" x="3143250" y="4184650"/>
          <p14:tracePt t="152621" x="3175000" y="4216400"/>
          <p14:tracePt t="152637" x="3200400" y="4260850"/>
          <p14:tracePt t="152654" x="3244850" y="4318000"/>
          <p14:tracePt t="152671" x="3295650" y="4394200"/>
          <p14:tracePt t="152687" x="3359150" y="4489450"/>
          <p14:tracePt t="152704" x="3422650" y="4603750"/>
          <p14:tracePt t="152721" x="3511550" y="4743450"/>
          <p14:tracePt t="152737" x="3543300" y="4787900"/>
          <p14:tracePt t="152754" x="3568700" y="4826000"/>
          <p14:tracePt t="152771" x="3581400" y="4864100"/>
          <p14:tracePt t="152787" x="3619500" y="4895850"/>
          <p14:tracePt t="152804" x="3651250" y="4933950"/>
          <p14:tracePt t="152821" x="3689350" y="4972050"/>
          <p14:tracePt t="152838" x="3733800" y="5016500"/>
          <p14:tracePt t="152854" x="3759200" y="5048250"/>
          <p14:tracePt t="152870" x="3784600" y="5086350"/>
          <p14:tracePt t="152887" x="3816350" y="5124450"/>
          <p14:tracePt t="152904" x="3879850" y="5226050"/>
          <p14:tracePt t="152920" x="3968750" y="5340350"/>
          <p14:tracePt t="152937" x="4057650" y="5429250"/>
          <p14:tracePt t="152953" x="4146550" y="5492750"/>
          <p14:tracePt t="152970" x="4191000" y="5524500"/>
          <p14:tracePt t="152986" x="4210050" y="5537200"/>
          <p14:tracePt t="153004" x="4222750" y="5543550"/>
          <p14:tracePt t="153020" x="4248150" y="5556250"/>
          <p14:tracePt t="153037" x="4298950" y="5568950"/>
          <p14:tracePt t="153053" x="4362450" y="5575300"/>
          <p14:tracePt t="153070" x="4451350" y="5588000"/>
          <p14:tracePt t="153087" x="4540250" y="5600700"/>
          <p14:tracePt t="153103" x="4654550" y="5626100"/>
          <p14:tracePt t="153120" x="4705350" y="5632450"/>
          <p14:tracePt t="153137" x="4762500" y="5638800"/>
          <p14:tracePt t="153154" x="4800600" y="5638800"/>
          <p14:tracePt t="153170" x="4826000" y="5638800"/>
          <p14:tracePt t="153187" x="4870450" y="5626100"/>
          <p14:tracePt t="153204" x="4946650" y="5619750"/>
          <p14:tracePt t="153220" x="5041900" y="5619750"/>
          <p14:tracePt t="153237" x="5238750" y="5638800"/>
          <p14:tracePt t="153254" x="5327650" y="5651500"/>
          <p14:tracePt t="153270" x="5384800" y="5657850"/>
          <p14:tracePt t="153287" x="5441950" y="5657850"/>
          <p14:tracePt t="153303" x="5505450" y="5664200"/>
          <p14:tracePt t="153320" x="5575300" y="5676900"/>
          <p14:tracePt t="153337" x="5664200" y="5683250"/>
          <p14:tracePt t="153353" x="5772150" y="5683250"/>
          <p14:tracePt t="153370" x="5854700" y="5683250"/>
          <p14:tracePt t="153373" x="5886450" y="5683250"/>
          <p14:tracePt t="153387" x="5924550" y="5683250"/>
          <p14:tracePt t="153403" x="6019800" y="5683250"/>
          <p14:tracePt t="153420" x="6140450" y="5683250"/>
          <p14:tracePt t="153436" x="6280150" y="5664200"/>
          <p14:tracePt t="153453" x="6407150" y="5657850"/>
          <p14:tracePt t="153470" x="6502400" y="5657850"/>
          <p14:tracePt t="153487" x="6553200" y="5657850"/>
          <p14:tracePt t="153504" x="6610350" y="5657850"/>
          <p14:tracePt t="153520" x="6686550" y="5645150"/>
          <p14:tracePt t="153536" x="6807200" y="5626100"/>
          <p14:tracePt t="153553" x="6934200" y="5626100"/>
          <p14:tracePt t="153570" x="7061200" y="5626100"/>
          <p14:tracePt t="153586" x="7181850" y="5638800"/>
          <p14:tracePt t="153603" x="7239000" y="5651500"/>
          <p14:tracePt t="153620" x="7270750" y="5651500"/>
          <p14:tracePt t="153653" x="7277100" y="5651500"/>
          <p14:tracePt t="153778" x="7283450" y="5651500"/>
          <p14:tracePt t="153794" x="7289800" y="5657850"/>
          <p14:tracePt t="153802" x="7334250" y="5664200"/>
          <p14:tracePt t="153810" x="7378700" y="5670550"/>
          <p14:tracePt t="153819" x="7404100" y="5676900"/>
          <p14:tracePt t="153836" x="7442200" y="5689600"/>
          <p14:tracePt t="153853" x="7448550" y="56959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4EFF4-F243-4DDD-822D-F1DC56E26542}" type="slidenum">
              <a:rPr lang="en-US" altLang="th-TH" smtClean="0"/>
              <a:pPr/>
              <a:t>3</a:t>
            </a:fld>
            <a:endParaRPr lang="en-US" altLang="th-TH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42913" y="103188"/>
            <a:ext cx="8243887" cy="131445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h-TH" dirty="0" smtClean="0"/>
              <a:t>11.1 Instantaneous and Average Power </a:t>
            </a:r>
            <a:endParaRPr lang="en-US" alt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167" y="2006375"/>
            <a:ext cx="3883137" cy="15605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913" y="760413"/>
            <a:ext cx="689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Instantaneous power = </a:t>
            </a:r>
            <a:r>
              <a:rPr lang="th-TH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กำลังไฟฟ้า ณ ขณะหนึ่งๆ</a:t>
            </a:r>
            <a:endParaRPr lang="en-US" sz="3600" b="1" dirty="0">
              <a:solidFill>
                <a:srgbClr val="0066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780849"/>
              </p:ext>
            </p:extLst>
          </p:nvPr>
        </p:nvGraphicFramePr>
        <p:xfrm>
          <a:off x="3048000" y="1436688"/>
          <a:ext cx="184574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01" name="Equation" r:id="rId4" imgW="901440" imgH="203040" progId="Equation.3">
                  <p:embed/>
                </p:oleObj>
              </mc:Choice>
              <mc:Fallback>
                <p:oleObj name="Equation" r:id="rId4" imgW="901440" imgH="20304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436688"/>
                        <a:ext cx="1845745" cy="4175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3400" y="4155625"/>
            <a:ext cx="6649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p(t)&gt;0 </a:t>
            </a:r>
            <a:r>
              <a:rPr lang="th-TH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แสดงว่า </a:t>
            </a:r>
            <a:r>
              <a:rPr lang="en-US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 </a:t>
            </a:r>
            <a:r>
              <a:rPr lang="th-TH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จ่าย </a:t>
            </a:r>
            <a:r>
              <a:rPr lang="en-US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 </a:t>
            </a:r>
            <a:r>
              <a:rPr lang="en-US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</a:t>
            </a:r>
            <a:endParaRPr lang="en-US" sz="3600" b="1" dirty="0">
              <a:solidFill>
                <a:srgbClr val="0066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7400" y="3395896"/>
            <a:ext cx="11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4400" y="3395895"/>
            <a:ext cx="910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8526" y="4734837"/>
            <a:ext cx="7606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p(t)&lt;0 </a:t>
            </a:r>
            <a:r>
              <a:rPr lang="th-TH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แสดงว่า </a:t>
            </a:r>
            <a:r>
              <a:rPr lang="en-US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จ่าย </a:t>
            </a:r>
            <a:r>
              <a:rPr lang="en-US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กลับคืนให้ </a:t>
            </a:r>
            <a:r>
              <a:rPr lang="en-US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</a:t>
            </a:r>
            <a:endParaRPr lang="en-US" sz="3600" b="1" dirty="0">
              <a:solidFill>
                <a:srgbClr val="0066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1036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73"/>
    </mc:Choice>
    <mc:Fallback xmlns="">
      <p:transition spd="slow" advTm="10177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9692" x="6197600" y="4292600"/>
          <p14:tracePt t="29718" x="6108700" y="4140200"/>
          <p14:tracePt t="29721" x="6064250" y="4051300"/>
          <p14:tracePt t="29730" x="6000750" y="3917950"/>
          <p14:tracePt t="29746" x="5759450" y="3536950"/>
          <p14:tracePt t="29767" x="5429250" y="3117850"/>
          <p14:tracePt t="29782" x="5334000" y="3028950"/>
          <p14:tracePt t="29796" x="5283200" y="2990850"/>
          <p14:tracePt t="29813" x="5207000" y="2927350"/>
          <p14:tracePt t="29830" x="5118100" y="2813050"/>
          <p14:tracePt t="29847" x="5048250" y="2698750"/>
          <p14:tracePt t="29863" x="4946650" y="2559050"/>
          <p14:tracePt t="29880" x="4857750" y="2482850"/>
          <p14:tracePt t="29897" x="4819650" y="2457450"/>
          <p14:tracePt t="29913" x="4800600" y="2444750"/>
          <p14:tracePt t="29930" x="4794250" y="2438400"/>
          <p14:tracePt t="29946" x="4781550" y="2425700"/>
          <p14:tracePt t="29963" x="4749800" y="2387600"/>
          <p14:tracePt t="29979" x="4699000" y="2330450"/>
          <p14:tracePt t="29996" x="4597400" y="2222500"/>
          <p14:tracePt t="30013" x="4489450" y="2095500"/>
          <p14:tracePt t="30030" x="4394200" y="1968500"/>
          <p14:tracePt t="30046" x="4337050" y="1892300"/>
          <p14:tracePt t="30063" x="4311650" y="1860550"/>
          <p14:tracePt t="30080" x="4298950" y="1854200"/>
          <p14:tracePt t="30096" x="4298950" y="1841500"/>
          <p14:tracePt t="30112" x="4292600" y="1835150"/>
          <p14:tracePt t="30129" x="4286250" y="1828800"/>
          <p14:tracePt t="30214" x="4279900" y="1822450"/>
          <p14:tracePt t="30223" x="4273550" y="1816100"/>
          <p14:tracePt t="30276" x="4267200" y="1816100"/>
          <p14:tracePt t="30285" x="4260850" y="1822450"/>
          <p14:tracePt t="30296" x="4254500" y="1822450"/>
          <p14:tracePt t="30313" x="4248150" y="1835150"/>
          <p14:tracePt t="30330" x="4235450" y="1847850"/>
          <p14:tracePt t="30346" x="4229100" y="1854200"/>
          <p14:tracePt t="30363" x="4222750" y="1866900"/>
          <p14:tracePt t="30379" x="4216400" y="1873250"/>
          <p14:tracePt t="30396" x="4210050" y="1879600"/>
          <p14:tracePt t="30413" x="4197350" y="1885950"/>
          <p14:tracePt t="30429" x="4191000" y="1892300"/>
          <p14:tracePt t="30446" x="4184650" y="1898650"/>
          <p14:tracePt t="30462" x="4178300" y="1898650"/>
          <p14:tracePt t="30479" x="4165600" y="1898650"/>
          <p14:tracePt t="30550" x="4159250" y="1898650"/>
          <p14:tracePt t="30576" x="4152900" y="1898650"/>
          <p14:tracePt t="32346" x="4146550" y="1898650"/>
          <p14:tracePt t="32354" x="4146550" y="1905000"/>
          <p14:tracePt t="32370" x="4140200" y="1911350"/>
          <p14:tracePt t="32378" x="4133850" y="1911350"/>
          <p14:tracePt t="32394" x="4127500" y="1917700"/>
          <p14:tracePt t="32543" x="4121150" y="1917700"/>
          <p14:tracePt t="32558" x="4114800" y="1924050"/>
          <p14:tracePt t="33780" x="4102100" y="1924050"/>
          <p14:tracePt t="33789" x="4095750" y="1924050"/>
          <p14:tracePt t="33812" x="4089400" y="1924050"/>
          <p14:tracePt t="33827" x="4083050" y="1924050"/>
          <p14:tracePt t="33883" x="4076700" y="1924050"/>
          <p14:tracePt t="33898" x="4070350" y="1924050"/>
          <p14:tracePt t="33906" x="4064000" y="1924050"/>
          <p14:tracePt t="33920" x="4057650" y="1917700"/>
          <p14:tracePt t="33928" x="4051300" y="1917700"/>
          <p14:tracePt t="33946" x="4044950" y="1917700"/>
          <p14:tracePt t="33960" x="4032250" y="1917700"/>
          <p14:tracePt t="33976" x="4025900" y="1917700"/>
          <p14:tracePt t="33993" x="4019550" y="1917700"/>
          <p14:tracePt t="34040" x="4013200" y="1917700"/>
          <p14:tracePt t="34055" x="4006850" y="1917700"/>
          <p14:tracePt t="34063" x="4000500" y="1917700"/>
          <p14:tracePt t="34078" x="3994150" y="1917700"/>
          <p14:tracePt t="34093" x="3987800" y="1917700"/>
          <p14:tracePt t="34109" x="3981450" y="1911350"/>
          <p14:tracePt t="34126" x="3975100" y="1911350"/>
          <p14:tracePt t="34143" x="3968750" y="1905000"/>
          <p14:tracePt t="34159" x="3956050" y="1905000"/>
          <p14:tracePt t="34193" x="3943350" y="1905000"/>
          <p14:tracePt t="34210" x="3930650" y="1898650"/>
          <p14:tracePt t="34226" x="3924300" y="1892300"/>
          <p14:tracePt t="34242" x="3911600" y="1892300"/>
          <p14:tracePt t="34259" x="3905250" y="1892300"/>
          <p14:tracePt t="34276" x="3898900" y="1892300"/>
          <p14:tracePt t="34292" x="3892550" y="1892300"/>
          <p14:tracePt t="34309" x="3892550" y="1885950"/>
          <p14:tracePt t="34342" x="3879850" y="1885950"/>
          <p14:tracePt t="34360" x="3873500" y="1885950"/>
          <p14:tracePt t="34406" x="3867150" y="1885950"/>
          <p14:tracePt t="35770" x="3860800" y="1885950"/>
          <p14:tracePt t="35786" x="3854450" y="1885950"/>
          <p14:tracePt t="35795" x="3848100" y="1885950"/>
          <p14:tracePt t="35819" x="3841750" y="1885950"/>
          <p14:tracePt t="35835" x="3835400" y="1885950"/>
          <p14:tracePt t="35848" x="3829050" y="1885950"/>
          <p14:tracePt t="35942" x="3822700" y="1885950"/>
          <p14:tracePt t="35960" x="3816350" y="1885950"/>
          <p14:tracePt t="35982" x="3810000" y="1885950"/>
          <p14:tracePt t="35998" x="3803650" y="1885950"/>
          <p14:tracePt t="36665" x="3797300" y="1885950"/>
          <p14:tracePt t="36688" x="3778250" y="1885950"/>
          <p14:tracePt t="36697" x="3765550" y="1885950"/>
          <p14:tracePt t="36707" x="3746500" y="1885950"/>
          <p14:tracePt t="36724" x="3727450" y="1885950"/>
          <p14:tracePt t="36740" x="3708400" y="1885950"/>
          <p14:tracePt t="36758" x="3695700" y="1892300"/>
          <p14:tracePt t="36774" x="3670300" y="1898650"/>
          <p14:tracePt t="36790" x="3644900" y="1898650"/>
          <p14:tracePt t="36807" x="3625850" y="1898650"/>
          <p14:tracePt t="36824" x="3600450" y="1898650"/>
          <p14:tracePt t="36840" x="3575050" y="1898650"/>
          <p14:tracePt t="36857" x="3543300" y="1892300"/>
          <p14:tracePt t="36874" x="3492500" y="1892300"/>
          <p14:tracePt t="36877" x="3467100" y="1892300"/>
          <p14:tracePt t="36891" x="3454400" y="1892300"/>
          <p14:tracePt t="36907" x="3416300" y="1905000"/>
          <p14:tracePt t="36924" x="3384550" y="1917700"/>
          <p14:tracePt t="36940" x="3371850" y="1917700"/>
          <p14:tracePt t="36957" x="3365500" y="1917700"/>
          <p14:tracePt t="36974" x="3359150" y="1917700"/>
          <p14:tracePt t="37032" x="3352800" y="1917700"/>
          <p14:tracePt t="37040" x="3346450" y="1924050"/>
          <p14:tracePt t="37057" x="3340100" y="1924050"/>
          <p14:tracePt t="37073" x="3333750" y="1930400"/>
          <p14:tracePt t="37107" x="3327400" y="1930400"/>
          <p14:tracePt t="37253" x="3327400" y="1936750"/>
          <p14:tracePt t="37269" x="3321050" y="1936750"/>
          <p14:tracePt t="37277" x="3314700" y="1943100"/>
          <p14:tracePt t="37292" x="3308350" y="1943100"/>
          <p14:tracePt t="37307" x="3302000" y="1949450"/>
          <p14:tracePt t="37323" x="3289300" y="1949450"/>
          <p14:tracePt t="37340" x="3282950" y="1949450"/>
          <p14:tracePt t="37357" x="3276600" y="1955800"/>
          <p14:tracePt t="37373" x="3270250" y="1955800"/>
          <p14:tracePt t="37390" x="3263900" y="1955800"/>
          <p14:tracePt t="37407" x="3251200" y="1955800"/>
          <p14:tracePt t="37424" x="3238500" y="1955800"/>
          <p14:tracePt t="37440" x="3232150" y="1949450"/>
          <p14:tracePt t="37457" x="3219450" y="1949450"/>
          <p14:tracePt t="37473" x="3206750" y="1949450"/>
          <p14:tracePt t="37490" x="3200400" y="1943100"/>
          <p14:tracePt t="37506" x="3187700" y="1943100"/>
          <p14:tracePt t="37523" x="3181350" y="1936750"/>
          <p14:tracePt t="37540" x="3162300" y="1936750"/>
          <p14:tracePt t="37556" x="3143250" y="1930400"/>
          <p14:tracePt t="37574" x="3124200" y="1917700"/>
          <p14:tracePt t="37590" x="3111500" y="1917700"/>
          <p14:tracePt t="37606" x="3105150" y="1917700"/>
          <p14:tracePt t="37623" x="3092450" y="1917700"/>
          <p14:tracePt t="37656" x="3086100" y="1917700"/>
          <p14:tracePt t="37723" x="3079750" y="1917700"/>
          <p14:tracePt t="38090" x="3073400" y="1917700"/>
          <p14:tracePt t="38106" x="3073400" y="1924050"/>
          <p14:tracePt t="38123" x="3067050" y="1924050"/>
          <p14:tracePt t="38201" x="3067050" y="1930400"/>
          <p14:tracePt t="38396" x="3060700" y="1936750"/>
          <p14:tracePt t="39376" x="3067050" y="1936750"/>
          <p14:tracePt t="39384" x="3073400" y="1936750"/>
          <p14:tracePt t="39392" x="3092450" y="1936750"/>
          <p14:tracePt t="39405" x="3105150" y="1936750"/>
          <p14:tracePt t="39421" x="3117850" y="1943100"/>
          <p14:tracePt t="39438" x="3130550" y="1943100"/>
          <p14:tracePt t="39455" x="3136900" y="1943100"/>
          <p14:tracePt t="39471" x="3143250" y="1943100"/>
          <p14:tracePt t="39488" x="3149600" y="1943100"/>
          <p14:tracePt t="39532" x="3155950" y="1943100"/>
          <p14:tracePt t="41792" x="3155950" y="1949450"/>
          <p14:tracePt t="44360" x="3149600" y="1955800"/>
          <p14:tracePt t="44385" x="3143250" y="1955800"/>
          <p14:tracePt t="44392" x="3143250" y="1962150"/>
          <p14:tracePt t="48587" x="3149600" y="1962150"/>
          <p14:tracePt t="48616" x="3155950" y="1955800"/>
          <p14:tracePt t="48624" x="3162300" y="1955800"/>
          <p14:tracePt t="48649" x="3175000" y="1955800"/>
          <p14:tracePt t="48657" x="3181350" y="1955800"/>
          <p14:tracePt t="48665" x="3187700" y="1955800"/>
          <p14:tracePt t="48681" x="3194050" y="1955800"/>
          <p14:tracePt t="48697" x="3200400" y="1949450"/>
          <p14:tracePt t="48713" x="3213100" y="1949450"/>
          <p14:tracePt t="48730" x="3219450" y="1943100"/>
          <p14:tracePt t="48747" x="3232150" y="1943100"/>
          <p14:tracePt t="48763" x="3244850" y="1943100"/>
          <p14:tracePt t="48780" x="3257550" y="1943100"/>
          <p14:tracePt t="48797" x="3302000" y="1943100"/>
          <p14:tracePt t="48813" x="3378200" y="1943100"/>
          <p14:tracePt t="48830" x="3435350" y="1949450"/>
          <p14:tracePt t="48847" x="3467100" y="1949450"/>
          <p14:tracePt t="48863" x="3479800" y="1949450"/>
          <p14:tracePt t="48880" x="3486150" y="1949450"/>
          <p14:tracePt t="48896" x="3492500" y="1949450"/>
          <p14:tracePt t="48914" x="3505200" y="1949450"/>
          <p14:tracePt t="48930" x="3511550" y="1949450"/>
          <p14:tracePt t="48947" x="3517900" y="1949450"/>
          <p14:tracePt t="49040" x="3524250" y="1943100"/>
          <p14:tracePt t="49064" x="3530600" y="1943100"/>
          <p14:tracePt t="49073" x="3536950" y="1943100"/>
          <p14:tracePt t="49237" x="3530600" y="1949450"/>
          <p14:tracePt t="49260" x="3524250" y="1949450"/>
          <p14:tracePt t="49292" x="3517900" y="1949450"/>
          <p14:tracePt t="49300" x="3511550" y="1955800"/>
          <p14:tracePt t="49314" x="3505200" y="1955800"/>
          <p14:tracePt t="49329" x="3498850" y="1955800"/>
          <p14:tracePt t="49379" x="3492500" y="1955800"/>
          <p14:tracePt t="49400" x="3486150" y="1955800"/>
          <p14:tracePt t="49457" x="3479800" y="1955800"/>
          <p14:tracePt t="49466" x="3460750" y="1955800"/>
          <p14:tracePt t="49479" x="3441700" y="1955800"/>
          <p14:tracePt t="49496" x="3429000" y="1955800"/>
          <p14:tracePt t="49513" x="3422650" y="1955800"/>
          <p14:tracePt t="49529" x="3403600" y="1949450"/>
          <p14:tracePt t="49546" x="3390900" y="1949450"/>
          <p14:tracePt t="49562" x="3384550" y="1949450"/>
          <p14:tracePt t="49580" x="3371850" y="1949450"/>
          <p14:tracePt t="49596" x="3359150" y="1949450"/>
          <p14:tracePt t="49613" x="3352800" y="1949450"/>
          <p14:tracePt t="49629" x="3340100" y="1949450"/>
          <p14:tracePt t="49646" x="3333750" y="1949450"/>
          <p14:tracePt t="49662" x="3327400" y="1949450"/>
          <p14:tracePt t="49679" x="3321050" y="1949450"/>
          <p14:tracePt t="49696" x="3308350" y="1949450"/>
          <p14:tracePt t="49713" x="3302000" y="1949450"/>
          <p14:tracePt t="49729" x="3295650" y="1949450"/>
          <p14:tracePt t="49746" x="3276600" y="1949450"/>
          <p14:tracePt t="49762" x="3270250" y="1943100"/>
          <p14:tracePt t="49779" x="3263900" y="1943100"/>
          <p14:tracePt t="49796" x="3244850" y="1943100"/>
          <p14:tracePt t="49812" x="3232150" y="1936750"/>
          <p14:tracePt t="49830" x="3206750" y="1936750"/>
          <p14:tracePt t="49846" x="3181350" y="1936750"/>
          <p14:tracePt t="49862" x="3175000" y="1936750"/>
          <p14:tracePt t="49879" x="3162300" y="1936750"/>
          <p14:tracePt t="49896" x="3149600" y="1930400"/>
          <p14:tracePt t="49912" x="3143250" y="1924050"/>
          <p14:tracePt t="49929" x="3130550" y="1917700"/>
          <p14:tracePt t="49946" x="3124200" y="1911350"/>
          <p14:tracePt t="49962" x="3117850" y="1905000"/>
          <p14:tracePt t="49997" x="3111500" y="1905000"/>
          <p14:tracePt t="50076" x="3105150" y="1905000"/>
          <p14:tracePt t="50560" x="3105150" y="1911350"/>
          <p14:tracePt t="50568" x="3098800" y="1911350"/>
          <p14:tracePt t="57239" x="3105150" y="1911350"/>
          <p14:tracePt t="57252" x="3111500" y="1911350"/>
          <p14:tracePt t="57260" x="3130550" y="1911350"/>
          <p14:tracePt t="57272" x="3136900" y="1911350"/>
          <p14:tracePt t="57289" x="3149600" y="1911350"/>
          <p14:tracePt t="57306" x="3155950" y="1911350"/>
          <p14:tracePt t="57322" x="3168650" y="1911350"/>
          <p14:tracePt t="57340" x="3194050" y="1911350"/>
          <p14:tracePt t="57356" x="3238500" y="1911350"/>
          <p14:tracePt t="57372" x="3282950" y="1911350"/>
          <p14:tracePt t="57389" x="3371850" y="1911350"/>
          <p14:tracePt t="57406" x="3454400" y="1924050"/>
          <p14:tracePt t="57422" x="3524250" y="1924050"/>
          <p14:tracePt t="57440" x="3556000" y="1924050"/>
          <p14:tracePt t="57456" x="3562350" y="1924050"/>
          <p14:tracePt t="57520" x="3568700" y="1924050"/>
          <p14:tracePt t="57534" x="3575050" y="1924050"/>
          <p14:tracePt t="57550" x="3581400" y="1917700"/>
          <p14:tracePt t="57560" x="3587750" y="1917700"/>
          <p14:tracePt t="57572" x="3594100" y="1917700"/>
          <p14:tracePt t="57599" x="3600450" y="1917700"/>
          <p14:tracePt t="57652" x="3600450" y="1911350"/>
          <p14:tracePt t="57810" x="3606800" y="1911350"/>
          <p14:tracePt t="58453" x="3613150" y="1905000"/>
          <p14:tracePt t="58461" x="3619500" y="1898650"/>
          <p14:tracePt t="58471" x="3625850" y="1898650"/>
          <p14:tracePt t="58488" x="3632200" y="1892300"/>
          <p14:tracePt t="58505" x="3638550" y="1879600"/>
          <p14:tracePt t="58522" x="3644900" y="1879600"/>
          <p14:tracePt t="58538" x="3657600" y="1873250"/>
          <p14:tracePt t="58555" x="3657600" y="1866900"/>
          <p14:tracePt t="58594" x="3663950" y="1860550"/>
          <p14:tracePt t="58604" x="3670300" y="1854200"/>
          <p14:tracePt t="58621" x="3676650" y="1847850"/>
          <p14:tracePt t="58638" x="3689350" y="1835150"/>
          <p14:tracePt t="58655" x="3695700" y="1828800"/>
          <p14:tracePt t="58672" x="3708400" y="1816100"/>
          <p14:tracePt t="58688" x="3714750" y="1803400"/>
          <p14:tracePt t="58704" x="3721100" y="1797050"/>
          <p14:tracePt t="58721" x="3733800" y="1784350"/>
          <p14:tracePt t="58738" x="3740150" y="1765300"/>
          <p14:tracePt t="58754" x="3752850" y="1739900"/>
          <p14:tracePt t="58771" x="3765550" y="1701800"/>
          <p14:tracePt t="58788" x="3778250" y="1663700"/>
          <p14:tracePt t="58805" x="3778250" y="1657350"/>
          <p14:tracePt t="58821" x="3778250" y="1651000"/>
          <p14:tracePt t="58838" x="3778250" y="1644650"/>
          <p14:tracePt t="58854" x="3784600" y="1631950"/>
          <p14:tracePt t="58871" x="3790950" y="1600200"/>
          <p14:tracePt t="58888" x="3790950" y="1574800"/>
          <p14:tracePt t="58904" x="3790950" y="1555750"/>
          <p14:tracePt t="58922" x="3790950" y="1524000"/>
          <p14:tracePt t="58938" x="3790950" y="1504950"/>
          <p14:tracePt t="58954" x="3790950" y="1492250"/>
          <p14:tracePt t="58971" x="3790950" y="1485900"/>
          <p14:tracePt t="58988" x="3790950" y="1473200"/>
          <p14:tracePt t="59004" x="3790950" y="1460500"/>
          <p14:tracePt t="59021" x="3790950" y="1454150"/>
          <p14:tracePt t="59038" x="3790950" y="1447800"/>
          <p14:tracePt t="59054" x="3790950" y="1441450"/>
          <p14:tracePt t="59111" x="3790950" y="1435100"/>
          <p14:tracePt t="59136" x="3790950" y="1428750"/>
          <p14:tracePt t="59165" x="3790950" y="1422400"/>
          <p14:tracePt t="59221" x="3790950" y="1416050"/>
          <p14:tracePt t="59519" x="3784600" y="1416050"/>
          <p14:tracePt t="59529" x="3759200" y="1416050"/>
          <p14:tracePt t="59537" x="3733800" y="1422400"/>
          <p14:tracePt t="59554" x="3657600" y="1428750"/>
          <p14:tracePt t="59570" x="3568700" y="1428750"/>
          <p14:tracePt t="59588" x="3429000" y="1416050"/>
          <p14:tracePt t="59604" x="3371850" y="1403350"/>
          <p14:tracePt t="59621" x="3346450" y="1403350"/>
          <p14:tracePt t="59637" x="3340100" y="1397000"/>
          <p14:tracePt t="59654" x="3327400" y="1397000"/>
          <p14:tracePt t="59670" x="3295650" y="1397000"/>
          <p14:tracePt t="59687" x="3219450" y="1384300"/>
          <p14:tracePt t="59704" x="3143250" y="1371600"/>
          <p14:tracePt t="59720" x="3086100" y="1365250"/>
          <p14:tracePt t="59738" x="3016250" y="1358900"/>
          <p14:tracePt t="59754" x="3009900" y="1358900"/>
          <p14:tracePt t="59770" x="3003550" y="1358900"/>
          <p14:tracePt t="59840" x="2997200" y="1358900"/>
          <p14:tracePt t="59848" x="2990850" y="1352550"/>
          <p14:tracePt t="59957" x="2984500" y="1352550"/>
          <p14:tracePt t="60059" x="2984500" y="1358900"/>
          <p14:tracePt t="60068" x="2984500" y="1377950"/>
          <p14:tracePt t="60076" x="2984500" y="1403350"/>
          <p14:tracePt t="60087" x="2990850" y="1416050"/>
          <p14:tracePt t="60103" x="3003550" y="1466850"/>
          <p14:tracePt t="60120" x="3022600" y="1530350"/>
          <p14:tracePt t="60137" x="3035300" y="1562100"/>
          <p14:tracePt t="60153" x="3041650" y="1593850"/>
          <p14:tracePt t="60170" x="3048000" y="1631950"/>
          <p14:tracePt t="60187" x="3060700" y="1657350"/>
          <p14:tracePt t="60203" x="3067050" y="1676400"/>
          <p14:tracePt t="60220" x="3067050" y="1682750"/>
          <p14:tracePt t="60237" x="3067050" y="1689100"/>
          <p14:tracePt t="60324" x="3067050" y="1695450"/>
          <p14:tracePt t="60340" x="3067050" y="1708150"/>
          <p14:tracePt t="60366" x="3067050" y="1714500"/>
          <p14:tracePt t="60388" x="3067050" y="1720850"/>
          <p14:tracePt t="60397" x="3067050" y="1727200"/>
          <p14:tracePt t="60410" x="3067050" y="1733550"/>
          <p14:tracePt t="60426" x="3067050" y="1739900"/>
          <p14:tracePt t="60443" x="3067050" y="1746250"/>
          <p14:tracePt t="60460" x="3067050" y="1752600"/>
          <p14:tracePt t="60475" x="3067050" y="1758950"/>
          <p14:tracePt t="60561" x="3067050" y="1765300"/>
          <p14:tracePt t="60577" x="3060700" y="1765300"/>
          <p14:tracePt t="60586" x="3060700" y="1771650"/>
          <p14:tracePt t="60603" x="3060700" y="1778000"/>
          <p14:tracePt t="60620" x="3060700" y="1784350"/>
          <p14:tracePt t="60636" x="3060700" y="1797050"/>
          <p14:tracePt t="60653" x="3054350" y="1816100"/>
          <p14:tracePt t="60670" x="3054350" y="1828800"/>
          <p14:tracePt t="60703" x="3054350" y="1835150"/>
          <p14:tracePt t="60851" x="3054350" y="1847850"/>
          <p14:tracePt t="60858" x="3054350" y="1854200"/>
          <p14:tracePt t="60882" x="3054350" y="1860550"/>
          <p14:tracePt t="61469" x="3054350" y="1866900"/>
          <p14:tracePt t="61477" x="3060700" y="1866900"/>
          <p14:tracePt t="61485" x="3060700" y="1873250"/>
          <p14:tracePt t="61822" x="3067050" y="1873250"/>
          <p14:tracePt t="62002" x="3073400" y="1873250"/>
          <p14:tracePt t="62012" x="3098800" y="1873250"/>
          <p14:tracePt t="62020" x="3124200" y="1873250"/>
          <p14:tracePt t="62035" x="3162300" y="1873250"/>
          <p14:tracePt t="62052" x="3200400" y="1879600"/>
          <p14:tracePt t="62068" x="3213100" y="1879600"/>
          <p14:tracePt t="62085" x="3225800" y="1879600"/>
          <p14:tracePt t="62102" x="3238500" y="1879600"/>
          <p14:tracePt t="62118" x="3263900" y="1873250"/>
          <p14:tracePt t="62136" x="3302000" y="1873250"/>
          <p14:tracePt t="62152" x="3352800" y="1873250"/>
          <p14:tracePt t="62168" x="3365500" y="1873250"/>
          <p14:tracePt t="62185" x="3390900" y="1873250"/>
          <p14:tracePt t="62202" x="3409950" y="1873250"/>
          <p14:tracePt t="62218" x="3422650" y="1873250"/>
          <p14:tracePt t="62235" x="3441700" y="1873250"/>
          <p14:tracePt t="62252" x="3454400" y="1873250"/>
          <p14:tracePt t="62340" x="3460750" y="1873250"/>
          <p14:tracePt t="62701" x="3473450" y="1873250"/>
          <p14:tracePt t="62709" x="3486150" y="1879600"/>
          <p14:tracePt t="62717" x="3505200" y="1885950"/>
          <p14:tracePt t="62734" x="3549650" y="1898650"/>
          <p14:tracePt t="62751" x="3581400" y="1911350"/>
          <p14:tracePt t="62768" x="3613150" y="1917700"/>
          <p14:tracePt t="62784" x="3619500" y="1917700"/>
          <p14:tracePt t="62801" x="3625850" y="1924050"/>
          <p14:tracePt t="62850" x="3632200" y="1924050"/>
          <p14:tracePt t="62864" x="3638550" y="1924050"/>
          <p14:tracePt t="62874" x="3644900" y="1924050"/>
          <p14:tracePt t="62896" x="3651250" y="1924050"/>
          <p14:tracePt t="62905" x="3657600" y="1924050"/>
          <p14:tracePt t="62918" x="3676650" y="1924050"/>
          <p14:tracePt t="62934" x="3702050" y="1924050"/>
          <p14:tracePt t="62951" x="3733800" y="1924050"/>
          <p14:tracePt t="62967" x="3771900" y="1924050"/>
          <p14:tracePt t="62984" x="3784600" y="1924050"/>
          <p14:tracePt t="63001" x="3797300" y="1924050"/>
          <p14:tracePt t="63018" x="3803650" y="1917700"/>
          <p14:tracePt t="63034" x="3810000" y="1917700"/>
          <p14:tracePt t="63068" x="3810000" y="1911350"/>
          <p14:tracePt t="63382" x="3841750" y="1905000"/>
          <p14:tracePt t="63390" x="3905250" y="1905000"/>
          <p14:tracePt t="63401" x="4000500" y="1917700"/>
          <p14:tracePt t="63417" x="4191000" y="1936750"/>
          <p14:tracePt t="63434" x="4343400" y="1955800"/>
          <p14:tracePt t="63437" x="4406900" y="1962150"/>
          <p14:tracePt t="63452" x="4470400" y="1968500"/>
          <p14:tracePt t="64024" x="4476750" y="1968500"/>
          <p14:tracePt t="64041" x="4483100" y="1962150"/>
          <p14:tracePt t="64057" x="4489450" y="1955800"/>
          <p14:tracePt t="64072" x="4495800" y="1955800"/>
          <p14:tracePt t="64086" x="4495800" y="1949450"/>
          <p14:tracePt t="64100" x="4495800" y="1943100"/>
          <p14:tracePt t="64116" x="4502150" y="1943100"/>
          <p14:tracePt t="65694" x="4495800" y="1943100"/>
          <p14:tracePt t="65716" x="4489450" y="1949450"/>
          <p14:tracePt t="65867" x="4489450" y="1955800"/>
          <p14:tracePt t="67622" x="4483100" y="1955800"/>
          <p14:tracePt t="67636" x="4476750" y="1962150"/>
          <p14:tracePt t="67684" x="4476750" y="1968500"/>
          <p14:tracePt t="67754" x="4470400" y="1968500"/>
          <p14:tracePt t="67880" x="4464050" y="1968500"/>
          <p14:tracePt t="67897" x="4457700" y="1974850"/>
          <p14:tracePt t="67944" x="4457700" y="1981200"/>
          <p14:tracePt t="67958" x="4451350" y="1981200"/>
          <p14:tracePt t="67967" x="4451350" y="1987550"/>
          <p14:tracePt t="67981" x="4445000" y="1987550"/>
          <p14:tracePt t="67996" x="4438650" y="1993900"/>
          <p14:tracePt t="68013" x="4438650" y="2000250"/>
          <p14:tracePt t="68030" x="4432300" y="2000250"/>
          <p14:tracePt t="68046" x="4425950" y="2000250"/>
          <p14:tracePt t="68115" x="4425950" y="2006600"/>
          <p14:tracePt t="68178" x="4419600" y="2006600"/>
          <p14:tracePt t="70968" x="4413250" y="2012950"/>
          <p14:tracePt t="70984" x="4406900" y="2025650"/>
          <p14:tracePt t="70993" x="4400550" y="2044700"/>
          <p14:tracePt t="70998" x="4387850" y="2070100"/>
          <p14:tracePt t="71011" x="4381500" y="2082800"/>
          <p14:tracePt t="71027" x="4368800" y="2114550"/>
          <p14:tracePt t="71044" x="4356100" y="2152650"/>
          <p14:tracePt t="71061" x="4343400" y="2184400"/>
          <p14:tracePt t="71078" x="4330700" y="2241550"/>
          <p14:tracePt t="71094" x="4330700" y="2292350"/>
          <p14:tracePt t="71111" x="4330700" y="2387600"/>
          <p14:tracePt t="71127" x="4311650" y="2476500"/>
          <p14:tracePt t="71144" x="4292600" y="2533650"/>
          <p14:tracePt t="71160" x="4286250" y="2540000"/>
          <p14:tracePt t="71177" x="4273550" y="2540000"/>
          <p14:tracePt t="71194" x="4260850" y="2559050"/>
          <p14:tracePt t="71210" x="4229100" y="2597150"/>
          <p14:tracePt t="71227" x="4184650" y="2641600"/>
          <p14:tracePt t="71243" x="4133850" y="2698750"/>
          <p14:tracePt t="71260" x="4076700" y="2755900"/>
          <p14:tracePt t="71277" x="3975100" y="2863850"/>
          <p14:tracePt t="71294" x="3829050" y="2990850"/>
          <p14:tracePt t="71310" x="3644900" y="3136900"/>
          <p14:tracePt t="71327" x="3454400" y="3378200"/>
          <p14:tracePt t="71344" x="3181350" y="3657600"/>
          <p14:tracePt t="71360" x="2952750" y="3867150"/>
          <p14:tracePt t="71377" x="2755900" y="4044950"/>
          <p14:tracePt t="71394" x="2578100" y="4248150"/>
          <p14:tracePt t="71410" x="2432050" y="4451350"/>
          <p14:tracePt t="71427" x="2247900" y="4749800"/>
          <p14:tracePt t="71443" x="2114550" y="4997450"/>
          <p14:tracePt t="71460" x="1930400" y="5226050"/>
          <p14:tracePt t="71477" x="1733550" y="5435600"/>
          <p14:tracePt t="71494" x="1638300" y="5543550"/>
          <p14:tracePt t="71510" x="1549400" y="5626100"/>
          <p14:tracePt t="71527" x="1498600" y="5670550"/>
          <p14:tracePt t="71543" x="1479550" y="5683250"/>
          <p14:tracePt t="71560" x="1466850" y="5689600"/>
          <p14:tracePt t="71576" x="1441450" y="5689600"/>
          <p14:tracePt t="71594" x="1377950" y="5664200"/>
          <p14:tracePt t="71610" x="1346200" y="5651500"/>
          <p14:tracePt t="71627" x="1314450" y="5638800"/>
          <p14:tracePt t="71643" x="1282700" y="5619750"/>
          <p14:tracePt t="71660" x="1257300" y="5607050"/>
          <p14:tracePt t="71677" x="1231900" y="5575300"/>
          <p14:tracePt t="71693" x="1200150" y="5537200"/>
          <p14:tracePt t="71710" x="1174750" y="5524500"/>
          <p14:tracePt t="71727" x="1168400" y="5511800"/>
          <p14:tracePt t="71744" x="1155700" y="5492750"/>
          <p14:tracePt t="71760" x="1143000" y="5454650"/>
          <p14:tracePt t="71777" x="1117600" y="5403850"/>
          <p14:tracePt t="71793" x="1098550" y="5353050"/>
          <p14:tracePt t="71810" x="1079500" y="5308600"/>
          <p14:tracePt t="71826" x="1066800" y="5283200"/>
          <p14:tracePt t="71843" x="1054100" y="5270500"/>
          <p14:tracePt t="71860" x="1041400" y="5226050"/>
          <p14:tracePt t="71876" x="1028700" y="5194300"/>
          <p14:tracePt t="71893" x="1016000" y="5162550"/>
          <p14:tracePt t="71910" x="1003300" y="5118100"/>
          <p14:tracePt t="71926" x="996950" y="5092700"/>
          <p14:tracePt t="71943" x="996950" y="5080000"/>
          <p14:tracePt t="71960" x="990600" y="5048250"/>
          <p14:tracePt t="71976" x="984250" y="5016500"/>
          <p14:tracePt t="71980" x="984250" y="4997450"/>
          <p14:tracePt t="71993" x="984250" y="4978400"/>
          <p14:tracePt t="72010" x="984250" y="4959350"/>
          <p14:tracePt t="72026" x="984250" y="4953000"/>
          <p14:tracePt t="72043" x="977900" y="4933950"/>
          <p14:tracePt t="72060" x="971550" y="4908550"/>
          <p14:tracePt t="72076" x="965200" y="4883150"/>
          <p14:tracePt t="72093" x="958850" y="4851400"/>
          <p14:tracePt t="72110" x="958850" y="4838700"/>
          <p14:tracePt t="72126" x="958850" y="4832350"/>
          <p14:tracePt t="72143" x="958850" y="4819650"/>
          <p14:tracePt t="72160" x="958850" y="4813300"/>
          <p14:tracePt t="72176" x="952500" y="4800600"/>
          <p14:tracePt t="72193" x="952500" y="4787900"/>
          <p14:tracePt t="72210" x="952500" y="4781550"/>
          <p14:tracePt t="72226" x="946150" y="4775200"/>
          <p14:tracePt t="72317" x="946150" y="4768850"/>
          <p14:tracePt t="72325" x="946150" y="4762500"/>
          <p14:tracePt t="72342" x="946150" y="4756150"/>
          <p14:tracePt t="72359" x="946150" y="4749800"/>
          <p14:tracePt t="72911" x="952500" y="4743450"/>
          <p14:tracePt t="72927" x="958850" y="4737100"/>
          <p14:tracePt t="75004" x="965200" y="4737100"/>
          <p14:tracePt t="75013" x="971550" y="4737100"/>
          <p14:tracePt t="75026" x="977900" y="4737100"/>
          <p14:tracePt t="75042" x="984250" y="4737100"/>
          <p14:tracePt t="75098" x="990600" y="4737100"/>
          <p14:tracePt t="75107" x="996950" y="4737100"/>
          <p14:tracePt t="75114" x="1003300" y="4737100"/>
          <p14:tracePt t="75128" x="1009650" y="4737100"/>
          <p14:tracePt t="75140" x="1016000" y="4737100"/>
          <p14:tracePt t="75157" x="1022350" y="4737100"/>
          <p14:tracePt t="75173" x="1028700" y="4737100"/>
          <p14:tracePt t="75254" x="1035050" y="4737100"/>
          <p14:tracePt t="75349" x="1041400" y="4737100"/>
          <p14:tracePt t="75389" x="1047750" y="4737100"/>
          <p14:tracePt t="75858" x="1054100" y="4737100"/>
          <p14:tracePt t="75866" x="1060450" y="4737100"/>
          <p14:tracePt t="75882" x="1066800" y="4737100"/>
          <p14:tracePt t="75897" x="1073150" y="4737100"/>
          <p14:tracePt t="75906" x="1079500" y="4737100"/>
          <p14:tracePt t="76100" x="1085850" y="4737100"/>
          <p14:tracePt t="76108" x="1092200" y="4737100"/>
          <p14:tracePt t="76132" x="1098550" y="4737100"/>
          <p14:tracePt t="76259" x="1104900" y="4743450"/>
          <p14:tracePt t="76267" x="1111250" y="4743450"/>
          <p14:tracePt t="76280" x="1117600" y="4743450"/>
          <p14:tracePt t="76289" x="1123950" y="4749800"/>
          <p14:tracePt t="76306" x="1123950" y="4756150"/>
          <p14:tracePt t="76322" x="1130300" y="4756150"/>
          <p14:tracePt t="76339" x="1130300" y="4762500"/>
          <p14:tracePt t="76476" x="1136650" y="4762500"/>
          <p14:tracePt t="79878" x="1143000" y="4762500"/>
          <p14:tracePt t="79895" x="1143000" y="4756150"/>
          <p14:tracePt t="80308" x="1149350" y="4756150"/>
          <p14:tracePt t="80316" x="1155700" y="4762500"/>
          <p14:tracePt t="80334" x="1162050" y="4762500"/>
          <p14:tracePt t="80340" x="1168400" y="4762500"/>
          <p14:tracePt t="80352" x="1174750" y="4762500"/>
          <p14:tracePt t="80369" x="1181100" y="4762500"/>
          <p14:tracePt t="80386" x="1187450" y="4749800"/>
          <p14:tracePt t="80402" x="1206500" y="4737100"/>
          <p14:tracePt t="80419" x="1212850" y="4737100"/>
          <p14:tracePt t="80436" x="1219200" y="4730750"/>
          <p14:tracePt t="81124" x="1225550" y="4730750"/>
          <p14:tracePt t="81141" x="1238250" y="4730750"/>
          <p14:tracePt t="81156" x="1244600" y="4730750"/>
          <p14:tracePt t="81162" x="1250950" y="4730750"/>
          <p14:tracePt t="81170" x="1257300" y="4730750"/>
          <p14:tracePt t="81186" x="1263650" y="4730750"/>
          <p14:tracePt t="81202" x="1270000" y="4730750"/>
          <p14:tracePt t="81219" x="1276350" y="4730750"/>
          <p14:tracePt t="81272" x="1282700" y="4730750"/>
          <p14:tracePt t="82370" x="1289050" y="4730750"/>
          <p14:tracePt t="82386" x="1295400" y="4724400"/>
          <p14:tracePt t="82394" x="1301750" y="4724400"/>
          <p14:tracePt t="82402" x="1301750" y="4718050"/>
          <p14:tracePt t="82417" x="1314450" y="4718050"/>
          <p14:tracePt t="82434" x="1320800" y="4711700"/>
          <p14:tracePt t="82451" x="1333500" y="4705350"/>
          <p14:tracePt t="82566" x="1339850" y="4705350"/>
          <p14:tracePt t="82574" x="1346200" y="4705350"/>
          <p14:tracePt t="82590" x="1352550" y="4705350"/>
          <p14:tracePt t="82600" x="1358900" y="4705350"/>
          <p14:tracePt t="82617" x="1384300" y="4705350"/>
          <p14:tracePt t="82634" x="1428750" y="4705350"/>
          <p14:tracePt t="82650" x="1466850" y="4692650"/>
          <p14:tracePt t="82667" x="1524000" y="4679950"/>
          <p14:tracePt t="82684" x="1619250" y="4667250"/>
          <p14:tracePt t="82700" x="1657350" y="4660900"/>
          <p14:tracePt t="82717" x="1676400" y="4654550"/>
          <p14:tracePt t="82733" x="1682750" y="4654550"/>
          <p14:tracePt t="84119" x="1689100" y="4654550"/>
          <p14:tracePt t="84135" x="1695450" y="4654550"/>
          <p14:tracePt t="84149" x="1701800" y="4654550"/>
          <p14:tracePt t="84165" x="1708150" y="4654550"/>
          <p14:tracePt t="84173" x="1714500" y="4654550"/>
          <p14:tracePt t="84190" x="1720850" y="4654550"/>
          <p14:tracePt t="84201" x="1727200" y="4648200"/>
          <p14:tracePt t="84216" x="1733550" y="4648200"/>
          <p14:tracePt t="84232" x="1739900" y="4641850"/>
          <p14:tracePt t="84249" x="1746250" y="4641850"/>
          <p14:tracePt t="84291" x="1752600" y="4641850"/>
          <p14:tracePt t="84306" x="1758950" y="4641850"/>
          <p14:tracePt t="84332" x="1765300" y="4641850"/>
          <p14:tracePt t="84346" x="1778000" y="4641850"/>
          <p14:tracePt t="84378" x="1784350" y="4641850"/>
          <p14:tracePt t="84392" x="1790700" y="4641850"/>
          <p14:tracePt t="84408" x="1797050" y="4641850"/>
          <p14:tracePt t="84417" x="1803400" y="4641850"/>
          <p14:tracePt t="84432" x="1809750" y="4641850"/>
          <p14:tracePt t="84449" x="1816100" y="4641850"/>
          <p14:tracePt t="84465" x="1822450" y="4641850"/>
          <p14:tracePt t="84486" x="1828800" y="4641850"/>
          <p14:tracePt t="84499" x="1835150" y="4648200"/>
          <p14:tracePt t="84515" x="1841500" y="4648200"/>
          <p14:tracePt t="84532" x="1854200" y="4648200"/>
          <p14:tracePt t="84565" x="1866900" y="4648200"/>
          <p14:tracePt t="84582" x="1873250" y="4654550"/>
          <p14:tracePt t="84599" x="1885950" y="4654550"/>
          <p14:tracePt t="84615" x="1898650" y="4660900"/>
          <p14:tracePt t="84632" x="1905000" y="4660900"/>
          <p14:tracePt t="84941" x="1911350" y="4660900"/>
          <p14:tracePt t="84952" x="1917700" y="4660900"/>
          <p14:tracePt t="84965" x="1949450" y="4660900"/>
          <p14:tracePt t="84982" x="1968500" y="4667250"/>
          <p14:tracePt t="84998" x="1981200" y="4667250"/>
          <p14:tracePt t="85015" x="1993900" y="4667250"/>
          <p14:tracePt t="85032" x="2000250" y="4667250"/>
          <p14:tracePt t="85048" x="2012950" y="4679950"/>
          <p14:tracePt t="85066" x="2025650" y="4679950"/>
          <p14:tracePt t="85082" x="2032000" y="4686300"/>
          <p14:tracePt t="85098" x="2044700" y="4692650"/>
          <p14:tracePt t="85115" x="2070100" y="4692650"/>
          <p14:tracePt t="85132" x="2095500" y="4692650"/>
          <p14:tracePt t="85148" x="2114550" y="4692650"/>
          <p14:tracePt t="85165" x="2133600" y="4692650"/>
          <p14:tracePt t="85182" x="2165350" y="4699000"/>
          <p14:tracePt t="85198" x="2190750" y="4699000"/>
          <p14:tracePt t="85215" x="2203450" y="4705350"/>
          <p14:tracePt t="85231" x="2209800" y="4705350"/>
          <p14:tracePt t="85248" x="2228850" y="4705350"/>
          <p14:tracePt t="85265" x="2260600" y="4705350"/>
          <p14:tracePt t="85282" x="2292350" y="4705350"/>
          <p14:tracePt t="85298" x="2324100" y="4705350"/>
          <p14:tracePt t="85315" x="2343150" y="4705350"/>
          <p14:tracePt t="85332" x="2355850" y="4705350"/>
          <p14:tracePt t="85348" x="2362200" y="4705350"/>
          <p14:tracePt t="85365" x="2368550" y="4705350"/>
          <p14:tracePt t="85381" x="2374900" y="4705350"/>
          <p14:tracePt t="85398" x="2387600" y="4705350"/>
          <p14:tracePt t="85415" x="2393950" y="4705350"/>
          <p14:tracePt t="85431" x="2406650" y="4699000"/>
          <p14:tracePt t="85448" x="2413000" y="4699000"/>
          <p14:tracePt t="85465" x="2425700" y="4692650"/>
          <p14:tracePt t="85482" x="2432050" y="4692650"/>
          <p14:tracePt t="85498" x="2444750" y="4686300"/>
          <p14:tracePt t="85515" x="2457450" y="4686300"/>
          <p14:tracePt t="85531" x="2482850" y="4686300"/>
          <p14:tracePt t="85548" x="2508250" y="4679950"/>
          <p14:tracePt t="85566" x="2527300" y="4673600"/>
          <p14:tracePt t="85582" x="2552700" y="4673600"/>
          <p14:tracePt t="85598" x="2565400" y="4673600"/>
          <p14:tracePt t="85614" x="2571750" y="4667250"/>
          <p14:tracePt t="85631" x="2578100" y="4667250"/>
          <p14:tracePt t="85648" x="2597150" y="4667250"/>
          <p14:tracePt t="85664" x="2609850" y="4667250"/>
          <p14:tracePt t="85681" x="2635250" y="4673600"/>
          <p14:tracePt t="85698" x="2673350" y="4686300"/>
          <p14:tracePt t="85714" x="2705100" y="4686300"/>
          <p14:tracePt t="85732" x="2730500" y="4705350"/>
          <p14:tracePt t="85748" x="2749550" y="4711700"/>
          <p14:tracePt t="85764" x="2768600" y="4711700"/>
          <p14:tracePt t="85781" x="2787650" y="4711700"/>
          <p14:tracePt t="85798" x="2794000" y="4718050"/>
          <p14:tracePt t="85814" x="2806700" y="4718050"/>
          <p14:tracePt t="85831" x="2819400" y="4718050"/>
          <p14:tracePt t="85848" x="2832100" y="4718050"/>
          <p14:tracePt t="85864" x="2851150" y="4718050"/>
          <p14:tracePt t="85881" x="2863850" y="4718050"/>
          <p14:tracePt t="85897" x="2870200" y="4718050"/>
          <p14:tracePt t="85914" x="2876550" y="4718050"/>
          <p14:tracePt t="85931" x="2882900" y="4718050"/>
          <p14:tracePt t="85948" x="2895600" y="4718050"/>
          <p14:tracePt t="85964" x="2908300" y="4718050"/>
          <p14:tracePt t="85982" x="2921000" y="4718050"/>
          <p14:tracePt t="85998" x="2933700" y="4724400"/>
          <p14:tracePt t="86014" x="2946400" y="4724400"/>
          <p14:tracePt t="86031" x="2952750" y="4724400"/>
          <p14:tracePt t="86047" x="2965450" y="4724400"/>
          <p14:tracePt t="86065" x="3003550" y="4724400"/>
          <p14:tracePt t="86081" x="3048000" y="4724400"/>
          <p14:tracePt t="86097" x="3092450" y="4724400"/>
          <p14:tracePt t="86114" x="3117850" y="4724400"/>
          <p14:tracePt t="86131" x="3130550" y="4724400"/>
          <p14:tracePt t="86147" x="3143250" y="4724400"/>
          <p14:tracePt t="86181" x="3155950" y="4724400"/>
          <p14:tracePt t="86197" x="3155950" y="4718050"/>
          <p14:tracePt t="86230" x="3162300" y="4718050"/>
          <p14:tracePt t="86247" x="3168650" y="4718050"/>
          <p14:tracePt t="86282" x="3175000" y="4718050"/>
          <p14:tracePt t="86330" x="3175000" y="4711700"/>
          <p14:tracePt t="86350" x="3181350" y="4711700"/>
          <p14:tracePt t="86359" x="3181350" y="4705350"/>
          <p14:tracePt t="86375" x="3187700" y="4705350"/>
          <p14:tracePt t="86400" x="3187700" y="4699000"/>
          <p14:tracePt t="86461" x="3187700" y="4692650"/>
          <p14:tracePt t="86501" x="3194050" y="4692650"/>
          <p14:tracePt t="86517" x="3194050" y="4686300"/>
          <p14:tracePt t="86533" x="3194050" y="4679950"/>
          <p14:tracePt t="87253" x="3200400" y="4679950"/>
          <p14:tracePt t="87261" x="3206750" y="4679950"/>
          <p14:tracePt t="87269" x="3213100" y="4679950"/>
          <p14:tracePt t="87280" x="3219450" y="4679950"/>
          <p14:tracePt t="87296" x="3232150" y="4679950"/>
          <p14:tracePt t="87313" x="3244850" y="4679950"/>
          <p14:tracePt t="87330" x="3276600" y="4679950"/>
          <p14:tracePt t="87346" x="3295650" y="4679950"/>
          <p14:tracePt t="87363" x="3327400" y="4679950"/>
          <p14:tracePt t="87380" x="3359150" y="4686300"/>
          <p14:tracePt t="87396" x="3409950" y="4692650"/>
          <p14:tracePt t="87413" x="3454400" y="4705350"/>
          <p14:tracePt t="87430" x="3498850" y="4705350"/>
          <p14:tracePt t="87446" x="3536950" y="4705350"/>
          <p14:tracePt t="87464" x="3587750" y="4705350"/>
          <p14:tracePt t="87480" x="3625850" y="4705350"/>
          <p14:tracePt t="87496" x="3676650" y="4699000"/>
          <p14:tracePt t="87513" x="3797300" y="4679950"/>
          <p14:tracePt t="87530" x="3937000" y="4673600"/>
          <p14:tracePt t="87546" x="4070350" y="4654550"/>
          <p14:tracePt t="87563" x="4184650" y="4654550"/>
          <p14:tracePt t="87569" x="4229100" y="4654550"/>
          <p14:tracePt t="87579" x="4273550" y="4654550"/>
          <p14:tracePt t="87596" x="4406900" y="4654550"/>
          <p14:tracePt t="87613" x="4451350" y="4654550"/>
          <p14:tracePt t="87629" x="4483100" y="4654550"/>
          <p14:tracePt t="87646" x="4508500" y="4660900"/>
          <p14:tracePt t="87663" x="4514850" y="4660900"/>
          <p14:tracePt t="87679" x="4521200" y="4667250"/>
          <p14:tracePt t="87713" x="4527550" y="4667250"/>
          <p14:tracePt t="87730" x="4552950" y="4673600"/>
          <p14:tracePt t="87746" x="4591050" y="4679950"/>
          <p14:tracePt t="87763" x="4610100" y="4686300"/>
          <p14:tracePt t="87779" x="4616450" y="4686300"/>
          <p14:tracePt t="87796" x="4629150" y="4686300"/>
          <p14:tracePt t="87829" x="4635500" y="4686300"/>
          <p14:tracePt t="87846" x="4648200" y="4686300"/>
          <p14:tracePt t="87862" x="4667250" y="4686300"/>
          <p14:tracePt t="87879" x="4692650" y="4686300"/>
          <p14:tracePt t="87896" x="4711700" y="4686300"/>
          <p14:tracePt t="87912" x="4718050" y="4686300"/>
          <p14:tracePt t="87929" x="4724400" y="4686300"/>
          <p14:tracePt t="87963" x="4730750" y="4686300"/>
          <p14:tracePt t="87980" x="4743450" y="4686300"/>
          <p14:tracePt t="87996" x="4749800" y="4686300"/>
          <p14:tracePt t="88012" x="4768850" y="4686300"/>
          <p14:tracePt t="88029" x="4781550" y="4692650"/>
          <p14:tracePt t="88046" x="4787900" y="4699000"/>
          <p14:tracePt t="88063" x="4794250" y="4699000"/>
          <p14:tracePt t="88079" x="4806950" y="4699000"/>
          <p14:tracePt t="88096" x="4838700" y="4711700"/>
          <p14:tracePt t="88112" x="4876800" y="4711700"/>
          <p14:tracePt t="88129" x="4902200" y="4718050"/>
          <p14:tracePt t="88146" x="4946650" y="4718050"/>
          <p14:tracePt t="88162" x="4978400" y="4718050"/>
          <p14:tracePt t="88179" x="5016500" y="4718050"/>
          <p14:tracePt t="88197" x="5048250" y="4718050"/>
          <p14:tracePt t="88212" x="5080000" y="4718050"/>
          <p14:tracePt t="88229" x="5118100" y="4718050"/>
          <p14:tracePt t="88246" x="5162550" y="4718050"/>
          <p14:tracePt t="88262" x="5238750" y="4737100"/>
          <p14:tracePt t="88279" x="5289550" y="4749800"/>
          <p14:tracePt t="88295" x="5334000" y="4762500"/>
          <p14:tracePt t="88312" x="5384800" y="4768850"/>
          <p14:tracePt t="88329" x="5448300" y="4768850"/>
          <p14:tracePt t="88345" x="5505450" y="4768850"/>
          <p14:tracePt t="88362" x="5556250" y="4768850"/>
          <p14:tracePt t="88379" x="5594350" y="4756150"/>
          <p14:tracePt t="88396" x="5664200" y="4743450"/>
          <p14:tracePt t="88412" x="5689600" y="4737100"/>
          <p14:tracePt t="88429" x="5695950" y="4737100"/>
          <p14:tracePt t="88445" x="5708650" y="4730750"/>
          <p14:tracePt t="88462" x="5734050" y="4724400"/>
          <p14:tracePt t="88478" x="5791200" y="4724400"/>
          <p14:tracePt t="88495" x="5854700" y="4724400"/>
          <p14:tracePt t="88512" x="5943600" y="4724400"/>
          <p14:tracePt t="88529" x="5988050" y="4718050"/>
          <p14:tracePt t="88545" x="6051550" y="4718050"/>
          <p14:tracePt t="88562" x="6089650" y="4711700"/>
          <p14:tracePt t="88579" x="6121400" y="4705350"/>
          <p14:tracePt t="88595" x="6146800" y="4699000"/>
          <p14:tracePt t="88612" x="6165850" y="4699000"/>
          <p14:tracePt t="88628" x="6172200" y="4699000"/>
          <p14:tracePt t="88646" x="6197600" y="4692650"/>
          <p14:tracePt t="88662" x="6210300" y="4692650"/>
          <p14:tracePt t="88679" x="6229350" y="4692650"/>
          <p14:tracePt t="88798" x="6235700" y="4692650"/>
          <p14:tracePt t="89126" x="6235700" y="4699000"/>
          <p14:tracePt t="89133" x="6223000" y="4705350"/>
          <p14:tracePt t="89145" x="6197600" y="4724400"/>
          <p14:tracePt t="89162" x="6115050" y="4768850"/>
          <p14:tracePt t="89178" x="5949950" y="4819650"/>
          <p14:tracePt t="89195" x="5702300" y="4908550"/>
          <p14:tracePt t="89212" x="5143500" y="5130800"/>
          <p14:tracePt t="89229" x="4711700" y="5245100"/>
          <p14:tracePt t="89245" x="4330700" y="5327650"/>
          <p14:tracePt t="89261" x="4051300" y="5397500"/>
          <p14:tracePt t="89278" x="3854450" y="5454650"/>
          <p14:tracePt t="89294" x="3676650" y="5480050"/>
          <p14:tracePt t="89312" x="3467100" y="5505450"/>
          <p14:tracePt t="89328" x="3340100" y="5518150"/>
          <p14:tracePt t="89344" x="3219450" y="5537200"/>
          <p14:tracePt t="89361" x="3092450" y="5556250"/>
          <p14:tracePt t="89378" x="2927350" y="5568950"/>
          <p14:tracePt t="89395" x="2768600" y="5588000"/>
          <p14:tracePt t="89411" x="2622550" y="5600700"/>
          <p14:tracePt t="89428" x="2482850" y="5613400"/>
          <p14:tracePt t="89444" x="2362200" y="5613400"/>
          <p14:tracePt t="89462" x="2228850" y="5600700"/>
          <p14:tracePt t="89478" x="2190750" y="5600700"/>
          <p14:tracePt t="89494" x="2159000" y="5600700"/>
          <p14:tracePt t="89511" x="2127250" y="5600700"/>
          <p14:tracePt t="89528" x="2101850" y="5594350"/>
          <p14:tracePt t="89544" x="2070100" y="5588000"/>
          <p14:tracePt t="89561" x="2019300" y="5575300"/>
          <p14:tracePt t="89566" x="1993900" y="5568950"/>
          <p14:tracePt t="89577" x="1974850" y="5562600"/>
          <p14:tracePt t="89594" x="1924050" y="5549900"/>
          <p14:tracePt t="89611" x="1885950" y="5537200"/>
          <p14:tracePt t="89628" x="1828800" y="5530850"/>
          <p14:tracePt t="89644" x="1758950" y="5524500"/>
          <p14:tracePt t="89661" x="1714500" y="5518150"/>
          <p14:tracePt t="89678" x="1670050" y="5511800"/>
          <p14:tracePt t="89694" x="1631950" y="5505450"/>
          <p14:tracePt t="89711" x="1600200" y="5505450"/>
          <p14:tracePt t="89728" x="1562100" y="5499100"/>
          <p14:tracePt t="89744" x="1530350" y="5492750"/>
          <p14:tracePt t="89761" x="1485900" y="5486400"/>
          <p14:tracePt t="89777" x="1428750" y="5473700"/>
          <p14:tracePt t="89794" x="1377950" y="5461000"/>
          <p14:tracePt t="89811" x="1339850" y="5448300"/>
          <p14:tracePt t="89827" x="1314450" y="5441950"/>
          <p14:tracePt t="89844" x="1289050" y="5429250"/>
          <p14:tracePt t="89861" x="1270000" y="5422900"/>
          <p14:tracePt t="89878" x="1257300" y="5410200"/>
          <p14:tracePt t="89894" x="1250950" y="5410200"/>
          <p14:tracePt t="89911" x="1250950" y="5403850"/>
          <p14:tracePt t="89927" x="1238250" y="5397500"/>
          <p14:tracePt t="89961" x="1231900" y="5397500"/>
          <p14:tracePt t="90002" x="1225550" y="5397500"/>
          <p14:tracePt t="90027" x="1219200" y="5391150"/>
          <p14:tracePt t="92160" x="1219200" y="5384800"/>
          <p14:tracePt t="92166" x="1225550" y="5384800"/>
          <p14:tracePt t="92192" x="1231900" y="5378450"/>
          <p14:tracePt t="92204" x="1238250" y="5378450"/>
          <p14:tracePt t="92220" x="1244600" y="5378450"/>
          <p14:tracePt t="92246" x="1250950" y="5372100"/>
          <p14:tracePt t="92252" x="1257300" y="5372100"/>
          <p14:tracePt t="92270" x="1263650" y="5372100"/>
          <p14:tracePt t="92277" x="1270000" y="5372100"/>
          <p14:tracePt t="92293" x="1276350" y="5372100"/>
          <p14:tracePt t="92309" x="1289050" y="5365750"/>
          <p14:tracePt t="92325" x="1308100" y="5365750"/>
          <p14:tracePt t="92342" x="1339850" y="5365750"/>
          <p14:tracePt t="92359" x="1365250" y="5359400"/>
          <p14:tracePt t="92375" x="1390650" y="5359400"/>
          <p14:tracePt t="92392" x="1409700" y="5359400"/>
          <p14:tracePt t="92660" x="1416050" y="5359400"/>
          <p14:tracePt t="92677" x="1422400" y="5353050"/>
          <p14:tracePt t="92692" x="1428750" y="5346700"/>
          <p14:tracePt t="92699" x="1435100" y="5346700"/>
          <p14:tracePt t="92708" x="1447800" y="5346700"/>
          <p14:tracePt t="92725" x="1479550" y="5334000"/>
          <p14:tracePt t="92742" x="1511300" y="5321300"/>
          <p14:tracePt t="92758" x="1549400" y="5314950"/>
          <p14:tracePt t="92775" x="1581150" y="5302250"/>
          <p14:tracePt t="92792" x="1625600" y="5295900"/>
          <p14:tracePt t="92809" x="1644650" y="5295900"/>
          <p14:tracePt t="92825" x="1676400" y="5295900"/>
          <p14:tracePt t="92842" x="1708150" y="5302250"/>
          <p14:tracePt t="92858" x="1746250" y="5302250"/>
          <p14:tracePt t="92875" x="1752600" y="5308600"/>
          <p14:tracePt t="92892" x="1758950" y="5308600"/>
          <p14:tracePt t="92988" x="1765300" y="5308600"/>
          <p14:tracePt t="92996" x="1771650" y="5308600"/>
          <p14:tracePt t="93820" x="1778000" y="5308600"/>
          <p14:tracePt t="93835" x="1784350" y="5302250"/>
          <p14:tracePt t="93842" x="1790700" y="5302250"/>
          <p14:tracePt t="93858" x="1797050" y="5295900"/>
          <p14:tracePt t="93874" x="1828800" y="5289550"/>
          <p14:tracePt t="93891" x="1860550" y="5289550"/>
          <p14:tracePt t="93907" x="1873250" y="5289550"/>
          <p14:tracePt t="93924" x="1879600" y="5289550"/>
          <p14:tracePt t="94172" x="1873250" y="5289550"/>
          <p14:tracePt t="94206" x="1873250" y="5295900"/>
          <p14:tracePt t="94275" x="1866900" y="5302250"/>
          <p14:tracePt t="94290" x="1860550" y="5308600"/>
          <p14:tracePt t="94298" x="1854200" y="5308600"/>
          <p14:tracePt t="94312" x="1854200" y="5314950"/>
          <p14:tracePt t="94323" x="1847850" y="5314950"/>
          <p14:tracePt t="94340" x="1841500" y="5321300"/>
          <p14:tracePt t="94360" x="1835150" y="5321300"/>
          <p14:tracePt t="95277" x="1847850" y="5321300"/>
          <p14:tracePt t="95284" x="1879600" y="5314950"/>
          <p14:tracePt t="95292" x="1936750" y="5314950"/>
          <p14:tracePt t="95306" x="1974850" y="5314950"/>
          <p14:tracePt t="95323" x="2025650" y="5314950"/>
          <p14:tracePt t="95340" x="2063750" y="5327650"/>
          <p14:tracePt t="95356" x="2095500" y="5327650"/>
          <p14:tracePt t="95372" x="2139950" y="5327650"/>
          <p14:tracePt t="95389" x="2184400" y="5321300"/>
          <p14:tracePt t="95406" x="2254250" y="5295900"/>
          <p14:tracePt t="95422" x="2336800" y="5270500"/>
          <p14:tracePt t="95439" x="2406650" y="5245100"/>
          <p14:tracePt t="95456" x="2463800" y="5219700"/>
          <p14:tracePt t="95473" x="2527300" y="5207000"/>
          <p14:tracePt t="95489" x="2552700" y="5194300"/>
          <p14:tracePt t="95506" x="2571750" y="5194300"/>
          <p14:tracePt t="95522" x="2578100" y="5194300"/>
          <p14:tracePt t="95539" x="2584450" y="5187950"/>
          <p14:tracePt t="95556" x="2603500" y="5181600"/>
          <p14:tracePt t="95572" x="2622550" y="5181600"/>
          <p14:tracePt t="95576" x="2635250" y="5181600"/>
          <p14:tracePt t="95590" x="2673350" y="5181600"/>
          <p14:tracePt t="95606" x="2711450" y="5181600"/>
          <p14:tracePt t="95622" x="2755900" y="5181600"/>
          <p14:tracePt t="95639" x="2787650" y="5181600"/>
          <p14:tracePt t="95656" x="2794000" y="5181600"/>
          <p14:tracePt t="95672" x="2806700" y="5181600"/>
          <p14:tracePt t="95689" x="2813050" y="5181600"/>
          <p14:tracePt t="95722" x="2813050" y="5187950"/>
          <p14:tracePt t="95739" x="2819400" y="5187950"/>
          <p14:tracePt t="95756" x="2832100" y="5207000"/>
          <p14:tracePt t="95772" x="2844800" y="5213350"/>
          <p14:tracePt t="95789" x="2851150" y="5219700"/>
          <p14:tracePt t="95806" x="2876550" y="5245100"/>
          <p14:tracePt t="95822" x="2908300" y="5264150"/>
          <p14:tracePt t="95839" x="2946400" y="5276850"/>
          <p14:tracePt t="95856" x="3009900" y="5302250"/>
          <p14:tracePt t="95872" x="3060700" y="5321300"/>
          <p14:tracePt t="95889" x="3098800" y="5340350"/>
          <p14:tracePt t="95905" x="3130550" y="5353050"/>
          <p14:tracePt t="95922" x="3162300" y="5359400"/>
          <p14:tracePt t="95939" x="3168650" y="5365750"/>
          <p14:tracePt t="95955" x="3181350" y="5365750"/>
          <p14:tracePt t="95972" x="3187700" y="5372100"/>
          <p14:tracePt t="95989" x="3200400" y="5378450"/>
          <p14:tracePt t="96006" x="3213100" y="5384800"/>
          <p14:tracePt t="96060" x="3219450" y="5384800"/>
          <p14:tracePt t="96077" x="3225800" y="5384800"/>
          <p14:tracePt t="96086" x="3232150" y="5384800"/>
          <p14:tracePt t="96101" x="3244850" y="5384800"/>
          <p14:tracePt t="96116" x="3251200" y="5384800"/>
          <p14:tracePt t="96124" x="3257550" y="5384800"/>
          <p14:tracePt t="96140" x="3263900" y="5384800"/>
          <p14:tracePt t="96170" x="3270250" y="5384800"/>
          <p14:tracePt t="98225" x="3276600" y="5378450"/>
          <p14:tracePt t="98232" x="3276600" y="5372100"/>
          <p14:tracePt t="98255" x="3282950" y="5372100"/>
          <p14:tracePt t="98279" x="3289300" y="5372100"/>
          <p14:tracePt t="98287" x="3289300" y="5365750"/>
          <p14:tracePt t="98294" x="3289300" y="5359400"/>
          <p14:tracePt t="98303" x="3295650" y="5353050"/>
          <p14:tracePt t="98326" x="3295650" y="5346700"/>
          <p14:tracePt t="98336" x="3302000" y="5346700"/>
          <p14:tracePt t="98353" x="3308350" y="5340350"/>
          <p14:tracePt t="98370" x="3308350" y="5334000"/>
          <p14:tracePt t="98387" x="3314700" y="5327650"/>
          <p14:tracePt t="98404" x="3321050" y="5321300"/>
          <p14:tracePt t="98420" x="3327400" y="5321300"/>
          <p14:tracePt t="98437" x="3333750" y="5321300"/>
          <p14:tracePt t="98453" x="3333750" y="5314950"/>
          <p14:tracePt t="98470" x="3340100" y="5308600"/>
          <p14:tracePt t="98514" x="3346450" y="5308600"/>
          <p14:tracePt t="98522" x="3346450" y="5302250"/>
          <p14:tracePt t="98576" x="3352800" y="5302250"/>
          <p14:tracePt t="98600" x="3359150" y="5295900"/>
          <p14:tracePt t="98670" x="3378200" y="5295900"/>
          <p14:tracePt t="98678" x="3390900" y="5302250"/>
          <p14:tracePt t="98687" x="3409950" y="5314950"/>
          <p14:tracePt t="98703" x="3448050" y="5334000"/>
          <p14:tracePt t="98720" x="3473450" y="5340350"/>
          <p14:tracePt t="98736" x="3479800" y="5346700"/>
          <p14:tracePt t="98753" x="3486150" y="5346700"/>
          <p14:tracePt t="98834" x="3492500" y="5346700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482"/>
          <a:stretch/>
        </p:blipFill>
        <p:spPr>
          <a:xfrm>
            <a:off x="216715" y="4539329"/>
            <a:ext cx="3071770" cy="1867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96" y="2322658"/>
            <a:ext cx="3749365" cy="10364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1026" r="1"/>
          <a:stretch/>
        </p:blipFill>
        <p:spPr>
          <a:xfrm>
            <a:off x="200025" y="1732238"/>
            <a:ext cx="3137672" cy="1867062"/>
          </a:xfrm>
          <a:prstGeom prst="rect">
            <a:avLst/>
          </a:prstGeom>
        </p:spPr>
      </p:pic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0675" y="-64708"/>
            <a:ext cx="8458200" cy="1314450"/>
          </a:xfrm>
        </p:spPr>
        <p:txBody>
          <a:bodyPr/>
          <a:lstStyle/>
          <a:p>
            <a:r>
              <a:rPr lang="en-US" altLang="th-TH" sz="4000" dirty="0"/>
              <a:t>11.3 Effective or RMS </a:t>
            </a:r>
            <a:r>
              <a:rPr lang="en-US" altLang="th-TH" sz="4000" dirty="0" smtClean="0"/>
              <a:t>Value</a:t>
            </a:r>
            <a:endParaRPr lang="en-US" altLang="th-TH" sz="4000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2E19-F8FF-4D0D-98B5-284ABDF91DA1}" type="slidenum">
              <a:rPr lang="en-US" altLang="th-TH"/>
              <a:pPr/>
              <a:t>30</a:t>
            </a:fld>
            <a:endParaRPr lang="en-US" altLang="th-TH"/>
          </a:p>
        </p:txBody>
      </p:sp>
      <p:sp>
        <p:nvSpPr>
          <p:cNvPr id="363533" name="Rectangle 13"/>
          <p:cNvSpPr>
            <a:spLocks noChangeArrowheads="1"/>
          </p:cNvSpPr>
          <p:nvPr/>
        </p:nvSpPr>
        <p:spPr bwMode="auto">
          <a:xfrm>
            <a:off x="-131314" y="749345"/>
            <a:ext cx="8686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lvl="1"/>
            <a:r>
              <a:rPr lang="en-US" altLang="th-TH" sz="2400" dirty="0"/>
              <a:t>The effective of a periodic current is the </a:t>
            </a:r>
            <a:r>
              <a:rPr lang="en-US" altLang="th-TH" sz="2400" u="sng" dirty="0">
                <a:solidFill>
                  <a:srgbClr val="FF3300"/>
                </a:solidFill>
              </a:rPr>
              <a:t>dc current</a:t>
            </a:r>
            <a:r>
              <a:rPr lang="en-US" altLang="th-TH" sz="2400" dirty="0"/>
              <a:t> that delivers the </a:t>
            </a:r>
            <a:r>
              <a:rPr lang="en-US" altLang="th-TH" sz="2400" u="sng" dirty="0">
                <a:solidFill>
                  <a:srgbClr val="FF3300"/>
                </a:solidFill>
              </a:rPr>
              <a:t>same average power</a:t>
            </a:r>
            <a:r>
              <a:rPr lang="en-US" altLang="th-TH" sz="2400" dirty="0"/>
              <a:t> to a resistor as </a:t>
            </a:r>
            <a:r>
              <a:rPr lang="en-US" altLang="th-TH" sz="2400" u="sng" dirty="0">
                <a:solidFill>
                  <a:srgbClr val="FF3300"/>
                </a:solidFill>
              </a:rPr>
              <a:t>the periodic current.</a:t>
            </a:r>
          </a:p>
        </p:txBody>
      </p:sp>
      <p:sp>
        <p:nvSpPr>
          <p:cNvPr id="4" name="Up-Down Arrow 3"/>
          <p:cNvSpPr/>
          <p:nvPr/>
        </p:nvSpPr>
        <p:spPr>
          <a:xfrm>
            <a:off x="1580673" y="3608825"/>
            <a:ext cx="533400" cy="8382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37697" y="1614359"/>
            <a:ext cx="5631670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ในการคำนวณ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Average Power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ของไฟฟ้า</a:t>
            </a:r>
          </a:p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กระแสสลับที่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Resistor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ใช้ไป จะต้องใช้สูตร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52770" y="3344280"/>
            <a:ext cx="5163593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ถ้าเป็นไฟฟ้ากระแสตรง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คำนวณ</a:t>
            </a:r>
          </a:p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174454"/>
              </p:ext>
            </p:extLst>
          </p:nvPr>
        </p:nvGraphicFramePr>
        <p:xfrm>
          <a:off x="4336684" y="3818072"/>
          <a:ext cx="2373312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703" name="Equation" r:id="rId7" imgW="965160" imgH="431640" progId="Equation.3">
                  <p:embed/>
                </p:oleObj>
              </mc:Choice>
              <mc:Fallback>
                <p:oleObj name="Equation" r:id="rId7" imgW="9651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36684" y="3818072"/>
                        <a:ext cx="2373312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337697" y="5063972"/>
            <a:ext cx="57222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 </a:t>
            </a:r>
            <a:r>
              <a:rPr lang="en-US" sz="3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</a:t>
            </a:r>
            <a:r>
              <a:rPr lang="en-US" sz="3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ก็คือ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Effective current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ของไฟฟ้า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กระแสตรงที่ให้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เท่ากับ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ของไฟฟ้ากระแสสลับ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011155" y="4439244"/>
            <a:ext cx="1200931" cy="6001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580673" y="2665769"/>
            <a:ext cx="59182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AC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80672" y="5477158"/>
            <a:ext cx="59503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485196" y="2676001"/>
            <a:ext cx="228600" cy="269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533210" y="2716190"/>
            <a:ext cx="228600" cy="269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697568" y="2470816"/>
            <a:ext cx="1167307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คำนวณ</a:t>
            </a:r>
          </a:p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ยาก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!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6852579" y="4270025"/>
            <a:ext cx="228600" cy="269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113914" y="4009555"/>
            <a:ext cx="1167307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คำนวณ</a:t>
            </a:r>
          </a:p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ง่ายกว่า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735"/>
    </mc:Choice>
    <mc:Fallback xmlns="">
      <p:transition spd="slow" advTm="13073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5582" x="4337050" y="5232400"/>
          <p14:tracePt t="25639" x="4324350" y="5226050"/>
          <p14:tracePt t="25645" x="4298950" y="5200650"/>
          <p14:tracePt t="25655" x="4260850" y="5168900"/>
          <p14:tracePt t="25672" x="4159250" y="5080000"/>
          <p14:tracePt t="25689" x="4006850" y="4940300"/>
          <p14:tracePt t="25706" x="3784600" y="4679950"/>
          <p14:tracePt t="25722" x="3460750" y="4337050"/>
          <p14:tracePt t="25739" x="2965450" y="3848100"/>
          <p14:tracePt t="25756" x="2711450" y="3587750"/>
          <p14:tracePt t="25773" x="2540000" y="3390900"/>
          <p14:tracePt t="25789" x="2393950" y="3232150"/>
          <p14:tracePt t="25806" x="2286000" y="3092450"/>
          <p14:tracePt t="25823" x="2171700" y="2952750"/>
          <p14:tracePt t="25839" x="2082800" y="2857500"/>
          <p14:tracePt t="25856" x="2038350" y="2819400"/>
          <p14:tracePt t="25872" x="2006600" y="2806700"/>
          <p14:tracePt t="25889" x="1981200" y="2787650"/>
          <p14:tracePt t="25906" x="1968500" y="2781300"/>
          <p14:tracePt t="25922" x="1955800" y="2768600"/>
          <p14:tracePt t="25939" x="1943100" y="2749550"/>
          <p14:tracePt t="25956" x="1930400" y="2736850"/>
          <p14:tracePt t="25972" x="1930400" y="2730500"/>
          <p14:tracePt t="26015" x="1924050" y="2730500"/>
          <p14:tracePt t="26024" x="1924050" y="2736850"/>
          <p14:tracePt t="26039" x="1917700" y="2755900"/>
          <p14:tracePt t="26056" x="1917700" y="2787650"/>
          <p14:tracePt t="26072" x="1917700" y="2819400"/>
          <p14:tracePt t="26089" x="1917700" y="2857500"/>
          <p14:tracePt t="26105" x="1924050" y="2889250"/>
          <p14:tracePt t="26122" x="1924050" y="2927350"/>
          <p14:tracePt t="26140" x="1924050" y="2978150"/>
          <p14:tracePt t="26155" x="1917700" y="3003550"/>
          <p14:tracePt t="26172" x="1911350" y="3016250"/>
          <p14:tracePt t="26189" x="1898650" y="3028950"/>
          <p14:tracePt t="26205" x="1892300" y="3035300"/>
          <p14:tracePt t="26222" x="1879600" y="3048000"/>
          <p14:tracePt t="26239" x="1873250" y="3054350"/>
          <p14:tracePt t="26255" x="1860550" y="3067050"/>
          <p14:tracePt t="26272" x="1847850" y="3067050"/>
          <p14:tracePt t="26288" x="1822450" y="3073400"/>
          <p14:tracePt t="26305" x="1803400" y="3079750"/>
          <p14:tracePt t="26322" x="1771650" y="3079750"/>
          <p14:tracePt t="26340" x="1733550" y="3079750"/>
          <p14:tracePt t="26355" x="1708150" y="3073400"/>
          <p14:tracePt t="26372" x="1676400" y="3060700"/>
          <p14:tracePt t="26389" x="1644650" y="3054350"/>
          <p14:tracePt t="26406" x="1600200" y="3035300"/>
          <p14:tracePt t="26422" x="1568450" y="3022600"/>
          <p14:tracePt t="26439" x="1549400" y="3009900"/>
          <p14:tracePt t="26455" x="1524000" y="3003550"/>
          <p14:tracePt t="26472" x="1517650" y="2990850"/>
          <p14:tracePt t="26488" x="1511300" y="2984500"/>
          <p14:tracePt t="26505" x="1498600" y="2971800"/>
          <p14:tracePt t="26522" x="1492250" y="2965450"/>
          <p14:tracePt t="26538" x="1473200" y="2933700"/>
          <p14:tracePt t="26555" x="1460500" y="2901950"/>
          <p14:tracePt t="26572" x="1441450" y="2870200"/>
          <p14:tracePt t="26588" x="1422400" y="2838450"/>
          <p14:tracePt t="26605" x="1416050" y="2806700"/>
          <p14:tracePt t="26622" x="1409700" y="2774950"/>
          <p14:tracePt t="26638" x="1403350" y="2736850"/>
          <p14:tracePt t="26643" x="1403350" y="2730500"/>
          <p14:tracePt t="26655" x="1403350" y="2692400"/>
          <p14:tracePt t="26672" x="1409700" y="2660650"/>
          <p14:tracePt t="26688" x="1422400" y="2616200"/>
          <p14:tracePt t="26705" x="1435100" y="2578100"/>
          <p14:tracePt t="26722" x="1454150" y="2540000"/>
          <p14:tracePt t="26738" x="1466850" y="2508250"/>
          <p14:tracePt t="26755" x="1504950" y="2495550"/>
          <p14:tracePt t="26772" x="1549400" y="2476500"/>
          <p14:tracePt t="26788" x="1593850" y="2463800"/>
          <p14:tracePt t="26806" x="1689100" y="2457450"/>
          <p14:tracePt t="26822" x="1758950" y="2457450"/>
          <p14:tracePt t="26838" x="1847850" y="2457450"/>
          <p14:tracePt t="26855" x="1936750" y="2463800"/>
          <p14:tracePt t="26871" x="2025650" y="2482850"/>
          <p14:tracePt t="26888" x="2095500" y="2501900"/>
          <p14:tracePt t="26906" x="2171700" y="2540000"/>
          <p14:tracePt t="26922" x="2209800" y="2578100"/>
          <p14:tracePt t="26938" x="2247900" y="2622550"/>
          <p14:tracePt t="26955" x="2292350" y="2679700"/>
          <p14:tracePt t="26971" x="2330450" y="2724150"/>
          <p14:tracePt t="26988" x="2349500" y="2768600"/>
          <p14:tracePt t="27005" x="2362200" y="2806700"/>
          <p14:tracePt t="27021" x="2374900" y="2851150"/>
          <p14:tracePt t="27038" x="2374900" y="2901950"/>
          <p14:tracePt t="27055" x="2374900" y="2946400"/>
          <p14:tracePt t="27072" x="2355850" y="3016250"/>
          <p14:tracePt t="27088" x="2336800" y="3048000"/>
          <p14:tracePt t="27105" x="2317750" y="3086100"/>
          <p14:tracePt t="27121" x="2292350" y="3124200"/>
          <p14:tracePt t="27138" x="2254250" y="3155950"/>
          <p14:tracePt t="27142" x="2241550" y="3168650"/>
          <p14:tracePt t="27155" x="2228850" y="3181350"/>
          <p14:tracePt t="27171" x="2203450" y="3200400"/>
          <p14:tracePt t="27188" x="2152650" y="3213100"/>
          <p14:tracePt t="27204" x="2101850" y="3225800"/>
          <p14:tracePt t="27221" x="2051050" y="3232150"/>
          <p14:tracePt t="27238" x="1987550" y="3232150"/>
          <p14:tracePt t="27254" x="1949450" y="3232150"/>
          <p14:tracePt t="27271" x="1905000" y="3232150"/>
          <p14:tracePt t="27288" x="1879600" y="3232150"/>
          <p14:tracePt t="27304" x="1873250" y="3232150"/>
          <p14:tracePt t="27409" x="1873250" y="3238500"/>
          <p14:tracePt t="27416" x="1879600" y="3244850"/>
          <p14:tracePt t="27424" x="1905000" y="3251200"/>
          <p14:tracePt t="27438" x="1924050" y="3257550"/>
          <p14:tracePt t="27454" x="2006600" y="3270250"/>
          <p14:tracePt t="27471" x="2127250" y="3289300"/>
          <p14:tracePt t="27488" x="2216150" y="3308350"/>
          <p14:tracePt t="27504" x="2336800" y="3314700"/>
          <p14:tracePt t="27521" x="2457450" y="3321050"/>
          <p14:tracePt t="27538" x="2552700" y="3321050"/>
          <p14:tracePt t="27554" x="2641600" y="3321050"/>
          <p14:tracePt t="27571" x="2762250" y="3308350"/>
          <p14:tracePt t="27588" x="2819400" y="3302000"/>
          <p14:tracePt t="27605" x="2889250" y="3289300"/>
          <p14:tracePt t="27621" x="2978150" y="3270250"/>
          <p14:tracePt t="27637" x="3111500" y="3263900"/>
          <p14:tracePt t="27654" x="3251200" y="3263900"/>
          <p14:tracePt t="27671" x="3378200" y="3263900"/>
          <p14:tracePt t="27687" x="3473450" y="3263900"/>
          <p14:tracePt t="27704" x="3562350" y="3263900"/>
          <p14:tracePt t="27721" x="3638550" y="3263900"/>
          <p14:tracePt t="27738" x="3651250" y="3263900"/>
          <p14:tracePt t="27754" x="3657600" y="3263900"/>
          <p14:tracePt t="27771" x="3670300" y="3257550"/>
          <p14:tracePt t="27787" x="3689350" y="3257550"/>
          <p14:tracePt t="27804" x="3714750" y="3257550"/>
          <p14:tracePt t="27821" x="3733800" y="3257550"/>
          <p14:tracePt t="27839" x="3752850" y="3257550"/>
          <p14:tracePt t="27874" x="3759200" y="3251200"/>
          <p14:tracePt t="27889" x="3765550" y="3238500"/>
          <p14:tracePt t="27904" x="3771900" y="3232150"/>
          <p14:tracePt t="27921" x="3784600" y="3225800"/>
          <p14:tracePt t="27937" x="3784600" y="3219450"/>
          <p14:tracePt t="28061" x="3784600" y="3213100"/>
          <p14:tracePt t="28160" x="3784600" y="3206750"/>
          <p14:tracePt t="28254" x="3778250" y="3206750"/>
          <p14:tracePt t="28301" x="3771900" y="3200400"/>
          <p14:tracePt t="28316" x="3771900" y="3194050"/>
          <p14:tracePt t="28324" x="3752850" y="3187700"/>
          <p14:tracePt t="28337" x="3746500" y="3187700"/>
          <p14:tracePt t="28354" x="3727450" y="3175000"/>
          <p14:tracePt t="28370" x="3721100" y="3168650"/>
          <p14:tracePt t="28387" x="3708400" y="3162300"/>
          <p14:tracePt t="28403" x="3695700" y="3155950"/>
          <p14:tracePt t="28420" x="3676650" y="3143250"/>
          <p14:tracePt t="28437" x="3644900" y="3117850"/>
          <p14:tracePt t="28453" x="3613150" y="3098800"/>
          <p14:tracePt t="28470" x="3587750" y="3092450"/>
          <p14:tracePt t="28488" x="3575050" y="3079750"/>
          <p14:tracePt t="28503" x="3568700" y="3067050"/>
          <p14:tracePt t="28520" x="3562350" y="3060700"/>
          <p14:tracePt t="28537" x="3556000" y="3048000"/>
          <p14:tracePt t="28553" x="3549650" y="3035300"/>
          <p14:tracePt t="28570" x="3536950" y="3022600"/>
          <p14:tracePt t="28587" x="3530600" y="3009900"/>
          <p14:tracePt t="28603" x="3524250" y="3003550"/>
          <p14:tracePt t="28621" x="3524250" y="2997200"/>
          <p14:tracePt t="28637" x="3524250" y="2984500"/>
          <p14:tracePt t="28641" x="3524250" y="2978150"/>
          <p14:tracePt t="28655" x="3524250" y="2971800"/>
          <p14:tracePt t="28670" x="3524250" y="2959100"/>
          <p14:tracePt t="28687" x="3524250" y="2946400"/>
          <p14:tracePt t="28703" x="3524250" y="2927350"/>
          <p14:tracePt t="28720" x="3536950" y="2908300"/>
          <p14:tracePt t="28736" x="3543300" y="2882900"/>
          <p14:tracePt t="28753" x="3556000" y="2857500"/>
          <p14:tracePt t="28770" x="3581400" y="2813050"/>
          <p14:tracePt t="28787" x="3600450" y="2781300"/>
          <p14:tracePt t="28803" x="3613150" y="2762250"/>
          <p14:tracePt t="28820" x="3625850" y="2743200"/>
          <p14:tracePt t="28836" x="3644900" y="2730500"/>
          <p14:tracePt t="28853" x="3657600" y="2717800"/>
          <p14:tracePt t="28870" x="3670300" y="2711450"/>
          <p14:tracePt t="28886" x="3676650" y="2705100"/>
          <p14:tracePt t="28903" x="3689350" y="2686050"/>
          <p14:tracePt t="28920" x="3702050" y="2679700"/>
          <p14:tracePt t="28936" x="3733800" y="2667000"/>
          <p14:tracePt t="28953" x="3759200" y="2660650"/>
          <p14:tracePt t="28970" x="3771900" y="2660650"/>
          <p14:tracePt t="28986" x="3778250" y="2660650"/>
          <p14:tracePt t="29003" x="3790950" y="2660650"/>
          <p14:tracePt t="29020" x="3810000" y="2660650"/>
          <p14:tracePt t="29036" x="3835400" y="2660650"/>
          <p14:tracePt t="29053" x="3854450" y="2660650"/>
          <p14:tracePt t="29070" x="3860800" y="2660650"/>
          <p14:tracePt t="29088" x="3873500" y="2667000"/>
          <p14:tracePt t="29103" x="3886200" y="2673350"/>
          <p14:tracePt t="29120" x="3898900" y="2673350"/>
          <p14:tracePt t="29136" x="3911600" y="2673350"/>
          <p14:tracePt t="29140" x="3917950" y="2673350"/>
          <p14:tracePt t="29154" x="3924300" y="2679700"/>
          <p14:tracePt t="29170" x="3937000" y="2679700"/>
          <p14:tracePt t="29186" x="3937000" y="2686050"/>
          <p14:tracePt t="29203" x="3943350" y="2692400"/>
          <p14:tracePt t="29220" x="3956050" y="2698750"/>
          <p14:tracePt t="29236" x="3956050" y="2705100"/>
          <p14:tracePt t="29253" x="3968750" y="2711450"/>
          <p14:tracePt t="29269" x="3975100" y="2717800"/>
          <p14:tracePt t="29286" x="3981450" y="2730500"/>
          <p14:tracePt t="29303" x="3987800" y="2736850"/>
          <p14:tracePt t="29319" x="4000500" y="2749550"/>
          <p14:tracePt t="29336" x="4013200" y="2762250"/>
          <p14:tracePt t="29353" x="4019550" y="2768600"/>
          <p14:tracePt t="29369" x="4032250" y="2781300"/>
          <p14:tracePt t="29386" x="4038600" y="2787650"/>
          <p14:tracePt t="29403" x="4051300" y="2800350"/>
          <p14:tracePt t="29420" x="4051300" y="2825750"/>
          <p14:tracePt t="29436" x="4064000" y="2844800"/>
          <p14:tracePt t="29453" x="4064000" y="2851150"/>
          <p14:tracePt t="29469" x="4070350" y="2882900"/>
          <p14:tracePt t="29486" x="4070350" y="2908300"/>
          <p14:tracePt t="29503" x="4070350" y="2933700"/>
          <p14:tracePt t="29519" x="4070350" y="2952750"/>
          <p14:tracePt t="29536" x="4057650" y="2965450"/>
          <p14:tracePt t="29552" x="4057650" y="2978150"/>
          <p14:tracePt t="29569" x="4051300" y="2984500"/>
          <p14:tracePt t="29586" x="4044950" y="2990850"/>
          <p14:tracePt t="29602" x="4044950" y="3003550"/>
          <p14:tracePt t="29619" x="4032250" y="3009900"/>
          <p14:tracePt t="29636" x="4025900" y="3022600"/>
          <p14:tracePt t="29640" x="4013200" y="3028950"/>
          <p14:tracePt t="29652" x="4006850" y="3028950"/>
          <p14:tracePt t="29669" x="3987800" y="3041650"/>
          <p14:tracePt t="29686" x="3981450" y="3048000"/>
          <p14:tracePt t="29702" x="3968750" y="3060700"/>
          <p14:tracePt t="29719" x="3943350" y="3067050"/>
          <p14:tracePt t="29736" x="3930650" y="3073400"/>
          <p14:tracePt t="29752" x="3905250" y="3079750"/>
          <p14:tracePt t="29769" x="3886200" y="3086100"/>
          <p14:tracePt t="29786" x="3860800" y="3092450"/>
          <p14:tracePt t="29802" x="3854450" y="3092450"/>
          <p14:tracePt t="29819" x="3841750" y="3092450"/>
          <p14:tracePt t="29836" x="3829050" y="3092450"/>
          <p14:tracePt t="29852" x="3822700" y="3092450"/>
          <p14:tracePt t="29869" x="3816350" y="3092450"/>
          <p14:tracePt t="29886" x="3810000" y="3092450"/>
          <p14:tracePt t="29902" x="3803650" y="3092450"/>
          <p14:tracePt t="29948" x="3797300" y="3092450"/>
          <p14:tracePt t="30455" x="3797300" y="3098800"/>
          <p14:tracePt t="30637" x="3797300" y="3105150"/>
          <p14:tracePt t="30643" x="3803650" y="3105150"/>
          <p14:tracePt t="30651" x="3810000" y="3111500"/>
          <p14:tracePt t="30668" x="3816350" y="3124200"/>
          <p14:tracePt t="30687" x="3841750" y="3136900"/>
          <p14:tracePt t="30701" x="3879850" y="3155950"/>
          <p14:tracePt t="30718" x="3911600" y="3168650"/>
          <p14:tracePt t="30736" x="3981450" y="3187700"/>
          <p14:tracePt t="30751" x="4019550" y="3200400"/>
          <p14:tracePt t="30768" x="4064000" y="3206750"/>
          <p14:tracePt t="30785" x="4102100" y="3213100"/>
          <p14:tracePt t="30802" x="4140200" y="3219450"/>
          <p14:tracePt t="30818" x="4159250" y="3225800"/>
          <p14:tracePt t="30835" x="4184650" y="3232150"/>
          <p14:tracePt t="30851" x="4222750" y="3238500"/>
          <p14:tracePt t="30868" x="4248150" y="3244850"/>
          <p14:tracePt t="30885" x="4286250" y="3244850"/>
          <p14:tracePt t="30901" x="4298950" y="3244850"/>
          <p14:tracePt t="30918" x="4311650" y="3244850"/>
          <p14:tracePt t="30935" x="4318000" y="3238500"/>
          <p14:tracePt t="30951" x="4330700" y="3238500"/>
          <p14:tracePt t="30968" x="4337050" y="3232150"/>
          <p14:tracePt t="30985" x="4349750" y="3225800"/>
          <p14:tracePt t="31002" x="4362450" y="3219450"/>
          <p14:tracePt t="31018" x="4368800" y="3206750"/>
          <p14:tracePt t="31034" x="4381500" y="3206750"/>
          <p14:tracePt t="31051" x="4387850" y="3200400"/>
          <p14:tracePt t="31068" x="4394200" y="3200400"/>
          <p14:tracePt t="31085" x="4406900" y="3194050"/>
          <p14:tracePt t="31101" x="4413250" y="3194050"/>
          <p14:tracePt t="31138" x="4413250" y="3187700"/>
          <p14:tracePt t="31151" x="4425950" y="3181350"/>
          <p14:tracePt t="31168" x="4432300" y="3175000"/>
          <p14:tracePt t="31184" x="4438650" y="3175000"/>
          <p14:tracePt t="31201" x="4438650" y="3162300"/>
          <p14:tracePt t="31218" x="4445000" y="3162300"/>
          <p14:tracePt t="31234" x="4457700" y="3149600"/>
          <p14:tracePt t="31251" x="4470400" y="3143250"/>
          <p14:tracePt t="31326" x="4470400" y="3136900"/>
          <p14:tracePt t="31340" x="4470400" y="3130550"/>
          <p14:tracePt t="31514" x="4476750" y="3130550"/>
          <p14:tracePt t="31521" x="4495800" y="3130550"/>
          <p14:tracePt t="31534" x="4527550" y="3117850"/>
          <p14:tracePt t="31551" x="4565650" y="3111500"/>
          <p14:tracePt t="31567" x="4578350" y="3098800"/>
          <p14:tracePt t="31584" x="4584700" y="3092450"/>
          <p14:tracePt t="31601" x="4597400" y="3086100"/>
          <p14:tracePt t="31617" x="4603750" y="3079750"/>
          <p14:tracePt t="31634" x="4610100" y="3067050"/>
          <p14:tracePt t="31639" x="4616450" y="3060700"/>
          <p14:tracePt t="31652" x="4622800" y="3054350"/>
          <p14:tracePt t="31668" x="4635500" y="3048000"/>
          <p14:tracePt t="31684" x="4641850" y="3035300"/>
          <p14:tracePt t="31700" x="4648200" y="3028950"/>
          <p14:tracePt t="31717" x="4673600" y="3022600"/>
          <p14:tracePt t="31734" x="4705350" y="3016250"/>
          <p14:tracePt t="31751" x="4737100" y="3009900"/>
          <p14:tracePt t="31767" x="4787900" y="3009900"/>
          <p14:tracePt t="31784" x="4845050" y="3016250"/>
          <p14:tracePt t="31800" x="4908550" y="3022600"/>
          <p14:tracePt t="31817" x="4953000" y="3028950"/>
          <p14:tracePt t="31834" x="4978400" y="3035300"/>
          <p14:tracePt t="31850" x="4997450" y="3035300"/>
          <p14:tracePt t="31870" x="5016500" y="3041650"/>
          <p14:tracePt t="31884" x="5022850" y="3041650"/>
          <p14:tracePt t="31900" x="5029200" y="3041650"/>
          <p14:tracePt t="31917" x="5067300" y="3060700"/>
          <p14:tracePt t="31934" x="5105400" y="3073400"/>
          <p14:tracePt t="31950" x="5137150" y="3086100"/>
          <p14:tracePt t="31967" x="5175250" y="3092450"/>
          <p14:tracePt t="31984" x="5207000" y="3105150"/>
          <p14:tracePt t="32000" x="5226050" y="3105150"/>
          <p14:tracePt t="32017" x="5238750" y="3105150"/>
          <p14:tracePt t="32034" x="5245100" y="3105150"/>
          <p14:tracePt t="32067" x="5245100" y="3098800"/>
          <p14:tracePt t="32084" x="5245100" y="3092450"/>
          <p14:tracePt t="32248" x="5238750" y="3092450"/>
          <p14:tracePt t="32264" x="5232400" y="3092450"/>
          <p14:tracePt t="32271" x="5226050" y="3092450"/>
          <p14:tracePt t="32283" x="5219700" y="3092450"/>
          <p14:tracePt t="32302" x="5213350" y="3092450"/>
          <p14:tracePt t="32317" x="5207000" y="3092450"/>
          <p14:tracePt t="32333" x="5194300" y="3092450"/>
          <p14:tracePt t="32350" x="5187950" y="3092450"/>
          <p14:tracePt t="32367" x="5181600" y="3092450"/>
          <p14:tracePt t="32383" x="5175250" y="3092450"/>
          <p14:tracePt t="32523" x="5175250" y="3086100"/>
          <p14:tracePt t="32560" x="5168900" y="3086100"/>
          <p14:tracePt t="32569" x="5168900" y="3079750"/>
          <p14:tracePt t="32586" x="5162550" y="3079750"/>
          <p14:tracePt t="32600" x="5156200" y="3079750"/>
          <p14:tracePt t="32624" x="5149850" y="3079750"/>
          <p14:tracePt t="32636" x="5143500" y="3079750"/>
          <p14:tracePt t="32650" x="5137150" y="3079750"/>
          <p14:tracePt t="32666" x="5130800" y="3079750"/>
          <p14:tracePt t="32683" x="5124450" y="3086100"/>
          <p14:tracePt t="32700" x="5111750" y="3098800"/>
          <p14:tracePt t="32716" x="5105400" y="3130550"/>
          <p14:tracePt t="32733" x="5092700" y="3162300"/>
          <p14:tracePt t="32750" x="5086350" y="3175000"/>
          <p14:tracePt t="32842" x="5086350" y="3168650"/>
          <p14:tracePt t="32876" x="5086350" y="3162300"/>
          <p14:tracePt t="32882" x="5092700" y="3162300"/>
          <p14:tracePt t="32900" x="5092700" y="3155950"/>
          <p14:tracePt t="32916" x="5092700" y="3149600"/>
          <p14:tracePt t="32947" x="5099050" y="3149600"/>
          <p14:tracePt t="32953" x="5105400" y="3149600"/>
          <p14:tracePt t="32969" x="5111750" y="3149600"/>
          <p14:tracePt t="32984" x="5124450" y="3143250"/>
          <p14:tracePt t="33000" x="5130800" y="3136900"/>
          <p14:tracePt t="33016" x="5137150" y="3124200"/>
          <p14:tracePt t="33033" x="5137150" y="3111500"/>
          <p14:tracePt t="33049" x="5137150" y="3105150"/>
          <p14:tracePt t="33066" x="5137150" y="3092450"/>
          <p14:tracePt t="33083" x="5137150" y="3086100"/>
          <p14:tracePt t="33258" x="5143500" y="3092450"/>
          <p14:tracePt t="33266" x="5149850" y="3098800"/>
          <p14:tracePt t="33279" x="5156200" y="3098800"/>
          <p14:tracePt t="33339" x="5162550" y="3098800"/>
          <p14:tracePt t="33447" x="5162550" y="3092450"/>
          <p14:tracePt t="33457" x="5162550" y="3086100"/>
          <p14:tracePt t="33468" x="5162550" y="3079750"/>
          <p14:tracePt t="33484" x="5162550" y="3067050"/>
          <p14:tracePt t="33499" x="5156200" y="3054350"/>
          <p14:tracePt t="33516" x="5156200" y="3048000"/>
          <p14:tracePt t="33533" x="5149850" y="3041650"/>
          <p14:tracePt t="33549" x="5149850" y="3035300"/>
          <p14:tracePt t="33566" x="5149850" y="3028950"/>
          <p14:tracePt t="33582" x="5156200" y="3022600"/>
          <p14:tracePt t="33616" x="5168900" y="3022600"/>
          <p14:tracePt t="33632" x="5175250" y="3022600"/>
          <p14:tracePt t="33637" x="5181600" y="3022600"/>
          <p14:tracePt t="33649" x="5187950" y="3022600"/>
          <p14:tracePt t="33666" x="5200650" y="3016250"/>
          <p14:tracePt t="33682" x="5207000" y="3009900"/>
          <p14:tracePt t="33699" x="5213350" y="3003550"/>
          <p14:tracePt t="33716" x="5219700" y="2997200"/>
          <p14:tracePt t="33732" x="5226050" y="2990850"/>
          <p14:tracePt t="33750" x="5232400" y="2990850"/>
          <p14:tracePt t="33765" x="5238750" y="2984500"/>
          <p14:tracePt t="33799" x="5245100" y="2984500"/>
          <p14:tracePt t="33900" x="5251450" y="2984500"/>
          <p14:tracePt t="34011" x="5257800" y="2984500"/>
          <p14:tracePt t="34244" x="5264150" y="2984500"/>
          <p14:tracePt t="34262" x="5270500" y="2990850"/>
          <p14:tracePt t="34268" x="5283200" y="2990850"/>
          <p14:tracePt t="34282" x="5289550" y="2997200"/>
          <p14:tracePt t="34298" x="5302250" y="2997200"/>
          <p14:tracePt t="34464" x="5321300" y="2997200"/>
          <p14:tracePt t="34473" x="5327650" y="2997200"/>
          <p14:tracePt t="34483" x="5327650" y="2990850"/>
          <p14:tracePt t="34498" x="5346700" y="2984500"/>
          <p14:tracePt t="34515" x="5353050" y="2978150"/>
          <p14:tracePt t="34531" x="5359400" y="2971800"/>
          <p14:tracePt t="34548" x="5365750" y="2971800"/>
          <p14:tracePt t="34612" x="5365750" y="2965450"/>
          <p14:tracePt t="34722" x="5365750" y="2959100"/>
          <p14:tracePt t="35348" x="5365750" y="2952750"/>
          <p14:tracePt t="35366" x="5365750" y="2946400"/>
          <p14:tracePt t="35372" x="5359400" y="2940050"/>
          <p14:tracePt t="35381" x="5353050" y="2940050"/>
          <p14:tracePt t="35397" x="5346700" y="2927350"/>
          <p14:tracePt t="35414" x="5327650" y="2921000"/>
          <p14:tracePt t="35431" x="5308600" y="2908300"/>
          <p14:tracePt t="35448" x="5289550" y="2901950"/>
          <p14:tracePt t="35464" x="5276850" y="2889250"/>
          <p14:tracePt t="35481" x="5264150" y="2882900"/>
          <p14:tracePt t="35498" x="5257800" y="2876550"/>
          <p14:tracePt t="35514" x="5245100" y="2870200"/>
          <p14:tracePt t="35531" x="5238750" y="2863850"/>
          <p14:tracePt t="35547" x="5226050" y="2851150"/>
          <p14:tracePt t="35564" x="5219700" y="2844800"/>
          <p14:tracePt t="35581" x="5213350" y="2838450"/>
          <p14:tracePt t="35597" x="5200650" y="2825750"/>
          <p14:tracePt t="35614" x="5194300" y="2819400"/>
          <p14:tracePt t="35631" x="5187950" y="2819400"/>
          <p14:tracePt t="35647" x="5181600" y="2806700"/>
          <p14:tracePt t="35664" x="5168900" y="2800350"/>
          <p14:tracePt t="35680" x="5162550" y="2787650"/>
          <p14:tracePt t="35697" x="5149850" y="2768600"/>
          <p14:tracePt t="35714" x="5137150" y="2749550"/>
          <p14:tracePt t="35730" x="5130800" y="2736850"/>
          <p14:tracePt t="35748" x="5118100" y="2724150"/>
          <p14:tracePt t="35764" x="5111750" y="2717800"/>
          <p14:tracePt t="35780" x="5105400" y="2705100"/>
          <p14:tracePt t="35797" x="5092700" y="2692400"/>
          <p14:tracePt t="35814" x="5073650" y="2667000"/>
          <p14:tracePt t="35830" x="5048250" y="2654300"/>
          <p14:tracePt t="35847" x="5029200" y="2641600"/>
          <p14:tracePt t="35864" x="5003800" y="2628900"/>
          <p14:tracePt t="35880" x="4984750" y="2628900"/>
          <p14:tracePt t="35897" x="4972050" y="2628900"/>
          <p14:tracePt t="35915" x="4959350" y="2641600"/>
          <p14:tracePt t="35930" x="4946650" y="2660650"/>
          <p14:tracePt t="35947" x="4946650" y="2679700"/>
          <p14:tracePt t="35964" x="4946650" y="2711450"/>
          <p14:tracePt t="35980" x="4946650" y="2749550"/>
          <p14:tracePt t="35997" x="4965700" y="2832100"/>
          <p14:tracePt t="36014" x="4991100" y="2889250"/>
          <p14:tracePt t="36030" x="5016500" y="2946400"/>
          <p14:tracePt t="36047" x="5029200" y="2984500"/>
          <p14:tracePt t="36063" x="5035550" y="3022600"/>
          <p14:tracePt t="36080" x="5035550" y="3048000"/>
          <p14:tracePt t="36097" x="5041900" y="3079750"/>
          <p14:tracePt t="36114" x="5041900" y="3124200"/>
          <p14:tracePt t="36130" x="5029200" y="3162300"/>
          <p14:tracePt t="36147" x="5022850" y="3200400"/>
          <p14:tracePt t="36151" x="5016500" y="3219450"/>
          <p14:tracePt t="36163" x="5010150" y="3232150"/>
          <p14:tracePt t="36180" x="4997450" y="3238500"/>
          <p14:tracePt t="36197" x="4991100" y="3251200"/>
          <p14:tracePt t="36215" x="4984750" y="3257550"/>
          <p14:tracePt t="36230" x="4984750" y="3270250"/>
          <p14:tracePt t="36247" x="4978400" y="3270250"/>
          <p14:tracePt t="36263" x="4972050" y="3276600"/>
          <p14:tracePt t="36338" x="4965700" y="3276600"/>
          <p14:tracePt t="36358" x="4959350" y="3276600"/>
          <p14:tracePt t="36406" x="4953000" y="3276600"/>
          <p14:tracePt t="36422" x="4946650" y="3276600"/>
          <p14:tracePt t="36431" x="4940300" y="3276600"/>
          <p14:tracePt t="36447" x="4933950" y="3276600"/>
          <p14:tracePt t="36463" x="4921250" y="3276600"/>
          <p14:tracePt t="36480" x="4914900" y="3276600"/>
          <p14:tracePt t="36496" x="4908550" y="3276600"/>
          <p14:tracePt t="36513" x="4902200" y="3276600"/>
          <p14:tracePt t="36530" x="4895850" y="3276600"/>
          <p14:tracePt t="36547" x="4889500" y="3276600"/>
          <p14:tracePt t="36571" x="4883150" y="3276600"/>
          <p14:tracePt t="36580" x="4876800" y="3276600"/>
          <p14:tracePt t="36617" x="4870450" y="3276600"/>
          <p14:tracePt t="36633" x="4864100" y="3276600"/>
          <p14:tracePt t="36640" x="4864100" y="3270250"/>
          <p14:tracePt t="36656" x="4857750" y="3270250"/>
          <p14:tracePt t="36666" x="4857750" y="3263900"/>
          <p14:tracePt t="36682" x="4851400" y="3263900"/>
          <p14:tracePt t="36696" x="4845050" y="3251200"/>
          <p14:tracePt t="36713" x="4832350" y="3244850"/>
          <p14:tracePt t="36730" x="4819650" y="3232150"/>
          <p14:tracePt t="36746" x="4800600" y="3225800"/>
          <p14:tracePt t="36763" x="4787900" y="3213100"/>
          <p14:tracePt t="36780" x="4781550" y="3206750"/>
          <p14:tracePt t="36796" x="4775200" y="3206750"/>
          <p14:tracePt t="36828" x="4781550" y="3206750"/>
          <p14:tracePt t="36884" x="4787900" y="3206750"/>
          <p14:tracePt t="36900" x="4800600" y="3213100"/>
          <p14:tracePt t="36907" x="4800600" y="3219450"/>
          <p14:tracePt t="36914" x="4806950" y="3219450"/>
          <p14:tracePt t="36929" x="4813300" y="3238500"/>
          <p14:tracePt t="36946" x="4813300" y="3244850"/>
          <p14:tracePt t="36963" x="4813300" y="3257550"/>
          <p14:tracePt t="37064" x="4800600" y="3232150"/>
          <p14:tracePt t="37073" x="4794250" y="3206750"/>
          <p14:tracePt t="37081" x="4794250" y="3181350"/>
          <p14:tracePt t="37096" x="4794250" y="3124200"/>
          <p14:tracePt t="37113" x="4813300" y="3067050"/>
          <p14:tracePt t="37129" x="4845050" y="3009900"/>
          <p14:tracePt t="37146" x="4864100" y="2959100"/>
          <p14:tracePt t="37162" x="4876800" y="2921000"/>
          <p14:tracePt t="37179" x="4883150" y="2870200"/>
          <p14:tracePt t="37196" x="4895850" y="2832100"/>
          <p14:tracePt t="37212" x="4895850" y="2813050"/>
          <p14:tracePt t="37229" x="4902200" y="2749550"/>
          <p14:tracePt t="37245" x="4895850" y="2717800"/>
          <p14:tracePt t="37262" x="4889500" y="2705100"/>
          <p14:tracePt t="37278" x="4889500" y="2692400"/>
          <p14:tracePt t="37295" x="4883150" y="2686050"/>
          <p14:tracePt t="37312" x="4876800" y="2673350"/>
          <p14:tracePt t="37328" x="4870450" y="2673350"/>
          <p14:tracePt t="37345" x="4857750" y="2654300"/>
          <p14:tracePt t="37362" x="4845050" y="2647950"/>
          <p14:tracePt t="37379" x="4838700" y="2635250"/>
          <p14:tracePt t="37396" x="4832350" y="2622550"/>
          <p14:tracePt t="37429" x="4832350" y="2609850"/>
          <p14:tracePt t="37446" x="4838700" y="2603500"/>
          <p14:tracePt t="37463" x="4876800" y="2597150"/>
          <p14:tracePt t="37479" x="4914900" y="2597150"/>
          <p14:tracePt t="37496" x="4946650" y="2597150"/>
          <p14:tracePt t="37512" x="4959350" y="2597150"/>
          <p14:tracePt t="37776" x="4959350" y="2616200"/>
          <p14:tracePt t="37785" x="4946650" y="2622550"/>
          <p14:tracePt t="37795" x="4940300" y="2628900"/>
          <p14:tracePt t="37812" x="4914900" y="2641600"/>
          <p14:tracePt t="37829" x="4876800" y="2673350"/>
          <p14:tracePt t="37845" x="4813300" y="2730500"/>
          <p14:tracePt t="37862" x="4781550" y="2755900"/>
          <p14:tracePt t="37879" x="4743450" y="2774950"/>
          <p14:tracePt t="37895" x="4705350" y="2806700"/>
          <p14:tracePt t="37912" x="4660900" y="2838450"/>
          <p14:tracePt t="37928" x="4610100" y="2863850"/>
          <p14:tracePt t="37945" x="4578350" y="2882900"/>
          <p14:tracePt t="37962" x="4540250" y="2901950"/>
          <p14:tracePt t="37978" x="4514850" y="2908300"/>
          <p14:tracePt t="37995" x="4483100" y="2921000"/>
          <p14:tracePt t="38012" x="4464050" y="2921000"/>
          <p14:tracePt t="38028" x="4457700" y="2921000"/>
          <p14:tracePt t="38045" x="4445000" y="2921000"/>
          <p14:tracePt t="38062" x="4438650" y="2921000"/>
          <p14:tracePt t="38078" x="4432300" y="2921000"/>
          <p14:tracePt t="38095" x="4413250" y="2908300"/>
          <p14:tracePt t="38112" x="4406900" y="2908300"/>
          <p14:tracePt t="38128" x="4400550" y="2895600"/>
          <p14:tracePt t="38145" x="4387850" y="2889250"/>
          <p14:tracePt t="38162" x="4381500" y="2889250"/>
          <p14:tracePt t="38316" x="4381500" y="2882900"/>
          <p14:tracePt t="38332" x="4387850" y="2870200"/>
          <p14:tracePt t="38340" x="4400550" y="2863850"/>
          <p14:tracePt t="38348" x="4406900" y="2851150"/>
          <p14:tracePt t="38361" x="4406900" y="2844800"/>
          <p14:tracePt t="38378" x="4425950" y="2825750"/>
          <p14:tracePt t="38396" x="4432300" y="2813050"/>
          <p14:tracePt t="38412" x="4445000" y="2806700"/>
          <p14:tracePt t="38428" x="4445000" y="2794000"/>
          <p14:tracePt t="38445" x="4451350" y="2787650"/>
          <p14:tracePt t="38528" x="4476750" y="2794000"/>
          <p14:tracePt t="38536" x="4483100" y="2813050"/>
          <p14:tracePt t="38546" x="4495800" y="2832100"/>
          <p14:tracePt t="38561" x="4508500" y="2857500"/>
          <p14:tracePt t="38578" x="4521200" y="2889250"/>
          <p14:tracePt t="38595" x="4533900" y="2914650"/>
          <p14:tracePt t="38611" x="4533900" y="2940050"/>
          <p14:tracePt t="38628" x="4533900" y="2946400"/>
          <p14:tracePt t="38645" x="4533900" y="2952750"/>
          <p14:tracePt t="38661" x="4533900" y="2959100"/>
          <p14:tracePt t="38678" x="4533900" y="2965450"/>
          <p14:tracePt t="38695" x="4533900" y="2971800"/>
          <p14:tracePt t="38712" x="4533900" y="2978150"/>
          <p14:tracePt t="38728" x="4533900" y="2984500"/>
          <p14:tracePt t="38818" x="4527550" y="2984500"/>
          <p14:tracePt t="38827" x="4514850" y="2984500"/>
          <p14:tracePt t="38833" x="4495800" y="2984500"/>
          <p14:tracePt t="38844" x="4476750" y="2990850"/>
          <p14:tracePt t="38861" x="4451350" y="2990850"/>
          <p14:tracePt t="38878" x="4445000" y="2990850"/>
          <p14:tracePt t="38894" x="4438650" y="2990850"/>
          <p14:tracePt t="38998" x="4451350" y="2990850"/>
          <p14:tracePt t="39006" x="4470400" y="2997200"/>
          <p14:tracePt t="39014" x="4483100" y="3003550"/>
          <p14:tracePt t="39028" x="4514850" y="3009900"/>
          <p14:tracePt t="39044" x="4527550" y="3009900"/>
          <p14:tracePt t="39061" x="4540250" y="3016250"/>
          <p14:tracePt t="39487" x="4540250" y="3022600"/>
          <p14:tracePt t="39494" x="4533900" y="3035300"/>
          <p14:tracePt t="39510" x="4521200" y="3067050"/>
          <p14:tracePt t="39527" x="4508500" y="3105150"/>
          <p14:tracePt t="39544" x="4502150" y="3136900"/>
          <p14:tracePt t="39560" x="4489450" y="3162300"/>
          <p14:tracePt t="39577" x="4483100" y="3175000"/>
          <p14:tracePt t="39726" x="4470400" y="3168650"/>
          <p14:tracePt t="39734" x="4457700" y="3162300"/>
          <p14:tracePt t="39743" x="4451350" y="3155950"/>
          <p14:tracePt t="39760" x="4438650" y="3143250"/>
          <p14:tracePt t="39777" x="4419600" y="3136900"/>
          <p14:tracePt t="39794" x="4406900" y="3124200"/>
          <p14:tracePt t="39810" x="4381500" y="3111500"/>
          <p14:tracePt t="39828" x="4349750" y="3098800"/>
          <p14:tracePt t="39844" x="4324350" y="3086100"/>
          <p14:tracePt t="39860" x="4318000" y="3079750"/>
          <p14:tracePt t="39878" x="4298950" y="3067050"/>
          <p14:tracePt t="39894" x="4279900" y="3060700"/>
          <p14:tracePt t="39910" x="4273550" y="3048000"/>
          <p14:tracePt t="39927" x="4260850" y="3041650"/>
          <p14:tracePt t="39943" x="4241800" y="3028950"/>
          <p14:tracePt t="39960" x="4222750" y="3016250"/>
          <p14:tracePt t="39977" x="4210050" y="3009900"/>
          <p14:tracePt t="39993" x="4197350" y="3003550"/>
          <p14:tracePt t="40010" x="4178300" y="2990850"/>
          <p14:tracePt t="40027" x="4152900" y="2984500"/>
          <p14:tracePt t="40044" x="4140200" y="2978150"/>
          <p14:tracePt t="40060" x="4127500" y="2978150"/>
          <p14:tracePt t="40077" x="4121150" y="2971800"/>
          <p14:tracePt t="40094" x="4108450" y="2959100"/>
          <p14:tracePt t="40110" x="4102100" y="2952750"/>
          <p14:tracePt t="40127" x="4095750" y="2946400"/>
          <p14:tracePt t="40143" x="4089400" y="2940050"/>
          <p14:tracePt t="40558" x="4083050" y="2940050"/>
          <p14:tracePt t="40574" x="4076700" y="2940050"/>
          <p14:tracePt t="40580" x="4070350" y="2933700"/>
          <p14:tracePt t="40594" x="4064000" y="2933700"/>
          <p14:tracePt t="40611" x="4057650" y="2933700"/>
          <p14:tracePt t="40872" x="4057650" y="2927350"/>
          <p14:tracePt t="41865" x="4064000" y="2933700"/>
          <p14:tracePt t="41880" x="4070350" y="2940050"/>
          <p14:tracePt t="41919" x="4076700" y="2940050"/>
          <p14:tracePt t="41959" x="4083050" y="2940050"/>
          <p14:tracePt t="41974" x="4089400" y="2946400"/>
          <p14:tracePt t="41988" x="4095750" y="2946400"/>
          <p14:tracePt t="42005" x="4102100" y="2946400"/>
          <p14:tracePt t="42012" x="4108450" y="2946400"/>
          <p14:tracePt t="42028" x="4114800" y="2946400"/>
          <p14:tracePt t="42042" x="4121150" y="2946400"/>
          <p14:tracePt t="42058" x="4127500" y="2946400"/>
          <p14:tracePt t="42075" x="4133850" y="2946400"/>
          <p14:tracePt t="42092" x="4140200" y="2946400"/>
          <p14:tracePt t="42694" x="4152900" y="2952750"/>
          <p14:tracePt t="42702" x="4171950" y="2959100"/>
          <p14:tracePt t="42712" x="4178300" y="2965450"/>
          <p14:tracePt t="42724" x="4210050" y="2971800"/>
          <p14:tracePt t="42741" x="4222750" y="2971800"/>
          <p14:tracePt t="42758" x="4229100" y="2978150"/>
          <p14:tracePt t="42774" x="4235450" y="2984500"/>
          <p14:tracePt t="42791" x="4248150" y="2984500"/>
          <p14:tracePt t="42808" x="4254500" y="2997200"/>
          <p14:tracePt t="42824" x="4260850" y="3003550"/>
          <p14:tracePt t="42841" x="4286250" y="3009900"/>
          <p14:tracePt t="42858" x="4318000" y="3016250"/>
          <p14:tracePt t="42874" x="4349750" y="3022600"/>
          <p14:tracePt t="42891" x="4381500" y="3028950"/>
          <p14:tracePt t="42907" x="4432300" y="3041650"/>
          <p14:tracePt t="42924" x="4521200" y="3060700"/>
          <p14:tracePt t="42941" x="4635500" y="3092450"/>
          <p14:tracePt t="42957" x="4724400" y="3124200"/>
          <p14:tracePt t="42974" x="4781550" y="3149600"/>
          <p14:tracePt t="42991" x="4800600" y="3168650"/>
          <p14:tracePt t="43007" x="4813300" y="3181350"/>
          <p14:tracePt t="43024" x="4813300" y="3187700"/>
          <p14:tracePt t="43062" x="4813300" y="3181350"/>
          <p14:tracePt t="43074" x="4813300" y="3175000"/>
          <p14:tracePt t="43091" x="4806950" y="3162300"/>
          <p14:tracePt t="43108" x="4794250" y="3136900"/>
          <p14:tracePt t="43124" x="4781550" y="3130550"/>
          <p14:tracePt t="43141" x="4775200" y="3124200"/>
          <p14:tracePt t="43157" x="4768850" y="3124200"/>
          <p14:tracePt t="43174" x="4749800" y="3124200"/>
          <p14:tracePt t="43191" x="4692650" y="3124200"/>
          <p14:tracePt t="43207" x="4616450" y="3124200"/>
          <p14:tracePt t="43224" x="4540250" y="3117850"/>
          <p14:tracePt t="43241" x="4483100" y="3105150"/>
          <p14:tracePt t="43257" x="4457700" y="3098800"/>
          <p14:tracePt t="43328" x="4457700" y="3092450"/>
          <p14:tracePt t="43354" x="4457700" y="3086100"/>
          <p14:tracePt t="43360" x="4451350" y="3079750"/>
          <p14:tracePt t="43395" x="4445000" y="3073400"/>
          <p14:tracePt t="43398" x="4445000" y="3067050"/>
          <p14:tracePt t="43406" x="4438650" y="3060700"/>
          <p14:tracePt t="43423" x="4425950" y="3054350"/>
          <p14:tracePt t="43440" x="4419600" y="3048000"/>
          <p14:tracePt t="43457" x="4413250" y="3035300"/>
          <p14:tracePt t="43473" x="4406900" y="3035300"/>
          <p14:tracePt t="43490" x="4394200" y="3028950"/>
          <p14:tracePt t="43578" x="4406900" y="3028950"/>
          <p14:tracePt t="43587" x="4432300" y="3028950"/>
          <p14:tracePt t="43594" x="4464050" y="3035300"/>
          <p14:tracePt t="43607" x="4508500" y="3048000"/>
          <p14:tracePt t="43624" x="4629150" y="3060700"/>
          <p14:tracePt t="43640" x="4800600" y="3098800"/>
          <p14:tracePt t="43645" x="4895850" y="3111500"/>
          <p14:tracePt t="43657" x="5035550" y="3136900"/>
          <p14:tracePt t="43673" x="5124450" y="3143250"/>
          <p14:tracePt t="43690" x="5168900" y="3149600"/>
          <p14:tracePt t="43707" x="5200650" y="3149600"/>
          <p14:tracePt t="43724" x="5226050" y="3149600"/>
          <p14:tracePt t="43740" x="5264150" y="3155950"/>
          <p14:tracePt t="43759" x="5334000" y="3168650"/>
          <p14:tracePt t="43773" x="5378450" y="3168650"/>
          <p14:tracePt t="43790" x="5511800" y="3194050"/>
          <p14:tracePt t="43807" x="5594350" y="3206750"/>
          <p14:tracePt t="43823" x="5683250" y="3219450"/>
          <p14:tracePt t="43840" x="5772150" y="3238500"/>
          <p14:tracePt t="43857" x="5861050" y="3257550"/>
          <p14:tracePt t="43873" x="5949950" y="3282950"/>
          <p14:tracePt t="43890" x="6038850" y="3295650"/>
          <p14:tracePt t="43907" x="6108700" y="3302000"/>
          <p14:tracePt t="43923" x="6178550" y="3314700"/>
          <p14:tracePt t="43940" x="6229350" y="3321050"/>
          <p14:tracePt t="43957" x="6273800" y="3327400"/>
          <p14:tracePt t="43973" x="6324600" y="3327400"/>
          <p14:tracePt t="43990" x="6369050" y="3327400"/>
          <p14:tracePt t="44006" x="6419850" y="3327400"/>
          <p14:tracePt t="44024" x="6451600" y="3327400"/>
          <p14:tracePt t="44040" x="6496050" y="3327400"/>
          <p14:tracePt t="44057" x="6515100" y="3333750"/>
          <p14:tracePt t="44073" x="6540500" y="3333750"/>
          <p14:tracePt t="44090" x="6559550" y="3333750"/>
          <p14:tracePt t="44106" x="6572250" y="3333750"/>
          <p14:tracePt t="44123" x="6584950" y="3333750"/>
          <p14:tracePt t="44156" x="6597650" y="3333750"/>
          <p14:tracePt t="44173" x="6616700" y="3333750"/>
          <p14:tracePt t="44190" x="6661150" y="3327400"/>
          <p14:tracePt t="44206" x="6692900" y="3321050"/>
          <p14:tracePt t="44223" x="6731000" y="3321050"/>
          <p14:tracePt t="44240" x="6756400" y="3321050"/>
          <p14:tracePt t="44256" x="6769100" y="3321050"/>
          <p14:tracePt t="44273" x="6788150" y="3314700"/>
          <p14:tracePt t="44290" x="6819900" y="3314700"/>
          <p14:tracePt t="44306" x="6870700" y="3314700"/>
          <p14:tracePt t="44323" x="6908800" y="3314700"/>
          <p14:tracePt t="44339" x="6946900" y="3314700"/>
          <p14:tracePt t="44356" x="6991350" y="3314700"/>
          <p14:tracePt t="44373" x="7023100" y="3314700"/>
          <p14:tracePt t="44390" x="7042150" y="3314700"/>
          <p14:tracePt t="44406" x="7061200" y="3314700"/>
          <p14:tracePt t="44424" x="7073900" y="3314700"/>
          <p14:tracePt t="44440" x="7080250" y="3314700"/>
          <p14:tracePt t="44456" x="7092950" y="3314700"/>
          <p14:tracePt t="44473" x="7099300" y="3314700"/>
          <p14:tracePt t="44489" x="7118350" y="3308350"/>
          <p14:tracePt t="44506" x="7137400" y="3308350"/>
          <p14:tracePt t="44523" x="7143750" y="3302000"/>
          <p14:tracePt t="44539" x="7150100" y="3295650"/>
          <p14:tracePt t="44556" x="7162800" y="3289300"/>
          <p14:tracePt t="44573" x="7169150" y="3289300"/>
          <p14:tracePt t="44589" x="7175500" y="3289300"/>
          <p14:tracePt t="44606" x="7181850" y="3282950"/>
          <p14:tracePt t="44639" x="7188200" y="3276600"/>
          <p14:tracePt t="44656" x="7194550" y="3270250"/>
          <p14:tracePt t="44673" x="7207250" y="3270250"/>
          <p14:tracePt t="44689" x="7219950" y="3263900"/>
          <p14:tracePt t="44706" x="7226300" y="3251200"/>
          <p14:tracePt t="44723" x="7232650" y="3251200"/>
          <p14:tracePt t="44739" x="7239000" y="3244850"/>
          <p14:tracePt t="44756" x="7245350" y="3238500"/>
          <p14:tracePt t="44773" x="7251700" y="3225800"/>
          <p14:tracePt t="44789" x="7258050" y="3219450"/>
          <p14:tracePt t="44822" x="7264400" y="3206750"/>
          <p14:tracePt t="44839" x="7270750" y="3200400"/>
          <p14:tracePt t="44856" x="7277100" y="3194050"/>
          <p14:tracePt t="44872" x="7277100" y="3187700"/>
          <p14:tracePt t="44889" x="7283450" y="3181350"/>
          <p14:tracePt t="44923" x="7283450" y="3175000"/>
          <p14:tracePt t="44964" x="7289800" y="3175000"/>
          <p14:tracePt t="45074" x="7296150" y="3175000"/>
          <p14:tracePt t="45082" x="7302500" y="3175000"/>
          <p14:tracePt t="45091" x="7308850" y="3168650"/>
          <p14:tracePt t="45106" x="7315200" y="3155950"/>
          <p14:tracePt t="45122" x="7321550" y="3149600"/>
          <p14:tracePt t="45139" x="7327900" y="3143250"/>
          <p14:tracePt t="45155" x="7340600" y="3130550"/>
          <p14:tracePt t="45172" x="7340600" y="3124200"/>
          <p14:tracePt t="45189" x="7340600" y="3117850"/>
          <p14:tracePt t="45206" x="7346950" y="3111500"/>
          <p14:tracePt t="45222" x="7359650" y="3092450"/>
          <p14:tracePt t="45239" x="7372350" y="3086100"/>
          <p14:tracePt t="45255" x="7378700" y="3079750"/>
          <p14:tracePt t="45272" x="7385050" y="3073400"/>
          <p14:tracePt t="45289" x="7397750" y="3067050"/>
          <p14:tracePt t="45305" x="7404100" y="3060700"/>
          <p14:tracePt t="45322" x="7410450" y="3048000"/>
          <p14:tracePt t="45340" x="7416800" y="3035300"/>
          <p14:tracePt t="45355" x="7423150" y="3028950"/>
          <p14:tracePt t="45373" x="7423150" y="3022600"/>
          <p14:tracePt t="45389" x="7429500" y="3016250"/>
          <p14:tracePt t="45405" x="7429500" y="3009900"/>
          <p14:tracePt t="45422" x="7429500" y="3003550"/>
          <p14:tracePt t="45439" x="7435850" y="2997200"/>
          <p14:tracePt t="45455" x="7435850" y="2990850"/>
          <p14:tracePt t="45472" x="7442200" y="2984500"/>
          <p14:tracePt t="45489" x="7448550" y="2965450"/>
          <p14:tracePt t="45505" x="7448550" y="2946400"/>
          <p14:tracePt t="45522" x="7448550" y="2933700"/>
          <p14:tracePt t="45539" x="7454900" y="2927350"/>
          <p14:tracePt t="45555" x="7454900" y="2914650"/>
          <p14:tracePt t="45572" x="7461250" y="2908300"/>
          <p14:tracePt t="45589" x="7461250" y="2895600"/>
          <p14:tracePt t="45606" x="7467600" y="2882900"/>
          <p14:tracePt t="45622" x="7467600" y="2876550"/>
          <p14:tracePt t="45638" x="7467600" y="2863850"/>
          <p14:tracePt t="45655" x="7467600" y="2857500"/>
          <p14:tracePt t="45672" x="7467600" y="2851150"/>
          <p14:tracePt t="45688" x="7467600" y="2838450"/>
          <p14:tracePt t="45705" x="7467600" y="2832100"/>
          <p14:tracePt t="45722" x="7467600" y="2819400"/>
          <p14:tracePt t="45738" x="7467600" y="2813050"/>
          <p14:tracePt t="45756" x="7467600" y="2800350"/>
          <p14:tracePt t="45772" x="7467600" y="2787650"/>
          <p14:tracePt t="45788" x="7467600" y="2781300"/>
          <p14:tracePt t="45805" x="7467600" y="2774950"/>
          <p14:tracePt t="45822" x="7461250" y="2768600"/>
          <p14:tracePt t="45838" x="7461250" y="2755900"/>
          <p14:tracePt t="45855" x="7454900" y="2743200"/>
          <p14:tracePt t="45872" x="7454900" y="2736850"/>
          <p14:tracePt t="45888" x="7448550" y="2724150"/>
          <p14:tracePt t="45905" x="7442200" y="2717800"/>
          <p14:tracePt t="45922" x="7442200" y="2711450"/>
          <p14:tracePt t="45938" x="7435850" y="2698750"/>
          <p14:tracePt t="45955" x="7429500" y="2692400"/>
          <p14:tracePt t="45972" x="7423150" y="2679700"/>
          <p14:tracePt t="46006" x="7416800" y="2667000"/>
          <p14:tracePt t="46021" x="7416800" y="2660650"/>
          <p14:tracePt t="46055" x="7410450" y="2660650"/>
          <p14:tracePt t="46100" x="7410450" y="2654300"/>
          <p14:tracePt t="46130" x="7410450" y="2647950"/>
          <p14:tracePt t="46171" x="7404100" y="2641600"/>
          <p14:tracePt t="46202" x="7404100" y="2635250"/>
          <p14:tracePt t="46224" x="7397750" y="2628900"/>
          <p14:tracePt t="46256" x="7397750" y="2622550"/>
          <p14:tracePt t="46280" x="7397750" y="2616200"/>
          <p14:tracePt t="46288" x="7391400" y="2616200"/>
          <p14:tracePt t="46318" x="7391400" y="2609850"/>
          <p14:tracePt t="46326" x="7391400" y="2603500"/>
          <p14:tracePt t="46338" x="7385050" y="2597150"/>
          <p14:tracePt t="46355" x="7378700" y="2590800"/>
          <p14:tracePt t="46372" x="7378700" y="2584450"/>
          <p14:tracePt t="46388" x="7372350" y="2571750"/>
          <p14:tracePt t="46404" x="7372350" y="2565400"/>
          <p14:tracePt t="46421" x="7366000" y="2559050"/>
          <p14:tracePt t="46438" x="7353300" y="2552700"/>
          <p14:tracePt t="46454" x="7346950" y="2540000"/>
          <p14:tracePt t="46471" x="7334250" y="2533650"/>
          <p14:tracePt t="46504" x="7327900" y="2533650"/>
          <p14:tracePt t="46521" x="7315200" y="2527300"/>
          <p14:tracePt t="46538" x="7296150" y="2520950"/>
          <p14:tracePt t="46554" x="7270750" y="2501900"/>
          <p14:tracePt t="46571" x="7232650" y="2489200"/>
          <p14:tracePt t="46588" x="7207250" y="2476500"/>
          <p14:tracePt t="46604" x="7188200" y="2470150"/>
          <p14:tracePt t="46621" x="7169150" y="2463800"/>
          <p14:tracePt t="46638" x="7143750" y="2451100"/>
          <p14:tracePt t="46641" x="7124700" y="2444750"/>
          <p14:tracePt t="46654" x="7105650" y="2438400"/>
          <p14:tracePt t="46671" x="7042150" y="2419350"/>
          <p14:tracePt t="46688" x="6991350" y="2406650"/>
          <p14:tracePt t="46704" x="6953250" y="2400300"/>
          <p14:tracePt t="46721" x="6908800" y="2387600"/>
          <p14:tracePt t="46738" x="6883400" y="2374900"/>
          <p14:tracePt t="46754" x="6864350" y="2374900"/>
          <p14:tracePt t="46771" x="6851650" y="2368550"/>
          <p14:tracePt t="46788" x="6838950" y="2368550"/>
          <p14:tracePt t="46804" x="6826250" y="2362200"/>
          <p14:tracePt t="46821" x="6807200" y="2349500"/>
          <p14:tracePt t="46837" x="6794500" y="2349500"/>
          <p14:tracePt t="46854" x="6781800" y="2343150"/>
          <p14:tracePt t="46871" x="6756400" y="2330450"/>
          <p14:tracePt t="46887" x="6731000" y="2324100"/>
          <p14:tracePt t="46904" x="6711950" y="2324100"/>
          <p14:tracePt t="46922" x="6667500" y="2324100"/>
          <p14:tracePt t="46938" x="6629400" y="2324100"/>
          <p14:tracePt t="46954" x="6597650" y="2324100"/>
          <p14:tracePt t="46971" x="6546850" y="2324100"/>
          <p14:tracePt t="46987" x="6508750" y="2324100"/>
          <p14:tracePt t="47004" x="6470650" y="2324100"/>
          <p14:tracePt t="47021" x="6438900" y="2324100"/>
          <p14:tracePt t="47037" x="6407150" y="2336800"/>
          <p14:tracePt t="47054" x="6369050" y="2349500"/>
          <p14:tracePt t="47071" x="6343650" y="2362200"/>
          <p14:tracePt t="47087" x="6311900" y="2368550"/>
          <p14:tracePt t="47104" x="6299200" y="2374900"/>
          <p14:tracePt t="47121" x="6273800" y="2387600"/>
          <p14:tracePt t="47137" x="6254750" y="2393950"/>
          <p14:tracePt t="47154" x="6223000" y="2406650"/>
          <p14:tracePt t="47171" x="6191250" y="2419350"/>
          <p14:tracePt t="47188" x="6153150" y="2451100"/>
          <p14:tracePt t="47204" x="6134100" y="2482850"/>
          <p14:tracePt t="47220" x="6121400" y="2514600"/>
          <p14:tracePt t="47237" x="6108700" y="2546350"/>
          <p14:tracePt t="47254" x="6096000" y="2578100"/>
          <p14:tracePt t="47270" x="6083300" y="2616200"/>
          <p14:tracePt t="47287" x="6083300" y="2654300"/>
          <p14:tracePt t="47304" x="6083300" y="2692400"/>
          <p14:tracePt t="47320" x="6083300" y="2724150"/>
          <p14:tracePt t="47337" x="6076950" y="2774950"/>
          <p14:tracePt t="47354" x="6076950" y="2806700"/>
          <p14:tracePt t="47372" x="6076950" y="2844800"/>
          <p14:tracePt t="47387" x="6076950" y="2876550"/>
          <p14:tracePt t="47404" x="6076950" y="2908300"/>
          <p14:tracePt t="47420" x="6076950" y="2946400"/>
          <p14:tracePt t="47437" x="6076950" y="2997200"/>
          <p14:tracePt t="47454" x="6076950" y="3022600"/>
          <p14:tracePt t="47470" x="6076950" y="3048000"/>
          <p14:tracePt t="47487" x="6076950" y="3079750"/>
          <p14:tracePt t="47504" x="6076950" y="3098800"/>
          <p14:tracePt t="47520" x="6076950" y="3111500"/>
          <p14:tracePt t="47537" x="6076950" y="3124200"/>
          <p14:tracePt t="47553" x="6076950" y="3136900"/>
          <p14:tracePt t="47570" x="6083300" y="3149600"/>
          <p14:tracePt t="47587" x="6089650" y="3155950"/>
          <p14:tracePt t="47603" x="6096000" y="3168650"/>
          <p14:tracePt t="47620" x="6102350" y="3175000"/>
          <p14:tracePt t="47637" x="6108700" y="3187700"/>
          <p14:tracePt t="47653" x="6115050" y="3194050"/>
          <p14:tracePt t="47671" x="6121400" y="3206750"/>
          <p14:tracePt t="47687" x="6127750" y="3213100"/>
          <p14:tracePt t="47703" x="6140450" y="3225800"/>
          <p14:tracePt t="47720" x="6153150" y="3238500"/>
          <p14:tracePt t="47737" x="6159500" y="3244850"/>
          <p14:tracePt t="47753" x="6165850" y="3251200"/>
          <p14:tracePt t="47770" x="6191250" y="3263900"/>
          <p14:tracePt t="47787" x="6210300" y="3276600"/>
          <p14:tracePt t="47803" x="6229350" y="3282950"/>
          <p14:tracePt t="47820" x="6242050" y="3295650"/>
          <p14:tracePt t="47836" x="6273800" y="3308350"/>
          <p14:tracePt t="47853" x="6324600" y="3327400"/>
          <p14:tracePt t="47870" x="6356350" y="3333750"/>
          <p14:tracePt t="47887" x="6388100" y="3333750"/>
          <p14:tracePt t="47903" x="6419850" y="3333750"/>
          <p14:tracePt t="47920" x="6451600" y="3327400"/>
          <p14:tracePt t="47937" x="6489700" y="3314700"/>
          <p14:tracePt t="47953" x="6521450" y="3302000"/>
          <p14:tracePt t="47970" x="6584950" y="3295650"/>
          <p14:tracePt t="47986" x="6629400" y="3289300"/>
          <p14:tracePt t="48003" x="6686550" y="3282950"/>
          <p14:tracePt t="48020" x="6750050" y="3270250"/>
          <p14:tracePt t="48036" x="6794500" y="3263900"/>
          <p14:tracePt t="48053" x="6838950" y="3251200"/>
          <p14:tracePt t="48070" x="6870700" y="3238500"/>
          <p14:tracePt t="48086" x="6896100" y="3225800"/>
          <p14:tracePt t="48104" x="6908800" y="3219450"/>
          <p14:tracePt t="48120" x="6915150" y="3219450"/>
          <p14:tracePt t="48136" x="6927850" y="3213100"/>
          <p14:tracePt t="48153" x="6934200" y="3213100"/>
          <p14:tracePt t="48170" x="6940550" y="3213100"/>
          <p14:tracePt t="48186" x="6959600" y="3206750"/>
          <p14:tracePt t="48203" x="6965950" y="3206750"/>
          <p14:tracePt t="48220" x="6972300" y="3206750"/>
          <p14:tracePt t="48236" x="6978650" y="3206750"/>
          <p14:tracePt t="48253" x="6991350" y="3206750"/>
          <p14:tracePt t="48269" x="6997700" y="3206750"/>
          <p14:tracePt t="48286" x="7016750" y="3206750"/>
          <p14:tracePt t="48303" x="7042150" y="3206750"/>
          <p14:tracePt t="48319" x="7067550" y="3213100"/>
          <p14:tracePt t="48336" x="7080250" y="3213100"/>
          <p14:tracePt t="48353" x="7092950" y="3219450"/>
          <p14:tracePt t="48369" x="7118350" y="3219450"/>
          <p14:tracePt t="48386" x="7137400" y="3219450"/>
          <p14:tracePt t="48403" x="7169150" y="3219450"/>
          <p14:tracePt t="48419" x="7194550" y="3219450"/>
          <p14:tracePt t="48436" x="7226300" y="3213100"/>
          <p14:tracePt t="48453" x="7245350" y="3206750"/>
          <p14:tracePt t="48469" x="7258050" y="3194050"/>
          <p14:tracePt t="48486" x="7270750" y="3187700"/>
          <p14:tracePt t="48503" x="7283450" y="3175000"/>
          <p14:tracePt t="48519" x="7302500" y="3149600"/>
          <p14:tracePt t="48536" x="7315200" y="3124200"/>
          <p14:tracePt t="48553" x="7321550" y="3086100"/>
          <p14:tracePt t="48569" x="7334250" y="3054350"/>
          <p14:tracePt t="48587" x="7334250" y="3022600"/>
          <p14:tracePt t="48603" x="7334250" y="2997200"/>
          <p14:tracePt t="48620" x="7327900" y="2959100"/>
          <p14:tracePt t="48636" x="7321550" y="2927350"/>
          <p14:tracePt t="48652" x="7308850" y="2889250"/>
          <p14:tracePt t="48669" x="7277100" y="2844800"/>
          <p14:tracePt t="48686" x="7245350" y="2813050"/>
          <p14:tracePt t="48703" x="7207250" y="2774950"/>
          <p14:tracePt t="48719" x="7169150" y="2724150"/>
          <p14:tracePt t="48736" x="7124700" y="2686050"/>
          <p14:tracePt t="48752" x="7086600" y="2654300"/>
          <p14:tracePt t="48769" x="7042150" y="2603500"/>
          <p14:tracePt t="48786" x="7016750" y="2578100"/>
          <p14:tracePt t="48802" x="6991350" y="2565400"/>
          <p14:tracePt t="48819" x="6959600" y="2540000"/>
          <p14:tracePt t="48836" x="6921500" y="2508250"/>
          <p14:tracePt t="48852" x="6877050" y="2482850"/>
          <p14:tracePt t="48869" x="6838950" y="2451100"/>
          <p14:tracePt t="48886" x="6794500" y="2432050"/>
          <p14:tracePt t="48902" x="6711950" y="2387600"/>
          <p14:tracePt t="48919" x="6673850" y="2381250"/>
          <p14:tracePt t="48936" x="6635750" y="2368550"/>
          <p14:tracePt t="48952" x="6610350" y="2355850"/>
          <p14:tracePt t="48969" x="6584950" y="2349500"/>
          <p14:tracePt t="48986" x="6572250" y="2349500"/>
          <p14:tracePt t="49002" x="6565900" y="2349500"/>
          <p14:tracePt t="49019" x="6553200" y="2349500"/>
          <p14:tracePt t="49035" x="6546850" y="2349500"/>
          <p14:tracePt t="49318" x="6553200" y="2349500"/>
          <p14:tracePt t="49325" x="6572250" y="2349500"/>
          <p14:tracePt t="49334" x="6584950" y="2355850"/>
          <p14:tracePt t="49351" x="6654800" y="2368550"/>
          <p14:tracePt t="49368" x="6756400" y="2419350"/>
          <p14:tracePt t="49385" x="6889750" y="2463800"/>
          <p14:tracePt t="49401" x="7023100" y="2508250"/>
          <p14:tracePt t="49418" x="7156450" y="2540000"/>
          <p14:tracePt t="49435" x="7245350" y="2565400"/>
          <p14:tracePt t="49451" x="7327900" y="2584450"/>
          <p14:tracePt t="49468" x="7366000" y="2590800"/>
          <p14:tracePt t="49484" x="7397750" y="2597150"/>
          <p14:tracePt t="49501" x="7410450" y="2597150"/>
          <p14:tracePt t="49518" x="7435850" y="2609850"/>
          <p14:tracePt t="49534" x="7467600" y="2622550"/>
          <p14:tracePt t="49551" x="7537450" y="2641600"/>
          <p14:tracePt t="49568" x="7569200" y="2647950"/>
          <p14:tracePt t="49585" x="7607300" y="2660650"/>
          <p14:tracePt t="49602" x="7626350" y="2673350"/>
          <p14:tracePt t="49618" x="7639050" y="2679700"/>
          <p14:tracePt t="49652" x="7645400" y="2679700"/>
          <p14:tracePt t="49668" x="7651750" y="2679700"/>
          <p14:tracePt t="49684" x="7664450" y="2679700"/>
          <p14:tracePt t="49701" x="7677150" y="2692400"/>
          <p14:tracePt t="49718" x="7683500" y="2698750"/>
          <p14:tracePt t="49734" x="7689850" y="2705100"/>
          <p14:tracePt t="49751" x="7696200" y="2705100"/>
          <p14:tracePt t="49768" x="7696200" y="2711450"/>
          <p14:tracePt t="49784" x="7702550" y="2711450"/>
          <p14:tracePt t="49801" x="7715250" y="2717800"/>
          <p14:tracePt t="49818" x="7734300" y="2724150"/>
          <p14:tracePt t="49835" x="7759700" y="2736850"/>
          <p14:tracePt t="49851" x="7778750" y="2749550"/>
          <p14:tracePt t="49868" x="7797800" y="2755900"/>
          <p14:tracePt t="49884" x="7804150" y="2762250"/>
          <p14:tracePt t="49985" x="7804150" y="2755900"/>
          <p14:tracePt t="49998" x="7804150" y="2749550"/>
          <p14:tracePt t="50014" x="7804150" y="2743200"/>
          <p14:tracePt t="50055" x="7810500" y="2743200"/>
          <p14:tracePt t="50085" x="7810500" y="2736850"/>
          <p14:tracePt t="50092" x="7816850" y="2736850"/>
          <p14:tracePt t="50125" x="7823200" y="2736850"/>
          <p14:tracePt t="50132" x="7823200" y="2730500"/>
          <p14:tracePt t="50141" x="7829550" y="2730500"/>
          <p14:tracePt t="50217" x="7835900" y="2730500"/>
          <p14:tracePt t="50226" x="7835900" y="2736850"/>
          <p14:tracePt t="50243" x="7842250" y="2736850"/>
          <p14:tracePt t="50259" x="7848600" y="2736850"/>
          <p14:tracePt t="50268" x="7848600" y="2743200"/>
          <p14:tracePt t="50284" x="7854950" y="2743200"/>
          <p14:tracePt t="50354" x="7861300" y="2743200"/>
          <p14:tracePt t="50390" x="7867650" y="2743200"/>
          <p14:tracePt t="50398" x="7880350" y="2743200"/>
          <p14:tracePt t="50407" x="7893050" y="2743200"/>
          <p14:tracePt t="50418" x="7905750" y="2743200"/>
          <p14:tracePt t="50434" x="7937500" y="2743200"/>
          <p14:tracePt t="50451" x="7969250" y="2743200"/>
          <p14:tracePt t="50468" x="8020050" y="2743200"/>
          <p14:tracePt t="50484" x="8058150" y="2736850"/>
          <p14:tracePt t="50501" x="8077200" y="2736850"/>
          <p14:tracePt t="50518" x="8108950" y="2736850"/>
          <p14:tracePt t="50534" x="8166100" y="2736850"/>
          <p14:tracePt t="50551" x="8229600" y="2736850"/>
          <p14:tracePt t="50568" x="8274050" y="2736850"/>
          <p14:tracePt t="50584" x="8312150" y="2736850"/>
          <p14:tracePt t="50601" x="8324850" y="2736850"/>
          <p14:tracePt t="50617" x="8337550" y="2736850"/>
          <p14:tracePt t="50682" x="8343900" y="2743200"/>
          <p14:tracePt t="50716" x="8350250" y="2743200"/>
          <p14:tracePt t="50792" x="8350250" y="2749550"/>
          <p14:tracePt t="50931" x="8350250" y="2743200"/>
          <p14:tracePt t="51025" x="8350250" y="2736850"/>
          <p14:tracePt t="51308" x="8350250" y="2743200"/>
          <p14:tracePt t="51409" x="8350250" y="2749550"/>
          <p14:tracePt t="51448" x="8350250" y="2755900"/>
          <p14:tracePt t="51596" x="8350250" y="2762250"/>
          <p14:tracePt t="51613" x="8350250" y="2768600"/>
          <p14:tracePt t="51639" x="8350250" y="2774950"/>
          <p14:tracePt t="51682" x="8356600" y="2774950"/>
          <p14:tracePt t="51972" x="8350250" y="2774950"/>
          <p14:tracePt t="52214" x="8350250" y="2768600"/>
          <p14:tracePt t="52380" x="8350250" y="2774950"/>
          <p14:tracePt t="52405" x="8350250" y="2781300"/>
          <p14:tracePt t="52415" x="8350250" y="2787650"/>
          <p14:tracePt t="52432" x="8350250" y="2794000"/>
          <p14:tracePt t="52449" x="8350250" y="2806700"/>
          <p14:tracePt t="52466" x="8356600" y="2806700"/>
          <p14:tracePt t="52560" x="8356600" y="2813050"/>
          <p14:tracePt t="52568" x="8356600" y="2819400"/>
          <p14:tracePt t="52582" x="8356600" y="2825750"/>
          <p14:tracePt t="52716" x="8356600" y="2819400"/>
          <p14:tracePt t="52945" x="8350250" y="2819400"/>
          <p14:tracePt t="52955" x="8343900" y="2825750"/>
          <p14:tracePt t="52974" x="8343900" y="2832100"/>
          <p14:tracePt t="52983" x="8337550" y="2838450"/>
          <p14:tracePt t="52999" x="8331200" y="2844800"/>
          <p14:tracePt t="53015" x="8324850" y="2857500"/>
          <p14:tracePt t="53032" x="8324850" y="2863850"/>
          <p14:tracePt t="53049" x="8324850" y="2870200"/>
          <p14:tracePt t="53065" x="8318500" y="2882900"/>
          <p14:tracePt t="53082" x="8312150" y="2889250"/>
          <p14:tracePt t="53099" x="8312150" y="2901950"/>
          <p14:tracePt t="53116" x="8312150" y="2914650"/>
          <p14:tracePt t="53171" x="8312150" y="2921000"/>
          <p14:tracePt t="53179" x="8305800" y="2927350"/>
          <p14:tracePt t="54058" x="8305800" y="2933700"/>
          <p14:tracePt t="54067" x="8293100" y="2933700"/>
          <p14:tracePt t="54081" x="8274050" y="2946400"/>
          <p14:tracePt t="54098" x="8242300" y="2959100"/>
          <p14:tracePt t="54114" x="8197850" y="2978150"/>
          <p14:tracePt t="54131" x="8134350" y="2997200"/>
          <p14:tracePt t="54148" x="8045450" y="3035300"/>
          <p14:tracePt t="54151" x="7988300" y="3060700"/>
          <p14:tracePt t="54164" x="7861300" y="3117850"/>
          <p14:tracePt t="54181" x="7727950" y="3187700"/>
          <p14:tracePt t="54198" x="7581900" y="3251200"/>
          <p14:tracePt t="54214" x="7429500" y="3321050"/>
          <p14:tracePt t="54231" x="7239000" y="3359150"/>
          <p14:tracePt t="54248" x="7054850" y="3403600"/>
          <p14:tracePt t="54264" x="6902450" y="3416300"/>
          <p14:tracePt t="54282" x="6705600" y="3448050"/>
          <p14:tracePt t="54298" x="6578600" y="3460750"/>
          <p14:tracePt t="54314" x="6438900" y="3486150"/>
          <p14:tracePt t="54331" x="6299200" y="3498850"/>
          <p14:tracePt t="54348" x="6146800" y="3517900"/>
          <p14:tracePt t="54364" x="5975350" y="3549650"/>
          <p14:tracePt t="54381" x="5822950" y="3581400"/>
          <p14:tracePt t="54398" x="5683250" y="3625850"/>
          <p14:tracePt t="54414" x="5562600" y="3663950"/>
          <p14:tracePt t="54431" x="5416550" y="3708400"/>
          <p14:tracePt t="54448" x="5302250" y="3727450"/>
          <p14:tracePt t="54464" x="5194300" y="3746500"/>
          <p14:tracePt t="54481" x="5105400" y="3752850"/>
          <p14:tracePt t="54497" x="5048250" y="3759200"/>
          <p14:tracePt t="54514" x="4984750" y="3765550"/>
          <p14:tracePt t="54531" x="4914900" y="3765550"/>
          <p14:tracePt t="54547" x="4832350" y="3765550"/>
          <p14:tracePt t="54564" x="4730750" y="3765550"/>
          <p14:tracePt t="54581" x="4591050" y="3759200"/>
          <p14:tracePt t="54597" x="4502150" y="3740150"/>
          <p14:tracePt t="54614" x="4413250" y="3727450"/>
          <p14:tracePt t="54631" x="4324350" y="3714750"/>
          <p14:tracePt t="54647" x="4254500" y="3695700"/>
          <p14:tracePt t="54651" x="4235450" y="3689350"/>
          <p14:tracePt t="54664" x="4216400" y="3683000"/>
          <p14:tracePt t="54680" x="4178300" y="3676650"/>
          <p14:tracePt t="54698" x="4127500" y="3670300"/>
          <p14:tracePt t="54714" x="4095750" y="3657600"/>
          <p14:tracePt t="54731" x="4064000" y="3651250"/>
          <p14:tracePt t="54747" x="4032250" y="3651250"/>
          <p14:tracePt t="54764" x="4000500" y="3644900"/>
          <p14:tracePt t="54780" x="3962400" y="3638550"/>
          <p14:tracePt t="54797" x="3924300" y="3632200"/>
          <p14:tracePt t="54814" x="3854450" y="3625850"/>
          <p14:tracePt t="54830" x="3810000" y="3613150"/>
          <p14:tracePt t="54847" x="3759200" y="3606800"/>
          <p14:tracePt t="54864" x="3727450" y="3600450"/>
          <p14:tracePt t="54880" x="3689350" y="3594100"/>
          <p14:tracePt t="54897" x="3663950" y="3581400"/>
          <p14:tracePt t="54914" x="3644900" y="3581400"/>
          <p14:tracePt t="54930" x="3638550" y="3575050"/>
          <p14:tracePt t="54947" x="3632200" y="3575050"/>
          <p14:tracePt t="55190" x="3625850" y="3575050"/>
          <p14:tracePt t="55207" x="3619500" y="3575050"/>
          <p14:tracePt t="55215" x="3613150" y="3575050"/>
          <p14:tracePt t="55230" x="3613150" y="3581400"/>
          <p14:tracePt t="57495" x="3619500" y="3587750"/>
          <p14:tracePt t="57532" x="3625850" y="3587750"/>
          <p14:tracePt t="57736" x="3625850" y="3594100"/>
          <p14:tracePt t="57940" x="3632200" y="3594100"/>
          <p14:tracePt t="58199" x="3638550" y="3594100"/>
          <p14:tracePt t="58231" x="3651250" y="3600450"/>
          <p14:tracePt t="58241" x="3663950" y="3606800"/>
          <p14:tracePt t="58247" x="3676650" y="3613150"/>
          <p14:tracePt t="58261" x="3683000" y="3619500"/>
          <p14:tracePt t="58277" x="3689350" y="3619500"/>
          <p14:tracePt t="58294" x="3695700" y="3625850"/>
          <p14:tracePt t="58311" x="3702050" y="3625850"/>
          <p14:tracePt t="58344" x="3708400" y="3625850"/>
          <p14:tracePt t="58362" x="3714750" y="3632200"/>
          <p14:tracePt t="58377" x="3721100" y="3638550"/>
          <p14:tracePt t="58394" x="3733800" y="3638550"/>
          <p14:tracePt t="58411" x="3740150" y="3651250"/>
          <p14:tracePt t="58427" x="3752850" y="3657600"/>
          <p14:tracePt t="58444" x="3759200" y="3663950"/>
          <p14:tracePt t="58461" x="3771900" y="3676650"/>
          <p14:tracePt t="58477" x="3784600" y="3683000"/>
          <p14:tracePt t="58494" x="3797300" y="3695700"/>
          <p14:tracePt t="58511" x="3803650" y="3702050"/>
          <p14:tracePt t="58527" x="3810000" y="3702050"/>
          <p14:tracePt t="58848" x="3816350" y="3708400"/>
          <p14:tracePt t="58856" x="3822700" y="3714750"/>
          <p14:tracePt t="58875" x="3822700" y="3721100"/>
          <p14:tracePt t="58879" x="3829050" y="3727450"/>
          <p14:tracePt t="58893" x="3835400" y="3733800"/>
          <p14:tracePt t="58910" x="3835400" y="3740150"/>
          <p14:tracePt t="58927" x="3835400" y="3746500"/>
          <p14:tracePt t="59004" x="3835400" y="3752850"/>
          <p14:tracePt t="59012" x="3835400" y="3759200"/>
          <p14:tracePt t="59027" x="3822700" y="3765550"/>
          <p14:tracePt t="59044" x="3816350" y="3771900"/>
          <p14:tracePt t="59060" x="3803650" y="3784600"/>
          <p14:tracePt t="59077" x="3790950" y="3797300"/>
          <p14:tracePt t="59093" x="3778250" y="3803650"/>
          <p14:tracePt t="59110" x="3771900" y="3816350"/>
          <p14:tracePt t="59127" x="3759200" y="3816350"/>
          <p14:tracePt t="59143" x="3740150" y="3829050"/>
          <p14:tracePt t="59146" x="3721100" y="3835400"/>
          <p14:tracePt t="59160" x="3708400" y="3841750"/>
          <p14:tracePt t="59177" x="3651250" y="3854450"/>
          <p14:tracePt t="59193" x="3625850" y="3867150"/>
          <p14:tracePt t="59210" x="3587750" y="3879850"/>
          <p14:tracePt t="59227" x="3575050" y="3886200"/>
          <p14:tracePt t="59243" x="3556000" y="3898900"/>
          <p14:tracePt t="59260" x="3536950" y="3911600"/>
          <p14:tracePt t="59276" x="3511550" y="3924300"/>
          <p14:tracePt t="59294" x="3492500" y="3937000"/>
          <p14:tracePt t="59310" x="3486150" y="3943350"/>
          <p14:tracePt t="59326" x="3467100" y="3975100"/>
          <p14:tracePt t="59343" x="3448050" y="4013200"/>
          <p14:tracePt t="59360" x="3416300" y="4070350"/>
          <p14:tracePt t="59376" x="3378200" y="4152900"/>
          <p14:tracePt t="59393" x="3340100" y="4241800"/>
          <p14:tracePt t="59410" x="3302000" y="4349750"/>
          <p14:tracePt t="59426" x="3251200" y="4457700"/>
          <p14:tracePt t="59443" x="3175000" y="4641850"/>
          <p14:tracePt t="59460" x="3117850" y="4762500"/>
          <p14:tracePt t="59477" x="3073400" y="4876800"/>
          <p14:tracePt t="59493" x="3022600" y="4984750"/>
          <p14:tracePt t="59510" x="2984500" y="5029200"/>
          <p14:tracePt t="59526" x="2971800" y="5054600"/>
          <p14:tracePt t="59543" x="2959100" y="5086350"/>
          <p14:tracePt t="59561" x="2946400" y="5099050"/>
          <p14:tracePt t="59576" x="2940050" y="5105400"/>
          <p14:tracePt t="59710" x="2933700" y="5111750"/>
          <p14:tracePt t="59728" x="2927350" y="5111750"/>
          <p14:tracePt t="59764" x="2921000" y="5111750"/>
          <p14:tracePt t="59773" x="2914650" y="5118100"/>
          <p14:tracePt t="59780" x="2908300" y="5118100"/>
          <p14:tracePt t="59944" x="2901950" y="5118100"/>
          <p14:tracePt t="59962" x="2895600" y="5118100"/>
          <p14:tracePt t="59968" x="2895600" y="5111750"/>
          <p14:tracePt t="60000" x="2889250" y="5111750"/>
          <p14:tracePt t="60006" x="2889250" y="5105400"/>
          <p14:tracePt t="60548" x="2908300" y="5105400"/>
          <p14:tracePt t="60558" x="2921000" y="5105400"/>
          <p14:tracePt t="60564" x="2946400" y="5105400"/>
          <p14:tracePt t="60575" x="2971800" y="5105400"/>
          <p14:tracePt t="60592" x="3035300" y="5105400"/>
          <p14:tracePt t="60608" x="3111500" y="5105400"/>
          <p14:tracePt t="60625" x="3244850" y="5118100"/>
          <p14:tracePt t="60642" x="3327400" y="5118100"/>
          <p14:tracePt t="60659" x="3435350" y="5124450"/>
          <p14:tracePt t="60675" x="3575050" y="5124450"/>
          <p14:tracePt t="60693" x="3746500" y="5124450"/>
          <p14:tracePt t="60709" x="3917950" y="5105400"/>
          <p14:tracePt t="60725" x="4064000" y="5099050"/>
          <p14:tracePt t="60743" x="4184650" y="5080000"/>
          <p14:tracePt t="60759" x="4292600" y="5073650"/>
          <p14:tracePt t="60775" x="4362450" y="5067300"/>
          <p14:tracePt t="60792" x="4419600" y="5060950"/>
          <p14:tracePt t="60809" x="4489450" y="5048250"/>
          <p14:tracePt t="60825" x="4533900" y="5035550"/>
          <p14:tracePt t="60842" x="4597400" y="5022850"/>
          <p14:tracePt t="60859" x="4641850" y="5010150"/>
          <p14:tracePt t="60875" x="4705350" y="4991100"/>
          <p14:tracePt t="60892" x="4737100" y="4984750"/>
          <p14:tracePt t="60909" x="4775200" y="4978400"/>
          <p14:tracePt t="60925" x="4806950" y="4972050"/>
          <p14:tracePt t="60942" x="4845050" y="4959350"/>
          <p14:tracePt t="60958" x="4870450" y="4946650"/>
          <p14:tracePt t="60975" x="4883150" y="4940300"/>
          <p14:tracePt t="60992" x="4889500" y="4921250"/>
          <p14:tracePt t="61008" x="4895850" y="4914900"/>
          <p14:tracePt t="61025" x="4908550" y="4902200"/>
          <p14:tracePt t="61042" x="4914900" y="4895850"/>
          <p14:tracePt t="61058" x="4921250" y="4889500"/>
          <p14:tracePt t="61075" x="4927600" y="4876800"/>
          <p14:tracePt t="61092" x="4940300" y="4870450"/>
          <p14:tracePt t="61108" x="4946650" y="4851400"/>
          <p14:tracePt t="61125" x="4959350" y="4832350"/>
          <p14:tracePt t="61142" x="4972050" y="4800600"/>
          <p14:tracePt t="61158" x="4978400" y="4781550"/>
          <p14:tracePt t="61175" x="4991100" y="4756150"/>
          <p14:tracePt t="61191" x="5003800" y="4749800"/>
          <p14:tracePt t="61208" x="5003800" y="4737100"/>
          <p14:tracePt t="61225" x="5010150" y="4730750"/>
          <p14:tracePt t="61241" x="5010150" y="4724400"/>
          <p14:tracePt t="61258" x="5016500" y="4718050"/>
          <p14:tracePt t="61276" x="5022850" y="4705350"/>
          <p14:tracePt t="61291" x="5035550" y="4692650"/>
          <p14:tracePt t="61308" x="5041900" y="4686300"/>
          <p14:tracePt t="61325" x="5048250" y="4673600"/>
          <p14:tracePt t="61358" x="5048250" y="4667250"/>
          <p14:tracePt t="61375" x="5054600" y="4660900"/>
          <p14:tracePt t="62296" x="5041900" y="4660900"/>
          <p14:tracePt t="62305" x="5016500" y="4660900"/>
          <p14:tracePt t="62313" x="4978400" y="4660900"/>
          <p14:tracePt t="62324" x="4933950" y="4660900"/>
          <p14:tracePt t="62341" x="4699000" y="4648200"/>
          <p14:tracePt t="62357" x="4508500" y="4629150"/>
          <p14:tracePt t="62374" x="4318000" y="4616450"/>
          <p14:tracePt t="62390" x="4159250" y="4603750"/>
          <p14:tracePt t="62407" x="4013200" y="4597400"/>
          <p14:tracePt t="62424" x="3860800" y="4578350"/>
          <p14:tracePt t="62440" x="3714750" y="4565650"/>
          <p14:tracePt t="62457" x="3498850" y="4546600"/>
          <p14:tracePt t="62474" x="3390900" y="4540250"/>
          <p14:tracePt t="62490" x="3295650" y="4540250"/>
          <p14:tracePt t="62507" x="3206750" y="4540250"/>
          <p14:tracePt t="62525" x="3130550" y="4533900"/>
          <p14:tracePt t="62540" x="3054350" y="4527550"/>
          <p14:tracePt t="62557" x="2990850" y="4514850"/>
          <p14:tracePt t="62574" x="2914650" y="4489450"/>
          <p14:tracePt t="62590" x="2832100" y="4476750"/>
          <p14:tracePt t="62607" x="2749550" y="4464050"/>
          <p14:tracePt t="62624" x="2705100" y="4464050"/>
          <p14:tracePt t="62640" x="2660650" y="4464050"/>
          <p14:tracePt t="62657" x="2616200" y="4464050"/>
          <p14:tracePt t="62673" x="2584450" y="4464050"/>
          <p14:tracePt t="62690" x="2559050" y="4464050"/>
          <p14:tracePt t="62708" x="2540000" y="4464050"/>
          <p14:tracePt t="62724" x="2527300" y="4464050"/>
          <p14:tracePt t="62740" x="2514600" y="4464050"/>
          <p14:tracePt t="62757" x="2501900" y="4464050"/>
          <p14:tracePt t="62773" x="2489200" y="4464050"/>
          <p14:tracePt t="62790" x="2476500" y="4470400"/>
          <p14:tracePt t="62807" x="2463800" y="4483100"/>
          <p14:tracePt t="62823" x="2438400" y="4502150"/>
          <p14:tracePt t="62840" x="2425700" y="4540250"/>
          <p14:tracePt t="62857" x="2419350" y="4565650"/>
          <p14:tracePt t="62874" x="2406650" y="4578350"/>
          <p14:tracePt t="62890" x="2400300" y="4603750"/>
          <p14:tracePt t="62907" x="2393950" y="4629150"/>
          <p14:tracePt t="62923" x="2381250" y="4667250"/>
          <p14:tracePt t="62940" x="2368550" y="4699000"/>
          <p14:tracePt t="62957" x="2355850" y="4711700"/>
          <p14:tracePt t="62974" x="2349500" y="4737100"/>
          <p14:tracePt t="62990" x="2343150" y="4768850"/>
          <p14:tracePt t="63007" x="2330450" y="4794250"/>
          <p14:tracePt t="63023" x="2317750" y="4819650"/>
          <p14:tracePt t="63040" x="2311400" y="4838700"/>
          <p14:tracePt t="63057" x="2298700" y="4845050"/>
          <p14:tracePt t="63073" x="2292350" y="4857750"/>
          <p14:tracePt t="63090" x="2286000" y="4864100"/>
          <p14:tracePt t="63107" x="2273300" y="4876800"/>
          <p14:tracePt t="63124" x="2254250" y="4889500"/>
          <p14:tracePt t="63140" x="2247900" y="4902200"/>
          <p14:tracePt t="63156" x="2235200" y="4914900"/>
          <p14:tracePt t="63173" x="2228850" y="4921250"/>
          <p14:tracePt t="63190" x="2216150" y="4927600"/>
          <p14:tracePt t="63207" x="2216150" y="4940300"/>
          <p14:tracePt t="63223" x="2209800" y="4940300"/>
          <p14:tracePt t="63256" x="2203450" y="4940300"/>
          <p14:tracePt t="63530" x="2190750" y="4940300"/>
          <p14:tracePt t="63538" x="2171700" y="4940300"/>
          <p14:tracePt t="63546" x="2159000" y="4940300"/>
          <p14:tracePt t="63556" x="2139950" y="4940300"/>
          <p14:tracePt t="63573" x="2108200" y="4940300"/>
          <p14:tracePt t="63589" x="2076450" y="4940300"/>
          <p14:tracePt t="63606" x="2044700" y="4946650"/>
          <p14:tracePt t="63623" x="2019300" y="4946650"/>
          <p14:tracePt t="63640" x="1987550" y="4946650"/>
          <p14:tracePt t="63656" x="1974850" y="4946650"/>
          <p14:tracePt t="63673" x="1943100" y="4946650"/>
          <p14:tracePt t="63689" x="1911350" y="4946650"/>
          <p14:tracePt t="63706" x="1885950" y="4946650"/>
          <p14:tracePt t="63723" x="1854200" y="4946650"/>
          <p14:tracePt t="63739" x="1822450" y="4946650"/>
          <p14:tracePt t="63756" x="1790700" y="4946650"/>
          <p14:tracePt t="63773" x="1758950" y="4946650"/>
          <p14:tracePt t="63790" x="1701800" y="4946650"/>
          <p14:tracePt t="63806" x="1657350" y="4946650"/>
          <p14:tracePt t="63823" x="1619250" y="4946650"/>
          <p14:tracePt t="63839" x="1574800" y="4946650"/>
          <p14:tracePt t="63856" x="1530350" y="4953000"/>
          <p14:tracePt t="63873" x="1485900" y="4959350"/>
          <p14:tracePt t="63889" x="1447800" y="4965700"/>
          <p14:tracePt t="63906" x="1384300" y="4984750"/>
          <p14:tracePt t="63923" x="1346200" y="4997450"/>
          <p14:tracePt t="63939" x="1301750" y="5010150"/>
          <p14:tracePt t="63956" x="1270000" y="5022850"/>
          <p14:tracePt t="63973" x="1250950" y="5029200"/>
          <p14:tracePt t="63989" x="1244600" y="5029200"/>
          <p14:tracePt t="64006" x="1231900" y="5029200"/>
          <p14:tracePt t="64023" x="1225550" y="5035550"/>
          <p14:tracePt t="64040" x="1200150" y="5048250"/>
          <p14:tracePt t="64056" x="1168400" y="5054600"/>
          <p14:tracePt t="64072" x="1117600" y="5060950"/>
          <p14:tracePt t="64089" x="1041400" y="5080000"/>
          <p14:tracePt t="64106" x="952500" y="5086350"/>
          <p14:tracePt t="64122" x="863600" y="5099050"/>
          <p14:tracePt t="64139" x="793750" y="5111750"/>
          <p14:tracePt t="64142" x="768350" y="5118100"/>
          <p14:tracePt t="64156" x="742950" y="5124450"/>
          <p14:tracePt t="64172" x="704850" y="5137150"/>
          <p14:tracePt t="64189" x="698500" y="5137150"/>
          <p14:tracePt t="64206" x="692150" y="5143500"/>
          <p14:tracePt t="64275" x="685800" y="5143500"/>
          <p14:tracePt t="64418" x="679450" y="5137150"/>
          <p14:tracePt t="64487" x="685800" y="5137150"/>
          <p14:tracePt t="64494" x="692150" y="5130800"/>
          <p14:tracePt t="64505" x="698500" y="5130800"/>
          <p14:tracePt t="64522" x="704850" y="5118100"/>
          <p14:tracePt t="64539" x="717550" y="5118100"/>
          <p14:tracePt t="64556" x="730250" y="5111750"/>
          <p14:tracePt t="64572" x="742950" y="5111750"/>
          <p14:tracePt t="64589" x="749300" y="5111750"/>
          <p14:tracePt t="64605" x="762000" y="5111750"/>
          <p14:tracePt t="64622" x="768350" y="5111750"/>
          <p14:tracePt t="64639" x="781050" y="5111750"/>
          <p14:tracePt t="64642" x="793750" y="5111750"/>
          <p14:tracePt t="64655" x="800100" y="5111750"/>
          <p14:tracePt t="64672" x="838200" y="5111750"/>
          <p14:tracePt t="64689" x="876300" y="5111750"/>
          <p14:tracePt t="64705" x="927100" y="5105400"/>
          <p14:tracePt t="64722" x="965200" y="5099050"/>
          <p14:tracePt t="64739" x="996950" y="5099050"/>
          <p14:tracePt t="64755" x="1022350" y="5099050"/>
          <p14:tracePt t="64772" x="1054100" y="5099050"/>
          <p14:tracePt t="64789" x="1085850" y="5099050"/>
          <p14:tracePt t="64805" x="1123950" y="5099050"/>
          <p14:tracePt t="64822" x="1200150" y="5099050"/>
          <p14:tracePt t="64839" x="1244600" y="5099050"/>
          <p14:tracePt t="64855" x="1289050" y="5111750"/>
          <p14:tracePt t="64872" x="1327150" y="5111750"/>
          <p14:tracePt t="64888" x="1365250" y="5118100"/>
          <p14:tracePt t="64905" x="1397000" y="5118100"/>
          <p14:tracePt t="64922" x="1435100" y="5118100"/>
          <p14:tracePt t="64938" x="1479550" y="5124450"/>
          <p14:tracePt t="64955" x="1549400" y="5130800"/>
          <p14:tracePt t="64972" x="1593850" y="5130800"/>
          <p14:tracePt t="64988" x="1638300" y="5137150"/>
          <p14:tracePt t="65005" x="1682750" y="5137150"/>
          <p14:tracePt t="65022" x="1720850" y="5143500"/>
          <p14:tracePt t="65038" x="1758950" y="5149850"/>
          <p14:tracePt t="65055" x="1790700" y="5156200"/>
          <p14:tracePt t="65071" x="1822450" y="5168900"/>
          <p14:tracePt t="65088" x="1860550" y="5175250"/>
          <p14:tracePt t="65105" x="1930400" y="5187950"/>
          <p14:tracePt t="65121" x="1987550" y="5187950"/>
          <p14:tracePt t="65138" x="2044700" y="5200650"/>
          <p14:tracePt t="65155" x="2095500" y="5207000"/>
          <p14:tracePt t="65171" x="2139950" y="5207000"/>
          <p14:tracePt t="65188" x="2190750" y="5213350"/>
          <p14:tracePt t="65205" x="2247900" y="5213350"/>
          <p14:tracePt t="65222" x="2305050" y="5213350"/>
          <p14:tracePt t="65238" x="2374900" y="5207000"/>
          <p14:tracePt t="65255" x="2432050" y="5207000"/>
          <p14:tracePt t="65271" x="2470150" y="5200650"/>
          <p14:tracePt t="65288" x="2508250" y="5200650"/>
          <p14:tracePt t="65305" x="2533650" y="5200650"/>
          <p14:tracePt t="65321" x="2565400" y="5200650"/>
          <p14:tracePt t="65338" x="2597150" y="5200650"/>
          <p14:tracePt t="65355" x="2635250" y="5200650"/>
          <p14:tracePt t="65371" x="2698750" y="5200650"/>
          <p14:tracePt t="65388" x="2743200" y="5200650"/>
          <p14:tracePt t="65404" x="2794000" y="5200650"/>
          <p14:tracePt t="65421" x="2832100" y="5200650"/>
          <p14:tracePt t="65438" x="2863850" y="5200650"/>
          <p14:tracePt t="65455" x="2882900" y="5200650"/>
          <p14:tracePt t="65472" x="2889250" y="5200650"/>
          <p14:tracePt t="65488" x="2901950" y="5200650"/>
          <p14:tracePt t="65505" x="2908300" y="5200650"/>
          <p14:tracePt t="65521" x="2914650" y="5200650"/>
          <p14:tracePt t="65538" x="2927350" y="5200650"/>
          <p14:tracePt t="65555" x="2940050" y="5200650"/>
          <p14:tracePt t="65571" x="2946400" y="5200650"/>
          <p14:tracePt t="65588" x="2952750" y="5200650"/>
          <p14:tracePt t="65605" x="2959100" y="5200650"/>
          <p14:tracePt t="65746" x="2959100" y="5207000"/>
          <p14:tracePt t="65755" x="2952750" y="5219700"/>
          <p14:tracePt t="65762" x="2946400" y="5232400"/>
          <p14:tracePt t="65771" x="2946400" y="5251450"/>
          <p14:tracePt t="65787" x="2933700" y="5289550"/>
          <p14:tracePt t="65804" x="2933700" y="5346700"/>
          <p14:tracePt t="65821" x="2933700" y="5403850"/>
          <p14:tracePt t="65838" x="2933700" y="5448300"/>
          <p14:tracePt t="65854" x="2933700" y="5486400"/>
          <p14:tracePt t="65872" x="2933700" y="5537200"/>
          <p14:tracePt t="65888" x="2933700" y="5568950"/>
          <p14:tracePt t="65904" x="2933700" y="5607050"/>
          <p14:tracePt t="65921" x="2940050" y="5651500"/>
          <p14:tracePt t="65937" x="2946400" y="5689600"/>
          <p14:tracePt t="65954" x="2959100" y="5727700"/>
          <p14:tracePt t="65971" x="2971800" y="5759450"/>
          <p14:tracePt t="65987" x="2978150" y="5784850"/>
          <p14:tracePt t="66004" x="2984500" y="5829300"/>
          <p14:tracePt t="66021" x="2997200" y="5861050"/>
          <p14:tracePt t="66037" x="3009900" y="5899150"/>
          <p14:tracePt t="66054" x="3016250" y="5930900"/>
          <p14:tracePt t="66071" x="3016250" y="5956300"/>
          <p14:tracePt t="66087" x="3016250" y="5994400"/>
          <p14:tracePt t="66104" x="3016250" y="6038850"/>
          <p14:tracePt t="66121" x="3009900" y="6115050"/>
          <p14:tracePt t="66138" x="2997200" y="6159500"/>
          <p14:tracePt t="66154" x="2984500" y="6203950"/>
          <p14:tracePt t="66171" x="2971800" y="6235700"/>
          <p14:tracePt t="66187" x="2965450" y="6254750"/>
          <p14:tracePt t="66204" x="2952750" y="6273800"/>
          <p14:tracePt t="66221" x="2940050" y="6311900"/>
          <p14:tracePt t="66237" x="2933700" y="6343650"/>
          <p14:tracePt t="66254" x="2921000" y="6381750"/>
          <p14:tracePt t="66270" x="2914650" y="6400800"/>
          <p14:tracePt t="66287" x="2901950" y="6426200"/>
          <p14:tracePt t="66304" x="2901950" y="6432550"/>
          <p14:tracePt t="66321" x="2901950" y="6438900"/>
          <p14:tracePt t="66354" x="2895600" y="6438900"/>
          <p14:tracePt t="66370" x="2882900" y="6438900"/>
          <p14:tracePt t="66387" x="2870200" y="6438900"/>
          <p14:tracePt t="66404" x="2863850" y="6438900"/>
          <p14:tracePt t="66420" x="2832100" y="6438900"/>
          <p14:tracePt t="66437" x="2787650" y="6438900"/>
          <p14:tracePt t="66454" x="2724150" y="6438900"/>
          <p14:tracePt t="66470" x="2635250" y="6457950"/>
          <p14:tracePt t="66487" x="2527300" y="6457950"/>
          <p14:tracePt t="66504" x="2432050" y="6464300"/>
          <p14:tracePt t="66520" x="2330450" y="6464300"/>
          <p14:tracePt t="66538" x="2222500" y="6464300"/>
          <p14:tracePt t="66554" x="2178050" y="6464300"/>
          <p14:tracePt t="66570" x="2127250" y="6464300"/>
          <p14:tracePt t="66587" x="2082800" y="6464300"/>
          <p14:tracePt t="66604" x="2038350" y="6464300"/>
          <p14:tracePt t="66620" x="2006600" y="6457950"/>
          <p14:tracePt t="66637" x="1968500" y="6445250"/>
          <p14:tracePt t="66642" x="1949450" y="6445250"/>
          <p14:tracePt t="66653" x="1892300" y="6438900"/>
          <p14:tracePt t="66670" x="1809750" y="6426200"/>
          <p14:tracePt t="66687" x="1714500" y="6419850"/>
          <p14:tracePt t="66703" x="1606550" y="6413500"/>
          <p14:tracePt t="66720" x="1517650" y="6413500"/>
          <p14:tracePt t="66737" x="1441450" y="6413500"/>
          <p14:tracePt t="66753" x="1384300" y="6413500"/>
          <p14:tracePt t="66770" x="1327150" y="6407150"/>
          <p14:tracePt t="66787" x="1276350" y="6400800"/>
          <p14:tracePt t="66803" x="1187450" y="6381750"/>
          <p14:tracePt t="66820" x="1143000" y="6369050"/>
          <p14:tracePt t="66837" x="1098550" y="6362700"/>
          <p14:tracePt t="66853" x="1066800" y="6356350"/>
          <p14:tracePt t="66870" x="1041400" y="6356350"/>
          <p14:tracePt t="66887" x="1016000" y="6356350"/>
          <p14:tracePt t="66903" x="996950" y="6350000"/>
          <p14:tracePt t="66920" x="965200" y="6343650"/>
          <p14:tracePt t="66937" x="933450" y="6337300"/>
          <p14:tracePt t="66954" x="920750" y="6330950"/>
          <p14:tracePt t="66970" x="914400" y="6330950"/>
          <p14:tracePt t="66987" x="901700" y="6330950"/>
          <p14:tracePt t="67003" x="895350" y="6330950"/>
          <p14:tracePt t="67020" x="889000" y="6330950"/>
          <p14:tracePt t="67036" x="876300" y="6330950"/>
          <p14:tracePt t="67053" x="869950" y="6330950"/>
          <p14:tracePt t="67090" x="863600" y="6330950"/>
          <p14:tracePt t="67103" x="857250" y="6330950"/>
          <p14:tracePt t="69075" x="857250" y="6324600"/>
          <p14:tracePt t="69090" x="857250" y="6311900"/>
          <p14:tracePt t="69107" x="850900" y="6305550"/>
          <p14:tracePt t="69114" x="850900" y="6299200"/>
          <p14:tracePt t="69130" x="850900" y="6292850"/>
          <p14:tracePt t="69328" x="850900" y="6280150"/>
          <p14:tracePt t="69337" x="850900" y="6267450"/>
          <p14:tracePt t="69339" x="850900" y="6248400"/>
          <p14:tracePt t="69351" x="850900" y="6229350"/>
          <p14:tracePt t="69367" x="850900" y="6197600"/>
          <p14:tracePt t="69384" x="850900" y="6165850"/>
          <p14:tracePt t="69401" x="850900" y="6146800"/>
          <p14:tracePt t="69702" x="850900" y="6153150"/>
          <p14:tracePt t="69733" x="857250" y="6153150"/>
          <p14:tracePt t="69810" x="857250" y="6146800"/>
          <p14:tracePt t="69819" x="857250" y="6140450"/>
          <p14:tracePt t="69826" x="857250" y="6134100"/>
          <p14:tracePt t="69837" x="857250" y="6127750"/>
          <p14:tracePt t="69851" x="857250" y="6115050"/>
          <p14:tracePt t="69867" x="857250" y="6108700"/>
          <p14:tracePt t="69884" x="857250" y="6096000"/>
          <p14:tracePt t="69901" x="857250" y="6089650"/>
          <p14:tracePt t="69917" x="857250" y="6083300"/>
          <p14:tracePt t="69934" x="857250" y="6076950"/>
          <p14:tracePt t="69950" x="857250" y="6070600"/>
          <p14:tracePt t="69968" x="857250" y="6064250"/>
          <p14:tracePt t="69985" x="857250" y="6057900"/>
          <p14:tracePt t="70001" x="857250" y="6045200"/>
          <p14:tracePt t="70017" x="857250" y="6038850"/>
          <p14:tracePt t="70034" x="857250" y="6026150"/>
          <p14:tracePt t="70051" x="857250" y="6000750"/>
          <p14:tracePt t="70067" x="857250" y="5962650"/>
          <p14:tracePt t="70084" x="869950" y="5880100"/>
          <p14:tracePt t="70100" x="889000" y="5791200"/>
          <p14:tracePt t="70118" x="901700" y="5702300"/>
          <p14:tracePt t="70134" x="914400" y="5613400"/>
          <p14:tracePt t="70151" x="933450" y="5524500"/>
          <p14:tracePt t="70167" x="952500" y="5441950"/>
          <p14:tracePt t="70184" x="965200" y="5353050"/>
          <p14:tracePt t="70200" x="984250" y="5276850"/>
          <p14:tracePt t="70219" x="1003300" y="5149850"/>
          <p14:tracePt t="70234" x="1016000" y="5105400"/>
          <p14:tracePt t="70250" x="1028700" y="5041900"/>
          <p14:tracePt t="70267" x="1054100" y="4946650"/>
          <p14:tracePt t="70284" x="1104900" y="4800600"/>
          <p14:tracePt t="70300" x="1117600" y="4673600"/>
          <p14:tracePt t="70317" x="1136650" y="4572000"/>
          <p14:tracePt t="70334" x="1143000" y="4483100"/>
          <p14:tracePt t="70350" x="1155700" y="4394200"/>
          <p14:tracePt t="70367" x="1149350" y="4241800"/>
          <p14:tracePt t="70384" x="1117600" y="4114800"/>
          <p14:tracePt t="70400" x="1092200" y="4038600"/>
          <p14:tracePt t="70417" x="1079500" y="4000500"/>
          <p14:tracePt t="70433" x="1079500" y="3981450"/>
          <p14:tracePt t="70450" x="1073150" y="3962400"/>
          <p14:tracePt t="70467" x="1066800" y="3956050"/>
          <p14:tracePt t="70484" x="1060450" y="3943350"/>
          <p14:tracePt t="70517" x="1060450" y="3937000"/>
          <p14:tracePt t="70648" x="1060450" y="3924300"/>
          <p14:tracePt t="70656" x="1054100" y="3924300"/>
          <p14:tracePt t="70666" x="1054100" y="3917950"/>
          <p14:tracePt t="70683" x="1047750" y="3892550"/>
          <p14:tracePt t="70700" x="1047750" y="3886200"/>
          <p14:tracePt t="70717" x="1041400" y="3873500"/>
          <p14:tracePt t="70733" x="1041400" y="3867150"/>
          <p14:tracePt t="70750" x="1041400" y="3854450"/>
          <p14:tracePt t="70767" x="1041400" y="3848100"/>
          <p14:tracePt t="70783" x="1041400" y="3835400"/>
          <p14:tracePt t="70800" x="1041400" y="3822700"/>
          <p14:tracePt t="70816" x="1035050" y="3797300"/>
          <p14:tracePt t="70833" x="1035050" y="3765550"/>
          <p14:tracePt t="70850" x="1035050" y="3727450"/>
          <p14:tracePt t="70866" x="1028700" y="3695700"/>
          <p14:tracePt t="70884" x="1022350" y="3657600"/>
          <p14:tracePt t="70900" x="1022350" y="3632200"/>
          <p14:tracePt t="70916" x="1016000" y="3600450"/>
          <p14:tracePt t="70933" x="1009650" y="3568700"/>
          <p14:tracePt t="70950" x="1003300" y="3536950"/>
          <p14:tracePt t="70966" x="996950" y="3498850"/>
          <p14:tracePt t="70983" x="984250" y="3492500"/>
          <p14:tracePt t="71064" x="984250" y="3486150"/>
          <p14:tracePt t="71168" x="977900" y="3486150"/>
          <p14:tracePt t="71206" x="977900" y="3498850"/>
          <p14:tracePt t="71214" x="971550" y="3517900"/>
          <p14:tracePt t="71221" x="971550" y="3536950"/>
          <p14:tracePt t="71233" x="965200" y="3556000"/>
          <p14:tracePt t="71249" x="946150" y="3670300"/>
          <p14:tracePt t="71266" x="933450" y="3848100"/>
          <p14:tracePt t="71283" x="914400" y="4210050"/>
          <p14:tracePt t="71299" x="908050" y="4419600"/>
          <p14:tracePt t="71316" x="920750" y="4603750"/>
          <p14:tracePt t="71333" x="946150" y="4743450"/>
          <p14:tracePt t="71349" x="965200" y="4819650"/>
          <p14:tracePt t="71366" x="977900" y="4857750"/>
          <p14:tracePt t="71383" x="990600" y="4889500"/>
          <p14:tracePt t="71399" x="1009650" y="4921250"/>
          <p14:tracePt t="71416" x="1016000" y="4933950"/>
          <p14:tracePt t="71433" x="1022350" y="4940300"/>
          <p14:tracePt t="71449" x="1028700" y="4965700"/>
          <p14:tracePt t="71466" x="1041400" y="5003800"/>
          <p14:tracePt t="71483" x="1054100" y="5054600"/>
          <p14:tracePt t="71499" x="1066800" y="5130800"/>
          <p14:tracePt t="71516" x="1085850" y="5219700"/>
          <p14:tracePt t="71533" x="1098550" y="5289550"/>
          <p14:tracePt t="71550" x="1117600" y="5340350"/>
          <p14:tracePt t="71566" x="1117600" y="5346700"/>
          <p14:tracePt t="71582" x="1117600" y="5353050"/>
          <p14:tracePt t="71628" x="1104900" y="5346700"/>
          <p14:tracePt t="71639" x="1085850" y="5334000"/>
          <p14:tracePt t="71649" x="1047750" y="5308600"/>
          <p14:tracePt t="71666" x="1028700" y="5295900"/>
          <p14:tracePt t="71683" x="1009650" y="5283200"/>
          <p14:tracePt t="71699" x="1003300" y="5276850"/>
          <p14:tracePt t="71716" x="990600" y="5264150"/>
          <p14:tracePt t="71732" x="984250" y="5257800"/>
          <p14:tracePt t="71749" x="977900" y="5251450"/>
          <p14:tracePt t="71766" x="971550" y="5245100"/>
          <p14:tracePt t="71782" x="965200" y="5238750"/>
          <p14:tracePt t="71799" x="952500" y="5226050"/>
          <p14:tracePt t="71816" x="946150" y="5219700"/>
          <p14:tracePt t="71832" x="933450" y="5219700"/>
          <p14:tracePt t="71849" x="933450" y="5213350"/>
          <p14:tracePt t="71895" x="927100" y="5207000"/>
          <p14:tracePt t="71902" x="920750" y="5207000"/>
          <p14:tracePt t="71916" x="920750" y="5200650"/>
          <p14:tracePt t="71932" x="914400" y="5200650"/>
          <p14:tracePt t="71956" x="908050" y="5194300"/>
          <p14:tracePt t="71965" x="901700" y="5187950"/>
          <p14:tracePt t="71982" x="895350" y="5187950"/>
          <p14:tracePt t="71999" x="882650" y="5181600"/>
          <p14:tracePt t="72016" x="882650" y="5168900"/>
          <p14:tracePt t="72032" x="869950" y="5162550"/>
          <p14:tracePt t="72049" x="863600" y="5156200"/>
          <p14:tracePt t="72065" x="857250" y="5149850"/>
          <p14:tracePt t="72082" x="857250" y="5143500"/>
          <p14:tracePt t="72099" x="850900" y="5137150"/>
          <p14:tracePt t="72132" x="844550" y="5124450"/>
          <p14:tracePt t="72137" x="838200" y="5124450"/>
          <p14:tracePt t="72195" x="838200" y="5118100"/>
          <p14:tracePt t="72206" x="831850" y="5111750"/>
          <p14:tracePt t="72222" x="825500" y="5111750"/>
          <p14:tracePt t="72232" x="825500" y="5105400"/>
          <p14:tracePt t="72332" x="825500" y="5099050"/>
          <p14:tracePt t="72474" x="831850" y="5099050"/>
          <p14:tracePt t="72480" x="844550" y="5092700"/>
          <p14:tracePt t="72488" x="869950" y="5086350"/>
          <p14:tracePt t="72498" x="895350" y="5080000"/>
          <p14:tracePt t="72515" x="946150" y="5080000"/>
          <p14:tracePt t="72532" x="1016000" y="5080000"/>
          <p14:tracePt t="72548" x="1092200" y="5080000"/>
          <p14:tracePt t="72565" x="1174750" y="5073650"/>
          <p14:tracePt t="72582" x="1295400" y="5073650"/>
          <p14:tracePt t="72598" x="1371600" y="5073650"/>
          <p14:tracePt t="72615" x="1447800" y="5073650"/>
          <p14:tracePt t="72632" x="1555750" y="5073650"/>
          <p14:tracePt t="72648" x="1663700" y="5092700"/>
          <p14:tracePt t="72665" x="1771650" y="5099050"/>
          <p14:tracePt t="72682" x="1892300" y="5118100"/>
          <p14:tracePt t="72698" x="2032000" y="5130800"/>
          <p14:tracePt t="72715" x="2235200" y="5149850"/>
          <p14:tracePt t="72732" x="2324100" y="5156200"/>
          <p14:tracePt t="72748" x="2381250" y="5156200"/>
          <p14:tracePt t="72765" x="2432050" y="5156200"/>
          <p14:tracePt t="72781" x="2482850" y="5156200"/>
          <p14:tracePt t="72798" x="2533650" y="5162550"/>
          <p14:tracePt t="72815" x="2571750" y="5168900"/>
          <p14:tracePt t="72831" x="2603500" y="5175250"/>
          <p14:tracePt t="72848" x="2641600" y="5181600"/>
          <p14:tracePt t="72865" x="2647950" y="5181600"/>
          <p14:tracePt t="72881" x="2654300" y="5181600"/>
          <p14:tracePt t="72898" x="2673350" y="5187950"/>
          <p14:tracePt t="72915" x="2692400" y="5187950"/>
          <p14:tracePt t="72931" x="2711450" y="5194300"/>
          <p14:tracePt t="72950" x="2749550" y="5200650"/>
          <p14:tracePt t="72965" x="2762250" y="5200650"/>
          <p14:tracePt t="72982" x="2794000" y="5207000"/>
          <p14:tracePt t="72998" x="2806700" y="5207000"/>
          <p14:tracePt t="73015" x="2819400" y="5207000"/>
          <p14:tracePt t="73031" x="2838450" y="5207000"/>
          <p14:tracePt t="73049" x="2857500" y="5207000"/>
          <p14:tracePt t="73065" x="2863850" y="5207000"/>
          <p14:tracePt t="73081" x="2870200" y="5207000"/>
          <p14:tracePt t="73562" x="2870200" y="5156200"/>
          <p14:tracePt t="73570" x="2863850" y="5086350"/>
          <p14:tracePt t="73581" x="2851150" y="4984750"/>
          <p14:tracePt t="73597" x="2832100" y="4768850"/>
          <p14:tracePt t="73614" x="2806700" y="4565650"/>
          <p14:tracePt t="73632" x="2724150" y="4311650"/>
          <p14:tracePt t="73647" x="2679700" y="4171950"/>
          <p14:tracePt t="73664" x="2609850" y="4064000"/>
          <p14:tracePt t="73681" x="2559050" y="3968750"/>
          <p14:tracePt t="73697" x="2501900" y="3867150"/>
          <p14:tracePt t="73714" x="2451100" y="3759200"/>
          <p14:tracePt t="73731" x="2406650" y="3670300"/>
          <p14:tracePt t="73747" x="2349500" y="3575050"/>
          <p14:tracePt t="73764" x="2292350" y="3473450"/>
          <p14:tracePt t="73781" x="2273300" y="3422650"/>
          <p14:tracePt t="73797" x="2247900" y="3371850"/>
          <p14:tracePt t="73814" x="2222500" y="3321050"/>
          <p14:tracePt t="73831" x="2209800" y="3276600"/>
          <p14:tracePt t="73847" x="2197100" y="3257550"/>
          <p14:tracePt t="73864" x="2190750" y="3244850"/>
          <p14:tracePt t="73881" x="2190750" y="3238500"/>
          <p14:tracePt t="73897" x="2184400" y="3238500"/>
          <p14:tracePt t="73952" x="2184400" y="3232150"/>
          <p14:tracePt t="74033" x="2178050" y="3232150"/>
          <p14:tracePt t="74047" x="2178050" y="3219450"/>
          <p14:tracePt t="74055" x="2171700" y="3219450"/>
          <p14:tracePt t="74070" x="2171700" y="3213100"/>
          <p14:tracePt t="74080" x="2165350" y="3213100"/>
          <p14:tracePt t="74097" x="2165350" y="3206750"/>
          <p14:tracePt t="74114" x="2159000" y="3200400"/>
          <p14:tracePt t="74130" x="2159000" y="3187700"/>
          <p14:tracePt t="74148" x="2139950" y="3162300"/>
          <p14:tracePt t="74164" x="2133600" y="3136900"/>
          <p14:tracePt t="74180" x="2120900" y="3098800"/>
          <p14:tracePt t="74197" x="2108200" y="3079750"/>
          <p14:tracePt t="74213" x="2101850" y="3073400"/>
          <p14:tracePt t="74230" x="2095500" y="3067050"/>
          <p14:tracePt t="74263" x="2089150" y="3060700"/>
          <p14:tracePt t="74297" x="2076450" y="3048000"/>
          <p14:tracePt t="74313" x="2070100" y="3035300"/>
          <p14:tracePt t="74330" x="2057400" y="3028950"/>
          <p14:tracePt t="74346" x="2057400" y="3016250"/>
          <p14:tracePt t="74363" x="2044700" y="3009900"/>
          <p14:tracePt t="74380" x="2038350" y="2997200"/>
          <p14:tracePt t="74438" x="2032000" y="2997200"/>
          <p14:tracePt t="74454" x="2032000" y="2990850"/>
          <p14:tracePt t="74464" x="2025650" y="2984500"/>
          <p14:tracePt t="74470" x="2025650" y="2978150"/>
          <p14:tracePt t="74487" x="2025650" y="2971800"/>
          <p14:tracePt t="74496" x="2025650" y="2965450"/>
          <p14:tracePt t="74513" x="2019300" y="2965450"/>
          <p14:tracePt t="75346" x="2019300" y="2978150"/>
          <p14:tracePt t="75354" x="2025650" y="3003550"/>
          <p14:tracePt t="75364" x="2032000" y="3022600"/>
          <p14:tracePt t="75379" x="2057400" y="3111500"/>
          <p14:tracePt t="75396" x="2089150" y="3238500"/>
          <p14:tracePt t="75413" x="2139950" y="3397250"/>
          <p14:tracePt t="75429" x="2203450" y="3587750"/>
          <p14:tracePt t="75446" x="2279650" y="3835400"/>
          <p14:tracePt t="75462" x="2336800" y="4095750"/>
          <p14:tracePt t="75480" x="2381250" y="4400550"/>
          <p14:tracePt t="75496" x="2400300" y="4552950"/>
          <p14:tracePt t="75513" x="2406650" y="4699000"/>
          <p14:tracePt t="75529" x="2413000" y="4838700"/>
          <p14:tracePt t="75546" x="2413000" y="4959350"/>
          <p14:tracePt t="75562" x="2381250" y="5067300"/>
          <p14:tracePt t="75579" x="2355850" y="5156200"/>
          <p14:tracePt t="75596" x="2311400" y="5232400"/>
          <p14:tracePt t="75612" x="2266950" y="5327650"/>
          <p14:tracePt t="75629" x="2203450" y="5454650"/>
          <p14:tracePt t="75646" x="2152650" y="5530850"/>
          <p14:tracePt t="75662" x="2108200" y="5594350"/>
          <p14:tracePt t="75679" x="2076450" y="5632450"/>
          <p14:tracePt t="75695" x="2038350" y="5664200"/>
          <p14:tracePt t="75712" x="2000250" y="5676900"/>
          <p14:tracePt t="75729" x="1949450" y="5689600"/>
          <p14:tracePt t="75745" x="1917700" y="5702300"/>
          <p14:tracePt t="75762" x="1879600" y="5715000"/>
          <p14:tracePt t="75779" x="1847850" y="5727700"/>
          <p14:tracePt t="75796" x="1803400" y="5740400"/>
          <p14:tracePt t="75812" x="1758950" y="5740400"/>
          <p14:tracePt t="75829" x="1682750" y="5740400"/>
          <p14:tracePt t="75845" x="1606550" y="5746750"/>
          <p14:tracePt t="75862" x="1536700" y="5759450"/>
          <p14:tracePt t="75879" x="1466850" y="5765800"/>
          <p14:tracePt t="75895" x="1397000" y="5765800"/>
          <p14:tracePt t="75912" x="1358900" y="5765800"/>
          <p14:tracePt t="75929" x="1320800" y="5765800"/>
          <p14:tracePt t="75945" x="1289050" y="5765800"/>
          <p14:tracePt t="75962" x="1250950" y="5759450"/>
          <p14:tracePt t="75979" x="1225550" y="5753100"/>
          <p14:tracePt t="75996" x="1206500" y="5734050"/>
          <p14:tracePt t="76012" x="1200150" y="5727700"/>
          <p14:tracePt t="76029" x="1193800" y="5721350"/>
          <p14:tracePt t="76045" x="1181100" y="5721350"/>
          <p14:tracePt t="76062" x="1174750" y="5708650"/>
          <p14:tracePt t="76078" x="1168400" y="5702300"/>
          <p14:tracePt t="76095" x="1162050" y="5695950"/>
          <p14:tracePt t="76111" x="1149350" y="5689600"/>
          <p14:tracePt t="76128" x="1149350" y="5676900"/>
          <p14:tracePt t="76145" x="1143000" y="5670550"/>
          <p14:tracePt t="76146" x="1136650" y="5664200"/>
          <p14:tracePt t="76161" x="1136650" y="5657850"/>
          <p14:tracePt t="76178" x="1123950" y="5638800"/>
          <p14:tracePt t="76195" x="1117600" y="5632450"/>
          <p14:tracePt t="76211" x="1117600" y="5619750"/>
          <p14:tracePt t="76228" x="1117600" y="5581650"/>
          <p14:tracePt t="76245" x="1117600" y="5543550"/>
          <p14:tracePt t="76261" x="1136650" y="5473700"/>
          <p14:tracePt t="76278" x="1155700" y="5435600"/>
          <p14:tracePt t="76295" x="1168400" y="5397500"/>
          <p14:tracePt t="76312" x="1174750" y="5391150"/>
          <p14:tracePt t="76328" x="1174750" y="5384800"/>
          <p14:tracePt t="76345" x="1174750" y="5378450"/>
          <p14:tracePt t="76428" x="1168400" y="5378450"/>
          <p14:tracePt t="76436" x="1155700" y="5384800"/>
          <p14:tracePt t="76445" x="1149350" y="5391150"/>
          <p14:tracePt t="76461" x="1111250" y="5410200"/>
          <p14:tracePt t="76478" x="1060450" y="5435600"/>
          <p14:tracePt t="76495" x="1009650" y="5467350"/>
          <p14:tracePt t="76511" x="952500" y="5505450"/>
          <p14:tracePt t="76528" x="895350" y="5543550"/>
          <p14:tracePt t="76545" x="825500" y="5594350"/>
          <p14:tracePt t="76561" x="768350" y="5632450"/>
          <p14:tracePt t="76578" x="723900" y="5676900"/>
          <p14:tracePt t="76595" x="685800" y="5708650"/>
          <p14:tracePt t="76611" x="666750" y="5727700"/>
          <p14:tracePt t="76628" x="647700" y="5746750"/>
          <p14:tracePt t="76645" x="641350" y="5753100"/>
          <p14:tracePt t="76648" x="635000" y="5759450"/>
          <p14:tracePt t="76663" x="628650" y="5759450"/>
          <p14:tracePt t="76678" x="622300" y="5765800"/>
          <p14:tracePt t="76695" x="609600" y="5772150"/>
          <p14:tracePt t="76711" x="603250" y="5778500"/>
          <p14:tracePt t="76728" x="596900" y="5784850"/>
          <p14:tracePt t="76745" x="590550" y="5784850"/>
          <p14:tracePt t="76761" x="584200" y="5791200"/>
          <p14:tracePt t="76778" x="577850" y="5797550"/>
          <p14:tracePt t="76795" x="571500" y="5803900"/>
          <p14:tracePt t="76812" x="552450" y="5822950"/>
          <p14:tracePt t="76828" x="539750" y="5835650"/>
          <p14:tracePt t="76845" x="533400" y="5848350"/>
          <p14:tracePt t="76861" x="520700" y="5854700"/>
          <p14:tracePt t="76878" x="514350" y="5861050"/>
          <p14:tracePt t="76894" x="508000" y="5867400"/>
          <p14:tracePt t="76911" x="501650" y="5873750"/>
          <p14:tracePt t="76928" x="495300" y="5880100"/>
          <p14:tracePt t="76945" x="488950" y="5880100"/>
          <p14:tracePt t="76964" x="482600" y="5880100"/>
          <p14:tracePt t="76978" x="476250" y="5886450"/>
          <p14:tracePt t="76995" x="469900" y="5892800"/>
          <p14:tracePt t="77079" x="463550" y="5892800"/>
          <p14:tracePt t="77100" x="457200" y="5892800"/>
          <p14:tracePt t="77116" x="457200" y="5899150"/>
          <p14:tracePt t="77124" x="450850" y="5905500"/>
          <p14:tracePt t="77148" x="444500" y="5905500"/>
          <p14:tracePt t="77156" x="444500" y="5911850"/>
          <p14:tracePt t="77188" x="438150" y="5911850"/>
          <p14:tracePt t="77297" x="431800" y="5911850"/>
          <p14:tracePt t="77374" x="425450" y="5911850"/>
          <p14:tracePt t="77406" x="419100" y="5905500"/>
          <p14:tracePt t="77414" x="412750" y="5905500"/>
          <p14:tracePt t="77427" x="412750" y="5899150"/>
          <p14:tracePt t="77444" x="406400" y="5892800"/>
          <p14:tracePt t="77461" x="393700" y="5880100"/>
          <p14:tracePt t="77477" x="381000" y="5867400"/>
          <p14:tracePt t="77511" x="381000" y="5861050"/>
          <p14:tracePt t="77527" x="381000" y="5854700"/>
          <p14:tracePt t="77544" x="374650" y="5854700"/>
          <p14:tracePt t="77561" x="374650" y="5842000"/>
          <p14:tracePt t="77578" x="374650" y="5835650"/>
          <p14:tracePt t="77594" x="374650" y="5822950"/>
          <p14:tracePt t="77611" x="374650" y="5816600"/>
          <p14:tracePt t="77627" x="374650" y="5803900"/>
          <p14:tracePt t="77644" x="368300" y="5803900"/>
          <p14:tracePt t="78298" x="374650" y="5803900"/>
          <p14:tracePt t="78314" x="381000" y="5803900"/>
          <p14:tracePt t="78330" x="387350" y="5803900"/>
          <p14:tracePt t="78424" x="393700" y="5803900"/>
          <p14:tracePt t="78502" x="400050" y="5803900"/>
          <p14:tracePt t="78658" x="406400" y="5803900"/>
          <p14:tracePt t="78667" x="412750" y="5797550"/>
          <p14:tracePt t="78676" x="419100" y="5797550"/>
          <p14:tracePt t="78693" x="444500" y="5784850"/>
          <p14:tracePt t="78710" x="469900" y="5772150"/>
          <p14:tracePt t="78726" x="508000" y="5765800"/>
          <p14:tracePt t="78743" x="558800" y="5746750"/>
          <p14:tracePt t="78760" x="679450" y="5683250"/>
          <p14:tracePt t="78776" x="812800" y="5626100"/>
          <p14:tracePt t="78793" x="946150" y="5556250"/>
          <p14:tracePt t="78810" x="1060450" y="5511800"/>
          <p14:tracePt t="78826" x="1155700" y="5473700"/>
          <p14:tracePt t="78843" x="1225550" y="5435600"/>
          <p14:tracePt t="78859" x="1276350" y="5410200"/>
          <p14:tracePt t="78876" x="1333500" y="5365750"/>
          <p14:tracePt t="78894" x="1441450" y="5302250"/>
          <p14:tracePt t="78909" x="1517650" y="5264150"/>
          <p14:tracePt t="78926" x="1581150" y="5245100"/>
          <p14:tracePt t="78943" x="1631950" y="5213350"/>
          <p14:tracePt t="78959" x="1676400" y="5187950"/>
          <p14:tracePt t="78976" x="1708150" y="5156200"/>
          <p14:tracePt t="78993" x="1746250" y="5124450"/>
          <p14:tracePt t="79009" x="1778000" y="5092700"/>
          <p14:tracePt t="79027" x="1784350" y="5086350"/>
          <p14:tracePt t="79043" x="1790700" y="5080000"/>
          <p14:tracePt t="79139" x="1797050" y="5073650"/>
          <p14:tracePt t="79147" x="1797050" y="5067300"/>
          <p14:tracePt t="79159" x="1797050" y="5060950"/>
          <p14:tracePt t="79176" x="1797050" y="5048250"/>
          <p14:tracePt t="79193" x="1809750" y="5035550"/>
          <p14:tracePt t="79209" x="1816100" y="5016500"/>
          <p14:tracePt t="79226" x="1822450" y="4997450"/>
          <p14:tracePt t="79242" x="1822450" y="4984750"/>
          <p14:tracePt t="79259" x="1822450" y="4978400"/>
          <p14:tracePt t="79276" x="1822450" y="4965700"/>
          <p14:tracePt t="79292" x="1822450" y="4959350"/>
          <p14:tracePt t="79309" x="1822450" y="4946650"/>
          <p14:tracePt t="79342" x="1822450" y="4940300"/>
          <p14:tracePt t="79372" x="1816100" y="4933950"/>
          <p14:tracePt t="79504" x="1816100" y="4927600"/>
          <p14:tracePt t="79521" x="1816100" y="4921250"/>
          <p14:tracePt t="79528" x="1816100" y="4914900"/>
          <p14:tracePt t="80500" x="1809750" y="4914900"/>
          <p14:tracePt t="80603" x="1797050" y="4914900"/>
          <p14:tracePt t="80608" x="1790700" y="4914900"/>
          <p14:tracePt t="80625" x="1758950" y="4927600"/>
          <p14:tracePt t="80641" x="1727200" y="4940300"/>
          <p14:tracePt t="80658" x="1689100" y="4953000"/>
          <p14:tracePt t="80674" x="1663700" y="4965700"/>
          <p14:tracePt t="80691" x="1631950" y="4965700"/>
          <p14:tracePt t="80708" x="1606550" y="4978400"/>
          <p14:tracePt t="80725" x="1587500" y="4978400"/>
          <p14:tracePt t="80742" x="1562100" y="4984750"/>
          <p14:tracePt t="80758" x="1543050" y="4991100"/>
          <p14:tracePt t="80775" x="1504950" y="4991100"/>
          <p14:tracePt t="80791" x="1466850" y="4997450"/>
          <p14:tracePt t="80808" x="1428750" y="4997450"/>
          <p14:tracePt t="80824" x="1397000" y="5003800"/>
          <p14:tracePt t="80841" x="1371600" y="5003800"/>
          <p14:tracePt t="80858" x="1333500" y="5003800"/>
          <p14:tracePt t="80874" x="1301750" y="5003800"/>
          <p14:tracePt t="80891" x="1270000" y="5010150"/>
          <p14:tracePt t="80908" x="1250950" y="5016500"/>
          <p14:tracePt t="80924" x="1231900" y="5016500"/>
          <p14:tracePt t="80941" x="1200150" y="5016500"/>
          <p14:tracePt t="80958" x="1187450" y="5016500"/>
          <p14:tracePt t="80974" x="1181100" y="5016500"/>
          <p14:tracePt t="80991" x="1162050" y="5016500"/>
          <p14:tracePt t="81008" x="1143000" y="5016500"/>
          <p14:tracePt t="81024" x="1117600" y="5016500"/>
          <p14:tracePt t="81041" x="1092200" y="5016500"/>
          <p14:tracePt t="81058" x="1066800" y="5016500"/>
          <p14:tracePt t="81074" x="1054100" y="5016500"/>
          <p14:tracePt t="81091" x="1028700" y="5016500"/>
          <p14:tracePt t="81108" x="1016000" y="5016500"/>
          <p14:tracePt t="81124" x="1009650" y="5016500"/>
          <p14:tracePt t="81247" x="1009650" y="5010150"/>
          <p14:tracePt t="81251" x="1035050" y="5010150"/>
          <p14:tracePt t="81260" x="1098550" y="5010150"/>
          <p14:tracePt t="81274" x="1276350" y="5010150"/>
          <p14:tracePt t="81291" x="1504950" y="5029200"/>
          <p14:tracePt t="81307" x="1733550" y="5054600"/>
          <p14:tracePt t="81324" x="1924050" y="5073650"/>
          <p14:tracePt t="81341" x="2063750" y="5080000"/>
          <p14:tracePt t="81357" x="2152650" y="5092700"/>
          <p14:tracePt t="81374" x="2184400" y="5099050"/>
          <p14:tracePt t="81391" x="2197100" y="5099050"/>
          <p14:tracePt t="81408" x="2209800" y="5099050"/>
          <p14:tracePt t="81424" x="2222500" y="5099050"/>
          <p14:tracePt t="81441" x="2235200" y="5099050"/>
          <p14:tracePt t="81457" x="2273300" y="5105400"/>
          <p14:tracePt t="81474" x="2298700" y="5105400"/>
          <p14:tracePt t="81491" x="2305050" y="5105400"/>
          <p14:tracePt t="81507" x="2317750" y="5111750"/>
          <p14:tracePt t="81917" x="2324100" y="5111750"/>
          <p14:tracePt t="81925" x="2330450" y="5111750"/>
          <p14:tracePt t="82120" x="2336800" y="5111750"/>
          <p14:tracePt t="82139" x="2343150" y="5111750"/>
          <p14:tracePt t="82144" x="2355850" y="5111750"/>
          <p14:tracePt t="82157" x="2362200" y="5111750"/>
          <p14:tracePt t="82173" x="2400300" y="5111750"/>
          <p14:tracePt t="82190" x="2444750" y="5105400"/>
          <p14:tracePt t="82206" x="2457450" y="5105400"/>
          <p14:tracePt t="82223" x="2463800" y="5105400"/>
          <p14:tracePt t="82240" x="2476500" y="5105400"/>
          <p14:tracePt t="82257" x="2489200" y="5105400"/>
          <p14:tracePt t="82273" x="2501900" y="5099050"/>
          <p14:tracePt t="82290" x="2520950" y="5099050"/>
          <p14:tracePt t="82324" x="2533650" y="5099050"/>
          <p14:tracePt t="82340" x="2540000" y="5099050"/>
          <p14:tracePt t="82356" x="2546350" y="5105400"/>
          <p14:tracePt t="82373" x="2552700" y="5111750"/>
          <p14:tracePt t="82390" x="2565400" y="5118100"/>
          <p14:tracePt t="82407" x="2571750" y="5124450"/>
          <p14:tracePt t="82423" x="2578100" y="5124450"/>
          <p14:tracePt t="82440" x="2584450" y="5130800"/>
          <p14:tracePt t="82456" x="2597150" y="5137150"/>
          <p14:tracePt t="82473" x="2609850" y="5143500"/>
          <p14:tracePt t="82489" x="2616200" y="5143500"/>
          <p14:tracePt t="82506" x="2628900" y="5143500"/>
          <p14:tracePt t="82523" x="2635250" y="5143500"/>
          <p14:tracePt t="82540" x="2647950" y="5143500"/>
          <p14:tracePt t="82556" x="2654300" y="5143500"/>
          <p14:tracePt t="82573" x="2660650" y="5143500"/>
          <p14:tracePt t="82590" x="2673350" y="5137150"/>
          <p14:tracePt t="82606" x="2679700" y="5130800"/>
          <p14:tracePt t="82623" x="2692400" y="5130800"/>
          <p14:tracePt t="82640" x="2698750" y="5124450"/>
          <p14:tracePt t="82656" x="2711450" y="5118100"/>
          <p14:tracePt t="82673" x="2717800" y="5118100"/>
          <p14:tracePt t="82690" x="2724150" y="5118100"/>
          <p14:tracePt t="82706" x="2730500" y="5111750"/>
          <p14:tracePt t="82723" x="2743200" y="5105400"/>
          <p14:tracePt t="82739" x="2755900" y="5105400"/>
          <p14:tracePt t="82756" x="2768600" y="5105400"/>
          <p14:tracePt t="82773" x="2774950" y="5099050"/>
          <p14:tracePt t="82789" x="2787650" y="5099050"/>
          <p14:tracePt t="82823" x="2800350" y="5099050"/>
          <p14:tracePt t="82839" x="2806700" y="5099050"/>
          <p14:tracePt t="82856" x="2819400" y="5099050"/>
          <p14:tracePt t="82873" x="2825750" y="5099050"/>
          <p14:tracePt t="82889" x="2838450" y="5099050"/>
          <p14:tracePt t="82906" x="2844800" y="5099050"/>
          <p14:tracePt t="82923" x="2851150" y="5099050"/>
          <p14:tracePt t="82958" x="2857500" y="5099050"/>
          <p14:tracePt t="82973" x="2863850" y="5099050"/>
          <p14:tracePt t="82989" x="2870200" y="5099050"/>
          <p14:tracePt t="83140" x="2876550" y="5105400"/>
          <p14:tracePt t="83178" x="2882900" y="5111750"/>
          <p14:tracePt t="83201" x="2889250" y="5111750"/>
          <p14:tracePt t="83208" x="2895600" y="5111750"/>
          <p14:tracePt t="83222" x="2901950" y="5111750"/>
          <p14:tracePt t="83239" x="2908300" y="5118100"/>
          <p14:tracePt t="83256" x="2914650" y="5124450"/>
          <p14:tracePt t="83850" x="2921000" y="5111750"/>
          <p14:tracePt t="83858" x="2927350" y="5111750"/>
          <p14:tracePt t="83872" x="2933700" y="5105400"/>
          <p14:tracePt t="83889" x="2933700" y="5099050"/>
          <p14:tracePt t="83906" x="2946400" y="5080000"/>
          <p14:tracePt t="83922" x="2952750" y="5080000"/>
          <p14:tracePt t="83973" x="2959100" y="5080000"/>
          <p14:tracePt t="84000" x="2965450" y="5080000"/>
          <p14:tracePt t="84010" x="3009900" y="5054600"/>
          <p14:tracePt t="84022" x="3028950" y="5048250"/>
          <p14:tracePt t="84039" x="3105150" y="5016500"/>
          <p14:tracePt t="84055" x="3155950" y="4997450"/>
          <p14:tracePt t="84072" x="3206750" y="4972050"/>
          <p14:tracePt t="84088" x="3276600" y="4953000"/>
          <p14:tracePt t="84106" x="3352800" y="4914900"/>
          <p14:tracePt t="84122" x="3397250" y="4902200"/>
          <p14:tracePt t="84138" x="3448050" y="4889500"/>
          <p14:tracePt t="84142" x="3467100" y="4883150"/>
          <p14:tracePt t="84157" x="3498850" y="4883150"/>
          <p14:tracePt t="84171" x="3536950" y="4883150"/>
          <p14:tracePt t="84188" x="3575050" y="4870450"/>
          <p14:tracePt t="84205" x="3625850" y="4857750"/>
          <p14:tracePt t="84222" x="3676650" y="4845050"/>
          <p14:tracePt t="84238" x="3721100" y="4832350"/>
          <p14:tracePt t="84255" x="3771900" y="4813300"/>
          <p14:tracePt t="84271" x="3822700" y="4800600"/>
          <p14:tracePt t="84288" x="3867150" y="4787900"/>
          <p14:tracePt t="84305" x="3898900" y="4775200"/>
          <p14:tracePt t="84321" x="3949700" y="4749800"/>
          <p14:tracePt t="84338" x="3987800" y="4724400"/>
          <p14:tracePt t="84355" x="4025900" y="4692650"/>
          <p14:tracePt t="84371" x="4051300" y="4667250"/>
          <p14:tracePt t="84388" x="4089400" y="4648200"/>
          <p14:tracePt t="84405" x="4114800" y="4635500"/>
          <p14:tracePt t="84422" x="4171950" y="4603750"/>
          <p14:tracePt t="84438" x="4203700" y="4591050"/>
          <p14:tracePt t="84455" x="4229100" y="4584700"/>
          <p14:tracePt t="84471" x="4248150" y="4572000"/>
          <p14:tracePt t="84488" x="4279900" y="4559300"/>
          <p14:tracePt t="84505" x="4305300" y="4546600"/>
          <p14:tracePt t="84521" x="4324350" y="4540250"/>
          <p14:tracePt t="84538" x="4343400" y="4527550"/>
          <p14:tracePt t="84554" x="4368800" y="4514850"/>
          <p14:tracePt t="84571" x="4394200" y="4483100"/>
          <p14:tracePt t="84588" x="4413250" y="4457700"/>
          <p14:tracePt t="84605" x="4425950" y="4432300"/>
          <p14:tracePt t="84621" x="4438650" y="4413250"/>
          <p14:tracePt t="84638" x="4445000" y="4387850"/>
          <p14:tracePt t="84642" x="4451350" y="4381500"/>
          <p14:tracePt t="84654" x="4457700" y="4375150"/>
          <p14:tracePt t="84671" x="4464050" y="4362450"/>
          <p14:tracePt t="84688" x="4476750" y="4349750"/>
          <p14:tracePt t="84704" x="4483100" y="4337050"/>
          <p14:tracePt t="84721" x="4489450" y="4330700"/>
          <p14:tracePt t="84738" x="4495800" y="4318000"/>
          <p14:tracePt t="84860" x="4495800" y="4330700"/>
          <p14:tracePt t="84871" x="4502150" y="4343400"/>
          <p14:tracePt t="84888" x="4508500" y="4381500"/>
          <p14:tracePt t="84904" x="4514850" y="4400550"/>
          <p14:tracePt t="84921" x="4514850" y="4432300"/>
          <p14:tracePt t="84938" x="4514850" y="4451350"/>
          <p14:tracePt t="84954" x="4514850" y="4457700"/>
          <p14:tracePt t="84971" x="4514850" y="4476750"/>
          <p14:tracePt t="84987" x="4514850" y="4483100"/>
          <p14:tracePt t="85004" x="4514850" y="4495800"/>
          <p14:tracePt t="85021" x="4514850" y="4502150"/>
          <p14:tracePt t="85037" x="4514850" y="4514850"/>
          <p14:tracePt t="85232" x="4521200" y="4514850"/>
          <p14:tracePt t="85247" x="4527550" y="4508500"/>
          <p14:tracePt t="85257" x="4546600" y="4502150"/>
          <p14:tracePt t="85271" x="4559300" y="4495800"/>
          <p14:tracePt t="85287" x="4584700" y="4483100"/>
          <p14:tracePt t="85304" x="4591050" y="4476750"/>
          <p14:tracePt t="85321" x="4603750" y="4476750"/>
          <p14:tracePt t="85338" x="4616450" y="4457700"/>
          <p14:tracePt t="85354" x="4616450" y="4451350"/>
          <p14:tracePt t="85370" x="4622800" y="4445000"/>
          <p14:tracePt t="85387" x="4622800" y="4438650"/>
          <p14:tracePt t="85472" x="4616450" y="4445000"/>
          <p14:tracePt t="85484" x="4603750" y="4445000"/>
          <p14:tracePt t="85497" x="4578350" y="4451350"/>
          <p14:tracePt t="85508" x="4572000" y="4451350"/>
          <p14:tracePt t="85520" x="4559300" y="4451350"/>
          <p14:tracePt t="85537" x="4552950" y="4451350"/>
          <p14:tracePt t="85639" x="4559300" y="4451350"/>
          <p14:tracePt t="85650" x="4572000" y="4451350"/>
          <p14:tracePt t="85661" x="4597400" y="4445000"/>
          <p14:tracePt t="85671" x="4616450" y="4445000"/>
          <p14:tracePt t="85687" x="4648200" y="4445000"/>
          <p14:tracePt t="85704" x="4660900" y="4445000"/>
          <p14:tracePt t="85720" x="4686300" y="4451350"/>
          <p14:tracePt t="85737" x="4724400" y="4464050"/>
          <p14:tracePt t="85754" x="4756150" y="4476750"/>
          <p14:tracePt t="85770" x="4806950" y="4489450"/>
          <p14:tracePt t="85787" x="4857750" y="4502150"/>
          <p14:tracePt t="85803" x="4895850" y="4521200"/>
          <p14:tracePt t="85820" x="4927600" y="4533900"/>
          <p14:tracePt t="85837" x="4946650" y="4540250"/>
          <p14:tracePt t="85854" x="4959350" y="4540250"/>
          <p14:tracePt t="85887" x="4959350" y="4533900"/>
          <p14:tracePt t="85903" x="4959350" y="4527550"/>
          <p14:tracePt t="85920" x="4965700" y="4514850"/>
          <p14:tracePt t="85936" x="4972050" y="4508500"/>
          <p14:tracePt t="85996" x="4978400" y="4508500"/>
          <p14:tracePt t="86021" x="4991100" y="4502150"/>
          <p14:tracePt t="86031" x="4997450" y="4502150"/>
          <p14:tracePt t="86041" x="4997450" y="4495800"/>
          <p14:tracePt t="86053" x="5010150" y="4489450"/>
          <p14:tracePt t="86070" x="5016500" y="4483100"/>
          <p14:tracePt t="86087" x="5029200" y="4476750"/>
          <p14:tracePt t="86103" x="5035550" y="4470400"/>
          <p14:tracePt t="86120" x="5041900" y="4457700"/>
          <p14:tracePt t="86136" x="5060950" y="4445000"/>
          <p14:tracePt t="86140" x="5067300" y="4438650"/>
          <p14:tracePt t="86154" x="5073650" y="4425950"/>
          <p14:tracePt t="86170" x="5080000" y="4425950"/>
          <p14:tracePt t="86186" x="5080000" y="4419600"/>
          <p14:tracePt t="86203" x="5080000" y="4413250"/>
          <p14:tracePt t="86236" x="5080000" y="4406900"/>
          <p14:tracePt t="86254" x="5086350" y="4394200"/>
          <p14:tracePt t="86270" x="5086350" y="4381500"/>
          <p14:tracePt t="86286" x="5086350" y="4368800"/>
          <p14:tracePt t="86303" x="5086350" y="4362450"/>
          <p14:tracePt t="86320" x="5086350" y="4349750"/>
          <p14:tracePt t="86336" x="5080000" y="4343400"/>
          <p14:tracePt t="86353" x="5073650" y="4330700"/>
          <p14:tracePt t="86370" x="5073650" y="4324350"/>
          <p14:tracePt t="86386" x="5073650" y="4318000"/>
          <p14:tracePt t="86403" x="5073650" y="4311650"/>
          <p14:tracePt t="86486" x="5080000" y="4311650"/>
          <p14:tracePt t="86490" x="5099050" y="4311650"/>
          <p14:tracePt t="86502" x="5118100" y="4318000"/>
          <p14:tracePt t="86519" x="5143500" y="4318000"/>
          <p14:tracePt t="86536" x="5156200" y="4318000"/>
          <p14:tracePt t="86702" x="5156200" y="4324350"/>
          <p14:tracePt t="86712" x="5156200" y="4330700"/>
          <p14:tracePt t="86724" x="5156200" y="4343400"/>
          <p14:tracePt t="86736" x="5156200" y="4349750"/>
          <p14:tracePt t="86752" x="5156200" y="4368800"/>
          <p14:tracePt t="86769" x="5156200" y="4381500"/>
          <p14:tracePt t="86785" x="5149850" y="4400550"/>
          <p14:tracePt t="86802" x="5137150" y="4425950"/>
          <p14:tracePt t="86819" x="5124450" y="4476750"/>
          <p14:tracePt t="86836" x="5111750" y="4514850"/>
          <p14:tracePt t="86853" x="5099050" y="4540250"/>
          <p14:tracePt t="86869" x="5092700" y="4552950"/>
          <p14:tracePt t="86886" x="5086350" y="4559300"/>
          <p14:tracePt t="86903" x="5086350" y="4565650"/>
          <p14:tracePt t="87022" x="5099050" y="4565650"/>
          <p14:tracePt t="87033" x="5111750" y="4565650"/>
          <p14:tracePt t="87043" x="5130800" y="4572000"/>
          <p14:tracePt t="87052" x="5149850" y="4578350"/>
          <p14:tracePt t="87069" x="5207000" y="4591050"/>
          <p14:tracePt t="87086" x="5245100" y="4597400"/>
          <p14:tracePt t="87102" x="5257800" y="4597400"/>
          <p14:tracePt t="87468" x="5257800" y="4584700"/>
          <p14:tracePt t="87479" x="5257800" y="4578350"/>
          <p14:tracePt t="87490" x="5251450" y="4572000"/>
          <p14:tracePt t="87502" x="5245100" y="4533900"/>
          <p14:tracePt t="87519" x="5245100" y="4514850"/>
          <p14:tracePt t="87535" x="5245100" y="4502150"/>
          <p14:tracePt t="87552" x="5238750" y="4489450"/>
          <p14:tracePt t="87568" x="5238750" y="4483100"/>
          <p14:tracePt t="87587" x="5238750" y="4470400"/>
          <p14:tracePt t="87602" x="5238750" y="4457700"/>
          <p14:tracePt t="87619" x="5238750" y="4451350"/>
          <p14:tracePt t="87635" x="5238750" y="4445000"/>
          <p14:tracePt t="87652" x="5238750" y="4432300"/>
          <p14:tracePt t="87668" x="5238750" y="4425950"/>
          <p14:tracePt t="87685" x="5238750" y="4413250"/>
          <p14:tracePt t="87718" x="5238750" y="4406900"/>
          <p14:tracePt t="87735" x="5238750" y="4394200"/>
          <p14:tracePt t="87932" x="5238750" y="4400550"/>
          <p14:tracePt t="87964" x="5245100" y="4400550"/>
          <p14:tracePt t="87974" x="5251450" y="4406900"/>
          <p14:tracePt t="87986" x="5264150" y="4406900"/>
          <p14:tracePt t="88002" x="5283200" y="4406900"/>
          <p14:tracePt t="88018" x="5314950" y="4413250"/>
          <p14:tracePt t="88035" x="5327650" y="4419600"/>
          <p14:tracePt t="88051" x="5353050" y="4425950"/>
          <p14:tracePt t="88068" x="5384800" y="4432300"/>
          <p14:tracePt t="88084" x="5403850" y="4432300"/>
          <p14:tracePt t="88101" x="5422900" y="4432300"/>
          <p14:tracePt t="88118" x="5448300" y="4425950"/>
          <p14:tracePt t="88135" x="5454650" y="4425950"/>
          <p14:tracePt t="88152" x="5467350" y="4425950"/>
          <p14:tracePt t="88168" x="5473700" y="4419600"/>
          <p14:tracePt t="88185" x="5486400" y="4413250"/>
          <p14:tracePt t="88201" x="5492750" y="4413250"/>
          <p14:tracePt t="88218" x="5505450" y="4406900"/>
          <p14:tracePt t="88235" x="5511800" y="4406900"/>
          <p14:tracePt t="88252" x="5524500" y="4400550"/>
          <p14:tracePt t="88268" x="5530850" y="4394200"/>
          <p14:tracePt t="88285" x="5537200" y="4394200"/>
          <p14:tracePt t="88301" x="5537200" y="4387850"/>
          <p14:tracePt t="88318" x="5549900" y="4381500"/>
          <p14:tracePt t="88335" x="5549900" y="4375150"/>
          <p14:tracePt t="88351" x="5556250" y="4362450"/>
          <p14:tracePt t="88368" x="5562600" y="4362450"/>
          <p14:tracePt t="88408" x="5568950" y="4362450"/>
          <p14:tracePt t="88456" x="5568950" y="4356100"/>
          <p14:tracePt t="88534" x="5568950" y="4349750"/>
          <p14:tracePt t="88793" x="5568950" y="4343400"/>
          <p14:tracePt t="88956" x="5581650" y="4343400"/>
          <p14:tracePt t="88967" x="5607050" y="4343400"/>
          <p14:tracePt t="88984" x="5651500" y="4343400"/>
          <p14:tracePt t="89001" x="5702300" y="4343400"/>
          <p14:tracePt t="89017" x="5740400" y="4343400"/>
          <p14:tracePt t="89034" x="5791200" y="4343400"/>
          <p14:tracePt t="89051" x="5803900" y="4343400"/>
          <p14:tracePt t="89084" x="5810250" y="4343400"/>
          <p14:tracePt t="89129" x="5816600" y="4343400"/>
          <p14:tracePt t="89152" x="5822950" y="4343400"/>
          <p14:tracePt t="89162" x="5829300" y="4349750"/>
          <p14:tracePt t="89172" x="5835650" y="4356100"/>
          <p14:tracePt t="89185" x="5842000" y="4362450"/>
          <p14:tracePt t="89201" x="5848350" y="4368800"/>
          <p14:tracePt t="89217" x="5861050" y="4368800"/>
          <p14:tracePt t="89234" x="5867400" y="4375150"/>
          <p14:tracePt t="89250" x="5880100" y="4387850"/>
          <p14:tracePt t="89267" x="5886450" y="4387850"/>
          <p14:tracePt t="89284" x="5892800" y="4394200"/>
          <p14:tracePt t="89317" x="5899150" y="4394200"/>
          <p14:tracePt t="89756" x="5911850" y="4394200"/>
          <p14:tracePt t="89765" x="5918200" y="4394200"/>
          <p14:tracePt t="89774" x="5930900" y="4394200"/>
          <p14:tracePt t="89783" x="5943600" y="4387850"/>
          <p14:tracePt t="89800" x="5969000" y="4381500"/>
          <p14:tracePt t="89817" x="6000750" y="4375150"/>
          <p14:tracePt t="89834" x="6019800" y="4356100"/>
          <p14:tracePt t="89850" x="6032500" y="4349750"/>
          <p14:tracePt t="89866" x="6057900" y="4324350"/>
          <p14:tracePt t="89883" x="6076950" y="4298950"/>
          <p14:tracePt t="89901" x="6089650" y="4273550"/>
          <p14:tracePt t="89917" x="6096000" y="4235450"/>
          <p14:tracePt t="89933" x="6108700" y="4210050"/>
          <p14:tracePt t="89950" x="6121400" y="4178300"/>
          <p14:tracePt t="89966" x="6127750" y="4171950"/>
          <p14:tracePt t="89983" x="6153150" y="4127500"/>
          <p14:tracePt t="90000" x="6153150" y="4121150"/>
          <p14:tracePt t="90016" x="6153150" y="4114800"/>
          <p14:tracePt t="90068" x="6153150" y="4108450"/>
          <p14:tracePt t="90080" x="6153150" y="4102100"/>
          <p14:tracePt t="90092" x="6153150" y="4089400"/>
          <p14:tracePt t="90103" x="6153150" y="4076700"/>
          <p14:tracePt t="90116" x="6153150" y="4070350"/>
          <p14:tracePt t="90133" x="6153150" y="4064000"/>
          <p14:tracePt t="90149" x="6159500" y="4051300"/>
          <p14:tracePt t="90166" x="6159500" y="4044950"/>
          <p14:tracePt t="90183" x="6159500" y="4038600"/>
          <p14:tracePt t="90200" x="6159500" y="4032250"/>
          <p14:tracePt t="90218" x="6165850" y="4032250"/>
          <p14:tracePt t="90272" x="6165850" y="4038600"/>
          <p14:tracePt t="90284" x="6165850" y="4044950"/>
          <p14:tracePt t="90299" x="6165850" y="4064000"/>
          <p14:tracePt t="90316" x="6165850" y="4089400"/>
          <p14:tracePt t="90333" x="6172200" y="4127500"/>
          <p14:tracePt t="90349" x="6191250" y="4178300"/>
          <p14:tracePt t="90366" x="6197600" y="4210050"/>
          <p14:tracePt t="90384" x="6203950" y="4235450"/>
          <p14:tracePt t="90399" x="6210300" y="4241800"/>
          <p14:tracePt t="90416" x="6216650" y="4248150"/>
          <p14:tracePt t="90603" x="6229350" y="4248150"/>
          <p14:tracePt t="90616" x="6267450" y="4241800"/>
          <p14:tracePt t="90632" x="6299200" y="4229100"/>
          <p14:tracePt t="90649" x="6324600" y="4222750"/>
          <p14:tracePt t="90666" x="6324600" y="4216400"/>
          <p14:tracePt t="90682" x="6330950" y="4216400"/>
          <p14:tracePt t="90742" x="6330950" y="4222750"/>
          <p14:tracePt t="90753" x="6330950" y="4229100"/>
          <p14:tracePt t="90766" x="6337300" y="4235450"/>
          <p14:tracePt t="90782" x="6337300" y="4241800"/>
          <p14:tracePt t="90799" x="6343650" y="4254500"/>
          <p14:tracePt t="90816" x="6350000" y="4260850"/>
          <p14:tracePt t="90832" x="6356350" y="4273550"/>
          <p14:tracePt t="90849" x="6356350" y="4279900"/>
          <p14:tracePt t="90866" x="6369050" y="4286250"/>
          <p14:tracePt t="90882" x="6369050" y="4292600"/>
          <p14:tracePt t="90899" x="6381750" y="4298950"/>
          <p14:tracePt t="90932" x="6388100" y="4298950"/>
          <p14:tracePt t="90954" x="6394450" y="4298950"/>
          <p14:tracePt t="90984" x="6400800" y="4298950"/>
          <p14:tracePt t="91137" x="6407150" y="4298950"/>
          <p14:tracePt t="91150" x="6413500" y="4298950"/>
          <p14:tracePt t="91167" x="6419850" y="4298950"/>
          <p14:tracePt t="91177" x="6419850" y="4292600"/>
          <p14:tracePt t="91187" x="6432550" y="4292600"/>
          <p14:tracePt t="91199" x="6432550" y="4286250"/>
          <p14:tracePt t="91215" x="6432550" y="4279900"/>
          <p14:tracePt t="91232" x="6438900" y="4267200"/>
          <p14:tracePt t="91249" x="6438900" y="4260850"/>
          <p14:tracePt t="91265" x="6438900" y="4241800"/>
          <p14:tracePt t="91282" x="6438900" y="4235450"/>
          <p14:tracePt t="91298" x="6445250" y="4216400"/>
          <p14:tracePt t="91315" x="6445250" y="4210050"/>
          <p14:tracePt t="91331" x="6445250" y="4191000"/>
          <p14:tracePt t="91348" x="6445250" y="4178300"/>
          <p14:tracePt t="91365" x="6445250" y="4152900"/>
          <p14:tracePt t="91381" x="6451600" y="4127500"/>
          <p14:tracePt t="91398" x="6451600" y="4108450"/>
          <p14:tracePt t="91415" x="6451600" y="4083050"/>
          <p14:tracePt t="91432" x="6451600" y="4070350"/>
          <p14:tracePt t="91448" x="6451600" y="4051300"/>
          <p14:tracePt t="91465" x="6451600" y="4044950"/>
          <p14:tracePt t="91483" x="6451600" y="4038600"/>
          <p14:tracePt t="91498" x="6451600" y="4032250"/>
          <p14:tracePt t="91515" x="6457950" y="4032250"/>
          <p14:tracePt t="91730" x="6457950" y="4051300"/>
          <p14:tracePt t="91744" x="6457950" y="4070350"/>
          <p14:tracePt t="91756" x="6457950" y="4083050"/>
          <p14:tracePt t="91769" x="6457950" y="4121150"/>
          <p14:tracePt t="91781" x="6457950" y="4133850"/>
          <p14:tracePt t="91798" x="6445250" y="4171950"/>
          <p14:tracePt t="91815" x="6432550" y="4222750"/>
          <p14:tracePt t="91832" x="6419850" y="4260850"/>
          <p14:tracePt t="91848" x="6407150" y="4292600"/>
          <p14:tracePt t="91865" x="6394450" y="4330700"/>
          <p14:tracePt t="91881" x="6381750" y="4362450"/>
          <p14:tracePt t="91898" x="6375400" y="4387850"/>
          <p14:tracePt t="91915" x="6362700" y="4387850"/>
          <p14:tracePt t="91931" x="6356350" y="4400550"/>
          <p14:tracePt t="92044" x="6350000" y="4406900"/>
          <p14:tracePt t="92054" x="6343650" y="4413250"/>
          <p14:tracePt t="92065" x="6343650" y="4419600"/>
          <p14:tracePt t="92082" x="6330950" y="4425950"/>
          <p14:tracePt t="92098" x="6318250" y="4432300"/>
          <p14:tracePt t="92115" x="6311900" y="4432300"/>
          <p14:tracePt t="92131" x="6305550" y="4438650"/>
          <p14:tracePt t="92148" x="6299200" y="4445000"/>
          <p14:tracePt t="92168" x="6292850" y="4451350"/>
          <p14:tracePt t="92184" x="6286500" y="4457700"/>
          <p14:tracePt t="92198" x="6280150" y="4464050"/>
          <p14:tracePt t="92214" x="6273800" y="4470400"/>
          <p14:tracePt t="92231" x="6273800" y="4476750"/>
          <p14:tracePt t="92278" x="6286500" y="4483100"/>
          <p14:tracePt t="92288" x="6311900" y="4489450"/>
          <p14:tracePt t="92298" x="6337300" y="4495800"/>
          <p14:tracePt t="92314" x="6407150" y="4508500"/>
          <p14:tracePt t="92331" x="6470650" y="4527550"/>
          <p14:tracePt t="92348" x="6496050" y="4533900"/>
          <p14:tracePt t="92590" x="6496050" y="4540250"/>
          <p14:tracePt t="92926" x="6496050" y="4546600"/>
          <p14:tracePt t="92974" x="6496050" y="4552950"/>
          <p14:tracePt t="92985" x="6489700" y="4552950"/>
          <p14:tracePt t="92999" x="6483350" y="4559300"/>
          <p14:tracePt t="93028" x="6477000" y="4565650"/>
          <p14:tracePt t="93038" x="6470650" y="4565650"/>
          <p14:tracePt t="93052" x="6464300" y="4565650"/>
          <p14:tracePt t="93064" x="6457950" y="4572000"/>
          <p14:tracePt t="93080" x="6445250" y="4578350"/>
          <p14:tracePt t="93097" x="6413500" y="4591050"/>
          <p14:tracePt t="93114" x="6362700" y="4610100"/>
          <p14:tracePt t="93130" x="6343650" y="4622800"/>
          <p14:tracePt t="93147" x="6318250" y="4629150"/>
          <p14:tracePt t="93164" x="6286500" y="4641850"/>
          <p14:tracePt t="93180" x="6248400" y="4654550"/>
          <p14:tracePt t="93197" x="6216650" y="4667250"/>
          <p14:tracePt t="93213" x="6178550" y="4679950"/>
          <p14:tracePt t="93232" x="6127750" y="4692650"/>
          <p14:tracePt t="93248" x="6096000" y="4699000"/>
          <p14:tracePt t="93263" x="6051550" y="4705350"/>
          <p14:tracePt t="93280" x="6007100" y="4718050"/>
          <p14:tracePt t="93297" x="5956300" y="4730750"/>
          <p14:tracePt t="93313" x="5905500" y="4743450"/>
          <p14:tracePt t="93330" x="5848350" y="4756150"/>
          <p14:tracePt t="93347" x="5797550" y="4768850"/>
          <p14:tracePt t="93363" x="5740400" y="4775200"/>
          <p14:tracePt t="93380" x="5695950" y="4775200"/>
          <p14:tracePt t="93397" x="5619750" y="4787900"/>
          <p14:tracePt t="93413" x="5575300" y="4794250"/>
          <p14:tracePt t="93430" x="5530850" y="4794250"/>
          <p14:tracePt t="93447" x="5467350" y="4800600"/>
          <p14:tracePt t="93463" x="5378450" y="4813300"/>
          <p14:tracePt t="93480" x="5276850" y="4832350"/>
          <p14:tracePt t="93497" x="5181600" y="4845050"/>
          <p14:tracePt t="93514" x="5067300" y="4857750"/>
          <p14:tracePt t="93530" x="5029200" y="4864100"/>
          <p14:tracePt t="93547" x="4991100" y="4864100"/>
          <p14:tracePt t="93563" x="4972050" y="4864100"/>
          <p14:tracePt t="93580" x="4965700" y="4864100"/>
          <p14:tracePt t="93597" x="4940300" y="4864100"/>
          <p14:tracePt t="93613" x="4914900" y="4864100"/>
          <p14:tracePt t="93630" x="4895850" y="4864100"/>
          <p14:tracePt t="93647" x="4864100" y="4864100"/>
          <p14:tracePt t="93651" x="4851400" y="4870450"/>
          <p14:tracePt t="93664" x="4813300" y="4876800"/>
          <p14:tracePt t="93680" x="4781550" y="4876800"/>
          <p14:tracePt t="93697" x="4743450" y="4883150"/>
          <p14:tracePt t="93713" x="4705350" y="4883150"/>
          <p14:tracePt t="93730" x="4673600" y="4889500"/>
          <p14:tracePt t="93747" x="4635500" y="4895850"/>
          <p14:tracePt t="93764" x="4603750" y="4895850"/>
          <p14:tracePt t="93780" x="4578350" y="4895850"/>
          <p14:tracePt t="93797" x="4559300" y="4895850"/>
          <p14:tracePt t="93813" x="4540250" y="4895850"/>
          <p14:tracePt t="93830" x="4508500" y="4895850"/>
          <p14:tracePt t="93846" x="4476750" y="4889500"/>
          <p14:tracePt t="93863" x="4457700" y="4883150"/>
          <p14:tracePt t="93880" x="4438650" y="4883150"/>
          <p14:tracePt t="93896" x="4432300" y="4870450"/>
          <p14:tracePt t="93913" x="4413250" y="4864100"/>
          <p14:tracePt t="93930" x="4406900" y="4851400"/>
          <p14:tracePt t="93946" x="4394200" y="4851400"/>
          <p14:tracePt t="93963" x="4387850" y="4851400"/>
          <p14:tracePt t="93980" x="4387850" y="4845050"/>
          <p14:tracePt t="94032" x="4387850" y="4832350"/>
          <p14:tracePt t="94047" x="4387850" y="4826000"/>
          <p14:tracePt t="94057" x="4387850" y="4813300"/>
          <p14:tracePt t="94068" x="4394200" y="4813300"/>
          <p14:tracePt t="94079" x="4394200" y="4800600"/>
          <p14:tracePt t="94096" x="4400550" y="4794250"/>
          <p14:tracePt t="94113" x="4400550" y="4781550"/>
          <p14:tracePt t="94129" x="4406900" y="4781550"/>
          <p14:tracePt t="94146" x="4413250" y="4781550"/>
          <p14:tracePt t="94163" x="4419600" y="4775200"/>
          <p14:tracePt t="94180" x="4425950" y="4775200"/>
          <p14:tracePt t="94196" x="4445000" y="4775200"/>
          <p14:tracePt t="94213" x="4495800" y="4781550"/>
          <p14:tracePt t="94229" x="4552950" y="4787900"/>
          <p14:tracePt t="94246" x="4641850" y="4800600"/>
          <p14:tracePt t="94263" x="4724400" y="4806950"/>
          <p14:tracePt t="94279" x="4781550" y="4806950"/>
          <p14:tracePt t="94297" x="4826000" y="4800600"/>
          <p14:tracePt t="94313" x="4851400" y="4794250"/>
          <p14:tracePt t="94329" x="4870450" y="4781550"/>
          <p14:tracePt t="94346" x="4876800" y="4768850"/>
          <p14:tracePt t="94363" x="4883150" y="4762500"/>
          <p14:tracePt t="94396" x="4889500" y="4756150"/>
          <p14:tracePt t="94413" x="4902200" y="4743450"/>
          <p14:tracePt t="94429" x="4953000" y="4724400"/>
          <p14:tracePt t="94446" x="4984750" y="4705350"/>
          <p14:tracePt t="94462" x="5016500" y="4692650"/>
          <p14:tracePt t="94479" x="5022850" y="4686300"/>
          <p14:tracePt t="94496" x="5035550" y="4673600"/>
          <p14:tracePt t="94512" x="5041900" y="4660900"/>
          <p14:tracePt t="94529" x="5054600" y="4648200"/>
          <p14:tracePt t="94546" x="5060950" y="4635500"/>
          <p14:tracePt t="94562" x="5073650" y="4616450"/>
          <p14:tracePt t="94579" x="5086350" y="4597400"/>
          <p14:tracePt t="94596" x="5092700" y="4584700"/>
          <p14:tracePt t="94612" x="5092700" y="4578350"/>
          <p14:tracePt t="94629" x="5099050" y="4572000"/>
          <p14:tracePt t="94646" x="5105400" y="4565650"/>
          <p14:tracePt t="94649" x="5105400" y="4559300"/>
          <p14:tracePt t="94679" x="5111750" y="4546600"/>
          <p14:tracePt t="94696" x="5111750" y="4533900"/>
          <p14:tracePt t="94712" x="5111750" y="4527550"/>
          <p14:tracePt t="94729" x="5111750" y="4514850"/>
          <p14:tracePt t="94745" x="5111750" y="4508500"/>
          <p14:tracePt t="94762" x="5111750" y="4495800"/>
          <p14:tracePt t="94779" x="5111750" y="4489450"/>
          <p14:tracePt t="94795" x="5111750" y="4483100"/>
          <p14:tracePt t="94812" x="5111750" y="4476750"/>
          <p14:tracePt t="94829" x="5111750" y="4464050"/>
          <p14:tracePt t="94863" x="5111750" y="4457700"/>
          <p14:tracePt t="94886" x="5111750" y="4451350"/>
          <p14:tracePt t="94908" x="5111750" y="4445000"/>
          <p14:tracePt t="94924" x="5111750" y="4438650"/>
          <p14:tracePt t="94940" x="5111750" y="4432300"/>
          <p14:tracePt t="94986" x="5111750" y="4425950"/>
          <p14:tracePt t="95064" x="5111750" y="4419600"/>
          <p14:tracePt t="95802" x="5118100" y="4419600"/>
          <p14:tracePt t="95812" x="5124450" y="4419600"/>
          <p14:tracePt t="95828" x="5156200" y="4425950"/>
          <p14:tracePt t="95845" x="5187950" y="4425950"/>
          <p14:tracePt t="95861" x="5232400" y="4432300"/>
          <p14:tracePt t="95878" x="5257800" y="4432300"/>
          <p14:tracePt t="95895" x="5289550" y="4438650"/>
          <p14:tracePt t="95911" x="5308600" y="4438650"/>
          <p14:tracePt t="95928" x="5334000" y="4438650"/>
          <p14:tracePt t="95945" x="5372100" y="4438650"/>
          <p14:tracePt t="95961" x="5403850" y="4438650"/>
          <p14:tracePt t="95978" x="5454650" y="4438650"/>
          <p14:tracePt t="95995" x="5505450" y="4438650"/>
          <p14:tracePt t="96011" x="5607050" y="4432300"/>
          <p14:tracePt t="96028" x="5664200" y="4425950"/>
          <p14:tracePt t="96044" x="5715000" y="4413250"/>
          <p14:tracePt t="96061" x="5765800" y="4406900"/>
          <p14:tracePt t="96078" x="5797550" y="4400550"/>
          <p14:tracePt t="96094" x="5822950" y="4400550"/>
          <p14:tracePt t="96111" x="5861050" y="4400550"/>
          <p14:tracePt t="96128" x="5892800" y="4400550"/>
          <p14:tracePt t="96144" x="5930900" y="4394200"/>
          <p14:tracePt t="96148" x="5937250" y="4394200"/>
          <p14:tracePt t="96161" x="5975350" y="4387850"/>
          <p14:tracePt t="96178" x="6007100" y="4381500"/>
          <p14:tracePt t="96194" x="6038850" y="4375150"/>
          <p14:tracePt t="96211" x="6070600" y="4368800"/>
          <p14:tracePt t="96228" x="6096000" y="4362450"/>
          <p14:tracePt t="96244" x="6121400" y="4362450"/>
          <p14:tracePt t="96261" x="6146800" y="4356100"/>
          <p14:tracePt t="96278" x="6165850" y="4356100"/>
          <p14:tracePt t="96294" x="6184900" y="4349750"/>
          <p14:tracePt t="96311" x="6191250" y="4343400"/>
          <p14:tracePt t="96327" x="6197600" y="4343400"/>
          <p14:tracePt t="96344" x="6203950" y="4343400"/>
          <p14:tracePt t="96361" x="6203950" y="4337050"/>
          <p14:tracePt t="96396" x="6203950" y="4330700"/>
          <p14:tracePt t="96411" x="6210300" y="4330700"/>
          <p14:tracePt t="96428" x="6210300" y="4324350"/>
          <p14:tracePt t="96466" x="6216650" y="4318000"/>
          <p14:tracePt t="96476" x="6216650" y="4311650"/>
          <p14:tracePt t="96494" x="6216650" y="4305300"/>
          <p14:tracePt t="96511" x="6223000" y="4292600"/>
          <p14:tracePt t="96527" x="6229350" y="4286250"/>
          <p14:tracePt t="96544" x="6229350" y="4279900"/>
          <p14:tracePt t="96561" x="6229350" y="4273550"/>
          <p14:tracePt t="96577" x="6235700" y="4260850"/>
          <p14:tracePt t="96594" x="6235700" y="4254500"/>
          <p14:tracePt t="96611" x="6235700" y="4248150"/>
          <p14:tracePt t="96627" x="6235700" y="4235450"/>
          <p14:tracePt t="96644" x="6235700" y="4229100"/>
          <p14:tracePt t="97108" x="6216650" y="4229100"/>
          <p14:tracePt t="97121" x="6191250" y="4235450"/>
          <p14:tracePt t="97135" x="6108700" y="4248150"/>
          <p14:tracePt t="97144" x="6064250" y="4260850"/>
          <p14:tracePt t="97160" x="5918200" y="4273550"/>
          <p14:tracePt t="97176" x="5746750" y="4311650"/>
          <p14:tracePt t="97193" x="5505450" y="4375150"/>
          <p14:tracePt t="97212" x="5391150" y="4400550"/>
          <p14:tracePt t="97227" x="5327650" y="4413250"/>
          <p14:tracePt t="97243" x="5238750" y="4432300"/>
          <p14:tracePt t="97260" x="5156200" y="4438650"/>
          <p14:tracePt t="97277" x="5092700" y="4445000"/>
          <p14:tracePt t="97293" x="5003800" y="4451350"/>
          <p14:tracePt t="97310" x="4927600" y="4464050"/>
          <p14:tracePt t="97327" x="4864100" y="4476750"/>
          <p14:tracePt t="97343" x="4800600" y="4489450"/>
          <p14:tracePt t="97360" x="4768850" y="4489450"/>
          <p14:tracePt t="97377" x="4730750" y="4489450"/>
          <p14:tracePt t="97393" x="4699000" y="4489450"/>
          <p14:tracePt t="97410" x="4654550" y="4489450"/>
          <p14:tracePt t="97427" x="4616450" y="4489450"/>
          <p14:tracePt t="97444" x="4572000" y="4489450"/>
          <p14:tracePt t="97460" x="4527550" y="4489450"/>
          <p14:tracePt t="97477" x="4495800" y="4489450"/>
          <p14:tracePt t="97493" x="4489450" y="4489450"/>
          <p14:tracePt t="98989" x="4476750" y="4502150"/>
          <p14:tracePt t="99000" x="4470400" y="4502150"/>
          <p14:tracePt t="99011" x="4464050" y="4527550"/>
          <p14:tracePt t="99026" x="4457700" y="4533900"/>
          <p14:tracePt t="99042" x="4445000" y="4552950"/>
          <p14:tracePt t="99059" x="4432300" y="4578350"/>
          <p14:tracePt t="99075" x="4425950" y="4584700"/>
          <p14:tracePt t="99092" x="4413250" y="4597400"/>
          <p14:tracePt t="99109" x="4406900" y="4610100"/>
          <p14:tracePt t="99125" x="4394200" y="4622800"/>
          <p14:tracePt t="99142" x="4381500" y="4641850"/>
          <p14:tracePt t="99158" x="4356100" y="4654550"/>
          <p14:tracePt t="99175" x="4318000" y="4679950"/>
          <p14:tracePt t="99192" x="4292600" y="4692650"/>
          <p14:tracePt t="99209" x="4248150" y="4718050"/>
          <p14:tracePt t="99225" x="4184650" y="4762500"/>
          <p14:tracePt t="99241" x="4108450" y="4806950"/>
          <p14:tracePt t="99258" x="4025900" y="4851400"/>
          <p14:tracePt t="99275" x="3943350" y="4889500"/>
          <p14:tracePt t="99292" x="3848100" y="4933950"/>
          <p14:tracePt t="99308" x="3765550" y="4965700"/>
          <p14:tracePt t="99325" x="3657600" y="5010150"/>
          <p14:tracePt t="99342" x="3568700" y="5022850"/>
          <p14:tracePt t="99358" x="3460750" y="5041900"/>
          <p14:tracePt t="99375" x="3327400" y="5054600"/>
          <p14:tracePt t="99392" x="3181350" y="5073650"/>
          <p14:tracePt t="99408" x="2997200" y="5092700"/>
          <p14:tracePt t="99426" x="2724150" y="5105400"/>
          <p14:tracePt t="99442" x="2533650" y="5105400"/>
          <p14:tracePt t="99458" x="2355850" y="5105400"/>
          <p14:tracePt t="99475" x="2216150" y="5099050"/>
          <p14:tracePt t="99492" x="2095500" y="5080000"/>
          <p14:tracePt t="99508" x="2006600" y="5060950"/>
          <p14:tracePt t="99525" x="1930400" y="5041900"/>
          <p14:tracePt t="99542" x="1847850" y="5029200"/>
          <p14:tracePt t="99558" x="1771650" y="5016500"/>
          <p14:tracePt t="99575" x="1676400" y="4997450"/>
          <p14:tracePt t="99591" x="1631950" y="4984750"/>
          <p14:tracePt t="99608" x="1600200" y="4972050"/>
          <p14:tracePt t="99625" x="1562100" y="4959350"/>
          <p14:tracePt t="99641" x="1530350" y="4946650"/>
          <p14:tracePt t="99658" x="1498600" y="4940300"/>
          <p14:tracePt t="99674" x="1485900" y="4927600"/>
          <p14:tracePt t="99691" x="1466850" y="4914900"/>
          <p14:tracePt t="99708" x="1435100" y="4902200"/>
          <p14:tracePt t="99725" x="1403350" y="4889500"/>
          <p14:tracePt t="99741" x="1390650" y="4883150"/>
          <p14:tracePt t="99758" x="1377950" y="4870450"/>
          <p14:tracePt t="99775" x="1371600" y="4870450"/>
          <p14:tracePt t="99791" x="1365250" y="4857750"/>
          <p14:tracePt t="99808" x="1358900" y="4857750"/>
          <p14:tracePt t="99824" x="1352550" y="4851400"/>
          <p14:tracePt t="99999" x="1358900" y="4851400"/>
          <p14:tracePt t="100006" x="1365250" y="4851400"/>
          <p14:tracePt t="100014" x="1384300" y="4851400"/>
          <p14:tracePt t="100024" x="1403350" y="4857750"/>
          <p14:tracePt t="100041" x="1447800" y="4864100"/>
          <p14:tracePt t="100058" x="1492250" y="4870450"/>
          <p14:tracePt t="100074" x="1530350" y="4876800"/>
          <p14:tracePt t="100091" x="1555750" y="4883150"/>
          <p14:tracePt t="100108" x="1568450" y="4883150"/>
          <p14:tracePt t="100124" x="1581150" y="4883150"/>
          <p14:tracePt t="100141" x="1587500" y="4883150"/>
          <p14:tracePt t="100158" x="1600200" y="4889500"/>
          <p14:tracePt t="100174" x="1612900" y="4895850"/>
          <p14:tracePt t="100191" x="1625600" y="4902200"/>
          <p14:tracePt t="100208" x="1644650" y="4908550"/>
          <p14:tracePt t="100224" x="1676400" y="4908550"/>
          <p14:tracePt t="100242" x="1727200" y="4908550"/>
          <p14:tracePt t="100258" x="1758950" y="4908550"/>
          <p14:tracePt t="100274" x="1790700" y="4914900"/>
          <p14:tracePt t="100290" x="1822450" y="4914900"/>
          <p14:tracePt t="100307" x="1841500" y="4914900"/>
          <p14:tracePt t="100324" x="1847850" y="4914900"/>
          <p14:tracePt t="100341" x="1854200" y="4914900"/>
          <p14:tracePt t="100357" x="1860550" y="4914900"/>
          <p14:tracePt t="100391" x="1860550" y="4908550"/>
          <p14:tracePt t="100479" x="1860550" y="4902200"/>
          <p14:tracePt t="100619" x="1866900" y="4902200"/>
          <p14:tracePt t="101158" x="1854200" y="4902200"/>
          <p14:tracePt t="101167" x="1828800" y="4908550"/>
          <p14:tracePt t="101175" x="1803400" y="4908550"/>
          <p14:tracePt t="101190" x="1727200" y="4940300"/>
          <p14:tracePt t="101207" x="1593850" y="4991100"/>
          <p14:tracePt t="101223" x="1428750" y="5041900"/>
          <p14:tracePt t="101240" x="1276350" y="5092700"/>
          <p14:tracePt t="101257" x="1143000" y="5143500"/>
          <p14:tracePt t="101274" x="1016000" y="5194300"/>
          <p14:tracePt t="101290" x="876300" y="5257800"/>
          <p14:tracePt t="101307" x="806450" y="5302250"/>
          <p14:tracePt t="101323" x="749300" y="5327650"/>
          <p14:tracePt t="101340" x="698500" y="5353050"/>
          <p14:tracePt t="101357" x="660400" y="5378450"/>
          <p14:tracePt t="101373" x="628650" y="5397500"/>
          <p14:tracePt t="101390" x="609600" y="5410200"/>
          <p14:tracePt t="101407" x="603250" y="5416550"/>
          <p14:tracePt t="101424" x="596900" y="5429250"/>
          <p14:tracePt t="101456" x="596900" y="5435600"/>
          <p14:tracePt t="101473" x="596900" y="5448300"/>
          <p14:tracePt t="101534" x="596900" y="5461000"/>
          <p14:tracePt t="101542" x="596900" y="5467350"/>
          <p14:tracePt t="101550" x="596900" y="5486400"/>
          <p14:tracePt t="101558" x="596900" y="5511800"/>
          <p14:tracePt t="101573" x="596900" y="5543550"/>
          <p14:tracePt t="101590" x="603250" y="5594350"/>
          <p14:tracePt t="101606" x="603250" y="5626100"/>
          <p14:tracePt t="101623" x="609600" y="5657850"/>
          <p14:tracePt t="101640" x="609600" y="5676900"/>
          <p14:tracePt t="101656" x="609600" y="5683250"/>
          <p14:tracePt t="101674" x="609600" y="5695950"/>
          <p14:tracePt t="101690" x="609600" y="5702300"/>
          <p14:tracePt t="102050" x="609600" y="5695950"/>
          <p14:tracePt t="102113" x="603250" y="5689600"/>
          <p14:tracePt t="102139" x="596900" y="5689600"/>
          <p14:tracePt t="102326" x="596900" y="5683250"/>
          <p14:tracePt t="102332" x="596900" y="5676900"/>
          <p14:tracePt t="102340" x="596900" y="5670550"/>
          <p14:tracePt t="102356" x="628650" y="5651500"/>
          <p14:tracePt t="102372" x="698500" y="5600700"/>
          <p14:tracePt t="102389" x="806450" y="5518150"/>
          <p14:tracePt t="102406" x="946150" y="5429250"/>
          <p14:tracePt t="102422" x="1098550" y="5365750"/>
          <p14:tracePt t="102439" x="1244600" y="5302250"/>
          <p14:tracePt t="102456" x="1339850" y="5251450"/>
          <p14:tracePt t="102472" x="1435100" y="5187950"/>
          <p14:tracePt t="102489" x="1587500" y="5086350"/>
          <p14:tracePt t="102505" x="1682750" y="5022850"/>
          <p14:tracePt t="102522" x="1778000" y="4959350"/>
          <p14:tracePt t="102539" x="1860550" y="4895850"/>
          <p14:tracePt t="102555" x="1917700" y="4851400"/>
          <p14:tracePt t="102572" x="1949450" y="4819650"/>
          <p14:tracePt t="102589" x="1968500" y="4806950"/>
          <p14:tracePt t="102606" x="1981200" y="4794250"/>
          <p14:tracePt t="102622" x="2000250" y="4787900"/>
          <p14:tracePt t="102639" x="2012950" y="4787900"/>
          <p14:tracePt t="102655" x="2025650" y="4775200"/>
          <p14:tracePt t="102672" x="2032000" y="4768850"/>
          <p14:tracePt t="102689" x="2038350" y="4768850"/>
          <p14:tracePt t="102705" x="2051050" y="4762500"/>
          <p14:tracePt t="102722" x="2051050" y="4756150"/>
          <p14:tracePt t="102864" x="2044700" y="4762500"/>
          <p14:tracePt t="102876" x="2025650" y="4768850"/>
          <p14:tracePt t="102881" x="2000250" y="4781550"/>
          <p14:tracePt t="102890" x="1968500" y="4800600"/>
          <p14:tracePt t="102905" x="1879600" y="4845050"/>
          <p14:tracePt t="102922" x="1771650" y="4895850"/>
          <p14:tracePt t="102939" x="1638300" y="4953000"/>
          <p14:tracePt t="102955" x="1504950" y="5022850"/>
          <p14:tracePt t="102972" x="1371600" y="5086350"/>
          <p14:tracePt t="102989" x="1282700" y="5149850"/>
          <p14:tracePt t="103006" x="1206500" y="5226050"/>
          <p14:tracePt t="103022" x="1162050" y="5276850"/>
          <p14:tracePt t="103039" x="1098550" y="5327650"/>
          <p14:tracePt t="103055" x="1028700" y="5365750"/>
          <p14:tracePt t="103072" x="984250" y="5410200"/>
          <p14:tracePt t="103088" x="939800" y="5441950"/>
          <p14:tracePt t="103105" x="895350" y="5467350"/>
          <p14:tracePt t="103122" x="863600" y="5486400"/>
          <p14:tracePt t="103138" x="812800" y="5524500"/>
          <p14:tracePt t="103155" x="800100" y="5543550"/>
          <p14:tracePt t="103172" x="787400" y="5556250"/>
          <p14:tracePt t="103188" x="781050" y="5562600"/>
          <p14:tracePt t="103205" x="774700" y="5568950"/>
          <p14:tracePt t="103222" x="768350" y="5575300"/>
          <p14:tracePt t="103238" x="768350" y="5581650"/>
          <p14:tracePt t="103255" x="762000" y="5588000"/>
          <p14:tracePt t="103328" x="755650" y="5594350"/>
          <p14:tracePt t="103342" x="749300" y="5600700"/>
          <p14:tracePt t="103350" x="749300" y="5607050"/>
          <p14:tracePt t="103358" x="742950" y="5607050"/>
          <p14:tracePt t="103371" x="736600" y="5613400"/>
          <p14:tracePt t="103388" x="730250" y="5619750"/>
          <p14:tracePt t="103405" x="717550" y="5632450"/>
          <p14:tracePt t="103421" x="704850" y="5638800"/>
          <p14:tracePt t="103438" x="698500" y="5645150"/>
          <p14:tracePt t="103455" x="692150" y="5645150"/>
          <p14:tracePt t="103471" x="679450" y="5651500"/>
          <p14:tracePt t="103488" x="673100" y="5651500"/>
          <p14:tracePt t="103506" x="660400" y="5651500"/>
          <p14:tracePt t="103521" x="647700" y="5664200"/>
          <p14:tracePt t="103538" x="641350" y="5664200"/>
          <p14:tracePt t="103555" x="628650" y="5664200"/>
          <p14:tracePt t="103571" x="615950" y="5670550"/>
          <p14:tracePt t="103588" x="609600" y="5676900"/>
          <p14:tracePt t="103605" x="596900" y="5676900"/>
          <p14:tracePt t="103621" x="590550" y="5676900"/>
          <p14:tracePt t="103638" x="577850" y="5683250"/>
          <p14:tracePt t="103655" x="571500" y="5683250"/>
          <p14:tracePt t="103671" x="565150" y="5683250"/>
          <p14:tracePt t="103860" x="571500" y="5683250"/>
          <p14:tracePt t="103938" x="577850" y="5683250"/>
          <p14:tracePt t="103949" x="584200" y="5683250"/>
          <p14:tracePt t="103955" x="584200" y="5676900"/>
          <p14:tracePt t="103971" x="596900" y="5676900"/>
          <p14:tracePt t="103988" x="603250" y="5670550"/>
          <p14:tracePt t="104004" x="615950" y="5664200"/>
          <p14:tracePt t="104021" x="628650" y="5657850"/>
          <p14:tracePt t="104038" x="641350" y="5645150"/>
          <p14:tracePt t="104054" x="666750" y="5632450"/>
          <p14:tracePt t="104071" x="717550" y="5619750"/>
          <p14:tracePt t="104087" x="755650" y="5600700"/>
          <p14:tracePt t="104104" x="793750" y="5581650"/>
          <p14:tracePt t="104121" x="825500" y="5568950"/>
          <p14:tracePt t="104138" x="869950" y="5556250"/>
          <p14:tracePt t="104154" x="933450" y="5530850"/>
          <p14:tracePt t="104172" x="1047750" y="5480050"/>
          <p14:tracePt t="104187" x="1085850" y="5454650"/>
          <p14:tracePt t="104204" x="1187450" y="5397500"/>
          <p14:tracePt t="104221" x="1250950" y="5365750"/>
          <p14:tracePt t="104237" x="1301750" y="5340350"/>
          <p14:tracePt t="104254" x="1358900" y="5308600"/>
          <p14:tracePt t="104271" x="1397000" y="5295900"/>
          <p14:tracePt t="104287" x="1447800" y="5270500"/>
          <p14:tracePt t="104304" x="1511300" y="5238750"/>
          <p14:tracePt t="104321" x="1574800" y="5207000"/>
          <p14:tracePt t="104337" x="1657350" y="5143500"/>
          <p14:tracePt t="104354" x="1714500" y="5099050"/>
          <p14:tracePt t="104371" x="1778000" y="5067300"/>
          <p14:tracePt t="104387" x="1847850" y="5029200"/>
          <p14:tracePt t="104404" x="1911350" y="5003800"/>
          <p14:tracePt t="104421" x="1955800" y="4984750"/>
          <p14:tracePt t="104438" x="1993900" y="4965700"/>
          <p14:tracePt t="104454" x="2006600" y="4965700"/>
          <p14:tracePt t="104471" x="2006600" y="4959350"/>
          <p14:tracePt t="104487" x="2019300" y="4953000"/>
          <p14:tracePt t="104504" x="2025650" y="4946650"/>
          <p14:tracePt t="104521" x="2032000" y="4940300"/>
          <p14:tracePt t="104537" x="2038350" y="4933950"/>
          <p14:tracePt t="104554" x="2051050" y="4921250"/>
          <p14:tracePt t="104570" x="2057400" y="4914900"/>
          <p14:tracePt t="104588" x="2063750" y="4902200"/>
          <p14:tracePt t="104604" x="2070100" y="4889500"/>
          <p14:tracePt t="104621" x="2070100" y="4883150"/>
          <p14:tracePt t="104700" x="2070100" y="4876800"/>
          <p14:tracePt t="104714" x="2070100" y="4870450"/>
          <p14:tracePt t="104752" x="2063750" y="4870450"/>
          <p14:tracePt t="104762" x="2063750" y="4864100"/>
          <p14:tracePt t="104784" x="2057400" y="4864100"/>
          <p14:tracePt t="104808" x="2051050" y="4864100"/>
          <p14:tracePt t="104822" x="2044700" y="4864100"/>
          <p14:tracePt t="104830" x="2044700" y="4857750"/>
          <p14:tracePt t="104846" x="2038350" y="4857750"/>
          <p14:tracePt t="104856" x="2032000" y="4857750"/>
          <p14:tracePt t="104870" x="2012950" y="4864100"/>
          <p14:tracePt t="104887" x="1974850" y="4876800"/>
          <p14:tracePt t="104903" x="1930400" y="4889500"/>
          <p14:tracePt t="104920" x="1866900" y="4914900"/>
          <p14:tracePt t="104937" x="1790700" y="4959350"/>
          <p14:tracePt t="104954" x="1701800" y="5003800"/>
          <p14:tracePt t="104970" x="1574800" y="5073650"/>
          <p14:tracePt t="104987" x="1371600" y="5162550"/>
          <p14:tracePt t="105003" x="1270000" y="5219700"/>
          <p14:tracePt t="105020" x="1181100" y="5264150"/>
          <p14:tracePt t="105037" x="1098550" y="5321300"/>
          <p14:tracePt t="105053" x="1003300" y="5378450"/>
          <p14:tracePt t="105070" x="939800" y="5429250"/>
          <p14:tracePt t="105087" x="882650" y="5473700"/>
          <p14:tracePt t="105104" x="819150" y="5524500"/>
          <p14:tracePt t="105120" x="787400" y="5543550"/>
          <p14:tracePt t="105137" x="768350" y="5556250"/>
          <p14:tracePt t="105153" x="749300" y="5562600"/>
          <p14:tracePt t="105170" x="723900" y="5568950"/>
          <p14:tracePt t="105187" x="698500" y="5581650"/>
          <p14:tracePt t="105203" x="673100" y="5594350"/>
          <p14:tracePt t="105220" x="635000" y="5607050"/>
          <p14:tracePt t="105237" x="603250" y="5626100"/>
          <p14:tracePt t="105254" x="571500" y="5645150"/>
          <p14:tracePt t="105270" x="565150" y="5645150"/>
          <p14:tracePt t="105287" x="558800" y="5651500"/>
          <p14:tracePt t="105303" x="552450" y="5651500"/>
          <p14:tracePt t="105629" x="552450" y="5645150"/>
          <p14:tracePt t="105637" x="565150" y="5632450"/>
          <p14:tracePt t="105644" x="590550" y="5613400"/>
          <p14:tracePt t="105654" x="615950" y="5588000"/>
          <p14:tracePt t="105670" x="711200" y="5524500"/>
          <p14:tracePt t="105686" x="838200" y="5448300"/>
          <p14:tracePt t="105703" x="965200" y="5378450"/>
          <p14:tracePt t="105719" x="1092200" y="5321300"/>
          <p14:tracePt t="105736" x="1193800" y="5276850"/>
          <p14:tracePt t="105753" x="1276350" y="5219700"/>
          <p14:tracePt t="105769" x="1384300" y="5137150"/>
          <p14:tracePt t="105786" x="1428750" y="5099050"/>
          <p14:tracePt t="105803" x="1460500" y="5073650"/>
          <p14:tracePt t="105819" x="1485900" y="5060950"/>
          <p14:tracePt t="105836" x="1492250" y="5048250"/>
          <p14:tracePt t="105853" x="1504950" y="5048250"/>
          <p14:tracePt t="105871" x="1511300" y="5041900"/>
          <p14:tracePt t="105886" x="1511300" y="5029200"/>
          <p14:tracePt t="105903" x="1524000" y="5029200"/>
          <p14:tracePt t="105919" x="1536700" y="5016500"/>
          <p14:tracePt t="105937" x="1543050" y="5016500"/>
          <p14:tracePt t="105990" x="1549400" y="5010150"/>
          <p14:tracePt t="106420" x="1543050" y="5022850"/>
          <p14:tracePt t="106428" x="1524000" y="5035550"/>
          <p14:tracePt t="106437" x="1498600" y="5054600"/>
          <p14:tracePt t="106452" x="1422400" y="5111750"/>
          <p14:tracePt t="106469" x="1320800" y="5187950"/>
          <p14:tracePt t="106485" x="1225550" y="5270500"/>
          <p14:tracePt t="106502" x="1162050" y="5334000"/>
          <p14:tracePt t="106519" x="1098550" y="5391150"/>
          <p14:tracePt t="106535" x="1060450" y="5448300"/>
          <p14:tracePt t="106552" x="971550" y="5530850"/>
          <p14:tracePt t="106569" x="920750" y="5581650"/>
          <p14:tracePt t="106586" x="850900" y="5632450"/>
          <p14:tracePt t="106602" x="806450" y="5670550"/>
          <p14:tracePt t="106619" x="762000" y="5695950"/>
          <p14:tracePt t="106635" x="723900" y="5721350"/>
          <p14:tracePt t="106640" x="711200" y="5740400"/>
          <p14:tracePt t="106652" x="692150" y="5753100"/>
          <p14:tracePt t="106669" x="660400" y="5772150"/>
          <p14:tracePt t="106686" x="635000" y="5784850"/>
          <p14:tracePt t="106703" x="628650" y="5791200"/>
          <p14:tracePt t="106719" x="615950" y="5791200"/>
          <p14:tracePt t="106735" x="603250" y="5797550"/>
          <p14:tracePt t="106752" x="577850" y="5797550"/>
          <p14:tracePt t="106768" x="552450" y="5797550"/>
          <p14:tracePt t="106785" x="514350" y="5797550"/>
          <p14:tracePt t="106802" x="482600" y="5797550"/>
          <p14:tracePt t="106818" x="457200" y="5797550"/>
          <p14:tracePt t="106835" x="419100" y="5803900"/>
          <p14:tracePt t="106852" x="400050" y="5803900"/>
          <p14:tracePt t="106868" x="387350" y="5803900"/>
          <p14:tracePt t="106885" x="381000" y="5803900"/>
          <p14:tracePt t="106902" x="374650" y="5803900"/>
          <p14:tracePt t="106918" x="368300" y="5803900"/>
          <p14:tracePt t="106936" x="355600" y="5797550"/>
          <p14:tracePt t="106952" x="349250" y="5791200"/>
          <p14:tracePt t="106968" x="336550" y="5784850"/>
          <p14:tracePt t="106985" x="330200" y="5778500"/>
          <p14:tracePt t="107002" x="323850" y="5772150"/>
          <p14:tracePt t="107018" x="311150" y="5765800"/>
          <p14:tracePt t="107035" x="304800" y="5759450"/>
          <p14:tracePt t="107051" x="292100" y="5753100"/>
          <p14:tracePt t="107085" x="292100" y="5746750"/>
          <p14:tracePt t="107101" x="285750" y="5746750"/>
          <p14:tracePt t="107276" x="285750" y="5740400"/>
          <p14:tracePt t="107292" x="292100" y="5740400"/>
          <p14:tracePt t="108489" x="285750" y="5727700"/>
          <p14:tracePt t="108496" x="285750" y="5721350"/>
          <p14:tracePt t="108513" x="279400" y="5715000"/>
          <p14:tracePt t="108518" x="279400" y="5702300"/>
          <p14:tracePt t="108534" x="273050" y="5702300"/>
          <p14:tracePt t="108550" x="273050" y="5689600"/>
          <p14:tracePt t="108567" x="266700" y="5689600"/>
          <p14:tracePt t="108652" x="266700" y="5683250"/>
          <p14:tracePt t="108677" x="260350" y="5683250"/>
          <p14:tracePt t="108690" x="260350" y="5676900"/>
          <p14:tracePt t="108698" x="254000" y="5670550"/>
          <p14:tracePt t="108934" x="260350" y="5676900"/>
          <p14:tracePt t="108943" x="266700" y="5683250"/>
          <p14:tracePt t="108952" x="273050" y="5689600"/>
          <p14:tracePt t="108967" x="285750" y="5702300"/>
          <p14:tracePt t="108983" x="292100" y="5708650"/>
          <p14:tracePt t="109000" x="304800" y="5715000"/>
          <p14:tracePt t="109017" x="304800" y="5727700"/>
          <p14:tracePt t="109050" x="304800" y="5734050"/>
          <p14:tracePt t="109592" x="304800" y="5727700"/>
          <p14:tracePt t="109646" x="311150" y="5727700"/>
          <p14:tracePt t="109670" x="317500" y="5721350"/>
          <p14:tracePt t="109694" x="317500" y="5715000"/>
          <p14:tracePt t="109710" x="323850" y="5708650"/>
          <p14:tracePt t="109810" x="330200" y="5708650"/>
          <p14:tracePt t="109834" x="336550" y="5708650"/>
          <p14:tracePt t="109842" x="336550" y="5702300"/>
          <p14:tracePt t="109850" x="342900" y="5702300"/>
          <p14:tracePt t="109866" x="349250" y="5695950"/>
          <p14:tracePt t="109882" x="361950" y="5689600"/>
          <p14:tracePt t="109899" x="374650" y="5689600"/>
          <p14:tracePt t="109915" x="412750" y="5676900"/>
          <p14:tracePt t="109932" x="476250" y="5632450"/>
          <p14:tracePt t="109948" x="558800" y="5588000"/>
          <p14:tracePt t="109965" x="641350" y="5543550"/>
          <p14:tracePt t="109982" x="723900" y="5499100"/>
          <p14:tracePt t="109998" x="800100" y="5435600"/>
          <p14:tracePt t="110015" x="831850" y="5416550"/>
          <p14:tracePt t="110032" x="863600" y="5403850"/>
          <p14:tracePt t="110048" x="908050" y="5378450"/>
          <p14:tracePt t="110065" x="952500" y="5346700"/>
          <p14:tracePt t="110082" x="1003300" y="5302250"/>
          <p14:tracePt t="110098" x="1060450" y="5257800"/>
          <p14:tracePt t="110115" x="1136650" y="5200650"/>
          <p14:tracePt t="110131" x="1162050" y="5187950"/>
          <p14:tracePt t="110148" x="1187450" y="5181600"/>
          <p14:tracePt t="110165" x="1193800" y="5168900"/>
          <p14:tracePt t="110181" x="1206500" y="5162550"/>
          <p14:tracePt t="110198" x="1238250" y="5149850"/>
          <p14:tracePt t="110215" x="1263650" y="5137150"/>
          <p14:tracePt t="110231" x="1289050" y="5130800"/>
          <p14:tracePt t="110248" x="1314450" y="5118100"/>
          <p14:tracePt t="110265" x="1339850" y="5099050"/>
          <p14:tracePt t="110281" x="1371600" y="5092700"/>
          <p14:tracePt t="110298" x="1422400" y="5067300"/>
          <p14:tracePt t="110315" x="1479550" y="5035550"/>
          <p14:tracePt t="110331" x="1517650" y="5016500"/>
          <p14:tracePt t="110348" x="1555750" y="5010150"/>
          <p14:tracePt t="110365" x="1587500" y="4984750"/>
          <p14:tracePt t="110381" x="1612900" y="4972050"/>
          <p14:tracePt t="110399" x="1638300" y="4933950"/>
          <p14:tracePt t="110415" x="1670050" y="4895850"/>
          <p14:tracePt t="110432" x="1695450" y="4870450"/>
          <p14:tracePt t="110450" x="1720850" y="4838700"/>
          <p14:tracePt t="110465" x="1733550" y="4826000"/>
          <p14:tracePt t="110482" x="1739900" y="4819650"/>
          <p14:tracePt t="110498" x="1752600" y="4813300"/>
          <p14:tracePt t="110514" x="1758950" y="4806950"/>
          <p14:tracePt t="110531" x="1771650" y="4794250"/>
          <p14:tracePt t="110548" x="1784350" y="4781550"/>
          <p14:tracePt t="110565" x="1784350" y="4775200"/>
          <p14:tracePt t="110581" x="1790700" y="4768850"/>
          <p14:tracePt t="110615" x="1797050" y="4768850"/>
          <p14:tracePt t="110632" x="1803400" y="4762500"/>
          <p14:tracePt t="110648" x="1803400" y="4756150"/>
          <p14:tracePt t="110665" x="1809750" y="4749800"/>
          <p14:tracePt t="110681" x="1816100" y="4737100"/>
          <p14:tracePt t="110698" x="1822450" y="4730750"/>
          <p14:tracePt t="110775" x="1822450" y="4724400"/>
          <p14:tracePt t="110964" x="1822450" y="4730750"/>
          <p14:tracePt t="110970" x="1803400" y="4737100"/>
          <p14:tracePt t="110981" x="1790700" y="4749800"/>
          <p14:tracePt t="110998" x="1771650" y="4768850"/>
          <p14:tracePt t="111015" x="1714500" y="4806950"/>
          <p14:tracePt t="111032" x="1676400" y="4845050"/>
          <p14:tracePt t="111048" x="1625600" y="4889500"/>
          <p14:tracePt t="111065" x="1568450" y="4927600"/>
          <p14:tracePt t="111081" x="1511300" y="4972050"/>
          <p14:tracePt t="111098" x="1460500" y="5010150"/>
          <p14:tracePt t="111115" x="1397000" y="5048250"/>
          <p14:tracePt t="111131" x="1339850" y="5080000"/>
          <p14:tracePt t="111148" x="1295400" y="5111750"/>
          <p14:tracePt t="111152" x="1276350" y="5124450"/>
          <p14:tracePt t="111165" x="1250950" y="5143500"/>
          <p14:tracePt t="111181" x="1168400" y="5187950"/>
          <p14:tracePt t="111198" x="1117600" y="5232400"/>
          <p14:tracePt t="111215" x="1073150" y="5264150"/>
          <p14:tracePt t="111231" x="1028700" y="5295900"/>
          <p14:tracePt t="111248" x="990600" y="5327650"/>
          <p14:tracePt t="111264" x="958850" y="5346700"/>
          <p14:tracePt t="111281" x="946150" y="5353050"/>
          <p14:tracePt t="111298" x="920750" y="5372100"/>
          <p14:tracePt t="111315" x="901700" y="5391150"/>
          <p14:tracePt t="111331" x="863600" y="5410200"/>
          <p14:tracePt t="111348" x="825500" y="5435600"/>
          <p14:tracePt t="111364" x="793750" y="5454650"/>
          <p14:tracePt t="111381" x="762000" y="5480050"/>
          <p14:tracePt t="111400" x="749300" y="5492750"/>
          <p14:tracePt t="111414" x="742950" y="5492750"/>
          <p14:tracePt t="111832" x="768350" y="5473700"/>
          <p14:tracePt t="111840" x="812800" y="5454650"/>
          <p14:tracePt t="111847" x="857250" y="5429250"/>
          <p14:tracePt t="111864" x="984250" y="5365750"/>
          <p14:tracePt t="111881" x="1130300" y="5295900"/>
          <p14:tracePt t="111898" x="1314450" y="5226050"/>
          <p14:tracePt t="111915" x="1524000" y="5149850"/>
          <p14:tracePt t="111931" x="1746250" y="5080000"/>
          <p14:tracePt t="111947" x="2146300" y="4940300"/>
          <p14:tracePt t="111964" x="2387600" y="4876800"/>
          <p14:tracePt t="111981" x="2660650" y="4813300"/>
          <p14:tracePt t="111997" x="2990850" y="4762500"/>
          <p14:tracePt t="112014" x="3378200" y="4724400"/>
          <p14:tracePt t="112031" x="3759200" y="4692650"/>
          <p14:tracePt t="112047" x="4019550" y="4660900"/>
          <p14:tracePt t="112064" x="4210050" y="4648200"/>
          <p14:tracePt t="112081" x="4349750" y="4629150"/>
          <p14:tracePt t="112097" x="4476750" y="4616450"/>
          <p14:tracePt t="112114" x="4540250" y="4610100"/>
          <p14:tracePt t="112131" x="4572000" y="4610100"/>
          <p14:tracePt t="112147" x="4597400" y="4610100"/>
          <p14:tracePt t="112164" x="4610100" y="4610100"/>
          <p14:tracePt t="112181" x="4622800" y="4610100"/>
          <p14:tracePt t="112223" x="4635500" y="4610100"/>
          <p14:tracePt t="112234" x="4641850" y="4610100"/>
          <p14:tracePt t="112247" x="4654550" y="4610100"/>
          <p14:tracePt t="112264" x="4673600" y="4610100"/>
          <p14:tracePt t="112280" x="4686300" y="4610100"/>
          <p14:tracePt t="112297" x="4699000" y="4610100"/>
          <p14:tracePt t="112381" x="4699000" y="4603750"/>
          <p14:tracePt t="112420" x="4699000" y="4597400"/>
          <p14:tracePt t="112430" x="4692650" y="4597400"/>
          <p14:tracePt t="113838" x="4686300" y="4591050"/>
          <p14:tracePt t="113848" x="4686300" y="4584700"/>
          <p14:tracePt t="113862" x="4686300" y="4578350"/>
          <p14:tracePt t="113879" x="4686300" y="4565650"/>
          <p14:tracePt t="113896" x="4686300" y="4559300"/>
          <p14:tracePt t="113912" x="4699000" y="4540250"/>
          <p14:tracePt t="113930" x="4756150" y="4489450"/>
          <p14:tracePt t="113946" x="4800600" y="4445000"/>
          <p14:tracePt t="113962" x="4845050" y="4394200"/>
          <p14:tracePt t="113979" x="4889500" y="4337050"/>
          <p14:tracePt t="113996" x="4933950" y="4273550"/>
          <p14:tracePt t="114012" x="4978400" y="4184650"/>
          <p14:tracePt t="114029" x="5016500" y="4089400"/>
          <p14:tracePt t="114045" x="5041900" y="4006850"/>
          <p14:tracePt t="114062" x="5054600" y="3937000"/>
          <p14:tracePt t="114079" x="5073650" y="3797300"/>
          <p14:tracePt t="114095" x="5099050" y="3683000"/>
          <p14:tracePt t="114112" x="5105400" y="3644900"/>
          <p14:tracePt t="114129" x="5111750" y="3619500"/>
          <p14:tracePt t="114145" x="5118100" y="3606800"/>
          <p14:tracePt t="114162" x="5118100" y="3600450"/>
          <p14:tracePt t="114179" x="5118100" y="3587750"/>
          <p14:tracePt t="114196" x="5118100" y="3581400"/>
          <p14:tracePt t="114212" x="5118100" y="3562350"/>
          <p14:tracePt t="114229" x="5118100" y="3536950"/>
          <p14:tracePt t="114245" x="5111750" y="3492500"/>
          <p14:tracePt t="114262" x="5099050" y="3448050"/>
          <p14:tracePt t="114279" x="5086350" y="3403600"/>
          <p14:tracePt t="114295" x="5073650" y="3365500"/>
          <p14:tracePt t="114312" x="5060950" y="3333750"/>
          <p14:tracePt t="114329" x="5054600" y="3302000"/>
          <p14:tracePt t="114346" x="5041900" y="3263900"/>
          <p14:tracePt t="114362" x="5035550" y="3251200"/>
          <p14:tracePt t="114379" x="5029200" y="3232150"/>
          <p14:tracePt t="114395" x="5022850" y="3225800"/>
          <p14:tracePt t="114412" x="5016500" y="3219450"/>
          <p14:tracePt t="114429" x="5010150" y="3206750"/>
          <p14:tracePt t="114446" x="5010150" y="3194050"/>
          <p14:tracePt t="114462" x="5003800" y="3187700"/>
          <p14:tracePt t="114612" x="4997450" y="3187700"/>
          <p14:tracePt t="114637" x="4991100" y="3187700"/>
          <p14:tracePt t="114642" x="4984750" y="3187700"/>
          <p14:tracePt t="114652" x="4978400" y="3187700"/>
          <p14:tracePt t="114666" x="4978400" y="3194050"/>
          <p14:tracePt t="114678" x="4972050" y="3194050"/>
          <p14:tracePt t="114695" x="4965700" y="3200400"/>
          <p14:tracePt t="114712" x="4953000" y="3206750"/>
          <p14:tracePt t="114728" x="4927600" y="3219450"/>
          <p14:tracePt t="114745" x="4902200" y="3232150"/>
          <p14:tracePt t="114762" x="4883150" y="3251200"/>
          <p14:tracePt t="114778" x="4864100" y="3263900"/>
          <p14:tracePt t="114795" x="4845050" y="3282950"/>
          <p14:tracePt t="114812" x="4826000" y="3289300"/>
          <p14:tracePt t="114828" x="4819650" y="3295650"/>
          <p14:tracePt t="114924" x="4813300" y="3295650"/>
          <p14:tracePt t="115018" x="4806950" y="3295650"/>
          <p14:tracePt t="115034" x="4800600" y="3295650"/>
          <p14:tracePt t="115042" x="4794250" y="3295650"/>
          <p14:tracePt t="115050" x="4794250" y="3289300"/>
          <p14:tracePt t="115066" x="4787900" y="3282950"/>
          <p14:tracePt t="115078" x="4781550" y="3276600"/>
          <p14:tracePt t="115096" x="4768850" y="3263900"/>
          <p14:tracePt t="115111" x="4762500" y="3257550"/>
          <p14:tracePt t="115128" x="4749800" y="3244850"/>
          <p14:tracePt t="115150" x="4749800" y="3238500"/>
          <p14:tracePt t="115161" x="4737100" y="3225800"/>
          <p14:tracePt t="115177" x="4730750" y="3219450"/>
          <p14:tracePt t="115194" x="4718050" y="3213100"/>
          <p14:tracePt t="115212" x="4705350" y="3194050"/>
          <p14:tracePt t="115228" x="4686300" y="3181350"/>
          <p14:tracePt t="115244" x="4673600" y="3162300"/>
          <p14:tracePt t="115261" x="4660900" y="3149600"/>
          <p14:tracePt t="115278" x="4654550" y="3143250"/>
          <p14:tracePt t="115294" x="4641850" y="3130550"/>
          <p14:tracePt t="115311" x="4635500" y="3124200"/>
          <p14:tracePt t="115328" x="4622800" y="3111500"/>
          <p14:tracePt t="115344" x="4610100" y="3098800"/>
          <p14:tracePt t="115361" x="4597400" y="3086100"/>
          <p14:tracePt t="115378" x="4578350" y="3060700"/>
          <p14:tracePt t="115394" x="4572000" y="3035300"/>
          <p14:tracePt t="115411" x="4552950" y="3016250"/>
          <p14:tracePt t="115428" x="4540250" y="2978150"/>
          <p14:tracePt t="115444" x="4521200" y="2946400"/>
          <p14:tracePt t="115461" x="4502150" y="2908300"/>
          <p14:tracePt t="115478" x="4476750" y="2876550"/>
          <p14:tracePt t="115494" x="4464050" y="2838450"/>
          <p14:tracePt t="115512" x="4438650" y="2774950"/>
          <p14:tracePt t="115527" x="4419600" y="2724150"/>
          <p14:tracePt t="115544" x="4406900" y="2673350"/>
          <p14:tracePt t="115561" x="4394200" y="2628900"/>
          <p14:tracePt t="115577" x="4387850" y="2597150"/>
          <p14:tracePt t="115594" x="4375150" y="2571750"/>
          <p14:tracePt t="115611" x="4375150" y="2552700"/>
          <p14:tracePt t="115627" x="4368800" y="2527300"/>
          <p14:tracePt t="115644" x="4368800" y="2514600"/>
          <p14:tracePt t="115648" x="4368800" y="2501900"/>
          <p14:tracePt t="115661" x="4368800" y="2489200"/>
          <p14:tracePt t="115677" x="4375150" y="2463800"/>
          <p14:tracePt t="115694" x="4394200" y="2432050"/>
          <p14:tracePt t="115711" x="4413250" y="2406650"/>
          <p14:tracePt t="115727" x="4432300" y="2374900"/>
          <p14:tracePt t="115744" x="4464050" y="2349500"/>
          <p14:tracePt t="115761" x="4514850" y="2305050"/>
          <p14:tracePt t="115777" x="4552950" y="2273300"/>
          <p14:tracePt t="115794" x="4572000" y="2254250"/>
          <p14:tracePt t="115811" x="4597400" y="2241550"/>
          <p14:tracePt t="115827" x="4610100" y="2228850"/>
          <p14:tracePt t="115844" x="4622800" y="2222500"/>
          <p14:tracePt t="115861" x="4641850" y="2209800"/>
          <p14:tracePt t="115877" x="4648200" y="2203450"/>
          <p14:tracePt t="115894" x="4660900" y="2203450"/>
          <p14:tracePt t="115911" x="4667250" y="2203450"/>
          <p14:tracePt t="115927" x="4692650" y="2197100"/>
          <p14:tracePt t="115944" x="4718050" y="2190750"/>
          <p14:tracePt t="115960" x="4756150" y="2184400"/>
          <p14:tracePt t="115977" x="4794250" y="2171700"/>
          <p14:tracePt t="115994" x="4832350" y="2165350"/>
          <p14:tracePt t="116011" x="4864100" y="2159000"/>
          <p14:tracePt t="116028" x="4902200" y="2159000"/>
          <p14:tracePt t="116044" x="4927600" y="2159000"/>
          <p14:tracePt t="116060" x="4953000" y="2159000"/>
          <p14:tracePt t="116077" x="4972050" y="2159000"/>
          <p14:tracePt t="116094" x="4984750" y="2159000"/>
          <p14:tracePt t="116110" x="5003800" y="2159000"/>
          <p14:tracePt t="116127" x="5022850" y="2165350"/>
          <p14:tracePt t="116144" x="5060950" y="2178050"/>
          <p14:tracePt t="116146" x="5080000" y="2184400"/>
          <p14:tracePt t="116160" x="5092700" y="2190750"/>
          <p14:tracePt t="116177" x="5149850" y="2209800"/>
          <p14:tracePt t="116194" x="5162550" y="2216150"/>
          <p14:tracePt t="116210" x="5175250" y="2216150"/>
          <p14:tracePt t="116227" x="5194300" y="2222500"/>
          <p14:tracePt t="116243" x="5232400" y="2235200"/>
          <p14:tracePt t="116260" x="5264150" y="2247900"/>
          <p14:tracePt t="116276" x="5302250" y="2254250"/>
          <p14:tracePt t="116294" x="5359400" y="2273300"/>
          <p14:tracePt t="116310" x="5397500" y="2286000"/>
          <p14:tracePt t="116327" x="5429250" y="2305050"/>
          <p14:tracePt t="116343" x="5467350" y="2324100"/>
          <p14:tracePt t="116360" x="5499100" y="2330450"/>
          <p14:tracePt t="116377" x="5537200" y="2343150"/>
          <p14:tracePt t="116393" x="5568950" y="2362200"/>
          <p14:tracePt t="116410" x="5607050" y="2374900"/>
          <p14:tracePt t="116427" x="5638800" y="2393950"/>
          <p14:tracePt t="116443" x="5695950" y="2419350"/>
          <p14:tracePt t="116460" x="5727700" y="2432050"/>
          <p14:tracePt t="116477" x="5746750" y="2451100"/>
          <p14:tracePt t="116493" x="5759450" y="2457450"/>
          <p14:tracePt t="116510" x="5765800" y="2463800"/>
          <p14:tracePt t="116527" x="5778500" y="2476500"/>
          <p14:tracePt t="116543" x="5784850" y="2482850"/>
          <p14:tracePt t="116560" x="5797550" y="2495550"/>
          <p14:tracePt t="116577" x="5810250" y="2508250"/>
          <p14:tracePt t="116593" x="5816600" y="2514600"/>
          <p14:tracePt t="116610" x="5822950" y="2527300"/>
          <p14:tracePt t="116627" x="5829300" y="2533650"/>
          <p14:tracePt t="116643" x="5829300" y="2546350"/>
          <p14:tracePt t="116660" x="5829300" y="2571750"/>
          <p14:tracePt t="116677" x="5829300" y="2609850"/>
          <p14:tracePt t="116694" x="5835650" y="2673350"/>
          <p14:tracePt t="116711" x="5835650" y="2705100"/>
          <p14:tracePt t="116727" x="5835650" y="2749550"/>
          <p14:tracePt t="116743" x="5835650" y="2787650"/>
          <p14:tracePt t="116760" x="5842000" y="2825750"/>
          <p14:tracePt t="116776" x="5842000" y="2857500"/>
          <p14:tracePt t="116793" x="5842000" y="2889250"/>
          <p14:tracePt t="116810" x="5842000" y="2927350"/>
          <p14:tracePt t="116826" x="5842000" y="2959100"/>
          <p14:tracePt t="116843" x="5848350" y="3009900"/>
          <p14:tracePt t="116860" x="5848350" y="3048000"/>
          <p14:tracePt t="116877" x="5848350" y="3073400"/>
          <p14:tracePt t="116894" x="5842000" y="3105150"/>
          <p14:tracePt t="116910" x="5829300" y="3143250"/>
          <p14:tracePt t="116926" x="5816600" y="3175000"/>
          <p14:tracePt t="116943" x="5797550" y="3232150"/>
          <p14:tracePt t="116960" x="5791200" y="3244850"/>
          <p14:tracePt t="116976" x="5765800" y="3263900"/>
          <p14:tracePt t="116993" x="5740400" y="3289300"/>
          <p14:tracePt t="117010" x="5695950" y="3321050"/>
          <p14:tracePt t="117027" x="5645150" y="3359150"/>
          <p14:tracePt t="117043" x="5594350" y="3403600"/>
          <p14:tracePt t="117060" x="5543550" y="3422650"/>
          <p14:tracePt t="117076" x="5492750" y="3435350"/>
          <p14:tracePt t="117094" x="5441950" y="3448050"/>
          <p14:tracePt t="117110" x="5403850" y="3448050"/>
          <p14:tracePt t="117126" x="5346700" y="3448050"/>
          <p14:tracePt t="117143" x="5283200" y="3435350"/>
          <p14:tracePt t="117159" x="5213350" y="3416300"/>
          <p14:tracePt t="117176" x="5137150" y="3397250"/>
          <p14:tracePt t="117193" x="5054600" y="3384550"/>
          <p14:tracePt t="117209" x="4933950" y="3378200"/>
          <p14:tracePt t="117226" x="4870450" y="3384550"/>
          <p14:tracePt t="117243" x="4806950" y="3403600"/>
          <p14:tracePt t="117259" x="4756150" y="3416300"/>
          <p14:tracePt t="117276" x="4724400" y="3422650"/>
          <p14:tracePt t="117293" x="4686300" y="3422650"/>
          <p14:tracePt t="117309" x="4635500" y="3422650"/>
          <p14:tracePt t="117326" x="4603750" y="3422650"/>
          <p14:tracePt t="117343" x="4565650" y="3422650"/>
          <p14:tracePt t="117359" x="4521200" y="3422650"/>
          <p14:tracePt t="117376" x="4489450" y="3422650"/>
          <p14:tracePt t="117393" x="4457700" y="3422650"/>
          <p14:tracePt t="117409" x="4425950" y="3409950"/>
          <p14:tracePt t="117426" x="4406900" y="3409950"/>
          <p14:tracePt t="117443" x="4400550" y="3409950"/>
          <p14:tracePt t="117541" x="4394200" y="3403600"/>
          <p14:tracePt t="117549" x="4387850" y="3403600"/>
          <p14:tracePt t="117559" x="4381500" y="3397250"/>
          <p14:tracePt t="117577" x="4375150" y="3390900"/>
          <p14:tracePt t="117592" x="4368800" y="3384550"/>
          <p14:tracePt t="117609" x="4368800" y="3378200"/>
          <p14:tracePt t="118012" x="4368800" y="3384550"/>
          <p14:tracePt t="118018" x="4362450" y="3397250"/>
          <p14:tracePt t="118027" x="4362450" y="3416300"/>
          <p14:tracePt t="118042" x="4362450" y="3448050"/>
          <p14:tracePt t="118059" x="4362450" y="3498850"/>
          <p14:tracePt t="118075" x="4362450" y="3549650"/>
          <p14:tracePt t="118092" x="4368800" y="3638550"/>
          <p14:tracePt t="118109" x="4381500" y="3740150"/>
          <p14:tracePt t="118125" x="4400550" y="3860800"/>
          <p14:tracePt t="118142" x="4432300" y="3981450"/>
          <p14:tracePt t="118143" x="4445000" y="4038600"/>
          <p14:tracePt t="118158" x="4476750" y="4133850"/>
          <p14:tracePt t="118175" x="4495800" y="4216400"/>
          <p14:tracePt t="118192" x="4514850" y="4298950"/>
          <p14:tracePt t="118208" x="4527550" y="4356100"/>
          <p14:tracePt t="118225" x="4540250" y="4406900"/>
          <p14:tracePt t="118242" x="4552950" y="4445000"/>
          <p14:tracePt t="118258" x="4565650" y="4483100"/>
          <p14:tracePt t="118275" x="4578350" y="4527550"/>
          <p14:tracePt t="118292" x="4578350" y="4540250"/>
          <p14:tracePt t="118308" x="4578350" y="4546600"/>
          <p14:tracePt t="118325" x="4584700" y="4552950"/>
          <p14:tracePt t="118342" x="4584700" y="4559300"/>
          <p14:tracePt t="118358" x="4584700" y="4565650"/>
          <p14:tracePt t="118375" x="4584700" y="4572000"/>
          <p14:tracePt t="118392" x="4591050" y="4578350"/>
          <p14:tracePt t="118408" x="4591050" y="4591050"/>
          <p14:tracePt t="118425" x="4603750" y="4610100"/>
          <p14:tracePt t="118441" x="4616450" y="4635500"/>
          <p14:tracePt t="118458" x="4616450" y="4660900"/>
          <p14:tracePt t="118475" x="4629150" y="4692650"/>
          <p14:tracePt t="118491" x="4641850" y="4718050"/>
          <p14:tracePt t="118508" x="4648200" y="4737100"/>
          <p14:tracePt t="118525" x="4654550" y="4749800"/>
          <p14:tracePt t="118541" x="4654550" y="4756150"/>
          <p14:tracePt t="118558" x="4654550" y="4768850"/>
          <p14:tracePt t="118575" x="4648200" y="4806950"/>
          <p14:tracePt t="118591" x="4629150" y="4857750"/>
          <p14:tracePt t="118608" x="4603750" y="4908550"/>
          <p14:tracePt t="118625" x="4565650" y="4965700"/>
          <p14:tracePt t="118641" x="4527550" y="5010150"/>
          <p14:tracePt t="118645" x="4508500" y="5035550"/>
          <p14:tracePt t="118658" x="4489450" y="5054600"/>
          <p14:tracePt t="118675" x="4451350" y="5099050"/>
          <p14:tracePt t="118692" x="4394200" y="5156200"/>
          <p14:tracePt t="118708" x="4337050" y="5200650"/>
          <p14:tracePt t="118725" x="4286250" y="5219700"/>
          <p14:tracePt t="118741" x="4248150" y="5232400"/>
          <p14:tracePt t="118758" x="4210050" y="5238750"/>
          <p14:tracePt t="118775" x="4178300" y="5251450"/>
          <p14:tracePt t="118791" x="4133850" y="5270500"/>
          <p14:tracePt t="118808" x="4108450" y="5283200"/>
          <p14:tracePt t="118825" x="4095750" y="5283200"/>
          <p14:tracePt t="118841" x="4083050" y="5289550"/>
          <p14:tracePt t="118858" x="4070350" y="5295900"/>
          <p14:tracePt t="118875" x="4064000" y="5295900"/>
          <p14:tracePt t="118891" x="4051300" y="5295900"/>
          <p14:tracePt t="118908" x="4044950" y="5295900"/>
          <p14:tracePt t="118925" x="4032250" y="5295900"/>
          <p14:tracePt t="118941" x="4019550" y="5295900"/>
          <p14:tracePt t="118958" x="4013200" y="5295900"/>
          <p14:tracePt t="118975" x="4000500" y="5283200"/>
          <p14:tracePt t="118991" x="3994150" y="5276850"/>
          <p14:tracePt t="119008" x="3987800" y="5270500"/>
          <p14:tracePt t="119024" x="3981450" y="5264150"/>
          <p14:tracePt t="119041" x="3975100" y="5264150"/>
          <p14:tracePt t="119058" x="3968750" y="5257800"/>
          <p14:tracePt t="119091" x="3956050" y="5251450"/>
          <p14:tracePt t="119153" x="3956050" y="5245100"/>
          <p14:tracePt t="119161" x="3949700" y="5245100"/>
          <p14:tracePt t="119174" x="3943350" y="5245100"/>
          <p14:tracePt t="119191" x="3943350" y="5238750"/>
          <p14:tracePt t="119207" x="3930650" y="5232400"/>
          <p14:tracePt t="119271" x="3924300" y="5232400"/>
          <p14:tracePt t="119373" x="3924300" y="5226050"/>
          <p14:tracePt t="119426" x="3924300" y="5219700"/>
          <p14:tracePt t="119484" x="3924300" y="5213350"/>
          <p14:tracePt t="119694" x="3924300" y="5207000"/>
          <p14:tracePt t="119842" x="3930650" y="5207000"/>
          <p14:tracePt t="119850" x="3937000" y="5207000"/>
          <p14:tracePt t="119866" x="3949700" y="5207000"/>
          <p14:tracePt t="119882" x="3956050" y="5207000"/>
          <p14:tracePt t="119892" x="3962400" y="5207000"/>
          <p14:tracePt t="119907" x="3968750" y="5207000"/>
          <p14:tracePt t="119924" x="3975100" y="5207000"/>
          <p14:tracePt t="119944" x="3981450" y="5207000"/>
          <p14:tracePt t="120030" x="3987800" y="5213350"/>
          <p14:tracePt t="120048" x="4000500" y="5213350"/>
          <p14:tracePt t="120057" x="4019550" y="5219700"/>
          <p14:tracePt t="120073" x="4032250" y="5226050"/>
          <p14:tracePt t="120090" x="4038600" y="5226050"/>
          <p14:tracePt t="120234" x="4038600" y="5232400"/>
          <p14:tracePt t="120244" x="4032250" y="5238750"/>
          <p14:tracePt t="120257" x="4025900" y="5245100"/>
          <p14:tracePt t="120273" x="4013200" y="5295900"/>
          <p14:tracePt t="120290" x="4000500" y="5334000"/>
          <p14:tracePt t="120307" x="3975100" y="5378450"/>
          <p14:tracePt t="120323" x="3956050" y="5416550"/>
          <p14:tracePt t="120340" x="3949700" y="5429250"/>
          <p14:tracePt t="120357" x="3943350" y="5441950"/>
          <p14:tracePt t="120373" x="3937000" y="5441950"/>
          <p14:tracePt t="120390" x="3930650" y="5454650"/>
          <p14:tracePt t="120407" x="3917950" y="5454650"/>
          <p14:tracePt t="120423" x="3917950" y="5461000"/>
          <p14:tracePt t="120440" x="3905250" y="5467350"/>
          <p14:tracePt t="120473" x="3898900" y="5467350"/>
          <p14:tracePt t="120620" x="3898900" y="5473700"/>
          <p14:tracePt t="120629" x="3911600" y="5480050"/>
          <p14:tracePt t="120640" x="3937000" y="5492750"/>
          <p14:tracePt t="120657" x="3981450" y="5505450"/>
          <p14:tracePt t="120673" x="4019550" y="5511800"/>
          <p14:tracePt t="120690" x="4057650" y="5518150"/>
          <p14:tracePt t="120706" x="4070350" y="5524500"/>
          <p14:tracePt t="120723" x="4076700" y="5524500"/>
          <p14:tracePt t="120740" x="4083050" y="5524500"/>
          <p14:tracePt t="121058" x="4095750" y="5530850"/>
          <p14:tracePt t="121067" x="4108450" y="5530850"/>
          <p14:tracePt t="121080" x="4121150" y="5530850"/>
          <p14:tracePt t="121094" x="4127500" y="5530850"/>
          <p14:tracePt t="121106" x="4133850" y="5530850"/>
          <p14:tracePt t="121362" x="4140200" y="5530850"/>
          <p14:tracePt t="121386" x="4146550" y="5530850"/>
          <p14:tracePt t="121400" x="4152900" y="5530850"/>
          <p14:tracePt t="121612" x="4152900" y="5524500"/>
          <p14:tracePt t="121732" x="4152900" y="5518150"/>
          <p14:tracePt t="122536" x="4159250" y="5518150"/>
          <p14:tracePt t="122544" x="4159250" y="5511800"/>
          <p14:tracePt t="122555" x="4165600" y="5511800"/>
          <p14:tracePt t="122571" x="4171950" y="5511800"/>
          <p14:tracePt t="122588" x="4178300" y="5511800"/>
          <p14:tracePt t="122606" x="4184650" y="5511800"/>
          <p14:tracePt t="122630" x="4191000" y="5511800"/>
          <p14:tracePt t="122641" x="4197350" y="5511800"/>
          <p14:tracePt t="122654" x="4203700" y="5505450"/>
          <p14:tracePt t="122671" x="4216400" y="5505450"/>
          <p14:tracePt t="122688" x="4222750" y="5505450"/>
          <p14:tracePt t="122705" x="4235450" y="5499100"/>
          <p14:tracePt t="122738" x="4241800" y="5499100"/>
          <p14:tracePt t="122755" x="4248150" y="5499100"/>
          <p14:tracePt t="122771" x="4260850" y="5499100"/>
          <p14:tracePt t="122788" x="4279900" y="5492750"/>
          <p14:tracePt t="122804" x="4286250" y="5492750"/>
          <p14:tracePt t="122821" x="4298950" y="5486400"/>
          <p14:tracePt t="122838" x="4305300" y="5480050"/>
          <p14:tracePt t="122854" x="4318000" y="5480050"/>
          <p14:tracePt t="122871" x="4337050" y="5473700"/>
          <p14:tracePt t="122888" x="4356100" y="5467350"/>
          <p14:tracePt t="122904" x="4362450" y="5461000"/>
          <p14:tracePt t="122921" x="4381500" y="5454650"/>
          <p14:tracePt t="122938" x="4394200" y="5448300"/>
          <p14:tracePt t="122954" x="4400550" y="5441950"/>
          <p14:tracePt t="123038" x="4400550" y="5435600"/>
          <p14:tracePt t="123061" x="4400550" y="5429250"/>
          <p14:tracePt t="123069" x="4400550" y="5422900"/>
          <p14:tracePt t="123084" x="4394200" y="5422900"/>
          <p14:tracePt t="123093" x="4394200" y="5416550"/>
          <p14:tracePt t="123104" x="4387850" y="5416550"/>
          <p14:tracePt t="123124" x="4381500" y="5410200"/>
          <p14:tracePt t="123137" x="4375150" y="5410200"/>
          <p14:tracePt t="123155" x="4375150" y="5403850"/>
          <p14:tracePt t="123171" x="4368800" y="5403850"/>
          <p14:tracePt t="123187" x="4368800" y="5397500"/>
          <p14:tracePt t="123218" x="4362450" y="5397500"/>
          <p14:tracePt t="123248" x="4356100" y="5391150"/>
          <p14:tracePt t="123273" x="4349750" y="5384800"/>
          <p14:tracePt t="123280" x="4343400" y="5378450"/>
          <p14:tracePt t="123297" x="4337050" y="5372100"/>
          <p14:tracePt t="123306" x="4330700" y="5365750"/>
          <p14:tracePt t="123321" x="4324350" y="5359400"/>
          <p14:tracePt t="123337" x="4318000" y="5346700"/>
          <p14:tracePt t="123354" x="4311650" y="5346700"/>
          <p14:tracePt t="123371" x="4311650" y="5340350"/>
          <p14:tracePt t="123387" x="4311650" y="5334000"/>
          <p14:tracePt t="123404" x="4298950" y="5327650"/>
          <p14:tracePt t="123421" x="4286250" y="5314950"/>
          <p14:tracePt t="123437" x="4279900" y="5295900"/>
          <p14:tracePt t="123454" x="4273550" y="5295900"/>
          <p14:tracePt t="123471" x="4260850" y="5283200"/>
          <p14:tracePt t="123487" x="4260850" y="5276850"/>
          <p14:tracePt t="123504" x="4254500" y="5264150"/>
          <p14:tracePt t="123520" x="4254500" y="5245100"/>
          <p14:tracePt t="123537" x="4241800" y="5200650"/>
          <p14:tracePt t="123554" x="4241800" y="5187950"/>
          <p14:tracePt t="123570" x="4241800" y="5175250"/>
          <p14:tracePt t="123587" x="4235450" y="5175250"/>
          <p14:tracePt t="123604" x="4229100" y="5168900"/>
          <p14:tracePt t="123620" x="4222750" y="5162550"/>
          <p14:tracePt t="123637" x="4216400" y="5149850"/>
          <p14:tracePt t="123641" x="4216400" y="5143500"/>
          <p14:tracePt t="123654" x="4210050" y="5143500"/>
          <p14:tracePt t="123670" x="4203700" y="5130800"/>
          <p14:tracePt t="123687" x="4191000" y="5118100"/>
          <p14:tracePt t="123704" x="4178300" y="5111750"/>
          <p14:tracePt t="123720" x="4165600" y="5092700"/>
          <p14:tracePt t="123737" x="4159250" y="5086350"/>
          <p14:tracePt t="123754" x="4146550" y="5080000"/>
          <p14:tracePt t="123770" x="4140200" y="5067300"/>
          <p14:tracePt t="123787" x="4127500" y="5054600"/>
          <p14:tracePt t="123804" x="4114800" y="5048250"/>
          <p14:tracePt t="123820" x="4108450" y="5041900"/>
          <p14:tracePt t="123837" x="4095750" y="5041900"/>
          <p14:tracePt t="123854" x="4089400" y="5035550"/>
          <p14:tracePt t="123870" x="4076700" y="5029200"/>
          <p14:tracePt t="123887" x="4044950" y="5029200"/>
          <p14:tracePt t="123904" x="4019550" y="5016500"/>
          <p14:tracePt t="123920" x="3994150" y="5016500"/>
          <p14:tracePt t="123937" x="3937000" y="5010150"/>
          <p14:tracePt t="123954" x="3905250" y="5016500"/>
          <p14:tracePt t="123970" x="3867150" y="5022850"/>
          <p14:tracePt t="123987" x="3835400" y="5054600"/>
          <p14:tracePt t="124003" x="3803650" y="5092700"/>
          <p14:tracePt t="124020" x="3778250" y="5118100"/>
          <p14:tracePt t="124037" x="3771900" y="5156200"/>
          <p14:tracePt t="124053" x="3759200" y="5187950"/>
          <p14:tracePt t="124070" x="3759200" y="5213350"/>
          <p14:tracePt t="124087" x="3765550" y="5251450"/>
          <p14:tracePt t="124103" x="3778250" y="5283200"/>
          <p14:tracePt t="124120" x="3784600" y="5321300"/>
          <p14:tracePt t="124137" x="3797300" y="5353050"/>
          <p14:tracePt t="124153" x="3810000" y="5391150"/>
          <p14:tracePt t="124170" x="3835400" y="5422900"/>
          <p14:tracePt t="124187" x="3854450" y="5461000"/>
          <p14:tracePt t="124204" x="3873500" y="5511800"/>
          <p14:tracePt t="124220" x="3898900" y="5530850"/>
          <p14:tracePt t="124237" x="3917950" y="5543550"/>
          <p14:tracePt t="124253" x="3937000" y="5556250"/>
          <p14:tracePt t="124270" x="3968750" y="5568950"/>
          <p14:tracePt t="124286" x="4000500" y="5581650"/>
          <p14:tracePt t="124303" x="4051300" y="5594350"/>
          <p14:tracePt t="124320" x="4108450" y="5607050"/>
          <p14:tracePt t="124336" x="4191000" y="5619750"/>
          <p14:tracePt t="124353" x="4235450" y="5619750"/>
          <p14:tracePt t="124370" x="4267200" y="5619750"/>
          <p14:tracePt t="124386" x="4286250" y="5600700"/>
          <p14:tracePt t="124403" x="4298950" y="5594350"/>
          <p14:tracePt t="124420" x="4311650" y="5581650"/>
          <p14:tracePt t="124436" x="4318000" y="5575300"/>
          <p14:tracePt t="124454" x="4324350" y="5562600"/>
          <p14:tracePt t="124470" x="4324350" y="5556250"/>
          <p14:tracePt t="124487" x="4324350" y="5543550"/>
          <p14:tracePt t="124879" x="4330700" y="5537200"/>
          <p14:tracePt t="124890" x="4337050" y="5530850"/>
          <p14:tracePt t="124902" x="4343400" y="5518150"/>
          <p14:tracePt t="124919" x="4356100" y="5511800"/>
          <p14:tracePt t="124936" x="4362450" y="5499100"/>
          <p14:tracePt t="124953" x="4368800" y="5492750"/>
          <p14:tracePt t="124970" x="4375150" y="5492750"/>
          <p14:tracePt t="125028" x="4375150" y="5486400"/>
          <p14:tracePt t="125036" x="4375150" y="5480050"/>
          <p14:tracePt t="125053" x="4387850" y="5473700"/>
          <p14:tracePt t="125069" x="4394200" y="5467350"/>
          <p14:tracePt t="125086" x="4406900" y="5454650"/>
          <p14:tracePt t="125102" x="4413250" y="5441950"/>
          <p14:tracePt t="125119" x="4425950" y="5422900"/>
          <p14:tracePt t="125136" x="4425950" y="5403850"/>
          <p14:tracePt t="125152" x="4438650" y="5372100"/>
          <p14:tracePt t="125169" x="4445000" y="5334000"/>
          <p14:tracePt t="125186" x="4451350" y="5295900"/>
          <p14:tracePt t="125202" x="4451350" y="5264150"/>
          <p14:tracePt t="125219" x="4451350" y="5238750"/>
          <p14:tracePt t="125236" x="4445000" y="5213350"/>
          <p14:tracePt t="125252" x="4438650" y="5194300"/>
          <p14:tracePt t="125269" x="4425950" y="5162550"/>
          <p14:tracePt t="125286" x="4413250" y="5124450"/>
          <p14:tracePt t="125302" x="4394200" y="5092700"/>
          <p14:tracePt t="125319" x="4381500" y="5067300"/>
          <p14:tracePt t="125336" x="4368800" y="5054600"/>
          <p14:tracePt t="125352" x="4362450" y="5041900"/>
          <p14:tracePt t="125370" x="4343400" y="5029200"/>
          <p14:tracePt t="125386" x="4337050" y="5022850"/>
          <p14:tracePt t="125402" x="4311650" y="5010150"/>
          <p14:tracePt t="125419" x="4298950" y="4997450"/>
          <p14:tracePt t="125436" x="4286250" y="4984750"/>
          <p14:tracePt t="125452" x="4273550" y="4978400"/>
          <p14:tracePt t="125469" x="4267200" y="4965700"/>
          <p14:tracePt t="125486" x="4254500" y="4959350"/>
          <p14:tracePt t="125502" x="4248150" y="4946650"/>
          <p14:tracePt t="125519" x="4235450" y="4946650"/>
          <p14:tracePt t="125535" x="4210050" y="4933950"/>
          <p14:tracePt t="125552" x="4178300" y="4927600"/>
          <p14:tracePt t="125569" x="4140200" y="4914900"/>
          <p14:tracePt t="125585" x="4108450" y="4914900"/>
          <p14:tracePt t="125602" x="4076700" y="4914900"/>
          <p14:tracePt t="125619" x="4038600" y="4914900"/>
          <p14:tracePt t="125635" x="3994150" y="4914900"/>
          <p14:tracePt t="125652" x="3962400" y="4914900"/>
          <p14:tracePt t="125669" x="3937000" y="4914900"/>
          <p14:tracePt t="125685" x="3905250" y="4921250"/>
          <p14:tracePt t="125702" x="3879850" y="4933950"/>
          <p14:tracePt t="125719" x="3860800" y="4946650"/>
          <p14:tracePt t="125735" x="3854450" y="4946650"/>
          <p14:tracePt t="125752" x="3848100" y="4959350"/>
          <p14:tracePt t="125769" x="3829050" y="4965700"/>
          <p14:tracePt t="125786" x="3816350" y="4991100"/>
          <p14:tracePt t="125802" x="3803650" y="5003800"/>
          <p14:tracePt t="125819" x="3797300" y="5016500"/>
          <p14:tracePt t="125836" x="3790950" y="5022850"/>
          <p14:tracePt t="125852" x="3790950" y="5035550"/>
          <p14:tracePt t="125868" x="3790950" y="5048250"/>
          <p14:tracePt t="125885" x="3790950" y="5073650"/>
          <p14:tracePt t="125902" x="3790950" y="5105400"/>
          <p14:tracePt t="125918" x="3790950" y="5118100"/>
          <p14:tracePt t="125936" x="3790950" y="5130800"/>
          <p14:tracePt t="125952" x="3797300" y="5143500"/>
          <p14:tracePt t="125968" x="3803650" y="5168900"/>
          <p14:tracePt t="125985" x="3816350" y="5200650"/>
          <p14:tracePt t="126002" x="3829050" y="5226050"/>
          <p14:tracePt t="126018" x="3841750" y="5245100"/>
          <p14:tracePt t="126035" x="3854450" y="5295900"/>
          <p14:tracePt t="126052" x="3867150" y="5321300"/>
          <p14:tracePt t="126068" x="3879850" y="5340350"/>
          <p14:tracePt t="126085" x="3892550" y="5378450"/>
          <p14:tracePt t="126102" x="3905250" y="5410200"/>
          <p14:tracePt t="126118" x="3911600" y="5448300"/>
          <p14:tracePt t="126135" x="3924300" y="5473700"/>
          <p14:tracePt t="126139" x="3930650" y="5486400"/>
          <p14:tracePt t="126152" x="3937000" y="5499100"/>
          <p14:tracePt t="126168" x="3943350" y="5505450"/>
          <p14:tracePt t="126185" x="3956050" y="5518150"/>
          <p14:tracePt t="126202" x="3962400" y="5524500"/>
          <p14:tracePt t="126218" x="3975100" y="5530850"/>
          <p14:tracePt t="126235" x="3981450" y="5543550"/>
          <p14:tracePt t="126251" x="3987800" y="5549900"/>
          <p14:tracePt t="126268" x="4000500" y="5562600"/>
          <p14:tracePt t="126285" x="4006850" y="5562600"/>
          <p14:tracePt t="126301" x="4019550" y="5581650"/>
          <p14:tracePt t="126318" x="4038600" y="5588000"/>
          <p14:tracePt t="126335" x="4044950" y="5600700"/>
          <p14:tracePt t="126351" x="4051300" y="5607050"/>
          <p14:tracePt t="126369" x="4064000" y="5613400"/>
          <p14:tracePt t="126385" x="4070350" y="5613400"/>
          <p14:tracePt t="126401" x="4083050" y="5613400"/>
          <p14:tracePt t="126418" x="4089400" y="5626100"/>
          <p14:tracePt t="126435" x="4102100" y="5626100"/>
          <p14:tracePt t="126451" x="4127500" y="5632450"/>
          <p14:tracePt t="126468" x="4140200" y="5632450"/>
          <p14:tracePt t="126485" x="4146550" y="5638800"/>
          <p14:tracePt t="126501" x="4159250" y="5638800"/>
          <p14:tracePt t="126535" x="4171950" y="5638800"/>
          <p14:tracePt t="126552" x="4184650" y="5638800"/>
          <p14:tracePt t="126568" x="4191000" y="5638800"/>
          <p14:tracePt t="126584" x="4203700" y="5638800"/>
          <p14:tracePt t="126601" x="4210050" y="5638800"/>
          <p14:tracePt t="126618" x="4229100" y="5638800"/>
          <p14:tracePt t="126635" x="4241800" y="5638800"/>
          <p14:tracePt t="126651" x="4254500" y="5632450"/>
          <p14:tracePt t="126668" x="4267200" y="5626100"/>
          <p14:tracePt t="126684" x="4279900" y="5619750"/>
          <p14:tracePt t="126701" x="4298950" y="5607050"/>
          <p14:tracePt t="126718" x="4311650" y="5600700"/>
          <p14:tracePt t="126734" x="4318000" y="5600700"/>
          <p14:tracePt t="126751" x="4337050" y="5588000"/>
          <p14:tracePt t="126768" x="4343400" y="5581650"/>
          <p14:tracePt t="126784" x="4368800" y="5575300"/>
          <p14:tracePt t="126801" x="4406900" y="5568950"/>
          <p14:tracePt t="126818" x="4419600" y="5556250"/>
          <p14:tracePt t="126834" x="4438650" y="5543550"/>
          <p14:tracePt t="126851" x="4451350" y="5530850"/>
          <p14:tracePt t="126867" x="4457700" y="5524500"/>
          <p14:tracePt t="126884" x="4470400" y="5518150"/>
          <p14:tracePt t="126901" x="4470400" y="5499100"/>
          <p14:tracePt t="126918" x="4483100" y="5473700"/>
          <p14:tracePt t="126934" x="4489450" y="5441950"/>
          <p14:tracePt t="126952" x="4489450" y="5372100"/>
          <p14:tracePt t="126968" x="4489450" y="5340350"/>
          <p14:tracePt t="126984" x="4489450" y="5314950"/>
          <p14:tracePt t="127001" x="4489450" y="5289550"/>
          <p14:tracePt t="127018" x="4489450" y="5276850"/>
          <p14:tracePt t="127034" x="4489450" y="5270500"/>
          <p14:tracePt t="127051" x="4489450" y="5251450"/>
          <p14:tracePt t="127068" x="4476750" y="5232400"/>
          <p14:tracePt t="127084" x="4470400" y="5207000"/>
          <p14:tracePt t="127101" x="4457700" y="5181600"/>
          <p14:tracePt t="127117" x="4445000" y="5156200"/>
          <p14:tracePt t="127134" x="4438650" y="5124450"/>
          <p14:tracePt t="127151" x="4425950" y="5086350"/>
          <p14:tracePt t="127167" x="4413250" y="5054600"/>
          <p14:tracePt t="127184" x="4400550" y="5016500"/>
          <p14:tracePt t="127201" x="4381500" y="4991100"/>
          <p14:tracePt t="127217" x="4356100" y="4953000"/>
          <p14:tracePt t="127234" x="4349750" y="4946650"/>
          <p14:tracePt t="127250" x="4337050" y="4940300"/>
          <p14:tracePt t="127267" x="4330700" y="4940300"/>
          <p14:tracePt t="127300" x="4324350" y="4933950"/>
          <p14:tracePt t="127317" x="4318000" y="4927600"/>
          <p14:tracePt t="127334" x="4286250" y="4921250"/>
          <p14:tracePt t="127350" x="4248150" y="4914900"/>
          <p14:tracePt t="127367" x="4184650" y="4908550"/>
          <p14:tracePt t="127384" x="4140200" y="4908550"/>
          <p14:tracePt t="127400" x="4108450" y="4902200"/>
          <p14:tracePt t="127417" x="4070350" y="4902200"/>
          <p14:tracePt t="127434" x="4057650" y="4908550"/>
          <p14:tracePt t="127450" x="4051300" y="4914900"/>
          <p14:tracePt t="127467" x="4038600" y="4927600"/>
          <p14:tracePt t="127486" x="4025900" y="4933950"/>
          <p14:tracePt t="127500" x="4019550" y="4933950"/>
          <p14:tracePt t="127517" x="4006850" y="4940300"/>
          <p14:tracePt t="127534" x="4000500" y="4946650"/>
          <p14:tracePt t="127550" x="3994150" y="4946650"/>
          <p14:tracePt t="127567" x="3987800" y="4946650"/>
          <p14:tracePt t="127584" x="3987800" y="4953000"/>
          <p14:tracePt t="127600" x="3975100" y="4953000"/>
          <p14:tracePt t="127697" x="3975100" y="4959350"/>
          <p14:tracePt t="128136" x="3962400" y="4972050"/>
          <p14:tracePt t="128142" x="3956050" y="4978400"/>
          <p14:tracePt t="128151" x="3943350" y="4997450"/>
          <p14:tracePt t="128167" x="3930650" y="5029200"/>
          <p14:tracePt t="128183" x="3898900" y="5067300"/>
          <p14:tracePt t="128200" x="3873500" y="5099050"/>
          <p14:tracePt t="128217" x="3854450" y="5130800"/>
          <p14:tracePt t="128233" x="3848100" y="5149850"/>
          <p14:tracePt t="128251" x="3835400" y="5156200"/>
          <p14:tracePt t="128266" x="3835400" y="5168900"/>
          <p14:tracePt t="128283" x="3829050" y="5175250"/>
          <p14:tracePt t="128324" x="3829050" y="5181600"/>
          <p14:tracePt t="128362" x="3822700" y="5187950"/>
          <p14:tracePt t="128425" x="3822700" y="5194300"/>
          <p14:tracePt t="128467" x="3822700" y="5200650"/>
          <p14:tracePt t="128582" x="3822700" y="5207000"/>
          <p14:tracePt t="128591" x="3816350" y="5207000"/>
          <p14:tracePt t="128599" x="3810000" y="5226050"/>
          <p14:tracePt t="128616" x="3803650" y="5245100"/>
          <p14:tracePt t="128633" x="3797300" y="5270500"/>
          <p14:tracePt t="128638" x="3790950" y="5289550"/>
          <p14:tracePt t="128649" x="3790950" y="5308600"/>
          <p14:tracePt t="128666" x="3790950" y="5340350"/>
          <p14:tracePt t="128683" x="3790950" y="5359400"/>
          <p14:tracePt t="128700" x="3790950" y="5372100"/>
          <p14:tracePt t="128716" x="3797300" y="5384800"/>
          <p14:tracePt t="128733" x="3797300" y="5391150"/>
          <p14:tracePt t="128766" x="3797300" y="5397500"/>
          <p14:tracePt t="128785" x="3797300" y="5403850"/>
          <p14:tracePt t="128799" x="3803650" y="5403850"/>
          <p14:tracePt t="128834" x="3803650" y="5410200"/>
          <p14:tracePt t="128844" x="3803650" y="5416550"/>
          <p14:tracePt t="128853" x="3803650" y="5422900"/>
          <p14:tracePt t="128866" x="3803650" y="5429250"/>
          <p14:tracePt t="128883" x="3803650" y="5435600"/>
          <p14:tracePt t="128910" x="3803650" y="5441950"/>
          <p14:tracePt t="128972" x="3803650" y="5448300"/>
          <p14:tracePt t="128996" x="3803650" y="5454650"/>
          <p14:tracePt t="129012" x="3797300" y="5454650"/>
          <p14:tracePt t="129021" x="3797300" y="5461000"/>
          <p14:tracePt t="129046" x="3790950" y="5461000"/>
          <p14:tracePt t="129067" x="3784600" y="5461000"/>
          <p14:tracePt t="129224" x="3778250" y="5461000"/>
          <p14:tracePt t="129238" x="3765550" y="5461000"/>
          <p14:tracePt t="129249" x="3746500" y="5461000"/>
          <p14:tracePt t="129266" x="3740150" y="5467350"/>
          <p14:tracePt t="129282" x="3733800" y="546735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4EFF4-F243-4DDD-822D-F1DC56E26542}" type="slidenum">
              <a:rPr lang="en-US" altLang="th-TH" smtClean="0"/>
              <a:pPr/>
              <a:t>31</a:t>
            </a:fld>
            <a:endParaRPr lang="en-US" altLang="th-TH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8600" y="228600"/>
            <a:ext cx="8458200" cy="57977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h-TH" dirty="0" smtClean="0"/>
              <a:t>11.3 Effective or RMS Value</a:t>
            </a:r>
            <a:endParaRPr lang="en-US" altLang="th-TH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217266"/>
              </p:ext>
            </p:extLst>
          </p:nvPr>
        </p:nvGraphicFramePr>
        <p:xfrm>
          <a:off x="440360" y="956169"/>
          <a:ext cx="2986088" cy="1193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78" name="Equation" r:id="rId3" imgW="1206360" imgH="482400" progId="Equation.3">
                  <p:embed/>
                </p:oleObj>
              </mc:Choice>
              <mc:Fallback>
                <p:oleObj name="Equation" r:id="rId3" imgW="1206360" imgH="48240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0360" y="956169"/>
                        <a:ext cx="2986088" cy="1193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 rot="5400000">
            <a:off x="1430973" y="1578145"/>
            <a:ext cx="395605" cy="1143001"/>
          </a:xfrm>
          <a:prstGeom prst="rightBrace">
            <a:avLst>
              <a:gd name="adj1" fmla="val 23958"/>
              <a:gd name="adj2" fmla="val 725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23704" y="1397652"/>
            <a:ext cx="248978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แก้สมการ จะได้ว่า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4724625"/>
              </p:ext>
            </p:extLst>
          </p:nvPr>
        </p:nvGraphicFramePr>
        <p:xfrm>
          <a:off x="6303963" y="956169"/>
          <a:ext cx="2373312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79" name="Equation" r:id="rId5" imgW="965160" imgH="520560" progId="Equation.3">
                  <p:embed/>
                </p:oleObj>
              </mc:Choice>
              <mc:Fallback>
                <p:oleObj name="Equation" r:id="rId5" imgW="965160" imgH="52056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03963" y="956169"/>
                        <a:ext cx="2373312" cy="127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00200" y="3429000"/>
            <a:ext cx="315823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ในทำนองเดียวกัน จะได้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398310"/>
              </p:ext>
            </p:extLst>
          </p:nvPr>
        </p:nvGraphicFramePr>
        <p:xfrm>
          <a:off x="4889887" y="2996788"/>
          <a:ext cx="2466975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80" name="Equation" r:id="rId7" imgW="1002960" imgH="520560" progId="Equation.3">
                  <p:embed/>
                </p:oleObj>
              </mc:Choice>
              <mc:Fallback>
                <p:oleObj name="Equation" r:id="rId7" imgW="1002960" imgH="52056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89887" y="2996788"/>
                        <a:ext cx="2466975" cy="127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89515" y="2316245"/>
            <a:ext cx="2367956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Average power</a:t>
            </a:r>
          </a:p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ของวงจร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AC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Right Brace 14"/>
          <p:cNvSpPr/>
          <p:nvPr/>
        </p:nvSpPr>
        <p:spPr>
          <a:xfrm rot="5400000">
            <a:off x="2853300" y="1565001"/>
            <a:ext cx="395605" cy="922837"/>
          </a:xfrm>
          <a:prstGeom prst="rightBrace">
            <a:avLst>
              <a:gd name="adj1" fmla="val 23958"/>
              <a:gd name="adj2" fmla="val 28325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01441" y="2352122"/>
            <a:ext cx="1696298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</a:t>
            </a:r>
            <a:endParaRPr lang="en-US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DC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75" y="4254612"/>
            <a:ext cx="8915399" cy="94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Effective Value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มีชื่อเรียกอีกชื่อว่า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Root-Mean</a:t>
            </a:r>
            <a:r>
              <a:rPr lang="en-US" sz="36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Square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Value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(RMS)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เพราะเป็นการหาค่าเฉลี่ยของกำลังสองแล้วถอด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Root</a:t>
            </a:r>
            <a:endParaRPr lang="en-US" sz="3600" b="1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672425"/>
              </p:ext>
            </p:extLst>
          </p:nvPr>
        </p:nvGraphicFramePr>
        <p:xfrm>
          <a:off x="530225" y="5172075"/>
          <a:ext cx="3248025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81" name="Equation" r:id="rId9" imgW="1320480" imgH="520560" progId="Equation.3">
                  <p:embed/>
                </p:oleObj>
              </mc:Choice>
              <mc:Fallback>
                <p:oleObj name="Equation" r:id="rId9" imgW="1320480" imgH="52056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0225" y="5172075"/>
                        <a:ext cx="3248025" cy="127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292162"/>
              </p:ext>
            </p:extLst>
          </p:nvPr>
        </p:nvGraphicFramePr>
        <p:xfrm>
          <a:off x="5086350" y="5168900"/>
          <a:ext cx="3373438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82" name="Equation" r:id="rId11" imgW="1371600" imgH="520560" progId="Equation.3">
                  <p:embed/>
                </p:oleObj>
              </mc:Choice>
              <mc:Fallback>
                <p:oleObj name="Equation" r:id="rId11" imgW="1371600" imgH="52056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86350" y="5168900"/>
                        <a:ext cx="3373438" cy="127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ight Arrow 21"/>
          <p:cNvSpPr/>
          <p:nvPr/>
        </p:nvSpPr>
        <p:spPr>
          <a:xfrm>
            <a:off x="3549590" y="1480429"/>
            <a:ext cx="266266" cy="220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0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341"/>
    </mc:Choice>
    <mc:Fallback xmlns="">
      <p:transition spd="slow" advTm="17434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441" x="3727450" y="5467350"/>
          <p14:tracePt t="1457" x="3663950" y="5473700"/>
          <p14:tracePt t="1469" x="3467100" y="5505450"/>
          <p14:tracePt t="1483" x="2813050" y="5638800"/>
          <p14:tracePt t="1506" x="1231900" y="5886450"/>
          <p14:tracePt t="2248" x="57150" y="2247900"/>
          <p14:tracePt t="2262" x="228600" y="2355850"/>
          <p14:tracePt t="2278" x="641350" y="2546350"/>
          <p14:tracePt t="2294" x="1168400" y="2711450"/>
          <p14:tracePt t="2311" x="1409700" y="2832100"/>
          <p14:tracePt t="2327" x="1543050" y="2971800"/>
          <p14:tracePt t="2344" x="1600200" y="3079750"/>
          <p14:tracePt t="2360" x="1606550" y="3117850"/>
          <p14:tracePt t="2377" x="1606550" y="3149600"/>
          <p14:tracePt t="2394" x="1600200" y="3219450"/>
          <p14:tracePt t="2410" x="1511300" y="3473450"/>
          <p14:tracePt t="2427" x="1441450" y="3695700"/>
          <p14:tracePt t="2444" x="1377950" y="3879850"/>
          <p14:tracePt t="2461" x="1308100" y="4032250"/>
          <p14:tracePt t="2477" x="1263650" y="4140200"/>
          <p14:tracePt t="2494" x="1219200" y="4210050"/>
          <p14:tracePt t="2510" x="1200150" y="4248150"/>
          <p14:tracePt t="2527" x="1193800" y="4254500"/>
          <p14:tracePt t="2553" x="1187450" y="4254500"/>
          <p14:tracePt t="2569" x="1187450" y="4241800"/>
          <p14:tracePt t="2577" x="1181100" y="4235450"/>
          <p14:tracePt t="2594" x="1168400" y="4222750"/>
          <p14:tracePt t="2610" x="1162050" y="4203700"/>
          <p14:tracePt t="2627" x="1149350" y="4184650"/>
          <p14:tracePt t="2644" x="1130300" y="4140200"/>
          <p14:tracePt t="2660" x="1104900" y="4095750"/>
          <p14:tracePt t="2677" x="1079500" y="4044950"/>
          <p14:tracePt t="2694" x="1066800" y="4019550"/>
          <p14:tracePt t="2710" x="1054100" y="4013200"/>
          <p14:tracePt t="2727" x="1054100" y="4006850"/>
          <p14:tracePt t="2795" x="1054100" y="4000500"/>
          <p14:tracePt t="2819" x="1054100" y="3994150"/>
          <p14:tracePt t="2837" x="1054100" y="3987800"/>
          <p14:tracePt t="2844" x="1054100" y="3981450"/>
          <p14:tracePt t="2857" x="1060450" y="3968750"/>
          <p14:tracePt t="2865" x="1066800" y="3956050"/>
          <p14:tracePt t="2877" x="1073150" y="3949700"/>
          <p14:tracePt t="2893" x="1079500" y="3917950"/>
          <p14:tracePt t="2910" x="1098550" y="3911600"/>
          <p14:tracePt t="2916" x="1098550" y="3905250"/>
          <p14:tracePt t="2926" x="1111250" y="3898900"/>
          <p14:tracePt t="2944" x="1117600" y="3892550"/>
          <p14:tracePt t="2960" x="1162050" y="3860800"/>
          <p14:tracePt t="2978" x="1200150" y="3810000"/>
          <p14:tracePt t="2993" x="1244600" y="3740150"/>
          <p14:tracePt t="3010" x="1301750" y="3625850"/>
          <p14:tracePt t="3027" x="1339850" y="3492500"/>
          <p14:tracePt t="3043" x="1384300" y="3359150"/>
          <p14:tracePt t="3061" x="1403350" y="3244850"/>
          <p14:tracePt t="3076" x="1416050" y="3194050"/>
          <p14:tracePt t="3093" x="1416050" y="3149600"/>
          <p14:tracePt t="3110" x="1416050" y="3111500"/>
          <p14:tracePt t="3126" x="1416050" y="3079750"/>
          <p14:tracePt t="3143" x="1422400" y="3060700"/>
          <p14:tracePt t="3160" x="1422400" y="3048000"/>
          <p14:tracePt t="3177" x="1422400" y="3041650"/>
          <p14:tracePt t="3193" x="1422400" y="3028950"/>
          <p14:tracePt t="3210" x="1422400" y="3022600"/>
          <p14:tracePt t="3227" x="1416050" y="3009900"/>
          <p14:tracePt t="3243" x="1409700" y="2990850"/>
          <p14:tracePt t="3260" x="1397000" y="2978150"/>
          <p14:tracePt t="3276" x="1384300" y="2959100"/>
          <p14:tracePt t="3293" x="1384300" y="2927350"/>
          <p14:tracePt t="3310" x="1371600" y="2901950"/>
          <p14:tracePt t="3327" x="1352550" y="2863850"/>
          <p14:tracePt t="3343" x="1346200" y="2832100"/>
          <p14:tracePt t="3360" x="1346200" y="2819400"/>
          <p14:tracePt t="3376" x="1339850" y="2806700"/>
          <p14:tracePt t="3393" x="1333500" y="2794000"/>
          <p14:tracePt t="3410" x="1327150" y="2787650"/>
          <p14:tracePt t="3413" x="1320800" y="2781300"/>
          <p14:tracePt t="3426" x="1314450" y="2768600"/>
          <p14:tracePt t="3443" x="1308100" y="2749550"/>
          <p14:tracePt t="3460" x="1282700" y="2724150"/>
          <p14:tracePt t="3477" x="1238250" y="2667000"/>
          <p14:tracePt t="3493" x="1212850" y="2635250"/>
          <p14:tracePt t="3510" x="1181100" y="2597150"/>
          <p14:tracePt t="3526" x="1155700" y="2559050"/>
          <p14:tracePt t="3543" x="1130300" y="2527300"/>
          <p14:tracePt t="3560" x="1111250" y="2489200"/>
          <p14:tracePt t="3576" x="1092200" y="2457450"/>
          <p14:tracePt t="3593" x="1079500" y="2438400"/>
          <p14:tracePt t="3609" x="1073150" y="2432050"/>
          <p14:tracePt t="3704" x="1066800" y="2419350"/>
          <p14:tracePt t="3719" x="1060450" y="2400300"/>
          <p14:tracePt t="3735" x="1054100" y="2381250"/>
          <p14:tracePt t="3747" x="1047750" y="2374900"/>
          <p14:tracePt t="3760" x="1041400" y="2336800"/>
          <p14:tracePt t="3776" x="1028700" y="2305050"/>
          <p14:tracePt t="3793" x="1016000" y="2266950"/>
          <p14:tracePt t="3809" x="1009650" y="2228850"/>
          <p14:tracePt t="3826" x="1003300" y="2190750"/>
          <p14:tracePt t="3843" x="1003300" y="2171700"/>
          <p14:tracePt t="3859" x="996950" y="2152650"/>
          <p14:tracePt t="3876" x="996950" y="2146300"/>
          <p14:tracePt t="3893" x="996950" y="2139950"/>
          <p14:tracePt t="4011" x="990600" y="2139950"/>
          <p14:tracePt t="4049" x="990600" y="2133600"/>
          <p14:tracePt t="4072" x="984250" y="2133600"/>
          <p14:tracePt t="4084" x="984250" y="2127250"/>
          <p14:tracePt t="4713" x="984250" y="2120900"/>
          <p14:tracePt t="4737" x="984250" y="2114550"/>
          <p14:tracePt t="4752" x="984250" y="2108200"/>
          <p14:tracePt t="4765" x="990600" y="2108200"/>
          <p14:tracePt t="5600" x="984250" y="2108200"/>
          <p14:tracePt t="5639" x="977900" y="2108200"/>
          <p14:tracePt t="5653" x="971550" y="2108200"/>
          <p14:tracePt t="5667" x="965200" y="2101850"/>
          <p14:tracePt t="5681" x="965200" y="2095500"/>
          <p14:tracePt t="5693" x="952500" y="2082800"/>
          <p14:tracePt t="5708" x="952500" y="2076450"/>
          <p14:tracePt t="5724" x="933450" y="2063750"/>
          <p14:tracePt t="5741" x="927100" y="2057400"/>
          <p14:tracePt t="5757" x="920750" y="2044700"/>
          <p14:tracePt t="5774" x="908050" y="2038350"/>
          <p14:tracePt t="5791" x="901700" y="2032000"/>
          <p14:tracePt t="5807" x="889000" y="2019300"/>
          <p14:tracePt t="5825" x="869950" y="2006600"/>
          <p14:tracePt t="5841" x="850900" y="1987550"/>
          <p14:tracePt t="5857" x="838200" y="1962150"/>
          <p14:tracePt t="5874" x="831850" y="1949450"/>
          <p14:tracePt t="5891" x="819150" y="1936750"/>
          <p14:tracePt t="5907" x="812800" y="1930400"/>
          <p14:tracePt t="5924" x="800100" y="1917700"/>
          <p14:tracePt t="5941" x="800100" y="1911350"/>
          <p14:tracePt t="5957" x="787400" y="1905000"/>
          <p14:tracePt t="5974" x="774700" y="1892300"/>
          <p14:tracePt t="5991" x="774700" y="1879600"/>
          <p14:tracePt t="6007" x="768350" y="1873250"/>
          <p14:tracePt t="6024" x="762000" y="1873250"/>
          <p14:tracePt t="8715" x="762000" y="1866900"/>
          <p14:tracePt t="8731" x="762000" y="1860550"/>
          <p14:tracePt t="8756" x="762000" y="1854200"/>
          <p14:tracePt t="8766" x="762000" y="1847850"/>
          <p14:tracePt t="8776" x="762000" y="1841500"/>
          <p14:tracePt t="8788" x="768350" y="1835150"/>
          <p14:tracePt t="8805" x="768350" y="1828800"/>
          <p14:tracePt t="8821" x="768350" y="1816100"/>
          <p14:tracePt t="8838" x="768350" y="1809750"/>
          <p14:tracePt t="8855" x="768350" y="1797050"/>
          <p14:tracePt t="8889" x="768350" y="1790700"/>
          <p14:tracePt t="8911" x="768350" y="1784350"/>
          <p14:tracePt t="8936" x="768350" y="1778000"/>
          <p14:tracePt t="8967" x="762000" y="1778000"/>
          <p14:tracePt t="8977" x="762000" y="1771650"/>
          <p14:tracePt t="8988" x="762000" y="1765300"/>
          <p14:tracePt t="9005" x="755650" y="1752600"/>
          <p14:tracePt t="9021" x="755650" y="1746250"/>
          <p14:tracePt t="9038" x="755650" y="1733550"/>
          <p14:tracePt t="9055" x="755650" y="1727200"/>
          <p14:tracePt t="9132" x="755650" y="1720850"/>
          <p14:tracePt t="9147" x="755650" y="1714500"/>
          <p14:tracePt t="9172" x="755650" y="1708150"/>
          <p14:tracePt t="9183" x="755650" y="1701800"/>
          <p14:tracePt t="9217" x="755650" y="1695450"/>
          <p14:tracePt t="9229" x="755650" y="1689100"/>
          <p14:tracePt t="9249" x="755650" y="1682750"/>
          <p14:tracePt t="9382" x="755650" y="1676400"/>
          <p14:tracePt t="9797" x="755650" y="1682750"/>
          <p14:tracePt t="9823" x="762000" y="1682750"/>
          <p14:tracePt t="9835" x="768350" y="1682750"/>
          <p14:tracePt t="9946" x="774700" y="1682750"/>
          <p14:tracePt t="9957" x="781050" y="1682750"/>
          <p14:tracePt t="10143" x="774700" y="1682750"/>
          <p14:tracePt t="10157" x="768350" y="1676400"/>
          <p14:tracePt t="10170" x="762000" y="1676400"/>
          <p14:tracePt t="10188" x="755650" y="1676400"/>
          <p14:tracePt t="10291" x="742950" y="1676400"/>
          <p14:tracePt t="10306" x="717550" y="1670050"/>
          <p14:tracePt t="10317" x="704850" y="1670050"/>
          <p14:tracePt t="10329" x="660400" y="1657350"/>
          <p14:tracePt t="10340" x="635000" y="1651000"/>
          <p14:tracePt t="10354" x="603250" y="1638300"/>
          <p14:tracePt t="10370" x="577850" y="1631950"/>
          <p14:tracePt t="10387" x="571500" y="1625600"/>
          <p14:tracePt t="10404" x="558800" y="1619250"/>
          <p14:tracePt t="10420" x="552450" y="1612900"/>
          <p14:tracePt t="10437" x="546100" y="1600200"/>
          <p14:tracePt t="10453" x="533400" y="1600200"/>
          <p14:tracePt t="10471" x="527050" y="1587500"/>
          <p14:tracePt t="10580" x="527050" y="1581150"/>
          <p14:tracePt t="10591" x="527050" y="1574800"/>
          <p14:tracePt t="10603" x="527050" y="1555750"/>
          <p14:tracePt t="10620" x="539750" y="1536700"/>
          <p14:tracePt t="10637" x="552450" y="1498600"/>
          <p14:tracePt t="10653" x="565150" y="1466850"/>
          <p14:tracePt t="10670" x="577850" y="1435100"/>
          <p14:tracePt t="10687" x="584200" y="1422400"/>
          <p14:tracePt t="10703" x="590550" y="1409700"/>
          <p14:tracePt t="10815" x="596900" y="1422400"/>
          <p14:tracePt t="10827" x="596900" y="1441450"/>
          <p14:tracePt t="10839" x="596900" y="1479550"/>
          <p14:tracePt t="10853" x="596900" y="1524000"/>
          <p14:tracePt t="10870" x="596900" y="1555750"/>
          <p14:tracePt t="10886" x="590550" y="1574800"/>
          <p14:tracePt t="10987" x="584200" y="1574800"/>
          <p14:tracePt t="10998" x="577850" y="1568450"/>
          <p14:tracePt t="11007" x="577850" y="1555750"/>
          <p14:tracePt t="11019" x="577850" y="1530350"/>
          <p14:tracePt t="11036" x="577850" y="1492250"/>
          <p14:tracePt t="11053" x="590550" y="1460500"/>
          <p14:tracePt t="11070" x="603250" y="1422400"/>
          <p14:tracePt t="11086" x="615950" y="1397000"/>
          <p14:tracePt t="11103" x="628650" y="1377950"/>
          <p14:tracePt t="11119" x="641350" y="1365250"/>
          <p14:tracePt t="11136" x="654050" y="1365250"/>
          <p14:tracePt t="11153" x="660400" y="1365250"/>
          <p14:tracePt t="11169" x="666750" y="1371600"/>
          <p14:tracePt t="11186" x="673100" y="1384300"/>
          <p14:tracePt t="11203" x="685800" y="1409700"/>
          <p14:tracePt t="11219" x="692150" y="1435100"/>
          <p14:tracePt t="11236" x="692150" y="1454150"/>
          <p14:tracePt t="11253" x="692150" y="1466850"/>
          <p14:tracePt t="11269" x="685800" y="1473200"/>
          <p14:tracePt t="11286" x="673100" y="1479550"/>
          <p14:tracePt t="11303" x="666750" y="1485900"/>
          <p14:tracePt t="11319" x="647700" y="1485900"/>
          <p14:tracePt t="11336" x="635000" y="1485900"/>
          <p14:tracePt t="11353" x="622300" y="1485900"/>
          <p14:tracePt t="11369" x="615950" y="1485900"/>
          <p14:tracePt t="11386" x="603250" y="1485900"/>
          <p14:tracePt t="11403" x="590550" y="1479550"/>
          <p14:tracePt t="11419" x="584200" y="1473200"/>
          <p14:tracePt t="11436" x="571500" y="1466850"/>
          <p14:tracePt t="11469" x="571500" y="1460500"/>
          <p14:tracePt t="11577" x="590550" y="1454150"/>
          <p14:tracePt t="11588" x="628650" y="1454150"/>
          <p14:tracePt t="11602" x="666750" y="1454150"/>
          <p14:tracePt t="11619" x="755650" y="1454150"/>
          <p14:tracePt t="11636" x="850900" y="1447800"/>
          <p14:tracePt t="11653" x="984250" y="1422400"/>
          <p14:tracePt t="11669" x="1047750" y="1409700"/>
          <p14:tracePt t="11686" x="1092200" y="1397000"/>
          <p14:tracePt t="11702" x="1130300" y="1384300"/>
          <p14:tracePt t="11719" x="1155700" y="1377950"/>
          <p14:tracePt t="11736" x="1174750" y="1371600"/>
          <p14:tracePt t="11752" x="1181100" y="1365250"/>
          <p14:tracePt t="11769" x="1193800" y="1358900"/>
          <p14:tracePt t="11786" x="1206500" y="1358900"/>
          <p14:tracePt t="11802" x="1212850" y="1358900"/>
          <p14:tracePt t="11819" x="1225550" y="1358900"/>
          <p14:tracePt t="11836" x="1244600" y="1352550"/>
          <p14:tracePt t="11852" x="1257300" y="1352550"/>
          <p14:tracePt t="11869" x="1263650" y="1352550"/>
          <p14:tracePt t="11886" x="1270000" y="1352550"/>
          <p14:tracePt t="11902" x="1276350" y="1352550"/>
          <p14:tracePt t="12193" x="1276350" y="1358900"/>
          <p14:tracePt t="12205" x="1270000" y="1365250"/>
          <p14:tracePt t="12218" x="1270000" y="1371600"/>
          <p14:tracePt t="12235" x="1263650" y="1384300"/>
          <p14:tracePt t="12252" x="1257300" y="1390650"/>
          <p14:tracePt t="12269" x="1257300" y="1403350"/>
          <p14:tracePt t="12285" x="1250950" y="1403350"/>
          <p14:tracePt t="12302" x="1244600" y="1403350"/>
          <p14:tracePt t="12697" x="1244600" y="1390650"/>
          <p14:tracePt t="12709" x="1250950" y="1371600"/>
          <p14:tracePt t="12721" x="1250950" y="1365250"/>
          <p14:tracePt t="12735" x="1250950" y="1339850"/>
          <p14:tracePt t="12752" x="1250950" y="1320800"/>
          <p14:tracePt t="12768" x="1250950" y="1308100"/>
          <p14:tracePt t="12785" x="1250950" y="1295400"/>
          <p14:tracePt t="12802" x="1250950" y="1289050"/>
          <p14:tracePt t="12818" x="1250950" y="1282700"/>
          <p14:tracePt t="12853" x="1250950" y="1276350"/>
          <p14:tracePt t="12868" x="1257300" y="1270000"/>
          <p14:tracePt t="12885" x="1263650" y="1257300"/>
          <p14:tracePt t="12901" x="1270000" y="1250950"/>
          <p14:tracePt t="12906" x="1270000" y="1244600"/>
          <p14:tracePt t="12963" x="1276350" y="1244600"/>
          <p14:tracePt t="13017" x="1282700" y="1244600"/>
          <p14:tracePt t="13031" x="1295400" y="1244600"/>
          <p14:tracePt t="13045" x="1301750" y="1250950"/>
          <p14:tracePt t="13059" x="1308100" y="1257300"/>
          <p14:tracePt t="13072" x="1320800" y="1263650"/>
          <p14:tracePt t="13086" x="1320800" y="1270000"/>
          <p14:tracePt t="13102" x="1320800" y="1282700"/>
          <p14:tracePt t="13118" x="1320800" y="1289050"/>
          <p14:tracePt t="13134" x="1320800" y="1301750"/>
          <p14:tracePt t="13151" x="1314450" y="1301750"/>
          <p14:tracePt t="13168" x="1301750" y="1314450"/>
          <p14:tracePt t="13184" x="1295400" y="1314450"/>
          <p14:tracePt t="13201" x="1282700" y="1314450"/>
          <p14:tracePt t="13218" x="1276350" y="1314450"/>
          <p14:tracePt t="13235" x="1263650" y="1308100"/>
          <p14:tracePt t="13251" x="1250950" y="1308100"/>
          <p14:tracePt t="13268" x="1244600" y="1301750"/>
          <p14:tracePt t="13284" x="1238250" y="1301750"/>
          <p14:tracePt t="13301" x="1231900" y="1295400"/>
          <p14:tracePt t="13478" x="1238250" y="1295400"/>
          <p14:tracePt t="13488" x="1244600" y="1301750"/>
          <p14:tracePt t="13501" x="1263650" y="1320800"/>
          <p14:tracePt t="13517" x="1289050" y="1339850"/>
          <p14:tracePt t="13534" x="1308100" y="1352550"/>
          <p14:tracePt t="13551" x="1320800" y="1365250"/>
          <p14:tracePt t="13567" x="1327150" y="1371600"/>
          <p14:tracePt t="13584" x="1333500" y="1377950"/>
          <p14:tracePt t="13829" x="1333500" y="1390650"/>
          <p14:tracePt t="13841" x="1333500" y="1409700"/>
          <p14:tracePt t="13853" x="1346200" y="1447800"/>
          <p14:tracePt t="13867" x="1346200" y="1466850"/>
          <p14:tracePt t="13885" x="1365250" y="1536700"/>
          <p14:tracePt t="13901" x="1377950" y="1593850"/>
          <p14:tracePt t="13917" x="1390650" y="1644650"/>
          <p14:tracePt t="13934" x="1403350" y="1682750"/>
          <p14:tracePt t="13950" x="1416050" y="1727200"/>
          <p14:tracePt t="13967" x="1428750" y="1758950"/>
          <p14:tracePt t="13984" x="1441450" y="1797050"/>
          <p14:tracePt t="14001" x="1447800" y="1835150"/>
          <p14:tracePt t="14017" x="1447800" y="1841500"/>
          <p14:tracePt t="14034" x="1447800" y="1860550"/>
          <p14:tracePt t="14050" x="1447800" y="1866900"/>
          <p14:tracePt t="14127" x="1454150" y="1866900"/>
          <p14:tracePt t="14140" x="1460500" y="1866900"/>
          <p14:tracePt t="14153" x="1466850" y="1860550"/>
          <p14:tracePt t="14167" x="1479550" y="1854200"/>
          <p14:tracePt t="14184" x="1479550" y="1847850"/>
          <p14:tracePt t="14200" x="1479550" y="1835150"/>
          <p14:tracePt t="14217" x="1479550" y="1828800"/>
          <p14:tracePt t="14234" x="1479550" y="1816100"/>
          <p14:tracePt t="14250" x="1479550" y="1803400"/>
          <p14:tracePt t="14267" x="1479550" y="1784350"/>
          <p14:tracePt t="14283" x="1466850" y="1739900"/>
          <p14:tracePt t="14300" x="1454150" y="1708150"/>
          <p14:tracePt t="14317" x="1441450" y="1670050"/>
          <p14:tracePt t="14333" x="1428750" y="1631950"/>
          <p14:tracePt t="14350" x="1416050" y="1593850"/>
          <p14:tracePt t="14367" x="1416050" y="1574800"/>
          <p14:tracePt t="14383" x="1409700" y="1568450"/>
          <p14:tracePt t="14400" x="1409700" y="1562100"/>
          <p14:tracePt t="14441" x="1416050" y="1562100"/>
          <p14:tracePt t="14455" x="1416050" y="1549400"/>
          <p14:tracePt t="14466" x="1422400" y="1543050"/>
          <p14:tracePt t="14488" x="1435100" y="1536700"/>
          <p14:tracePt t="14500" x="1441450" y="1530350"/>
          <p14:tracePt t="14516" x="1441450" y="1524000"/>
          <p14:tracePt t="14533" x="1454150" y="1517650"/>
          <p14:tracePt t="14550" x="1473200" y="1492250"/>
          <p14:tracePt t="14566" x="1492250" y="1485900"/>
          <p14:tracePt t="14583" x="1511300" y="1473200"/>
          <p14:tracePt t="14600" x="1530350" y="1466850"/>
          <p14:tracePt t="14616" x="1543050" y="1454150"/>
          <p14:tracePt t="14633" x="1555750" y="1447800"/>
          <p14:tracePt t="14650" x="1568450" y="1435100"/>
          <p14:tracePt t="14667" x="1612900" y="1416050"/>
          <p14:tracePt t="14683" x="1651000" y="1409700"/>
          <p14:tracePt t="14700" x="1657350" y="1397000"/>
          <p14:tracePt t="14716" x="1663700" y="1390650"/>
          <p14:tracePt t="14762" x="1663700" y="1384300"/>
          <p14:tracePt t="14777" x="1663700" y="1377950"/>
          <p14:tracePt t="14966" x="1657350" y="1377950"/>
          <p14:tracePt t="14989" x="1651000" y="1377950"/>
          <p14:tracePt t="15005" x="1631950" y="1377950"/>
          <p14:tracePt t="15016" x="1606550" y="1371600"/>
          <p14:tracePt t="15033" x="1549400" y="1358900"/>
          <p14:tracePt t="15050" x="1498600" y="1346200"/>
          <p14:tracePt t="15066" x="1441450" y="1333500"/>
          <p14:tracePt t="15083" x="1403350" y="1327150"/>
          <p14:tracePt t="15099" x="1377950" y="1320800"/>
          <p14:tracePt t="15116" x="1358900" y="1320800"/>
          <p14:tracePt t="15133" x="1327150" y="1320800"/>
          <p14:tracePt t="15149" x="1308100" y="1320800"/>
          <p14:tracePt t="15166" x="1289050" y="1320800"/>
          <p14:tracePt t="15183" x="1276350" y="1320800"/>
          <p14:tracePt t="15199" x="1263650" y="1320800"/>
          <p14:tracePt t="15216" x="1250950" y="1320800"/>
          <p14:tracePt t="15233" x="1244600" y="1320800"/>
          <p14:tracePt t="15249" x="1238250" y="1320800"/>
          <p14:tracePt t="15266" x="1231900" y="1320800"/>
          <p14:tracePt t="15310" x="1231900" y="1314450"/>
          <p14:tracePt t="15349" x="1231900" y="1308100"/>
          <p14:tracePt t="15387" x="1231900" y="1301750"/>
          <p14:tracePt t="15412" x="1231900" y="1295400"/>
          <p14:tracePt t="15427" x="1231900" y="1289050"/>
          <p14:tracePt t="15451" x="1238250" y="1282700"/>
          <p14:tracePt t="15491" x="1244600" y="1282700"/>
          <p14:tracePt t="15503" x="1250950" y="1282700"/>
          <p14:tracePt t="15516" x="1257300" y="1282700"/>
          <p14:tracePt t="15533" x="1270000" y="1282700"/>
          <p14:tracePt t="15549" x="1289050" y="1289050"/>
          <p14:tracePt t="15566" x="1320800" y="1295400"/>
          <p14:tracePt t="15583" x="1371600" y="1314450"/>
          <p14:tracePt t="15599" x="1390650" y="1327150"/>
          <p14:tracePt t="15616" x="1403350" y="1333500"/>
          <p14:tracePt t="15632" x="1416050" y="1346200"/>
          <p14:tracePt t="15649" x="1422400" y="1352550"/>
          <p14:tracePt t="15666" x="1435100" y="1365250"/>
          <p14:tracePt t="15682" x="1441450" y="1371600"/>
          <p14:tracePt t="15699" x="1447800" y="1377950"/>
          <p14:tracePt t="15716" x="1460500" y="1384300"/>
          <p14:tracePt t="15732" x="1466850" y="1390650"/>
          <p14:tracePt t="15749" x="1473200" y="1390650"/>
          <p14:tracePt t="15929" x="1473200" y="1397000"/>
          <p14:tracePt t="15953" x="1479550" y="1403350"/>
          <p14:tracePt t="15967" x="1479550" y="1409700"/>
          <p14:tracePt t="15978" x="1492250" y="1416050"/>
          <p14:tracePt t="15987" x="1498600" y="1422400"/>
          <p14:tracePt t="15998" x="1504950" y="1428750"/>
          <p14:tracePt t="16015" x="1517650" y="1435100"/>
          <p14:tracePt t="16032" x="1517650" y="1441450"/>
          <p14:tracePt t="16048" x="1530350" y="1441450"/>
          <p14:tracePt t="16065" x="1549400" y="1447800"/>
          <p14:tracePt t="16082" x="1581150" y="1460500"/>
          <p14:tracePt t="16099" x="1619250" y="1473200"/>
          <p14:tracePt t="16115" x="1651000" y="1479550"/>
          <p14:tracePt t="16132" x="1701800" y="1492250"/>
          <p14:tracePt t="16148" x="1720850" y="1498600"/>
          <p14:tracePt t="16165" x="1727200" y="1498600"/>
          <p14:tracePt t="16182" x="1739900" y="1504950"/>
          <p14:tracePt t="16198" x="1746250" y="1511300"/>
          <p14:tracePt t="16215" x="1758950" y="1511300"/>
          <p14:tracePt t="16232" x="1771650" y="1524000"/>
          <p14:tracePt t="16248" x="1778000" y="1530350"/>
          <p14:tracePt t="16265" x="1784350" y="1530350"/>
          <p14:tracePt t="16619" x="1790700" y="1530350"/>
          <p14:tracePt t="16642" x="1797050" y="1530350"/>
          <p14:tracePt t="16654" x="1803400" y="1530350"/>
          <p14:tracePt t="16668" x="1809750" y="1530350"/>
          <p14:tracePt t="16681" x="1822450" y="1530350"/>
          <p14:tracePt t="16698" x="1828800" y="1517650"/>
          <p14:tracePt t="16715" x="1835150" y="1511300"/>
          <p14:tracePt t="16731" x="1847850" y="1504950"/>
          <p14:tracePt t="16748" x="1854200" y="1492250"/>
          <p14:tracePt t="16765" x="1860550" y="1485900"/>
          <p14:tracePt t="16781" x="1866900" y="1479550"/>
          <p14:tracePt t="16798" x="1873250" y="1473200"/>
          <p14:tracePt t="16815" x="1879600" y="1473200"/>
          <p14:tracePt t="16848" x="1879600" y="1466850"/>
          <p14:tracePt t="16865" x="1885950" y="1466850"/>
          <p14:tracePt t="16881" x="1892300" y="1466850"/>
          <p14:tracePt t="16898" x="1898650" y="1460500"/>
          <p14:tracePt t="16963" x="1905000" y="1460500"/>
          <p14:tracePt t="16979" x="1911350" y="1460500"/>
          <p14:tracePt t="17001" x="1917700" y="1466850"/>
          <p14:tracePt t="17013" x="1924050" y="1466850"/>
          <p14:tracePt t="17025" x="1930400" y="1473200"/>
          <p14:tracePt t="17036" x="1930400" y="1479550"/>
          <p14:tracePt t="17049" x="1936750" y="1485900"/>
          <p14:tracePt t="17064" x="1943100" y="1492250"/>
          <p14:tracePt t="17081" x="1943100" y="1498600"/>
          <p14:tracePt t="17111" x="1949450" y="1498600"/>
          <p14:tracePt t="17283" x="1949450" y="1504950"/>
          <p14:tracePt t="17299" x="1943100" y="1504950"/>
          <p14:tracePt t="17315" x="1936750" y="1511300"/>
          <p14:tracePt t="17345" x="1930400" y="1511300"/>
          <p14:tracePt t="17361" x="1924050" y="1511300"/>
          <p14:tracePt t="17385" x="1917700" y="1511300"/>
          <p14:tracePt t="17417" x="1911350" y="1511300"/>
          <p14:tracePt t="17429" x="1905000" y="1511300"/>
          <p14:tracePt t="17440" x="1898650" y="1511300"/>
          <p14:tracePt t="17451" x="1892300" y="1511300"/>
          <p14:tracePt t="17465" x="1885950" y="1511300"/>
          <p14:tracePt t="17481" x="1873250" y="1511300"/>
          <p14:tracePt t="17514" x="1866900" y="1511300"/>
          <p14:tracePt t="17603" x="1866900" y="1517650"/>
          <p14:tracePt t="17610" x="1866900" y="1524000"/>
          <p14:tracePt t="17619" x="1866900" y="1530350"/>
          <p14:tracePt t="17630" x="1873250" y="1530350"/>
          <p14:tracePt t="17647" x="1885950" y="1543050"/>
          <p14:tracePt t="17664" x="1924050" y="1562100"/>
          <p14:tracePt t="17680" x="1955800" y="1568450"/>
          <p14:tracePt t="17697" x="2019300" y="1593850"/>
          <p14:tracePt t="17714" x="2032000" y="1606550"/>
          <p14:tracePt t="17731" x="2038350" y="1606550"/>
          <p14:tracePt t="18269" x="2038350" y="1612900"/>
          <p14:tracePt t="18281" x="2032000" y="1619250"/>
          <p14:tracePt t="18297" x="2019300" y="1625600"/>
          <p14:tracePt t="18313" x="2012950" y="1638300"/>
          <p14:tracePt t="18330" x="2006600" y="1644650"/>
          <p14:tracePt t="18347" x="2000250" y="1657350"/>
          <p14:tracePt t="18363" x="2000250" y="1670050"/>
          <p14:tracePt t="18380" x="2000250" y="1676400"/>
          <p14:tracePt t="18396" x="2000250" y="1682750"/>
          <p14:tracePt t="18443" x="2006600" y="1682750"/>
          <p14:tracePt t="18454" x="2019300" y="1682750"/>
          <p14:tracePt t="18466" x="2032000" y="1676400"/>
          <p14:tracePt t="18480" x="2038350" y="1676400"/>
          <p14:tracePt t="18497" x="2051050" y="1657350"/>
          <p14:tracePt t="18530" x="2051050" y="1651000"/>
          <p14:tracePt t="18546" x="2051050" y="1644650"/>
          <p14:tracePt t="18630" x="2044700" y="1651000"/>
          <p14:tracePt t="18645" x="2038350" y="1657350"/>
          <p14:tracePt t="18657" x="2032000" y="1663700"/>
          <p14:tracePt t="18668" x="2025650" y="1670050"/>
          <p14:tracePt t="18679" x="2012950" y="1676400"/>
          <p14:tracePt t="18696" x="1993900" y="1689100"/>
          <p14:tracePt t="18713" x="1968500" y="1701800"/>
          <p14:tracePt t="18730" x="1936750" y="1739900"/>
          <p14:tracePt t="18747" x="1898650" y="1803400"/>
          <p14:tracePt t="18763" x="1873250" y="1835150"/>
          <p14:tracePt t="18780" x="1854200" y="1866900"/>
          <p14:tracePt t="18796" x="1847850" y="1879600"/>
          <p14:tracePt t="18813" x="1841500" y="1892300"/>
          <p14:tracePt t="18830" x="1835150" y="1898650"/>
          <p14:tracePt t="18846" x="1835150" y="1905000"/>
          <p14:tracePt t="18863" x="1822450" y="1917700"/>
          <p14:tracePt t="18879" x="1816100" y="1924050"/>
          <p14:tracePt t="18896" x="1803400" y="1930400"/>
          <p14:tracePt t="18913" x="1790700" y="1930400"/>
          <p14:tracePt t="18930" x="1784350" y="1936750"/>
          <p14:tracePt t="18946" x="1771650" y="1936750"/>
          <p14:tracePt t="18963" x="1765300" y="1936750"/>
          <p14:tracePt t="18979" x="1758950" y="1936750"/>
          <p14:tracePt t="18996" x="1752600" y="1943100"/>
          <p14:tracePt t="19013" x="1739900" y="1943100"/>
          <p14:tracePt t="19029" x="1733550" y="1949450"/>
          <p14:tracePt t="19046" x="1727200" y="1955800"/>
          <p14:tracePt t="19062" x="1714500" y="1955800"/>
          <p14:tracePt t="19079" x="1701800" y="1968500"/>
          <p14:tracePt t="19096" x="1689100" y="1974850"/>
          <p14:tracePt t="19113" x="1676400" y="1981200"/>
          <p14:tracePt t="19130" x="1663700" y="1987550"/>
          <p14:tracePt t="19147" x="1651000" y="2006600"/>
          <p14:tracePt t="19163" x="1638300" y="2012950"/>
          <p14:tracePt t="19179" x="1631950" y="2019300"/>
          <p14:tracePt t="19196" x="1625600" y="2025650"/>
          <p14:tracePt t="19212" x="1625600" y="2032000"/>
          <p14:tracePt t="19229" x="1619250" y="2038350"/>
          <p14:tracePt t="19246" x="1612900" y="2044700"/>
          <p14:tracePt t="19641" x="1612900" y="2032000"/>
          <p14:tracePt t="19655" x="1612900" y="2006600"/>
          <p14:tracePt t="19668" x="1612900" y="1987550"/>
          <p14:tracePt t="19679" x="1619250" y="1936750"/>
          <p14:tracePt t="19695" x="1619250" y="1860550"/>
          <p14:tracePt t="19712" x="1619250" y="1752600"/>
          <p14:tracePt t="19729" x="1606550" y="1638300"/>
          <p14:tracePt t="19745" x="1593850" y="1536700"/>
          <p14:tracePt t="19762" x="1562100" y="1454150"/>
          <p14:tracePt t="19779" x="1543050" y="1365250"/>
          <p14:tracePt t="19795" x="1524000" y="1301750"/>
          <p14:tracePt t="19812" x="1504950" y="1244600"/>
          <p14:tracePt t="19829" x="1498600" y="1231900"/>
          <p14:tracePt t="19845" x="1492250" y="1212850"/>
          <p14:tracePt t="19862" x="1485900" y="1206500"/>
          <p14:tracePt t="19878" x="1485900" y="1200150"/>
          <p14:tracePt t="19895" x="1485900" y="1193800"/>
          <p14:tracePt t="19929" x="1479550" y="1181100"/>
          <p14:tracePt t="19945" x="1473200" y="1174750"/>
          <p14:tracePt t="19962" x="1473200" y="1162050"/>
          <p14:tracePt t="19995" x="1466850" y="1155700"/>
          <p14:tracePt t="20329" x="1466850" y="1162050"/>
          <p14:tracePt t="20346" x="1466850" y="1174750"/>
          <p14:tracePt t="20360" x="1473200" y="1181100"/>
          <p14:tracePt t="20375" x="1485900" y="1219200"/>
          <p14:tracePt t="20388" x="1498600" y="1257300"/>
          <p14:tracePt t="20402" x="1511300" y="1295400"/>
          <p14:tracePt t="20419" x="1524000" y="1327150"/>
          <p14:tracePt t="20432" x="1524000" y="1358900"/>
          <p14:tracePt t="20445" x="1530350" y="1358900"/>
          <p14:tracePt t="20461" x="1530350" y="1371600"/>
          <p14:tracePt t="20478" x="1530350" y="1384300"/>
          <p14:tracePt t="20495" x="1530350" y="1390650"/>
          <p14:tracePt t="20528" x="1530350" y="1397000"/>
          <p14:tracePt t="20545" x="1524000" y="1397000"/>
          <p14:tracePt t="20561" x="1517650" y="1403350"/>
          <p14:tracePt t="20578" x="1511300" y="1409700"/>
          <p14:tracePt t="20595" x="1504950" y="1416050"/>
          <p14:tracePt t="20628" x="1504950" y="1422400"/>
          <p14:tracePt t="20667" x="1498600" y="1422400"/>
          <p14:tracePt t="20748" x="1492250" y="1422400"/>
          <p14:tracePt t="20762" x="1485900" y="1422400"/>
          <p14:tracePt t="20777" x="1485900" y="1416050"/>
          <p14:tracePt t="20788" x="1479550" y="1416050"/>
          <p14:tracePt t="20799" x="1473200" y="1416050"/>
          <p14:tracePt t="20811" x="1473200" y="1409700"/>
          <p14:tracePt t="20828" x="1460500" y="1403350"/>
          <p14:tracePt t="20844" x="1454150" y="1397000"/>
          <p14:tracePt t="20861" x="1441450" y="1384300"/>
          <p14:tracePt t="20878" x="1435100" y="1377950"/>
          <p14:tracePt t="20894" x="1422400" y="1365250"/>
          <p14:tracePt t="20928" x="1416050" y="1365250"/>
          <p14:tracePt t="20944" x="1409700" y="1352550"/>
          <p14:tracePt t="20980" x="1403350" y="1346200"/>
          <p14:tracePt t="20994" x="1397000" y="1346200"/>
          <p14:tracePt t="21065" x="1390650" y="1339850"/>
          <p14:tracePt t="21081" x="1390650" y="1333500"/>
          <p14:tracePt t="21097" x="1384300" y="1333500"/>
          <p14:tracePt t="21145" x="1384300" y="1327150"/>
          <p14:tracePt t="21505" x="1384300" y="1333500"/>
          <p14:tracePt t="21517" x="1390650" y="1339850"/>
          <p14:tracePt t="21530" x="1390650" y="1371600"/>
          <p14:tracePt t="21544" x="1403350" y="1416050"/>
          <p14:tracePt t="21561" x="1416050" y="1466850"/>
          <p14:tracePt t="21577" x="1422400" y="1504950"/>
          <p14:tracePt t="21594" x="1435100" y="1543050"/>
          <p14:tracePt t="21610" x="1435100" y="1574800"/>
          <p14:tracePt t="21627" x="1441450" y="1606550"/>
          <p14:tracePt t="21644" x="1447800" y="1644650"/>
          <p14:tracePt t="21660" x="1447800" y="1682750"/>
          <p14:tracePt t="21677" x="1447800" y="1695450"/>
          <p14:tracePt t="21694" x="1441450" y="1708150"/>
          <p14:tracePt t="22405" x="1435100" y="1708150"/>
          <p14:tracePt t="22417" x="1428750" y="1708150"/>
          <p14:tracePt t="22429" x="1422400" y="1701800"/>
          <p14:tracePt t="22443" x="1416050" y="1695450"/>
          <p14:tracePt t="22569" x="1409700" y="1695450"/>
          <p14:tracePt t="22610" x="1397000" y="1701800"/>
          <p14:tracePt t="22621" x="1390650" y="1708150"/>
          <p14:tracePt t="22632" x="1365250" y="1714500"/>
          <p14:tracePt t="22643" x="1352550" y="1720850"/>
          <p14:tracePt t="22660" x="1327150" y="1733550"/>
          <p14:tracePt t="22676" x="1308100" y="1746250"/>
          <p14:tracePt t="22693" x="1282700" y="1746250"/>
          <p14:tracePt t="22709" x="1276350" y="1752600"/>
          <p14:tracePt t="22726" x="1263650" y="1758950"/>
          <p14:tracePt t="22743" x="1250950" y="1758950"/>
          <p14:tracePt t="22759" x="1244600" y="1765300"/>
          <p14:tracePt t="22776" x="1231900" y="1765300"/>
          <p14:tracePt t="22792" x="1231900" y="1771650"/>
          <p14:tracePt t="22809" x="1225550" y="1778000"/>
          <p14:tracePt t="23073" x="1250950" y="1784350"/>
          <p14:tracePt t="23085" x="1263650" y="1784350"/>
          <p14:tracePt t="23097" x="1314450" y="1797050"/>
          <p14:tracePt t="23109" x="1339850" y="1797050"/>
          <p14:tracePt t="23126" x="1358900" y="1797050"/>
          <p14:tracePt t="23479" x="1358900" y="1816100"/>
          <p14:tracePt t="23491" x="1352550" y="1835150"/>
          <p14:tracePt t="23509" x="1327150" y="1885950"/>
          <p14:tracePt t="23526" x="1314450" y="1917700"/>
          <p14:tracePt t="23542" x="1301750" y="1955800"/>
          <p14:tracePt t="23559" x="1289050" y="1981200"/>
          <p14:tracePt t="23575" x="1276350" y="2000250"/>
          <p14:tracePt t="23592" x="1276350" y="2006600"/>
          <p14:tracePt t="23609" x="1276350" y="2012950"/>
          <p14:tracePt t="24707" x="1276350" y="2019300"/>
          <p14:tracePt t="24723" x="1276350" y="2025650"/>
          <p14:tracePt t="24739" x="1282700" y="2032000"/>
          <p14:tracePt t="24755" x="1289050" y="2038350"/>
          <p14:tracePt t="24768" x="1301750" y="2051050"/>
          <p14:tracePt t="24795" x="1314450" y="2063750"/>
          <p14:tracePt t="24824" x="1327150" y="2082800"/>
          <p14:tracePt t="24841" x="1333500" y="2082800"/>
          <p14:tracePt t="24857" x="1339850" y="2095500"/>
          <p14:tracePt t="24875" x="1346200" y="2101850"/>
          <p14:tracePt t="24891" x="1352550" y="2108200"/>
          <p14:tracePt t="24908" x="1358900" y="2114550"/>
          <p14:tracePt t="24911" x="1365250" y="2114550"/>
          <p14:tracePt t="24924" x="1365250" y="2120900"/>
          <p14:tracePt t="24941" x="1377950" y="2127250"/>
          <p14:tracePt t="24958" x="1403350" y="2146300"/>
          <p14:tracePt t="24974" x="1428750" y="2159000"/>
          <p14:tracePt t="24991" x="1447800" y="2171700"/>
          <p14:tracePt t="25007" x="1460500" y="2178050"/>
          <p14:tracePt t="25024" x="1466850" y="2184400"/>
          <p14:tracePt t="25041" x="1466850" y="2190750"/>
          <p14:tracePt t="25057" x="1466850" y="2197100"/>
          <p14:tracePt t="25074" x="1473200" y="2209800"/>
          <p14:tracePt t="25091" x="1479550" y="2228850"/>
          <p14:tracePt t="25107" x="1479550" y="2235200"/>
          <p14:tracePt t="25124" x="1479550" y="2260600"/>
          <p14:tracePt t="25141" x="1473200" y="2279650"/>
          <p14:tracePt t="25157" x="1466850" y="2292350"/>
          <p14:tracePt t="25174" x="1454150" y="2298700"/>
          <p14:tracePt t="25191" x="1454150" y="2305050"/>
          <p14:tracePt t="25207" x="1447800" y="2311400"/>
          <p14:tracePt t="25231" x="1447800" y="2317750"/>
          <p14:tracePt t="25333" x="1441450" y="2317750"/>
          <p14:tracePt t="25607" x="1441450" y="2311400"/>
          <p14:tracePt t="25615" x="1441450" y="2305050"/>
          <p14:tracePt t="25631" x="1441450" y="2292350"/>
          <p14:tracePt t="25644" x="1447800" y="2286000"/>
          <p14:tracePt t="25657" x="1454150" y="2266950"/>
          <p14:tracePt t="25674" x="1466850" y="2254250"/>
          <p14:tracePt t="25690" x="1473200" y="2235200"/>
          <p14:tracePt t="25707" x="1485900" y="2228850"/>
          <p14:tracePt t="25724" x="1492250" y="2222500"/>
          <p14:tracePt t="25759" x="1498600" y="2216150"/>
          <p14:tracePt t="25774" x="1504950" y="2209800"/>
          <p14:tracePt t="25790" x="1524000" y="2209800"/>
          <p14:tracePt t="25807" x="1543050" y="2209800"/>
          <p14:tracePt t="25823" x="1568450" y="2209800"/>
          <p14:tracePt t="25840" x="1593850" y="2209800"/>
          <p14:tracePt t="25857" x="1619250" y="2209800"/>
          <p14:tracePt t="25874" x="1682750" y="2209800"/>
          <p14:tracePt t="25890" x="1727200" y="2222500"/>
          <p14:tracePt t="25907" x="1778000" y="2235200"/>
          <p14:tracePt t="25923" x="1816100" y="2247900"/>
          <p14:tracePt t="25940" x="1847850" y="2260600"/>
          <p14:tracePt t="25957" x="1873250" y="2260600"/>
          <p14:tracePt t="25973" x="1898650" y="2260600"/>
          <p14:tracePt t="25991" x="1917700" y="2260600"/>
          <p14:tracePt t="26007" x="1930400" y="2260600"/>
          <p14:tracePt t="26023" x="1936750" y="2260600"/>
          <p14:tracePt t="26040" x="1949450" y="2260600"/>
          <p14:tracePt t="26056" x="1968500" y="2266950"/>
          <p14:tracePt t="26073" x="2000250" y="2266950"/>
          <p14:tracePt t="26090" x="2012950" y="2266950"/>
          <p14:tracePt t="26107" x="2019300" y="2266950"/>
          <p14:tracePt t="26123" x="2032000" y="2266950"/>
          <p14:tracePt t="26140" x="2038350" y="2266950"/>
          <p14:tracePt t="26156" x="2051050" y="2260600"/>
          <p14:tracePt t="26173" x="2063750" y="2254250"/>
          <p14:tracePt t="26190" x="2070100" y="2247900"/>
          <p14:tracePt t="26207" x="2082800" y="2241550"/>
          <p14:tracePt t="26223" x="2089150" y="2228850"/>
          <p14:tracePt t="26239" x="2101850" y="2222500"/>
          <p14:tracePt t="26256" x="2108200" y="2216150"/>
          <p14:tracePt t="26273" x="2114550" y="2209800"/>
          <p14:tracePt t="26437" x="2114550" y="2203450"/>
          <p14:tracePt t="26445" x="2120900" y="2197100"/>
          <p14:tracePt t="26456" x="2127250" y="2197100"/>
          <p14:tracePt t="26473" x="2133600" y="2184400"/>
          <p14:tracePt t="26490" x="2133600" y="2178050"/>
          <p14:tracePt t="26506" x="2133600" y="2165350"/>
          <p14:tracePt t="26523" x="2133600" y="2159000"/>
          <p14:tracePt t="26540" x="2139950" y="2152650"/>
          <p14:tracePt t="26556" x="2139950" y="2146300"/>
          <p14:tracePt t="26573" x="2139950" y="2139950"/>
          <p14:tracePt t="26589" x="2139950" y="2133600"/>
          <p14:tracePt t="26606" x="2139950" y="2120900"/>
          <p14:tracePt t="26623" x="2139950" y="2114550"/>
          <p14:tracePt t="26656" x="2139950" y="2101850"/>
          <p14:tracePt t="26690" x="2139950" y="2095500"/>
          <p14:tracePt t="26706" x="2139950" y="2089150"/>
          <p14:tracePt t="26722" x="2139950" y="2082800"/>
          <p14:tracePt t="26813" x="2139950" y="2076450"/>
          <p14:tracePt t="26827" x="2139950" y="2070100"/>
          <p14:tracePt t="26845" x="2139950" y="2063750"/>
          <p14:tracePt t="26861" x="2146300" y="2057400"/>
          <p14:tracePt t="26873" x="2146300" y="2051050"/>
          <p14:tracePt t="26889" x="2146300" y="2044700"/>
          <p14:tracePt t="26906" x="2146300" y="2038350"/>
          <p14:tracePt t="26923" x="2146300" y="2025650"/>
          <p14:tracePt t="27120" x="2152650" y="2025650"/>
          <p14:tracePt t="27135" x="2171700" y="2019300"/>
          <p14:tracePt t="27150" x="2184400" y="2012950"/>
          <p14:tracePt t="27163" x="2216150" y="2000250"/>
          <p14:tracePt t="27177" x="2241550" y="1981200"/>
          <p14:tracePt t="27190" x="2266950" y="1962150"/>
          <p14:tracePt t="27205" x="2279650" y="1943100"/>
          <p14:tracePt t="27222" x="2305050" y="1917700"/>
          <p14:tracePt t="27239" x="2324100" y="1892300"/>
          <p14:tracePt t="27256" x="2349500" y="1854200"/>
          <p14:tracePt t="27272" x="2387600" y="1816100"/>
          <p14:tracePt t="27289" x="2413000" y="1803400"/>
          <p14:tracePt t="27305" x="2419350" y="1790700"/>
          <p14:tracePt t="27323" x="2432050" y="1784350"/>
          <p14:tracePt t="27339" x="2438400" y="1784350"/>
          <p14:tracePt t="27355" x="2444750" y="1784350"/>
          <p14:tracePt t="27372" x="2444750" y="1778000"/>
          <p14:tracePt t="27389" x="2451100" y="1778000"/>
          <p14:tracePt t="27405" x="2463800" y="1771650"/>
          <p14:tracePt t="27409" x="2463800" y="1765300"/>
          <p14:tracePt t="27422" x="2476500" y="1758950"/>
          <p14:tracePt t="27439" x="2489200" y="1746250"/>
          <p14:tracePt t="27455" x="2495550" y="1739900"/>
          <p14:tracePt t="27472" x="2501900" y="1739900"/>
          <p14:tracePt t="27488" x="2508250" y="1739900"/>
          <p14:tracePt t="27635" x="2514600" y="1733550"/>
          <p14:tracePt t="27652" x="2514600" y="1727200"/>
          <p14:tracePt t="27667" x="2520950" y="1720850"/>
          <p14:tracePt t="27679" x="2520950" y="1714500"/>
          <p14:tracePt t="27691" x="2520950" y="1708150"/>
          <p14:tracePt t="27705" x="2520950" y="1701800"/>
          <p14:tracePt t="27722" x="2514600" y="1682750"/>
          <p14:tracePt t="27738" x="2508250" y="1670050"/>
          <p14:tracePt t="27755" x="2501900" y="1657350"/>
          <p14:tracePt t="27772" x="2495550" y="1657350"/>
          <p14:tracePt t="27788" x="2489200" y="1651000"/>
          <p14:tracePt t="27805" x="2482850" y="1644650"/>
          <p14:tracePt t="28372" x="2476500" y="1644650"/>
          <p14:tracePt t="28383" x="2463800" y="1631950"/>
          <p14:tracePt t="28394" x="2444750" y="1625600"/>
          <p14:tracePt t="28405" x="2393950" y="1600200"/>
          <p14:tracePt t="28421" x="2343150" y="1581150"/>
          <p14:tracePt t="28438" x="2298700" y="1568450"/>
          <p14:tracePt t="28454" x="2279650" y="1562100"/>
          <p14:tracePt t="28471" x="2266950" y="1555750"/>
          <p14:tracePt t="28488" x="2260600" y="1549400"/>
          <p14:tracePt t="28504" x="2260600" y="1543050"/>
          <p14:tracePt t="28521" x="2254250" y="1536700"/>
          <p14:tracePt t="28538" x="2247900" y="1524000"/>
          <p14:tracePt t="28554" x="2241550" y="1517650"/>
          <p14:tracePt t="28571" x="2235200" y="1511300"/>
          <p14:tracePt t="28588" x="2228850" y="1498600"/>
          <p14:tracePt t="28604" x="2228850" y="1492250"/>
          <p14:tracePt t="28621" x="2216150" y="1473200"/>
          <p14:tracePt t="28638" x="2209800" y="1447800"/>
          <p14:tracePt t="28654" x="2190750" y="1397000"/>
          <p14:tracePt t="28671" x="2171700" y="1358900"/>
          <p14:tracePt t="28688" x="2146300" y="1327150"/>
          <p14:tracePt t="28704" x="2127250" y="1289050"/>
          <p14:tracePt t="28721" x="2101850" y="1263650"/>
          <p14:tracePt t="28737" x="2070100" y="1244600"/>
          <p14:tracePt t="28754" x="2006600" y="1193800"/>
          <p14:tracePt t="28771" x="1943100" y="1149350"/>
          <p14:tracePt t="28787" x="1866900" y="1104900"/>
          <p14:tracePt t="28804" x="1784350" y="1066800"/>
          <p14:tracePt t="28821" x="1733550" y="1041400"/>
          <p14:tracePt t="28837" x="1695450" y="1028700"/>
          <p14:tracePt t="28854" x="1651000" y="1016000"/>
          <p14:tracePt t="28871" x="1625600" y="1003300"/>
          <p14:tracePt t="28887" x="1593850" y="996950"/>
          <p14:tracePt t="28904" x="1562100" y="977900"/>
          <p14:tracePt t="28921" x="1543050" y="971550"/>
          <p14:tracePt t="28937" x="1517650" y="971550"/>
          <p14:tracePt t="28954" x="1479550" y="971550"/>
          <p14:tracePt t="28971" x="1447800" y="984250"/>
          <p14:tracePt t="28987" x="1409700" y="996950"/>
          <p14:tracePt t="29004" x="1384300" y="1016000"/>
          <p14:tracePt t="29021" x="1333500" y="1047750"/>
          <p14:tracePt t="29037" x="1308100" y="1079500"/>
          <p14:tracePt t="29054" x="1276350" y="1117600"/>
          <p14:tracePt t="29070" x="1257300" y="1149350"/>
          <p14:tracePt t="29087" x="1238250" y="1187450"/>
          <p14:tracePt t="29104" x="1225550" y="1225550"/>
          <p14:tracePt t="29120" x="1212850" y="1276350"/>
          <p14:tracePt t="29137" x="1193800" y="1339850"/>
          <p14:tracePt t="29154" x="1181100" y="1397000"/>
          <p14:tracePt t="29170" x="1168400" y="1479550"/>
          <p14:tracePt t="29187" x="1168400" y="1517650"/>
          <p14:tracePt t="29204" x="1181100" y="1562100"/>
          <p14:tracePt t="29220" x="1193800" y="1587500"/>
          <p14:tracePt t="29237" x="1200150" y="1612900"/>
          <p14:tracePt t="29254" x="1212850" y="1631950"/>
          <p14:tracePt t="29270" x="1225550" y="1644650"/>
          <p14:tracePt t="29287" x="1238250" y="1670050"/>
          <p14:tracePt t="29304" x="1276350" y="1701800"/>
          <p14:tracePt t="29320" x="1282700" y="1720850"/>
          <p14:tracePt t="29337" x="1289050" y="1727200"/>
          <p14:tracePt t="29353" x="1295400" y="1739900"/>
          <p14:tracePt t="29370" x="1308100" y="1746250"/>
          <p14:tracePt t="29387" x="1314450" y="1752600"/>
          <p14:tracePt t="29404" x="1346200" y="1765300"/>
          <p14:tracePt t="29407" x="1365250" y="1771650"/>
          <p14:tracePt t="29420" x="1397000" y="1784350"/>
          <p14:tracePt t="29437" x="1435100" y="1790700"/>
          <p14:tracePt t="29454" x="1441450" y="1790700"/>
          <p14:tracePt t="29681" x="1447800" y="1790700"/>
          <p14:tracePt t="29696" x="1454150" y="1790700"/>
          <p14:tracePt t="29728" x="1454150" y="1784350"/>
          <p14:tracePt t="29740" x="1460500" y="1784350"/>
          <p14:tracePt t="29798" x="1460500" y="1778000"/>
          <p14:tracePt t="29813" x="1460500" y="1771650"/>
          <p14:tracePt t="30010" x="1466850" y="1778000"/>
          <p14:tracePt t="30022" x="1473200" y="1778000"/>
          <p14:tracePt t="30041" x="1479550" y="1778000"/>
          <p14:tracePt t="30053" x="1485900" y="1778000"/>
          <p14:tracePt t="30070" x="1504950" y="1784350"/>
          <p14:tracePt t="30087" x="1524000" y="1784350"/>
          <p14:tracePt t="30103" x="1530350" y="1790700"/>
          <p14:tracePt t="30190" x="1536700" y="1790700"/>
          <p14:tracePt t="30205" x="1543050" y="1790700"/>
          <p14:tracePt t="30219" x="1549400" y="1790700"/>
          <p14:tracePt t="30231" x="1555750" y="1790700"/>
          <p14:tracePt t="30243" x="1568450" y="1790700"/>
          <p14:tracePt t="30255" x="1581150" y="1790700"/>
          <p14:tracePt t="30270" x="1606550" y="1790700"/>
          <p14:tracePt t="30286" x="1638300" y="1790700"/>
          <p14:tracePt t="30303" x="1676400" y="1790700"/>
          <p14:tracePt t="30320" x="1714500" y="1790700"/>
          <p14:tracePt t="30337" x="1778000" y="1784350"/>
          <p14:tracePt t="30353" x="1828800" y="1771650"/>
          <p14:tracePt t="30370" x="1898650" y="1746250"/>
          <p14:tracePt t="30386" x="1974850" y="1714500"/>
          <p14:tracePt t="30403" x="2032000" y="1689100"/>
          <p14:tracePt t="30407" x="2063750" y="1676400"/>
          <p14:tracePt t="30419" x="2089150" y="1663700"/>
          <p14:tracePt t="30436" x="2120900" y="1644650"/>
          <p14:tracePt t="30453" x="2152650" y="1625600"/>
          <p14:tracePt t="30469" x="2165350" y="1619250"/>
          <p14:tracePt t="30486" x="2197100" y="1593850"/>
          <p14:tracePt t="30503" x="2216150" y="1581150"/>
          <p14:tracePt t="30519" x="2228850" y="1562100"/>
          <p14:tracePt t="30536" x="2235200" y="1555750"/>
          <p14:tracePt t="30553" x="2247900" y="1543050"/>
          <p14:tracePt t="30569" x="2254250" y="1536700"/>
          <p14:tracePt t="30586" x="2273300" y="1530350"/>
          <p14:tracePt t="30603" x="2317750" y="1504950"/>
          <p14:tracePt t="30619" x="2349500" y="1485900"/>
          <p14:tracePt t="30636" x="2387600" y="1466850"/>
          <p14:tracePt t="30652" x="2413000" y="1460500"/>
          <p14:tracePt t="30669" x="2438400" y="1447800"/>
          <p14:tracePt t="30687" x="2444750" y="1441450"/>
          <p14:tracePt t="30721" x="2451100" y="1441450"/>
          <p14:tracePt t="30736" x="2457450" y="1441450"/>
          <p14:tracePt t="30752" x="2489200" y="1441450"/>
          <p14:tracePt t="30769" x="2514600" y="1441450"/>
          <p14:tracePt t="30786" x="2559050" y="1441450"/>
          <p14:tracePt t="30802" x="2628900" y="1460500"/>
          <p14:tracePt t="30819" x="2705100" y="1466850"/>
          <p14:tracePt t="30836" x="2755900" y="1473200"/>
          <p14:tracePt t="30852" x="2774950" y="1473200"/>
          <p14:tracePt t="31027" x="2774950" y="1479550"/>
          <p14:tracePt t="31038" x="2768600" y="1479550"/>
          <p14:tracePt t="31052" x="2762250" y="1492250"/>
          <p14:tracePt t="31069" x="2749550" y="1511300"/>
          <p14:tracePt t="31085" x="2749550" y="1524000"/>
          <p14:tracePt t="31102" x="2749550" y="1530350"/>
          <p14:tracePt t="31119" x="2749550" y="1543050"/>
          <p14:tracePt t="31135" x="2755900" y="1543050"/>
          <p14:tracePt t="31152" x="2774950" y="1549400"/>
          <p14:tracePt t="31169" x="2794000" y="1530350"/>
          <p14:tracePt t="31185" x="2813050" y="1504950"/>
          <p14:tracePt t="31202" x="2832100" y="1466850"/>
          <p14:tracePt t="31219" x="2844800" y="1435100"/>
          <p14:tracePt t="31235" x="2851150" y="1403350"/>
          <p14:tracePt t="31253" x="2857500" y="1390650"/>
          <p14:tracePt t="31411" x="2863850" y="1390650"/>
          <p14:tracePt t="31425" x="2870200" y="1403350"/>
          <p14:tracePt t="31437" x="2876550" y="1422400"/>
          <p14:tracePt t="31452" x="2882900" y="1460500"/>
          <p14:tracePt t="31469" x="2895600" y="1492250"/>
          <p14:tracePt t="31485" x="2901950" y="1530350"/>
          <p14:tracePt t="31502" x="2901950" y="1549400"/>
          <p14:tracePt t="31518" x="2901950" y="1568450"/>
          <p14:tracePt t="31535" x="2895600" y="1574800"/>
          <p14:tracePt t="31552" x="2882900" y="1587500"/>
          <p14:tracePt t="31568" x="2876550" y="1587500"/>
          <p14:tracePt t="31585" x="2870200" y="1587500"/>
          <p14:tracePt t="31694" x="2895600" y="1600200"/>
          <p14:tracePt t="31706" x="2927350" y="1606550"/>
          <p14:tracePt t="31718" x="2978150" y="1619250"/>
          <p14:tracePt t="31735" x="3009900" y="1619250"/>
          <p14:tracePt t="31752" x="3028950" y="1612900"/>
          <p14:tracePt t="31768" x="3041650" y="1600200"/>
          <p14:tracePt t="31785" x="3048000" y="1587500"/>
          <p14:tracePt t="31802" x="3067050" y="1562100"/>
          <p14:tracePt t="31818" x="3079750" y="1543050"/>
          <p14:tracePt t="31835" x="3092450" y="1517650"/>
          <p14:tracePt t="31852" x="3105150" y="1504950"/>
          <p14:tracePt t="31868" x="3111500" y="1485900"/>
          <p14:tracePt t="31885" x="3124200" y="1479550"/>
          <p14:tracePt t="31901" x="3143250" y="1466850"/>
          <p14:tracePt t="31918" x="3155950" y="1454150"/>
          <p14:tracePt t="31935" x="3155950" y="1447800"/>
          <p14:tracePt t="31968" x="3155950" y="1435100"/>
          <p14:tracePt t="32001" x="3155950" y="1447800"/>
          <p14:tracePt t="32018" x="3155950" y="1479550"/>
          <p14:tracePt t="32035" x="3143250" y="1511300"/>
          <p14:tracePt t="32051" x="3130550" y="1555750"/>
          <p14:tracePt t="32068" x="3117850" y="1600200"/>
          <p14:tracePt t="32085" x="3111500" y="1612900"/>
          <p14:tracePt t="32147" x="3111500" y="1606550"/>
          <p14:tracePt t="32159" x="3105150" y="1593850"/>
          <p14:tracePt t="32171" x="3105150" y="1574800"/>
          <p14:tracePt t="32184" x="3105150" y="1555750"/>
          <p14:tracePt t="32201" x="3136900" y="1517650"/>
          <p14:tracePt t="32218" x="3162300" y="1504950"/>
          <p14:tracePt t="32234" x="3181350" y="1492250"/>
          <p14:tracePt t="32251" x="3200400" y="1485900"/>
          <p14:tracePt t="32268" x="3206750" y="1485900"/>
          <p14:tracePt t="32284" x="3219450" y="1479550"/>
          <p14:tracePt t="32301" x="3225800" y="1479550"/>
          <p14:tracePt t="32318" x="3232150" y="1479550"/>
          <p14:tracePt t="32334" x="3251200" y="1504950"/>
          <p14:tracePt t="32352" x="3257550" y="1524000"/>
          <p14:tracePt t="32368" x="3257550" y="1543050"/>
          <p14:tracePt t="32384" x="3244850" y="1549400"/>
          <p14:tracePt t="32401" x="3225800" y="1562100"/>
          <p14:tracePt t="32405" x="3219450" y="1568450"/>
          <p14:tracePt t="32418" x="3213100" y="1574800"/>
          <p14:tracePt t="32436" x="3200400" y="1574800"/>
          <p14:tracePt t="32451" x="3194050" y="1574800"/>
          <p14:tracePt t="32467" x="3181350" y="1574800"/>
          <p14:tracePt t="32484" x="3168650" y="1562100"/>
          <p14:tracePt t="32501" x="3162300" y="1555750"/>
          <p14:tracePt t="32517" x="3155950" y="1549400"/>
          <p14:tracePt t="32631" x="3168650" y="1555750"/>
          <p14:tracePt t="32643" x="3187700" y="1574800"/>
          <p14:tracePt t="32655" x="3225800" y="1606550"/>
          <p14:tracePt t="32667" x="3244850" y="1619250"/>
          <p14:tracePt t="32684" x="3276600" y="1651000"/>
          <p14:tracePt t="32701" x="3308350" y="1682750"/>
          <p14:tracePt t="32718" x="3314700" y="1695450"/>
          <p14:tracePt t="32734" x="3321050" y="1701800"/>
          <p14:tracePt t="32751" x="3327400" y="1701800"/>
          <p14:tracePt t="33203" x="3327400" y="1695450"/>
          <p14:tracePt t="33385" x="3321050" y="1695450"/>
          <p14:tracePt t="33401" x="3321050" y="1701800"/>
          <p14:tracePt t="33415" x="3308350" y="1708150"/>
          <p14:tracePt t="33427" x="3295650" y="1714500"/>
          <p14:tracePt t="33436" x="3282950" y="1720850"/>
          <p14:tracePt t="33450" x="3244850" y="1727200"/>
          <p14:tracePt t="33466" x="3206750" y="1739900"/>
          <p14:tracePt t="33483" x="3168650" y="1746250"/>
          <p14:tracePt t="33499" x="3136900" y="1758950"/>
          <p14:tracePt t="33517" x="3105150" y="1758950"/>
          <p14:tracePt t="33533" x="3092450" y="1758950"/>
          <p14:tracePt t="33549" x="3060700" y="1758950"/>
          <p14:tracePt t="33566" x="3035300" y="1758950"/>
          <p14:tracePt t="33583" x="3003550" y="1758950"/>
          <p14:tracePt t="33599" x="2984500" y="1758950"/>
          <p14:tracePt t="33616" x="2965450" y="1758950"/>
          <p14:tracePt t="33649" x="2959100" y="1758950"/>
          <p14:tracePt t="33672" x="2952750" y="1758950"/>
          <p14:tracePt t="33683" x="2946400" y="1758950"/>
          <p14:tracePt t="33704" x="2940050" y="1758950"/>
          <p14:tracePt t="33716" x="2933700" y="1758950"/>
          <p14:tracePt t="34325" x="2940050" y="1758950"/>
          <p14:tracePt t="34450" x="2940050" y="1752600"/>
          <p14:tracePt t="34715" x="2946400" y="1752600"/>
          <p14:tracePt t="34728" x="2952750" y="1752600"/>
          <p14:tracePt t="34739" x="2959100" y="1746250"/>
          <p14:tracePt t="34817" x="2965450" y="1746250"/>
          <p14:tracePt t="34949" x="2965450" y="1739900"/>
          <p14:tracePt t="35035" x="2965450" y="1733550"/>
          <p14:tracePt t="35061" x="2959100" y="1727200"/>
          <p14:tracePt t="35072" x="2952750" y="1720850"/>
          <p14:tracePt t="35083" x="2946400" y="1714500"/>
          <p14:tracePt t="35099" x="2933700" y="1701800"/>
          <p14:tracePt t="35115" x="2914650" y="1689100"/>
          <p14:tracePt t="35132" x="2870200" y="1670050"/>
          <p14:tracePt t="35149" x="2819400" y="1638300"/>
          <p14:tracePt t="35165" x="2736850" y="1600200"/>
          <p14:tracePt t="35182" x="2641600" y="1568450"/>
          <p14:tracePt t="35198" x="2552700" y="1536700"/>
          <p14:tracePt t="35215" x="2482850" y="1524000"/>
          <p14:tracePt t="35231" x="2406650" y="1504950"/>
          <p14:tracePt t="35248" x="2368550" y="1498600"/>
          <p14:tracePt t="35265" x="2317750" y="1492250"/>
          <p14:tracePt t="35282" x="2286000" y="1492250"/>
          <p14:tracePt t="35298" x="2254250" y="1485900"/>
          <p14:tracePt t="35315" x="2216150" y="1479550"/>
          <p14:tracePt t="35333" x="2165350" y="1473200"/>
          <p14:tracePt t="35348" x="2133600" y="1460500"/>
          <p14:tracePt t="35365" x="2101850" y="1454150"/>
          <p14:tracePt t="35381" x="2076450" y="1454150"/>
          <p14:tracePt t="35398" x="2057400" y="1454150"/>
          <p14:tracePt t="35415" x="2019300" y="1454150"/>
          <p14:tracePt t="35431" x="1987550" y="1454150"/>
          <p14:tracePt t="35448" x="1955800" y="1454150"/>
          <p14:tracePt t="35465" x="1917700" y="1454150"/>
          <p14:tracePt t="35482" x="1879600" y="1460500"/>
          <p14:tracePt t="35498" x="1822450" y="1466850"/>
          <p14:tracePt t="35515" x="1784350" y="1473200"/>
          <p14:tracePt t="35532" x="1752600" y="1479550"/>
          <p14:tracePt t="35548" x="1733550" y="1492250"/>
          <p14:tracePt t="35565" x="1720850" y="1498600"/>
          <p14:tracePt t="35582" x="1714500" y="1498600"/>
          <p14:tracePt t="35598" x="1695450" y="1504950"/>
          <p14:tracePt t="35615" x="1682750" y="1504950"/>
          <p14:tracePt t="35632" x="1676400" y="1504950"/>
          <p14:tracePt t="35648" x="1663700" y="1511300"/>
          <p14:tracePt t="35665" x="1644650" y="1517650"/>
          <p14:tracePt t="35682" x="1631950" y="1524000"/>
          <p14:tracePt t="35698" x="1619250" y="1530350"/>
          <p14:tracePt t="35889" x="1619250" y="1536700"/>
          <p14:tracePt t="35915" x="1612900" y="1536700"/>
          <p14:tracePt t="35930" x="1612900" y="1543050"/>
          <p14:tracePt t="35941" x="1606550" y="1555750"/>
          <p14:tracePt t="35953" x="1600200" y="1562100"/>
          <p14:tracePt t="35964" x="1600200" y="1568450"/>
          <p14:tracePt t="35981" x="1600200" y="1574800"/>
          <p14:tracePt t="35998" x="1587500" y="1587500"/>
          <p14:tracePt t="36014" x="1587500" y="1600200"/>
          <p14:tracePt t="36031" x="1574800" y="1606550"/>
          <p14:tracePt t="36048" x="1568450" y="1619250"/>
          <p14:tracePt t="36064" x="1562100" y="1625600"/>
          <p14:tracePt t="36081" x="1555750" y="1631950"/>
          <p14:tracePt t="36098" x="1555750" y="1644650"/>
          <p14:tracePt t="36114" x="1549400" y="1651000"/>
          <p14:tracePt t="36131" x="1543050" y="1657350"/>
          <p14:tracePt t="36148" x="1543050" y="1670050"/>
          <p14:tracePt t="36164" x="1536700" y="1682750"/>
          <p14:tracePt t="36181" x="1530350" y="1682750"/>
          <p14:tracePt t="36198" x="1524000" y="1695450"/>
          <p14:tracePt t="36214" x="1524000" y="1701800"/>
          <p14:tracePt t="36231" x="1511300" y="1714500"/>
          <p14:tracePt t="36247" x="1511300" y="1720850"/>
          <p14:tracePt t="36264" x="1498600" y="1727200"/>
          <p14:tracePt t="36281" x="1492250" y="1727200"/>
          <p14:tracePt t="36298" x="1492250" y="1733550"/>
          <p14:tracePt t="36314" x="1485900" y="1739900"/>
          <p14:tracePt t="36330" x="1479550" y="1746250"/>
          <p14:tracePt t="36364" x="1473200" y="1752600"/>
          <p14:tracePt t="36674" x="1454150" y="1746250"/>
          <p14:tracePt t="36685" x="1454150" y="1733550"/>
          <p14:tracePt t="36698" x="1435100" y="1714500"/>
          <p14:tracePt t="36714" x="1428750" y="1682750"/>
          <p14:tracePt t="36731" x="1428750" y="1651000"/>
          <p14:tracePt t="36747" x="1428750" y="1612900"/>
          <p14:tracePt t="36764" x="1435100" y="1574800"/>
          <p14:tracePt t="36781" x="1447800" y="1504950"/>
          <p14:tracePt t="36797" x="1441450" y="1384300"/>
          <p14:tracePt t="36814" x="1428750" y="1320800"/>
          <p14:tracePt t="36831" x="1422400" y="1289050"/>
          <p14:tracePt t="36847" x="1416050" y="1282700"/>
          <p14:tracePt t="36864" x="1409700" y="1276350"/>
          <p14:tracePt t="36880" x="1409700" y="1270000"/>
          <p14:tracePt t="36915" x="1409700" y="1263650"/>
          <p14:tracePt t="37237" x="1390650" y="1263650"/>
          <p14:tracePt t="37251" x="1384300" y="1263650"/>
          <p14:tracePt t="37267" x="1352550" y="1276350"/>
          <p14:tracePt t="37280" x="1346200" y="1276350"/>
          <p14:tracePt t="37297" x="1333500" y="1282700"/>
          <p14:tracePt t="37313" x="1320800" y="1295400"/>
          <p14:tracePt t="37330" x="1308100" y="1308100"/>
          <p14:tracePt t="37347" x="1295400" y="1314450"/>
          <p14:tracePt t="37363" x="1282700" y="1339850"/>
          <p14:tracePt t="37380" x="1276350" y="1352550"/>
          <p14:tracePt t="37397" x="1263650" y="1371600"/>
          <p14:tracePt t="37415" x="1250950" y="1409700"/>
          <p14:tracePt t="37418" x="1244600" y="1428750"/>
          <p14:tracePt t="37430" x="1238250" y="1441450"/>
          <p14:tracePt t="37447" x="1219200" y="1498600"/>
          <p14:tracePt t="37463" x="1212850" y="1530350"/>
          <p14:tracePt t="37480" x="1200150" y="1568450"/>
          <p14:tracePt t="37497" x="1193800" y="1600200"/>
          <p14:tracePt t="37513" x="1187450" y="1631950"/>
          <p14:tracePt t="37530" x="1187450" y="1670050"/>
          <p14:tracePt t="37547" x="1187450" y="1701800"/>
          <p14:tracePt t="37563" x="1187450" y="1733550"/>
          <p14:tracePt t="37581" x="1200150" y="1790700"/>
          <p14:tracePt t="37597" x="1212850" y="1822450"/>
          <p14:tracePt t="37613" x="1219200" y="1854200"/>
          <p14:tracePt t="37630" x="1231900" y="1866900"/>
          <p14:tracePt t="37646" x="1244600" y="1892300"/>
          <p14:tracePt t="37664" x="1263650" y="1924050"/>
          <p14:tracePt t="37680" x="1314450" y="1981200"/>
          <p14:tracePt t="37696" x="1371600" y="2025650"/>
          <p14:tracePt t="37713" x="1447800" y="2082800"/>
          <p14:tracePt t="37730" x="1593850" y="2127250"/>
          <p14:tracePt t="37746" x="1682750" y="2139950"/>
          <p14:tracePt t="37763" x="1771650" y="2152650"/>
          <p14:tracePt t="37780" x="1847850" y="2159000"/>
          <p14:tracePt t="37796" x="1911350" y="2159000"/>
          <p14:tracePt t="37813" x="1962150" y="2152650"/>
          <p14:tracePt t="37830" x="1993900" y="2139950"/>
          <p14:tracePt t="37846" x="2057400" y="2095500"/>
          <p14:tracePt t="37863" x="2082800" y="2063750"/>
          <p14:tracePt t="37880" x="2108200" y="2019300"/>
          <p14:tracePt t="37896" x="2133600" y="1974850"/>
          <p14:tracePt t="37914" x="2159000" y="1924050"/>
          <p14:tracePt t="37918" x="2165350" y="1898650"/>
          <p14:tracePt t="37930" x="2178050" y="1873250"/>
          <p14:tracePt t="37946" x="2203450" y="1822450"/>
          <p14:tracePt t="37963" x="2222500" y="1758950"/>
          <p14:tracePt t="37979" x="2235200" y="1682750"/>
          <p14:tracePt t="37996" x="2241550" y="1581150"/>
          <p14:tracePt t="38013" x="2241550" y="1511300"/>
          <p14:tracePt t="38029" x="2228850" y="1454150"/>
          <p14:tracePt t="38046" x="2216150" y="1403350"/>
          <p14:tracePt t="38063" x="2190750" y="1358900"/>
          <p14:tracePt t="38079" x="2178050" y="1327150"/>
          <p14:tracePt t="38096" x="2159000" y="1295400"/>
          <p14:tracePt t="38113" x="2152650" y="1282700"/>
          <p14:tracePt t="38129" x="2139950" y="1270000"/>
          <p14:tracePt t="38146" x="2101850" y="1244600"/>
          <p14:tracePt t="38163" x="2057400" y="1212850"/>
          <p14:tracePt t="38181" x="2006600" y="1187450"/>
          <p14:tracePt t="38196" x="1955800" y="1168400"/>
          <p14:tracePt t="38213" x="1905000" y="1155700"/>
          <p14:tracePt t="38229" x="1854200" y="1143000"/>
          <p14:tracePt t="38246" x="1816100" y="1130300"/>
          <p14:tracePt t="38263" x="1765300" y="1123950"/>
          <p14:tracePt t="38279" x="1695450" y="1111250"/>
          <p14:tracePt t="38296" x="1657350" y="1104900"/>
          <p14:tracePt t="38312" x="1631950" y="1104900"/>
          <p14:tracePt t="38329" x="1606550" y="1104900"/>
          <p14:tracePt t="38346" x="1574800" y="1111250"/>
          <p14:tracePt t="38362" x="1543050" y="1123950"/>
          <p14:tracePt t="38379" x="1504950" y="1143000"/>
          <p14:tracePt t="38396" x="1498600" y="1143000"/>
          <p14:tracePt t="38412" x="1492250" y="1143000"/>
          <p14:tracePt t="38451" x="1492250" y="1149350"/>
          <p14:tracePt t="38473" x="1492250" y="1155700"/>
          <p14:tracePt t="38497" x="1498600" y="1162050"/>
          <p14:tracePt t="38509" x="1504950" y="1162050"/>
          <p14:tracePt t="38524" x="1549400" y="1174750"/>
          <p14:tracePt t="38536" x="1600200" y="1187450"/>
          <p14:tracePt t="38550" x="1695450" y="1200150"/>
          <p14:tracePt t="38562" x="1758950" y="1219200"/>
          <p14:tracePt t="38579" x="1911350" y="1250950"/>
          <p14:tracePt t="38595" x="2076450" y="1301750"/>
          <p14:tracePt t="38612" x="2222500" y="1346200"/>
          <p14:tracePt t="38629" x="2330450" y="1358900"/>
          <p14:tracePt t="38645" x="2406650" y="1371600"/>
          <p14:tracePt t="38662" x="2482850" y="1390650"/>
          <p14:tracePt t="38679" x="2520950" y="1390650"/>
          <p14:tracePt t="38695" x="2559050" y="1403350"/>
          <p14:tracePt t="38712" x="2565400" y="1409700"/>
          <p14:tracePt t="38729" x="2571750" y="1409700"/>
          <p14:tracePt t="38745" x="2584450" y="1416050"/>
          <p14:tracePt t="38763" x="2590800" y="1416050"/>
          <p14:tracePt t="38779" x="2597150" y="1416050"/>
          <p14:tracePt t="38797" x="2603500" y="1416050"/>
          <p14:tracePt t="38881" x="2603500" y="1409700"/>
          <p14:tracePt t="38901" x="2609850" y="1409700"/>
          <p14:tracePt t="38905" x="2622550" y="1409700"/>
          <p14:tracePt t="38921" x="2628900" y="1409700"/>
          <p14:tracePt t="38928" x="2641600" y="1409700"/>
          <p14:tracePt t="38945" x="2660650" y="1409700"/>
          <p14:tracePt t="38962" x="2673350" y="1409700"/>
          <p14:tracePt t="38978" x="2679700" y="1409700"/>
          <p14:tracePt t="38995" x="2692400" y="1403350"/>
          <p14:tracePt t="39012" x="2698750" y="1403350"/>
          <p14:tracePt t="39028" x="2711450" y="1397000"/>
          <p14:tracePt t="39045" x="2717800" y="1397000"/>
          <p14:tracePt t="39062" x="2724150" y="1397000"/>
          <p14:tracePt t="39078" x="2724150" y="1390650"/>
          <p14:tracePt t="39492" x="2730500" y="1390650"/>
          <p14:tracePt t="39506" x="2736850" y="1397000"/>
          <p14:tracePt t="39518" x="2749550" y="1403350"/>
          <p14:tracePt t="39533" x="2774950" y="1409700"/>
          <p14:tracePt t="39545" x="2774950" y="1416050"/>
          <p14:tracePt t="39562" x="2794000" y="1416050"/>
          <p14:tracePt t="39578" x="2813050" y="1416050"/>
          <p14:tracePt t="39806" x="2813050" y="1428750"/>
          <p14:tracePt t="39818" x="2806700" y="1435100"/>
          <p14:tracePt t="39830" x="2787650" y="1460500"/>
          <p14:tracePt t="39845" x="2781300" y="1492250"/>
          <p14:tracePt t="39861" x="2768600" y="1517650"/>
          <p14:tracePt t="39878" x="2743200" y="1555750"/>
          <p14:tracePt t="39894" x="2717800" y="1593850"/>
          <p14:tracePt t="39911" x="2692400" y="1625600"/>
          <p14:tracePt t="39927" x="2679700" y="1651000"/>
          <p14:tracePt t="39944" x="2660650" y="1670050"/>
          <p14:tracePt t="39960" x="2647950" y="1682750"/>
          <p14:tracePt t="39977" x="2641600" y="1695450"/>
          <p14:tracePt t="39994" x="2628900" y="1695450"/>
          <p14:tracePt t="40110" x="2628900" y="1701800"/>
          <p14:tracePt t="40126" x="2635250" y="1714500"/>
          <p14:tracePt t="40135" x="2654300" y="1720850"/>
          <p14:tracePt t="40144" x="2673350" y="1720850"/>
          <p14:tracePt t="40160" x="2692400" y="1733550"/>
          <p14:tracePt t="40177" x="2698750" y="1733550"/>
          <p14:tracePt t="40194" x="2711450" y="1733550"/>
          <p14:tracePt t="40266" x="2717800" y="1733550"/>
          <p14:tracePt t="40282" x="2736850" y="1727200"/>
          <p14:tracePt t="40291" x="2749550" y="1727200"/>
          <p14:tracePt t="40298" x="2762250" y="1727200"/>
          <p14:tracePt t="40310" x="2768600" y="1727200"/>
          <p14:tracePt t="40327" x="2787650" y="1727200"/>
          <p14:tracePt t="40343" x="2813050" y="1727200"/>
          <p14:tracePt t="40360" x="2844800" y="1727200"/>
          <p14:tracePt t="40377" x="2857500" y="1727200"/>
          <p14:tracePt t="40410" x="2863850" y="1727200"/>
          <p14:tracePt t="41372" x="2870200" y="1727200"/>
          <p14:tracePt t="41387" x="2876550" y="1727200"/>
          <p14:tracePt t="41399" x="2889250" y="1727200"/>
          <p14:tracePt t="41411" x="2895600" y="1727200"/>
          <p14:tracePt t="41427" x="2901950" y="1727200"/>
          <p14:tracePt t="41568" x="2895600" y="1727200"/>
          <p14:tracePt t="41580" x="2882900" y="1727200"/>
          <p14:tracePt t="41593" x="2857500" y="1727200"/>
          <p14:tracePt t="41610" x="2832100" y="1733550"/>
          <p14:tracePt t="41626" x="2819400" y="1733550"/>
          <p14:tracePt t="41643" x="2813050" y="1733550"/>
          <p14:tracePt t="41660" x="2800350" y="1733550"/>
          <p14:tracePt t="41677" x="2762250" y="1727200"/>
          <p14:tracePt t="41693" x="2724150" y="1714500"/>
          <p14:tracePt t="41710" x="2692400" y="1708150"/>
          <p14:tracePt t="41726" x="2673350" y="1701800"/>
          <p14:tracePt t="41743" x="2667000" y="1701800"/>
          <p14:tracePt t="41897" x="2673350" y="1701800"/>
          <p14:tracePt t="41911" x="2679700" y="1701800"/>
          <p14:tracePt t="41922" x="2686050" y="1708150"/>
          <p14:tracePt t="41935" x="2692400" y="1708150"/>
          <p14:tracePt t="41945" x="2698750" y="1708150"/>
          <p14:tracePt t="41959" x="2717800" y="1714500"/>
          <p14:tracePt t="41976" x="2730500" y="1720850"/>
          <p14:tracePt t="41992" x="2743200" y="1733550"/>
          <p14:tracePt t="42009" x="2749550" y="1733550"/>
          <p14:tracePt t="42132" x="2755900" y="1733550"/>
          <p14:tracePt t="42353" x="2762250" y="1739900"/>
          <p14:tracePt t="42389" x="2762250" y="1746250"/>
          <p14:tracePt t="42401" x="2768600" y="1752600"/>
          <p14:tracePt t="42416" x="2774950" y="1758950"/>
          <p14:tracePt t="42428" x="2787650" y="1771650"/>
          <p14:tracePt t="42442" x="2794000" y="1771650"/>
          <p14:tracePt t="42524" x="2800350" y="1771650"/>
          <p14:tracePt t="42835" x="2806700" y="1771650"/>
          <p14:tracePt t="42853" x="2819400" y="1771650"/>
          <p14:tracePt t="42865" x="2825750" y="1765300"/>
          <p14:tracePt t="42878" x="2832100" y="1758950"/>
          <p14:tracePt t="42892" x="2838450" y="1746250"/>
          <p14:tracePt t="42908" x="2844800" y="1739900"/>
          <p14:tracePt t="42938" x="2844800" y="1733550"/>
          <p14:tracePt t="42951" x="2844800" y="1727200"/>
          <p14:tracePt t="42963" x="2844800" y="1720850"/>
          <p14:tracePt t="42975" x="2844800" y="1714500"/>
          <p14:tracePt t="43079" x="2851150" y="1714500"/>
          <p14:tracePt t="43090" x="2857500" y="1714500"/>
          <p14:tracePt t="43109" x="2876550" y="1714500"/>
          <p14:tracePt t="43125" x="2882900" y="1714500"/>
          <p14:tracePt t="43142" x="2889250" y="1714500"/>
          <p14:tracePt t="43158" x="2889250" y="1708150"/>
          <p14:tracePt t="43245" x="2889250" y="1701800"/>
          <p14:tracePt t="43256" x="2876550" y="1695450"/>
          <p14:tracePt t="43269" x="2844800" y="1682750"/>
          <p14:tracePt t="43282" x="2825750" y="1682750"/>
          <p14:tracePt t="43294" x="2794000" y="1670050"/>
          <p14:tracePt t="43308" x="2762250" y="1657350"/>
          <p14:tracePt t="43325" x="2749550" y="1644650"/>
          <p14:tracePt t="43342" x="2743200" y="1638300"/>
          <p14:tracePt t="43358" x="2730500" y="1631950"/>
          <p14:tracePt t="43375" x="2724150" y="1619250"/>
          <p14:tracePt t="43391" x="2711450" y="1606550"/>
          <p14:tracePt t="43408" x="2698750" y="1593850"/>
          <p14:tracePt t="43425" x="2692400" y="1581150"/>
          <p14:tracePt t="43458" x="2692400" y="1574800"/>
          <p14:tracePt t="43480" x="2692400" y="1568450"/>
          <p14:tracePt t="43491" x="2686050" y="1568450"/>
          <p14:tracePt t="43509" x="2686050" y="1549400"/>
          <p14:tracePt t="43524" x="2679700" y="1543050"/>
          <p14:tracePt t="43541" x="2679700" y="1536700"/>
          <p14:tracePt t="43558" x="2679700" y="1530350"/>
          <p14:tracePt t="43574" x="2679700" y="1524000"/>
          <p14:tracePt t="43591" x="2679700" y="1517650"/>
          <p14:tracePt t="43624" x="2686050" y="1511300"/>
          <p14:tracePt t="43641" x="2686050" y="1504950"/>
          <p14:tracePt t="43754" x="2692400" y="1504950"/>
          <p14:tracePt t="43768" x="2698750" y="1504950"/>
          <p14:tracePt t="43780" x="2705100" y="1504950"/>
          <p14:tracePt t="43792" x="2736850" y="1504950"/>
          <p14:tracePt t="43808" x="2768600" y="1517650"/>
          <p14:tracePt t="43824" x="2806700" y="1530350"/>
          <p14:tracePt t="43841" x="2825750" y="1543050"/>
          <p14:tracePt t="43858" x="2838450" y="1543050"/>
          <p14:tracePt t="43874" x="2844800" y="1543050"/>
          <p14:tracePt t="43972" x="2844800" y="1555750"/>
          <p14:tracePt t="43984" x="2838450" y="1574800"/>
          <p14:tracePt t="43996" x="2832100" y="1587500"/>
          <p14:tracePt t="44009" x="2825750" y="1600200"/>
          <p14:tracePt t="44024" x="2819400" y="1619250"/>
          <p14:tracePt t="44041" x="2813050" y="1625600"/>
          <p14:tracePt t="44057" x="2813050" y="1631950"/>
          <p14:tracePt t="44075" x="2813050" y="1638300"/>
          <p14:tracePt t="44129" x="2819400" y="1638300"/>
          <p14:tracePt t="44141" x="2825750" y="1638300"/>
          <p14:tracePt t="44157" x="2838450" y="1606550"/>
          <p14:tracePt t="44174" x="2851150" y="1555750"/>
          <p14:tracePt t="44191" x="2857500" y="1517650"/>
          <p14:tracePt t="44207" x="2863850" y="1492250"/>
          <p14:tracePt t="44226" x="2863850" y="1473200"/>
          <p14:tracePt t="44241" x="2863850" y="1454150"/>
          <p14:tracePt t="44257" x="2863850" y="1441450"/>
          <p14:tracePt t="44274" x="2863850" y="1435100"/>
          <p14:tracePt t="44291" x="2863850" y="1428750"/>
          <p14:tracePt t="44307" x="2863850" y="1416050"/>
          <p14:tracePt t="44347" x="2870200" y="1416050"/>
          <p14:tracePt t="44409" x="2876550" y="1416050"/>
          <p14:tracePt t="44421" x="2882900" y="1422400"/>
          <p14:tracePt t="44433" x="2895600" y="1441450"/>
          <p14:tracePt t="44446" x="2901950" y="1447800"/>
          <p14:tracePt t="44457" x="2914650" y="1466850"/>
          <p14:tracePt t="44474" x="2921000" y="1492250"/>
          <p14:tracePt t="44491" x="2933700" y="1511300"/>
          <p14:tracePt t="44508" x="2933700" y="1524000"/>
          <p14:tracePt t="44524" x="2933700" y="1536700"/>
          <p14:tracePt t="44542" x="2933700" y="1543050"/>
          <p14:tracePt t="44557" x="2933700" y="1555750"/>
          <p14:tracePt t="44590" x="2933700" y="1568450"/>
          <p14:tracePt t="44629" x="2927350" y="1568450"/>
          <p14:tracePt t="45022" x="2940050" y="1568450"/>
          <p14:tracePt t="45033" x="2952750" y="1568450"/>
          <p14:tracePt t="45045" x="2978150" y="1568450"/>
          <p14:tracePt t="45057" x="2984500" y="1568450"/>
          <p14:tracePt t="45073" x="2990850" y="1568450"/>
          <p14:tracePt t="45090" x="2997200" y="1568450"/>
          <p14:tracePt t="45233" x="3003550" y="1574800"/>
          <p14:tracePt t="45245" x="3009900" y="1581150"/>
          <p14:tracePt t="45257" x="3022600" y="1587500"/>
          <p14:tracePt t="45273" x="3035300" y="1587500"/>
          <p14:tracePt t="45290" x="3048000" y="1587500"/>
          <p14:tracePt t="45306" x="3060700" y="1587500"/>
          <p14:tracePt t="45323" x="3073400" y="1587500"/>
          <p14:tracePt t="45340" x="3086100" y="1581150"/>
          <p14:tracePt t="45356" x="3105150" y="1568450"/>
          <p14:tracePt t="45373" x="3111500" y="1555750"/>
          <p14:tracePt t="45390" x="3117850" y="1549400"/>
          <p14:tracePt t="45406" x="3130550" y="1543050"/>
          <p14:tracePt t="45423" x="3136900" y="1530350"/>
          <p14:tracePt t="45456" x="3143250" y="1530350"/>
          <p14:tracePt t="45494" x="3143250" y="1524000"/>
          <p14:tracePt t="45545" x="3149600" y="1530350"/>
          <p14:tracePt t="45557" x="3149600" y="1536700"/>
          <p14:tracePt t="45573" x="3155950" y="1568450"/>
          <p14:tracePt t="45590" x="3155950" y="1600200"/>
          <p14:tracePt t="45606" x="3155950" y="1638300"/>
          <p14:tracePt t="45623" x="3155950" y="1651000"/>
          <p14:tracePt t="45639" x="3155950" y="1657350"/>
          <p14:tracePt t="45717" x="3155950" y="1638300"/>
          <p14:tracePt t="45728" x="3155950" y="1625600"/>
          <p14:tracePt t="45739" x="3155950" y="1606550"/>
          <p14:tracePt t="45755" x="3149600" y="1568450"/>
          <p14:tracePt t="45772" x="3149600" y="1517650"/>
          <p14:tracePt t="45790" x="3149600" y="1498600"/>
          <p14:tracePt t="45823" x="3155950" y="1498600"/>
          <p14:tracePt t="45839" x="3162300" y="1498600"/>
          <p14:tracePt t="45856" x="3175000" y="1498600"/>
          <p14:tracePt t="45873" x="3181350" y="1504950"/>
          <p14:tracePt t="45889" x="3194050" y="1517650"/>
          <p14:tracePt t="45906" x="3206750" y="1524000"/>
          <p14:tracePt t="45923" x="3213100" y="1536700"/>
          <p14:tracePt t="45939" x="3213100" y="1555750"/>
          <p14:tracePt t="45956" x="3213100" y="1562100"/>
          <p14:tracePt t="45972" x="3206750" y="1574800"/>
          <p14:tracePt t="45989" x="3200400" y="1574800"/>
          <p14:tracePt t="46007" x="3187700" y="1574800"/>
          <p14:tracePt t="46023" x="3168650" y="1574800"/>
          <p14:tracePt t="46039" x="3155950" y="1574800"/>
          <p14:tracePt t="46056" x="3149600" y="1562100"/>
          <p14:tracePt t="46072" x="3136900" y="1562100"/>
          <p14:tracePt t="46268" x="3136900" y="1568450"/>
          <p14:tracePt t="46280" x="3149600" y="1587500"/>
          <p14:tracePt t="46293" x="3162300" y="1606550"/>
          <p14:tracePt t="46305" x="3175000" y="1638300"/>
          <p14:tracePt t="46322" x="3187700" y="1651000"/>
          <p14:tracePt t="46339" x="3194050" y="1663700"/>
          <p14:tracePt t="46356" x="3206750" y="1676400"/>
          <p14:tracePt t="46579" x="3213100" y="1676400"/>
          <p14:tracePt t="46713" x="3213100" y="1682750"/>
          <p14:tracePt t="46725" x="3206750" y="1689100"/>
          <p14:tracePt t="46738" x="3200400" y="1695450"/>
          <p14:tracePt t="46755" x="3194050" y="1708150"/>
          <p14:tracePt t="46772" x="3194050" y="1714500"/>
          <p14:tracePt t="46956" x="3187700" y="1714500"/>
          <p14:tracePt t="47033" x="3181350" y="1714500"/>
          <p14:tracePt t="47046" x="3175000" y="1714500"/>
          <p14:tracePt t="47057" x="3136900" y="1714500"/>
          <p14:tracePt t="47072" x="3111500" y="1714500"/>
          <p14:tracePt t="47089" x="3041650" y="1727200"/>
          <p14:tracePt t="47105" x="2978150" y="1727200"/>
          <p14:tracePt t="47122" x="2921000" y="1727200"/>
          <p14:tracePt t="47138" x="2876550" y="1739900"/>
          <p14:tracePt t="47155" x="2863850" y="1752600"/>
          <p14:tracePt t="47171" x="2851150" y="1758950"/>
          <p14:tracePt t="47205" x="2851150" y="1765300"/>
          <p14:tracePt t="47309" x="2844800" y="1765300"/>
          <p14:tracePt t="47332" x="2838450" y="1765300"/>
          <p14:tracePt t="47347" x="2819400" y="1758950"/>
          <p14:tracePt t="47359" x="2806700" y="1752600"/>
          <p14:tracePt t="47372" x="2762250" y="1739900"/>
          <p14:tracePt t="47388" x="2705100" y="1727200"/>
          <p14:tracePt t="47405" x="2647950" y="1714500"/>
          <p14:tracePt t="47421" x="2590800" y="1701800"/>
          <p14:tracePt t="47438" x="2540000" y="1695450"/>
          <p14:tracePt t="47455" x="2495550" y="1695450"/>
          <p14:tracePt t="47471" x="2444750" y="1689100"/>
          <p14:tracePt t="47488" x="2374900" y="1682750"/>
          <p14:tracePt t="47505" x="2311400" y="1682750"/>
          <p14:tracePt t="47521" x="2209800" y="1670050"/>
          <p14:tracePt t="47538" x="2114550" y="1670050"/>
          <p14:tracePt t="47554" x="2012950" y="1663700"/>
          <p14:tracePt t="47571" x="1930400" y="1657350"/>
          <p14:tracePt t="47588" x="1860550" y="1651000"/>
          <p14:tracePt t="47604" x="1790700" y="1644650"/>
          <p14:tracePt t="47621" x="1739900" y="1638300"/>
          <p14:tracePt t="47638" x="1695450" y="1625600"/>
          <p14:tracePt t="47654" x="1651000" y="1619250"/>
          <p14:tracePt t="47671" x="1606550" y="1606550"/>
          <p14:tracePt t="47688" x="1562100" y="1593850"/>
          <p14:tracePt t="47704" x="1511300" y="1581150"/>
          <p14:tracePt t="47721" x="1441450" y="1568450"/>
          <p14:tracePt t="47738" x="1365250" y="1562100"/>
          <p14:tracePt t="47754" x="1295400" y="1549400"/>
          <p14:tracePt t="47771" x="1270000" y="1543050"/>
          <p14:tracePt t="47789" x="1250950" y="1530350"/>
          <p14:tracePt t="47804" x="1238250" y="1530350"/>
          <p14:tracePt t="47837" x="1231900" y="1530350"/>
          <p14:tracePt t="47895" x="1225550" y="1524000"/>
          <p14:tracePt t="47911" x="1219200" y="1524000"/>
          <p14:tracePt t="47934" x="1219200" y="1517650"/>
          <p14:tracePt t="48129" x="1231900" y="1517650"/>
          <p14:tracePt t="48142" x="1270000" y="1517650"/>
          <p14:tracePt t="48154" x="1409700" y="1524000"/>
          <p14:tracePt t="48171" x="1562100" y="1543050"/>
          <p14:tracePt t="48187" x="1720850" y="1562100"/>
          <p14:tracePt t="48204" x="1866900" y="1568450"/>
          <p14:tracePt t="48221" x="2019300" y="1568450"/>
          <p14:tracePt t="48237" x="2178050" y="1555750"/>
          <p14:tracePt t="48254" x="2425700" y="1492250"/>
          <p14:tracePt t="48270" x="2578100" y="1441450"/>
          <p14:tracePt t="48287" x="2736850" y="1384300"/>
          <p14:tracePt t="48304" x="2844800" y="1352550"/>
          <p14:tracePt t="48321" x="2895600" y="1339850"/>
          <p14:tracePt t="48337" x="2914650" y="1339850"/>
          <p14:tracePt t="48354" x="2914650" y="1333500"/>
          <p14:tracePt t="48370" x="2921000" y="1327150"/>
          <p14:tracePt t="48389" x="2927350" y="1327150"/>
          <p14:tracePt t="48404" x="2933700" y="1327150"/>
          <p14:tracePt t="48467" x="2946400" y="1327150"/>
          <p14:tracePt t="48479" x="2965450" y="1327150"/>
          <p14:tracePt t="48491" x="3003550" y="1333500"/>
          <p14:tracePt t="48504" x="3028950" y="1339850"/>
          <p14:tracePt t="48520" x="3054350" y="1346200"/>
          <p14:tracePt t="48569" x="3035300" y="1346200"/>
          <p14:tracePt t="48580" x="3016250" y="1352550"/>
          <p14:tracePt t="48592" x="2914650" y="1358900"/>
          <p14:tracePt t="48603" x="2851150" y="1358900"/>
          <p14:tracePt t="48620" x="2705100" y="1358900"/>
          <p14:tracePt t="48637" x="2552700" y="1358900"/>
          <p14:tracePt t="48654" x="2406650" y="1339850"/>
          <p14:tracePt t="48670" x="2203450" y="1333500"/>
          <p14:tracePt t="48687" x="2063750" y="1333500"/>
          <p14:tracePt t="48703" x="1936750" y="1333500"/>
          <p14:tracePt t="48720" x="1828800" y="1339850"/>
          <p14:tracePt t="48737" x="1739900" y="1358900"/>
          <p14:tracePt t="48753" x="1651000" y="1371600"/>
          <p14:tracePt t="48770" x="1562100" y="1390650"/>
          <p14:tracePt t="48787" x="1441450" y="1435100"/>
          <p14:tracePt t="48803" x="1377950" y="1473200"/>
          <p14:tracePt t="48820" x="1346200" y="1485900"/>
          <p14:tracePt t="48837" x="1327150" y="1492250"/>
          <p14:tracePt t="48853" x="1320800" y="1498600"/>
          <p14:tracePt t="48954" x="1320800" y="1504950"/>
          <p14:tracePt t="49077" x="1308100" y="1504950"/>
          <p14:tracePt t="49088" x="1282700" y="1498600"/>
          <p14:tracePt t="49103" x="1244600" y="1485900"/>
          <p14:tracePt t="49120" x="1206500" y="1473200"/>
          <p14:tracePt t="49136" x="1174750" y="1460500"/>
          <p14:tracePt t="49153" x="1162050" y="1447800"/>
          <p14:tracePt t="49170" x="1162050" y="1441450"/>
          <p14:tracePt t="49197" x="1162050" y="1435100"/>
          <p14:tracePt t="49454" x="1155700" y="1435100"/>
          <p14:tracePt t="49806" x="1155700" y="1428750"/>
          <p14:tracePt t="49814" x="1162050" y="1428750"/>
          <p14:tracePt t="49824" x="1168400" y="1422400"/>
          <p14:tracePt t="49836" x="1168400" y="1416050"/>
          <p14:tracePt t="49853" x="1187450" y="1403350"/>
          <p14:tracePt t="49869" x="1212850" y="1377950"/>
          <p14:tracePt t="49886" x="1244600" y="1339850"/>
          <p14:tracePt t="49902" x="1270000" y="1301750"/>
          <p14:tracePt t="49907" x="1289050" y="1276350"/>
          <p14:tracePt t="49921" x="1301750" y="1257300"/>
          <p14:tracePt t="49936" x="1327150" y="1225550"/>
          <p14:tracePt t="49952" x="1339850" y="1187450"/>
          <p14:tracePt t="49969" x="1346200" y="1174750"/>
          <p14:tracePt t="49986" x="1365250" y="1162050"/>
          <p14:tracePt t="50002" x="1365250" y="1155700"/>
          <p14:tracePt t="50315" x="1377950" y="1162050"/>
          <p14:tracePt t="50330" x="1447800" y="1200150"/>
          <p14:tracePt t="50344" x="1498600" y="1219200"/>
          <p14:tracePt t="50359" x="1638300" y="1289050"/>
          <p14:tracePt t="50372" x="1866900" y="1371600"/>
          <p14:tracePt t="50388" x="2241550" y="1511300"/>
          <p14:tracePt t="50402" x="2692400" y="1625600"/>
          <p14:tracePt t="50425" x="3124200" y="1739900"/>
          <p14:tracePt t="50438" x="3225800" y="1746250"/>
          <p14:tracePt t="50452" x="3378200" y="1765300"/>
          <p14:tracePt t="50469" x="3448050" y="1765300"/>
          <p14:tracePt t="50485" x="3460750" y="1758950"/>
          <p14:tracePt t="50520" x="3460750" y="1752600"/>
          <p14:tracePt t="50559" x="3460750" y="1746250"/>
          <p14:tracePt t="50637" x="3460750" y="1739900"/>
          <p14:tracePt t="50649" x="3460750" y="1720850"/>
          <p14:tracePt t="50661" x="3454400" y="1682750"/>
          <p14:tracePt t="50674" x="3448050" y="1644650"/>
          <p14:tracePt t="50686" x="3441700" y="1619250"/>
          <p14:tracePt t="50702" x="3429000" y="1568450"/>
          <p14:tracePt t="50718" x="3416300" y="1536700"/>
          <p14:tracePt t="50735" x="3409950" y="1498600"/>
          <p14:tracePt t="50752" x="3409950" y="1473200"/>
          <p14:tracePt t="50769" x="3403600" y="1466850"/>
          <p14:tracePt t="50785" x="3403600" y="1454150"/>
          <p14:tracePt t="50802" x="3403600" y="1447800"/>
          <p14:tracePt t="50818" x="3403600" y="1441450"/>
          <p14:tracePt t="50835" x="3403600" y="1428750"/>
          <p14:tracePt t="50852" x="3403600" y="1422400"/>
          <p14:tracePt t="50868" x="3397250" y="1403350"/>
          <p14:tracePt t="50885" x="3397250" y="1384300"/>
          <p14:tracePt t="50902" x="3397250" y="1371600"/>
          <p14:tracePt t="50919" x="3397250" y="1365250"/>
          <p14:tracePt t="50935" x="3397250" y="1352550"/>
          <p14:tracePt t="50968" x="3397250" y="1346200"/>
          <p14:tracePt t="51052" x="3390900" y="1346200"/>
          <p14:tracePt t="51064" x="3378200" y="1352550"/>
          <p14:tracePt t="51076" x="3365500" y="1371600"/>
          <p14:tracePt t="51087" x="3346450" y="1371600"/>
          <p14:tracePt t="51102" x="3327400" y="1397000"/>
          <p14:tracePt t="51118" x="3308350" y="1428750"/>
          <p14:tracePt t="51135" x="3289300" y="1454150"/>
          <p14:tracePt t="51151" x="3276600" y="1485900"/>
          <p14:tracePt t="51168" x="3263900" y="1511300"/>
          <p14:tracePt t="51185" x="3251200" y="1517650"/>
          <p14:tracePt t="51201" x="3251200" y="1524000"/>
          <p14:tracePt t="51218" x="3251200" y="1530350"/>
          <p14:tracePt t="51255" x="3244850" y="1530350"/>
          <p14:tracePt t="51269" x="3238500" y="1536700"/>
          <p14:tracePt t="51285" x="3238500" y="1543050"/>
          <p14:tracePt t="51505" x="3232150" y="1543050"/>
          <p14:tracePt t="51517" x="3187700" y="1530350"/>
          <p14:tracePt t="51534" x="3016250" y="1479550"/>
          <p14:tracePt t="51551" x="2787650" y="1435100"/>
          <p14:tracePt t="51568" x="2362200" y="1371600"/>
          <p14:tracePt t="51584" x="2120900" y="1333500"/>
          <p14:tracePt t="51601" x="1885950" y="1308100"/>
          <p14:tracePt t="51618" x="1701800" y="1270000"/>
          <p14:tracePt t="51635" x="1562100" y="1244600"/>
          <p14:tracePt t="51651" x="1447800" y="1231900"/>
          <p14:tracePt t="51668" x="1384300" y="1219200"/>
          <p14:tracePt t="51684" x="1301750" y="1206500"/>
          <p14:tracePt t="51701" x="1263650" y="1193800"/>
          <p14:tracePt t="51717" x="1257300" y="1187450"/>
          <p14:tracePt t="51734" x="1250950" y="1187450"/>
          <p14:tracePt t="51936" x="1244600" y="1193800"/>
          <p14:tracePt t="51949" x="1244600" y="1200150"/>
          <p14:tracePt t="51963" x="1231900" y="1212850"/>
          <p14:tracePt t="51977" x="1225550" y="1219200"/>
          <p14:tracePt t="51992" x="1212850" y="1231900"/>
          <p14:tracePt t="52005" x="1206500" y="1231900"/>
          <p14:tracePt t="52019" x="1206500" y="1244600"/>
          <p14:tracePt t="52139" x="1206500" y="1250950"/>
          <p14:tracePt t="52165" x="1219200" y="1250950"/>
          <p14:tracePt t="52179" x="1270000" y="1263650"/>
          <p14:tracePt t="52194" x="1314450" y="1282700"/>
          <p14:tracePt t="52209" x="1530350" y="1339850"/>
          <p14:tracePt t="52223" x="1631950" y="1365250"/>
          <p14:tracePt t="52234" x="1860550" y="1422400"/>
          <p14:tracePt t="52250" x="2095500" y="1485900"/>
          <p14:tracePt t="52267" x="2292350" y="1543050"/>
          <p14:tracePt t="52284" x="2444750" y="1574800"/>
          <p14:tracePt t="52300" x="2565400" y="1600200"/>
          <p14:tracePt t="52317" x="2635250" y="1612900"/>
          <p14:tracePt t="52334" x="2673350" y="1625600"/>
          <p14:tracePt t="52351" x="2730500" y="1631950"/>
          <p14:tracePt t="52367" x="2755900" y="1631950"/>
          <p14:tracePt t="52383" x="2762250" y="1631950"/>
          <p14:tracePt t="52400" x="2774950" y="1631950"/>
          <p14:tracePt t="52463" x="2774950" y="1625600"/>
          <p14:tracePt t="52473" x="2774950" y="1619250"/>
          <p14:tracePt t="52515" x="2781300" y="1619250"/>
          <p14:tracePt t="52531" x="2781300" y="1612900"/>
          <p14:tracePt t="52542" x="2781300" y="1606550"/>
          <p14:tracePt t="52553" x="2787650" y="1606550"/>
          <p14:tracePt t="52618" x="2787650" y="1600200"/>
          <p14:tracePt t="52636" x="2787650" y="1593850"/>
          <p14:tracePt t="52762" x="2794000" y="1593850"/>
          <p14:tracePt t="52823" x="2800350" y="1593850"/>
          <p14:tracePt t="53361" x="2806700" y="1600200"/>
          <p14:tracePt t="53533" x="2806700" y="1593850"/>
          <p14:tracePt t="53559" x="2806700" y="1587500"/>
          <p14:tracePt t="53573" x="2806700" y="1581150"/>
          <p14:tracePt t="53591" x="2806700" y="1574800"/>
          <p14:tracePt t="53997" x="2813050" y="1574800"/>
          <p14:tracePt t="54008" x="2825750" y="1574800"/>
          <p14:tracePt t="54019" x="2844800" y="1574800"/>
          <p14:tracePt t="54032" x="2863850" y="1581150"/>
          <p14:tracePt t="54049" x="2889250" y="1581150"/>
          <p14:tracePt t="54066" x="2927350" y="1587500"/>
          <p14:tracePt t="54082" x="2940050" y="1593850"/>
          <p14:tracePt t="54099" x="2946400" y="1593850"/>
          <p14:tracePt t="54175" x="2952750" y="1600200"/>
          <p14:tracePt t="54187" x="2959100" y="1606550"/>
          <p14:tracePt t="54199" x="2959100" y="1612900"/>
          <p14:tracePt t="54215" x="2959100" y="1625600"/>
          <p14:tracePt t="54255" x="2959100" y="1631950"/>
          <p14:tracePt t="54269" x="2959100" y="1638300"/>
          <p14:tracePt t="54285" x="2959100" y="1644650"/>
          <p14:tracePt t="54405" x="2952750" y="1644650"/>
          <p14:tracePt t="54427" x="2952750" y="1651000"/>
          <p14:tracePt t="54443" x="2952750" y="1657350"/>
          <p14:tracePt t="54457" x="2952750" y="1663700"/>
          <p14:tracePt t="54473" x="2952750" y="1670050"/>
          <p14:tracePt t="54567" x="2952750" y="1676400"/>
          <p14:tracePt t="54583" x="2965450" y="1676400"/>
          <p14:tracePt t="54590" x="2978150" y="1682750"/>
          <p14:tracePt t="54599" x="2990850" y="1689100"/>
          <p14:tracePt t="54614" x="3028950" y="1695450"/>
          <p14:tracePt t="54632" x="3098800" y="1708150"/>
          <p14:tracePt t="54648" x="3213100" y="1727200"/>
          <p14:tracePt t="54665" x="3365500" y="1733550"/>
          <p14:tracePt t="54681" x="3511550" y="1733550"/>
          <p14:tracePt t="54698" x="3670300" y="1720850"/>
          <p14:tracePt t="54715" x="3956050" y="1727200"/>
          <p14:tracePt t="54732" x="4127500" y="1739900"/>
          <p14:tracePt t="54748" x="4267200" y="1752600"/>
          <p14:tracePt t="54765" x="4318000" y="1758950"/>
          <p14:tracePt t="54781" x="4330700" y="1765300"/>
          <p14:tracePt t="54875" x="4292600" y="1758950"/>
          <p14:tracePt t="54884" x="4229100" y="1752600"/>
          <p14:tracePt t="54889" x="4152900" y="1739900"/>
          <p14:tracePt t="54898" x="4083050" y="1733550"/>
          <p14:tracePt t="54916" x="3930650" y="1720850"/>
          <p14:tracePt t="54931" x="3803650" y="1708150"/>
          <p14:tracePt t="54948" x="3670300" y="1701800"/>
          <p14:tracePt t="54965" x="3562350" y="1689100"/>
          <p14:tracePt t="54981" x="3479800" y="1689100"/>
          <p14:tracePt t="54998" x="3346450" y="1689100"/>
          <p14:tracePt t="55015" x="3270250" y="1689100"/>
          <p14:tracePt t="55031" x="3194050" y="1695450"/>
          <p14:tracePt t="55048" x="3162300" y="1708150"/>
          <p14:tracePt t="55064" x="3136900" y="1708150"/>
          <p14:tracePt t="55081" x="3130550" y="1708150"/>
          <p14:tracePt t="55098" x="3124200" y="1708150"/>
          <p14:tracePt t="55114" x="3105150" y="1708150"/>
          <p14:tracePt t="55131" x="3073400" y="1708150"/>
          <p14:tracePt t="55148" x="3041650" y="1708150"/>
          <p14:tracePt t="55164" x="2990850" y="1701800"/>
          <p14:tracePt t="55181" x="2946400" y="1689100"/>
          <p14:tracePt t="55198" x="2895600" y="1676400"/>
          <p14:tracePt t="55214" x="2857500" y="1663700"/>
          <p14:tracePt t="55231" x="2844800" y="1657350"/>
          <p14:tracePt t="55248" x="2838450" y="1657350"/>
          <p14:tracePt t="55264" x="2832100" y="1651000"/>
          <p14:tracePt t="55319" x="2825750" y="1651000"/>
          <p14:tracePt t="55335" x="2819400" y="1651000"/>
          <p14:tracePt t="55347" x="2813050" y="1651000"/>
          <p14:tracePt t="55365" x="2768600" y="1651000"/>
          <p14:tracePt t="55381" x="2692400" y="1651000"/>
          <p14:tracePt t="55398" x="2578100" y="1651000"/>
          <p14:tracePt t="55414" x="2451100" y="1651000"/>
          <p14:tracePt t="55431" x="2311400" y="1651000"/>
          <p14:tracePt t="55447" x="2184400" y="1651000"/>
          <p14:tracePt t="55464" x="2063750" y="1651000"/>
          <p14:tracePt t="55481" x="1968500" y="1651000"/>
          <p14:tracePt t="55497" x="1879600" y="1657350"/>
          <p14:tracePt t="55514" x="1746250" y="1676400"/>
          <p14:tracePt t="55531" x="1651000" y="1682750"/>
          <p14:tracePt t="55547" x="1562100" y="1682750"/>
          <p14:tracePt t="55564" x="1517650" y="1676400"/>
          <p14:tracePt t="55581" x="1479550" y="1663700"/>
          <p14:tracePt t="55597" x="1454150" y="1657350"/>
          <p14:tracePt t="55614" x="1422400" y="1651000"/>
          <p14:tracePt t="55631" x="1390650" y="1644650"/>
          <p14:tracePt t="55647" x="1352550" y="1644650"/>
          <p14:tracePt t="55664" x="1333500" y="1644650"/>
          <p14:tracePt t="55681" x="1320800" y="1644650"/>
          <p14:tracePt t="55697" x="1308100" y="1644650"/>
          <p14:tracePt t="55714" x="1295400" y="1651000"/>
          <p14:tracePt t="55731" x="1282700" y="1670050"/>
          <p14:tracePt t="55747" x="1257300" y="1695450"/>
          <p14:tracePt t="55764" x="1225550" y="1758950"/>
          <p14:tracePt t="55781" x="1212850" y="1790700"/>
          <p14:tracePt t="55797" x="1206500" y="1835150"/>
          <p14:tracePt t="55814" x="1200150" y="1873250"/>
          <p14:tracePt t="55831" x="1193800" y="1911350"/>
          <p14:tracePt t="55847" x="1187450" y="1930400"/>
          <p14:tracePt t="55864" x="1187450" y="1943100"/>
          <p14:tracePt t="55918" x="1187450" y="1949450"/>
          <p14:tracePt t="55930" x="1187450" y="1962150"/>
          <p14:tracePt t="55940" x="1187450" y="1974850"/>
          <p14:tracePt t="55951" x="1181100" y="1987550"/>
          <p14:tracePt t="55964" x="1174750" y="2000250"/>
          <p14:tracePt t="55980" x="1174750" y="2019300"/>
          <p14:tracePt t="55997" x="1168400" y="2025650"/>
          <p14:tracePt t="56014" x="1168400" y="2032000"/>
          <p14:tracePt t="56030" x="1168400" y="2038350"/>
          <p14:tracePt t="56142" x="1168400" y="2019300"/>
          <p14:tracePt t="56154" x="1174750" y="1993900"/>
          <p14:tracePt t="56169" x="1200150" y="1911350"/>
          <p14:tracePt t="56183" x="1212850" y="1816100"/>
          <p14:tracePt t="56197" x="1231900" y="1676400"/>
          <p14:tracePt t="56214" x="1238250" y="1549400"/>
          <p14:tracePt t="56230" x="1238250" y="1460500"/>
          <p14:tracePt t="56248" x="1238250" y="1384300"/>
          <p14:tracePt t="56264" x="1231900" y="1333500"/>
          <p14:tracePt t="56280" x="1225550" y="1289050"/>
          <p14:tracePt t="56297" x="1219200" y="1206500"/>
          <p14:tracePt t="56314" x="1212850" y="1136650"/>
          <p14:tracePt t="56330" x="1212850" y="1073150"/>
          <p14:tracePt t="56347" x="1212850" y="996950"/>
          <p14:tracePt t="56363" x="1206500" y="952500"/>
          <p14:tracePt t="56380" x="1206500" y="914400"/>
          <p14:tracePt t="56397" x="1212850" y="882650"/>
          <p14:tracePt t="56413" x="1212850" y="857250"/>
          <p14:tracePt t="56419" x="1219200" y="850900"/>
          <p14:tracePt t="56429" x="1219200" y="844550"/>
          <p14:tracePt t="56446" x="1225550" y="831850"/>
          <p14:tracePt t="56463" x="1225550" y="825500"/>
          <p14:tracePt t="56657" x="1231900" y="825500"/>
          <p14:tracePt t="56673" x="1231900" y="831850"/>
          <p14:tracePt t="56687" x="1238250" y="831850"/>
          <p14:tracePt t="56701" x="1250950" y="844550"/>
          <p14:tracePt t="56714" x="1282700" y="850900"/>
          <p14:tracePt t="56730" x="1327150" y="863600"/>
          <p14:tracePt t="56746" x="1422400" y="882650"/>
          <p14:tracePt t="56763" x="1536700" y="895350"/>
          <p14:tracePt t="56780" x="1682750" y="927100"/>
          <p14:tracePt t="56796" x="1860550" y="965200"/>
          <p14:tracePt t="56813" x="2025650" y="990600"/>
          <p14:tracePt t="56830" x="2152650" y="1009650"/>
          <p14:tracePt t="56846" x="2266950" y="1016000"/>
          <p14:tracePt t="56863" x="2292350" y="1016000"/>
          <p14:tracePt t="56880" x="2305050" y="1016000"/>
          <p14:tracePt t="56896" x="2311400" y="1016000"/>
          <p14:tracePt t="57135" x="2311400" y="1041400"/>
          <p14:tracePt t="57148" x="2311400" y="1060450"/>
          <p14:tracePt t="57163" x="2317750" y="1111250"/>
          <p14:tracePt t="57180" x="2324100" y="1162050"/>
          <p14:tracePt t="57196" x="2330450" y="1212850"/>
          <p14:tracePt t="57213" x="2336800" y="1308100"/>
          <p14:tracePt t="57229" x="2336800" y="1352550"/>
          <p14:tracePt t="57246" x="2343150" y="1409700"/>
          <p14:tracePt t="57263" x="2349500" y="1460500"/>
          <p14:tracePt t="57280" x="2349500" y="1504950"/>
          <p14:tracePt t="57296" x="2343150" y="1549400"/>
          <p14:tracePt t="57313" x="2330450" y="1581150"/>
          <p14:tracePt t="57329" x="2317750" y="1625600"/>
          <p14:tracePt t="57346" x="2279650" y="1682750"/>
          <p14:tracePt t="57363" x="2254250" y="1727200"/>
          <p14:tracePt t="57379" x="2235200" y="1771650"/>
          <p14:tracePt t="57396" x="2197100" y="1809750"/>
          <p14:tracePt t="57413" x="2159000" y="1841500"/>
          <p14:tracePt t="57418" x="2139950" y="1860550"/>
          <p14:tracePt t="57429" x="2120900" y="1892300"/>
          <p14:tracePt t="57445" x="2089150" y="1924050"/>
          <p14:tracePt t="57462" x="2057400" y="1955800"/>
          <p14:tracePt t="57479" x="2025650" y="1981200"/>
          <p14:tracePt t="57496" x="1974850" y="2000250"/>
          <p14:tracePt t="57512" x="1936750" y="2006600"/>
          <p14:tracePt t="57529" x="1905000" y="2019300"/>
          <p14:tracePt t="57546" x="1860550" y="2032000"/>
          <p14:tracePt t="57562" x="1816100" y="2044700"/>
          <p14:tracePt t="57579" x="1778000" y="2044700"/>
          <p14:tracePt t="57596" x="1739900" y="2044700"/>
          <p14:tracePt t="57613" x="1663700" y="2044700"/>
          <p14:tracePt t="57629" x="1625600" y="2038350"/>
          <p14:tracePt t="57646" x="1581150" y="2025650"/>
          <p14:tracePt t="57662" x="1549400" y="2012950"/>
          <p14:tracePt t="57679" x="1517650" y="2006600"/>
          <p14:tracePt t="57696" x="1492250" y="1993900"/>
          <p14:tracePt t="57715" x="1435100" y="1962150"/>
          <p14:tracePt t="57729" x="1428750" y="1955800"/>
          <p14:tracePt t="57746" x="1397000" y="1930400"/>
          <p14:tracePt t="57763" x="1352550" y="1879600"/>
          <p14:tracePt t="57779" x="1327150" y="1835150"/>
          <p14:tracePt t="57795" x="1282700" y="1784350"/>
          <p14:tracePt t="57813" x="1250950" y="1727200"/>
          <p14:tracePt t="57829" x="1206500" y="1670050"/>
          <p14:tracePt t="57845" x="1168400" y="1619250"/>
          <p14:tracePt t="57862" x="1136650" y="1549400"/>
          <p14:tracePt t="57879" x="1123950" y="1498600"/>
          <p14:tracePt t="57895" x="1111250" y="1447800"/>
          <p14:tracePt t="57912" x="1111250" y="1397000"/>
          <p14:tracePt t="57928" x="1111250" y="1308100"/>
          <p14:tracePt t="57945" x="1117600" y="1168400"/>
          <p14:tracePt t="57962" x="1136650" y="1028700"/>
          <p14:tracePt t="57978" x="1155700" y="927100"/>
          <p14:tracePt t="57995" x="1187450" y="863600"/>
          <p14:tracePt t="58012" x="1225550" y="831850"/>
          <p14:tracePt t="58028" x="1250950" y="819150"/>
          <p14:tracePt t="58045" x="1263650" y="819150"/>
          <p14:tracePt t="58062" x="1295400" y="819150"/>
          <p14:tracePt t="58078" x="1327150" y="819150"/>
          <p14:tracePt t="58095" x="1371600" y="831850"/>
          <p14:tracePt t="58112" x="1403350" y="844550"/>
          <p14:tracePt t="58128" x="1466850" y="857250"/>
          <p14:tracePt t="58145" x="1612900" y="901700"/>
          <p14:tracePt t="58162" x="1720850" y="933450"/>
          <p14:tracePt t="58178" x="1822450" y="958850"/>
          <p14:tracePt t="58195" x="1873250" y="971550"/>
          <p14:tracePt t="58212" x="1898650" y="984250"/>
          <p14:tracePt t="58228" x="1911350" y="984250"/>
          <p14:tracePt t="58245" x="1917700" y="984250"/>
          <p14:tracePt t="58390" x="1917700" y="990600"/>
          <p14:tracePt t="58403" x="1917700" y="996950"/>
          <p14:tracePt t="58418" x="1930400" y="1009650"/>
          <p14:tracePt t="58431" x="2006600" y="1054100"/>
          <p14:tracePt t="58445" x="2120900" y="1117600"/>
          <p14:tracePt t="58462" x="2273300" y="1181100"/>
          <p14:tracePt t="58478" x="2425700" y="1238250"/>
          <p14:tracePt t="58496" x="2578100" y="1270000"/>
          <p14:tracePt t="58511" x="2711450" y="1308100"/>
          <p14:tracePt t="58528" x="2978150" y="1384300"/>
          <p14:tracePt t="58545" x="3155950" y="1435100"/>
          <p14:tracePt t="58562" x="3327400" y="1485900"/>
          <p14:tracePt t="58578" x="3492500" y="1543050"/>
          <p14:tracePt t="58595" x="3644900" y="1606550"/>
          <p14:tracePt t="58612" x="3822700" y="1695450"/>
          <p14:tracePt t="58628" x="4229100" y="1879600"/>
          <p14:tracePt t="58645" x="4914900" y="2184400"/>
          <p14:tracePt t="58662" x="5619750" y="2584450"/>
          <p14:tracePt t="58678" x="5949950" y="2832100"/>
          <p14:tracePt t="58946" x="5956300" y="2832100"/>
          <p14:tracePt t="58953" x="5962650" y="2825750"/>
          <p14:tracePt t="58963" x="5975350" y="2819400"/>
          <p14:tracePt t="58978" x="6007100" y="2806700"/>
          <p14:tracePt t="58995" x="6032500" y="2800350"/>
          <p14:tracePt t="59011" x="6051550" y="2781300"/>
          <p14:tracePt t="59028" x="6076950" y="2768600"/>
          <p14:tracePt t="59045" x="6089650" y="2743200"/>
          <p14:tracePt t="59061" x="6121400" y="2717800"/>
          <p14:tracePt t="59078" x="6140450" y="2673350"/>
          <p14:tracePt t="59094" x="6153150" y="2641600"/>
          <p14:tracePt t="59111" x="6165850" y="2616200"/>
          <p14:tracePt t="59128" x="6191250" y="2584450"/>
          <p14:tracePt t="59144" x="6235700" y="2546350"/>
          <p14:tracePt t="59161" x="6286500" y="2501900"/>
          <p14:tracePt t="59178" x="6394450" y="2432050"/>
          <p14:tracePt t="59195" x="6457950" y="2381250"/>
          <p14:tracePt t="59212" x="6515100" y="2324100"/>
          <p14:tracePt t="59228" x="6559550" y="2266950"/>
          <p14:tracePt t="59244" x="6591300" y="2228850"/>
          <p14:tracePt t="59261" x="6616700" y="2197100"/>
          <p14:tracePt t="59278" x="6629400" y="2159000"/>
          <p14:tracePt t="59294" x="6642100" y="2120900"/>
          <p14:tracePt t="59311" x="6648450" y="2076450"/>
          <p14:tracePt t="59328" x="6661150" y="2044700"/>
          <p14:tracePt t="59344" x="6661150" y="2012950"/>
          <p14:tracePt t="59361" x="6654800" y="2000250"/>
          <p14:tracePt t="59377" x="6648450" y="1993900"/>
          <p14:tracePt t="59394" x="6635750" y="1981200"/>
          <p14:tracePt t="59411" x="6629400" y="1974850"/>
          <p14:tracePt t="59415" x="6623050" y="1968500"/>
          <p14:tracePt t="59427" x="6616700" y="1968500"/>
          <p14:tracePt t="59445" x="6597650" y="1949450"/>
          <p14:tracePt t="59461" x="6591300" y="1943100"/>
          <p14:tracePt t="59478" x="6584950" y="1943100"/>
          <p14:tracePt t="59494" x="6578600" y="1943100"/>
          <p14:tracePt t="59527" x="6572250" y="1943100"/>
          <p14:tracePt t="59544" x="6565900" y="1943100"/>
          <p14:tracePt t="59561" x="6553200" y="1943100"/>
          <p14:tracePt t="59577" x="6534150" y="1943100"/>
          <p14:tracePt t="59595" x="6489700" y="1930400"/>
          <p14:tracePt t="59611" x="6464300" y="1924050"/>
          <p14:tracePt t="59627" x="6451600" y="1924050"/>
          <p14:tracePt t="59661" x="6438900" y="1917700"/>
          <p14:tracePt t="59677" x="6432550" y="1911350"/>
          <p14:tracePt t="59694" x="6419850" y="1911350"/>
          <p14:tracePt t="59711" x="6419850" y="1905000"/>
          <p14:tracePt t="59727" x="6413500" y="1905000"/>
          <p14:tracePt t="59744" x="6407150" y="1898650"/>
          <p14:tracePt t="59760" x="6394450" y="1892300"/>
          <p14:tracePt t="59806" x="6388100" y="1892300"/>
          <p14:tracePt t="59818" x="6388100" y="1885950"/>
          <p14:tracePt t="59832" x="6381750" y="1873250"/>
          <p14:tracePt t="59844" x="6375400" y="1854200"/>
          <p14:tracePt t="59860" x="6369050" y="1847850"/>
          <p14:tracePt t="59877" x="6362700" y="1835150"/>
          <p14:tracePt t="59894" x="6356350" y="1835150"/>
          <p14:tracePt t="60111" x="6356350" y="1841500"/>
          <p14:tracePt t="60152" x="6356350" y="1847850"/>
          <p14:tracePt t="60435" x="6375400" y="1847850"/>
          <p14:tracePt t="60447" x="6394450" y="1841500"/>
          <p14:tracePt t="60461" x="6464300" y="1828800"/>
          <p14:tracePt t="60477" x="6515100" y="1816100"/>
          <p14:tracePt t="60493" x="6553200" y="1803400"/>
          <p14:tracePt t="60511" x="6572250" y="1790700"/>
          <p14:tracePt t="60543" x="6578600" y="1790700"/>
          <p14:tracePt t="60605" x="6584950" y="1790700"/>
          <p14:tracePt t="60761" x="6591300" y="1790700"/>
          <p14:tracePt t="60778" x="6616700" y="1790700"/>
          <p14:tracePt t="60790" x="6635750" y="1790700"/>
          <p14:tracePt t="60803" x="6724650" y="1797050"/>
          <p14:tracePt t="60816" x="6788150" y="1809750"/>
          <p14:tracePt t="60827" x="6921500" y="1822450"/>
          <p14:tracePt t="60843" x="7035800" y="1835150"/>
          <p14:tracePt t="60859" x="7162800" y="1835150"/>
          <p14:tracePt t="60876" x="7251700" y="1841500"/>
          <p14:tracePt t="60893" x="7327900" y="1841500"/>
          <p14:tracePt t="60910" x="7372350" y="1841500"/>
          <p14:tracePt t="60913" x="7378700" y="1841500"/>
          <p14:tracePt t="60926" x="7397750" y="1841500"/>
          <p14:tracePt t="60943" x="7404100" y="1835150"/>
          <p14:tracePt t="60959" x="7410450" y="1835150"/>
          <p14:tracePt t="60976" x="7410450" y="1828800"/>
          <p14:tracePt t="61093" x="7416800" y="1828800"/>
          <p14:tracePt t="61104" x="7423150" y="1835150"/>
          <p14:tracePt t="61115" x="7429500" y="1841500"/>
          <p14:tracePt t="61126" x="7442200" y="1847850"/>
          <p14:tracePt t="61142" x="7461250" y="1866900"/>
          <p14:tracePt t="61159" x="7486650" y="1879600"/>
          <p14:tracePt t="61176" x="7493000" y="1885950"/>
          <p14:tracePt t="61271" x="7493000" y="1892300"/>
          <p14:tracePt t="61349" x="7486650" y="1898650"/>
          <p14:tracePt t="61361" x="7480300" y="1905000"/>
          <p14:tracePt t="61376" x="7473950" y="1911350"/>
          <p14:tracePt t="61392" x="7467600" y="1924050"/>
          <p14:tracePt t="61409" x="7454900" y="1930400"/>
          <p14:tracePt t="61412" x="7448550" y="1936750"/>
          <p14:tracePt t="61426" x="7448550" y="1943100"/>
          <p14:tracePt t="61443" x="7429500" y="1968500"/>
          <p14:tracePt t="61459" x="7423150" y="1981200"/>
          <p14:tracePt t="61476" x="7410450" y="1987550"/>
          <p14:tracePt t="61492" x="7410450" y="1993900"/>
          <p14:tracePt t="61509" x="7404100" y="2000250"/>
          <p14:tracePt t="61542" x="7397750" y="2006600"/>
          <p14:tracePt t="61623" x="7397750" y="2012950"/>
          <p14:tracePt t="61661" x="7397750" y="2019300"/>
          <p14:tracePt t="61673" x="7397750" y="2038350"/>
          <p14:tracePt t="61685" x="7397750" y="2044700"/>
          <p14:tracePt t="61695" x="7397750" y="2051050"/>
          <p14:tracePt t="61749" x="7404100" y="2051050"/>
          <p14:tracePt t="61771" x="7410450" y="2038350"/>
          <p14:tracePt t="61783" x="7416800" y="2012950"/>
          <p14:tracePt t="61795" x="7435850" y="1924050"/>
          <p14:tracePt t="61809" x="7442200" y="1860550"/>
          <p14:tracePt t="61827" x="7454900" y="1651000"/>
          <p14:tracePt t="61843" x="7454900" y="1511300"/>
          <p14:tracePt t="61859" x="7448550" y="1390650"/>
          <p14:tracePt t="61875" x="7442200" y="1282700"/>
          <p14:tracePt t="61892" x="7423150" y="1206500"/>
          <p14:tracePt t="61909" x="7423150" y="1136650"/>
          <p14:tracePt t="61925" x="7416800" y="1092200"/>
          <p14:tracePt t="61942" x="7416800" y="1060450"/>
          <p14:tracePt t="61958" x="7416800" y="1054100"/>
          <p14:tracePt t="62045" x="7435850" y="1047750"/>
          <p14:tracePt t="62055" x="7473950" y="1047750"/>
          <p14:tracePt t="62066" x="7537450" y="1047750"/>
          <p14:tracePt t="62076" x="7613650" y="1047750"/>
          <p14:tracePt t="62092" x="7804150" y="1047750"/>
          <p14:tracePt t="62108" x="8077200" y="1047750"/>
          <p14:tracePt t="62125" x="8204200" y="1041400"/>
          <p14:tracePt t="62142" x="8280400" y="1035050"/>
          <p14:tracePt t="62158" x="8318500" y="1022350"/>
          <p14:tracePt t="62175" x="8324850" y="1009650"/>
          <p14:tracePt t="62192" x="8337550" y="1009650"/>
          <p14:tracePt t="62225" x="8356600" y="1009650"/>
          <p14:tracePt t="62242" x="8362950" y="1009650"/>
          <p14:tracePt t="62258" x="8382000" y="1009650"/>
          <p14:tracePt t="62275" x="8401050" y="1009650"/>
          <p14:tracePt t="62292" x="8407400" y="1009650"/>
          <p14:tracePt t="62308" x="8413750" y="1009650"/>
          <p14:tracePt t="62375" x="8413750" y="1016000"/>
          <p14:tracePt t="62393" x="8413750" y="1035050"/>
          <p14:tracePt t="62404" x="8388350" y="1079500"/>
          <p14:tracePt t="62419" x="8369300" y="1111250"/>
          <p14:tracePt t="62431" x="8324850" y="1162050"/>
          <p14:tracePt t="62443" x="8305800" y="1181100"/>
          <p14:tracePt t="62458" x="8267700" y="1219200"/>
          <p14:tracePt t="62475" x="8235950" y="1257300"/>
          <p14:tracePt t="62491" x="8172450" y="1295400"/>
          <p14:tracePt t="62508" x="8128000" y="1320800"/>
          <p14:tracePt t="62525" x="8083550" y="1352550"/>
          <p14:tracePt t="62541" x="8045450" y="1377950"/>
          <p14:tracePt t="62558" x="8013700" y="1403350"/>
          <p14:tracePt t="62575" x="7975600" y="1416050"/>
          <p14:tracePt t="62591" x="7950200" y="1428750"/>
          <p14:tracePt t="62608" x="7899400" y="1447800"/>
          <p14:tracePt t="62625" x="7861300" y="1460500"/>
          <p14:tracePt t="62641" x="7848600" y="1466850"/>
          <p14:tracePt t="62658" x="7829550" y="1479550"/>
          <p14:tracePt t="62675" x="7816850" y="1485900"/>
          <p14:tracePt t="62691" x="7804150" y="1485900"/>
          <p14:tracePt t="62708" x="7791450" y="1485900"/>
          <p14:tracePt t="62725" x="7778750" y="1498600"/>
          <p14:tracePt t="62741" x="7759700" y="1504950"/>
          <p14:tracePt t="62758" x="7740650" y="1517650"/>
          <p14:tracePt t="62775" x="7702550" y="1517650"/>
          <p14:tracePt t="62792" x="7677150" y="1524000"/>
          <p14:tracePt t="62808" x="7670800" y="1530350"/>
          <p14:tracePt t="62825" x="7658100" y="1530350"/>
          <p14:tracePt t="62841" x="7651750" y="1530350"/>
          <p14:tracePt t="62858" x="7645400" y="1530350"/>
          <p14:tracePt t="63089" x="7645400" y="1536700"/>
          <p14:tracePt t="63100" x="7645400" y="1543050"/>
          <p14:tracePt t="63112" x="7645400" y="1555750"/>
          <p14:tracePt t="63124" x="7651750" y="1568450"/>
          <p14:tracePt t="63141" x="7658100" y="1587500"/>
          <p14:tracePt t="63157" x="7658100" y="1600200"/>
          <p14:tracePt t="63174" x="7658100" y="1619250"/>
          <p14:tracePt t="63191" x="7658100" y="1631950"/>
          <p14:tracePt t="63208" x="7664450" y="1638300"/>
          <p14:tracePt t="63749" x="7670800" y="1638300"/>
          <p14:tracePt t="63754" x="7677150" y="1644650"/>
          <p14:tracePt t="63761" x="7715250" y="1651000"/>
          <p14:tracePt t="63773" x="7734300" y="1657350"/>
          <p14:tracePt t="63792" x="7823200" y="1676400"/>
          <p14:tracePt t="63807" x="7861300" y="1689100"/>
          <p14:tracePt t="63824" x="7886700" y="1695450"/>
          <p14:tracePt t="63840" x="7899400" y="1701800"/>
          <p14:tracePt t="63857" x="7905750" y="1701800"/>
          <p14:tracePt t="63987" x="7905750" y="1695450"/>
          <p14:tracePt t="64003" x="7905750" y="1689100"/>
          <p14:tracePt t="64014" x="7899400" y="1689100"/>
          <p14:tracePt t="64027" x="7893050" y="1682750"/>
          <p14:tracePt t="64043" x="7893050" y="1676400"/>
          <p14:tracePt t="64059" x="7886700" y="1676400"/>
          <p14:tracePt t="64081" x="7880350" y="1670050"/>
          <p14:tracePt t="64097" x="7880350" y="1663700"/>
          <p14:tracePt t="64108" x="7880350" y="1657350"/>
          <p14:tracePt t="64123" x="7867650" y="1657350"/>
          <p14:tracePt t="64175" x="7861300" y="1657350"/>
          <p14:tracePt t="64199" x="7861300" y="1651000"/>
          <p14:tracePt t="64637" x="7867650" y="1651000"/>
          <p14:tracePt t="64649" x="7874000" y="1651000"/>
          <p14:tracePt t="64661" x="7880350" y="1651000"/>
          <p14:tracePt t="64673" x="7893050" y="1651000"/>
          <p14:tracePt t="64690" x="7899400" y="1651000"/>
          <p14:tracePt t="64706" x="7905750" y="1651000"/>
          <p14:tracePt t="64764" x="7912100" y="1651000"/>
          <p14:tracePt t="64849" x="7931150" y="1663700"/>
          <p14:tracePt t="64865" x="7937500" y="1670050"/>
          <p14:tracePt t="64877" x="7943850" y="1670050"/>
          <p14:tracePt t="64889" x="7950200" y="1682750"/>
          <p14:tracePt t="64906" x="7962900" y="1689100"/>
          <p14:tracePt t="64967" x="7969250" y="1689100"/>
          <p14:tracePt t="65070" x="7975600" y="1689100"/>
          <p14:tracePt t="65107" x="7981950" y="1689100"/>
          <p14:tracePt t="65118" x="7988300" y="1689100"/>
          <p14:tracePt t="65130" x="7994650" y="1689100"/>
          <p14:tracePt t="65142" x="8001000" y="1689100"/>
          <p14:tracePt t="65156" x="8007350" y="1682750"/>
          <p14:tracePt t="65172" x="8020050" y="1682750"/>
          <p14:tracePt t="65189" x="8026400" y="1676400"/>
          <p14:tracePt t="65206" x="8051800" y="1670050"/>
          <p14:tracePt t="65223" x="8083550" y="1657350"/>
          <p14:tracePt t="65239" x="8115300" y="1644650"/>
          <p14:tracePt t="65256" x="8121650" y="1638300"/>
          <p14:tracePt t="65273" x="8134350" y="1625600"/>
          <p14:tracePt t="65289" x="8140700" y="1612900"/>
          <p14:tracePt t="65327" x="8147050" y="1612900"/>
          <p14:tracePt t="65339" x="8147050" y="1606550"/>
          <p14:tracePt t="65355" x="8153400" y="1600200"/>
          <p14:tracePt t="65373" x="8159750" y="1593850"/>
          <p14:tracePt t="65437" x="8159750" y="1587500"/>
          <p14:tracePt t="65508" x="8153400" y="1593850"/>
          <p14:tracePt t="65519" x="8147050" y="1600200"/>
          <p14:tracePt t="65531" x="8140700" y="1606550"/>
          <p14:tracePt t="65542" x="8140700" y="1612900"/>
          <p14:tracePt t="65555" x="8134350" y="1625600"/>
          <p14:tracePt t="65572" x="8134350" y="1631950"/>
          <p14:tracePt t="65589" x="8128000" y="1638300"/>
          <p14:tracePt t="65605" x="8128000" y="1644650"/>
          <p14:tracePt t="65622" x="8121650" y="1657350"/>
          <p14:tracePt t="65639" x="8121650" y="1663700"/>
          <p14:tracePt t="65655" x="8115300" y="1663700"/>
          <p14:tracePt t="65757" x="8121650" y="1657350"/>
          <p14:tracePt t="65768" x="8128000" y="1638300"/>
          <p14:tracePt t="65778" x="8128000" y="1631950"/>
          <p14:tracePt t="65791" x="8147050" y="1606550"/>
          <p14:tracePt t="65805" x="8166100" y="1581150"/>
          <p14:tracePt t="65822" x="8172450" y="1562100"/>
          <p14:tracePt t="65838" x="8178800" y="1555750"/>
          <p14:tracePt t="65855" x="8178800" y="1549400"/>
          <p14:tracePt t="65872" x="8185150" y="1543050"/>
          <p14:tracePt t="65931" x="8191500" y="1543050"/>
          <p14:tracePt t="65942" x="8191500" y="1536700"/>
          <p14:tracePt t="65955" x="8204200" y="1530350"/>
          <p14:tracePt t="65988" x="8216900" y="1524000"/>
          <p14:tracePt t="66005" x="8223250" y="1524000"/>
          <p14:tracePt t="66022" x="8235950" y="1524000"/>
          <p14:tracePt t="66039" x="8242300" y="1530350"/>
          <p14:tracePt t="66055" x="8248650" y="1536700"/>
          <p14:tracePt t="66072" x="8255000" y="1549400"/>
          <p14:tracePt t="66088" x="8261350" y="1555750"/>
          <p14:tracePt t="66105" x="8267700" y="1568450"/>
          <p14:tracePt t="66138" x="8267700" y="1581150"/>
          <p14:tracePt t="66155" x="8267700" y="1587500"/>
          <p14:tracePt t="66171" x="8267700" y="1593850"/>
          <p14:tracePt t="66188" x="8267700" y="1600200"/>
          <p14:tracePt t="66291" x="8280400" y="1606550"/>
          <p14:tracePt t="66303" x="8293100" y="1612900"/>
          <p14:tracePt t="66314" x="8312150" y="1625600"/>
          <p14:tracePt t="66325" x="8324850" y="1625600"/>
          <p14:tracePt t="66338" x="8369300" y="1644650"/>
          <p14:tracePt t="66355" x="8420100" y="1663700"/>
          <p14:tracePt t="66371" x="8470900" y="1676400"/>
          <p14:tracePt t="66388" x="8521700" y="1689100"/>
          <p14:tracePt t="66405" x="8534400" y="1695450"/>
          <p14:tracePt t="67043" x="8528050" y="1701800"/>
          <p14:tracePt t="67053" x="8521700" y="1701800"/>
          <p14:tracePt t="67071" x="8496300" y="1733550"/>
          <p14:tracePt t="67087" x="8458200" y="1771650"/>
          <p14:tracePt t="67104" x="8413750" y="1822450"/>
          <p14:tracePt t="67121" x="8375650" y="1860550"/>
          <p14:tracePt t="67137" x="8337550" y="1892300"/>
          <p14:tracePt t="67154" x="8305800" y="1930400"/>
          <p14:tracePt t="67171" x="8274050" y="1949450"/>
          <p14:tracePt t="67187" x="8248650" y="1968500"/>
          <p14:tracePt t="67204" x="8223250" y="1987550"/>
          <p14:tracePt t="67220" x="8191500" y="2006600"/>
          <p14:tracePt t="67237" x="8172450" y="2025650"/>
          <p14:tracePt t="67254" x="8159750" y="2032000"/>
          <p14:tracePt t="67271" x="8147050" y="2044700"/>
          <p14:tracePt t="67287" x="8134350" y="2051050"/>
          <p14:tracePt t="67304" x="8121650" y="2057400"/>
          <p14:tracePt t="67321" x="8108950" y="2063750"/>
          <p14:tracePt t="67337" x="8096250" y="2070100"/>
          <p14:tracePt t="67355" x="8077200" y="2076450"/>
          <p14:tracePt t="67371" x="8070850" y="2082800"/>
          <p14:tracePt t="67387" x="8064500" y="2089150"/>
          <p14:tracePt t="67404" x="8058150" y="2089150"/>
          <p14:tracePt t="67420" x="8051800" y="2095500"/>
          <p14:tracePt t="67437" x="8045450" y="2095500"/>
          <p14:tracePt t="67454" x="8045450" y="2108200"/>
          <p14:tracePt t="67470" x="8039100" y="2108200"/>
          <p14:tracePt t="67487" x="8032750" y="2114550"/>
          <p14:tracePt t="67504" x="8026400" y="2120900"/>
          <p14:tracePt t="67520" x="8020050" y="2127250"/>
          <p14:tracePt t="67554" x="8007350" y="2133600"/>
          <p14:tracePt t="67570" x="8001000" y="2139950"/>
          <p14:tracePt t="67587" x="7988300" y="2146300"/>
          <p14:tracePt t="67604" x="7981950" y="2152650"/>
          <p14:tracePt t="67620" x="7969250" y="2152650"/>
          <p14:tracePt t="67637" x="7969250" y="2159000"/>
          <p14:tracePt t="67654" x="7962900" y="2159000"/>
          <p14:tracePt t="67670" x="7956550" y="2159000"/>
          <p14:tracePt t="67704" x="7950200" y="2159000"/>
          <p14:tracePt t="67720" x="7943850" y="2159000"/>
          <p14:tracePt t="67737" x="7937500" y="2159000"/>
          <p14:tracePt t="67811" x="7937500" y="2152650"/>
          <p14:tracePt t="67873" x="7931150" y="2146300"/>
          <p14:tracePt t="67967" x="7924800" y="2146300"/>
          <p14:tracePt t="69440" x="7924800" y="2139950"/>
          <p14:tracePt t="69449" x="7918450" y="2133600"/>
          <p14:tracePt t="69462" x="7918450" y="2127250"/>
          <p14:tracePt t="69472" x="7918450" y="2120900"/>
          <p14:tracePt t="69485" x="7918450" y="2114550"/>
          <p14:tracePt t="69502" x="7931150" y="2101850"/>
          <p14:tracePt t="69519" x="7931150" y="2095500"/>
          <p14:tracePt t="69535" x="7937500" y="2082800"/>
          <p14:tracePt t="69552" x="7943850" y="2076450"/>
          <p14:tracePt t="69569" x="7943850" y="2070100"/>
          <p14:tracePt t="69620" x="7950200" y="2063750"/>
          <p14:tracePt t="69815" x="7956550" y="2038350"/>
          <p14:tracePt t="69826" x="7962900" y="2019300"/>
          <p14:tracePt t="69837" x="7975600" y="1949450"/>
          <p14:tracePt t="69854" x="7988300" y="1860550"/>
          <p14:tracePt t="69869" x="7988300" y="1752600"/>
          <p14:tracePt t="69885" x="7975600" y="1651000"/>
          <p14:tracePt t="69902" x="7962900" y="1574800"/>
          <p14:tracePt t="69918" x="7956550" y="1524000"/>
          <p14:tracePt t="69935" x="7943850" y="1498600"/>
          <p14:tracePt t="69952" x="7937500" y="1485900"/>
          <p14:tracePt t="69968" x="7937500" y="1479550"/>
          <p14:tracePt t="69985" x="7937500" y="1473200"/>
          <p14:tracePt t="70003" x="7937500" y="1466850"/>
          <p14:tracePt t="70018" x="7937500" y="1454150"/>
          <p14:tracePt t="70035" x="7931150" y="1435100"/>
          <p14:tracePt t="70052" x="7931150" y="1416050"/>
          <p14:tracePt t="70068" x="7931150" y="1403350"/>
          <p14:tracePt t="70085" x="7931150" y="1390650"/>
          <p14:tracePt t="70102" x="7924800" y="1377950"/>
          <p14:tracePt t="70118" x="7924800" y="1358900"/>
          <p14:tracePt t="70135" x="7918450" y="1352550"/>
          <p14:tracePt t="70151" x="7918450" y="1339850"/>
          <p14:tracePt t="70168" x="7918450" y="1327150"/>
          <p14:tracePt t="70185" x="7918450" y="1320800"/>
          <p14:tracePt t="70201" x="7918450" y="1308100"/>
          <p14:tracePt t="70218" x="7918450" y="1301750"/>
          <p14:tracePt t="70235" x="7918450" y="1295400"/>
          <p14:tracePt t="70268" x="7918450" y="1289050"/>
          <p14:tracePt t="71897" x="7918450" y="1295400"/>
          <p14:tracePt t="71914" x="7918450" y="1301750"/>
          <p14:tracePt t="71925" x="7918450" y="1314450"/>
          <p14:tracePt t="71937" x="7918450" y="1333500"/>
          <p14:tracePt t="71950" x="7918450" y="1346200"/>
          <p14:tracePt t="71966" x="7918450" y="1377950"/>
          <p14:tracePt t="71983" x="7918450" y="1397000"/>
          <p14:tracePt t="71999" x="7912100" y="1409700"/>
          <p14:tracePt t="72016" x="7905750" y="1416050"/>
          <p14:tracePt t="72033" x="7905750" y="1428750"/>
          <p14:tracePt t="72368" x="7905750" y="1435100"/>
          <p14:tracePt t="72379" x="7905750" y="1441450"/>
          <p14:tracePt t="72389" x="7905750" y="1447800"/>
          <p14:tracePt t="72400" x="7905750" y="1485900"/>
          <p14:tracePt t="72417" x="7893050" y="1530350"/>
          <p14:tracePt t="72433" x="7880350" y="1593850"/>
          <p14:tracePt t="72449" x="7867650" y="1638300"/>
          <p14:tracePt t="72466" x="7861300" y="1689100"/>
          <p14:tracePt t="72483" x="7842250" y="1733550"/>
          <p14:tracePt t="72499" x="7804150" y="1771650"/>
          <p14:tracePt t="72516" x="7766050" y="1816100"/>
          <p14:tracePt t="72533" x="7677150" y="1885950"/>
          <p14:tracePt t="72549" x="7645400" y="1924050"/>
          <p14:tracePt t="72566" x="7600950" y="1955800"/>
          <p14:tracePt t="72582" x="7562850" y="1974850"/>
          <p14:tracePt t="72599" x="7531100" y="1993900"/>
          <p14:tracePt t="72616" x="7473950" y="2006600"/>
          <p14:tracePt t="72633" x="7442200" y="2006600"/>
          <p14:tracePt t="72649" x="7410450" y="2012950"/>
          <p14:tracePt t="72666" x="7359650" y="2019300"/>
          <p14:tracePt t="72683" x="7296150" y="2019300"/>
          <p14:tracePt t="72699" x="7226300" y="2019300"/>
          <p14:tracePt t="72716" x="7162800" y="2012950"/>
          <p14:tracePt t="72733" x="7099300" y="2000250"/>
          <p14:tracePt t="72749" x="7029450" y="1981200"/>
          <p14:tracePt t="72766" x="6972300" y="1968500"/>
          <p14:tracePt t="72783" x="6870700" y="1949450"/>
          <p14:tracePt t="72799" x="6819900" y="1936750"/>
          <p14:tracePt t="72816" x="6788150" y="1924050"/>
          <p14:tracePt t="72832" x="6762750" y="1917700"/>
          <p14:tracePt t="72849" x="6743700" y="1892300"/>
          <p14:tracePt t="72866" x="6705600" y="1854200"/>
          <p14:tracePt t="72882" x="6667500" y="1809750"/>
          <p14:tracePt t="72899" x="6610350" y="1752600"/>
          <p14:tracePt t="72916" x="6578600" y="1720850"/>
          <p14:tracePt t="72932" x="6565900" y="1695450"/>
          <p14:tracePt t="72949" x="6553200" y="1689100"/>
          <p14:tracePt t="72966" x="6553200" y="1676400"/>
          <p14:tracePt t="72982" x="6540500" y="1670050"/>
          <p14:tracePt t="72999" x="6534150" y="1657350"/>
          <p14:tracePt t="73016" x="6527800" y="1657350"/>
          <p14:tracePt t="73033" x="6521450" y="1644650"/>
          <p14:tracePt t="73049" x="6508750" y="1638300"/>
          <p14:tracePt t="73065" x="6502400" y="1625600"/>
          <p14:tracePt t="73082" x="6489700" y="1612900"/>
          <p14:tracePt t="73099" x="6483350" y="1600200"/>
          <p14:tracePt t="73115" x="6470650" y="1593850"/>
          <p14:tracePt t="73132" x="6470650" y="1587500"/>
          <p14:tracePt t="73149" x="6470650" y="1581150"/>
          <p14:tracePt t="73183" x="6470650" y="1574800"/>
          <p14:tracePt t="73197" x="6464300" y="1568450"/>
          <p14:tracePt t="73209" x="6464300" y="1562100"/>
          <p14:tracePt t="73220" x="6457950" y="1562100"/>
          <p14:tracePt t="73232" x="6457950" y="1555750"/>
          <p14:tracePt t="73249" x="6457950" y="1549400"/>
          <p14:tracePt t="73265" x="6457950" y="1543050"/>
          <p14:tracePt t="73283" x="6451600" y="1536700"/>
          <p14:tracePt t="73299" x="6451600" y="1530350"/>
          <p14:tracePt t="73315" x="6445250" y="1530350"/>
          <p14:tracePt t="73339" x="6445250" y="1524000"/>
          <p14:tracePt t="73385" x="6438900" y="1524000"/>
          <p14:tracePt t="73755" x="6445250" y="1517650"/>
          <p14:tracePt t="73767" x="6457950" y="1517650"/>
          <p14:tracePt t="73782" x="6489700" y="1511300"/>
          <p14:tracePt t="73798" x="6521450" y="1511300"/>
          <p14:tracePt t="73815" x="6553200" y="1511300"/>
          <p14:tracePt t="73832" x="6572250" y="1511300"/>
          <p14:tracePt t="73848" x="6578600" y="1511300"/>
          <p14:tracePt t="74083" x="6578600" y="1517650"/>
          <p14:tracePt t="74099" x="6572250" y="1530350"/>
          <p14:tracePt t="74111" x="6565900" y="1543050"/>
          <p14:tracePt t="74123" x="6553200" y="1562100"/>
          <p14:tracePt t="74135" x="6546850" y="1581150"/>
          <p14:tracePt t="74150" x="6534150" y="1612900"/>
          <p14:tracePt t="74165" x="6508750" y="1657350"/>
          <p14:tracePt t="74181" x="6489700" y="1701800"/>
          <p14:tracePt t="74198" x="6470650" y="1752600"/>
          <p14:tracePt t="74215" x="6464300" y="1765300"/>
          <p14:tracePt t="74231" x="6464300" y="1778000"/>
          <p14:tracePt t="74248" x="6464300" y="1784350"/>
          <p14:tracePt t="74763" x="6483350" y="1784350"/>
          <p14:tracePt t="74776" x="6496050" y="1784350"/>
          <p14:tracePt t="74789" x="6540500" y="1784350"/>
          <p14:tracePt t="74802" x="6584950" y="1784350"/>
          <p14:tracePt t="74815" x="6610350" y="1784350"/>
          <p14:tracePt t="74831" x="6661150" y="1778000"/>
          <p14:tracePt t="74847" x="6686550" y="1771650"/>
          <p14:tracePt t="74864" x="6699250" y="1771650"/>
          <p14:tracePt t="75053" x="6692900" y="1784350"/>
          <p14:tracePt t="75064" x="6686550" y="1790700"/>
          <p14:tracePt t="75080" x="6673850" y="1803400"/>
          <p14:tracePt t="75097" x="6661150" y="1816100"/>
          <p14:tracePt t="75114" x="6654800" y="1828800"/>
          <p14:tracePt t="75131" x="6635750" y="1828800"/>
          <p14:tracePt t="75147" x="6604000" y="1828800"/>
          <p14:tracePt t="75165" x="6565900" y="1822450"/>
          <p14:tracePt t="75180" x="6540500" y="1809750"/>
          <p14:tracePt t="75197" x="6521450" y="1803400"/>
          <p14:tracePt t="75214" x="6515100" y="1790700"/>
          <p14:tracePt t="75230" x="6502400" y="1784350"/>
          <p14:tracePt t="75247" x="6496050" y="1771650"/>
          <p14:tracePt t="75264" x="6489700" y="1758950"/>
          <p14:tracePt t="75281" x="6489700" y="1746250"/>
          <p14:tracePt t="75297" x="6489700" y="1733550"/>
          <p14:tracePt t="75314" x="6496050" y="1701800"/>
          <p14:tracePt t="75330" x="6534150" y="1682750"/>
          <p14:tracePt t="75347" x="6565900" y="1663700"/>
          <p14:tracePt t="75364" x="6604000" y="1651000"/>
          <p14:tracePt t="75380" x="6635750" y="1638300"/>
          <p14:tracePt t="75397" x="6686550" y="1631950"/>
          <p14:tracePt t="75413" x="6724650" y="1631950"/>
          <p14:tracePt t="75430" x="6756400" y="1631950"/>
          <p14:tracePt t="75447" x="6781800" y="1638300"/>
          <p14:tracePt t="75463" x="6794500" y="1651000"/>
          <p14:tracePt t="75480" x="6800850" y="1651000"/>
          <p14:tracePt t="75497" x="6800850" y="1657350"/>
          <p14:tracePt t="75540" x="6800850" y="1663700"/>
          <p14:tracePt t="75609" x="6807200" y="1670050"/>
          <p14:tracePt t="75621" x="6813550" y="1676400"/>
          <p14:tracePt t="75631" x="6813550" y="1682750"/>
          <p14:tracePt t="75647" x="6838950" y="1682750"/>
          <p14:tracePt t="75663" x="6883400" y="1689100"/>
          <p14:tracePt t="75680" x="6972300" y="1689100"/>
          <p14:tracePt t="75696" x="7042150" y="1676400"/>
          <p14:tracePt t="75713" x="7092950" y="1670050"/>
          <p14:tracePt t="75730" x="7137400" y="1670050"/>
          <p14:tracePt t="75747" x="7200900" y="1670050"/>
          <p14:tracePt t="75763" x="7302500" y="1682750"/>
          <p14:tracePt t="75782" x="7467600" y="1701800"/>
          <p14:tracePt t="75796" x="7556500" y="1720850"/>
          <p14:tracePt t="75813" x="7620000" y="1727200"/>
          <p14:tracePt t="75830" x="7645400" y="1727200"/>
          <p14:tracePt t="76533" x="7645400" y="1733550"/>
          <p14:tracePt t="76549" x="7645400" y="1739900"/>
          <p14:tracePt t="76560" x="7639050" y="1746250"/>
          <p14:tracePt t="76571" x="7632700" y="1752600"/>
          <p14:tracePt t="76582" x="7613650" y="1784350"/>
          <p14:tracePt t="76596" x="7594600" y="1816100"/>
          <p14:tracePt t="76612" x="7524750" y="1917700"/>
          <p14:tracePt t="76629" x="7473950" y="2012950"/>
          <p14:tracePt t="76646" x="7372350" y="2120900"/>
          <p14:tracePt t="76662" x="7245350" y="2266950"/>
          <p14:tracePt t="76679" x="7118350" y="2451100"/>
          <p14:tracePt t="76696" x="6959600" y="2673350"/>
          <p14:tracePt t="76713" x="6699250" y="3009900"/>
          <p14:tracePt t="76729" x="6584950" y="3181350"/>
          <p14:tracePt t="76746" x="6477000" y="3333750"/>
          <p14:tracePt t="76762" x="6400800" y="3454400"/>
          <p14:tracePt t="76779" x="6330950" y="3556000"/>
          <p14:tracePt t="76796" x="6267450" y="3638550"/>
          <p14:tracePt t="76812" x="6216650" y="3702050"/>
          <p14:tracePt t="76829" x="6159500" y="3765550"/>
          <p14:tracePt t="76846" x="6045200" y="3829050"/>
          <p14:tracePt t="76862" x="5854700" y="3911600"/>
          <p14:tracePt t="76879" x="5708650" y="3962400"/>
          <p14:tracePt t="76895" x="5568950" y="4019550"/>
          <p14:tracePt t="76912" x="5391150" y="4089400"/>
          <p14:tracePt t="76929" x="5200650" y="4152900"/>
          <p14:tracePt t="76945" x="5022850" y="4197350"/>
          <p14:tracePt t="76962" x="4895850" y="4210050"/>
          <p14:tracePt t="76979" x="4813300" y="4210050"/>
          <p14:tracePt t="76995" x="4781550" y="4210050"/>
          <p14:tracePt t="77012" x="4768850" y="4197350"/>
          <p14:tracePt t="77029" x="4756150" y="4191000"/>
          <p14:tracePt t="77045" x="4749800" y="4178300"/>
          <p14:tracePt t="77062" x="4743450" y="4171950"/>
          <p14:tracePt t="77079" x="4730750" y="4159250"/>
          <p14:tracePt t="77095" x="4724400" y="4152900"/>
          <p14:tracePt t="77112" x="4724400" y="4140200"/>
          <p14:tracePt t="77129" x="4730750" y="4121150"/>
          <p14:tracePt t="77145" x="4743450" y="4089400"/>
          <p14:tracePt t="77162" x="4756150" y="4070350"/>
          <p14:tracePt t="77179" x="4775200" y="4032250"/>
          <p14:tracePt t="77195" x="4794250" y="4019550"/>
          <p14:tracePt t="77212" x="4806950" y="4000500"/>
          <p14:tracePt t="77229" x="4826000" y="3975100"/>
          <p14:tracePt t="77245" x="4864100" y="3937000"/>
          <p14:tracePt t="77262" x="4908550" y="3886200"/>
          <p14:tracePt t="77278" x="4914900" y="3854450"/>
          <p14:tracePt t="77295" x="4927600" y="3841750"/>
          <p14:tracePt t="77312" x="4933950" y="3835400"/>
          <p14:tracePt t="77328" x="4946650" y="3822700"/>
          <p14:tracePt t="77345" x="4953000" y="3816350"/>
          <p14:tracePt t="77362" x="4965700" y="3803650"/>
          <p14:tracePt t="77378" x="4965700" y="3797300"/>
          <p14:tracePt t="77395" x="4965700" y="3790950"/>
          <p14:tracePt t="77499" x="4972050" y="3790950"/>
          <p14:tracePt t="77512" x="4978400" y="3784600"/>
          <p14:tracePt t="77528" x="4984750" y="3778250"/>
          <p14:tracePt t="77545" x="4997450" y="3771900"/>
          <p14:tracePt t="77562" x="4997450" y="3759200"/>
          <p14:tracePt t="77578" x="5003800" y="3759200"/>
          <p14:tracePt t="77595" x="5010150" y="3752850"/>
          <p14:tracePt t="77628" x="5010150" y="3746500"/>
          <p14:tracePt t="77663" x="5010150" y="3740150"/>
          <p14:tracePt t="77701" x="5010150" y="3733800"/>
          <p14:tracePt t="77771" x="5010150" y="3727450"/>
          <p14:tracePt t="77801" x="5010150" y="3721100"/>
          <p14:tracePt t="77817" x="5010150" y="3714750"/>
          <p14:tracePt t="77842" x="5010150" y="3708400"/>
          <p14:tracePt t="77855" x="5010150" y="3702050"/>
          <p14:tracePt t="77868" x="5010150" y="3695700"/>
          <p14:tracePt t="77880" x="5010150" y="3683000"/>
          <p14:tracePt t="77911" x="5010150" y="3676650"/>
          <p14:tracePt t="77959" x="5010150" y="3670300"/>
          <p14:tracePt t="77983" x="5010150" y="3663950"/>
          <p14:tracePt t="78005" x="5010150" y="3657600"/>
          <p14:tracePt t="78017" x="5016500" y="3651250"/>
          <p14:tracePt t="78030" x="5022850" y="3644900"/>
          <p14:tracePt t="78044" x="5029200" y="3638550"/>
          <p14:tracePt t="78061" x="5029200" y="3625850"/>
          <p14:tracePt t="78078" x="5029200" y="3619500"/>
          <p14:tracePt t="78094" x="5029200" y="3613150"/>
          <p14:tracePt t="78111" x="5035550" y="3613150"/>
          <p14:tracePt t="78147" x="5035550" y="3606800"/>
          <p14:tracePt t="78161" x="5041900" y="3606800"/>
          <p14:tracePt t="78178" x="5041900" y="3594100"/>
          <p14:tracePt t="78217" x="5041900" y="3587750"/>
          <p14:tracePt t="78397" x="5041900" y="3581400"/>
          <p14:tracePt t="78618" x="5041900" y="3575050"/>
          <p14:tracePt t="78751" x="5041900" y="3587750"/>
          <p14:tracePt t="78765" x="5029200" y="3619500"/>
          <p14:tracePt t="78778" x="5022850" y="3638550"/>
          <p14:tracePt t="78794" x="5010150" y="3663950"/>
          <p14:tracePt t="78811" x="5003800" y="3695700"/>
          <p14:tracePt t="78827" x="4991100" y="3708400"/>
          <p14:tracePt t="78844" x="4984750" y="3714750"/>
          <p14:tracePt t="78861" x="4984750" y="3721100"/>
          <p14:tracePt t="78877" x="4984750" y="3727450"/>
          <p14:tracePt t="78921" x="4978400" y="3733800"/>
          <p14:tracePt t="78933" x="4978400" y="3740150"/>
          <p14:tracePt t="78947" x="4978400" y="3746500"/>
          <p14:tracePt t="79056" x="4997450" y="3721100"/>
          <p14:tracePt t="79069" x="5022850" y="3702050"/>
          <p14:tracePt t="79083" x="5080000" y="3651250"/>
          <p14:tracePt t="79096" x="5143500" y="3575050"/>
          <p14:tracePt t="79110" x="5181600" y="3517900"/>
          <p14:tracePt t="79127" x="5207000" y="3486150"/>
          <p14:tracePt t="79144" x="5226050" y="3460750"/>
          <p14:tracePt t="79160" x="5226050" y="3454400"/>
          <p14:tracePt t="79177" x="5226050" y="3448050"/>
          <p14:tracePt t="79345" x="5226050" y="3454400"/>
          <p14:tracePt t="79370" x="5226050" y="3460750"/>
          <p14:tracePt t="79382" x="5219700" y="3467100"/>
          <p14:tracePt t="79394" x="5219700" y="3473450"/>
          <p14:tracePt t="79410" x="5207000" y="3492500"/>
          <p14:tracePt t="79427" x="5200650" y="3517900"/>
          <p14:tracePt t="79443" x="5187950" y="3536950"/>
          <p14:tracePt t="79460" x="5175250" y="3568700"/>
          <p14:tracePt t="79477" x="5162550" y="3606800"/>
          <p14:tracePt t="79493" x="5149850" y="3632200"/>
          <p14:tracePt t="79510" x="5137150" y="3651250"/>
          <p14:tracePt t="79527" x="5130800" y="3657600"/>
          <p14:tracePt t="79543" x="5118100" y="3670300"/>
          <p14:tracePt t="79560" x="5111750" y="3676650"/>
          <p14:tracePt t="79577" x="5105400" y="3683000"/>
          <p14:tracePt t="79593" x="5086350" y="3695700"/>
          <p14:tracePt t="79610" x="5073650" y="3708400"/>
          <p14:tracePt t="79627" x="5060950" y="3714750"/>
          <p14:tracePt t="79643" x="5054600" y="3721100"/>
          <p14:tracePt t="79660" x="5041900" y="3727450"/>
          <p14:tracePt t="79677" x="5029200" y="3733800"/>
          <p14:tracePt t="79693" x="5016500" y="3733800"/>
          <p14:tracePt t="79710" x="5010150" y="3740150"/>
          <p14:tracePt t="79726" x="5003800" y="3746500"/>
          <p14:tracePt t="79743" x="4997450" y="3746500"/>
          <p14:tracePt t="79760" x="4984750" y="3746500"/>
          <p14:tracePt t="79776" x="4972050" y="3752850"/>
          <p14:tracePt t="79793" x="4972050" y="3759200"/>
          <p14:tracePt t="79810" x="4959350" y="3765550"/>
          <p14:tracePt t="79955" x="4959350" y="3746500"/>
          <p14:tracePt t="79969" x="4965700" y="3733800"/>
          <p14:tracePt t="79983" x="4978400" y="3689350"/>
          <p14:tracePt t="79996" x="4991100" y="3638550"/>
          <p14:tracePt t="80009" x="4997450" y="3619500"/>
          <p14:tracePt t="80026" x="5029200" y="3556000"/>
          <p14:tracePt t="80043" x="5035550" y="3524250"/>
          <p14:tracePt t="80060" x="5041900" y="3511550"/>
          <p14:tracePt t="80076" x="5041900" y="3505200"/>
          <p14:tracePt t="80229" x="5041900" y="3517900"/>
          <p14:tracePt t="80242" x="5048250" y="3530600"/>
          <p14:tracePt t="80259" x="5048250" y="3568700"/>
          <p14:tracePt t="80277" x="5035550" y="3619500"/>
          <p14:tracePt t="80293" x="5022850" y="3670300"/>
          <p14:tracePt t="80309" x="5003800" y="3708400"/>
          <p14:tracePt t="80326" x="4997450" y="3746500"/>
          <p14:tracePt t="80343" x="4984750" y="3778250"/>
          <p14:tracePt t="80359" x="4978400" y="3797300"/>
          <p14:tracePt t="80376" x="4978400" y="3810000"/>
          <p14:tracePt t="80393" x="4978400" y="3822700"/>
          <p14:tracePt t="80473" x="4978400" y="3803650"/>
          <p14:tracePt t="80490" x="4997450" y="3765550"/>
          <p14:tracePt t="80504" x="5029200" y="3708400"/>
          <p14:tracePt t="80519" x="5073650" y="3651250"/>
          <p14:tracePt t="80531" x="5092700" y="3638550"/>
          <p14:tracePt t="80543" x="5130800" y="3587750"/>
          <p14:tracePt t="80559" x="5162550" y="3549650"/>
          <p14:tracePt t="80576" x="5181600" y="3536950"/>
          <p14:tracePt t="80592" x="5187950" y="3530600"/>
          <p14:tracePt t="80609" x="5187950" y="3524250"/>
          <p14:tracePt t="80626" x="5187950" y="3517900"/>
          <p14:tracePt t="80765" x="5187950" y="3524250"/>
          <p14:tracePt t="80778" x="5181600" y="3543300"/>
          <p14:tracePt t="80793" x="5162550" y="3568700"/>
          <p14:tracePt t="80809" x="5149850" y="3613150"/>
          <p14:tracePt t="80826" x="5137150" y="3663950"/>
          <p14:tracePt t="80842" x="5137150" y="3695700"/>
          <p14:tracePt t="80859" x="5137150" y="3733800"/>
          <p14:tracePt t="80875" x="5137150" y="3771900"/>
          <p14:tracePt t="80892" x="5137150" y="3784600"/>
          <p14:tracePt t="80909" x="5137150" y="3790950"/>
          <p14:tracePt t="81733" x="5143500" y="3790950"/>
          <p14:tracePt t="81750" x="5149850" y="3790950"/>
          <p14:tracePt t="81761" x="5149850" y="3797300"/>
          <p14:tracePt t="81775" x="5162550" y="3797300"/>
          <p14:tracePt t="81791" x="5175250" y="3797300"/>
          <p14:tracePt t="81808" x="5213350" y="3797300"/>
          <p14:tracePt t="81825" x="5245100" y="3784600"/>
          <p14:tracePt t="81841" x="5283200" y="3778250"/>
          <p14:tracePt t="81858" x="5308600" y="3759200"/>
          <p14:tracePt t="81875" x="5314950" y="3752850"/>
          <p14:tracePt t="81891" x="5321300" y="3740150"/>
          <p14:tracePt t="82235" x="5321300" y="3746500"/>
          <p14:tracePt t="82247" x="5327650" y="3746500"/>
          <p14:tracePt t="82275" x="5334000" y="3746500"/>
          <p14:tracePt t="82307" x="5340350" y="3746500"/>
          <p14:tracePt t="82368" x="5346700" y="3746500"/>
          <p14:tracePt t="82379" x="5353050" y="3752850"/>
          <p14:tracePt t="82391" x="5378450" y="3759200"/>
          <p14:tracePt t="82407" x="5410200" y="3771900"/>
          <p14:tracePt t="82424" x="5448300" y="3778250"/>
          <p14:tracePt t="82441" x="5480050" y="3784600"/>
          <p14:tracePt t="82457" x="5518150" y="3784600"/>
          <p14:tracePt t="82474" x="5530850" y="3784600"/>
          <p14:tracePt t="82491" x="5543550" y="3784600"/>
          <p14:tracePt t="82507" x="5556250" y="3784600"/>
          <p14:tracePt t="82524" x="5568950" y="3784600"/>
          <p14:tracePt t="83409" x="5581650" y="3784600"/>
          <p14:tracePt t="83420" x="5607050" y="3790950"/>
          <p14:tracePt t="83430" x="5632450" y="3797300"/>
          <p14:tracePt t="83441" x="5702300" y="3810000"/>
          <p14:tracePt t="83456" x="5727700" y="3816350"/>
          <p14:tracePt t="83473" x="5772150" y="3835400"/>
          <p14:tracePt t="83490" x="5778500" y="3835400"/>
          <p14:tracePt t="83506" x="5784850" y="3841750"/>
          <p14:tracePt t="83543" x="5791200" y="3841750"/>
          <p14:tracePt t="83556" x="5797550" y="3854450"/>
          <p14:tracePt t="83573" x="5810250" y="3867150"/>
          <p14:tracePt t="83589" x="5816600" y="3892550"/>
          <p14:tracePt t="83606" x="5829300" y="3905250"/>
          <p14:tracePt t="83622" x="5835650" y="3917950"/>
          <p14:tracePt t="83639" x="5835650" y="3924300"/>
          <p14:tracePt t="83818" x="5842000" y="3930650"/>
          <p14:tracePt t="83831" x="5842000" y="3956050"/>
          <p14:tracePt t="83845" x="5848350" y="3968750"/>
          <p14:tracePt t="83858" x="5854700" y="4000500"/>
          <p14:tracePt t="83873" x="5867400" y="4025900"/>
          <p14:tracePt t="83889" x="5867400" y="4038600"/>
          <p14:tracePt t="83906" x="5873750" y="4038600"/>
          <p14:tracePt t="83925" x="5880100" y="4038600"/>
          <p14:tracePt t="83990" x="5880100" y="4025900"/>
          <p14:tracePt t="84004" x="5880100" y="3962400"/>
          <p14:tracePt t="84018" x="5880100" y="3911600"/>
          <p14:tracePt t="84032" x="5873750" y="3784600"/>
          <p14:tracePt t="84046" x="5861050" y="3663950"/>
          <p14:tracePt t="84059" x="5854700" y="3556000"/>
          <p14:tracePt t="84072" x="5854700" y="3511550"/>
          <p14:tracePt t="84090" x="5854700" y="3435350"/>
          <p14:tracePt t="84106" x="5854700" y="3346450"/>
          <p14:tracePt t="84123" x="5867400" y="3276600"/>
          <p14:tracePt t="84139" x="5880100" y="3187700"/>
          <p14:tracePt t="84156" x="5899150" y="3098800"/>
          <p14:tracePt t="84172" x="5905500" y="3028950"/>
          <p14:tracePt t="84189" x="5911850" y="2990850"/>
          <p14:tracePt t="84206" x="5918200" y="2965450"/>
          <p14:tracePt t="84222" x="5930900" y="2952750"/>
          <p14:tracePt t="84239" x="5949950" y="2946400"/>
          <p14:tracePt t="84256" x="5981700" y="2940050"/>
          <p14:tracePt t="84272" x="6045200" y="2933700"/>
          <p14:tracePt t="84289" x="6172200" y="2933700"/>
          <p14:tracePt t="84306" x="6343650" y="2933700"/>
          <p14:tracePt t="84323" x="6553200" y="2933700"/>
          <p14:tracePt t="84342" x="6838950" y="2921000"/>
          <p14:tracePt t="84356" x="6921500" y="2908300"/>
          <p14:tracePt t="84373" x="7042150" y="2889250"/>
          <p14:tracePt t="84389" x="7048500" y="2889250"/>
          <p14:tracePt t="84406" x="7048500" y="2882900"/>
          <p14:tracePt t="84521" x="7048500" y="2889250"/>
          <p14:tracePt t="84533" x="7042150" y="2895600"/>
          <p14:tracePt t="84544" x="7035800" y="2895600"/>
          <p14:tracePt t="84555" x="6997700" y="2927350"/>
          <p14:tracePt t="84572" x="6940550" y="2978150"/>
          <p14:tracePt t="84589" x="6864350" y="3041650"/>
          <p14:tracePt t="84606" x="6737350" y="3130550"/>
          <p14:tracePt t="84623" x="6553200" y="3263900"/>
          <p14:tracePt t="84639" x="6470650" y="3327400"/>
          <p14:tracePt t="84655" x="6419850" y="3378200"/>
          <p14:tracePt t="84672" x="6388100" y="3409950"/>
          <p14:tracePt t="84689" x="6369050" y="3441700"/>
          <p14:tracePt t="84705" x="6356350" y="3454400"/>
          <p14:tracePt t="84722" x="6350000" y="3467100"/>
          <p14:tracePt t="84739" x="6343650" y="3473450"/>
          <p14:tracePt t="84756" x="6330950" y="3486150"/>
          <p14:tracePt t="84772" x="6324600" y="3498850"/>
          <p14:tracePt t="84789" x="6311900" y="3505200"/>
          <p14:tracePt t="84805" x="6292850" y="3511550"/>
          <p14:tracePt t="84822" x="6280150" y="3517900"/>
          <p14:tracePt t="84839" x="6261100" y="3517900"/>
          <p14:tracePt t="84855" x="6248400" y="3524250"/>
          <p14:tracePt t="84873" x="6229350" y="3524250"/>
          <p14:tracePt t="84889" x="6223000" y="3524250"/>
          <p14:tracePt t="84943" x="6216650" y="3524250"/>
          <p14:tracePt t="85109" x="6216650" y="3517900"/>
          <p14:tracePt t="85125" x="6216650" y="3511550"/>
          <p14:tracePt t="85138" x="6229350" y="3492500"/>
          <p14:tracePt t="85155" x="6242050" y="3473450"/>
          <p14:tracePt t="85172" x="6248400" y="3467100"/>
          <p14:tracePt t="85265" x="6248400" y="3486150"/>
          <p14:tracePt t="85277" x="6248400" y="3498850"/>
          <p14:tracePt t="85288" x="6248400" y="3524250"/>
          <p14:tracePt t="85305" x="6235700" y="3549650"/>
          <p14:tracePt t="85322" x="6229350" y="3581400"/>
          <p14:tracePt t="85338" x="6216650" y="3613150"/>
          <p14:tracePt t="85355" x="6197600" y="3651250"/>
          <p14:tracePt t="85372" x="6184900" y="3663950"/>
          <p14:tracePt t="85388" x="6178550" y="3670300"/>
          <p14:tracePt t="85703" x="6203950" y="3670300"/>
          <p14:tracePt t="85715" x="6223000" y="3670300"/>
          <p14:tracePt t="85727" x="6311900" y="3683000"/>
          <p14:tracePt t="85739" x="6356350" y="3689350"/>
          <p14:tracePt t="85754" x="6445250" y="3702050"/>
          <p14:tracePt t="85771" x="6483350" y="3708400"/>
          <p14:tracePt t="85789" x="6496050" y="3708400"/>
          <p14:tracePt t="85995" x="6502400" y="3708400"/>
          <p14:tracePt t="86006" x="6508750" y="3702050"/>
          <p14:tracePt t="86021" x="6521450" y="3695700"/>
          <p14:tracePt t="86038" x="6559550" y="3670300"/>
          <p14:tracePt t="86054" x="6597650" y="3625850"/>
          <p14:tracePt t="86071" x="6635750" y="3556000"/>
          <p14:tracePt t="86088" x="6648450" y="3511550"/>
          <p14:tracePt t="86104" x="6654800" y="3505200"/>
          <p14:tracePt t="86121" x="6654800" y="3498850"/>
          <p14:tracePt t="86154" x="6654800" y="3492500"/>
          <p14:tracePt t="86267" x="6648450" y="3492500"/>
          <p14:tracePt t="86279" x="6629400" y="3492500"/>
          <p14:tracePt t="86291" x="6597650" y="3492500"/>
          <p14:tracePt t="86304" x="6578600" y="3492500"/>
          <p14:tracePt t="86321" x="6540500" y="3505200"/>
          <p14:tracePt t="86337" x="6496050" y="3524250"/>
          <p14:tracePt t="86355" x="6483350" y="3556000"/>
          <p14:tracePt t="86371" x="6477000" y="3587750"/>
          <p14:tracePt t="86387" x="6477000" y="3632200"/>
          <p14:tracePt t="86404" x="6477000" y="3663950"/>
          <p14:tracePt t="86421" x="6483350" y="3714750"/>
          <p14:tracePt t="86437" x="6496050" y="3752850"/>
          <p14:tracePt t="86454" x="6508750" y="3797300"/>
          <p14:tracePt t="86471" x="6508750" y="3816350"/>
          <p14:tracePt t="86488" x="6502400" y="3835400"/>
          <p14:tracePt t="86504" x="6496050" y="3854450"/>
          <p14:tracePt t="86521" x="6483350" y="3879850"/>
          <p14:tracePt t="86537" x="6470650" y="3905250"/>
          <p14:tracePt t="86554" x="6464300" y="3917950"/>
          <p14:tracePt t="86570" x="6451600" y="3930650"/>
          <p14:tracePt t="86587" x="6451600" y="3937000"/>
          <p14:tracePt t="86604" x="6445250" y="3937000"/>
          <p14:tracePt t="86620" x="6445250" y="3943350"/>
          <p14:tracePt t="86713" x="6464300" y="3930650"/>
          <p14:tracePt t="86729" x="6508750" y="3898900"/>
          <p14:tracePt t="86744" x="6553200" y="3860800"/>
          <p14:tracePt t="86760" x="6591300" y="3829050"/>
          <p14:tracePt t="86773" x="6604000" y="3816350"/>
          <p14:tracePt t="86787" x="6610350" y="3797300"/>
          <p14:tracePt t="86804" x="6616700" y="3790950"/>
          <p14:tracePt t="86820" x="6629400" y="3771900"/>
          <p14:tracePt t="86837" x="6629400" y="3765550"/>
          <p14:tracePt t="86853" x="6629400" y="3759200"/>
          <p14:tracePt t="86870" x="6629400" y="3746500"/>
          <p14:tracePt t="86887" x="6629400" y="3740150"/>
          <p14:tracePt t="86920" x="6635750" y="3733800"/>
          <p14:tracePt t="86937" x="6635750" y="3727450"/>
          <p14:tracePt t="86953" x="6642100" y="3727450"/>
          <p14:tracePt t="86970" x="6642100" y="3714750"/>
          <p14:tracePt t="86987" x="6642100" y="3708400"/>
          <p14:tracePt t="87003" x="6642100" y="3702050"/>
          <p14:tracePt t="87020" x="6642100" y="3695700"/>
          <p14:tracePt t="87037" x="6642100" y="3683000"/>
          <p14:tracePt t="87053" x="6642100" y="3676650"/>
          <p14:tracePt t="87070" x="6642100" y="3670300"/>
          <p14:tracePt t="87087" x="6642100" y="3663950"/>
          <p14:tracePt t="87103" x="6642100" y="3651250"/>
          <p14:tracePt t="87121" x="6648450" y="3638550"/>
          <p14:tracePt t="87136" x="6648450" y="3632200"/>
          <p14:tracePt t="87153" x="6654800" y="3625850"/>
          <p14:tracePt t="87170" x="6661150" y="3613150"/>
          <p14:tracePt t="87203" x="6673850" y="3606800"/>
          <p14:tracePt t="87285" x="6680200" y="3619500"/>
          <p14:tracePt t="87297" x="6686550" y="3638550"/>
          <p14:tracePt t="87309" x="6699250" y="3689350"/>
          <p14:tracePt t="87320" x="6699250" y="3708400"/>
          <p14:tracePt t="87336" x="6699250" y="3746500"/>
          <p14:tracePt t="87353" x="6699250" y="3771900"/>
          <p14:tracePt t="87370" x="6699250" y="3784600"/>
          <p14:tracePt t="87441" x="6705600" y="3771900"/>
          <p14:tracePt t="87453" x="6724650" y="3752850"/>
          <p14:tracePt t="87470" x="6750050" y="3714750"/>
          <p14:tracePt t="87486" x="6788150" y="3683000"/>
          <p14:tracePt t="87503" x="6813550" y="3651250"/>
          <p14:tracePt t="87520" x="6838950" y="3619500"/>
          <p14:tracePt t="87537" x="6858000" y="3594100"/>
          <p14:tracePt t="87553" x="6864350" y="3587750"/>
          <p14:tracePt t="87570" x="6864350" y="3581400"/>
          <p14:tracePt t="87670" x="6870700" y="3581400"/>
          <p14:tracePt t="87685" x="6877050" y="3581400"/>
          <p14:tracePt t="87696" x="6877050" y="3575050"/>
          <p14:tracePt t="87708" x="6889750" y="3575050"/>
          <p14:tracePt t="87720" x="6896100" y="3575050"/>
          <p14:tracePt t="87736" x="6902450" y="3575050"/>
          <p14:tracePt t="87753" x="6908800" y="3587750"/>
          <p14:tracePt t="87770" x="6921500" y="3600450"/>
          <p14:tracePt t="87787" x="6927850" y="3613150"/>
          <p14:tracePt t="87803" x="6934200" y="3638550"/>
          <p14:tracePt t="87819" x="6940550" y="3663950"/>
          <p14:tracePt t="87836" x="6953250" y="3683000"/>
          <p14:tracePt t="87853" x="6953250" y="3695700"/>
          <p14:tracePt t="87869" x="6953250" y="3708400"/>
          <p14:tracePt t="87920" x="6959600" y="3714750"/>
          <p14:tracePt t="87932" x="6972300" y="3721100"/>
          <p14:tracePt t="87943" x="7016750" y="3746500"/>
          <p14:tracePt t="87955" x="7035800" y="3752850"/>
          <p14:tracePt t="87969" x="7099300" y="3778250"/>
          <p14:tracePt t="87986" x="7156450" y="3790950"/>
          <p14:tracePt t="88003" x="7200900" y="3803650"/>
          <p14:tracePt t="88019" x="7213600" y="3803650"/>
          <p14:tracePt t="88453" x="7194550" y="3803650"/>
          <p14:tracePt t="88465" x="7181850" y="3803650"/>
          <p14:tracePt t="88477" x="7131050" y="3816350"/>
          <p14:tracePt t="88493" x="7048500" y="3848100"/>
          <p14:tracePt t="88505" x="7004050" y="3873500"/>
          <p14:tracePt t="88519" x="6908800" y="3911600"/>
          <p14:tracePt t="88535" x="6826250" y="3949700"/>
          <p14:tracePt t="88552" x="6762750" y="3981450"/>
          <p14:tracePt t="88569" x="6692900" y="4013200"/>
          <p14:tracePt t="88585" x="6661150" y="4032250"/>
          <p14:tracePt t="88602" x="6623050" y="4051300"/>
          <p14:tracePt t="88619" x="6604000" y="4064000"/>
          <p14:tracePt t="88635" x="6578600" y="4070350"/>
          <p14:tracePt t="88653" x="6559550" y="4076700"/>
          <p14:tracePt t="88669" x="6540500" y="4083050"/>
          <p14:tracePt t="88685" x="6521450" y="4089400"/>
          <p14:tracePt t="88703" x="6508750" y="4089400"/>
          <p14:tracePt t="88718" x="6502400" y="4089400"/>
          <p14:tracePt t="88735" x="6489700" y="4089400"/>
          <p14:tracePt t="88752" x="6483350" y="4089400"/>
          <p14:tracePt t="88768" x="6470650" y="4089400"/>
          <p14:tracePt t="88853" x="6464300" y="4089400"/>
          <p14:tracePt t="88869" x="6457950" y="4089400"/>
          <p14:tracePt t="88885" x="6451600" y="4089400"/>
          <p14:tracePt t="89329" x="6457950" y="4089400"/>
          <p14:tracePt t="89344" x="6470650" y="4089400"/>
          <p14:tracePt t="89374" x="6483350" y="4089400"/>
          <p14:tracePt t="89390" x="6489700" y="4089400"/>
          <p14:tracePt t="89404" x="6502400" y="4089400"/>
          <p14:tracePt t="89421" x="6508750" y="4089400"/>
          <p14:tracePt t="89435" x="6515100" y="4095750"/>
          <p14:tracePt t="89451" x="6521450" y="4095750"/>
          <p14:tracePt t="89468" x="6527800" y="4095750"/>
          <p14:tracePt t="89502" x="6534150" y="4095750"/>
          <p14:tracePt t="89525" x="6540500" y="4095750"/>
          <p14:tracePt t="89539" x="6546850" y="4095750"/>
          <p14:tracePt t="89553" x="6553200" y="4102100"/>
          <p14:tracePt t="89568" x="6565900" y="4108450"/>
          <p14:tracePt t="89584" x="6572250" y="4108450"/>
          <p14:tracePt t="89601" x="6578600" y="4114800"/>
          <p14:tracePt t="90224" x="6584950" y="4089400"/>
          <p14:tracePt t="90239" x="6604000" y="4000500"/>
          <p14:tracePt t="90255" x="6623050" y="3898900"/>
          <p14:tracePt t="90271" x="6642100" y="3797300"/>
          <p14:tracePt t="90286" x="6654800" y="3752850"/>
          <p14:tracePt t="90301" x="6654800" y="3714750"/>
          <p14:tracePt t="90317" x="6648450" y="3676650"/>
          <p14:tracePt t="90334" x="6635750" y="3632200"/>
          <p14:tracePt t="90351" x="6616700" y="3600450"/>
          <p14:tracePt t="90367" x="6597650" y="3562350"/>
          <p14:tracePt t="90384" x="6584950" y="3536950"/>
          <p14:tracePt t="90400" x="6572250" y="3517900"/>
          <p14:tracePt t="90405" x="6565900" y="3511550"/>
          <p14:tracePt t="90417" x="6559550" y="3505200"/>
          <p14:tracePt t="90434" x="6546850" y="3473450"/>
          <p14:tracePt t="90450" x="6534150" y="3454400"/>
          <p14:tracePt t="90467" x="6527800" y="3429000"/>
          <p14:tracePt t="90484" x="6515100" y="3409950"/>
          <p14:tracePt t="90500" x="6508750" y="3390900"/>
          <p14:tracePt t="90517" x="6502400" y="3359150"/>
          <p14:tracePt t="90534" x="6502400" y="3327400"/>
          <p14:tracePt t="90550" x="6502400" y="3295650"/>
          <p14:tracePt t="90567" x="6502400" y="3276600"/>
          <p14:tracePt t="90584" x="6502400" y="3263900"/>
          <p14:tracePt t="90617" x="6502400" y="3257550"/>
          <p14:tracePt t="90811" x="6508750" y="3257550"/>
          <p14:tracePt t="91407" x="6502400" y="3263900"/>
          <p14:tracePt t="91418" x="6489700" y="3276600"/>
          <p14:tracePt t="91433" x="6457950" y="3321050"/>
          <p14:tracePt t="91450" x="6413500" y="3384550"/>
          <p14:tracePt t="91466" x="6362700" y="3486150"/>
          <p14:tracePt t="91483" x="6337300" y="3524250"/>
          <p14:tracePt t="91500" x="6330950" y="3556000"/>
          <p14:tracePt t="91516" x="6330950" y="3562350"/>
          <p14:tracePt t="91569" x="6337300" y="3556000"/>
          <p14:tracePt t="91580" x="6343650" y="3543300"/>
          <p14:tracePt t="91591" x="6362700" y="3524250"/>
          <p14:tracePt t="91602" x="6407150" y="3448050"/>
          <p14:tracePt t="91617" x="6457950" y="3352800"/>
          <p14:tracePt t="91633" x="6521450" y="3232150"/>
          <p14:tracePt t="91649" x="6591300" y="3092450"/>
          <p14:tracePt t="91666" x="6654800" y="2978150"/>
          <p14:tracePt t="91683" x="6711950" y="2876550"/>
          <p14:tracePt t="91699" x="6781800" y="2768600"/>
          <p14:tracePt t="91716" x="6883400" y="2673350"/>
          <p14:tracePt t="91733" x="7042150" y="2520950"/>
          <p14:tracePt t="91750" x="7137400" y="2425700"/>
          <p14:tracePt t="91766" x="7226300" y="2343150"/>
          <p14:tracePt t="91783" x="7296150" y="2286000"/>
          <p14:tracePt t="91799" x="7334250" y="2235200"/>
          <p14:tracePt t="91816" x="7359650" y="2203450"/>
          <p14:tracePt t="91833" x="7366000" y="2171700"/>
          <p14:tracePt t="91849" x="7378700" y="2165350"/>
          <p14:tracePt t="92015" x="7366000" y="2165350"/>
          <p14:tracePt t="92026" x="7353300" y="2178050"/>
          <p14:tracePt t="92036" x="7334250" y="2197100"/>
          <p14:tracePt t="92049" x="7289800" y="2235200"/>
          <p14:tracePt t="92066" x="7232650" y="2292350"/>
          <p14:tracePt t="92082" x="7162800" y="2374900"/>
          <p14:tracePt t="92099" x="7086600" y="2457450"/>
          <p14:tracePt t="92116" x="7029450" y="2546350"/>
          <p14:tracePt t="92133" x="6946900" y="2647950"/>
          <p14:tracePt t="92149" x="6896100" y="2711450"/>
          <p14:tracePt t="92166" x="6858000" y="2762250"/>
          <p14:tracePt t="92182" x="6826250" y="2787650"/>
          <p14:tracePt t="92199" x="6807200" y="2819400"/>
          <p14:tracePt t="92216" x="6794500" y="2832100"/>
          <p14:tracePt t="92232" x="6781800" y="2851150"/>
          <p14:tracePt t="92250" x="6775450" y="2863850"/>
          <p14:tracePt t="92266" x="6756400" y="2870200"/>
          <p14:tracePt t="92282" x="6737350" y="2901950"/>
          <p14:tracePt t="92299" x="6731000" y="2914650"/>
          <p14:tracePt t="92315" x="6718300" y="2927350"/>
          <p14:tracePt t="92332" x="6711950" y="2940050"/>
          <p14:tracePt t="92349" x="6699250" y="2952750"/>
          <p14:tracePt t="92365" x="6699250" y="2959100"/>
          <p14:tracePt t="92447" x="6711950" y="2946400"/>
          <p14:tracePt t="92459" x="6731000" y="2927350"/>
          <p14:tracePt t="92470" x="6775450" y="2882900"/>
          <p14:tracePt t="92482" x="6813550" y="2851150"/>
          <p14:tracePt t="92499" x="6889750" y="2774950"/>
          <p14:tracePt t="92515" x="7023100" y="2667000"/>
          <p14:tracePt t="92532" x="7200900" y="2520950"/>
          <p14:tracePt t="92549" x="7289800" y="2419350"/>
          <p14:tracePt t="92565" x="7334250" y="2355850"/>
          <p14:tracePt t="92582" x="7340600" y="2330450"/>
          <p14:tracePt t="92599" x="7346950" y="2324100"/>
          <p14:tracePt t="92713" x="7340600" y="2330450"/>
          <p14:tracePt t="92721" x="7321550" y="2343150"/>
          <p14:tracePt t="92732" x="7302500" y="2368550"/>
          <p14:tracePt t="92749" x="7239000" y="2438400"/>
          <p14:tracePt t="92765" x="7169150" y="2533650"/>
          <p14:tracePt t="92782" x="7105650" y="2628900"/>
          <p14:tracePt t="92798" x="7010400" y="2781300"/>
          <p14:tracePt t="92815" x="6965950" y="2857500"/>
          <p14:tracePt t="92832" x="6934200" y="2901950"/>
          <p14:tracePt t="92848" x="6915150" y="2927350"/>
          <p14:tracePt t="92865" x="6902450" y="2940050"/>
          <p14:tracePt t="92882" x="6902450" y="2946400"/>
          <p14:tracePt t="92955" x="6902450" y="2933700"/>
          <p14:tracePt t="92966" x="6908800" y="2908300"/>
          <p14:tracePt t="92982" x="6940550" y="2838450"/>
          <p14:tracePt t="92998" x="6985000" y="2749550"/>
          <p14:tracePt t="93015" x="7054850" y="2654300"/>
          <p14:tracePt t="93031" x="7118350" y="2559050"/>
          <p14:tracePt t="93049" x="7200900" y="2463800"/>
          <p14:tracePt t="93065" x="7226300" y="2413000"/>
          <p14:tracePt t="93081" x="7239000" y="2381250"/>
          <p14:tracePt t="93098" x="7251700" y="2343150"/>
          <p14:tracePt t="93115" x="7251700" y="2336800"/>
          <p14:tracePt t="93131" x="7258050" y="2330450"/>
          <p14:tracePt t="93577" x="7258050" y="2336800"/>
          <p14:tracePt t="93588" x="7258050" y="2343150"/>
          <p14:tracePt t="93599" x="7258050" y="2349500"/>
          <p14:tracePt t="93623" x="7251700" y="2349500"/>
          <p14:tracePt t="93718" x="7251700" y="2343150"/>
          <p14:tracePt t="93785" x="7245350" y="2343150"/>
          <p14:tracePt t="93797" x="7239000" y="2343150"/>
          <p14:tracePt t="93814" x="7232650" y="2349500"/>
          <p14:tracePt t="93831" x="7226300" y="2355850"/>
          <p14:tracePt t="93847" x="7219950" y="2362200"/>
          <p14:tracePt t="93865" x="7207250" y="2374900"/>
          <p14:tracePt t="93897" x="7200900" y="2381250"/>
          <p14:tracePt t="93914" x="7194550" y="2387600"/>
          <p14:tracePt t="93931" x="7194550" y="2393950"/>
          <p14:tracePt t="93947" x="7188200" y="2393950"/>
          <p14:tracePt t="93964" x="7175500" y="2413000"/>
          <p14:tracePt t="94000" x="7169150" y="2419350"/>
          <p14:tracePt t="94014" x="7169150" y="2425700"/>
          <p14:tracePt t="94031" x="7162800" y="2425700"/>
          <p14:tracePt t="94623" x="7156450" y="2432050"/>
          <p14:tracePt t="94639" x="7143750" y="2444750"/>
          <p14:tracePt t="94655" x="7137400" y="2451100"/>
          <p14:tracePt t="94666" x="7131050" y="2457450"/>
          <p14:tracePt t="94672" x="7124700" y="2463800"/>
          <p14:tracePt t="94680" x="7112000" y="2470150"/>
          <p14:tracePt t="94697" x="7080250" y="2508250"/>
          <p14:tracePt t="94713" x="7042150" y="2552700"/>
          <p14:tracePt t="94730" x="6991350" y="2628900"/>
          <p14:tracePt t="94747" x="6915150" y="2724150"/>
          <p14:tracePt t="94763" x="6826250" y="2825750"/>
          <p14:tracePt t="94781" x="6686550" y="2984500"/>
          <p14:tracePt t="94797" x="6642100" y="3028950"/>
          <p14:tracePt t="94814" x="6623050" y="3041650"/>
          <p14:tracePt t="94830" x="6616700" y="3048000"/>
          <p14:tracePt t="95172" x="6616700" y="3028950"/>
          <p14:tracePt t="95183" x="6629400" y="3009900"/>
          <p14:tracePt t="95196" x="6661150" y="2978150"/>
          <p14:tracePt t="95213" x="6692900" y="2940050"/>
          <p14:tracePt t="95230" x="6724650" y="2901950"/>
          <p14:tracePt t="95246" x="6737350" y="2895600"/>
          <p14:tracePt t="95263" x="6743700" y="2882900"/>
          <p14:tracePt t="95533" x="6737350" y="2882900"/>
          <p14:tracePt t="95545" x="6731000" y="2882900"/>
          <p14:tracePt t="95557" x="6724650" y="2882900"/>
          <p14:tracePt t="95568" x="6718300" y="2876550"/>
          <p14:tracePt t="95579" x="6705600" y="2851150"/>
          <p14:tracePt t="95596" x="6699250" y="2806700"/>
          <p14:tracePt t="95613" x="6680200" y="2736850"/>
          <p14:tracePt t="95629" x="6667500" y="2647950"/>
          <p14:tracePt t="95646" x="6654800" y="2552700"/>
          <p14:tracePt t="95663" x="6610350" y="2438400"/>
          <p14:tracePt t="95679" x="6591300" y="2336800"/>
          <p14:tracePt t="95696" x="6559550" y="2254250"/>
          <p14:tracePt t="95713" x="6534150" y="2197100"/>
          <p14:tracePt t="95729" x="6521450" y="2165350"/>
          <p14:tracePt t="95746" x="6515100" y="2152650"/>
          <p14:tracePt t="95762" x="6515100" y="2139950"/>
          <p14:tracePt t="95779" x="6508750" y="2133600"/>
          <p14:tracePt t="95796" x="6502400" y="2120900"/>
          <p14:tracePt t="95812" x="6489700" y="2089150"/>
          <p14:tracePt t="95829" x="6470650" y="2044700"/>
          <p14:tracePt t="95846" x="6457950" y="2025650"/>
          <p14:tracePt t="95862" x="6451600" y="2006600"/>
          <p14:tracePt t="95879" x="6438900" y="1993900"/>
          <p14:tracePt t="95896" x="6432550" y="1981200"/>
          <p14:tracePt t="95912" x="6419850" y="1962150"/>
          <p14:tracePt t="95929" x="6413500" y="1943100"/>
          <p14:tracePt t="95946" x="6400800" y="1924050"/>
          <p14:tracePt t="95963" x="6388100" y="1905000"/>
          <p14:tracePt t="95979" x="6381750" y="1892300"/>
          <p14:tracePt t="95995" x="6375400" y="1885950"/>
          <p14:tracePt t="96012" x="6369050" y="1879600"/>
          <p14:tracePt t="96049" x="6362700" y="1879600"/>
          <p14:tracePt t="96285" x="6362700" y="1873250"/>
          <p14:tracePt t="96385" x="6362700" y="1866900"/>
          <p14:tracePt t="96418" x="6362700" y="1860550"/>
          <p14:tracePt t="96433" x="6362700" y="1854200"/>
          <p14:tracePt t="96449" x="6362700" y="1847850"/>
          <p14:tracePt t="96606" x="6362700" y="1854200"/>
          <p14:tracePt t="96638" x="6362700" y="1860550"/>
          <p14:tracePt t="96654" x="6362700" y="1866900"/>
          <p14:tracePt t="96668" x="6362700" y="1873250"/>
          <p14:tracePt t="96919" x="6362700" y="1866900"/>
          <p14:tracePt t="96931" x="6362700" y="1860550"/>
          <p14:tracePt t="96949" x="6356350" y="1854200"/>
          <p14:tracePt t="96962" x="6356350" y="1847850"/>
          <p14:tracePt t="96981" x="6350000" y="1828800"/>
          <p14:tracePt t="96995" x="6343650" y="1828800"/>
          <p14:tracePt t="97011" x="6343650" y="1809750"/>
          <p14:tracePt t="97028" x="6337300" y="1797050"/>
          <p14:tracePt t="97044" x="6337300" y="1784350"/>
          <p14:tracePt t="97061" x="6330950" y="1778000"/>
          <p14:tracePt t="97078" x="6330950" y="1765300"/>
          <p14:tracePt t="97094" x="6324600" y="1758950"/>
          <p14:tracePt t="97111" x="6318250" y="1746250"/>
          <p14:tracePt t="97129" x="6311900" y="1727200"/>
          <p14:tracePt t="97144" x="6305550" y="1714500"/>
          <p14:tracePt t="97161" x="6299200" y="1708150"/>
          <p14:tracePt t="97177" x="6299200" y="1695450"/>
          <p14:tracePt t="97194" x="6299200" y="1689100"/>
          <p14:tracePt t="97211" x="6299200" y="1676400"/>
          <p14:tracePt t="97228" x="6299200" y="1663700"/>
          <p14:tracePt t="97244" x="6299200" y="1638300"/>
          <p14:tracePt t="97261" x="6292850" y="1606550"/>
          <p14:tracePt t="97278" x="6292850" y="1568450"/>
          <p14:tracePt t="97295" x="6292850" y="1511300"/>
          <p14:tracePt t="97311" x="6292850" y="1473200"/>
          <p14:tracePt t="97328" x="6299200" y="1435100"/>
          <p14:tracePt t="97344" x="6311900" y="1409700"/>
          <p14:tracePt t="97361" x="6324600" y="1384300"/>
          <p14:tracePt t="97378" x="6330950" y="1377950"/>
          <p14:tracePt t="97394" x="6343650" y="1365250"/>
          <p14:tracePt t="97411" x="6356350" y="1358900"/>
          <p14:tracePt t="97428" x="6375400" y="1346200"/>
          <p14:tracePt t="97444" x="6413500" y="1333500"/>
          <p14:tracePt t="97461" x="6445250" y="1327150"/>
          <p14:tracePt t="97478" x="6483350" y="1314450"/>
          <p14:tracePt t="97494" x="6521450" y="1314450"/>
          <p14:tracePt t="97511" x="6553200" y="1314450"/>
          <p14:tracePt t="97528" x="6591300" y="1314450"/>
          <p14:tracePt t="97544" x="6629400" y="1320800"/>
          <p14:tracePt t="97561" x="6642100" y="1327150"/>
          <p14:tracePt t="97578" x="6648450" y="1339850"/>
          <p14:tracePt t="97594" x="6661150" y="1346200"/>
          <p14:tracePt t="97611" x="6667500" y="1352550"/>
          <p14:tracePt t="97627" x="6686550" y="1365250"/>
          <p14:tracePt t="97644" x="6692900" y="1371600"/>
          <p14:tracePt t="97661" x="6699250" y="1377950"/>
          <p14:tracePt t="97677" x="6699250" y="1384300"/>
          <p14:tracePt t="97694" x="6718300" y="1403350"/>
          <p14:tracePt t="97711" x="6724650" y="1409700"/>
          <p14:tracePt t="97727" x="6731000" y="1416050"/>
          <p14:tracePt t="97744" x="6731000" y="1428750"/>
          <p14:tracePt t="97761" x="6743700" y="1435100"/>
          <p14:tracePt t="97777" x="6750050" y="1447800"/>
          <p14:tracePt t="97795" x="6750050" y="1454150"/>
          <p14:tracePt t="97811" x="6750050" y="1466850"/>
          <p14:tracePt t="97827" x="6750050" y="1473200"/>
          <p14:tracePt t="97844" x="6756400" y="1479550"/>
          <p14:tracePt t="97860" x="6762750" y="1492250"/>
          <p14:tracePt t="97877" x="6762750" y="1498600"/>
          <p14:tracePt t="97894" x="6775450" y="1511300"/>
          <p14:tracePt t="97910" x="6781800" y="1517650"/>
          <p14:tracePt t="97914" x="6781800" y="1524000"/>
          <p14:tracePt t="97927" x="6781800" y="1530350"/>
          <p14:tracePt t="97944" x="6788150" y="1536700"/>
          <p14:tracePt t="97960" x="6788150" y="1549400"/>
          <p14:tracePt t="97978" x="6788150" y="1568450"/>
          <p14:tracePt t="97994" x="6788150" y="1593850"/>
          <p14:tracePt t="98010" x="6781800" y="1631950"/>
          <p14:tracePt t="98027" x="6769100" y="1663700"/>
          <p14:tracePt t="98044" x="6762750" y="1695450"/>
          <p14:tracePt t="98060" x="6756400" y="1727200"/>
          <p14:tracePt t="98077" x="6743700" y="1739900"/>
          <p14:tracePt t="98094" x="6737350" y="1752600"/>
          <p14:tracePt t="98110" x="6724650" y="1778000"/>
          <p14:tracePt t="98127" x="6711950" y="1797050"/>
          <p14:tracePt t="98144" x="6705600" y="1816100"/>
          <p14:tracePt t="98160" x="6692900" y="1841500"/>
          <p14:tracePt t="98177" x="6686550" y="1860550"/>
          <p14:tracePt t="98194" x="6673850" y="1866900"/>
          <p14:tracePt t="98210" x="6661150" y="1879600"/>
          <p14:tracePt t="98227" x="6654800" y="1892300"/>
          <p14:tracePt t="98244" x="6642100" y="1898650"/>
          <p14:tracePt t="98260" x="6635750" y="1911350"/>
          <p14:tracePt t="98277" x="6623050" y="1930400"/>
          <p14:tracePt t="98293" x="6616700" y="1936750"/>
          <p14:tracePt t="98311" x="6604000" y="1943100"/>
          <p14:tracePt t="98327" x="6597650" y="1949450"/>
          <p14:tracePt t="98376" x="6591300" y="1949450"/>
          <p14:tracePt t="98429" x="6584950" y="1949450"/>
          <p14:tracePt t="98441" x="6578600" y="1949450"/>
          <p14:tracePt t="98453" x="6572250" y="1949450"/>
          <p14:tracePt t="98464" x="6565900" y="1949450"/>
          <p14:tracePt t="98478" x="6559550" y="1949450"/>
          <p14:tracePt t="98493" x="6546850" y="1949450"/>
          <p14:tracePt t="98510" x="6540500" y="1949450"/>
          <p14:tracePt t="98589" x="6534150" y="1949450"/>
          <p14:tracePt t="98619" x="6534150" y="1943100"/>
          <p14:tracePt t="98746" x="6527800" y="1943100"/>
          <p14:tracePt t="98982" x="6527800" y="1936750"/>
          <p14:tracePt t="98996" x="6515100" y="1930400"/>
          <p14:tracePt t="99009" x="6508750" y="1924050"/>
          <p14:tracePt t="99026" x="6489700" y="1911350"/>
          <p14:tracePt t="99043" x="6470650" y="1898650"/>
          <p14:tracePt t="99060" x="6464300" y="1892300"/>
          <p14:tracePt t="99076" x="6451600" y="1885950"/>
          <p14:tracePt t="99093" x="6445250" y="1873250"/>
          <p14:tracePt t="99110" x="6438900" y="1873250"/>
          <p14:tracePt t="99126" x="6432550" y="1866900"/>
          <p14:tracePt t="99299" x="6426200" y="1866900"/>
          <p14:tracePt t="99311" x="6419850" y="1873250"/>
          <p14:tracePt t="99326" x="6407150" y="1898650"/>
          <p14:tracePt t="99342" x="6375400" y="1943100"/>
          <p14:tracePt t="99359" x="6318250" y="2051050"/>
          <p14:tracePt t="99376" x="6165850" y="2317750"/>
          <p14:tracePt t="99393" x="6051550" y="2520950"/>
          <p14:tracePt t="99410" x="5981700" y="2647950"/>
          <p14:tracePt t="99412" x="5924550" y="2749550"/>
          <p14:tracePt t="99426" x="5797550" y="2959100"/>
          <p14:tracePt t="99442" x="5676900" y="3143250"/>
          <p14:tracePt t="99459" x="5568950" y="3308350"/>
          <p14:tracePt t="99476" x="5480050" y="3454400"/>
          <p14:tracePt t="99492" x="5429250" y="3549650"/>
          <p14:tracePt t="99509" x="5403850" y="3594100"/>
          <p14:tracePt t="99525" x="5391150" y="3619500"/>
          <p14:tracePt t="99542" x="5378450" y="3644900"/>
          <p14:tracePt t="99559" x="5365750" y="3670300"/>
          <p14:tracePt t="99575" x="5353050" y="3689350"/>
          <p14:tracePt t="99592" x="5346700" y="3714750"/>
          <p14:tracePt t="99609" x="5334000" y="3727450"/>
          <p14:tracePt t="99625" x="5327650" y="3733800"/>
          <p14:tracePt t="99642" x="5321300" y="3746500"/>
          <p14:tracePt t="99659" x="5321300" y="3752850"/>
          <p14:tracePt t="99731" x="5321300" y="3759200"/>
          <p14:tracePt t="99811" x="5327650" y="3759200"/>
          <p14:tracePt t="99822" x="5346700" y="3759200"/>
          <p14:tracePt t="99834" x="5353050" y="3759200"/>
          <p14:tracePt t="99845" x="5359400" y="3759200"/>
          <p14:tracePt t="99859" x="5365750" y="3759200"/>
          <p14:tracePt t="99875" x="5372100" y="3765550"/>
          <p14:tracePt t="99941" x="5378450" y="3778250"/>
          <p14:tracePt t="99966" x="5384800" y="3790950"/>
          <p14:tracePt t="99978" x="5384800" y="3803650"/>
          <p14:tracePt t="99992" x="5391150" y="3822700"/>
          <p14:tracePt t="100009" x="5391150" y="3854450"/>
          <p14:tracePt t="100025" x="5391150" y="3886200"/>
          <p14:tracePt t="100042" x="5391150" y="3917950"/>
          <p14:tracePt t="100059" x="5384800" y="3937000"/>
          <p14:tracePt t="100075" x="5372100" y="3949700"/>
          <p14:tracePt t="100092" x="5365750" y="3962400"/>
          <p14:tracePt t="100109" x="5346700" y="3968750"/>
          <p14:tracePt t="100125" x="5334000" y="3981450"/>
          <p14:tracePt t="100142" x="5321300" y="3981450"/>
          <p14:tracePt t="100158" x="5302250" y="3987800"/>
          <p14:tracePt t="100175" x="5276850" y="3994150"/>
          <p14:tracePt t="100192" x="5232400" y="3994150"/>
          <p14:tracePt t="100208" x="5200650" y="3981450"/>
          <p14:tracePt t="100225" x="5156200" y="3968750"/>
          <p14:tracePt t="100241" x="5118100" y="3956050"/>
          <p14:tracePt t="100258" x="5067300" y="3949700"/>
          <p14:tracePt t="100275" x="5029200" y="3937000"/>
          <p14:tracePt t="100291" x="5010150" y="3924300"/>
          <p14:tracePt t="100308" x="4997450" y="3911600"/>
          <p14:tracePt t="100325" x="4965700" y="3892550"/>
          <p14:tracePt t="100341" x="4933950" y="3860800"/>
          <p14:tracePt t="100358" x="4902200" y="3829050"/>
          <p14:tracePt t="100375" x="4876800" y="3803650"/>
          <p14:tracePt t="100392" x="4870450" y="3778250"/>
          <p14:tracePt t="100408" x="4851400" y="3740150"/>
          <p14:tracePt t="100411" x="4845050" y="3714750"/>
          <p14:tracePt t="100425" x="4838700" y="3695700"/>
          <p14:tracePt t="100442" x="4826000" y="3632200"/>
          <p14:tracePt t="100458" x="4806950" y="3543300"/>
          <p14:tracePt t="100475" x="4806950" y="3498850"/>
          <p14:tracePt t="100492" x="4813300" y="3473450"/>
          <p14:tracePt t="100508" x="4819650" y="3441700"/>
          <p14:tracePt t="100525" x="4851400" y="3409950"/>
          <p14:tracePt t="100542" x="4895850" y="3365500"/>
          <p14:tracePt t="100560" x="4991100" y="3314700"/>
          <p14:tracePt t="100575" x="5080000" y="3289300"/>
          <p14:tracePt t="100592" x="5175250" y="3282950"/>
          <p14:tracePt t="100608" x="5245100" y="3282950"/>
          <p14:tracePt t="100625" x="5270500" y="3282950"/>
          <p14:tracePt t="100642" x="5276850" y="3282950"/>
          <p14:tracePt t="100658" x="5283200" y="3282950"/>
          <p14:tracePt t="100691" x="5289550" y="3282950"/>
          <p14:tracePt t="100708" x="5321300" y="3314700"/>
          <p14:tracePt t="100725" x="5359400" y="3352800"/>
          <p14:tracePt t="100741" x="5378450" y="3384550"/>
          <p14:tracePt t="100758" x="5397500" y="3409950"/>
          <p14:tracePt t="100774" x="5416550" y="3441700"/>
          <p14:tracePt t="100791" x="5435600" y="3473450"/>
          <p14:tracePt t="100808" x="5448300" y="3511550"/>
          <p14:tracePt t="100825" x="5461000" y="3530600"/>
          <p14:tracePt t="100841" x="5461000" y="3549650"/>
          <p14:tracePt t="100858" x="5461000" y="3568700"/>
          <p14:tracePt t="100874" x="5454650" y="3587750"/>
          <p14:tracePt t="100891" x="5441950" y="3606800"/>
          <p14:tracePt t="100908" x="5429250" y="3632200"/>
          <p14:tracePt t="100925" x="5422900" y="3644900"/>
          <p14:tracePt t="100941" x="5410200" y="3651250"/>
          <p14:tracePt t="100959" x="5403850" y="3663950"/>
          <p14:tracePt t="101203" x="5403850" y="3670300"/>
          <p14:tracePt t="101257" x="5403850" y="3676650"/>
          <p14:tracePt t="101272" x="5403850" y="3683000"/>
          <p14:tracePt t="101289" x="5410200" y="3689350"/>
          <p14:tracePt t="101294" x="5429250" y="3702050"/>
          <p14:tracePt t="101307" x="5454650" y="3714750"/>
          <p14:tracePt t="101324" x="5549900" y="3759200"/>
          <p14:tracePt t="101340" x="5638800" y="3797300"/>
          <p14:tracePt t="101357" x="5721350" y="3835400"/>
          <p14:tracePt t="101374" x="5803900" y="3854450"/>
          <p14:tracePt t="101390" x="5930900" y="3879850"/>
          <p14:tracePt t="101407" x="5975350" y="3886200"/>
          <p14:tracePt t="101424" x="6000750" y="3892550"/>
          <p14:tracePt t="101440" x="6013450" y="3892550"/>
          <p14:tracePt t="101457" x="6019800" y="3892550"/>
          <p14:tracePt t="101474" x="6032500" y="3886200"/>
          <p14:tracePt t="101492" x="6051550" y="3873500"/>
          <p14:tracePt t="101507" x="6070600" y="3867150"/>
          <p14:tracePt t="101524" x="6096000" y="3854450"/>
          <p14:tracePt t="101540" x="6134100" y="3841750"/>
          <p14:tracePt t="101557" x="6178550" y="3829050"/>
          <p14:tracePt t="101573" x="6216650" y="3816350"/>
          <p14:tracePt t="101590" x="6254750" y="3797300"/>
          <p14:tracePt t="101607" x="6286500" y="3771900"/>
          <p14:tracePt t="101623" x="6324600" y="3746500"/>
          <p14:tracePt t="101640" x="6343650" y="3727450"/>
          <p14:tracePt t="101657" x="6350000" y="3721100"/>
          <p14:tracePt t="101673" x="6356350" y="3714750"/>
          <p14:tracePt t="101718" x="6362700" y="3708400"/>
          <p14:tracePt t="101727" x="6375400" y="3702050"/>
          <p14:tracePt t="101744" x="6381750" y="3695700"/>
          <p14:tracePt t="101757" x="6388100" y="3689350"/>
          <p14:tracePt t="101773" x="6400800" y="3676650"/>
          <p14:tracePt t="101790" x="6407150" y="3670300"/>
          <p14:tracePt t="101807" x="6419850" y="3657600"/>
          <p14:tracePt t="101824" x="6426200" y="3657600"/>
          <p14:tracePt t="101883" x="6432550" y="3657600"/>
          <p14:tracePt t="101899" x="6438900" y="3657600"/>
          <p14:tracePt t="101915" x="6445250" y="3657600"/>
          <p14:tracePt t="101923" x="6451600" y="3663950"/>
          <p14:tracePt t="101931" x="6451600" y="3670300"/>
          <p14:tracePt t="101940" x="6457950" y="3670300"/>
          <p14:tracePt t="101957" x="6470650" y="3683000"/>
          <p14:tracePt t="101990" x="6470650" y="3689350"/>
          <p14:tracePt t="102007" x="6477000" y="3689350"/>
          <p14:tracePt t="102023" x="6477000" y="3695700"/>
          <p14:tracePt t="102040" x="6483350" y="3695700"/>
          <p14:tracePt t="102134" x="6483350" y="3702050"/>
          <p14:tracePt t="102143" x="6483350" y="3708400"/>
          <p14:tracePt t="102159" x="6483350" y="3714750"/>
          <p14:tracePt t="102215" x="6483350" y="3721100"/>
          <p14:tracePt t="102227" x="6483350" y="3727450"/>
          <p14:tracePt t="102240" x="6483350" y="3733800"/>
          <p14:tracePt t="102257" x="6489700" y="3740150"/>
          <p14:tracePt t="102409" x="6489700" y="3733800"/>
          <p14:tracePt t="102422" x="6496050" y="3733800"/>
          <p14:tracePt t="102455" x="6502400" y="3733800"/>
          <p14:tracePt t="102467" x="6508750" y="3733800"/>
          <p14:tracePt t="102479" x="6515100" y="3746500"/>
          <p14:tracePt t="102506" x="6521450" y="3752850"/>
          <p14:tracePt t="102523" x="6527800" y="3752850"/>
          <p14:tracePt t="102722" x="6534150" y="3752850"/>
          <p14:tracePt t="102754" x="6540500" y="3752850"/>
          <p14:tracePt t="102769" x="6546850" y="3752850"/>
          <p14:tracePt t="102794" x="6553200" y="3746500"/>
          <p14:tracePt t="102805" x="6559550" y="3746500"/>
          <p14:tracePt t="102823" x="6565900" y="3740150"/>
          <p14:tracePt t="102840" x="6572250" y="3740150"/>
          <p14:tracePt t="102856" x="6578600" y="3740150"/>
          <p14:tracePt t="102889" x="6584950" y="3740150"/>
          <p14:tracePt t="102906" x="6591300" y="3733800"/>
          <p14:tracePt t="102909" x="6597650" y="3733800"/>
          <p14:tracePt t="102923" x="6604000" y="3727450"/>
          <p14:tracePt t="102939" x="6610350" y="3727450"/>
          <p14:tracePt t="102956" x="6623050" y="3721100"/>
          <p14:tracePt t="102973" x="6642100" y="3721100"/>
          <p14:tracePt t="102989" x="6667500" y="3714750"/>
          <p14:tracePt t="103006" x="6699250" y="3714750"/>
          <p14:tracePt t="103023" x="6731000" y="3714750"/>
          <p14:tracePt t="103039" x="6743700" y="3708400"/>
          <p14:tracePt t="103056" x="6756400" y="3702050"/>
          <p14:tracePt t="103073" x="6762750" y="3702050"/>
          <p14:tracePt t="103089" x="6769100" y="3695700"/>
          <p14:tracePt t="103106" x="6769100" y="3689350"/>
          <p14:tracePt t="103123" x="6769100" y="3683000"/>
          <p14:tracePt t="103139" x="6781800" y="3683000"/>
          <p14:tracePt t="103173" x="6781800" y="3676650"/>
          <p14:tracePt t="103654" x="6781800" y="3670300"/>
          <p14:tracePt t="103666" x="6769100" y="3670300"/>
          <p14:tracePt t="103678" x="6750050" y="3657600"/>
          <p14:tracePt t="103691" x="6737350" y="3651250"/>
          <p14:tracePt t="103705" x="6718300" y="3651250"/>
          <p14:tracePt t="103722" x="6705600" y="3651250"/>
          <p14:tracePt t="103739" x="6699250" y="3651250"/>
          <p14:tracePt t="103755" x="6692900" y="3651250"/>
          <p14:tracePt t="103772" x="6686550" y="3651250"/>
          <p14:tracePt t="103789" x="6673850" y="3657600"/>
          <p14:tracePt t="103805" x="6667500" y="3657600"/>
          <p14:tracePt t="103822" x="6648450" y="3657600"/>
          <p14:tracePt t="103839" x="6616700" y="3657600"/>
          <p14:tracePt t="103855" x="6578600" y="3657600"/>
          <p14:tracePt t="103873" x="6477000" y="3670300"/>
          <p14:tracePt t="103889" x="6407150" y="3683000"/>
          <p14:tracePt t="103905" x="6343650" y="3708400"/>
          <p14:tracePt t="103922" x="6273800" y="3740150"/>
          <p14:tracePt t="103938" x="6210300" y="3784600"/>
          <p14:tracePt t="103955" x="6153150" y="3822700"/>
          <p14:tracePt t="103972" x="6121400" y="3848100"/>
          <p14:tracePt t="103989" x="6076950" y="3886200"/>
          <p14:tracePt t="104005" x="6045200" y="3924300"/>
          <p14:tracePt t="104022" x="6026150" y="3962400"/>
          <p14:tracePt t="104039" x="6007100" y="3994150"/>
          <p14:tracePt t="104055" x="5994400" y="4025900"/>
          <p14:tracePt t="104072" x="5988050" y="4032250"/>
          <p14:tracePt t="104089" x="5981700" y="4038600"/>
          <p14:tracePt t="104105" x="5975350" y="4038600"/>
          <p14:tracePt t="104123" x="5962650" y="4032250"/>
          <p14:tracePt t="104139" x="5956300" y="4019550"/>
          <p14:tracePt t="104155" x="5943600" y="4013200"/>
          <p14:tracePt t="104172" x="5937250" y="4000500"/>
          <p14:tracePt t="104188" x="5924550" y="3987800"/>
          <p14:tracePt t="104205" x="5918200" y="3968750"/>
          <p14:tracePt t="104221" x="5905500" y="3943350"/>
          <p14:tracePt t="104238" x="5899150" y="3930650"/>
          <p14:tracePt t="104365" x="5892800" y="3930650"/>
          <p14:tracePt t="104381" x="5880100" y="3949700"/>
          <p14:tracePt t="104396" x="5873750" y="3968750"/>
          <p14:tracePt t="104410" x="5867400" y="3987800"/>
          <p14:tracePt t="104413" x="5867400" y="4000500"/>
          <p14:tracePt t="104427" x="5867400" y="4006850"/>
          <p14:tracePt t="104441" x="5867400" y="4032250"/>
          <p14:tracePt t="104455" x="5867400" y="4064000"/>
          <p14:tracePt t="104472" x="5867400" y="4089400"/>
          <p14:tracePt t="104488" x="5867400" y="4114800"/>
          <p14:tracePt t="104505" x="5867400" y="4133850"/>
          <p14:tracePt t="104521" x="5867400" y="4140200"/>
          <p14:tracePt t="104538" x="5867400" y="4152900"/>
          <p14:tracePt t="104554" x="5867400" y="4159250"/>
          <p14:tracePt t="104642" x="5867400" y="4152900"/>
          <p14:tracePt t="104659" x="5880100" y="4127500"/>
          <p14:tracePt t="104675" x="5892800" y="4076700"/>
          <p14:tracePt t="104690" x="5911850" y="4013200"/>
          <p14:tracePt t="104705" x="5924550" y="3956050"/>
          <p14:tracePt t="104721" x="5943600" y="3886200"/>
          <p14:tracePt t="104738" x="5956300" y="3810000"/>
          <p14:tracePt t="104755" x="5981700" y="3714750"/>
          <p14:tracePt t="104771" x="5994400" y="3625850"/>
          <p14:tracePt t="104788" x="6013450" y="3536950"/>
          <p14:tracePt t="104804" x="6026150" y="3467100"/>
          <p14:tracePt t="104821" x="6032500" y="3422650"/>
          <p14:tracePt t="104838" x="6038850" y="3384550"/>
          <p14:tracePt t="104854" x="6051550" y="3346450"/>
          <p14:tracePt t="104871" x="6057900" y="3314700"/>
          <p14:tracePt t="104888" x="6070600" y="3270250"/>
          <p14:tracePt t="104904" x="6089650" y="3219450"/>
          <p14:tracePt t="104908" x="6096000" y="3200400"/>
          <p14:tracePt t="104921" x="6108700" y="3149600"/>
          <p14:tracePt t="104938" x="6121400" y="3111500"/>
          <p14:tracePt t="104954" x="6121400" y="3079750"/>
          <p14:tracePt t="104971" x="6127750" y="3048000"/>
          <p14:tracePt t="104988" x="6127750" y="3009900"/>
          <p14:tracePt t="105004" x="6127750" y="2978150"/>
          <p14:tracePt t="105021" x="6127750" y="2965450"/>
          <p14:tracePt t="105038" x="6121400" y="2959100"/>
          <p14:tracePt t="105196" x="6127750" y="2959100"/>
          <p14:tracePt t="105208" x="6140450" y="2965450"/>
          <p14:tracePt t="105221" x="6165850" y="2978150"/>
          <p14:tracePt t="105238" x="6210300" y="2990850"/>
          <p14:tracePt t="105254" x="6254750" y="3003550"/>
          <p14:tracePt t="105271" x="6337300" y="3016250"/>
          <p14:tracePt t="105287" x="6451600" y="3022600"/>
          <p14:tracePt t="105304" x="6680200" y="3048000"/>
          <p14:tracePt t="105321" x="6756400" y="3048000"/>
          <p14:tracePt t="105338" x="6965950" y="3054350"/>
          <p14:tracePt t="105354" x="7092950" y="3054350"/>
          <p14:tracePt t="105371" x="7200900" y="3054350"/>
          <p14:tracePt t="105387" x="7277100" y="3054350"/>
          <p14:tracePt t="105404" x="7327900" y="3048000"/>
          <p14:tracePt t="105408" x="7340600" y="3048000"/>
          <p14:tracePt t="105421" x="7353300" y="3048000"/>
          <p14:tracePt t="105437" x="7366000" y="3041650"/>
          <p14:tracePt t="105455" x="7378700" y="3041650"/>
          <p14:tracePt t="105471" x="7385050" y="3041650"/>
          <p14:tracePt t="105487" x="7397750" y="3041650"/>
          <p14:tracePt t="105504" x="7404100" y="3035300"/>
          <p14:tracePt t="105520" x="7410450" y="3035300"/>
          <p14:tracePt t="105537" x="7429500" y="3028950"/>
          <p14:tracePt t="105554" x="7435850" y="3028950"/>
          <p14:tracePt t="105571" x="7448550" y="3028950"/>
          <p14:tracePt t="105587" x="7454900" y="3028950"/>
          <p14:tracePt t="105734" x="7454900" y="3022600"/>
          <p14:tracePt t="106153" x="7454900" y="3028950"/>
          <p14:tracePt t="106165" x="7448550" y="3041650"/>
          <p14:tracePt t="106177" x="7435850" y="3073400"/>
          <p14:tracePt t="106189" x="7429500" y="3098800"/>
          <p14:tracePt t="106203" x="7397750" y="3149600"/>
          <p14:tracePt t="106220" x="7346950" y="3257550"/>
          <p14:tracePt t="106237" x="7315200" y="3352800"/>
          <p14:tracePt t="106253" x="7283450" y="3441700"/>
          <p14:tracePt t="106270" x="7264400" y="3524250"/>
          <p14:tracePt t="106287" x="7239000" y="3581400"/>
          <p14:tracePt t="106303" x="7207250" y="3638550"/>
          <p14:tracePt t="106320" x="7181850" y="3670300"/>
          <p14:tracePt t="106337" x="7169150" y="3695700"/>
          <p14:tracePt t="106353" x="7156450" y="3702050"/>
          <p14:tracePt t="106370" x="7143750" y="3714750"/>
          <p14:tracePt t="106386" x="7118350" y="3727450"/>
          <p14:tracePt t="106403" x="7092950" y="3740150"/>
          <p14:tracePt t="106420" x="7054850" y="3752850"/>
          <p14:tracePt t="106436" x="7004050" y="3765550"/>
          <p14:tracePt t="106453" x="6972300" y="3778250"/>
          <p14:tracePt t="106470" x="6934200" y="3784600"/>
          <p14:tracePt t="106486" x="6902450" y="3803650"/>
          <p14:tracePt t="106503" x="6896100" y="3810000"/>
          <p14:tracePt t="106520" x="6889750" y="3810000"/>
          <p14:tracePt t="106536" x="6883400" y="3816350"/>
          <p14:tracePt t="106553" x="6883400" y="3822700"/>
          <p14:tracePt t="106570" x="6877050" y="3822700"/>
          <p14:tracePt t="106586" x="6870700" y="3822700"/>
          <p14:tracePt t="106653" x="6864350" y="3822700"/>
          <p14:tracePt t="106671" x="6858000" y="3822700"/>
          <p14:tracePt t="106683" x="6851650" y="3816350"/>
          <p14:tracePt t="106694" x="6845300" y="3816350"/>
          <p14:tracePt t="106706" x="6838950" y="3810000"/>
          <p14:tracePt t="106719" x="6832600" y="3797300"/>
          <p14:tracePt t="106736" x="6819900" y="3784600"/>
          <p14:tracePt t="106753" x="6813550" y="3778250"/>
          <p14:tracePt t="106770" x="6807200" y="3765550"/>
          <p14:tracePt t="106817" x="6807200" y="3759200"/>
          <p14:tracePt t="106830" x="6800850" y="3752850"/>
          <p14:tracePt t="106841" x="6788150" y="3740150"/>
          <p14:tracePt t="106853" x="6788150" y="3733800"/>
          <p14:tracePt t="106869" x="6775450" y="3727450"/>
          <p14:tracePt t="106886" x="6769100" y="3714750"/>
          <p14:tracePt t="106919" x="6762750" y="3708400"/>
          <p14:tracePt t="106936" x="6756400" y="3702050"/>
          <p14:tracePt t="106953" x="6750050" y="3689350"/>
          <p14:tracePt t="106969" x="6737350" y="3676650"/>
          <p14:tracePt t="106986" x="6737350" y="3663950"/>
          <p14:tracePt t="107003" x="6737350" y="3657600"/>
          <p14:tracePt t="107093" x="6737350" y="3663950"/>
          <p14:tracePt t="107105" x="6750050" y="3676650"/>
          <p14:tracePt t="107119" x="6756400" y="3708400"/>
          <p14:tracePt t="107136" x="6762750" y="3740150"/>
          <p14:tracePt t="107153" x="6762750" y="3746500"/>
          <p14:tracePt t="107169" x="6762750" y="3759200"/>
          <p14:tracePt t="107186" x="6762750" y="3771900"/>
          <p14:tracePt t="107203" x="6762750" y="3778250"/>
          <p14:tracePt t="107287" x="6762750" y="3771900"/>
          <p14:tracePt t="107299" x="6769100" y="3765550"/>
          <p14:tracePt t="107311" x="6788150" y="3727450"/>
          <p14:tracePt t="107322" x="6794500" y="3708400"/>
          <p14:tracePt t="107335" x="6807200" y="3676650"/>
          <p14:tracePt t="107352" x="6819900" y="3638550"/>
          <p14:tracePt t="107369" x="6832600" y="3613150"/>
          <p14:tracePt t="107386" x="6838950" y="3594100"/>
          <p14:tracePt t="107402" x="6838950" y="3587750"/>
          <p14:tracePt t="107476" x="6838950" y="3581400"/>
          <p14:tracePt t="107615" x="6838950" y="3568700"/>
          <p14:tracePt t="107627" x="6838950" y="3562350"/>
          <p14:tracePt t="107639" x="6832600" y="3556000"/>
          <p14:tracePt t="107652" x="6826250" y="3549650"/>
          <p14:tracePt t="107669" x="6819900" y="3543300"/>
          <p14:tracePt t="107685" x="6819900" y="3530600"/>
          <p14:tracePt t="107702" x="6819900" y="3524250"/>
          <p14:tracePt t="107719" x="6819900" y="3517900"/>
          <p14:tracePt t="107735" x="6826250" y="3511550"/>
          <p14:tracePt t="107752" x="6838950" y="3498850"/>
          <p14:tracePt t="107769" x="6858000" y="3492500"/>
          <p14:tracePt t="107785" x="6864350" y="3492500"/>
          <p14:tracePt t="107803" x="6883400" y="3492500"/>
          <p14:tracePt t="107819" x="6889750" y="3492500"/>
          <p14:tracePt t="107852" x="6902450" y="3492500"/>
          <p14:tracePt t="107869" x="6908800" y="3505200"/>
          <p14:tracePt t="107885" x="6921500" y="3511550"/>
          <p14:tracePt t="107902" x="6927850" y="3524250"/>
          <p14:tracePt t="107907" x="6934200" y="3536950"/>
          <p14:tracePt t="107918" x="6934200" y="3549650"/>
          <p14:tracePt t="107935" x="6934200" y="3568700"/>
          <p14:tracePt t="107952" x="6927850" y="3587750"/>
          <p14:tracePt t="107969" x="6921500" y="3594100"/>
          <p14:tracePt t="107985" x="6915150" y="3600450"/>
          <p14:tracePt t="108002" x="6908800" y="3606800"/>
          <p14:tracePt t="108313" x="6915150" y="3606800"/>
          <p14:tracePt t="108325" x="6921500" y="3606800"/>
          <p14:tracePt t="108463" x="6908800" y="3606800"/>
          <p14:tracePt t="108476" x="6889750" y="3606800"/>
          <p14:tracePt t="108489" x="6832600" y="3606800"/>
          <p14:tracePt t="108501" x="6775450" y="3606800"/>
          <p14:tracePt t="108518" x="6699250" y="3606800"/>
          <p14:tracePt t="108535" x="6591300" y="3600450"/>
          <p14:tracePt t="108551" x="6502400" y="3594100"/>
          <p14:tracePt t="108568" x="6445250" y="3581400"/>
          <p14:tracePt t="108585" x="6407150" y="3581400"/>
          <p14:tracePt t="108601" x="6388100" y="3581400"/>
          <p14:tracePt t="108618" x="6381750" y="3581400"/>
          <p14:tracePt t="108822" x="6375400" y="3581400"/>
          <p14:tracePt t="108832" x="6369050" y="3581400"/>
          <p14:tracePt t="108842" x="6362700" y="3581400"/>
          <p14:tracePt t="108852" x="6343650" y="3581400"/>
          <p14:tracePt t="108868" x="6330950" y="3581400"/>
          <p14:tracePt t="108884" x="6292850" y="3594100"/>
          <p14:tracePt t="108901" x="6261100" y="3606800"/>
          <p14:tracePt t="108917" x="6242050" y="3619500"/>
          <p14:tracePt t="108934" x="6229350" y="3625850"/>
          <p14:tracePt t="108951" x="6210300" y="3638550"/>
          <p14:tracePt t="108968" x="6191250" y="3651250"/>
          <p14:tracePt t="108984" x="6178550" y="3663950"/>
          <p14:tracePt t="109001" x="6165850" y="3676650"/>
          <p14:tracePt t="109017" x="6159500" y="3689350"/>
          <p14:tracePt t="109034" x="6146800" y="3689350"/>
          <p14:tracePt t="109051" x="6140450" y="3689350"/>
          <p14:tracePt t="109222" x="6140450" y="3695700"/>
          <p14:tracePt t="109811" x="6140450" y="3702050"/>
          <p14:tracePt t="109822" x="6146800" y="3702050"/>
          <p14:tracePt t="109835" x="6172200" y="3708400"/>
          <p14:tracePt t="109850" x="6203950" y="3708400"/>
          <p14:tracePt t="109867" x="6242050" y="3714750"/>
          <p14:tracePt t="109884" x="6267450" y="3721100"/>
          <p14:tracePt t="109900" x="6280150" y="3721100"/>
          <p14:tracePt t="109905" x="6286500" y="3721100"/>
          <p14:tracePt t="109917" x="6292850" y="3721100"/>
          <p14:tracePt t="109933" x="6305550" y="3721100"/>
          <p14:tracePt t="109950" x="6311900" y="3721100"/>
          <p14:tracePt t="110067" x="6311900" y="3727450"/>
          <p14:tracePt t="110085" x="6311900" y="3733800"/>
          <p14:tracePt t="110099" x="6305550" y="3740150"/>
          <p14:tracePt t="110113" x="6299200" y="3746500"/>
          <p14:tracePt t="110125" x="6292850" y="3752850"/>
          <p14:tracePt t="110136" x="6286500" y="3752850"/>
          <p14:tracePt t="110150" x="6273800" y="3765550"/>
          <p14:tracePt t="110167" x="6248400" y="3778250"/>
          <p14:tracePt t="110183" x="6223000" y="3784600"/>
          <p14:tracePt t="110200" x="6197600" y="3803650"/>
          <p14:tracePt t="110216" x="6191250" y="3810000"/>
          <p14:tracePt t="110233" x="6184900" y="3816350"/>
          <p14:tracePt t="110250" x="6178550" y="3816350"/>
          <p14:tracePt t="110693" x="6178550" y="3810000"/>
          <p14:tracePt t="110725" x="6178550" y="3803650"/>
          <p14:tracePt t="110907" x="6184900" y="3803650"/>
          <p14:tracePt t="110921" x="6191250" y="3803650"/>
          <p14:tracePt t="110937" x="6197600" y="3810000"/>
          <p14:tracePt t="110946" x="6203950" y="3810000"/>
          <p14:tracePt t="110956" x="6210300" y="3816350"/>
          <p14:tracePt t="110975" x="6216650" y="3816350"/>
          <p14:tracePt t="111327" x="6223000" y="3816350"/>
          <p14:tracePt t="111343" x="6223000" y="3810000"/>
          <p14:tracePt t="111354" x="6229350" y="3810000"/>
          <p14:tracePt t="111365" x="6235700" y="3810000"/>
          <p14:tracePt t="111510" x="6242050" y="3810000"/>
          <p14:tracePt t="111525" x="6242050" y="3816350"/>
          <p14:tracePt t="111536" x="6248400" y="3816350"/>
          <p14:tracePt t="111549" x="6261100" y="3822700"/>
          <p14:tracePt t="111565" x="6292850" y="3829050"/>
          <p14:tracePt t="111582" x="6324600" y="3841750"/>
          <p14:tracePt t="111599" x="6375400" y="3854450"/>
          <p14:tracePt t="111615" x="6413500" y="3867150"/>
          <p14:tracePt t="111632" x="6451600" y="3879850"/>
          <p14:tracePt t="111823" x="6457950" y="3879850"/>
          <p14:tracePt t="111846" x="6464300" y="3879850"/>
          <p14:tracePt t="112941" x="6464300" y="3873500"/>
          <p14:tracePt t="112957" x="6457950" y="3873500"/>
          <p14:tracePt t="112982" x="6457950" y="3867150"/>
          <p14:tracePt t="112998" x="6451600" y="3867150"/>
          <p14:tracePt t="113012" x="6451600" y="3860800"/>
          <p14:tracePt t="113022" x="6445250" y="3860800"/>
          <p14:tracePt t="113187" x="6438900" y="3860800"/>
          <p14:tracePt t="113342" x="6432550" y="3860800"/>
          <p14:tracePt t="113352" x="6426200" y="3867150"/>
          <p14:tracePt t="113364" x="6419850" y="3873500"/>
          <p14:tracePt t="113380" x="6407150" y="3886200"/>
          <p14:tracePt t="113397" x="6400800" y="3892550"/>
          <p14:tracePt t="113414" x="6388100" y="3905250"/>
          <p14:tracePt t="113430" x="6381750" y="3911600"/>
          <p14:tracePt t="113447" x="6375400" y="3924300"/>
          <p14:tracePt t="113992" x="6369050" y="3930650"/>
          <p14:tracePt t="114007" x="6362700" y="3937000"/>
          <p14:tracePt t="114021" x="6350000" y="3949700"/>
          <p14:tracePt t="114035" x="6337300" y="3962400"/>
          <p14:tracePt t="114049" x="6305550" y="3987800"/>
          <p14:tracePt t="114063" x="6267450" y="4006850"/>
          <p14:tracePt t="114080" x="6229350" y="4038600"/>
          <p14:tracePt t="114096" x="6197600" y="4070350"/>
          <p14:tracePt t="114113" x="6178550" y="4083050"/>
          <p14:tracePt t="114130" x="6172200" y="4089400"/>
          <p14:tracePt t="114146" x="6159500" y="4095750"/>
          <p14:tracePt t="114203" x="6153150" y="4095750"/>
          <p14:tracePt t="114217" x="6146800" y="4089400"/>
          <p14:tracePt t="114231" x="6134100" y="4076700"/>
          <p14:tracePt t="114246" x="6108700" y="4044950"/>
          <p14:tracePt t="114263" x="6089650" y="4013200"/>
          <p14:tracePt t="114280" x="6076950" y="3968750"/>
          <p14:tracePt t="114297" x="6057900" y="3898900"/>
          <p14:tracePt t="114313" x="6051550" y="3860800"/>
          <p14:tracePt t="114330" x="6051550" y="3822700"/>
          <p14:tracePt t="114346" x="6064250" y="3784600"/>
          <p14:tracePt t="114363" x="6070600" y="3733800"/>
          <p14:tracePt t="114380" x="6108700" y="3670300"/>
          <p14:tracePt t="114396" x="6153150" y="3587750"/>
          <p14:tracePt t="114413" x="6223000" y="3448050"/>
          <p14:tracePt t="114430" x="6292850" y="3378200"/>
          <p14:tracePt t="114446" x="6350000" y="3321050"/>
          <p14:tracePt t="114463" x="6432550" y="3276600"/>
          <p14:tracePt t="114479" x="6508750" y="3238500"/>
          <p14:tracePt t="114496" x="6597650" y="3213100"/>
          <p14:tracePt t="114513" x="6686550" y="3194050"/>
          <p14:tracePt t="114529" x="6775450" y="3181350"/>
          <p14:tracePt t="114547" x="6940550" y="3155950"/>
          <p14:tracePt t="114563" x="7004050" y="3155950"/>
          <p14:tracePt t="114579" x="7175500" y="3168650"/>
          <p14:tracePt t="114596" x="7258050" y="3175000"/>
          <p14:tracePt t="114613" x="7296150" y="3181350"/>
          <p14:tracePt t="114629" x="7321550" y="3187700"/>
          <p14:tracePt t="114663" x="7321550" y="3194050"/>
          <p14:tracePt t="114679" x="7327900" y="3206750"/>
          <p14:tracePt t="114696" x="7334250" y="3225800"/>
          <p14:tracePt t="114713" x="7346950" y="3238500"/>
          <p14:tracePt t="114729" x="7353300" y="3257550"/>
          <p14:tracePt t="114746" x="7366000" y="3276600"/>
          <p14:tracePt t="114762" x="7378700" y="3308350"/>
          <p14:tracePt t="114779" x="7385050" y="3333750"/>
          <p14:tracePt t="114795" x="7391400" y="3359150"/>
          <p14:tracePt t="114812" x="7397750" y="3384550"/>
          <p14:tracePt t="114829" x="7397750" y="3397250"/>
          <p14:tracePt t="114846" x="7397750" y="3403600"/>
          <p14:tracePt t="114863" x="7397750" y="3416300"/>
          <p14:tracePt t="114879" x="7397750" y="3422650"/>
          <p14:tracePt t="114896" x="7385050" y="3429000"/>
          <p14:tracePt t="114913" x="7385050" y="3441700"/>
          <p14:tracePt t="114918" x="7378700" y="3448050"/>
          <p14:tracePt t="114929" x="7372350" y="3448050"/>
          <p14:tracePt t="114946" x="7372350" y="3460750"/>
          <p14:tracePt t="114962" x="7359650" y="3473450"/>
          <p14:tracePt t="114979" x="7353300" y="3473450"/>
          <p14:tracePt t="115027" x="7353300" y="3479800"/>
          <p14:tracePt t="115042" x="7346950" y="3479800"/>
          <p14:tracePt t="115053" x="7340600" y="3486150"/>
          <p14:tracePt t="115065" x="7327900" y="3498850"/>
          <p14:tracePt t="115079" x="7315200" y="3524250"/>
          <p14:tracePt t="115096" x="7302500" y="3543300"/>
          <p14:tracePt t="115112" x="7270750" y="3587750"/>
          <p14:tracePt t="115129" x="7232650" y="3632200"/>
          <p14:tracePt t="115145" x="7169150" y="3708400"/>
          <p14:tracePt t="115162" x="7080250" y="3797300"/>
          <p14:tracePt t="115179" x="6959600" y="3898900"/>
          <p14:tracePt t="115195" x="6826250" y="4000500"/>
          <p14:tracePt t="115212" x="6578600" y="4140200"/>
          <p14:tracePt t="115229" x="6451600" y="4216400"/>
          <p14:tracePt t="115245" x="6356350" y="4292600"/>
          <p14:tracePt t="115262" x="6273800" y="4343400"/>
          <p14:tracePt t="115279" x="6210300" y="4387850"/>
          <p14:tracePt t="115295" x="6165850" y="4406900"/>
          <p14:tracePt t="115314" x="6121400" y="4419600"/>
          <p14:tracePt t="115329" x="6051550" y="4432300"/>
          <p14:tracePt t="115345" x="5969000" y="4445000"/>
          <p14:tracePt t="115362" x="5892800" y="4457700"/>
          <p14:tracePt t="115378" x="5803900" y="4476750"/>
          <p14:tracePt t="115395" x="5746750" y="4489450"/>
          <p14:tracePt t="115412" x="5676900" y="4495800"/>
          <p14:tracePt t="115429" x="5632450" y="4508500"/>
          <p14:tracePt t="115445" x="5594350" y="4508500"/>
          <p14:tracePt t="115462" x="5543550" y="4521200"/>
          <p14:tracePt t="115479" x="5505450" y="4527550"/>
          <p14:tracePt t="115495" x="5486400" y="4533900"/>
          <p14:tracePt t="115512" x="5467350" y="4540250"/>
          <p14:tracePt t="115529" x="5454650" y="4540250"/>
          <p14:tracePt t="115545" x="5435600" y="4546600"/>
          <p14:tracePt t="115562" x="5416550" y="4546600"/>
          <p14:tracePt t="115578" x="5397500" y="4546600"/>
          <p14:tracePt t="115595" x="5384800" y="4546600"/>
          <p14:tracePt t="115612" x="5372100" y="4546600"/>
          <p14:tracePt t="115628" x="5365750" y="4546600"/>
          <p14:tracePt t="115645" x="5353050" y="4546600"/>
          <p14:tracePt t="115662" x="5346700" y="4546600"/>
          <p14:tracePt t="115678" x="5340350" y="4546600"/>
          <p14:tracePt t="115695" x="5314950" y="4559300"/>
          <p14:tracePt t="115712" x="5289550" y="4565650"/>
          <p14:tracePt t="115729" x="5264150" y="4565650"/>
          <p14:tracePt t="115745" x="5257800" y="4572000"/>
          <p14:tracePt t="115762" x="5245100" y="4572000"/>
          <p14:tracePt t="115778" x="5238750" y="4572000"/>
          <p14:tracePt t="115795" x="5226050" y="4584700"/>
          <p14:tracePt t="115812" x="5207000" y="4591050"/>
          <p14:tracePt t="115828" x="5194300" y="4591050"/>
          <p14:tracePt t="115845" x="5187950" y="4591050"/>
          <p14:tracePt t="115862" x="5175250" y="4591050"/>
          <p14:tracePt t="115878" x="5162550" y="4591050"/>
          <p14:tracePt t="115895" x="5156200" y="4591050"/>
          <p14:tracePt t="115912" x="5149850" y="4591050"/>
          <p14:tracePt t="115928" x="5143500" y="4591050"/>
          <p14:tracePt t="115949" x="5137150" y="4591050"/>
          <p14:tracePt t="115965" x="5130800" y="4591050"/>
          <p14:tracePt t="115980" x="5124450" y="4591050"/>
          <p14:tracePt t="116151" x="5124450" y="4584700"/>
          <p14:tracePt t="116293" x="5137150" y="4578350"/>
          <p14:tracePt t="116301" x="5168900" y="4578350"/>
          <p14:tracePt t="116311" x="5219700" y="4578350"/>
          <p14:tracePt t="116328" x="5340350" y="4584700"/>
          <p14:tracePt t="116345" x="5467350" y="4597400"/>
          <p14:tracePt t="116361" x="5575300" y="4597400"/>
          <p14:tracePt t="116378" x="5632450" y="4597400"/>
          <p14:tracePt t="116395" x="5657850" y="4597400"/>
          <p14:tracePt t="116685" x="5664200" y="4597400"/>
          <p14:tracePt t="116694" x="5670550" y="4597400"/>
          <p14:tracePt t="116711" x="5715000" y="4597400"/>
          <p14:tracePt t="116729" x="5759450" y="4597400"/>
          <p14:tracePt t="116744" x="5810250" y="4597400"/>
          <p14:tracePt t="116761" x="5848350" y="4597400"/>
          <p14:tracePt t="116777" x="5880100" y="4591050"/>
          <p14:tracePt t="116794" x="5892800" y="4591050"/>
          <p14:tracePt t="116975" x="5899150" y="4591050"/>
          <p14:tracePt t="117005" x="5911850" y="4591050"/>
          <p14:tracePt t="117015" x="5918200" y="4591050"/>
          <p14:tracePt t="117027" x="5924550" y="4584700"/>
          <p14:tracePt t="117044" x="5962650" y="4572000"/>
          <p14:tracePt t="117061" x="5994400" y="4565650"/>
          <p14:tracePt t="117077" x="6000750" y="4565650"/>
          <p14:tracePt t="117094" x="6007100" y="4559300"/>
          <p14:tracePt t="117111" x="6013450" y="4559300"/>
          <p14:tracePt t="117228" x="6032500" y="4565650"/>
          <p14:tracePt t="117240" x="6045200" y="4572000"/>
          <p14:tracePt t="117249" x="6089650" y="4584700"/>
          <p14:tracePt t="117260" x="6121400" y="4591050"/>
          <p14:tracePt t="117277" x="6191250" y="4603750"/>
          <p14:tracePt t="117294" x="6292850" y="4610100"/>
          <p14:tracePt t="117311" x="6508750" y="4635500"/>
          <p14:tracePt t="117327" x="6654800" y="4654550"/>
          <p14:tracePt t="117344" x="6826250" y="4667250"/>
          <p14:tracePt t="117360" x="6965950" y="4667250"/>
          <p14:tracePt t="117377" x="7054850" y="4667250"/>
          <p14:tracePt t="117394" x="7099300" y="4654550"/>
          <p14:tracePt t="117410" x="7112000" y="4648200"/>
          <p14:tracePt t="117427" x="7112000" y="4641850"/>
          <p14:tracePt t="118345" x="7099300" y="4641850"/>
          <p14:tracePt t="118355" x="7073900" y="4641850"/>
          <p14:tracePt t="118365" x="7042150" y="4641850"/>
          <p14:tracePt t="118376" x="6921500" y="4641850"/>
          <p14:tracePt t="118393" x="6775450" y="4622800"/>
          <p14:tracePt t="118409" x="6604000" y="4603750"/>
          <p14:tracePt t="118426" x="6413500" y="4578350"/>
          <p14:tracePt t="118443" x="6216650" y="4533900"/>
          <p14:tracePt t="118459" x="6038850" y="4508500"/>
          <p14:tracePt t="118476" x="5905500" y="4502150"/>
          <p14:tracePt t="118493" x="5765800" y="4489450"/>
          <p14:tracePt t="118509" x="5689600" y="4489450"/>
          <p14:tracePt t="118526" x="5645150" y="4489450"/>
          <p14:tracePt t="118543" x="5607050" y="4483100"/>
          <p14:tracePt t="118559" x="5575300" y="4483100"/>
          <p14:tracePt t="118576" x="5543550" y="4483100"/>
          <p14:tracePt t="118593" x="5511800" y="4476750"/>
          <p14:tracePt t="118609" x="5480050" y="4470400"/>
          <p14:tracePt t="118627" x="5422900" y="4457700"/>
          <p14:tracePt t="118643" x="5391150" y="4445000"/>
          <p14:tracePt t="118659" x="5359400" y="4432300"/>
          <p14:tracePt t="118676" x="5314950" y="4419600"/>
          <p14:tracePt t="118692" x="5276850" y="4413250"/>
          <p14:tracePt t="118709" x="5238750" y="4400550"/>
          <p14:tracePt t="118727" x="5200650" y="4394200"/>
          <p14:tracePt t="118742" x="5168900" y="4387850"/>
          <p14:tracePt t="118759" x="5156200" y="4387850"/>
          <p14:tracePt t="118775" x="5137150" y="4387850"/>
          <p14:tracePt t="118792" x="5124450" y="4387850"/>
          <p14:tracePt t="118810" x="5118100" y="4387850"/>
          <p14:tracePt t="118825" x="5111750" y="4394200"/>
          <p14:tracePt t="118842" x="5099050" y="4394200"/>
          <p14:tracePt t="118859" x="5092700" y="4394200"/>
          <p14:tracePt t="118875" x="5080000" y="4400550"/>
          <p14:tracePt t="118892" x="5060950" y="4406900"/>
          <p14:tracePt t="118909" x="5054600" y="4419600"/>
          <p14:tracePt t="118925" x="5041900" y="4425950"/>
          <p14:tracePt t="118942" x="5029200" y="4438650"/>
          <p14:tracePt t="118959" x="5022850" y="4438650"/>
          <p14:tracePt t="119002" x="5022850" y="4445000"/>
          <p14:tracePt t="119042" x="5029200" y="4445000"/>
          <p14:tracePt t="119048" x="5048250" y="4451350"/>
          <p14:tracePt t="119058" x="5060950" y="4457700"/>
          <p14:tracePt t="119075" x="5111750" y="4464050"/>
          <p14:tracePt t="119091" x="5207000" y="4470400"/>
          <p14:tracePt t="119108" x="5314950" y="4470400"/>
          <p14:tracePt t="119125" x="5422900" y="4476750"/>
          <p14:tracePt t="119141" x="5473700" y="4483100"/>
          <p14:tracePt t="119158" x="5486400" y="4483100"/>
          <p14:tracePt t="119330" x="5492750" y="4483100"/>
          <p14:tracePt t="119338" x="5524500" y="4483100"/>
          <p14:tracePt t="119346" x="5568950" y="4476750"/>
          <p14:tracePt t="119358" x="5613400" y="4470400"/>
          <p14:tracePt t="119375" x="5708650" y="4425950"/>
          <p14:tracePt t="119391" x="5803900" y="4349750"/>
          <p14:tracePt t="119408" x="5886450" y="4254500"/>
          <p14:tracePt t="119425" x="5924550" y="4197350"/>
          <p14:tracePt t="119441" x="5924550" y="4171950"/>
          <p14:tracePt t="119458" x="5924550" y="4146550"/>
          <p14:tracePt t="119475" x="5918200" y="4140200"/>
          <p14:tracePt t="119491" x="5911850" y="4133850"/>
          <p14:tracePt t="119558" x="5905500" y="4133850"/>
          <p14:tracePt t="119566" x="5899150" y="4127500"/>
          <p14:tracePt t="119576" x="5899150" y="4121150"/>
          <p14:tracePt t="119591" x="5892800" y="4108450"/>
          <p14:tracePt t="119608" x="5886450" y="4076700"/>
          <p14:tracePt t="119624" x="5880100" y="4044950"/>
          <p14:tracePt t="119641" x="5867400" y="4013200"/>
          <p14:tracePt t="119658" x="5854700" y="3975100"/>
          <p14:tracePt t="119675" x="5835650" y="3937000"/>
          <p14:tracePt t="119692" x="5829300" y="3917950"/>
          <p14:tracePt t="119708" x="5810250" y="3905250"/>
          <p14:tracePt t="119725" x="5810250" y="3898900"/>
          <p14:tracePt t="119763" x="5803900" y="3898900"/>
          <p14:tracePt t="119895" x="5810250" y="3905250"/>
          <p14:tracePt t="119910" x="5822950" y="3917950"/>
          <p14:tracePt t="119925" x="5854700" y="3943350"/>
          <p14:tracePt t="119941" x="5886450" y="3981450"/>
          <p14:tracePt t="119958" x="5905500" y="4019550"/>
          <p14:tracePt t="119975" x="5911850" y="4032250"/>
          <p14:tracePt t="119991" x="5918200" y="4038600"/>
          <p14:tracePt t="120008" x="5918200" y="4044950"/>
          <p14:tracePt t="120025" x="5924550" y="4044950"/>
          <p14:tracePt t="120061" x="5924550" y="4051300"/>
          <p14:tracePt t="120124" x="5930900" y="4057650"/>
          <p14:tracePt t="120139" x="5937250" y="4064000"/>
          <p14:tracePt t="120155" x="5943600" y="4064000"/>
          <p14:tracePt t="120177" x="5949950" y="4064000"/>
          <p14:tracePt t="120209" x="5956300" y="4064000"/>
          <p14:tracePt t="120225" x="5962650" y="4019550"/>
          <p14:tracePt t="120241" x="5962650" y="3943350"/>
          <p14:tracePt t="120258" x="5962650" y="3860800"/>
          <p14:tracePt t="120274" x="5962650" y="3765550"/>
          <p14:tracePt t="120291" x="5962650" y="3676650"/>
          <p14:tracePt t="120308" x="5975350" y="3600450"/>
          <p14:tracePt t="120324" x="5975350" y="3530600"/>
          <p14:tracePt t="120341" x="5969000" y="3460750"/>
          <p14:tracePt t="120358" x="5969000" y="3390900"/>
          <p14:tracePt t="120374" x="5962650" y="3346450"/>
          <p14:tracePt t="120391" x="5956300" y="3295650"/>
          <p14:tracePt t="120408" x="5949950" y="3257550"/>
          <p14:tracePt t="120424" x="5943600" y="3232150"/>
          <p14:tracePt t="120441" x="5937250" y="3213100"/>
          <p14:tracePt t="120458" x="5937250" y="3206750"/>
          <p14:tracePt t="120475" x="5937250" y="3200400"/>
          <p14:tracePt t="120585" x="5949950" y="3200400"/>
          <p14:tracePt t="120596" x="5975350" y="3200400"/>
          <p14:tracePt t="120607" x="5988050" y="3200400"/>
          <p14:tracePt t="120624" x="6070600" y="3187700"/>
          <p14:tracePt t="120641" x="6178550" y="3181350"/>
          <p14:tracePt t="120657" x="6305550" y="3168650"/>
          <p14:tracePt t="120674" x="6457950" y="3162300"/>
          <p14:tracePt t="120691" x="6597650" y="3155950"/>
          <p14:tracePt t="120707" x="6737350" y="3155950"/>
          <p14:tracePt t="120725" x="6864350" y="3149600"/>
          <p14:tracePt t="120741" x="6908800" y="3136900"/>
          <p14:tracePt t="120757" x="6921500" y="3130550"/>
          <p14:tracePt t="120774" x="6934200" y="3130550"/>
          <p14:tracePt t="120902" x="6940550" y="3130550"/>
          <p14:tracePt t="121196" x="6940550" y="3136900"/>
          <p14:tracePt t="121208" x="6940550" y="3143250"/>
          <p14:tracePt t="121224" x="6927850" y="3181350"/>
          <p14:tracePt t="121240" x="6896100" y="3276600"/>
          <p14:tracePt t="121257" x="6870700" y="3397250"/>
          <p14:tracePt t="121273" x="6838950" y="3524250"/>
          <p14:tracePt t="121291" x="6807200" y="3752850"/>
          <p14:tracePt t="121307" x="6794500" y="3892550"/>
          <p14:tracePt t="121324" x="6781800" y="4019550"/>
          <p14:tracePt t="121340" x="6762750" y="4127500"/>
          <p14:tracePt t="121357" x="6750050" y="4210050"/>
          <p14:tracePt t="121373" x="6737350" y="4260850"/>
          <p14:tracePt t="121391" x="6718300" y="4311650"/>
          <p14:tracePt t="121407" x="6711950" y="4343400"/>
          <p14:tracePt t="121423" x="6699250" y="4368800"/>
          <p14:tracePt t="121440" x="6686550" y="4387850"/>
          <p14:tracePt t="121457" x="6661150" y="4425950"/>
          <p14:tracePt t="121473" x="6629400" y="4457700"/>
          <p14:tracePt t="121490" x="6591300" y="4508500"/>
          <p14:tracePt t="121507" x="6572250" y="4533900"/>
          <p14:tracePt t="121523" x="6553200" y="4565650"/>
          <p14:tracePt t="121540" x="6521450" y="4591050"/>
          <p14:tracePt t="121557" x="6489700" y="4610100"/>
          <p14:tracePt t="121573" x="6464300" y="4622800"/>
          <p14:tracePt t="121590" x="6426200" y="4629150"/>
          <p14:tracePt t="121606" x="6413500" y="4641850"/>
          <p14:tracePt t="121623" x="6394450" y="4654550"/>
          <p14:tracePt t="121640" x="6381750" y="4654550"/>
          <p14:tracePt t="121657" x="6369050" y="4660900"/>
          <p14:tracePt t="121673" x="6350000" y="4660900"/>
          <p14:tracePt t="121690" x="6337300" y="4660900"/>
          <p14:tracePt t="121707" x="6324600" y="4660900"/>
          <p14:tracePt t="121723" x="6305550" y="4654550"/>
          <p14:tracePt t="121740" x="6292850" y="4648200"/>
          <p14:tracePt t="121756" x="6273800" y="4641850"/>
          <p14:tracePt t="121773" x="6267450" y="4635500"/>
          <p14:tracePt t="121790" x="6254750" y="4622800"/>
          <p14:tracePt t="121807" x="6223000" y="4610100"/>
          <p14:tracePt t="121823" x="6191250" y="4597400"/>
          <p14:tracePt t="121840" x="6178550" y="4584700"/>
          <p14:tracePt t="121856" x="6165850" y="4578350"/>
          <p14:tracePt t="121873" x="6159500" y="4572000"/>
          <p14:tracePt t="121890" x="6153150" y="4572000"/>
          <p14:tracePt t="121906" x="6140450" y="4559300"/>
          <p14:tracePt t="121909" x="6134100" y="4559300"/>
          <p14:tracePt t="121925" x="6127750" y="4559300"/>
          <p14:tracePt t="121940" x="6121400" y="4559300"/>
          <p14:tracePt t="121956" x="6108700" y="4559300"/>
          <p14:tracePt t="121989" x="6096000" y="4559300"/>
          <p14:tracePt t="122006" x="6089650" y="4559300"/>
          <p14:tracePt t="122023" x="6083300" y="4559300"/>
          <p14:tracePt t="122039" x="6076950" y="4565650"/>
          <p14:tracePt t="122056" x="6057900" y="4572000"/>
          <p14:tracePt t="122073" x="6057900" y="4578350"/>
          <p14:tracePt t="122090" x="6051550" y="4578350"/>
          <p14:tracePt t="122106" x="6045200" y="4578350"/>
          <p14:tracePt t="122214" x="6038850" y="4578350"/>
          <p14:tracePt t="122229" x="6038850" y="4584700"/>
          <p14:tracePt t="122372" x="6045200" y="4584700"/>
          <p14:tracePt t="122382" x="6064250" y="4584700"/>
          <p14:tracePt t="122392" x="6076950" y="4584700"/>
          <p14:tracePt t="122406" x="6115050" y="4584700"/>
          <p14:tracePt t="122410" x="6127750" y="4584700"/>
          <p14:tracePt t="122423" x="6146800" y="4584700"/>
          <p14:tracePt t="122439" x="6172200" y="4584700"/>
          <p14:tracePt t="122457" x="6197600" y="4584700"/>
          <p14:tracePt t="122473" x="6210300" y="4584700"/>
          <p14:tracePt t="122560" x="6216650" y="4584700"/>
          <p14:tracePt t="122575" x="6223000" y="4584700"/>
          <p14:tracePt t="122655" x="6242050" y="4565650"/>
          <p14:tracePt t="122664" x="6261100" y="4552950"/>
          <p14:tracePt t="122675" x="6292850" y="4521200"/>
          <p14:tracePt t="122689" x="6350000" y="4425950"/>
          <p14:tracePt t="122706" x="6375400" y="4343400"/>
          <p14:tracePt t="122722" x="6407150" y="4241800"/>
          <p14:tracePt t="122739" x="6413500" y="4171950"/>
          <p14:tracePt t="122760" x="6413500" y="4114800"/>
          <p14:tracePt t="122775" x="6407150" y="4070350"/>
          <p14:tracePt t="122791" x="6400800" y="4019550"/>
          <p14:tracePt t="122805" x="6388100" y="3968750"/>
          <p14:tracePt t="122822" x="6375400" y="3924300"/>
          <p14:tracePt t="122839" x="6362700" y="3879850"/>
          <p14:tracePt t="122855" x="6350000" y="3860800"/>
          <p14:tracePt t="122872" x="6337300" y="3835400"/>
          <p14:tracePt t="122889" x="6330950" y="3810000"/>
          <p14:tracePt t="122905" x="6324600" y="3790950"/>
          <p14:tracePt t="122922" x="6324600" y="3784600"/>
          <p14:tracePt t="122939" x="6311900" y="3771900"/>
          <p14:tracePt t="122955" x="6311900" y="3765550"/>
          <p14:tracePt t="122973" x="6299200" y="3752850"/>
          <p14:tracePt t="123007" x="6292850" y="3752850"/>
          <p14:tracePt t="123045" x="6292850" y="3746500"/>
          <p14:tracePt t="123059" x="6286500" y="3746500"/>
          <p14:tracePt t="123072" x="6286500" y="3740150"/>
          <p14:tracePt t="123089" x="6280150" y="3740150"/>
          <p14:tracePt t="123105" x="6280150" y="3733800"/>
          <p14:tracePt t="123123" x="6273800" y="3721100"/>
          <p14:tracePt t="123139" x="6267450" y="3721100"/>
          <p14:tracePt t="123155" x="6261100" y="3708400"/>
          <p14:tracePt t="123189" x="6254750" y="3702050"/>
          <p14:tracePt t="123205" x="6248400" y="3695700"/>
          <p14:tracePt t="123222" x="6248400" y="3689350"/>
          <p14:tracePt t="123239" x="6235700" y="3676650"/>
          <p14:tracePt t="123255" x="6229350" y="3663950"/>
          <p14:tracePt t="123272" x="6229350" y="3657600"/>
          <p14:tracePt t="123288" x="6223000" y="3651250"/>
          <p14:tracePt t="123305" x="6216650" y="3644900"/>
          <p14:tracePt t="123322" x="6216650" y="3632200"/>
          <p14:tracePt t="123358" x="6210300" y="3632200"/>
          <p14:tracePt t="123538" x="6210300" y="3625850"/>
          <p14:tracePt t="123553" x="6210300" y="3619500"/>
          <p14:tracePt t="123565" x="6216650" y="3613150"/>
          <p14:tracePt t="123577" x="6223000" y="3606800"/>
          <p14:tracePt t="123588" x="6229350" y="3600450"/>
          <p14:tracePt t="123622" x="6235700" y="3594100"/>
          <p14:tracePt t="123665" x="6235700" y="3587750"/>
          <p14:tracePt t="123922" x="6235700" y="3594100"/>
          <p14:tracePt t="123933" x="6229350" y="3600450"/>
          <p14:tracePt t="123944" x="6229350" y="3606800"/>
          <p14:tracePt t="123955" x="6216650" y="3619500"/>
          <p14:tracePt t="123971" x="6210300" y="3644900"/>
          <p14:tracePt t="123988" x="6203950" y="3663950"/>
          <p14:tracePt t="124005" x="6197600" y="3676650"/>
          <p14:tracePt t="124021" x="6197600" y="3689350"/>
          <p14:tracePt t="124038" x="6197600" y="3695700"/>
          <p14:tracePt t="124135" x="6197600" y="3702050"/>
          <p14:tracePt t="124681" x="6191250" y="3702050"/>
          <p14:tracePt t="124698" x="6184900" y="3695700"/>
          <p14:tracePt t="124710" x="6184900" y="3689350"/>
          <p14:tracePt t="124723" x="6172200" y="3683000"/>
          <p14:tracePt t="124737" x="6165850" y="3676650"/>
          <p14:tracePt t="124754" x="6159500" y="3676650"/>
          <p14:tracePt t="124770" x="6153150" y="3676650"/>
          <p14:tracePt t="124794" x="6146800" y="3676650"/>
          <p14:tracePt t="124807" x="6140450" y="3676650"/>
          <p14:tracePt t="124862" x="6146800" y="3683000"/>
          <p14:tracePt t="124873" x="6146800" y="3689350"/>
          <p14:tracePt t="124887" x="6178550" y="3702050"/>
          <p14:tracePt t="124904" x="6197600" y="3714750"/>
          <p14:tracePt t="124920" x="6210300" y="3727450"/>
          <p14:tracePt t="124937" x="6216650" y="3727450"/>
          <p14:tracePt t="125104" x="6223000" y="3727450"/>
          <p14:tracePt t="125120" x="6229350" y="3727450"/>
          <p14:tracePt t="125133" x="6235700" y="3727450"/>
          <p14:tracePt t="125146" x="6242050" y="3727450"/>
          <p14:tracePt t="125159" x="6254750" y="3714750"/>
          <p14:tracePt t="125170" x="6261100" y="3714750"/>
          <p14:tracePt t="125187" x="6273800" y="3702050"/>
          <p14:tracePt t="125203" x="6280150" y="3695700"/>
          <p14:tracePt t="125221" x="6292850" y="3683000"/>
          <p14:tracePt t="125237" x="6292850" y="3676650"/>
          <p14:tracePt t="125308" x="6299200" y="3676650"/>
          <p14:tracePt t="125325" x="6318250" y="3676650"/>
          <p14:tracePt t="125336" x="6324600" y="3676650"/>
          <p14:tracePt t="125353" x="6337300" y="3676650"/>
          <p14:tracePt t="125369" x="6343650" y="3676650"/>
          <p14:tracePt t="125386" x="6350000" y="3676650"/>
          <p14:tracePt t="125551" x="6356350" y="3676650"/>
          <p14:tracePt t="125590" x="6362700" y="3676650"/>
          <p14:tracePt t="125623" x="6369050" y="3676650"/>
          <p14:tracePt t="125646" x="6369050" y="3683000"/>
          <p14:tracePt t="125675" x="6375400" y="3683000"/>
          <p14:tracePt t="125701" x="6375400" y="3689350"/>
          <p14:tracePt t="125723" x="6381750" y="3689350"/>
          <p14:tracePt t="125777" x="6381750" y="3695700"/>
          <p14:tracePt t="125801" x="6388100" y="3695700"/>
          <p14:tracePt t="125817" x="6388100" y="3702050"/>
          <p14:tracePt t="125911" x="6394450" y="3708400"/>
          <p14:tracePt t="125927" x="6400800" y="3708400"/>
          <p14:tracePt t="125939" x="6413500" y="3708400"/>
          <p14:tracePt t="125953" x="6419850" y="3708400"/>
          <p14:tracePt t="125970" x="6432550" y="3714750"/>
          <p14:tracePt t="126015" x="6432550" y="3708400"/>
          <p14:tracePt t="126025" x="6432550" y="3702050"/>
          <p14:tracePt t="126036" x="6438900" y="3695700"/>
          <p14:tracePt t="126053" x="6438900" y="3683000"/>
          <p14:tracePt t="126069" x="6438900" y="3676650"/>
          <p14:tracePt t="126086" x="6438900" y="3670300"/>
          <p14:tracePt t="126103" x="6438900" y="3657600"/>
          <p14:tracePt t="126119" x="6445250" y="3651250"/>
          <p14:tracePt t="126137" x="6451600" y="3638550"/>
          <p14:tracePt t="126185" x="6457950" y="3638550"/>
          <p14:tracePt t="126255" x="6464300" y="3638550"/>
          <p14:tracePt t="126281" x="6483350" y="3638550"/>
          <p14:tracePt t="126293" x="6489700" y="3638550"/>
          <p14:tracePt t="126305" x="6527800" y="3638550"/>
          <p14:tracePt t="126319" x="6559550" y="3638550"/>
          <p14:tracePt t="126336" x="6597650" y="3651250"/>
          <p14:tracePt t="126352" x="6642100" y="3663950"/>
          <p14:tracePt t="126369" x="6686550" y="3676650"/>
          <p14:tracePt t="126386" x="6711950" y="3676650"/>
          <p14:tracePt t="126402" x="6731000" y="3676650"/>
          <p14:tracePt t="126419" x="6743700" y="3670300"/>
          <p14:tracePt t="126436" x="6756400" y="3663950"/>
          <p14:tracePt t="126452" x="6762750" y="3657600"/>
          <p14:tracePt t="126469" x="6775450" y="3651250"/>
          <p14:tracePt t="126486" x="6781800" y="3651250"/>
          <p14:tracePt t="126502" x="6781800" y="3644900"/>
          <p14:tracePt t="126578" x="6788150" y="3644900"/>
          <p14:tracePt t="126589" x="6794500" y="3644900"/>
          <p14:tracePt t="126602" x="6807200" y="3644900"/>
          <p14:tracePt t="126619" x="6819900" y="3644900"/>
          <p14:tracePt t="126637" x="6832600" y="3638550"/>
          <p14:tracePt t="126766" x="6826250" y="3638550"/>
          <p14:tracePt t="126779" x="6819900" y="3644900"/>
          <p14:tracePt t="126791" x="6807200" y="3651250"/>
          <p14:tracePt t="126802" x="6781800" y="3663950"/>
          <p14:tracePt t="126819" x="6750050" y="3670300"/>
          <p14:tracePt t="126835" x="6718300" y="3683000"/>
          <p14:tracePt t="126852" x="6680200" y="3702050"/>
          <p14:tracePt t="126869" x="6654800" y="3714750"/>
          <p14:tracePt t="126885" x="6623050" y="3721100"/>
          <p14:tracePt t="126902" x="6604000" y="3740150"/>
          <p14:tracePt t="126907" x="6584950" y="3746500"/>
          <p14:tracePt t="126919" x="6578600" y="3752850"/>
          <p14:tracePt t="126935" x="6540500" y="3771900"/>
          <p14:tracePt t="126952" x="6496050" y="3784600"/>
          <p14:tracePt t="126969" x="6457950" y="3797300"/>
          <p14:tracePt t="126985" x="6426200" y="3816350"/>
          <p14:tracePt t="127002" x="6388100" y="3829050"/>
          <p14:tracePt t="127018" x="6369050" y="3841750"/>
          <p14:tracePt t="127035" x="6356350" y="3848100"/>
          <p14:tracePt t="127052" x="6337300" y="3854450"/>
          <p14:tracePt t="127068" x="6330950" y="3854450"/>
          <p14:tracePt t="127085" x="6324600" y="3854450"/>
          <p14:tracePt t="127102" x="6305550" y="3854450"/>
          <p14:tracePt t="127118" x="6299200" y="3854450"/>
          <p14:tracePt t="127135" x="6286500" y="3867150"/>
          <p14:tracePt t="127152" x="6267450" y="3873500"/>
          <p14:tracePt t="127168" x="6261100" y="3873500"/>
          <p14:tracePt t="127185" x="6248400" y="3873500"/>
          <p14:tracePt t="127291" x="6242050" y="3873500"/>
          <p14:tracePt t="127306" x="6235700" y="3873500"/>
          <p14:tracePt t="127327" x="6223000" y="3873500"/>
          <p14:tracePt t="127339" x="6216650" y="3873500"/>
          <p14:tracePt t="127352" x="6203950" y="3867150"/>
          <p14:tracePt t="127368" x="6191250" y="3867150"/>
          <p14:tracePt t="127385" x="6184900" y="3860800"/>
          <p14:tracePt t="127402" x="6172200" y="3848100"/>
          <p14:tracePt t="127418" x="6165850" y="3848100"/>
          <p14:tracePt t="127447" x="6159500" y="3848100"/>
          <p14:tracePt t="127463" x="6153150" y="3848100"/>
          <p14:tracePt t="127474" x="6153150" y="3841750"/>
          <p14:tracePt t="127485" x="6146800" y="3841750"/>
          <p14:tracePt t="127502" x="6134100" y="3835400"/>
          <p14:tracePt t="127518" x="6121400" y="3835400"/>
          <p14:tracePt t="127535" x="6121400" y="3829050"/>
          <p14:tracePt t="127551" x="6115050" y="3829050"/>
          <p14:tracePt t="127682" x="6121400" y="3829050"/>
          <p14:tracePt t="127693" x="6127750" y="3829050"/>
          <p14:tracePt t="127705" x="6153150" y="3829050"/>
          <p14:tracePt t="127719" x="6184900" y="3829050"/>
          <p14:tracePt t="127735" x="6229350" y="3816350"/>
          <p14:tracePt t="127751" x="6267450" y="3810000"/>
          <p14:tracePt t="127768" x="6292850" y="3803650"/>
          <p14:tracePt t="127785" x="6299200" y="3797300"/>
          <p14:tracePt t="128315" x="6299200" y="3803650"/>
          <p14:tracePt t="128327" x="6299200" y="3810000"/>
          <p14:tracePt t="128345" x="6299200" y="3816350"/>
          <p14:tracePt t="128356" x="6299200" y="3822700"/>
          <p14:tracePt t="128737" x="6305550" y="3835400"/>
          <p14:tracePt t="128749" x="6324600" y="3841750"/>
          <p14:tracePt t="128767" x="6356350" y="3873500"/>
          <p14:tracePt t="128784" x="6394450" y="3898900"/>
          <p14:tracePt t="128800" x="6451600" y="3968750"/>
          <p14:tracePt t="128817" x="6489700" y="4000500"/>
          <p14:tracePt t="128833" x="6534150" y="4051300"/>
          <p14:tracePt t="128851" x="6584950" y="4095750"/>
          <p14:tracePt t="128867" x="6610350" y="4121150"/>
          <p14:tracePt t="128884" x="6629400" y="4133850"/>
          <p14:tracePt t="128900" x="6635750" y="4133850"/>
          <p14:tracePt t="129003" x="6642100" y="4140200"/>
          <p14:tracePt t="129017" x="6648450" y="4146550"/>
          <p14:tracePt t="129033" x="6661150" y="4152900"/>
          <p14:tracePt t="129050" x="6686550" y="4171950"/>
          <p14:tracePt t="129067" x="6699250" y="4184650"/>
          <p14:tracePt t="129083" x="6711950" y="4197350"/>
          <p14:tracePt t="129100" x="6718300" y="4210050"/>
          <p14:tracePt t="129117" x="6724650" y="4216400"/>
          <p14:tracePt t="129133" x="6737350" y="4222750"/>
          <p14:tracePt t="129150" x="6743700" y="4235450"/>
          <p14:tracePt t="129167" x="6756400" y="4248150"/>
          <p14:tracePt t="129183" x="6769100" y="4273550"/>
          <p14:tracePt t="129200" x="6781800" y="4286250"/>
          <p14:tracePt t="129216" x="6788150" y="4292600"/>
          <p14:tracePt t="129233" x="6794500" y="4298950"/>
          <p14:tracePt t="129379" x="6788150" y="4298950"/>
          <p14:tracePt t="129394" x="6775450" y="4292600"/>
          <p14:tracePt t="129408" x="6737350" y="4279900"/>
          <p14:tracePt t="129411" x="6711950" y="4273550"/>
          <p14:tracePt t="129425" x="6692900" y="4273550"/>
          <p14:tracePt t="129439" x="6654800" y="4267200"/>
          <p14:tracePt t="129454" x="6642100" y="4267200"/>
          <p14:tracePt t="129468" x="6635750" y="4267200"/>
          <p14:tracePt t="129483" x="6635750" y="4273550"/>
          <p14:tracePt t="129500" x="6635750" y="4292600"/>
          <p14:tracePt t="129516" x="6648450" y="4330700"/>
          <p14:tracePt t="129533" x="6673850" y="4362450"/>
          <p14:tracePt t="129549" x="6724650" y="4419600"/>
          <p14:tracePt t="129566" x="6794500" y="4476750"/>
          <p14:tracePt t="129582" x="6819900" y="4495800"/>
          <p14:tracePt t="129599" x="6826250" y="4502150"/>
          <p14:tracePt t="129693" x="6813550" y="4508500"/>
          <p14:tracePt t="129702" x="6800850" y="4508500"/>
          <p14:tracePt t="129717" x="6775450" y="4521200"/>
          <p14:tracePt t="129733" x="6743700" y="4533900"/>
          <p14:tracePt t="129751" x="6731000" y="4540250"/>
          <p14:tracePt t="129766" x="6724650" y="4546600"/>
          <p14:tracePt t="129908" x="6737350" y="4546600"/>
          <p14:tracePt t="129919" x="6743700" y="4546600"/>
          <p14:tracePt t="129933" x="6750050" y="4540250"/>
          <p14:tracePt t="129949" x="6756400" y="4533900"/>
          <p14:tracePt t="129967" x="6762750" y="4527550"/>
          <p14:tracePt t="129983" x="6775450" y="4514850"/>
          <p14:tracePt t="129999" x="6807200" y="4495800"/>
          <p14:tracePt t="130016" x="6845300" y="4464050"/>
          <p14:tracePt t="130033" x="6883400" y="4406900"/>
          <p14:tracePt t="130050" x="6915150" y="4292600"/>
          <p14:tracePt t="130066" x="6921500" y="4146550"/>
          <p14:tracePt t="130083" x="6896100" y="4006850"/>
          <p14:tracePt t="130120" x="6838950" y="3829050"/>
          <p14:tracePt t="130132" x="6826250" y="3790950"/>
          <p14:tracePt t="130149" x="6819900" y="3771900"/>
          <p14:tracePt t="130166" x="6813550" y="3765550"/>
          <p14:tracePt t="130182" x="6807200" y="3759200"/>
          <p14:tracePt t="130199" x="6807200" y="3746500"/>
          <p14:tracePt t="130265" x="6800850" y="3740150"/>
          <p14:tracePt t="130277" x="6800850" y="3733800"/>
          <p14:tracePt t="130290" x="6794500" y="3727450"/>
          <p14:tracePt t="130300" x="6788150" y="3714750"/>
          <p14:tracePt t="130316" x="6781800" y="3695700"/>
          <p14:tracePt t="130332" x="6769100" y="3683000"/>
          <p14:tracePt t="130349" x="6756400" y="3657600"/>
          <p14:tracePt t="130366" x="6743700" y="3638550"/>
          <p14:tracePt t="130383" x="6724650" y="3606800"/>
          <p14:tracePt t="130399" x="6718300" y="3594100"/>
          <p14:tracePt t="130469" x="6711950" y="3606800"/>
          <p14:tracePt t="130479" x="6705600" y="3619500"/>
          <p14:tracePt t="130490" x="6699250" y="3651250"/>
          <p14:tracePt t="130501" x="6699250" y="3670300"/>
          <p14:tracePt t="130515" x="6699250" y="3695700"/>
          <p14:tracePt t="130532" x="6699250" y="3733800"/>
          <p14:tracePt t="130549" x="6699250" y="3752850"/>
          <p14:tracePt t="130565" x="6699250" y="3778250"/>
          <p14:tracePt t="130582" x="6699250" y="3790950"/>
          <p14:tracePt t="130599" x="6699250" y="3797300"/>
          <p14:tracePt t="130735" x="6699250" y="3790950"/>
          <p14:tracePt t="130747" x="6705600" y="3778250"/>
          <p14:tracePt t="130760" x="6724650" y="3746500"/>
          <p14:tracePt t="130771" x="6731000" y="3727450"/>
          <p14:tracePt t="130782" x="6737350" y="3689350"/>
          <p14:tracePt t="130799" x="6750050" y="3670300"/>
          <p14:tracePt t="130815" x="6750050" y="3663950"/>
          <p14:tracePt t="131048" x="6756400" y="3663950"/>
          <p14:tracePt t="131111" x="6762750" y="3657600"/>
          <p14:tracePt t="131123" x="6769100" y="3651250"/>
          <p14:tracePt t="131135" x="6775450" y="3644900"/>
          <p14:tracePt t="131150" x="6788150" y="3638550"/>
          <p14:tracePt t="131165" x="6794500" y="3632200"/>
          <p14:tracePt t="131182" x="6800850" y="3625850"/>
          <p14:tracePt t="131198" x="6807200" y="3619500"/>
          <p14:tracePt t="131215" x="6813550" y="3613150"/>
          <p14:tracePt t="131232" x="6819900" y="3606800"/>
          <p14:tracePt t="131543" x="6819900" y="3600450"/>
          <p14:tracePt t="131554" x="6813550" y="3594100"/>
          <p14:tracePt t="131567" x="6813550" y="3587750"/>
          <p14:tracePt t="131581" x="6807200" y="3587750"/>
          <p14:tracePt t="131598" x="6800850" y="3581400"/>
          <p14:tracePt t="131615" x="6794500" y="3575050"/>
          <p14:tracePt t="131631" x="6788150" y="3562350"/>
          <p14:tracePt t="131648" x="6781800" y="3549650"/>
          <p14:tracePt t="131664" x="6775450" y="3536950"/>
          <p14:tracePt t="131681" x="6775450" y="3511550"/>
          <p14:tracePt t="131698" x="6775450" y="3498850"/>
          <p14:tracePt t="131714" x="6788150" y="3492500"/>
          <p14:tracePt t="131731" x="6794500" y="3486150"/>
          <p14:tracePt t="131749" x="6800850" y="3479800"/>
          <p14:tracePt t="131764" x="6813550" y="3479800"/>
          <p14:tracePt t="131781" x="6819900" y="3479800"/>
          <p14:tracePt t="131814" x="6832600" y="3486150"/>
          <p14:tracePt t="131831" x="6851650" y="3505200"/>
          <p14:tracePt t="131848" x="6870700" y="3530600"/>
          <p14:tracePt t="131864" x="6883400" y="3543300"/>
          <p14:tracePt t="131881" x="6889750" y="3556000"/>
          <p14:tracePt t="131898" x="6889750" y="3568700"/>
          <p14:tracePt t="131902" x="6889750" y="3575050"/>
          <p14:tracePt t="131917" x="6889750" y="3581400"/>
          <p14:tracePt t="131931" x="6889750" y="3587750"/>
          <p14:tracePt t="131948" x="6889750" y="3594100"/>
          <p14:tracePt t="131964" x="6883400" y="3606800"/>
          <p14:tracePt t="131981" x="6864350" y="3619500"/>
          <p14:tracePt t="131997" x="6845300" y="3625850"/>
          <p14:tracePt t="132014" x="6832600" y="3638550"/>
          <p14:tracePt t="132031" x="6819900" y="3644900"/>
          <p14:tracePt t="132047" x="6807200" y="3657600"/>
          <p14:tracePt t="132065" x="6794500" y="3663950"/>
          <p14:tracePt t="132097" x="6781800" y="3663950"/>
          <p14:tracePt t="132131" x="6769100" y="3663950"/>
          <p14:tracePt t="132147" x="6762750" y="3663950"/>
          <p14:tracePt t="132164" x="6750050" y="3663950"/>
          <p14:tracePt t="132181" x="6743700" y="3663950"/>
          <p14:tracePt t="132197" x="6737350" y="3663950"/>
          <p14:tracePt t="132214" x="6718300" y="3663950"/>
          <p14:tracePt t="132231" x="6699250" y="3663950"/>
          <p14:tracePt t="132247" x="6692900" y="3657600"/>
          <p14:tracePt t="132264" x="6686550" y="3657600"/>
          <p14:tracePt t="132282" x="6680200" y="3657600"/>
          <p14:tracePt t="132297" x="6667500" y="3651250"/>
          <p14:tracePt t="132330" x="6661150" y="3651250"/>
          <p14:tracePt t="132363" x="6661150" y="3644900"/>
          <p14:tracePt t="132380" x="6661150" y="3638550"/>
          <p14:tracePt t="132391" x="6654800" y="3638550"/>
          <p14:tracePt t="132403" x="6648450" y="3613150"/>
          <p14:tracePt t="132419" x="6648450" y="3600450"/>
          <p14:tracePt t="132430" x="6648450" y="3587750"/>
          <p14:tracePt t="132447" x="6648450" y="3549650"/>
          <p14:tracePt t="132463" x="6648450" y="3517900"/>
          <p14:tracePt t="132481" x="6667500" y="3486150"/>
          <p14:tracePt t="132497" x="6692900" y="3473450"/>
          <p14:tracePt t="132514" x="6718300" y="3460750"/>
          <p14:tracePt t="132530" x="6750050" y="3448050"/>
          <p14:tracePt t="132547" x="6775450" y="3441700"/>
          <p14:tracePt t="132564" x="6807200" y="3435350"/>
          <p14:tracePt t="132580" x="6845300" y="3429000"/>
          <p14:tracePt t="132597" x="6870700" y="3429000"/>
          <p14:tracePt t="132614" x="6883400" y="3429000"/>
          <p14:tracePt t="132630" x="6915150" y="3441700"/>
          <p14:tracePt t="132647" x="6940550" y="3454400"/>
          <p14:tracePt t="132664" x="6959600" y="3460750"/>
          <p14:tracePt t="132680" x="6965950" y="3467100"/>
          <p14:tracePt t="132697" x="6972300" y="3473450"/>
          <p14:tracePt t="132714" x="6978650" y="3479800"/>
          <p14:tracePt t="132730" x="6991350" y="3492500"/>
          <p14:tracePt t="132747" x="6997700" y="3505200"/>
          <p14:tracePt t="132763" x="7004050" y="3505200"/>
          <p14:tracePt t="132780" x="7010400" y="3524250"/>
          <p14:tracePt t="132797" x="7010400" y="3530600"/>
          <p14:tracePt t="132813" x="7010400" y="3549650"/>
          <p14:tracePt t="132830" x="7004050" y="3575050"/>
          <p14:tracePt t="132847" x="6985000" y="3606800"/>
          <p14:tracePt t="132863" x="6972300" y="3632200"/>
          <p14:tracePt t="132880" x="6940550" y="3670300"/>
          <p14:tracePt t="132897" x="6915150" y="3683000"/>
          <p14:tracePt t="132913" x="6896100" y="3689350"/>
          <p14:tracePt t="132919" x="6883400" y="3695700"/>
          <p14:tracePt t="132930" x="6870700" y="3702050"/>
          <p14:tracePt t="132947" x="6851650" y="3714750"/>
          <p14:tracePt t="132963" x="6838950" y="3721100"/>
          <p14:tracePt t="132980" x="6800850" y="3727450"/>
          <p14:tracePt t="132997" x="6769100" y="3727450"/>
          <p14:tracePt t="133013" x="6756400" y="3727450"/>
          <p14:tracePt t="133030" x="6743700" y="3727450"/>
          <p14:tracePt t="133047" x="6731000" y="3727450"/>
          <p14:tracePt t="133063" x="6718300" y="3708400"/>
          <p14:tracePt t="133080" x="6686550" y="3689350"/>
          <p14:tracePt t="133096" x="6661150" y="3657600"/>
          <p14:tracePt t="133113" x="6642100" y="3619500"/>
          <p14:tracePt t="133130" x="6635750" y="3606800"/>
          <p14:tracePt t="133146" x="6629400" y="3562350"/>
          <p14:tracePt t="133163" x="6629400" y="3549650"/>
          <p14:tracePt t="133180" x="6635750" y="3536950"/>
          <p14:tracePt t="133196" x="6648450" y="3530600"/>
          <p14:tracePt t="133213" x="6680200" y="3517900"/>
          <p14:tracePt t="133230" x="6711950" y="3511550"/>
          <p14:tracePt t="133246" x="6769100" y="3505200"/>
          <p14:tracePt t="133263" x="6889750" y="3505200"/>
          <p14:tracePt t="133280" x="6934200" y="3505200"/>
          <p14:tracePt t="133296" x="6965950" y="3505200"/>
          <p14:tracePt t="133313" x="6972300" y="3505200"/>
          <p14:tracePt t="133389" x="6978650" y="3505200"/>
          <p14:tracePt t="133405" x="6985000" y="3524250"/>
          <p14:tracePt t="133421" x="6991350" y="3536950"/>
          <p14:tracePt t="133432" x="6997700" y="3549650"/>
          <p14:tracePt t="133446" x="7004050" y="3568700"/>
          <p14:tracePt t="133463" x="7004050" y="3581400"/>
          <p14:tracePt t="133479" x="7004050" y="3600450"/>
          <p14:tracePt t="133496" x="7004050" y="3606800"/>
          <p14:tracePt t="133797" x="6997700" y="3606800"/>
          <p14:tracePt t="133814" x="6997700" y="3613150"/>
          <p14:tracePt t="133931" x="6991350" y="3619500"/>
          <p14:tracePt t="133942" x="6985000" y="3625850"/>
          <p14:tracePt t="133955" x="6978650" y="3625850"/>
          <p14:tracePt t="133966" x="6972300" y="3632200"/>
          <p14:tracePt t="133979" x="6965950" y="3632200"/>
          <p14:tracePt t="133996" x="6959600" y="3638550"/>
          <p14:tracePt t="134012" x="6953250" y="3638550"/>
          <p14:tracePt t="134029" x="6940550" y="3638550"/>
          <p14:tracePt t="134046" x="6934200" y="3638550"/>
          <p14:tracePt t="134063" x="6908800" y="3644900"/>
          <p14:tracePt t="134079" x="6883400" y="3644900"/>
          <p14:tracePt t="134096" x="6851650" y="3651250"/>
          <p14:tracePt t="134112" x="6819900" y="3651250"/>
          <p14:tracePt t="134129" x="6813550" y="3657600"/>
          <p14:tracePt t="134146" x="6800850" y="3657600"/>
          <p14:tracePt t="134162" x="6794500" y="3657600"/>
          <p14:tracePt t="134181" x="6775450" y="3663950"/>
          <p14:tracePt t="134195" x="6743700" y="3676650"/>
          <p14:tracePt t="134212" x="6699250" y="3708400"/>
          <p14:tracePt t="134229" x="6642100" y="3752850"/>
          <p14:tracePt t="134246" x="6578600" y="3816350"/>
          <p14:tracePt t="134262" x="6508750" y="3867150"/>
          <p14:tracePt t="134279" x="6445250" y="3911600"/>
          <p14:tracePt t="134295" x="6375400" y="3930650"/>
          <p14:tracePt t="134312" x="6292850" y="3949700"/>
          <p14:tracePt t="134329" x="6242050" y="3949700"/>
          <p14:tracePt t="134346" x="6210300" y="3949700"/>
          <p14:tracePt t="134362" x="6184900" y="3943350"/>
          <p14:tracePt t="134379" x="6165850" y="3937000"/>
          <p14:tracePt t="134396" x="6146800" y="3937000"/>
          <p14:tracePt t="134412" x="6127750" y="3937000"/>
          <p14:tracePt t="134416" x="6115050" y="3943350"/>
          <p14:tracePt t="134429" x="6108700" y="3943350"/>
          <p14:tracePt t="134445" x="6089650" y="3949700"/>
          <p14:tracePt t="134462" x="6076950" y="3956050"/>
          <p14:tracePt t="134479" x="6064250" y="3956050"/>
          <p14:tracePt t="134495" x="6045200" y="3962400"/>
          <p14:tracePt t="134512" x="6007100" y="3968750"/>
          <p14:tracePt t="134529" x="5975350" y="3981450"/>
          <p14:tracePt t="134545" x="5937250" y="3994150"/>
          <p14:tracePt t="134562" x="5905500" y="4000500"/>
          <p14:tracePt t="134578" x="5899150" y="4000500"/>
          <p14:tracePt t="134595" x="5886450" y="3994150"/>
          <p14:tracePt t="134612" x="5880100" y="3981450"/>
          <p14:tracePt t="134629" x="5867400" y="3975100"/>
          <p14:tracePt t="134645" x="5861050" y="3968750"/>
          <p14:tracePt t="134662" x="5848350" y="3956050"/>
          <p14:tracePt t="134679" x="5842000" y="3949700"/>
          <p14:tracePt t="134695" x="5835650" y="3949700"/>
          <p14:tracePt t="134713" x="5816600" y="3949700"/>
          <p14:tracePt t="134729" x="5784850" y="3943350"/>
          <p14:tracePt t="134745" x="5765800" y="3937000"/>
          <p14:tracePt t="134762" x="5746750" y="3937000"/>
          <p14:tracePt t="134778" x="5734050" y="3930650"/>
          <p14:tracePt t="134795" x="5708650" y="3924300"/>
          <p14:tracePt t="134812" x="5695950" y="3924300"/>
          <p14:tracePt t="134828" x="5670550" y="3924300"/>
          <p14:tracePt t="134845" x="5619750" y="3911600"/>
          <p14:tracePt t="134862" x="5588000" y="3911600"/>
          <p14:tracePt t="134878" x="5562600" y="3905250"/>
          <p14:tracePt t="134895" x="5549900" y="3898900"/>
          <p14:tracePt t="134912" x="5543550" y="3898900"/>
          <p14:tracePt t="134929" x="5530850" y="3898900"/>
          <p14:tracePt t="134945" x="5524500" y="3892550"/>
          <p14:tracePt t="134963" x="5518150" y="3892550"/>
          <p14:tracePt t="134995" x="5524500" y="3886200"/>
          <p14:tracePt t="135012" x="5537200" y="3873500"/>
          <p14:tracePt t="135028" x="5537200" y="3867150"/>
          <p14:tracePt t="135045" x="5543550" y="3860800"/>
          <p14:tracePt t="135097" x="5543550" y="3854450"/>
          <p14:tracePt t="135109" x="5543550" y="3848100"/>
          <p14:tracePt t="135121" x="5530850" y="3848100"/>
          <p14:tracePt t="135133" x="5524500" y="3841750"/>
          <p14:tracePt t="135145" x="5518150" y="3835400"/>
          <p14:tracePt t="135162" x="5511800" y="3829050"/>
          <p14:tracePt t="135178" x="5505450" y="3829050"/>
          <p14:tracePt t="135195" x="5499100" y="3829050"/>
          <p14:tracePt t="135340" x="5511800" y="3822700"/>
          <p14:tracePt t="135351" x="5518150" y="3816350"/>
          <p14:tracePt t="135363" x="5524500" y="3810000"/>
          <p14:tracePt t="135387" x="5530850" y="3810000"/>
          <p14:tracePt t="135401" x="5530850" y="3803650"/>
          <p14:tracePt t="135411" x="5530850" y="3797300"/>
          <p14:tracePt t="135529" x="5530850" y="3790950"/>
          <p14:tracePt t="136741" x="5537200" y="3790950"/>
          <p14:tracePt t="136752" x="5549900" y="3810000"/>
          <p14:tracePt t="136762" x="5575300" y="3835400"/>
          <p14:tracePt t="136777" x="5613400" y="3898900"/>
          <p14:tracePt t="136793" x="5664200" y="4025900"/>
          <p14:tracePt t="136810" x="5683250" y="4146550"/>
          <p14:tracePt t="136826" x="5702300" y="4248150"/>
          <p14:tracePt t="136843" x="5702300" y="4286250"/>
          <p14:tracePt t="136859" x="5702300" y="4324350"/>
          <p14:tracePt t="136876" x="5689600" y="4337050"/>
          <p14:tracePt t="136893" x="5683250" y="4349750"/>
          <p14:tracePt t="136909" x="5676900" y="4349750"/>
          <p14:tracePt t="136926" x="5664200" y="4362450"/>
          <p14:tracePt t="136943" x="5657850" y="4368800"/>
          <p14:tracePt t="136960" x="5632450" y="4381500"/>
          <p14:tracePt t="136976" x="5581650" y="4394200"/>
          <p14:tracePt t="136993" x="5530850" y="4406900"/>
          <p14:tracePt t="137010" x="5473700" y="4419600"/>
          <p14:tracePt t="137026" x="5403850" y="4438650"/>
          <p14:tracePt t="137043" x="5340350" y="4451350"/>
          <p14:tracePt t="137060" x="5295900" y="4451350"/>
          <p14:tracePt t="137076" x="5245100" y="4451350"/>
          <p14:tracePt t="137093" x="5232400" y="4451350"/>
          <p14:tracePt t="137109" x="5213350" y="4451350"/>
          <p14:tracePt t="137126" x="5207000" y="4445000"/>
          <p14:tracePt t="137143" x="5200650" y="4432300"/>
          <p14:tracePt t="137160" x="5194300" y="4425950"/>
          <p14:tracePt t="137176" x="5187950" y="4425950"/>
          <p14:tracePt t="137193" x="5187950" y="4419600"/>
          <p14:tracePt t="137229" x="5175250" y="4419600"/>
          <p14:tracePt t="137243" x="5162550" y="4419600"/>
          <p14:tracePt t="137260" x="5137150" y="4419600"/>
          <p14:tracePt t="137276" x="5118100" y="4432300"/>
          <p14:tracePt t="137293" x="5105400" y="4438650"/>
          <p14:tracePt t="137309" x="5086350" y="4451350"/>
          <p14:tracePt t="137326" x="5073650" y="4451350"/>
          <p14:tracePt t="137343" x="5067300" y="4457700"/>
          <p14:tracePt t="137359" x="5054600" y="4457700"/>
          <p14:tracePt t="137376" x="5041900" y="4470400"/>
          <p14:tracePt t="137393" x="5029200" y="4470400"/>
          <p14:tracePt t="137409" x="5016500" y="4476750"/>
          <p14:tracePt t="137426" x="5010150" y="4483100"/>
          <p14:tracePt t="137443" x="5003800" y="4483100"/>
          <p14:tracePt t="137459" x="4991100" y="4489450"/>
          <p14:tracePt t="138097" x="5003800" y="4489450"/>
          <p14:tracePt t="138105" x="5029200" y="4483100"/>
          <p14:tracePt t="138111" x="5054600" y="4476750"/>
          <p14:tracePt t="138125" x="5099050" y="4470400"/>
          <p14:tracePt t="138143" x="5264150" y="4451350"/>
          <p14:tracePt t="138159" x="5391150" y="4438650"/>
          <p14:tracePt t="138175" x="5518150" y="4438650"/>
          <p14:tracePt t="138192" x="5619750" y="4445000"/>
          <p14:tracePt t="138209" x="5676900" y="4451350"/>
          <p14:tracePt t="138225" x="5715000" y="4451350"/>
          <p14:tracePt t="138242" x="5753100" y="4451350"/>
          <p14:tracePt t="138259" x="5791200" y="4457700"/>
          <p14:tracePt t="138276" x="5816600" y="4464050"/>
          <p14:tracePt t="138293" x="5873750" y="4483100"/>
          <p14:tracePt t="138309" x="5905500" y="4489450"/>
          <p14:tracePt t="138325" x="5962650" y="4502150"/>
          <p14:tracePt t="138342" x="6032500" y="4508500"/>
          <p14:tracePt t="138359" x="6089650" y="4514850"/>
          <p14:tracePt t="138375" x="6134100" y="4514850"/>
          <p14:tracePt t="138393" x="6210300" y="4514850"/>
          <p14:tracePt t="138409" x="6248400" y="4514850"/>
          <p14:tracePt t="138425" x="6280150" y="4514850"/>
          <p14:tracePt t="138442" x="6305550" y="4514850"/>
          <p14:tracePt t="138459" x="6311900" y="4514850"/>
          <p14:tracePt t="138477" x="6324600" y="4521200"/>
          <p14:tracePt t="138492" x="6330950" y="4521200"/>
          <p14:tracePt t="138509" x="6343650" y="4521200"/>
          <p14:tracePt t="138525" x="6356350" y="4521200"/>
          <p14:tracePt t="138542" x="6375400" y="4521200"/>
          <p14:tracePt t="138761" x="6388100" y="4521200"/>
          <p14:tracePt t="138770" x="6394450" y="4521200"/>
          <p14:tracePt t="138779" x="6413500" y="4521200"/>
          <p14:tracePt t="138792" x="6432550" y="4521200"/>
          <p14:tracePt t="138809" x="6477000" y="4521200"/>
          <p14:tracePt t="138826" x="6489700" y="4521200"/>
          <p14:tracePt t="138842" x="6496050" y="4521200"/>
          <p14:tracePt t="138858" x="6508750" y="4521200"/>
          <p14:tracePt t="139092" x="6515100" y="4521200"/>
          <p14:tracePt t="139100" x="6527800" y="4527550"/>
          <p14:tracePt t="139108" x="6540500" y="4533900"/>
          <p14:tracePt t="139125" x="6610350" y="4533900"/>
          <p14:tracePt t="139141" x="6673850" y="4533900"/>
          <p14:tracePt t="139158" x="6756400" y="4533900"/>
          <p14:tracePt t="139175" x="6877050" y="4527550"/>
          <p14:tracePt t="139191" x="7023100" y="4521200"/>
          <p14:tracePt t="139208" x="7251700" y="4495800"/>
          <p14:tracePt t="139225" x="7378700" y="4483100"/>
          <p14:tracePt t="139241" x="7512050" y="4464050"/>
          <p14:tracePt t="139258" x="7600950" y="4457700"/>
          <p14:tracePt t="139276" x="7664450" y="4451350"/>
          <p14:tracePt t="139291" x="7715250" y="4451350"/>
          <p14:tracePt t="139308" x="7747000" y="4451350"/>
          <p14:tracePt t="139324" x="7791450" y="4451350"/>
          <p14:tracePt t="139341" x="7810500" y="4457700"/>
          <p14:tracePt t="139358" x="7835900" y="4457700"/>
          <p14:tracePt t="139374" x="7854950" y="4464050"/>
          <p14:tracePt t="139391" x="7880350" y="4464050"/>
          <p14:tracePt t="139408" x="7912100" y="4470400"/>
          <p14:tracePt t="139424" x="7943850" y="4470400"/>
          <p14:tracePt t="139441" x="7981950" y="4470400"/>
          <p14:tracePt t="139458" x="8007350" y="4470400"/>
          <p14:tracePt t="140181" x="8001000" y="4470400"/>
          <p14:tracePt t="140190" x="8001000" y="4476750"/>
          <p14:tracePt t="140207" x="7988300" y="4476750"/>
          <p14:tracePt t="140224" x="7981950" y="4476750"/>
          <p14:tracePt t="140240" x="7975600" y="4476750"/>
          <p14:tracePt t="140257" x="7969250" y="4476750"/>
          <p14:tracePt t="140667" x="7956550" y="4483100"/>
          <p14:tracePt t="140677" x="7905750" y="4483100"/>
          <p14:tracePt t="140690" x="7797800" y="4502150"/>
          <p14:tracePt t="140707" x="7658100" y="4508500"/>
          <p14:tracePt t="140723" x="7512050" y="4508500"/>
          <p14:tracePt t="140740" x="7353300" y="4508500"/>
          <p14:tracePt t="140756" x="7200900" y="4489450"/>
          <p14:tracePt t="140773" x="7073900" y="4476750"/>
          <p14:tracePt t="140790" x="6972300" y="4457700"/>
          <p14:tracePt t="140807" x="6826250" y="4438650"/>
          <p14:tracePt t="140823" x="6731000" y="4419600"/>
          <p14:tracePt t="140840" x="6623050" y="4413250"/>
          <p14:tracePt t="140856" x="6553200" y="4406900"/>
          <p14:tracePt t="140873" x="6508750" y="4400550"/>
          <p14:tracePt t="140890" x="6470650" y="4400550"/>
          <p14:tracePt t="140906" x="6426200" y="4394200"/>
          <p14:tracePt t="140923" x="6394450" y="4387850"/>
          <p14:tracePt t="140940" x="6356350" y="4381500"/>
          <p14:tracePt t="140956" x="6324600" y="4375150"/>
          <p14:tracePt t="140973" x="6292850" y="4375150"/>
          <p14:tracePt t="140990" x="6254750" y="4375150"/>
          <p14:tracePt t="141006" x="6223000" y="4375150"/>
          <p14:tracePt t="141023" x="6184900" y="4375150"/>
          <p14:tracePt t="141040" x="6153150" y="4387850"/>
          <p14:tracePt t="141056" x="6108700" y="4406900"/>
          <p14:tracePt t="141073" x="6083300" y="4413250"/>
          <p14:tracePt t="141089" x="6064250" y="4425950"/>
          <p14:tracePt t="141106" x="6045200" y="4438650"/>
          <p14:tracePt t="141123" x="6019800" y="4445000"/>
          <p14:tracePt t="141139" x="5994400" y="4451350"/>
          <p14:tracePt t="141156" x="5956300" y="4457700"/>
          <p14:tracePt t="141173" x="5911850" y="4470400"/>
          <p14:tracePt t="141189" x="5835650" y="4489450"/>
          <p14:tracePt t="141206" x="5765800" y="4502150"/>
          <p14:tracePt t="141223" x="5695950" y="4514850"/>
          <p14:tracePt t="141240" x="5651500" y="4527550"/>
          <p14:tracePt t="141256" x="5600700" y="4540250"/>
          <p14:tracePt t="141273" x="5556250" y="4546600"/>
          <p14:tracePt t="141291" x="5511800" y="4552950"/>
          <p14:tracePt t="141306" x="5441950" y="4565650"/>
          <p14:tracePt t="141323" x="5410200" y="4572000"/>
          <p14:tracePt t="141339" x="5378450" y="4572000"/>
          <p14:tracePt t="141356" x="5340350" y="4572000"/>
          <p14:tracePt t="141373" x="5327650" y="4572000"/>
          <p14:tracePt t="141389" x="5308600" y="4572000"/>
          <p14:tracePt t="141406" x="5276850" y="4572000"/>
          <p14:tracePt t="141409" x="5264150" y="4572000"/>
          <p14:tracePt t="141422" x="5245100" y="4572000"/>
          <p14:tracePt t="141439" x="5232400" y="4572000"/>
          <p14:tracePt t="141457" x="5213350" y="4572000"/>
          <p14:tracePt t="141473" x="5207000" y="4572000"/>
          <p14:tracePt t="141489" x="5194300" y="4572000"/>
          <p14:tracePt t="141506" x="5187950" y="4572000"/>
          <p14:tracePt t="141523" x="5175250" y="4565650"/>
          <p14:tracePt t="141539" x="5168900" y="4565650"/>
          <p14:tracePt t="141556" x="5156200" y="4565650"/>
          <p14:tracePt t="141573" x="5137150" y="4559300"/>
          <p14:tracePt t="141589" x="5124450" y="4552950"/>
          <p14:tracePt t="141623" x="5118100" y="4552950"/>
          <p14:tracePt t="141648" x="5111750" y="4552950"/>
          <p14:tracePt t="141657" x="5105400" y="4552950"/>
          <p14:tracePt t="141684" x="5099050" y="4552950"/>
          <p14:tracePt t="141701" x="5092700" y="4552950"/>
          <p14:tracePt t="141731" x="5086350" y="4552950"/>
          <p14:tracePt t="141739" x="5080000" y="4552950"/>
          <p14:tracePt t="141756" x="5073650" y="4552950"/>
          <p14:tracePt t="141772" x="5067300" y="4552950"/>
          <p14:tracePt t="141789" x="5060950" y="4552950"/>
          <p14:tracePt t="141806" x="5054600" y="4559300"/>
          <p14:tracePt t="141822" x="5048250" y="4559300"/>
          <p14:tracePt t="142342" x="5054600" y="4559300"/>
          <p14:tracePt t="142357" x="5060950" y="4559300"/>
          <p14:tracePt t="142366" x="5067300" y="4559300"/>
          <p14:tracePt t="142373" x="5080000" y="4559300"/>
          <p14:tracePt t="142389" x="5111750" y="4559300"/>
          <p14:tracePt t="142405" x="5156200" y="4559300"/>
          <p14:tracePt t="142422" x="5200650" y="4559300"/>
          <p14:tracePt t="142438" x="5251450" y="4559300"/>
          <p14:tracePt t="142455" x="5289550" y="4559300"/>
          <p14:tracePt t="142472" x="5327650" y="4559300"/>
          <p14:tracePt t="142489" x="5372100" y="4559300"/>
          <p14:tracePt t="142505" x="5384800" y="4559300"/>
          <p14:tracePt t="142522" x="5435600" y="4559300"/>
          <p14:tracePt t="142538" x="5473700" y="4565650"/>
          <p14:tracePt t="142555" x="5499100" y="4565650"/>
          <p14:tracePt t="142572" x="5537200" y="4565650"/>
          <p14:tracePt t="142588" x="5581650" y="4565650"/>
          <p14:tracePt t="142605" x="5613400" y="4565650"/>
          <p14:tracePt t="142622" x="5645150" y="4565650"/>
          <p14:tracePt t="142640" x="5702300" y="4565650"/>
          <p14:tracePt t="142655" x="5708650" y="4565650"/>
          <p14:tracePt t="142672" x="5715000" y="4565650"/>
          <p14:tracePt t="142688" x="5727700" y="4565650"/>
          <p14:tracePt t="142705" x="5734050" y="4565650"/>
          <p14:tracePt t="142722" x="5746750" y="4565650"/>
          <p14:tracePt t="142738" x="5778500" y="4565650"/>
          <p14:tracePt t="142755" x="5810250" y="4565650"/>
          <p14:tracePt t="142772" x="5861050" y="4559300"/>
          <p14:tracePt t="142790" x="5905500" y="4559300"/>
          <p14:tracePt t="142805" x="5930900" y="4559300"/>
          <p14:tracePt t="142822" x="5943600" y="4559300"/>
          <p14:tracePt t="142838" x="5956300" y="4559300"/>
          <p14:tracePt t="143421" x="5937250" y="4559300"/>
          <p14:tracePt t="143430" x="5924550" y="4565650"/>
          <p14:tracePt t="143439" x="5905500" y="4565650"/>
          <p14:tracePt t="143454" x="5854700" y="4572000"/>
          <p14:tracePt t="143471" x="5797550" y="4578350"/>
          <p14:tracePt t="143487" x="5746750" y="4584700"/>
          <p14:tracePt t="143504" x="5676900" y="4591050"/>
          <p14:tracePt t="143521" x="5626100" y="4597400"/>
          <p14:tracePt t="143537" x="5588000" y="4597400"/>
          <p14:tracePt t="143555" x="5518150" y="4603750"/>
          <p14:tracePt t="143571" x="5467350" y="4603750"/>
          <p14:tracePt t="143588" x="5416550" y="4597400"/>
          <p14:tracePt t="143604" x="5384800" y="4597400"/>
          <p14:tracePt t="143621" x="5359400" y="4591050"/>
          <p14:tracePt t="143637" x="5340350" y="4591050"/>
          <p14:tracePt t="143654" x="5334000" y="4591050"/>
          <p14:tracePt t="143671" x="5321300" y="4591050"/>
          <p14:tracePt t="143829" x="5314950" y="4591050"/>
          <p14:tracePt t="143853" x="5308600" y="4584700"/>
          <p14:tracePt t="143862" x="5302250" y="4578350"/>
          <p14:tracePt t="143870" x="5295900" y="4572000"/>
          <p14:tracePt t="143887" x="5289550" y="4572000"/>
          <p14:tracePt t="143904" x="5276850" y="4559300"/>
          <p14:tracePt t="143920" x="5270500" y="4559300"/>
          <p14:tracePt t="143937" x="5257800" y="4552950"/>
          <p14:tracePt t="144041" x="5251450" y="4552950"/>
          <p14:tracePt t="144065" x="5245100" y="4552950"/>
          <p14:tracePt t="144079" x="5238750" y="4552950"/>
          <p14:tracePt t="144089" x="5232400" y="4552950"/>
          <p14:tracePt t="144103" x="5226050" y="4552950"/>
          <p14:tracePt t="144120" x="5219700" y="4552950"/>
          <p14:tracePt t="144308" x="5226050" y="4552950"/>
          <p14:tracePt t="144316" x="5245100" y="4552950"/>
          <p14:tracePt t="144325" x="5251450" y="4552950"/>
          <p14:tracePt t="144337" x="5270500" y="4559300"/>
          <p14:tracePt t="144353" x="5314950" y="4559300"/>
          <p14:tracePt t="144370" x="5327650" y="4559300"/>
          <p14:tracePt t="144387" x="5340350" y="4559300"/>
          <p14:tracePt t="144403" x="5353050" y="4559300"/>
          <p14:tracePt t="144409" x="5359400" y="4565650"/>
          <p14:tracePt t="144437" x="5378450" y="4565650"/>
          <p14:tracePt t="144455" x="5429250" y="4572000"/>
          <p14:tracePt t="144470" x="5480050" y="4572000"/>
          <p14:tracePt t="144487" x="5556250" y="4572000"/>
          <p14:tracePt t="144504" x="5638800" y="4572000"/>
          <p14:tracePt t="144520" x="5727700" y="4565650"/>
          <p14:tracePt t="144537" x="5803900" y="4565650"/>
          <p14:tracePt t="144553" x="5892800" y="4552950"/>
          <p14:tracePt t="144570" x="5981700" y="4552950"/>
          <p14:tracePt t="144587" x="6045200" y="4552950"/>
          <p14:tracePt t="144603" x="6102350" y="4552950"/>
          <p14:tracePt t="144620" x="6146800" y="4552950"/>
          <p14:tracePt t="144637" x="6159500" y="4552950"/>
          <p14:tracePt t="144653" x="6178550" y="4552950"/>
          <p14:tracePt t="144670" x="6191250" y="4552950"/>
          <p14:tracePt t="144686" x="6223000" y="4552950"/>
          <p14:tracePt t="144703" x="6242050" y="4552950"/>
          <p14:tracePt t="144720" x="6254750" y="4552950"/>
          <p14:tracePt t="144736" x="6267450" y="4552950"/>
          <p14:tracePt t="144974" x="6273800" y="4552950"/>
          <p14:tracePt t="144987" x="6280150" y="4552950"/>
          <p14:tracePt t="145003" x="6324600" y="4552950"/>
          <p14:tracePt t="145020" x="6369050" y="4552950"/>
          <p14:tracePt t="145036" x="6445250" y="4546600"/>
          <p14:tracePt t="145053" x="6534150" y="4533900"/>
          <p14:tracePt t="145069" x="6629400" y="4527550"/>
          <p14:tracePt t="145086" x="6699250" y="4527550"/>
          <p14:tracePt t="145103" x="6743700" y="4521200"/>
          <p14:tracePt t="145119" x="6788150" y="4521200"/>
          <p14:tracePt t="145138" x="6851650" y="4514850"/>
          <p14:tracePt t="145153" x="6883400" y="4514850"/>
          <p14:tracePt t="145169" x="6915150" y="4514850"/>
          <p14:tracePt t="145186" x="6940550" y="4514850"/>
          <p14:tracePt t="145203" x="6959600" y="4514850"/>
          <p14:tracePt t="145219" x="6972300" y="4514850"/>
          <p14:tracePt t="145236" x="6985000" y="4514850"/>
          <p14:tracePt t="145253" x="6991350" y="4514850"/>
          <p14:tracePt t="145269" x="6997700" y="4514850"/>
          <p14:tracePt t="145615" x="7029450" y="4514850"/>
          <p14:tracePt t="145623" x="7061200" y="4514850"/>
          <p14:tracePt t="145635" x="7105650" y="4514850"/>
          <p14:tracePt t="145652" x="7264400" y="4508500"/>
          <p14:tracePt t="145669" x="7423150" y="4489450"/>
          <p14:tracePt t="145686" x="7594600" y="4483100"/>
          <p14:tracePt t="145702" x="7753350" y="4483100"/>
          <p14:tracePt t="145719" x="7861300" y="4483100"/>
          <p14:tracePt t="145735" x="7899400" y="4483100"/>
          <p14:tracePt t="145752" x="7918450" y="4483100"/>
          <p14:tracePt t="146782" x="7918450" y="4489450"/>
          <p14:tracePt t="146798" x="7905750" y="4489450"/>
          <p14:tracePt t="146807" x="7880350" y="4489450"/>
          <p14:tracePt t="146818" x="7861300" y="4489450"/>
          <p14:tracePt t="146834" x="7772400" y="4508500"/>
          <p14:tracePt t="146851" x="7664450" y="4514850"/>
          <p14:tracePt t="146868" x="7397750" y="4540250"/>
          <p14:tracePt t="146885" x="7150100" y="4559300"/>
          <p14:tracePt t="146901" x="6864350" y="4572000"/>
          <p14:tracePt t="146918" x="6508750" y="4591050"/>
          <p14:tracePt t="146935" x="6108700" y="4616450"/>
          <p14:tracePt t="146951" x="5727700" y="4635500"/>
          <p14:tracePt t="146968" x="5295900" y="4635500"/>
          <p14:tracePt t="146985" x="4730750" y="4635500"/>
          <p14:tracePt t="147001" x="4445000" y="4635500"/>
          <p14:tracePt t="147018" x="4171950" y="4616450"/>
          <p14:tracePt t="147034" x="3949700" y="4603750"/>
          <p14:tracePt t="147051" x="3759200" y="4603750"/>
          <p14:tracePt t="147068" x="3581400" y="4591050"/>
          <p14:tracePt t="147084" x="3422650" y="4578350"/>
          <p14:tracePt t="147103" x="3213100" y="4565650"/>
          <p14:tracePt t="147118" x="3149600" y="4552950"/>
          <p14:tracePt t="147134" x="2946400" y="4533900"/>
          <p14:tracePt t="147151" x="2774950" y="4514850"/>
          <p14:tracePt t="147168" x="2584450" y="4495800"/>
          <p14:tracePt t="147184" x="2406650" y="4476750"/>
          <p14:tracePt t="147201" x="2254250" y="4464050"/>
          <p14:tracePt t="147218" x="2108200" y="4457700"/>
          <p14:tracePt t="147235" x="1943100" y="4438650"/>
          <p14:tracePt t="147251" x="1866900" y="4425950"/>
          <p14:tracePt t="147268" x="1803400" y="4419600"/>
          <p14:tracePt t="147284" x="1752600" y="4419600"/>
          <p14:tracePt t="147301" x="1701800" y="4419600"/>
          <p14:tracePt t="147318" x="1663700" y="4419600"/>
          <p14:tracePt t="147334" x="1612900" y="4419600"/>
          <p14:tracePt t="147351" x="1568450" y="4419600"/>
          <p14:tracePt t="147367" x="1517650" y="4419600"/>
          <p14:tracePt t="147384" x="1409700" y="4425950"/>
          <p14:tracePt t="147401" x="1320800" y="4438650"/>
          <p14:tracePt t="147417" x="1276350" y="4445000"/>
          <p14:tracePt t="147434" x="1193800" y="4464050"/>
          <p14:tracePt t="147451" x="1143000" y="4470400"/>
          <p14:tracePt t="147467" x="1104900" y="4476750"/>
          <p14:tracePt t="147484" x="1066800" y="4476750"/>
          <p14:tracePt t="147501" x="1041400" y="4476750"/>
          <p14:tracePt t="147517" x="996950" y="4483100"/>
          <p14:tracePt t="147534" x="965200" y="4483100"/>
          <p14:tracePt t="147551" x="946150" y="4483100"/>
          <p14:tracePt t="147567" x="908050" y="4483100"/>
          <p14:tracePt t="147584" x="869950" y="4489450"/>
          <p14:tracePt t="147601" x="819150" y="4495800"/>
          <p14:tracePt t="147617" x="781050" y="4495800"/>
          <p14:tracePt t="147634" x="717550" y="4495800"/>
          <p14:tracePt t="147651" x="673100" y="4495800"/>
          <p14:tracePt t="147667" x="628650" y="4495800"/>
          <p14:tracePt t="147684" x="577850" y="4495800"/>
          <p14:tracePt t="147701" x="533400" y="4495800"/>
          <p14:tracePt t="147717" x="495300" y="4495800"/>
          <p14:tracePt t="147734" x="482600" y="4495800"/>
          <p14:tracePt t="147751" x="469900" y="4495800"/>
          <p14:tracePt t="147767" x="457200" y="4495800"/>
          <p14:tracePt t="147784" x="450850" y="4495800"/>
          <p14:tracePt t="147800" x="444500" y="4495800"/>
          <p14:tracePt t="147817" x="438150" y="4495800"/>
          <p14:tracePt t="147834" x="431800" y="4489450"/>
          <p14:tracePt t="147909" x="431800" y="4483100"/>
          <p14:tracePt t="148411" x="444500" y="4483100"/>
          <p14:tracePt t="148419" x="457200" y="4483100"/>
          <p14:tracePt t="148433" x="488950" y="4483100"/>
          <p14:tracePt t="148450" x="533400" y="4483100"/>
          <p14:tracePt t="148467" x="571500" y="4483100"/>
          <p14:tracePt t="148483" x="622300" y="4483100"/>
          <p14:tracePt t="148500" x="660400" y="4476750"/>
          <p14:tracePt t="148517" x="698500" y="4470400"/>
          <p14:tracePt t="148533" x="723900" y="4464050"/>
          <p14:tracePt t="148550" x="749300" y="4464050"/>
          <p14:tracePt t="148566" x="774700" y="4464050"/>
          <p14:tracePt t="148583" x="787400" y="4464050"/>
          <p14:tracePt t="148600" x="806450" y="4457700"/>
          <p14:tracePt t="148616" x="819150" y="4457700"/>
          <p14:tracePt t="148633" x="838200" y="4457700"/>
          <p14:tracePt t="148650" x="863600" y="4457700"/>
          <p14:tracePt t="148666" x="895350" y="4457700"/>
          <p14:tracePt t="148683" x="927100" y="4470400"/>
          <p14:tracePt t="148700" x="965200" y="4476750"/>
          <p14:tracePt t="148716" x="1016000" y="4476750"/>
          <p14:tracePt t="148733" x="1047750" y="4476750"/>
          <p14:tracePt t="148750" x="1098550" y="4476750"/>
          <p14:tracePt t="148766" x="1143000" y="4464050"/>
          <p14:tracePt t="148783" x="1200150" y="4457700"/>
          <p14:tracePt t="148800" x="1250950" y="4457700"/>
          <p14:tracePt t="148817" x="1308100" y="4457700"/>
          <p14:tracePt t="148833" x="1339850" y="4457700"/>
          <p14:tracePt t="148850" x="1371600" y="4464050"/>
          <p14:tracePt t="148866" x="1384300" y="4464050"/>
          <p14:tracePt t="148883" x="1403350" y="4470400"/>
          <p14:tracePt t="148900" x="1416050" y="4470400"/>
          <p14:tracePt t="148904" x="1422400" y="4470400"/>
          <p14:tracePt t="148916" x="1428750" y="4470400"/>
          <p14:tracePt t="148933" x="1435100" y="4470400"/>
          <p14:tracePt t="148949" x="1441450" y="4470400"/>
          <p14:tracePt t="148966" x="1460500" y="4476750"/>
          <p14:tracePt t="148983" x="1466850" y="4476750"/>
          <p14:tracePt t="148999" x="1479550" y="4483100"/>
          <p14:tracePt t="149016" x="1504950" y="4489450"/>
          <p14:tracePt t="149033" x="1536700" y="4495800"/>
          <p14:tracePt t="149049" x="1574800" y="4502150"/>
          <p14:tracePt t="149066" x="1619250" y="4514850"/>
          <p14:tracePt t="149083" x="1663700" y="4514850"/>
          <p14:tracePt t="149099" x="1720850" y="4533900"/>
          <p14:tracePt t="149116" x="1752600" y="4540250"/>
          <p14:tracePt t="149133" x="1758950" y="4540250"/>
          <p14:tracePt t="149149" x="1765300" y="4546600"/>
          <p14:tracePt t="149405" x="1765300" y="4552950"/>
          <p14:tracePt t="149415" x="1778000" y="4552950"/>
          <p14:tracePt t="149422" x="1803400" y="4559300"/>
          <p14:tracePt t="149432" x="1835150" y="4565650"/>
          <p14:tracePt t="149449" x="1943100" y="4584700"/>
          <p14:tracePt t="149466" x="2095500" y="4597400"/>
          <p14:tracePt t="149483" x="2362200" y="4629150"/>
          <p14:tracePt t="149499" x="2552700" y="4641850"/>
          <p14:tracePt t="149516" x="2755900" y="4660900"/>
          <p14:tracePt t="149532" x="2965450" y="4679950"/>
          <p14:tracePt t="149549" x="3155950" y="4699000"/>
          <p14:tracePt t="149566" x="3346450" y="4711700"/>
          <p14:tracePt t="149582" x="3549650" y="4730750"/>
          <p14:tracePt t="149599" x="3721100" y="4749800"/>
          <p14:tracePt t="149616" x="3848100" y="4762500"/>
          <p14:tracePt t="149633" x="4013200" y="4787900"/>
          <p14:tracePt t="149649" x="4133850" y="4800600"/>
          <p14:tracePt t="149667" x="4260850" y="4813300"/>
          <p14:tracePt t="149682" x="4387850" y="4819650"/>
          <p14:tracePt t="149699" x="4514850" y="4819650"/>
          <p14:tracePt t="149715" x="4641850" y="4819650"/>
          <p14:tracePt t="149732" x="4743450" y="4819650"/>
          <p14:tracePt t="149749" x="4857750" y="4819650"/>
          <p14:tracePt t="149765" x="4946650" y="4813300"/>
          <p14:tracePt t="149782" x="5016500" y="4806950"/>
          <p14:tracePt t="149799" x="5073650" y="4787900"/>
          <p14:tracePt t="149815" x="5124450" y="4781550"/>
          <p14:tracePt t="149832" x="5181600" y="4756150"/>
          <p14:tracePt t="149848" x="5276850" y="4737100"/>
          <p14:tracePt t="149865" x="5365750" y="4699000"/>
          <p14:tracePt t="149883" x="5473700" y="4654550"/>
          <p14:tracePt t="149899" x="5492750" y="4641850"/>
          <p14:tracePt t="149902" x="5505450" y="4635500"/>
          <p14:tracePt t="149915" x="5518150" y="4629150"/>
          <p14:tracePt t="149932" x="5524500" y="4622800"/>
          <p14:tracePt t="149948" x="5530850" y="4610100"/>
          <p14:tracePt t="149965" x="5543550" y="4610100"/>
          <p14:tracePt t="149998" x="5543550" y="4603750"/>
          <p14:tracePt t="150143" x="5543550" y="4597400"/>
          <p14:tracePt t="150155" x="5537200" y="4597400"/>
          <p14:tracePt t="150166" x="5530850" y="4597400"/>
          <p14:tracePt t="150182" x="5518150" y="4584700"/>
          <p14:tracePt t="150198" x="5511800" y="4578350"/>
          <p14:tracePt t="150215" x="5499100" y="4565650"/>
          <p14:tracePt t="150232" x="5492750" y="4559300"/>
          <p14:tracePt t="150248" x="5486400" y="4552950"/>
          <p14:tracePt t="150265" x="5480050" y="4546600"/>
          <p14:tracePt t="150282" x="5473700" y="4546600"/>
          <p14:tracePt t="150688" x="5480050" y="4546600"/>
          <p14:tracePt t="150697" x="5492750" y="4540250"/>
          <p14:tracePt t="150704" x="5511800" y="4540250"/>
          <p14:tracePt t="150714" x="5524500" y="4533900"/>
          <p14:tracePt t="150731" x="5568950" y="4527550"/>
          <p14:tracePt t="150747" x="5638800" y="4514850"/>
          <p14:tracePt t="150764" x="5734050" y="4502150"/>
          <p14:tracePt t="150781" x="5822950" y="4489450"/>
          <p14:tracePt t="150799" x="5924550" y="4489450"/>
          <p14:tracePt t="150815" x="5969000" y="4489450"/>
          <p14:tracePt t="150831" x="6007100" y="4483100"/>
          <p14:tracePt t="150848" x="6038850" y="4483100"/>
          <p14:tracePt t="150864" x="6076950" y="4476750"/>
          <p14:tracePt t="150881" x="6108700" y="4476750"/>
          <p14:tracePt t="150898" x="6146800" y="4476750"/>
          <p14:tracePt t="150902" x="6165850" y="4476750"/>
          <p14:tracePt t="150915" x="6184900" y="4476750"/>
          <p14:tracePt t="150931" x="6216650" y="4470400"/>
          <p14:tracePt t="150948" x="6267450" y="4470400"/>
          <p14:tracePt t="150964" x="6299200" y="4470400"/>
          <p14:tracePt t="150981" x="6330950" y="4470400"/>
          <p14:tracePt t="150998" x="6350000" y="4470400"/>
          <p14:tracePt t="151014" x="6375400" y="4464050"/>
          <p14:tracePt t="151031" x="6413500" y="4464050"/>
          <p14:tracePt t="151048" x="6445250" y="4464050"/>
          <p14:tracePt t="151064" x="6496050" y="4464050"/>
          <p14:tracePt t="151081" x="6521450" y="4464050"/>
          <p14:tracePt t="151098" x="6553200" y="4464050"/>
          <p14:tracePt t="151114" x="6578600" y="4464050"/>
          <p14:tracePt t="151131" x="6604000" y="4464050"/>
          <p14:tracePt t="151148" x="6635750" y="4464050"/>
          <p14:tracePt t="151164" x="6667500" y="4470400"/>
          <p14:tracePt t="151181" x="6692900" y="4476750"/>
          <p14:tracePt t="151197" x="6705600" y="4476750"/>
          <p14:tracePt t="151214" x="6711950" y="4476750"/>
          <p14:tracePt t="151450" x="6711950" y="4483100"/>
          <p14:tracePt t="151467" x="6711950" y="4489450"/>
          <p14:tracePt t="151479" x="6699250" y="4502150"/>
          <p14:tracePt t="151491" x="6654800" y="4521200"/>
          <p14:tracePt t="151500" x="6610350" y="4533900"/>
          <p14:tracePt t="151514" x="6496050" y="4565650"/>
          <p14:tracePt t="151531" x="6350000" y="4591050"/>
          <p14:tracePt t="151547" x="6121400" y="4629150"/>
          <p14:tracePt t="151564" x="5829300" y="4679950"/>
          <p14:tracePt t="151581" x="5473700" y="4749800"/>
          <p14:tracePt t="151597" x="4756150" y="4838700"/>
          <p14:tracePt t="151614" x="4273550" y="4864100"/>
          <p14:tracePt t="151630" x="3848100" y="4889500"/>
          <p14:tracePt t="151647" x="3498850" y="4902200"/>
          <p14:tracePt t="151665" x="3232150" y="4908550"/>
          <p14:tracePt t="151680" x="2990850" y="4921250"/>
          <p14:tracePt t="151697" x="2787650" y="4921250"/>
          <p14:tracePt t="151714" x="2597150" y="4921250"/>
          <p14:tracePt t="151731" x="2324100" y="4927600"/>
          <p14:tracePt t="151747" x="2114550" y="4940300"/>
          <p14:tracePt t="151763" x="1885950" y="4946650"/>
          <p14:tracePt t="151781" x="1651000" y="4953000"/>
          <p14:tracePt t="151797" x="1428750" y="4965700"/>
          <p14:tracePt t="151814" x="1250950" y="4984750"/>
          <p14:tracePt t="151830" x="1092200" y="4991100"/>
          <p14:tracePt t="151847" x="933450" y="4997450"/>
          <p14:tracePt t="151864" x="781050" y="5010150"/>
          <p14:tracePt t="151880" x="571500" y="5022850"/>
          <p14:tracePt t="151897" x="438150" y="5041900"/>
          <p14:tracePt t="151917" x="317500" y="5054600"/>
          <p14:tracePt t="151931" x="241300" y="5067300"/>
          <p14:tracePt t="151947" x="203200" y="5067300"/>
          <p14:tracePt t="151963" x="177800" y="5067300"/>
          <p14:tracePt t="151980" x="165100" y="5067300"/>
          <p14:tracePt t="152357" x="171450" y="5067300"/>
          <p14:tracePt t="152365" x="184150" y="5067300"/>
          <p14:tracePt t="152380" x="184150" y="5060950"/>
          <p14:tracePt t="152397" x="203200" y="5060950"/>
          <p14:tracePt t="152413" x="215900" y="5060950"/>
          <p14:tracePt t="152430" x="222250" y="5060950"/>
          <p14:tracePt t="152446" x="228600" y="5060950"/>
          <p14:tracePt t="152463" x="234950" y="5060950"/>
          <p14:tracePt t="152480" x="241300" y="5060950"/>
          <p14:tracePt t="152496" x="247650" y="5060950"/>
          <p14:tracePt t="152561" x="254000" y="5060950"/>
          <p14:tracePt t="152578" x="260350" y="5060950"/>
          <p14:tracePt t="152585" x="266700" y="5060950"/>
          <p14:tracePt t="153173" x="273050" y="5060950"/>
          <p14:tracePt t="153187" x="279400" y="5060950"/>
          <p14:tracePt t="153196" x="292100" y="5060950"/>
          <p14:tracePt t="153213" x="311150" y="5060950"/>
          <p14:tracePt t="153229" x="349250" y="5054600"/>
          <p14:tracePt t="153246" x="381000" y="5041900"/>
          <p14:tracePt t="153262" x="425450" y="5035550"/>
          <p14:tracePt t="153279" x="457200" y="5029200"/>
          <p14:tracePt t="153295" x="495300" y="5029200"/>
          <p14:tracePt t="153312" x="546100" y="5029200"/>
          <p14:tracePt t="153329" x="571500" y="5035550"/>
          <p14:tracePt t="153345" x="603250" y="5035550"/>
          <p14:tracePt t="153362" x="641350" y="5035550"/>
          <p14:tracePt t="153379" x="679450" y="5035550"/>
          <p14:tracePt t="153395" x="711200" y="5035550"/>
          <p14:tracePt t="153412" x="742950" y="5035550"/>
          <p14:tracePt t="153429" x="774700" y="5035550"/>
          <p14:tracePt t="153445" x="781050" y="5035550"/>
          <p14:tracePt t="153462" x="787400" y="5035550"/>
          <p14:tracePt t="153784" x="793750" y="5035550"/>
          <p14:tracePt t="153800" x="800100" y="5035550"/>
          <p14:tracePt t="153814" x="831850" y="5035550"/>
          <p14:tracePt t="153829" x="838200" y="5035550"/>
          <p14:tracePt t="153845" x="889000" y="5035550"/>
          <p14:tracePt t="153862" x="914400" y="5041900"/>
          <p14:tracePt t="153878" x="933450" y="5041900"/>
          <p14:tracePt t="153895" x="939800" y="5048250"/>
          <p14:tracePt t="153912" x="952500" y="5048250"/>
          <p14:tracePt t="153954" x="958850" y="5048250"/>
          <p14:tracePt t="153996" x="965200" y="5048250"/>
          <p14:tracePt t="154127" x="971550" y="5048250"/>
          <p14:tracePt t="154145" x="977900" y="5048250"/>
          <p14:tracePt t="154164" x="984250" y="5048250"/>
          <p14:tracePt t="154181" x="990600" y="5048250"/>
          <p14:tracePt t="154194" x="996950" y="5048250"/>
          <p14:tracePt t="154722" x="1003300" y="5048250"/>
          <p14:tracePt t="154731" x="1009650" y="5048250"/>
          <p14:tracePt t="154744" x="1016000" y="5048250"/>
          <p14:tracePt t="154761" x="1022350" y="5048250"/>
          <p14:tracePt t="154777" x="1035050" y="5048250"/>
          <p14:tracePt t="154794" x="1047750" y="5048250"/>
          <p14:tracePt t="154827" x="1054100" y="5048250"/>
          <p14:tracePt t="154848" x="1060450" y="5048250"/>
          <p14:tracePt t="154862" x="1066800" y="5048250"/>
          <p14:tracePt t="154877" x="1073150" y="5048250"/>
          <p14:tracePt t="154894" x="1079500" y="5048250"/>
          <p14:tracePt t="154910" x="1104900" y="5048250"/>
          <p14:tracePt t="154927" x="1117600" y="5041900"/>
          <p14:tracePt t="154944" x="1143000" y="5035550"/>
          <p14:tracePt t="154960" x="1155700" y="5029200"/>
          <p14:tracePt t="154977" x="1168400" y="5016500"/>
          <p14:tracePt t="155262" x="1168400" y="5010150"/>
          <p14:tracePt t="155270" x="1168400" y="4991100"/>
          <p14:tracePt t="155278" x="1168400" y="4972050"/>
          <p14:tracePt t="155293" x="1168400" y="4965700"/>
          <p14:tracePt t="155310" x="1168400" y="4927600"/>
          <p14:tracePt t="155327" x="1168400" y="4908550"/>
          <p14:tracePt t="155343" x="1168400" y="4889500"/>
          <p14:tracePt t="155360" x="1168400" y="4883150"/>
          <p14:tracePt t="155377" x="1168400" y="4876800"/>
          <p14:tracePt t="155393" x="1168400" y="4864100"/>
          <p14:tracePt t="155410" x="1168400" y="4857750"/>
          <p14:tracePt t="155427" x="1168400" y="4845050"/>
          <p14:tracePt t="155443" x="1168400" y="4832350"/>
          <p14:tracePt t="155460" x="1168400" y="4826000"/>
          <p14:tracePt t="155477" x="1168400" y="4819650"/>
          <p14:tracePt t="155493" x="1168400" y="4813300"/>
          <p14:tracePt t="155528" x="1168400" y="4806950"/>
          <p14:tracePt t="155545" x="1168400" y="4800600"/>
          <p14:tracePt t="155561" x="1168400" y="4794250"/>
          <p14:tracePt t="155576" x="1168400" y="4781550"/>
          <p14:tracePt t="155593" x="1168400" y="4775200"/>
          <p14:tracePt t="155610" x="1168400" y="4768850"/>
          <p14:tracePt t="155626" x="1162050" y="4768850"/>
          <p14:tracePt t="155643" x="1155700" y="4762500"/>
          <p14:tracePt t="155660" x="1149350" y="4756150"/>
          <p14:tracePt t="155676" x="1143000" y="4749800"/>
          <p14:tracePt t="155693" x="1136650" y="4749800"/>
          <p14:tracePt t="155710" x="1130300" y="4743450"/>
          <p14:tracePt t="155726" x="1117600" y="4737100"/>
          <p14:tracePt t="155760" x="1104900" y="4730750"/>
          <p14:tracePt t="155776" x="1098550" y="4724400"/>
          <p14:tracePt t="155793" x="1092200" y="4718050"/>
          <p14:tracePt t="155810" x="1079500" y="4718050"/>
          <p14:tracePt t="155826" x="1060450" y="4705350"/>
          <p14:tracePt t="155843" x="1054100" y="4699000"/>
          <p14:tracePt t="155860" x="1022350" y="4692650"/>
          <p14:tracePt t="155876" x="990600" y="4686300"/>
          <p14:tracePt t="155893" x="946150" y="4673600"/>
          <p14:tracePt t="155909" x="901700" y="4667250"/>
          <p14:tracePt t="155926" x="850900" y="4654550"/>
          <p14:tracePt t="155943" x="781050" y="4648200"/>
          <p14:tracePt t="155959" x="704850" y="4635500"/>
          <p14:tracePt t="155977" x="609600" y="4622800"/>
          <p14:tracePt t="155993" x="565150" y="4616450"/>
          <p14:tracePt t="156009" x="514350" y="4610100"/>
          <p14:tracePt t="156026" x="469900" y="4597400"/>
          <p14:tracePt t="156043" x="419100" y="4591050"/>
          <p14:tracePt t="156059" x="342900" y="4584700"/>
          <p14:tracePt t="156076" x="260350" y="4578350"/>
          <p14:tracePt t="156093" x="228600" y="4572000"/>
          <p14:tracePt t="156109" x="222250" y="4572000"/>
          <p14:tracePt t="156126" x="215900" y="4572000"/>
          <p14:tracePt t="156143" x="215900" y="4565650"/>
          <p14:tracePt t="156243" x="215900" y="4572000"/>
          <p14:tracePt t="156259" x="222250" y="4591050"/>
          <p14:tracePt t="156264" x="234950" y="4610100"/>
          <p14:tracePt t="156276" x="247650" y="4635500"/>
          <p14:tracePt t="156292" x="266700" y="4686300"/>
          <p14:tracePt t="156309" x="298450" y="4737100"/>
          <p14:tracePt t="156326" x="311150" y="4775200"/>
          <p14:tracePt t="156342" x="323850" y="4806950"/>
          <p14:tracePt t="156359" x="342900" y="4857750"/>
          <p14:tracePt t="156376" x="349250" y="4883150"/>
          <p14:tracePt t="156392" x="355600" y="4895850"/>
          <p14:tracePt t="156409" x="361950" y="4902200"/>
          <p14:tracePt t="156426" x="361950" y="4914900"/>
          <p14:tracePt t="156442" x="368300" y="4921250"/>
          <p14:tracePt t="156459" x="368300" y="4927600"/>
          <p14:tracePt t="156476" x="368300" y="4933950"/>
          <p14:tracePt t="156492" x="368300" y="4940300"/>
          <p14:tracePt t="156509" x="368300" y="4946650"/>
          <p14:tracePt t="156525" x="368300" y="4965700"/>
          <p14:tracePt t="156542" x="368300" y="4984750"/>
          <p14:tracePt t="156559" x="374650" y="4991100"/>
          <p14:tracePt t="156576" x="381000" y="5003800"/>
          <p14:tracePt t="156592" x="381000" y="5010150"/>
          <p14:tracePt t="156609" x="381000" y="5022850"/>
          <p14:tracePt t="156625" x="381000" y="5029200"/>
          <p14:tracePt t="156704" x="387350" y="5029200"/>
          <p14:tracePt t="156750" x="393700" y="5029200"/>
          <p14:tracePt t="156766" x="412750" y="5029200"/>
          <p14:tracePt t="156775" x="438150" y="5029200"/>
          <p14:tracePt t="156782" x="469900" y="5029200"/>
          <p14:tracePt t="156792" x="514350" y="5029200"/>
          <p14:tracePt t="156809" x="596900" y="5029200"/>
          <p14:tracePt t="156825" x="685800" y="5022850"/>
          <p14:tracePt t="156842" x="762000" y="5022850"/>
          <p14:tracePt t="156859" x="812800" y="5016500"/>
          <p14:tracePt t="156875" x="844550" y="5016500"/>
          <p14:tracePt t="156892" x="863600" y="5016500"/>
          <p14:tracePt t="156909" x="869950" y="5016500"/>
          <p14:tracePt t="156925" x="882650" y="5016500"/>
          <p14:tracePt t="156942" x="889000" y="5016500"/>
          <p14:tracePt t="156959" x="895350" y="5016500"/>
          <p14:tracePt t="156975" x="901700" y="5016500"/>
          <p14:tracePt t="156992" x="908050" y="5016500"/>
          <p14:tracePt t="157008" x="920750" y="5016500"/>
          <p14:tracePt t="157025" x="933450" y="5016500"/>
          <p14:tracePt t="157042" x="958850" y="5022850"/>
          <p14:tracePt t="157058" x="990600" y="5029200"/>
          <p14:tracePt t="157075" x="1016000" y="5041900"/>
          <p14:tracePt t="157092" x="1047750" y="5048250"/>
          <p14:tracePt t="157108" x="1060450" y="5054600"/>
          <p14:tracePt t="157125" x="1073150" y="5060950"/>
          <p14:tracePt t="157142" x="1079500" y="5067300"/>
          <p14:tracePt t="157612" x="1079500" y="5073650"/>
          <p14:tracePt t="157620" x="1085850" y="5073650"/>
          <p14:tracePt t="157629" x="1092200" y="5080000"/>
          <p14:tracePt t="157641" x="1092200" y="5086350"/>
          <p14:tracePt t="157658" x="1104900" y="5092700"/>
          <p14:tracePt t="157675" x="1111250" y="5105400"/>
          <p14:tracePt t="157691" x="1123950" y="5111750"/>
          <p14:tracePt t="157708" x="1130300" y="5118100"/>
          <p14:tracePt t="157725" x="1136650" y="5124450"/>
          <p14:tracePt t="157741" x="1143000" y="5124450"/>
          <p14:tracePt t="157871" x="1143000" y="5118100"/>
          <p14:tracePt t="157878" x="1143000" y="5111750"/>
          <p14:tracePt t="157894" x="1143000" y="5105400"/>
          <p14:tracePt t="157908" x="1143000" y="5099050"/>
          <p14:tracePt t="157924" x="1149350" y="5092700"/>
          <p14:tracePt t="157941" x="1149350" y="5086350"/>
          <p14:tracePt t="157958" x="1149350" y="5080000"/>
          <p14:tracePt t="157974" x="1155700" y="5080000"/>
          <p14:tracePt t="157991" x="1155700" y="5067300"/>
          <p14:tracePt t="158008" x="1162050" y="5060950"/>
          <p14:tracePt t="158024" x="1174750" y="5054600"/>
          <p14:tracePt t="158041" x="1174750" y="5048250"/>
          <p14:tracePt t="158057" x="1187450" y="5035550"/>
          <p14:tracePt t="158074" x="1187450" y="5022850"/>
          <p14:tracePt t="158091" x="1187450" y="5016500"/>
          <p14:tracePt t="158270" x="1193800" y="5010150"/>
          <p14:tracePt t="158286" x="1200150" y="4997450"/>
          <p14:tracePt t="158294" x="1206500" y="4978400"/>
          <p14:tracePt t="158307" x="1212850" y="4959350"/>
          <p14:tracePt t="158324" x="1219200" y="4876800"/>
          <p14:tracePt t="158341" x="1225550" y="4832350"/>
          <p14:tracePt t="158357" x="1225550" y="4794250"/>
          <p14:tracePt t="158374" x="1225550" y="4787900"/>
          <p14:tracePt t="159312" x="1225550" y="4781550"/>
          <p14:tracePt t="159321" x="1231900" y="4781550"/>
          <p14:tracePt t="159328" x="1238250" y="4781550"/>
          <p14:tracePt t="159340" x="1244600" y="4781550"/>
          <p14:tracePt t="160910" x="1250950" y="4781550"/>
          <p14:tracePt t="160926" x="1257300" y="4781550"/>
          <p14:tracePt t="160949" x="1263650" y="4787900"/>
          <p14:tracePt t="160956" x="1270000" y="4787900"/>
          <p14:tracePt t="160965" x="1276350" y="4794250"/>
          <p14:tracePt t="160973" x="1276350" y="4800600"/>
          <p14:tracePt t="160988" x="1289050" y="4806950"/>
          <p14:tracePt t="161005" x="1295400" y="4826000"/>
          <p14:tracePt t="161022" x="1308100" y="4851400"/>
          <p14:tracePt t="161038" x="1320800" y="4883150"/>
          <p14:tracePt t="161055" x="1333500" y="4927600"/>
          <p14:tracePt t="161072" x="1352550" y="4978400"/>
          <p14:tracePt t="161088" x="1371600" y="5029200"/>
          <p14:tracePt t="161105" x="1384300" y="5080000"/>
          <p14:tracePt t="161122" x="1390650" y="5124450"/>
          <p14:tracePt t="161138" x="1409700" y="5187950"/>
          <p14:tracePt t="161155" x="1422400" y="5226050"/>
          <p14:tracePt t="161172" x="1435100" y="5264150"/>
          <p14:tracePt t="161188" x="1454150" y="5295900"/>
          <p14:tracePt t="161205" x="1460500" y="5321300"/>
          <p14:tracePt t="161222" x="1473200" y="5327650"/>
          <p14:tracePt t="161238" x="1479550" y="5334000"/>
          <p14:tracePt t="161262" x="1485900" y="5334000"/>
          <p14:tracePt t="161316" x="1485900" y="5340350"/>
          <p14:tracePt t="161324" x="1485900" y="5346700"/>
          <p14:tracePt t="161338" x="1492250" y="5353050"/>
          <p14:tracePt t="161466" x="1492250" y="5359400"/>
          <p14:tracePt t="161474" x="1479550" y="5384800"/>
          <p14:tracePt t="161488" x="1466850" y="5410200"/>
          <p14:tracePt t="161505" x="1428750" y="5473700"/>
          <p14:tracePt t="161521" x="1397000" y="5511800"/>
          <p14:tracePt t="161538" x="1365250" y="5562600"/>
          <p14:tracePt t="161555" x="1346200" y="5600700"/>
          <p14:tracePt t="161571" x="1339850" y="5632450"/>
          <p14:tracePt t="161588" x="1320800" y="5651500"/>
          <p14:tracePt t="161605" x="1314450" y="5657850"/>
          <p14:tracePt t="161621" x="1308100" y="5664200"/>
          <p14:tracePt t="161638" x="1301750" y="5676900"/>
          <p14:tracePt t="161654" x="1295400" y="5676900"/>
          <p14:tracePt t="161671" x="1295400" y="5683250"/>
          <p14:tracePt t="161688" x="1289050" y="5683250"/>
          <p14:tracePt t="161705" x="1276350" y="5695950"/>
          <p14:tracePt t="161721" x="1257300" y="5702300"/>
          <p14:tracePt t="161738" x="1231900" y="5715000"/>
          <p14:tracePt t="161754" x="1193800" y="5727700"/>
          <p14:tracePt t="161771" x="1162050" y="5740400"/>
          <p14:tracePt t="161788" x="1117600" y="5759450"/>
          <p14:tracePt t="161804" x="1092200" y="5765800"/>
          <p14:tracePt t="161821" x="1079500" y="5778500"/>
          <p14:tracePt t="161838" x="1066800" y="5778500"/>
          <p14:tracePt t="161854" x="1066800" y="5784850"/>
          <p14:tracePt t="161871" x="1060450" y="5784850"/>
          <p14:tracePt t="161912" x="1054100" y="5784850"/>
          <p14:tracePt t="161929" x="1047750" y="5784850"/>
          <p14:tracePt t="161945" x="1041400" y="5784850"/>
          <p14:tracePt t="161954" x="1035050" y="5784850"/>
          <p14:tracePt t="161971" x="1028700" y="5784850"/>
          <p14:tracePt t="161988" x="1016000" y="5784850"/>
          <p14:tracePt t="162004" x="1009650" y="5784850"/>
          <p14:tracePt t="162021" x="1003300" y="5784850"/>
          <p14:tracePt t="162037" x="977900" y="5784850"/>
          <p14:tracePt t="162054" x="965200" y="5778500"/>
          <p14:tracePt t="162071" x="952500" y="5772150"/>
          <p14:tracePt t="162087" x="946150" y="5772150"/>
          <p14:tracePt t="162104" x="933450" y="5765800"/>
          <p14:tracePt t="162121" x="927100" y="5765800"/>
          <p14:tracePt t="162194" x="920750" y="5765800"/>
          <p14:tracePt t="162211" x="914400" y="5765800"/>
          <p14:tracePt t="162240" x="908050" y="5765800"/>
          <p14:tracePt t="162248" x="901700" y="5765800"/>
          <p14:tracePt t="162265" x="895350" y="5765800"/>
          <p14:tracePt t="162273" x="889000" y="5765800"/>
          <p14:tracePt t="162287" x="882650" y="5765800"/>
          <p14:tracePt t="162305" x="876300" y="5765800"/>
          <p14:tracePt t="162321" x="869950" y="5765800"/>
          <p14:tracePt t="162337" x="863600" y="5765800"/>
          <p14:tracePt t="162354" x="850900" y="5759450"/>
          <p14:tracePt t="162370" x="844550" y="5753100"/>
          <p14:tracePt t="162387" x="838200" y="5753100"/>
          <p14:tracePt t="162404" x="825500" y="5753100"/>
          <p14:tracePt t="162420" x="812800" y="5753100"/>
          <p14:tracePt t="162437" x="800100" y="5753100"/>
          <p14:tracePt t="162454" x="787400" y="5765800"/>
          <p14:tracePt t="162470" x="774700" y="5765800"/>
          <p14:tracePt t="162487" x="768350" y="5765800"/>
          <p14:tracePt t="162504" x="755650" y="5765800"/>
          <p14:tracePt t="162537" x="742950" y="5765800"/>
          <p14:tracePt t="162555" x="736600" y="5765800"/>
          <p14:tracePt t="162571" x="723900" y="5765800"/>
          <p14:tracePt t="162604" x="711200" y="5765800"/>
          <p14:tracePt t="162621" x="704850" y="5765800"/>
          <p14:tracePt t="162637" x="698500" y="5765800"/>
          <p14:tracePt t="162653" x="692150" y="5759450"/>
          <p14:tracePt t="162687" x="685800" y="5759450"/>
          <p14:tracePt t="162704" x="679450" y="5753100"/>
          <p14:tracePt t="162720" x="673100" y="5740400"/>
          <p14:tracePt t="162737" x="660400" y="5734050"/>
          <p14:tracePt t="162754" x="654050" y="5727700"/>
          <p14:tracePt t="162770" x="647700" y="5715000"/>
          <p14:tracePt t="162787" x="628650" y="5708650"/>
          <p14:tracePt t="162804" x="596900" y="5689600"/>
          <p14:tracePt t="162820" x="590550" y="5689600"/>
          <p14:tracePt t="162837" x="584200" y="5689600"/>
          <p14:tracePt t="162907" x="603250" y="5689600"/>
          <p14:tracePt t="162915" x="647700" y="5683250"/>
          <p14:tracePt t="162923" x="717550" y="5676900"/>
          <p14:tracePt t="162937" x="793750" y="5676900"/>
          <p14:tracePt t="162954" x="984250" y="5676900"/>
          <p14:tracePt t="162970" x="1416050" y="5676900"/>
          <p14:tracePt t="162987" x="1708150" y="5676900"/>
          <p14:tracePt t="163003" x="1873250" y="5695950"/>
          <p14:tracePt t="163020" x="1936750" y="5708650"/>
          <p14:tracePt t="163037" x="1962150" y="5708650"/>
          <p14:tracePt t="163111" x="1962150" y="5715000"/>
          <p14:tracePt t="163127" x="1981200" y="5721350"/>
          <p14:tracePt t="163138" x="1993900" y="5727700"/>
          <p14:tracePt t="163154" x="2019300" y="5740400"/>
          <p14:tracePt t="163170" x="2051050" y="5753100"/>
          <p14:tracePt t="163187" x="2095500" y="5759450"/>
          <p14:tracePt t="163204" x="2152650" y="5778500"/>
          <p14:tracePt t="163221" x="2266950" y="5797550"/>
          <p14:tracePt t="163237" x="2324100" y="5810250"/>
          <p14:tracePt t="163254" x="2349500" y="5816600"/>
          <p14:tracePt t="163270" x="2355850" y="5816600"/>
          <p14:tracePt t="163316" x="2368550" y="5816600"/>
          <p14:tracePt t="163327" x="2381250" y="5816600"/>
          <p14:tracePt t="163339" x="2432050" y="5816600"/>
          <p14:tracePt t="163353" x="2457450" y="5816600"/>
          <p14:tracePt t="163370" x="2546350" y="5835650"/>
          <p14:tracePt t="163387" x="2597150" y="5842000"/>
          <p14:tracePt t="163404" x="2654300" y="5854700"/>
          <p14:tracePt t="163420" x="2711450" y="5867400"/>
          <p14:tracePt t="163437" x="2768600" y="5873750"/>
          <p14:tracePt t="163454" x="2819400" y="5880100"/>
          <p14:tracePt t="163471" x="2851150" y="5886450"/>
          <p14:tracePt t="163487" x="2857500" y="5886450"/>
          <p14:tracePt t="163503" x="2863850" y="5892800"/>
          <p14:tracePt t="163537" x="2876550" y="5892800"/>
          <p14:tracePt t="163553" x="2908300" y="5892800"/>
          <p14:tracePt t="163570" x="2965450" y="5886450"/>
          <p14:tracePt t="163587" x="3067050" y="5867400"/>
          <p14:tracePt t="163603" x="3168650" y="5835650"/>
          <p14:tracePt t="163621" x="3321050" y="5816600"/>
          <p14:tracePt t="163637" x="3365500" y="5810250"/>
          <p14:tracePt t="163653" x="3390900" y="5803900"/>
          <p14:tracePt t="163670" x="3397250" y="5803900"/>
          <p14:tracePt t="163769" x="3403600" y="5791200"/>
          <p14:tracePt t="163785" x="3409950" y="5778500"/>
          <p14:tracePt t="163797" x="3409950" y="5765800"/>
          <p14:tracePt t="163809" x="3422650" y="5740400"/>
          <p14:tracePt t="163822" x="3429000" y="5740400"/>
          <p14:tracePt t="163836" x="3435350" y="5734050"/>
          <p14:tracePt t="163853" x="3435350" y="5727700"/>
          <p14:tracePt t="163910" x="3441700" y="5727700"/>
          <p14:tracePt t="163925" x="3441700" y="5734050"/>
          <p14:tracePt t="163957" x="3441700" y="5740400"/>
          <p14:tracePt t="163969" x="3441700" y="5746750"/>
          <p14:tracePt t="163986" x="3441700" y="5765800"/>
          <p14:tracePt t="164003" x="3422650" y="5803900"/>
          <p14:tracePt t="164019" x="3409950" y="5835650"/>
          <p14:tracePt t="164036" x="3397250" y="5873750"/>
          <p14:tracePt t="164053" x="3390900" y="5899150"/>
          <p14:tracePt t="164070" x="3378200" y="5918200"/>
          <p14:tracePt t="164086" x="3371850" y="5924550"/>
          <p14:tracePt t="164103" x="3371850" y="5937250"/>
          <p14:tracePt t="164303" x="3359150" y="5937250"/>
          <p14:tracePt t="164443" x="3365500" y="5937250"/>
          <p14:tracePt t="164545" x="3359150" y="5943600"/>
          <p14:tracePt t="164556" x="3340100" y="5949950"/>
          <p14:tracePt t="164569" x="3257550" y="5969000"/>
          <p14:tracePt t="164586" x="3130550" y="5994400"/>
          <p14:tracePt t="164602" x="2959100" y="6013450"/>
          <p14:tracePt t="164619" x="2774950" y="6032500"/>
          <p14:tracePt t="164636" x="2584450" y="6038850"/>
          <p14:tracePt t="164652" x="2343150" y="6045200"/>
          <p14:tracePt t="164669" x="2228850" y="6045200"/>
          <p14:tracePt t="164686" x="2139950" y="6045200"/>
          <p14:tracePt t="164702" x="2051050" y="6045200"/>
          <p14:tracePt t="164719" x="2006600" y="6045200"/>
          <p14:tracePt t="164736" x="1962150" y="6051550"/>
          <p14:tracePt t="164752" x="1930400" y="6057900"/>
          <p14:tracePt t="164769" x="1892300" y="6064250"/>
          <p14:tracePt t="164785" x="1854200" y="6076950"/>
          <p14:tracePt t="164802" x="1771650" y="6083300"/>
          <p14:tracePt t="164819" x="1701800" y="6089650"/>
          <p14:tracePt t="164835" x="1651000" y="6089650"/>
          <p14:tracePt t="164852" x="1562100" y="6096000"/>
          <p14:tracePt t="164869" x="1473200" y="6096000"/>
          <p14:tracePt t="164885" x="1390650" y="6096000"/>
          <p14:tracePt t="164902" x="1308100" y="6089650"/>
          <p14:tracePt t="164906" x="1276350" y="6083300"/>
          <p14:tracePt t="164918" x="1257300" y="6076950"/>
          <p14:tracePt t="164935" x="1200150" y="6057900"/>
          <p14:tracePt t="164952" x="1162050" y="6045200"/>
          <p14:tracePt t="164968" x="1143000" y="6032500"/>
          <p14:tracePt t="164985" x="1136650" y="6032500"/>
          <p14:tracePt t="165002" x="1130300" y="6032500"/>
          <p14:tracePt t="165053" x="1123950" y="6032500"/>
          <p14:tracePt t="165065" x="1117600" y="6032500"/>
          <p14:tracePt t="165077" x="1111250" y="6032500"/>
          <p14:tracePt t="165087" x="1104900" y="6032500"/>
          <p14:tracePt t="165102" x="1079500" y="6032500"/>
          <p14:tracePt t="165119" x="1047750" y="6032500"/>
          <p14:tracePt t="165135" x="1022350" y="6019800"/>
          <p14:tracePt t="165152" x="1003300" y="6007100"/>
          <p14:tracePt t="165168" x="996950" y="6007100"/>
          <p14:tracePt t="165185" x="990600" y="5994400"/>
          <p14:tracePt t="165202" x="984250" y="5994400"/>
          <p14:tracePt t="165219" x="984250" y="5988050"/>
          <p14:tracePt t="165235" x="984250" y="5981700"/>
          <p14:tracePt t="165252" x="996950" y="5975350"/>
          <p14:tracePt t="165268" x="1028700" y="5975350"/>
          <p14:tracePt t="165285" x="1079500" y="5981700"/>
          <p14:tracePt t="165302" x="1130300" y="5994400"/>
          <p14:tracePt t="165318" x="1187450" y="6013450"/>
          <p14:tracePt t="165335" x="1200150" y="6019800"/>
          <p14:tracePt t="165352" x="1206500" y="6019800"/>
          <p14:tracePt t="165368" x="1212850" y="6032500"/>
          <p14:tracePt t="165385" x="1225550" y="6038850"/>
          <p14:tracePt t="165402" x="1238250" y="6057900"/>
          <p14:tracePt t="165406" x="1250950" y="6064250"/>
          <p14:tracePt t="165418" x="1270000" y="6083300"/>
          <p14:tracePt t="165435" x="1308100" y="6121400"/>
          <p14:tracePt t="165452" x="1339850" y="6159500"/>
          <p14:tracePt t="165468" x="1377950" y="6191250"/>
          <p14:tracePt t="165485" x="1390650" y="6203950"/>
          <p14:tracePt t="165502" x="1403350" y="6210300"/>
          <p14:tracePt t="165518" x="1403350" y="6216650"/>
          <p14:tracePt t="165657" x="1409700" y="6223000"/>
          <p14:tracePt t="165671" x="1416050" y="6223000"/>
          <p14:tracePt t="165685" x="1416050" y="6229350"/>
          <p14:tracePt t="165702" x="1428750" y="6235700"/>
          <p14:tracePt t="165719" x="1441450" y="6248400"/>
          <p14:tracePt t="165735" x="1447800" y="6254750"/>
          <p14:tracePt t="165823" x="1454150" y="6254750"/>
          <p14:tracePt t="165835" x="1460500" y="6254750"/>
          <p14:tracePt t="165852" x="1466850" y="6261100"/>
          <p14:tracePt t="165868" x="1479550" y="6267450"/>
          <p14:tracePt t="165885" x="1485900" y="6280150"/>
          <p14:tracePt t="165918" x="1492250" y="6286500"/>
          <p14:tracePt t="165985" x="1492250" y="6267450"/>
          <p14:tracePt t="165998" x="1492250" y="6223000"/>
          <p14:tracePt t="166011" x="1479550" y="6102350"/>
          <p14:tracePt t="166024" x="1473200" y="5956300"/>
          <p14:tracePt t="166037" x="1473200" y="5880100"/>
          <p14:tracePt t="166051" x="1473200" y="5765800"/>
          <p14:tracePt t="166068" x="1473200" y="5689600"/>
          <p14:tracePt t="166084" x="1485900" y="5626100"/>
          <p14:tracePt t="166101" x="1498600" y="5594350"/>
          <p14:tracePt t="166118" x="1511300" y="5562600"/>
          <p14:tracePt t="166134" x="1524000" y="5549900"/>
          <p14:tracePt t="166151" x="1530350" y="5543550"/>
          <p14:tracePt t="166168" x="1536700" y="5537200"/>
          <p14:tracePt t="166185" x="1543050" y="5530850"/>
          <p14:tracePt t="166201" x="1555750" y="5530850"/>
          <p14:tracePt t="166218" x="1562100" y="5524500"/>
          <p14:tracePt t="166234" x="1568450" y="5518150"/>
          <p14:tracePt t="166251" x="1574800" y="5505450"/>
          <p14:tracePt t="166268" x="1587500" y="5499100"/>
          <p14:tracePt t="166284" x="1606550" y="5467350"/>
          <p14:tracePt t="166301" x="1644650" y="5435600"/>
          <p14:tracePt t="166317" x="1682750" y="5403850"/>
          <p14:tracePt t="166334" x="1727200" y="5372100"/>
          <p14:tracePt t="166351" x="1771650" y="5359400"/>
          <p14:tracePt t="166367" x="1892300" y="5340350"/>
          <p14:tracePt t="166384" x="2159000" y="5334000"/>
          <p14:tracePt t="166401" x="2381250" y="5346700"/>
          <p14:tracePt t="166417" x="2571750" y="5365750"/>
          <p14:tracePt t="166434" x="2698750" y="5378450"/>
          <p14:tracePt t="166451" x="2743200" y="5391150"/>
          <p14:tracePt t="166467" x="2749550" y="5391150"/>
          <p14:tracePt t="166597" x="2749550" y="5397500"/>
          <p14:tracePt t="166612" x="2724150" y="5403850"/>
          <p14:tracePt t="166624" x="2705100" y="5416550"/>
          <p14:tracePt t="166638" x="2660650" y="5441950"/>
          <p14:tracePt t="166650" x="2616200" y="5473700"/>
          <p14:tracePt t="166667" x="2565400" y="5505450"/>
          <p14:tracePt t="166684" x="2508250" y="5549900"/>
          <p14:tracePt t="166701" x="2463800" y="5581650"/>
          <p14:tracePt t="166717" x="2413000" y="5613400"/>
          <p14:tracePt t="166734" x="2374900" y="5638800"/>
          <p14:tracePt t="166751" x="2343150" y="5657850"/>
          <p14:tracePt t="166767" x="2324100" y="5664200"/>
          <p14:tracePt t="166784" x="2298700" y="5683250"/>
          <p14:tracePt t="166801" x="2292350" y="5689600"/>
          <p14:tracePt t="166817" x="2279650" y="5695950"/>
          <p14:tracePt t="166834" x="2273300" y="5695950"/>
          <p14:tracePt t="166850" x="2260600" y="5695950"/>
          <p14:tracePt t="166867" x="2260600" y="5702300"/>
          <p14:tracePt t="166884" x="2254250" y="5708650"/>
          <p14:tracePt t="166901" x="2241550" y="5708650"/>
          <p14:tracePt t="166917" x="2241550" y="5715000"/>
          <p14:tracePt t="167091" x="2260600" y="5715000"/>
          <p14:tracePt t="167102" x="2317750" y="5721350"/>
          <p14:tracePt t="167117" x="2495550" y="5740400"/>
          <p14:tracePt t="167134" x="2762250" y="5772150"/>
          <p14:tracePt t="167150" x="3467100" y="5861050"/>
          <p14:tracePt t="167170" x="3905250" y="5886450"/>
          <p14:tracePt t="167184" x="4197350" y="5892800"/>
          <p14:tracePt t="167200" x="4368800" y="5911850"/>
          <p14:tracePt t="167217" x="4495800" y="5911850"/>
          <p14:tracePt t="167233" x="4603750" y="5924550"/>
          <p14:tracePt t="167250" x="4730750" y="5943600"/>
          <p14:tracePt t="167267" x="4883150" y="5956300"/>
          <p14:tracePt t="167284" x="5041900" y="5981700"/>
          <p14:tracePt t="167301" x="5175250" y="6007100"/>
          <p14:tracePt t="167317" x="5213350" y="6007100"/>
          <p14:tracePt t="167333" x="5219700" y="6007100"/>
          <p14:tracePt t="167379" x="5232400" y="6007100"/>
          <p14:tracePt t="167395" x="5245100" y="6007100"/>
          <p14:tracePt t="167408" x="5289550" y="6019800"/>
          <p14:tracePt t="167419" x="5378450" y="6032500"/>
          <p14:tracePt t="167433" x="5454650" y="6038850"/>
          <p14:tracePt t="167450" x="5492750" y="6045200"/>
          <p14:tracePt t="167467" x="5518150" y="6051550"/>
          <p14:tracePt t="167882" x="5524500" y="6051550"/>
          <p14:tracePt t="167897" x="5530850" y="6045200"/>
          <p14:tracePt t="167909" x="5537200" y="6045200"/>
          <p14:tracePt t="167921" x="5549900" y="6032500"/>
          <p14:tracePt t="167933" x="5562600" y="6026150"/>
          <p14:tracePt t="167950" x="5594350" y="6019800"/>
          <p14:tracePt t="167967" x="5638800" y="6013450"/>
          <p14:tracePt t="167983" x="5651500" y="6007100"/>
          <p14:tracePt t="167999" x="5657850" y="6007100"/>
          <p14:tracePt t="168087" x="5651500" y="6019800"/>
          <p14:tracePt t="168098" x="5645150" y="6032500"/>
          <p14:tracePt t="168116" x="5594350" y="6057900"/>
          <p14:tracePt t="168133" x="5562600" y="6064250"/>
          <p14:tracePt t="168149" x="5511800" y="6083300"/>
          <p14:tracePt t="168166" x="5461000" y="6096000"/>
          <p14:tracePt t="168183" x="5416550" y="6096000"/>
          <p14:tracePt t="168200" x="5365750" y="6096000"/>
          <p14:tracePt t="168217" x="5302250" y="6089650"/>
          <p14:tracePt t="168233" x="5283200" y="6083300"/>
          <p14:tracePt t="168249" x="5238750" y="6083300"/>
          <p14:tracePt t="168266" x="5232400" y="6083300"/>
          <p14:tracePt t="168365" x="5232400" y="6076950"/>
          <p14:tracePt t="168381" x="5232400" y="6070600"/>
          <p14:tracePt t="168394" x="5232400" y="6064250"/>
          <p14:tracePt t="168407" x="5232400" y="6051550"/>
          <p14:tracePt t="168424" x="5238750" y="6051550"/>
          <p14:tracePt t="168436" x="5251450" y="6038850"/>
          <p14:tracePt t="168449" x="5257800" y="6038850"/>
          <p14:tracePt t="168466" x="5264150" y="6038850"/>
          <p14:tracePt t="168483" x="5276850" y="6026150"/>
          <p14:tracePt t="168499" x="5283200" y="6019800"/>
          <p14:tracePt t="168516" x="5289550" y="6013450"/>
          <p14:tracePt t="168533" x="5302250" y="6007100"/>
          <p14:tracePt t="168730" x="5308600" y="6000750"/>
          <p14:tracePt t="168744" x="5340350" y="6000750"/>
          <p14:tracePt t="168759" x="5403850" y="6000750"/>
          <p14:tracePt t="168774" x="5537200" y="6007100"/>
          <p14:tracePt t="168786" x="5613400" y="6007100"/>
          <p14:tracePt t="168799" x="5759450" y="6026150"/>
          <p14:tracePt t="168815" x="5949950" y="6026150"/>
          <p14:tracePt t="168832" x="6159500" y="6026150"/>
          <p14:tracePt t="168849" x="6388100" y="6026150"/>
          <p14:tracePt t="168865" x="6578600" y="6045200"/>
          <p14:tracePt t="168884" x="6826250" y="6076950"/>
          <p14:tracePt t="168899" x="6978650" y="6096000"/>
          <p14:tracePt t="168915" x="7118350" y="6102350"/>
          <p14:tracePt t="168932" x="7245350" y="6102350"/>
          <p14:tracePt t="168949" x="7353300" y="6102350"/>
          <p14:tracePt t="168967" x="7416800" y="6096000"/>
          <p14:tracePt t="168983" x="7467600" y="6096000"/>
          <p14:tracePt t="168999" x="7499350" y="6096000"/>
          <p14:tracePt t="169015" x="7556500" y="6083300"/>
          <p14:tracePt t="169032" x="7607300" y="6070600"/>
          <p14:tracePt t="169049" x="7658100" y="6057900"/>
          <p14:tracePt t="169065" x="7689850" y="6045200"/>
          <p14:tracePt t="169082" x="7734300" y="6032500"/>
          <p14:tracePt t="169099" x="7785100" y="6019800"/>
          <p14:tracePt t="169115" x="7842250" y="6007100"/>
          <p14:tracePt t="169133" x="7893050" y="6000750"/>
          <p14:tracePt t="169148" x="7899400" y="6000750"/>
          <p14:tracePt t="169165" x="7918450" y="5994400"/>
          <p14:tracePt t="169182" x="7924800" y="5988050"/>
          <p14:tracePt t="169198" x="7937500" y="5988050"/>
          <p14:tracePt t="169215" x="7943850" y="5981700"/>
          <p14:tracePt t="169231" x="7956550" y="5981700"/>
          <p14:tracePt t="169248" x="7962900" y="5969000"/>
          <p14:tracePt t="169265" x="7969250" y="5962650"/>
          <p14:tracePt t="169281" x="7975600" y="5956300"/>
          <p14:tracePt t="169298" x="7981950" y="5949950"/>
          <p14:tracePt t="169377" x="7981950" y="5943600"/>
          <p14:tracePt t="169389" x="7981950" y="5937250"/>
          <p14:tracePt t="169402" x="7981950" y="5930900"/>
          <p14:tracePt t="169415" x="7981950" y="5918200"/>
          <p14:tracePt t="169431" x="7981950" y="5911850"/>
          <p14:tracePt t="169448" x="7981950" y="5905500"/>
          <p14:tracePt t="169465" x="7981950" y="5886450"/>
          <p14:tracePt t="169481" x="7981950" y="5873750"/>
          <p14:tracePt t="169498" x="7981950" y="5848350"/>
          <p14:tracePt t="169515" x="7981950" y="5829300"/>
          <p14:tracePt t="169532" x="7981950" y="5810250"/>
          <p14:tracePt t="169548" x="7981950" y="5797550"/>
          <p14:tracePt t="169565" x="7981950" y="5791200"/>
          <p14:tracePt t="169713" x="7981950" y="5803900"/>
          <p14:tracePt t="169727" x="7975600" y="5810250"/>
          <p14:tracePt t="169741" x="7943850" y="5848350"/>
          <p14:tracePt t="169757" x="7912100" y="5886450"/>
          <p14:tracePt t="169771" x="7905750" y="5918200"/>
          <p14:tracePt t="169786" x="7893050" y="5943600"/>
          <p14:tracePt t="169814" x="7893050" y="5949950"/>
          <p14:tracePt t="169861" x="7899400" y="5949950"/>
          <p14:tracePt t="169873" x="7912100" y="5949950"/>
          <p14:tracePt t="169885" x="7931150" y="5949950"/>
          <p14:tracePt t="169898" x="7950200" y="5943600"/>
          <p14:tracePt t="169902" x="7969250" y="5937250"/>
          <p14:tracePt t="169914" x="7975600" y="5937250"/>
          <p14:tracePt t="169931" x="7981950" y="5924550"/>
          <p14:tracePt t="169948" x="7988300" y="5924550"/>
          <p14:tracePt t="170081" x="7975600" y="5924550"/>
          <p14:tracePt t="170094" x="7962900" y="5924550"/>
          <p14:tracePt t="170106" x="7893050" y="5937250"/>
          <p14:tracePt t="170120" x="7823200" y="5943600"/>
          <p14:tracePt t="170134" x="7683500" y="5962650"/>
          <p14:tracePt t="170148" x="7537450" y="5975350"/>
          <p14:tracePt t="170164" x="7385050" y="5981700"/>
          <p14:tracePt t="170181" x="7239000" y="5994400"/>
          <p14:tracePt t="170198" x="7086600" y="6000750"/>
          <p14:tracePt t="170214" x="6864350" y="6026150"/>
          <p14:tracePt t="170231" x="6711950" y="6045200"/>
          <p14:tracePt t="170247" x="6565900" y="6057900"/>
          <p14:tracePt t="170264" x="6381750" y="6076950"/>
          <p14:tracePt t="170281" x="6203950" y="6096000"/>
          <p14:tracePt t="170298" x="6019800" y="6121400"/>
          <p14:tracePt t="170314" x="5822950" y="6153150"/>
          <p14:tracePt t="170331" x="5759450" y="6159500"/>
          <p14:tracePt t="170347" x="5715000" y="6159500"/>
          <p14:tracePt t="170364" x="5702300" y="6159500"/>
          <p14:tracePt t="170381" x="5695950" y="6159500"/>
          <p14:tracePt t="170468" x="5695950" y="6146800"/>
          <p14:tracePt t="170481" x="5715000" y="6096000"/>
          <p14:tracePt t="170497" x="5759450" y="6032500"/>
          <p14:tracePt t="170515" x="5835650" y="5962650"/>
          <p14:tracePt t="170531" x="5981700" y="5867400"/>
          <p14:tracePt t="170547" x="6140450" y="5797550"/>
          <p14:tracePt t="170564" x="6292850" y="5753100"/>
          <p14:tracePt t="170581" x="6515100" y="5740400"/>
          <p14:tracePt t="170597" x="6635750" y="5746750"/>
          <p14:tracePt t="170614" x="6705600" y="5759450"/>
          <p14:tracePt t="170631" x="6737350" y="5765800"/>
          <p14:tracePt t="170647" x="6750050" y="5772150"/>
          <p14:tracePt t="170665" x="6762750" y="5772150"/>
          <p14:tracePt t="170680" x="6769100" y="5778500"/>
          <p14:tracePt t="170697" x="6781800" y="5784850"/>
          <p14:tracePt t="170714" x="6788150" y="5784850"/>
          <p14:tracePt t="170730" x="6800850" y="578485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9776"/>
          <a:stretch/>
        </p:blipFill>
        <p:spPr>
          <a:xfrm>
            <a:off x="1600200" y="3410140"/>
            <a:ext cx="3472217" cy="1082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97" y="1258225"/>
            <a:ext cx="2667231" cy="11430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AC20-F2F0-458D-A249-ACC5488C64A0}" type="slidenum">
              <a:rPr lang="en-US" altLang="th-TH" smtClean="0"/>
              <a:pPr/>
              <a:t>32</a:t>
            </a:fld>
            <a:endParaRPr lang="en-US" altLang="th-TH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28600" y="228600"/>
            <a:ext cx="8458200" cy="57977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h-TH" dirty="0" smtClean="0"/>
              <a:t>11.3 Effective or RMS Value</a:t>
            </a:r>
            <a:endParaRPr lang="en-US" alt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990600"/>
            <a:ext cx="5200463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สูตร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RMS Value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สำหรับสัญญาณทั่วไป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693" y="2503736"/>
            <a:ext cx="3704860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RMS Value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237" y="3014494"/>
            <a:ext cx="143661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กำหนดให้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913" y="3034776"/>
            <a:ext cx="1813717" cy="3353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3193" y="3725164"/>
            <a:ext cx="8258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r="19019"/>
          <a:stretch/>
        </p:blipFill>
        <p:spPr>
          <a:xfrm>
            <a:off x="5043842" y="3456122"/>
            <a:ext cx="3795358" cy="101354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43131" y="2401423"/>
            <a:ext cx="85435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79871" t="17003"/>
          <a:stretch/>
        </p:blipFill>
        <p:spPr>
          <a:xfrm>
            <a:off x="2148123" y="4492274"/>
            <a:ext cx="943381" cy="84121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7200" y="5321149"/>
            <a:ext cx="241284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ในทำนองเดียวกัน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526" y="5376780"/>
            <a:ext cx="1981372" cy="31244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44384" y="5361132"/>
            <a:ext cx="8258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5138569"/>
            <a:ext cx="1493649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3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964"/>
    </mc:Choice>
    <mc:Fallback xmlns="">
      <p:transition spd="slow" advTm="17996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42" x="6756400" y="5784850"/>
          <p14:tracePt t="2351" x="6667500" y="5784850"/>
          <p14:tracePt t="2358" x="6572250" y="5784850"/>
          <p14:tracePt t="2367" x="6470650" y="5784850"/>
          <p14:tracePt t="2384" x="6369050" y="5772150"/>
          <p14:tracePt t="2401" x="6343650" y="5734050"/>
          <p14:tracePt t="2417" x="6330950" y="5689600"/>
          <p14:tracePt t="2434" x="6318250" y="5575300"/>
          <p14:tracePt t="2451" x="6248400" y="5314950"/>
          <p14:tracePt t="2467" x="6197600" y="5137150"/>
          <p14:tracePt t="2484" x="6153150" y="4953000"/>
          <p14:tracePt t="2501" x="6127750" y="4762500"/>
          <p14:tracePt t="2517" x="6096000" y="4559300"/>
          <p14:tracePt t="2534" x="6064250" y="4362450"/>
          <p14:tracePt t="2551" x="6038850" y="4171950"/>
          <p14:tracePt t="2567" x="6000750" y="3981450"/>
          <p14:tracePt t="2571" x="5975350" y="3886200"/>
          <p14:tracePt t="2584" x="5949950" y="3784600"/>
          <p14:tracePt t="2601" x="5842000" y="3524250"/>
          <p14:tracePt t="2617" x="5784850" y="3371850"/>
          <p14:tracePt t="2634" x="5734050" y="3225800"/>
          <p14:tracePt t="2651" x="5670550" y="3054350"/>
          <p14:tracePt t="2667" x="5600700" y="2857500"/>
          <p14:tracePt t="2684" x="5511800" y="2673350"/>
          <p14:tracePt t="2701" x="5429250" y="2527300"/>
          <p14:tracePt t="2718" x="5289550" y="2374900"/>
          <p14:tracePt t="2734" x="5194300" y="2305050"/>
          <p14:tracePt t="2750" x="5092700" y="2235200"/>
          <p14:tracePt t="2767" x="5010150" y="2159000"/>
          <p14:tracePt t="2784" x="4946650" y="2076450"/>
          <p14:tracePt t="2801" x="4870450" y="1981200"/>
          <p14:tracePt t="2817" x="4794250" y="1898650"/>
          <p14:tracePt t="2834" x="4699000" y="1828800"/>
          <p14:tracePt t="2851" x="4591050" y="1765300"/>
          <p14:tracePt t="2867" x="4451350" y="1682750"/>
          <p14:tracePt t="2884" x="4368800" y="1638300"/>
          <p14:tracePt t="2902" x="4324350" y="1619250"/>
          <p14:tracePt t="2917" x="4311650" y="1612900"/>
          <p14:tracePt t="2934" x="4298950" y="1600200"/>
          <p14:tracePt t="2950" x="4292600" y="1593850"/>
          <p14:tracePt t="2967" x="4279900" y="1587500"/>
          <p14:tracePt t="2984" x="4267200" y="1574800"/>
          <p14:tracePt t="3000" x="4260850" y="1568450"/>
          <p14:tracePt t="3017" x="4254500" y="1555750"/>
          <p14:tracePt t="3034" x="4241800" y="1549400"/>
          <p14:tracePt t="3050" x="4235450" y="1536700"/>
          <p14:tracePt t="3067" x="4229100" y="1536700"/>
          <p14:tracePt t="3986" x="4229100" y="1530350"/>
          <p14:tracePt t="4012" x="4235450" y="1530350"/>
          <p14:tracePt t="4027" x="4241800" y="1524000"/>
          <p14:tracePt t="4206" x="4241800" y="1517650"/>
          <p14:tracePt t="4222" x="4229100" y="1511300"/>
          <p14:tracePt t="4231" x="4222750" y="1504950"/>
          <p14:tracePt t="4238" x="4216400" y="1504950"/>
          <p14:tracePt t="4254" x="4210050" y="1504950"/>
          <p14:tracePt t="4266" x="4203700" y="1498600"/>
          <p14:tracePt t="4283" x="4197350" y="1498600"/>
          <p14:tracePt t="4299" x="4191000" y="1492250"/>
          <p14:tracePt t="4316" x="4184650" y="1492250"/>
          <p14:tracePt t="4550" x="4178300" y="1492250"/>
          <p14:tracePt t="4569" x="4171950" y="1492250"/>
          <p14:tracePt t="4890" x="4165600" y="1492250"/>
          <p14:tracePt t="4896" x="4159250" y="1492250"/>
          <p14:tracePt t="4904" x="4152900" y="1492250"/>
          <p14:tracePt t="4919" x="4146550" y="1485900"/>
          <p14:tracePt t="4932" x="4140200" y="1485900"/>
          <p14:tracePt t="4950" x="4133850" y="1485900"/>
          <p14:tracePt t="4967" x="4133850" y="1479550"/>
          <p14:tracePt t="5052" x="4127500" y="1479550"/>
          <p14:tracePt t="5068" x="4121150" y="1473200"/>
          <p14:tracePt t="5084" x="4114800" y="1473200"/>
          <p14:tracePt t="5092" x="4108450" y="1473200"/>
          <p14:tracePt t="5100" x="4102100" y="1473200"/>
          <p14:tracePt t="5115" x="4095750" y="1473200"/>
          <p14:tracePt t="5132" x="4089400" y="1473200"/>
          <p14:tracePt t="5148" x="4076700" y="1473200"/>
          <p14:tracePt t="5165" x="4070350" y="1473200"/>
          <p14:tracePt t="5198" x="4064000" y="1473200"/>
          <p14:tracePt t="5554" x="4051300" y="1485900"/>
          <p14:tracePt t="5562" x="4038600" y="1485900"/>
          <p14:tracePt t="5568" x="4032250" y="1485900"/>
          <p14:tracePt t="5581" x="4025900" y="1492250"/>
          <p14:tracePt t="5598" x="4013200" y="1498600"/>
          <p14:tracePt t="5615" x="4006850" y="1498600"/>
          <p14:tracePt t="5632" x="3994150" y="1498600"/>
          <p14:tracePt t="5665" x="3994150" y="1504950"/>
          <p14:tracePt t="5702" x="3987800" y="1504950"/>
          <p14:tracePt t="5710" x="3981450" y="1504950"/>
          <p14:tracePt t="5718" x="3981450" y="1511300"/>
          <p14:tracePt t="5731" x="3975100" y="1511300"/>
          <p14:tracePt t="5748" x="3968750" y="1511300"/>
          <p14:tracePt t="5765" x="3962400" y="1517650"/>
          <p14:tracePt t="5781" x="3949700" y="1517650"/>
          <p14:tracePt t="5815" x="3937000" y="1517650"/>
          <p14:tracePt t="5831" x="3930650" y="1524000"/>
          <p14:tracePt t="5848" x="3924300" y="1524000"/>
          <p14:tracePt t="5865" x="3911600" y="1524000"/>
          <p14:tracePt t="5882" x="3898900" y="1530350"/>
          <p14:tracePt t="5898" x="3886200" y="1536700"/>
          <p14:tracePt t="5915" x="3879850" y="1536700"/>
          <p14:tracePt t="5932" x="3854450" y="1543050"/>
          <p14:tracePt t="5948" x="3816350" y="1549400"/>
          <p14:tracePt t="5964" x="3778250" y="1555750"/>
          <p14:tracePt t="5981" x="3740150" y="1562100"/>
          <p14:tracePt t="5998" x="3708400" y="1562100"/>
          <p14:tracePt t="6014" x="3676650" y="1568450"/>
          <p14:tracePt t="6031" x="3625850" y="1568450"/>
          <p14:tracePt t="6048" x="3587750" y="1568450"/>
          <p14:tracePt t="6065" x="3556000" y="1568450"/>
          <p14:tracePt t="6081" x="3530600" y="1568450"/>
          <p14:tracePt t="6098" x="3511550" y="1568450"/>
          <p14:tracePt t="6114" x="3505200" y="1568450"/>
          <p14:tracePt t="6131" x="3473450" y="1568450"/>
          <p14:tracePt t="6148" x="3441700" y="1574800"/>
          <p14:tracePt t="6164" x="3403600" y="1581150"/>
          <p14:tracePt t="6181" x="3365500" y="1581150"/>
          <p14:tracePt t="6198" x="3333750" y="1587500"/>
          <p14:tracePt t="6214" x="3289300" y="1587500"/>
          <p14:tracePt t="6231" x="3232150" y="1593850"/>
          <p14:tracePt t="6247" x="3168650" y="1593850"/>
          <p14:tracePt t="6264" x="3092450" y="1593850"/>
          <p14:tracePt t="6281" x="3022600" y="1593850"/>
          <p14:tracePt t="6298" x="2978150" y="1600200"/>
          <p14:tracePt t="6314" x="2889250" y="1612900"/>
          <p14:tracePt t="6331" x="2781300" y="1651000"/>
          <p14:tracePt t="6347" x="2679700" y="1708150"/>
          <p14:tracePt t="6364" x="2546350" y="1778000"/>
          <p14:tracePt t="6381" x="2387600" y="1873250"/>
          <p14:tracePt t="6397" x="2165350" y="1987550"/>
          <p14:tracePt t="6414" x="1809750" y="2190750"/>
          <p14:tracePt t="6431" x="1581150" y="2305050"/>
          <p14:tracePt t="6447" x="1403350" y="2406650"/>
          <p14:tracePt t="6464" x="1257300" y="2501900"/>
          <p14:tracePt t="6481" x="1130300" y="2571750"/>
          <p14:tracePt t="6497" x="1003300" y="2635250"/>
          <p14:tracePt t="6514" x="889000" y="2698750"/>
          <p14:tracePt t="6531" x="812800" y="2762250"/>
          <p14:tracePt t="6548" x="742950" y="2819400"/>
          <p14:tracePt t="6564" x="704850" y="2844800"/>
          <p14:tracePt t="6581" x="679450" y="2857500"/>
          <p14:tracePt t="6597" x="660400" y="2863850"/>
          <p14:tracePt t="6614" x="641350" y="2876550"/>
          <p14:tracePt t="6631" x="628650" y="2889250"/>
          <p14:tracePt t="6647" x="609600" y="2895600"/>
          <p14:tracePt t="6664" x="590550" y="2908300"/>
          <p14:tracePt t="6682" x="571500" y="2921000"/>
          <p14:tracePt t="6697" x="565150" y="2927350"/>
          <p14:tracePt t="6934" x="552450" y="2914650"/>
          <p14:tracePt t="6941" x="546100" y="2901950"/>
          <p14:tracePt t="6950" x="533400" y="2889250"/>
          <p14:tracePt t="6964" x="501650" y="2851150"/>
          <p14:tracePt t="6980" x="501650" y="2844800"/>
          <p14:tracePt t="6997" x="495300" y="2844800"/>
          <p14:tracePt t="7253" x="495300" y="2838450"/>
          <p14:tracePt t="7261" x="501650" y="2838450"/>
          <p14:tracePt t="7268" x="508000" y="2838450"/>
          <p14:tracePt t="7427" x="508000" y="2832100"/>
          <p14:tracePt t="7440" x="514350" y="2825750"/>
          <p14:tracePt t="7450" x="520700" y="2825750"/>
          <p14:tracePt t="7463" x="527050" y="2819400"/>
          <p14:tracePt t="7480" x="533400" y="2813050"/>
          <p14:tracePt t="7496" x="552450" y="2806700"/>
          <p14:tracePt t="7513" x="571500" y="2794000"/>
          <p14:tracePt t="7530" x="596900" y="2781300"/>
          <p14:tracePt t="7546" x="603250" y="2774950"/>
          <p14:tracePt t="7563" x="628650" y="2762250"/>
          <p14:tracePt t="7566" x="641350" y="2743200"/>
          <p14:tracePt t="7580" x="673100" y="2711450"/>
          <p14:tracePt t="7596" x="762000" y="2641600"/>
          <p14:tracePt t="7613" x="889000" y="2520950"/>
          <p14:tracePt t="7630" x="946150" y="2457450"/>
          <p14:tracePt t="7646" x="1003300" y="2387600"/>
          <p14:tracePt t="7663" x="1047750" y="2336800"/>
          <p14:tracePt t="7680" x="1085850" y="2286000"/>
          <p14:tracePt t="7696" x="1104900" y="2260600"/>
          <p14:tracePt t="7714" x="1130300" y="2203450"/>
          <p14:tracePt t="7730" x="1149350" y="2178050"/>
          <p14:tracePt t="7746" x="1155700" y="2165350"/>
          <p14:tracePt t="7763" x="1168400" y="2146300"/>
          <p14:tracePt t="7779" x="1174750" y="2127250"/>
          <p14:tracePt t="7796" x="1193800" y="2108200"/>
          <p14:tracePt t="7813" x="1212850" y="2070100"/>
          <p14:tracePt t="7829" x="1225550" y="2057400"/>
          <p14:tracePt t="7846" x="1231900" y="2044700"/>
          <p14:tracePt t="7863" x="1238250" y="2044700"/>
          <p14:tracePt t="7879" x="1238250" y="2038350"/>
          <p14:tracePt t="7896" x="1238250" y="2032000"/>
          <p14:tracePt t="7913" x="1238250" y="2012950"/>
          <p14:tracePt t="7929" x="1250950" y="1987550"/>
          <p14:tracePt t="7946" x="1263650" y="1949450"/>
          <p14:tracePt t="7962" x="1263650" y="1917700"/>
          <p14:tracePt t="7979" x="1263650" y="1879600"/>
          <p14:tracePt t="7996" x="1263650" y="1860550"/>
          <p14:tracePt t="8013" x="1257300" y="1835150"/>
          <p14:tracePt t="8029" x="1257300" y="1816100"/>
          <p14:tracePt t="8046" x="1257300" y="1803400"/>
          <p14:tracePt t="8063" x="1257300" y="1784350"/>
          <p14:tracePt t="8079" x="1257300" y="1771650"/>
          <p14:tracePt t="8096" x="1250950" y="1752600"/>
          <p14:tracePt t="8112" x="1244600" y="1739900"/>
          <p14:tracePt t="8130" x="1238250" y="1714500"/>
          <p14:tracePt t="8146" x="1225550" y="1695450"/>
          <p14:tracePt t="8162" x="1219200" y="1689100"/>
          <p14:tracePt t="8179" x="1219200" y="1676400"/>
          <p14:tracePt t="8196" x="1206500" y="1657350"/>
          <p14:tracePt t="8213" x="1200150" y="1638300"/>
          <p14:tracePt t="8229" x="1193800" y="1625600"/>
          <p14:tracePt t="8246" x="1193800" y="1612900"/>
          <p14:tracePt t="8262" x="1193800" y="1593850"/>
          <p14:tracePt t="8279" x="1193800" y="1587500"/>
          <p14:tracePt t="8297" x="1193800" y="1574800"/>
          <p14:tracePt t="8312" x="1193800" y="1562100"/>
          <p14:tracePt t="8329" x="1206500" y="1543050"/>
          <p14:tracePt t="8346" x="1212850" y="1536700"/>
          <p14:tracePt t="8362" x="1219200" y="1517650"/>
          <p14:tracePt t="8381" x="1231900" y="1498600"/>
          <p14:tracePt t="8396" x="1244600" y="1485900"/>
          <p14:tracePt t="8412" x="1250950" y="1479550"/>
          <p14:tracePt t="8429" x="1257300" y="1466850"/>
          <p14:tracePt t="8446" x="1270000" y="1454150"/>
          <p14:tracePt t="8462" x="1276350" y="1447800"/>
          <p14:tracePt t="8479" x="1289050" y="1435100"/>
          <p14:tracePt t="8496" x="1295400" y="1428750"/>
          <p14:tracePt t="8512" x="1308100" y="1416050"/>
          <p14:tracePt t="8529" x="1314450" y="1409700"/>
          <p14:tracePt t="8546" x="1320800" y="1409700"/>
          <p14:tracePt t="8579" x="1327150" y="1403350"/>
          <p14:tracePt t="8688" x="1333500" y="1403350"/>
          <p14:tracePt t="8695" x="1339850" y="1403350"/>
          <p14:tracePt t="8711" x="1352550" y="1403350"/>
          <p14:tracePt t="8718" x="1365250" y="1397000"/>
          <p14:tracePt t="8729" x="1377950" y="1397000"/>
          <p14:tracePt t="8745" x="1428750" y="1397000"/>
          <p14:tracePt t="8762" x="1473200" y="1390650"/>
          <p14:tracePt t="8779" x="1530350" y="1390650"/>
          <p14:tracePt t="8796" x="1644650" y="1384300"/>
          <p14:tracePt t="8812" x="1720850" y="1384300"/>
          <p14:tracePt t="8829" x="1797050" y="1384300"/>
          <p14:tracePt t="8845" x="1885950" y="1384300"/>
          <p14:tracePt t="8862" x="1949450" y="1384300"/>
          <p14:tracePt t="8879" x="2000250" y="1384300"/>
          <p14:tracePt t="8895" x="2032000" y="1384300"/>
          <p14:tracePt t="8912" x="2076450" y="1390650"/>
          <p14:tracePt t="8929" x="2082800" y="1397000"/>
          <p14:tracePt t="8945" x="2095500" y="1397000"/>
          <p14:tracePt t="8962" x="2101850" y="1397000"/>
          <p14:tracePt t="8998" x="2108200" y="1397000"/>
          <p14:tracePt t="9014" x="2114550" y="1397000"/>
          <p14:tracePt t="9030" x="2120900" y="1397000"/>
          <p14:tracePt t="10310" x="2139950" y="1403350"/>
          <p14:tracePt t="10315" x="2139950" y="1409700"/>
          <p14:tracePt t="10327" x="2159000" y="1422400"/>
          <p14:tracePt t="10344" x="2190750" y="1441450"/>
          <p14:tracePt t="10361" x="2247900" y="1479550"/>
          <p14:tracePt t="10377" x="2336800" y="1543050"/>
          <p14:tracePt t="10394" x="2406650" y="1600200"/>
          <p14:tracePt t="10411" x="2489200" y="1663700"/>
          <p14:tracePt t="10427" x="2559050" y="1720850"/>
          <p14:tracePt t="10444" x="2609850" y="1778000"/>
          <p14:tracePt t="10461" x="2641600" y="1822450"/>
          <p14:tracePt t="10477" x="2654300" y="1860550"/>
          <p14:tracePt t="10494" x="2654300" y="1879600"/>
          <p14:tracePt t="10511" x="2654300" y="1885950"/>
          <p14:tracePt t="10527" x="2654300" y="1898650"/>
          <p14:tracePt t="10561" x="2647950" y="1911350"/>
          <p14:tracePt t="10577" x="2641600" y="1917700"/>
          <p14:tracePt t="10594" x="2628900" y="1930400"/>
          <p14:tracePt t="10611" x="2622550" y="1936750"/>
          <p14:tracePt t="10627" x="2616200" y="1943100"/>
          <p14:tracePt t="10644" x="2616200" y="1949450"/>
          <p14:tracePt t="10660" x="2616200" y="1962150"/>
          <p14:tracePt t="10677" x="2628900" y="1968500"/>
          <p14:tracePt t="10694" x="2647950" y="1981200"/>
          <p14:tracePt t="10710" x="2679700" y="1987550"/>
          <p14:tracePt t="10727" x="2692400" y="1993900"/>
          <p14:tracePt t="10744" x="2698750" y="2000250"/>
          <p14:tracePt t="10760" x="2711450" y="2006600"/>
          <p14:tracePt t="10777" x="2717800" y="2012950"/>
          <p14:tracePt t="10848" x="2717800" y="2019300"/>
          <p14:tracePt t="10872" x="2717800" y="2025650"/>
          <p14:tracePt t="10878" x="2724150" y="2025650"/>
          <p14:tracePt t="10888" x="2730500" y="2032000"/>
          <p14:tracePt t="10894" x="2730500" y="2038350"/>
          <p14:tracePt t="10910" x="2749550" y="2044700"/>
          <p14:tracePt t="10927" x="2774950" y="2057400"/>
          <p14:tracePt t="10943" x="2819400" y="2076450"/>
          <p14:tracePt t="10960" x="2870200" y="2089150"/>
          <p14:tracePt t="10977" x="2927350" y="2101850"/>
          <p14:tracePt t="10993" x="2978150" y="2114550"/>
          <p14:tracePt t="11011" x="3009900" y="2120900"/>
          <p14:tracePt t="11026" x="3041650" y="2120900"/>
          <p14:tracePt t="11043" x="3073400" y="2120900"/>
          <p14:tracePt t="11059" x="3117850" y="2120900"/>
          <p14:tracePt t="11076" x="3200400" y="2120900"/>
          <p14:tracePt t="11093" x="3327400" y="2120900"/>
          <p14:tracePt t="11110" x="3454400" y="2120900"/>
          <p14:tracePt t="11126" x="3575050" y="2120900"/>
          <p14:tracePt t="11143" x="3702050" y="2120900"/>
          <p14:tracePt t="11159" x="3797300" y="2120900"/>
          <p14:tracePt t="11176" x="3835400" y="2120900"/>
          <p14:tracePt t="11193" x="3867150" y="2120900"/>
          <p14:tracePt t="11209" x="3905250" y="2120900"/>
          <p14:tracePt t="11226" x="3937000" y="2120900"/>
          <p14:tracePt t="11243" x="3943350" y="2120900"/>
          <p14:tracePt t="11260" x="3956050" y="2120900"/>
          <p14:tracePt t="11277" x="3962400" y="2120900"/>
          <p14:tracePt t="11326" x="3968750" y="2127250"/>
          <p14:tracePt t="11332" x="3975100" y="2133600"/>
          <p14:tracePt t="11343" x="3975100" y="2139950"/>
          <p14:tracePt t="11364" x="3981450" y="2146300"/>
          <p14:tracePt t="11506" x="3981450" y="2139950"/>
          <p14:tracePt t="11512" x="3975100" y="2133600"/>
          <p14:tracePt t="11526" x="3975100" y="2114550"/>
          <p14:tracePt t="11543" x="3930650" y="2038350"/>
          <p14:tracePt t="11560" x="3911600" y="1974850"/>
          <p14:tracePt t="11576" x="3898900" y="1917700"/>
          <p14:tracePt t="11593" x="3886200" y="1866900"/>
          <p14:tracePt t="11610" x="3886200" y="1828800"/>
          <p14:tracePt t="11627" x="3886200" y="1784350"/>
          <p14:tracePt t="11643" x="3892550" y="1746250"/>
          <p14:tracePt t="11660" x="3905250" y="1708150"/>
          <p14:tracePt t="11676" x="3917950" y="1676400"/>
          <p14:tracePt t="11693" x="3930650" y="1638300"/>
          <p14:tracePt t="11709" x="3949700" y="1600200"/>
          <p14:tracePt t="11726" x="3956050" y="1593850"/>
          <p14:tracePt t="11743" x="3962400" y="1581150"/>
          <p14:tracePt t="11759" x="3975100" y="1568450"/>
          <p14:tracePt t="11776" x="3981450" y="1555750"/>
          <p14:tracePt t="11793" x="3994150" y="1543050"/>
          <p14:tracePt t="11810" x="4006850" y="1530350"/>
          <p14:tracePt t="11826" x="4013200" y="1524000"/>
          <p14:tracePt t="11843" x="4025900" y="1511300"/>
          <p14:tracePt t="11859" x="4032250" y="1504950"/>
          <p14:tracePt t="11876" x="4038600" y="1498600"/>
          <p14:tracePt t="11893" x="4051300" y="1492250"/>
          <p14:tracePt t="11909" x="4057650" y="1492250"/>
          <p14:tracePt t="11926" x="4070350" y="1492250"/>
          <p14:tracePt t="11943" x="4114800" y="1492250"/>
          <p14:tracePt t="11960" x="4229100" y="1492250"/>
          <p14:tracePt t="11976" x="4324350" y="1492250"/>
          <p14:tracePt t="11992" x="4413250" y="1492250"/>
          <p14:tracePt t="12009" x="4495800" y="1492250"/>
          <p14:tracePt t="12026" x="4584700" y="1492250"/>
          <p14:tracePt t="12042" x="4705350" y="1492250"/>
          <p14:tracePt t="12059" x="4819650" y="1492250"/>
          <p14:tracePt t="12063" x="4864100" y="1492250"/>
          <p14:tracePt t="12076" x="4946650" y="1492250"/>
          <p14:tracePt t="12093" x="5035550" y="1492250"/>
          <p14:tracePt t="12109" x="5124450" y="1492250"/>
          <p14:tracePt t="12126" x="5168900" y="1492250"/>
          <p14:tracePt t="12142" x="5207000" y="1492250"/>
          <p14:tracePt t="12159" x="5213350" y="1492250"/>
          <p14:tracePt t="12176" x="5219700" y="1492250"/>
          <p14:tracePt t="12298" x="5213350" y="1498600"/>
          <p14:tracePt t="12304" x="5207000" y="1504950"/>
          <p14:tracePt t="12312" x="5200650" y="1511300"/>
          <p14:tracePt t="12325" x="5187950" y="1524000"/>
          <p14:tracePt t="12342" x="5143500" y="1574800"/>
          <p14:tracePt t="12359" x="5086350" y="1612900"/>
          <p14:tracePt t="12376" x="5010150" y="1657350"/>
          <p14:tracePt t="12392" x="4914900" y="1708150"/>
          <p14:tracePt t="12409" x="4806950" y="1746250"/>
          <p14:tracePt t="12426" x="4660900" y="1778000"/>
          <p14:tracePt t="12442" x="4521200" y="1809750"/>
          <p14:tracePt t="12460" x="4292600" y="1885950"/>
          <p14:tracePt t="12476" x="4121150" y="1943100"/>
          <p14:tracePt t="12492" x="3962400" y="1993900"/>
          <p14:tracePt t="12509" x="3835400" y="2032000"/>
          <p14:tracePt t="12525" x="3714750" y="2057400"/>
          <p14:tracePt t="12542" x="3575050" y="2076450"/>
          <p14:tracePt t="12559" x="3435350" y="2089150"/>
          <p14:tracePt t="12563" x="3365500" y="2095500"/>
          <p14:tracePt t="12575" x="3302000" y="2108200"/>
          <p14:tracePt t="12592" x="3181350" y="2120900"/>
          <p14:tracePt t="12609" x="3086100" y="2127250"/>
          <p14:tracePt t="12625" x="2952750" y="2139950"/>
          <p14:tracePt t="12642" x="2914650" y="2139950"/>
          <p14:tracePt t="12659" x="2889250" y="2127250"/>
          <p14:tracePt t="12675" x="2876550" y="2120900"/>
          <p14:tracePt t="12692" x="2863850" y="2120900"/>
          <p14:tracePt t="12709" x="2851150" y="2114550"/>
          <p14:tracePt t="12726" x="2844800" y="2108200"/>
          <p14:tracePt t="12742" x="2838450" y="2108200"/>
          <p14:tracePt t="12759" x="2838450" y="2101850"/>
          <p14:tracePt t="12775" x="2819400" y="2095500"/>
          <p14:tracePt t="12792" x="2813050" y="2089150"/>
          <p14:tracePt t="12809" x="2800350" y="2089150"/>
          <p14:tracePt t="12825" x="2800350" y="2082800"/>
          <p14:tracePt t="12842" x="2794000" y="2076450"/>
          <p14:tracePt t="12859" x="2787650" y="2076450"/>
          <p14:tracePt t="13450" x="2794000" y="2076450"/>
          <p14:tracePt t="13462" x="2794000" y="2070100"/>
          <p14:tracePt t="13470" x="2800350" y="2070100"/>
          <p14:tracePt t="13486" x="2806700" y="2070100"/>
          <p14:tracePt t="13502" x="2806700" y="2063750"/>
          <p14:tracePt t="13512" x="2813050" y="2063750"/>
          <p14:tracePt t="13630" x="2832100" y="2063750"/>
          <p14:tracePt t="13636" x="2857500" y="2063750"/>
          <p14:tracePt t="13642" x="2870200" y="2063750"/>
          <p14:tracePt t="13658" x="2914650" y="2063750"/>
          <p14:tracePt t="13675" x="2965450" y="2063750"/>
          <p14:tracePt t="13691" x="3054350" y="2063750"/>
          <p14:tracePt t="13708" x="3130550" y="2063750"/>
          <p14:tracePt t="13724" x="3181350" y="2076450"/>
          <p14:tracePt t="13741" x="3219450" y="2082800"/>
          <p14:tracePt t="13758" x="3257550" y="2089150"/>
          <p14:tracePt t="13774" x="3289300" y="2089150"/>
          <p14:tracePt t="13793" x="3340100" y="2089150"/>
          <p14:tracePt t="13808" x="3365500" y="2089150"/>
          <p14:tracePt t="13824" x="3397250" y="2089150"/>
          <p14:tracePt t="13841" x="3429000" y="2089150"/>
          <p14:tracePt t="13858" x="3460750" y="2082800"/>
          <p14:tracePt t="13874" x="3498850" y="2076450"/>
          <p14:tracePt t="13891" x="3530600" y="2070100"/>
          <p14:tracePt t="13908" x="3562350" y="2063750"/>
          <p14:tracePt t="13924" x="3594100" y="2057400"/>
          <p14:tracePt t="13941" x="3606800" y="2057400"/>
          <p14:tracePt t="13957" x="3619500" y="2057400"/>
          <p14:tracePt t="13974" x="3638550" y="2057400"/>
          <p14:tracePt t="13991" x="3670300" y="2057400"/>
          <p14:tracePt t="14007" x="3695700" y="2057400"/>
          <p14:tracePt t="14024" x="3727450" y="2057400"/>
          <p14:tracePt t="14041" x="3778250" y="2057400"/>
          <p14:tracePt t="14058" x="3848100" y="2057400"/>
          <p14:tracePt t="14074" x="3905250" y="2057400"/>
          <p14:tracePt t="14091" x="3962400" y="2057400"/>
          <p14:tracePt t="14107" x="4013200" y="2057400"/>
          <p14:tracePt t="14124" x="4070350" y="2057400"/>
          <p14:tracePt t="14141" x="4121150" y="2051050"/>
          <p14:tracePt t="14158" x="4171950" y="2038350"/>
          <p14:tracePt t="14174" x="4216400" y="2025650"/>
          <p14:tracePt t="14191" x="4267200" y="2012950"/>
          <p14:tracePt t="14207" x="4343400" y="1993900"/>
          <p14:tracePt t="14224" x="4387850" y="1981200"/>
          <p14:tracePt t="14240" x="4445000" y="1974850"/>
          <p14:tracePt t="14257" x="4502150" y="1974850"/>
          <p14:tracePt t="14273" x="4540250" y="1974850"/>
          <p14:tracePt t="14290" x="4578350" y="1974850"/>
          <p14:tracePt t="14307" x="4591050" y="1974850"/>
          <p14:tracePt t="14323" x="4603750" y="1974850"/>
          <p14:tracePt t="14340" x="4616450" y="1974850"/>
          <p14:tracePt t="14357" x="4622800" y="1974850"/>
          <p14:tracePt t="14373" x="4635500" y="1981200"/>
          <p14:tracePt t="14391" x="4641850" y="1981200"/>
          <p14:tracePt t="14407" x="4660900" y="1981200"/>
          <p14:tracePt t="14424" x="4673600" y="1981200"/>
          <p14:tracePt t="14440" x="4692650" y="1981200"/>
          <p14:tracePt t="14458" x="4699000" y="1981200"/>
          <p14:tracePt t="14552" x="4699000" y="1987550"/>
          <p14:tracePt t="14568" x="4692650" y="1993900"/>
          <p14:tracePt t="14575" x="4673600" y="2000250"/>
          <p14:tracePt t="14590" x="4648200" y="2012950"/>
          <p14:tracePt t="14607" x="4603750" y="2019300"/>
          <p14:tracePt t="14623" x="4552950" y="2038350"/>
          <p14:tracePt t="14640" x="4495800" y="2057400"/>
          <p14:tracePt t="14657" x="4406900" y="2070100"/>
          <p14:tracePt t="14674" x="4305300" y="2082800"/>
          <p14:tracePt t="14690" x="4210050" y="2101850"/>
          <p14:tracePt t="14707" x="4095750" y="2114550"/>
          <p14:tracePt t="14724" x="3975100" y="2139950"/>
          <p14:tracePt t="14740" x="3917950" y="2152650"/>
          <p14:tracePt t="14757" x="3867150" y="2159000"/>
          <p14:tracePt t="14773" x="3829050" y="2159000"/>
          <p14:tracePt t="14790" x="3778250" y="2159000"/>
          <p14:tracePt t="14807" x="3727450" y="2165350"/>
          <p14:tracePt t="14823" x="3683000" y="2165350"/>
          <p14:tracePt t="14840" x="3613150" y="2165350"/>
          <p14:tracePt t="14857" x="3575050" y="2165350"/>
          <p14:tracePt t="14873" x="3562350" y="2165350"/>
          <p14:tracePt t="14889" x="3556000" y="2165350"/>
          <p14:tracePt t="15211" x="3562350" y="2165350"/>
          <p14:tracePt t="15218" x="3568700" y="2171700"/>
          <p14:tracePt t="15224" x="3568700" y="2178050"/>
          <p14:tracePt t="15240" x="3581400" y="2184400"/>
          <p14:tracePt t="15256" x="3587750" y="2197100"/>
          <p14:tracePt t="15273" x="3600450" y="2203450"/>
          <p14:tracePt t="15290" x="3600450" y="2209800"/>
          <p14:tracePt t="15306" x="3613150" y="2209800"/>
          <p14:tracePt t="15342" x="3613150" y="2216150"/>
          <p14:tracePt t="15460" x="3632200" y="2216150"/>
          <p14:tracePt t="15468" x="3638550" y="2216150"/>
          <p14:tracePt t="15476" x="3663950" y="2222500"/>
          <p14:tracePt t="15489" x="3695700" y="2222500"/>
          <p14:tracePt t="15506" x="3867150" y="2228850"/>
          <p14:tracePt t="15523" x="4032250" y="2241550"/>
          <p14:tracePt t="15539" x="4222750" y="2254250"/>
          <p14:tracePt t="15556" x="4387850" y="2254250"/>
          <p14:tracePt t="15573" x="4527550" y="2254250"/>
          <p14:tracePt t="15589" x="4629150" y="2241550"/>
          <p14:tracePt t="15606" x="4673600" y="2228850"/>
          <p14:tracePt t="15623" x="4718050" y="2216150"/>
          <p14:tracePt t="15639" x="4768850" y="2197100"/>
          <p14:tracePt t="15656" x="4781550" y="2190750"/>
          <p14:tracePt t="15673" x="4787900" y="2178050"/>
          <p14:tracePt t="15689" x="4794250" y="2171700"/>
          <p14:tracePt t="15706" x="4806950" y="2159000"/>
          <p14:tracePt t="15723" x="4813300" y="2152650"/>
          <p14:tracePt t="15739" x="4819650" y="2146300"/>
          <p14:tracePt t="15756" x="4826000" y="2139950"/>
          <p14:tracePt t="15820" x="4826000" y="2133600"/>
          <p14:tracePt t="15836" x="4819650" y="2133600"/>
          <p14:tracePt t="15844" x="4806950" y="2133600"/>
          <p14:tracePt t="15856" x="4781550" y="2133600"/>
          <p14:tracePt t="15872" x="4724400" y="2133600"/>
          <p14:tracePt t="15889" x="4622800" y="2133600"/>
          <p14:tracePt t="15906" x="4495800" y="2133600"/>
          <p14:tracePt t="15923" x="4356100" y="2133600"/>
          <p14:tracePt t="15939" x="4203700" y="2146300"/>
          <p14:tracePt t="15956" x="4064000" y="2152650"/>
          <p14:tracePt t="15972" x="3937000" y="2152650"/>
          <p14:tracePt t="15989" x="3822700" y="2152650"/>
          <p14:tracePt t="16006" x="3689350" y="2133600"/>
          <p14:tracePt t="16022" x="3581400" y="2120900"/>
          <p14:tracePt t="16039" x="3448050" y="2095500"/>
          <p14:tracePt t="16056" x="3359150" y="2089150"/>
          <p14:tracePt t="16072" x="3302000" y="2082800"/>
          <p14:tracePt t="16089" x="3257550" y="2076450"/>
          <p14:tracePt t="16106" x="3213100" y="2070100"/>
          <p14:tracePt t="16122" x="3181350" y="2063750"/>
          <p14:tracePt t="16140" x="3124200" y="2063750"/>
          <p14:tracePt t="16156" x="3086100" y="2063750"/>
          <p14:tracePt t="16173" x="3054350" y="2063750"/>
          <p14:tracePt t="16189" x="3016250" y="2063750"/>
          <p14:tracePt t="16205" x="2990850" y="2063750"/>
          <p14:tracePt t="16222" x="2965450" y="2063750"/>
          <p14:tracePt t="16239" x="2940050" y="2063750"/>
          <p14:tracePt t="16255" x="2908300" y="2063750"/>
          <p14:tracePt t="16272" x="2895600" y="2057400"/>
          <p14:tracePt t="16289" x="2870200" y="2051050"/>
          <p14:tracePt t="16306" x="2844800" y="2038350"/>
          <p14:tracePt t="16323" x="2825750" y="2032000"/>
          <p14:tracePt t="16339" x="2819400" y="2032000"/>
          <p14:tracePt t="16355" x="2806700" y="2025650"/>
          <p14:tracePt t="16372" x="2800350" y="2025650"/>
          <p14:tracePt t="16389" x="2794000" y="2019300"/>
          <p14:tracePt t="16454" x="2794000" y="2012950"/>
          <p14:tracePt t="16472" x="2787650" y="2012950"/>
          <p14:tracePt t="16478" x="2781300" y="2012950"/>
          <p14:tracePt t="16489" x="2774950" y="2006600"/>
          <p14:tracePt t="16505" x="2768600" y="2000250"/>
          <p14:tracePt t="16522" x="2755900" y="1981200"/>
          <p14:tracePt t="16539" x="2749550" y="1974850"/>
          <p14:tracePt t="16556" x="2743200" y="1962150"/>
          <p14:tracePt t="16602" x="2743200" y="1955800"/>
          <p14:tracePt t="16610" x="2743200" y="1949450"/>
          <p14:tracePt t="16622" x="2743200" y="1943100"/>
          <p14:tracePt t="16638" x="2755900" y="1930400"/>
          <p14:tracePt t="16655" x="2762250" y="1917700"/>
          <p14:tracePt t="16672" x="2768600" y="1911350"/>
          <p14:tracePt t="16689" x="2787650" y="1898650"/>
          <p14:tracePt t="16705" x="2794000" y="1885950"/>
          <p14:tracePt t="16722" x="2800350" y="1879600"/>
          <p14:tracePt t="16739" x="2800350" y="1873250"/>
          <p14:tracePt t="16755" x="2813050" y="1866900"/>
          <p14:tracePt t="16772" x="2819400" y="1860550"/>
          <p14:tracePt t="16788" x="2825750" y="1847850"/>
          <p14:tracePt t="16805" x="2832100" y="1847850"/>
          <p14:tracePt t="16856" x="2838450" y="1841500"/>
          <p14:tracePt t="16862" x="2844800" y="1841500"/>
          <p14:tracePt t="16872" x="2844800" y="1835150"/>
          <p14:tracePt t="16965" x="2838450" y="1841500"/>
          <p14:tracePt t="16971" x="2825750" y="1847850"/>
          <p14:tracePt t="16988" x="2781300" y="1866900"/>
          <p14:tracePt t="17005" x="2743200" y="1873250"/>
          <p14:tracePt t="17022" x="2705100" y="1885950"/>
          <p14:tracePt t="17038" x="2654300" y="1898650"/>
          <p14:tracePt t="17055" x="2622550" y="1905000"/>
          <p14:tracePt t="17072" x="2603500" y="1911350"/>
          <p14:tracePt t="17130" x="2597150" y="1911350"/>
          <p14:tracePt t="17137" x="2597150" y="1905000"/>
          <p14:tracePt t="17144" x="2590800" y="1905000"/>
          <p14:tracePt t="17155" x="2590800" y="1898650"/>
          <p14:tracePt t="17172" x="2590800" y="1892300"/>
          <p14:tracePt t="17188" x="2590800" y="1879600"/>
          <p14:tracePt t="17205" x="2590800" y="1873250"/>
          <p14:tracePt t="17222" x="2603500" y="1860550"/>
          <p14:tracePt t="17238" x="2609850" y="1847850"/>
          <p14:tracePt t="17255" x="2616200" y="1847850"/>
          <p14:tracePt t="17271" x="2628900" y="1841500"/>
          <p14:tracePt t="17288" x="2635250" y="1835150"/>
          <p14:tracePt t="17324" x="2647950" y="1847850"/>
          <p14:tracePt t="17338" x="2660650" y="1860550"/>
          <p14:tracePt t="17355" x="2692400" y="1892300"/>
          <p14:tracePt t="17371" x="2711450" y="1917700"/>
          <p14:tracePt t="17389" x="2730500" y="1955800"/>
          <p14:tracePt t="17404" x="2743200" y="1987550"/>
          <p14:tracePt t="17421" x="2755900" y="2025650"/>
          <p14:tracePt t="17438" x="2762250" y="2038350"/>
          <p14:tracePt t="17454" x="2762250" y="2051050"/>
          <p14:tracePt t="17685" x="2768600" y="2051050"/>
          <p14:tracePt t="17692" x="2774950" y="2044700"/>
          <p14:tracePt t="17706" x="2781300" y="2044700"/>
          <p14:tracePt t="17722" x="2794000" y="2032000"/>
          <p14:tracePt t="17738" x="2819400" y="2019300"/>
          <p14:tracePt t="17754" x="2838450" y="2012950"/>
          <p14:tracePt t="17771" x="2863850" y="2000250"/>
          <p14:tracePt t="17787" x="2876550" y="1987550"/>
          <p14:tracePt t="17804" x="2889250" y="1987550"/>
          <p14:tracePt t="17821" x="2895600" y="1981200"/>
          <p14:tracePt t="17837" x="2901950" y="1981200"/>
          <p14:tracePt t="17854" x="2914650" y="1974850"/>
          <p14:tracePt t="17871" x="2921000" y="1974850"/>
          <p14:tracePt t="17887" x="2933700" y="1968500"/>
          <p14:tracePt t="17904" x="2946400" y="1968500"/>
          <p14:tracePt t="17921" x="2959100" y="1968500"/>
          <p14:tracePt t="17937" x="2978150" y="1968500"/>
          <p14:tracePt t="17954" x="2997200" y="1968500"/>
          <p14:tracePt t="17971" x="3016250" y="1968500"/>
          <p14:tracePt t="17987" x="3035300" y="1955800"/>
          <p14:tracePt t="18004" x="3054350" y="1949450"/>
          <p14:tracePt t="18021" x="3086100" y="1949450"/>
          <p14:tracePt t="18037" x="3143250" y="1949450"/>
          <p14:tracePt t="18054" x="3251200" y="1949450"/>
          <p14:tracePt t="18071" x="3409950" y="1955800"/>
          <p14:tracePt t="18075" x="3505200" y="1962150"/>
          <p14:tracePt t="18087" x="3619500" y="1962150"/>
          <p14:tracePt t="18104" x="3879850" y="1962150"/>
          <p14:tracePt t="18121" x="4171950" y="1981200"/>
          <p14:tracePt t="18138" x="4514850" y="2019300"/>
          <p14:tracePt t="18154" x="4629150" y="2038350"/>
          <p14:tracePt t="18170" x="4648200" y="2038350"/>
          <p14:tracePt t="18187" x="4679950" y="2038350"/>
          <p14:tracePt t="18537" x="4679950" y="2032000"/>
          <p14:tracePt t="18563" x="4679950" y="2025650"/>
          <p14:tracePt t="18568" x="4679950" y="2019300"/>
          <p14:tracePt t="18577" x="4686300" y="2012950"/>
          <p14:tracePt t="18587" x="4692650" y="2006600"/>
          <p14:tracePt t="18603" x="4699000" y="1993900"/>
          <p14:tracePt t="18620" x="4699000" y="1981200"/>
          <p14:tracePt t="18639" x="4699000" y="1968500"/>
          <p14:tracePt t="18654" x="4705350" y="1962150"/>
          <p14:tracePt t="18670" x="4711700" y="1949450"/>
          <p14:tracePt t="18687" x="4711700" y="1943100"/>
          <p14:tracePt t="18703" x="4711700" y="1930400"/>
          <p14:tracePt t="18720" x="4711700" y="1924050"/>
          <p14:tracePt t="18737" x="4711700" y="1917700"/>
          <p14:tracePt t="18834" x="4699000" y="1917700"/>
          <p14:tracePt t="18842" x="4679950" y="1930400"/>
          <p14:tracePt t="18853" x="4673600" y="1936750"/>
          <p14:tracePt t="18870" x="4635500" y="1949450"/>
          <p14:tracePt t="18887" x="4610100" y="1955800"/>
          <p14:tracePt t="18904" x="4565650" y="1974850"/>
          <p14:tracePt t="18920" x="4540250" y="1974850"/>
          <p14:tracePt t="18953" x="4533900" y="1974850"/>
          <p14:tracePt t="18984" x="4527550" y="1974850"/>
          <p14:tracePt t="18992" x="4521200" y="1974850"/>
          <p14:tracePt t="19006" x="4514850" y="1968500"/>
          <p14:tracePt t="19020" x="4514850" y="1962150"/>
          <p14:tracePt t="19036" x="4514850" y="1955800"/>
          <p14:tracePt t="19054" x="4514850" y="1943100"/>
          <p14:tracePt t="19070" x="4521200" y="1936750"/>
          <p14:tracePt t="19072" x="4527550" y="1930400"/>
          <p14:tracePt t="19086" x="4533900" y="1924050"/>
          <p14:tracePt t="19103" x="4546600" y="1911350"/>
          <p14:tracePt t="19120" x="4552950" y="1911350"/>
          <p14:tracePt t="19136" x="4559300" y="1911350"/>
          <p14:tracePt t="19188" x="4565650" y="1911350"/>
          <p14:tracePt t="19194" x="4565650" y="1930400"/>
          <p14:tracePt t="19203" x="4565650" y="1943100"/>
          <p14:tracePt t="19220" x="4565650" y="1968500"/>
          <p14:tracePt t="19236" x="4540250" y="1987550"/>
          <p14:tracePt t="19253" x="4514850" y="2006600"/>
          <p14:tracePt t="19270" x="4470400" y="2032000"/>
          <p14:tracePt t="19286" x="4400550" y="2044700"/>
          <p14:tracePt t="19304" x="4273550" y="2070100"/>
          <p14:tracePt t="19320" x="4171950" y="2070100"/>
          <p14:tracePt t="19336" x="4051300" y="2070100"/>
          <p14:tracePt t="19353" x="3917950" y="2070100"/>
          <p14:tracePt t="19369" x="3765550" y="2070100"/>
          <p14:tracePt t="19386" x="3632200" y="2070100"/>
          <p14:tracePt t="19403" x="3492500" y="2070100"/>
          <p14:tracePt t="19419" x="3365500" y="2063750"/>
          <p14:tracePt t="19436" x="3238500" y="2063750"/>
          <p14:tracePt t="19453" x="3111500" y="2063750"/>
          <p14:tracePt t="19469" x="2946400" y="2076450"/>
          <p14:tracePt t="19486" x="2857500" y="2076450"/>
          <p14:tracePt t="19503" x="2800350" y="2082800"/>
          <p14:tracePt t="19519" x="2762250" y="2082800"/>
          <p14:tracePt t="19536" x="2730500" y="2082800"/>
          <p14:tracePt t="19553" x="2717800" y="2076450"/>
          <p14:tracePt t="19569" x="2711450" y="2070100"/>
          <p14:tracePt t="19586" x="2698750" y="2063750"/>
          <p14:tracePt t="19603" x="2692400" y="2051050"/>
          <p14:tracePt t="19619" x="2679700" y="2051050"/>
          <p14:tracePt t="19638" x="2679700" y="2038350"/>
          <p14:tracePt t="19652" x="2673350" y="2038350"/>
          <p14:tracePt t="19743" x="2673350" y="2032000"/>
          <p14:tracePt t="19750" x="2673350" y="2019300"/>
          <p14:tracePt t="19766" x="2679700" y="2000250"/>
          <p14:tracePt t="19774" x="2686050" y="1993900"/>
          <p14:tracePt t="19786" x="2698750" y="1974850"/>
          <p14:tracePt t="19803" x="2724150" y="1943100"/>
          <p14:tracePt t="19819" x="2755900" y="1905000"/>
          <p14:tracePt t="19836" x="2819400" y="1860550"/>
          <p14:tracePt t="19852" x="2857500" y="1841500"/>
          <p14:tracePt t="19869" x="2882900" y="1822450"/>
          <p14:tracePt t="19885" x="2914650" y="1803400"/>
          <p14:tracePt t="19902" x="2927350" y="1797050"/>
          <p14:tracePt t="19919" x="2933700" y="1784350"/>
          <p14:tracePt t="19936" x="2946400" y="1778000"/>
          <p14:tracePt t="19952" x="2952750" y="1771650"/>
          <p14:tracePt t="20190" x="2946400" y="1778000"/>
          <p14:tracePt t="20200" x="2933700" y="1790700"/>
          <p14:tracePt t="20204" x="2914650" y="1809750"/>
          <p14:tracePt t="20218" x="2895600" y="1828800"/>
          <p14:tracePt t="20236" x="2838450" y="1885950"/>
          <p14:tracePt t="20252" x="2794000" y="1924050"/>
          <p14:tracePt t="20269" x="2749550" y="1962150"/>
          <p14:tracePt t="20285" x="2711450" y="1993900"/>
          <p14:tracePt t="20302" x="2698750" y="2000250"/>
          <p14:tracePt t="20319" x="2686050" y="2012950"/>
          <p14:tracePt t="20433" x="2686050" y="2006600"/>
          <p14:tracePt t="20451" x="2686050" y="2000250"/>
          <p14:tracePt t="20456" x="2679700" y="1993900"/>
          <p14:tracePt t="20468" x="2679700" y="1987550"/>
          <p14:tracePt t="20485" x="2679700" y="1974850"/>
          <p14:tracePt t="20502" x="2679700" y="1955800"/>
          <p14:tracePt t="20519" x="2686050" y="1924050"/>
          <p14:tracePt t="20535" x="2698750" y="1885950"/>
          <p14:tracePt t="20552" x="2705100" y="1854200"/>
          <p14:tracePt t="20568" x="2717800" y="1828800"/>
          <p14:tracePt t="20572" x="2730500" y="1822450"/>
          <p14:tracePt t="20589" x="2736850" y="1816100"/>
          <p14:tracePt t="20602" x="2743200" y="1816100"/>
          <p14:tracePt t="20621" x="2749550" y="1816100"/>
          <p14:tracePt t="20636" x="2781300" y="1860550"/>
          <p14:tracePt t="20652" x="2844800" y="1936750"/>
          <p14:tracePt t="20668" x="2914650" y="2000250"/>
          <p14:tracePt t="20685" x="2959100" y="2038350"/>
          <p14:tracePt t="20702" x="2997200" y="2070100"/>
          <p14:tracePt t="20718" x="3003550" y="2089150"/>
          <p14:tracePt t="20735" x="3009900" y="2089150"/>
          <p14:tracePt t="20752" x="3009900" y="2095500"/>
          <p14:tracePt t="20827" x="3003550" y="2082800"/>
          <p14:tracePt t="20832" x="3003550" y="2076450"/>
          <p14:tracePt t="20849" x="3003550" y="2063750"/>
          <p14:tracePt t="20855" x="3003550" y="2057400"/>
          <p14:tracePt t="20868" x="3009900" y="2051050"/>
          <p14:tracePt t="20885" x="3035300" y="2032000"/>
          <p14:tracePt t="20901" x="3079750" y="2006600"/>
          <p14:tracePt t="20918" x="3098800" y="1993900"/>
          <p14:tracePt t="20935" x="3130550" y="1987550"/>
          <p14:tracePt t="20951" x="3162300" y="1987550"/>
          <p14:tracePt t="20968" x="3213100" y="2000250"/>
          <p14:tracePt t="20985" x="3282950" y="2019300"/>
          <p14:tracePt t="21001" x="3384550" y="2057400"/>
          <p14:tracePt t="21018" x="3517900" y="2101850"/>
          <p14:tracePt t="21035" x="3663950" y="2146300"/>
          <p14:tracePt t="21051" x="3733800" y="2159000"/>
          <p14:tracePt t="21068" x="3778250" y="2171700"/>
          <p14:tracePt t="21085" x="3810000" y="2184400"/>
          <p14:tracePt t="21101" x="3854450" y="2197100"/>
          <p14:tracePt t="21118" x="3892550" y="2209800"/>
          <p14:tracePt t="21135" x="3930650" y="2222500"/>
          <p14:tracePt t="21153" x="3981450" y="2235200"/>
          <p14:tracePt t="21168" x="4019550" y="2247900"/>
          <p14:tracePt t="21185" x="4064000" y="2254250"/>
          <p14:tracePt t="21201" x="4108450" y="2260600"/>
          <p14:tracePt t="21218" x="4140200" y="2260600"/>
          <p14:tracePt t="21235" x="4171950" y="2260600"/>
          <p14:tracePt t="21252" x="4203700" y="2266950"/>
          <p14:tracePt t="21268" x="4216400" y="2266950"/>
          <p14:tracePt t="21284" x="4222750" y="2266950"/>
          <p14:tracePt t="21301" x="4235450" y="2266950"/>
          <p14:tracePt t="21318" x="4248150" y="2254250"/>
          <p14:tracePt t="21334" x="4254500" y="2254250"/>
          <p14:tracePt t="21411" x="4260850" y="2254250"/>
          <p14:tracePt t="21418" x="4267200" y="2254250"/>
          <p14:tracePt t="21434" x="4292600" y="2254250"/>
          <p14:tracePt t="21451" x="4311650" y="2254250"/>
          <p14:tracePt t="21468" x="4343400" y="2254250"/>
          <p14:tracePt t="21484" x="4368800" y="2254250"/>
          <p14:tracePt t="21501" x="4394200" y="2247900"/>
          <p14:tracePt t="21517" x="4413250" y="2241550"/>
          <p14:tracePt t="21534" x="4419600" y="2228850"/>
          <p14:tracePt t="21551" x="4432300" y="2222500"/>
          <p14:tracePt t="21567" x="4457700" y="2209800"/>
          <p14:tracePt t="21584" x="4476750" y="2197100"/>
          <p14:tracePt t="21601" x="4489450" y="2190750"/>
          <p14:tracePt t="21617" x="4508500" y="2178050"/>
          <p14:tracePt t="21634" x="4521200" y="2165350"/>
          <p14:tracePt t="21651" x="4546600" y="2159000"/>
          <p14:tracePt t="21667" x="4565650" y="2146300"/>
          <p14:tracePt t="21684" x="4584700" y="2133600"/>
          <p14:tracePt t="21701" x="4591050" y="2120900"/>
          <p14:tracePt t="21717" x="4603750" y="2114550"/>
          <p14:tracePt t="21734" x="4610100" y="2108200"/>
          <p14:tracePt t="21751" x="4629150" y="2095500"/>
          <p14:tracePt t="21767" x="4635500" y="2089150"/>
          <p14:tracePt t="21784" x="4641850" y="2076450"/>
          <p14:tracePt t="21801" x="4654550" y="2070100"/>
          <p14:tracePt t="21818" x="4667250" y="2057400"/>
          <p14:tracePt t="21834" x="4673600" y="2044700"/>
          <p14:tracePt t="21851" x="4692650" y="2038350"/>
          <p14:tracePt t="21867" x="4699000" y="2032000"/>
          <p14:tracePt t="21884" x="4705350" y="2025650"/>
          <p14:tracePt t="21901" x="4711700" y="2025650"/>
          <p14:tracePt t="21917" x="4724400" y="2019300"/>
          <p14:tracePt t="21934" x="4730750" y="2019300"/>
          <p14:tracePt t="21951" x="4737100" y="2019300"/>
          <p14:tracePt t="21967" x="4743450" y="2019300"/>
          <p14:tracePt t="21984" x="4749800" y="2019300"/>
          <p14:tracePt t="22000" x="4756150" y="2019300"/>
          <p14:tracePt t="22017" x="4762500" y="2019300"/>
          <p14:tracePt t="22034" x="4775200" y="2019300"/>
          <p14:tracePt t="22050" x="4794250" y="2006600"/>
          <p14:tracePt t="22067" x="4819650" y="1993900"/>
          <p14:tracePt t="22084" x="4838700" y="1981200"/>
          <p14:tracePt t="22100" x="4851400" y="1974850"/>
          <p14:tracePt t="22117" x="4864100" y="1962150"/>
          <p14:tracePt t="22134" x="4870450" y="1962150"/>
          <p14:tracePt t="22152" x="4876800" y="1955800"/>
          <p14:tracePt t="22194" x="4876800" y="1949450"/>
          <p14:tracePt t="22202" x="4883150" y="1943100"/>
          <p14:tracePt t="22218" x="4895850" y="1930400"/>
          <p14:tracePt t="22234" x="4902200" y="1924050"/>
          <p14:tracePt t="22250" x="4908550" y="1917700"/>
          <p14:tracePt t="22267" x="4908550" y="1905000"/>
          <p14:tracePt t="22284" x="4908550" y="1898650"/>
          <p14:tracePt t="22382" x="4914900" y="1898650"/>
          <p14:tracePt t="22410" x="4921250" y="1898650"/>
          <p14:tracePt t="22417" x="4927600" y="1898650"/>
          <p14:tracePt t="22438" x="4933950" y="1905000"/>
          <p14:tracePt t="22460" x="4940300" y="1911350"/>
          <p14:tracePt t="22508" x="4940300" y="1917700"/>
          <p14:tracePt t="22514" x="4940300" y="1924050"/>
          <p14:tracePt t="22531" x="4940300" y="1930400"/>
          <p14:tracePt t="22538" x="4940300" y="1936750"/>
          <p14:tracePt t="22550" x="4940300" y="1943100"/>
          <p14:tracePt t="22586" x="4940300" y="1949450"/>
          <p14:tracePt t="22632" x="4940300" y="1955800"/>
          <p14:tracePt t="22656" x="4940300" y="1962150"/>
          <p14:tracePt t="22665" x="4940300" y="1968500"/>
          <p14:tracePt t="22672" x="4946650" y="1968500"/>
          <p14:tracePt t="22688" x="4953000" y="1968500"/>
          <p14:tracePt t="22726" x="4959350" y="1968500"/>
          <p14:tracePt t="22758" x="4959350" y="1974850"/>
          <p14:tracePt t="22782" x="4965700" y="1974850"/>
          <p14:tracePt t="22923" x="4972050" y="1974850"/>
          <p14:tracePt t="23220" x="4978400" y="1974850"/>
          <p14:tracePt t="23236" x="4984750" y="1974850"/>
          <p14:tracePt t="23252" x="4991100" y="1968500"/>
          <p14:tracePt t="23393" x="4997450" y="1962150"/>
          <p14:tracePt t="23403" x="5003800" y="1962150"/>
          <p14:tracePt t="23410" x="5010150" y="1962150"/>
          <p14:tracePt t="23424" x="5016500" y="1955800"/>
          <p14:tracePt t="23436" x="5022850" y="1949450"/>
          <p14:tracePt t="23449" x="5022850" y="1943100"/>
          <p14:tracePt t="23768" x="5016500" y="1943100"/>
          <p14:tracePt t="23778" x="5010150" y="1949450"/>
          <p14:tracePt t="23784" x="4991100" y="1955800"/>
          <p14:tracePt t="23800" x="4953000" y="1962150"/>
          <p14:tracePt t="23816" x="4889500" y="1962150"/>
          <p14:tracePt t="23832" x="4781550" y="1962150"/>
          <p14:tracePt t="23849" x="4686300" y="1962150"/>
          <p14:tracePt t="23866" x="4610100" y="1962150"/>
          <p14:tracePt t="23882" x="4572000" y="1962150"/>
          <p14:tracePt t="23899" x="4546600" y="1962150"/>
          <p14:tracePt t="23915" x="4540250" y="1962150"/>
          <p14:tracePt t="23972" x="4540250" y="1955800"/>
          <p14:tracePt t="23982" x="4533900" y="1949450"/>
          <p14:tracePt t="23988" x="4527550" y="1943100"/>
          <p14:tracePt t="23999" x="4527550" y="1936750"/>
          <p14:tracePt t="24015" x="4527550" y="1924050"/>
          <p14:tracePt t="24032" x="4521200" y="1917700"/>
          <p14:tracePt t="24049" x="4514850" y="1905000"/>
          <p14:tracePt t="24066" x="4514850" y="1892300"/>
          <p14:tracePt t="24082" x="4508500" y="1885950"/>
          <p14:tracePt t="24138" x="4489450" y="1885950"/>
          <p14:tracePt t="24145" x="4470400" y="1885950"/>
          <p14:tracePt t="24154" x="4457700" y="1892300"/>
          <p14:tracePt t="24165" x="4438650" y="1911350"/>
          <p14:tracePt t="24182" x="4400550" y="1949450"/>
          <p14:tracePt t="24199" x="4387850" y="1981200"/>
          <p14:tracePt t="24215" x="4387850" y="2019300"/>
          <p14:tracePt t="24232" x="4387850" y="2044700"/>
          <p14:tracePt t="24249" x="4387850" y="2070100"/>
          <p14:tracePt t="24265" x="4387850" y="2095500"/>
          <p14:tracePt t="24282" x="4394200" y="2120900"/>
          <p14:tracePt t="24299" x="4394200" y="2133600"/>
          <p14:tracePt t="24316" x="4394200" y="2152650"/>
          <p14:tracePt t="24332" x="4394200" y="2171700"/>
          <p14:tracePt t="24349" x="4387850" y="2190750"/>
          <p14:tracePt t="24365" x="4368800" y="2222500"/>
          <p14:tracePt t="24382" x="4349750" y="2254250"/>
          <p14:tracePt t="24398" x="4330700" y="2286000"/>
          <p14:tracePt t="24415" x="4318000" y="2292350"/>
          <p14:tracePt t="24432" x="4311650" y="2305050"/>
          <p14:tracePt t="24582" x="4305300" y="2305050"/>
          <p14:tracePt t="24600" x="4298950" y="2298700"/>
          <p14:tracePt t="24606" x="4298950" y="2286000"/>
          <p14:tracePt t="24615" x="4298950" y="2260600"/>
          <p14:tracePt t="24632" x="4298950" y="2216150"/>
          <p14:tracePt t="24648" x="4292600" y="2139950"/>
          <p14:tracePt t="24665" x="4292600" y="2051050"/>
          <p14:tracePt t="24682" x="4292600" y="1968500"/>
          <p14:tracePt t="24698" x="4292600" y="1911350"/>
          <p14:tracePt t="24715" x="4292600" y="1854200"/>
          <p14:tracePt t="24731" x="4292600" y="1797050"/>
          <p14:tracePt t="24748" x="4292600" y="1771650"/>
          <p14:tracePt t="24765" x="4292600" y="1746250"/>
          <p14:tracePt t="24781" x="4292600" y="1733550"/>
          <p14:tracePt t="24798" x="4292600" y="1727200"/>
          <p14:tracePt t="24815" x="4292600" y="1708150"/>
          <p14:tracePt t="24832" x="4292600" y="1689100"/>
          <p14:tracePt t="24848" x="4292600" y="1676400"/>
          <p14:tracePt t="24865" x="4292600" y="1670050"/>
          <p14:tracePt t="24881" x="4298950" y="1657350"/>
          <p14:tracePt t="24898" x="4298950" y="1651000"/>
          <p14:tracePt t="24915" x="4311650" y="1644650"/>
          <p14:tracePt t="24931" x="4324350" y="1631950"/>
          <p14:tracePt t="24948" x="4356100" y="1631950"/>
          <p14:tracePt t="24965" x="4400550" y="1631950"/>
          <p14:tracePt t="24982" x="4464050" y="1631950"/>
          <p14:tracePt t="24998" x="4495800" y="1631950"/>
          <p14:tracePt t="25015" x="4521200" y="1631950"/>
          <p14:tracePt t="25031" x="4546600" y="1631950"/>
          <p14:tracePt t="25048" x="4565650" y="1631950"/>
          <p14:tracePt t="25064" x="4572000" y="1625600"/>
          <p14:tracePt t="25084" x="4572000" y="1619250"/>
          <p14:tracePt t="25178" x="4572000" y="1625600"/>
          <p14:tracePt t="25200" x="4565650" y="1631950"/>
          <p14:tracePt t="25208" x="4565650" y="1638300"/>
          <p14:tracePt t="25224" x="4559300" y="1651000"/>
          <p14:tracePt t="25232" x="4552950" y="1663700"/>
          <p14:tracePt t="25247" x="4533900" y="1689100"/>
          <p14:tracePt t="25264" x="4502150" y="1727200"/>
          <p14:tracePt t="25280" x="4457700" y="1765300"/>
          <p14:tracePt t="25297" x="4419600" y="1803400"/>
          <p14:tracePt t="25314" x="4387850" y="1835150"/>
          <p14:tracePt t="25330" x="4349750" y="1847850"/>
          <p14:tracePt t="25347" x="4324350" y="1860550"/>
          <p14:tracePt t="25364" x="4292600" y="1873250"/>
          <p14:tracePt t="25381" x="4241800" y="1885950"/>
          <p14:tracePt t="25398" x="4210050" y="1885950"/>
          <p14:tracePt t="25414" x="4171950" y="1892300"/>
          <p14:tracePt t="25431" x="4133850" y="1892300"/>
          <p14:tracePt t="25449" x="4102100" y="1892300"/>
          <p14:tracePt t="25464" x="4064000" y="1892300"/>
          <p14:tracePt t="25482" x="4032250" y="1892300"/>
          <p14:tracePt t="25498" x="4006850" y="1892300"/>
          <p14:tracePt t="25514" x="3994150" y="1892300"/>
          <p14:tracePt t="25531" x="3981450" y="1892300"/>
          <p14:tracePt t="25547" x="3962400" y="1892300"/>
          <p14:tracePt t="25564" x="3956050" y="1892300"/>
          <p14:tracePt t="25568" x="3949700" y="1892300"/>
          <p14:tracePt t="25598" x="3949700" y="1885950"/>
          <p14:tracePt t="25614" x="3943350" y="1885950"/>
          <p14:tracePt t="25632" x="3943350" y="1879600"/>
          <p14:tracePt t="25656" x="3937000" y="1879600"/>
          <p14:tracePt t="25672" x="3937000" y="1873250"/>
          <p14:tracePt t="25687" x="3930650" y="1866900"/>
          <p14:tracePt t="25711" x="3930650" y="1860550"/>
          <p14:tracePt t="25727" x="3930650" y="1854200"/>
          <p14:tracePt t="25749" x="3930650" y="1847850"/>
          <p14:tracePt t="25960" x="3930650" y="1835150"/>
          <p14:tracePt t="25976" x="3930650" y="1828800"/>
          <p14:tracePt t="25984" x="3930650" y="1809750"/>
          <p14:tracePt t="25997" x="3937000" y="1803400"/>
          <p14:tracePt t="26014" x="3949700" y="1771650"/>
          <p14:tracePt t="26030" x="3962400" y="1752600"/>
          <p14:tracePt t="26047" x="3962400" y="1746250"/>
          <p14:tracePt t="26102" x="3962400" y="1752600"/>
          <p14:tracePt t="26111" x="3962400" y="1758950"/>
          <p14:tracePt t="26116" x="3962400" y="1771650"/>
          <p14:tracePt t="26132" x="3956050" y="1778000"/>
          <p14:tracePt t="26147" x="3956050" y="1790700"/>
          <p14:tracePt t="26164" x="3937000" y="1828800"/>
          <p14:tracePt t="26180" x="3930650" y="1854200"/>
          <p14:tracePt t="26197" x="3917950" y="1866900"/>
          <p14:tracePt t="26213" x="3911600" y="1873250"/>
          <p14:tracePt t="26230" x="3898900" y="1885950"/>
          <p14:tracePt t="26247" x="3892550" y="1892300"/>
          <p14:tracePt t="26263" x="3879850" y="1898650"/>
          <p14:tracePt t="26280" x="3879850" y="1905000"/>
          <p14:tracePt t="26298" x="3873500" y="1905000"/>
          <p14:tracePt t="26422" x="3879850" y="1905000"/>
          <p14:tracePt t="26431" x="3892550" y="1905000"/>
          <p14:tracePt t="26439" x="3911600" y="1911350"/>
          <p14:tracePt t="26450" x="3924300" y="1911350"/>
          <p14:tracePt t="26463" x="3962400" y="1924050"/>
          <p14:tracePt t="26480" x="3975100" y="1930400"/>
          <p14:tracePt t="26497" x="3981450" y="1930400"/>
          <p14:tracePt t="26513" x="3994150" y="1930400"/>
          <p14:tracePt t="26546" x="3994150" y="1936750"/>
          <p14:tracePt t="26610" x="4000500" y="1943100"/>
          <p14:tracePt t="26618" x="4000500" y="1949450"/>
          <p14:tracePt t="26630" x="4006850" y="1949450"/>
          <p14:tracePt t="26646" x="4013200" y="1962150"/>
          <p14:tracePt t="26793" x="4013200" y="1968500"/>
          <p14:tracePt t="26798" x="4006850" y="1974850"/>
          <p14:tracePt t="26814" x="3987800" y="1987550"/>
          <p14:tracePt t="26830" x="3949700" y="1993900"/>
          <p14:tracePt t="26846" x="3917950" y="2006600"/>
          <p14:tracePt t="26863" x="3879850" y="2019300"/>
          <p14:tracePt t="26880" x="3848100" y="2032000"/>
          <p14:tracePt t="26896" x="3810000" y="2044700"/>
          <p14:tracePt t="26913" x="3784600" y="2051050"/>
          <p14:tracePt t="26929" x="3778250" y="2063750"/>
          <p14:tracePt t="26946" x="3765550" y="2070100"/>
          <p14:tracePt t="26963" x="3759200" y="2076450"/>
          <p14:tracePt t="26996" x="3752850" y="2082800"/>
          <p14:tracePt t="27013" x="3746500" y="2082800"/>
          <p14:tracePt t="27030" x="3740150" y="2089150"/>
          <p14:tracePt t="27046" x="3733800" y="2101850"/>
          <p14:tracePt t="27063" x="3727450" y="2108200"/>
          <p14:tracePt t="27066" x="3727450" y="2114550"/>
          <p14:tracePt t="27097" x="3727450" y="2120900"/>
          <p14:tracePt t="27105" x="3727450" y="2127250"/>
          <p14:tracePt t="27113" x="3727450" y="2133600"/>
          <p14:tracePt t="27129" x="3727450" y="2139950"/>
          <p14:tracePt t="27146" x="3727450" y="2146300"/>
          <p14:tracePt t="27216" x="3727450" y="2139950"/>
          <p14:tracePt t="27222" x="3727450" y="2127250"/>
          <p14:tracePt t="27229" x="3727450" y="2101850"/>
          <p14:tracePt t="27246" x="3733800" y="2044700"/>
          <p14:tracePt t="27262" x="3733800" y="1968500"/>
          <p14:tracePt t="27279" x="3740150" y="1885950"/>
          <p14:tracePt t="27297" x="3740150" y="1797050"/>
          <p14:tracePt t="27313" x="3746500" y="1727200"/>
          <p14:tracePt t="27330" x="3759200" y="1644650"/>
          <p14:tracePt t="27346" x="3759200" y="1612900"/>
          <p14:tracePt t="27362" x="3759200" y="1581150"/>
          <p14:tracePt t="27379" x="3771900" y="1549400"/>
          <p14:tracePt t="27396" x="3778250" y="1543050"/>
          <p14:tracePt t="27412" x="3784600" y="1530350"/>
          <p14:tracePt t="27429" x="3797300" y="1524000"/>
          <p14:tracePt t="27446" x="3810000" y="1511300"/>
          <p14:tracePt t="27462" x="3854450" y="1504950"/>
          <p14:tracePt t="27479" x="3968750" y="1479550"/>
          <p14:tracePt t="27496" x="4095750" y="1466850"/>
          <p14:tracePt t="27512" x="4248150" y="1447800"/>
          <p14:tracePt t="27529" x="4381500" y="1447800"/>
          <p14:tracePt t="27546" x="4502150" y="1441450"/>
          <p14:tracePt t="27562" x="4572000" y="1435100"/>
          <p14:tracePt t="27566" x="4584700" y="1435100"/>
          <p14:tracePt t="27579" x="4591050" y="1435100"/>
          <p14:tracePt t="27596" x="4597400" y="1428750"/>
          <p14:tracePt t="29014" x="4597400" y="1422400"/>
          <p14:tracePt t="29022" x="4591050" y="1416050"/>
          <p14:tracePt t="29030" x="4584700" y="1409700"/>
          <p14:tracePt t="29046" x="4578350" y="1409700"/>
          <p14:tracePt t="29061" x="4572000" y="1403350"/>
          <p14:tracePt t="29078" x="4572000" y="1397000"/>
          <p14:tracePt t="29140" x="4572000" y="1403350"/>
          <p14:tracePt t="29375" x="4552950" y="1435100"/>
          <p14:tracePt t="29382" x="4514850" y="1504950"/>
          <p14:tracePt t="29394" x="4464050" y="1568450"/>
          <p14:tracePt t="29411" x="4368800" y="1701800"/>
          <p14:tracePt t="29427" x="4229100" y="1841500"/>
          <p14:tracePt t="29444" x="4038600" y="2000250"/>
          <p14:tracePt t="29461" x="3708400" y="2247900"/>
          <p14:tracePt t="29477" x="3543300" y="2381250"/>
          <p14:tracePt t="29494" x="3403600" y="2514600"/>
          <p14:tracePt t="29511" x="3295650" y="2628900"/>
          <p14:tracePt t="29527" x="3194050" y="2749550"/>
          <p14:tracePt t="29544" x="3130550" y="2832100"/>
          <p14:tracePt t="29561" x="3086100" y="2901950"/>
          <p14:tracePt t="29565" x="3067050" y="2914650"/>
          <p14:tracePt t="29577" x="3048000" y="2946400"/>
          <p14:tracePt t="29594" x="3041650" y="2952750"/>
          <p14:tracePt t="29610" x="3035300" y="2959100"/>
          <p14:tracePt t="29627" x="3028950" y="2965450"/>
          <p14:tracePt t="29644" x="3016250" y="2984500"/>
          <p14:tracePt t="29660" x="2978150" y="3022600"/>
          <p14:tracePt t="29677" x="2908300" y="3086100"/>
          <p14:tracePt t="29694" x="2813050" y="3187700"/>
          <p14:tracePt t="29710" x="2711450" y="3282950"/>
          <p14:tracePt t="29727" x="2527300" y="3435350"/>
          <p14:tracePt t="29744" x="2425700" y="3536950"/>
          <p14:tracePt t="29762" x="2362200" y="3594100"/>
          <p14:tracePt t="29777" x="2317750" y="3625850"/>
          <p14:tracePt t="29794" x="2279650" y="3644900"/>
          <p14:tracePt t="29810" x="2260600" y="3651250"/>
          <p14:tracePt t="29827" x="2235200" y="3651250"/>
          <p14:tracePt t="29844" x="2222500" y="3651250"/>
          <p14:tracePt t="29860" x="2190750" y="3644900"/>
          <p14:tracePt t="29877" x="2171700" y="3638550"/>
          <p14:tracePt t="29894" x="2146300" y="3625850"/>
          <p14:tracePt t="29910" x="2108200" y="3613150"/>
          <p14:tracePt t="29927" x="2051050" y="3600450"/>
          <p14:tracePt t="29944" x="1993900" y="3600450"/>
          <p14:tracePt t="29960" x="1949450" y="3600450"/>
          <p14:tracePt t="29977" x="1936750" y="3606800"/>
          <p14:tracePt t="29994" x="1924050" y="3606800"/>
          <p14:tracePt t="30049" x="1917700" y="3606800"/>
          <p14:tracePt t="30056" x="1911350" y="3606800"/>
          <p14:tracePt t="30072" x="1905000" y="3600450"/>
          <p14:tracePt t="30083" x="1898650" y="3600450"/>
          <p14:tracePt t="30093" x="1892300" y="3600450"/>
          <p14:tracePt t="30110" x="1879600" y="3587750"/>
          <p14:tracePt t="30127" x="1873250" y="3581400"/>
          <p14:tracePt t="30143" x="1860550" y="3568700"/>
          <p14:tracePt t="30160" x="1841500" y="3562350"/>
          <p14:tracePt t="30177" x="1828800" y="3549650"/>
          <p14:tracePt t="30193" x="1816100" y="3543300"/>
          <p14:tracePt t="30210" x="1809750" y="3536950"/>
          <p14:tracePt t="30227" x="1803400" y="3530600"/>
          <p14:tracePt t="30244" x="1790700" y="3524250"/>
          <p14:tracePt t="30290" x="1790700" y="3517900"/>
          <p14:tracePt t="30314" x="1784350" y="3511550"/>
          <p14:tracePt t="30346" x="1778000" y="3505200"/>
          <p14:tracePt t="30355" x="1771650" y="3498850"/>
          <p14:tracePt t="30372" x="1765300" y="3498850"/>
          <p14:tracePt t="30379" x="1758950" y="3492500"/>
          <p14:tracePt t="30393" x="1752600" y="3479800"/>
          <p14:tracePt t="30410" x="1739900" y="3473450"/>
          <p14:tracePt t="30426" x="1733550" y="3460750"/>
          <p14:tracePt t="30443" x="1720850" y="3448050"/>
          <p14:tracePt t="30460" x="1714500" y="3441700"/>
          <p14:tracePt t="30476" x="1701800" y="3422650"/>
          <p14:tracePt t="30493" x="1695450" y="3403600"/>
          <p14:tracePt t="30511" x="1695450" y="3390900"/>
          <p14:tracePt t="30526" x="1695450" y="3378200"/>
          <p14:tracePt t="30543" x="1695450" y="3352800"/>
          <p14:tracePt t="30560" x="1695450" y="3314700"/>
          <p14:tracePt t="30563" x="1701800" y="3302000"/>
          <p14:tracePt t="30576" x="1708150" y="3282950"/>
          <p14:tracePt t="30593" x="1714500" y="3244850"/>
          <p14:tracePt t="30610" x="1720850" y="3213100"/>
          <p14:tracePt t="30626" x="1733550" y="3175000"/>
          <p14:tracePt t="30644" x="1746250" y="3155950"/>
          <p14:tracePt t="30660" x="1752600" y="3149600"/>
          <p14:tracePt t="30676" x="1758950" y="3143250"/>
          <p14:tracePt t="30693" x="1765300" y="3130550"/>
          <p14:tracePt t="30710" x="1771650" y="3124200"/>
          <p14:tracePt t="30726" x="1784350" y="3111500"/>
          <p14:tracePt t="30743" x="1809750" y="3098800"/>
          <p14:tracePt t="30759" x="1828800" y="3054350"/>
          <p14:tracePt t="30776" x="1841500" y="3028950"/>
          <p14:tracePt t="30793" x="1866900" y="3009900"/>
          <p14:tracePt t="30809" x="1879600" y="2990850"/>
          <p14:tracePt t="30826" x="1892300" y="2984500"/>
          <p14:tracePt t="30843" x="1911350" y="2971800"/>
          <p14:tracePt t="30859" x="1924050" y="2965450"/>
          <p14:tracePt t="30876" x="1930400" y="2952750"/>
          <p14:tracePt t="30893" x="1949450" y="2946400"/>
          <p14:tracePt t="30910" x="1981200" y="2927350"/>
          <p14:tracePt t="30926" x="2012950" y="2921000"/>
          <p14:tracePt t="30943" x="2063750" y="2921000"/>
          <p14:tracePt t="30959" x="2127250" y="2908300"/>
          <p14:tracePt t="30976" x="2216150" y="2908300"/>
          <p14:tracePt t="30993" x="2330450" y="2908300"/>
          <p14:tracePt t="31009" x="2457450" y="2908300"/>
          <p14:tracePt t="31026" x="2578100" y="2914650"/>
          <p14:tracePt t="31043" x="2749550" y="2921000"/>
          <p14:tracePt t="31059" x="2844800" y="2921000"/>
          <p14:tracePt t="31076" x="2933700" y="2933700"/>
          <p14:tracePt t="31093" x="3016250" y="2933700"/>
          <p14:tracePt t="31109" x="3105150" y="2940050"/>
          <p14:tracePt t="31126" x="3194050" y="2952750"/>
          <p14:tracePt t="31143" x="3251200" y="2965450"/>
          <p14:tracePt t="31160" x="3321050" y="2978150"/>
          <p14:tracePt t="31176" x="3365500" y="2984500"/>
          <p14:tracePt t="31193" x="3429000" y="2997200"/>
          <p14:tracePt t="31209" x="3498850" y="3016250"/>
          <p14:tracePt t="31226" x="3543300" y="3022600"/>
          <p14:tracePt t="31243" x="3613150" y="3035300"/>
          <p14:tracePt t="31259" x="3657600" y="3048000"/>
          <p14:tracePt t="31276" x="3689350" y="3054350"/>
          <p14:tracePt t="31292" x="3721100" y="3060700"/>
          <p14:tracePt t="31309" x="3771900" y="3079750"/>
          <p14:tracePt t="31326" x="3797300" y="3086100"/>
          <p14:tracePt t="31342" x="3810000" y="3092450"/>
          <p14:tracePt t="31359" x="3822700" y="3092450"/>
          <p14:tracePt t="31376" x="3822700" y="3098800"/>
          <p14:tracePt t="31392" x="3829050" y="3098800"/>
          <p14:tracePt t="31409" x="3841750" y="3111500"/>
          <p14:tracePt t="31425" x="3848100" y="3117850"/>
          <p14:tracePt t="31442" x="3860800" y="3130550"/>
          <p14:tracePt t="31459" x="3867150" y="3155950"/>
          <p14:tracePt t="31476" x="3879850" y="3168650"/>
          <p14:tracePt t="31492" x="3886200" y="3194050"/>
          <p14:tracePt t="31509" x="3898900" y="3225800"/>
          <p14:tracePt t="31526" x="3911600" y="3257550"/>
          <p14:tracePt t="31542" x="3911600" y="3302000"/>
          <p14:tracePt t="31559" x="3898900" y="3340100"/>
          <p14:tracePt t="31563" x="3892550" y="3359150"/>
          <p14:tracePt t="31575" x="3886200" y="3397250"/>
          <p14:tracePt t="31592" x="3873500" y="3422650"/>
          <p14:tracePt t="31609" x="3854450" y="3454400"/>
          <p14:tracePt t="31625" x="3835400" y="3467100"/>
          <p14:tracePt t="31642" x="3816350" y="3486150"/>
          <p14:tracePt t="31659" x="3797300" y="3492500"/>
          <p14:tracePt t="31676" x="3759200" y="3517900"/>
          <p14:tracePt t="31692" x="3721100" y="3530600"/>
          <p14:tracePt t="31709" x="3683000" y="3543300"/>
          <p14:tracePt t="31725" x="3638550" y="3549650"/>
          <p14:tracePt t="31742" x="3587750" y="3562350"/>
          <p14:tracePt t="31758" x="3556000" y="3568700"/>
          <p14:tracePt t="31775" x="3517900" y="3568700"/>
          <p14:tracePt t="31792" x="3492500" y="3568700"/>
          <p14:tracePt t="31809" x="3460750" y="3568700"/>
          <p14:tracePt t="31826" x="3390900" y="3568700"/>
          <p14:tracePt t="31842" x="3340100" y="3568700"/>
          <p14:tracePt t="31859" x="3282950" y="3568700"/>
          <p14:tracePt t="31875" x="3238500" y="3562350"/>
          <p14:tracePt t="31892" x="3200400" y="3556000"/>
          <p14:tracePt t="31909" x="3168650" y="3549650"/>
          <p14:tracePt t="31925" x="3136900" y="3549650"/>
          <p14:tracePt t="31942" x="3098800" y="3549650"/>
          <p14:tracePt t="31959" x="3048000" y="3543300"/>
          <p14:tracePt t="31975" x="3016250" y="3543300"/>
          <p14:tracePt t="31992" x="2971800" y="3543300"/>
          <p14:tracePt t="32008" x="2933700" y="3536950"/>
          <p14:tracePt t="32025" x="2889250" y="3536950"/>
          <p14:tracePt t="32042" x="2844800" y="3536950"/>
          <p14:tracePt t="32058" x="2794000" y="3530600"/>
          <p14:tracePt t="32063" x="2774950" y="3530600"/>
          <p14:tracePt t="32076" x="2736850" y="3530600"/>
          <p14:tracePt t="32092" x="2705100" y="3530600"/>
          <p14:tracePt t="32108" x="2679700" y="3530600"/>
          <p14:tracePt t="32125" x="2654300" y="3530600"/>
          <p14:tracePt t="32142" x="2641600" y="3530600"/>
          <p14:tracePt t="32158" x="2628900" y="3530600"/>
          <p14:tracePt t="32175" x="2603500" y="3530600"/>
          <p14:tracePt t="32192" x="2571750" y="3524250"/>
          <p14:tracePt t="32208" x="2540000" y="3524250"/>
          <p14:tracePt t="32224" x="2508250" y="3524250"/>
          <p14:tracePt t="32241" x="2444750" y="3524250"/>
          <p14:tracePt t="32258" x="2400300" y="3524250"/>
          <p14:tracePt t="32274" x="2362200" y="3524250"/>
          <p14:tracePt t="32291" x="2324100" y="3511550"/>
          <p14:tracePt t="32308" x="2292350" y="3505200"/>
          <p14:tracePt t="32324" x="2254250" y="3498850"/>
          <p14:tracePt t="32341" x="2203450" y="3492500"/>
          <p14:tracePt t="32358" x="2171700" y="3486150"/>
          <p14:tracePt t="32374" x="2133600" y="3473450"/>
          <p14:tracePt t="32391" x="2101850" y="3473450"/>
          <p14:tracePt t="32408" x="2057400" y="3473450"/>
          <p14:tracePt t="32425" x="2019300" y="3467100"/>
          <p14:tracePt t="32441" x="1987550" y="3467100"/>
          <p14:tracePt t="32458" x="1949450" y="3460750"/>
          <p14:tracePt t="32475" x="1917700" y="3454400"/>
          <p14:tracePt t="32492" x="1866900" y="3448050"/>
          <p14:tracePt t="32508" x="1841500" y="3448050"/>
          <p14:tracePt t="32525" x="1816100" y="3448050"/>
          <p14:tracePt t="32541" x="1797050" y="3448050"/>
          <p14:tracePt t="32558" x="1778000" y="3448050"/>
          <p14:tracePt t="32562" x="1765300" y="3448050"/>
          <p14:tracePt t="32578" x="1758950" y="3448050"/>
          <p14:tracePt t="32591" x="1752600" y="3448050"/>
          <p14:tracePt t="32608" x="1739900" y="3448050"/>
          <p14:tracePt t="32625" x="1733550" y="3448050"/>
          <p14:tracePt t="32641" x="1720850" y="3448050"/>
          <p14:tracePt t="32658" x="1714500" y="3448050"/>
          <p14:tracePt t="32674" x="1708150" y="3448050"/>
          <p14:tracePt t="32691" x="1701800" y="3448050"/>
          <p14:tracePt t="32742" x="1701800" y="3441700"/>
          <p14:tracePt t="32759" x="1695450" y="3435350"/>
          <p14:tracePt t="32766" x="1689100" y="3435350"/>
          <p14:tracePt t="32777" x="1689100" y="3429000"/>
          <p14:tracePt t="32791" x="1676400" y="3422650"/>
          <p14:tracePt t="32808" x="1670050" y="3409950"/>
          <p14:tracePt t="32824" x="1657350" y="3397250"/>
          <p14:tracePt t="32841" x="1651000" y="3365500"/>
          <p14:tracePt t="32858" x="1638300" y="3333750"/>
          <p14:tracePt t="32874" x="1619250" y="3295650"/>
          <p14:tracePt t="32891" x="1606550" y="3270250"/>
          <p14:tracePt t="32908" x="1606550" y="3257550"/>
          <p14:tracePt t="32941" x="1606550" y="3244850"/>
          <p14:tracePt t="32958" x="1600200" y="3238500"/>
          <p14:tracePt t="32975" x="1593850" y="3232150"/>
          <p14:tracePt t="32992" x="1587500" y="3219450"/>
          <p14:tracePt t="33007" x="1587500" y="3206750"/>
          <p14:tracePt t="33024" x="1581150" y="3206750"/>
          <p14:tracePt t="33041" x="1581150" y="3194050"/>
          <p14:tracePt t="33058" x="1574800" y="3187700"/>
          <p14:tracePt t="33062" x="1574800" y="3181350"/>
          <p14:tracePt t="33074" x="1574800" y="3175000"/>
          <p14:tracePt t="33091" x="1568450" y="3168650"/>
          <p14:tracePt t="33108" x="1568450" y="3162300"/>
          <p14:tracePt t="33124" x="1568450" y="3149600"/>
          <p14:tracePt t="33141" x="1568450" y="3124200"/>
          <p14:tracePt t="33157" x="1568450" y="3111500"/>
          <p14:tracePt t="33174" x="1568450" y="3098800"/>
          <p14:tracePt t="33191" x="1574800" y="3086100"/>
          <p14:tracePt t="33207" x="1581150" y="3079750"/>
          <p14:tracePt t="33224" x="1587500" y="3073400"/>
          <p14:tracePt t="33241" x="1587500" y="3060700"/>
          <p14:tracePt t="33258" x="1593850" y="3048000"/>
          <p14:tracePt t="33274" x="1600200" y="3041650"/>
          <p14:tracePt t="33291" x="1600200" y="3035300"/>
          <p14:tracePt t="33307" x="1606550" y="3028950"/>
          <p14:tracePt t="33324" x="1619250" y="3022600"/>
          <p14:tracePt t="33341" x="1619250" y="3009900"/>
          <p14:tracePt t="33357" x="1631950" y="3003550"/>
          <p14:tracePt t="33374" x="1638300" y="2997200"/>
          <p14:tracePt t="33391" x="1651000" y="2990850"/>
          <p14:tracePt t="33410" x="1670050" y="2978150"/>
          <p14:tracePt t="33424" x="1676400" y="2965450"/>
          <p14:tracePt t="33441" x="1695450" y="2959100"/>
          <p14:tracePt t="33457" x="1708150" y="2952750"/>
          <p14:tracePt t="33474" x="1727200" y="2946400"/>
          <p14:tracePt t="33491" x="1733550" y="2946400"/>
          <p14:tracePt t="33507" x="1739900" y="2940050"/>
          <p14:tracePt t="33524" x="1758950" y="2940050"/>
          <p14:tracePt t="33541" x="1771650" y="2940050"/>
          <p14:tracePt t="33557" x="1784350" y="2940050"/>
          <p14:tracePt t="33574" x="1803400" y="2933700"/>
          <p14:tracePt t="33590" x="1841500" y="2933700"/>
          <p14:tracePt t="33607" x="1879600" y="2927350"/>
          <p14:tracePt t="33623" x="1924050" y="2921000"/>
          <p14:tracePt t="33640" x="1962150" y="2921000"/>
          <p14:tracePt t="33657" x="2032000" y="2914650"/>
          <p14:tracePt t="33674" x="2082800" y="2901950"/>
          <p14:tracePt t="33690" x="2139950" y="2895600"/>
          <p14:tracePt t="33707" x="2228850" y="2895600"/>
          <p14:tracePt t="33724" x="2311400" y="2889250"/>
          <p14:tracePt t="33740" x="2413000" y="2889250"/>
          <p14:tracePt t="33757" x="2514600" y="2889250"/>
          <p14:tracePt t="33774" x="2603500" y="2889250"/>
          <p14:tracePt t="33790" x="2679700" y="2889250"/>
          <p14:tracePt t="33807" x="2768600" y="2889250"/>
          <p14:tracePt t="33824" x="2844800" y="2889250"/>
          <p14:tracePt t="33840" x="2933700" y="2889250"/>
          <p14:tracePt t="33857" x="3022600" y="2895600"/>
          <p14:tracePt t="33875" x="3079750" y="2901950"/>
          <p14:tracePt t="33890" x="3124200" y="2908300"/>
          <p14:tracePt t="33907" x="3175000" y="2914650"/>
          <p14:tracePt t="33923" x="3244850" y="2921000"/>
          <p14:tracePt t="33940" x="3302000" y="2927350"/>
          <p14:tracePt t="33957" x="3359150" y="2933700"/>
          <p14:tracePt t="33973" x="3409950" y="2946400"/>
          <p14:tracePt t="33990" x="3467100" y="2959100"/>
          <p14:tracePt t="34007" x="3517900" y="2971800"/>
          <p14:tracePt t="34023" x="3562350" y="2984500"/>
          <p14:tracePt t="34040" x="3600450" y="2997200"/>
          <p14:tracePt t="34057" x="3644900" y="3009900"/>
          <p14:tracePt t="34060" x="3657600" y="3009900"/>
          <p14:tracePt t="34073" x="3702050" y="3016250"/>
          <p14:tracePt t="34090" x="3733800" y="3028950"/>
          <p14:tracePt t="34107" x="3771900" y="3041650"/>
          <p14:tracePt t="34123" x="3797300" y="3054350"/>
          <p14:tracePt t="34140" x="3822700" y="3067050"/>
          <p14:tracePt t="34156" x="3829050" y="3067050"/>
          <p14:tracePt t="34174" x="3841750" y="3079750"/>
          <p14:tracePt t="34190" x="3848100" y="3079750"/>
          <p14:tracePt t="34206" x="3854450" y="3079750"/>
          <p14:tracePt t="34223" x="3860800" y="3086100"/>
          <p14:tracePt t="34278" x="3860800" y="3092450"/>
          <p14:tracePt t="34284" x="3867150" y="3092450"/>
          <p14:tracePt t="34294" x="3873500" y="3098800"/>
          <p14:tracePt t="34309" x="3879850" y="3111500"/>
          <p14:tracePt t="34324" x="3892550" y="3130550"/>
          <p14:tracePt t="34341" x="3892550" y="3143250"/>
          <p14:tracePt t="34356" x="3898900" y="3155950"/>
          <p14:tracePt t="34373" x="3898900" y="3181350"/>
          <p14:tracePt t="34390" x="3898900" y="3219450"/>
          <p14:tracePt t="34407" x="3892550" y="3251200"/>
          <p14:tracePt t="34423" x="3879850" y="3289300"/>
          <p14:tracePt t="34440" x="3860800" y="3321050"/>
          <p14:tracePt t="34456" x="3816350" y="3371850"/>
          <p14:tracePt t="34473" x="3797300" y="3390900"/>
          <p14:tracePt t="34490" x="3784600" y="3403600"/>
          <p14:tracePt t="34506" x="3771900" y="3409950"/>
          <p14:tracePt t="34523" x="3740150" y="3422650"/>
          <p14:tracePt t="34540" x="3702050" y="3435350"/>
          <p14:tracePt t="34556" x="3651250" y="3448050"/>
          <p14:tracePt t="34562" x="3625850" y="3454400"/>
          <p14:tracePt t="34575" x="3587750" y="3467100"/>
          <p14:tracePt t="34590" x="3536950" y="3479800"/>
          <p14:tracePt t="34606" x="3492500" y="3479800"/>
          <p14:tracePt t="34624" x="3441700" y="3479800"/>
          <p14:tracePt t="34639" x="3397250" y="3479800"/>
          <p14:tracePt t="34656" x="3346450" y="3479800"/>
          <p14:tracePt t="34673" x="3289300" y="3486150"/>
          <p14:tracePt t="34689" x="3251200" y="3492500"/>
          <p14:tracePt t="34706" x="3200400" y="3498850"/>
          <p14:tracePt t="34723" x="3098800" y="3517900"/>
          <p14:tracePt t="34739" x="3009900" y="3530600"/>
          <p14:tracePt t="34756" x="2921000" y="3543300"/>
          <p14:tracePt t="34773" x="2851150" y="3556000"/>
          <p14:tracePt t="34789" x="2794000" y="3562350"/>
          <p14:tracePt t="34806" x="2749550" y="3568700"/>
          <p14:tracePt t="34823" x="2698750" y="3575050"/>
          <p14:tracePt t="34840" x="2628900" y="3575050"/>
          <p14:tracePt t="34856" x="2571750" y="3575050"/>
          <p14:tracePt t="34873" x="2514600" y="3581400"/>
          <p14:tracePt t="34889" x="2463800" y="3587750"/>
          <p14:tracePt t="34906" x="2406650" y="3594100"/>
          <p14:tracePt t="34923" x="2362200" y="3594100"/>
          <p14:tracePt t="34939" x="2330450" y="3594100"/>
          <p14:tracePt t="34956" x="2292350" y="3594100"/>
          <p14:tracePt t="34973" x="2260600" y="3594100"/>
          <p14:tracePt t="34990" x="2203450" y="3594100"/>
          <p14:tracePt t="35006" x="2165350" y="3594100"/>
          <p14:tracePt t="35023" x="2133600" y="3587750"/>
          <p14:tracePt t="35039" x="2095500" y="3575050"/>
          <p14:tracePt t="35056" x="2057400" y="3568700"/>
          <p14:tracePt t="35060" x="2038350" y="3562350"/>
          <p14:tracePt t="35072" x="2019300" y="3556000"/>
          <p14:tracePt t="35089" x="1981200" y="3543300"/>
          <p14:tracePt t="35106" x="1911350" y="3524250"/>
          <p14:tracePt t="35122" x="1866900" y="3511550"/>
          <p14:tracePt t="35139" x="1828800" y="3505200"/>
          <p14:tracePt t="35156" x="1790700" y="3492500"/>
          <p14:tracePt t="35172" x="1752600" y="3473450"/>
          <p14:tracePt t="35189" x="1727200" y="3460750"/>
          <p14:tracePt t="35206" x="1695450" y="3448050"/>
          <p14:tracePt t="35222" x="1670050" y="3435350"/>
          <p14:tracePt t="35239" x="1619250" y="3390900"/>
          <p14:tracePt t="35256" x="1600200" y="3378200"/>
          <p14:tracePt t="35272" x="1587500" y="3365500"/>
          <p14:tracePt t="35289" x="1581150" y="3359150"/>
          <p14:tracePt t="35306" x="1574800" y="3346450"/>
          <p14:tracePt t="35322" x="1568450" y="3346450"/>
          <p14:tracePt t="35339" x="1568450" y="3340100"/>
          <p14:tracePt t="35355" x="1568450" y="3333750"/>
          <p14:tracePt t="35372" x="1568450" y="3314700"/>
          <p14:tracePt t="35389" x="1574800" y="3295650"/>
          <p14:tracePt t="35406" x="1587500" y="3263900"/>
          <p14:tracePt t="35422" x="1612900" y="3232150"/>
          <p14:tracePt t="35439" x="1644650" y="3194050"/>
          <p14:tracePt t="35455" x="1695450" y="3155950"/>
          <p14:tracePt t="35472" x="1727200" y="3117850"/>
          <p14:tracePt t="35489" x="1765300" y="3098800"/>
          <p14:tracePt t="35506" x="1816100" y="3073400"/>
          <p14:tracePt t="35522" x="1860550" y="3067050"/>
          <p14:tracePt t="35539" x="1911350" y="3054350"/>
          <p14:tracePt t="35555" x="2000250" y="3035300"/>
          <p14:tracePt t="35572" x="2108200" y="3022600"/>
          <p14:tracePt t="35577" x="2159000" y="3016250"/>
          <p14:tracePt t="35589" x="2228850" y="3016250"/>
          <p14:tracePt t="35605" x="2355850" y="2997200"/>
          <p14:tracePt t="35622" x="2482850" y="2984500"/>
          <p14:tracePt t="35639" x="2616200" y="2965450"/>
          <p14:tracePt t="35655" x="2806700" y="2959100"/>
          <p14:tracePt t="35672" x="2946400" y="2959100"/>
          <p14:tracePt t="35689" x="3079750" y="2959100"/>
          <p14:tracePt t="35705" x="3219450" y="2965450"/>
          <p14:tracePt t="35722" x="3359150" y="2978150"/>
          <p14:tracePt t="35739" x="3479800" y="2978150"/>
          <p14:tracePt t="35755" x="3625850" y="2978150"/>
          <p14:tracePt t="35772" x="3695700" y="2978150"/>
          <p14:tracePt t="35788" x="3740150" y="2978150"/>
          <p14:tracePt t="35805" x="3790950" y="2978150"/>
          <p14:tracePt t="35822" x="3829050" y="2978150"/>
          <p14:tracePt t="35838" x="3854450" y="2978150"/>
          <p14:tracePt t="35855" x="3873500" y="2978150"/>
          <p14:tracePt t="35872" x="3879850" y="2978150"/>
          <p14:tracePt t="35888" x="3886200" y="2978150"/>
          <p14:tracePt t="36000" x="3886200" y="2984500"/>
          <p14:tracePt t="36016" x="3873500" y="2997200"/>
          <p14:tracePt t="36023" x="3867150" y="2997200"/>
          <p14:tracePt t="36038" x="3860800" y="3009900"/>
          <p14:tracePt t="36055" x="3848100" y="3016250"/>
          <p14:tracePt t="36072" x="3841750" y="3028950"/>
          <p14:tracePt t="36088" x="3829050" y="3035300"/>
          <p14:tracePt t="36105" x="3822700" y="3041650"/>
          <p14:tracePt t="36121" x="3810000" y="3048000"/>
          <p14:tracePt t="36430" x="3816350" y="3067050"/>
          <p14:tracePt t="36439" x="3829050" y="3092450"/>
          <p14:tracePt t="36446" x="3835400" y="3117850"/>
          <p14:tracePt t="36455" x="3841750" y="3130550"/>
          <p14:tracePt t="36471" x="3848100" y="3175000"/>
          <p14:tracePt t="36488" x="3854450" y="3213100"/>
          <p14:tracePt t="36504" x="3860800" y="3251200"/>
          <p14:tracePt t="36521" x="3860800" y="3289300"/>
          <p14:tracePt t="36538" x="3860800" y="3327400"/>
          <p14:tracePt t="36554" x="3848100" y="3346450"/>
          <p14:tracePt t="36571" x="3829050" y="3378200"/>
          <p14:tracePt t="36588" x="3810000" y="3409950"/>
          <p14:tracePt t="36604" x="3778250" y="3429000"/>
          <p14:tracePt t="36621" x="3733800" y="3467100"/>
          <p14:tracePt t="36638" x="3670300" y="3505200"/>
          <p14:tracePt t="36654" x="3587750" y="3543300"/>
          <p14:tracePt t="36671" x="3486150" y="3587750"/>
          <p14:tracePt t="36688" x="3263900" y="3663950"/>
          <p14:tracePt t="36704" x="3092450" y="3721100"/>
          <p14:tracePt t="36721" x="2921000" y="3752850"/>
          <p14:tracePt t="36738" x="2781300" y="3771900"/>
          <p14:tracePt t="36754" x="2654300" y="3771900"/>
          <p14:tracePt t="36771" x="2520950" y="3771900"/>
          <p14:tracePt t="36788" x="2393950" y="3771900"/>
          <p14:tracePt t="36804" x="2266950" y="3765550"/>
          <p14:tracePt t="36822" x="2108200" y="3752850"/>
          <p14:tracePt t="36840" x="2019300" y="3746500"/>
          <p14:tracePt t="36854" x="1943100" y="3733800"/>
          <p14:tracePt t="36871" x="1892300" y="3727450"/>
          <p14:tracePt t="36888" x="1847850" y="3727450"/>
          <p14:tracePt t="36904" x="1816100" y="3721100"/>
          <p14:tracePt t="36921" x="1765300" y="3708400"/>
          <p14:tracePt t="36938" x="1727200" y="3695700"/>
          <p14:tracePt t="36954" x="1676400" y="3676650"/>
          <p14:tracePt t="36971" x="1651000" y="3663950"/>
          <p14:tracePt t="36987" x="1644650" y="3663950"/>
          <p14:tracePt t="37004" x="1631950" y="3663950"/>
          <p14:tracePt t="37021" x="1631950" y="3657600"/>
          <p14:tracePt t="37074" x="1625600" y="3651250"/>
          <p14:tracePt t="37310" x="1625600" y="3644900"/>
          <p14:tracePt t="37450" x="1625600" y="3638550"/>
          <p14:tracePt t="37456" x="1644650" y="3625850"/>
          <p14:tracePt t="37472" x="1663700" y="3606800"/>
          <p14:tracePt t="37487" x="1701800" y="3568700"/>
          <p14:tracePt t="37504" x="1739900" y="3536950"/>
          <p14:tracePt t="37520" x="1771650" y="3498850"/>
          <p14:tracePt t="37537" x="1809750" y="3460750"/>
          <p14:tracePt t="37554" x="1828800" y="3448050"/>
          <p14:tracePt t="37570" x="1828800" y="3435350"/>
          <p14:tracePt t="37575" x="1835150" y="3435350"/>
          <p14:tracePt t="37587" x="1841500" y="3435350"/>
          <p14:tracePt t="37604" x="1841500" y="3429000"/>
          <p14:tracePt t="37644" x="1847850" y="3422650"/>
          <p14:tracePt t="37653" x="1854200" y="3416300"/>
          <p14:tracePt t="37660" x="1860550" y="3416300"/>
          <p14:tracePt t="37670" x="1860550" y="3409950"/>
          <p14:tracePt t="37687" x="1873250" y="3397250"/>
          <p14:tracePt t="37720" x="1879600" y="3397250"/>
          <p14:tracePt t="37927" x="1885950" y="3397250"/>
          <p14:tracePt t="37943" x="1892300" y="3397250"/>
          <p14:tracePt t="37950" x="1905000" y="3397250"/>
          <p14:tracePt t="37959" x="1924050" y="3397250"/>
          <p14:tracePt t="37970" x="1930400" y="3397250"/>
          <p14:tracePt t="37987" x="1962150" y="3397250"/>
          <p14:tracePt t="38003" x="2000250" y="3397250"/>
          <p14:tracePt t="38020" x="2012950" y="3397250"/>
          <p14:tracePt t="38036" x="2019300" y="3397250"/>
          <p14:tracePt t="38053" x="2032000" y="3397250"/>
          <p14:tracePt t="38070" x="2051050" y="3397250"/>
          <p14:tracePt t="38086" x="2082800" y="3403600"/>
          <p14:tracePt t="38103" x="2127250" y="3403600"/>
          <p14:tracePt t="38122" x="2197100" y="3409950"/>
          <p14:tracePt t="38136" x="2222500" y="3416300"/>
          <p14:tracePt t="38154" x="2343150" y="3441700"/>
          <p14:tracePt t="38171" x="2463800" y="3454400"/>
          <p14:tracePt t="38186" x="2565400" y="3467100"/>
          <p14:tracePt t="38203" x="2641600" y="3479800"/>
          <p14:tracePt t="38220" x="2698750" y="3479800"/>
          <p14:tracePt t="38236" x="2736850" y="3479800"/>
          <p14:tracePt t="38253" x="2768600" y="3479800"/>
          <p14:tracePt t="38270" x="2794000" y="3467100"/>
          <p14:tracePt t="38286" x="2806700" y="3460750"/>
          <p14:tracePt t="38303" x="2813050" y="3460750"/>
          <p14:tracePt t="38320" x="2819400" y="3454400"/>
          <p14:tracePt t="38407" x="2819400" y="3448050"/>
          <p14:tracePt t="38539" x="2819400" y="3441700"/>
          <p14:tracePt t="38552" x="2819400" y="3435350"/>
          <p14:tracePt t="38576" x="2819400" y="3429000"/>
          <p14:tracePt t="38584" x="2813050" y="3422650"/>
          <p14:tracePt t="38592" x="2813050" y="3416300"/>
          <p14:tracePt t="38603" x="2806700" y="3416300"/>
          <p14:tracePt t="38619" x="2800350" y="3409950"/>
          <p14:tracePt t="38637" x="2794000" y="3403600"/>
          <p14:tracePt t="38653" x="2787650" y="3403600"/>
          <p14:tracePt t="38678" x="2787650" y="3397250"/>
          <p14:tracePt t="38781" x="2787650" y="3390900"/>
          <p14:tracePt t="38898" x="2794000" y="3390900"/>
          <p14:tracePt t="38906" x="2800350" y="3384550"/>
          <p14:tracePt t="38920" x="2819400" y="3378200"/>
          <p14:tracePt t="38936" x="2832100" y="3371850"/>
          <p14:tracePt t="38952" x="2838450" y="3371850"/>
          <p14:tracePt t="38969" x="2851150" y="3371850"/>
          <p14:tracePt t="38986" x="2857500" y="3371850"/>
          <p14:tracePt t="39002" x="2870200" y="3371850"/>
          <p14:tracePt t="39019" x="2889250" y="3371850"/>
          <p14:tracePt t="39036" x="2908300" y="3365500"/>
          <p14:tracePt t="39052" x="2927350" y="3359150"/>
          <p14:tracePt t="39069" x="2952750" y="3359150"/>
          <p14:tracePt t="39086" x="2965450" y="3359150"/>
          <p14:tracePt t="39102" x="2978150" y="3359150"/>
          <p14:tracePt t="39119" x="2997200" y="3359150"/>
          <p14:tracePt t="39136" x="3016250" y="3359150"/>
          <p14:tracePt t="39152" x="3022600" y="3359150"/>
          <p14:tracePt t="39169" x="3035300" y="3359150"/>
          <p14:tracePt t="39185" x="3048000" y="3359150"/>
          <p14:tracePt t="39202" x="3060700" y="3359150"/>
          <p14:tracePt t="39219" x="3067050" y="3359150"/>
          <p14:tracePt t="39235" x="3079750" y="3359150"/>
          <p14:tracePt t="39252" x="3086100" y="3359150"/>
          <p14:tracePt t="39269" x="3098800" y="3359150"/>
          <p14:tracePt t="39285" x="3105150" y="3359150"/>
          <p14:tracePt t="39302" x="3111500" y="3359150"/>
          <p14:tracePt t="39319" x="3124200" y="3352800"/>
          <p14:tracePt t="39336" x="3143250" y="3346450"/>
          <p14:tracePt t="39352" x="3168650" y="3340100"/>
          <p14:tracePt t="39369" x="3200400" y="3333750"/>
          <p14:tracePt t="39385" x="3213100" y="3327400"/>
          <p14:tracePt t="39402" x="3225800" y="3327400"/>
          <p14:tracePt t="39419" x="3238500" y="3327400"/>
          <p14:tracePt t="39435" x="3251200" y="3327400"/>
          <p14:tracePt t="39452" x="3257550" y="3327400"/>
          <p14:tracePt t="39469" x="3276600" y="3327400"/>
          <p14:tracePt t="39485" x="3295650" y="3327400"/>
          <p14:tracePt t="39502" x="3308350" y="3327400"/>
          <p14:tracePt t="39519" x="3314700" y="3327400"/>
          <p14:tracePt t="39535" x="3327400" y="3333750"/>
          <p14:tracePt t="39595" x="3333750" y="3333750"/>
          <p14:tracePt t="39610" x="3340100" y="3333750"/>
          <p14:tracePt t="39645" x="3346450" y="3333750"/>
          <p14:tracePt t="39664" x="3352800" y="3333750"/>
          <p14:tracePt t="39680" x="3359150" y="3333750"/>
          <p14:tracePt t="39688" x="3365500" y="3333750"/>
          <p14:tracePt t="39702" x="3371850" y="3333750"/>
          <p14:tracePt t="39718" x="3378200" y="3333750"/>
          <p14:tracePt t="39736" x="3403600" y="3333750"/>
          <p14:tracePt t="39752" x="3409950" y="3333750"/>
          <p14:tracePt t="39768" x="3429000" y="3333750"/>
          <p14:tracePt t="39785" x="3435350" y="3333750"/>
          <p14:tracePt t="39802" x="3441700" y="3333750"/>
          <p14:tracePt t="39892" x="3448050" y="3333750"/>
          <p14:tracePt t="39938" x="3454400" y="3333750"/>
          <p14:tracePt t="39962" x="3460750" y="3333750"/>
          <p14:tracePt t="39970" x="3460750" y="3340100"/>
          <p14:tracePt t="39985" x="3467100" y="3340100"/>
          <p14:tracePt t="40002" x="3479800" y="3346450"/>
          <p14:tracePt t="40018" x="3486150" y="3346450"/>
          <p14:tracePt t="40035" x="3498850" y="3346450"/>
          <p14:tracePt t="40051" x="3505200" y="3346450"/>
          <p14:tracePt t="40068" x="3524250" y="3346450"/>
          <p14:tracePt t="40085" x="3530600" y="3346450"/>
          <p14:tracePt t="40101" x="3536950" y="3346450"/>
          <p14:tracePt t="40122" x="3543300" y="3346450"/>
          <p14:tracePt t="40135" x="3549650" y="3346450"/>
          <p14:tracePt t="40228" x="3556000" y="3346450"/>
          <p14:tracePt t="41781" x="3556000" y="3352800"/>
          <p14:tracePt t="41788" x="3549650" y="3352800"/>
          <p14:tracePt t="41800" x="3543300" y="3359150"/>
          <p14:tracePt t="41817" x="3517900" y="3378200"/>
          <p14:tracePt t="41834" x="3409950" y="3422650"/>
          <p14:tracePt t="41850" x="3346450" y="3448050"/>
          <p14:tracePt t="41867" x="3143250" y="3524250"/>
          <p14:tracePt t="41883" x="3009900" y="3581400"/>
          <p14:tracePt t="41900" x="2876550" y="3644900"/>
          <p14:tracePt t="41917" x="2743200" y="3702050"/>
          <p14:tracePt t="41933" x="2616200" y="3759200"/>
          <p14:tracePt t="41950" x="2482850" y="3810000"/>
          <p14:tracePt t="41966" x="2349500" y="3860800"/>
          <p14:tracePt t="41984" x="2165350" y="3892550"/>
          <p14:tracePt t="42000" x="2076450" y="3905250"/>
          <p14:tracePt t="42016" x="2025650" y="3917950"/>
          <p14:tracePt t="42033" x="1993900" y="3930650"/>
          <p14:tracePt t="42050" x="1955800" y="3937000"/>
          <p14:tracePt t="42067" x="1924050" y="3943350"/>
          <p14:tracePt t="42083" x="1892300" y="3943350"/>
          <p14:tracePt t="42100" x="1835150" y="3949700"/>
          <p14:tracePt t="42116" x="1803400" y="3949700"/>
          <p14:tracePt t="42133" x="1771650" y="3949700"/>
          <p14:tracePt t="42150" x="1733550" y="3956050"/>
          <p14:tracePt t="42168" x="1701800" y="3956050"/>
          <p14:tracePt t="42183" x="1682750" y="3956050"/>
          <p14:tracePt t="42200" x="1670050" y="3956050"/>
          <p14:tracePt t="42548" x="1676400" y="3956050"/>
          <p14:tracePt t="42556" x="1689100" y="3956050"/>
          <p14:tracePt t="42566" x="1701800" y="3949700"/>
          <p14:tracePt t="42582" x="1746250" y="3937000"/>
          <p14:tracePt t="42599" x="1790700" y="3924300"/>
          <p14:tracePt t="42616" x="1822450" y="3911600"/>
          <p14:tracePt t="42632" x="1841500" y="3905250"/>
          <p14:tracePt t="42649" x="1854200" y="3898900"/>
          <p14:tracePt t="42782" x="1854200" y="3911600"/>
          <p14:tracePt t="42790" x="1854200" y="3937000"/>
          <p14:tracePt t="42799" x="1860550" y="3962400"/>
          <p14:tracePt t="42816" x="1866900" y="4006850"/>
          <p14:tracePt t="42832" x="1873250" y="4051300"/>
          <p14:tracePt t="42849" x="1873250" y="4076700"/>
          <p14:tracePt t="42866" x="1873250" y="4095750"/>
          <p14:tracePt t="42883" x="1873250" y="4108450"/>
          <p14:tracePt t="42924" x="1873250" y="4114800"/>
          <p14:tracePt t="42938" x="1866900" y="4121150"/>
          <p14:tracePt t="42949" x="1866900" y="4127500"/>
          <p14:tracePt t="42965" x="1860550" y="4127500"/>
          <p14:tracePt t="42982" x="1854200" y="4133850"/>
          <p14:tracePt t="42999" x="1841500" y="4133850"/>
          <p14:tracePt t="43015" x="1835150" y="4133850"/>
          <p14:tracePt t="43049" x="1828800" y="4133850"/>
          <p14:tracePt t="43065" x="1822450" y="4133850"/>
          <p14:tracePt t="43212" x="1835150" y="4133850"/>
          <p14:tracePt t="43220" x="1847850" y="4127500"/>
          <p14:tracePt t="43232" x="1854200" y="4127500"/>
          <p14:tracePt t="43249" x="1879600" y="4121150"/>
          <p14:tracePt t="43265" x="1892300" y="4121150"/>
          <p14:tracePt t="43472" x="1911350" y="4121150"/>
          <p14:tracePt t="43480" x="1924050" y="4121150"/>
          <p14:tracePt t="43488" x="1936750" y="4127500"/>
          <p14:tracePt t="43498" x="1949450" y="4133850"/>
          <p14:tracePt t="43515" x="1955800" y="4140200"/>
          <p14:tracePt t="43532" x="1968500" y="4140200"/>
          <p14:tracePt t="44326" x="1974850" y="4140200"/>
          <p14:tracePt t="44349" x="1981200" y="4140200"/>
          <p14:tracePt t="44365" x="1987550" y="4140200"/>
          <p14:tracePt t="44372" x="2000250" y="4140200"/>
          <p14:tracePt t="44381" x="2006600" y="4140200"/>
          <p14:tracePt t="44398" x="2038350" y="4133850"/>
          <p14:tracePt t="44414" x="2063750" y="4127500"/>
          <p14:tracePt t="44431" x="2076450" y="4127500"/>
          <p14:tracePt t="44448" x="2089150" y="4127500"/>
          <p14:tracePt t="44464" x="2095500" y="4127500"/>
          <p14:tracePt t="44482" x="2120900" y="4127500"/>
          <p14:tracePt t="44498" x="2139950" y="4127500"/>
          <p14:tracePt t="44514" x="2159000" y="4127500"/>
          <p14:tracePt t="44531" x="2171700" y="4127500"/>
          <p14:tracePt t="44548" x="2190750" y="4140200"/>
          <p14:tracePt t="44564" x="2216150" y="4146550"/>
          <p14:tracePt t="44568" x="2228850" y="4152900"/>
          <p14:tracePt t="44581" x="2235200" y="4159250"/>
          <p14:tracePt t="44597" x="2247900" y="4165600"/>
          <p14:tracePt t="44614" x="2260600" y="4184650"/>
          <p14:tracePt t="44631" x="2286000" y="4191000"/>
          <p14:tracePt t="44647" x="2317750" y="4203700"/>
          <p14:tracePt t="44664" x="2362200" y="4216400"/>
          <p14:tracePt t="44681" x="2413000" y="4229100"/>
          <p14:tracePt t="44698" x="2457450" y="4241800"/>
          <p14:tracePt t="44714" x="2501900" y="4254500"/>
          <p14:tracePt t="44731" x="2533650" y="4260850"/>
          <p14:tracePt t="44747" x="2590800" y="4279900"/>
          <p14:tracePt t="44764" x="2622550" y="4286250"/>
          <p14:tracePt t="44781" x="2647950" y="4286250"/>
          <p14:tracePt t="44797" x="2660650" y="4286250"/>
          <p14:tracePt t="44814" x="2667000" y="4286250"/>
          <p14:tracePt t="44831" x="2679700" y="4286250"/>
          <p14:tracePt t="44847" x="2686050" y="4286250"/>
          <p14:tracePt t="44864" x="2692400" y="4273550"/>
          <p14:tracePt t="44881" x="2711450" y="4260850"/>
          <p14:tracePt t="44897" x="2730500" y="4254500"/>
          <p14:tracePt t="44914" x="2730500" y="4248150"/>
          <p14:tracePt t="44930" x="2736850" y="4241800"/>
          <p14:tracePt t="44999" x="2743200" y="4241800"/>
          <p14:tracePt t="45015" x="2749550" y="4241800"/>
          <p14:tracePt t="45440" x="2749550" y="4235450"/>
          <p14:tracePt t="45452" x="2749550" y="4216400"/>
          <p14:tracePt t="45460" x="2749550" y="4203700"/>
          <p14:tracePt t="45468" x="2749550" y="4184650"/>
          <p14:tracePt t="45480" x="2749550" y="4165600"/>
          <p14:tracePt t="45497" x="2736850" y="4133850"/>
          <p14:tracePt t="45513" x="2724150" y="4095750"/>
          <p14:tracePt t="45530" x="2717800" y="4057650"/>
          <p14:tracePt t="45547" x="2717800" y="4006850"/>
          <p14:tracePt t="45564" x="2711450" y="3968750"/>
          <p14:tracePt t="45580" x="2705100" y="3930650"/>
          <p14:tracePt t="45597" x="2705100" y="3886200"/>
          <p14:tracePt t="45613" x="2705100" y="3841750"/>
          <p14:tracePt t="45630" x="2711450" y="3790950"/>
          <p14:tracePt t="45647" x="2724150" y="3746500"/>
          <p14:tracePt t="45664" x="2743200" y="3695700"/>
          <p14:tracePt t="45680" x="2743200" y="3689350"/>
          <p14:tracePt t="45696" x="2743200" y="3683000"/>
          <p14:tracePt t="45775" x="2743200" y="3676650"/>
          <p14:tracePt t="45782" x="2743200" y="3670300"/>
          <p14:tracePt t="45796" x="2743200" y="3663950"/>
          <p14:tracePt t="45922" x="2743200" y="3657600"/>
          <p14:tracePt t="45931" x="2749550" y="3657600"/>
          <p14:tracePt t="45938" x="2755900" y="3657600"/>
          <p14:tracePt t="45948" x="2762250" y="3657600"/>
          <p14:tracePt t="45963" x="2774950" y="3657600"/>
          <p14:tracePt t="45980" x="2787650" y="3657600"/>
          <p14:tracePt t="45996" x="2800350" y="3657600"/>
          <p14:tracePt t="46013" x="2813050" y="3657600"/>
          <p14:tracePt t="46046" x="2819400" y="3657600"/>
          <p14:tracePt t="46063" x="2825750" y="3651250"/>
          <p14:tracePt t="46065" x="2825750" y="3644900"/>
          <p14:tracePt t="46080" x="2832100" y="3638550"/>
          <p14:tracePt t="46096" x="2832100" y="3632200"/>
          <p14:tracePt t="46274" x="2838450" y="3632200"/>
          <p14:tracePt t="46282" x="2838450" y="3638550"/>
          <p14:tracePt t="46479" x="2825750" y="3638550"/>
          <p14:tracePt t="46486" x="2819400" y="3638550"/>
          <p14:tracePt t="46496" x="2813050" y="3638550"/>
          <p14:tracePt t="46512" x="2781300" y="3632200"/>
          <p14:tracePt t="46529" x="2743200" y="3619500"/>
          <p14:tracePt t="46546" x="2692400" y="3606800"/>
          <p14:tracePt t="46562" x="2641600" y="3594100"/>
          <p14:tracePt t="46566" x="2616200" y="3587750"/>
          <p14:tracePt t="46579" x="2571750" y="3575050"/>
          <p14:tracePt t="46596" x="2527300" y="3568700"/>
          <p14:tracePt t="46612" x="2470150" y="3549650"/>
          <p14:tracePt t="46629" x="2419350" y="3543300"/>
          <p14:tracePt t="46646" x="2368550" y="3530600"/>
          <p14:tracePt t="46663" x="2324100" y="3517900"/>
          <p14:tracePt t="46679" x="2273300" y="3505200"/>
          <p14:tracePt t="46696" x="2235200" y="3492500"/>
          <p14:tracePt t="46714" x="2209800" y="3479800"/>
          <p14:tracePt t="46730" x="2203450" y="3473450"/>
          <p14:tracePt t="46746" x="2171700" y="3460750"/>
          <p14:tracePt t="46762" x="2133600" y="3448050"/>
          <p14:tracePt t="46779" x="2070100" y="3429000"/>
          <p14:tracePt t="46796" x="2025650" y="3416300"/>
          <p14:tracePt t="46812" x="1962150" y="3397250"/>
          <p14:tracePt t="46829" x="1917700" y="3384550"/>
          <p14:tracePt t="46846" x="1898650" y="3371850"/>
          <p14:tracePt t="46862" x="1892300" y="3371850"/>
          <p14:tracePt t="47270" x="1898650" y="3371850"/>
          <p14:tracePt t="47300" x="1905000" y="3371850"/>
          <p14:tracePt t="47316" x="1911350" y="3371850"/>
          <p14:tracePt t="47324" x="1917700" y="3371850"/>
          <p14:tracePt t="47332" x="1924050" y="3371850"/>
          <p14:tracePt t="47348" x="1930400" y="3371850"/>
          <p14:tracePt t="47362" x="1936750" y="3365500"/>
          <p14:tracePt t="47390" x="1943100" y="3365500"/>
          <p14:tracePt t="47398" x="1949450" y="3365500"/>
          <p14:tracePt t="47419" x="1955800" y="3365500"/>
          <p14:tracePt t="47442" x="1962150" y="3365500"/>
          <p14:tracePt t="47451" x="1968500" y="3365500"/>
          <p14:tracePt t="47467" x="1974850" y="3365500"/>
          <p14:tracePt t="47478" x="1987550" y="3365500"/>
          <p14:tracePt t="47495" x="2000250" y="3365500"/>
          <p14:tracePt t="47512" x="2006600" y="3359150"/>
          <p14:tracePt t="47528" x="2019300" y="3346450"/>
          <p14:tracePt t="47545" x="2025650" y="3340100"/>
          <p14:tracePt t="47562" x="2032000" y="3327400"/>
          <p14:tracePt t="47578" x="2044700" y="3321050"/>
          <p14:tracePt t="47595" x="2051050" y="3314700"/>
          <p14:tracePt t="47612" x="2057400" y="3302000"/>
          <p14:tracePt t="47717" x="2063750" y="3308350"/>
          <p14:tracePt t="47734" x="2082800" y="3333750"/>
          <p14:tracePt t="47741" x="2101850" y="3371850"/>
          <p14:tracePt t="47750" x="2133600" y="3416300"/>
          <p14:tracePt t="47762" x="2235200" y="3524250"/>
          <p14:tracePt t="47778" x="2470150" y="3663950"/>
          <p14:tracePt t="47795" x="2698750" y="3797300"/>
          <p14:tracePt t="47811" x="2882900" y="3886200"/>
          <p14:tracePt t="47828" x="3054350" y="3956050"/>
          <p14:tracePt t="47846" x="3181350" y="4000500"/>
          <p14:tracePt t="47861" x="3232150" y="4019550"/>
          <p14:tracePt t="47878" x="3238500" y="4025900"/>
          <p14:tracePt t="47968" x="3244850" y="4025900"/>
          <p14:tracePt t="47991" x="3251200" y="4025900"/>
          <p14:tracePt t="47998" x="3257550" y="4025900"/>
          <p14:tracePt t="48011" x="3263900" y="4032250"/>
          <p14:tracePt t="48046" x="3270250" y="4032250"/>
          <p14:tracePt t="48052" x="3276600" y="4032250"/>
          <p14:tracePt t="48068" x="3282950" y="4032250"/>
          <p14:tracePt t="48078" x="3289300" y="4032250"/>
          <p14:tracePt t="48094" x="3302000" y="4032250"/>
          <p14:tracePt t="48111" x="3327400" y="4038600"/>
          <p14:tracePt t="48128" x="3371850" y="4044950"/>
          <p14:tracePt t="48144" x="3416300" y="4057650"/>
          <p14:tracePt t="48162" x="3486150" y="4070350"/>
          <p14:tracePt t="48178" x="3498850" y="4070350"/>
          <p14:tracePt t="48194" x="3511550" y="4070350"/>
          <p14:tracePt t="48211" x="3517900" y="4070350"/>
          <p14:tracePt t="48273" x="3524250" y="4070350"/>
          <p14:tracePt t="48280" x="3530600" y="4070350"/>
          <p14:tracePt t="48294" x="3536950" y="4070350"/>
          <p14:tracePt t="48313" x="3543300" y="4070350"/>
          <p14:tracePt t="48327" x="3549650" y="4070350"/>
          <p14:tracePt t="48344" x="3556000" y="4070350"/>
          <p14:tracePt t="48361" x="3562350" y="4070350"/>
          <p14:tracePt t="48377" x="3568700" y="4064000"/>
          <p14:tracePt t="48394" x="3575050" y="4064000"/>
          <p14:tracePt t="48412" x="3587750" y="4064000"/>
          <p14:tracePt t="48428" x="3600450" y="4051300"/>
          <p14:tracePt t="48444" x="3606800" y="4044950"/>
          <p14:tracePt t="48461" x="3613150" y="4032250"/>
          <p14:tracePt t="48477" x="3625850" y="4025900"/>
          <p14:tracePt t="48494" x="3632200" y="4019550"/>
          <p14:tracePt t="48510" x="3632200" y="4006850"/>
          <p14:tracePt t="48527" x="3638550" y="4000500"/>
          <p14:tracePt t="48543" x="3638550" y="3987800"/>
          <p14:tracePt t="48560" x="3638550" y="3981450"/>
          <p14:tracePt t="48562" x="3638550" y="3975100"/>
          <p14:tracePt t="48577" x="3638550" y="3968750"/>
          <p14:tracePt t="48717" x="3638550" y="3975100"/>
          <p14:tracePt t="48725" x="3638550" y="3981450"/>
          <p14:tracePt t="48733" x="3644900" y="3981450"/>
          <p14:tracePt t="48765" x="3644900" y="3987800"/>
          <p14:tracePt t="48859" x="3644900" y="3994150"/>
          <p14:tracePt t="48873" x="3644900" y="4006850"/>
          <p14:tracePt t="48881" x="3644900" y="4019550"/>
          <p14:tracePt t="48897" x="3638550" y="4032250"/>
          <p14:tracePt t="48910" x="3638550" y="4044950"/>
          <p14:tracePt t="48926" x="3632200" y="4051300"/>
          <p14:tracePt t="48943" x="3632200" y="4057650"/>
          <p14:tracePt t="48960" x="3632200" y="4064000"/>
          <p14:tracePt t="49023" x="3632200" y="4076700"/>
          <p14:tracePt t="49032" x="3638550" y="4076700"/>
          <p14:tracePt t="49048" x="3644900" y="4083050"/>
          <p14:tracePt t="49056" x="3644900" y="4089400"/>
          <p14:tracePt t="49064" x="3644900" y="4095750"/>
          <p14:tracePt t="49076" x="3651250" y="4095750"/>
          <p14:tracePt t="49093" x="3657600" y="4095750"/>
          <p14:tracePt t="49236" x="3663950" y="4089400"/>
          <p14:tracePt t="49246" x="3670300" y="4083050"/>
          <p14:tracePt t="49251" x="3676650" y="4070350"/>
          <p14:tracePt t="49260" x="3676650" y="4064000"/>
          <p14:tracePt t="49277" x="3689350" y="4051300"/>
          <p14:tracePt t="49293" x="3695700" y="4038600"/>
          <p14:tracePt t="49310" x="3708400" y="4032250"/>
          <p14:tracePt t="49326" x="3708400" y="4025900"/>
          <p14:tracePt t="49343" x="3714750" y="4025900"/>
          <p14:tracePt t="49408" x="3714750" y="4019550"/>
          <p14:tracePt t="49426" x="3721100" y="4019550"/>
          <p14:tracePt t="49438" x="3727450" y="4019550"/>
          <p14:tracePt t="49580" x="3733800" y="4019550"/>
          <p14:tracePt t="49588" x="3740150" y="4019550"/>
          <p14:tracePt t="50060" x="3746500" y="4025900"/>
          <p14:tracePt t="50066" x="3752850" y="4032250"/>
          <p14:tracePt t="50082" x="3759200" y="4032250"/>
          <p14:tracePt t="50096" x="3759200" y="4038600"/>
          <p14:tracePt t="50109" x="3765550" y="4038600"/>
          <p14:tracePt t="50126" x="3771900" y="4044950"/>
          <p14:tracePt t="50143" x="3784600" y="4051300"/>
          <p14:tracePt t="50160" x="3797300" y="4051300"/>
          <p14:tracePt t="50176" x="3803650" y="4057650"/>
          <p14:tracePt t="50193" x="3816350" y="4064000"/>
          <p14:tracePt t="50209" x="3822700" y="4076700"/>
          <p14:tracePt t="50226" x="3835400" y="4083050"/>
          <p14:tracePt t="50243" x="3841750" y="4083050"/>
          <p14:tracePt t="50259" x="3848100" y="4089400"/>
          <p14:tracePt t="50276" x="3860800" y="4095750"/>
          <p14:tracePt t="50309" x="3867150" y="4095750"/>
          <p14:tracePt t="50372" x="3867150" y="4102100"/>
          <p14:tracePt t="50388" x="3873500" y="4102100"/>
          <p14:tracePt t="50405" x="3879850" y="4102100"/>
          <p14:tracePt t="50457" x="3886200" y="4102100"/>
          <p14:tracePt t="50496" x="3892550" y="4102100"/>
          <p14:tracePt t="50560" x="3898900" y="4102100"/>
          <p14:tracePt t="50566" x="3898900" y="4095750"/>
          <p14:tracePt t="50676" x="3905250" y="4095750"/>
          <p14:tracePt t="50686" x="3911600" y="4095750"/>
          <p14:tracePt t="50700" x="3917950" y="4095750"/>
          <p14:tracePt t="50709" x="3930650" y="4095750"/>
          <p14:tracePt t="50725" x="3956050" y="4095750"/>
          <p14:tracePt t="50742" x="3987800" y="4102100"/>
          <p14:tracePt t="50759" x="4025900" y="4108450"/>
          <p14:tracePt t="50775" x="4057650" y="4108450"/>
          <p14:tracePt t="50792" x="4076700" y="4114800"/>
          <p14:tracePt t="50809" x="4095750" y="4121150"/>
          <p14:tracePt t="50825" x="4108450" y="4127500"/>
          <p14:tracePt t="50842" x="4114800" y="4127500"/>
          <p14:tracePt t="50859" x="4127500" y="4127500"/>
          <p14:tracePt t="50875" x="4140200" y="4127500"/>
          <p14:tracePt t="50892" x="4146550" y="4127500"/>
          <p14:tracePt t="50909" x="4159250" y="4127500"/>
          <p14:tracePt t="50925" x="4165600" y="4127500"/>
          <p14:tracePt t="50974" x="4171950" y="4127500"/>
          <p14:tracePt t="50991" x="4178300" y="4121150"/>
          <p14:tracePt t="50999" x="4184650" y="4114800"/>
          <p14:tracePt t="51008" x="4191000" y="4108450"/>
          <p14:tracePt t="51025" x="4197350" y="4095750"/>
          <p14:tracePt t="51042" x="4210050" y="4089400"/>
          <p14:tracePt t="51059" x="4216400" y="4076700"/>
          <p14:tracePt t="51075" x="4235450" y="4057650"/>
          <p14:tracePt t="51092" x="4235450" y="4044950"/>
          <p14:tracePt t="51108" x="4241800" y="4044950"/>
          <p14:tracePt t="51125" x="4241800" y="4038600"/>
          <p14:tracePt t="51142" x="4241800" y="4032250"/>
          <p14:tracePt t="51388" x="4248150" y="4032250"/>
          <p14:tracePt t="51396" x="4248150" y="4038600"/>
          <p14:tracePt t="51408" x="4254500" y="4038600"/>
          <p14:tracePt t="51425" x="4273550" y="4051300"/>
          <p14:tracePt t="51441" x="4311650" y="4064000"/>
          <p14:tracePt t="51458" x="4343400" y="4076700"/>
          <p14:tracePt t="51475" x="4368800" y="4083050"/>
          <p14:tracePt t="51491" x="4387850" y="4095750"/>
          <p14:tracePt t="51508" x="4394200" y="4102100"/>
          <p14:tracePt t="51525" x="4400550" y="4102100"/>
          <p14:tracePt t="51541" x="4406900" y="4102100"/>
          <p14:tracePt t="51558" x="4413250" y="4102100"/>
          <p14:tracePt t="51562" x="4419600" y="4102100"/>
          <p14:tracePt t="51575" x="4425950" y="4102100"/>
          <p14:tracePt t="51592" x="4438650" y="4108450"/>
          <p14:tracePt t="51608" x="4445000" y="4114800"/>
          <p14:tracePt t="51625" x="4451350" y="4114800"/>
          <p14:tracePt t="51641" x="4470400" y="4121150"/>
          <p14:tracePt t="51658" x="4495800" y="4127500"/>
          <p14:tracePt t="51675" x="4514850" y="4127500"/>
          <p14:tracePt t="51691" x="4533900" y="4127500"/>
          <p14:tracePt t="51708" x="4540250" y="4127500"/>
          <p14:tracePt t="51725" x="4546600" y="4127500"/>
          <p14:tracePt t="51741" x="4559300" y="4127500"/>
          <p14:tracePt t="51758" x="4565650" y="4127500"/>
          <p14:tracePt t="51844" x="4572000" y="4121150"/>
          <p14:tracePt t="51860" x="4578350" y="4121150"/>
          <p14:tracePt t="51876" x="4584700" y="4121150"/>
          <p14:tracePt t="51882" x="4591050" y="4121150"/>
          <p14:tracePt t="51891" x="4597400" y="4121150"/>
          <p14:tracePt t="51908" x="4603750" y="4114800"/>
          <p14:tracePt t="51924" x="4616450" y="4108450"/>
          <p14:tracePt t="51941" x="4635500" y="4102100"/>
          <p14:tracePt t="51958" x="4641850" y="4089400"/>
          <p14:tracePt t="51974" x="4648200" y="4083050"/>
          <p14:tracePt t="51992" x="4667250" y="4070350"/>
          <p14:tracePt t="52008" x="4667250" y="4064000"/>
          <p14:tracePt t="52486" x="4667250" y="4070350"/>
          <p14:tracePt t="52494" x="4660900" y="4070350"/>
          <p14:tracePt t="52507" x="4654550" y="4076700"/>
          <p14:tracePt t="52524" x="4603750" y="4095750"/>
          <p14:tracePt t="52541" x="4572000" y="4108450"/>
          <p14:tracePt t="52557" x="4527550" y="4121150"/>
          <p14:tracePt t="52574" x="4483100" y="4127500"/>
          <p14:tracePt t="52591" x="4438650" y="4140200"/>
          <p14:tracePt t="52607" x="4387850" y="4152900"/>
          <p14:tracePt t="52624" x="4343400" y="4165600"/>
          <p14:tracePt t="52641" x="4292600" y="4178300"/>
          <p14:tracePt t="52657" x="4235450" y="4191000"/>
          <p14:tracePt t="52674" x="4184650" y="4203700"/>
          <p14:tracePt t="52690" x="4133850" y="4210050"/>
          <p14:tracePt t="52707" x="4089400" y="4216400"/>
          <p14:tracePt t="52724" x="4032250" y="4216400"/>
          <p14:tracePt t="52740" x="3981450" y="4216400"/>
          <p14:tracePt t="52757" x="3937000" y="4216400"/>
          <p14:tracePt t="52774" x="3886200" y="4216400"/>
          <p14:tracePt t="52790" x="3829050" y="4216400"/>
          <p14:tracePt t="52807" x="3797300" y="4203700"/>
          <p14:tracePt t="52824" x="3759200" y="4197350"/>
          <p14:tracePt t="52840" x="3727450" y="4184650"/>
          <p14:tracePt t="52857" x="3689350" y="4171950"/>
          <p14:tracePt t="52874" x="3657600" y="4165600"/>
          <p14:tracePt t="52890" x="3625850" y="4159250"/>
          <p14:tracePt t="52908" x="3600450" y="4146550"/>
          <p14:tracePt t="52924" x="3587750" y="4146550"/>
          <p14:tracePt t="52940" x="3556000" y="4146550"/>
          <p14:tracePt t="52957" x="3517900" y="4146550"/>
          <p14:tracePt t="52973" x="3479800" y="4152900"/>
          <p14:tracePt t="52990" x="3448050" y="4152900"/>
          <p14:tracePt t="53007" x="3416300" y="4152900"/>
          <p14:tracePt t="53023" x="3384550" y="4152900"/>
          <p14:tracePt t="53040" x="3359150" y="4152900"/>
          <p14:tracePt t="53057" x="3352800" y="4159250"/>
          <p14:tracePt t="53073" x="3346450" y="4159250"/>
          <p14:tracePt t="53138" x="3340100" y="4152900"/>
          <p14:tracePt t="53145" x="3333750" y="4133850"/>
          <p14:tracePt t="53157" x="3333750" y="4121150"/>
          <p14:tracePt t="53174" x="3340100" y="4070350"/>
          <p14:tracePt t="53190" x="3352800" y="4032250"/>
          <p14:tracePt t="53207" x="3371850" y="3987800"/>
          <p14:tracePt t="53223" x="3384550" y="3956050"/>
          <p14:tracePt t="53240" x="3403600" y="3917950"/>
          <p14:tracePt t="53257" x="3422650" y="3886200"/>
          <p14:tracePt t="53273" x="3435350" y="3848100"/>
          <p14:tracePt t="53290" x="3448050" y="3816350"/>
          <p14:tracePt t="53307" x="3454400" y="3790950"/>
          <p14:tracePt t="53323" x="3467100" y="3765550"/>
          <p14:tracePt t="53340" x="3467100" y="3759200"/>
          <p14:tracePt t="53356" x="3467100" y="3746500"/>
          <p14:tracePt t="53394" x="3467100" y="3740150"/>
          <p14:tracePt t="53420" x="3454400" y="3740150"/>
          <p14:tracePt t="53426" x="3441700" y="3740150"/>
          <p14:tracePt t="53440" x="3416300" y="3746500"/>
          <p14:tracePt t="53456" x="3390900" y="3759200"/>
          <p14:tracePt t="53473" x="3359150" y="3771900"/>
          <p14:tracePt t="53490" x="3333750" y="3803650"/>
          <p14:tracePt t="53506" x="3314700" y="3835400"/>
          <p14:tracePt t="53523" x="3302000" y="3873500"/>
          <p14:tracePt t="53540" x="3289300" y="3924300"/>
          <p14:tracePt t="53556" x="3289300" y="3968750"/>
          <p14:tracePt t="53561" x="3289300" y="3994150"/>
          <p14:tracePt t="53574" x="3289300" y="4038600"/>
          <p14:tracePt t="53590" x="3295650" y="4089400"/>
          <p14:tracePt t="53606" x="3295650" y="4127500"/>
          <p14:tracePt t="53623" x="3308350" y="4165600"/>
          <p14:tracePt t="53640" x="3314700" y="4197350"/>
          <p14:tracePt t="53656" x="3314700" y="4235450"/>
          <p14:tracePt t="53673" x="3302000" y="4260850"/>
          <p14:tracePt t="53690" x="3289300" y="4298950"/>
          <p14:tracePt t="53706" x="3282950" y="4324350"/>
          <p14:tracePt t="53723" x="3276600" y="4343400"/>
          <p14:tracePt t="53739" x="3270250" y="4356100"/>
          <p14:tracePt t="53756" x="3257550" y="4368800"/>
          <p14:tracePt t="53773" x="3251200" y="4381500"/>
          <p14:tracePt t="53790" x="3238500" y="4406900"/>
          <p14:tracePt t="53806" x="3238500" y="4419600"/>
          <p14:tracePt t="53823" x="3232150" y="4425950"/>
          <p14:tracePt t="53839" x="3225800" y="4432300"/>
          <p14:tracePt t="54030" x="3219450" y="4425950"/>
          <p14:tracePt t="54036" x="3219450" y="4419600"/>
          <p14:tracePt t="54044" x="3219450" y="4413250"/>
          <p14:tracePt t="54063" x="3219450" y="4394200"/>
          <p14:tracePt t="54074" x="3213100" y="4381500"/>
          <p14:tracePt t="54089" x="3213100" y="4349750"/>
          <p14:tracePt t="54106" x="3213100" y="4305300"/>
          <p14:tracePt t="54123" x="3225800" y="4298950"/>
          <p14:tracePt t="54139" x="3244850" y="4286250"/>
          <p14:tracePt t="54156" x="3263900" y="4273550"/>
          <p14:tracePt t="54172" x="3270250" y="4273550"/>
          <p14:tracePt t="54189" x="3276600" y="4273550"/>
          <p14:tracePt t="54222" x="3282950" y="4279900"/>
          <p14:tracePt t="54239" x="3289300" y="4298950"/>
          <p14:tracePt t="54256" x="3289300" y="4305300"/>
          <p14:tracePt t="54273" x="3282950" y="4318000"/>
          <p14:tracePt t="54289" x="3270250" y="4318000"/>
          <p14:tracePt t="54306" x="3257550" y="4318000"/>
          <p14:tracePt t="54340" x="3251200" y="4318000"/>
          <p14:tracePt t="54356" x="3244850" y="4318000"/>
          <p14:tracePt t="54372" x="3232150" y="4305300"/>
          <p14:tracePt t="54389" x="3219450" y="4267200"/>
          <p14:tracePt t="54405" x="3219450" y="4210050"/>
          <p14:tracePt t="54422" x="3238500" y="4102100"/>
          <p14:tracePt t="54439" x="3257550" y="3981450"/>
          <p14:tracePt t="54456" x="3276600" y="3867150"/>
          <p14:tracePt t="54472" x="3295650" y="3778250"/>
          <p14:tracePt t="54489" x="3314700" y="3714750"/>
          <p14:tracePt t="54506" x="3321050" y="3683000"/>
          <p14:tracePt t="54522" x="3321050" y="3670300"/>
          <p14:tracePt t="54539" x="3327400" y="3663950"/>
          <p14:tracePt t="54556" x="3327400" y="3657600"/>
          <p14:tracePt t="54592" x="3327400" y="3651250"/>
          <p14:tracePt t="54606" x="3333750" y="3651250"/>
          <p14:tracePt t="54622" x="3340100" y="3644900"/>
          <p14:tracePt t="54639" x="3365500" y="3638550"/>
          <p14:tracePt t="54655" x="3429000" y="3638550"/>
          <p14:tracePt t="54672" x="3479800" y="3638550"/>
          <p14:tracePt t="54689" x="3524250" y="3632200"/>
          <p14:tracePt t="54705" x="3556000" y="3632200"/>
          <p14:tracePt t="54722" x="3562350" y="3625850"/>
          <p14:tracePt t="54755" x="3568700" y="3625850"/>
          <p14:tracePt t="54837" x="3562350" y="3625850"/>
          <p14:tracePt t="54842" x="3556000" y="3625850"/>
          <p14:tracePt t="54855" x="3543300" y="3632200"/>
          <p14:tracePt t="54872" x="3505200" y="3670300"/>
          <p14:tracePt t="54890" x="3454400" y="3721100"/>
          <p14:tracePt t="54905" x="3422650" y="3771900"/>
          <p14:tracePt t="54922" x="3397250" y="3797300"/>
          <p14:tracePt t="54938" x="3384550" y="3810000"/>
          <p14:tracePt t="55016" x="3371850" y="3810000"/>
          <p14:tracePt t="55031" x="3365500" y="3810000"/>
          <p14:tracePt t="55040" x="3359150" y="3803650"/>
          <p14:tracePt t="55046" x="3346450" y="3797300"/>
          <p14:tracePt t="55055" x="3327400" y="3790950"/>
          <p14:tracePt t="55072" x="3295650" y="3784600"/>
          <p14:tracePt t="55088" x="3257550" y="3784600"/>
          <p14:tracePt t="55106" x="3219450" y="3784600"/>
          <p14:tracePt t="55122" x="3187700" y="3790950"/>
          <p14:tracePt t="55138" x="3149600" y="3803650"/>
          <p14:tracePt t="55156" x="3105150" y="3829050"/>
          <p14:tracePt t="55172" x="3079750" y="3841750"/>
          <p14:tracePt t="55188" x="3054350" y="3860800"/>
          <p14:tracePt t="55205" x="3041650" y="3867150"/>
          <p14:tracePt t="55221" x="3028950" y="3879850"/>
          <p14:tracePt t="55238" x="3022600" y="3879850"/>
          <p14:tracePt t="55255" x="3009900" y="3879850"/>
          <p14:tracePt t="55272" x="3003550" y="3879850"/>
          <p14:tracePt t="55288" x="2997200" y="3873500"/>
          <p14:tracePt t="55305" x="2978150" y="3860800"/>
          <p14:tracePt t="55321" x="2965450" y="3854450"/>
          <p14:tracePt t="55338" x="2959100" y="3841750"/>
          <p14:tracePt t="55371" x="2952750" y="3835400"/>
          <p14:tracePt t="55430" x="2952750" y="3829050"/>
          <p14:tracePt t="55446" x="2946400" y="3822700"/>
          <p14:tracePt t="55485" x="2946400" y="3816350"/>
          <p14:tracePt t="55492" x="2940050" y="3816350"/>
          <p14:tracePt t="55504" x="2940050" y="3810000"/>
          <p14:tracePt t="55521" x="2927350" y="3803650"/>
          <p14:tracePt t="55538" x="2927350" y="3797300"/>
          <p14:tracePt t="55555" x="2921000" y="3790950"/>
          <p14:tracePt t="55573" x="2914650" y="3790950"/>
          <p14:tracePt t="55650" x="2914650" y="3784600"/>
          <p14:tracePt t="55774" x="2914650" y="3778250"/>
          <p14:tracePt t="56105" x="2914650" y="3784600"/>
          <p14:tracePt t="56112" x="2914650" y="3797300"/>
          <p14:tracePt t="56122" x="2914650" y="3810000"/>
          <p14:tracePt t="56139" x="2901950" y="3835400"/>
          <p14:tracePt t="56154" x="2889250" y="3873500"/>
          <p14:tracePt t="56171" x="2876550" y="3905250"/>
          <p14:tracePt t="56187" x="2863850" y="3943350"/>
          <p14:tracePt t="56204" x="2857500" y="3975100"/>
          <p14:tracePt t="56221" x="2832100" y="4000500"/>
          <p14:tracePt t="56237" x="2813050" y="4013200"/>
          <p14:tracePt t="56254" x="2806700" y="4019550"/>
          <p14:tracePt t="56271" x="2800350" y="4025900"/>
          <p14:tracePt t="56288" x="2794000" y="4032250"/>
          <p14:tracePt t="56628" x="2813050" y="4032250"/>
          <p14:tracePt t="56638" x="2838450" y="4032250"/>
          <p14:tracePt t="56644" x="2863850" y="4032250"/>
          <p14:tracePt t="56654" x="2895600" y="4032250"/>
          <p14:tracePt t="56670" x="2940050" y="4032250"/>
          <p14:tracePt t="56687" x="2984500" y="4032250"/>
          <p14:tracePt t="56703" x="3009900" y="4032250"/>
          <p14:tracePt t="56720" x="3016250" y="4032250"/>
          <p14:tracePt t="56737" x="3022600" y="4032250"/>
          <p14:tracePt t="56951" x="3016250" y="4038600"/>
          <p14:tracePt t="56958" x="3009900" y="4044950"/>
          <p14:tracePt t="56970" x="3003550" y="4051300"/>
          <p14:tracePt t="56987" x="2984500" y="4057650"/>
          <p14:tracePt t="57004" x="2946400" y="4076700"/>
          <p14:tracePt t="57020" x="2921000" y="4083050"/>
          <p14:tracePt t="57037" x="2895600" y="4095750"/>
          <p14:tracePt t="57053" x="2882900" y="4102100"/>
          <p14:tracePt t="57070" x="2876550" y="4108450"/>
          <p14:tracePt t="57074" x="2870200" y="4108450"/>
          <p14:tracePt t="57087" x="2863850" y="4108450"/>
          <p14:tracePt t="57120" x="2857500" y="4114800"/>
          <p14:tracePt t="57334" x="2870200" y="4114800"/>
          <p14:tracePt t="57342" x="2876550" y="4114800"/>
          <p14:tracePt t="57353" x="2895600" y="4114800"/>
          <p14:tracePt t="57370" x="2927350" y="4114800"/>
          <p14:tracePt t="57386" x="2965450" y="4114800"/>
          <p14:tracePt t="57403" x="3009900" y="4114800"/>
          <p14:tracePt t="57420" x="3022600" y="4114800"/>
          <p14:tracePt t="57436" x="3035300" y="4121150"/>
          <p14:tracePt t="57734" x="3035300" y="4127500"/>
          <p14:tracePt t="57750" x="3022600" y="4146550"/>
          <p14:tracePt t="57756" x="3009900" y="4171950"/>
          <p14:tracePt t="57769" x="3003550" y="4191000"/>
          <p14:tracePt t="57786" x="2990850" y="4222750"/>
          <p14:tracePt t="57803" x="2984500" y="4260850"/>
          <p14:tracePt t="57820" x="2965450" y="4286250"/>
          <p14:tracePt t="57836" x="2959100" y="4286250"/>
          <p14:tracePt t="58181" x="2965450" y="4286250"/>
          <p14:tracePt t="58188" x="2971800" y="4286250"/>
          <p14:tracePt t="58202" x="2978150" y="4279900"/>
          <p14:tracePt t="58219" x="2997200" y="4273550"/>
          <p14:tracePt t="58236" x="3009900" y="4273550"/>
          <p14:tracePt t="58252" x="3016250" y="4273550"/>
          <p14:tracePt t="58269" x="3035300" y="4311650"/>
          <p14:tracePt t="58286" x="3079750" y="4356100"/>
          <p14:tracePt t="58302" x="3098800" y="4394200"/>
          <p14:tracePt t="58320" x="3105150" y="4445000"/>
          <p14:tracePt t="58336" x="3117850" y="4476750"/>
          <p14:tracePt t="58352" x="3117850" y="4495800"/>
          <p14:tracePt t="58369" x="3117850" y="4514850"/>
          <p14:tracePt t="58386" x="3117850" y="4521200"/>
          <p14:tracePt t="58402" x="3117850" y="4527550"/>
          <p14:tracePt t="59048" x="3105150" y="4527550"/>
          <p14:tracePt t="59809" x="3117850" y="4521200"/>
          <p14:tracePt t="59816" x="3136900" y="4514850"/>
          <p14:tracePt t="59826" x="3143250" y="4514850"/>
          <p14:tracePt t="59834" x="3149600" y="4508500"/>
          <p14:tracePt t="59851" x="3155950" y="4502150"/>
          <p14:tracePt t="59867" x="3155950" y="4495800"/>
          <p14:tracePt t="59904" x="3162300" y="4495800"/>
          <p14:tracePt t="59910" x="3168650" y="4483100"/>
          <p14:tracePt t="59920" x="3194050" y="4464050"/>
          <p14:tracePt t="59934" x="3244850" y="4425950"/>
          <p14:tracePt t="59951" x="3270250" y="4394200"/>
          <p14:tracePt t="59967" x="3295650" y="4356100"/>
          <p14:tracePt t="59984" x="3327400" y="4324350"/>
          <p14:tracePt t="60001" x="3352800" y="4273550"/>
          <p14:tracePt t="60017" x="3371850" y="4235450"/>
          <p14:tracePt t="60034" x="3371850" y="4222750"/>
          <p14:tracePt t="60051" x="3371850" y="4216400"/>
          <p14:tracePt t="60068" x="3390900" y="4203700"/>
          <p14:tracePt t="60084" x="3448050" y="4171950"/>
          <p14:tracePt t="60101" x="3498850" y="4146550"/>
          <p14:tracePt t="60117" x="3530600" y="4121150"/>
          <p14:tracePt t="60134" x="3549650" y="4102100"/>
          <p14:tracePt t="60151" x="3562350" y="4089400"/>
          <p14:tracePt t="60167" x="3575050" y="4076700"/>
          <p14:tracePt t="60185" x="3581400" y="4070350"/>
          <p14:tracePt t="60201" x="3587750" y="4064000"/>
          <p14:tracePt t="60217" x="3587750" y="4057650"/>
          <p14:tracePt t="60278" x="3587750" y="4051300"/>
          <p14:tracePt t="60372" x="3587750" y="4044950"/>
          <p14:tracePt t="60626" x="3594100" y="4044950"/>
          <p14:tracePt t="60638" x="3594100" y="4038600"/>
          <p14:tracePt t="60655" x="3600450" y="4038600"/>
          <p14:tracePt t="60662" x="3606800" y="4032250"/>
          <p14:tracePt t="60686" x="3613150" y="4025900"/>
          <p14:tracePt t="60694" x="3625850" y="4019550"/>
          <p14:tracePt t="60710" x="3632200" y="4019550"/>
          <p14:tracePt t="60718" x="3638550" y="4019550"/>
          <p14:tracePt t="60734" x="3644900" y="4019550"/>
          <p14:tracePt t="60750" x="3657600" y="4019550"/>
          <p14:tracePt t="60767" x="3689350" y="4032250"/>
          <p14:tracePt t="60783" x="3765550" y="4044950"/>
          <p14:tracePt t="60800" x="3924300" y="4064000"/>
          <p14:tracePt t="60817" x="4203700" y="4083050"/>
          <p14:tracePt t="60834" x="4984750" y="4178300"/>
          <p14:tracePt t="60850" x="5530850" y="4254500"/>
          <p14:tracePt t="60867" x="6089650" y="4324350"/>
          <p14:tracePt t="60883" x="6711950" y="4413250"/>
          <p14:tracePt t="60900" x="7264400" y="4464050"/>
          <p14:tracePt t="60917" x="7670800" y="4502150"/>
          <p14:tracePt t="60935" x="7924800" y="4521200"/>
          <p14:tracePt t="60952" x="8102600" y="4527550"/>
          <p14:tracePt t="60967" x="8121650" y="4527550"/>
          <p14:tracePt t="60983" x="8128000" y="4527550"/>
          <p14:tracePt t="61000" x="8128000" y="4514850"/>
          <p14:tracePt t="61016" x="8128000" y="4508500"/>
          <p14:tracePt t="61033" x="8128000" y="4495800"/>
          <p14:tracePt t="61050" x="8128000" y="4489450"/>
          <p14:tracePt t="61066" x="8115300" y="4457700"/>
          <p14:tracePt t="61070" x="8083550" y="4438650"/>
          <p14:tracePt t="61083" x="8039100" y="4406900"/>
          <p14:tracePt t="61100" x="7804150" y="4305300"/>
          <p14:tracePt t="61116" x="7727950" y="4273550"/>
          <p14:tracePt t="61133" x="7531100" y="4184650"/>
          <p14:tracePt t="61150" x="7435850" y="4146550"/>
          <p14:tracePt t="61166" x="7302500" y="4095750"/>
          <p14:tracePt t="61183" x="7150100" y="4057650"/>
          <p14:tracePt t="61200" x="6997700" y="4013200"/>
          <p14:tracePt t="61216" x="6858000" y="3987800"/>
          <p14:tracePt t="61234" x="6724650" y="3968750"/>
          <p14:tracePt t="61250" x="6667500" y="3962400"/>
          <p14:tracePt t="61266" x="6623050" y="3949700"/>
          <p14:tracePt t="61283" x="6591300" y="3943350"/>
          <p14:tracePt t="61300" x="6559550" y="3937000"/>
          <p14:tracePt t="61316" x="6527800" y="3930650"/>
          <p14:tracePt t="61333" x="6477000" y="3917950"/>
          <p14:tracePt t="61350" x="6419850" y="3905250"/>
          <p14:tracePt t="61366" x="6362700" y="3892550"/>
          <p14:tracePt t="61383" x="6292850" y="3867150"/>
          <p14:tracePt t="61399" x="6261100" y="3854450"/>
          <p14:tracePt t="61416" x="6229350" y="3848100"/>
          <p14:tracePt t="61433" x="6223000" y="3841750"/>
          <p14:tracePt t="61450" x="6216650" y="3841750"/>
          <p14:tracePt t="61466" x="6210300" y="3841750"/>
          <p14:tracePt t="61508" x="6203950" y="3841750"/>
          <p14:tracePt t="61594" x="6197600" y="3841750"/>
          <p14:tracePt t="61840" x="6191250" y="3835400"/>
          <p14:tracePt t="61845" x="6191250" y="3829050"/>
          <p14:tracePt t="61852" x="6178550" y="3829050"/>
          <p14:tracePt t="61866" x="6172200" y="3822700"/>
          <p14:tracePt t="61882" x="6153150" y="3810000"/>
          <p14:tracePt t="61899" x="6121400" y="3797300"/>
          <p14:tracePt t="61916" x="6102350" y="3784600"/>
          <p14:tracePt t="61933" x="6070600" y="3778250"/>
          <p14:tracePt t="61949" x="6038850" y="3778250"/>
          <p14:tracePt t="61966" x="6000750" y="3778250"/>
          <p14:tracePt t="61982" x="5956300" y="3778250"/>
          <p14:tracePt t="61999" x="5924550" y="3778250"/>
          <p14:tracePt t="62016" x="5905500" y="3784600"/>
          <p14:tracePt t="62032" x="5873750" y="3797300"/>
          <p14:tracePt t="62049" x="5861050" y="3810000"/>
          <p14:tracePt t="62066" x="5848350" y="3816350"/>
          <p14:tracePt t="62082" x="5835650" y="3822700"/>
          <p14:tracePt t="62190" x="5835650" y="3829050"/>
          <p14:tracePt t="62706" x="5835650" y="3822700"/>
          <p14:tracePt t="62832" x="5842000" y="3822700"/>
          <p14:tracePt t="62858" x="5848350" y="3822700"/>
          <p14:tracePt t="62864" x="5861050" y="3822700"/>
          <p14:tracePt t="62871" x="5873750" y="3829050"/>
          <p14:tracePt t="62881" x="5886450" y="3835400"/>
          <p14:tracePt t="62898" x="5924550" y="3848100"/>
          <p14:tracePt t="62915" x="5975350" y="3860800"/>
          <p14:tracePt t="62931" x="6019800" y="3873500"/>
          <p14:tracePt t="62950" x="6089650" y="3886200"/>
          <p14:tracePt t="62965" x="6121400" y="3898900"/>
          <p14:tracePt t="62981" x="6140450" y="3911600"/>
          <p14:tracePt t="62998" x="6140450" y="3917950"/>
          <p14:tracePt t="63036" x="6140450" y="3924300"/>
          <p14:tracePt t="63052" x="6134100" y="3930650"/>
          <p14:tracePt t="63067" x="6127750" y="3937000"/>
          <p14:tracePt t="63081" x="6115050" y="3943350"/>
          <p14:tracePt t="63098" x="6102350" y="3949700"/>
          <p14:tracePt t="63115" x="6083300" y="3956050"/>
          <p14:tracePt t="63131" x="6038850" y="3968750"/>
          <p14:tracePt t="63148" x="5962650" y="3981450"/>
          <p14:tracePt t="63165" x="5854700" y="4000500"/>
          <p14:tracePt t="63181" x="5721350" y="4025900"/>
          <p14:tracePt t="63198" x="5581650" y="4038600"/>
          <p14:tracePt t="63215" x="5441950" y="4057650"/>
          <p14:tracePt t="63231" x="5257800" y="4095750"/>
          <p14:tracePt t="63248" x="5124450" y="4121150"/>
          <p14:tracePt t="63265" x="4972050" y="4152900"/>
          <p14:tracePt t="63281" x="4832350" y="4171950"/>
          <p14:tracePt t="63298" x="4724400" y="4178300"/>
          <p14:tracePt t="63314" x="4648200" y="4178300"/>
          <p14:tracePt t="63332" x="4533900" y="4178300"/>
          <p14:tracePt t="63348" x="4470400" y="4191000"/>
          <p14:tracePt t="63364" x="4413250" y="4197350"/>
          <p14:tracePt t="63381" x="4368800" y="4203700"/>
          <p14:tracePt t="63398" x="4330700" y="4216400"/>
          <p14:tracePt t="63414" x="4298950" y="4229100"/>
          <p14:tracePt t="63431" x="4260850" y="4241800"/>
          <p14:tracePt t="63448" x="4229100" y="4248150"/>
          <p14:tracePt t="63464" x="4184650" y="4254500"/>
          <p14:tracePt t="63482" x="4121150" y="4260850"/>
          <p14:tracePt t="63498" x="4089400" y="4260850"/>
          <p14:tracePt t="63514" x="4057650" y="4260850"/>
          <p14:tracePt t="63531" x="4051300" y="4260850"/>
          <p14:tracePt t="63548" x="4044950" y="4254500"/>
          <p14:tracePt t="63564" x="4032250" y="4248150"/>
          <p14:tracePt t="63568" x="4025900" y="4241800"/>
          <p14:tracePt t="63584" x="4019550" y="4235450"/>
          <p14:tracePt t="63597" x="4013200" y="4235450"/>
          <p14:tracePt t="63614" x="4006850" y="4222750"/>
          <p14:tracePt t="63631" x="3994150" y="4216400"/>
          <p14:tracePt t="63648" x="3987800" y="4203700"/>
          <p14:tracePt t="63664" x="3981450" y="4197350"/>
          <p14:tracePt t="63681" x="3968750" y="4184650"/>
          <p14:tracePt t="63698" x="3962400" y="4178300"/>
          <p14:tracePt t="63714" x="3956050" y="4171950"/>
          <p14:tracePt t="63731" x="3949700" y="4165600"/>
          <p14:tracePt t="63747" x="3949700" y="4152900"/>
          <p14:tracePt t="63764" x="3949700" y="4140200"/>
          <p14:tracePt t="63781" x="3949700" y="4133850"/>
          <p14:tracePt t="63798" x="3943350" y="4121150"/>
          <p14:tracePt t="63831" x="3943350" y="4114800"/>
          <p14:tracePt t="63876" x="3943350" y="4108450"/>
          <p14:tracePt t="64076" x="3943350" y="4102100"/>
          <p14:tracePt t="64159" x="3943350" y="4095750"/>
          <p14:tracePt t="64391" x="3949700" y="4095750"/>
          <p14:tracePt t="64492" x="3956050" y="4095750"/>
          <p14:tracePt t="64586" x="3968750" y="4102100"/>
          <p14:tracePt t="64594" x="3975100" y="4102100"/>
          <p14:tracePt t="64611" x="3994150" y="4102100"/>
          <p14:tracePt t="64619" x="4013200" y="4102100"/>
          <p14:tracePt t="64630" x="4025900" y="4102100"/>
          <p14:tracePt t="64647" x="4076700" y="4102100"/>
          <p14:tracePt t="64664" x="4140200" y="4089400"/>
          <p14:tracePt t="64680" x="4184650" y="4076700"/>
          <p14:tracePt t="64697" x="4216400" y="4070350"/>
          <p14:tracePt t="64713" x="4235450" y="4057650"/>
          <p14:tracePt t="64730" x="4241800" y="4057650"/>
          <p14:tracePt t="64747" x="4248150" y="4057650"/>
          <p14:tracePt t="64790" x="4254500" y="4057650"/>
          <p14:tracePt t="64798" x="4254500" y="4051300"/>
          <p14:tracePt t="64815" x="4260850" y="4044950"/>
          <p14:tracePt t="65386" x="4267200" y="4044950"/>
          <p14:tracePt t="65392" x="4286250" y="4044950"/>
          <p14:tracePt t="65400" x="4298950" y="4051300"/>
          <p14:tracePt t="65413" x="4318000" y="4051300"/>
          <p14:tracePt t="65429" x="4343400" y="4057650"/>
          <p14:tracePt t="65446" x="4375150" y="4064000"/>
          <p14:tracePt t="65463" x="4387850" y="4064000"/>
          <p14:tracePt t="65479" x="4394200" y="4064000"/>
          <p14:tracePt t="65496" x="4406900" y="4064000"/>
          <p14:tracePt t="65529" x="4419600" y="4070350"/>
          <p14:tracePt t="65546" x="4425950" y="4070350"/>
          <p14:tracePt t="65563" x="4438650" y="4070350"/>
          <p14:tracePt t="65579" x="4451350" y="4070350"/>
          <p14:tracePt t="65596" x="4457700" y="4070350"/>
          <p14:tracePt t="65613" x="4464050" y="4070350"/>
          <p14:tracePt t="65629" x="4476750" y="4070350"/>
          <p14:tracePt t="65646" x="4483100" y="4070350"/>
          <p14:tracePt t="65663" x="4489450" y="4070350"/>
          <p14:tracePt t="65722" x="4495800" y="4070350"/>
          <p14:tracePt t="65738" x="4495800" y="4076700"/>
          <p14:tracePt t="65747" x="4502150" y="4076700"/>
          <p14:tracePt t="66764" x="4502150" y="4083050"/>
          <p14:tracePt t="66794" x="4502150" y="4089400"/>
          <p14:tracePt t="66804" x="4502150" y="4095750"/>
          <p14:tracePt t="66818" x="4495800" y="4095750"/>
          <p14:tracePt t="66828" x="4495800" y="4102100"/>
          <p14:tracePt t="66845" x="4495800" y="4114800"/>
          <p14:tracePt t="66861" x="4483100" y="4127500"/>
          <p14:tracePt t="66878" x="4470400" y="4140200"/>
          <p14:tracePt t="66895" x="4457700" y="4159250"/>
          <p14:tracePt t="66912" x="4438650" y="4178300"/>
          <p14:tracePt t="66928" x="4419600" y="4184650"/>
          <p14:tracePt t="66945" x="4381500" y="4197350"/>
          <p14:tracePt t="66961" x="4349750" y="4210050"/>
          <p14:tracePt t="66978" x="4311650" y="4222750"/>
          <p14:tracePt t="66995" x="4279900" y="4235450"/>
          <p14:tracePt t="67011" x="4241800" y="4241800"/>
          <p14:tracePt t="67028" x="4210050" y="4248150"/>
          <p14:tracePt t="67045" x="4191000" y="4248150"/>
          <p14:tracePt t="67061" x="4165600" y="4248150"/>
          <p14:tracePt t="67078" x="4152900" y="4248150"/>
          <p14:tracePt t="67094" x="4146550" y="4248150"/>
          <p14:tracePt t="67111" x="4133850" y="4248150"/>
          <p14:tracePt t="67128" x="4127500" y="4248150"/>
          <p14:tracePt t="67144" x="4095750" y="4248150"/>
          <p14:tracePt t="67161" x="4051300" y="4241800"/>
          <p14:tracePt t="67178" x="4032250" y="4235450"/>
          <p14:tracePt t="67194" x="4006850" y="4235450"/>
          <p14:tracePt t="67211" x="3994150" y="4235450"/>
          <p14:tracePt t="67228" x="3987800" y="4235450"/>
          <p14:tracePt t="67244" x="3981450" y="4229100"/>
          <p14:tracePt t="67278" x="3975100" y="4222750"/>
          <p14:tracePt t="67294" x="3956050" y="4203700"/>
          <p14:tracePt t="67311" x="3937000" y="4171950"/>
          <p14:tracePt t="67328" x="3930650" y="4140200"/>
          <p14:tracePt t="67344" x="3917950" y="4121150"/>
          <p14:tracePt t="67361" x="3905250" y="4095750"/>
          <p14:tracePt t="67378" x="3905250" y="4089400"/>
          <p14:tracePt t="67394" x="3892550" y="4076700"/>
          <p14:tracePt t="67411" x="3886200" y="4057650"/>
          <p14:tracePt t="67428" x="3886200" y="4051300"/>
          <p14:tracePt t="67444" x="3886200" y="4038600"/>
          <p14:tracePt t="67461" x="3886200" y="4006850"/>
          <p14:tracePt t="67477" x="3886200" y="3981450"/>
          <p14:tracePt t="67494" x="3886200" y="3956050"/>
          <p14:tracePt t="67511" x="3886200" y="3943350"/>
          <p14:tracePt t="67527" x="3898900" y="3917950"/>
          <p14:tracePt t="67544" x="3905250" y="3911600"/>
          <p14:tracePt t="67561" x="3911600" y="3898900"/>
          <p14:tracePt t="67564" x="3917950" y="3886200"/>
          <p14:tracePt t="67578" x="3924300" y="3873500"/>
          <p14:tracePt t="67594" x="3943350" y="3854450"/>
          <p14:tracePt t="67611" x="3956050" y="3848100"/>
          <p14:tracePt t="67627" x="3987800" y="3835400"/>
          <p14:tracePt t="67644" x="4013200" y="3822700"/>
          <p14:tracePt t="67661" x="4051300" y="3816350"/>
          <p14:tracePt t="67677" x="4095750" y="3810000"/>
          <p14:tracePt t="67694" x="4146550" y="3803650"/>
          <p14:tracePt t="67711" x="4216400" y="3797300"/>
          <p14:tracePt t="67727" x="4260850" y="3797300"/>
          <p14:tracePt t="67744" x="4311650" y="3797300"/>
          <p14:tracePt t="67761" x="4356100" y="3797300"/>
          <p14:tracePt t="67777" x="4406900" y="3797300"/>
          <p14:tracePt t="67794" x="4457700" y="3803650"/>
          <p14:tracePt t="67811" x="4495800" y="3816350"/>
          <p14:tracePt t="67828" x="4552950" y="3835400"/>
          <p14:tracePt t="67844" x="4584700" y="3848100"/>
          <p14:tracePt t="67861" x="4603750" y="3854450"/>
          <p14:tracePt t="67877" x="4622800" y="3867150"/>
          <p14:tracePt t="67894" x="4635500" y="3873500"/>
          <p14:tracePt t="67910" x="4641850" y="3886200"/>
          <p14:tracePt t="67927" x="4660900" y="3892550"/>
          <p14:tracePt t="67943" x="4667250" y="3905250"/>
          <p14:tracePt t="67960" x="4673600" y="3905250"/>
          <p14:tracePt t="67977" x="4686300" y="3917950"/>
          <p14:tracePt t="67993" x="4692650" y="3930650"/>
          <p14:tracePt t="68010" x="4692650" y="3937000"/>
          <p14:tracePt t="68027" x="4699000" y="3949700"/>
          <p14:tracePt t="68044" x="4705350" y="3962400"/>
          <p14:tracePt t="68060" x="4705350" y="3994150"/>
          <p14:tracePt t="68065" x="4705350" y="4006850"/>
          <p14:tracePt t="68077" x="4705350" y="4038600"/>
          <p14:tracePt t="68094" x="4692650" y="4076700"/>
          <p14:tracePt t="68110" x="4679950" y="4102100"/>
          <p14:tracePt t="68127" x="4673600" y="4127500"/>
          <p14:tracePt t="68144" x="4660900" y="4140200"/>
          <p14:tracePt t="68160" x="4654550" y="4146550"/>
          <p14:tracePt t="68177" x="4635500" y="4159250"/>
          <p14:tracePt t="68194" x="4622800" y="4165600"/>
          <p14:tracePt t="68210" x="4597400" y="4178300"/>
          <p14:tracePt t="68227" x="4559300" y="4197350"/>
          <p14:tracePt t="68244" x="4540250" y="4203700"/>
          <p14:tracePt t="68260" x="4527550" y="4210050"/>
          <p14:tracePt t="68277" x="4514850" y="4216400"/>
          <p14:tracePt t="68294" x="4502150" y="4222750"/>
          <p14:tracePt t="68310" x="4489450" y="4222750"/>
          <p14:tracePt t="68327" x="4470400" y="4222750"/>
          <p14:tracePt t="68344" x="4419600" y="4222750"/>
          <p14:tracePt t="68360" x="4381500" y="4222750"/>
          <p14:tracePt t="68377" x="4349750" y="4222750"/>
          <p14:tracePt t="68393" x="4318000" y="4222750"/>
          <p14:tracePt t="68410" x="4279900" y="4222750"/>
          <p14:tracePt t="68427" x="4241800" y="4222750"/>
          <p14:tracePt t="68443" x="4191000" y="4222750"/>
          <p14:tracePt t="68460" x="4152900" y="4222750"/>
          <p14:tracePt t="68477" x="4114800" y="4222750"/>
          <p14:tracePt t="68493" x="4064000" y="4222750"/>
          <p14:tracePt t="68510" x="4025900" y="4222750"/>
          <p14:tracePt t="68526" x="3994150" y="4222750"/>
          <p14:tracePt t="68543" x="3956050" y="4216400"/>
          <p14:tracePt t="68560" x="3937000" y="4216400"/>
          <p14:tracePt t="68564" x="3930650" y="4216400"/>
          <p14:tracePt t="68577" x="3924300" y="4216400"/>
          <p14:tracePt t="68593" x="3905250" y="4210050"/>
          <p14:tracePt t="68610" x="3879850" y="4210050"/>
          <p14:tracePt t="68626" x="3848100" y="4197350"/>
          <p14:tracePt t="68643" x="3841750" y="4197350"/>
          <p14:tracePt t="68660" x="3835400" y="4191000"/>
          <p14:tracePt t="68693" x="3822700" y="4184650"/>
          <p14:tracePt t="68710" x="3816350" y="4171950"/>
          <p14:tracePt t="68726" x="3803650" y="4159250"/>
          <p14:tracePt t="68743" x="3790950" y="4121150"/>
          <p14:tracePt t="68761" x="3784600" y="4083050"/>
          <p14:tracePt t="68776" x="3784600" y="4051300"/>
          <p14:tracePt t="68793" x="3784600" y="4019550"/>
          <p14:tracePt t="68810" x="3797300" y="3981450"/>
          <p14:tracePt t="68826" x="3816350" y="3943350"/>
          <p14:tracePt t="68843" x="3854450" y="3911600"/>
          <p14:tracePt t="68860" x="3892550" y="3879850"/>
          <p14:tracePt t="68876" x="3937000" y="3848100"/>
          <p14:tracePt t="68894" x="4013200" y="3822700"/>
          <p14:tracePt t="68910" x="4057650" y="3810000"/>
          <p14:tracePt t="68926" x="4114800" y="3803650"/>
          <p14:tracePt t="68943" x="4165600" y="3803650"/>
          <p14:tracePt t="68960" x="4210050" y="3803650"/>
          <p14:tracePt t="68976" x="4260850" y="3803650"/>
          <p14:tracePt t="68993" x="4305300" y="3810000"/>
          <p14:tracePt t="69010" x="4387850" y="3816350"/>
          <p14:tracePt t="69026" x="4432300" y="3822700"/>
          <p14:tracePt t="69043" x="4470400" y="3835400"/>
          <p14:tracePt t="69059" x="4489450" y="3841750"/>
          <p14:tracePt t="69076" x="4502150" y="3854450"/>
          <p14:tracePt t="69093" x="4508500" y="3867150"/>
          <p14:tracePt t="69110" x="4521200" y="3873500"/>
          <p14:tracePt t="69126" x="4527550" y="3886200"/>
          <p14:tracePt t="69143" x="4540250" y="3892550"/>
          <p14:tracePt t="69160" x="4552950" y="3905250"/>
          <p14:tracePt t="69176" x="4559300" y="3924300"/>
          <p14:tracePt t="69193" x="4565650" y="3930650"/>
          <p14:tracePt t="69209" x="4572000" y="3943350"/>
          <p14:tracePt t="69226" x="4578350" y="3949700"/>
          <p14:tracePt t="69243" x="4584700" y="3956050"/>
          <p14:tracePt t="69259" x="4584700" y="3968750"/>
          <p14:tracePt t="69276" x="4584700" y="3994150"/>
          <p14:tracePt t="69293" x="4584700" y="4006850"/>
          <p14:tracePt t="69309" x="4584700" y="4032250"/>
          <p14:tracePt t="69326" x="4572000" y="4051300"/>
          <p14:tracePt t="69343" x="4552950" y="4083050"/>
          <p14:tracePt t="69359" x="4527550" y="4102100"/>
          <p14:tracePt t="69376" x="4495800" y="4108450"/>
          <p14:tracePt t="69393" x="4457700" y="4121150"/>
          <p14:tracePt t="69410" x="4406900" y="4133850"/>
          <p14:tracePt t="69426" x="4375150" y="4140200"/>
          <p14:tracePt t="69442" x="4349750" y="4140200"/>
          <p14:tracePt t="69459" x="4279900" y="4140200"/>
          <p14:tracePt t="69476" x="4222750" y="4140200"/>
          <p14:tracePt t="69492" x="4178300" y="4133850"/>
          <p14:tracePt t="69509" x="4140200" y="4127500"/>
          <p14:tracePt t="69526" x="4102100" y="4121150"/>
          <p14:tracePt t="69542" x="4070350" y="4108450"/>
          <p14:tracePt t="69559" x="4025900" y="4095750"/>
          <p14:tracePt t="69576" x="3987800" y="4083050"/>
          <p14:tracePt t="69592" x="3962400" y="4070350"/>
          <p14:tracePt t="69609" x="3937000" y="4057650"/>
          <p14:tracePt t="69626" x="3924300" y="4057650"/>
          <p14:tracePt t="69642" x="3911600" y="4051300"/>
          <p14:tracePt t="69660" x="3905250" y="4051300"/>
          <p14:tracePt t="69676" x="3898900" y="4044950"/>
          <p14:tracePt t="69692" x="3892550" y="4038600"/>
          <p14:tracePt t="69709" x="3886200" y="4032250"/>
          <p14:tracePt t="69726" x="3886200" y="4025900"/>
          <p14:tracePt t="70093" x="3898900" y="4025900"/>
          <p14:tracePt t="70100" x="3911600" y="4025900"/>
          <p14:tracePt t="70111" x="3930650" y="4032250"/>
          <p14:tracePt t="70125" x="3962400" y="4044950"/>
          <p14:tracePt t="70142" x="4000500" y="4051300"/>
          <p14:tracePt t="70158" x="4032250" y="4064000"/>
          <p14:tracePt t="70175" x="4051300" y="4064000"/>
          <p14:tracePt t="70192" x="4070350" y="4070350"/>
          <p14:tracePt t="70208" x="4083050" y="4076700"/>
          <p14:tracePt t="70225" x="4089400" y="4083050"/>
          <p14:tracePt t="70241" x="4095750" y="4083050"/>
          <p14:tracePt t="70258" x="4095750" y="4089400"/>
          <p14:tracePt t="70291" x="4102100" y="4089400"/>
          <p14:tracePt t="70429" x="4108450" y="4089400"/>
          <p14:tracePt t="70522" x="4114800" y="4089400"/>
          <p14:tracePt t="70539" x="4121150" y="4089400"/>
          <p14:tracePt t="70546" x="4127500" y="4089400"/>
          <p14:tracePt t="70562" x="4140200" y="4089400"/>
          <p14:tracePt t="70577" x="4152900" y="4089400"/>
          <p14:tracePt t="70592" x="4171950" y="4089400"/>
          <p14:tracePt t="70608" x="4184650" y="4089400"/>
          <p14:tracePt t="70625" x="4191000" y="4089400"/>
          <p14:tracePt t="70641" x="4203700" y="4089400"/>
          <p14:tracePt t="70658" x="4210050" y="4089400"/>
          <p14:tracePt t="70675" x="4222750" y="4089400"/>
          <p14:tracePt t="70691" x="4229100" y="4089400"/>
          <p14:tracePt t="70708" x="4235450" y="4089400"/>
          <p14:tracePt t="70725" x="4248150" y="4089400"/>
          <p14:tracePt t="70742" x="4267200" y="4089400"/>
          <p14:tracePt t="70758" x="4279900" y="4089400"/>
          <p14:tracePt t="70775" x="4292600" y="4102100"/>
          <p14:tracePt t="70791" x="4311650" y="4102100"/>
          <p14:tracePt t="70808" x="4330700" y="4102100"/>
          <p14:tracePt t="70824" x="4343400" y="4102100"/>
          <p14:tracePt t="70841" x="4362450" y="4102100"/>
          <p14:tracePt t="70859" x="4381500" y="4102100"/>
          <p14:tracePt t="70875" x="4387850" y="4102100"/>
          <p14:tracePt t="70891" x="4394200" y="4102100"/>
          <p14:tracePt t="70944" x="4400550" y="4102100"/>
          <p14:tracePt t="71002" x="4406900" y="4102100"/>
          <p14:tracePt t="71032" x="4413250" y="4102100"/>
          <p14:tracePt t="71038" x="4419600" y="4102100"/>
          <p14:tracePt t="71053" x="4425950" y="4102100"/>
          <p14:tracePt t="71061" x="4432300" y="4095750"/>
          <p14:tracePt t="71074" x="4438650" y="4095750"/>
          <p14:tracePt t="71093" x="4445000" y="4095750"/>
          <p14:tracePt t="71107" x="4451350" y="4095750"/>
          <p14:tracePt t="71124" x="4457700" y="4089400"/>
          <p14:tracePt t="71140" x="4470400" y="4089400"/>
          <p14:tracePt t="71174" x="4476750" y="4089400"/>
          <p14:tracePt t="71195" x="4483100" y="4089400"/>
          <p14:tracePt t="71336" x="4483100" y="4083050"/>
          <p14:tracePt t="71384" x="4489450" y="4083050"/>
          <p14:tracePt t="71900" x="4508500" y="4083050"/>
          <p14:tracePt t="71908" x="4521200" y="4083050"/>
          <p14:tracePt t="71918" x="4540250" y="4089400"/>
          <p14:tracePt t="71925" x="4559300" y="4095750"/>
          <p14:tracePt t="71940" x="4597400" y="4102100"/>
          <p14:tracePt t="71957" x="4648200" y="4108450"/>
          <p14:tracePt t="71973" x="4705350" y="4108450"/>
          <p14:tracePt t="71990" x="4749800" y="4114800"/>
          <p14:tracePt t="72007" x="4781550" y="4114800"/>
          <p14:tracePt t="72024" x="4819650" y="4114800"/>
          <p14:tracePt t="72040" x="4857750" y="4114800"/>
          <p14:tracePt t="72057" x="4940300" y="4114800"/>
          <p14:tracePt t="72074" x="5003800" y="4114800"/>
          <p14:tracePt t="72090" x="5060950" y="4114800"/>
          <p14:tracePt t="72107" x="5111750" y="4114800"/>
          <p14:tracePt t="72123" x="5156200" y="4114800"/>
          <p14:tracePt t="72140" x="5194300" y="4114800"/>
          <p14:tracePt t="72157" x="5257800" y="4114800"/>
          <p14:tracePt t="72173" x="5289550" y="4114800"/>
          <p14:tracePt t="72190" x="5327650" y="4114800"/>
          <p14:tracePt t="72207" x="5378450" y="4114800"/>
          <p14:tracePt t="72223" x="5429250" y="4102100"/>
          <p14:tracePt t="72240" x="5473700" y="4095750"/>
          <p14:tracePt t="72257" x="5524500" y="4083050"/>
          <p14:tracePt t="72273" x="5581650" y="4070350"/>
          <p14:tracePt t="72290" x="5657850" y="4064000"/>
          <p14:tracePt t="72307" x="5727700" y="4064000"/>
          <p14:tracePt t="72325" x="5848350" y="4057650"/>
          <p14:tracePt t="72340" x="5930900" y="4057650"/>
          <p14:tracePt t="72357" x="6000750" y="4057650"/>
          <p14:tracePt t="72373" x="6051550" y="4057650"/>
          <p14:tracePt t="72390" x="6102350" y="4057650"/>
          <p14:tracePt t="72407" x="6140450" y="4051300"/>
          <p14:tracePt t="72423" x="6191250" y="4051300"/>
          <p14:tracePt t="72440" x="6248400" y="4044950"/>
          <p14:tracePt t="72457" x="6292850" y="4044950"/>
          <p14:tracePt t="72473" x="6337300" y="4044950"/>
          <p14:tracePt t="72490" x="6381750" y="4044950"/>
          <p14:tracePt t="72507" x="6432550" y="4044950"/>
          <p14:tracePt t="72523" x="6508750" y="4051300"/>
          <p14:tracePt t="72540" x="6597650" y="4064000"/>
          <p14:tracePt t="72557" x="6667500" y="4070350"/>
          <p14:tracePt t="72560" x="6699250" y="4070350"/>
          <p14:tracePt t="72573" x="6743700" y="4070350"/>
          <p14:tracePt t="72590" x="6762750" y="4070350"/>
          <p14:tracePt t="72606" x="6807200" y="4070350"/>
          <p14:tracePt t="72623" x="6826250" y="4070350"/>
          <p14:tracePt t="72640" x="6838950" y="4070350"/>
          <p14:tracePt t="72656" x="6845300" y="4070350"/>
          <p14:tracePt t="72673" x="6858000" y="4070350"/>
          <p14:tracePt t="72690" x="6864350" y="4070350"/>
          <p14:tracePt t="72723" x="6870700" y="4070350"/>
          <p14:tracePt t="72754" x="6877050" y="4070350"/>
          <p14:tracePt t="72762" x="6883400" y="4064000"/>
          <p14:tracePt t="72773" x="6889750" y="4064000"/>
          <p14:tracePt t="72789" x="6889750" y="4057650"/>
          <p14:tracePt t="73146" x="6877050" y="4064000"/>
          <p14:tracePt t="73154" x="6864350" y="4070350"/>
          <p14:tracePt t="73162" x="6858000" y="4076700"/>
          <p14:tracePt t="73172" x="6845300" y="4089400"/>
          <p14:tracePt t="73189" x="6813550" y="4108450"/>
          <p14:tracePt t="73206" x="6807200" y="4121150"/>
          <p14:tracePt t="73222" x="6794500" y="4140200"/>
          <p14:tracePt t="73239" x="6781800" y="4152900"/>
          <p14:tracePt t="73256" x="6775450" y="4159250"/>
          <p14:tracePt t="73272" x="6775450" y="4165600"/>
          <p14:tracePt t="73458" x="6781800" y="4159250"/>
          <p14:tracePt t="73468" x="6794500" y="4159250"/>
          <p14:tracePt t="73474" x="6813550" y="4152900"/>
          <p14:tracePt t="73489" x="6845300" y="4133850"/>
          <p14:tracePt t="73506" x="6877050" y="4121150"/>
          <p14:tracePt t="73522" x="6896100" y="4108450"/>
          <p14:tracePt t="73539" x="6902450" y="4102100"/>
          <p14:tracePt t="73556" x="6915150" y="4095750"/>
          <p14:tracePt t="73572" x="6921500" y="4095750"/>
          <p14:tracePt t="73578" x="6921500" y="4089400"/>
          <p14:tracePt t="73589" x="6927850" y="4083050"/>
          <p14:tracePt t="73606" x="6934200" y="4076700"/>
          <p14:tracePt t="73622" x="6946900" y="4070350"/>
          <p14:tracePt t="73639" x="6959600" y="4057650"/>
          <p14:tracePt t="73655" x="6965950" y="4051300"/>
          <p14:tracePt t="73689" x="6965950" y="4044950"/>
          <p14:tracePt t="73796" x="6965950" y="4038600"/>
          <p14:tracePt t="73834" x="6965950" y="4032250"/>
          <p14:tracePt t="73842" x="6972300" y="4032250"/>
          <p14:tracePt t="73868" x="6978650" y="4032250"/>
          <p14:tracePt t="73874" x="6978650" y="4025900"/>
          <p14:tracePt t="73890" x="6978650" y="4019550"/>
          <p14:tracePt t="73907" x="6978650" y="4013200"/>
          <p14:tracePt t="73944" x="6978650" y="4006850"/>
          <p14:tracePt t="73960" x="6978650" y="4000500"/>
          <p14:tracePt t="74180" x="6972300" y="4000500"/>
          <p14:tracePt t="74266" x="6972300" y="3994150"/>
          <p14:tracePt t="74274" x="6965950" y="3994150"/>
          <p14:tracePt t="74293" x="6959600" y="3994150"/>
          <p14:tracePt t="74297" x="6959600" y="3987800"/>
          <p14:tracePt t="74471" x="6953250" y="3987800"/>
          <p14:tracePt t="74484" x="6946900" y="3987800"/>
          <p14:tracePt t="74492" x="6946900" y="3981450"/>
          <p14:tracePt t="74516" x="6946900" y="3975100"/>
          <p14:tracePt t="74524" x="6946900" y="3968750"/>
          <p14:tracePt t="74572" x="6946900" y="3962400"/>
          <p14:tracePt t="74578" x="6946900" y="3956050"/>
          <p14:tracePt t="74610" x="6946900" y="3949700"/>
          <p14:tracePt t="74642" x="6946900" y="3943350"/>
          <p14:tracePt t="74712" x="6946900" y="3937000"/>
          <p14:tracePt t="74746" x="6946900" y="3930650"/>
          <p14:tracePt t="74752" x="6946900" y="3924300"/>
          <p14:tracePt t="74784" x="6946900" y="3917950"/>
          <p14:tracePt t="74876" x="6940550" y="3917950"/>
          <p14:tracePt t="75330" x="6934200" y="3917950"/>
          <p14:tracePt t="75338" x="6927850" y="3924300"/>
          <p14:tracePt t="75346" x="6927850" y="3930650"/>
          <p14:tracePt t="75355" x="6921500" y="3930650"/>
          <p14:tracePt t="75371" x="6908800" y="3962400"/>
          <p14:tracePt t="75388" x="6902450" y="3981450"/>
          <p14:tracePt t="75404" x="6889750" y="4013200"/>
          <p14:tracePt t="75422" x="6877050" y="4051300"/>
          <p14:tracePt t="75437" x="6864350" y="4083050"/>
          <p14:tracePt t="75454" x="6858000" y="4121150"/>
          <p14:tracePt t="75472" x="6851650" y="4146550"/>
          <p14:tracePt t="75488" x="6851650" y="4159250"/>
          <p14:tracePt t="75504" x="6851650" y="4165600"/>
          <p14:tracePt t="75686" x="6858000" y="4171950"/>
          <p14:tracePt t="75692" x="6864350" y="4178300"/>
          <p14:tracePt t="75826" x="6870700" y="4178300"/>
          <p14:tracePt t="75832" x="6877050" y="4178300"/>
          <p14:tracePt t="75872" x="6883400" y="4178300"/>
          <p14:tracePt t="75880" x="6889750" y="4178300"/>
          <p14:tracePt t="75910" x="6896100" y="4178300"/>
          <p14:tracePt t="76106" x="6902450" y="4165600"/>
          <p14:tracePt t="76114" x="6908800" y="4165600"/>
          <p14:tracePt t="76122" x="6908800" y="4159250"/>
          <p14:tracePt t="76137" x="6908800" y="4152900"/>
          <p14:tracePt t="76154" x="6915150" y="4140200"/>
          <p14:tracePt t="76170" x="6921500" y="4133850"/>
          <p14:tracePt t="76187" x="6927850" y="4121150"/>
          <p14:tracePt t="76203" x="6927850" y="4108450"/>
          <p14:tracePt t="76220" x="6927850" y="4102100"/>
          <p14:tracePt t="76237" x="6927850" y="4089400"/>
          <p14:tracePt t="76254" x="6927850" y="4076700"/>
          <p14:tracePt t="76270" x="6927850" y="4070350"/>
          <p14:tracePt t="76303" x="6934200" y="4057650"/>
          <p14:tracePt t="76320" x="6934200" y="4051300"/>
          <p14:tracePt t="76336" x="6934200" y="4044950"/>
          <p14:tracePt t="76352" x="6934200" y="4038600"/>
          <p14:tracePt t="76387" x="6934200" y="4032250"/>
          <p14:tracePt t="76563" x="6940550" y="4032250"/>
          <p14:tracePt t="76568" x="6940550" y="4038600"/>
          <p14:tracePt t="76584" x="6953250" y="4044950"/>
          <p14:tracePt t="76592" x="6972300" y="4051300"/>
          <p14:tracePt t="76603" x="6991350" y="4057650"/>
          <p14:tracePt t="76620" x="7035800" y="4070350"/>
          <p14:tracePt t="76637" x="7080250" y="4083050"/>
          <p14:tracePt t="76653" x="7118350" y="4089400"/>
          <p14:tracePt t="76670" x="7124700" y="4095750"/>
          <p14:tracePt t="76686" x="7131050" y="4095750"/>
          <p14:tracePt t="76835" x="7137400" y="4095750"/>
          <p14:tracePt t="76850" x="7143750" y="4095750"/>
          <p14:tracePt t="76869" x="7150100" y="4089400"/>
          <p14:tracePt t="76874" x="7156450" y="4089400"/>
          <p14:tracePt t="76886" x="7162800" y="4083050"/>
          <p14:tracePt t="76903" x="7181850" y="4076700"/>
          <p14:tracePt t="76919" x="7213600" y="4064000"/>
          <p14:tracePt t="76936" x="7239000" y="4057650"/>
          <p14:tracePt t="76953" x="7264400" y="4044950"/>
          <p14:tracePt t="76969" x="7302500" y="4038600"/>
          <p14:tracePt t="76986" x="7327900" y="4038600"/>
          <p14:tracePt t="77003" x="7353300" y="4025900"/>
          <p14:tracePt t="77019" x="7372350" y="4025900"/>
          <p14:tracePt t="77036" x="7378700" y="4025900"/>
          <p14:tracePt t="77053" x="7385050" y="4025900"/>
          <p14:tracePt t="77070" x="7404100" y="4025900"/>
          <p14:tracePt t="77086" x="7435850" y="4025900"/>
          <p14:tracePt t="77102" x="7461250" y="4025900"/>
          <p14:tracePt t="77119" x="7480300" y="4025900"/>
          <p14:tracePt t="77136" x="7505700" y="4025900"/>
          <p14:tracePt t="77153" x="7518400" y="4019550"/>
          <p14:tracePt t="77169" x="7531100" y="4019550"/>
          <p14:tracePt t="77186" x="7556500" y="4019550"/>
          <p14:tracePt t="77202" x="7562850" y="4019550"/>
          <p14:tracePt t="77219" x="7575550" y="4019550"/>
          <p14:tracePt t="77236" x="7581900" y="4019550"/>
          <p14:tracePt t="77252" x="7594600" y="4019550"/>
          <p14:tracePt t="77269" x="7632700" y="4019550"/>
          <p14:tracePt t="77286" x="7677150" y="4032250"/>
          <p14:tracePt t="77302" x="7715250" y="4038600"/>
          <p14:tracePt t="77319" x="7747000" y="4044950"/>
          <p14:tracePt t="77335" x="7778750" y="4051300"/>
          <p14:tracePt t="77352" x="7791450" y="4051300"/>
          <p14:tracePt t="77370" x="7816850" y="4057650"/>
          <p14:tracePt t="77386" x="7842250" y="4064000"/>
          <p14:tracePt t="77402" x="7861300" y="4064000"/>
          <p14:tracePt t="77419" x="7886700" y="4070350"/>
          <p14:tracePt t="77436" x="7899400" y="4076700"/>
          <p14:tracePt t="77452" x="7912100" y="4076700"/>
          <p14:tracePt t="77469" x="7924800" y="4076700"/>
          <p14:tracePt t="77485" x="7943850" y="4083050"/>
          <p14:tracePt t="77502" x="7956550" y="4083050"/>
          <p14:tracePt t="77519" x="7981950" y="4089400"/>
          <p14:tracePt t="77535" x="8013700" y="4095750"/>
          <p14:tracePt t="77552" x="8026400" y="4102100"/>
          <p14:tracePt t="77569" x="8045450" y="4102100"/>
          <p14:tracePt t="77572" x="8058150" y="4102100"/>
          <p14:tracePt t="77586" x="8070850" y="4102100"/>
          <p14:tracePt t="77602" x="8089900" y="4102100"/>
          <p14:tracePt t="77619" x="8102600" y="4102100"/>
          <p14:tracePt t="77635" x="8128000" y="4102100"/>
          <p14:tracePt t="77652" x="8140700" y="4102100"/>
          <p14:tracePt t="77669" x="8153400" y="4102100"/>
          <p14:tracePt t="77685" x="8166100" y="4102100"/>
          <p14:tracePt t="77702" x="8191500" y="4089400"/>
          <p14:tracePt t="77719" x="8210550" y="4083050"/>
          <p14:tracePt t="77736" x="8242300" y="4064000"/>
          <p14:tracePt t="77752" x="8261350" y="4051300"/>
          <p14:tracePt t="77769" x="8267700" y="4051300"/>
          <p14:tracePt t="77785" x="8274050" y="4044950"/>
          <p14:tracePt t="77852" x="8274050" y="4038600"/>
          <p14:tracePt t="77894" x="8274050" y="4032250"/>
          <p14:tracePt t="77901" x="8274050" y="4025900"/>
          <p14:tracePt t="77908" x="8274050" y="4019550"/>
          <p14:tracePt t="77924" x="8280400" y="4013200"/>
          <p14:tracePt t="77935" x="8280400" y="4006850"/>
          <p14:tracePt t="77951" x="8280400" y="4000500"/>
          <p14:tracePt t="77968" x="8286750" y="3987800"/>
          <p14:tracePt t="77985" x="8293100" y="3975100"/>
          <p14:tracePt t="78002" x="8299450" y="3956050"/>
          <p14:tracePt t="78018" x="8299450" y="3949700"/>
          <p14:tracePt t="78035" x="8305800" y="3943350"/>
          <p14:tracePt t="78127" x="8312150" y="3943350"/>
          <p14:tracePt t="78134" x="8312150" y="3949700"/>
          <p14:tracePt t="78142" x="8318500" y="3949700"/>
          <p14:tracePt t="78151" x="8324850" y="3956050"/>
          <p14:tracePt t="78168" x="8331200" y="3962400"/>
          <p14:tracePt t="78185" x="8343900" y="3968750"/>
          <p14:tracePt t="78201" x="8343900" y="3975100"/>
          <p14:tracePt t="78218" x="8350250" y="3981450"/>
          <p14:tracePt t="78236" x="8356600" y="3987800"/>
          <p14:tracePt t="78252" x="8356600" y="3994150"/>
          <p14:tracePt t="78268" x="8356600" y="4006850"/>
          <p14:tracePt t="78285" x="8356600" y="4013200"/>
          <p14:tracePt t="78301" x="8350250" y="4025900"/>
          <p14:tracePt t="78318" x="8343900" y="4038600"/>
          <p14:tracePt t="78335" x="8331200" y="4044950"/>
          <p14:tracePt t="78352" x="8324850" y="4057650"/>
          <p14:tracePt t="78368" x="8318500" y="4064000"/>
          <p14:tracePt t="78385" x="8305800" y="4076700"/>
          <p14:tracePt t="78401" x="8299450" y="4076700"/>
          <p14:tracePt t="78528" x="8299450" y="4083050"/>
          <p14:tracePt t="78638" x="8293100" y="4083050"/>
          <p14:tracePt t="78676" x="8286750" y="4083050"/>
          <p14:tracePt t="78894" x="8293100" y="4083050"/>
          <p14:tracePt t="78910" x="8305800" y="4083050"/>
          <p14:tracePt t="78919" x="8312150" y="4083050"/>
          <p14:tracePt t="78926" x="8318500" y="4083050"/>
          <p14:tracePt t="79123" x="8324850" y="4083050"/>
          <p14:tracePt t="79130" x="8337550" y="4102100"/>
          <p14:tracePt t="79138" x="8350250" y="4108450"/>
          <p14:tracePt t="79151" x="8362950" y="4127500"/>
          <p14:tracePt t="79167" x="8369300" y="4152900"/>
          <p14:tracePt t="79184" x="8369300" y="4165600"/>
          <p14:tracePt t="79201" x="8356600" y="4184650"/>
          <p14:tracePt t="79217" x="8337550" y="4203700"/>
          <p14:tracePt t="79234" x="8305800" y="4222750"/>
          <p14:tracePt t="79251" x="8261350" y="4241800"/>
          <p14:tracePt t="79267" x="8210550" y="4254500"/>
          <p14:tracePt t="79284" x="8134350" y="4260850"/>
          <p14:tracePt t="79301" x="8013700" y="4260850"/>
          <p14:tracePt t="79317" x="7740650" y="4216400"/>
          <p14:tracePt t="79334" x="7575550" y="4191000"/>
          <p14:tracePt t="79350" x="7480300" y="4178300"/>
          <p14:tracePt t="79367" x="7429500" y="4171950"/>
          <p14:tracePt t="79384" x="7391400" y="4159250"/>
          <p14:tracePt t="79401" x="7353300" y="4146550"/>
          <p14:tracePt t="79417" x="7245350" y="4121150"/>
          <p14:tracePt t="79434" x="7169150" y="4095750"/>
          <p14:tracePt t="79450" x="7105650" y="4076700"/>
          <p14:tracePt t="79467" x="7054850" y="4064000"/>
          <p14:tracePt t="79484" x="7023100" y="4044950"/>
          <p14:tracePt t="79500" x="6991350" y="4032250"/>
          <p14:tracePt t="79517" x="6978650" y="4025900"/>
          <p14:tracePt t="79534" x="6972300" y="4019550"/>
          <p14:tracePt t="79550" x="6965950" y="4013200"/>
          <p14:tracePt t="79584" x="6959600" y="4013200"/>
          <p14:tracePt t="79656" x="6959600" y="4006850"/>
          <p14:tracePt t="79662" x="6965950" y="4000500"/>
          <p14:tracePt t="79670" x="6972300" y="4000500"/>
          <p14:tracePt t="79683" x="6991350" y="3994150"/>
          <p14:tracePt t="79700" x="7086600" y="3956050"/>
          <p14:tracePt t="79717" x="7219950" y="3937000"/>
          <p14:tracePt t="79734" x="7366000" y="3917950"/>
          <p14:tracePt t="79750" x="7518400" y="3911600"/>
          <p14:tracePt t="79767" x="7645400" y="3898900"/>
          <p14:tracePt t="79783" x="7740650" y="3886200"/>
          <p14:tracePt t="79800" x="7823200" y="3879850"/>
          <p14:tracePt t="79817" x="7861300" y="3873500"/>
          <p14:tracePt t="79834" x="7937500" y="3867150"/>
          <p14:tracePt t="79850" x="7988300" y="3860800"/>
          <p14:tracePt t="79867" x="8058150" y="3854450"/>
          <p14:tracePt t="79883" x="8134350" y="3854450"/>
          <p14:tracePt t="79900" x="8223250" y="3854450"/>
          <p14:tracePt t="79917" x="8286750" y="3854450"/>
          <p14:tracePt t="79933" x="8375650" y="3854450"/>
          <p14:tracePt t="79950" x="8439150" y="3860800"/>
          <p14:tracePt t="79967" x="8502650" y="3867150"/>
          <p14:tracePt t="79983" x="8540750" y="3867150"/>
          <p14:tracePt t="80000" x="8547100" y="3867150"/>
          <p14:tracePt t="80017" x="8559800" y="3867150"/>
          <p14:tracePt t="80033" x="8566150" y="3873500"/>
          <p14:tracePt t="80050" x="8572500" y="3879850"/>
          <p14:tracePt t="80084" x="8585200" y="3886200"/>
          <p14:tracePt t="80100" x="8591550" y="3892550"/>
          <p14:tracePt t="80117" x="8616950" y="3898900"/>
          <p14:tracePt t="80133" x="8636000" y="3911600"/>
          <p14:tracePt t="80150" x="8680450" y="3924300"/>
          <p14:tracePt t="80167" x="8756650" y="3943350"/>
          <p14:tracePt t="80183" x="8883650" y="3994150"/>
          <p14:tracePt t="80216" x="8972550" y="4019550"/>
          <p14:tracePt t="80234" x="9010650" y="4032250"/>
          <p14:tracePt t="80264" x="8997950" y="4032250"/>
          <p14:tracePt t="80282" x="8985250" y="4038600"/>
          <p14:tracePt t="80288" x="8966200" y="4038600"/>
          <p14:tracePt t="80300" x="8953500" y="4044950"/>
          <p14:tracePt t="80317" x="8902700" y="4057650"/>
          <p14:tracePt t="80333" x="8826500" y="4070350"/>
          <p14:tracePt t="80350" x="8642350" y="4083050"/>
          <p14:tracePt t="80366" x="8521700" y="4089400"/>
          <p14:tracePt t="80383" x="8439150" y="4089400"/>
          <p14:tracePt t="80400" x="8350250" y="4089400"/>
          <p14:tracePt t="80416" x="8299450" y="4089400"/>
          <p14:tracePt t="80433" x="8248650" y="4089400"/>
          <p14:tracePt t="80451" x="8191500" y="4089400"/>
          <p14:tracePt t="80466" x="8115300" y="4083050"/>
          <p14:tracePt t="80483" x="7994650" y="4070350"/>
          <p14:tracePt t="80500" x="7912100" y="4057650"/>
          <p14:tracePt t="80516" x="7867650" y="4051300"/>
          <p14:tracePt t="80533" x="7823200" y="4038600"/>
          <p14:tracePt t="80549" x="7791450" y="4032250"/>
          <p14:tracePt t="80566" x="7766050" y="4032250"/>
          <p14:tracePt t="80570" x="7759700" y="4025900"/>
          <p14:tracePt t="80583" x="7753350" y="4025900"/>
          <p14:tracePt t="80599" x="7747000" y="4025900"/>
          <p14:tracePt t="80616" x="7740650" y="4025900"/>
          <p14:tracePt t="80633" x="7734300" y="4025900"/>
          <p14:tracePt t="80710" x="7727950" y="4025900"/>
          <p14:tracePt t="80796" x="7721600" y="4025900"/>
          <p14:tracePt t="81456" x="7721600" y="4032250"/>
          <p14:tracePt t="81462" x="7721600" y="4038600"/>
          <p14:tracePt t="81478" x="7727950" y="4044950"/>
          <p14:tracePt t="81494" x="7727950" y="4051300"/>
          <p14:tracePt t="81596" x="7727950" y="4057650"/>
          <p14:tracePt t="81606" x="7727950" y="4064000"/>
          <p14:tracePt t="81616" x="7727950" y="4070350"/>
          <p14:tracePt t="81638" x="7727950" y="4076700"/>
          <p14:tracePt t="81894" x="7727950" y="4070350"/>
          <p14:tracePt t="82286" x="7721600" y="4070350"/>
          <p14:tracePt t="82293" x="7715250" y="4070350"/>
          <p14:tracePt t="82310" x="7708900" y="4070350"/>
          <p14:tracePt t="82317" x="7702550" y="4070350"/>
          <p14:tracePt t="82333" x="7696200" y="4070350"/>
          <p14:tracePt t="82348" x="7683500" y="4070350"/>
          <p14:tracePt t="82381" x="7677150" y="4070350"/>
          <p14:tracePt t="82615" x="7683500" y="4070350"/>
          <p14:tracePt t="82622" x="7689850" y="4064000"/>
          <p14:tracePt t="82631" x="7696200" y="4064000"/>
          <p14:tracePt t="82648" x="7727950" y="4057650"/>
          <p14:tracePt t="82664" x="7759700" y="4057650"/>
          <p14:tracePt t="82681" x="7791450" y="4057650"/>
          <p14:tracePt t="82698" x="7829550" y="4057650"/>
          <p14:tracePt t="82714" x="7861300" y="4057650"/>
          <p14:tracePt t="82731" x="7905750" y="4064000"/>
          <p14:tracePt t="82748" x="7918450" y="4064000"/>
          <p14:tracePt t="82764" x="7937500" y="4070350"/>
          <p14:tracePt t="82781" x="7950200" y="4076700"/>
          <p14:tracePt t="82798" x="7962900" y="4076700"/>
          <p14:tracePt t="82814" x="7975600" y="4076700"/>
          <p14:tracePt t="82831" x="7981950" y="4083050"/>
          <p14:tracePt t="82848" x="7994650" y="4089400"/>
          <p14:tracePt t="82865" x="8007350" y="4095750"/>
          <p14:tracePt t="82881" x="8013700" y="4095750"/>
          <p14:tracePt t="83031" x="7994650" y="4095750"/>
          <p14:tracePt t="83038" x="7988300" y="4095750"/>
          <p14:tracePt t="83047" x="7969250" y="4095750"/>
          <p14:tracePt t="83064" x="7937500" y="4095750"/>
          <p14:tracePt t="83081" x="7899400" y="4095750"/>
          <p14:tracePt t="83097" x="7867650" y="4095750"/>
          <p14:tracePt t="83114" x="7848600" y="4095750"/>
          <p14:tracePt t="83131" x="7823200" y="4095750"/>
          <p14:tracePt t="83147" x="7810500" y="4095750"/>
          <p14:tracePt t="83164" x="7785100" y="4095750"/>
          <p14:tracePt t="83180" x="7772400" y="4095750"/>
          <p14:tracePt t="83197" x="7759700" y="4095750"/>
          <p14:tracePt t="83214" x="7747000" y="4095750"/>
          <p14:tracePt t="83230" x="7740650" y="4095750"/>
          <p14:tracePt t="83247" x="7727950" y="4095750"/>
          <p14:tracePt t="83280" x="7721600" y="4095750"/>
          <p14:tracePt t="83298" x="7715250" y="4095750"/>
          <p14:tracePt t="83616" x="7708900" y="4102100"/>
          <p14:tracePt t="83624" x="7702550" y="4102100"/>
          <p14:tracePt t="83640" x="7702550" y="4108450"/>
          <p14:tracePt t="83657" x="7702550" y="4114800"/>
          <p14:tracePt t="83665" x="7696200" y="4121150"/>
          <p14:tracePt t="83686" x="7689850" y="4121150"/>
          <p14:tracePt t="83702" x="7689850" y="4127500"/>
          <p14:tracePt t="83742" x="7689850" y="4133850"/>
          <p14:tracePt t="83788" x="7689850" y="4140200"/>
          <p14:tracePt t="83804" x="7689850" y="4146550"/>
          <p14:tracePt t="83820" x="7689850" y="4152900"/>
          <p14:tracePt t="83828" x="7689850" y="4159250"/>
          <p14:tracePt t="83837" x="7689850" y="4165600"/>
          <p14:tracePt t="83852" x="7689850" y="4171950"/>
          <p14:tracePt t="83863" x="7689850" y="4178300"/>
          <p14:tracePt t="84102" x="7683500" y="4178300"/>
          <p14:tracePt t="84128" x="7677150" y="4178300"/>
          <p14:tracePt t="84150" x="7670800" y="4178300"/>
          <p14:tracePt t="84180" x="7664450" y="4178300"/>
          <p14:tracePt t="84188" x="7658100" y="4178300"/>
          <p14:tracePt t="84324" x="7651750" y="4178300"/>
          <p14:tracePt t="85121" x="7651750" y="4171950"/>
          <p14:tracePt t="85144" x="7658100" y="4165600"/>
          <p14:tracePt t="85154" x="7658100" y="4159250"/>
          <p14:tracePt t="85170" x="7664450" y="4152900"/>
          <p14:tracePt t="85215" x="7670800" y="4152900"/>
          <p14:tracePt t="85222" x="7677150" y="4146550"/>
          <p14:tracePt t="85238" x="7677150" y="4140200"/>
          <p14:tracePt t="85284" x="7683500" y="4140200"/>
          <p14:tracePt t="85379" x="7683500" y="4133850"/>
          <p14:tracePt t="85388" x="7689850" y="4127500"/>
          <p14:tracePt t="85420" x="7696200" y="4127500"/>
          <p14:tracePt t="85544" x="7696200" y="4121150"/>
          <p14:tracePt t="85560" x="7696200" y="4114800"/>
          <p14:tracePt t="85566" x="7702550" y="4114800"/>
          <p14:tracePt t="85578" x="7702550" y="4108450"/>
          <p14:tracePt t="85624" x="7708900" y="4102100"/>
          <p14:tracePt t="85637" x="7708900" y="4095750"/>
          <p14:tracePt t="86076" x="7715250" y="4095750"/>
          <p14:tracePt t="86100" x="7715250" y="4102100"/>
          <p14:tracePt t="86146" x="7721600" y="4102100"/>
          <p14:tracePt t="86155" x="7721600" y="4108450"/>
          <p14:tracePt t="86164" x="7721600" y="4114800"/>
          <p14:tracePt t="86178" x="7727950" y="4121150"/>
          <p14:tracePt t="86194" x="7740650" y="4127500"/>
          <p14:tracePt t="86211" x="7747000" y="4133850"/>
          <p14:tracePt t="86228" x="7753350" y="4133850"/>
          <p14:tracePt t="86244" x="7766050" y="4140200"/>
          <p14:tracePt t="86261" x="7772400" y="4146550"/>
          <p14:tracePt t="86278" x="7772400" y="4152900"/>
          <p14:tracePt t="86294" x="7785100" y="4165600"/>
          <p14:tracePt t="86328" x="7791450" y="4171950"/>
          <p14:tracePt t="86344" x="7804150" y="4171950"/>
          <p14:tracePt t="86396" x="7804150" y="4178300"/>
          <p14:tracePt t="86412" x="7810500" y="4178300"/>
          <p14:tracePt t="86420" x="7810500" y="4184650"/>
          <p14:tracePt t="86506" x="7810500" y="4191000"/>
          <p14:tracePt t="86546" x="7816850" y="4191000"/>
          <p14:tracePt t="86616" x="7829550" y="4191000"/>
          <p14:tracePt t="86624" x="7835900" y="4191000"/>
          <p14:tracePt t="86640" x="7842250" y="4191000"/>
          <p14:tracePt t="86648" x="7848600" y="4191000"/>
          <p14:tracePt t="86661" x="7848600" y="4184650"/>
          <p14:tracePt t="86678" x="7861300" y="4171950"/>
          <p14:tracePt t="86694" x="7867650" y="4171950"/>
          <p14:tracePt t="86711" x="7874000" y="4159250"/>
          <p14:tracePt t="86727" x="7880350" y="4159250"/>
          <p14:tracePt t="86744" x="7880350" y="4152900"/>
          <p14:tracePt t="86812" x="7886700" y="4146550"/>
          <p14:tracePt t="86820" x="7886700" y="4140200"/>
          <p14:tracePt t="86915" x="7886700" y="4133850"/>
          <p14:tracePt t="86930" x="7886700" y="4127500"/>
          <p14:tracePt t="86952" x="7886700" y="4121150"/>
          <p14:tracePt t="86962" x="7886700" y="4114800"/>
          <p14:tracePt t="86976" x="7886700" y="4108450"/>
          <p14:tracePt t="86992" x="7886700" y="4102100"/>
          <p14:tracePt t="87000" x="7886700" y="4095750"/>
          <p14:tracePt t="87164" x="7886700" y="4089400"/>
          <p14:tracePt t="87369" x="7886700" y="4083050"/>
          <p14:tracePt t="88338" x="7880350" y="4083050"/>
          <p14:tracePt t="88345" x="7867650" y="4083050"/>
          <p14:tracePt t="88354" x="7861300" y="4083050"/>
          <p14:tracePt t="88362" x="7848600" y="4083050"/>
          <p14:tracePt t="88375" x="7842250" y="4083050"/>
          <p14:tracePt t="88392" x="7829550" y="4083050"/>
          <p14:tracePt t="88409" x="7810500" y="4083050"/>
          <p14:tracePt t="88426" x="7804150" y="4089400"/>
          <p14:tracePt t="88442" x="7791450" y="4089400"/>
          <p14:tracePt t="88459" x="7785100" y="4095750"/>
          <p14:tracePt t="88476" x="7778750" y="4095750"/>
          <p14:tracePt t="88493" x="7772400" y="4102100"/>
          <p14:tracePt t="88509" x="7766050" y="4102100"/>
          <p14:tracePt t="88526" x="7759700" y="4102100"/>
          <p14:tracePt t="88542" x="7747000" y="4102100"/>
          <p14:tracePt t="88559" x="7740650" y="4102100"/>
          <p14:tracePt t="88576" x="7734300" y="4102100"/>
          <p14:tracePt t="88593" x="7727950" y="4108450"/>
          <p14:tracePt t="88626" x="7721600" y="4114800"/>
          <p14:tracePt t="88642" x="7715250" y="4114800"/>
          <p14:tracePt t="88659" x="7708900" y="4121150"/>
          <p14:tracePt t="88676" x="7702550" y="4121150"/>
          <p14:tracePt t="88692" x="7696200" y="4121150"/>
          <p14:tracePt t="88726" x="7689850" y="4121150"/>
          <p14:tracePt t="88742" x="7683500" y="4121150"/>
          <p14:tracePt t="88759" x="7677150" y="4121150"/>
          <p14:tracePt t="88776" x="7664450" y="4121150"/>
          <p14:tracePt t="88809" x="7651750" y="4121150"/>
          <p14:tracePt t="88842" x="7639050" y="4114800"/>
          <p14:tracePt t="88860" x="7632700" y="4108450"/>
          <p14:tracePt t="88875" x="7620000" y="4108450"/>
          <p14:tracePt t="88892" x="7613650" y="4102100"/>
          <p14:tracePt t="88909" x="7607300" y="4095750"/>
          <p14:tracePt t="88926" x="7588250" y="4083050"/>
          <p14:tracePt t="88942" x="7575550" y="4076700"/>
          <p14:tracePt t="88959" x="7569200" y="4076700"/>
          <p14:tracePt t="88975" x="7556500" y="4070350"/>
          <p14:tracePt t="88992" x="7550150" y="4064000"/>
          <p14:tracePt t="89009" x="7537450" y="4064000"/>
          <p14:tracePt t="89042" x="7531100" y="4057650"/>
          <p14:tracePt t="89098" x="7524750" y="4057650"/>
          <p14:tracePt t="89294" x="7524750" y="4064000"/>
          <p14:tracePt t="89310" x="7524750" y="4083050"/>
          <p14:tracePt t="89327" x="7524750" y="4089400"/>
          <p14:tracePt t="89334" x="7524750" y="4095750"/>
          <p14:tracePt t="89343" x="7524750" y="4102100"/>
          <p14:tracePt t="89358" x="7524750" y="4108450"/>
          <p14:tracePt t="89375" x="7524750" y="4114800"/>
          <p14:tracePt t="89392" x="7524750" y="4127500"/>
          <p14:tracePt t="89408" x="7524750" y="4133850"/>
          <p14:tracePt t="89425" x="7524750" y="4146550"/>
          <p14:tracePt t="89442" x="7524750" y="4152900"/>
          <p14:tracePt t="89458" x="7524750" y="4165600"/>
          <p14:tracePt t="89475" x="7524750" y="4171950"/>
          <p14:tracePt t="89492" x="7524750" y="4178300"/>
          <p14:tracePt t="90101" x="7531100" y="4178300"/>
          <p14:tracePt t="90109" x="7531100" y="4171950"/>
          <p14:tracePt t="90116" x="7537450" y="4171950"/>
          <p14:tracePt t="90126" x="7550150" y="4165600"/>
          <p14:tracePt t="90141" x="7569200" y="4152900"/>
          <p14:tracePt t="90158" x="7600950" y="4140200"/>
          <p14:tracePt t="90175" x="7651750" y="4121150"/>
          <p14:tracePt t="90191" x="7696200" y="4114800"/>
          <p14:tracePt t="90208" x="7727950" y="4102100"/>
          <p14:tracePt t="90224" x="7766050" y="4089400"/>
          <p14:tracePt t="90242" x="7810500" y="4076700"/>
          <p14:tracePt t="90258" x="7829550" y="4070350"/>
          <p14:tracePt t="90275" x="7842250" y="4070350"/>
          <p14:tracePt t="90291" x="7854950" y="4070350"/>
          <p14:tracePt t="90307" x="7867650" y="4064000"/>
          <p14:tracePt t="90324" x="7886700" y="4064000"/>
          <p14:tracePt t="90341" x="7918450" y="4064000"/>
          <p14:tracePt t="90358" x="7937500" y="4057650"/>
          <p14:tracePt t="90374" x="7988300" y="4057650"/>
          <p14:tracePt t="90391" x="8020050" y="4051300"/>
          <p14:tracePt t="90407" x="8045450" y="4051300"/>
          <p14:tracePt t="90424" x="8064500" y="4044950"/>
          <p14:tracePt t="90441" x="8089900" y="4044950"/>
          <p14:tracePt t="90457" x="8121650" y="4044950"/>
          <p14:tracePt t="90474" x="8159750" y="4044950"/>
          <p14:tracePt t="90491" x="8210550" y="4044950"/>
          <p14:tracePt t="90508" x="8229600" y="4044950"/>
          <p14:tracePt t="90524" x="8235950" y="4044950"/>
          <p14:tracePt t="90541" x="8248650" y="4044950"/>
          <p14:tracePt t="90557" x="8255000" y="4044950"/>
          <p14:tracePt t="90574" x="8267700" y="4044950"/>
          <p14:tracePt t="90591" x="8274050" y="4044950"/>
          <p14:tracePt t="90607" x="8280400" y="4044950"/>
          <p14:tracePt t="90624" x="8286750" y="4038600"/>
          <p14:tracePt t="91660" x="8293100" y="4038600"/>
          <p14:tracePt t="91670" x="8305800" y="4038600"/>
          <p14:tracePt t="91675" x="8318500" y="4032250"/>
          <p14:tracePt t="91690" x="8337550" y="4019550"/>
          <p14:tracePt t="91707" x="8350250" y="4019550"/>
          <p14:tracePt t="91723" x="8356600" y="4013200"/>
          <p14:tracePt t="91826" x="8356600" y="4006850"/>
          <p14:tracePt t="92311" x="8350250" y="4006850"/>
          <p14:tracePt t="92340" x="8343900" y="4006850"/>
          <p14:tracePt t="92380" x="8337550" y="4006850"/>
          <p14:tracePt t="92396" x="8331200" y="4006850"/>
          <p14:tracePt t="92419" x="8324850" y="4006850"/>
          <p14:tracePt t="92434" x="8318500" y="4006850"/>
          <p14:tracePt t="92442" x="8312150" y="4013200"/>
          <p14:tracePt t="92467" x="8305800" y="4019550"/>
          <p14:tracePt t="92474" x="8299450" y="4025900"/>
          <p14:tracePt t="92874" x="8293100" y="4025900"/>
          <p14:tracePt t="92896" x="8286750" y="4032250"/>
          <p14:tracePt t="92905" x="8280400" y="4038600"/>
          <p14:tracePt t="92936" x="8274050" y="4038600"/>
          <p14:tracePt t="92952" x="8267700" y="4044950"/>
          <p14:tracePt t="92961" x="8267700" y="4051300"/>
          <p14:tracePt t="92972" x="8261350" y="4051300"/>
          <p14:tracePt t="92988" x="8255000" y="4057650"/>
          <p14:tracePt t="93006" x="8235950" y="4070350"/>
          <p14:tracePt t="93022" x="8223250" y="4083050"/>
          <p14:tracePt t="93038" x="8216900" y="4089400"/>
          <p14:tracePt t="93055" x="8204200" y="4102100"/>
          <p14:tracePt t="93072" x="8197850" y="4108450"/>
          <p14:tracePt t="93076" x="8191500" y="4108450"/>
          <p14:tracePt t="93089" x="8185150" y="4114800"/>
          <p14:tracePt t="93105" x="8178800" y="4121150"/>
          <p14:tracePt t="93202" x="8172450" y="4121150"/>
          <p14:tracePt t="93226" x="8153400" y="4127500"/>
          <p14:tracePt t="93234" x="8134350" y="4133850"/>
          <p14:tracePt t="93242" x="8121650" y="4140200"/>
          <p14:tracePt t="93256" x="8077200" y="4152900"/>
          <p14:tracePt t="93272" x="8007350" y="4178300"/>
          <p14:tracePt t="93289" x="7893050" y="4210050"/>
          <p14:tracePt t="93305" x="7766050" y="4235450"/>
          <p14:tracePt t="93322" x="7632700" y="4260850"/>
          <p14:tracePt t="93340" x="7524750" y="4292600"/>
          <p14:tracePt t="93355" x="7423150" y="4324350"/>
          <p14:tracePt t="93372" x="7308850" y="4349750"/>
          <p14:tracePt t="93388" x="7175500" y="4381500"/>
          <p14:tracePt t="93406" x="6997700" y="4445000"/>
          <p14:tracePt t="93422" x="6896100" y="4476750"/>
          <p14:tracePt t="93438" x="6800850" y="4495800"/>
          <p14:tracePt t="93455" x="6711950" y="4508500"/>
          <p14:tracePt t="93471" x="6610350" y="4514850"/>
          <p14:tracePt t="93488" x="6534150" y="4527550"/>
          <p14:tracePt t="93505" x="6477000" y="4533900"/>
          <p14:tracePt t="93521" x="6426200" y="4546600"/>
          <p14:tracePt t="93538" x="6388100" y="4552950"/>
          <p14:tracePt t="93555" x="6369050" y="4559300"/>
          <p14:tracePt t="93571" x="6356350" y="4559300"/>
          <p14:tracePt t="93588" x="6350000" y="4559300"/>
          <p14:tracePt t="93605" x="6343650" y="4559300"/>
          <p14:tracePt t="93621" x="6337300" y="4559300"/>
          <p14:tracePt t="93640" x="6330950" y="4559300"/>
          <p14:tracePt t="93664" x="6324600" y="4559300"/>
          <p14:tracePt t="93689" x="6318250" y="4559300"/>
          <p14:tracePt t="93766" x="6318250" y="4552950"/>
          <p14:tracePt t="93774" x="6318250" y="4546600"/>
          <p14:tracePt t="93788" x="6311900" y="4546600"/>
          <p14:tracePt t="93805" x="6311900" y="4533900"/>
          <p14:tracePt t="93821" x="6311900" y="4527550"/>
          <p14:tracePt t="93838" x="6311900" y="4521200"/>
          <p14:tracePt t="93855" x="6318250" y="4508500"/>
          <p14:tracePt t="93871" x="6324600" y="4508500"/>
          <p14:tracePt t="93888" x="6337300" y="4483100"/>
          <p14:tracePt t="93905" x="6356350" y="4451350"/>
          <p14:tracePt t="93922" x="6375400" y="4381500"/>
          <p14:tracePt t="93938" x="6419850" y="4311650"/>
          <p14:tracePt t="93955" x="6445250" y="4229100"/>
          <p14:tracePt t="93971" x="6464300" y="4146550"/>
          <p14:tracePt t="93988" x="6477000" y="4089400"/>
          <p14:tracePt t="94005" x="6489700" y="4038600"/>
          <p14:tracePt t="94021" x="6496050" y="4006850"/>
          <p14:tracePt t="94038" x="6502400" y="3975100"/>
          <p14:tracePt t="94054" x="6508750" y="3962400"/>
          <p14:tracePt t="94072" x="6515100" y="3949700"/>
          <p14:tracePt t="94088" x="6515100" y="3943350"/>
          <p14:tracePt t="94110" x="6515100" y="3937000"/>
          <p14:tracePt t="94121" x="6521450" y="3924300"/>
          <p14:tracePt t="94138" x="6527800" y="3898900"/>
          <p14:tracePt t="94154" x="6534150" y="3873500"/>
          <p14:tracePt t="94171" x="6546850" y="3822700"/>
          <p14:tracePt t="94204" x="6553200" y="3797300"/>
          <p14:tracePt t="94221" x="6553200" y="3784600"/>
          <p14:tracePt t="94254" x="6553200" y="3778250"/>
          <p14:tracePt t="94282" x="6553200" y="3771900"/>
          <p14:tracePt t="94315" x="6553200" y="3765550"/>
          <p14:tracePt t="94324" x="6553200" y="3759200"/>
          <p14:tracePt t="94330" x="6546850" y="3752850"/>
          <p14:tracePt t="94346" x="6540500" y="3752850"/>
          <p14:tracePt t="94354" x="6540500" y="3746500"/>
          <p14:tracePt t="94371" x="6534150" y="3740150"/>
          <p14:tracePt t="94387" x="6527800" y="3740150"/>
          <p14:tracePt t="94716" x="6534150" y="3740150"/>
          <p14:tracePt t="94728" x="6540500" y="3740150"/>
          <p14:tracePt t="94737" x="6546850" y="3740150"/>
          <p14:tracePt t="94778" x="6546850" y="3733800"/>
          <p14:tracePt t="94801" x="6546850" y="3727450"/>
          <p14:tracePt t="94888" x="6546850" y="3733800"/>
          <p14:tracePt t="94894" x="6553200" y="3746500"/>
          <p14:tracePt t="94904" x="6559550" y="3771900"/>
          <p14:tracePt t="94920" x="6654800" y="3848100"/>
          <p14:tracePt t="94937" x="6934200" y="3987800"/>
          <p14:tracePt t="94954" x="7397750" y="4165600"/>
          <p14:tracePt t="94970" x="7886700" y="4298950"/>
          <p14:tracePt t="94987" x="8305800" y="4387850"/>
          <p14:tracePt t="95004" x="8426450" y="4406900"/>
          <p14:tracePt t="95020" x="8445500" y="4406900"/>
          <p14:tracePt t="95037" x="8445500" y="4400550"/>
          <p14:tracePt t="95053" x="8445500" y="4387850"/>
          <p14:tracePt t="95091" x="8445500" y="4381500"/>
          <p14:tracePt t="95103" x="8445500" y="4375150"/>
          <p14:tracePt t="95120" x="8420100" y="4356100"/>
          <p14:tracePt t="95137" x="8388350" y="4330700"/>
          <p14:tracePt t="95153" x="8362950" y="4311650"/>
          <p14:tracePt t="95170" x="8324850" y="4286250"/>
          <p14:tracePt t="95187" x="8293100" y="4267200"/>
          <p14:tracePt t="95203" x="8255000" y="4254500"/>
          <p14:tracePt t="95220" x="8210550" y="4241800"/>
          <p14:tracePt t="95237" x="8166100" y="4229100"/>
          <p14:tracePt t="95254" x="8108950" y="4191000"/>
          <p14:tracePt t="95270" x="8083550" y="4171950"/>
          <p14:tracePt t="95287" x="8070850" y="4165600"/>
          <p14:tracePt t="95303" x="8064500" y="4152900"/>
          <p14:tracePt t="95378" x="8064500" y="4146550"/>
          <p14:tracePt t="95394" x="8064500" y="4133850"/>
          <p14:tracePt t="95410" x="8064500" y="4127500"/>
          <p14:tracePt t="95419" x="8064500" y="4121150"/>
          <p14:tracePt t="95436" x="8064500" y="4114800"/>
          <p14:tracePt t="95472" x="8058150" y="4114800"/>
          <p14:tracePt t="95482" x="8051800" y="4114800"/>
          <p14:tracePt t="95488" x="8045450" y="4114800"/>
          <p14:tracePt t="95503" x="8013700" y="4114800"/>
          <p14:tracePt t="95520" x="7975600" y="4114800"/>
          <p14:tracePt t="95536" x="7931150" y="4114800"/>
          <p14:tracePt t="95553" x="7886700" y="4108450"/>
          <p14:tracePt t="95570" x="7854950" y="4102100"/>
          <p14:tracePt t="95586" x="7848600" y="4102100"/>
          <p14:tracePt t="95677" x="7848600" y="4095750"/>
          <p14:tracePt t="95685" x="7854950" y="4089400"/>
          <p14:tracePt t="95692" x="7874000" y="4076700"/>
          <p14:tracePt t="95703" x="7893050" y="4064000"/>
          <p14:tracePt t="95719" x="7943850" y="4038600"/>
          <p14:tracePt t="95736" x="7994650" y="4013200"/>
          <p14:tracePt t="95753" x="8039100" y="3994150"/>
          <p14:tracePt t="95770" x="8058150" y="3975100"/>
          <p14:tracePt t="95786" x="8064500" y="3975100"/>
          <p14:tracePt t="95888" x="8058150" y="3975100"/>
          <p14:tracePt t="95905" x="8051800" y="3981450"/>
          <p14:tracePt t="95912" x="8039100" y="3987800"/>
          <p14:tracePt t="95921" x="8032750" y="3994150"/>
          <p14:tracePt t="95936" x="8013700" y="4000500"/>
          <p14:tracePt t="95953" x="7988300" y="4019550"/>
          <p14:tracePt t="95969" x="7962900" y="4025900"/>
          <p14:tracePt t="95986" x="7956550" y="4038600"/>
          <p14:tracePt t="96003" x="7943850" y="4044950"/>
          <p14:tracePt t="96019" x="7931150" y="4057650"/>
          <p14:tracePt t="96036" x="7924800" y="4057650"/>
          <p14:tracePt t="96053" x="7912100" y="4070350"/>
          <p14:tracePt t="96069" x="7886700" y="4083050"/>
          <p14:tracePt t="96086" x="7867650" y="4089400"/>
          <p14:tracePt t="96103" x="7848600" y="4102100"/>
          <p14:tracePt t="96119" x="7823200" y="4114800"/>
          <p14:tracePt t="96137" x="7816850" y="4114800"/>
          <p14:tracePt t="96250" x="7829550" y="4108450"/>
          <p14:tracePt t="96256" x="7835900" y="4102100"/>
          <p14:tracePt t="96269" x="7842250" y="4095750"/>
          <p14:tracePt t="96286" x="7874000" y="4083050"/>
          <p14:tracePt t="96302" x="7880350" y="4076700"/>
          <p14:tracePt t="96319" x="7886700" y="4070350"/>
          <p14:tracePt t="96625" x="7893050" y="4070350"/>
          <p14:tracePt t="96640" x="7899400" y="4070350"/>
          <p14:tracePt t="96648" x="7905750" y="4070350"/>
          <p14:tracePt t="96662" x="7912100" y="4070350"/>
          <p14:tracePt t="96671" x="7918450" y="4070350"/>
          <p14:tracePt t="96686" x="7924800" y="4070350"/>
          <p14:tracePt t="96702" x="7937500" y="4064000"/>
          <p14:tracePt t="96742" x="7943850" y="4064000"/>
          <p14:tracePt t="96757" x="7950200" y="4064000"/>
          <p14:tracePt t="96769" x="7956550" y="4064000"/>
          <p14:tracePt t="96785" x="7962900" y="4064000"/>
          <p14:tracePt t="96802" x="7975600" y="4064000"/>
          <p14:tracePt t="96818" x="8001000" y="4064000"/>
          <p14:tracePt t="96836" x="8032750" y="4064000"/>
          <p14:tracePt t="96852" x="8045450" y="4064000"/>
          <p14:tracePt t="96890" x="8045450" y="4057650"/>
          <p14:tracePt t="96945" x="8039100" y="4057650"/>
          <p14:tracePt t="96953" x="8020050" y="4057650"/>
          <p14:tracePt t="96960" x="8001000" y="4057650"/>
          <p14:tracePt t="96970" x="7981950" y="4064000"/>
          <p14:tracePt t="96985" x="7943850" y="4070350"/>
          <p14:tracePt t="97002" x="7918450" y="4076700"/>
          <p14:tracePt t="97019" x="7905750" y="4083050"/>
          <p14:tracePt t="97035" x="7899400" y="4083050"/>
          <p14:tracePt t="97180" x="7905750" y="4083050"/>
          <p14:tracePt t="97188" x="7912100" y="4083050"/>
          <p14:tracePt t="97204" x="7918450" y="4083050"/>
          <p14:tracePt t="97218" x="7924800" y="4076700"/>
          <p14:tracePt t="97235" x="7937500" y="4070350"/>
          <p14:tracePt t="97251" x="7943850" y="4064000"/>
          <p14:tracePt t="97268" x="7956550" y="4064000"/>
          <p14:tracePt t="97285" x="7956550" y="4057650"/>
          <p14:tracePt t="97302" x="7962900" y="4051300"/>
          <p14:tracePt t="97318" x="7969250" y="4051300"/>
          <p14:tracePt t="97335" x="7975600" y="4044950"/>
          <p14:tracePt t="97352" x="7988300" y="4032250"/>
          <p14:tracePt t="97385" x="7994650" y="4019550"/>
          <p14:tracePt t="97402" x="8001000" y="4019550"/>
          <p14:tracePt t="97418" x="8001000" y="4013200"/>
          <p14:tracePt t="97455" x="8007350" y="4013200"/>
          <p14:tracePt t="98012" x="8013700" y="4013200"/>
          <p14:tracePt t="98019" x="8026400" y="4013200"/>
          <p14:tracePt t="98027" x="8039100" y="4013200"/>
          <p14:tracePt t="98035" x="8058150" y="4013200"/>
          <p14:tracePt t="98051" x="8077200" y="4013200"/>
          <p14:tracePt t="98068" x="8089900" y="4013200"/>
          <p14:tracePt t="98084" x="8096250" y="4013200"/>
          <p14:tracePt t="98168" x="8102600" y="4013200"/>
          <p14:tracePt t="98174" x="8102600" y="4019550"/>
          <p14:tracePt t="98191" x="8108950" y="4025900"/>
          <p14:tracePt t="98356" x="8108950" y="4032250"/>
          <p14:tracePt t="98362" x="8102600" y="4038600"/>
          <p14:tracePt t="98371" x="8102600" y="4044950"/>
          <p14:tracePt t="98384" x="8096250" y="4044950"/>
          <p14:tracePt t="98401" x="8089900" y="4044950"/>
          <p14:tracePt t="98417" x="8083550" y="4044950"/>
          <p14:tracePt t="98512" x="8083550" y="4051300"/>
          <p14:tracePt t="98535" x="8083550" y="4057650"/>
          <p14:tracePt t="98566" x="8089900" y="4057650"/>
          <p14:tracePt t="98576" x="8096250" y="4057650"/>
          <p14:tracePt t="98584" x="8102600" y="4064000"/>
          <p14:tracePt t="98600" x="8128000" y="4076700"/>
          <p14:tracePt t="98617" x="8159750" y="4089400"/>
          <p14:tracePt t="98634" x="8178800" y="4095750"/>
          <p14:tracePt t="98650" x="8178800" y="4102100"/>
          <p14:tracePt t="98667" x="8185150" y="4102100"/>
          <p14:tracePt t="99046" x="8191500" y="4102100"/>
          <p14:tracePt t="99052" x="8197850" y="4095750"/>
          <p14:tracePt t="99067" x="8197850" y="4089400"/>
          <p14:tracePt t="99083" x="8210550" y="4083050"/>
          <p14:tracePt t="99100" x="8223250" y="4083050"/>
          <p14:tracePt t="99117" x="8223250" y="4076700"/>
          <p14:tracePt t="99163" x="8223250" y="4070350"/>
          <p14:tracePt t="99217" x="8210550" y="4070350"/>
          <p14:tracePt t="99224" x="8197850" y="4070350"/>
          <p14:tracePt t="99234" x="8178800" y="4076700"/>
          <p14:tracePt t="99250" x="8147050" y="4076700"/>
          <p14:tracePt t="99266" x="8108950" y="4076700"/>
          <p14:tracePt t="99283" x="8089900" y="4070350"/>
          <p14:tracePt t="99300" x="8083550" y="4070350"/>
          <p14:tracePt t="99357" x="8083550" y="4064000"/>
          <p14:tracePt t="99373" x="8083550" y="4057650"/>
          <p14:tracePt t="99474" x="8077200" y="4057650"/>
          <p14:tracePt t="99490" x="8070850" y="4057650"/>
          <p14:tracePt t="99499" x="8064500" y="4057650"/>
          <p14:tracePt t="99608" x="8064500" y="4051300"/>
          <p14:tracePt t="100038" x="8058150" y="4051300"/>
          <p14:tracePt t="100046" x="8051800" y="4057650"/>
          <p14:tracePt t="100054" x="8045450" y="4064000"/>
          <p14:tracePt t="100066" x="8039100" y="4070350"/>
          <p14:tracePt t="100082" x="8001000" y="4076700"/>
          <p14:tracePt t="100100" x="7937500" y="4095750"/>
          <p14:tracePt t="100116" x="7893050" y="4108450"/>
          <p14:tracePt t="100132" x="7848600" y="4121150"/>
          <p14:tracePt t="100149" x="7797800" y="4133850"/>
          <p14:tracePt t="100166" x="7740650" y="4133850"/>
          <p14:tracePt t="100182" x="7696200" y="4133850"/>
          <p14:tracePt t="100199" x="7626350" y="4133850"/>
          <p14:tracePt t="100216" x="7569200" y="4121150"/>
          <p14:tracePt t="100232" x="7512050" y="4108450"/>
          <p14:tracePt t="100250" x="7442200" y="4089400"/>
          <p14:tracePt t="100266" x="7410450" y="4076700"/>
          <p14:tracePt t="100282" x="7372350" y="4070350"/>
          <p14:tracePt t="100299" x="7346950" y="4057650"/>
          <p14:tracePt t="100316" x="7321550" y="4051300"/>
          <p14:tracePt t="100332" x="7308850" y="4051300"/>
          <p14:tracePt t="100349" x="7302500" y="4051300"/>
          <p14:tracePt t="100446" x="7296150" y="4051300"/>
          <p14:tracePt t="100454" x="7289800" y="4051300"/>
          <p14:tracePt t="100468" x="7277100" y="4051300"/>
          <p14:tracePt t="100482" x="7270750" y="4057650"/>
          <p14:tracePt t="100499" x="7264400" y="4064000"/>
          <p14:tracePt t="100516" x="7251700" y="4064000"/>
          <p14:tracePt t="100532" x="7245350" y="4064000"/>
          <p14:tracePt t="100549" x="7239000" y="4064000"/>
          <p14:tracePt t="100582" x="7226300" y="4070350"/>
          <p14:tracePt t="100599" x="7226300" y="4076700"/>
          <p14:tracePt t="100615" x="7207250" y="4089400"/>
          <p14:tracePt t="100632" x="7188200" y="4102100"/>
          <p14:tracePt t="100649" x="7156450" y="4121150"/>
          <p14:tracePt t="100665" x="7124700" y="4140200"/>
          <p14:tracePt t="100682" x="7105650" y="4152900"/>
          <p14:tracePt t="100699" x="7067550" y="4171950"/>
          <p14:tracePt t="100715" x="7042150" y="4197350"/>
          <p14:tracePt t="100732" x="7016750" y="4203700"/>
          <p14:tracePt t="100749" x="7004050" y="4216400"/>
          <p14:tracePt t="100766" x="6985000" y="4222750"/>
          <p14:tracePt t="100782" x="6959600" y="4235450"/>
          <p14:tracePt t="100799" x="6940550" y="4248150"/>
          <p14:tracePt t="100815" x="6908800" y="4254500"/>
          <p14:tracePt t="100832" x="6877050" y="4267200"/>
          <p14:tracePt t="100848" x="6845300" y="4273550"/>
          <p14:tracePt t="100865" x="6807200" y="4279900"/>
          <p14:tracePt t="100882" x="6775450" y="4279900"/>
          <p14:tracePt t="100898" x="6743700" y="4279900"/>
          <p14:tracePt t="100915" x="6680200" y="4273550"/>
          <p14:tracePt t="100932" x="6648450" y="4267200"/>
          <p14:tracePt t="100948" x="6616700" y="4254500"/>
          <p14:tracePt t="100965" x="6584950" y="4229100"/>
          <p14:tracePt t="100982" x="6540500" y="4191000"/>
          <p14:tracePt t="100998" x="6489700" y="4152900"/>
          <p14:tracePt t="101016" x="6426200" y="4095750"/>
          <p14:tracePt t="101032" x="6394450" y="4038600"/>
          <p14:tracePt t="101048" x="6375400" y="4000500"/>
          <p14:tracePt t="101065" x="6369050" y="3956050"/>
          <p14:tracePt t="101082" x="6369050" y="3917950"/>
          <p14:tracePt t="101098" x="6369050" y="3873500"/>
          <p14:tracePt t="101115" x="6381750" y="3835400"/>
          <p14:tracePt t="101132" x="6394450" y="3797300"/>
          <p14:tracePt t="101148" x="6407150" y="3765550"/>
          <p14:tracePt t="101165" x="6413500" y="3733800"/>
          <p14:tracePt t="101182" x="6426200" y="3714750"/>
          <p14:tracePt t="101199" x="6426200" y="3708400"/>
          <p14:tracePt t="101215" x="6426200" y="3695700"/>
          <p14:tracePt t="101315" x="6413500" y="3695700"/>
          <p14:tracePt t="101322" x="6394450" y="3695700"/>
          <p14:tracePt t="101331" x="6394450" y="3702050"/>
          <p14:tracePt t="101348" x="6369050" y="3714750"/>
          <p14:tracePt t="101365" x="6362700" y="3733800"/>
          <p14:tracePt t="101381" x="6350000" y="3759200"/>
          <p14:tracePt t="101398" x="6337300" y="3797300"/>
          <p14:tracePt t="101414" x="6337300" y="3829050"/>
          <p14:tracePt t="101432" x="6350000" y="3886200"/>
          <p14:tracePt t="101448" x="6362700" y="3924300"/>
          <p14:tracePt t="101465" x="6369050" y="3943350"/>
          <p14:tracePt t="101481" x="6381750" y="3968750"/>
          <p14:tracePt t="101498" x="6394450" y="3987800"/>
          <p14:tracePt t="101514" x="6400800" y="4013200"/>
          <p14:tracePt t="101531" x="6413500" y="4051300"/>
          <p14:tracePt t="101548" x="6419850" y="4083050"/>
          <p14:tracePt t="101564" x="6426200" y="4114800"/>
          <p14:tracePt t="101569" x="6426200" y="4121150"/>
          <p14:tracePt t="101581" x="6426200" y="4152900"/>
          <p14:tracePt t="101598" x="6426200" y="4165600"/>
          <p14:tracePt t="101614" x="6426200" y="4171950"/>
          <p14:tracePt t="101631" x="6419850" y="4184650"/>
          <p14:tracePt t="101664" x="6413500" y="4184650"/>
          <p14:tracePt t="101802" x="6426200" y="4184650"/>
          <p14:tracePt t="101809" x="6438900" y="4178300"/>
          <p14:tracePt t="101816" x="6451600" y="4171950"/>
          <p14:tracePt t="101831" x="6483350" y="4152900"/>
          <p14:tracePt t="101848" x="6527800" y="4140200"/>
          <p14:tracePt t="101865" x="6584950" y="4121150"/>
          <p14:tracePt t="101881" x="6635750" y="4102100"/>
          <p14:tracePt t="101898" x="6680200" y="4089400"/>
          <p14:tracePt t="101914" x="6699250" y="4089400"/>
          <p14:tracePt t="101931" x="6705600" y="4083050"/>
          <p14:tracePt t="102098" x="6711950" y="4083050"/>
          <p14:tracePt t="102121" x="6718300" y="4083050"/>
          <p14:tracePt t="102128" x="6724650" y="4083050"/>
          <p14:tracePt t="102138" x="6743700" y="4083050"/>
          <p14:tracePt t="102153" x="6756400" y="4083050"/>
          <p14:tracePt t="102164" x="6762750" y="4083050"/>
          <p14:tracePt t="102181" x="6769100" y="4083050"/>
          <p14:tracePt t="102197" x="6775450" y="4076700"/>
          <p14:tracePt t="102214" x="6781800" y="4064000"/>
          <p14:tracePt t="102231" x="6781800" y="4057650"/>
          <p14:tracePt t="102264" x="6781800" y="4051300"/>
          <p14:tracePt t="102280" x="6781800" y="4044950"/>
          <p14:tracePt t="102302" x="6781800" y="4038600"/>
          <p14:tracePt t="102314" x="6775450" y="4032250"/>
          <p14:tracePt t="102331" x="6769100" y="4032250"/>
          <p14:tracePt t="102357" x="6769100" y="4025900"/>
          <p14:tracePt t="102365" x="6762750" y="4025900"/>
          <p14:tracePt t="102380" x="6756400" y="4013200"/>
          <p14:tracePt t="102397" x="6743700" y="4006850"/>
          <p14:tracePt t="102414" x="6737350" y="3994150"/>
          <p14:tracePt t="102430" x="6724650" y="3981450"/>
          <p14:tracePt t="102447" x="6718300" y="3968750"/>
          <p14:tracePt t="102464" x="6705600" y="3962400"/>
          <p14:tracePt t="102480" x="6692900" y="3937000"/>
          <p14:tracePt t="102497" x="6686550" y="3924300"/>
          <p14:tracePt t="102514" x="6680200" y="3917950"/>
          <p14:tracePt t="102530" x="6673850" y="3905250"/>
          <p14:tracePt t="102598" x="6673850" y="3898900"/>
          <p14:tracePt t="102608" x="6673850" y="3892550"/>
          <p14:tracePt t="102615" x="6673850" y="3886200"/>
          <p14:tracePt t="102631" x="6673850" y="3879850"/>
          <p14:tracePt t="102647" x="6673850" y="3873500"/>
          <p14:tracePt t="102664" x="6680200" y="3860800"/>
          <p14:tracePt t="102680" x="6680200" y="3854450"/>
          <p14:tracePt t="102697" x="6686550" y="3841750"/>
          <p14:tracePt t="102714" x="6692900" y="3841750"/>
          <p14:tracePt t="102730" x="6692900" y="3835400"/>
          <p14:tracePt t="102747" x="6692900" y="3829050"/>
          <p14:tracePt t="102835" x="6699250" y="3829050"/>
          <p14:tracePt t="102850" x="6705600" y="3829050"/>
          <p14:tracePt t="102856" x="6711950" y="3835400"/>
          <p14:tracePt t="102881" x="6718300" y="3835400"/>
          <p14:tracePt t="102888" x="6724650" y="3841750"/>
          <p14:tracePt t="102943" x="6724650" y="3848100"/>
          <p14:tracePt t="102968" x="6731000" y="3848100"/>
          <p14:tracePt t="102990" x="6731000" y="3854450"/>
          <p14:tracePt t="102998" x="6737350" y="3854450"/>
          <p14:tracePt t="103014" x="6743700" y="3860800"/>
          <p14:tracePt t="103022" x="6743700" y="3867150"/>
          <p14:tracePt t="103053" x="6743700" y="3873500"/>
          <p14:tracePt t="103060" x="6743700" y="3879850"/>
          <p14:tracePt t="103076" x="6743700" y="3886200"/>
          <p14:tracePt t="103084" x="6743700" y="3892550"/>
          <p14:tracePt t="103096" x="6743700" y="3898900"/>
          <p14:tracePt t="103113" x="6743700" y="3911600"/>
          <p14:tracePt t="103130" x="6750050" y="3949700"/>
          <p14:tracePt t="103146" x="6750050" y="3968750"/>
          <p14:tracePt t="103163" x="6756400" y="3987800"/>
          <p14:tracePt t="103180" x="6756400" y="4000500"/>
          <p14:tracePt t="103196" x="6762750" y="4006850"/>
          <p14:tracePt t="103213" x="6762750" y="4019550"/>
          <p14:tracePt t="103328" x="6762750" y="4025900"/>
          <p14:tracePt t="103350" x="6762750" y="4032250"/>
          <p14:tracePt t="103412" x="6756400" y="4038600"/>
          <p14:tracePt t="103420" x="6750050" y="4044950"/>
          <p14:tracePt t="103429" x="6750050" y="4051300"/>
          <p14:tracePt t="103446" x="6737350" y="4057650"/>
          <p14:tracePt t="103463" x="6731000" y="4064000"/>
          <p14:tracePt t="103480" x="6724650" y="4070350"/>
          <p14:tracePt t="103625" x="6731000" y="4070350"/>
          <p14:tracePt t="103640" x="6743700" y="4076700"/>
          <p14:tracePt t="103649" x="6750050" y="4083050"/>
          <p14:tracePt t="103664" x="6756400" y="4083050"/>
          <p14:tracePt t="103679" x="6762750" y="4095750"/>
          <p14:tracePt t="103696" x="6769100" y="4102100"/>
          <p14:tracePt t="103713" x="6781800" y="4114800"/>
          <p14:tracePt t="103729" x="6781800" y="4121150"/>
          <p14:tracePt t="103746" x="6781800" y="4133850"/>
          <p14:tracePt t="103763" x="6781800" y="4146550"/>
          <p14:tracePt t="103780" x="6769100" y="4178300"/>
          <p14:tracePt t="103796" x="6750050" y="4210050"/>
          <p14:tracePt t="103813" x="6743700" y="4235450"/>
          <p14:tracePt t="103829" x="6731000" y="4260850"/>
          <p14:tracePt t="103846" x="6724650" y="4273550"/>
          <p14:tracePt t="103863" x="6705600" y="4286250"/>
          <p14:tracePt t="103879" x="6699250" y="4286250"/>
          <p14:tracePt t="103896" x="6692900" y="4292600"/>
          <p14:tracePt t="103912" x="6686550" y="4298950"/>
          <p14:tracePt t="104070" x="6686550" y="4292600"/>
          <p14:tracePt t="104078" x="6699250" y="4292600"/>
          <p14:tracePt t="104095" x="6711950" y="4286250"/>
          <p14:tracePt t="104102" x="6731000" y="4286250"/>
          <p14:tracePt t="104112" x="6737350" y="4279900"/>
          <p14:tracePt t="104129" x="6750050" y="4273550"/>
          <p14:tracePt t="104146" x="6756400" y="4273550"/>
          <p14:tracePt t="104162" x="6762750" y="4273550"/>
          <p14:tracePt t="104181" x="6762750" y="4267200"/>
          <p14:tracePt t="104412" x="6762750" y="4260850"/>
          <p14:tracePt t="104424" x="6762750" y="4254500"/>
          <p14:tracePt t="104431" x="6756400" y="4254500"/>
          <p14:tracePt t="104446" x="6756400" y="4241800"/>
          <p14:tracePt t="104462" x="6750050" y="4241800"/>
          <p14:tracePt t="104479" x="6743700" y="4222750"/>
          <p14:tracePt t="104512" x="6737350" y="4222750"/>
          <p14:tracePt t="104612" x="6724650" y="4222750"/>
          <p14:tracePt t="104634" x="6718300" y="4222750"/>
          <p14:tracePt t="104642" x="6711950" y="4222750"/>
          <p14:tracePt t="104917" x="6705600" y="4222750"/>
          <p14:tracePt t="104924" x="6654800" y="4197350"/>
          <p14:tracePt t="104934" x="6591300" y="4159250"/>
          <p14:tracePt t="104945" x="6508750" y="4121150"/>
          <p14:tracePt t="104961" x="6388100" y="4057650"/>
          <p14:tracePt t="104978" x="6330950" y="4019550"/>
          <p14:tracePt t="104995" x="6318250" y="4006850"/>
          <p14:tracePt t="105012" x="6311900" y="4000500"/>
          <p14:tracePt t="105028" x="6311900" y="3987800"/>
          <p14:tracePt t="105045" x="6324600" y="3956050"/>
          <p14:tracePt t="105061" x="6330950" y="3924300"/>
          <p14:tracePt t="105078" x="6343650" y="3879850"/>
          <p14:tracePt t="105095" x="6362700" y="3841750"/>
          <p14:tracePt t="105112" x="6413500" y="3778250"/>
          <p14:tracePt t="105128" x="6451600" y="3740150"/>
          <p14:tracePt t="105145" x="6496050" y="3721100"/>
          <p14:tracePt t="105161" x="6534150" y="3708400"/>
          <p14:tracePt t="105178" x="6584950" y="3708400"/>
          <p14:tracePt t="105195" x="6642100" y="3708400"/>
          <p14:tracePt t="105212" x="6724650" y="3708400"/>
          <p14:tracePt t="105228" x="6819900" y="3708400"/>
          <p14:tracePt t="105245" x="6921500" y="3727450"/>
          <p14:tracePt t="105262" x="7112000" y="3740150"/>
          <p14:tracePt t="105278" x="7232650" y="3759200"/>
          <p14:tracePt t="105295" x="7359650" y="3771900"/>
          <p14:tracePt t="105311" x="7499350" y="3790950"/>
          <p14:tracePt t="105328" x="7632700" y="3816350"/>
          <p14:tracePt t="105345" x="7740650" y="3829050"/>
          <p14:tracePt t="105361" x="7854950" y="3854450"/>
          <p14:tracePt t="105378" x="7905750" y="3860800"/>
          <p14:tracePt t="105394" x="7937500" y="3860800"/>
          <p14:tracePt t="105411" x="7950200" y="3860800"/>
          <p14:tracePt t="105428" x="7962900" y="3867150"/>
          <p14:tracePt t="105444" x="7969250" y="3867150"/>
          <p14:tracePt t="105478" x="7975600" y="3867150"/>
          <p14:tracePt t="105494" x="7981950" y="3879850"/>
          <p14:tracePt t="105511" x="7994650" y="3892550"/>
          <p14:tracePt t="105528" x="8001000" y="3905250"/>
          <p14:tracePt t="105544" x="8026400" y="3924300"/>
          <p14:tracePt t="105561" x="8039100" y="3937000"/>
          <p14:tracePt t="105578" x="8070850" y="3949700"/>
          <p14:tracePt t="105594" x="8102600" y="3962400"/>
          <p14:tracePt t="105611" x="8153400" y="3981450"/>
          <p14:tracePt t="105628" x="8204200" y="3994150"/>
          <p14:tracePt t="105644" x="8274050" y="4006850"/>
          <p14:tracePt t="105661" x="8312150" y="4013200"/>
          <p14:tracePt t="105678" x="8343900" y="4019550"/>
          <p14:tracePt t="105694" x="8382000" y="4025900"/>
          <p14:tracePt t="105711" x="8394700" y="4025900"/>
          <p14:tracePt t="105727" x="8401050" y="4025900"/>
          <p14:tracePt t="105744" x="8407400" y="4025900"/>
          <p14:tracePt t="105762" x="8420100" y="4025900"/>
          <p14:tracePt t="105777" x="8426450" y="4025900"/>
          <p14:tracePt t="105794" x="8439150" y="4025900"/>
          <p14:tracePt t="105811" x="8445500" y="4032250"/>
          <p14:tracePt t="105827" x="8458200" y="4032250"/>
          <p14:tracePt t="105844" x="8458200" y="4038600"/>
          <p14:tracePt t="105861" x="8464550" y="4038600"/>
          <p14:tracePt t="105968" x="8470900" y="4038600"/>
          <p14:tracePt t="105983" x="8477250" y="4038600"/>
          <p14:tracePt t="105990" x="8489950" y="4038600"/>
          <p14:tracePt t="105996" x="8509000" y="4038600"/>
          <p14:tracePt t="106011" x="8515350" y="4038600"/>
          <p14:tracePt t="106028" x="8553450" y="4038600"/>
          <p14:tracePt t="106044" x="8559800" y="4038600"/>
          <p14:tracePt t="106060" x="8572500" y="4038600"/>
          <p14:tracePt t="106077" x="8578850" y="4051300"/>
          <p14:tracePt t="106094" x="8585200" y="4057650"/>
          <p14:tracePt t="106111" x="8591550" y="4070350"/>
          <p14:tracePt t="106127" x="8591550" y="4076700"/>
          <p14:tracePt t="106144" x="8591550" y="4083050"/>
          <p14:tracePt t="106160" x="8578850" y="4095750"/>
          <p14:tracePt t="106178" x="8540750" y="4114800"/>
          <p14:tracePt t="106194" x="8515350" y="4121150"/>
          <p14:tracePt t="106210" x="8477250" y="4133850"/>
          <p14:tracePt t="106227" x="8439150" y="4146550"/>
          <p14:tracePt t="106244" x="8401050" y="4159250"/>
          <p14:tracePt t="106261" x="8362950" y="4165600"/>
          <p14:tracePt t="106278" x="8299450" y="4178300"/>
          <p14:tracePt t="106294" x="8267700" y="4184650"/>
          <p14:tracePt t="106311" x="8223250" y="4191000"/>
          <p14:tracePt t="106327" x="8178800" y="4197350"/>
          <p14:tracePt t="106344" x="8134350" y="4203700"/>
          <p14:tracePt t="106360" x="8070850" y="4222750"/>
          <p14:tracePt t="106377" x="7988300" y="4235450"/>
          <p14:tracePt t="106394" x="7899400" y="4241800"/>
          <p14:tracePt t="106410" x="7810500" y="4254500"/>
          <p14:tracePt t="106427" x="7651750" y="4267200"/>
          <p14:tracePt t="106444" x="7524750" y="4267200"/>
          <p14:tracePt t="106460" x="7397750" y="4267200"/>
          <p14:tracePt t="106477" x="7264400" y="4279900"/>
          <p14:tracePt t="106494" x="7156450" y="4286250"/>
          <p14:tracePt t="106511" x="7067550" y="4305300"/>
          <p14:tracePt t="106527" x="6985000" y="4305300"/>
          <p14:tracePt t="106544" x="6896100" y="4305300"/>
          <p14:tracePt t="106560" x="6775450" y="4311650"/>
          <p14:tracePt t="106577" x="6711950" y="4318000"/>
          <p14:tracePt t="106593" x="6642100" y="4330700"/>
          <p14:tracePt t="106610" x="6572250" y="4343400"/>
          <p14:tracePt t="106627" x="6521450" y="4349750"/>
          <p14:tracePt t="106643" x="6483350" y="4356100"/>
          <p14:tracePt t="106660" x="6445250" y="4356100"/>
          <p14:tracePt t="106677" x="6413500" y="4356100"/>
          <p14:tracePt t="106694" x="6375400" y="4349750"/>
          <p14:tracePt t="106710" x="6350000" y="4343400"/>
          <p14:tracePt t="106727" x="6311900" y="4337050"/>
          <p14:tracePt t="106743" x="6280150" y="4324350"/>
          <p14:tracePt t="106760" x="6242050" y="4298950"/>
          <p14:tracePt t="106777" x="6216650" y="4279900"/>
          <p14:tracePt t="106793" x="6197600" y="4254500"/>
          <p14:tracePt t="106810" x="6178550" y="4222750"/>
          <p14:tracePt t="106827" x="6159500" y="4165600"/>
          <p14:tracePt t="106843" x="6153150" y="4121150"/>
          <p14:tracePt t="106860" x="6153150" y="4083050"/>
          <p14:tracePt t="106876" x="6153150" y="4032250"/>
          <p14:tracePt t="106893" x="6159500" y="3987800"/>
          <p14:tracePt t="106909" x="6172200" y="3943350"/>
          <p14:tracePt t="106926" x="6184900" y="3911600"/>
          <p14:tracePt t="106943" x="6191250" y="3886200"/>
          <p14:tracePt t="106959" x="6210300" y="3854450"/>
          <p14:tracePt t="106976" x="6216650" y="3835400"/>
          <p14:tracePt t="106993" x="6229350" y="3816350"/>
          <p14:tracePt t="107009" x="6235700" y="3797300"/>
          <p14:tracePt t="107026" x="6248400" y="3778250"/>
          <p14:tracePt t="107043" x="6261100" y="3759200"/>
          <p14:tracePt t="107060" x="6280150" y="3740150"/>
          <p14:tracePt t="107064" x="6299200" y="3727450"/>
          <p14:tracePt t="107076" x="6311900" y="3714750"/>
          <p14:tracePt t="107093" x="6362700" y="3676650"/>
          <p14:tracePt t="107109" x="6394450" y="3657600"/>
          <p14:tracePt t="107126" x="6407150" y="3638550"/>
          <p14:tracePt t="107143" x="6419850" y="3632200"/>
          <p14:tracePt t="107160" x="6426200" y="3619500"/>
          <p14:tracePt t="107176" x="6432550" y="3619500"/>
          <p14:tracePt t="107193" x="6438900" y="3613150"/>
          <p14:tracePt t="107209" x="6451600" y="3613150"/>
          <p14:tracePt t="107243" x="6464300" y="3613150"/>
          <p14:tracePt t="107259" x="6477000" y="3613150"/>
          <p14:tracePt t="107276" x="6508750" y="3613150"/>
          <p14:tracePt t="107292" x="6540500" y="3613150"/>
          <p14:tracePt t="107309" x="6597650" y="3613150"/>
          <p14:tracePt t="107326" x="6648450" y="3613150"/>
          <p14:tracePt t="107343" x="6699250" y="3613150"/>
          <p14:tracePt t="107360" x="6819900" y="3613150"/>
          <p14:tracePt t="107376" x="6908800" y="3619500"/>
          <p14:tracePt t="107393" x="6997700" y="3632200"/>
          <p14:tracePt t="107409" x="7086600" y="3651250"/>
          <p14:tracePt t="107426" x="7175500" y="3657600"/>
          <p14:tracePt t="107443" x="7258050" y="3663950"/>
          <p14:tracePt t="107459" x="7340600" y="3670300"/>
          <p14:tracePt t="107476" x="7410450" y="3670300"/>
          <p14:tracePt t="107493" x="7454900" y="3670300"/>
          <p14:tracePt t="107509" x="7505700" y="3663950"/>
          <p14:tracePt t="107526" x="7550150" y="3663950"/>
          <p14:tracePt t="107542" x="7600950" y="3657600"/>
          <p14:tracePt t="107559" x="7645400" y="3657600"/>
          <p14:tracePt t="107563" x="7677150" y="3657600"/>
          <p14:tracePt t="107576" x="7702550" y="3657600"/>
          <p14:tracePt t="107593" x="7747000" y="3657600"/>
          <p14:tracePt t="107610" x="7804150" y="3657600"/>
          <p14:tracePt t="107626" x="7848600" y="3663950"/>
          <p14:tracePt t="107643" x="7886700" y="3670300"/>
          <p14:tracePt t="107659" x="7931150" y="3683000"/>
          <p14:tracePt t="107676" x="7981950" y="3695700"/>
          <p14:tracePt t="107692" x="8032750" y="3702050"/>
          <p14:tracePt t="107709" x="8089900" y="3714750"/>
          <p14:tracePt t="107726" x="8178800" y="3721100"/>
          <p14:tracePt t="107742" x="8274050" y="3727450"/>
          <p14:tracePt t="107759" x="8426450" y="3746500"/>
          <p14:tracePt t="107776" x="8515350" y="3759200"/>
          <p14:tracePt t="107792" x="8616950" y="3778250"/>
          <p14:tracePt t="107809" x="8674100" y="3790950"/>
          <p14:tracePt t="107826" x="8724900" y="3797300"/>
          <p14:tracePt t="107843" x="8756650" y="3810000"/>
          <p14:tracePt t="107859" x="8782050" y="3829050"/>
          <p14:tracePt t="107876" x="8794750" y="3829050"/>
          <p14:tracePt t="107893" x="8801100" y="3835400"/>
          <p14:tracePt t="107909" x="8813800" y="3841750"/>
          <p14:tracePt t="107942" x="8826500" y="3848100"/>
          <p14:tracePt t="107959" x="8832850" y="3854450"/>
          <p14:tracePt t="107992" x="8832850" y="3860800"/>
          <p14:tracePt t="108009" x="8839200" y="3867150"/>
          <p14:tracePt t="108026" x="8845550" y="3879850"/>
          <p14:tracePt t="108042" x="8845550" y="3892550"/>
          <p14:tracePt t="108059" x="8845550" y="3924300"/>
          <p14:tracePt t="108075" x="8845550" y="3956050"/>
          <p14:tracePt t="108092" x="8839200" y="3987800"/>
          <p14:tracePt t="108109" x="8826500" y="4038600"/>
          <p14:tracePt t="108125" x="8807450" y="4095750"/>
          <p14:tracePt t="108142" x="8794750" y="4140200"/>
          <p14:tracePt t="108159" x="8782050" y="4178300"/>
          <p14:tracePt t="108175" x="8775700" y="4210050"/>
          <p14:tracePt t="108192" x="8763000" y="4229100"/>
          <p14:tracePt t="108209" x="8756650" y="4241800"/>
          <p14:tracePt t="108225" x="8750300" y="4248150"/>
          <p14:tracePt t="108242" x="8750300" y="4254500"/>
          <p14:tracePt t="108259" x="8750300" y="4260850"/>
          <p14:tracePt t="108292" x="8743950" y="4260850"/>
          <p14:tracePt t="108309" x="8724900" y="4267200"/>
          <p14:tracePt t="108325" x="8686800" y="4273550"/>
          <p14:tracePt t="108342" x="8629650" y="4279900"/>
          <p14:tracePt t="108359" x="8540750" y="4279900"/>
          <p14:tracePt t="108375" x="8413750" y="4279900"/>
          <p14:tracePt t="108392" x="8267700" y="4279900"/>
          <p14:tracePt t="108409" x="8001000" y="4260850"/>
          <p14:tracePt t="108425" x="7829550" y="4241800"/>
          <p14:tracePt t="108442" x="7689850" y="4235450"/>
          <p14:tracePt t="108458" x="7562850" y="4229100"/>
          <p14:tracePt t="108475" x="7454900" y="4216400"/>
          <p14:tracePt t="108492" x="7372350" y="4216400"/>
          <p14:tracePt t="108508" x="7251700" y="4222750"/>
          <p14:tracePt t="108526" x="7118350" y="4241800"/>
          <p14:tracePt t="108543" x="7042150" y="4254500"/>
          <p14:tracePt t="108559" x="6991350" y="4267200"/>
          <p14:tracePt t="108575" x="6940550" y="4279900"/>
          <p14:tracePt t="108592" x="6902450" y="4286250"/>
          <p14:tracePt t="108608" x="6864350" y="4292600"/>
          <p14:tracePt t="108625" x="6826250" y="4305300"/>
          <p14:tracePt t="108642" x="6775450" y="4318000"/>
          <p14:tracePt t="108658" x="6724650" y="4330700"/>
          <p14:tracePt t="108675" x="6654800" y="4349750"/>
          <p14:tracePt t="108692" x="6610350" y="4362450"/>
          <p14:tracePt t="108708" x="6572250" y="4368800"/>
          <p14:tracePt t="108725" x="6540500" y="4381500"/>
          <p14:tracePt t="108742" x="6508750" y="4387850"/>
          <p14:tracePt t="108758" x="6470650" y="4400550"/>
          <p14:tracePt t="108775" x="6445250" y="4413250"/>
          <p14:tracePt t="108792" x="6400800" y="4425950"/>
          <p14:tracePt t="108808" x="6388100" y="4432300"/>
          <p14:tracePt t="108825" x="6381750" y="4432300"/>
          <p14:tracePt t="108842" x="6369050" y="4432300"/>
          <p14:tracePt t="108875" x="6362700" y="4432300"/>
          <p14:tracePt t="108891" x="6350000" y="4425950"/>
          <p14:tracePt t="108908" x="6330950" y="4400550"/>
          <p14:tracePt t="108925" x="6311900" y="4368800"/>
          <p14:tracePt t="108941" x="6292850" y="4311650"/>
          <p14:tracePt t="108958" x="6267450" y="4248150"/>
          <p14:tracePt t="108975" x="6235700" y="4152900"/>
          <p14:tracePt t="108991" x="6223000" y="4076700"/>
          <p14:tracePt t="109008" x="6203950" y="3994150"/>
          <p14:tracePt t="109025" x="6191250" y="3949700"/>
          <p14:tracePt t="109042" x="6178550" y="3886200"/>
          <p14:tracePt t="109058" x="6172200" y="3860800"/>
          <p14:tracePt t="109075" x="6165850" y="3835400"/>
          <p14:tracePt t="109091" x="6165850" y="3803650"/>
          <p14:tracePt t="109108" x="6165850" y="3771900"/>
          <p14:tracePt t="109125" x="6165850" y="3746500"/>
          <p14:tracePt t="109141" x="6165850" y="3721100"/>
          <p14:tracePt t="109158" x="6165850" y="3708400"/>
          <p14:tracePt t="109174" x="6172200" y="3695700"/>
          <p14:tracePt t="109191" x="6178550" y="3676650"/>
          <p14:tracePt t="109208" x="6191250" y="3663950"/>
          <p14:tracePt t="109224" x="6197600" y="3651250"/>
          <p14:tracePt t="109241" x="6203950" y="3644900"/>
          <p14:tracePt t="109258" x="6216650" y="3632200"/>
          <p14:tracePt t="109274" x="6229350" y="3632200"/>
          <p14:tracePt t="109291" x="6235700" y="3632200"/>
          <p14:tracePt t="109307" x="6273800" y="3632200"/>
          <p14:tracePt t="109324" x="6350000" y="3632200"/>
          <p14:tracePt t="109340" x="6438900" y="3632200"/>
          <p14:tracePt t="109357" x="6553200" y="3632200"/>
          <p14:tracePt t="109374" x="6711950" y="3625850"/>
          <p14:tracePt t="109390" x="6902450" y="3619500"/>
          <p14:tracePt t="109407" x="7086600" y="3600450"/>
          <p14:tracePt t="109424" x="7232650" y="3587750"/>
          <p14:tracePt t="109440" x="7385050" y="3575050"/>
          <p14:tracePt t="109457" x="7556500" y="3575050"/>
          <p14:tracePt t="109473" x="7607300" y="3575050"/>
          <p14:tracePt t="109490" x="7645400" y="3575050"/>
          <p14:tracePt t="109507" x="7664450" y="3575050"/>
          <p14:tracePt t="109524" x="7689850" y="3575050"/>
          <p14:tracePt t="109540" x="7721600" y="3575050"/>
          <p14:tracePt t="109557" x="7753350" y="3581400"/>
          <p14:tracePt t="109573" x="7804150" y="3587750"/>
          <p14:tracePt t="109590" x="7848600" y="3600450"/>
          <p14:tracePt t="109607" x="7924800" y="3613150"/>
          <p14:tracePt t="109624" x="7969250" y="3613150"/>
          <p14:tracePt t="109640" x="8020050" y="3613150"/>
          <p14:tracePt t="109657" x="8064500" y="3619500"/>
          <p14:tracePt t="109673" x="8121650" y="3619500"/>
          <p14:tracePt t="109690" x="8159750" y="3619500"/>
          <p14:tracePt t="109707" x="8185150" y="3625850"/>
          <p14:tracePt t="109723" x="8210550" y="3625850"/>
          <p14:tracePt t="109740" x="8223250" y="3625850"/>
          <p14:tracePt t="109757" x="8248650" y="3638550"/>
          <p14:tracePt t="109773" x="8280400" y="3651250"/>
          <p14:tracePt t="109790" x="8324850" y="3663950"/>
          <p14:tracePt t="109807" x="8369300" y="3676650"/>
          <p14:tracePt t="109823" x="8420100" y="3695700"/>
          <p14:tracePt t="109840" x="8470900" y="3714750"/>
          <p14:tracePt t="109857" x="8509000" y="3727450"/>
          <p14:tracePt t="109873" x="8540750" y="3740150"/>
          <p14:tracePt t="109890" x="8547100" y="3752850"/>
          <p14:tracePt t="109924" x="8553450" y="3752850"/>
          <p14:tracePt t="109981" x="8559800" y="3759200"/>
          <p14:tracePt t="109990" x="8566150" y="3765550"/>
          <p14:tracePt t="110005" x="8572500" y="3765550"/>
          <p14:tracePt t="110013" x="8578850" y="3771900"/>
          <p14:tracePt t="110023" x="8578850" y="3778250"/>
          <p14:tracePt t="110040" x="8597900" y="3784600"/>
          <p14:tracePt t="110057" x="8604250" y="3797300"/>
          <p14:tracePt t="110061" x="8610600" y="3803650"/>
          <p14:tracePt t="110076" x="8616950" y="3810000"/>
          <p14:tracePt t="110090" x="8629650" y="3816350"/>
          <p14:tracePt t="110107" x="8667750" y="3829050"/>
          <p14:tracePt t="110123" x="8674100" y="3841750"/>
          <p14:tracePt t="110140" x="8680450" y="3841750"/>
          <p14:tracePt t="110156" x="8686800" y="3841750"/>
          <p14:tracePt t="110173" x="8686800" y="3854450"/>
          <p14:tracePt t="110190" x="8686800" y="3860800"/>
          <p14:tracePt t="110207" x="8686800" y="3873500"/>
          <p14:tracePt t="110224" x="8686800" y="3886200"/>
          <p14:tracePt t="110240" x="8686800" y="3911600"/>
          <p14:tracePt t="110257" x="8674100" y="3943350"/>
          <p14:tracePt t="110274" x="8667750" y="3975100"/>
          <p14:tracePt t="110290" x="8655050" y="3994150"/>
          <p14:tracePt t="110307" x="8642350" y="4019550"/>
          <p14:tracePt t="110323" x="8629650" y="4044950"/>
          <p14:tracePt t="110340" x="8623300" y="4057650"/>
          <p14:tracePt t="110357" x="8610600" y="4083050"/>
          <p14:tracePt t="110374" x="8578850" y="4108450"/>
          <p14:tracePt t="110390" x="8547100" y="4127500"/>
          <p14:tracePt t="110407" x="8528050" y="4140200"/>
          <p14:tracePt t="110423" x="8515350" y="4159250"/>
          <p14:tracePt t="110440" x="8489950" y="4165600"/>
          <p14:tracePt t="110457" x="8464550" y="4184650"/>
          <p14:tracePt t="110473" x="8426450" y="4203700"/>
          <p14:tracePt t="110490" x="8382000" y="4229100"/>
          <p14:tracePt t="110507" x="8331200" y="4248150"/>
          <p14:tracePt t="110523" x="8261350" y="4273550"/>
          <p14:tracePt t="110540" x="8191500" y="4286250"/>
          <p14:tracePt t="110557" x="8128000" y="4298950"/>
          <p14:tracePt t="110573" x="8051800" y="4305300"/>
          <p14:tracePt t="110590" x="7956550" y="4318000"/>
          <p14:tracePt t="110607" x="7842250" y="4337050"/>
          <p14:tracePt t="110625" x="7651750" y="4362450"/>
          <p14:tracePt t="110640" x="7531100" y="4362450"/>
          <p14:tracePt t="110657" x="7404100" y="4362450"/>
          <p14:tracePt t="110673" x="7277100" y="4362450"/>
          <p14:tracePt t="110690" x="7181850" y="4362450"/>
          <p14:tracePt t="110707" x="7092950" y="4362450"/>
          <p14:tracePt t="110723" x="7010400" y="4362450"/>
          <p14:tracePt t="110740" x="6934200" y="4368800"/>
          <p14:tracePt t="110756" x="6877050" y="4368800"/>
          <p14:tracePt t="110773" x="6819900" y="4375150"/>
          <p14:tracePt t="110790" x="6781800" y="4381500"/>
          <p14:tracePt t="110806" x="6762750" y="4387850"/>
          <p14:tracePt t="110823" x="6750050" y="4387850"/>
          <p14:tracePt t="110840" x="6737350" y="4387850"/>
          <p14:tracePt t="110873" x="6724650" y="4387850"/>
          <p14:tracePt t="110890" x="6705600" y="4394200"/>
          <p14:tracePt t="110906" x="6680200" y="4394200"/>
          <p14:tracePt t="110923" x="6642100" y="4394200"/>
          <p14:tracePt t="110940" x="6604000" y="4400550"/>
          <p14:tracePt t="110956" x="6565900" y="4400550"/>
          <p14:tracePt t="110973" x="6527800" y="4400550"/>
          <p14:tracePt t="110990" x="6502400" y="4400550"/>
          <p14:tracePt t="111006" x="6483350" y="4400550"/>
          <p14:tracePt t="111023" x="6470650" y="4400550"/>
          <p14:tracePt t="111274" x="6464300" y="4400550"/>
          <p14:tracePt t="111282" x="6457950" y="4400550"/>
          <p14:tracePt t="111292" x="6457950" y="4394200"/>
          <p14:tracePt t="111306" x="6445250" y="4381500"/>
          <p14:tracePt t="111323" x="6432550" y="4375150"/>
          <p14:tracePt t="111339" x="6413500" y="4362450"/>
          <p14:tracePt t="111356" x="6388100" y="4356100"/>
          <p14:tracePt t="111373" x="6375400" y="4343400"/>
          <p14:tracePt t="111389" x="6362700" y="4337050"/>
          <p14:tracePt t="111406" x="6362700" y="4330700"/>
          <p14:tracePt t="111423" x="6356350" y="4318000"/>
          <p14:tracePt t="111441" x="6356350" y="4305300"/>
          <p14:tracePt t="111456" x="6356350" y="4292600"/>
          <p14:tracePt t="111472" x="6356350" y="4273550"/>
          <p14:tracePt t="111489" x="6375400" y="4241800"/>
          <p14:tracePt t="111506" x="6400800" y="4210050"/>
          <p14:tracePt t="111522" x="6419850" y="4171950"/>
          <p14:tracePt t="111539" x="6432550" y="4121150"/>
          <p14:tracePt t="111556" x="6445250" y="4089400"/>
          <p14:tracePt t="111573" x="6457950" y="4051300"/>
          <p14:tracePt t="111589" x="6477000" y="4019550"/>
          <p14:tracePt t="111606" x="6489700" y="3994150"/>
          <p14:tracePt t="111622" x="6496050" y="3987800"/>
          <p14:tracePt t="111639" x="6502400" y="3975100"/>
          <p14:tracePt t="111656" x="6508750" y="3968750"/>
          <p14:tracePt t="111672" x="6515100" y="3962400"/>
          <p14:tracePt t="111690" x="6515100" y="3956050"/>
          <p14:tracePt t="111706" x="6521450" y="3949700"/>
          <p14:tracePt t="111722" x="6534150" y="3943350"/>
          <p14:tracePt t="111756" x="6540500" y="3937000"/>
          <p14:tracePt t="111772" x="6546850" y="3930650"/>
          <p14:tracePt t="111789" x="6553200" y="3924300"/>
          <p14:tracePt t="111805" x="6565900" y="3911600"/>
          <p14:tracePt t="111823" x="6578600" y="3898900"/>
          <p14:tracePt t="111839" x="6584950" y="3892550"/>
          <p14:tracePt t="111856" x="6591300" y="3886200"/>
          <p14:tracePt t="111872" x="6597650" y="3879850"/>
          <p14:tracePt t="112160" x="6604000" y="3873500"/>
          <p14:tracePt t="112169" x="6610350" y="3860800"/>
          <p14:tracePt t="112176" x="6616700" y="3854450"/>
          <p14:tracePt t="112188" x="6616700" y="3848100"/>
          <p14:tracePt t="112205" x="6623050" y="3835400"/>
          <p14:tracePt t="112248" x="6629400" y="3835400"/>
          <p14:tracePt t="112255" x="6635750" y="3848100"/>
          <p14:tracePt t="112272" x="6654800" y="3867150"/>
          <p14:tracePt t="112288" x="6667500" y="3892550"/>
          <p14:tracePt t="112305" x="6673850" y="3898900"/>
          <p14:tracePt t="112322" x="6680200" y="3911600"/>
          <p14:tracePt t="112717" x="6680200" y="3905250"/>
          <p14:tracePt t="112734" x="6686550" y="3905250"/>
          <p14:tracePt t="112739" x="6692900" y="3898900"/>
          <p14:tracePt t="112755" x="6718300" y="3898900"/>
          <p14:tracePt t="112771" x="6724650" y="3911600"/>
          <p14:tracePt t="112788" x="6731000" y="3911600"/>
          <p14:tracePt t="112842" x="6737350" y="3917950"/>
          <p14:tracePt t="112848" x="6737350" y="3924300"/>
          <p14:tracePt t="112864" x="6737350" y="3930650"/>
          <p14:tracePt t="112874" x="6737350" y="3943350"/>
          <p14:tracePt t="112889" x="6731000" y="3956050"/>
          <p14:tracePt t="112904" x="6705600" y="3975100"/>
          <p14:tracePt t="112921" x="6692900" y="3987800"/>
          <p14:tracePt t="112938" x="6680200" y="4000500"/>
          <p14:tracePt t="112955" x="6673850" y="4006850"/>
          <p14:tracePt t="112988" x="6667500" y="4006850"/>
          <p14:tracePt t="113100" x="6661150" y="4013200"/>
          <p14:tracePt t="113107" x="6654800" y="4013200"/>
          <p14:tracePt t="113124" x="6648450" y="4013200"/>
          <p14:tracePt t="113164" x="6648450" y="4019550"/>
          <p14:tracePt t="113360" x="6654800" y="4019550"/>
          <p14:tracePt t="113594" x="6661150" y="4019550"/>
          <p14:tracePt t="113617" x="6667500" y="4019550"/>
          <p14:tracePt t="113624" x="6667500" y="4013200"/>
          <p14:tracePt t="114415" x="6673850" y="4013200"/>
          <p14:tracePt t="114430" x="6680200" y="4013200"/>
          <p14:tracePt t="114446" x="6686550" y="4013200"/>
          <p14:tracePt t="114480" x="6692900" y="4013200"/>
          <p14:tracePt t="114492" x="6699250" y="4013200"/>
          <p14:tracePt t="114516" x="6705600" y="4013200"/>
          <p14:tracePt t="114542" x="6711950" y="4013200"/>
          <p14:tracePt t="114574" x="6718300" y="4013200"/>
          <p14:tracePt t="114580" x="6718300" y="4006850"/>
          <p14:tracePt t="114588" x="6724650" y="4006850"/>
          <p14:tracePt t="114799" x="6731000" y="4006850"/>
          <p14:tracePt t="114815" x="6737350" y="4006850"/>
          <p14:tracePt t="114831" x="6743700" y="4006850"/>
          <p14:tracePt t="114847" x="6750050" y="4006850"/>
          <p14:tracePt t="114862" x="6756400" y="4006850"/>
          <p14:tracePt t="114884" x="6762750" y="4006850"/>
          <p14:tracePt t="114892" x="6769100" y="4006850"/>
          <p14:tracePt t="114903" x="6769100" y="4000500"/>
          <p14:tracePt t="114919" x="6781800" y="3994150"/>
          <p14:tracePt t="114936" x="6788150" y="3987800"/>
          <p14:tracePt t="114953" x="6807200" y="3975100"/>
          <p14:tracePt t="114970" x="6819900" y="3962400"/>
          <p14:tracePt t="114986" x="6819900" y="3956050"/>
          <p14:tracePt t="115003" x="6826250" y="3956050"/>
          <p14:tracePt t="115019" x="6826250" y="3949700"/>
          <p14:tracePt t="115056" x="6826250" y="3943350"/>
          <p14:tracePt t="115174" x="6819900" y="3943350"/>
          <p14:tracePt t="115184" x="6813550" y="3937000"/>
          <p14:tracePt t="115200" x="6800850" y="3930650"/>
          <p14:tracePt t="115206" x="6794500" y="3930650"/>
          <p14:tracePt t="115219" x="6794500" y="3924300"/>
          <p14:tracePt t="115236" x="6775450" y="3911600"/>
          <p14:tracePt t="115253" x="6769100" y="3911600"/>
          <p14:tracePt t="115269" x="6762750" y="3898900"/>
          <p14:tracePt t="115286" x="6750050" y="3892550"/>
          <p14:tracePt t="115303" x="6743700" y="3892550"/>
          <p14:tracePt t="115336" x="6737350" y="3892550"/>
          <p14:tracePt t="115353" x="6731000" y="3886200"/>
          <p14:tracePt t="115370" x="6718300" y="3886200"/>
          <p14:tracePt t="115386" x="6705600" y="3886200"/>
          <p14:tracePt t="115403" x="6699250" y="3886200"/>
          <p14:tracePt t="115419" x="6699250" y="3879850"/>
          <p14:tracePt t="115452" x="6692900" y="3879850"/>
          <p14:tracePt t="115481" x="6686550" y="3879850"/>
          <p14:tracePt t="115512" x="6680200" y="3892550"/>
          <p14:tracePt t="115518" x="6673850" y="3898900"/>
          <p14:tracePt t="115527" x="6667500" y="3917950"/>
          <p14:tracePt t="115536" x="6661150" y="3937000"/>
          <p14:tracePt t="115552" x="6642100" y="3981450"/>
          <p14:tracePt t="115569" x="6629400" y="4013200"/>
          <p14:tracePt t="115586" x="6623050" y="4032250"/>
          <p14:tracePt t="115602" x="6616700" y="4044950"/>
          <p14:tracePt t="115707" x="6616700" y="4038600"/>
          <p14:tracePt t="115738" x="6616700" y="4032250"/>
          <p14:tracePt t="115748" x="6623050" y="4025900"/>
          <p14:tracePt t="115754" x="6629400" y="4025900"/>
          <p14:tracePt t="115769" x="6635750" y="4019550"/>
          <p14:tracePt t="115785" x="6648450" y="4006850"/>
          <p14:tracePt t="115802" x="6654800" y="4000500"/>
          <p14:tracePt t="115819" x="6667500" y="3994150"/>
          <p14:tracePt t="115835" x="6692900" y="3987800"/>
          <p14:tracePt t="115852" x="6724650" y="3987800"/>
          <p14:tracePt t="115869" x="6756400" y="3987800"/>
          <p14:tracePt t="115887" x="6807200" y="3994150"/>
          <p14:tracePt t="115902" x="6832600" y="3994150"/>
          <p14:tracePt t="115919" x="6838950" y="3994150"/>
          <p14:tracePt t="115935" x="6845300" y="3994150"/>
          <p14:tracePt t="116052" x="6851650" y="4000500"/>
          <p14:tracePt t="116060" x="6851650" y="4006850"/>
          <p14:tracePt t="116068" x="6858000" y="4006850"/>
          <p14:tracePt t="116085" x="6864350" y="4019550"/>
          <p14:tracePt t="116102" x="6870700" y="4025900"/>
          <p14:tracePt t="116118" x="6877050" y="4032250"/>
          <p14:tracePt t="116135" x="6883400" y="4038600"/>
          <p14:tracePt t="116152" x="6883400" y="4044950"/>
          <p14:tracePt t="116169" x="6889750" y="4051300"/>
          <p14:tracePt t="116506" x="6889750" y="4057650"/>
          <p14:tracePt t="116522" x="6883400" y="4057650"/>
          <p14:tracePt t="116530" x="6883400" y="4070350"/>
          <p14:tracePt t="116536" x="6877050" y="4076700"/>
          <p14:tracePt t="116551" x="6864350" y="4083050"/>
          <p14:tracePt t="116568" x="6845300" y="4095750"/>
          <p14:tracePt t="116585" x="6832600" y="4102100"/>
          <p14:tracePt t="116601" x="6819900" y="4108450"/>
          <p14:tracePt t="116618" x="6807200" y="4121150"/>
          <p14:tracePt t="116635" x="6794500" y="4127500"/>
          <p14:tracePt t="116651" x="6788150" y="4133850"/>
          <p14:tracePt t="116668" x="6775450" y="4133850"/>
          <p14:tracePt t="116702" x="6756400" y="4133850"/>
          <p14:tracePt t="116718" x="6750050" y="4133850"/>
          <p14:tracePt t="116735" x="6743700" y="4133850"/>
          <p14:tracePt t="116751" x="6731000" y="4133850"/>
          <p14:tracePt t="116767" x="6724650" y="4127500"/>
          <p14:tracePt t="116784" x="6711950" y="4127500"/>
          <p14:tracePt t="116818" x="6699250" y="4121150"/>
          <p14:tracePt t="116835" x="6692900" y="4114800"/>
          <p14:tracePt t="116851" x="6680200" y="4102100"/>
          <p14:tracePt t="116868" x="6673850" y="4095750"/>
          <p14:tracePt t="116884" x="6661150" y="4089400"/>
          <p14:tracePt t="116901" x="6654800" y="4083050"/>
          <p14:tracePt t="116918" x="6648450" y="4076700"/>
          <p14:tracePt t="116934" x="6642100" y="4070350"/>
          <p14:tracePt t="117210" x="6642100" y="4076700"/>
          <p14:tracePt t="117226" x="6642100" y="4083050"/>
          <p14:tracePt t="117242" x="6642100" y="4089400"/>
          <p14:tracePt t="117251" x="6642100" y="4095750"/>
          <p14:tracePt t="117266" x="6642100" y="4102100"/>
          <p14:tracePt t="117272" x="6648450" y="4108450"/>
          <p14:tracePt t="117284" x="6654800" y="4114800"/>
          <p14:tracePt t="117301" x="6661150" y="4127500"/>
          <p14:tracePt t="117317" x="6673850" y="4140200"/>
          <p14:tracePt t="117334" x="6673850" y="4152900"/>
          <p14:tracePt t="117351" x="6686550" y="4165600"/>
          <p14:tracePt t="117367" x="6692900" y="4165600"/>
          <p14:tracePt t="117524" x="6692900" y="4159250"/>
          <p14:tracePt t="117712" x="6692900" y="4152900"/>
          <p14:tracePt t="117728" x="6686550" y="4146550"/>
          <p14:tracePt t="117735" x="6680200" y="4140200"/>
          <p14:tracePt t="117751" x="6661150" y="4133850"/>
          <p14:tracePt t="117767" x="6635750" y="4102100"/>
          <p14:tracePt t="117784" x="6597650" y="4064000"/>
          <p14:tracePt t="117801" x="6559550" y="4019550"/>
          <p14:tracePt t="117817" x="6527800" y="3981450"/>
          <p14:tracePt t="117834" x="6515100" y="3949700"/>
          <p14:tracePt t="117850" x="6502400" y="3924300"/>
          <p14:tracePt t="117868" x="6489700" y="3886200"/>
          <p14:tracePt t="117884" x="6483350" y="3873500"/>
          <p14:tracePt t="117900" x="6477000" y="3860800"/>
          <p14:tracePt t="117917" x="6477000" y="3848100"/>
          <p14:tracePt t="117934" x="6477000" y="3822700"/>
          <p14:tracePt t="117950" x="6477000" y="3803650"/>
          <p14:tracePt t="117967" x="6470650" y="3778250"/>
          <p14:tracePt t="117983" x="6470650" y="3752850"/>
          <p14:tracePt t="118000" x="6470650" y="3721100"/>
          <p14:tracePt t="118017" x="6464300" y="3689350"/>
          <p14:tracePt t="118033" x="6464300" y="3670300"/>
          <p14:tracePt t="118050" x="6464300" y="3657600"/>
          <p14:tracePt t="118067" x="6464300" y="3644900"/>
          <p14:tracePt t="118083" x="6464300" y="3638550"/>
          <p14:tracePt t="118100" x="6470650" y="3632200"/>
          <p14:tracePt t="118196" x="6477000" y="3632200"/>
          <p14:tracePt t="118212" x="6477000" y="3625850"/>
          <p14:tracePt t="118228" x="6477000" y="3619500"/>
          <p14:tracePt t="118372" x="6483350" y="3619500"/>
          <p14:tracePt t="118378" x="6489700" y="3625850"/>
          <p14:tracePt t="118392" x="6496050" y="3625850"/>
          <p14:tracePt t="118400" x="6496050" y="3632200"/>
          <p14:tracePt t="118417" x="6502400" y="3638550"/>
          <p14:tracePt t="118433" x="6508750" y="3644900"/>
          <p14:tracePt t="118450" x="6515100" y="3644900"/>
          <p14:tracePt t="118466" x="6515100" y="3651250"/>
          <p14:tracePt t="118527" x="6515100" y="3657600"/>
          <p14:tracePt t="118534" x="6508750" y="3663950"/>
          <p14:tracePt t="118544" x="6483350" y="3683000"/>
          <p14:tracePt t="118551" x="6457950" y="3702050"/>
          <p14:tracePt t="118566" x="6394450" y="3746500"/>
          <p14:tracePt t="118583" x="6318250" y="3810000"/>
          <p14:tracePt t="118600" x="6254750" y="3854450"/>
          <p14:tracePt t="118617" x="6197600" y="3892550"/>
          <p14:tracePt t="118633" x="6140450" y="3937000"/>
          <p14:tracePt t="118650" x="6057900" y="3994150"/>
          <p14:tracePt t="118666" x="6013450" y="4038600"/>
          <p14:tracePt t="118683" x="5988050" y="4057650"/>
          <p14:tracePt t="118699" x="5969000" y="4076700"/>
          <p14:tracePt t="118716" x="5949950" y="4089400"/>
          <p14:tracePt t="118733" x="5937250" y="4102100"/>
          <p14:tracePt t="118749" x="5930900" y="4108450"/>
          <p14:tracePt t="118766" x="5918200" y="4121150"/>
          <p14:tracePt t="118783" x="5911850" y="4127500"/>
          <p14:tracePt t="118800" x="5899150" y="4140200"/>
          <p14:tracePt t="118816" x="5886450" y="4159250"/>
          <p14:tracePt t="118833" x="5867400" y="4184650"/>
          <p14:tracePt t="118849" x="5861050" y="4191000"/>
          <p14:tracePt t="118866" x="5854700" y="4203700"/>
          <p14:tracePt t="118956" x="5861050" y="4197350"/>
          <p14:tracePt t="118966" x="5873750" y="4184650"/>
          <p14:tracePt t="118972" x="5892800" y="4165600"/>
          <p14:tracePt t="118982" x="5911850" y="4146550"/>
          <p14:tracePt t="118999" x="5962650" y="4089400"/>
          <p14:tracePt t="119016" x="6026150" y="4032250"/>
          <p14:tracePt t="119033" x="6102350" y="3981450"/>
          <p14:tracePt t="119050" x="6197600" y="3917950"/>
          <p14:tracePt t="119066" x="6248400" y="3879850"/>
          <p14:tracePt t="119083" x="6305550" y="3848100"/>
          <p14:tracePt t="119099" x="6343650" y="3829050"/>
          <p14:tracePt t="119116" x="6381750" y="3822700"/>
          <p14:tracePt t="119132" x="6394450" y="3822700"/>
          <p14:tracePt t="119149" x="6407150" y="3822700"/>
          <p14:tracePt t="119166" x="6445250" y="3822700"/>
          <p14:tracePt t="119182" x="6483350" y="3829050"/>
          <p14:tracePt t="119199" x="6540500" y="3867150"/>
          <p14:tracePt t="119216" x="6578600" y="3898900"/>
          <p14:tracePt t="119232" x="6610350" y="3930650"/>
          <p14:tracePt t="119249" x="6642100" y="3956050"/>
          <p14:tracePt t="119266" x="6667500" y="3962400"/>
          <p14:tracePt t="119283" x="6699250" y="3975100"/>
          <p14:tracePt t="119299" x="6737350" y="3987800"/>
          <p14:tracePt t="119316" x="6762750" y="3987800"/>
          <p14:tracePt t="119332" x="6788150" y="3987800"/>
          <p14:tracePt t="119349" x="6819900" y="3981450"/>
          <p14:tracePt t="119366" x="6851650" y="3968750"/>
          <p14:tracePt t="119382" x="6883400" y="3968750"/>
          <p14:tracePt t="119399" x="6896100" y="3956050"/>
          <p14:tracePt t="119416" x="6902450" y="3949700"/>
          <p14:tracePt t="119505" x="6889750" y="3949700"/>
          <p14:tracePt t="119512" x="6877050" y="3956050"/>
          <p14:tracePt t="119521" x="6851650" y="3968750"/>
          <p14:tracePt t="119532" x="6813550" y="3981450"/>
          <p14:tracePt t="119549" x="6731000" y="4013200"/>
          <p14:tracePt t="119566" x="6648450" y="4051300"/>
          <p14:tracePt t="119569" x="6623050" y="4057650"/>
          <p14:tracePt t="119582" x="6584950" y="4070350"/>
          <p14:tracePt t="119599" x="6553200" y="4076700"/>
          <p14:tracePt t="119615" x="6534150" y="4089400"/>
          <p14:tracePt t="119632" x="6502400" y="4102100"/>
          <p14:tracePt t="119649" x="6470650" y="4114800"/>
          <p14:tracePt t="119665" x="6419850" y="4127500"/>
          <p14:tracePt t="119682" x="6369050" y="4146550"/>
          <p14:tracePt t="119701" x="6292850" y="4178300"/>
          <p14:tracePt t="119715" x="6248400" y="4197350"/>
          <p14:tracePt t="119732" x="6210300" y="4216400"/>
          <p14:tracePt t="119749" x="6146800" y="4235450"/>
          <p14:tracePt t="119765" x="6076950" y="4248150"/>
          <p14:tracePt t="119782" x="6026150" y="4267200"/>
          <p14:tracePt t="119799" x="5994400" y="4279900"/>
          <p14:tracePt t="119815" x="5975350" y="4286250"/>
          <p14:tracePt t="119832" x="5969000" y="4292600"/>
          <p14:tracePt t="119849" x="5956300" y="4298950"/>
          <p14:tracePt t="119888" x="5949950" y="4298950"/>
          <p14:tracePt t="119990" x="5949950" y="4286250"/>
          <p14:tracePt t="120006" x="5956300" y="4267200"/>
          <p14:tracePt t="120014" x="5975350" y="4248150"/>
          <p14:tracePt t="120022" x="5988050" y="4222750"/>
          <p14:tracePt t="120032" x="6013450" y="4197350"/>
          <p14:tracePt t="120048" x="6064250" y="4121150"/>
          <p14:tracePt t="120065" x="6102350" y="4038600"/>
          <p14:tracePt t="120068" x="6115050" y="4013200"/>
          <p14:tracePt t="120082" x="6121400" y="3994150"/>
          <p14:tracePt t="120098" x="6127750" y="3975100"/>
          <p14:tracePt t="120115" x="6134100" y="3962400"/>
          <p14:tracePt t="120186" x="6153150" y="3949700"/>
          <p14:tracePt t="120194" x="6159500" y="3937000"/>
          <p14:tracePt t="120202" x="6165850" y="3924300"/>
          <p14:tracePt t="120215" x="6172200" y="3924300"/>
          <p14:tracePt t="120232" x="6178550" y="3905250"/>
          <p14:tracePt t="120248" x="6184900" y="3905250"/>
          <p14:tracePt t="120265" x="6197600" y="3892550"/>
          <p14:tracePt t="120281" x="6203950" y="3892550"/>
          <p14:tracePt t="120298" x="6223000" y="3886200"/>
          <p14:tracePt t="120315" x="6235700" y="3879850"/>
          <p14:tracePt t="120375" x="6229350" y="3892550"/>
          <p14:tracePt t="120386" x="6210300" y="3911600"/>
          <p14:tracePt t="120390" x="6191250" y="3937000"/>
          <p14:tracePt t="120399" x="6165850" y="3962400"/>
          <p14:tracePt t="120415" x="6096000" y="4019550"/>
          <p14:tracePt t="120431" x="6057900" y="4057650"/>
          <p14:tracePt t="120450" x="6019800" y="4095750"/>
          <p14:tracePt t="120465" x="5988050" y="4121150"/>
          <p14:tracePt t="120481" x="5949950" y="4146550"/>
          <p14:tracePt t="120498" x="5905500" y="4184650"/>
          <p14:tracePt t="120514" x="5886450" y="4197350"/>
          <p14:tracePt t="120531" x="5880100" y="4210050"/>
          <p14:tracePt t="120548" x="5867400" y="4216400"/>
          <p14:tracePt t="120565" x="5867400" y="4222750"/>
          <p14:tracePt t="120581" x="5867400" y="4229100"/>
          <p14:tracePt t="120710" x="5880100" y="4216400"/>
          <p14:tracePt t="120718" x="5899150" y="4210050"/>
          <p14:tracePt t="120731" x="5918200" y="4203700"/>
          <p14:tracePt t="120748" x="5981700" y="4178300"/>
          <p14:tracePt t="120764" x="6096000" y="4146550"/>
          <p14:tracePt t="120781" x="6330950" y="4121150"/>
          <p14:tracePt t="120798" x="6502400" y="4102100"/>
          <p14:tracePt t="120814" x="6642100" y="4089400"/>
          <p14:tracePt t="120831" x="6750050" y="4070350"/>
          <p14:tracePt t="120848" x="6800850" y="4057650"/>
          <p14:tracePt t="120864" x="6832600" y="4051300"/>
          <p14:tracePt t="120881" x="6858000" y="4038600"/>
          <p14:tracePt t="120898" x="6870700" y="4038600"/>
          <p14:tracePt t="120914" x="6883400" y="4038600"/>
          <p14:tracePt t="120931" x="6896100" y="4038600"/>
          <p14:tracePt t="120948" x="6902450" y="4038600"/>
          <p14:tracePt t="120964" x="6915150" y="4032250"/>
          <p14:tracePt t="120981" x="6921500" y="4032250"/>
          <p14:tracePt t="121071" x="6915150" y="4032250"/>
          <p14:tracePt t="121078" x="6908800" y="4032250"/>
          <p14:tracePt t="121086" x="6902450" y="4038600"/>
          <p14:tracePt t="121097" x="6883400" y="4044950"/>
          <p14:tracePt t="121114" x="6832600" y="4064000"/>
          <p14:tracePt t="121131" x="6743700" y="4102100"/>
          <p14:tracePt t="121148" x="6559550" y="4165600"/>
          <p14:tracePt t="121164" x="6457950" y="4216400"/>
          <p14:tracePt t="121181" x="6375400" y="4248150"/>
          <p14:tracePt t="121198" x="6286500" y="4279900"/>
          <p14:tracePt t="121214" x="6191250" y="4305300"/>
          <p14:tracePt t="121231" x="6115050" y="4330700"/>
          <p14:tracePt t="121247" x="6019800" y="4356100"/>
          <p14:tracePt t="121264" x="5943600" y="4381500"/>
          <p14:tracePt t="121281" x="5899150" y="4387850"/>
          <p14:tracePt t="121298" x="5861050" y="4400550"/>
          <p14:tracePt t="121314" x="5848350" y="4406900"/>
          <p14:tracePt t="121331" x="5835650" y="4406900"/>
          <p14:tracePt t="121478" x="5835650" y="4400550"/>
          <p14:tracePt t="121524" x="5829300" y="4394200"/>
          <p14:tracePt t="121541" x="5829300" y="4387850"/>
          <p14:tracePt t="121581" x="5829300" y="4381500"/>
          <p14:tracePt t="121618" x="5829300" y="4375150"/>
          <p14:tracePt t="121720" x="5829300" y="4368800"/>
          <p14:tracePt t="121762" x="5829300" y="4362450"/>
          <p14:tracePt t="121777" x="5835650" y="4356100"/>
          <p14:tracePt t="121808" x="5842000" y="4356100"/>
          <p14:tracePt t="121815" x="5848350" y="4349750"/>
          <p14:tracePt t="121831" x="5848350" y="4343400"/>
          <p14:tracePt t="121840" x="5854700" y="4343400"/>
          <p14:tracePt t="121847" x="5861050" y="4337050"/>
          <p14:tracePt t="121863" x="5867400" y="4324350"/>
          <p14:tracePt t="121880" x="5873750" y="4324350"/>
          <p14:tracePt t="121897" x="5880100" y="4324350"/>
          <p14:tracePt t="121913" x="5880100" y="4318000"/>
          <p14:tracePt t="122432" x="5880100" y="4311650"/>
          <p14:tracePt t="122456" x="5886450" y="4292600"/>
          <p14:tracePt t="122465" x="5886450" y="4286250"/>
          <p14:tracePt t="122472" x="5892800" y="4273550"/>
          <p14:tracePt t="122482" x="5892800" y="4260850"/>
          <p14:tracePt t="122496" x="5899150" y="4248150"/>
          <p14:tracePt t="122513" x="5905500" y="4229100"/>
          <p14:tracePt t="122529" x="5918200" y="4216400"/>
          <p14:tracePt t="122546" x="5918200" y="4203700"/>
          <p14:tracePt t="122563" x="5918200" y="4197350"/>
          <p14:tracePt t="122567" x="5918200" y="4184650"/>
          <p14:tracePt t="122579" x="5918200" y="4171950"/>
          <p14:tracePt t="122596" x="5924550" y="4152900"/>
          <p14:tracePt t="122613" x="5924550" y="4140200"/>
          <p14:tracePt t="122629" x="5930900" y="4121150"/>
          <p14:tracePt t="122646" x="5930900" y="4108450"/>
          <p14:tracePt t="122663" x="5930900" y="4102100"/>
          <p14:tracePt t="122679" x="5930900" y="4095750"/>
          <p14:tracePt t="122696" x="5930900" y="4089400"/>
          <p14:tracePt t="122713" x="5930900" y="4083050"/>
          <p14:tracePt t="122729" x="5930900" y="4070350"/>
          <p14:tracePt t="122746" x="5930900" y="4064000"/>
          <p14:tracePt t="122763" x="5930900" y="4051300"/>
          <p14:tracePt t="122779" x="5930900" y="4044950"/>
          <p14:tracePt t="122796" x="5930900" y="4038600"/>
          <p14:tracePt t="122812" x="5930900" y="4032250"/>
          <p14:tracePt t="122829" x="5930900" y="4019550"/>
          <p14:tracePt t="122846" x="5924550" y="4013200"/>
          <p14:tracePt t="122903" x="5924550" y="4006850"/>
          <p14:tracePt t="122943" x="5918200" y="4006850"/>
          <p14:tracePt t="123224" x="5918200" y="4000500"/>
          <p14:tracePt t="123240" x="5918200" y="3994150"/>
          <p14:tracePt t="123248" x="5918200" y="3987800"/>
          <p14:tracePt t="123270" x="5918200" y="3981450"/>
          <p14:tracePt t="123279" x="5918200" y="3975100"/>
          <p14:tracePt t="123296" x="5918200" y="3968750"/>
          <p14:tracePt t="123313" x="5918200" y="3956050"/>
          <p14:tracePt t="123329" x="5924550" y="3956050"/>
          <p14:tracePt t="123345" x="5924550" y="3949700"/>
          <p14:tracePt t="123362" x="5930900" y="3949700"/>
          <p14:tracePt t="123379" x="5937250" y="3943350"/>
          <p14:tracePt t="123395" x="5937250" y="3937000"/>
          <p14:tracePt t="123412" x="5949950" y="3930650"/>
          <p14:tracePt t="123429" x="5956300" y="3924300"/>
          <p14:tracePt t="123445" x="5969000" y="3917950"/>
          <p14:tracePt t="123479" x="5969000" y="3911600"/>
          <p14:tracePt t="123562" x="5975350" y="3905250"/>
          <p14:tracePt t="123576" x="5981700" y="3905250"/>
          <p14:tracePt t="123583" x="5988050" y="3898900"/>
          <p14:tracePt t="123616" x="5988050" y="3892550"/>
          <p14:tracePt t="123710" x="5988050" y="3886200"/>
          <p14:tracePt t="123740" x="5988050" y="3879850"/>
          <p14:tracePt t="123764" x="5994400" y="3879850"/>
          <p14:tracePt t="123788" x="5994400" y="3873500"/>
          <p14:tracePt t="123815" x="5994400" y="3867150"/>
          <p14:tracePt t="123818" x="5994400" y="3860800"/>
          <p14:tracePt t="123828" x="6000750" y="3860800"/>
          <p14:tracePt t="123845" x="6000750" y="3848100"/>
          <p14:tracePt t="123862" x="6000750" y="3841750"/>
          <p14:tracePt t="123879" x="6000750" y="3829050"/>
          <p14:tracePt t="123895" x="6000750" y="3822700"/>
          <p14:tracePt t="123912" x="6000750" y="3816350"/>
          <p14:tracePt t="123928" x="6007100" y="3810000"/>
          <p14:tracePt t="124288" x="6013450" y="3803650"/>
          <p14:tracePt t="124297" x="6019800" y="3797300"/>
          <p14:tracePt t="124304" x="6019800" y="3790950"/>
          <p14:tracePt t="124313" x="6026150" y="3784600"/>
          <p14:tracePt t="124328" x="6032500" y="3778250"/>
          <p14:tracePt t="124345" x="6038850" y="3778250"/>
          <p14:tracePt t="124361" x="6045200" y="3765550"/>
          <p14:tracePt t="124378" x="6051550" y="3765550"/>
          <p14:tracePt t="124430" x="6057900" y="3765550"/>
          <p14:tracePt t="124438" x="6064250" y="3771900"/>
          <p14:tracePt t="124454" x="6070600" y="3778250"/>
          <p14:tracePt t="124463" x="6070600" y="3784600"/>
          <p14:tracePt t="124478" x="6070600" y="3790950"/>
          <p14:tracePt t="124495" x="6057900" y="3803650"/>
          <p14:tracePt t="124511" x="6051550" y="3810000"/>
          <p14:tracePt t="124528" x="6038850" y="3822700"/>
          <p14:tracePt t="124618" x="6038850" y="3841750"/>
          <p14:tracePt t="124626" x="6038850" y="3854450"/>
          <p14:tracePt t="124634" x="6038850" y="3873500"/>
          <p14:tracePt t="124644" x="6038850" y="3892550"/>
          <p14:tracePt t="124661" x="6032500" y="3924300"/>
          <p14:tracePt t="124678" x="6019800" y="3962400"/>
          <p14:tracePt t="124694" x="6007100" y="3987800"/>
          <p14:tracePt t="124711" x="5994400" y="4013200"/>
          <p14:tracePt t="124728" x="5994400" y="4019550"/>
          <p14:tracePt t="124744" x="5988050" y="4025900"/>
          <p14:tracePt t="124761" x="5988050" y="4032250"/>
          <p14:tracePt t="125013" x="5994400" y="4032250"/>
          <p14:tracePt t="125024" x="6000750" y="4032250"/>
          <p14:tracePt t="125064" x="6007100" y="4038600"/>
          <p14:tracePt t="125081" x="6013450" y="4051300"/>
          <p14:tracePt t="125090" x="6013450" y="4057650"/>
          <p14:tracePt t="125096" x="6019800" y="4064000"/>
          <p14:tracePt t="125111" x="6019800" y="4076700"/>
          <p14:tracePt t="125127" x="6019800" y="4083050"/>
          <p14:tracePt t="125144" x="6013450" y="4089400"/>
          <p14:tracePt t="125160" x="6007100" y="4089400"/>
          <p14:tracePt t="125177" x="6000750" y="4089400"/>
          <p14:tracePt t="125276" x="6007100" y="4089400"/>
          <p14:tracePt t="125292" x="6013450" y="4089400"/>
          <p14:tracePt t="125300" x="6019800" y="4089400"/>
          <p14:tracePt t="125310" x="6026150" y="4089400"/>
          <p14:tracePt t="125327" x="6032500" y="4089400"/>
          <p14:tracePt t="125344" x="6038850" y="4089400"/>
          <p14:tracePt t="125361" x="6038850" y="4102100"/>
          <p14:tracePt t="125377" x="6057900" y="4121150"/>
          <p14:tracePt t="125394" x="6057900" y="4140200"/>
          <p14:tracePt t="125410" x="6070600" y="4159250"/>
          <p14:tracePt t="125427" x="6076950" y="4171950"/>
          <p14:tracePt t="125444" x="6076950" y="4184650"/>
          <p14:tracePt t="125460" x="6070600" y="4191000"/>
          <p14:tracePt t="125477" x="6064250" y="4203700"/>
          <p14:tracePt t="125494" x="6051550" y="4210050"/>
          <p14:tracePt t="125512" x="6038850" y="4222750"/>
          <p14:tracePt t="125527" x="6032500" y="4229100"/>
          <p14:tracePt t="125544" x="6026150" y="4241800"/>
          <p14:tracePt t="125560" x="6013450" y="4241800"/>
          <p14:tracePt t="125577" x="6007100" y="4254500"/>
          <p14:tracePt t="125847" x="6013450" y="4254500"/>
          <p14:tracePt t="125855" x="6019800" y="4254500"/>
          <p14:tracePt t="125872" x="6026150" y="4254500"/>
          <p14:tracePt t="125880" x="6032500" y="4254500"/>
          <p14:tracePt t="126061" x="6032500" y="4260850"/>
          <p14:tracePt t="126066" x="6026150" y="4267200"/>
          <p14:tracePt t="126076" x="6019800" y="4273550"/>
          <p14:tracePt t="126093" x="5988050" y="4279900"/>
          <p14:tracePt t="126110" x="5956300" y="4292600"/>
          <p14:tracePt t="126126" x="5905500" y="4305300"/>
          <p14:tracePt t="126144" x="5835650" y="4324350"/>
          <p14:tracePt t="126160" x="5784850" y="4337050"/>
          <p14:tracePt t="126176" x="5759450" y="4343400"/>
          <p14:tracePt t="126193" x="5683250" y="4356100"/>
          <p14:tracePt t="126209" x="5645150" y="4356100"/>
          <p14:tracePt t="126226" x="5613400" y="4349750"/>
          <p14:tracePt t="126242" x="5594350" y="4330700"/>
          <p14:tracePt t="126259" x="5556250" y="4292600"/>
          <p14:tracePt t="126276" x="5518150" y="4254500"/>
          <p14:tracePt t="126292" x="5499100" y="4216400"/>
          <p14:tracePt t="126309" x="5480050" y="4191000"/>
          <p14:tracePt t="126326" x="5473700" y="4184650"/>
          <p14:tracePt t="126342" x="5467350" y="4171950"/>
          <p14:tracePt t="126376" x="5467350" y="4159250"/>
          <p14:tracePt t="126458" x="5473700" y="4159250"/>
          <p14:tracePt t="126466" x="5492750" y="4171950"/>
          <p14:tracePt t="126476" x="5511800" y="4184650"/>
          <p14:tracePt t="126493" x="5549900" y="4210050"/>
          <p14:tracePt t="126509" x="5562600" y="4216400"/>
          <p14:tracePt t="126526" x="5568950" y="4229100"/>
          <p14:tracePt t="126543" x="5594350" y="4241800"/>
          <p14:tracePt t="126560" x="5613400" y="4254500"/>
          <p14:tracePt t="126576" x="5619750" y="4267200"/>
          <p14:tracePt t="126593" x="5632450" y="4267200"/>
          <p14:tracePt t="126609" x="5632450" y="4273550"/>
          <p14:tracePt t="126672" x="5638800" y="4273550"/>
          <p14:tracePt t="126677" x="5645150" y="4254500"/>
          <p14:tracePt t="126693" x="5651500" y="4184650"/>
          <p14:tracePt t="126709" x="5651500" y="4108450"/>
          <p14:tracePt t="126726" x="5651500" y="4013200"/>
          <p14:tracePt t="126743" x="5651500" y="3917950"/>
          <p14:tracePt t="126759" x="5651500" y="3841750"/>
          <p14:tracePt t="126776" x="5651500" y="3784600"/>
          <p14:tracePt t="126794" x="5651500" y="3714750"/>
          <p14:tracePt t="126811" x="5651500" y="3670300"/>
          <p14:tracePt t="126826" x="5651500" y="3632200"/>
          <p14:tracePt t="126843" x="5651500" y="3600450"/>
          <p14:tracePt t="126859" x="5657850" y="3562350"/>
          <p14:tracePt t="126876" x="5664200" y="3536950"/>
          <p14:tracePt t="126893" x="5670550" y="3517900"/>
          <p14:tracePt t="126909" x="5683250" y="3498850"/>
          <p14:tracePt t="126926" x="5683250" y="3492500"/>
          <p14:tracePt t="126942" x="5695950" y="3479800"/>
          <p14:tracePt t="126959" x="5702300" y="3467100"/>
          <p14:tracePt t="126976" x="5708650" y="3460750"/>
          <p14:tracePt t="126992" x="5715000" y="3454400"/>
          <p14:tracePt t="127009" x="5727700" y="3448050"/>
          <p14:tracePt t="127025" x="5734050" y="3448050"/>
          <p14:tracePt t="127042" x="5746750" y="3448050"/>
          <p14:tracePt t="127060" x="5803900" y="3448050"/>
          <p14:tracePt t="127076" x="5873750" y="3441700"/>
          <p14:tracePt t="127092" x="5988050" y="3441700"/>
          <p14:tracePt t="127109" x="6127750" y="3435350"/>
          <p14:tracePt t="127125" x="6280150" y="3416300"/>
          <p14:tracePt t="127142" x="6438900" y="3390900"/>
          <p14:tracePt t="127159" x="6591300" y="3359150"/>
          <p14:tracePt t="127175" x="6711950" y="3327400"/>
          <p14:tracePt t="127192" x="6813550" y="3302000"/>
          <p14:tracePt t="127209" x="6902450" y="3289300"/>
          <p14:tracePt t="127226" x="7023100" y="3276600"/>
          <p14:tracePt t="127242" x="7099300" y="3276600"/>
          <p14:tracePt t="127259" x="7175500" y="3276600"/>
          <p14:tracePt t="127275" x="7226300" y="3276600"/>
          <p14:tracePt t="127292" x="7258050" y="3276600"/>
          <p14:tracePt t="127309" x="7296150" y="3276600"/>
          <p14:tracePt t="127326" x="7346950" y="3276600"/>
          <p14:tracePt t="127342" x="7366000" y="3276600"/>
          <p14:tracePt t="127359" x="7378700" y="3270250"/>
          <p14:tracePt t="127375" x="7385050" y="3263900"/>
          <p14:tracePt t="127392" x="7391400" y="3263900"/>
          <p14:tracePt t="127672" x="7385050" y="3270250"/>
          <p14:tracePt t="127680" x="7378700" y="3276600"/>
          <p14:tracePt t="127692" x="7366000" y="3282950"/>
          <p14:tracePt t="127708" x="7327900" y="3308350"/>
          <p14:tracePt t="127726" x="7245350" y="3365500"/>
          <p14:tracePt t="127742" x="7200900" y="3384550"/>
          <p14:tracePt t="127758" x="6978650" y="3473450"/>
          <p14:tracePt t="127775" x="6813550" y="3530600"/>
          <p14:tracePt t="127792" x="6642100" y="3600450"/>
          <p14:tracePt t="127808" x="6432550" y="3663950"/>
          <p14:tracePt t="127825" x="6191250" y="3746500"/>
          <p14:tracePt t="127842" x="5905500" y="3829050"/>
          <p14:tracePt t="127858" x="5607050" y="3905250"/>
          <p14:tracePt t="127875" x="5048250" y="4044950"/>
          <p14:tracePt t="127892" x="4718050" y="4159250"/>
          <p14:tracePt t="127908" x="4432300" y="4241800"/>
          <p14:tracePt t="127925" x="4203700" y="4318000"/>
          <p14:tracePt t="127942" x="4038600" y="4387850"/>
          <p14:tracePt t="127958" x="3898900" y="4438650"/>
          <p14:tracePt t="127976" x="3695700" y="4521200"/>
          <p14:tracePt t="127992" x="3562350" y="4572000"/>
          <p14:tracePt t="128008" x="3435350" y="4622800"/>
          <p14:tracePt t="128025" x="3346450" y="4673600"/>
          <p14:tracePt t="128041" x="3257550" y="4718050"/>
          <p14:tracePt t="128058" x="3168650" y="4762500"/>
          <p14:tracePt t="128074" x="3092450" y="4806950"/>
          <p14:tracePt t="128091" x="3028950" y="4851400"/>
          <p14:tracePt t="128107" x="2978150" y="4876800"/>
          <p14:tracePt t="128124" x="2921000" y="4902200"/>
          <p14:tracePt t="128141" x="2863850" y="4921250"/>
          <p14:tracePt t="128158" x="2787650" y="4946650"/>
          <p14:tracePt t="128174" x="2749550" y="4959350"/>
          <p14:tracePt t="128191" x="2724150" y="4972050"/>
          <p14:tracePt t="128208" x="2705100" y="4984750"/>
          <p14:tracePt t="128225" x="2698750" y="4984750"/>
          <p14:tracePt t="128242" x="2686050" y="4984750"/>
          <p14:tracePt t="128322" x="2679700" y="4984750"/>
          <p14:tracePt t="128329" x="2673350" y="4984750"/>
          <p14:tracePt t="128341" x="2673350" y="4978400"/>
          <p14:tracePt t="128359" x="2660650" y="4972050"/>
          <p14:tracePt t="128374" x="2654300" y="4959350"/>
          <p14:tracePt t="128392" x="2635250" y="4914900"/>
          <p14:tracePt t="128408" x="2628900" y="4902200"/>
          <p14:tracePt t="128424" x="2622550" y="4889500"/>
          <p14:tracePt t="128441" x="2622550" y="4870450"/>
          <p14:tracePt t="128458" x="2622550" y="4851400"/>
          <p14:tracePt t="128474" x="2622550" y="4838700"/>
          <p14:tracePt t="128491" x="2622550" y="4832350"/>
          <p14:tracePt t="128508" x="2622550" y="4826000"/>
          <p14:tracePt t="128700" x="2622550" y="4819650"/>
          <p14:tracePt t="128720" x="2622550" y="4813300"/>
          <p14:tracePt t="128730" x="2622550" y="4806950"/>
          <p14:tracePt t="128741" x="2628900" y="4794250"/>
          <p14:tracePt t="128757" x="2641600" y="4781550"/>
          <p14:tracePt t="128774" x="2654300" y="4768850"/>
          <p14:tracePt t="128791" x="2673350" y="4756150"/>
          <p14:tracePt t="128807" x="2686050" y="4743450"/>
          <p14:tracePt t="128824" x="2686050" y="4737100"/>
          <p14:tracePt t="129002" x="2686050" y="4743450"/>
          <p14:tracePt t="129013" x="2673350" y="4743450"/>
          <p14:tracePt t="129024" x="2673350" y="4749800"/>
          <p14:tracePt t="129041" x="2654300" y="4762500"/>
          <p14:tracePt t="129057" x="2641600" y="4775200"/>
          <p14:tracePt t="129074" x="2635250" y="4781550"/>
          <p14:tracePt t="129091" x="2622550" y="4794250"/>
          <p14:tracePt t="129107" x="2603500" y="4800600"/>
          <p14:tracePt t="129124" x="2597150" y="4813300"/>
          <p14:tracePt t="129141" x="2590800" y="4813300"/>
          <p14:tracePt t="129295" x="2590800" y="4819650"/>
          <p14:tracePt t="129316" x="2590800" y="4826000"/>
          <p14:tracePt t="129598" x="2597150" y="4832350"/>
          <p14:tracePt t="129607" x="2647950" y="4851400"/>
          <p14:tracePt t="129614" x="2724150" y="4876800"/>
          <p14:tracePt t="129624" x="2800350" y="4902200"/>
          <p14:tracePt t="129640" x="2984500" y="4953000"/>
          <p14:tracePt t="129657" x="3105150" y="4972050"/>
          <p14:tracePt t="129673" x="3143250" y="4972050"/>
          <p14:tracePt t="129690" x="3149600" y="4972050"/>
          <p14:tracePt t="129764" x="3143250" y="4978400"/>
          <p14:tracePt t="129770" x="3136900" y="4978400"/>
          <p14:tracePt t="129778" x="3130550" y="4978400"/>
          <p14:tracePt t="129790" x="3130550" y="4984750"/>
          <p14:tracePt t="129807" x="3105150" y="4991100"/>
          <p14:tracePt t="129824" x="3048000" y="5003800"/>
          <p14:tracePt t="129841" x="3022600" y="5010150"/>
          <p14:tracePt t="129856" x="3003550" y="5016500"/>
          <p14:tracePt t="129873" x="2965450" y="5022850"/>
          <p14:tracePt t="129890" x="2933700" y="5022850"/>
          <p14:tracePt t="129907" x="2908300" y="5029200"/>
          <p14:tracePt t="129923" x="2870200" y="5029200"/>
          <p14:tracePt t="129940" x="2851150" y="5035550"/>
          <p14:tracePt t="129956" x="2838450" y="5035550"/>
          <p14:tracePt t="129974" x="2819400" y="5035550"/>
          <p14:tracePt t="130006" x="2806700" y="5035550"/>
          <p14:tracePt t="130023" x="2787650" y="5048250"/>
          <p14:tracePt t="130040" x="2781300" y="5054600"/>
          <p14:tracePt t="130056" x="2768600" y="5073650"/>
          <p14:tracePt t="130061" x="2762250" y="5092700"/>
          <p14:tracePt t="130073" x="2755900" y="5111750"/>
          <p14:tracePt t="130090" x="2749550" y="5200650"/>
          <p14:tracePt t="130106" x="2749550" y="5251450"/>
          <p14:tracePt t="130123" x="2768600" y="5283200"/>
          <p14:tracePt t="130140" x="2781300" y="5295900"/>
          <p14:tracePt t="130156" x="2787650" y="5302250"/>
          <p14:tracePt t="130217" x="2794000" y="5295900"/>
          <p14:tracePt t="130224" x="2800350" y="5283200"/>
          <p14:tracePt t="130239" x="2813050" y="5238750"/>
          <p14:tracePt t="130256" x="2825750" y="5181600"/>
          <p14:tracePt t="130273" x="2838450" y="5111750"/>
          <p14:tracePt t="130290" x="2844800" y="5048250"/>
          <p14:tracePt t="130307" x="2857500" y="4997450"/>
          <p14:tracePt t="130323" x="2857500" y="4965700"/>
          <p14:tracePt t="130339" x="2857500" y="4946650"/>
          <p14:tracePt t="130373" x="2857500" y="4940300"/>
          <p14:tracePt t="130391" x="2857500" y="4933950"/>
          <p14:tracePt t="130406" x="2863850" y="4933950"/>
          <p14:tracePt t="130423" x="2870200" y="4933950"/>
          <p14:tracePt t="130439" x="2882900" y="4933950"/>
          <p14:tracePt t="130456" x="2933700" y="4933950"/>
          <p14:tracePt t="130473" x="3003550" y="4933950"/>
          <p14:tracePt t="130490" x="3079750" y="4927600"/>
          <p14:tracePt t="130506" x="3105150" y="4927600"/>
          <p14:tracePt t="130584" x="3098800" y="4927600"/>
          <p14:tracePt t="130592" x="3079750" y="4933950"/>
          <p14:tracePt t="130606" x="3060700" y="4946650"/>
          <p14:tracePt t="130622" x="3009900" y="4978400"/>
          <p14:tracePt t="130639" x="2959100" y="5029200"/>
          <p14:tracePt t="130656" x="2946400" y="5035550"/>
          <p14:tracePt t="130672" x="2940050" y="5048250"/>
          <p14:tracePt t="130689" x="2927350" y="5054600"/>
          <p14:tracePt t="130706" x="2927350" y="5060950"/>
          <p14:tracePt t="130722" x="2921000" y="5060950"/>
          <p14:tracePt t="130782" x="2914650" y="5060950"/>
          <p14:tracePt t="130788" x="2908300" y="5060950"/>
          <p14:tracePt t="130796" x="2908300" y="5054600"/>
          <p14:tracePt t="130805" x="2901950" y="5048250"/>
          <p14:tracePt t="130822" x="2895600" y="5041900"/>
          <p14:tracePt t="130856" x="2895600" y="5035550"/>
          <p14:tracePt t="130872" x="2921000" y="5022850"/>
          <p14:tracePt t="130889" x="2952750" y="5016500"/>
          <p14:tracePt t="130906" x="3003550" y="5016500"/>
          <p14:tracePt t="130922" x="3035300" y="5022850"/>
          <p14:tracePt t="130939" x="3048000" y="5035550"/>
          <p14:tracePt t="130955" x="3060700" y="5060950"/>
          <p14:tracePt t="130972" x="3086100" y="5099050"/>
          <p14:tracePt t="130989" x="3098800" y="5130800"/>
          <p14:tracePt t="131005" x="3098800" y="5175250"/>
          <p14:tracePt t="131022" x="3067050" y="5200650"/>
          <p14:tracePt t="131038" x="3041650" y="5226050"/>
          <p14:tracePt t="131055" x="3003550" y="5238750"/>
          <p14:tracePt t="131071" x="2971800" y="5251450"/>
          <p14:tracePt t="131088" x="2933700" y="5264150"/>
          <p14:tracePt t="131105" x="2914650" y="5276850"/>
          <p14:tracePt t="131121" x="2895600" y="5283200"/>
          <p14:tracePt t="131138" x="2882900" y="5283200"/>
          <p14:tracePt t="131352" x="2889250" y="5276850"/>
          <p14:tracePt t="131361" x="2901950" y="5270500"/>
          <p14:tracePt t="131372" x="2921000" y="5264150"/>
          <p14:tracePt t="131389" x="2959100" y="5257800"/>
          <p14:tracePt t="131406" x="3035300" y="5251450"/>
          <p14:tracePt t="131422" x="3073400" y="5251450"/>
          <p14:tracePt t="131438" x="3105150" y="5251450"/>
          <p14:tracePt t="131455" x="3117850" y="5251450"/>
          <p14:tracePt t="131472" x="3124200" y="5251450"/>
          <p14:tracePt t="131836" x="3124200" y="5257800"/>
          <p14:tracePt t="131844" x="3117850" y="5264150"/>
          <p14:tracePt t="131861" x="3111500" y="5264150"/>
          <p14:tracePt t="131876" x="3111500" y="5270500"/>
          <p14:tracePt t="131892" x="3111500" y="5276850"/>
          <p14:tracePt t="131905" x="3105150" y="5276850"/>
          <p14:tracePt t="132018" x="3098800" y="5276850"/>
          <p14:tracePt t="132400" x="3098800" y="5270500"/>
          <p14:tracePt t="132416" x="3098800" y="5264150"/>
          <p14:tracePt t="132424" x="3098800" y="5257800"/>
          <p14:tracePt t="132441" x="3098800" y="5251450"/>
          <p14:tracePt t="132457" x="3092450" y="5245100"/>
          <p14:tracePt t="132472" x="3092450" y="5238750"/>
          <p14:tracePt t="132489" x="3092450" y="5232400"/>
          <p14:tracePt t="132504" x="3092450" y="5226050"/>
          <p14:tracePt t="132535" x="3092450" y="5219700"/>
          <p14:tracePt t="132569" x="3092450" y="5213350"/>
          <p14:tracePt t="132675" x="3092450" y="5207000"/>
          <p14:tracePt t="132683" x="3092450" y="5200650"/>
          <p14:tracePt t="132762" x="3092450" y="5194300"/>
          <p14:tracePt t="132778" x="3092450" y="5187950"/>
          <p14:tracePt t="132784" x="3086100" y="5187950"/>
          <p14:tracePt t="132894" x="3086100" y="5181600"/>
          <p14:tracePt t="132920" x="3079750" y="5168900"/>
          <p14:tracePt t="132936" x="3079750" y="5162550"/>
          <p14:tracePt t="132942" x="3073400" y="5156200"/>
          <p14:tracePt t="132954" x="3067050" y="5149850"/>
          <p14:tracePt t="132970" x="3060700" y="5130800"/>
          <p14:tracePt t="132988" x="3054350" y="5118100"/>
          <p14:tracePt t="133004" x="3048000" y="5111750"/>
          <p14:tracePt t="133020" x="3041650" y="5099050"/>
          <p14:tracePt t="133037" x="3035300" y="5099050"/>
          <p14:tracePt t="133054" x="3028950" y="5086350"/>
          <p14:tracePt t="133070" x="3028950" y="5073650"/>
          <p14:tracePt t="133075" x="3022600" y="5060950"/>
          <p14:tracePt t="133087" x="3022600" y="5048250"/>
          <p14:tracePt t="133104" x="3009900" y="5010150"/>
          <p14:tracePt t="133120" x="2984500" y="4959350"/>
          <p14:tracePt t="133138" x="2952750" y="4845050"/>
          <p14:tracePt t="133154" x="2933700" y="4762500"/>
          <p14:tracePt t="133170" x="2921000" y="4673600"/>
          <p14:tracePt t="133187" x="2895600" y="4616450"/>
          <p14:tracePt t="133204" x="2882900" y="4572000"/>
          <p14:tracePt t="133220" x="2876550" y="4527550"/>
          <p14:tracePt t="133238" x="2857500" y="4451350"/>
          <p14:tracePt t="133254" x="2844800" y="4406900"/>
          <p14:tracePt t="133271" x="2832100" y="4362450"/>
          <p14:tracePt t="133288" x="2813050" y="4311650"/>
          <p14:tracePt t="133304" x="2800350" y="4273550"/>
          <p14:tracePt t="133320" x="2787650" y="4241800"/>
          <p14:tracePt t="133337" x="2774950" y="4210050"/>
          <p14:tracePt t="133354" x="2768600" y="4191000"/>
          <p14:tracePt t="133370" x="2755900" y="4159250"/>
          <p14:tracePt t="133389" x="2736850" y="4114800"/>
          <p14:tracePt t="133404" x="2724150" y="4089400"/>
          <p14:tracePt t="133420" x="2711450" y="4057650"/>
          <p14:tracePt t="133437" x="2686050" y="4025900"/>
          <p14:tracePt t="133453" x="2654300" y="3994150"/>
          <p14:tracePt t="133470" x="2628900" y="3956050"/>
          <p14:tracePt t="133487" x="2597150" y="3924300"/>
          <p14:tracePt t="133504" x="2565400" y="3867150"/>
          <p14:tracePt t="133520" x="2527300" y="3829050"/>
          <p14:tracePt t="133536" x="2501900" y="3803650"/>
          <p14:tracePt t="133553" x="2470150" y="3765550"/>
          <p14:tracePt t="133570" x="2438400" y="3746500"/>
          <p14:tracePt t="133587" x="2425700" y="3733800"/>
          <p14:tracePt t="133603" x="2406650" y="3721100"/>
          <p14:tracePt t="133620" x="2400300" y="3714750"/>
          <p14:tracePt t="133639" x="2393950" y="3702050"/>
          <p14:tracePt t="133718" x="2393950" y="3695700"/>
          <p14:tracePt t="133734" x="2393950" y="3689350"/>
          <p14:tracePt t="133780" x="2387600" y="3689350"/>
          <p14:tracePt t="133796" x="2381250" y="3695700"/>
          <p14:tracePt t="133920" x="2374900" y="3695700"/>
          <p14:tracePt t="133928" x="2368550" y="3689350"/>
          <p14:tracePt t="133944" x="2362200" y="3689350"/>
          <p14:tracePt t="133961" x="2362200" y="3683000"/>
          <p14:tracePt t="133974" x="2362200" y="3676650"/>
          <p14:tracePt t="133986" x="2362200" y="3670300"/>
          <p14:tracePt t="134003" x="2362200" y="3663950"/>
          <p14:tracePt t="134020" x="2362200" y="3644900"/>
          <p14:tracePt t="134036" x="2362200" y="3625850"/>
          <p14:tracePt t="134053" x="2362200" y="3600450"/>
          <p14:tracePt t="134069" x="2368550" y="3587750"/>
          <p14:tracePt t="134085" x="2374900" y="3581400"/>
          <p14:tracePt t="134102" x="2374900" y="3575050"/>
          <p14:tracePt t="134119" x="2381250" y="3556000"/>
          <p14:tracePt t="134136" x="2381250" y="3536950"/>
          <p14:tracePt t="134153" x="2381250" y="3524250"/>
          <p14:tracePt t="134169" x="2381250" y="3505200"/>
          <p14:tracePt t="134186" x="2381250" y="3498850"/>
          <p14:tracePt t="134203" x="2374900" y="3486150"/>
          <p14:tracePt t="134219" x="2368550" y="3479800"/>
          <p14:tracePt t="134236" x="2362200" y="3479800"/>
          <p14:tracePt t="134253" x="2362200" y="3473450"/>
          <p14:tracePt t="134286" x="2355850" y="3473450"/>
          <p14:tracePt t="134382" x="2349500" y="3473450"/>
          <p14:tracePt t="134398" x="2349500" y="3467100"/>
          <p14:tracePt t="134414" x="2343150" y="3467100"/>
          <p14:tracePt t="134453" x="2336800" y="3467100"/>
          <p14:tracePt t="134530" x="2330450" y="3467100"/>
          <p14:tracePt t="134546" x="2324100" y="3467100"/>
          <p14:tracePt t="135002" x="2330450" y="3467100"/>
          <p14:tracePt t="135008" x="2343150" y="3460750"/>
          <p14:tracePt t="135019" x="2355850" y="3460750"/>
          <p14:tracePt t="135035" x="2387600" y="3448050"/>
          <p14:tracePt t="135052" x="2432050" y="3441700"/>
          <p14:tracePt t="135069" x="2482850" y="3441700"/>
          <p14:tracePt t="135085" x="2584450" y="3435350"/>
          <p14:tracePt t="135102" x="2673350" y="3435350"/>
          <p14:tracePt t="135119" x="2749550" y="3435350"/>
          <p14:tracePt t="135135" x="2794000" y="3435350"/>
          <p14:tracePt t="135152" x="2832100" y="3435350"/>
          <p14:tracePt t="135168" x="2844800" y="3441700"/>
          <p14:tracePt t="135185" x="2863850" y="3441700"/>
          <p14:tracePt t="135202" x="2895600" y="3448050"/>
          <p14:tracePt t="135219" x="2933700" y="3454400"/>
          <p14:tracePt t="135235" x="3009900" y="3473450"/>
          <p14:tracePt t="135252" x="3048000" y="3486150"/>
          <p14:tracePt t="135268" x="3098800" y="3492500"/>
          <p14:tracePt t="135285" x="3143250" y="3505200"/>
          <p14:tracePt t="135302" x="3200400" y="3511550"/>
          <p14:tracePt t="135318" x="3276600" y="3511550"/>
          <p14:tracePt t="135335" x="3378200" y="3524250"/>
          <p14:tracePt t="135352" x="3530600" y="3543300"/>
          <p14:tracePt t="135368" x="3619500" y="3549650"/>
          <p14:tracePt t="135385" x="3676650" y="3549650"/>
          <p14:tracePt t="135402" x="3721100" y="3549650"/>
          <p14:tracePt t="135418" x="3771900" y="3549650"/>
          <p14:tracePt t="135435" x="3810000" y="3549650"/>
          <p14:tracePt t="135452" x="3854450" y="3543300"/>
          <p14:tracePt t="135468" x="3886200" y="3543300"/>
          <p14:tracePt t="135485" x="3937000" y="3536950"/>
          <p14:tracePt t="135502" x="3968750" y="3530600"/>
          <p14:tracePt t="135518" x="3994150" y="3517900"/>
          <p14:tracePt t="135535" x="4013200" y="3517900"/>
          <p14:tracePt t="135552" x="4025900" y="3511550"/>
          <p14:tracePt t="135568" x="4044950" y="3505200"/>
          <p14:tracePt t="135572" x="4044950" y="3498850"/>
          <p14:tracePt t="135585" x="4051300" y="3498850"/>
          <p14:tracePt t="135602" x="4064000" y="3492500"/>
          <p14:tracePt t="135618" x="4070350" y="3486150"/>
          <p14:tracePt t="135635" x="4076700" y="3473450"/>
          <p14:tracePt t="135794" x="4076700" y="3460750"/>
          <p14:tracePt t="135801" x="4076700" y="3448050"/>
          <p14:tracePt t="135809" x="4076700" y="3429000"/>
          <p14:tracePt t="135818" x="4076700" y="3416300"/>
          <p14:tracePt t="135834" x="4070350" y="3378200"/>
          <p14:tracePt t="135851" x="4064000" y="3333750"/>
          <p14:tracePt t="135868" x="4057650" y="3282950"/>
          <p14:tracePt t="135885" x="4044950" y="3244850"/>
          <p14:tracePt t="135902" x="4038600" y="3194050"/>
          <p14:tracePt t="135918" x="4032250" y="3175000"/>
          <p14:tracePt t="135934" x="4032250" y="3168650"/>
          <p14:tracePt t="135951" x="4025900" y="3155950"/>
          <p14:tracePt t="135985" x="4025900" y="3143250"/>
          <p14:tracePt t="136002" x="4025900" y="3130550"/>
          <p14:tracePt t="136018" x="4013200" y="3124200"/>
          <p14:tracePt t="136035" x="4013200" y="3117850"/>
          <p14:tracePt t="136069" x="4013200" y="3111500"/>
          <p14:tracePt t="136112" x="4006850" y="3111500"/>
          <p14:tracePt t="136128" x="4000500" y="3105150"/>
          <p14:tracePt t="136137" x="3994150" y="3092450"/>
          <p14:tracePt t="136154" x="3994150" y="3086100"/>
          <p14:tracePt t="136168" x="3994150" y="3073400"/>
          <p14:tracePt t="136184" x="3987800" y="3067050"/>
          <p14:tracePt t="136201" x="3981450" y="3060700"/>
          <p14:tracePt t="136218" x="3981450" y="3048000"/>
          <p14:tracePt t="136234" x="3975100" y="3041650"/>
          <p14:tracePt t="136358" x="3968750" y="3041650"/>
          <p14:tracePt t="136372" x="3956050" y="3041650"/>
          <p14:tracePt t="136378" x="3949700" y="3041650"/>
          <p14:tracePt t="136387" x="3937000" y="3035300"/>
          <p14:tracePt t="136402" x="3892550" y="3022600"/>
          <p14:tracePt t="136418" x="3829050" y="3003550"/>
          <p14:tracePt t="136434" x="3740150" y="2978150"/>
          <p14:tracePt t="136451" x="3638550" y="2952750"/>
          <p14:tracePt t="136467" x="3543300" y="2940050"/>
          <p14:tracePt t="136484" x="3454400" y="2933700"/>
          <p14:tracePt t="136501" x="3352800" y="2921000"/>
          <p14:tracePt t="136517" x="3263900" y="2901950"/>
          <p14:tracePt t="136534" x="3175000" y="2889250"/>
          <p14:tracePt t="136551" x="3098800" y="2876550"/>
          <p14:tracePt t="136567" x="3016250" y="2857500"/>
          <p14:tracePt t="136584" x="2933700" y="2838450"/>
          <p14:tracePt t="136601" x="2857500" y="2832100"/>
          <p14:tracePt t="136617" x="2794000" y="2832100"/>
          <p14:tracePt t="136634" x="2730500" y="2832100"/>
          <p14:tracePt t="136651" x="2679700" y="2832100"/>
          <p14:tracePt t="136668" x="2609850" y="2838450"/>
          <p14:tracePt t="136684" x="2552700" y="2851150"/>
          <p14:tracePt t="136700" x="2508250" y="2857500"/>
          <p14:tracePt t="136717" x="2432050" y="2876550"/>
          <p14:tracePt t="136734" x="2400300" y="2889250"/>
          <p14:tracePt t="136751" x="2368550" y="2895600"/>
          <p14:tracePt t="136767" x="2355850" y="2895600"/>
          <p14:tracePt t="136784" x="2343150" y="2901950"/>
          <p14:tracePt t="136942" x="2343150" y="2908300"/>
          <p14:tracePt t="136983" x="2343150" y="2921000"/>
          <p14:tracePt t="137000" x="2343150" y="2933700"/>
          <p14:tracePt t="137007" x="2336800" y="2952750"/>
          <p14:tracePt t="137017" x="2336800" y="2959100"/>
          <p14:tracePt t="137034" x="2336800" y="2997200"/>
          <p14:tracePt t="137050" x="2324100" y="3028950"/>
          <p14:tracePt t="137067" x="2317750" y="3060700"/>
          <p14:tracePt t="137069" x="2311400" y="3079750"/>
          <p14:tracePt t="137084" x="2298700" y="3117850"/>
          <p14:tracePt t="137100" x="2292350" y="3149600"/>
          <p14:tracePt t="137117" x="2286000" y="3181350"/>
          <p14:tracePt t="137133" x="2286000" y="3219450"/>
          <p14:tracePt t="137150" x="2279650" y="3244850"/>
          <p14:tracePt t="137167" x="2279650" y="3263900"/>
          <p14:tracePt t="137184" x="2273300" y="3282950"/>
          <p14:tracePt t="137200" x="2266950" y="3302000"/>
          <p14:tracePt t="137217" x="2260600" y="3314700"/>
          <p14:tracePt t="137233" x="2247900" y="3333750"/>
          <p14:tracePt t="137250" x="2235200" y="3365500"/>
          <p14:tracePt t="137267" x="2228850" y="3384550"/>
          <p14:tracePt t="137283" x="2222500" y="3403600"/>
          <p14:tracePt t="137300" x="2209800" y="3409950"/>
          <p14:tracePt t="137317" x="2209800" y="3416300"/>
          <p14:tracePt t="137334" x="2197100" y="3435350"/>
          <p14:tracePt t="137349" x="2190750" y="3441700"/>
          <p14:tracePt t="137366" x="2184400" y="3448050"/>
          <p14:tracePt t="137383" x="2178050" y="3448050"/>
          <p14:tracePt t="138892" x="2178050" y="3454400"/>
          <p14:tracePt t="138902" x="2178050" y="3460750"/>
          <p14:tracePt t="138908" x="2178050" y="3467100"/>
          <p14:tracePt t="138918" x="2171700" y="3473450"/>
          <p14:tracePt t="138932" x="2165350" y="3498850"/>
          <p14:tracePt t="138948" x="2159000" y="3536950"/>
          <p14:tracePt t="138965" x="2152650" y="3581400"/>
          <p14:tracePt t="138982" x="2139950" y="3644900"/>
          <p14:tracePt t="138998" x="2133600" y="3721100"/>
          <p14:tracePt t="139015" x="2127250" y="3797300"/>
          <p14:tracePt t="139032" x="2114550" y="3848100"/>
          <p14:tracePt t="139048" x="2108200" y="3886200"/>
          <p14:tracePt t="139065" x="2095500" y="3911600"/>
          <p14:tracePt t="139082" x="2089150" y="3924300"/>
          <p14:tracePt t="139098" x="2089150" y="3930650"/>
          <p14:tracePt t="139115" x="2082800" y="3943350"/>
          <p14:tracePt t="139132" x="2076450" y="3949700"/>
          <p14:tracePt t="139148" x="2076450" y="3962400"/>
          <p14:tracePt t="139166" x="2076450" y="3975100"/>
          <p14:tracePt t="139182" x="2076450" y="3981450"/>
          <p14:tracePt t="139198" x="2076450" y="3994150"/>
          <p14:tracePt t="139215" x="2070100" y="4000500"/>
          <p14:tracePt t="139232" x="2070100" y="4006850"/>
          <p14:tracePt t="139248" x="2063750" y="4025900"/>
          <p14:tracePt t="139265" x="2057400" y="4038600"/>
          <p14:tracePt t="139282" x="2051050" y="4044950"/>
          <p14:tracePt t="139298" x="2044700" y="4057650"/>
          <p14:tracePt t="139316" x="2044700" y="4064000"/>
          <p14:tracePt t="139332" x="2032000" y="4076700"/>
          <p14:tracePt t="139348" x="2025650" y="4083050"/>
          <p14:tracePt t="139365" x="2025650" y="4089400"/>
          <p14:tracePt t="139381" x="2012950" y="4095750"/>
          <p14:tracePt t="139398" x="2006600" y="4102100"/>
          <p14:tracePt t="139415" x="1993900" y="4108450"/>
          <p14:tracePt t="139432" x="1974850" y="4114800"/>
          <p14:tracePt t="139465" x="1968500" y="4114800"/>
          <p14:tracePt t="139482" x="1962150" y="4114800"/>
          <p14:tracePt t="139518" x="1962150" y="4121150"/>
          <p14:tracePt t="139528" x="1955800" y="4121150"/>
          <p14:tracePt t="139534" x="1949450" y="4121150"/>
          <p14:tracePt t="139606" x="1943100" y="4121150"/>
          <p14:tracePt t="139638" x="1936750" y="4121150"/>
          <p14:tracePt t="139644" x="1930400" y="4121150"/>
          <p14:tracePt t="139660" x="1924050" y="4127500"/>
          <p14:tracePt t="139668" x="1917700" y="4127500"/>
          <p14:tracePt t="139848" x="1924050" y="4127500"/>
          <p14:tracePt t="139858" x="1930400" y="4127500"/>
          <p14:tracePt t="139865" x="1943100" y="4121150"/>
          <p14:tracePt t="139881" x="1981200" y="4108450"/>
          <p14:tracePt t="139898" x="2012950" y="4095750"/>
          <p14:tracePt t="139914" x="2044700" y="4083050"/>
          <p14:tracePt t="139931" x="2057400" y="4076700"/>
          <p14:tracePt t="139948" x="2063750" y="4070350"/>
          <p14:tracePt t="139964" x="2076450" y="4070350"/>
          <p14:tracePt t="139981" x="2076450" y="4064000"/>
          <p14:tracePt t="140726" x="2082800" y="4064000"/>
          <p14:tracePt t="140734" x="2101850" y="4076700"/>
          <p14:tracePt t="140748" x="2146300" y="4121150"/>
          <p14:tracePt t="140764" x="2216150" y="4203700"/>
          <p14:tracePt t="140780" x="2324100" y="4292600"/>
          <p14:tracePt t="140797" x="2432050" y="4381500"/>
          <p14:tracePt t="140814" x="2508250" y="4451350"/>
          <p14:tracePt t="140830" x="2565400" y="4508500"/>
          <p14:tracePt t="140847" x="2609850" y="4565650"/>
          <p14:tracePt t="140863" x="2628900" y="4603750"/>
          <p14:tracePt t="140880" x="2647950" y="4635500"/>
          <p14:tracePt t="140897" x="2667000" y="4667250"/>
          <p14:tracePt t="140914" x="2673350" y="4686300"/>
          <p14:tracePt t="140930" x="2686050" y="4699000"/>
          <p14:tracePt t="140947" x="2692400" y="4711700"/>
          <p14:tracePt t="140963" x="2698750" y="4724400"/>
          <p14:tracePt t="140980" x="2705100" y="4730750"/>
          <p14:tracePt t="141376" x="2698750" y="4730750"/>
          <p14:tracePt t="141386" x="2692400" y="4724400"/>
          <p14:tracePt t="141396" x="2692400" y="4718050"/>
          <p14:tracePt t="141414" x="2679700" y="4705350"/>
          <p14:tracePt t="141430" x="2667000" y="4699000"/>
          <p14:tracePt t="141446" x="2660650" y="4686300"/>
          <p14:tracePt t="141463" x="2654300" y="4679950"/>
          <p14:tracePt t="141480" x="2647950" y="4673600"/>
          <p14:tracePt t="141496" x="2641600" y="4667250"/>
          <p14:tracePt t="141513" x="2628900" y="4654550"/>
          <p14:tracePt t="141529" x="2622550" y="4629150"/>
          <p14:tracePt t="141546" x="2622550" y="4597400"/>
          <p14:tracePt t="141564" x="2628900" y="4546600"/>
          <p14:tracePt t="141580" x="2635250" y="4508500"/>
          <p14:tracePt t="141596" x="2654300" y="4476750"/>
          <p14:tracePt t="141614" x="2679700" y="4451350"/>
          <p14:tracePt t="141630" x="2698750" y="4438650"/>
          <p14:tracePt t="141646" x="2724150" y="4425950"/>
          <p14:tracePt t="141664" x="2768600" y="4406900"/>
          <p14:tracePt t="141680" x="2800350" y="4394200"/>
          <p14:tracePt t="141696" x="2825750" y="4394200"/>
          <p14:tracePt t="141713" x="2851150" y="4394200"/>
          <p14:tracePt t="141729" x="2870200" y="4394200"/>
          <p14:tracePt t="141746" x="2895600" y="4400550"/>
          <p14:tracePt t="141763" x="2933700" y="4413250"/>
          <p14:tracePt t="141779" x="2965450" y="4432300"/>
          <p14:tracePt t="141798" x="3003550" y="4445000"/>
          <p14:tracePt t="141813" x="3016250" y="4457700"/>
          <p14:tracePt t="141830" x="3028950" y="4470400"/>
          <p14:tracePt t="141846" x="3041650" y="4483100"/>
          <p14:tracePt t="141863" x="3048000" y="4489450"/>
          <p14:tracePt t="141879" x="3060700" y="4495800"/>
          <p14:tracePt t="141896" x="3067050" y="4521200"/>
          <p14:tracePt t="141913" x="3079750" y="4552950"/>
          <p14:tracePt t="141929" x="3092450" y="4591050"/>
          <p14:tracePt t="141946" x="3098800" y="4641850"/>
          <p14:tracePt t="141963" x="3098800" y="4660900"/>
          <p14:tracePt t="141979" x="3098800" y="4673600"/>
          <p14:tracePt t="141996" x="3092450" y="4686300"/>
          <p14:tracePt t="142013" x="3086100" y="4692650"/>
          <p14:tracePt t="142029" x="3079750" y="4705350"/>
          <p14:tracePt t="142046" x="3067050" y="4718050"/>
          <p14:tracePt t="142063" x="3060700" y="4724400"/>
          <p14:tracePt t="142079" x="3048000" y="4737100"/>
          <p14:tracePt t="142096" x="3041650" y="4743450"/>
          <p14:tracePt t="142113" x="3022600" y="4756150"/>
          <p14:tracePt t="142129" x="2997200" y="4768850"/>
          <p14:tracePt t="142146" x="2971800" y="4781550"/>
          <p14:tracePt t="142162" x="2952750" y="4787900"/>
          <p14:tracePt t="142179" x="2933700" y="4787900"/>
          <p14:tracePt t="142196" x="2927350" y="4794250"/>
          <p14:tracePt t="142212" x="2914650" y="4794250"/>
          <p14:tracePt t="142229" x="2908300" y="4794250"/>
          <p14:tracePt t="142246" x="2901950" y="4794250"/>
          <p14:tracePt t="142262" x="2889250" y="4794250"/>
          <p14:tracePt t="142279" x="2870200" y="4794250"/>
          <p14:tracePt t="142296" x="2851150" y="4794250"/>
          <p14:tracePt t="142312" x="2825750" y="4794250"/>
          <p14:tracePt t="142329" x="2800350" y="4794250"/>
          <p14:tracePt t="142346" x="2781300" y="4794250"/>
          <p14:tracePt t="142362" x="2774950" y="4794250"/>
          <p14:tracePt t="142379" x="2762250" y="4794250"/>
          <p14:tracePt t="142396" x="2755900" y="4794250"/>
          <p14:tracePt t="142412" x="2749550" y="4794250"/>
          <p14:tracePt t="142445" x="2743200" y="4794250"/>
          <p14:tracePt t="142462" x="2736850" y="4794250"/>
          <p14:tracePt t="142479" x="2730500" y="4794250"/>
          <p14:tracePt t="142498" x="2724150" y="4787900"/>
          <p14:tracePt t="142512" x="2717800" y="4781550"/>
          <p14:tracePt t="142529" x="2711450" y="4781550"/>
          <p14:tracePt t="142545" x="2705100" y="4781550"/>
          <p14:tracePt t="143125" x="2705100" y="4787900"/>
          <p14:tracePt t="143138" x="2705100" y="4794250"/>
          <p14:tracePt t="143146" x="2698750" y="4800600"/>
          <p14:tracePt t="143162" x="2698750" y="4806950"/>
          <p14:tracePt t="143200" x="2698750" y="4813300"/>
          <p14:tracePt t="143208" x="2698750" y="4819650"/>
          <p14:tracePt t="143225" x="2698750" y="4826000"/>
          <p14:tracePt t="143232" x="2698750" y="4832350"/>
          <p14:tracePt t="143245" x="2698750" y="4838700"/>
          <p14:tracePt t="143262" x="2711450" y="4857750"/>
          <p14:tracePt t="143278" x="2717800" y="4876800"/>
          <p14:tracePt t="143295" x="2724150" y="4902200"/>
          <p14:tracePt t="143311" x="2730500" y="4927600"/>
          <p14:tracePt t="143328" x="2736850" y="4959350"/>
          <p14:tracePt t="143345" x="2736850" y="4984750"/>
          <p14:tracePt t="143361" x="2736850" y="5010150"/>
          <p14:tracePt t="143378" x="2736850" y="5048250"/>
          <p14:tracePt t="143395" x="2736850" y="5080000"/>
          <p14:tracePt t="143411" x="2736850" y="5124450"/>
          <p14:tracePt t="143428" x="2736850" y="5149850"/>
          <p14:tracePt t="143445" x="2736850" y="5162550"/>
          <p14:tracePt t="143461" x="2736850" y="5168900"/>
          <p14:tracePt t="143478" x="2736850" y="5181600"/>
          <p14:tracePt t="143495" x="2743200" y="5187950"/>
          <p14:tracePt t="143511" x="2743200" y="5194300"/>
          <p14:tracePt t="143600" x="2743200" y="5175250"/>
          <p14:tracePt t="143608" x="2755900" y="5137150"/>
          <p14:tracePt t="143616" x="2762250" y="5092700"/>
          <p14:tracePt t="143628" x="2768600" y="5067300"/>
          <p14:tracePt t="143644" x="2781300" y="5022850"/>
          <p14:tracePt t="143662" x="2794000" y="4959350"/>
          <p14:tracePt t="143678" x="2806700" y="4927600"/>
          <p14:tracePt t="143694" x="2813050" y="4908550"/>
          <p14:tracePt t="143773" x="2819400" y="4908550"/>
          <p14:tracePt t="143798" x="2825750" y="4908550"/>
          <p14:tracePt t="143811" x="2844800" y="4908550"/>
          <p14:tracePt t="143818" x="2876550" y="4908550"/>
          <p14:tracePt t="143828" x="2921000" y="4908550"/>
          <p14:tracePt t="143844" x="2984500" y="4914900"/>
          <p14:tracePt t="143861" x="3035300" y="4921250"/>
          <p14:tracePt t="143878" x="3073400" y="4921250"/>
          <p14:tracePt t="143894" x="3092450" y="4921250"/>
          <p14:tracePt t="144046" x="3092450" y="4927600"/>
          <p14:tracePt t="144064" x="3092450" y="4933950"/>
          <p14:tracePt t="144080" x="3086100" y="4940300"/>
          <p14:tracePt t="144086" x="3079750" y="4959350"/>
          <p14:tracePt t="144094" x="3079750" y="4972050"/>
          <p14:tracePt t="144111" x="3067050" y="5016500"/>
          <p14:tracePt t="144127" x="3054350" y="5067300"/>
          <p14:tracePt t="144144" x="3041650" y="5099050"/>
          <p14:tracePt t="144161" x="3028950" y="5130800"/>
          <p14:tracePt t="144177" x="3022600" y="5137150"/>
          <p14:tracePt t="144194" x="3022600" y="5143500"/>
          <p14:tracePt t="144252" x="3016250" y="5143500"/>
          <p14:tracePt t="144266" x="3003550" y="5143500"/>
          <p14:tracePt t="144272" x="2997200" y="5143500"/>
          <p14:tracePt t="144280" x="2990850" y="5137150"/>
          <p14:tracePt t="144294" x="2984500" y="5137150"/>
          <p14:tracePt t="144311" x="2971800" y="5137150"/>
          <p14:tracePt t="144327" x="2965450" y="5130800"/>
          <p14:tracePt t="144344" x="2959100" y="5124450"/>
          <p14:tracePt t="144361" x="2952750" y="5118100"/>
          <p14:tracePt t="144377" x="2952750" y="5105400"/>
          <p14:tracePt t="144394" x="2959100" y="5099050"/>
          <p14:tracePt t="144410" x="2990850" y="5092700"/>
          <p14:tracePt t="144427" x="3028950" y="5092700"/>
          <p14:tracePt t="144444" x="3048000" y="5092700"/>
          <p14:tracePt t="144461" x="3060700" y="5092700"/>
          <p14:tracePt t="144477" x="3067050" y="5092700"/>
          <p14:tracePt t="144494" x="3067050" y="5099050"/>
          <p14:tracePt t="144510" x="3073400" y="5105400"/>
          <p14:tracePt t="144527" x="3073400" y="5130800"/>
          <p14:tracePt t="144544" x="3067050" y="5143500"/>
          <p14:tracePt t="144560" x="3060700" y="5156200"/>
          <p14:tracePt t="144565" x="3041650" y="5162550"/>
          <p14:tracePt t="144576" x="3035300" y="5168900"/>
          <p14:tracePt t="144593" x="3016250" y="5181600"/>
          <p14:tracePt t="144610" x="3009900" y="5187950"/>
          <p14:tracePt t="144627" x="3003550" y="5194300"/>
          <p14:tracePt t="144644" x="2997200" y="5200650"/>
          <p14:tracePt t="144660" x="2990850" y="5200650"/>
          <p14:tracePt t="145002" x="2997200" y="5200650"/>
          <p14:tracePt t="145018" x="3016250" y="5200650"/>
          <p14:tracePt t="145025" x="3035300" y="5207000"/>
          <p14:tracePt t="145033" x="3048000" y="5226050"/>
          <p14:tracePt t="145043" x="3067050" y="5251450"/>
          <p14:tracePt t="145060" x="3086100" y="5308600"/>
          <p14:tracePt t="145064" x="3092450" y="5327650"/>
          <p14:tracePt t="145076" x="3092450" y="5334000"/>
          <p14:tracePt t="145411" x="3092450" y="5340350"/>
          <p14:tracePt t="145418" x="3105150" y="5353050"/>
          <p14:tracePt t="145426" x="3111500" y="5365750"/>
          <p14:tracePt t="145443" x="3111500" y="5416550"/>
          <p14:tracePt t="145460" x="3111500" y="5448300"/>
          <p14:tracePt t="145476" x="3124200" y="5499100"/>
          <p14:tracePt t="145494" x="3136900" y="5568950"/>
          <p14:tracePt t="145510" x="3136900" y="5626100"/>
          <p14:tracePt t="145526" x="3136900" y="5715000"/>
          <p14:tracePt t="145543" x="3130550" y="5778500"/>
          <p14:tracePt t="145559" x="3117850" y="5842000"/>
          <p14:tracePt t="145576" x="3098800" y="5873750"/>
          <p14:tracePt t="145593" x="3086100" y="5899150"/>
          <p14:tracePt t="145609" x="3079750" y="5905500"/>
          <p14:tracePt t="145626" x="3073400" y="5911850"/>
          <p14:tracePt t="145777" x="3073400" y="5905500"/>
          <p14:tracePt t="145784" x="3067050" y="5905500"/>
          <p14:tracePt t="145795" x="3060700" y="5892800"/>
          <p14:tracePt t="145809" x="3054350" y="5886450"/>
          <p14:tracePt t="145826" x="3048000" y="5880100"/>
          <p14:tracePt t="145842" x="3041650" y="5873750"/>
          <p14:tracePt t="145859" x="3028950" y="5867400"/>
          <p14:tracePt t="145876" x="3028950" y="5861050"/>
          <p14:tracePt t="145892" x="3028950" y="5854700"/>
          <p14:tracePt t="145909" x="3022600" y="5848350"/>
          <p14:tracePt t="145926" x="3016250" y="5842000"/>
          <p14:tracePt t="145942" x="3003550" y="5829300"/>
          <p14:tracePt t="145959" x="2997200" y="5822950"/>
          <p14:tracePt t="145976" x="2997200" y="5810250"/>
          <p14:tracePt t="145992" x="2990850" y="5803900"/>
          <p14:tracePt t="146009" x="2990850" y="5797550"/>
          <p14:tracePt t="146154" x="2984500" y="5797550"/>
          <p14:tracePt t="146176" x="2984500" y="5791200"/>
          <p14:tracePt t="146193" x="2978150" y="5778500"/>
          <p14:tracePt t="146208" x="2978150" y="5772150"/>
          <p14:tracePt t="146216" x="2978150" y="5765800"/>
          <p14:tracePt t="146225" x="2978150" y="5759450"/>
          <p14:tracePt t="146242" x="2978150" y="5753100"/>
          <p14:tracePt t="146796" x="2978150" y="5759450"/>
          <p14:tracePt t="146802" x="2984500" y="5759450"/>
          <p14:tracePt t="146810" x="2990850" y="5765800"/>
          <p14:tracePt t="146826" x="3003550" y="5765800"/>
          <p14:tracePt t="146842" x="3028950" y="5772150"/>
          <p14:tracePt t="146858" x="3067050" y="5772150"/>
          <p14:tracePt t="146875" x="3098800" y="5772150"/>
          <p14:tracePt t="146892" x="3124200" y="5772150"/>
          <p14:tracePt t="146908" x="3143250" y="5772150"/>
          <p14:tracePt t="146942" x="3149600" y="5772150"/>
          <p14:tracePt t="146958" x="3155950" y="5772150"/>
          <p14:tracePt t="147046" x="3162300" y="5772150"/>
          <p14:tracePt t="147064" x="3181350" y="5772150"/>
          <p14:tracePt t="147076" x="3194050" y="5772150"/>
          <p14:tracePt t="147084" x="3200400" y="5772150"/>
          <p14:tracePt t="147093" x="3213100" y="5772150"/>
          <p14:tracePt t="147108" x="3244850" y="5772150"/>
          <p14:tracePt t="147125" x="3282950" y="5772150"/>
          <p14:tracePt t="147141" x="3308350" y="5772150"/>
          <p14:tracePt t="147158" x="3327400" y="5772150"/>
          <p14:tracePt t="147175" x="3340100" y="5772150"/>
          <p14:tracePt t="147191" x="3365500" y="5772150"/>
          <p14:tracePt t="147208" x="3384550" y="5772150"/>
          <p14:tracePt t="147225" x="3397250" y="5772150"/>
          <p14:tracePt t="147242" x="3409950" y="5759450"/>
          <p14:tracePt t="147258" x="3422650" y="5759450"/>
          <p14:tracePt t="147275" x="3429000" y="5753100"/>
          <p14:tracePt t="147291" x="3435350" y="5746750"/>
          <p14:tracePt t="147308" x="3448050" y="5746750"/>
          <p14:tracePt t="147326" x="3454400" y="5740400"/>
          <p14:tracePt t="147341" x="3467100" y="5734050"/>
          <p14:tracePt t="147358" x="3486150" y="5727700"/>
          <p14:tracePt t="147375" x="3517900" y="5721350"/>
          <p14:tracePt t="147391" x="3556000" y="5715000"/>
          <p14:tracePt t="147408" x="3600450" y="5702300"/>
          <p14:tracePt t="147425" x="3663950" y="5689600"/>
          <p14:tracePt t="147441" x="3708400" y="5676900"/>
          <p14:tracePt t="147458" x="3752850" y="5664200"/>
          <p14:tracePt t="147474" x="3771900" y="5657850"/>
          <p14:tracePt t="147492" x="3790950" y="5651500"/>
          <p14:tracePt t="147508" x="3797300" y="5651500"/>
          <p14:tracePt t="147734" x="3803650" y="5651500"/>
          <p14:tracePt t="147922" x="3803650" y="5645150"/>
          <p14:tracePt t="148118" x="3803650" y="5638800"/>
          <p14:tracePt t="148126" x="3810000" y="5632450"/>
          <p14:tracePt t="148143" x="3816350" y="5626100"/>
          <p14:tracePt t="148152" x="3822700" y="5626100"/>
          <p14:tracePt t="148158" x="3822700" y="5619750"/>
          <p14:tracePt t="148174" x="3835400" y="5619750"/>
          <p14:tracePt t="148190" x="3835400" y="5613400"/>
          <p14:tracePt t="148224" x="3848100" y="5607050"/>
          <p14:tracePt t="148241" x="3854450" y="5607050"/>
          <p14:tracePt t="148257" x="3854450" y="5600700"/>
          <p14:tracePt t="148274" x="3860800" y="5600700"/>
          <p14:tracePt t="148290" x="3873500" y="5600700"/>
          <p14:tracePt t="148307" x="3879850" y="5600700"/>
          <p14:tracePt t="148368" x="3886200" y="5600700"/>
          <p14:tracePt t="148384" x="3892550" y="5600700"/>
          <p14:tracePt t="148394" x="3898900" y="5607050"/>
          <p14:tracePt t="148408" x="3905250" y="5613400"/>
          <p14:tracePt t="148419" x="3911600" y="5619750"/>
          <p14:tracePt t="148425" x="3917950" y="5626100"/>
          <p14:tracePt t="148442" x="3924300" y="5626100"/>
          <p14:tracePt t="148457" x="3930650" y="5638800"/>
          <p14:tracePt t="148474" x="3943350" y="5638800"/>
          <p14:tracePt t="148490" x="3949700" y="5638800"/>
          <p14:tracePt t="148507" x="3962400" y="5638800"/>
          <p14:tracePt t="148524" x="3975100" y="5638800"/>
          <p14:tracePt t="148540" x="3987800" y="5645150"/>
          <p14:tracePt t="148557" x="4006850" y="5651500"/>
          <p14:tracePt t="148574" x="4019550" y="5657850"/>
          <p14:tracePt t="148590" x="4038600" y="5657850"/>
          <p14:tracePt t="148607" x="4057650" y="5657850"/>
          <p14:tracePt t="148623" x="4076700" y="5664200"/>
          <p14:tracePt t="148640" x="4102100" y="5670550"/>
          <p14:tracePt t="148657" x="4140200" y="5670550"/>
          <p14:tracePt t="148673" x="4197350" y="5676900"/>
          <p14:tracePt t="148690" x="4229100" y="5683250"/>
          <p14:tracePt t="148707" x="4267200" y="5695950"/>
          <p14:tracePt t="148723" x="4305300" y="5708650"/>
          <p14:tracePt t="148740" x="4349750" y="5721350"/>
          <p14:tracePt t="148757" x="4381500" y="5727700"/>
          <p14:tracePt t="148773" x="4419600" y="5727700"/>
          <p14:tracePt t="148790" x="4438650" y="5727700"/>
          <p14:tracePt t="148807" x="4445000" y="5727700"/>
          <p14:tracePt t="148823" x="4457700" y="5727700"/>
          <p14:tracePt t="149075" x="4464050" y="5727700"/>
          <p14:tracePt t="149091" x="4470400" y="5727700"/>
          <p14:tracePt t="149098" x="4476750" y="5721350"/>
          <p14:tracePt t="149112" x="4483100" y="5715000"/>
          <p14:tracePt t="149130" x="4489450" y="5708650"/>
          <p14:tracePt t="149176" x="4489450" y="5702300"/>
          <p14:tracePt t="149216" x="4495800" y="5702300"/>
          <p14:tracePt t="149238" x="4502150" y="5702300"/>
          <p14:tracePt t="149310" x="4508500" y="5702300"/>
          <p14:tracePt t="149327" x="4514850" y="5702300"/>
          <p14:tracePt t="149332" x="4521200" y="5702300"/>
          <p14:tracePt t="149341" x="4527550" y="5702300"/>
          <p14:tracePt t="149356" x="4540250" y="5695950"/>
          <p14:tracePt t="149373" x="4546600" y="5695950"/>
          <p14:tracePt t="149389" x="4552950" y="5695950"/>
          <p14:tracePt t="149406" x="4559300" y="5695950"/>
          <p14:tracePt t="149423" x="4565650" y="5695950"/>
          <p14:tracePt t="149439" x="4572000" y="5695950"/>
          <p14:tracePt t="149473" x="4578350" y="5695950"/>
          <p14:tracePt t="149489" x="4591050" y="5695950"/>
          <p14:tracePt t="149506" x="4603750" y="5695950"/>
          <p14:tracePt t="149539" x="4616450" y="5695950"/>
          <p14:tracePt t="149573" x="4629150" y="5695950"/>
          <p14:tracePt t="149590" x="4648200" y="5695950"/>
          <p14:tracePt t="149606" x="4654550" y="5695950"/>
          <p14:tracePt t="149623" x="4673600" y="5695950"/>
          <p14:tracePt t="149639" x="4686300" y="5695950"/>
          <p14:tracePt t="149656" x="4692650" y="5695950"/>
          <p14:tracePt t="149673" x="4699000" y="5695950"/>
          <p14:tracePt t="149834" x="4705350" y="5695950"/>
          <p14:tracePt t="149858" x="4711700" y="5695950"/>
          <p14:tracePt t="149864" x="4718050" y="5695950"/>
          <p14:tracePt t="149880" x="4724400" y="5695950"/>
          <p14:tracePt t="149889" x="4737100" y="5695950"/>
          <p14:tracePt t="149907" x="4743450" y="5689600"/>
          <p14:tracePt t="149922" x="4756150" y="5689600"/>
          <p14:tracePt t="149939" x="4775200" y="5689600"/>
          <p14:tracePt t="149956" x="4781550" y="5683250"/>
          <p14:tracePt t="149972" x="4787900" y="5676900"/>
          <p14:tracePt t="149989" x="4806950" y="5670550"/>
          <p14:tracePt t="150006" x="4813300" y="5670550"/>
          <p14:tracePt t="150022" x="4819650" y="5670550"/>
          <p14:tracePt t="150039" x="4826000" y="5664200"/>
          <p14:tracePt t="150056" x="4838700" y="5657850"/>
          <p14:tracePt t="150072" x="4845050" y="5657850"/>
          <p14:tracePt t="150078" x="4851400" y="5657850"/>
          <p14:tracePt t="150172" x="4851400" y="5651500"/>
          <p14:tracePt t="153735" x="4838700" y="5651500"/>
          <p14:tracePt t="153742" x="4826000" y="5651500"/>
          <p14:tracePt t="153752" x="4806950" y="5651500"/>
          <p14:tracePt t="153769" x="4775200" y="5651500"/>
          <p14:tracePt t="153785" x="4743450" y="5651500"/>
          <p14:tracePt t="153802" x="4692650" y="5651500"/>
          <p14:tracePt t="153820" x="4635500" y="5651500"/>
          <p14:tracePt t="153835" x="4610100" y="5651500"/>
          <p14:tracePt t="153852" x="4559300" y="5651500"/>
          <p14:tracePt t="153869" x="4514850" y="5651500"/>
          <p14:tracePt t="153887" x="4457700" y="5651500"/>
          <p14:tracePt t="153902" x="4406900" y="5651500"/>
          <p14:tracePt t="153919" x="4356100" y="5651500"/>
          <p14:tracePt t="153935" x="4298950" y="5651500"/>
          <p14:tracePt t="153952" x="4210050" y="5651500"/>
          <p14:tracePt t="153969" x="4133850" y="5651500"/>
          <p14:tracePt t="153985" x="4076700" y="5651500"/>
          <p14:tracePt t="154002" x="4032250" y="5657850"/>
          <p14:tracePt t="154019" x="3994150" y="5670550"/>
          <p14:tracePt t="154035" x="3968750" y="5670550"/>
          <p14:tracePt t="154052" x="3956050" y="5676900"/>
          <p14:tracePt t="154069" x="3949700" y="5683250"/>
          <p14:tracePt t="154071" x="3943350" y="5683250"/>
          <p14:tracePt t="154086" x="3937000" y="5689600"/>
          <p14:tracePt t="154102" x="3930650" y="5689600"/>
          <p14:tracePt t="154119" x="3924300" y="5689600"/>
          <p14:tracePt t="154135" x="3911600" y="5695950"/>
          <p14:tracePt t="154152" x="3905250" y="5702300"/>
          <p14:tracePt t="154169" x="3892550" y="5708650"/>
          <p14:tracePt t="154185" x="3886200" y="5721350"/>
          <p14:tracePt t="154202" x="3873500" y="5721350"/>
          <p14:tracePt t="154218" x="3867150" y="5721350"/>
          <p14:tracePt t="154235" x="3860800" y="5727700"/>
          <p14:tracePt t="154252" x="3854450" y="5727700"/>
          <p14:tracePt t="154285" x="3848100" y="5727700"/>
          <p14:tracePt t="154303" x="3835400" y="5727700"/>
          <p14:tracePt t="154318" x="3829050" y="5715000"/>
          <p14:tracePt t="154335" x="3810000" y="5695950"/>
          <p14:tracePt t="154352" x="3797300" y="5689600"/>
          <p14:tracePt t="154368" x="3790950" y="5676900"/>
          <p14:tracePt t="154386" x="3778250" y="5664200"/>
          <p14:tracePt t="154402" x="3771900" y="5638800"/>
          <p14:tracePt t="154418" x="3759200" y="5600700"/>
          <p14:tracePt t="154435" x="3759200" y="5568950"/>
          <p14:tracePt t="154452" x="3759200" y="5530850"/>
          <p14:tracePt t="154470" x="3759200" y="5480050"/>
          <p14:tracePt t="154485" x="3759200" y="5454650"/>
          <p14:tracePt t="154502" x="3759200" y="5435600"/>
          <p14:tracePt t="154518" x="3759200" y="5422900"/>
          <p14:tracePt t="154535" x="3765550" y="5416550"/>
          <p14:tracePt t="154552" x="3771900" y="5403850"/>
          <p14:tracePt t="154568" x="3778250" y="5391150"/>
          <p14:tracePt t="154571" x="3778250" y="5384800"/>
          <p14:tracePt t="154585" x="3784600" y="5384800"/>
          <p14:tracePt t="154602" x="3797300" y="5365750"/>
          <p14:tracePt t="154618" x="3816350" y="5353050"/>
          <p14:tracePt t="154635" x="3848100" y="5340350"/>
          <p14:tracePt t="154651" x="3873500" y="5334000"/>
          <p14:tracePt t="154668" x="3911600" y="5321300"/>
          <p14:tracePt t="154685" x="3943350" y="5314950"/>
          <p14:tracePt t="154701" x="3981450" y="5314950"/>
          <p14:tracePt t="154718" x="4000500" y="5314950"/>
          <p14:tracePt t="154735" x="4006850" y="5314950"/>
          <p14:tracePt t="154752" x="4038600" y="5321300"/>
          <p14:tracePt t="154768" x="4064000" y="5334000"/>
          <p14:tracePt t="154785" x="4083050" y="5346700"/>
          <p14:tracePt t="154801" x="4114800" y="5359400"/>
          <p14:tracePt t="154818" x="4127500" y="5365750"/>
          <p14:tracePt t="154835" x="4140200" y="5378450"/>
          <p14:tracePt t="154851" x="4152900" y="5391150"/>
          <p14:tracePt t="154871" x="4165600" y="5403850"/>
          <p14:tracePt t="154885" x="4171950" y="5410200"/>
          <p14:tracePt t="154901" x="4178300" y="5422900"/>
          <p14:tracePt t="154918" x="4184650" y="5429250"/>
          <p14:tracePt t="154935" x="4191000" y="5441950"/>
          <p14:tracePt t="154951" x="4191000" y="5448300"/>
          <p14:tracePt t="154968" x="4197350" y="5461000"/>
          <p14:tracePt t="154985" x="4197350" y="5486400"/>
          <p14:tracePt t="155002" x="4191000" y="5518150"/>
          <p14:tracePt t="155018" x="4178300" y="5543550"/>
          <p14:tracePt t="155035" x="4171950" y="5562600"/>
          <p14:tracePt t="155051" x="4159250" y="5594350"/>
          <p14:tracePt t="155068" x="4146550" y="5613400"/>
          <p14:tracePt t="155084" x="4133850" y="5632450"/>
          <p14:tracePt t="155101" x="4114800" y="5657850"/>
          <p14:tracePt t="155118" x="4095750" y="5676900"/>
          <p14:tracePt t="155134" x="4083050" y="5695950"/>
          <p14:tracePt t="155151" x="4064000" y="5715000"/>
          <p14:tracePt t="155168" x="4051300" y="5721350"/>
          <p14:tracePt t="155184" x="4038600" y="5734050"/>
          <p14:tracePt t="155201" x="4025900" y="5740400"/>
          <p14:tracePt t="155217" x="4019550" y="5753100"/>
          <p14:tracePt t="155234" x="4000500" y="5759450"/>
          <p14:tracePt t="155251" x="3987800" y="5759450"/>
          <p14:tracePt t="155267" x="3949700" y="5765800"/>
          <p14:tracePt t="155284" x="3930650" y="5765800"/>
          <p14:tracePt t="155300" x="3905250" y="5765800"/>
          <p14:tracePt t="155317" x="3873500" y="5759450"/>
          <p14:tracePt t="155334" x="3854450" y="5753100"/>
          <p14:tracePt t="155351" x="3835400" y="5740400"/>
          <p14:tracePt t="155367" x="3822700" y="5734050"/>
          <p14:tracePt t="155384" x="3816350" y="5721350"/>
          <p14:tracePt t="155401" x="3803650" y="5715000"/>
          <p14:tracePt t="155417" x="3790950" y="5702300"/>
          <p14:tracePt t="155434" x="3784600" y="5689600"/>
          <p14:tracePt t="155451" x="3771900" y="5683250"/>
          <p14:tracePt t="155467" x="3765550" y="5670550"/>
          <p14:tracePt t="155484" x="3752850" y="5645150"/>
          <p14:tracePt t="155501" x="3746500" y="5619750"/>
          <p14:tracePt t="155517" x="3746500" y="5594350"/>
          <p14:tracePt t="155534" x="3746500" y="5549900"/>
          <p14:tracePt t="155551" x="3746500" y="5511800"/>
          <p14:tracePt t="155567" x="3759200" y="5486400"/>
          <p14:tracePt t="155584" x="3765550" y="5473700"/>
          <p14:tracePt t="155601" x="3771900" y="5448300"/>
          <p14:tracePt t="155617" x="3784600" y="5435600"/>
          <p14:tracePt t="155634" x="3797300" y="5416550"/>
          <p14:tracePt t="155651" x="3803650" y="5403850"/>
          <p14:tracePt t="155667" x="3822700" y="5384800"/>
          <p14:tracePt t="155684" x="3829050" y="5378450"/>
          <p14:tracePt t="155700" x="3841750" y="5365750"/>
          <p14:tracePt t="155717" x="3848100" y="5359400"/>
          <p14:tracePt t="155734" x="3867150" y="5353050"/>
          <p14:tracePt t="155751" x="3886200" y="5340350"/>
          <p14:tracePt t="155767" x="3905250" y="5340350"/>
          <p14:tracePt t="155784" x="3917950" y="5340350"/>
          <p14:tracePt t="155801" x="3943350" y="5340350"/>
          <p14:tracePt t="155817" x="3981450" y="5346700"/>
          <p14:tracePt t="155834" x="4006850" y="5359400"/>
          <p14:tracePt t="155850" x="4038600" y="5378450"/>
          <p14:tracePt t="155867" x="4051300" y="5384800"/>
          <p14:tracePt t="155884" x="4064000" y="5397500"/>
          <p14:tracePt t="155901" x="4076700" y="5403850"/>
          <p14:tracePt t="155917" x="4102100" y="5416550"/>
          <p14:tracePt t="155934" x="4108450" y="5429250"/>
          <p14:tracePt t="155950" x="4121150" y="5435600"/>
          <p14:tracePt t="155967" x="4127500" y="5448300"/>
          <p14:tracePt t="155984" x="4140200" y="5461000"/>
          <p14:tracePt t="156001" x="4146550" y="5473700"/>
          <p14:tracePt t="156017" x="4159250" y="5492750"/>
          <p14:tracePt t="156034" x="4159250" y="5518150"/>
          <p14:tracePt t="156050" x="4165600" y="5543550"/>
          <p14:tracePt t="156067" x="4171950" y="5581650"/>
          <p14:tracePt t="156084" x="4171950" y="5600700"/>
          <p14:tracePt t="156100" x="4171950" y="5619750"/>
          <p14:tracePt t="156117" x="4165600" y="5632450"/>
          <p14:tracePt t="156134" x="4152900" y="5645150"/>
          <p14:tracePt t="156150" x="4146550" y="5657850"/>
          <p14:tracePt t="156167" x="4127500" y="5664200"/>
          <p14:tracePt t="156184" x="4089400" y="5683250"/>
          <p14:tracePt t="156200" x="4051300" y="5689600"/>
          <p14:tracePt t="156217" x="4019550" y="5695950"/>
          <p14:tracePt t="156233" x="3981450" y="5695950"/>
          <p14:tracePt t="156250" x="3975100" y="5695950"/>
          <p14:tracePt t="156267" x="3968750" y="5695950"/>
          <p14:tracePt t="156334" x="3994150" y="5676900"/>
          <p14:tracePt t="156342" x="4038600" y="5670550"/>
          <p14:tracePt t="156350" x="4108450" y="5651500"/>
          <p14:tracePt t="156367" x="4298950" y="5638800"/>
          <p14:tracePt t="156383" x="4546600" y="5619750"/>
          <p14:tracePt t="156400" x="4972050" y="5581650"/>
          <p14:tracePt t="156417" x="5461000" y="5543550"/>
          <p14:tracePt t="156433" x="5880100" y="5505450"/>
          <p14:tracePt t="156451" x="6273800" y="5480050"/>
          <p14:tracePt t="156467" x="6464300" y="5467350"/>
          <p14:tracePt t="156483" x="6578600" y="5461000"/>
          <p14:tracePt t="156500" x="6623050" y="5454650"/>
          <p14:tracePt t="156517" x="6648450" y="5454650"/>
          <p14:tracePt t="156533" x="6667500" y="5448300"/>
          <p14:tracePt t="156550" x="6692900" y="5441950"/>
          <p14:tracePt t="156566" x="6705600" y="5441950"/>
          <p14:tracePt t="156570" x="6711950" y="5441950"/>
          <p14:tracePt t="156585" x="6718300" y="5441950"/>
          <p14:tracePt t="156600" x="6724650" y="5441950"/>
          <p14:tracePt t="156617" x="6743700" y="5441950"/>
          <p14:tracePt t="156633" x="6775450" y="5441950"/>
          <p14:tracePt t="156650" x="6826250" y="5441950"/>
          <p14:tracePt t="156666" x="6870700" y="5441950"/>
          <p14:tracePt t="156683" x="6902450" y="5441950"/>
          <p14:tracePt t="156700" x="6915150" y="5441950"/>
          <p14:tracePt t="156716" x="6921500" y="5441950"/>
          <p14:tracePt t="156818" x="6927850" y="5441950"/>
          <p14:tracePt t="156898" x="6934200" y="5441950"/>
          <p14:tracePt t="156921" x="6940550" y="5435600"/>
          <p14:tracePt t="156928" x="6946900" y="5429250"/>
          <p14:tracePt t="156936" x="6953250" y="5422900"/>
          <p14:tracePt t="156950" x="6959600" y="5403850"/>
          <p14:tracePt t="156966" x="6965950" y="5391150"/>
          <p14:tracePt t="156983" x="6978650" y="5365750"/>
          <p14:tracePt t="157000" x="7004050" y="5346700"/>
          <p14:tracePt t="157016" x="7023100" y="5340350"/>
          <p14:tracePt t="157033" x="7061200" y="5327650"/>
          <p14:tracePt t="157049" x="7105650" y="5321300"/>
          <p14:tracePt t="157066" x="7169150" y="5321300"/>
          <p14:tracePt t="157083" x="7219950" y="5327650"/>
          <p14:tracePt t="157100" x="7270750" y="5340350"/>
          <p14:tracePt t="157116" x="7289800" y="5353050"/>
          <p14:tracePt t="157133" x="7296150" y="5359400"/>
          <p14:tracePt t="157149" x="7308850" y="5378450"/>
          <p14:tracePt t="157166" x="7308850" y="5391150"/>
          <p14:tracePt t="157183" x="7308850" y="5403850"/>
          <p14:tracePt t="157200" x="7302500" y="5416550"/>
          <p14:tracePt t="157216" x="7296150" y="5429250"/>
          <p14:tracePt t="157233" x="7283450" y="5441950"/>
          <p14:tracePt t="157249" x="7251700" y="5467350"/>
          <p14:tracePt t="157266" x="7226300" y="5473700"/>
          <p14:tracePt t="157283" x="7219950" y="5473700"/>
          <p14:tracePt t="157299" x="7213600" y="5473700"/>
          <p14:tracePt t="157316" x="7207250" y="5473700"/>
          <p14:tracePt t="157352" x="7200900" y="5480050"/>
          <p14:tracePt t="157366" x="7194550" y="5480050"/>
          <p14:tracePt t="157383" x="7156450" y="5492750"/>
          <p14:tracePt t="157399" x="7131050" y="5505450"/>
          <p14:tracePt t="157416" x="7092950" y="5518150"/>
          <p14:tracePt t="157432" x="7061200" y="5530850"/>
          <p14:tracePt t="157450" x="7016750" y="5543550"/>
          <p14:tracePt t="157466" x="6985000" y="5556250"/>
          <p14:tracePt t="157482" x="6959600" y="5562600"/>
          <p14:tracePt t="157540" x="6959600" y="5568950"/>
          <p14:tracePt t="157565" x="6978650" y="5568950"/>
          <p14:tracePt t="157570" x="6997700" y="5568950"/>
          <p14:tracePt t="157582" x="7035800" y="5575300"/>
          <p14:tracePt t="157599" x="7124700" y="5581650"/>
          <p14:tracePt t="157616" x="7213600" y="5581650"/>
          <p14:tracePt t="157632" x="7251700" y="5581650"/>
          <p14:tracePt t="157649" x="7258050" y="5581650"/>
          <p14:tracePt t="157696" x="7258050" y="5588000"/>
          <p14:tracePt t="157704" x="7258050" y="5594350"/>
          <p14:tracePt t="157715" x="7239000" y="5600700"/>
          <p14:tracePt t="157732" x="7200900" y="5626100"/>
          <p14:tracePt t="157749" x="7169150" y="5664200"/>
          <p14:tracePt t="157765" x="7112000" y="5715000"/>
          <p14:tracePt t="157782" x="7086600" y="5753100"/>
          <p14:tracePt t="157799" x="7073900" y="5791200"/>
          <p14:tracePt t="157815" x="7067550" y="5816600"/>
          <p14:tracePt t="157833" x="7067550" y="5822950"/>
          <p14:tracePt t="157916" x="7067550" y="5810250"/>
          <p14:tracePt t="157922" x="7073900" y="5797550"/>
          <p14:tracePt t="157933" x="7080250" y="5784850"/>
          <p14:tracePt t="157949" x="7099300" y="5740400"/>
          <p14:tracePt t="157965" x="7124700" y="5689600"/>
          <p14:tracePt t="157982" x="7143750" y="5645150"/>
          <p14:tracePt t="157999" x="7156450" y="5607050"/>
          <p14:tracePt t="158015" x="7169150" y="5575300"/>
          <p14:tracePt t="158032" x="7175500" y="5575300"/>
          <p14:tracePt t="158049" x="7181850" y="5568950"/>
          <p14:tracePt t="158082" x="7188200" y="5568950"/>
          <p14:tracePt t="158098" x="7194550" y="5568950"/>
          <p14:tracePt t="158115" x="7207250" y="5581650"/>
          <p14:tracePt t="158132" x="7213600" y="5588000"/>
          <p14:tracePt t="158190" x="7207250" y="5594350"/>
          <p14:tracePt t="158196" x="7188200" y="5600700"/>
          <p14:tracePt t="158204" x="7175500" y="5607050"/>
          <p14:tracePt t="158215" x="7150100" y="5613400"/>
          <p14:tracePt t="158232" x="7067550" y="5626100"/>
          <p14:tracePt t="158248" x="6953250" y="5645150"/>
          <p14:tracePt t="158265" x="6819900" y="5651500"/>
          <p14:tracePt t="158282" x="6692900" y="5664200"/>
          <p14:tracePt t="158298" x="6553200" y="5683250"/>
          <p14:tracePt t="158315" x="6470650" y="5695950"/>
          <p14:tracePt t="158332" x="6413500" y="5708650"/>
          <p14:tracePt t="158348" x="6362700" y="5715000"/>
          <p14:tracePt t="158365" x="6330950" y="5727700"/>
          <p14:tracePt t="158382" x="6305550" y="5734050"/>
          <p14:tracePt t="158398" x="6299200" y="5740400"/>
          <p14:tracePt t="158416" x="6286500" y="5740400"/>
          <p14:tracePt t="158432" x="6273800" y="5746750"/>
          <p14:tracePt t="158449" x="6267450" y="5753100"/>
          <p14:tracePt t="158465" x="6261100" y="5765800"/>
          <p14:tracePt t="158481" x="6261100" y="5772150"/>
          <p14:tracePt t="158498" x="6254750" y="5772150"/>
          <p14:tracePt t="159497" x="6261100" y="5772150"/>
          <p14:tracePt t="159514" x="6267450" y="5772150"/>
          <p14:tracePt t="160305" x="6267450" y="5778500"/>
          <p14:tracePt t="160312" x="6267450" y="5784850"/>
          <p14:tracePt t="160320" x="6267450" y="5791200"/>
          <p14:tracePt t="160330" x="6267450" y="5810250"/>
          <p14:tracePt t="160347" x="6280150" y="5842000"/>
          <p14:tracePt t="160363" x="6292850" y="5886450"/>
          <p14:tracePt t="160380" x="6311900" y="5918200"/>
          <p14:tracePt t="160396" x="6337300" y="5956300"/>
          <p14:tracePt t="160413" x="6369050" y="6000750"/>
          <p14:tracePt t="160430" x="6381750" y="6013450"/>
          <p14:tracePt t="160446" x="6388100" y="6013450"/>
          <p14:tracePt t="160464" x="6388100" y="6019800"/>
          <p14:tracePt t="160480" x="6394450" y="6019800"/>
          <p14:tracePt t="160496" x="6400800" y="6026150"/>
          <p14:tracePt t="160513" x="6407150" y="6051550"/>
          <p14:tracePt t="160530" x="6419850" y="6083300"/>
          <p14:tracePt t="160546" x="6432550" y="6121400"/>
          <p14:tracePt t="160563" x="6438900" y="6134100"/>
          <p14:tracePt t="160625" x="6445250" y="6134100"/>
          <p14:tracePt t="160632" x="6445250" y="6127750"/>
          <p14:tracePt t="160646" x="6445250" y="6121400"/>
          <p14:tracePt t="162309" x="6464300" y="6115050"/>
          <p14:tracePt t="162316" x="6477000" y="6108700"/>
          <p14:tracePt t="162328" x="6496050" y="6102350"/>
          <p14:tracePt t="162345" x="6502400" y="6096000"/>
          <p14:tracePt t="162505" x="6496050" y="6089650"/>
          <p14:tracePt t="162513" x="6457950" y="6057900"/>
          <p14:tracePt t="162520" x="6413500" y="6026150"/>
          <p14:tracePt t="162530" x="6362700" y="5994400"/>
          <p14:tracePt t="162545" x="6280150" y="5943600"/>
          <p14:tracePt t="162561" x="6242050" y="5905500"/>
          <p14:tracePt t="162578" x="6223000" y="5886450"/>
          <p14:tracePt t="162595" x="6203950" y="5873750"/>
          <p14:tracePt t="162611" x="6197600" y="5861050"/>
          <p14:tracePt t="162628" x="6191250" y="5854700"/>
          <p14:tracePt t="162645" x="6184900" y="5848350"/>
          <p14:tracePt t="162661" x="6184900" y="5842000"/>
          <p14:tracePt t="162770" x="6178550" y="5842000"/>
          <p14:tracePt t="162780" x="6172200" y="5842000"/>
          <p14:tracePt t="162786" x="6165850" y="5842000"/>
          <p14:tracePt t="162811" x="6159500" y="5842000"/>
          <p14:tracePt t="162832" x="6153150" y="5848350"/>
          <p14:tracePt t="162840" x="6153150" y="5854700"/>
          <p14:tracePt t="162848" x="6146800" y="5854700"/>
          <p14:tracePt t="162861" x="6140450" y="5854700"/>
          <p14:tracePt t="162878" x="6134100" y="5854700"/>
          <p14:tracePt t="162913" x="6127750" y="5854700"/>
          <p14:tracePt t="162921" x="6121400" y="5854700"/>
          <p14:tracePt t="162936" x="6115050" y="5848350"/>
          <p14:tracePt t="162944" x="6102350" y="5842000"/>
          <p14:tracePt t="162961" x="6089650" y="5835650"/>
          <p14:tracePt t="162978" x="6083300" y="5822950"/>
          <p14:tracePt t="162994" x="6070600" y="5816600"/>
          <p14:tracePt t="163011" x="6064250" y="5810250"/>
          <p14:tracePt t="163028" x="6032500" y="5772150"/>
          <p14:tracePt t="163044" x="6000750" y="5759450"/>
          <p14:tracePt t="163061" x="5988050" y="5746750"/>
          <p14:tracePt t="163077" x="5975350" y="5740400"/>
          <p14:tracePt t="163094" x="5969000" y="5734050"/>
          <p14:tracePt t="163111" x="5962650" y="5727700"/>
          <p14:tracePt t="163144" x="5956300" y="5721350"/>
          <p14:tracePt t="163161" x="5949950" y="5715000"/>
          <p14:tracePt t="163178" x="5937250" y="5695950"/>
          <p14:tracePt t="163194" x="5924550" y="5676900"/>
          <p14:tracePt t="163211" x="5918200" y="5657850"/>
          <p14:tracePt t="163227" x="5911850" y="5638800"/>
          <p14:tracePt t="163244" x="5899150" y="5619750"/>
          <p14:tracePt t="163261" x="5899150" y="5600700"/>
          <p14:tracePt t="163277" x="5899150" y="5588000"/>
          <p14:tracePt t="163294" x="5905500" y="5549900"/>
          <p14:tracePt t="163311" x="5924550" y="5518150"/>
          <p14:tracePt t="163327" x="5937250" y="5480050"/>
          <p14:tracePt t="163344" x="5949950" y="5429250"/>
          <p14:tracePt t="163361" x="5981700" y="5365750"/>
          <p14:tracePt t="163377" x="6013450" y="5321300"/>
          <p14:tracePt t="163394" x="6038850" y="5289550"/>
          <p14:tracePt t="163411" x="6070600" y="5270500"/>
          <p14:tracePt t="163428" x="6121400" y="5238750"/>
          <p14:tracePt t="163444" x="6159500" y="5219700"/>
          <p14:tracePt t="163461" x="6210300" y="5194300"/>
          <p14:tracePt t="163477" x="6261100" y="5175250"/>
          <p14:tracePt t="163494" x="6311900" y="5156200"/>
          <p14:tracePt t="163511" x="6375400" y="5143500"/>
          <p14:tracePt t="163527" x="6457950" y="5130800"/>
          <p14:tracePt t="163544" x="6546850" y="5118100"/>
          <p14:tracePt t="163561" x="6667500" y="5099050"/>
          <p14:tracePt t="163566" x="6731000" y="5092700"/>
          <p14:tracePt t="163577" x="6877050" y="5092700"/>
          <p14:tracePt t="163594" x="7029450" y="5092700"/>
          <p14:tracePt t="163610" x="7175500" y="5092700"/>
          <p14:tracePt t="163627" x="7289800" y="5092700"/>
          <p14:tracePt t="163644" x="7404100" y="5099050"/>
          <p14:tracePt t="163660" x="7480300" y="5105400"/>
          <p14:tracePt t="163678" x="7581900" y="5130800"/>
          <p14:tracePt t="163694" x="7626350" y="5137150"/>
          <p14:tracePt t="163710" x="7658100" y="5149850"/>
          <p14:tracePt t="163727" x="7696200" y="5162550"/>
          <p14:tracePt t="163744" x="7721600" y="5175250"/>
          <p14:tracePt t="163761" x="7747000" y="5187950"/>
          <p14:tracePt t="163777" x="7772400" y="5194300"/>
          <p14:tracePt t="163794" x="7797800" y="5207000"/>
          <p14:tracePt t="163810" x="7823200" y="5219700"/>
          <p14:tracePt t="163827" x="7829550" y="5226050"/>
          <p14:tracePt t="163844" x="7842250" y="5238750"/>
          <p14:tracePt t="163860" x="7848600" y="5251450"/>
          <p14:tracePt t="163877" x="7854950" y="5257800"/>
          <p14:tracePt t="163893" x="7854950" y="5276850"/>
          <p14:tracePt t="163910" x="7867650" y="5314950"/>
          <p14:tracePt t="163927" x="7874000" y="5353050"/>
          <p14:tracePt t="163944" x="7874000" y="5429250"/>
          <p14:tracePt t="163960" x="7861300" y="5473700"/>
          <p14:tracePt t="163977" x="7848600" y="5537200"/>
          <p14:tracePt t="163993" x="7835900" y="5581650"/>
          <p14:tracePt t="164010" x="7823200" y="5645150"/>
          <p14:tracePt t="164027" x="7810500" y="5715000"/>
          <p14:tracePt t="164044" x="7791450" y="5791200"/>
          <p14:tracePt t="164060" x="7778750" y="5861050"/>
          <p14:tracePt t="164067" x="7759700" y="5899150"/>
          <p14:tracePt t="164076" x="7753350" y="5924550"/>
          <p14:tracePt t="164093" x="7727950" y="5975350"/>
          <p14:tracePt t="164110" x="7702550" y="6007100"/>
          <p14:tracePt t="164127" x="7677150" y="6045200"/>
          <p14:tracePt t="164143" x="7639050" y="6083300"/>
          <p14:tracePt t="164161" x="7607300" y="6115050"/>
          <p14:tracePt t="164176" x="7562850" y="6146800"/>
          <p14:tracePt t="164193" x="7524750" y="6178550"/>
          <p14:tracePt t="164210" x="7480300" y="6223000"/>
          <p14:tracePt t="164226" x="7416800" y="6254750"/>
          <p14:tracePt t="164243" x="7366000" y="6273800"/>
          <p14:tracePt t="164260" x="7296150" y="6292850"/>
          <p14:tracePt t="164276" x="7239000" y="6305550"/>
          <p14:tracePt t="164293" x="7162800" y="6311900"/>
          <p14:tracePt t="164310" x="7092950" y="6318250"/>
          <p14:tracePt t="164326" x="7035800" y="6330950"/>
          <p14:tracePt t="164344" x="6934200" y="6337300"/>
          <p14:tracePt t="164360" x="6870700" y="6337300"/>
          <p14:tracePt t="164377" x="6813550" y="6337300"/>
          <p14:tracePt t="164393" x="6762750" y="6324600"/>
          <p14:tracePt t="164410" x="6692900" y="6311900"/>
          <p14:tracePt t="164426" x="6616700" y="6292850"/>
          <p14:tracePt t="164443" x="6565900" y="6292850"/>
          <p14:tracePt t="164460" x="6521450" y="6286500"/>
          <p14:tracePt t="164476" x="6477000" y="6273800"/>
          <p14:tracePt t="164493" x="6413500" y="6254750"/>
          <p14:tracePt t="164510" x="6362700" y="6235700"/>
          <p14:tracePt t="164526" x="6318250" y="6216650"/>
          <p14:tracePt t="164543" x="6280150" y="6203950"/>
          <p14:tracePt t="164560" x="6254750" y="6191250"/>
          <p14:tracePt t="164565" x="6242050" y="6184900"/>
          <p14:tracePt t="164576" x="6235700" y="6184900"/>
          <p14:tracePt t="164593" x="6223000" y="6178550"/>
          <p14:tracePt t="164610" x="6197600" y="6165850"/>
          <p14:tracePt t="164626" x="6172200" y="6153150"/>
          <p14:tracePt t="164643" x="6159500" y="6146800"/>
          <p14:tracePt t="164659" x="6146800" y="6134100"/>
          <p14:tracePt t="164676" x="6140450" y="6127750"/>
          <p14:tracePt t="164693" x="6127750" y="6102350"/>
          <p14:tracePt t="164709" x="6108700" y="6083300"/>
          <p14:tracePt t="164726" x="6083300" y="6051550"/>
          <p14:tracePt t="164743" x="6070600" y="6026150"/>
          <p14:tracePt t="164761" x="6032500" y="5981700"/>
          <p14:tracePt t="164776" x="6000750" y="5962650"/>
          <p14:tracePt t="164793" x="5988050" y="5943600"/>
          <p14:tracePt t="164809" x="5981700" y="5937250"/>
          <p14:tracePt t="164826" x="5962650" y="5924550"/>
          <p14:tracePt t="164843" x="5956300" y="5911850"/>
          <p14:tracePt t="164860" x="5943600" y="5899150"/>
          <p14:tracePt t="164876" x="5930900" y="5892800"/>
          <p14:tracePt t="164893" x="5924550" y="5880100"/>
          <p14:tracePt t="164909" x="5918200" y="5873750"/>
          <p14:tracePt t="164926" x="5911850" y="5861050"/>
          <p14:tracePt t="164943" x="5899150" y="5848350"/>
          <p14:tracePt t="164959" x="5899150" y="5835650"/>
          <p14:tracePt t="164976" x="5899150" y="5822950"/>
          <p14:tracePt t="164993" x="5892800" y="5803900"/>
          <p14:tracePt t="165009" x="5892800" y="5759450"/>
          <p14:tracePt t="165026" x="5892800" y="5727700"/>
          <p14:tracePt t="165043" x="5886450" y="5695950"/>
          <p14:tracePt t="165059" x="5886450" y="5664200"/>
          <p14:tracePt t="165076" x="5886450" y="5651500"/>
          <p14:tracePt t="165092" x="5886450" y="5638800"/>
          <p14:tracePt t="165109" x="5892800" y="5607050"/>
          <p14:tracePt t="165126" x="5899150" y="5575300"/>
          <p14:tracePt t="165142" x="5905500" y="5524500"/>
          <p14:tracePt t="165159" x="5918200" y="5492750"/>
          <p14:tracePt t="165176" x="5930900" y="5448300"/>
          <p14:tracePt t="165192" x="5943600" y="5410200"/>
          <p14:tracePt t="165209" x="5956300" y="5378450"/>
          <p14:tracePt t="165226" x="5962650" y="5359400"/>
          <p14:tracePt t="165242" x="5981700" y="5321300"/>
          <p14:tracePt t="165260" x="6019800" y="5283200"/>
          <p14:tracePt t="165276" x="6038850" y="5251450"/>
          <p14:tracePt t="165292" x="6064250" y="5219700"/>
          <p14:tracePt t="165309" x="6083300" y="5200650"/>
          <p14:tracePt t="165326" x="6121400" y="5175250"/>
          <p14:tracePt t="165342" x="6159500" y="5156200"/>
          <p14:tracePt t="165359" x="6191250" y="5137150"/>
          <p14:tracePt t="165375" x="6229350" y="5118100"/>
          <p14:tracePt t="165392" x="6261100" y="5099050"/>
          <p14:tracePt t="165409" x="6318250" y="5080000"/>
          <p14:tracePt t="165425" x="6343650" y="5073650"/>
          <p14:tracePt t="165442" x="6369050" y="5067300"/>
          <p14:tracePt t="165459" x="6407150" y="5060950"/>
          <p14:tracePt t="165476" x="6451600" y="5048250"/>
          <p14:tracePt t="165492" x="6502400" y="5041900"/>
          <p14:tracePt t="165509" x="6553200" y="5035550"/>
          <p14:tracePt t="165526" x="6623050" y="5022850"/>
          <p14:tracePt t="165542" x="6667500" y="5022850"/>
          <p14:tracePt t="165559" x="6737350" y="5022850"/>
          <p14:tracePt t="165576" x="6819900" y="5022850"/>
          <p14:tracePt t="165592" x="6908800" y="5022850"/>
          <p14:tracePt t="165609" x="6985000" y="5035550"/>
          <p14:tracePt t="165625" x="7048500" y="5048250"/>
          <p14:tracePt t="165642" x="7086600" y="5060950"/>
          <p14:tracePt t="165659" x="7124700" y="5067300"/>
          <p14:tracePt t="165676" x="7169150" y="5067300"/>
          <p14:tracePt t="165692" x="7188200" y="5073650"/>
          <p14:tracePt t="165709" x="7213600" y="5073650"/>
          <p14:tracePt t="165725" x="7251700" y="5086350"/>
          <p14:tracePt t="165742" x="7283450" y="5092700"/>
          <p14:tracePt t="165759" x="7315200" y="5099050"/>
          <p14:tracePt t="165776" x="7346950" y="5105400"/>
          <p14:tracePt t="165792" x="7359650" y="5111750"/>
          <p14:tracePt t="165809" x="7385050" y="5118100"/>
          <p14:tracePt t="165827" x="7416800" y="5130800"/>
          <p14:tracePt t="165842" x="7442200" y="5143500"/>
          <p14:tracePt t="165859" x="7454900" y="5149850"/>
          <p14:tracePt t="165875" x="7473950" y="5162550"/>
          <p14:tracePt t="165892" x="7480300" y="5168900"/>
          <p14:tracePt t="165908" x="7493000" y="5175250"/>
          <p14:tracePt t="165925" x="7505700" y="5194300"/>
          <p14:tracePt t="165942" x="7518400" y="5200650"/>
          <p14:tracePt t="165958" x="7524750" y="5213350"/>
          <p14:tracePt t="165975" x="7543800" y="5232400"/>
          <p14:tracePt t="165992" x="7556500" y="5251450"/>
          <p14:tracePt t="166008" x="7575550" y="5283200"/>
          <p14:tracePt t="166025" x="7600950" y="5314950"/>
          <p14:tracePt t="166042" x="7632700" y="5353050"/>
          <p14:tracePt t="166058" x="7658100" y="5410200"/>
          <p14:tracePt t="166076" x="7677150" y="5441950"/>
          <p14:tracePt t="166092" x="7696200" y="5486400"/>
          <p14:tracePt t="166108" x="7708900" y="5518150"/>
          <p14:tracePt t="166125" x="7721600" y="5556250"/>
          <p14:tracePt t="166142" x="7727950" y="5600700"/>
          <p14:tracePt t="166158" x="7740650" y="5651500"/>
          <p14:tracePt t="166175" x="7740650" y="5702300"/>
          <p14:tracePt t="166192" x="7740650" y="5772150"/>
          <p14:tracePt t="166208" x="7740650" y="5816600"/>
          <p14:tracePt t="166225" x="7734300" y="5861050"/>
          <p14:tracePt t="166242" x="7721600" y="5899150"/>
          <p14:tracePt t="166258" x="7708900" y="5930900"/>
          <p14:tracePt t="166275" x="7702550" y="5949950"/>
          <p14:tracePt t="166291" x="7664450" y="5981700"/>
          <p14:tracePt t="166308" x="7626350" y="6007100"/>
          <p14:tracePt t="166325" x="7575550" y="6057900"/>
          <p14:tracePt t="166341" x="7537450" y="6076950"/>
          <p14:tracePt t="166358" x="7505700" y="6096000"/>
          <p14:tracePt t="166375" x="7454900" y="6108700"/>
          <p14:tracePt t="166391" x="7416800" y="6115050"/>
          <p14:tracePt t="166409" x="7372350" y="6127750"/>
          <p14:tracePt t="166425" x="7334250" y="6140450"/>
          <p14:tracePt t="166442" x="7270750" y="6159500"/>
          <p14:tracePt t="166458" x="7219950" y="6159500"/>
          <p14:tracePt t="166474" x="7175500" y="6165850"/>
          <p14:tracePt t="166491" x="7118350" y="6172200"/>
          <p14:tracePt t="166508" x="7067550" y="6178550"/>
          <p14:tracePt t="166524" x="6991350" y="6178550"/>
          <p14:tracePt t="166541" x="6927850" y="6178550"/>
          <p14:tracePt t="166558" x="6870700" y="6178550"/>
          <p14:tracePt t="166563" x="6845300" y="6172200"/>
          <p14:tracePt t="166574" x="6819900" y="6172200"/>
          <p14:tracePt t="166591" x="6756400" y="6172200"/>
          <p14:tracePt t="166608" x="6711950" y="6172200"/>
          <p14:tracePt t="166624" x="6654800" y="6172200"/>
          <p14:tracePt t="166641" x="6597650" y="6172200"/>
          <p14:tracePt t="166658" x="6553200" y="6165850"/>
          <p14:tracePt t="166674" x="6502400" y="6165850"/>
          <p14:tracePt t="166692" x="6451600" y="6153150"/>
          <p14:tracePt t="166708" x="6432550" y="6153150"/>
          <p14:tracePt t="166724" x="6413500" y="6153150"/>
          <p14:tracePt t="166741" x="6388100" y="6146800"/>
          <p14:tracePt t="166758" x="6375400" y="6146800"/>
          <p14:tracePt t="166774" x="6356350" y="6140450"/>
          <p14:tracePt t="166791" x="6337300" y="6140450"/>
          <p14:tracePt t="166808" x="6318250" y="6134100"/>
          <p14:tracePt t="166824" x="6305550" y="6127750"/>
          <p14:tracePt t="166842" x="6286500" y="6121400"/>
          <p14:tracePt t="166858" x="6280150" y="6121400"/>
          <p14:tracePt t="166874" x="6267450" y="6115050"/>
          <p14:tracePt t="166891" x="6261100" y="6108700"/>
          <p14:tracePt t="166907" x="6248400" y="6102350"/>
          <p14:tracePt t="166924" x="6235700" y="6089650"/>
          <p14:tracePt t="166941" x="6229350" y="6083300"/>
          <p14:tracePt t="166957" x="6216650" y="6076950"/>
          <p14:tracePt t="166974" x="6184900" y="6051550"/>
          <p14:tracePt t="166991" x="6165850" y="6032500"/>
          <p14:tracePt t="167007" x="6153150" y="6019800"/>
          <p14:tracePt t="167024" x="6146800" y="6013450"/>
          <p14:tracePt t="167041" x="6134100" y="6007100"/>
          <p14:tracePt t="167057" x="6121400" y="5994400"/>
          <p14:tracePt t="167063" x="6115050" y="5994400"/>
          <p14:tracePt t="167074" x="6115050" y="5988050"/>
          <p14:tracePt t="167091" x="6102350" y="5981700"/>
          <p14:tracePt t="167108" x="6089650" y="5969000"/>
          <p14:tracePt t="167124" x="6083300" y="5962650"/>
          <p14:tracePt t="167141" x="6070600" y="5956300"/>
          <p14:tracePt t="167157" x="6064250" y="5949950"/>
          <p14:tracePt t="167174" x="6051550" y="5943600"/>
          <p14:tracePt t="167191" x="6045200" y="5937250"/>
          <p14:tracePt t="167207" x="6038850" y="5937250"/>
          <p14:tracePt t="167224" x="6026150" y="5930900"/>
          <p14:tracePt t="167241" x="6019800" y="5924550"/>
          <p14:tracePt t="167257" x="6007100" y="5918200"/>
          <p14:tracePt t="167274" x="5994400" y="5905500"/>
          <p14:tracePt t="167290" x="5994400" y="5899150"/>
          <p14:tracePt t="167307" x="5988050" y="5899150"/>
          <p14:tracePt t="167324" x="5981700" y="5886450"/>
          <p14:tracePt t="167340" x="5975350" y="5880100"/>
          <p14:tracePt t="167358" x="5962650" y="5867400"/>
          <p14:tracePt t="167374" x="5956300" y="5854700"/>
          <p14:tracePt t="167390" x="5943600" y="5835650"/>
          <p14:tracePt t="167407" x="5930900" y="5810250"/>
          <p14:tracePt t="167424" x="5924550" y="5778500"/>
          <p14:tracePt t="167440" x="5911850" y="5746750"/>
          <p14:tracePt t="167457" x="5899150" y="5708650"/>
          <p14:tracePt t="167474" x="5886450" y="5683250"/>
          <p14:tracePt t="167490" x="5873750" y="5651500"/>
          <p14:tracePt t="167508" x="5861050" y="5600700"/>
          <p14:tracePt t="167524" x="5848350" y="5568950"/>
          <p14:tracePt t="167540" x="5835650" y="5518150"/>
          <p14:tracePt t="167557" x="5822950" y="5467350"/>
          <p14:tracePt t="167562" x="5816600" y="5454650"/>
          <p14:tracePt t="167574" x="5810250" y="5435600"/>
          <p14:tracePt t="167590" x="5810250" y="5410200"/>
          <p14:tracePt t="167607" x="5810250" y="5397500"/>
          <p14:tracePt t="167624" x="5810250" y="5384800"/>
          <p14:tracePt t="167640" x="5816600" y="5372100"/>
          <p14:tracePt t="167657" x="5822950" y="5340350"/>
          <p14:tracePt t="167673" x="5835650" y="5321300"/>
          <p14:tracePt t="167690" x="5842000" y="5302250"/>
          <p14:tracePt t="167707" x="5861050" y="5276850"/>
          <p14:tracePt t="167723" x="5880100" y="5251450"/>
          <p14:tracePt t="167740" x="5892800" y="5232400"/>
          <p14:tracePt t="167757" x="5905500" y="5213350"/>
          <p14:tracePt t="167774" x="5949950" y="5194300"/>
          <p14:tracePt t="167790" x="5981700" y="5175250"/>
          <p14:tracePt t="167807" x="6026150" y="5149850"/>
          <p14:tracePt t="167823" x="6076950" y="5124450"/>
          <p14:tracePt t="167840" x="6140450" y="5099050"/>
          <p14:tracePt t="167857" x="6235700" y="5054600"/>
          <p14:tracePt t="167873" x="6324600" y="5041900"/>
          <p14:tracePt t="167890" x="6413500" y="5029200"/>
          <p14:tracePt t="167907" x="6553200" y="5003800"/>
          <p14:tracePt t="167923" x="6642100" y="4991100"/>
          <p14:tracePt t="167940" x="6731000" y="4984750"/>
          <p14:tracePt t="167957" x="6819900" y="4984750"/>
          <p14:tracePt t="167973" x="6902450" y="4984750"/>
          <p14:tracePt t="167990" x="6991350" y="4984750"/>
          <p14:tracePt t="168006" x="7086600" y="4984750"/>
          <p14:tracePt t="168024" x="7258050" y="4991100"/>
          <p14:tracePt t="168040" x="7346950" y="5010150"/>
          <p14:tracePt t="168057" x="7429500" y="5022850"/>
          <p14:tracePt t="168074" x="7486650" y="5035550"/>
          <p14:tracePt t="168090" x="7537450" y="5048250"/>
          <p14:tracePt t="168106" x="7575550" y="5060950"/>
          <p14:tracePt t="168123" x="7613650" y="5073650"/>
          <p14:tracePt t="168139" x="7645400" y="5080000"/>
          <p14:tracePt t="168158" x="7664450" y="5092700"/>
          <p14:tracePt t="168173" x="7670800" y="5105400"/>
          <p14:tracePt t="168190" x="7683500" y="5118100"/>
          <p14:tracePt t="168206" x="7696200" y="5156200"/>
          <p14:tracePt t="168223" x="7715250" y="5207000"/>
          <p14:tracePt t="168240" x="7740650" y="5257800"/>
          <p14:tracePt t="168256" x="7753350" y="5308600"/>
          <p14:tracePt t="168274" x="7772400" y="5378450"/>
          <p14:tracePt t="168290" x="7778750" y="5429250"/>
          <p14:tracePt t="168306" x="7778750" y="5473700"/>
          <p14:tracePt t="168323" x="7772400" y="5524500"/>
          <p14:tracePt t="168340" x="7759700" y="5575300"/>
          <p14:tracePt t="168356" x="7740650" y="5645150"/>
          <p14:tracePt t="168373" x="7708900" y="5734050"/>
          <p14:tracePt t="168390" x="7664450" y="5829300"/>
          <p14:tracePt t="168406" x="7607300" y="5924550"/>
          <p14:tracePt t="168423" x="7562850" y="6019800"/>
          <p14:tracePt t="168440" x="7499350" y="6102350"/>
          <p14:tracePt t="168456" x="7467600" y="6146800"/>
          <p14:tracePt t="168473" x="7416800" y="6191250"/>
          <p14:tracePt t="168490" x="7385050" y="6229350"/>
          <p14:tracePt t="168506" x="7346950" y="6261100"/>
          <p14:tracePt t="168523" x="7302500" y="6280150"/>
          <p14:tracePt t="168539" x="7270750" y="6286500"/>
          <p14:tracePt t="168556" x="7200900" y="6305550"/>
          <p14:tracePt t="168573" x="7156450" y="6318250"/>
          <p14:tracePt t="168589" x="7086600" y="6324600"/>
          <p14:tracePt t="168606" x="7004050" y="6324600"/>
          <p14:tracePt t="168623" x="6908800" y="6324600"/>
          <p14:tracePt t="168639" x="6800850" y="6324600"/>
          <p14:tracePt t="168656" x="6711950" y="6311900"/>
          <p14:tracePt t="168673" x="6623050" y="6292850"/>
          <p14:tracePt t="168689" x="6527800" y="6273800"/>
          <p14:tracePt t="168706" x="6483350" y="6267450"/>
          <p14:tracePt t="168723" x="6445250" y="6254750"/>
          <p14:tracePt t="168739" x="6394450" y="6242050"/>
          <p14:tracePt t="168756" x="6350000" y="6235700"/>
          <p14:tracePt t="168773" x="6305550" y="6223000"/>
          <p14:tracePt t="168789" x="6261100" y="6210300"/>
          <p14:tracePt t="168806" x="6223000" y="6197600"/>
          <p14:tracePt t="168823" x="6172200" y="6178550"/>
          <p14:tracePt t="168839" x="6159500" y="6172200"/>
          <p14:tracePt t="168856" x="6146800" y="6159500"/>
          <p14:tracePt t="168873" x="6121400" y="6153150"/>
          <p14:tracePt t="168889" x="6108700" y="6140450"/>
          <p14:tracePt t="168906" x="6096000" y="6127750"/>
          <p14:tracePt t="168922" x="6083300" y="6121400"/>
          <p14:tracePt t="168939" x="6064250" y="6108700"/>
          <p14:tracePt t="168956" x="6057900" y="6096000"/>
          <p14:tracePt t="168972" x="6045200" y="6096000"/>
          <p14:tracePt t="168989" x="6026150" y="6076950"/>
          <p14:tracePt t="169006" x="6019800" y="6070600"/>
          <p14:tracePt t="169022" x="6007100" y="6064250"/>
          <p14:tracePt t="169039" x="6007100" y="6057900"/>
          <p14:tracePt t="169056" x="5994400" y="6045200"/>
          <p14:tracePt t="169072" x="5994400" y="6038850"/>
          <p14:tracePt t="169077" x="5988050" y="6032500"/>
          <p14:tracePt t="169089" x="5981700" y="6032500"/>
          <p14:tracePt t="169106" x="5969000" y="6013450"/>
          <p14:tracePt t="169122" x="5962650" y="6007100"/>
          <p14:tracePt t="169139" x="5949950" y="6000750"/>
          <p14:tracePt t="169156" x="5943600" y="5994400"/>
          <p14:tracePt t="169172" x="5930900" y="5981700"/>
          <p14:tracePt t="169189" x="5918200" y="5969000"/>
          <p14:tracePt t="169206" x="5911850" y="5949950"/>
          <p14:tracePt t="169222" x="5899150" y="5943600"/>
          <p14:tracePt t="169239" x="5892800" y="5930900"/>
          <p14:tracePt t="169255" x="5880100" y="5911850"/>
          <p14:tracePt t="169272" x="5873750" y="5905500"/>
          <p14:tracePt t="169289" x="5861050" y="5892800"/>
          <p14:tracePt t="169325" x="5854700" y="5880100"/>
          <p14:tracePt t="169339" x="5848350" y="5873750"/>
          <p14:tracePt t="169355" x="5848350" y="5867400"/>
          <p14:tracePt t="169372" x="5848350" y="5861050"/>
          <p14:tracePt t="169405" x="5842000" y="5854700"/>
          <p14:tracePt t="169422" x="5835650" y="5848350"/>
          <p14:tracePt t="169439" x="5829300" y="5835650"/>
          <p14:tracePt t="169456" x="5829300" y="5822950"/>
          <p14:tracePt t="169472" x="5822950" y="5816600"/>
          <p14:tracePt t="169489" x="5816600" y="5803900"/>
          <p14:tracePt t="169505" x="5810250" y="5797550"/>
          <p14:tracePt t="169522" x="5803900" y="5784850"/>
          <p14:tracePt t="169539" x="5797550" y="5778500"/>
          <p14:tracePt t="169555" x="5797550" y="5765800"/>
          <p14:tracePt t="169574" x="5797550" y="5759450"/>
          <p14:tracePt t="169589" x="5791200" y="5759450"/>
          <p14:tracePt t="169605" x="5791200" y="5753100"/>
          <p14:tracePt t="169622" x="5791200" y="5746750"/>
          <p14:tracePt t="170850" x="5791200" y="5740400"/>
          <p14:tracePt t="170858" x="5791200" y="5734050"/>
          <p14:tracePt t="170866" x="5803900" y="5727700"/>
          <p14:tracePt t="170874" x="5803900" y="5715000"/>
          <p14:tracePt t="170887" x="5816600" y="5702300"/>
          <p14:tracePt t="170904" x="5842000" y="5670550"/>
          <p14:tracePt t="170921" x="5861050" y="5632450"/>
          <p14:tracePt t="170937" x="5911850" y="5549900"/>
          <p14:tracePt t="170954" x="5949950" y="5499100"/>
          <p14:tracePt t="170970" x="5975350" y="5454650"/>
          <p14:tracePt t="170987" x="6000750" y="5416550"/>
          <p14:tracePt t="171003" x="6026150" y="5384800"/>
          <p14:tracePt t="171020" x="6057900" y="5346700"/>
          <p14:tracePt t="171037" x="6083300" y="5314950"/>
          <p14:tracePt t="171054" x="6140450" y="5270500"/>
          <p14:tracePt t="171071" x="6191250" y="5232400"/>
          <p14:tracePt t="171087" x="6267450" y="5200650"/>
          <p14:tracePt t="171104" x="6350000" y="5156200"/>
          <p14:tracePt t="171121" x="6445250" y="5111750"/>
          <p14:tracePt t="171137" x="6534150" y="5067300"/>
          <p14:tracePt t="171154" x="6623050" y="5029200"/>
          <p14:tracePt t="171171" x="6699250" y="4997450"/>
          <p14:tracePt t="171187" x="6788150" y="4978400"/>
          <p14:tracePt t="171204" x="6832600" y="4972050"/>
          <p14:tracePt t="171221" x="6883400" y="4959350"/>
          <p14:tracePt t="171237" x="6934200" y="4946650"/>
          <p14:tracePt t="171254" x="6972300" y="4940300"/>
          <p14:tracePt t="171270" x="7016750" y="4940300"/>
          <p14:tracePt t="171287" x="7054850" y="4940300"/>
          <p14:tracePt t="171304" x="7099300" y="4940300"/>
          <p14:tracePt t="171321" x="7175500" y="4940300"/>
          <p14:tracePt t="171337" x="7213600" y="4953000"/>
          <p14:tracePt t="171354" x="7251700" y="4959350"/>
          <p14:tracePt t="171370" x="7283450" y="4972050"/>
          <p14:tracePt t="171387" x="7308850" y="4984750"/>
          <p14:tracePt t="171404" x="7327900" y="4997450"/>
          <p14:tracePt t="171420" x="7340600" y="5003800"/>
          <p14:tracePt t="171438" x="7372350" y="5029200"/>
          <p14:tracePt t="171454" x="7397750" y="5048250"/>
          <p14:tracePt t="171470" x="7423150" y="5086350"/>
          <p14:tracePt t="171487" x="7454900" y="5118100"/>
          <p14:tracePt t="171504" x="7480300" y="5156200"/>
          <p14:tracePt t="171520" x="7505700" y="5187950"/>
          <p14:tracePt t="171537" x="7518400" y="5226050"/>
          <p14:tracePt t="171554" x="7531100" y="5257800"/>
          <p14:tracePt t="171570" x="7543800" y="5295900"/>
          <p14:tracePt t="171576" x="7543800" y="5314950"/>
          <p14:tracePt t="171587" x="7550150" y="5327650"/>
          <p14:tracePt t="171603" x="7562850" y="5391150"/>
          <p14:tracePt t="171619" x="7569200" y="5435600"/>
          <p14:tracePt t="171636" x="7581900" y="5486400"/>
          <p14:tracePt t="171653" x="7588250" y="5537200"/>
          <p14:tracePt t="171670" x="7594600" y="5600700"/>
          <p14:tracePt t="171687" x="7607300" y="5651500"/>
          <p14:tracePt t="171704" x="7613650" y="5715000"/>
          <p14:tracePt t="171720" x="7620000" y="5746750"/>
          <p14:tracePt t="171737" x="7626350" y="5784850"/>
          <p14:tracePt t="171754" x="7626350" y="5816600"/>
          <p14:tracePt t="171770" x="7626350" y="5861050"/>
          <p14:tracePt t="171787" x="7620000" y="5899150"/>
          <p14:tracePt t="171803" x="7607300" y="5956300"/>
          <p14:tracePt t="171820" x="7588250" y="6000750"/>
          <p14:tracePt t="171837" x="7569200" y="6032500"/>
          <p14:tracePt t="171854" x="7550150" y="6083300"/>
          <p14:tracePt t="171870" x="7524750" y="6102350"/>
          <p14:tracePt t="171886" x="7505700" y="6127750"/>
          <p14:tracePt t="171903" x="7467600" y="6153150"/>
          <p14:tracePt t="171920" x="7429500" y="6165850"/>
          <p14:tracePt t="171937" x="7391400" y="6178550"/>
          <p14:tracePt t="171953" x="7340600" y="6191250"/>
          <p14:tracePt t="171970" x="7207250" y="6216650"/>
          <p14:tracePt t="171987" x="7131050" y="6223000"/>
          <p14:tracePt t="172003" x="7035800" y="6223000"/>
          <p14:tracePt t="172020" x="6946900" y="6229350"/>
          <p14:tracePt t="172036" x="6858000" y="6229350"/>
          <p14:tracePt t="172053" x="6781800" y="6229350"/>
          <p14:tracePt t="172070" x="6705600" y="6229350"/>
          <p14:tracePt t="172075" x="6667500" y="6229350"/>
          <p14:tracePt t="172086" x="6642100" y="6229350"/>
          <p14:tracePt t="172104" x="6540500" y="6229350"/>
          <p14:tracePt t="172120" x="6477000" y="6223000"/>
          <p14:tracePt t="172136" x="6407150" y="6216650"/>
          <p14:tracePt t="172153" x="6362700" y="6203950"/>
          <p14:tracePt t="172169" x="6311900" y="6191250"/>
          <p14:tracePt t="172186" x="6267450" y="6172200"/>
          <p14:tracePt t="172203" x="6235700" y="6146800"/>
          <p14:tracePt t="172219" x="6197600" y="6121400"/>
          <p14:tracePt t="172236" x="6165850" y="6096000"/>
          <p14:tracePt t="172253" x="6134100" y="6045200"/>
          <p14:tracePt t="172269" x="6115050" y="6019800"/>
          <p14:tracePt t="172286" x="6096000" y="5994400"/>
          <p14:tracePt t="172303" x="6083300" y="5988050"/>
          <p14:tracePt t="172319" x="6076950" y="5981700"/>
          <p14:tracePt t="172426" x="6096000" y="5969000"/>
          <p14:tracePt t="172434" x="6134100" y="5949950"/>
          <p14:tracePt t="172440" x="6184900" y="5924550"/>
          <p14:tracePt t="172453" x="6261100" y="5892800"/>
          <p14:tracePt t="172469" x="6407150" y="5803900"/>
          <p14:tracePt t="172486" x="6546850" y="5702300"/>
          <p14:tracePt t="172502" x="6680200" y="5600700"/>
          <p14:tracePt t="172519" x="6813550" y="5499100"/>
          <p14:tracePt t="172536" x="6870700" y="5448300"/>
          <p14:tracePt t="172552" x="6908800" y="5416550"/>
          <p14:tracePt t="172569" x="6921500" y="5397500"/>
          <p14:tracePt t="172585" x="6927850" y="5384800"/>
          <p14:tracePt t="172602" x="6940550" y="5378450"/>
          <p14:tracePt t="172619" x="6940550" y="5372100"/>
          <p14:tracePt t="172635" x="6953250" y="5359400"/>
          <p14:tracePt t="172652" x="6959600" y="5346700"/>
          <p14:tracePt t="172669" x="6972300" y="5340350"/>
          <p14:tracePt t="172686" x="6978650" y="5327650"/>
          <p14:tracePt t="172702" x="6985000" y="5321300"/>
          <p14:tracePt t="172719" x="7004050" y="5308600"/>
          <p14:tracePt t="172736" x="7010400" y="5302250"/>
          <p14:tracePt t="172752" x="7023100" y="5289550"/>
          <p14:tracePt t="172769" x="7035800" y="5276850"/>
          <p14:tracePt t="172786" x="7048500" y="5270500"/>
          <p14:tracePt t="172803" x="7054850" y="5257800"/>
          <p14:tracePt t="173036" x="7054850" y="5264150"/>
          <p14:tracePt t="173046" x="7054850" y="5270500"/>
          <p14:tracePt t="173054" x="7054850" y="5276850"/>
          <p14:tracePt t="173069" x="7054850" y="5295900"/>
          <p14:tracePt t="173085" x="7054850" y="5340350"/>
          <p14:tracePt t="173102" x="7054850" y="5372100"/>
          <p14:tracePt t="173119" x="7048500" y="5397500"/>
          <p14:tracePt t="173136" x="7048500" y="5416550"/>
          <p14:tracePt t="173152" x="7048500" y="5422900"/>
          <p14:tracePt t="173169" x="7048500" y="5435600"/>
          <p14:tracePt t="173185" x="7048500" y="5441950"/>
          <p14:tracePt t="173202" x="7048500" y="5448300"/>
          <p14:tracePt t="173219" x="7048500" y="5454650"/>
          <p14:tracePt t="173235" x="7048500" y="5461000"/>
          <p14:tracePt t="173252" x="7048500" y="5467350"/>
          <p14:tracePt t="173350" x="7048500" y="5461000"/>
          <p14:tracePt t="173359" x="7054850" y="5454650"/>
          <p14:tracePt t="173368" x="7061200" y="5441950"/>
          <p14:tracePt t="173385" x="7086600" y="5403850"/>
          <p14:tracePt t="173402" x="7118350" y="5359400"/>
          <p14:tracePt t="173418" x="7137400" y="5327650"/>
          <p14:tracePt t="173435" x="7150100" y="5295900"/>
          <p14:tracePt t="173452" x="7156450" y="5283200"/>
          <p14:tracePt t="173485" x="7162800" y="5283200"/>
          <p14:tracePt t="173514" x="7162800" y="5276850"/>
          <p14:tracePt t="173522" x="7169150" y="5270500"/>
          <p14:tracePt t="173538" x="7175500" y="5264150"/>
          <p14:tracePt t="173640" x="7175500" y="5257800"/>
          <p14:tracePt t="173655" x="7181850" y="5251450"/>
          <p14:tracePt t="173662" x="7188200" y="5251450"/>
          <p14:tracePt t="173670" x="7188200" y="5245100"/>
          <p14:tracePt t="173687" x="7188200" y="5238750"/>
          <p14:tracePt t="173874" x="7188200" y="5245100"/>
          <p14:tracePt t="173898" x="7188200" y="5251450"/>
          <p14:tracePt t="173906" x="7188200" y="5257800"/>
          <p14:tracePt t="173920" x="7188200" y="5264150"/>
          <p14:tracePt t="173935" x="7188200" y="5270500"/>
          <p14:tracePt t="173952" x="7175500" y="5321300"/>
          <p14:tracePt t="173968" x="7169150" y="5353050"/>
          <p14:tracePt t="173985" x="7169150" y="5365750"/>
          <p14:tracePt t="174001" x="7169150" y="5384800"/>
          <p14:tracePt t="174018" x="7162800" y="5391150"/>
          <p14:tracePt t="174035" x="7156450" y="5397500"/>
          <p14:tracePt t="174051" x="7156450" y="5410200"/>
          <p14:tracePt t="174068" x="7156450" y="5416550"/>
          <p14:tracePt t="174085" x="7156450" y="5429250"/>
          <p14:tracePt t="174118" x="7156450" y="5435600"/>
          <p14:tracePt t="174180" x="7156450" y="5441950"/>
          <p14:tracePt t="174188" x="7156450" y="5448300"/>
          <p14:tracePt t="174390" x="7156450" y="5454650"/>
          <p14:tracePt t="174409" x="7156450" y="5461000"/>
          <p14:tracePt t="174548" x="7162800" y="5461000"/>
          <p14:tracePt t="174556" x="7162800" y="5454650"/>
          <p14:tracePt t="174570" x="7175500" y="5448300"/>
          <p14:tracePt t="174584" x="7181850" y="5441950"/>
          <p14:tracePt t="174601" x="7188200" y="5435600"/>
          <p14:tracePt t="174680" x="7194550" y="5435600"/>
          <p14:tracePt t="174721" x="7200900" y="5441950"/>
          <p14:tracePt t="174798" x="7207250" y="5441950"/>
          <p14:tracePt t="174822" x="7207250" y="5448300"/>
          <p14:tracePt t="174853" x="7213600" y="5448300"/>
          <p14:tracePt t="174860" x="7213600" y="5461000"/>
          <p14:tracePt t="174868" x="7219950" y="5467350"/>
          <p14:tracePt t="174884" x="7232650" y="5492750"/>
          <p14:tracePt t="174901" x="7239000" y="5511800"/>
          <p14:tracePt t="174917" x="7239000" y="5518150"/>
          <p14:tracePt t="174934" x="7245350" y="5524500"/>
          <p14:tracePt t="175056" x="7245350" y="5518150"/>
          <p14:tracePt t="175064" x="7245350" y="5505450"/>
          <p14:tracePt t="175074" x="7245350" y="5499100"/>
          <p14:tracePt t="175084" x="7245350" y="5486400"/>
          <p14:tracePt t="175100" x="7258050" y="5473700"/>
          <p14:tracePt t="175118" x="7270750" y="5461000"/>
          <p14:tracePt t="175134" x="7270750" y="5454650"/>
          <p14:tracePt t="175220" x="7277100" y="5454650"/>
          <p14:tracePt t="175400" x="7289800" y="5467350"/>
          <p14:tracePt t="175416" x="7296150" y="5473700"/>
          <p14:tracePt t="175424" x="7302500" y="5480050"/>
          <p14:tracePt t="175441" x="7308850" y="5486400"/>
          <p14:tracePt t="175451" x="7308850" y="5492750"/>
          <p14:tracePt t="175467" x="7308850" y="5499100"/>
          <p14:tracePt t="175488" x="7315200" y="5505450"/>
          <p14:tracePt t="175691" x="7308850" y="5505450"/>
          <p14:tracePt t="175700" x="7302500" y="5505450"/>
          <p14:tracePt t="175709" x="7296150" y="5511800"/>
          <p14:tracePt t="175717" x="7283450" y="5518150"/>
          <p14:tracePt t="175733" x="7251700" y="5524500"/>
          <p14:tracePt t="175750" x="7226300" y="5537200"/>
          <p14:tracePt t="175767" x="7188200" y="5549900"/>
          <p14:tracePt t="175783" x="7143750" y="5568950"/>
          <p14:tracePt t="175800" x="7124700" y="5568950"/>
          <p14:tracePt t="175817" x="7112000" y="5568950"/>
          <p14:tracePt t="175833" x="7099300" y="5568950"/>
          <p14:tracePt t="175850" x="7092950" y="5575300"/>
          <p14:tracePt t="175866" x="7080250" y="5581650"/>
          <p14:tracePt t="175883" x="7054850" y="5588000"/>
          <p14:tracePt t="175900" x="7035800" y="5594350"/>
          <p14:tracePt t="175916" x="7016750" y="5594350"/>
          <p14:tracePt t="175935" x="7004050" y="5607050"/>
          <p14:tracePt t="175950" x="6997700" y="5613400"/>
          <p14:tracePt t="176046" x="6997700" y="5619750"/>
          <p14:tracePt t="176060" x="6997700" y="5626100"/>
          <p14:tracePt t="176067" x="6997700" y="5638800"/>
          <p14:tracePt t="176082" x="7010400" y="5676900"/>
          <p14:tracePt t="176099" x="7016750" y="5708650"/>
          <p14:tracePt t="176116" x="7029450" y="5746750"/>
          <p14:tracePt t="176133" x="7042150" y="5778500"/>
          <p14:tracePt t="176149" x="7054850" y="5816600"/>
          <p14:tracePt t="176166" x="7061200" y="5829300"/>
          <p14:tracePt t="176183" x="7061200" y="5835650"/>
          <p14:tracePt t="176305" x="7061200" y="5822950"/>
          <p14:tracePt t="176310" x="7061200" y="5810250"/>
          <p14:tracePt t="176318" x="7061200" y="5778500"/>
          <p14:tracePt t="176333" x="7048500" y="5727700"/>
          <p14:tracePt t="176349" x="7048500" y="5695950"/>
          <p14:tracePt t="176366" x="7048500" y="5676900"/>
          <p14:tracePt t="176383" x="7048500" y="5670550"/>
          <p14:tracePt t="176399" x="7054850" y="5657850"/>
          <p14:tracePt t="176416" x="7061200" y="5657850"/>
          <p14:tracePt t="176433" x="7067550" y="5657850"/>
          <p14:tracePt t="176468" x="7073900" y="5657850"/>
          <p14:tracePt t="176485" x="7099300" y="5657850"/>
          <p14:tracePt t="176490" x="7118350" y="5664200"/>
          <p14:tracePt t="176500" x="7137400" y="5670550"/>
          <p14:tracePt t="176516" x="7175500" y="5676900"/>
          <p14:tracePt t="176532" x="7213600" y="5676900"/>
          <p14:tracePt t="176549" x="7239000" y="5676900"/>
          <p14:tracePt t="176566" x="7245350" y="5676900"/>
          <p14:tracePt t="176584" x="7251700" y="5676900"/>
          <p14:tracePt t="177162" x="7245350" y="567690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AC20-F2F0-458D-A249-ACC5488C64A0}" type="slidenum">
              <a:rPr lang="en-US" altLang="th-TH" smtClean="0"/>
              <a:pPr/>
              <a:t>33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228600" y="304800"/>
            <a:ext cx="8456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สูตรคำนวณ </a:t>
            </a: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ของไฟฟ้ากระแสสลับจาก </a:t>
            </a: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RMS Value</a:t>
            </a:r>
            <a:endParaRPr lang="en-US" sz="40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305352"/>
              </p:ext>
            </p:extLst>
          </p:nvPr>
        </p:nvGraphicFramePr>
        <p:xfrm>
          <a:off x="1295400" y="722293"/>
          <a:ext cx="6689725" cy="146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720" name="Equation" r:id="rId3" imgW="3136680" imgH="685800" progId="Equation.3">
                  <p:embed/>
                </p:oleObj>
              </mc:Choice>
              <mc:Fallback>
                <p:oleObj name="Equation" r:id="rId3" imgW="3136680" imgH="685800" progId="Equation.3">
                  <p:embed/>
                  <p:pic>
                    <p:nvPicPr>
                      <p:cNvPr id="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722293"/>
                        <a:ext cx="6689725" cy="146843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7175" y="3276600"/>
            <a:ext cx="82974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หมายเหตุ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ค่าแรงดันไฟฟ้าและกระแสไฟฟ้าของไฟฟ้ากระแสสลับ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เรานิยมบอกค่าเป็น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RMS Value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แรงดันไฟฟ้า 220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V 50Hz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หมายความว่า</a:t>
            </a:r>
            <a:endParaRPr 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040545"/>
              </p:ext>
            </p:extLst>
          </p:nvPr>
        </p:nvGraphicFramePr>
        <p:xfrm>
          <a:off x="2424113" y="4184650"/>
          <a:ext cx="196691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721" name="Equation" r:id="rId5" imgW="799920" imgH="228600" progId="Equation.3">
                  <p:embed/>
                </p:oleObj>
              </mc:Choice>
              <mc:Fallback>
                <p:oleObj name="Equation" r:id="rId5" imgW="799920" imgH="22860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24113" y="4184650"/>
                        <a:ext cx="1966912" cy="5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90326" y="5080389"/>
            <a:ext cx="115608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จะได้ว่า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411954"/>
              </p:ext>
            </p:extLst>
          </p:nvPr>
        </p:nvGraphicFramePr>
        <p:xfrm>
          <a:off x="3708400" y="4953000"/>
          <a:ext cx="4964113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722" name="Equation" r:id="rId7" imgW="2019240" imgH="253800" progId="Equation.3">
                  <p:embed/>
                </p:oleObj>
              </mc:Choice>
              <mc:Fallback>
                <p:oleObj name="Equation" r:id="rId7" imgW="2019240" imgH="2538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08400" y="4953000"/>
                        <a:ext cx="4964113" cy="623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710" y="4826449"/>
            <a:ext cx="1493649" cy="7925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6700" y="5080389"/>
            <a:ext cx="70083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552" y="5801796"/>
            <a:ext cx="83904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แสดงว่าแรงดันไฟฟ้าตามบ้านเรือนมีค่า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Peak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สูงสุดคือ 311.12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</a:t>
            </a:r>
            <a:endParaRPr 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7175" y="2559372"/>
            <a:ext cx="838402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***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ข้อดีของการใช้ค่า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RMS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 จะใช้คำนวณ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ได้ง่าย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***</a:t>
            </a:r>
            <a:endParaRPr lang="en-US" sz="3600" b="1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1251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426"/>
    </mc:Choice>
    <mc:Fallback xmlns="">
      <p:transition spd="slow" advTm="15242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838" x="7239000" y="5676900"/>
          <p14:tracePt t="2854" x="7219950" y="5676900"/>
          <p14:tracePt t="2867" x="7207250" y="5676900"/>
          <p14:tracePt t="2879" x="7194550" y="5676900"/>
          <p14:tracePt t="2896" x="7181850" y="5676900"/>
          <p14:tracePt t="2913" x="7175500" y="5676900"/>
          <p14:tracePt t="2929" x="7162800" y="5676900"/>
          <p14:tracePt t="2946" x="7162800" y="5670550"/>
          <p14:tracePt t="3480" x="7156450" y="5664200"/>
          <p14:tracePt t="3491" x="7143750" y="5657850"/>
          <p14:tracePt t="3502" x="7137400" y="5645150"/>
          <p14:tracePt t="3514" x="7131050" y="5632450"/>
          <p14:tracePt t="3529" x="7124700" y="5626100"/>
          <p14:tracePt t="3546" x="7118350" y="5619750"/>
          <p14:tracePt t="3614" x="7112000" y="5619750"/>
          <p14:tracePt t="5369" x="7105650" y="5619750"/>
          <p14:tracePt t="5382" x="7080250" y="5619750"/>
          <p14:tracePt t="5394" x="7035800" y="5619750"/>
          <p14:tracePt t="5411" x="6946900" y="5619750"/>
          <p14:tracePt t="5427" x="6813550" y="5619750"/>
          <p14:tracePt t="5444" x="6642100" y="5632450"/>
          <p14:tracePt t="5472" x="6000750" y="5613400"/>
          <p14:tracePt t="5488" x="5454650" y="5588000"/>
          <p14:tracePt t="5501" x="4826000" y="5505450"/>
          <p14:tracePt t="5521" x="4362450" y="5334000"/>
          <p14:tracePt t="5532" x="4127500" y="5187950"/>
          <p14:tracePt t="5543" x="4013200" y="5092700"/>
          <p14:tracePt t="5560" x="3740150" y="4864100"/>
          <p14:tracePt t="5577" x="3390900" y="4527550"/>
          <p14:tracePt t="5594" x="2806700" y="4038600"/>
          <p14:tracePt t="5612" x="2603500" y="3841750"/>
          <p14:tracePt t="5627" x="2451100" y="3708400"/>
          <p14:tracePt t="5643" x="2362200" y="3632200"/>
          <p14:tracePt t="5660" x="2305050" y="3575050"/>
          <p14:tracePt t="5677" x="2266950" y="3517900"/>
          <p14:tracePt t="5694" x="2222500" y="3467100"/>
          <p14:tracePt t="5710" x="2178050" y="3397250"/>
          <p14:tracePt t="5728" x="2159000" y="3352800"/>
          <p14:tracePt t="5744" x="2152650" y="3346450"/>
          <p14:tracePt t="5760" x="2139950" y="3333750"/>
          <p14:tracePt t="5777" x="2139950" y="3327400"/>
          <p14:tracePt t="5794" x="2133600" y="3302000"/>
          <p14:tracePt t="5810" x="2120900" y="3251200"/>
          <p14:tracePt t="5827" x="2108200" y="3200400"/>
          <p14:tracePt t="5844" x="2057400" y="3092450"/>
          <p14:tracePt t="5862" x="2025650" y="3009900"/>
          <p14:tracePt t="5877" x="2006600" y="2959100"/>
          <p14:tracePt t="5894" x="1993900" y="2933700"/>
          <p14:tracePt t="5910" x="1981200" y="2921000"/>
          <p14:tracePt t="5927" x="1974850" y="2914650"/>
          <p14:tracePt t="5960" x="1968500" y="2914650"/>
          <p14:tracePt t="5995" x="1962150" y="2914650"/>
          <p14:tracePt t="6019" x="1949450" y="2921000"/>
          <p14:tracePt t="6025" x="1936750" y="2921000"/>
          <p14:tracePt t="6032" x="1930400" y="2927350"/>
          <p14:tracePt t="6043" x="1924050" y="2927350"/>
          <p14:tracePt t="6060" x="1911350" y="2933700"/>
          <p14:tracePt t="6077" x="1898650" y="2933700"/>
          <p14:tracePt t="6093" x="1892300" y="2933700"/>
          <p14:tracePt t="6098" x="1885950" y="2933700"/>
          <p14:tracePt t="6112" x="1879600" y="2933700"/>
          <p14:tracePt t="6127" x="1854200" y="2933700"/>
          <p14:tracePt t="6143" x="1816100" y="2927350"/>
          <p14:tracePt t="6160" x="1758950" y="2914650"/>
          <p14:tracePt t="6177" x="1701800" y="2895600"/>
          <p14:tracePt t="6193" x="1657350" y="2895600"/>
          <p14:tracePt t="6210" x="1625600" y="2895600"/>
          <p14:tracePt t="6227" x="1606550" y="2895600"/>
          <p14:tracePt t="6244" x="1587500" y="2895600"/>
          <p14:tracePt t="6260" x="1574800" y="2895600"/>
          <p14:tracePt t="6277" x="1549400" y="2901950"/>
          <p14:tracePt t="6293" x="1536700" y="2908300"/>
          <p14:tracePt t="6310" x="1530350" y="2908300"/>
          <p14:tracePt t="6326" x="1524000" y="2908300"/>
          <p14:tracePt t="6343" x="1511300" y="2908300"/>
          <p14:tracePt t="6360" x="1504950" y="2908300"/>
          <p14:tracePt t="6377" x="1492250" y="2914650"/>
          <p14:tracePt t="6395" x="1454150" y="2933700"/>
          <p14:tracePt t="6410" x="1409700" y="2933700"/>
          <p14:tracePt t="6427" x="1377950" y="2940050"/>
          <p14:tracePt t="6443" x="1371600" y="2946400"/>
          <p14:tracePt t="6460" x="1358900" y="2952750"/>
          <p14:tracePt t="6476" x="1352550" y="2959100"/>
          <p14:tracePt t="6652" x="1371600" y="2965450"/>
          <p14:tracePt t="6663" x="1384300" y="2971800"/>
          <p14:tracePt t="6676" x="1435100" y="2978150"/>
          <p14:tracePt t="6693" x="1498600" y="2984500"/>
          <p14:tracePt t="6710" x="1600200" y="2990850"/>
          <p14:tracePt t="6726" x="1708150" y="2997200"/>
          <p14:tracePt t="6743" x="1835150" y="3009900"/>
          <p14:tracePt t="6760" x="2032000" y="3035300"/>
          <p14:tracePt t="6776" x="2159000" y="3048000"/>
          <p14:tracePt t="6793" x="2292350" y="3067050"/>
          <p14:tracePt t="6810" x="2400300" y="3079750"/>
          <p14:tracePt t="6826" x="2520950" y="3098800"/>
          <p14:tracePt t="6843" x="2616200" y="3111500"/>
          <p14:tracePt t="6860" x="2724150" y="3117850"/>
          <p14:tracePt t="6876" x="2813050" y="3117850"/>
          <p14:tracePt t="6893" x="2895600" y="3117850"/>
          <p14:tracePt t="6912" x="3035300" y="3117850"/>
          <p14:tracePt t="6926" x="3124200" y="3117850"/>
          <p14:tracePt t="6943" x="3181350" y="3117850"/>
          <p14:tracePt t="6959" x="3232150" y="3124200"/>
          <p14:tracePt t="6976" x="3270250" y="3124200"/>
          <p14:tracePt t="6993" x="3314700" y="3124200"/>
          <p14:tracePt t="7010" x="3346450" y="3124200"/>
          <p14:tracePt t="7026" x="3390900" y="3111500"/>
          <p14:tracePt t="7043" x="3435350" y="3098800"/>
          <p14:tracePt t="7059" x="3454400" y="3092450"/>
          <p14:tracePt t="7076" x="3467100" y="3086100"/>
          <p14:tracePt t="7093" x="3492500" y="3073400"/>
          <p14:tracePt t="7109" x="3505200" y="3067050"/>
          <p14:tracePt t="7126" x="3517900" y="3060700"/>
          <p14:tracePt t="7143" x="3536950" y="3054350"/>
          <p14:tracePt t="7160" x="3556000" y="3035300"/>
          <p14:tracePt t="7176" x="3568700" y="3035300"/>
          <p14:tracePt t="7192" x="3575050" y="3028950"/>
          <p14:tracePt t="7209" x="3581400" y="3028950"/>
          <p14:tracePt t="7226" x="3587750" y="3022600"/>
          <p14:tracePt t="7242" x="3600450" y="3022600"/>
          <p14:tracePt t="7259" x="3606800" y="3022600"/>
          <p14:tracePt t="7276" x="3625850" y="3022600"/>
          <p14:tracePt t="7292" x="3651250" y="3022600"/>
          <p14:tracePt t="7309" x="3689350" y="3022600"/>
          <p14:tracePt t="7326" x="3714750" y="3028950"/>
          <p14:tracePt t="7342" x="3727450" y="3028950"/>
          <p14:tracePt t="7359" x="3740150" y="3028950"/>
          <p14:tracePt t="7376" x="3746500" y="3035300"/>
          <p14:tracePt t="7409" x="3752850" y="3035300"/>
          <p14:tracePt t="7490" x="3759200" y="3035300"/>
          <p14:tracePt t="7552" x="3765550" y="3035300"/>
          <p14:tracePt t="8146" x="3765550" y="3041650"/>
          <p14:tracePt t="8158" x="3765550" y="3048000"/>
          <p14:tracePt t="8166" x="3771900" y="3048000"/>
          <p14:tracePt t="8176" x="3771900" y="3041650"/>
          <p14:tracePt t="8192" x="3778250" y="3041650"/>
          <p14:tracePt t="8210" x="3784600" y="3041650"/>
          <p14:tracePt t="8225" x="3790950" y="3028950"/>
          <p14:tracePt t="8258" x="3803650" y="3009900"/>
          <p14:tracePt t="8275" x="3810000" y="2990850"/>
          <p14:tracePt t="8292" x="3816350" y="2946400"/>
          <p14:tracePt t="8308" x="3810000" y="2946400"/>
          <p14:tracePt t="8836" x="3816350" y="2946400"/>
          <p14:tracePt t="8844" x="3822700" y="2952750"/>
          <p14:tracePt t="8858" x="3829050" y="2952750"/>
          <p14:tracePt t="8874" x="3835400" y="2952750"/>
          <p14:tracePt t="8891" x="3848100" y="2965450"/>
          <p14:tracePt t="8946" x="3854450" y="2965450"/>
          <p14:tracePt t="9033" x="3860800" y="2965450"/>
          <p14:tracePt t="9104" x="3867150" y="2959100"/>
          <p14:tracePt t="9118" x="3873500" y="2959100"/>
          <p14:tracePt t="9134" x="3879850" y="2952750"/>
          <p14:tracePt t="9143" x="3886200" y="2952750"/>
          <p14:tracePt t="9160" x="3892550" y="2952750"/>
          <p14:tracePt t="9299" x="3917950" y="2952750"/>
          <p14:tracePt t="9307" x="3956050" y="2952750"/>
          <p14:tracePt t="9314" x="4000500" y="2959100"/>
          <p14:tracePt t="9324" x="4057650" y="2965450"/>
          <p14:tracePt t="9341" x="4152900" y="2984500"/>
          <p14:tracePt t="9357" x="4229100" y="2990850"/>
          <p14:tracePt t="9376" x="4305300" y="2990850"/>
          <p14:tracePt t="9391" x="4330700" y="2990850"/>
          <p14:tracePt t="9408" x="4400550" y="2990850"/>
          <p14:tracePt t="9424" x="4476750" y="2990850"/>
          <p14:tracePt t="9441" x="4540250" y="2990850"/>
          <p14:tracePt t="9457" x="4591050" y="2990850"/>
          <p14:tracePt t="9474" x="4622800" y="2997200"/>
          <p14:tracePt t="9491" x="4660900" y="2997200"/>
          <p14:tracePt t="9507" x="4699000" y="2997200"/>
          <p14:tracePt t="9524" x="4756150" y="2997200"/>
          <p14:tracePt t="9541" x="4813300" y="2997200"/>
          <p14:tracePt t="9557" x="4895850" y="3003550"/>
          <p14:tracePt t="9574" x="4984750" y="3016250"/>
          <p14:tracePt t="9590" x="5067300" y="3028950"/>
          <p14:tracePt t="9607" x="5130800" y="3035300"/>
          <p14:tracePt t="9612" x="5149850" y="3035300"/>
          <p14:tracePt t="9624" x="5175250" y="3041650"/>
          <p14:tracePt t="9640" x="5213350" y="3041650"/>
          <p14:tracePt t="9658" x="5283200" y="3054350"/>
          <p14:tracePt t="9674" x="5334000" y="3067050"/>
          <p14:tracePt t="9690" x="5391150" y="3067050"/>
          <p14:tracePt t="9707" x="5454650" y="3086100"/>
          <p14:tracePt t="9724" x="5518150" y="3098800"/>
          <p14:tracePt t="9740" x="5568950" y="3111500"/>
          <p14:tracePt t="9757" x="5638800" y="3124200"/>
          <p14:tracePt t="9774" x="5715000" y="3136900"/>
          <p14:tracePt t="9790" x="5816600" y="3149600"/>
          <p14:tracePt t="9807" x="6013450" y="3175000"/>
          <p14:tracePt t="9823" x="6140450" y="3187700"/>
          <p14:tracePt t="9840" x="6235700" y="3187700"/>
          <p14:tracePt t="9857" x="6337300" y="3168650"/>
          <p14:tracePt t="9874" x="6426200" y="3143250"/>
          <p14:tracePt t="9890" x="6489700" y="3124200"/>
          <p14:tracePt t="9907" x="6578600" y="3105150"/>
          <p14:tracePt t="9924" x="6680200" y="3073400"/>
          <p14:tracePt t="9940" x="6731000" y="3060700"/>
          <p14:tracePt t="9957" x="6775450" y="3048000"/>
          <p14:tracePt t="9973" x="6819900" y="3041650"/>
          <p14:tracePt t="9990" x="6870700" y="3035300"/>
          <p14:tracePt t="10007" x="6902450" y="3035300"/>
          <p14:tracePt t="10023" x="6946900" y="3035300"/>
          <p14:tracePt t="10040" x="6985000" y="3028950"/>
          <p14:tracePt t="10057" x="7010400" y="3028950"/>
          <p14:tracePt t="10073" x="7029450" y="3028950"/>
          <p14:tracePt t="10090" x="7035800" y="3035300"/>
          <p14:tracePt t="10107" x="7042150" y="3041650"/>
          <p14:tracePt t="10123" x="7054850" y="3048000"/>
          <p14:tracePt t="10140" x="7061200" y="3054350"/>
          <p14:tracePt t="10174" x="7073900" y="3054350"/>
          <p14:tracePt t="10190" x="7080250" y="3060700"/>
          <p14:tracePt t="10206" x="7086600" y="3060700"/>
          <p14:tracePt t="10246" x="7092950" y="3060700"/>
          <p14:tracePt t="10810" x="7092950" y="3067050"/>
          <p14:tracePt t="10818" x="7092950" y="3073400"/>
          <p14:tracePt t="10840" x="7092950" y="3079750"/>
          <p14:tracePt t="10872" x="7086600" y="3086100"/>
          <p14:tracePt t="10882" x="7080250" y="3092450"/>
          <p14:tracePt t="10890" x="7067550" y="3092450"/>
          <p14:tracePt t="10906" x="7035800" y="3105150"/>
          <p14:tracePt t="10923" x="6997700" y="3117850"/>
          <p14:tracePt t="10939" x="6921500" y="3124200"/>
          <p14:tracePt t="10956" x="6781800" y="3124200"/>
          <p14:tracePt t="10973" x="6597650" y="3105150"/>
          <p14:tracePt t="10990" x="6184900" y="3022600"/>
          <p14:tracePt t="11006" x="6019800" y="2990850"/>
          <p14:tracePt t="11022" x="5492750" y="2876550"/>
          <p14:tracePt t="11040" x="5207000" y="2794000"/>
          <p14:tracePt t="11056" x="4965700" y="2711450"/>
          <p14:tracePt t="11072" x="4756150" y="2654300"/>
          <p14:tracePt t="11089" x="4552950" y="2597150"/>
          <p14:tracePt t="11105" x="4279900" y="2501900"/>
          <p14:tracePt t="11122" x="4127500" y="2451100"/>
          <p14:tracePt t="11139" x="3975100" y="2400300"/>
          <p14:tracePt t="11155" x="3841750" y="2349500"/>
          <p14:tracePt t="11172" x="3746500" y="2311400"/>
          <p14:tracePt t="11189" x="3657600" y="2273300"/>
          <p14:tracePt t="11205" x="3568700" y="2247900"/>
          <p14:tracePt t="11222" x="3467100" y="2228850"/>
          <p14:tracePt t="11239" x="3359150" y="2209800"/>
          <p14:tracePt t="11255" x="3225800" y="2190750"/>
          <p14:tracePt t="11272" x="3143250" y="2171700"/>
          <p14:tracePt t="11289" x="3073400" y="2139950"/>
          <p14:tracePt t="11305" x="2997200" y="2082800"/>
          <p14:tracePt t="11322" x="2901950" y="2019300"/>
          <p14:tracePt t="11338" x="2794000" y="1955800"/>
          <p14:tracePt t="11355" x="2692400" y="1892300"/>
          <p14:tracePt t="11372" x="2546350" y="1797050"/>
          <p14:tracePt t="11388" x="2438400" y="1733550"/>
          <p14:tracePt t="11405" x="2336800" y="1676400"/>
          <p14:tracePt t="11422" x="2235200" y="1625600"/>
          <p14:tracePt t="11438" x="2159000" y="1581150"/>
          <p14:tracePt t="11455" x="2101850" y="1543050"/>
          <p14:tracePt t="11472" x="2057400" y="1504950"/>
          <p14:tracePt t="11488" x="2019300" y="1466850"/>
          <p14:tracePt t="11505" x="1968500" y="1403350"/>
          <p14:tracePt t="11521" x="1949450" y="1390650"/>
          <p14:tracePt t="11538" x="1936750" y="1390650"/>
          <p14:tracePt t="11555" x="1930400" y="1384300"/>
          <p14:tracePt t="11571" x="1924050" y="1377950"/>
          <p14:tracePt t="11588" x="1917700" y="1371600"/>
          <p14:tracePt t="11605" x="1898650" y="1365250"/>
          <p14:tracePt t="11621" x="1866900" y="1333500"/>
          <p14:tracePt t="11638" x="1822450" y="1295400"/>
          <p14:tracePt t="11655" x="1765300" y="1244600"/>
          <p14:tracePt t="11671" x="1733550" y="1225550"/>
          <p14:tracePt t="11688" x="1714500" y="1212850"/>
          <p14:tracePt t="11705" x="1708150" y="1212850"/>
          <p14:tracePt t="11738" x="1701800" y="1212850"/>
          <p14:tracePt t="11765" x="1695450" y="1212850"/>
          <p14:tracePt t="11780" x="1689100" y="1219200"/>
          <p14:tracePt t="11792" x="1682750" y="1225550"/>
          <p14:tracePt t="11805" x="1676400" y="1231900"/>
          <p14:tracePt t="11821" x="1670050" y="1231900"/>
          <p14:tracePt t="11891" x="1663700" y="1231900"/>
          <p14:tracePt t="11912" x="1657350" y="1219200"/>
          <p14:tracePt t="11933" x="1644650" y="1212850"/>
          <p14:tracePt t="11954" x="1644650" y="1206500"/>
          <p14:tracePt t="11990" x="1631950" y="1212850"/>
          <p14:tracePt t="12004" x="1625600" y="1219200"/>
          <p14:tracePt t="12021" x="1612900" y="1231900"/>
          <p14:tracePt t="12038" x="1606550" y="1231900"/>
          <p14:tracePt t="12054" x="1600200" y="1231900"/>
          <p14:tracePt t="12335" x="1600200" y="1225550"/>
          <p14:tracePt t="12351" x="1600200" y="1219200"/>
          <p14:tracePt t="12414" x="1600200" y="1225550"/>
          <p14:tracePt t="12425" x="1600200" y="1231900"/>
          <p14:tracePt t="12441" x="1600200" y="1238250"/>
          <p14:tracePt t="12454" x="1600200" y="1244600"/>
          <p14:tracePt t="12605" x="1600200" y="1238250"/>
          <p14:tracePt t="12634" x="1600200" y="1231900"/>
          <p14:tracePt t="12654" x="1600200" y="1225550"/>
          <p14:tracePt t="12676" x="1600200" y="1219200"/>
          <p14:tracePt t="12946" x="1593850" y="1238250"/>
          <p14:tracePt t="12968" x="1581150" y="1244600"/>
          <p14:tracePt t="12988" x="1562100" y="1263650"/>
          <p14:tracePt t="13008" x="1555750" y="1276350"/>
          <p14:tracePt t="13028" x="1536700" y="1289050"/>
          <p14:tracePt t="13047" x="1511300" y="1301750"/>
          <p14:tracePt t="13060" x="1498600" y="1308100"/>
          <p14:tracePt t="13070" x="1479550" y="1314450"/>
          <p14:tracePt t="13087" x="1460500" y="1327150"/>
          <p14:tracePt t="13104" x="1454150" y="1327150"/>
          <p14:tracePt t="13106" x="1447800" y="1327150"/>
          <p14:tracePt t="13124" x="1441450" y="1327150"/>
          <p14:tracePt t="13159" x="1435100" y="1327150"/>
          <p14:tracePt t="13276" x="1435100" y="1308100"/>
          <p14:tracePt t="13293" x="1428750" y="1276350"/>
          <p14:tracePt t="13310" x="1416050" y="1225550"/>
          <p14:tracePt t="13329" x="1397000" y="1149350"/>
          <p14:tracePt t="13348" x="1390650" y="1104900"/>
          <p14:tracePt t="13364" x="1384300" y="1054100"/>
          <p14:tracePt t="13380" x="1377950" y="1022350"/>
          <p14:tracePt t="13391" x="1371600" y="1009650"/>
          <p14:tracePt t="13403" x="1371600" y="984250"/>
          <p14:tracePt t="13420" x="1371600" y="971550"/>
          <p14:tracePt t="13437" x="1371600" y="965200"/>
          <p14:tracePt t="13453" x="1377950" y="958850"/>
          <p14:tracePt t="13470" x="1390650" y="946150"/>
          <p14:tracePt t="13486" x="1409700" y="927100"/>
          <p14:tracePt t="13504" x="1460500" y="889000"/>
          <p14:tracePt t="13520" x="1504950" y="857250"/>
          <p14:tracePt t="13536" x="1543050" y="831850"/>
          <p14:tracePt t="13553" x="1581150" y="812800"/>
          <p14:tracePt t="13570" x="1625600" y="800100"/>
          <p14:tracePt t="13586" x="1663700" y="787400"/>
          <p14:tracePt t="13603" x="1758950" y="768350"/>
          <p14:tracePt t="13620" x="1847850" y="755650"/>
          <p14:tracePt t="13636" x="1924050" y="742950"/>
          <p14:tracePt t="13653" x="2012950" y="723900"/>
          <p14:tracePt t="13670" x="2082800" y="711200"/>
          <p14:tracePt t="13686" x="2133600" y="698500"/>
          <p14:tracePt t="13703" x="2178050" y="685800"/>
          <p14:tracePt t="13720" x="2209800" y="685800"/>
          <p14:tracePt t="13736" x="2241550" y="685800"/>
          <p14:tracePt t="13753" x="2298700" y="679450"/>
          <p14:tracePt t="13770" x="2362200" y="666750"/>
          <p14:tracePt t="13786" x="2438400" y="647700"/>
          <p14:tracePt t="13803" x="2527300" y="635000"/>
          <p14:tracePt t="13820" x="2628900" y="622300"/>
          <p14:tracePt t="13836" x="2724150" y="603250"/>
          <p14:tracePt t="13853" x="2806700" y="590550"/>
          <p14:tracePt t="13870" x="2889250" y="584200"/>
          <p14:tracePt t="13886" x="2921000" y="584200"/>
          <p14:tracePt t="13903" x="2952750" y="590550"/>
          <p14:tracePt t="13920" x="2984500" y="590550"/>
          <p14:tracePt t="13936" x="3022600" y="590550"/>
          <p14:tracePt t="13953" x="3073400" y="584200"/>
          <p14:tracePt t="13970" x="3130550" y="571500"/>
          <p14:tracePt t="13986" x="3200400" y="552450"/>
          <p14:tracePt t="14003" x="3308350" y="546100"/>
          <p14:tracePt t="14019" x="3359150" y="546100"/>
          <p14:tracePt t="14036" x="3397250" y="546100"/>
          <p14:tracePt t="14053" x="3448050" y="546100"/>
          <p14:tracePt t="14070" x="3492500" y="546100"/>
          <p14:tracePt t="14087" x="3581400" y="565150"/>
          <p14:tracePt t="14103" x="3683000" y="584200"/>
          <p14:tracePt t="14106" x="3746500" y="603250"/>
          <p14:tracePt t="14127" x="3879850" y="654050"/>
          <p14:tracePt t="14146" x="4083050" y="730250"/>
          <p14:tracePt t="14166" x="4203700" y="787400"/>
          <p14:tracePt t="14184" x="4356100" y="850900"/>
          <p14:tracePt t="14200" x="4413250" y="863600"/>
          <p14:tracePt t="14211" x="4438650" y="869950"/>
          <p14:tracePt t="14222" x="4464050" y="882650"/>
          <p14:tracePt t="14236" x="4495800" y="895350"/>
          <p14:tracePt t="14252" x="4533900" y="901700"/>
          <p14:tracePt t="14269" x="4591050" y="920750"/>
          <p14:tracePt t="14286" x="4635500" y="933450"/>
          <p14:tracePt t="14302" x="4667250" y="946150"/>
          <p14:tracePt t="14319" x="4705350" y="965200"/>
          <p14:tracePt t="14336" x="4749800" y="984250"/>
          <p14:tracePt t="14352" x="4787900" y="1003300"/>
          <p14:tracePt t="14369" x="4806950" y="1016000"/>
          <p14:tracePt t="14402" x="4806950" y="1022350"/>
          <p14:tracePt t="14419" x="4781550" y="1041400"/>
          <p14:tracePt t="14436" x="4756150" y="1073150"/>
          <p14:tracePt t="14452" x="4711700" y="1130300"/>
          <p14:tracePt t="14469" x="4686300" y="1181100"/>
          <p14:tracePt t="14485" x="4648200" y="1238250"/>
          <p14:tracePt t="14502" x="4610100" y="1282700"/>
          <p14:tracePt t="14519" x="4572000" y="1346200"/>
          <p14:tracePt t="14536" x="4533900" y="1390650"/>
          <p14:tracePt t="14552" x="4495800" y="1428750"/>
          <p14:tracePt t="14569" x="4464050" y="1473200"/>
          <p14:tracePt t="14586" x="4451350" y="1504950"/>
          <p14:tracePt t="14602" x="4432300" y="1536700"/>
          <p14:tracePt t="14619" x="4419600" y="1543050"/>
          <p14:tracePt t="14636" x="4406900" y="1555750"/>
          <p14:tracePt t="14652" x="4400550" y="1562100"/>
          <p14:tracePt t="14669" x="4387850" y="1562100"/>
          <p14:tracePt t="14686" x="4356100" y="1562100"/>
          <p14:tracePt t="14702" x="4324350" y="1562100"/>
          <p14:tracePt t="14719" x="4279900" y="1562100"/>
          <p14:tracePt t="14736" x="4216400" y="1562100"/>
          <p14:tracePt t="14752" x="4127500" y="1562100"/>
          <p14:tracePt t="14769" x="4038600" y="1562100"/>
          <p14:tracePt t="14785" x="3911600" y="1555750"/>
          <p14:tracePt t="14802" x="3829050" y="1549400"/>
          <p14:tracePt t="14819" x="3746500" y="1549400"/>
          <p14:tracePt t="14835" x="3651250" y="1549400"/>
          <p14:tracePt t="14852" x="3517900" y="1536700"/>
          <p14:tracePt t="14869" x="3416300" y="1536700"/>
          <p14:tracePt t="14885" x="3302000" y="1524000"/>
          <p14:tracePt t="14902" x="3213100" y="1511300"/>
          <p14:tracePt t="14919" x="3060700" y="1492250"/>
          <p14:tracePt t="14935" x="2959100" y="1492250"/>
          <p14:tracePt t="14952" x="2870200" y="1492250"/>
          <p14:tracePt t="14969" x="2781300" y="1492250"/>
          <p14:tracePt t="14985" x="2705100" y="1492250"/>
          <p14:tracePt t="15002" x="2641600" y="1492250"/>
          <p14:tracePt t="15019" x="2571750" y="1498600"/>
          <p14:tracePt t="15035" x="2520950" y="1498600"/>
          <p14:tracePt t="15052" x="2470150" y="1504950"/>
          <p14:tracePt t="15069" x="2425700" y="1511300"/>
          <p14:tracePt t="15085" x="2374900" y="1517650"/>
          <p14:tracePt t="15102" x="2343150" y="1524000"/>
          <p14:tracePt t="15119" x="2311400" y="1530350"/>
          <p14:tracePt t="15135" x="2266950" y="1536700"/>
          <p14:tracePt t="15152" x="2216150" y="1549400"/>
          <p14:tracePt t="15169" x="2184400" y="1549400"/>
          <p14:tracePt t="15185" x="2133600" y="1555750"/>
          <p14:tracePt t="15202" x="2101850" y="1555750"/>
          <p14:tracePt t="15218" x="2063750" y="1562100"/>
          <p14:tracePt t="15235" x="2032000" y="1562100"/>
          <p14:tracePt t="15252" x="1993900" y="1568450"/>
          <p14:tracePt t="15268" x="1962150" y="1568450"/>
          <p14:tracePt t="15285" x="1936750" y="1568450"/>
          <p14:tracePt t="15302" x="1905000" y="1568450"/>
          <p14:tracePt t="15318" x="1866900" y="1568450"/>
          <p14:tracePt t="15335" x="1816100" y="1568450"/>
          <p14:tracePt t="15351" x="1778000" y="1562100"/>
          <p14:tracePt t="15368" x="1733550" y="1555750"/>
          <p14:tracePt t="15385" x="1695450" y="1543050"/>
          <p14:tracePt t="15401" x="1657350" y="1530350"/>
          <p14:tracePt t="15418" x="1625600" y="1517650"/>
          <p14:tracePt t="15435" x="1581150" y="1511300"/>
          <p14:tracePt t="15451" x="1555750" y="1498600"/>
          <p14:tracePt t="15468" x="1543050" y="1492250"/>
          <p14:tracePt t="15485" x="1517650" y="1479550"/>
          <p14:tracePt t="15501" x="1498600" y="1473200"/>
          <p14:tracePt t="15518" x="1485900" y="1454150"/>
          <p14:tracePt t="15535" x="1466850" y="1447800"/>
          <p14:tracePt t="15552" x="1454150" y="1422400"/>
          <p14:tracePt t="15568" x="1435100" y="1397000"/>
          <p14:tracePt t="15586" x="1409700" y="1352550"/>
          <p14:tracePt t="15601" x="1403350" y="1314450"/>
          <p14:tracePt t="15618" x="1384300" y="1263650"/>
          <p14:tracePt t="15635" x="1352550" y="1212850"/>
          <p14:tracePt t="15652" x="1333500" y="1174750"/>
          <p14:tracePt t="15668" x="1320800" y="1143000"/>
          <p14:tracePt t="15685" x="1308100" y="1104900"/>
          <p14:tracePt t="15701" x="1295400" y="1079500"/>
          <p14:tracePt t="15718" x="1282700" y="1060450"/>
          <p14:tracePt t="15735" x="1276350" y="1047750"/>
          <p14:tracePt t="15768" x="1276350" y="1035050"/>
          <p14:tracePt t="15785" x="1270000" y="1035050"/>
          <p14:tracePt t="15801" x="1270000" y="1022350"/>
          <p14:tracePt t="15818" x="1270000" y="1016000"/>
          <p14:tracePt t="15835" x="1270000" y="1003300"/>
          <p14:tracePt t="15851" x="1270000" y="984250"/>
          <p14:tracePt t="15868" x="1282700" y="977900"/>
          <p14:tracePt t="15885" x="1289050" y="971550"/>
          <p14:tracePt t="15901" x="1308100" y="952500"/>
          <p14:tracePt t="15918" x="1327150" y="933450"/>
          <p14:tracePt t="15935" x="1358900" y="908050"/>
          <p14:tracePt t="15951" x="1377950" y="889000"/>
          <p14:tracePt t="15968" x="1416050" y="869950"/>
          <p14:tracePt t="15985" x="1447800" y="850900"/>
          <p14:tracePt t="16001" x="1511300" y="825500"/>
          <p14:tracePt t="16018" x="1555750" y="812800"/>
          <p14:tracePt t="16035" x="1606550" y="800100"/>
          <p14:tracePt t="16051" x="1663700" y="787400"/>
          <p14:tracePt t="16068" x="1733550" y="774700"/>
          <p14:tracePt t="16084" x="1816100" y="762000"/>
          <p14:tracePt t="16101" x="1930400" y="736600"/>
          <p14:tracePt t="16118" x="2019300" y="723900"/>
          <p14:tracePt t="16134" x="2108200" y="711200"/>
          <p14:tracePt t="16151" x="2184400" y="692150"/>
          <p14:tracePt t="16168" x="2254250" y="679450"/>
          <p14:tracePt t="16184" x="2343150" y="666750"/>
          <p14:tracePt t="16201" x="2432050" y="660400"/>
          <p14:tracePt t="16218" x="2527300" y="654050"/>
          <p14:tracePt t="16234" x="2635250" y="641350"/>
          <p14:tracePt t="16251" x="2787650" y="628650"/>
          <p14:tracePt t="16268" x="2876550" y="622300"/>
          <p14:tracePt t="16284" x="2952750" y="615950"/>
          <p14:tracePt t="16301" x="3003550" y="615950"/>
          <p14:tracePt t="16318" x="3054350" y="615950"/>
          <p14:tracePt t="16334" x="3105150" y="615950"/>
          <p14:tracePt t="16351" x="3149600" y="615950"/>
          <p14:tracePt t="16367" x="3213100" y="615950"/>
          <p14:tracePt t="16384" x="3263900" y="615950"/>
          <p14:tracePt t="16401" x="3314700" y="622300"/>
          <p14:tracePt t="16418" x="3371850" y="628650"/>
          <p14:tracePt t="16434" x="3435350" y="647700"/>
          <p14:tracePt t="16451" x="3505200" y="660400"/>
          <p14:tracePt t="16467" x="3575050" y="673100"/>
          <p14:tracePt t="16484" x="3632200" y="685800"/>
          <p14:tracePt t="16501" x="3683000" y="698500"/>
          <p14:tracePt t="16517" x="3746500" y="704850"/>
          <p14:tracePt t="16534" x="3790950" y="711200"/>
          <p14:tracePt t="16551" x="3822700" y="711200"/>
          <p14:tracePt t="16567" x="3854450" y="723900"/>
          <p14:tracePt t="16584" x="3879850" y="723900"/>
          <p14:tracePt t="16601" x="3911600" y="736600"/>
          <p14:tracePt t="16603" x="3930650" y="742950"/>
          <p14:tracePt t="16617" x="3949700" y="762000"/>
          <p14:tracePt t="16634" x="3994150" y="787400"/>
          <p14:tracePt t="16651" x="4057650" y="825500"/>
          <p14:tracePt t="16667" x="4095750" y="838200"/>
          <p14:tracePt t="16684" x="4133850" y="850900"/>
          <p14:tracePt t="16701" x="4165600" y="863600"/>
          <p14:tracePt t="16717" x="4203700" y="889000"/>
          <p14:tracePt t="16734" x="4241800" y="920750"/>
          <p14:tracePt t="16750" x="4260850" y="939800"/>
          <p14:tracePt t="16767" x="4279900" y="958850"/>
          <p14:tracePt t="16784" x="4292600" y="965200"/>
          <p14:tracePt t="16800" x="4292600" y="971550"/>
          <p14:tracePt t="16817" x="4305300" y="984250"/>
          <p14:tracePt t="16834" x="4311650" y="990600"/>
          <p14:tracePt t="16850" x="4318000" y="1003300"/>
          <p14:tracePt t="16867" x="4330700" y="1016000"/>
          <p14:tracePt t="16884" x="4343400" y="1035050"/>
          <p14:tracePt t="16900" x="4343400" y="1060450"/>
          <p14:tracePt t="16917" x="4343400" y="1111250"/>
          <p14:tracePt t="16934" x="4343400" y="1155700"/>
          <p14:tracePt t="16950" x="4330700" y="1187450"/>
          <p14:tracePt t="16967" x="4305300" y="1231900"/>
          <p14:tracePt t="16984" x="4273550" y="1270000"/>
          <p14:tracePt t="17000" x="4229100" y="1327150"/>
          <p14:tracePt t="17017" x="4146550" y="1409700"/>
          <p14:tracePt t="17033" x="4089400" y="1466850"/>
          <p14:tracePt t="17050" x="4051300" y="1511300"/>
          <p14:tracePt t="17067" x="4013200" y="1549400"/>
          <p14:tracePt t="17083" x="3981450" y="1568450"/>
          <p14:tracePt t="17100" x="3975100" y="1574800"/>
          <p14:tracePt t="17117" x="3968750" y="1587500"/>
          <p14:tracePt t="17133" x="3937000" y="1593850"/>
          <p14:tracePt t="17150" x="3892550" y="1619250"/>
          <p14:tracePt t="17167" x="3841750" y="1638300"/>
          <p14:tracePt t="17183" x="3708400" y="1670050"/>
          <p14:tracePt t="17200" x="3638550" y="1682750"/>
          <p14:tracePt t="17217" x="3594100" y="1682750"/>
          <p14:tracePt t="17233" x="3536950" y="1682750"/>
          <p14:tracePt t="17250" x="3460750" y="1682750"/>
          <p14:tracePt t="17267" x="3378200" y="1682750"/>
          <p14:tracePt t="17284" x="3225800" y="1676400"/>
          <p14:tracePt t="17300" x="3117850" y="1670050"/>
          <p14:tracePt t="17317" x="3016250" y="1663700"/>
          <p14:tracePt t="17333" x="2933700" y="1651000"/>
          <p14:tracePt t="17350" x="2851150" y="1644650"/>
          <p14:tracePt t="17367" x="2787650" y="1638300"/>
          <p14:tracePt t="17383" x="2724150" y="1638300"/>
          <p14:tracePt t="17400" x="2635250" y="1638300"/>
          <p14:tracePt t="17416" x="2540000" y="1638300"/>
          <p14:tracePt t="17433" x="2381250" y="1638300"/>
          <p14:tracePt t="17450" x="2292350" y="1638300"/>
          <p14:tracePt t="17466" x="2216150" y="1638300"/>
          <p14:tracePt t="17483" x="2159000" y="1638300"/>
          <p14:tracePt t="17500" x="2082800" y="1638300"/>
          <p14:tracePt t="17516" x="2006600" y="1638300"/>
          <p14:tracePt t="17533" x="1917700" y="1644650"/>
          <p14:tracePt t="17550" x="1822450" y="1657350"/>
          <p14:tracePt t="17566" x="1720850" y="1676400"/>
          <p14:tracePt t="17583" x="1670050" y="1689100"/>
          <p14:tracePt t="17600" x="1631950" y="1689100"/>
          <p14:tracePt t="17616" x="1606550" y="1689100"/>
          <p14:tracePt t="17633" x="1587500" y="1689100"/>
          <p14:tracePt t="17650" x="1555750" y="1689100"/>
          <p14:tracePt t="17666" x="1517650" y="1689100"/>
          <p14:tracePt t="17683" x="1485900" y="1689100"/>
          <p14:tracePt t="17700" x="1479550" y="1689100"/>
          <p14:tracePt t="17716" x="1473200" y="1676400"/>
          <p14:tracePt t="17733" x="1454150" y="1663700"/>
          <p14:tracePt t="17750" x="1422400" y="1619250"/>
          <p14:tracePt t="17766" x="1384300" y="1562100"/>
          <p14:tracePt t="17783" x="1339850" y="1511300"/>
          <p14:tracePt t="17799" x="1314450" y="1473200"/>
          <p14:tracePt t="17816" x="1295400" y="1428750"/>
          <p14:tracePt t="17833" x="1276350" y="1377950"/>
          <p14:tracePt t="17849" x="1270000" y="1352550"/>
          <p14:tracePt t="17866" x="1263650" y="1339850"/>
          <p14:tracePt t="17975" x="1263650" y="1333500"/>
          <p14:tracePt t="17994" x="1263650" y="1327150"/>
          <p14:tracePt t="18014" x="1263650" y="1320800"/>
          <p14:tracePt t="18095" x="1263650" y="1314450"/>
          <p14:tracePt t="18117" x="1263650" y="1308100"/>
          <p14:tracePt t="18154" x="1263650" y="1301750"/>
          <p14:tracePt t="18175" x="1270000" y="1289050"/>
          <p14:tracePt t="18195" x="1282700" y="1276350"/>
          <p14:tracePt t="18215" x="1289050" y="1263650"/>
          <p14:tracePt t="18232" x="1295400" y="1250950"/>
          <p14:tracePt t="18249" x="1295400" y="1238250"/>
          <p14:tracePt t="18266" x="1301750" y="1231900"/>
          <p14:tracePt t="18282" x="1301750" y="1225550"/>
          <p14:tracePt t="18336" x="1308100" y="1225550"/>
          <p14:tracePt t="18344" x="1314450" y="1225550"/>
          <p14:tracePt t="18353" x="1320800" y="1225550"/>
          <p14:tracePt t="18366" x="1339850" y="1225550"/>
          <p14:tracePt t="18382" x="1377950" y="1225550"/>
          <p14:tracePt t="18399" x="1435100" y="1219200"/>
          <p14:tracePt t="18415" x="1530350" y="1219200"/>
          <p14:tracePt t="18432" x="1651000" y="1219200"/>
          <p14:tracePt t="18449" x="1758950" y="1231900"/>
          <p14:tracePt t="18466" x="1816100" y="1244600"/>
          <p14:tracePt t="18482" x="1866900" y="1257300"/>
          <p14:tracePt t="18499" x="1905000" y="1270000"/>
          <p14:tracePt t="18515" x="1936750" y="1270000"/>
          <p14:tracePt t="18532" x="1981200" y="1270000"/>
          <p14:tracePt t="18549" x="2006600" y="1263650"/>
          <p14:tracePt t="18565" x="2019300" y="1263650"/>
          <p14:tracePt t="18582" x="2032000" y="1263650"/>
          <p14:tracePt t="18599" x="2038350" y="1257300"/>
          <p14:tracePt t="18615" x="2044700" y="1257300"/>
          <p14:tracePt t="18632" x="2051050" y="1257300"/>
          <p14:tracePt t="18649" x="2082800" y="1250950"/>
          <p14:tracePt t="18665" x="2114550" y="1238250"/>
          <p14:tracePt t="18682" x="2133600" y="1225550"/>
          <p14:tracePt t="18699" x="2146300" y="1219200"/>
          <p14:tracePt t="18715" x="2152650" y="1212850"/>
          <p14:tracePt t="18732" x="2159000" y="1206500"/>
          <p14:tracePt t="18749" x="2171700" y="1200150"/>
          <p14:tracePt t="18765" x="2184400" y="1193800"/>
          <p14:tracePt t="18782" x="2197100" y="1181100"/>
          <p14:tracePt t="18799" x="2209800" y="1174750"/>
          <p14:tracePt t="18815" x="2216150" y="1162050"/>
          <p14:tracePt t="18832" x="2222500" y="1155700"/>
          <p14:tracePt t="18849" x="2228850" y="1149350"/>
          <p14:tracePt t="18865" x="2235200" y="1143000"/>
          <p14:tracePt t="18882" x="2241550" y="1130300"/>
          <p14:tracePt t="18898" x="2247900" y="1123950"/>
          <p14:tracePt t="18915" x="2254250" y="1117600"/>
          <p14:tracePt t="18932" x="2260600" y="1111250"/>
          <p14:tracePt t="18948" x="2260600" y="1098550"/>
          <p14:tracePt t="18982" x="2266950" y="1098550"/>
          <p14:tracePt t="19000" x="2266950" y="1092200"/>
          <p14:tracePt t="19017" x="2273300" y="1092200"/>
          <p14:tracePt t="19103" x="2273300" y="1085850"/>
          <p14:tracePt t="19642" x="2273300" y="1092200"/>
          <p14:tracePt t="19666" x="2260600" y="1117600"/>
          <p14:tracePt t="19688" x="2235200" y="1149350"/>
          <p14:tracePt t="19709" x="2228850" y="1162050"/>
          <p14:tracePt t="19731" x="2216150" y="1181100"/>
          <p14:tracePt t="19748" x="2216150" y="1193800"/>
          <p14:tracePt t="19764" x="2216150" y="1200150"/>
          <p14:tracePt t="19781" x="2216150" y="1206500"/>
          <p14:tracePt t="19822" x="2222500" y="1206500"/>
          <p14:tracePt t="19838" x="2228850" y="1206500"/>
          <p14:tracePt t="19850" x="2241550" y="1206500"/>
          <p14:tracePt t="19864" x="2311400" y="1200150"/>
          <p14:tracePt t="19881" x="2413000" y="1187450"/>
          <p14:tracePt t="19898" x="2514600" y="1174750"/>
          <p14:tracePt t="19914" x="2609850" y="1155700"/>
          <p14:tracePt t="19931" x="2743200" y="1136650"/>
          <p14:tracePt t="19948" x="2787650" y="1123950"/>
          <p14:tracePt t="19964" x="2800350" y="1111250"/>
          <p14:tracePt t="19981" x="2806700" y="1111250"/>
          <p14:tracePt t="20246" x="2800350" y="1111250"/>
          <p14:tracePt t="20267" x="2794000" y="1111250"/>
          <p14:tracePt t="20287" x="2787650" y="1117600"/>
          <p14:tracePt t="20306" x="2774950" y="1117600"/>
          <p14:tracePt t="20325" x="2762250" y="1117600"/>
          <p14:tracePt t="20341" x="2755900" y="1117600"/>
          <p14:tracePt t="20352" x="2749550" y="1117600"/>
          <p14:tracePt t="20364" x="2743200" y="1117600"/>
          <p14:tracePt t="20380" x="2711450" y="1117600"/>
          <p14:tracePt t="20397" x="2698750" y="1117600"/>
          <p14:tracePt t="20414" x="2673350" y="1117600"/>
          <p14:tracePt t="20431" x="2647950" y="1117600"/>
          <p14:tracePt t="20447" x="2609850" y="1130300"/>
          <p14:tracePt t="20464" x="2578100" y="1143000"/>
          <p14:tracePt t="20480" x="2546350" y="1168400"/>
          <p14:tracePt t="20497" x="2508250" y="1187450"/>
          <p14:tracePt t="20514" x="2476500" y="1206500"/>
          <p14:tracePt t="20530" x="2444750" y="1219200"/>
          <p14:tracePt t="20547" x="2406650" y="1238250"/>
          <p14:tracePt t="20564" x="2374900" y="1263650"/>
          <p14:tracePt t="20580" x="2336800" y="1276350"/>
          <p14:tracePt t="20597" x="2292350" y="1295400"/>
          <p14:tracePt t="20614" x="2273300" y="1308100"/>
          <p14:tracePt t="20630" x="2254250" y="1314450"/>
          <p14:tracePt t="20647" x="2247900" y="1320800"/>
          <p14:tracePt t="20664" x="2241550" y="1320800"/>
          <p14:tracePt t="20706" x="2235200" y="1320800"/>
          <p14:tracePt t="20722" x="2228850" y="1320800"/>
          <p14:tracePt t="20732" x="2228850" y="1314450"/>
          <p14:tracePt t="20747" x="2222500" y="1308100"/>
          <p14:tracePt t="20764" x="2209800" y="1295400"/>
          <p14:tracePt t="20780" x="2203450" y="1289050"/>
          <p14:tracePt t="20797" x="2197100" y="1276350"/>
          <p14:tracePt t="20814" x="2197100" y="1270000"/>
          <p14:tracePt t="20830" x="2197100" y="1257300"/>
          <p14:tracePt t="20848" x="2197100" y="1219200"/>
          <p14:tracePt t="20864" x="2203450" y="1187450"/>
          <p14:tracePt t="20880" x="2209800" y="1168400"/>
          <p14:tracePt t="20897" x="2209800" y="1155700"/>
          <p14:tracePt t="20913" x="2216150" y="1143000"/>
          <p14:tracePt t="20930" x="2228850" y="1130300"/>
          <p14:tracePt t="20947" x="2235200" y="1123950"/>
          <p14:tracePt t="20963" x="2241550" y="1111250"/>
          <p14:tracePt t="20980" x="2260600" y="1098550"/>
          <p14:tracePt t="20997" x="2266950" y="1092200"/>
          <p14:tracePt t="21013" x="2273300" y="1079500"/>
          <p14:tracePt t="21030" x="2286000" y="1073150"/>
          <p14:tracePt t="21047" x="2292350" y="1060450"/>
          <p14:tracePt t="21106" x="2298700" y="1060450"/>
          <p14:tracePt t="21122" x="2305050" y="1066800"/>
          <p14:tracePt t="21139" x="2311400" y="1098550"/>
          <p14:tracePt t="21157" x="2305050" y="1117600"/>
          <p14:tracePt t="21175" x="2292350" y="1143000"/>
          <p14:tracePt t="21192" x="2273300" y="1187450"/>
          <p14:tracePt t="21206" x="2273300" y="1200150"/>
          <p14:tracePt t="21217" x="2260600" y="1238250"/>
          <p14:tracePt t="21230" x="2247900" y="1257300"/>
          <p14:tracePt t="21250" x="2209800" y="1308100"/>
          <p14:tracePt t="21265" x="2203450" y="1314450"/>
          <p14:tracePt t="21282" x="2197100" y="1327150"/>
          <p14:tracePt t="21296" x="2197100" y="1333500"/>
          <p14:tracePt t="21313" x="2190750" y="1346200"/>
          <p14:tracePt t="21346" x="2190750" y="1352550"/>
          <p14:tracePt t="21458" x="2190750" y="1346200"/>
          <p14:tracePt t="21478" x="2190750" y="1339850"/>
          <p14:tracePt t="21498" x="2209800" y="1320800"/>
          <p14:tracePt t="21517" x="2235200" y="1295400"/>
          <p14:tracePt t="21536" x="2266950" y="1276350"/>
          <p14:tracePt t="21554" x="2286000" y="1263650"/>
          <p14:tracePt t="21567" x="2298700" y="1257300"/>
          <p14:tracePt t="21579" x="2311400" y="1250950"/>
          <p14:tracePt t="21596" x="2324100" y="1238250"/>
          <p14:tracePt t="21613" x="2330450" y="1238250"/>
          <p14:tracePt t="21629" x="2343150" y="1225550"/>
          <p14:tracePt t="21646" x="2355850" y="1219200"/>
          <p14:tracePt t="21663" x="2362200" y="1219200"/>
          <p14:tracePt t="21679" x="2368550" y="1212850"/>
          <p14:tracePt t="21696" x="2387600" y="1206500"/>
          <p14:tracePt t="21713" x="2406650" y="1200150"/>
          <p14:tracePt t="21729" x="2419350" y="1187450"/>
          <p14:tracePt t="21746" x="2457450" y="1174750"/>
          <p14:tracePt t="21763" x="2482850" y="1162050"/>
          <p14:tracePt t="21779" x="2508250" y="1149350"/>
          <p14:tracePt t="21796" x="2520950" y="1143000"/>
          <p14:tracePt t="21813" x="2533650" y="1130300"/>
          <p14:tracePt t="21829" x="2540000" y="1123950"/>
          <p14:tracePt t="21846" x="2552700" y="1111250"/>
          <p14:tracePt t="21920" x="2559050" y="1111250"/>
          <p14:tracePt t="21940" x="2571750" y="1111250"/>
          <p14:tracePt t="21961" x="2578100" y="1117600"/>
          <p14:tracePt t="21979" x="2584450" y="1130300"/>
          <p14:tracePt t="21996" x="2597150" y="1136650"/>
          <p14:tracePt t="22015" x="2597150" y="1149350"/>
          <p14:tracePt t="22093" x="2597150" y="1162050"/>
          <p14:tracePt t="22112" x="2584450" y="1193800"/>
          <p14:tracePt t="22132" x="2552700" y="1257300"/>
          <p14:tracePt t="22150" x="2514600" y="1301750"/>
          <p14:tracePt t="22168" x="2476500" y="1339850"/>
          <p14:tracePt t="22181" x="2425700" y="1371600"/>
          <p14:tracePt t="22196" x="2374900" y="1384300"/>
          <p14:tracePt t="22212" x="2317750" y="1397000"/>
          <p14:tracePt t="22229" x="2266950" y="1409700"/>
          <p14:tracePt t="22246" x="2228850" y="1416050"/>
          <p14:tracePt t="22262" x="2190750" y="1416050"/>
          <p14:tracePt t="22279" x="2165350" y="1416050"/>
          <p14:tracePt t="22296" x="2152650" y="1422400"/>
          <p14:tracePt t="22312" x="2139950" y="1428750"/>
          <p14:tracePt t="22329" x="2133600" y="1428750"/>
          <p14:tracePt t="22346" x="2127250" y="1428750"/>
          <p14:tracePt t="22362" x="2120900" y="1428750"/>
          <p14:tracePt t="22379" x="2120900" y="1435100"/>
          <p14:tracePt t="22533" x="2114550" y="1435100"/>
          <p14:tracePt t="22554" x="2114550" y="1428750"/>
          <p14:tracePt t="22573" x="2114550" y="1422400"/>
          <p14:tracePt t="22591" x="2114550" y="1409700"/>
          <p14:tracePt t="22608" x="2120900" y="1403350"/>
          <p14:tracePt t="22613" x="2127250" y="1403350"/>
          <p14:tracePt t="22630" x="2133600" y="1403350"/>
          <p14:tracePt t="22646" x="2139950" y="1403350"/>
          <p14:tracePt t="22663" x="2146300" y="1403350"/>
          <p14:tracePt t="22688" x="2152650" y="1403350"/>
          <p14:tracePt t="22704" x="2152650" y="1409700"/>
          <p14:tracePt t="22714" x="2152650" y="1416050"/>
          <p14:tracePt t="22728" x="2139950" y="1441450"/>
          <p14:tracePt t="22745" x="2108200" y="1466850"/>
          <p14:tracePt t="22762" x="2082800" y="1479550"/>
          <p14:tracePt t="22778" x="2051050" y="1492250"/>
          <p14:tracePt t="22795" x="2044700" y="1498600"/>
          <p14:tracePt t="22845" x="2044700" y="1504950"/>
          <p14:tracePt t="22876" x="2057400" y="1504950"/>
          <p14:tracePt t="22892" x="2159000" y="1504950"/>
          <p14:tracePt t="22910" x="2286000" y="1498600"/>
          <p14:tracePt t="22928" x="2432050" y="1479550"/>
          <p14:tracePt t="22945" x="2692400" y="1454150"/>
          <p14:tracePt t="22963" x="2863850" y="1441450"/>
          <p14:tracePt t="22981" x="3022600" y="1422400"/>
          <p14:tracePt t="22998" x="3117850" y="1409700"/>
          <p14:tracePt t="23011" x="3162300" y="1397000"/>
          <p14:tracePt t="23028" x="3168650" y="1384300"/>
          <p14:tracePt t="23110" x="3168650" y="1377950"/>
          <p14:tracePt t="23127" x="3168650" y="1371600"/>
          <p14:tracePt t="23730" x="3187700" y="1377950"/>
          <p14:tracePt t="23751" x="3225800" y="1390650"/>
          <p14:tracePt t="23772" x="3384550" y="1409700"/>
          <p14:tracePt t="23794" x="3575050" y="1435100"/>
          <p14:tracePt t="23816" x="3689350" y="1454150"/>
          <p14:tracePt t="23837" x="3714750" y="1454150"/>
          <p14:tracePt t="23858" x="3727450" y="1454150"/>
          <p14:tracePt t="23875" x="3740150" y="1454150"/>
          <p14:tracePt t="23885" x="3746500" y="1454150"/>
          <p14:tracePt t="23894" x="3752850" y="1454150"/>
          <p14:tracePt t="23911" x="3765550" y="1454150"/>
          <p14:tracePt t="23928" x="3784600" y="1454150"/>
          <p14:tracePt t="23944" x="3803650" y="1447800"/>
          <p14:tracePt t="23961" x="3810000" y="1447800"/>
          <p14:tracePt t="23977" x="3822700" y="1441450"/>
          <p14:tracePt t="23994" x="3829050" y="1435100"/>
          <p14:tracePt t="24011" x="3835400" y="1428750"/>
          <p14:tracePt t="24137" x="3835400" y="1422400"/>
          <p14:tracePt t="24156" x="3835400" y="1409700"/>
          <p14:tracePt t="24176" x="3835400" y="1403350"/>
          <p14:tracePt t="24195" x="3835400" y="1397000"/>
          <p14:tracePt t="24213" x="3835400" y="1384300"/>
          <p14:tracePt t="24232" x="3835400" y="1371600"/>
          <p14:tracePt t="24251" x="3835400" y="1365250"/>
          <p14:tracePt t="24268" x="3835400" y="1358900"/>
          <p14:tracePt t="24283" x="3835400" y="1352550"/>
          <p14:tracePt t="24426" x="3841750" y="1346200"/>
          <p14:tracePt t="24447" x="3860800" y="1327150"/>
          <p14:tracePt t="24468" x="3898900" y="1301750"/>
          <p14:tracePt t="24487" x="3930650" y="1289050"/>
          <p14:tracePt t="24505" x="3956050" y="1270000"/>
          <p14:tracePt t="24522" x="3975100" y="1263650"/>
          <p14:tracePt t="24534" x="3987800" y="1257300"/>
          <p14:tracePt t="24543" x="4000500" y="1244600"/>
          <p14:tracePt t="24560" x="4013200" y="1244600"/>
          <p14:tracePt t="24577" x="4019550" y="1238250"/>
          <p14:tracePt t="24594" x="4032250" y="1238250"/>
          <p14:tracePt t="24613" x="4038600" y="1238250"/>
          <p14:tracePt t="24627" x="4044950" y="1238250"/>
          <p14:tracePt t="24644" x="4051300" y="1238250"/>
          <p14:tracePt t="24660" x="4064000" y="1231900"/>
          <p14:tracePt t="24677" x="4076700" y="1231900"/>
          <p14:tracePt t="24693" x="4114800" y="1231900"/>
          <p14:tracePt t="24710" x="4127500" y="1238250"/>
          <p14:tracePt t="24727" x="4133850" y="1238250"/>
          <p14:tracePt t="24743" x="4140200" y="1244600"/>
          <p14:tracePt t="24760" x="4146550" y="1244600"/>
          <p14:tracePt t="24778" x="4152900" y="1244600"/>
          <p14:tracePt t="25518" x="4152900" y="1250950"/>
          <p14:tracePt t="25626" x="4152900" y="1257300"/>
          <p14:tracePt t="25804" x="4146550" y="1257300"/>
          <p14:tracePt t="25823" x="4127500" y="1263650"/>
          <p14:tracePt t="25842" x="4083050" y="1276350"/>
          <p14:tracePt t="25862" x="3994150" y="1301750"/>
          <p14:tracePt t="25880" x="3892550" y="1333500"/>
          <p14:tracePt t="25895" x="3759200" y="1377950"/>
          <p14:tracePt t="25909" x="3587750" y="1409700"/>
          <p14:tracePt t="25926" x="3390900" y="1435100"/>
          <p14:tracePt t="25942" x="3213100" y="1454150"/>
          <p14:tracePt t="25959" x="3054350" y="1473200"/>
          <p14:tracePt t="25975" x="2933700" y="1479550"/>
          <p14:tracePt t="25992" x="2806700" y="1479550"/>
          <p14:tracePt t="26009" x="2749550" y="1479550"/>
          <p14:tracePt t="26026" x="2692400" y="1473200"/>
          <p14:tracePt t="26042" x="2641600" y="1473200"/>
          <p14:tracePt t="26059" x="2609850" y="1473200"/>
          <p14:tracePt t="26075" x="2571750" y="1466850"/>
          <p14:tracePt t="26092" x="2546350" y="1466850"/>
          <p14:tracePt t="26095" x="2540000" y="1466850"/>
          <p14:tracePt t="26109" x="2508250" y="1460500"/>
          <p14:tracePt t="26125" x="2482850" y="1447800"/>
          <p14:tracePt t="26142" x="2463800" y="1441450"/>
          <p14:tracePt t="26159" x="2438400" y="1422400"/>
          <p14:tracePt t="26175" x="2419350" y="1397000"/>
          <p14:tracePt t="26192" x="2393950" y="1377950"/>
          <p14:tracePt t="26209" x="2374900" y="1358900"/>
          <p14:tracePt t="26225" x="2368550" y="1352550"/>
          <p14:tracePt t="26242" x="2362200" y="1346200"/>
          <p14:tracePt t="26290" x="2355850" y="1346200"/>
          <p14:tracePt t="26315" x="2349500" y="1346200"/>
          <p14:tracePt t="26331" x="2349500" y="1352550"/>
          <p14:tracePt t="26348" x="2330450" y="1358900"/>
          <p14:tracePt t="26365" x="2324100" y="1365250"/>
          <p14:tracePt t="26381" x="2311400" y="1365250"/>
          <p14:tracePt t="26478" x="2305050" y="1365250"/>
          <p14:tracePt t="26495" x="2298700" y="1365250"/>
          <p14:tracePt t="26548" x="2292350" y="1365250"/>
          <p14:tracePt t="26572" x="2286000" y="1358900"/>
          <p14:tracePt t="26589" x="2279650" y="1358900"/>
          <p14:tracePt t="26607" x="2273300" y="1346200"/>
          <p14:tracePt t="26624" x="2266950" y="1346200"/>
          <p14:tracePt t="26641" x="2260600" y="1333500"/>
          <p14:tracePt t="26658" x="2247900" y="1320800"/>
          <p14:tracePt t="26675" x="2235200" y="1314450"/>
          <p14:tracePt t="26692" x="2228850" y="1301750"/>
          <p14:tracePt t="26708" x="2216150" y="1295400"/>
          <p14:tracePt t="26725" x="2209800" y="1282700"/>
          <p14:tracePt t="26742" x="2203450" y="1276350"/>
          <p14:tracePt t="26758" x="2190750" y="1263650"/>
          <p14:tracePt t="26775" x="2184400" y="1257300"/>
          <p14:tracePt t="26792" x="2178050" y="1250950"/>
          <p14:tracePt t="26808" x="2171700" y="1250950"/>
          <p14:tracePt t="26854" x="2171700" y="1244600"/>
          <p14:tracePt t="26867" x="2165350" y="1238250"/>
          <p14:tracePt t="26882" x="2159000" y="1231900"/>
          <p14:tracePt t="26895" x="2146300" y="1219200"/>
          <p14:tracePt t="26908" x="2139950" y="1219200"/>
          <p14:tracePt t="26925" x="2133600" y="1206500"/>
          <p14:tracePt t="28240" x="2139950" y="1206500"/>
          <p14:tracePt t="28258" x="2178050" y="1212850"/>
          <p14:tracePt t="28276" x="2222500" y="1212850"/>
          <p14:tracePt t="28294" x="2311400" y="1206500"/>
          <p14:tracePt t="28313" x="2432050" y="1181100"/>
          <p14:tracePt t="28331" x="2501900" y="1168400"/>
          <p14:tracePt t="28350" x="2533650" y="1155700"/>
          <p14:tracePt t="28368" x="2540000" y="1155700"/>
          <p14:tracePt t="28502" x="2533650" y="1168400"/>
          <p14:tracePt t="28523" x="2489200" y="1219200"/>
          <p14:tracePt t="28543" x="2438400" y="1270000"/>
          <p14:tracePt t="28563" x="2355850" y="1333500"/>
          <p14:tracePt t="28583" x="2305050" y="1371600"/>
          <p14:tracePt t="28600" x="2228850" y="1403350"/>
          <p14:tracePt t="28620" x="2184400" y="1422400"/>
          <p14:tracePt t="28637" x="2139950" y="1435100"/>
          <p14:tracePt t="28649" x="2108200" y="1447800"/>
          <p14:tracePt t="28658" x="2089150" y="1454150"/>
          <p14:tracePt t="28673" x="2076450" y="1460500"/>
          <p14:tracePt t="28690" x="2051050" y="1466850"/>
          <p14:tracePt t="28706" x="2032000" y="1473200"/>
          <p14:tracePt t="28723" x="2012950" y="1485900"/>
          <p14:tracePt t="28740" x="1981200" y="1498600"/>
          <p14:tracePt t="28757" x="1955800" y="1504950"/>
          <p14:tracePt t="28773" x="1905000" y="1511300"/>
          <p14:tracePt t="28790" x="1879600" y="1517650"/>
          <p14:tracePt t="28807" x="1873250" y="1517650"/>
          <p14:tracePt t="28823" x="1866900" y="1517650"/>
          <p14:tracePt t="28874" x="1866900" y="1511300"/>
          <p14:tracePt t="28883" x="1866900" y="1485900"/>
          <p14:tracePt t="28893" x="1873250" y="1460500"/>
          <p14:tracePt t="28906" x="1885950" y="1403350"/>
          <p14:tracePt t="28923" x="1911350" y="1314450"/>
          <p14:tracePt t="28940" x="1930400" y="1212850"/>
          <p14:tracePt t="28957" x="1949450" y="1111250"/>
          <p14:tracePt t="28973" x="1962150" y="1035050"/>
          <p14:tracePt t="28990" x="1974850" y="990600"/>
          <p14:tracePt t="29006" x="1987550" y="958850"/>
          <p14:tracePt t="29023" x="2000250" y="933450"/>
          <p14:tracePt t="29040" x="2012950" y="920750"/>
          <p14:tracePt t="29056" x="2025650" y="914400"/>
          <p14:tracePt t="29073" x="2032000" y="901700"/>
          <p14:tracePt t="29090" x="2051050" y="901700"/>
          <p14:tracePt t="29106" x="2063750" y="901700"/>
          <p14:tracePt t="29123" x="2082800" y="895350"/>
          <p14:tracePt t="29140" x="2101850" y="895350"/>
          <p14:tracePt t="29156" x="2114550" y="895350"/>
          <p14:tracePt t="29173" x="2127250" y="908050"/>
          <p14:tracePt t="29189" x="2133600" y="914400"/>
          <p14:tracePt t="29206" x="2146300" y="939800"/>
          <p14:tracePt t="29223" x="2152650" y="971550"/>
          <p14:tracePt t="29239" x="2152650" y="1009650"/>
          <p14:tracePt t="29256" x="2152650" y="1054100"/>
          <p14:tracePt t="29273" x="2127250" y="1104900"/>
          <p14:tracePt t="29289" x="2101850" y="1181100"/>
          <p14:tracePt t="29306" x="2082800" y="1219200"/>
          <p14:tracePt t="29323" x="2063750" y="1244600"/>
          <p14:tracePt t="29339" x="2044700" y="1276350"/>
          <p14:tracePt t="29356" x="2019300" y="1301750"/>
          <p14:tracePt t="29373" x="1987550" y="1339850"/>
          <p14:tracePt t="29389" x="1955800" y="1377950"/>
          <p14:tracePt t="29406" x="1936750" y="1397000"/>
          <p14:tracePt t="29423" x="1924050" y="1409700"/>
          <p14:tracePt t="29440" x="1917700" y="1416050"/>
          <p14:tracePt t="29979" x="1917700" y="1409700"/>
          <p14:tracePt t="30035" x="1917700" y="1403350"/>
          <p14:tracePt t="30214" x="1955800" y="1390650"/>
          <p14:tracePt t="30233" x="2127250" y="1358900"/>
          <p14:tracePt t="30252" x="2343150" y="1320800"/>
          <p14:tracePt t="30273" x="2749550" y="1282700"/>
          <p14:tracePt t="30292" x="3200400" y="1250950"/>
          <p14:tracePt t="30308" x="3454400" y="1231900"/>
          <p14:tracePt t="30322" x="3568700" y="1225550"/>
          <p14:tracePt t="30339" x="3759200" y="1206500"/>
          <p14:tracePt t="30355" x="4006850" y="1174750"/>
          <p14:tracePt t="30372" x="4146550" y="1149350"/>
          <p14:tracePt t="30388" x="4260850" y="1123950"/>
          <p14:tracePt t="30405" x="4318000" y="1104900"/>
          <p14:tracePt t="30422" x="4356100" y="1085850"/>
          <p14:tracePt t="30439" x="4381500" y="1073150"/>
          <p14:tracePt t="30456" x="4394200" y="1060450"/>
          <p14:tracePt t="30472" x="4406900" y="1060450"/>
          <p14:tracePt t="30488" x="4413250" y="1054100"/>
          <p14:tracePt t="30522" x="4413250" y="1047750"/>
          <p14:tracePt t="30538" x="4419600" y="1047750"/>
          <p14:tracePt t="30574" x="4425950" y="1047750"/>
          <p14:tracePt t="30600" x="4445000" y="1054100"/>
          <p14:tracePt t="30618" x="4495800" y="1073150"/>
          <p14:tracePt t="30636" x="4622800" y="1117600"/>
          <p14:tracePt t="30654" x="4699000" y="1136650"/>
          <p14:tracePt t="30672" x="4781550" y="1149350"/>
          <p14:tracePt t="30689" x="4851400" y="1162050"/>
          <p14:tracePt t="30707" x="4902200" y="1162050"/>
          <p14:tracePt t="30724" x="4914900" y="1162050"/>
          <p14:tracePt t="30740" x="4921250" y="1149350"/>
          <p14:tracePt t="30816" x="4921250" y="1143000"/>
          <p14:tracePt t="30832" x="4921250" y="1136650"/>
          <p14:tracePt t="30849" x="4921250" y="1130300"/>
          <p14:tracePt t="30865" x="4921250" y="1117600"/>
          <p14:tracePt t="31028" x="4927600" y="1117600"/>
          <p14:tracePt t="31049" x="4933950" y="1111250"/>
          <p14:tracePt t="31070" x="4946650" y="1111250"/>
          <p14:tracePt t="31090" x="4953000" y="1111250"/>
          <p14:tracePt t="31130" x="4959350" y="1111250"/>
          <p14:tracePt t="31142" x="4965700" y="1111250"/>
          <p14:tracePt t="31162" x="4972050" y="1111250"/>
          <p14:tracePt t="31171" x="4978400" y="1111250"/>
          <p14:tracePt t="31188" x="4984750" y="1117600"/>
          <p14:tracePt t="31204" x="4997450" y="1130300"/>
          <p14:tracePt t="31221" x="5003800" y="1130300"/>
          <p14:tracePt t="31238" x="5010150" y="1136650"/>
          <p14:tracePt t="31254" x="5022850" y="1143000"/>
          <p14:tracePt t="31271" x="5035550" y="1149350"/>
          <p14:tracePt t="31288" x="5041900" y="1149350"/>
          <p14:tracePt t="31359" x="5041900" y="1155700"/>
          <p14:tracePt t="31378" x="5041900" y="1162050"/>
          <p14:tracePt t="31399" x="5029200" y="1181100"/>
          <p14:tracePt t="31419" x="5010150" y="1200150"/>
          <p14:tracePt t="31440" x="5010150" y="1231900"/>
          <p14:tracePt t="31464" x="4997450" y="1257300"/>
          <p14:tracePt t="31483" x="4997450" y="1276350"/>
          <p14:tracePt t="31497" x="4997450" y="1289050"/>
          <p14:tracePt t="31508" x="4997450" y="1295400"/>
          <p14:tracePt t="31521" x="4997450" y="1301750"/>
          <p14:tracePt t="31537" x="5003800" y="1333500"/>
          <p14:tracePt t="31554" x="5010150" y="1365250"/>
          <p14:tracePt t="31571" x="5016500" y="1377950"/>
          <p14:tracePt t="31587" x="5016500" y="1390650"/>
          <p14:tracePt t="31604" x="5016500" y="1403350"/>
          <p14:tracePt t="31621" x="5016500" y="1416050"/>
          <p14:tracePt t="31637" x="5010150" y="1441450"/>
          <p14:tracePt t="31654" x="4997450" y="1492250"/>
          <p14:tracePt t="31671" x="4997450" y="1511300"/>
          <p14:tracePt t="31687" x="4991100" y="1517650"/>
          <p14:tracePt t="31704" x="4991100" y="1524000"/>
          <p14:tracePt t="31782" x="4991100" y="1517650"/>
          <p14:tracePt t="31800" x="5003800" y="1492250"/>
          <p14:tracePt t="31817" x="5029200" y="1447800"/>
          <p14:tracePt t="31834" x="5060950" y="1403350"/>
          <p14:tracePt t="31851" x="5086350" y="1352550"/>
          <p14:tracePt t="31869" x="5099050" y="1314450"/>
          <p14:tracePt t="31881" x="5105400" y="1308100"/>
          <p14:tracePt t="31891" x="5111750" y="1295400"/>
          <p14:tracePt t="31920" x="5118100" y="1295400"/>
          <p14:tracePt t="31976" x="5118100" y="1301750"/>
          <p14:tracePt t="31994" x="5130800" y="1301750"/>
          <p14:tracePt t="32031" x="5130800" y="1308100"/>
          <p14:tracePt t="32049" x="5137150" y="1308100"/>
          <p14:tracePt t="32219" x="5137150" y="1314450"/>
          <p14:tracePt t="32238" x="5130800" y="1314450"/>
          <p14:tracePt t="32255" x="5124450" y="1314450"/>
          <p14:tracePt t="32353" x="5124450" y="1320800"/>
          <p14:tracePt t="32373" x="5130800" y="1320800"/>
          <p14:tracePt t="32392" x="5181600" y="1365250"/>
          <p14:tracePt t="32412" x="5226050" y="1365250"/>
          <p14:tracePt t="32431" x="5283200" y="1365250"/>
          <p14:tracePt t="32449" x="5314950" y="1358900"/>
          <p14:tracePt t="32468" x="5353050" y="1346200"/>
          <p14:tracePt t="32489" x="5410200" y="1327150"/>
          <p14:tracePt t="32508" x="5486400" y="1308100"/>
          <p14:tracePt t="32526" x="5518150" y="1295400"/>
          <p14:tracePt t="32544" x="5524500" y="1295400"/>
          <p14:tracePt t="32555" x="5530850" y="1289050"/>
          <p14:tracePt t="32570" x="5537200" y="1289050"/>
          <p14:tracePt t="32586" x="5549900" y="1282700"/>
          <p14:tracePt t="32603" x="5556250" y="1282700"/>
          <p14:tracePt t="32620" x="5562600" y="1282700"/>
          <p14:tracePt t="32636" x="5575300" y="1276350"/>
          <p14:tracePt t="32653" x="5581650" y="1263650"/>
          <p14:tracePt t="32670" x="5588000" y="1263650"/>
          <p14:tracePt t="32686" x="5600700" y="1257300"/>
          <p14:tracePt t="32703" x="5613400" y="1250950"/>
          <p14:tracePt t="32720" x="5619750" y="1250950"/>
          <p14:tracePt t="32830" x="5619750" y="1244600"/>
          <p14:tracePt t="32941" x="5626100" y="1244600"/>
          <p14:tracePt t="32962" x="5638800" y="1244600"/>
          <p14:tracePt t="33003" x="5657850" y="1231900"/>
          <p14:tracePt t="33022" x="5670550" y="1231900"/>
          <p14:tracePt t="33041" x="5708650" y="1200150"/>
          <p14:tracePt t="33055" x="5746750" y="1162050"/>
          <p14:tracePt t="33069" x="5765800" y="1143000"/>
          <p14:tracePt t="33086" x="5803900" y="1111250"/>
          <p14:tracePt t="33103" x="5822950" y="1073150"/>
          <p14:tracePt t="33104" x="5829300" y="1054100"/>
          <p14:tracePt t="33119" x="5842000" y="1035050"/>
          <p14:tracePt t="33136" x="5842000" y="1022350"/>
          <p14:tracePt t="33153" x="5848350" y="1016000"/>
          <p14:tracePt t="33169" x="5848350" y="1009650"/>
          <p14:tracePt t="33277" x="5854700" y="1009650"/>
          <p14:tracePt t="33298" x="5861050" y="1009650"/>
          <p14:tracePt t="33319" x="5867400" y="1009650"/>
          <p14:tracePt t="33340" x="5880100" y="1016000"/>
          <p14:tracePt t="33360" x="5892800" y="1022350"/>
          <p14:tracePt t="33373" x="5911850" y="1041400"/>
          <p14:tracePt t="33386" x="5943600" y="1060450"/>
          <p14:tracePt t="33402" x="5962650" y="1092200"/>
          <p14:tracePt t="33419" x="5994400" y="1130300"/>
          <p14:tracePt t="33436" x="6026150" y="1162050"/>
          <p14:tracePt t="33452" x="6051550" y="1193800"/>
          <p14:tracePt t="33469" x="6064250" y="1212850"/>
          <p14:tracePt t="33486" x="6070600" y="1231900"/>
          <p14:tracePt t="33502" x="6070600" y="1263650"/>
          <p14:tracePt t="33519" x="6057900" y="1314450"/>
          <p14:tracePt t="33536" x="6038850" y="1365250"/>
          <p14:tracePt t="33553" x="6019800" y="1435100"/>
          <p14:tracePt t="33571" x="6007100" y="1485900"/>
          <p14:tracePt t="33588" x="5994400" y="1530350"/>
          <p14:tracePt t="33605" x="5975350" y="1574800"/>
          <p14:tracePt t="33621" x="5969000" y="1581150"/>
          <p14:tracePt t="33723" x="5969000" y="1562100"/>
          <p14:tracePt t="33742" x="5969000" y="1524000"/>
          <p14:tracePt t="33760" x="5975350" y="1473200"/>
          <p14:tracePt t="33777" x="5988050" y="1403350"/>
          <p14:tracePt t="33794" x="5994400" y="1358900"/>
          <p14:tracePt t="33812" x="6000750" y="1320800"/>
          <p14:tracePt t="33828" x="6013450" y="1282700"/>
          <p14:tracePt t="33838" x="6013450" y="1276350"/>
          <p14:tracePt t="33852" x="6013450" y="1257300"/>
          <p14:tracePt t="33871" x="6026150" y="1238250"/>
          <p14:tracePt t="33885" x="6032500" y="1231900"/>
          <p14:tracePt t="33902" x="6032500" y="1225550"/>
          <p14:tracePt t="33988" x="6038850" y="1225550"/>
          <p14:tracePt t="34008" x="6064250" y="1238250"/>
          <p14:tracePt t="34029" x="6102350" y="1244600"/>
          <p14:tracePt t="34050" x="6134100" y="1250950"/>
          <p14:tracePt t="34069" x="6178550" y="1263650"/>
          <p14:tracePt t="34085" x="6184900" y="1263650"/>
          <p14:tracePt t="34788" x="6178550" y="1270000"/>
          <p14:tracePt t="34810" x="6159500" y="1276350"/>
          <p14:tracePt t="34832" x="6102350" y="1308100"/>
          <p14:tracePt t="34852" x="6038850" y="1346200"/>
          <p14:tracePt t="34874" x="5956300" y="1390650"/>
          <p14:tracePt t="34893" x="5892800" y="1428750"/>
          <p14:tracePt t="34913" x="5784850" y="1485900"/>
          <p14:tracePt t="34934" x="5689600" y="1530350"/>
          <p14:tracePt t="34953" x="5581650" y="1581150"/>
          <p14:tracePt t="34972" x="5518150" y="1606550"/>
          <p14:tracePt t="34986" x="5461000" y="1625600"/>
          <p14:tracePt t="35001" x="5416550" y="1638300"/>
          <p14:tracePt t="35018" x="5384800" y="1644650"/>
          <p14:tracePt t="35034" x="5353050" y="1651000"/>
          <p14:tracePt t="35051" x="5334000" y="1657350"/>
          <p14:tracePt t="35068" x="5321300" y="1657350"/>
          <p14:tracePt t="35084" x="5308600" y="1657350"/>
          <p14:tracePt t="35101" x="5295900" y="1657350"/>
          <p14:tracePt t="35118" x="5283200" y="1657350"/>
          <p14:tracePt t="35134" x="5264150" y="1663700"/>
          <p14:tracePt t="35151" x="5238750" y="1663700"/>
          <p14:tracePt t="35168" x="5207000" y="1663700"/>
          <p14:tracePt t="35184" x="5200650" y="1657350"/>
          <p14:tracePt t="35201" x="5187950" y="1657350"/>
          <p14:tracePt t="35218" x="5168900" y="1651000"/>
          <p14:tracePt t="35234" x="5149850" y="1644650"/>
          <p14:tracePt t="35251" x="5143500" y="1638300"/>
          <p14:tracePt t="35268" x="5130800" y="1638300"/>
          <p14:tracePt t="35284" x="5130800" y="1631950"/>
          <p14:tracePt t="35301" x="5130800" y="1625600"/>
          <p14:tracePt t="35317" x="5124450" y="1619250"/>
          <p14:tracePt t="35334" x="5118100" y="1612900"/>
          <p14:tracePt t="35351" x="5111750" y="1606550"/>
          <p14:tracePt t="35384" x="5105400" y="1593850"/>
          <p14:tracePt t="35401" x="5099050" y="1593850"/>
          <p14:tracePt t="35417" x="5099050" y="1587500"/>
          <p14:tracePt t="35434" x="5092700" y="1581150"/>
          <p14:tracePt t="35451" x="5086350" y="1574800"/>
          <p14:tracePt t="35467" x="5080000" y="1574800"/>
          <p14:tracePt t="35541" x="5073650" y="1574800"/>
          <p14:tracePt t="35664" x="5073650" y="1568450"/>
          <p14:tracePt t="36832" x="5073650" y="1574800"/>
          <p14:tracePt t="36852" x="5080000" y="1587500"/>
          <p14:tracePt t="36871" x="5080000" y="1644650"/>
          <p14:tracePt t="36890" x="5073650" y="1708150"/>
          <p14:tracePt t="36909" x="5029200" y="1835150"/>
          <p14:tracePt t="36927" x="4984750" y="1924050"/>
          <p14:tracePt t="36938" x="4953000" y="1968500"/>
          <p14:tracePt t="36949" x="4857750" y="2038350"/>
          <p14:tracePt t="36966" x="4743450" y="2101850"/>
          <p14:tracePt t="36983" x="4610100" y="2152650"/>
          <p14:tracePt t="36999" x="4464050" y="2209800"/>
          <p14:tracePt t="37016" x="4311650" y="2266950"/>
          <p14:tracePt t="37033" x="4127500" y="2305050"/>
          <p14:tracePt t="37049" x="3860800" y="2343150"/>
          <p14:tracePt t="37066" x="3683000" y="2349500"/>
          <p14:tracePt t="37083" x="3511550" y="2349500"/>
          <p14:tracePt t="37099" x="3333750" y="2336800"/>
          <p14:tracePt t="37118" x="3149600" y="2324100"/>
          <p14:tracePt t="37135" x="2946400" y="2305050"/>
          <p14:tracePt t="37152" x="2673350" y="2279650"/>
          <p14:tracePt t="37168" x="2514600" y="2273300"/>
          <p14:tracePt t="37185" x="2374900" y="2273300"/>
          <p14:tracePt t="37199" x="2260600" y="2273300"/>
          <p14:tracePt t="37216" x="2184400" y="2260600"/>
          <p14:tracePt t="37233" x="2139950" y="2260600"/>
          <p14:tracePt t="37249" x="2120900" y="2260600"/>
          <p14:tracePt t="37266" x="2108200" y="2260600"/>
          <p14:tracePt t="37450" x="2101850" y="2260600"/>
          <p14:tracePt t="37471" x="2095500" y="2254250"/>
          <p14:tracePt t="37491" x="2082800" y="2247900"/>
          <p14:tracePt t="37510" x="2076450" y="2241550"/>
          <p14:tracePt t="37530" x="2070100" y="2228850"/>
          <p14:tracePt t="37549" x="2057400" y="2228850"/>
          <p14:tracePt t="37565" x="2051050" y="2222500"/>
          <p14:tracePt t="37582" x="2044700" y="2216150"/>
          <p14:tracePt t="37599" x="2032000" y="2203450"/>
          <p14:tracePt t="37616" x="2012950" y="2197100"/>
          <p14:tracePt t="37632" x="2000250" y="2190750"/>
          <p14:tracePt t="37649" x="1987550" y="2178050"/>
          <p14:tracePt t="37666" x="1981200" y="2178050"/>
          <p14:tracePt t="37682" x="1974850" y="2178050"/>
          <p14:tracePt t="37699" x="1974850" y="2171700"/>
          <p14:tracePt t="37715" x="1962150" y="2165350"/>
          <p14:tracePt t="37732" x="1955800" y="2152650"/>
          <p14:tracePt t="37749" x="1955800" y="2146300"/>
          <p14:tracePt t="37765" x="1943100" y="2133600"/>
          <p14:tracePt t="37782" x="1943100" y="2120900"/>
          <p14:tracePt t="37799" x="1930400" y="2089150"/>
          <p14:tracePt t="37816" x="1917700" y="2057400"/>
          <p14:tracePt t="37832" x="1905000" y="2025650"/>
          <p14:tracePt t="37850" x="1892300" y="1981200"/>
          <p14:tracePt t="37866" x="1885950" y="1962150"/>
          <p14:tracePt t="37882" x="1879600" y="1955800"/>
          <p14:tracePt t="37899" x="1873250" y="1943100"/>
          <p14:tracePt t="37915" x="1873250" y="1930400"/>
          <p14:tracePt t="37932" x="1873250" y="1905000"/>
          <p14:tracePt t="37949" x="1873250" y="1866900"/>
          <p14:tracePt t="37965" x="1873250" y="1828800"/>
          <p14:tracePt t="37982" x="1892300" y="1778000"/>
          <p14:tracePt t="37999" x="1905000" y="1746250"/>
          <p14:tracePt t="38015" x="1936750" y="1708150"/>
          <p14:tracePt t="38032" x="1968500" y="1670050"/>
          <p14:tracePt t="38049" x="2006600" y="1644650"/>
          <p14:tracePt t="38065" x="2032000" y="1638300"/>
          <p14:tracePt t="38082" x="2051050" y="1638300"/>
          <p14:tracePt t="38099" x="2057400" y="1638300"/>
          <p14:tracePt t="38115" x="2076450" y="1638300"/>
          <p14:tracePt t="38132" x="2089150" y="1651000"/>
          <p14:tracePt t="38148" x="2127250" y="1657350"/>
          <p14:tracePt t="38165" x="2159000" y="1676400"/>
          <p14:tracePt t="38182" x="2203450" y="1708150"/>
          <p14:tracePt t="38198" x="2235200" y="1733550"/>
          <p14:tracePt t="38215" x="2260600" y="1758950"/>
          <p14:tracePt t="38232" x="2279650" y="1778000"/>
          <p14:tracePt t="38248" x="2292350" y="1790700"/>
          <p14:tracePt t="38265" x="2305050" y="1803400"/>
          <p14:tracePt t="38282" x="2311400" y="1816100"/>
          <p14:tracePt t="38298" x="2311400" y="1822450"/>
          <p14:tracePt t="38315" x="2311400" y="1835150"/>
          <p14:tracePt t="38332" x="2311400" y="1847850"/>
          <p14:tracePt t="38348" x="2311400" y="1866900"/>
          <p14:tracePt t="38365" x="2298700" y="1917700"/>
          <p14:tracePt t="38381" x="2286000" y="1962150"/>
          <p14:tracePt t="38398" x="2266950" y="2006600"/>
          <p14:tracePt t="38415" x="2247900" y="2051050"/>
          <p14:tracePt t="38431" x="2228850" y="2095500"/>
          <p14:tracePt t="38448" x="2203450" y="2133600"/>
          <p14:tracePt t="38465" x="2178050" y="2159000"/>
          <p14:tracePt t="38481" x="2159000" y="2171700"/>
          <p14:tracePt t="38498" x="2146300" y="2178050"/>
          <p14:tracePt t="38515" x="2127250" y="2184400"/>
          <p14:tracePt t="38531" x="2082800" y="2184400"/>
          <p14:tracePt t="38548" x="2038350" y="2178050"/>
          <p14:tracePt t="38565" x="1987550" y="2171700"/>
          <p14:tracePt t="38581" x="1949450" y="2159000"/>
          <p14:tracePt t="38598" x="1917700" y="2146300"/>
          <p14:tracePt t="38615" x="1911350" y="2133600"/>
          <p14:tracePt t="38631" x="1898650" y="2127250"/>
          <p14:tracePt t="38752" x="1905000" y="2127250"/>
          <p14:tracePt t="38769" x="1930400" y="2139950"/>
          <p14:tracePt t="38787" x="2019300" y="2152650"/>
          <p14:tracePt t="38804" x="2190750" y="2197100"/>
          <p14:tracePt t="38822" x="2724150" y="2298700"/>
          <p14:tracePt t="38841" x="3200400" y="2362200"/>
          <p14:tracePt t="38863" x="4108450" y="2444750"/>
          <p14:tracePt t="38882" x="4743450" y="2413000"/>
          <p14:tracePt t="38898" x="5327650" y="2311400"/>
          <p14:tracePt t="38915" x="5988050" y="2228850"/>
          <p14:tracePt t="38938" x="6280150" y="2184400"/>
          <p14:tracePt t="38949" x="6350000" y="2159000"/>
          <p14:tracePt t="38964" x="6419850" y="2133600"/>
          <p14:tracePt t="38981" x="6457950" y="2101850"/>
          <p14:tracePt t="38998" x="6489700" y="2070100"/>
          <p14:tracePt t="39014" x="6502400" y="2057400"/>
          <p14:tracePt t="39031" x="6508750" y="2038350"/>
          <p14:tracePt t="39048" x="6515100" y="2038350"/>
          <p14:tracePt t="39064" x="6521450" y="2038350"/>
          <p14:tracePt t="39081" x="6521450" y="2032000"/>
          <p14:tracePt t="39098" x="6521450" y="2025650"/>
          <p14:tracePt t="39114" x="6527800" y="2025650"/>
          <p14:tracePt t="39131" x="6527800" y="2019300"/>
          <p14:tracePt t="39148" x="6527800" y="2012950"/>
          <p14:tracePt t="39164" x="6534150" y="2006600"/>
          <p14:tracePt t="39181" x="6534150" y="1993900"/>
          <p14:tracePt t="39198" x="6527800" y="1981200"/>
          <p14:tracePt t="39214" x="6521450" y="1968500"/>
          <p14:tracePt t="39231" x="6489700" y="1930400"/>
          <p14:tracePt t="39247" x="6457950" y="1885950"/>
          <p14:tracePt t="39264" x="6419850" y="1841500"/>
          <p14:tracePt t="39281" x="6381750" y="1803400"/>
          <p14:tracePt t="39297" x="6362700" y="1758950"/>
          <p14:tracePt t="39314" x="6356350" y="1746250"/>
          <p14:tracePt t="39331" x="6356350" y="1733550"/>
          <p14:tracePt t="39377" x="6356350" y="1727200"/>
          <p14:tracePt t="39385" x="6362700" y="1720850"/>
          <p14:tracePt t="39399" x="6369050" y="1714500"/>
          <p14:tracePt t="39414" x="6369050" y="1708150"/>
          <p14:tracePt t="39430" x="6369050" y="1701800"/>
          <p14:tracePt t="39447" x="6369050" y="1689100"/>
          <p14:tracePt t="39464" x="6369050" y="1676400"/>
          <p14:tracePt t="39481" x="6375400" y="1670050"/>
          <p14:tracePt t="39514" x="6375400" y="1663700"/>
          <p14:tracePt t="39556" x="6381750" y="1657350"/>
          <p14:tracePt t="39581" x="6388100" y="1651000"/>
          <p14:tracePt t="39601" x="6388100" y="1644650"/>
          <p14:tracePt t="39621" x="6388100" y="1638300"/>
          <p14:tracePt t="39650" x="6388100" y="1631950"/>
          <p14:tracePt t="39738" x="6381750" y="1631950"/>
          <p14:tracePt t="39758" x="6369050" y="1631950"/>
          <p14:tracePt t="39778" x="6337300" y="1631950"/>
          <p14:tracePt t="39798" x="6318250" y="1631950"/>
          <p14:tracePt t="39818" x="6292850" y="1631950"/>
          <p14:tracePt t="39836" x="6267450" y="1631950"/>
          <p14:tracePt t="39856" x="6223000" y="1625600"/>
          <p14:tracePt t="39875" x="6184900" y="1625600"/>
          <p14:tracePt t="39896" x="6127750" y="1625600"/>
          <p14:tracePt t="39914" x="6083300" y="1625600"/>
          <p14:tracePt t="39933" x="6013450" y="1625600"/>
          <p14:tracePt t="39952" x="5975350" y="1612900"/>
          <p14:tracePt t="39972" x="5911850" y="1600200"/>
          <p14:tracePt t="39989" x="5873750" y="1587500"/>
          <p14:tracePt t="40000" x="5861050" y="1587500"/>
          <p14:tracePt t="40013" x="5829300" y="1574800"/>
          <p14:tracePt t="40030" x="5810250" y="1562100"/>
          <p14:tracePt t="40047" x="5797550" y="1555750"/>
          <p14:tracePt t="40063" x="5791200" y="1543050"/>
          <p14:tracePt t="40080" x="5778500" y="1530350"/>
          <p14:tracePt t="40097" x="5765800" y="1492250"/>
          <p14:tracePt t="40099" x="5765800" y="1479550"/>
          <p14:tracePt t="40113" x="5753100" y="1435100"/>
          <p14:tracePt t="40130" x="5740400" y="1384300"/>
          <p14:tracePt t="40147" x="5727700" y="1320800"/>
          <p14:tracePt t="40163" x="5715000" y="1238250"/>
          <p14:tracePt t="40180" x="5708650" y="1162050"/>
          <p14:tracePt t="40197" x="5708650" y="1098550"/>
          <p14:tracePt t="40213" x="5727700" y="1022350"/>
          <p14:tracePt t="40230" x="5740400" y="971550"/>
          <p14:tracePt t="40247" x="5765800" y="927100"/>
          <p14:tracePt t="40263" x="5784850" y="895350"/>
          <p14:tracePt t="40280" x="5810250" y="857250"/>
          <p14:tracePt t="40297" x="5842000" y="819150"/>
          <p14:tracePt t="40313" x="5880100" y="793750"/>
          <p14:tracePt t="40330" x="5924550" y="762000"/>
          <p14:tracePt t="40347" x="5969000" y="736600"/>
          <p14:tracePt t="40363" x="6013450" y="717550"/>
          <p14:tracePt t="40381" x="6038850" y="704850"/>
          <p14:tracePt t="40396" x="6057900" y="698500"/>
          <p14:tracePt t="40413" x="6070600" y="692150"/>
          <p14:tracePt t="40430" x="6083300" y="685800"/>
          <p14:tracePt t="40446" x="6089650" y="685800"/>
          <p14:tracePt t="40463" x="6096000" y="692150"/>
          <p14:tracePt t="40480" x="6108700" y="704850"/>
          <p14:tracePt t="40496" x="6121400" y="723900"/>
          <p14:tracePt t="40513" x="6127750" y="755650"/>
          <p14:tracePt t="40530" x="6146800" y="787400"/>
          <p14:tracePt t="40546" x="6184900" y="825500"/>
          <p14:tracePt t="40563" x="6216650" y="869950"/>
          <p14:tracePt t="40580" x="6235700" y="908050"/>
          <p14:tracePt t="40596" x="6242050" y="939800"/>
          <p14:tracePt t="40599" x="6242050" y="952500"/>
          <p14:tracePt t="40613" x="6242050" y="977900"/>
          <p14:tracePt t="40629" x="6248400" y="1009650"/>
          <p14:tracePt t="40646" x="6254750" y="1047750"/>
          <p14:tracePt t="40663" x="6254750" y="1085850"/>
          <p14:tracePt t="40680" x="6254750" y="1130300"/>
          <p14:tracePt t="40696" x="6254750" y="1181100"/>
          <p14:tracePt t="40713" x="6254750" y="1250950"/>
          <p14:tracePt t="40729" x="6248400" y="1295400"/>
          <p14:tracePt t="40746" x="6248400" y="1346200"/>
          <p14:tracePt t="40763" x="6242050" y="1397000"/>
          <p14:tracePt t="40779" x="6229350" y="1428750"/>
          <p14:tracePt t="40796" x="6223000" y="1466850"/>
          <p14:tracePt t="40813" x="6210300" y="1504950"/>
          <p14:tracePt t="40829" x="6191250" y="1555750"/>
          <p14:tracePt t="40846" x="6172200" y="1600200"/>
          <p14:tracePt t="40863" x="6159500" y="1638300"/>
          <p14:tracePt t="40879" x="6127750" y="1689100"/>
          <p14:tracePt t="40896" x="6102350" y="1720850"/>
          <p14:tracePt t="40913" x="6070600" y="1739900"/>
          <p14:tracePt t="40929" x="6057900" y="1752600"/>
          <p14:tracePt t="40946" x="6038850" y="1758950"/>
          <p14:tracePt t="40963" x="6032500" y="1765300"/>
          <p14:tracePt t="40979" x="6026150" y="1771650"/>
          <p14:tracePt t="40996" x="6013450" y="1771650"/>
          <p14:tracePt t="41013" x="6007100" y="1765300"/>
          <p14:tracePt t="41029" x="5988050" y="1752600"/>
          <p14:tracePt t="41046" x="5962650" y="1739900"/>
          <p14:tracePt t="41062" x="5949950" y="1727200"/>
          <p14:tracePt t="41079" x="5943600" y="1720850"/>
          <p14:tracePt t="41096" x="5937250" y="1720850"/>
          <p14:tracePt t="41170" x="5930900" y="1720850"/>
          <p14:tracePt t="41196" x="5924550" y="1720850"/>
          <p14:tracePt t="41213" x="5911850" y="1733550"/>
          <p14:tracePt t="41231" x="5873750" y="1771650"/>
          <p14:tracePt t="41248" x="5803900" y="1828800"/>
          <p14:tracePt t="41266" x="5734050" y="1873250"/>
          <p14:tracePt t="41284" x="5645150" y="1917700"/>
          <p14:tracePt t="41302" x="5518150" y="1968500"/>
          <p14:tracePt t="41314" x="5346700" y="2019300"/>
          <p14:tracePt t="41329" x="5124450" y="2076450"/>
          <p14:tracePt t="41346" x="4775200" y="2133600"/>
          <p14:tracePt t="41362" x="4514850" y="2159000"/>
          <p14:tracePt t="41379" x="4318000" y="2178050"/>
          <p14:tracePt t="41396" x="4083050" y="2197100"/>
          <p14:tracePt t="41412" x="3778250" y="2203450"/>
          <p14:tracePt t="41429" x="3606800" y="2203450"/>
          <p14:tracePt t="41446" x="3460750" y="2197100"/>
          <p14:tracePt t="41462" x="3327400" y="2178050"/>
          <p14:tracePt t="41479" x="3251200" y="2165350"/>
          <p14:tracePt t="41496" x="3200400" y="2152650"/>
          <p14:tracePt t="41512" x="3155950" y="2139950"/>
          <p14:tracePt t="41530" x="3079750" y="2120900"/>
          <p14:tracePt t="41546" x="3022600" y="2108200"/>
          <p14:tracePt t="41563" x="2971800" y="2095500"/>
          <p14:tracePt t="41579" x="2927350" y="2082800"/>
          <p14:tracePt t="41595" x="2889250" y="2076450"/>
          <p14:tracePt t="41612" x="2844800" y="2063750"/>
          <p14:tracePt t="41629" x="2806700" y="2057400"/>
          <p14:tracePt t="41645" x="2768600" y="2044700"/>
          <p14:tracePt t="41662" x="2743200" y="2032000"/>
          <p14:tracePt t="41679" x="2730500" y="2019300"/>
          <p14:tracePt t="41695" x="2705100" y="2012950"/>
          <p14:tracePt t="41712" x="2698750" y="2006600"/>
          <p14:tracePt t="41729" x="2692400" y="2006600"/>
          <p14:tracePt t="41745" x="2686050" y="2000250"/>
          <p14:tracePt t="41762" x="2673350" y="2000250"/>
          <p14:tracePt t="41779" x="2667000" y="1993900"/>
          <p14:tracePt t="41795" x="2654300" y="1987550"/>
          <p14:tracePt t="41812" x="2641600" y="1981200"/>
          <p14:tracePt t="41954" x="2641600" y="1974850"/>
          <p14:tracePt t="42494" x="2641600" y="1968500"/>
          <p14:tracePt t="42580" x="2641600" y="1962150"/>
          <p14:tracePt t="44015" x="2622550" y="1968500"/>
          <p14:tracePt t="44034" x="2527300" y="1981200"/>
          <p14:tracePt t="44054" x="2311400" y="2032000"/>
          <p14:tracePt t="44073" x="2190750" y="2044700"/>
          <p14:tracePt t="44093" x="2114550" y="2044700"/>
          <p14:tracePt t="44114" x="2101850" y="2044700"/>
          <p14:tracePt t="44129" x="2082800" y="2044700"/>
          <p14:tracePt t="44143" x="2070100" y="2044700"/>
          <p14:tracePt t="44160" x="2044700" y="2044700"/>
          <p14:tracePt t="44176" x="2025650" y="2044700"/>
          <p14:tracePt t="44193" x="2012950" y="2032000"/>
          <p14:tracePt t="44210" x="2000250" y="2025650"/>
          <p14:tracePt t="44227" x="1987550" y="2012950"/>
          <p14:tracePt t="44243" x="1981200" y="2006600"/>
          <p14:tracePt t="44260" x="1968500" y="2000250"/>
          <p14:tracePt t="44452" x="1962150" y="1987550"/>
          <p14:tracePt t="44471" x="1949450" y="1962150"/>
          <p14:tracePt t="44491" x="1936750" y="1943100"/>
          <p14:tracePt t="44600" x="1930400" y="1955800"/>
          <p14:tracePt t="44619" x="1930400" y="1981200"/>
          <p14:tracePt t="44637" x="1924050" y="2012950"/>
          <p14:tracePt t="44657" x="1917700" y="2025650"/>
          <p14:tracePt t="44726" x="1917700" y="2019300"/>
          <p14:tracePt t="44739" x="1917700" y="2000250"/>
          <p14:tracePt t="44751" x="1917700" y="1968500"/>
          <p14:tracePt t="44765" x="1911350" y="1930400"/>
          <p14:tracePt t="44780" x="1911350" y="1898650"/>
          <p14:tracePt t="44794" x="1905000" y="1885950"/>
          <p14:tracePt t="44809" x="1905000" y="1879600"/>
          <p14:tracePt t="44826" x="1905000" y="1866900"/>
          <p14:tracePt t="44908" x="1905000" y="1873250"/>
          <p14:tracePt t="44926" x="1905000" y="1885950"/>
          <p14:tracePt t="44946" x="1924050" y="1930400"/>
          <p14:tracePt t="44964" x="1930400" y="1968500"/>
          <p14:tracePt t="44984" x="1936750" y="2019300"/>
          <p14:tracePt t="45002" x="1936750" y="2051050"/>
          <p14:tracePt t="45016" x="1936750" y="2089150"/>
          <p14:tracePt t="45028" x="1930400" y="2095500"/>
          <p14:tracePt t="45042" x="1924050" y="2114550"/>
          <p14:tracePt t="45059" x="1924050" y="2127250"/>
          <p14:tracePt t="45076" x="1911350" y="2146300"/>
          <p14:tracePt t="45092" x="1911350" y="2152650"/>
          <p14:tracePt t="45111" x="1911350" y="2159000"/>
          <p14:tracePt t="45791" x="1924050" y="2152650"/>
          <p14:tracePt t="45811" x="1955800" y="2127250"/>
          <p14:tracePt t="45830" x="2038350" y="2038350"/>
          <p14:tracePt t="45849" x="2108200" y="1962150"/>
          <p14:tracePt t="45871" x="2184400" y="1860550"/>
          <p14:tracePt t="45889" x="2216150" y="1816100"/>
          <p14:tracePt t="45900" x="2222500" y="1803400"/>
          <p14:tracePt t="46059" x="2228850" y="1803400"/>
          <p14:tracePt t="46076" x="2235200" y="1803400"/>
          <p14:tracePt t="46093" x="2241550" y="1809750"/>
          <p14:tracePt t="46109" x="2266950" y="1828800"/>
          <p14:tracePt t="46125" x="2279650" y="1835150"/>
          <p14:tracePt t="46142" x="2298700" y="1847850"/>
          <p14:tracePt t="46158" x="2311400" y="1860550"/>
          <p14:tracePt t="46175" x="2324100" y="1866900"/>
          <p14:tracePt t="46191" x="2324100" y="1873250"/>
          <p14:tracePt t="46208" x="2330450" y="1873250"/>
          <p14:tracePt t="46241" x="2330450" y="1879600"/>
          <p14:tracePt t="46258" x="2330450" y="1892300"/>
          <p14:tracePt t="46292" x="2330450" y="1898650"/>
          <p14:tracePt t="46302" x="2330450" y="1905000"/>
          <p14:tracePt t="46324" x="2324100" y="1911350"/>
          <p14:tracePt t="46335" x="2317750" y="1917700"/>
          <p14:tracePt t="46348" x="2311400" y="1917700"/>
          <p14:tracePt t="46362" x="2305050" y="1924050"/>
          <p14:tracePt t="46375" x="2298700" y="1930400"/>
          <p14:tracePt t="46391" x="2292350" y="1936750"/>
          <p14:tracePt t="46739" x="2298700" y="1930400"/>
          <p14:tracePt t="46758" x="2317750" y="1911350"/>
          <p14:tracePt t="46774" x="2343150" y="1898650"/>
          <p14:tracePt t="46791" x="2381250" y="1879600"/>
          <p14:tracePt t="46810" x="2432050" y="1866900"/>
          <p14:tracePt t="46827" x="2457450" y="1860550"/>
          <p14:tracePt t="46841" x="2470150" y="1854200"/>
          <p14:tracePt t="46858" x="2489200" y="1847850"/>
          <p14:tracePt t="46874" x="2495550" y="1847850"/>
          <p14:tracePt t="46891" x="2508250" y="1847850"/>
          <p14:tracePt t="46908" x="2533650" y="1841500"/>
          <p14:tracePt t="46924" x="2552700" y="1835150"/>
          <p14:tracePt t="46941" x="2565400" y="1822450"/>
          <p14:tracePt t="46958" x="2590800" y="1816100"/>
          <p14:tracePt t="46974" x="2603500" y="1816100"/>
          <p14:tracePt t="47091" x="2609850" y="1816100"/>
          <p14:tracePt t="47111" x="2616200" y="1822450"/>
          <p14:tracePt t="47179" x="2616200" y="1828800"/>
          <p14:tracePt t="47198" x="2616200" y="1841500"/>
          <p14:tracePt t="47218" x="2597150" y="1892300"/>
          <p14:tracePt t="47237" x="2584450" y="1936750"/>
          <p14:tracePt t="47256" x="2571750" y="1981200"/>
          <p14:tracePt t="47275" x="2559050" y="2006600"/>
          <p14:tracePt t="47294" x="2552700" y="2025650"/>
          <p14:tracePt t="47313" x="2546350" y="2038350"/>
          <p14:tracePt t="47324" x="2546350" y="2044700"/>
          <p14:tracePt t="47340" x="2540000" y="2044700"/>
          <p14:tracePt t="47508" x="2533650" y="2044700"/>
          <p14:tracePt t="47632" x="2546350" y="2051050"/>
          <p14:tracePt t="47643" x="2565400" y="2051050"/>
          <p14:tracePt t="47658" x="2609850" y="2057400"/>
          <p14:tracePt t="47674" x="2647950" y="2057400"/>
          <p14:tracePt t="47690" x="2660650" y="2057400"/>
          <p14:tracePt t="47707" x="2673350" y="2057400"/>
          <p14:tracePt t="48070" x="2667000" y="2057400"/>
          <p14:tracePt t="48087" x="2660650" y="2070100"/>
          <p14:tracePt t="48122" x="2654300" y="2070100"/>
          <p14:tracePt t="48933" x="2660650" y="2076450"/>
          <p14:tracePt t="48952" x="2698750" y="2076450"/>
          <p14:tracePt t="48971" x="2774950" y="2082800"/>
          <p14:tracePt t="48991" x="2863850" y="2089150"/>
          <p14:tracePt t="49008" x="2959100" y="2089150"/>
          <p14:tracePt t="49025" x="3105150" y="2095500"/>
          <p14:tracePt t="49042" x="3168650" y="2095500"/>
          <p14:tracePt t="49058" x="3213100" y="2095500"/>
          <p14:tracePt t="49072" x="3238500" y="2095500"/>
          <p14:tracePt t="49089" x="3244850" y="2095500"/>
          <p14:tracePt t="49105" x="3251200" y="2095500"/>
          <p14:tracePt t="49348" x="3257550" y="2095500"/>
          <p14:tracePt t="49366" x="3270250" y="2089150"/>
          <p14:tracePt t="49384" x="3314700" y="2082800"/>
          <p14:tracePt t="49404" x="3384550" y="2076450"/>
          <p14:tracePt t="49423" x="3454400" y="2063750"/>
          <p14:tracePt t="49443" x="3505200" y="2057400"/>
          <p14:tracePt t="49462" x="3549650" y="2051050"/>
          <p14:tracePt t="49479" x="3587750" y="2044700"/>
          <p14:tracePt t="49490" x="3625850" y="2038350"/>
          <p14:tracePt t="49505" x="3663950" y="2038350"/>
          <p14:tracePt t="49522" x="3689350" y="2032000"/>
          <p14:tracePt t="49539" x="3702050" y="2032000"/>
          <p14:tracePt t="49555" x="3721100" y="2025650"/>
          <p14:tracePt t="49572" x="3727450" y="2025650"/>
          <p14:tracePt t="49589" x="3740150" y="2019300"/>
          <p14:tracePt t="49605" x="3752850" y="2012950"/>
          <p14:tracePt t="49622" x="3759200" y="2012950"/>
          <p14:tracePt t="49638" x="3765550" y="2012950"/>
          <p14:tracePt t="49715" x="3765550" y="2006600"/>
          <p14:tracePt t="49849" x="3771900" y="2006600"/>
          <p14:tracePt t="49980" x="3784600" y="2006600"/>
          <p14:tracePt t="50000" x="3790950" y="2006600"/>
          <p14:tracePt t="50020" x="3810000" y="2006600"/>
          <p14:tracePt t="50039" x="3829050" y="2006600"/>
          <p14:tracePt t="50058" x="3867150" y="2006600"/>
          <p14:tracePt t="50074" x="3892550" y="2006600"/>
          <p14:tracePt t="50088" x="3905250" y="2006600"/>
          <p14:tracePt t="50105" x="3930650" y="2006600"/>
          <p14:tracePt t="50107" x="3937000" y="2006600"/>
          <p14:tracePt t="50121" x="3949700" y="2000250"/>
          <p14:tracePt t="50138" x="3962400" y="2000250"/>
          <p14:tracePt t="50155" x="3968750" y="2000250"/>
          <p14:tracePt t="50171" x="3981450" y="2000250"/>
          <p14:tracePt t="50205" x="3994150" y="2000250"/>
          <p14:tracePt t="50221" x="4000500" y="2000250"/>
          <p14:tracePt t="50238" x="4006850" y="2000250"/>
          <p14:tracePt t="50294" x="4013200" y="2000250"/>
          <p14:tracePt t="50332" x="4019550" y="2000250"/>
          <p14:tracePt t="50351" x="4032250" y="2000250"/>
          <p14:tracePt t="50369" x="4044950" y="2000250"/>
          <p14:tracePt t="50389" x="4057650" y="2000250"/>
          <p14:tracePt t="50408" x="4064000" y="2000250"/>
          <p14:tracePt t="50421" x="4076700" y="2000250"/>
          <p14:tracePt t="50438" x="4083050" y="2000250"/>
          <p14:tracePt t="50454" x="4089400" y="2000250"/>
          <p14:tracePt t="50471" x="4102100" y="2000250"/>
          <p14:tracePt t="50488" x="4108450" y="2000250"/>
          <p14:tracePt t="50506" x="4114800" y="2000250"/>
          <p14:tracePt t="50521" x="4121150" y="2000250"/>
          <p14:tracePt t="50538" x="4133850" y="1993900"/>
          <p14:tracePt t="50554" x="4140200" y="1993900"/>
          <p14:tracePt t="50571" x="4146550" y="1993900"/>
          <p14:tracePt t="50588" x="4152900" y="1993900"/>
          <p14:tracePt t="50953" x="4133850" y="1993900"/>
          <p14:tracePt t="50974" x="4095750" y="2000250"/>
          <p14:tracePt t="50993" x="3975100" y="2000250"/>
          <p14:tracePt t="51012" x="3860800" y="2000250"/>
          <p14:tracePt t="51032" x="3663950" y="1974850"/>
          <p14:tracePt t="51051" x="3511550" y="1955800"/>
          <p14:tracePt t="51065" x="3384550" y="1936750"/>
          <p14:tracePt t="51080" x="3232150" y="1911350"/>
          <p14:tracePt t="51094" x="3079750" y="1873250"/>
          <p14:tracePt t="51111" x="2927350" y="1822450"/>
          <p14:tracePt t="51125" x="2794000" y="1790700"/>
          <p14:tracePt t="51139" x="2660650" y="1752600"/>
          <p14:tracePt t="51154" x="2609850" y="1739900"/>
          <p14:tracePt t="51170" x="2470150" y="1701800"/>
          <p14:tracePt t="51187" x="2400300" y="1682750"/>
          <p14:tracePt t="51204" x="2355850" y="1670050"/>
          <p14:tracePt t="51220" x="2311400" y="1657350"/>
          <p14:tracePt t="51237" x="2279650" y="1644650"/>
          <p14:tracePt t="51254" x="2241550" y="1638300"/>
          <p14:tracePt t="51270" x="2216150" y="1625600"/>
          <p14:tracePt t="51287" x="2171700" y="1606550"/>
          <p14:tracePt t="51304" x="2139950" y="1593850"/>
          <p14:tracePt t="51320" x="2114550" y="1587500"/>
          <p14:tracePt t="51337" x="2082800" y="1574800"/>
          <p14:tracePt t="51354" x="2057400" y="1562100"/>
          <p14:tracePt t="51370" x="2032000" y="1549400"/>
          <p14:tracePt t="51387" x="2019300" y="1543050"/>
          <p14:tracePt t="51403" x="2006600" y="1530350"/>
          <p14:tracePt t="51420" x="1993900" y="1511300"/>
          <p14:tracePt t="51437" x="1955800" y="1473200"/>
          <p14:tracePt t="51453" x="1924050" y="1435100"/>
          <p14:tracePt t="51470" x="1898650" y="1397000"/>
          <p14:tracePt t="51487" x="1860550" y="1346200"/>
          <p14:tracePt t="51503" x="1822450" y="1301750"/>
          <p14:tracePt t="51520" x="1790700" y="1263650"/>
          <p14:tracePt t="51537" x="1758950" y="1225550"/>
          <p14:tracePt t="51553" x="1720850" y="1200150"/>
          <p14:tracePt t="51570" x="1689100" y="1187450"/>
          <p14:tracePt t="51587" x="1657350" y="1174750"/>
          <p14:tracePt t="51603" x="1619250" y="1155700"/>
          <p14:tracePt t="51620" x="1587500" y="1143000"/>
          <p14:tracePt t="51637" x="1562100" y="1130300"/>
          <p14:tracePt t="51653" x="1555750" y="1123950"/>
          <p14:tracePt t="51670" x="1543050" y="1111250"/>
          <p14:tracePt t="51686" x="1536700" y="1104900"/>
          <p14:tracePt t="51703" x="1524000" y="1092200"/>
          <p14:tracePt t="51720" x="1511300" y="1073150"/>
          <p14:tracePt t="51736" x="1504950" y="1066800"/>
          <p14:tracePt t="51753" x="1498600" y="1054100"/>
          <p14:tracePt t="51770" x="1485900" y="1047750"/>
          <p14:tracePt t="51786" x="1479550" y="1047750"/>
          <p14:tracePt t="52072" x="1479550" y="1054100"/>
          <p14:tracePt t="52082" x="1466850" y="1066800"/>
          <p14:tracePt t="52093" x="1441450" y="1111250"/>
          <p14:tracePt t="52110" x="1397000" y="1168400"/>
          <p14:tracePt t="52119" x="1377950" y="1193800"/>
          <p14:tracePt t="52136" x="1339850" y="1250950"/>
          <p14:tracePt t="52153" x="1314450" y="1289050"/>
          <p14:tracePt t="52170" x="1295400" y="1295400"/>
          <p14:tracePt t="52186" x="1295400" y="1308100"/>
          <p14:tracePt t="52306" x="1295400" y="1301750"/>
          <p14:tracePt t="52320" x="1295400" y="1295400"/>
          <p14:tracePt t="52336" x="1308100" y="1276350"/>
          <p14:tracePt t="52353" x="1314450" y="1250950"/>
          <p14:tracePt t="52369" x="1333500" y="1200150"/>
          <p14:tracePt t="52386" x="1346200" y="1149350"/>
          <p14:tracePt t="52403" x="1358900" y="1098550"/>
          <p14:tracePt t="52419" x="1371600" y="1060450"/>
          <p14:tracePt t="52436" x="1384300" y="1028700"/>
          <p14:tracePt t="52453" x="1390650" y="1016000"/>
          <p14:tracePt t="52469" x="1403350" y="1003300"/>
          <p14:tracePt t="52486" x="1416050" y="1003300"/>
          <p14:tracePt t="52502" x="1422400" y="1003300"/>
          <p14:tracePt t="52519" x="1435100" y="1003300"/>
          <p14:tracePt t="52536" x="1454150" y="1009650"/>
          <p14:tracePt t="52552" x="1473200" y="1016000"/>
          <p14:tracePt t="52569" x="1492250" y="1035050"/>
          <p14:tracePt t="52586" x="1498600" y="1041400"/>
          <p14:tracePt t="52603" x="1511300" y="1066800"/>
          <p14:tracePt t="52605" x="1511300" y="1073150"/>
          <p14:tracePt t="52619" x="1511300" y="1104900"/>
          <p14:tracePt t="52636" x="1511300" y="1130300"/>
          <p14:tracePt t="52653" x="1473200" y="1162050"/>
          <p14:tracePt t="52669" x="1435100" y="1181100"/>
          <p14:tracePt t="52686" x="1390650" y="1193800"/>
          <p14:tracePt t="52702" x="1346200" y="1200150"/>
          <p14:tracePt t="52719" x="1308100" y="1200150"/>
          <p14:tracePt t="52736" x="1276350" y="1200150"/>
          <p14:tracePt t="52752" x="1263650" y="1200150"/>
          <p14:tracePt t="52769" x="1263650" y="1193800"/>
          <p14:tracePt t="52786" x="1257300" y="1187450"/>
          <p14:tracePt t="53467" x="1257300" y="1193800"/>
          <p14:tracePt t="53488" x="1270000" y="1206500"/>
          <p14:tracePt t="53508" x="1289050" y="1212850"/>
          <p14:tracePt t="53527" x="1314450" y="1212850"/>
          <p14:tracePt t="53590" x="1320800" y="1212850"/>
          <p14:tracePt t="53614" x="1327150" y="1219200"/>
          <p14:tracePt t="53630" x="1327150" y="1225550"/>
          <p14:tracePt t="53644" x="1339850" y="1231900"/>
          <p14:tracePt t="53660" x="1352550" y="1238250"/>
          <p14:tracePt t="53716" x="1358900" y="1244600"/>
          <p14:tracePt t="53728" x="1365250" y="1250950"/>
          <p14:tracePt t="53739" x="1466850" y="1314450"/>
          <p14:tracePt t="53751" x="1536700" y="1346200"/>
          <p14:tracePt t="53768" x="1682750" y="1416050"/>
          <p14:tracePt t="53785" x="1943100" y="1543050"/>
          <p14:tracePt t="53801" x="2146300" y="1638300"/>
          <p14:tracePt t="53818" x="2387600" y="1758950"/>
          <p14:tracePt t="53835" x="2673350" y="1905000"/>
          <p14:tracePt t="53851" x="2933700" y="2032000"/>
          <p14:tracePt t="53868" x="3130550" y="2139950"/>
          <p14:tracePt t="53885" x="3282950" y="2247900"/>
          <p14:tracePt t="53902" x="3403600" y="2336800"/>
          <p14:tracePt t="53918" x="3498850" y="2419350"/>
          <p14:tracePt t="53935" x="3606800" y="2514600"/>
          <p14:tracePt t="53951" x="3644900" y="2571750"/>
          <p14:tracePt t="53968" x="3683000" y="2609850"/>
          <p14:tracePt t="53985" x="3708400" y="2635250"/>
          <p14:tracePt t="54001" x="3714750" y="2647950"/>
          <p14:tracePt t="54018" x="3721100" y="2647950"/>
          <p14:tracePt t="54035" x="3727450" y="2667000"/>
          <p14:tracePt t="54052" x="3733800" y="2673350"/>
          <p14:tracePt t="54068" x="3733800" y="2679700"/>
          <p14:tracePt t="54085" x="3733800" y="2692400"/>
          <p14:tracePt t="54102" x="3733800" y="2705100"/>
          <p14:tracePt t="54118" x="3733800" y="2717800"/>
          <p14:tracePt t="54135" x="3740150" y="2736850"/>
          <p14:tracePt t="54152" x="3740150" y="2743200"/>
          <p14:tracePt t="54168" x="3740150" y="2749550"/>
          <p14:tracePt t="54185" x="3733800" y="2768600"/>
          <p14:tracePt t="54218" x="3727450" y="2781300"/>
          <p14:tracePt t="54235" x="3714750" y="2800350"/>
          <p14:tracePt t="54252" x="3708400" y="2806700"/>
          <p14:tracePt t="54268" x="3702050" y="2819400"/>
          <p14:tracePt t="54285" x="3695700" y="2825750"/>
          <p14:tracePt t="54301" x="3689350" y="2838450"/>
          <p14:tracePt t="54318" x="3683000" y="2851150"/>
          <p14:tracePt t="54334" x="3676650" y="2857500"/>
          <p14:tracePt t="54351" x="3670300" y="2863850"/>
          <p14:tracePt t="54368" x="3657600" y="2876550"/>
          <p14:tracePt t="54385" x="3651250" y="2876550"/>
          <p14:tracePt t="54401" x="3644900" y="2889250"/>
          <p14:tracePt t="54418" x="3632200" y="2895600"/>
          <p14:tracePt t="54435" x="3625850" y="2901950"/>
          <p14:tracePt t="54451" x="3613150" y="2908300"/>
          <p14:tracePt t="55316" x="3606800" y="2908300"/>
          <p14:tracePt t="55325" x="3600450" y="2908300"/>
          <p14:tracePt t="55336" x="3594100" y="2908300"/>
          <p14:tracePt t="55351" x="3587750" y="2908300"/>
          <p14:tracePt t="55368" x="3581400" y="2914650"/>
          <p14:tracePt t="55510" x="3568700" y="2914650"/>
          <p14:tracePt t="55519" x="3549650" y="2914650"/>
          <p14:tracePt t="55534" x="3505200" y="2914650"/>
          <p14:tracePt t="55550" x="3467100" y="2914650"/>
          <p14:tracePt t="55567" x="3460750" y="2914650"/>
          <p14:tracePt t="55584" x="3454400" y="2914650"/>
          <p14:tracePt t="55600" x="3454400" y="2921000"/>
          <p14:tracePt t="56130" x="3473450" y="2914650"/>
          <p14:tracePt t="56137" x="3492500" y="2908300"/>
          <p14:tracePt t="56150" x="3517900" y="2901950"/>
          <p14:tracePt t="56167" x="3638550" y="2882900"/>
          <p14:tracePt t="56183" x="3740150" y="2876550"/>
          <p14:tracePt t="56200" x="3829050" y="2870200"/>
          <p14:tracePt t="56216" x="3930650" y="2870200"/>
          <p14:tracePt t="56234" x="4051300" y="2870200"/>
          <p14:tracePt t="56250" x="4197350" y="2870200"/>
          <p14:tracePt t="56266" x="4387850" y="2870200"/>
          <p14:tracePt t="56284" x="4705350" y="2857500"/>
          <p14:tracePt t="56300" x="4864100" y="2857500"/>
          <p14:tracePt t="56317" x="4991100" y="2857500"/>
          <p14:tracePt t="56333" x="5099050" y="2857500"/>
          <p14:tracePt t="56350" x="5194300" y="2863850"/>
          <p14:tracePt t="56366" x="5302250" y="2876550"/>
          <p14:tracePt t="56383" x="5378450" y="2882900"/>
          <p14:tracePt t="56400" x="5429250" y="2889250"/>
          <p14:tracePt t="56416" x="5480050" y="2895600"/>
          <p14:tracePt t="56433" x="5575300" y="2895600"/>
          <p14:tracePt t="56451" x="5657850" y="2895600"/>
          <p14:tracePt t="56466" x="5759450" y="2908300"/>
          <p14:tracePt t="56483" x="5867400" y="2927350"/>
          <p14:tracePt t="56500" x="5969000" y="2940050"/>
          <p14:tracePt t="56516" x="6057900" y="2946400"/>
          <p14:tracePt t="56533" x="6146800" y="2965450"/>
          <p14:tracePt t="56550" x="6235700" y="2971800"/>
          <p14:tracePt t="56566" x="6280150" y="2971800"/>
          <p14:tracePt t="56583" x="6318250" y="2971800"/>
          <p14:tracePt t="56600" x="6343650" y="2978150"/>
          <p14:tracePt t="56616" x="6362700" y="2978150"/>
          <p14:tracePt t="56633" x="6381750" y="2984500"/>
          <p14:tracePt t="56650" x="6407150" y="2990850"/>
          <p14:tracePt t="56666" x="6445250" y="3003550"/>
          <p14:tracePt t="56683" x="6477000" y="3016250"/>
          <p14:tracePt t="56699" x="6521450" y="3022600"/>
          <p14:tracePt t="56716" x="6553200" y="3028950"/>
          <p14:tracePt t="56733" x="6565900" y="3028950"/>
          <p14:tracePt t="56749" x="6572250" y="3035300"/>
          <p14:tracePt t="56766" x="6578600" y="3035300"/>
          <p14:tracePt t="56783" x="6584950" y="3035300"/>
          <p14:tracePt t="58508" x="6578600" y="3035300"/>
          <p14:tracePt t="58516" x="6572250" y="3035300"/>
          <p14:tracePt t="58531" x="6559550" y="3035300"/>
          <p14:tracePt t="58548" x="6553200" y="3035300"/>
          <p14:tracePt t="58564" x="6546850" y="3035300"/>
          <p14:tracePt t="58581" x="6534150" y="3035300"/>
          <p14:tracePt t="58598" x="6527800" y="3035300"/>
          <p14:tracePt t="58614" x="6515100" y="3035300"/>
          <p14:tracePt t="58648" x="6502400" y="3035300"/>
          <p14:tracePt t="60130" x="6496050" y="3035300"/>
          <p14:tracePt t="60138" x="6496050" y="3041650"/>
          <p14:tracePt t="60146" x="6489700" y="3041650"/>
          <p14:tracePt t="60163" x="6483350" y="3048000"/>
          <p14:tracePt t="60180" x="6470650" y="3054350"/>
          <p14:tracePt t="60196" x="6457950" y="3067050"/>
          <p14:tracePt t="60213" x="6438900" y="3073400"/>
          <p14:tracePt t="60230" x="6400800" y="3086100"/>
          <p14:tracePt t="60246" x="6343650" y="3111500"/>
          <p14:tracePt t="60263" x="6273800" y="3124200"/>
          <p14:tracePt t="60280" x="6140450" y="3149600"/>
          <p14:tracePt t="60297" x="5988050" y="3181350"/>
          <p14:tracePt t="60313" x="5829300" y="3225800"/>
          <p14:tracePt t="60330" x="5683250" y="3276600"/>
          <p14:tracePt t="60346" x="5530850" y="3327400"/>
          <p14:tracePt t="60363" x="5378450" y="3359150"/>
          <p14:tracePt t="60380" x="5162550" y="3409950"/>
          <p14:tracePt t="60397" x="5029200" y="3441700"/>
          <p14:tracePt t="60413" x="4902200" y="3467100"/>
          <p14:tracePt t="60430" x="4781550" y="3486150"/>
          <p14:tracePt t="60446" x="4692650" y="3498850"/>
          <p14:tracePt t="60463" x="4603750" y="3511550"/>
          <p14:tracePt t="60479" x="4495800" y="3530600"/>
          <p14:tracePt t="60496" x="4362450" y="3543300"/>
          <p14:tracePt t="60513" x="4146550" y="3568700"/>
          <p14:tracePt t="60529" x="4006850" y="3587750"/>
          <p14:tracePt t="60546" x="3879850" y="3594100"/>
          <p14:tracePt t="60563" x="3733800" y="3600450"/>
          <p14:tracePt t="60579" x="3530600" y="3600450"/>
          <p14:tracePt t="60597" x="3263900" y="3600450"/>
          <p14:tracePt t="60600" x="3111500" y="3587750"/>
          <p14:tracePt t="60613" x="2965450" y="3568700"/>
          <p14:tracePt t="60629" x="2578100" y="3543300"/>
          <p14:tracePt t="60646" x="2349500" y="3511550"/>
          <p14:tracePt t="60663" x="2171700" y="3498850"/>
          <p14:tracePt t="60679" x="2019300" y="3479800"/>
          <p14:tracePt t="60696" x="1879600" y="3460750"/>
          <p14:tracePt t="60713" x="1752600" y="3448050"/>
          <p14:tracePt t="60729" x="1631950" y="3429000"/>
          <p14:tracePt t="60746" x="1530350" y="3416300"/>
          <p14:tracePt t="60762" x="1485900" y="3403600"/>
          <p14:tracePt t="60780" x="1441450" y="3397250"/>
          <p14:tracePt t="60796" x="1422400" y="3390900"/>
          <p14:tracePt t="60812" x="1416050" y="3390900"/>
          <p14:tracePt t="60829" x="1409700" y="3390900"/>
          <p14:tracePt t="61816" x="1416050" y="3390900"/>
          <p14:tracePt t="61830" x="1416050" y="3397250"/>
          <p14:tracePt t="61838" x="1422400" y="3397250"/>
          <p14:tracePt t="61848" x="1428750" y="3403600"/>
          <p14:tracePt t="61862" x="1435100" y="3403600"/>
          <p14:tracePt t="61878" x="1441450" y="3416300"/>
          <p14:tracePt t="61895" x="1447800" y="3416300"/>
          <p14:tracePt t="61911" x="1460500" y="3429000"/>
          <p14:tracePt t="61928" x="1466850" y="3435350"/>
          <p14:tracePt t="61945" x="1479550" y="3448050"/>
          <p14:tracePt t="61962" x="1492250" y="3460750"/>
          <p14:tracePt t="61978" x="1498600" y="3467100"/>
          <p14:tracePt t="61995" x="1511300" y="3479800"/>
          <p14:tracePt t="62011" x="1524000" y="3486150"/>
          <p14:tracePt t="62028" x="1530350" y="3498850"/>
          <p14:tracePt t="62045" x="1543050" y="3505200"/>
          <p14:tracePt t="62061" x="1549400" y="3511550"/>
          <p14:tracePt t="62078" x="1562100" y="3517900"/>
          <p14:tracePt t="62095" x="1581150" y="3530600"/>
          <p14:tracePt t="62111" x="1606550" y="3543300"/>
          <p14:tracePt t="62128" x="1625600" y="3556000"/>
          <p14:tracePt t="62145" x="1644650" y="3562350"/>
          <p14:tracePt t="62161" x="1657350" y="3575050"/>
          <p14:tracePt t="62178" x="1663700" y="3581400"/>
          <p14:tracePt t="62194" x="1682750" y="3587750"/>
          <p14:tracePt t="62211" x="1727200" y="3600450"/>
          <p14:tracePt t="62228" x="1765300" y="3613150"/>
          <p14:tracePt t="62244" x="1784350" y="3625850"/>
          <p14:tracePt t="62261" x="1797050" y="3632200"/>
          <p14:tracePt t="62278" x="1809750" y="3638550"/>
          <p14:tracePt t="62294" x="1816100" y="3651250"/>
          <p14:tracePt t="62311" x="1828800" y="3657600"/>
          <p14:tracePt t="62328" x="1835150" y="3663950"/>
          <p14:tracePt t="62344" x="1847850" y="3670300"/>
          <p14:tracePt t="62361" x="1860550" y="3683000"/>
          <p14:tracePt t="62378" x="1866900" y="3689350"/>
          <p14:tracePt t="62394" x="1885950" y="3695700"/>
          <p14:tracePt t="62411" x="1898650" y="3702050"/>
          <p14:tracePt t="62428" x="1905000" y="3708400"/>
          <p14:tracePt t="62446" x="1917700" y="3714750"/>
          <p14:tracePt t="63020" x="1936750" y="3714750"/>
          <p14:tracePt t="63036" x="1949450" y="3714750"/>
          <p14:tracePt t="63045" x="1955800" y="3714750"/>
          <p14:tracePt t="63060" x="1968500" y="3714750"/>
          <p14:tracePt t="63077" x="1987550" y="3714750"/>
          <p14:tracePt t="63094" x="2000250" y="3714750"/>
          <p14:tracePt t="63110" x="2019300" y="3714750"/>
          <p14:tracePt t="63127" x="2044700" y="3714750"/>
          <p14:tracePt t="63144" x="2063750" y="3714750"/>
          <p14:tracePt t="63160" x="2089150" y="3714750"/>
          <p14:tracePt t="63177" x="2120900" y="3714750"/>
          <p14:tracePt t="63194" x="2159000" y="3721100"/>
          <p14:tracePt t="63210" x="2209800" y="3721100"/>
          <p14:tracePt t="63227" x="2286000" y="3727450"/>
          <p14:tracePt t="63244" x="2355850" y="3733800"/>
          <p14:tracePt t="63260" x="2413000" y="3752850"/>
          <p14:tracePt t="63277" x="2470150" y="3759200"/>
          <p14:tracePt t="63294" x="2508250" y="3759200"/>
          <p14:tracePt t="63310" x="2527300" y="3759200"/>
          <p14:tracePt t="63327" x="2540000" y="3759200"/>
          <p14:tracePt t="63344" x="2546350" y="3759200"/>
          <p14:tracePt t="63360" x="2565400" y="3759200"/>
          <p14:tracePt t="63377" x="2571750" y="3759200"/>
          <p14:tracePt t="63394" x="2584450" y="3759200"/>
          <p14:tracePt t="63410" x="2597150" y="3759200"/>
          <p14:tracePt t="63427" x="2616200" y="3759200"/>
          <p14:tracePt t="63445" x="2622550" y="3759200"/>
          <p14:tracePt t="63460" x="2635250" y="3759200"/>
          <p14:tracePt t="63477" x="2647950" y="3752850"/>
          <p14:tracePt t="63493" x="2660650" y="3746500"/>
          <p14:tracePt t="63510" x="2667000" y="3746500"/>
          <p14:tracePt t="63527" x="2679700" y="3746500"/>
          <p14:tracePt t="63544" x="2692400" y="3746500"/>
          <p14:tracePt t="63560" x="2698750" y="3740150"/>
          <p14:tracePt t="63577" x="2711450" y="3733800"/>
          <p14:tracePt t="63593" x="2717800" y="3733800"/>
          <p14:tracePt t="63597" x="2724150" y="3733800"/>
          <p14:tracePt t="63626" x="2730500" y="3733800"/>
          <p14:tracePt t="63646" x="2736850" y="3733800"/>
          <p14:tracePt t="63659" x="2743200" y="3733800"/>
          <p14:tracePt t="63676" x="2755900" y="3733800"/>
          <p14:tracePt t="63693" x="2762250" y="3733800"/>
          <p14:tracePt t="63710" x="2774950" y="3733800"/>
          <p14:tracePt t="63727" x="2794000" y="3733800"/>
          <p14:tracePt t="63743" x="2813050" y="3733800"/>
          <p14:tracePt t="63760" x="2838450" y="3733800"/>
          <p14:tracePt t="63776" x="2876550" y="3733800"/>
          <p14:tracePt t="63793" x="2940050" y="3733800"/>
          <p14:tracePt t="63810" x="2984500" y="3733800"/>
          <p14:tracePt t="63827" x="3028950" y="3733800"/>
          <p14:tracePt t="63844" x="3073400" y="3733800"/>
          <p14:tracePt t="63860" x="3111500" y="3733800"/>
          <p14:tracePt t="63878" x="3136900" y="3733800"/>
          <p14:tracePt t="63893" x="3155950" y="3733800"/>
          <p14:tracePt t="63910" x="3168650" y="3733800"/>
          <p14:tracePt t="63926" x="3194050" y="3733800"/>
          <p14:tracePt t="63943" x="3219450" y="3733800"/>
          <p14:tracePt t="63960" x="3232150" y="3740150"/>
          <p14:tracePt t="63977" x="3238500" y="3740150"/>
          <p14:tracePt t="63993" x="3244850" y="3740150"/>
          <p14:tracePt t="64010" x="3251200" y="3746500"/>
          <p14:tracePt t="64026" x="3263900" y="3746500"/>
          <p14:tracePt t="64044" x="3276600" y="3746500"/>
          <p14:tracePt t="64060" x="3282950" y="3746500"/>
          <p14:tracePt t="67130" x="3289300" y="3746500"/>
          <p14:tracePt t="67146" x="3295650" y="3746500"/>
          <p14:tracePt t="67154" x="3302000" y="3740150"/>
          <p14:tracePt t="67162" x="3302000" y="3733800"/>
          <p14:tracePt t="67174" x="3308350" y="3733800"/>
          <p14:tracePt t="67190" x="3333750" y="3727450"/>
          <p14:tracePt t="67208" x="3371850" y="3721100"/>
          <p14:tracePt t="67223" x="3409950" y="3721100"/>
          <p14:tracePt t="67240" x="3441700" y="3714750"/>
          <p14:tracePt t="67257" x="3479800" y="3708400"/>
          <p14:tracePt t="67273" x="3530600" y="3695700"/>
          <p14:tracePt t="67290" x="3587750" y="3689350"/>
          <p14:tracePt t="67307" x="3638550" y="3683000"/>
          <p14:tracePt t="67323" x="3683000" y="3676650"/>
          <p14:tracePt t="67340" x="3733800" y="3676650"/>
          <p14:tracePt t="67357" x="3778250" y="3676650"/>
          <p14:tracePt t="67374" x="3879850" y="3670300"/>
          <p14:tracePt t="67390" x="3968750" y="3657600"/>
          <p14:tracePt t="67407" x="4051300" y="3651250"/>
          <p14:tracePt t="67423" x="4152900" y="3651250"/>
          <p14:tracePt t="67440" x="4248150" y="3651250"/>
          <p14:tracePt t="67457" x="4394200" y="3651250"/>
          <p14:tracePt t="67473" x="4578350" y="3670300"/>
          <p14:tracePt t="67490" x="4883150" y="3683000"/>
          <p14:tracePt t="67507" x="4984750" y="3721100"/>
          <p14:tracePt t="67523" x="4997450" y="3765550"/>
          <p14:tracePt t="67540" x="4959350" y="3803650"/>
          <p14:tracePt t="67829" x="4972050" y="3803650"/>
          <p14:tracePt t="67836" x="4978400" y="3816350"/>
          <p14:tracePt t="67845" x="4997450" y="3822700"/>
          <p14:tracePt t="67856" x="5016500" y="3829050"/>
          <p14:tracePt t="67874" x="5073650" y="3835400"/>
          <p14:tracePt t="67890" x="5086350" y="3835400"/>
          <p14:tracePt t="67906" x="5111750" y="3835400"/>
          <p14:tracePt t="67923" x="5124450" y="3829050"/>
          <p14:tracePt t="67940" x="5130800" y="3822700"/>
          <p14:tracePt t="67956" x="5143500" y="3822700"/>
          <p14:tracePt t="67973" x="5175250" y="3816350"/>
          <p14:tracePt t="67990" x="5207000" y="3816350"/>
          <p14:tracePt t="68006" x="5264150" y="3822700"/>
          <p14:tracePt t="68024" x="5353050" y="3841750"/>
          <p14:tracePt t="68039" x="5410200" y="3867150"/>
          <p14:tracePt t="68056" x="5505450" y="3898900"/>
          <p14:tracePt t="68073" x="5594350" y="3924300"/>
          <p14:tracePt t="68089" x="5645150" y="3937000"/>
          <p14:tracePt t="68106" x="5670550" y="3943350"/>
          <p14:tracePt t="68123" x="5683250" y="3943350"/>
          <p14:tracePt t="68180" x="5689600" y="3943350"/>
          <p14:tracePt t="68189" x="5695950" y="3943350"/>
          <p14:tracePt t="68206" x="5702300" y="3943350"/>
          <p14:tracePt t="68212" x="5708650" y="3943350"/>
          <p14:tracePt t="68226" x="5715000" y="3943350"/>
          <p14:tracePt t="68250" x="5721350" y="3943350"/>
          <p14:tracePt t="68258" x="5727700" y="3943350"/>
          <p14:tracePt t="68274" x="5734050" y="3943350"/>
          <p14:tracePt t="68290" x="5740400" y="3943350"/>
          <p14:tracePt t="68306" x="5746750" y="3943350"/>
          <p14:tracePt t="68322" x="5759450" y="3943350"/>
          <p14:tracePt t="68339" x="5765800" y="3943350"/>
          <p14:tracePt t="68356" x="5778500" y="3943350"/>
          <p14:tracePt t="68372" x="5784850" y="3943350"/>
          <p14:tracePt t="68389" x="5791200" y="3943350"/>
          <p14:tracePt t="68406" x="5797550" y="3943350"/>
          <p14:tracePt t="68456" x="5803900" y="3943350"/>
          <p14:tracePt t="68462" x="5810250" y="3943350"/>
          <p14:tracePt t="68508" x="5816600" y="3943350"/>
          <p14:tracePt t="68524" x="5822950" y="3943350"/>
          <p14:tracePt t="68549" x="5829300" y="3943350"/>
          <p14:tracePt t="68556" x="5835650" y="3943350"/>
          <p14:tracePt t="68573" x="5842000" y="3943350"/>
          <p14:tracePt t="68589" x="5854700" y="3943350"/>
          <p14:tracePt t="68606" x="5854700" y="3949700"/>
          <p14:tracePt t="68622" x="5867400" y="3949700"/>
          <p14:tracePt t="68639" x="5873750" y="3956050"/>
          <p14:tracePt t="68656" x="5886450" y="3956050"/>
          <p14:tracePt t="68689" x="5899150" y="3956050"/>
          <p14:tracePt t="68706" x="5911850" y="3956050"/>
          <p14:tracePt t="68722" x="5918200" y="3968750"/>
          <p14:tracePt t="68739" x="5937250" y="3975100"/>
          <p14:tracePt t="68756" x="5943600" y="3981450"/>
          <p14:tracePt t="68772" x="5949950" y="3987800"/>
          <p14:tracePt t="68789" x="5962650" y="3987800"/>
          <p14:tracePt t="69035" x="5969000" y="3994150"/>
          <p14:tracePt t="69043" x="5975350" y="3994150"/>
          <p14:tracePt t="69137" x="5975350" y="4000500"/>
          <p14:tracePt t="69160" x="5981700" y="4006850"/>
          <p14:tracePt t="69182" x="5988050" y="4006850"/>
          <p14:tracePt t="69190" x="5994400" y="4006850"/>
          <p14:tracePt t="69205" x="6000750" y="4019550"/>
          <p14:tracePt t="69222" x="6013450" y="4025900"/>
          <p14:tracePt t="69239" x="6051550" y="4038600"/>
          <p14:tracePt t="69255" x="6096000" y="4064000"/>
          <p14:tracePt t="69272" x="6146800" y="4095750"/>
          <p14:tracePt t="69288" x="6184900" y="4121150"/>
          <p14:tracePt t="69305" x="6216650" y="4140200"/>
          <p14:tracePt t="69322" x="6242050" y="4146550"/>
          <p14:tracePt t="69338" x="6248400" y="4159250"/>
          <p14:tracePt t="69355" x="6261100" y="4171950"/>
          <p14:tracePt t="69372" x="6286500" y="4184650"/>
          <p14:tracePt t="69388" x="6311900" y="4191000"/>
          <p14:tracePt t="69405" x="6343650" y="4203700"/>
          <p14:tracePt t="69422" x="6362700" y="4216400"/>
          <p14:tracePt t="69438" x="6369050" y="4216400"/>
          <p14:tracePt t="69456" x="6388100" y="4216400"/>
          <p14:tracePt t="69472" x="6394450" y="4216400"/>
          <p14:tracePt t="69488" x="6407150" y="4216400"/>
          <p14:tracePt t="69505" x="6426200" y="4216400"/>
          <p14:tracePt t="69522" x="6445250" y="4216400"/>
          <p14:tracePt t="69538" x="6470650" y="4216400"/>
          <p14:tracePt t="69555" x="6483350" y="4216400"/>
          <p14:tracePt t="69571" x="6489700" y="4216400"/>
          <p14:tracePt t="69588" x="6502400" y="4216400"/>
          <p14:tracePt t="69605" x="6534150" y="4216400"/>
          <p14:tracePt t="69609" x="6546850" y="4216400"/>
          <p14:tracePt t="69622" x="6584950" y="4216400"/>
          <p14:tracePt t="69638" x="6616700" y="4216400"/>
          <p14:tracePt t="69655" x="6635750" y="4216400"/>
          <p14:tracePt t="69671" x="6654800" y="4216400"/>
          <p14:tracePt t="69688" x="6661150" y="4216400"/>
          <p14:tracePt t="69705" x="6673850" y="4216400"/>
          <p14:tracePt t="69722" x="6680200" y="4216400"/>
          <p14:tracePt t="69738" x="6686550" y="4216400"/>
          <p14:tracePt t="69754" x="6699250" y="4216400"/>
          <p14:tracePt t="69771" x="6711950" y="4216400"/>
          <p14:tracePt t="69788" x="6718300" y="4210050"/>
          <p14:tracePt t="69805" x="6731000" y="4210050"/>
          <p14:tracePt t="69821" x="6737350" y="4210050"/>
          <p14:tracePt t="69838" x="6743700" y="4210050"/>
          <p14:tracePt t="69950" x="6750050" y="4210050"/>
          <p14:tracePt t="70077" x="6750050" y="4203700"/>
          <p14:tracePt t="70114" x="6750050" y="4197350"/>
          <p14:tracePt t="70170" x="6756400" y="4197350"/>
          <p14:tracePt t="70185" x="6762750" y="4191000"/>
          <p14:tracePt t="70193" x="6762750" y="4184650"/>
          <p14:tracePt t="70220" x="6769100" y="4178300"/>
          <p14:tracePt t="70397" x="6775450" y="4178300"/>
          <p14:tracePt t="70423" x="6781800" y="4178300"/>
          <p14:tracePt t="70986" x="6788150" y="4178300"/>
          <p14:tracePt t="71001" x="6794500" y="4171950"/>
          <p14:tracePt t="71017" x="6800850" y="4165600"/>
          <p14:tracePt t="71038" x="6807200" y="4165600"/>
          <p14:tracePt t="71054" x="6813550" y="4165600"/>
          <p14:tracePt t="71063" x="6813550" y="4159250"/>
          <p14:tracePt t="71110" x="6819900" y="4152900"/>
          <p14:tracePt t="71117" x="6826250" y="4146550"/>
          <p14:tracePt t="71124" x="6832600" y="4146550"/>
          <p14:tracePt t="71147" x="6838950" y="4140200"/>
          <p14:tracePt t="71156" x="6845300" y="4133850"/>
          <p14:tracePt t="71172" x="6851650" y="4133850"/>
          <p14:tracePt t="71186" x="6858000" y="4127500"/>
          <p14:tracePt t="71203" x="6864350" y="4121150"/>
          <p14:tracePt t="71258" x="6870700" y="4121150"/>
          <p14:tracePt t="71441" x="6870700" y="4114800"/>
          <p14:tracePt t="71493" x="6870700" y="4108450"/>
          <p14:tracePt t="71681" x="6877050" y="4108450"/>
          <p14:tracePt t="72244" x="6883400" y="4108450"/>
          <p14:tracePt t="72254" x="6896100" y="4108450"/>
          <p14:tracePt t="72269" x="6902450" y="4108450"/>
          <p14:tracePt t="72286" x="6927850" y="4108450"/>
          <p14:tracePt t="72302" x="6965950" y="4114800"/>
          <p14:tracePt t="72319" x="7004050" y="4121150"/>
          <p14:tracePt t="72336" x="7048500" y="4127500"/>
          <p14:tracePt t="72353" x="7092950" y="4127500"/>
          <p14:tracePt t="72369" x="7162800" y="4121150"/>
          <p14:tracePt t="72386" x="7213600" y="4114800"/>
          <p14:tracePt t="72402" x="7245350" y="4108450"/>
          <p14:tracePt t="72419" x="7289800" y="4095750"/>
          <p14:tracePt t="72436" x="7327900" y="4083050"/>
          <p14:tracePt t="72452" x="7353300" y="4070350"/>
          <p14:tracePt t="72469" x="7359650" y="4070350"/>
          <p14:tracePt t="72485" x="7372350" y="4064000"/>
          <p14:tracePt t="72502" x="7378700" y="4057650"/>
          <p14:tracePt t="72536" x="7385050" y="4051300"/>
          <p14:tracePt t="72988" x="7391400" y="4051300"/>
          <p14:tracePt t="73006" x="7410450" y="4051300"/>
          <p14:tracePt t="73015" x="7429500" y="4057650"/>
          <p14:tracePt t="73026" x="7454900" y="4064000"/>
          <p14:tracePt t="73036" x="7512050" y="4076700"/>
          <p14:tracePt t="73052" x="7588250" y="4102100"/>
          <p14:tracePt t="73068" x="7651750" y="4114800"/>
          <p14:tracePt t="73085" x="7689850" y="4127500"/>
          <p14:tracePt t="73102" x="7721600" y="4133850"/>
          <p14:tracePt t="73118" x="7727950" y="4133850"/>
          <p14:tracePt t="73135" x="7740650" y="4140200"/>
          <p14:tracePt t="73152" x="7747000" y="4140200"/>
          <p14:tracePt t="73168" x="7753350" y="4140200"/>
          <p14:tracePt t="73193" x="7759700" y="4140200"/>
          <p14:tracePt t="74446" x="7759700" y="4146550"/>
          <p14:tracePt t="74462" x="7747000" y="4152900"/>
          <p14:tracePt t="74472" x="7740650" y="4152900"/>
          <p14:tracePt t="74487" x="7721600" y="4159250"/>
          <p14:tracePt t="74501" x="7696200" y="4165600"/>
          <p14:tracePt t="74517" x="7658100" y="4178300"/>
          <p14:tracePt t="74534" x="7613650" y="4184650"/>
          <p14:tracePt t="74550" x="7562850" y="4191000"/>
          <p14:tracePt t="74568" x="7518400" y="4197350"/>
          <p14:tracePt t="74584" x="7467600" y="4197350"/>
          <p14:tracePt t="74600" x="7410450" y="4197350"/>
          <p14:tracePt t="74605" x="7378700" y="4197350"/>
          <p14:tracePt t="74618" x="7302500" y="4197350"/>
          <p14:tracePt t="74634" x="7219950" y="4197350"/>
          <p14:tracePt t="74650" x="7131050" y="4197350"/>
          <p14:tracePt t="74667" x="7067550" y="4197350"/>
          <p14:tracePt t="74684" x="7016750" y="4191000"/>
          <p14:tracePt t="74700" x="6959600" y="4184650"/>
          <p14:tracePt t="74717" x="6915150" y="4178300"/>
          <p14:tracePt t="74734" x="6883400" y="4171950"/>
          <p14:tracePt t="74750" x="6851650" y="4171950"/>
          <p14:tracePt t="74767" x="6838950" y="4171950"/>
          <p14:tracePt t="74800" x="6832600" y="4171950"/>
          <p14:tracePt t="74817" x="6826250" y="4171950"/>
          <p14:tracePt t="74932" x="6826250" y="4165600"/>
          <p14:tracePt t="75190" x="6819900" y="4165600"/>
          <p14:tracePt t="75201" x="6813550" y="4165600"/>
          <p14:tracePt t="75217" x="6807200" y="4165600"/>
          <p14:tracePt t="75233" x="6800850" y="4165600"/>
          <p14:tracePt t="75250" x="6794500" y="4165600"/>
          <p14:tracePt t="75276" x="6788150" y="4165600"/>
          <p14:tracePt t="75286" x="6781800" y="4165600"/>
          <p14:tracePt t="75301" x="6775450" y="4165600"/>
          <p14:tracePt t="75316" x="6769100" y="4165600"/>
          <p14:tracePt t="75333" x="6762750" y="4171950"/>
          <p14:tracePt t="75350" x="6743700" y="4178300"/>
          <p14:tracePt t="75367" x="6737350" y="4184650"/>
          <p14:tracePt t="75383" x="6724650" y="4184650"/>
          <p14:tracePt t="75400" x="6718300" y="4191000"/>
          <p14:tracePt t="75416" x="6705600" y="4197350"/>
          <p14:tracePt t="75433" x="6699250" y="4197350"/>
          <p14:tracePt t="75450" x="6692900" y="4197350"/>
          <p14:tracePt t="76310" x="6718300" y="4191000"/>
          <p14:tracePt t="76318" x="6731000" y="4184650"/>
          <p14:tracePt t="76326" x="6750050" y="4178300"/>
          <p14:tracePt t="76333" x="6769100" y="4171950"/>
          <p14:tracePt t="76348" x="6807200" y="4165600"/>
          <p14:tracePt t="76365" x="6845300" y="4165600"/>
          <p14:tracePt t="76382" x="6877050" y="4165600"/>
          <p14:tracePt t="76399" x="6908800" y="4165600"/>
          <p14:tracePt t="76415" x="6953250" y="4171950"/>
          <p14:tracePt t="76432" x="7004050" y="4184650"/>
          <p14:tracePt t="76449" x="7048500" y="4191000"/>
          <p14:tracePt t="76466" x="7105650" y="4210050"/>
          <p14:tracePt t="76482" x="7131050" y="4216400"/>
          <p14:tracePt t="76499" x="7150100" y="4216400"/>
          <p14:tracePt t="76515" x="7162800" y="4222750"/>
          <p14:tracePt t="76552" x="7169150" y="4222750"/>
          <p14:tracePt t="76565" x="7175500" y="4222750"/>
          <p14:tracePt t="76582" x="7181850" y="4222750"/>
          <p14:tracePt t="76599" x="7194550" y="4216400"/>
          <p14:tracePt t="76602" x="7200900" y="4210050"/>
          <p14:tracePt t="76615" x="7226300" y="4203700"/>
          <p14:tracePt t="76632" x="7245350" y="4203700"/>
          <p14:tracePt t="76649" x="7270750" y="4203700"/>
          <p14:tracePt t="76665" x="7308850" y="4203700"/>
          <p14:tracePt t="76682" x="7340600" y="4222750"/>
          <p14:tracePt t="76698" x="7385050" y="4254500"/>
          <p14:tracePt t="76715" x="7461250" y="4292600"/>
          <p14:tracePt t="76732" x="7505700" y="4305300"/>
          <p14:tracePt t="76748" x="7518400" y="4305300"/>
          <p14:tracePt t="76765" x="7531100" y="4305300"/>
          <p14:tracePt t="76850" x="7537450" y="4305300"/>
          <p14:tracePt t="76858" x="7543800" y="4298950"/>
          <p14:tracePt t="76867" x="7550150" y="4298950"/>
          <p14:tracePt t="76889" x="7550150" y="4292600"/>
          <p14:tracePt t="76898" x="7550150" y="4286250"/>
          <p14:tracePt t="76915" x="7556500" y="4279900"/>
          <p14:tracePt t="76932" x="7562850" y="4273550"/>
          <p14:tracePt t="76949" x="7562850" y="4267200"/>
          <p14:tracePt t="76982" x="7562850" y="4248150"/>
          <p14:tracePt t="77015" x="7562850" y="4241800"/>
          <p14:tracePt t="77032" x="7562850" y="4235450"/>
          <p14:tracePt t="77049" x="7562850" y="4229100"/>
          <p14:tracePt t="77065" x="7562850" y="4216400"/>
          <p14:tracePt t="77082" x="7562850" y="4210050"/>
          <p14:tracePt t="77098" x="7562850" y="4203700"/>
          <p14:tracePt t="77115" x="7562850" y="4184650"/>
          <p14:tracePt t="77132" x="7562850" y="4178300"/>
          <p14:tracePt t="77148" x="7562850" y="4159250"/>
          <p14:tracePt t="77165" x="7556500" y="4140200"/>
          <p14:tracePt t="77182" x="7556500" y="4114800"/>
          <p14:tracePt t="77198" x="7556500" y="4095750"/>
          <p14:tracePt t="77215" x="7556500" y="4083050"/>
          <p14:tracePt t="77231" x="7556500" y="4070350"/>
          <p14:tracePt t="77248" x="7556500" y="4038600"/>
          <p14:tracePt t="77265" x="7556500" y="3994150"/>
          <p14:tracePt t="77281" x="7556500" y="3962400"/>
          <p14:tracePt t="77298" x="7569200" y="3930650"/>
          <p14:tracePt t="77315" x="7581900" y="3886200"/>
          <p14:tracePt t="77331" x="7581900" y="3854450"/>
          <p14:tracePt t="77348" x="7588250" y="3822700"/>
          <p14:tracePt t="77365" x="7600950" y="3803650"/>
          <p14:tracePt t="77382" x="7613650" y="3778250"/>
          <p14:tracePt t="77398" x="7613650" y="3765550"/>
          <p14:tracePt t="77415" x="7613650" y="3759200"/>
          <p14:tracePt t="77448" x="7613650" y="3746500"/>
          <p14:tracePt t="77465" x="7613650" y="3740150"/>
          <p14:tracePt t="77481" x="7620000" y="3733800"/>
          <p14:tracePt t="77498" x="7620000" y="3721100"/>
          <p14:tracePt t="77515" x="7620000" y="3714750"/>
          <p14:tracePt t="77736" x="7607300" y="3714750"/>
          <p14:tracePt t="77749" x="7575550" y="3714750"/>
          <p14:tracePt t="77764" x="7454900" y="3702050"/>
          <p14:tracePt t="77782" x="7264400" y="3683000"/>
          <p14:tracePt t="77798" x="7131050" y="3663950"/>
          <p14:tracePt t="77814" x="7016750" y="3651250"/>
          <p14:tracePt t="77831" x="6927850" y="3638550"/>
          <p14:tracePt t="77848" x="6838950" y="3625850"/>
          <p14:tracePt t="77864" x="6788150" y="3619500"/>
          <p14:tracePt t="77881" x="6750050" y="3619500"/>
          <p14:tracePt t="77898" x="6711950" y="3619500"/>
          <p14:tracePt t="77914" x="6654800" y="3619500"/>
          <p14:tracePt t="77931" x="6610350" y="3619500"/>
          <p14:tracePt t="77948" x="6572250" y="3625850"/>
          <p14:tracePt t="77964" x="6553200" y="3625850"/>
          <p14:tracePt t="77981" x="6534150" y="3632200"/>
          <p14:tracePt t="77998" x="6521450" y="3632200"/>
          <p14:tracePt t="78031" x="6515100" y="3632200"/>
          <p14:tracePt t="78167" x="6515100" y="3638550"/>
          <p14:tracePt t="78175" x="6515100" y="3644900"/>
          <p14:tracePt t="78183" x="6521450" y="3651250"/>
          <p14:tracePt t="78197" x="6521450" y="3689350"/>
          <p14:tracePt t="78214" x="6534150" y="3727450"/>
          <p14:tracePt t="78231" x="6546850" y="3778250"/>
          <p14:tracePt t="78247" x="6553200" y="3835400"/>
          <p14:tracePt t="78264" x="6559550" y="3886200"/>
          <p14:tracePt t="78281" x="6572250" y="3924300"/>
          <p14:tracePt t="78298" x="6578600" y="3975100"/>
          <p14:tracePt t="78314" x="6584950" y="4013200"/>
          <p14:tracePt t="78330" x="6584950" y="4051300"/>
          <p14:tracePt t="78347" x="6591300" y="4089400"/>
          <p14:tracePt t="78364" x="6591300" y="4121150"/>
          <p14:tracePt t="78380" x="6591300" y="4146550"/>
          <p14:tracePt t="78397" x="6591300" y="4165600"/>
          <p14:tracePt t="78414" x="6591300" y="4171950"/>
          <p14:tracePt t="78430" x="6591300" y="4178300"/>
          <p14:tracePt t="78448" x="6591300" y="4191000"/>
          <p14:tracePt t="78464" x="6591300" y="4197350"/>
          <p14:tracePt t="78776" x="6604000" y="4197350"/>
          <p14:tracePt t="78786" x="6629400" y="4197350"/>
          <p14:tracePt t="78797" x="6673850" y="4197350"/>
          <p14:tracePt t="78813" x="6762750" y="4197350"/>
          <p14:tracePt t="78830" x="6858000" y="4197350"/>
          <p14:tracePt t="78847" x="6997700" y="4197350"/>
          <p14:tracePt t="78863" x="7080250" y="4197350"/>
          <p14:tracePt t="78880" x="7131050" y="4197350"/>
          <p14:tracePt t="78897" x="7175500" y="4191000"/>
          <p14:tracePt t="78913" x="7213600" y="4184650"/>
          <p14:tracePt t="78930" x="7239000" y="4184650"/>
          <p14:tracePt t="78947" x="7264400" y="4184650"/>
          <p14:tracePt t="78963" x="7302500" y="4184650"/>
          <p14:tracePt t="78980" x="7321550" y="4184650"/>
          <p14:tracePt t="78996" x="7340600" y="4184650"/>
          <p14:tracePt t="79013" x="7353300" y="4184650"/>
          <p14:tracePt t="79030" x="7366000" y="4184650"/>
          <p14:tracePt t="79047" x="7378700" y="4184650"/>
          <p14:tracePt t="79063" x="7404100" y="4184650"/>
          <p14:tracePt t="79080" x="7410450" y="4191000"/>
          <p14:tracePt t="79097" x="7416800" y="4197350"/>
          <p14:tracePt t="79100" x="7423150" y="4197350"/>
          <p14:tracePt t="79113" x="7435850" y="4197350"/>
          <p14:tracePt t="79130" x="7442200" y="4197350"/>
          <p14:tracePt t="79828" x="7448550" y="4197350"/>
          <p14:tracePt t="79872" x="7454900" y="4197350"/>
          <p14:tracePt t="79880" x="7461250" y="4197350"/>
          <p14:tracePt t="79950" x="7467600" y="4197350"/>
          <p14:tracePt t="80104" x="7467600" y="4191000"/>
          <p14:tracePt t="80138" x="7461250" y="4191000"/>
          <p14:tracePt t="80157" x="7454900" y="4191000"/>
          <p14:tracePt t="80178" x="7454900" y="4184650"/>
          <p14:tracePt t="80210" x="7448550" y="4184650"/>
          <p14:tracePt t="80226" x="7442200" y="4178300"/>
          <p14:tracePt t="80240" x="7442200" y="4171950"/>
          <p14:tracePt t="80258" x="7435850" y="4171950"/>
          <p14:tracePt t="80267" x="7429500" y="4171950"/>
          <p14:tracePt t="80279" x="7423150" y="4171950"/>
          <p14:tracePt t="80295" x="7410450" y="4165600"/>
          <p14:tracePt t="80312" x="7404100" y="4165600"/>
          <p14:tracePt t="80329" x="7391400" y="4165600"/>
          <p14:tracePt t="80345" x="7378700" y="4165600"/>
          <p14:tracePt t="80362" x="7359650" y="4165600"/>
          <p14:tracePt t="80379" x="7340600" y="4165600"/>
          <p14:tracePt t="80395" x="7321550" y="4178300"/>
          <p14:tracePt t="80412" x="7264400" y="4191000"/>
          <p14:tracePt t="80429" x="7232650" y="4203700"/>
          <p14:tracePt t="80445" x="7200900" y="4216400"/>
          <p14:tracePt t="80462" x="7169150" y="4229100"/>
          <p14:tracePt t="80478" x="7131050" y="4235450"/>
          <p14:tracePt t="80495" x="7092950" y="4241800"/>
          <p14:tracePt t="80512" x="7035800" y="4248150"/>
          <p14:tracePt t="80529" x="6965950" y="4254500"/>
          <p14:tracePt t="80546" x="6877050" y="4260850"/>
          <p14:tracePt t="80562" x="6832600" y="4260850"/>
          <p14:tracePt t="80579" x="6800850" y="4260850"/>
          <p14:tracePt t="80595" x="6788150" y="4260850"/>
          <p14:tracePt t="80600" x="6781800" y="4260850"/>
          <p14:tracePt t="80612" x="6775450" y="4254500"/>
          <p14:tracePt t="80629" x="6769100" y="4254500"/>
          <p14:tracePt t="80645" x="6750050" y="4254500"/>
          <p14:tracePt t="80662" x="6711950" y="4254500"/>
          <p14:tracePt t="80679" x="6680200" y="4254500"/>
          <p14:tracePt t="80695" x="6616700" y="4254500"/>
          <p14:tracePt t="80712" x="6534150" y="4273550"/>
          <p14:tracePt t="80728" x="6413500" y="4286250"/>
          <p14:tracePt t="80745" x="6273800" y="4305300"/>
          <p14:tracePt t="80762" x="6146800" y="4318000"/>
          <p14:tracePt t="80778" x="6026150" y="4337050"/>
          <p14:tracePt t="80796" x="5842000" y="4362450"/>
          <p14:tracePt t="80812" x="5715000" y="4375150"/>
          <p14:tracePt t="80828" x="5594350" y="4381500"/>
          <p14:tracePt t="80845" x="5518150" y="4400550"/>
          <p14:tracePt t="80862" x="5461000" y="4406900"/>
          <p14:tracePt t="80878" x="5422900" y="4413250"/>
          <p14:tracePt t="80896" x="5391150" y="4413250"/>
          <p14:tracePt t="80912" x="5378450" y="4413250"/>
          <p14:tracePt t="80928" x="5359400" y="4413250"/>
          <p14:tracePt t="80945" x="5340350" y="4413250"/>
          <p14:tracePt t="80961" x="5327650" y="4413250"/>
          <p14:tracePt t="80978" x="5308600" y="4413250"/>
          <p14:tracePt t="80995" x="5302250" y="4413250"/>
          <p14:tracePt t="81011" x="5283200" y="4406900"/>
          <p14:tracePt t="81028" x="5276850" y="4400550"/>
          <p14:tracePt t="81045" x="5264150" y="4400550"/>
          <p14:tracePt t="81062" x="5245100" y="4387850"/>
          <p14:tracePt t="81078" x="5213350" y="4375150"/>
          <p14:tracePt t="81095" x="5175250" y="4362450"/>
          <p14:tracePt t="81111" x="5105400" y="4349750"/>
          <p14:tracePt t="81128" x="5016500" y="4343400"/>
          <p14:tracePt t="81145" x="4889500" y="4324350"/>
          <p14:tracePt t="81161" x="4749800" y="4311650"/>
          <p14:tracePt t="81178" x="4584700" y="4292600"/>
          <p14:tracePt t="81195" x="4438650" y="4273550"/>
          <p14:tracePt t="81211" x="4229100" y="4248150"/>
          <p14:tracePt t="81228" x="4140200" y="4235450"/>
          <p14:tracePt t="81245" x="4076700" y="4229100"/>
          <p14:tracePt t="81261" x="4025900" y="4229100"/>
          <p14:tracePt t="81278" x="3987800" y="4222750"/>
          <p14:tracePt t="81295" x="3975100" y="4222750"/>
          <p14:tracePt t="81311" x="3968750" y="4222750"/>
          <p14:tracePt t="81478" x="3987800" y="4222750"/>
          <p14:tracePt t="81489" x="3994150" y="4216400"/>
          <p14:tracePt t="81502" x="4044950" y="4203700"/>
          <p14:tracePt t="81513" x="4089400" y="4197350"/>
          <p14:tracePt t="81528" x="4171950" y="4184650"/>
          <p14:tracePt t="81544" x="4260850" y="4165600"/>
          <p14:tracePt t="81561" x="4318000" y="4152900"/>
          <p14:tracePt t="81578" x="4362450" y="4140200"/>
          <p14:tracePt t="81594" x="4387850" y="4140200"/>
          <p14:tracePt t="81612" x="4400550" y="4140200"/>
          <p14:tracePt t="81628" x="4406900" y="4140200"/>
          <p14:tracePt t="81896" x="4413250" y="4140200"/>
          <p14:tracePt t="81908" x="4413250" y="4159250"/>
          <p14:tracePt t="81920" x="4413250" y="4171950"/>
          <p14:tracePt t="81935" x="4406900" y="4210050"/>
          <p14:tracePt t="81947" x="4400550" y="4241800"/>
          <p14:tracePt t="81961" x="4394200" y="4260850"/>
          <p14:tracePt t="81977" x="4387850" y="4298950"/>
          <p14:tracePt t="81994" x="4368800" y="4349750"/>
          <p14:tracePt t="82011" x="4356100" y="4400550"/>
          <p14:tracePt t="82027" x="4343400" y="4445000"/>
          <p14:tracePt t="82043" x="4330700" y="4495800"/>
          <p14:tracePt t="82060" x="4318000" y="4540250"/>
          <p14:tracePt t="82077" x="4311650" y="4572000"/>
          <p14:tracePt t="82094" x="4305300" y="4603750"/>
          <p14:tracePt t="82098" x="4298950" y="4622800"/>
          <p14:tracePt t="82110" x="4298950" y="4635500"/>
          <p14:tracePt t="82127" x="4298950" y="4648200"/>
          <p14:tracePt t="82144" x="4298950" y="4654550"/>
          <p14:tracePt t="82160" x="4292600" y="4654550"/>
          <p14:tracePt t="82177" x="4292600" y="4667250"/>
          <p14:tracePt t="82277" x="4286250" y="4667250"/>
          <p14:tracePt t="82334" x="4267200" y="4667250"/>
          <p14:tracePt t="82345" x="4241800" y="4667250"/>
          <p14:tracePt t="82360" x="4197350" y="4667250"/>
          <p14:tracePt t="82378" x="4108450" y="4667250"/>
          <p14:tracePt t="82394" x="4032250" y="4667250"/>
          <p14:tracePt t="82410" x="3943350" y="4679950"/>
          <p14:tracePt t="82427" x="3879850" y="4686300"/>
          <p14:tracePt t="82444" x="3835400" y="4686300"/>
          <p14:tracePt t="82460" x="3790950" y="4686300"/>
          <p14:tracePt t="82476" x="3765550" y="4686300"/>
          <p14:tracePt t="82493" x="3740150" y="4686300"/>
          <p14:tracePt t="82510" x="3708400" y="4686300"/>
          <p14:tracePt t="82526" x="3676650" y="4686300"/>
          <p14:tracePt t="82543" x="3613150" y="4686300"/>
          <p14:tracePt t="82560" x="3562350" y="4686300"/>
          <p14:tracePt t="82576" x="3492500" y="4686300"/>
          <p14:tracePt t="82593" x="3397250" y="4686300"/>
          <p14:tracePt t="82610" x="3302000" y="4686300"/>
          <p14:tracePt t="82627" x="3181350" y="4686300"/>
          <p14:tracePt t="82644" x="3028950" y="4679950"/>
          <p14:tracePt t="82660" x="2940050" y="4667250"/>
          <p14:tracePt t="82677" x="2863850" y="4660900"/>
          <p14:tracePt t="82693" x="2819400" y="4654550"/>
          <p14:tracePt t="82710" x="2774950" y="4654550"/>
          <p14:tracePt t="82727" x="2736850" y="4654550"/>
          <p14:tracePt t="82743" x="2686050" y="4654550"/>
          <p14:tracePt t="82760" x="2647950" y="4654550"/>
          <p14:tracePt t="82777" x="2609850" y="4654550"/>
          <p14:tracePt t="82794" x="2559050" y="4654550"/>
          <p14:tracePt t="82810" x="2520950" y="4654550"/>
          <p14:tracePt t="82827" x="2489200" y="4648200"/>
          <p14:tracePt t="82843" x="2451100" y="4648200"/>
          <p14:tracePt t="82860" x="2425700" y="4648200"/>
          <p14:tracePt t="82876" x="2400300" y="4648200"/>
          <p14:tracePt t="82893" x="2387600" y="4648200"/>
          <p14:tracePt t="82910" x="2374900" y="4648200"/>
          <p14:tracePt t="82927" x="2362200" y="4648200"/>
          <p14:tracePt t="83146" x="2362200" y="4635500"/>
          <p14:tracePt t="83157" x="2368550" y="4616450"/>
          <p14:tracePt t="83167" x="2374900" y="4591050"/>
          <p14:tracePt t="83177" x="2387600" y="4546600"/>
          <p14:tracePt t="83193" x="2387600" y="4495800"/>
          <p14:tracePt t="83209" x="2393950" y="4451350"/>
          <p14:tracePt t="83226" x="2393950" y="4394200"/>
          <p14:tracePt t="83243" x="2387600" y="4343400"/>
          <p14:tracePt t="83260" x="2374900" y="4292600"/>
          <p14:tracePt t="83276" x="2368550" y="4254500"/>
          <p14:tracePt t="83293" x="2362200" y="4197350"/>
          <p14:tracePt t="83310" x="2362200" y="4159250"/>
          <p14:tracePt t="83326" x="2362200" y="4127500"/>
          <p14:tracePt t="83343" x="2362200" y="4108450"/>
          <p14:tracePt t="83360" x="2368550" y="4076700"/>
          <p14:tracePt t="83376" x="2368550" y="4044950"/>
          <p14:tracePt t="83393" x="2368550" y="4032250"/>
          <p14:tracePt t="83410" x="2368550" y="4019550"/>
          <p14:tracePt t="83426" x="2374900" y="4000500"/>
          <p14:tracePt t="83539" x="2381250" y="4000500"/>
          <p14:tracePt t="83654" x="2381250" y="4006850"/>
          <p14:tracePt t="83662" x="2387600" y="4006850"/>
          <p14:tracePt t="83676" x="2387600" y="4025900"/>
          <p14:tracePt t="83693" x="2387600" y="4051300"/>
          <p14:tracePt t="83710" x="2381250" y="4095750"/>
          <p14:tracePt t="83726" x="2381250" y="4127500"/>
          <p14:tracePt t="83742" x="2368550" y="4140200"/>
          <p14:tracePt t="83759" x="2368550" y="4146550"/>
          <p14:tracePt t="83970" x="2374900" y="4146550"/>
          <p14:tracePt t="84017" x="2381250" y="4152900"/>
          <p14:tracePt t="84030" x="2387600" y="4152900"/>
          <p14:tracePt t="84080" x="2387600" y="4159250"/>
          <p14:tracePt t="84091" x="2393950" y="4159250"/>
          <p14:tracePt t="84103" x="2400300" y="4159250"/>
          <p14:tracePt t="84117" x="2400300" y="4165600"/>
          <p14:tracePt t="84129" x="2406650" y="4171950"/>
          <p14:tracePt t="84148" x="2413000" y="4178300"/>
          <p14:tracePt t="84160" x="2419350" y="4178300"/>
          <p14:tracePt t="84175" x="2425700" y="4184650"/>
          <p14:tracePt t="84192" x="2432050" y="4191000"/>
          <p14:tracePt t="84209" x="2444750" y="4197350"/>
          <p14:tracePt t="84225" x="2470150" y="4210050"/>
          <p14:tracePt t="84242" x="2501900" y="4216400"/>
          <p14:tracePt t="84259" x="2540000" y="4216400"/>
          <p14:tracePt t="84275" x="2578100" y="4216400"/>
          <p14:tracePt t="84292" x="2635250" y="4216400"/>
          <p14:tracePt t="84309" x="2698750" y="4216400"/>
          <p14:tracePt t="84325" x="2774950" y="4229100"/>
          <p14:tracePt t="84342" x="2851150" y="4229100"/>
          <p14:tracePt t="84358" x="2940050" y="4229100"/>
          <p14:tracePt t="84375" x="3130550" y="4229100"/>
          <p14:tracePt t="84392" x="3257550" y="4229100"/>
          <p14:tracePt t="84409" x="3352800" y="4235450"/>
          <p14:tracePt t="84425" x="3441700" y="4235450"/>
          <p14:tracePt t="84442" x="3517900" y="4235450"/>
          <p14:tracePt t="84458" x="3575050" y="4241800"/>
          <p14:tracePt t="84475" x="3632200" y="4241800"/>
          <p14:tracePt t="84492" x="3708400" y="4241800"/>
          <p14:tracePt t="84509" x="3765550" y="4241800"/>
          <p14:tracePt t="84525" x="3822700" y="4241800"/>
          <p14:tracePt t="84542" x="3867150" y="4241800"/>
          <p14:tracePt t="84558" x="3917950" y="4241800"/>
          <p14:tracePt t="84575" x="3962400" y="4241800"/>
          <p14:tracePt t="84592" x="4006850" y="4248150"/>
          <p14:tracePt t="84596" x="4019550" y="4248150"/>
          <p14:tracePt t="84608" x="4038600" y="4248150"/>
          <p14:tracePt t="84626" x="4095750" y="4248150"/>
          <p14:tracePt t="84642" x="4133850" y="4248150"/>
          <p14:tracePt t="84658" x="4184650" y="4248150"/>
          <p14:tracePt t="84675" x="4241800" y="4248150"/>
          <p14:tracePt t="84692" x="4286250" y="4248150"/>
          <p14:tracePt t="84708" x="4330700" y="4254500"/>
          <p14:tracePt t="84725" x="4375150" y="4254500"/>
          <p14:tracePt t="84741" x="4406900" y="4254500"/>
          <p14:tracePt t="84758" x="4457700" y="4254500"/>
          <p14:tracePt t="84775" x="4495800" y="4254500"/>
          <p14:tracePt t="84792" x="4527550" y="4254500"/>
          <p14:tracePt t="84808" x="4552950" y="4254500"/>
          <p14:tracePt t="84825" x="4565650" y="4254500"/>
          <p14:tracePt t="84842" x="4572000" y="4254500"/>
          <p14:tracePt t="84858" x="4584700" y="4254500"/>
          <p14:tracePt t="84892" x="4603750" y="4254500"/>
          <p14:tracePt t="84908" x="4610100" y="4254500"/>
          <p14:tracePt t="84925" x="4616450" y="4254500"/>
          <p14:tracePt t="85175" x="4616450" y="4267200"/>
          <p14:tracePt t="85191" x="4616450" y="4279900"/>
          <p14:tracePt t="85200" x="4616450" y="4305300"/>
          <p14:tracePt t="85208" x="4616450" y="4330700"/>
          <p14:tracePt t="85224" x="4603750" y="4400550"/>
          <p14:tracePt t="85241" x="4597400" y="4489450"/>
          <p14:tracePt t="85258" x="4584700" y="4578350"/>
          <p14:tracePt t="85274" x="4572000" y="4648200"/>
          <p14:tracePt t="85291" x="4565650" y="4705350"/>
          <p14:tracePt t="85308" x="4559300" y="4730750"/>
          <p14:tracePt t="85324" x="4552950" y="4743450"/>
          <p14:tracePt t="85433" x="4546600" y="4743450"/>
          <p14:tracePt t="85448" x="4546600" y="4749800"/>
          <p14:tracePt t="85456" x="4521200" y="4756150"/>
          <p14:tracePt t="85465" x="4489450" y="4762500"/>
          <p14:tracePt t="85474" x="4451350" y="4768850"/>
          <p14:tracePt t="85491" x="4362450" y="4781550"/>
          <p14:tracePt t="85507" x="4254500" y="4800600"/>
          <p14:tracePt t="85524" x="4127500" y="4800600"/>
          <p14:tracePt t="85541" x="4000500" y="4806950"/>
          <p14:tracePt t="85557" x="3816350" y="4806950"/>
          <p14:tracePt t="85574" x="3689350" y="4806950"/>
          <p14:tracePt t="85591" x="3575050" y="4806950"/>
          <p14:tracePt t="85607" x="3460750" y="4806950"/>
          <p14:tracePt t="85612" x="3416300" y="4813300"/>
          <p14:tracePt t="85626" x="3359150" y="4813300"/>
          <p14:tracePt t="85641" x="3276600" y="4813300"/>
          <p14:tracePt t="85657" x="3187700" y="4813300"/>
          <p14:tracePt t="85674" x="3067050" y="4819650"/>
          <p14:tracePt t="85690" x="2978150" y="4819650"/>
          <p14:tracePt t="85707" x="2895600" y="4819650"/>
          <p14:tracePt t="85724" x="2819400" y="4819650"/>
          <p14:tracePt t="85741" x="2762250" y="4819650"/>
          <p14:tracePt t="85757" x="2724150" y="4819650"/>
          <p14:tracePt t="85774" x="2686050" y="4819650"/>
          <p14:tracePt t="85791" x="2654300" y="4819650"/>
          <p14:tracePt t="85808" x="2603500" y="4819650"/>
          <p14:tracePt t="85824" x="2578100" y="4819650"/>
          <p14:tracePt t="85841" x="2559050" y="4819650"/>
          <p14:tracePt t="85857" x="2552700" y="4819650"/>
          <p14:tracePt t="85874" x="2533650" y="4819650"/>
          <p14:tracePt t="85891" x="2495550" y="4819650"/>
          <p14:tracePt t="85909" x="2463800" y="4819650"/>
          <p14:tracePt t="85924" x="2432050" y="4819650"/>
          <p14:tracePt t="85940" x="2400300" y="4813300"/>
          <p14:tracePt t="85957" x="2355850" y="4813300"/>
          <p14:tracePt t="85974" x="2343150" y="4813300"/>
          <p14:tracePt t="85990" x="2324100" y="4806950"/>
          <p14:tracePt t="86007" x="2311400" y="4800600"/>
          <p14:tracePt t="86176" x="2311400" y="4775200"/>
          <p14:tracePt t="86187" x="2311400" y="4749800"/>
          <p14:tracePt t="86199" x="2311400" y="4699000"/>
          <p14:tracePt t="86212" x="2311400" y="4673600"/>
          <p14:tracePt t="86223" x="2317750" y="4635500"/>
          <p14:tracePt t="86240" x="2317750" y="4514850"/>
          <p14:tracePt t="86257" x="2317750" y="4451350"/>
          <p14:tracePt t="86274" x="2311400" y="4381500"/>
          <p14:tracePt t="86290" x="2292350" y="4318000"/>
          <p14:tracePt t="86307" x="2286000" y="4273550"/>
          <p14:tracePt t="86323" x="2279650" y="4222750"/>
          <p14:tracePt t="86340" x="2273300" y="4191000"/>
          <p14:tracePt t="86357" x="2273300" y="4159250"/>
          <p14:tracePt t="86374" x="2273300" y="4133850"/>
          <p14:tracePt t="86390" x="2279650" y="4108450"/>
          <p14:tracePt t="86407" x="2279650" y="4095750"/>
          <p14:tracePt t="86424" x="2279650" y="4089400"/>
          <p14:tracePt t="86440" x="2286000" y="4076700"/>
          <p14:tracePt t="86457" x="2286000" y="4070350"/>
          <p14:tracePt t="86473" x="2292350" y="4064000"/>
          <p14:tracePt t="86490" x="2292350" y="4057650"/>
          <p14:tracePt t="86552" x="2298700" y="4057650"/>
          <p14:tracePt t="86563" x="2305050" y="4057650"/>
          <p14:tracePt t="86576" x="2330450" y="4064000"/>
          <p14:tracePt t="86590" x="2355850" y="4070350"/>
          <p14:tracePt t="86607" x="2489200" y="4089400"/>
          <p14:tracePt t="86623" x="2628900" y="4108450"/>
          <p14:tracePt t="86640" x="2774950" y="4127500"/>
          <p14:tracePt t="86657" x="2927350" y="4140200"/>
          <p14:tracePt t="86673" x="3073400" y="4152900"/>
          <p14:tracePt t="86690" x="3225800" y="4152900"/>
          <p14:tracePt t="86707" x="3359150" y="4152900"/>
          <p14:tracePt t="86724" x="3530600" y="4152900"/>
          <p14:tracePt t="86740" x="3613150" y="4159250"/>
          <p14:tracePt t="86757" x="3663950" y="4159250"/>
          <p14:tracePt t="86773" x="3714750" y="4159250"/>
          <p14:tracePt t="86790" x="3752850" y="4159250"/>
          <p14:tracePt t="86806" x="3797300" y="4159250"/>
          <p14:tracePt t="86823" x="3841750" y="4159250"/>
          <p14:tracePt t="86840" x="3911600" y="4140200"/>
          <p14:tracePt t="86857" x="3968750" y="4127500"/>
          <p14:tracePt t="86873" x="4057650" y="4108450"/>
          <p14:tracePt t="86890" x="4102100" y="4095750"/>
          <p14:tracePt t="86906" x="4140200" y="4095750"/>
          <p14:tracePt t="86923" x="4165600" y="4095750"/>
          <p14:tracePt t="86940" x="4184650" y="4095750"/>
          <p14:tracePt t="86956" x="4197350" y="4095750"/>
          <p14:tracePt t="86973" x="4235450" y="4095750"/>
          <p14:tracePt t="86990" x="4267200" y="4108450"/>
          <p14:tracePt t="87006" x="4298950" y="4121150"/>
          <p14:tracePt t="87023" x="4349750" y="4133850"/>
          <p14:tracePt t="87040" x="4400550" y="4146550"/>
          <p14:tracePt t="87056" x="4438650" y="4159250"/>
          <p14:tracePt t="87073" x="4483100" y="4165600"/>
          <p14:tracePt t="87090" x="4521200" y="4178300"/>
          <p14:tracePt t="87106" x="4540250" y="4184650"/>
          <p14:tracePt t="87109" x="4546600" y="4184650"/>
          <p14:tracePt t="87123" x="4546600" y="4191000"/>
          <p14:tracePt t="87227" x="4552950" y="4191000"/>
          <p14:tracePt t="87273" x="4552950" y="4197350"/>
          <p14:tracePt t="87492" x="4552950" y="4203700"/>
          <p14:tracePt t="87508" x="4552950" y="4210050"/>
          <p14:tracePt t="87580" x="4552950" y="4216400"/>
          <p14:tracePt t="87597" x="4552950" y="4229100"/>
          <p14:tracePt t="87605" x="4552950" y="4254500"/>
          <p14:tracePt t="87622" x="4552950" y="4286250"/>
          <p14:tracePt t="87639" x="4546600" y="4343400"/>
          <p14:tracePt t="87656" x="4533900" y="4381500"/>
          <p14:tracePt t="87673" x="4527550" y="4413250"/>
          <p14:tracePt t="87689" x="4521200" y="4438650"/>
          <p14:tracePt t="87706" x="4521200" y="4464050"/>
          <p14:tracePt t="87722" x="4514850" y="4495800"/>
          <p14:tracePt t="87739" x="4508500" y="4533900"/>
          <p14:tracePt t="87756" x="4495800" y="4565650"/>
          <p14:tracePt t="87772" x="4489450" y="4597400"/>
          <p14:tracePt t="87789" x="4489450" y="4622800"/>
          <p14:tracePt t="87806" x="4483100" y="4635500"/>
          <p14:tracePt t="87970" x="4483100" y="4641850"/>
          <p14:tracePt t="87985" x="4476750" y="4648200"/>
          <p14:tracePt t="87994" x="4464050" y="4660900"/>
          <p14:tracePt t="88005" x="4457700" y="4667250"/>
          <p14:tracePt t="88022" x="4438650" y="4686300"/>
          <p14:tracePt t="88039" x="4432300" y="4705350"/>
          <p14:tracePt t="88056" x="4406900" y="4737100"/>
          <p14:tracePt t="88072" x="4400550" y="4743450"/>
          <p14:tracePt t="88089" x="4394200" y="4756150"/>
          <p14:tracePt t="88105" x="4387850" y="4756150"/>
          <p14:tracePt t="88122" x="4387850" y="4762500"/>
          <p14:tracePt t="89231" x="4362450" y="4762500"/>
          <p14:tracePt t="89239" x="4349750" y="4756150"/>
          <p14:tracePt t="89255" x="4318000" y="4756150"/>
          <p14:tracePt t="89271" x="4292600" y="4743450"/>
          <p14:tracePt t="89288" x="4273550" y="4730750"/>
          <p14:tracePt t="89304" x="4267200" y="4724400"/>
          <p14:tracePt t="89321" x="4260850" y="4711700"/>
          <p14:tracePt t="89338" x="4254500" y="4711700"/>
          <p14:tracePt t="89354" x="4248150" y="4711700"/>
          <p14:tracePt t="89371" x="4216400" y="4711700"/>
          <p14:tracePt t="89388" x="4178300" y="4711700"/>
          <p14:tracePt t="89404" x="4146550" y="4711700"/>
          <p14:tracePt t="89421" x="4114800" y="4711700"/>
          <p14:tracePt t="89437" x="4083050" y="4711700"/>
          <p14:tracePt t="89454" x="4064000" y="4711700"/>
          <p14:tracePt t="89471" x="4051300" y="4718050"/>
          <p14:tracePt t="89488" x="4032250" y="4730750"/>
          <p14:tracePt t="89504" x="4019550" y="4730750"/>
          <p14:tracePt t="89521" x="4013200" y="4737100"/>
          <p14:tracePt t="89537" x="3994150" y="4743450"/>
          <p14:tracePt t="89554" x="3987800" y="4743450"/>
          <p14:tracePt t="89571" x="3975100" y="4749800"/>
          <p14:tracePt t="89587" x="3962400" y="4749800"/>
          <p14:tracePt t="89604" x="3937000" y="4749800"/>
          <p14:tracePt t="89608" x="3930650" y="4749800"/>
          <p14:tracePt t="89621" x="3924300" y="4749800"/>
          <p14:tracePt t="89637" x="3911600" y="4749800"/>
          <p14:tracePt t="89670" x="3905250" y="4749800"/>
          <p14:tracePt t="89687" x="3898900" y="4749800"/>
          <p14:tracePt t="89704" x="3886200" y="4749800"/>
          <p14:tracePt t="89720" x="3879850" y="4749800"/>
          <p14:tracePt t="89738" x="3860800" y="4749800"/>
          <p14:tracePt t="89754" x="3848100" y="4749800"/>
          <p14:tracePt t="89770" x="3835400" y="4749800"/>
          <p14:tracePt t="89787" x="3822700" y="4743450"/>
          <p14:tracePt t="89804" x="3803650" y="4737100"/>
          <p14:tracePt t="89820" x="3778250" y="4724400"/>
          <p14:tracePt t="89837" x="3759200" y="4711700"/>
          <p14:tracePt t="89854" x="3740150" y="4705350"/>
          <p14:tracePt t="89870" x="3721100" y="4692650"/>
          <p14:tracePt t="89887" x="3702050" y="4679950"/>
          <p14:tracePt t="89904" x="3695700" y="4667250"/>
          <p14:tracePt t="89920" x="3683000" y="4660900"/>
          <p14:tracePt t="89937" x="3676650" y="4648200"/>
          <p14:tracePt t="89954" x="3663950" y="4641850"/>
          <p14:tracePt t="89970" x="3657600" y="4635500"/>
          <p14:tracePt t="89987" x="3651250" y="4622800"/>
          <p14:tracePt t="90020" x="3638550" y="4616450"/>
          <p14:tracePt t="90037" x="3632200" y="4610100"/>
          <p14:tracePt t="90054" x="3632200" y="4603750"/>
          <p14:tracePt t="90070" x="3619500" y="4597400"/>
          <p14:tracePt t="90087" x="3619500" y="4591050"/>
          <p14:tracePt t="90103" x="3606800" y="4584700"/>
          <p14:tracePt t="90106" x="3600450" y="4584700"/>
          <p14:tracePt t="90122" x="3600450" y="4572000"/>
          <p14:tracePt t="90137" x="3594100" y="4572000"/>
          <p14:tracePt t="90153" x="3587750" y="4559300"/>
          <p14:tracePt t="90171" x="3581400" y="4559300"/>
          <p14:tracePt t="90203" x="3575050" y="4559300"/>
          <p14:tracePt t="90702" x="3575050" y="4552950"/>
          <p14:tracePt t="90712" x="3575050" y="4546600"/>
          <p14:tracePt t="90722" x="3575050" y="4540250"/>
          <p14:tracePt t="90736" x="3581400" y="4533900"/>
          <p14:tracePt t="90753" x="3587750" y="4527550"/>
          <p14:tracePt t="90770" x="3594100" y="4514850"/>
          <p14:tracePt t="90786" x="3613150" y="4508500"/>
          <p14:tracePt t="90804" x="3632200" y="4502150"/>
          <p14:tracePt t="90820" x="3644900" y="4502150"/>
          <p14:tracePt t="90837" x="3651250" y="4502150"/>
          <p14:tracePt t="90853" x="3663950" y="4502150"/>
          <p14:tracePt t="90870" x="3670300" y="4521200"/>
          <p14:tracePt t="90886" x="3689350" y="4533900"/>
          <p14:tracePt t="90903" x="3695700" y="4540250"/>
          <p14:tracePt t="90920" x="3702050" y="4552950"/>
          <p14:tracePt t="90936" x="3702050" y="4559300"/>
          <p14:tracePt t="90953" x="3702050" y="4572000"/>
          <p14:tracePt t="90970" x="3702050" y="4578350"/>
          <p14:tracePt t="90986" x="3695700" y="4578350"/>
          <p14:tracePt t="91019" x="3695700" y="4584700"/>
          <p14:tracePt t="91036" x="3702050" y="4597400"/>
          <p14:tracePt t="91053" x="3714750" y="4603750"/>
          <p14:tracePt t="91070" x="3740150" y="4610100"/>
          <p14:tracePt t="91086" x="3759200" y="4610100"/>
          <p14:tracePt t="91103" x="3784600" y="4610100"/>
          <p14:tracePt t="91119" x="3816350" y="4610100"/>
          <p14:tracePt t="91136" x="3841750" y="4610100"/>
          <p14:tracePt t="91153" x="3848100" y="4610100"/>
          <p14:tracePt t="91169" x="3854450" y="4610100"/>
          <p14:tracePt t="91316" x="3854450" y="4603750"/>
          <p14:tracePt t="91326" x="3854450" y="4597400"/>
          <p14:tracePt t="91338" x="3854450" y="4591050"/>
          <p14:tracePt t="91362" x="3854450" y="4584700"/>
          <p14:tracePt t="91372" x="3860800" y="4578350"/>
          <p14:tracePt t="91386" x="3860800" y="4572000"/>
          <p14:tracePt t="91402" x="3860800" y="4559300"/>
          <p14:tracePt t="91419" x="3860800" y="4552950"/>
          <p14:tracePt t="91436" x="3860800" y="4546600"/>
          <p14:tracePt t="91452" x="3860800" y="4533900"/>
          <p14:tracePt t="91469" x="3860800" y="4521200"/>
          <p14:tracePt t="91488" x="3867150" y="4514850"/>
          <p14:tracePt t="91502" x="3867150" y="4502150"/>
          <p14:tracePt t="91519" x="3867150" y="4495800"/>
          <p14:tracePt t="91536" x="3873500" y="4483100"/>
          <p14:tracePt t="91552" x="3873500" y="4476750"/>
          <p14:tracePt t="91569" x="3873500" y="4470400"/>
          <p14:tracePt t="91605" x="3873500" y="4464050"/>
          <p14:tracePt t="95112" x="3873500" y="4476750"/>
          <p14:tracePt t="95122" x="3873500" y="4508500"/>
          <p14:tracePt t="95132" x="3873500" y="4559300"/>
          <p14:tracePt t="95150" x="3867150" y="4775200"/>
          <p14:tracePt t="95166" x="3886200" y="4946650"/>
          <p14:tracePt t="95182" x="3898900" y="5137150"/>
          <p14:tracePt t="95199" x="3898900" y="5327650"/>
          <p14:tracePt t="95216" x="3905250" y="5473700"/>
          <p14:tracePt t="95240" x="3905250" y="5676900"/>
          <p14:tracePt t="95251" x="3911600" y="5816600"/>
          <p14:tracePt t="95271" x="3911600" y="5930900"/>
          <p14:tracePt t="95282" x="3911600" y="5988050"/>
          <p14:tracePt t="95299" x="3911600" y="6064250"/>
          <p14:tracePt t="95315" x="3917950" y="6153150"/>
          <p14:tracePt t="95332" x="3930650" y="6184900"/>
          <p14:tracePt t="95349" x="3943350" y="6203950"/>
          <p14:tracePt t="95366" x="3949700" y="6203950"/>
          <p14:tracePt t="95382" x="3956050" y="6210300"/>
          <p14:tracePt t="95399" x="3962400" y="6210300"/>
          <p14:tracePt t="95416" x="3975100" y="6210300"/>
          <p14:tracePt t="95432" x="3981450" y="6203950"/>
          <p14:tracePt t="95449" x="3987800" y="6197600"/>
          <p14:tracePt t="95466" x="3994150" y="6172200"/>
          <p14:tracePt t="95482" x="3994150" y="6146800"/>
          <p14:tracePt t="95499" x="3994150" y="6115050"/>
          <p14:tracePt t="95515" x="4000500" y="6089650"/>
          <p14:tracePt t="95532" x="4000500" y="6057900"/>
          <p14:tracePt t="95549" x="3994150" y="6019800"/>
          <p14:tracePt t="95565" x="3975100" y="5949950"/>
          <p14:tracePt t="95582" x="3943350" y="5886450"/>
          <p14:tracePt t="95599" x="3905250" y="5829300"/>
          <p14:tracePt t="95615" x="3879850" y="5784850"/>
          <p14:tracePt t="95632" x="3867150" y="5753100"/>
          <p14:tracePt t="95649" x="3854450" y="5721350"/>
          <p14:tracePt t="95665" x="3841750" y="5689600"/>
          <p14:tracePt t="95682" x="3829050" y="5651500"/>
          <p14:tracePt t="95698" x="3816350" y="5613400"/>
          <p14:tracePt t="95715" x="3810000" y="5607050"/>
          <p14:tracePt t="95732" x="3803650" y="5594350"/>
          <p14:tracePt t="95748" x="3803650" y="5588000"/>
          <p14:tracePt t="95765" x="3803650" y="5568950"/>
          <p14:tracePt t="95782" x="3803650" y="5543550"/>
          <p14:tracePt t="95798" x="3803650" y="5511800"/>
          <p14:tracePt t="95815" x="3803650" y="5467350"/>
          <p14:tracePt t="95832" x="3810000" y="5441950"/>
          <p14:tracePt t="95848" x="3822700" y="5410200"/>
          <p14:tracePt t="95865" x="3829050" y="5397500"/>
          <p14:tracePt t="95882" x="3835400" y="5384800"/>
          <p14:tracePt t="95898" x="3835400" y="5372100"/>
          <p14:tracePt t="95915" x="3835400" y="5365750"/>
          <p14:tracePt t="95932" x="3835400" y="5359400"/>
          <p14:tracePt t="95948" x="3835400" y="5346700"/>
          <p14:tracePt t="95965" x="3841750" y="5334000"/>
          <p14:tracePt t="95982" x="3848100" y="5327650"/>
          <p14:tracePt t="95998" x="3848100" y="5314950"/>
          <p14:tracePt t="96015" x="3854450" y="5308600"/>
          <p14:tracePt t="96032" x="3867150" y="5295900"/>
          <p14:tracePt t="96048" x="3867150" y="5289550"/>
          <p14:tracePt t="96065" x="3873500" y="5276850"/>
          <p14:tracePt t="96082" x="3879850" y="5270500"/>
          <p14:tracePt t="96098" x="3879850" y="5264150"/>
          <p14:tracePt t="96115" x="3879850" y="5251450"/>
          <p14:tracePt t="96148" x="3879850" y="5245100"/>
          <p14:tracePt t="96165" x="3879850" y="5232400"/>
          <p14:tracePt t="96181" x="3879850" y="5226050"/>
          <p14:tracePt t="96198" x="3873500" y="5219700"/>
          <p14:tracePt t="96215" x="3867150" y="5207000"/>
          <p14:tracePt t="96231" x="3854450" y="5194300"/>
          <p14:tracePt t="96248" x="3848100" y="5187950"/>
          <p14:tracePt t="96264" x="3841750" y="5175250"/>
          <p14:tracePt t="96281" x="3829050" y="5168900"/>
          <p14:tracePt t="96298" x="3822700" y="5168900"/>
          <p14:tracePt t="96584" x="3822700" y="5175250"/>
          <p14:tracePt t="96597" x="3822700" y="5181600"/>
          <p14:tracePt t="96615" x="3822700" y="5194300"/>
          <p14:tracePt t="96631" x="3829050" y="5200650"/>
          <p14:tracePt t="96648" x="3829050" y="5213350"/>
          <p14:tracePt t="96665" x="3829050" y="5232400"/>
          <p14:tracePt t="96681" x="3822700" y="5238750"/>
          <p14:tracePt t="96698" x="3822700" y="5245100"/>
          <p14:tracePt t="96714" x="3810000" y="5264150"/>
          <p14:tracePt t="96731" x="3803650" y="5283200"/>
          <p14:tracePt t="96748" x="3797300" y="5295900"/>
          <p14:tracePt t="96764" x="3790950" y="5302250"/>
          <p14:tracePt t="96782" x="3790950" y="5314950"/>
          <p14:tracePt t="96798" x="3790950" y="5321300"/>
          <p14:tracePt t="96814" x="3790950" y="5334000"/>
          <p14:tracePt t="96848" x="3790950" y="5340350"/>
          <p14:tracePt t="96864" x="3790950" y="5346700"/>
          <p14:tracePt t="96897" x="3790950" y="5353050"/>
          <p14:tracePt t="96937" x="3790950" y="5359400"/>
          <p14:tracePt t="96948" x="3797300" y="5359400"/>
          <p14:tracePt t="96964" x="3803650" y="5365750"/>
          <p14:tracePt t="96982" x="3841750" y="5365750"/>
          <p14:tracePt t="96998" x="3892550" y="5353050"/>
          <p14:tracePt t="97014" x="3924300" y="5340350"/>
          <p14:tracePt t="97031" x="3943350" y="5334000"/>
          <p14:tracePt t="97048" x="3949700" y="5327650"/>
          <p14:tracePt t="97126" x="3956050" y="5340350"/>
          <p14:tracePt t="97138" x="3956050" y="5353050"/>
          <p14:tracePt t="97152" x="3962400" y="5391150"/>
          <p14:tracePt t="97166" x="3968750" y="5416550"/>
          <p14:tracePt t="97181" x="3975100" y="5429250"/>
          <p14:tracePt t="97197" x="3975100" y="5441950"/>
          <p14:tracePt t="97235" x="3981450" y="5441950"/>
          <p14:tracePt t="97248" x="3987800" y="5441950"/>
          <p14:tracePt t="97264" x="4000500" y="5441950"/>
          <p14:tracePt t="97281" x="4044950" y="5441950"/>
          <p14:tracePt t="97298" x="4076700" y="5441950"/>
          <p14:tracePt t="97314" x="4114800" y="5441950"/>
          <p14:tracePt t="97331" x="4146550" y="5441950"/>
          <p14:tracePt t="97347" x="4184650" y="5441950"/>
          <p14:tracePt t="97364" x="4235450" y="5441950"/>
          <p14:tracePt t="97381" x="4273550" y="5448300"/>
          <p14:tracePt t="97398" x="4318000" y="5448300"/>
          <p14:tracePt t="97414" x="4330700" y="5448300"/>
          <p14:tracePt t="97430" x="4343400" y="5448300"/>
          <p14:tracePt t="97447" x="4362450" y="5454650"/>
          <p14:tracePt t="97464" x="4400550" y="5461000"/>
          <p14:tracePt t="97480" x="4432300" y="5467350"/>
          <p14:tracePt t="97497" x="4470400" y="5473700"/>
          <p14:tracePt t="97514" x="4489450" y="5480050"/>
          <p14:tracePt t="97531" x="4521200" y="5486400"/>
          <p14:tracePt t="97547" x="4540250" y="5486400"/>
          <p14:tracePt t="97564" x="4572000" y="5492750"/>
          <p14:tracePt t="97580" x="4610100" y="5499100"/>
          <p14:tracePt t="97597" x="4641850" y="5505450"/>
          <p14:tracePt t="97614" x="4667250" y="5511800"/>
          <p14:tracePt t="97630" x="4679950" y="5518150"/>
          <p14:tracePt t="97648" x="4705350" y="5518150"/>
          <p14:tracePt t="97664" x="4718050" y="5518150"/>
          <p14:tracePt t="97680" x="4724400" y="5518150"/>
          <p14:tracePt t="97697" x="4737100" y="5524500"/>
          <p14:tracePt t="97730" x="4743450" y="5524500"/>
          <p14:tracePt t="97747" x="4756150" y="5524500"/>
          <p14:tracePt t="97764" x="4762500" y="5524500"/>
          <p14:tracePt t="97780" x="4768850" y="5524500"/>
          <p14:tracePt t="97797" x="4787900" y="5511800"/>
          <p14:tracePt t="97814" x="4794250" y="5505450"/>
          <p14:tracePt t="97830" x="4800600" y="5499100"/>
          <p14:tracePt t="97846" x="4800600" y="5492750"/>
          <p14:tracePt t="98573" x="4800600" y="5486400"/>
          <p14:tracePt t="98588" x="4800600" y="5480050"/>
          <p14:tracePt t="98634" x="4800600" y="5473700"/>
          <p14:tracePt t="98650" x="4794250" y="5467350"/>
          <p14:tracePt t="98663" x="4787900" y="5448300"/>
          <p14:tracePt t="98680" x="4787900" y="5410200"/>
          <p14:tracePt t="98696" x="4781550" y="5372100"/>
          <p14:tracePt t="98713" x="4781550" y="5334000"/>
          <p14:tracePt t="98729" x="4781550" y="5295900"/>
          <p14:tracePt t="98746" x="4781550" y="5289550"/>
          <p14:tracePt t="98763" x="4781550" y="5283200"/>
          <p14:tracePt t="99130" x="4787900" y="5283200"/>
          <p14:tracePt t="99143" x="4806950" y="5276850"/>
          <p14:tracePt t="99155" x="4813300" y="5270500"/>
          <p14:tracePt t="99168" x="4826000" y="5270500"/>
          <p14:tracePt t="99180" x="4832350" y="5270500"/>
          <p14:tracePt t="99196" x="4851400" y="5270500"/>
          <p14:tracePt t="99212" x="4870450" y="5276850"/>
          <p14:tracePt t="99229" x="4889500" y="5283200"/>
          <p14:tracePt t="99246" x="4902200" y="5295900"/>
          <p14:tracePt t="99262" x="4908550" y="5302250"/>
          <p14:tracePt t="99279" x="4914900" y="5308600"/>
          <p14:tracePt t="99297" x="4927600" y="5314950"/>
          <p14:tracePt t="99312" x="4933950" y="5327650"/>
          <p14:tracePt t="99329" x="4946650" y="5334000"/>
          <p14:tracePt t="99345" x="4953000" y="5340350"/>
          <p14:tracePt t="99362" x="4965700" y="5346700"/>
          <p14:tracePt t="99379" x="4972050" y="5353050"/>
          <p14:tracePt t="99395" x="4978400" y="5359400"/>
          <p14:tracePt t="99412" x="4978400" y="5365750"/>
          <p14:tracePt t="99429" x="4991100" y="5372100"/>
          <p14:tracePt t="99465" x="4997450" y="5378450"/>
          <p14:tracePt t="99504" x="5003800" y="5384800"/>
          <p14:tracePt t="99537" x="5010150" y="5384800"/>
          <p14:tracePt t="99548" x="5010150" y="5391150"/>
          <p14:tracePt t="99562" x="5016500" y="5391150"/>
          <p14:tracePt t="99579" x="5022850" y="5391150"/>
          <p14:tracePt t="99595" x="5022850" y="5397500"/>
          <p14:tracePt t="101070" x="5029200" y="5397500"/>
          <p14:tracePt t="101082" x="5035550" y="5391150"/>
          <p14:tracePt t="101094" x="5060950" y="5384800"/>
          <p14:tracePt t="101111" x="5092700" y="5384800"/>
          <p14:tracePt t="101127" x="5130800" y="5384800"/>
          <p14:tracePt t="101144" x="5162550" y="5384800"/>
          <p14:tracePt t="101162" x="5194300" y="5378450"/>
          <p14:tracePt t="101177" x="5232400" y="5372100"/>
          <p14:tracePt t="101194" x="5283200" y="5359400"/>
          <p14:tracePt t="101211" x="5334000" y="5359400"/>
          <p14:tracePt t="101227" x="5435600" y="5353050"/>
          <p14:tracePt t="101244" x="5505450" y="5346700"/>
          <p14:tracePt t="101261" x="5588000" y="5346700"/>
          <p14:tracePt t="101277" x="5676900" y="5346700"/>
          <p14:tracePt t="101294" x="5753100" y="5346700"/>
          <p14:tracePt t="101310" x="5810250" y="5346700"/>
          <p14:tracePt t="101328" x="5867400" y="5340350"/>
          <p14:tracePt t="101344" x="5899150" y="5340350"/>
          <p14:tracePt t="101361" x="5918200" y="5340350"/>
          <p14:tracePt t="101377" x="5930900" y="5340350"/>
          <p14:tracePt t="101394" x="5949950" y="5340350"/>
          <p14:tracePt t="101410" x="5969000" y="5340350"/>
          <p14:tracePt t="101427" x="6007100" y="5353050"/>
          <p14:tracePt t="101444" x="6051550" y="5359400"/>
          <p14:tracePt t="101460" x="6083300" y="5365750"/>
          <p14:tracePt t="101478" x="6127750" y="5365750"/>
          <p14:tracePt t="101494" x="6146800" y="5365750"/>
          <p14:tracePt t="101510" x="6153150" y="5365750"/>
          <p14:tracePt t="101527" x="6159500" y="5372100"/>
          <p14:tracePt t="101544" x="6165850" y="5372100"/>
          <p14:tracePt t="101596" x="6172200" y="5372100"/>
          <p14:tracePt t="102550" x="6178550" y="5372100"/>
          <p14:tracePt t="102574" x="6184900" y="5372100"/>
          <p14:tracePt t="102591" x="6191250" y="5372100"/>
          <p14:tracePt t="102620" x="6197600" y="5372100"/>
          <p14:tracePt t="102637" x="6203950" y="5372100"/>
          <p14:tracePt t="102647" x="6210300" y="5372100"/>
          <p14:tracePt t="102789" x="6216650" y="5372100"/>
          <p14:tracePt t="102800" x="6223000" y="5372100"/>
          <p14:tracePt t="102888" x="6229350" y="5372100"/>
          <p14:tracePt t="102913" x="6235700" y="5372100"/>
          <p14:tracePt t="102927" x="6242050" y="5372100"/>
          <p14:tracePt t="102950" x="6248400" y="5372100"/>
          <p14:tracePt t="102961" x="6254750" y="5372100"/>
          <p14:tracePt t="102976" x="6261100" y="5372100"/>
          <p14:tracePt t="102992" x="6267450" y="5372100"/>
          <p14:tracePt t="103009" x="6286500" y="5372100"/>
          <p14:tracePt t="103026" x="6299200" y="5372100"/>
          <p14:tracePt t="103042" x="6311900" y="5372100"/>
          <p14:tracePt t="103059" x="6337300" y="5372100"/>
          <p14:tracePt t="103076" x="6343650" y="5372100"/>
          <p14:tracePt t="103092" x="6362700" y="5372100"/>
          <p14:tracePt t="103109" x="6375400" y="5372100"/>
          <p14:tracePt t="103126" x="6388100" y="5372100"/>
          <p14:tracePt t="103142" x="6413500" y="5365750"/>
          <p14:tracePt t="103159" x="6451600" y="5365750"/>
          <p14:tracePt t="103176" x="6477000" y="5359400"/>
          <p14:tracePt t="103192" x="6483350" y="5346700"/>
          <p14:tracePt t="103209" x="6496050" y="5346700"/>
          <p14:tracePt t="103226" x="6502400" y="5340350"/>
          <p14:tracePt t="103242" x="6508750" y="5334000"/>
          <p14:tracePt t="103259" x="6521450" y="5327650"/>
          <p14:tracePt t="103275" x="6527800" y="5321300"/>
          <p14:tracePt t="103292" x="6527800" y="5314950"/>
          <p14:tracePt t="103309" x="6534150" y="5302250"/>
          <p14:tracePt t="103325" x="6540500" y="5302250"/>
          <p14:tracePt t="103764" x="6546850" y="5302250"/>
          <p14:tracePt t="103775" x="6559550" y="5302250"/>
          <p14:tracePt t="103792" x="6591300" y="5302250"/>
          <p14:tracePt t="103808" x="6629400" y="5308600"/>
          <p14:tracePt t="103825" x="6680200" y="5314950"/>
          <p14:tracePt t="103841" x="6762750" y="5334000"/>
          <p14:tracePt t="103859" x="6807200" y="5340350"/>
          <p14:tracePt t="103875" x="6870700" y="5353050"/>
          <p14:tracePt t="103891" x="6934200" y="5372100"/>
          <p14:tracePt t="103908" x="6985000" y="5384800"/>
          <p14:tracePt t="103925" x="7035800" y="5397500"/>
          <p14:tracePt t="103941" x="7073900" y="5397500"/>
          <p14:tracePt t="103958" x="7112000" y="5397500"/>
          <p14:tracePt t="103975" x="7150100" y="5397500"/>
          <p14:tracePt t="103991" x="7207250" y="5403850"/>
          <p14:tracePt t="104008" x="7258050" y="5410200"/>
          <p14:tracePt t="104025" x="7296150" y="5410200"/>
          <p14:tracePt t="104041" x="7340600" y="5422900"/>
          <p14:tracePt t="104058" x="7391400" y="5435600"/>
          <p14:tracePt t="104075" x="7423150" y="5441950"/>
          <p14:tracePt t="104091" x="7461250" y="5441950"/>
          <p14:tracePt t="104108" x="7473950" y="5441950"/>
          <p14:tracePt t="104125" x="7486650" y="5441950"/>
          <p14:tracePt t="104141" x="7505700" y="5435600"/>
          <p14:tracePt t="104158" x="7512050" y="5429250"/>
          <p14:tracePt t="104175" x="7518400" y="5422900"/>
          <p14:tracePt t="104191" x="7524750" y="5422900"/>
          <p14:tracePt t="104208" x="7531100" y="5416550"/>
          <p14:tracePt t="104224" x="7537450" y="5416550"/>
          <p14:tracePt t="104242" x="7550150" y="5410200"/>
          <p14:tracePt t="104346" x="7550150" y="5403850"/>
          <p14:tracePt t="105348" x="7556500" y="5403850"/>
          <p14:tracePt t="105362" x="7562850" y="5403850"/>
          <p14:tracePt t="105373" x="7562850" y="5410200"/>
          <p14:tracePt t="105390" x="7569200" y="5416550"/>
          <p14:tracePt t="105448" x="7575550" y="5416550"/>
          <p14:tracePt t="105459" x="7581900" y="5416550"/>
          <p14:tracePt t="105494" x="7588250" y="5416550"/>
          <p14:tracePt t="105520" x="7594600" y="5416550"/>
          <p14:tracePt t="105530" x="7600950" y="5422900"/>
          <p14:tracePt t="105541" x="7613650" y="5429250"/>
          <p14:tracePt t="105557" x="7620000" y="5429250"/>
          <p14:tracePt t="105574" x="7632700" y="5435600"/>
          <p14:tracePt t="105590" x="7651750" y="5435600"/>
          <p14:tracePt t="105607" x="7664450" y="5422900"/>
          <p14:tracePt t="105623" x="7689850" y="5416550"/>
          <p14:tracePt t="105640" x="7708900" y="5410200"/>
          <p14:tracePt t="105657" x="7721600" y="5410200"/>
          <p14:tracePt t="105673" x="7753350" y="5403850"/>
          <p14:tracePt t="105690" x="7778750" y="5403850"/>
          <p14:tracePt t="105707" x="7791450" y="5403850"/>
          <p14:tracePt t="105723" x="7804150" y="5403850"/>
          <p14:tracePt t="105740" x="7810500" y="5403850"/>
          <p14:tracePt t="105757" x="7823200" y="5403850"/>
          <p14:tracePt t="105790" x="7829550" y="5403850"/>
          <p14:tracePt t="105806" x="7835900" y="5403850"/>
          <p14:tracePt t="105824" x="7854950" y="5397500"/>
          <p14:tracePt t="105840" x="7861300" y="5397500"/>
          <p14:tracePt t="105857" x="7867650" y="5397500"/>
          <p14:tracePt t="105873" x="7874000" y="5397500"/>
          <p14:tracePt t="105890" x="7886700" y="5397500"/>
          <p14:tracePt t="105907" x="7899400" y="5397500"/>
          <p14:tracePt t="105923" x="7905750" y="5391150"/>
          <p14:tracePt t="105940" x="7924800" y="5391150"/>
          <p14:tracePt t="105956" x="7937500" y="5391150"/>
          <p14:tracePt t="105973" x="7950200" y="5391150"/>
          <p14:tracePt t="105990" x="7962900" y="5391150"/>
          <p14:tracePt t="106006" x="7981950" y="5397500"/>
          <p14:tracePt t="106023" x="8007350" y="5410200"/>
          <p14:tracePt t="106040" x="8032750" y="5416550"/>
          <p14:tracePt t="106056" x="8045450" y="5416550"/>
          <p14:tracePt t="106074" x="8064500" y="5422900"/>
          <p14:tracePt t="106090" x="8083550" y="5422900"/>
          <p14:tracePt t="106106" x="8108950" y="5435600"/>
          <p14:tracePt t="106123" x="8128000" y="5441950"/>
          <p14:tracePt t="106140" x="8153400" y="5448300"/>
          <p14:tracePt t="106156" x="8166100" y="5448300"/>
          <p14:tracePt t="106173" x="8185150" y="5454650"/>
          <p14:tracePt t="106190" x="8204200" y="5461000"/>
          <p14:tracePt t="106206" x="8223250" y="5461000"/>
          <p14:tracePt t="106223" x="8229600" y="5467350"/>
          <p14:tracePt t="106240" x="8242300" y="5467350"/>
          <p14:tracePt t="106310" x="8248650" y="5473700"/>
          <p14:tracePt t="106333" x="8255000" y="5473700"/>
          <p14:tracePt t="106482" x="8261350" y="5473700"/>
          <p14:tracePt t="106493" x="8274050" y="5473700"/>
          <p14:tracePt t="106506" x="8280400" y="5473700"/>
          <p14:tracePt t="106523" x="8293100" y="5473700"/>
          <p14:tracePt t="106539" x="8299450" y="5473700"/>
          <p14:tracePt t="106576" x="8305800" y="5473700"/>
          <p14:tracePt t="106666" x="8312150" y="5473700"/>
          <p14:tracePt t="106678" x="8318500" y="5473700"/>
          <p14:tracePt t="106686" x="8324850" y="5473700"/>
          <p14:tracePt t="106710" x="8331200" y="5467350"/>
          <p14:tracePt t="106733" x="8337550" y="5467350"/>
          <p14:tracePt t="107092" x="8337550" y="5461000"/>
          <p14:tracePt t="107350" x="8337550" y="5454650"/>
          <p14:tracePt t="108227" x="8331200" y="5454650"/>
          <p14:tracePt t="108289" x="8318500" y="5448300"/>
          <p14:tracePt t="108298" x="8312150" y="5441950"/>
          <p14:tracePt t="108305" x="8312150" y="5435600"/>
          <p14:tracePt t="108320" x="8305800" y="5435600"/>
          <p14:tracePt t="108337" x="8293100" y="5422900"/>
          <p14:tracePt t="108354" x="8280400" y="5416550"/>
          <p14:tracePt t="108370" x="8274050" y="5403850"/>
          <p14:tracePt t="108387" x="8261350" y="5397500"/>
          <p14:tracePt t="108420" x="8261350" y="5391150"/>
          <p14:tracePt t="108441" x="8255000" y="5391150"/>
          <p14:tracePt t="108485" x="8248650" y="5384800"/>
          <p14:tracePt t="108525" x="8242300" y="5384800"/>
          <p14:tracePt t="109246" x="8235950" y="5378450"/>
          <p14:tracePt t="109261" x="8216900" y="5359400"/>
          <p14:tracePt t="109270" x="8197850" y="5353050"/>
          <p14:tracePt t="109277" x="8172450" y="5346700"/>
          <p14:tracePt t="109286" x="8153400" y="5340350"/>
          <p14:tracePt t="109303" x="8108950" y="5314950"/>
          <p14:tracePt t="109320" x="8077200" y="5289550"/>
          <p14:tracePt t="109336" x="8051800" y="5270500"/>
          <p14:tracePt t="109353" x="8039100" y="5264150"/>
          <p14:tracePt t="109369" x="8026400" y="5251450"/>
          <p14:tracePt t="109386" x="8020050" y="5245100"/>
          <p14:tracePt t="109403" x="8007350" y="5232400"/>
          <p14:tracePt t="109419" x="7994650" y="5219700"/>
          <p14:tracePt t="109436" x="7975600" y="5207000"/>
          <p14:tracePt t="109453" x="7962900" y="5194300"/>
          <p14:tracePt t="109469" x="7943850" y="5175250"/>
          <p14:tracePt t="109486" x="7931150" y="5156200"/>
          <p14:tracePt t="109503" x="7912100" y="5130800"/>
          <p14:tracePt t="109519" x="7893050" y="5105400"/>
          <p14:tracePt t="109536" x="7880350" y="5092700"/>
          <p14:tracePt t="109553" x="7848600" y="5067300"/>
          <p14:tracePt t="109569" x="7835900" y="5054600"/>
          <p14:tracePt t="109586" x="7823200" y="5041900"/>
          <p14:tracePt t="109603" x="7810500" y="5029200"/>
          <p14:tracePt t="109619" x="7804150" y="5022850"/>
          <p14:tracePt t="109636" x="7791450" y="5010150"/>
          <p14:tracePt t="109653" x="7785100" y="5003800"/>
          <p14:tracePt t="109669" x="7772400" y="4991100"/>
          <p14:tracePt t="109686" x="7759700" y="4978400"/>
          <p14:tracePt t="109703" x="7753350" y="4978400"/>
          <p14:tracePt t="109719" x="7740650" y="4965700"/>
          <p14:tracePt t="109753" x="7727950" y="4959350"/>
          <p14:tracePt t="109769" x="7721600" y="4959350"/>
          <p14:tracePt t="109786" x="7715250" y="4953000"/>
          <p14:tracePt t="109802" x="7708900" y="4946650"/>
          <p14:tracePt t="109820" x="7702550" y="4946650"/>
          <p14:tracePt t="109836" x="7696200" y="4946650"/>
          <p14:tracePt t="109852" x="7696200" y="4940300"/>
          <p14:tracePt t="109869" x="7689850" y="4933950"/>
          <p14:tracePt t="109886" x="7683500" y="4933950"/>
          <p14:tracePt t="109902" x="7677150" y="4927600"/>
          <p14:tracePt t="109919" x="7677150" y="4921250"/>
          <p14:tracePt t="110452" x="7670800" y="4921250"/>
          <p14:tracePt t="110467" x="7664450" y="4921250"/>
          <p14:tracePt t="110484" x="7658100" y="4921250"/>
          <p14:tracePt t="110491" x="7651750" y="4921250"/>
          <p14:tracePt t="110502" x="7645400" y="4921250"/>
          <p14:tracePt t="110529" x="7639050" y="4921250"/>
          <p14:tracePt t="110537" x="7639050" y="4914900"/>
          <p14:tracePt t="110561" x="7632700" y="4914900"/>
          <p14:tracePt t="110569" x="7632700" y="4908550"/>
          <p14:tracePt t="110585" x="7620000" y="4902200"/>
          <p14:tracePt t="110602" x="7613650" y="4889500"/>
          <p14:tracePt t="110618" x="7600950" y="4883150"/>
          <p14:tracePt t="110635" x="7594600" y="4870450"/>
          <p14:tracePt t="110652" x="7588250" y="4870450"/>
          <p14:tracePt t="110750" x="7588250" y="4864100"/>
          <p14:tracePt t="110757" x="7588250" y="4857750"/>
          <p14:tracePt t="110768" x="7581900" y="4857750"/>
          <p14:tracePt t="110785" x="7575550" y="4851400"/>
          <p14:tracePt t="110818" x="7569200" y="4845050"/>
          <p14:tracePt t="110969" x="7569200" y="4838700"/>
          <p14:tracePt t="111047" x="7562850" y="4832350"/>
          <p14:tracePt t="111055" x="7562850" y="4826000"/>
          <p14:tracePt t="111068" x="7556500" y="4819650"/>
          <p14:tracePt t="111093" x="7556500" y="4813300"/>
          <p14:tracePt t="111133" x="7550150" y="4806950"/>
          <p14:tracePt t="111149" x="7550150" y="4800600"/>
          <p14:tracePt t="111156" x="7550150" y="4794250"/>
          <p14:tracePt t="111168" x="7543800" y="4787900"/>
          <p14:tracePt t="111185" x="7537450" y="4775200"/>
          <p14:tracePt t="111201" x="7537450" y="4768850"/>
          <p14:tracePt t="111627" x="7537450" y="4762500"/>
          <p14:tracePt t="111641" x="7543800" y="4762500"/>
          <p14:tracePt t="111649" x="7543800" y="4749800"/>
          <p14:tracePt t="111658" x="7543800" y="4743450"/>
          <p14:tracePt t="111667" x="7550150" y="4737100"/>
          <p14:tracePt t="111684" x="7550150" y="4724400"/>
          <p14:tracePt t="111701" x="7550150" y="4711700"/>
          <p14:tracePt t="111717" x="7550150" y="4705350"/>
          <p14:tracePt t="111734" x="7550150" y="4699000"/>
          <p14:tracePt t="111791" x="7550150" y="4692650"/>
          <p14:tracePt t="111814" x="7550150" y="4686300"/>
          <p14:tracePt t="111830" x="7550150" y="4679950"/>
          <p14:tracePt t="111947" x="7550150" y="4673600"/>
          <p14:tracePt t="111963" x="7550150" y="4667250"/>
          <p14:tracePt t="112128" x="7556500" y="4667250"/>
          <p14:tracePt t="112159" x="7562850" y="4660900"/>
          <p14:tracePt t="112175" x="7569200" y="4654550"/>
          <p14:tracePt t="112181" x="7569200" y="4648200"/>
          <p14:tracePt t="112189" x="7575550" y="4648200"/>
          <p14:tracePt t="112213" x="7575550" y="4641850"/>
          <p14:tracePt t="112221" x="7581900" y="4641850"/>
          <p14:tracePt t="112234" x="7588250" y="4635500"/>
          <p14:tracePt t="112250" x="7594600" y="4629150"/>
          <p14:tracePt t="112269" x="7600950" y="4622800"/>
          <p14:tracePt t="112284" x="7607300" y="4616450"/>
          <p14:tracePt t="112300" x="7620000" y="4603750"/>
          <p14:tracePt t="112317" x="7626350" y="4603750"/>
          <p14:tracePt t="112333" x="7632700" y="4597400"/>
          <p14:tracePt t="112350" x="7639050" y="4584700"/>
          <p14:tracePt t="112417" x="7645400" y="4584700"/>
          <p14:tracePt t="112566" x="7651750" y="4584700"/>
          <p14:tracePt t="112839" x="7651750" y="4591050"/>
          <p14:tracePt t="112863" x="7651750" y="4597400"/>
          <p14:tracePt t="112872" x="7651750" y="4603750"/>
          <p14:tracePt t="112883" x="7651750" y="4610100"/>
          <p14:tracePt t="112900" x="7651750" y="4616450"/>
          <p14:tracePt t="112916" x="7651750" y="4622800"/>
          <p14:tracePt t="112933" x="7658100" y="4641850"/>
          <p14:tracePt t="112950" x="7664450" y="4654550"/>
          <p14:tracePt t="112966" x="7670800" y="4679950"/>
          <p14:tracePt t="112984" x="7670800" y="4692650"/>
          <p14:tracePt t="113000" x="7670800" y="4705350"/>
          <p14:tracePt t="113016" x="7670800" y="4711700"/>
          <p14:tracePt t="113033" x="7670800" y="4724400"/>
          <p14:tracePt t="113050" x="7677150" y="4749800"/>
          <p14:tracePt t="113066" x="7689850" y="4781550"/>
          <p14:tracePt t="113083" x="7702550" y="4832350"/>
          <p14:tracePt t="113100" x="7715250" y="4870450"/>
          <p14:tracePt t="113116" x="7715250" y="4902200"/>
          <p14:tracePt t="113133" x="7721600" y="4940300"/>
          <p14:tracePt t="113150" x="7734300" y="4972050"/>
          <p14:tracePt t="113166" x="7734300" y="4997450"/>
          <p14:tracePt t="113183" x="7740650" y="5022850"/>
          <p14:tracePt t="113200" x="7747000" y="5035550"/>
          <p14:tracePt t="113216" x="7753350" y="5048250"/>
          <p14:tracePt t="113233" x="7753350" y="5060950"/>
          <p14:tracePt t="113249" x="7753350" y="5067300"/>
          <p14:tracePt t="113266" x="7753350" y="5073650"/>
          <p14:tracePt t="113412" x="7734300" y="5054600"/>
          <p14:tracePt t="113419" x="7721600" y="5041900"/>
          <p14:tracePt t="113433" x="7702550" y="5029200"/>
          <p14:tracePt t="113449" x="7670800" y="5003800"/>
          <p14:tracePt t="113466" x="7651750" y="4984750"/>
          <p14:tracePt t="113483" x="7626350" y="4959350"/>
          <p14:tracePt t="113499" x="7600950" y="4940300"/>
          <p14:tracePt t="113516" x="7594600" y="4921250"/>
          <p14:tracePt t="113533" x="7581900" y="4914900"/>
          <p14:tracePt t="113549" x="7575550" y="4908550"/>
          <p14:tracePt t="113583" x="7569200" y="4908550"/>
          <p14:tracePt t="113599" x="7569200" y="4902200"/>
          <p14:tracePt t="113741" x="7575550" y="4902200"/>
          <p14:tracePt t="113757" x="7594600" y="4902200"/>
          <p14:tracePt t="113763" x="7613650" y="4902200"/>
          <p14:tracePt t="113771" x="7632700" y="4902200"/>
          <p14:tracePt t="113782" x="7645400" y="4895850"/>
          <p14:tracePt t="113799" x="7677150" y="4889500"/>
          <p14:tracePt t="113816" x="7708900" y="4883150"/>
          <p14:tracePt t="113832" x="7747000" y="4876800"/>
          <p14:tracePt t="113849" x="7778750" y="4876800"/>
          <p14:tracePt t="113866" x="7823200" y="4876800"/>
          <p14:tracePt t="113882" x="7848600" y="4876800"/>
          <p14:tracePt t="113899" x="7886700" y="4883150"/>
          <p14:tracePt t="113915" x="7912100" y="4889500"/>
          <p14:tracePt t="113932" x="7924800" y="4895850"/>
          <p14:tracePt t="113949" x="7937500" y="4895850"/>
          <p14:tracePt t="114179" x="7931150" y="4895850"/>
          <p14:tracePt t="114188" x="7924800" y="4895850"/>
          <p14:tracePt t="114199" x="7924800" y="4902200"/>
          <p14:tracePt t="114215" x="7912100" y="4908550"/>
          <p14:tracePt t="114232" x="7905750" y="4914900"/>
          <p14:tracePt t="114249" x="7899400" y="4914900"/>
          <p14:tracePt t="114265" x="7880350" y="4927600"/>
          <p14:tracePt t="114282" x="7867650" y="4933950"/>
          <p14:tracePt t="114299" x="7861300" y="4946650"/>
          <p14:tracePt t="114315" x="7848600" y="4953000"/>
          <p14:tracePt t="114332" x="7842250" y="4959350"/>
          <p14:tracePt t="114349" x="7829550" y="4972050"/>
          <p14:tracePt t="114365" x="7823200" y="4978400"/>
          <p14:tracePt t="114382" x="7816850" y="4984750"/>
          <p14:tracePt t="114415" x="7804150" y="4991100"/>
          <p14:tracePt t="114487" x="7797800" y="4991100"/>
          <p14:tracePt t="114509" x="7797800" y="4997450"/>
          <p14:tracePt t="114690" x="7791450" y="4997450"/>
          <p14:tracePt t="114704" x="7785100" y="4991100"/>
          <p14:tracePt t="114711" x="7785100" y="4984750"/>
          <p14:tracePt t="114720" x="7778750" y="4984750"/>
          <p14:tracePt t="114731" x="7772400" y="4978400"/>
          <p14:tracePt t="114748" x="7766050" y="4965700"/>
          <p14:tracePt t="114765" x="7753350" y="4959350"/>
          <p14:tracePt t="114782" x="7747000" y="4953000"/>
          <p14:tracePt t="114798" x="7734300" y="4933950"/>
          <p14:tracePt t="114815" x="7721600" y="4927600"/>
          <p14:tracePt t="114831" x="7715250" y="4921250"/>
          <p14:tracePt t="114848" x="7708900" y="4908550"/>
          <p14:tracePt t="114865" x="7702550" y="4902200"/>
          <p14:tracePt t="114881" x="7689850" y="4895850"/>
          <p14:tracePt t="114898" x="7683500" y="4889500"/>
          <p14:tracePt t="114915" x="7677150" y="4883150"/>
          <p14:tracePt t="114931" x="7658100" y="4870450"/>
          <p14:tracePt t="114948" x="7651750" y="4864100"/>
          <p14:tracePt t="114965" x="7645400" y="4857750"/>
          <p14:tracePt t="114981" x="7632700" y="4845050"/>
          <p14:tracePt t="114998" x="7626350" y="4838700"/>
          <p14:tracePt t="115015" x="7626350" y="4826000"/>
          <p14:tracePt t="115031" x="7620000" y="4826000"/>
          <p14:tracePt t="115048" x="7613650" y="4819650"/>
          <p14:tracePt t="115064" x="7613650" y="4813300"/>
          <p14:tracePt t="115259" x="7620000" y="4813300"/>
          <p14:tracePt t="115275" x="7626350" y="4813300"/>
          <p14:tracePt t="115283" x="7632700" y="4813300"/>
          <p14:tracePt t="115298" x="7639050" y="4813300"/>
          <p14:tracePt t="115314" x="7658100" y="4813300"/>
          <p14:tracePt t="115331" x="7702550" y="4800600"/>
          <p14:tracePt t="115348" x="7740650" y="4794250"/>
          <p14:tracePt t="115364" x="7791450" y="4781550"/>
          <p14:tracePt t="115382" x="7823200" y="4775200"/>
          <p14:tracePt t="115398" x="7861300" y="4768850"/>
          <p14:tracePt t="115414" x="7893050" y="4762500"/>
          <p14:tracePt t="115431" x="7905750" y="4762500"/>
          <p14:tracePt t="115448" x="7912100" y="4756150"/>
          <p14:tracePt t="115465" x="7924800" y="4756150"/>
          <p14:tracePt t="115498" x="7924800" y="4749800"/>
          <p14:tracePt t="117306" x="7918450" y="4756150"/>
          <p14:tracePt t="117314" x="7912100" y="4756150"/>
          <p14:tracePt t="117320" x="7912100" y="4762500"/>
          <p14:tracePt t="117330" x="7905750" y="4762500"/>
          <p14:tracePt t="117347" x="7899400" y="4768850"/>
          <p14:tracePt t="117363" x="7893050" y="4775200"/>
          <p14:tracePt t="117380" x="7886700" y="4775200"/>
          <p14:tracePt t="117398" x="7880350" y="4794250"/>
          <p14:tracePt t="117415" x="7867650" y="4800600"/>
          <p14:tracePt t="117430" x="7867650" y="4806950"/>
          <p14:tracePt t="117446" x="7861300" y="4806950"/>
          <p14:tracePt t="117463" x="7848600" y="4826000"/>
          <p14:tracePt t="117496" x="7842250" y="4832350"/>
          <p14:tracePt t="117518" x="7842250" y="4838700"/>
          <p14:tracePt t="117533" x="7835900" y="4838700"/>
          <p14:tracePt t="117549" x="7829550" y="4845050"/>
          <p14:tracePt t="117563" x="7810500" y="4864100"/>
          <p14:tracePt t="117579" x="7785100" y="4889500"/>
          <p14:tracePt t="117596" x="7753350" y="4927600"/>
          <p14:tracePt t="117613" x="7734300" y="4959350"/>
          <p14:tracePt t="117630" x="7721600" y="4997450"/>
          <p14:tracePt t="117646" x="7702550" y="5022850"/>
          <p14:tracePt t="117663" x="7689850" y="5048250"/>
          <p14:tracePt t="117679" x="7677150" y="5067300"/>
          <p14:tracePt t="117696" x="7670800" y="5080000"/>
          <p14:tracePt t="117713" x="7658100" y="5105400"/>
          <p14:tracePt t="117729" x="7639050" y="5130800"/>
          <p14:tracePt t="117746" x="7620000" y="5168900"/>
          <p14:tracePt t="117763" x="7607300" y="5187950"/>
          <p14:tracePt t="117779" x="7594600" y="5213350"/>
          <p14:tracePt t="117796" x="7588250" y="5219700"/>
          <p14:tracePt t="117813" x="7581900" y="5232400"/>
          <p14:tracePt t="117830" x="7569200" y="5251450"/>
          <p14:tracePt t="117846" x="7569200" y="5264150"/>
          <p14:tracePt t="117863" x="7569200" y="5270500"/>
          <p14:tracePt t="117879" x="7569200" y="5276850"/>
          <p14:tracePt t="117896" x="7569200" y="5283200"/>
          <p14:tracePt t="117913" x="7562850" y="5295900"/>
          <p14:tracePt t="117929" x="7562850" y="5302250"/>
          <p14:tracePt t="117946" x="7550150" y="5314950"/>
          <p14:tracePt t="117962" x="7537450" y="5359400"/>
          <p14:tracePt t="117979" x="7524750" y="5384800"/>
          <p14:tracePt t="117996" x="7518400" y="5410200"/>
          <p14:tracePt t="118012" x="7505700" y="5429250"/>
          <p14:tracePt t="118029" x="7505700" y="5435600"/>
          <p14:tracePt t="118046" x="7493000" y="5448300"/>
          <p14:tracePt t="118062" x="7486650" y="5454650"/>
          <p14:tracePt t="118079" x="7473950" y="5467350"/>
          <p14:tracePt t="118096" x="7461250" y="5480050"/>
          <p14:tracePt t="118113" x="7454900" y="5486400"/>
          <p14:tracePt t="118129" x="7448550" y="5492750"/>
          <p14:tracePt t="118146" x="7429500" y="5505450"/>
          <p14:tracePt t="118162" x="7410450" y="5518150"/>
          <p14:tracePt t="118179" x="7385050" y="5524500"/>
          <p14:tracePt t="118196" x="7378700" y="5530850"/>
          <p14:tracePt t="118212" x="7372350" y="5537200"/>
          <p14:tracePt t="118229" x="7359650" y="5537200"/>
          <p14:tracePt t="118262" x="7353300" y="5537200"/>
          <p14:tracePt t="118279" x="7353300" y="5530850"/>
          <p14:tracePt t="118296" x="7340600" y="5524500"/>
          <p14:tracePt t="118312" x="7327900" y="5505450"/>
          <p14:tracePt t="118329" x="7308850" y="5473700"/>
          <p14:tracePt t="118345" x="7289800" y="5422900"/>
          <p14:tracePt t="118362" x="7270750" y="5384800"/>
          <p14:tracePt t="118379" x="7258050" y="5353050"/>
          <p14:tracePt t="118395" x="7239000" y="5314950"/>
          <p14:tracePt t="118412" x="7226300" y="5289550"/>
          <p14:tracePt t="118429" x="7219950" y="5264150"/>
          <p14:tracePt t="118445" x="7207250" y="5251450"/>
          <p14:tracePt t="118462" x="7200900" y="5238750"/>
          <p14:tracePt t="118479" x="7188200" y="5226050"/>
          <p14:tracePt t="118496" x="7175500" y="5194300"/>
          <p14:tracePt t="118512" x="7175500" y="5181600"/>
          <p14:tracePt t="118529" x="7175500" y="5168900"/>
          <p14:tracePt t="118545" x="7175500" y="5162550"/>
          <p14:tracePt t="118562" x="7175500" y="5149850"/>
          <p14:tracePt t="118579" x="7175500" y="5130800"/>
          <p14:tracePt t="118595" x="7181850" y="5099050"/>
          <p14:tracePt t="118600" x="7188200" y="5080000"/>
          <p14:tracePt t="118612" x="7200900" y="5048250"/>
          <p14:tracePt t="118629" x="7213600" y="5010150"/>
          <p14:tracePt t="118645" x="7232650" y="4984750"/>
          <p14:tracePt t="118662" x="7245350" y="4965700"/>
          <p14:tracePt t="118679" x="7258050" y="4953000"/>
          <p14:tracePt t="118695" x="7277100" y="4940300"/>
          <p14:tracePt t="118712" x="7296150" y="4927600"/>
          <p14:tracePt t="118729" x="7321550" y="4921250"/>
          <p14:tracePt t="118746" x="7372350" y="4902200"/>
          <p14:tracePt t="118762" x="7410450" y="4889500"/>
          <p14:tracePt t="118779" x="7448550" y="4876800"/>
          <p14:tracePt t="118795" x="7493000" y="4864100"/>
          <p14:tracePt t="118812" x="7537450" y="4857750"/>
          <p14:tracePt t="118829" x="7581900" y="4845050"/>
          <p14:tracePt t="118845" x="7620000" y="4845050"/>
          <p14:tracePt t="118862" x="7658100" y="4845050"/>
          <p14:tracePt t="118878" x="7683500" y="4845050"/>
          <p14:tracePt t="118895" x="7708900" y="4851400"/>
          <p14:tracePt t="118912" x="7721600" y="4851400"/>
          <p14:tracePt t="118929" x="7727950" y="4857750"/>
          <p14:tracePt t="118945" x="7740650" y="4864100"/>
          <p14:tracePt t="118962" x="7759700" y="4876800"/>
          <p14:tracePt t="118978" x="7778750" y="4883150"/>
          <p14:tracePt t="118995" x="7823200" y="4895850"/>
          <p14:tracePt t="119012" x="7842250" y="4914900"/>
          <p14:tracePt t="119028" x="7854950" y="4921250"/>
          <p14:tracePt t="119045" x="7861300" y="4933950"/>
          <p14:tracePt t="119062" x="7867650" y="4940300"/>
          <p14:tracePt t="119079" x="7880350" y="4953000"/>
          <p14:tracePt t="119095" x="7886700" y="4959350"/>
          <p14:tracePt t="119099" x="7893050" y="4965700"/>
          <p14:tracePt t="119111" x="7899400" y="4965700"/>
          <p14:tracePt t="119128" x="7905750" y="4991100"/>
          <p14:tracePt t="119146" x="7931150" y="5022850"/>
          <p14:tracePt t="119162" x="7937500" y="5029200"/>
          <p14:tracePt t="119178" x="7943850" y="5041900"/>
          <p14:tracePt t="119195" x="7950200" y="5048250"/>
          <p14:tracePt t="119212" x="7950200" y="5054600"/>
          <p14:tracePt t="119228" x="7950200" y="5060950"/>
          <p14:tracePt t="119261" x="7950200" y="5073650"/>
          <p14:tracePt t="119278" x="7950200" y="5086350"/>
          <p14:tracePt t="119295" x="7950200" y="5092700"/>
          <p14:tracePt t="119311" x="7950200" y="5099050"/>
          <p14:tracePt t="119356" x="7950200" y="5105400"/>
          <p14:tracePt t="119397" x="7950200" y="5111750"/>
          <p14:tracePt t="119408" x="7950200" y="5118100"/>
          <p14:tracePt t="119421" x="7943850" y="5124450"/>
          <p14:tracePt t="119432" x="7943850" y="5130800"/>
          <p14:tracePt t="119444" x="7943850" y="5137150"/>
          <p14:tracePt t="119461" x="7937500" y="5149850"/>
          <p14:tracePt t="119478" x="7937500" y="5156200"/>
          <p14:tracePt t="119495" x="7937500" y="5168900"/>
          <p14:tracePt t="119511" x="7937500" y="5175250"/>
          <p14:tracePt t="119528" x="7937500" y="5187950"/>
          <p14:tracePt t="119544" x="7937500" y="5200650"/>
          <p14:tracePt t="119561" x="7937500" y="5207000"/>
          <p14:tracePt t="119578" x="7937500" y="5213350"/>
          <p14:tracePt t="119594" x="7937500" y="5219700"/>
          <p14:tracePt t="119611" x="7937500" y="5226050"/>
          <p14:tracePt t="119628" x="7931150" y="5232400"/>
          <p14:tracePt t="119644" x="7931150" y="5245100"/>
          <p14:tracePt t="119661" x="7924800" y="5257800"/>
          <p14:tracePt t="119678" x="7924800" y="5264150"/>
          <p14:tracePt t="119694" x="7924800" y="5276850"/>
          <p14:tracePt t="119711" x="7918450" y="5283200"/>
          <p14:tracePt t="119728" x="7918450" y="5289550"/>
          <p14:tracePt t="119744" x="7912100" y="5308600"/>
          <p14:tracePt t="119761" x="7905750" y="5321300"/>
          <p14:tracePt t="119778" x="7905750" y="5334000"/>
          <p14:tracePt t="119794" x="7905750" y="5346700"/>
          <p14:tracePt t="119811" x="7899400" y="5353050"/>
          <p14:tracePt t="119827" x="7899400" y="5359400"/>
          <p14:tracePt t="119844" x="7893050" y="5365750"/>
          <p14:tracePt t="119861" x="7893050" y="5378450"/>
          <p14:tracePt t="119894" x="7893050" y="5384800"/>
          <p14:tracePt t="119912" x="7886700" y="5391150"/>
          <p14:tracePt t="119928" x="7886700" y="5397500"/>
          <p14:tracePt t="119944" x="7880350" y="5397500"/>
          <p14:tracePt t="119961" x="7874000" y="5410200"/>
          <p14:tracePt t="119994" x="7874000" y="5422900"/>
          <p14:tracePt t="120011" x="7867650" y="5429250"/>
          <p14:tracePt t="120027" x="7861300" y="5435600"/>
          <p14:tracePt t="120044" x="7861300" y="5441950"/>
          <p14:tracePt t="120062" x="7861300" y="5448300"/>
          <p14:tracePt t="120077" x="7861300" y="5454650"/>
          <p14:tracePt t="120453" x="7854950" y="5454650"/>
          <p14:tracePt t="120465" x="7848600" y="5454650"/>
          <p14:tracePt t="120477" x="7848600" y="5461000"/>
          <p14:tracePt t="120494" x="7842250" y="5467350"/>
          <p14:tracePt t="120527" x="7842250" y="5473700"/>
          <p14:tracePt t="120555" x="7842250" y="5480050"/>
          <p14:tracePt t="120566" x="7842250" y="5486400"/>
          <p14:tracePt t="120578" x="7854950" y="5492750"/>
          <p14:tracePt t="120594" x="7893050" y="5499100"/>
          <p14:tracePt t="120614" x="7924800" y="5511800"/>
          <p14:tracePt t="120629" x="7969250" y="5518150"/>
          <p14:tracePt t="120645" x="8007350" y="5518150"/>
          <p14:tracePt t="120660" x="8039100" y="5518150"/>
          <p14:tracePt t="120678" x="8064500" y="5518150"/>
          <p14:tracePt t="120693" x="8077200" y="5518150"/>
          <p14:tracePt t="120710" x="8083550" y="5518150"/>
          <p14:tracePt t="120727" x="8096250" y="5518150"/>
          <p14:tracePt t="120743" x="8108950" y="5518150"/>
          <p14:tracePt t="120760" x="8115300" y="5518150"/>
          <p14:tracePt t="120777" x="8121650" y="5518150"/>
          <p14:tracePt t="120793" x="8128000" y="5518150"/>
          <p14:tracePt t="120810" x="8128000" y="5511800"/>
          <p14:tracePt t="120827" x="8128000" y="5505450"/>
          <p14:tracePt t="120843" x="8147050" y="5499100"/>
          <p14:tracePt t="120876" x="8153400" y="5492750"/>
          <p14:tracePt t="120893" x="8159750" y="5486400"/>
          <p14:tracePt t="120926" x="8172450" y="5480050"/>
          <p14:tracePt t="120943" x="8178800" y="5473700"/>
          <p14:tracePt t="120960" x="8197850" y="5467350"/>
          <p14:tracePt t="120976" x="8210550" y="5467350"/>
          <p14:tracePt t="120994" x="8223250" y="5461000"/>
          <p14:tracePt t="121009" x="8229600" y="5461000"/>
          <p14:tracePt t="121026" x="8235950" y="5461000"/>
          <p14:tracePt t="121043" x="8242300" y="5454650"/>
          <p14:tracePt t="121060" x="8248650" y="5454650"/>
          <p14:tracePt t="121150" x="8255000" y="5454650"/>
          <p14:tracePt t="121162" x="8267700" y="5454650"/>
          <p14:tracePt t="121176" x="8280400" y="5454650"/>
          <p14:tracePt t="121193" x="8312150" y="5454650"/>
          <p14:tracePt t="121210" x="8350250" y="5454650"/>
          <p14:tracePt t="121226" x="8382000" y="5454650"/>
          <p14:tracePt t="121243" x="8426450" y="5467350"/>
          <p14:tracePt t="121260" x="8439150" y="5473700"/>
          <p14:tracePt t="121293" x="8445500" y="5473700"/>
          <p14:tracePt t="121409" x="8451850" y="5473700"/>
          <p14:tracePt t="122082" x="8458200" y="5467350"/>
          <p14:tracePt t="122093" x="8464550" y="5467350"/>
          <p14:tracePt t="122109" x="8470900" y="5467350"/>
          <p14:tracePt t="122126" x="8477250" y="5454650"/>
          <p14:tracePt t="122142" x="8483600" y="5448300"/>
          <p14:tracePt t="122356" x="8489950" y="5448300"/>
          <p14:tracePt t="122372" x="8496300" y="5448300"/>
          <p14:tracePt t="122384" x="8496300" y="5454650"/>
          <p14:tracePt t="122394" x="8502650" y="5461000"/>
          <p14:tracePt t="122409" x="8509000" y="5467350"/>
          <p14:tracePt t="122425" x="8515350" y="5480050"/>
          <p14:tracePt t="122442" x="8515350" y="5492750"/>
          <p14:tracePt t="122459" x="8515350" y="5505450"/>
          <p14:tracePt t="122475" x="8515350" y="5518150"/>
          <p14:tracePt t="122492" x="8515350" y="5524500"/>
          <p14:tracePt t="122509" x="8515350" y="5537200"/>
          <p14:tracePt t="122525" x="8509000" y="5543550"/>
          <p14:tracePt t="122542" x="8509000" y="5556250"/>
          <p14:tracePt t="122559" x="8502650" y="5562600"/>
          <p14:tracePt t="122576" x="8502650" y="5575300"/>
          <p14:tracePt t="122592" x="8496300" y="5581650"/>
          <p14:tracePt t="122608" x="8489950" y="5588000"/>
          <p14:tracePt t="122625" x="8477250" y="5600700"/>
          <p14:tracePt t="122642" x="8470900" y="5607050"/>
          <p14:tracePt t="122658" x="8458200" y="5626100"/>
          <p14:tracePt t="122675" x="8439150" y="5651500"/>
          <p14:tracePt t="122692" x="8413750" y="5683250"/>
          <p14:tracePt t="122708" x="8394700" y="5708650"/>
          <p14:tracePt t="122725" x="8382000" y="5715000"/>
          <p14:tracePt t="122742" x="8362950" y="5734050"/>
          <p14:tracePt t="122758" x="8324850" y="5765800"/>
          <p14:tracePt t="122775" x="8293100" y="5778500"/>
          <p14:tracePt t="122792" x="8255000" y="5791200"/>
          <p14:tracePt t="122808" x="8216900" y="5803900"/>
          <p14:tracePt t="122826" x="8166100" y="5816600"/>
          <p14:tracePt t="122842" x="8153400" y="5822950"/>
          <p14:tracePt t="122858" x="8102600" y="5822950"/>
          <p14:tracePt t="122875" x="8045450" y="5822950"/>
          <p14:tracePt t="122892" x="7956550" y="5822950"/>
          <p14:tracePt t="122908" x="7861300" y="5816600"/>
          <p14:tracePt t="122925" x="7791450" y="5797550"/>
          <p14:tracePt t="122942" x="7740650" y="5791200"/>
          <p14:tracePt t="122958" x="7708900" y="5791200"/>
          <p14:tracePt t="122975" x="7664450" y="5772150"/>
          <p14:tracePt t="122992" x="7626350" y="5759450"/>
          <p14:tracePt t="123008" x="7594600" y="5746750"/>
          <p14:tracePt t="123025" x="7550150" y="5727700"/>
          <p14:tracePt t="123042" x="7493000" y="5695950"/>
          <p14:tracePt t="123058" x="7442200" y="5664200"/>
          <p14:tracePt t="123075" x="7404100" y="5626100"/>
          <p14:tracePt t="123091" x="7346950" y="5568950"/>
          <p14:tracePt t="123108" x="7321550" y="5530850"/>
          <p14:tracePt t="123125" x="7302500" y="5499100"/>
          <p14:tracePt t="123141" x="7289800" y="5473700"/>
          <p14:tracePt t="123158" x="7277100" y="5448300"/>
          <p14:tracePt t="123175" x="7270750" y="5429250"/>
          <p14:tracePt t="123191" x="7258050" y="5391150"/>
          <p14:tracePt t="123208" x="7251700" y="5359400"/>
          <p14:tracePt t="123225" x="7239000" y="5321300"/>
          <p14:tracePt t="123241" x="7226300" y="5251450"/>
          <p14:tracePt t="123259" x="7226300" y="5207000"/>
          <p14:tracePt t="123275" x="7239000" y="5156200"/>
          <p14:tracePt t="123291" x="7245350" y="5105400"/>
          <p14:tracePt t="123308" x="7283450" y="5054600"/>
          <p14:tracePt t="123324" x="7315200" y="5010150"/>
          <p14:tracePt t="123341" x="7366000" y="4953000"/>
          <p14:tracePt t="123359" x="7416800" y="4921250"/>
          <p14:tracePt t="123374" x="7467600" y="4889500"/>
          <p14:tracePt t="123391" x="7537450" y="4864100"/>
          <p14:tracePt t="123408" x="7626350" y="4845050"/>
          <p14:tracePt t="123424" x="7727950" y="4826000"/>
          <p14:tracePt t="123441" x="7829550" y="4826000"/>
          <p14:tracePt t="123457" x="7962900" y="4826000"/>
          <p14:tracePt t="123474" x="8089900" y="4826000"/>
          <p14:tracePt t="123491" x="8197850" y="4838700"/>
          <p14:tracePt t="123507" x="8382000" y="4864100"/>
          <p14:tracePt t="123524" x="8521700" y="4889500"/>
          <p14:tracePt t="123541" x="8655050" y="4908550"/>
          <p14:tracePt t="123558" x="8750300" y="4927600"/>
          <p14:tracePt t="123574" x="8801100" y="4940300"/>
          <p14:tracePt t="123591" x="8832850" y="4953000"/>
          <p14:tracePt t="123610" x="8864600" y="4953000"/>
          <p14:tracePt t="123624" x="8877300" y="4965700"/>
          <p14:tracePt t="123752" x="8877300" y="4972050"/>
          <p14:tracePt t="123768" x="8877300" y="4978400"/>
          <p14:tracePt t="123775" x="8877300" y="4984750"/>
          <p14:tracePt t="123790" x="8877300" y="4991100"/>
          <p14:tracePt t="123799" x="8877300" y="4997450"/>
          <p14:tracePt t="123808" x="8870950" y="4997450"/>
          <p14:tracePt t="123824" x="8864600" y="5010150"/>
          <p14:tracePt t="123841" x="8851900" y="5029200"/>
          <p14:tracePt t="123857" x="8839200" y="5067300"/>
          <p14:tracePt t="123874" x="8826500" y="5099050"/>
          <p14:tracePt t="123891" x="8820150" y="5137150"/>
          <p14:tracePt t="123907" x="8801100" y="5175250"/>
          <p14:tracePt t="123924" x="8788400" y="5200650"/>
          <p14:tracePt t="123941" x="8782050" y="5219700"/>
          <p14:tracePt t="123957" x="8769350" y="5245100"/>
          <p14:tracePt t="123974" x="8763000" y="5251450"/>
          <p14:tracePt t="123991" x="8750300" y="5270500"/>
          <p14:tracePt t="124007" x="8743950" y="5276850"/>
          <p14:tracePt t="124024" x="8743950" y="5283200"/>
          <p14:tracePt t="124057" x="8737600" y="5283200"/>
          <p14:tracePt t="124074" x="8731250" y="5289550"/>
          <p14:tracePt t="124091" x="8724900" y="5295900"/>
          <p14:tracePt t="124107" x="8718550" y="5302250"/>
          <p14:tracePt t="124124" x="8712200" y="5308600"/>
          <p14:tracePt t="124141" x="8712200" y="5314950"/>
          <p14:tracePt t="124190" x="8705850" y="5314950"/>
          <p14:tracePt t="124212" x="8705850" y="5321300"/>
          <p14:tracePt t="124228" x="8699500" y="5327650"/>
          <p14:tracePt t="124244" x="8699500" y="5334000"/>
          <p14:tracePt t="124257" x="8693150" y="5340350"/>
          <p14:tracePt t="124274" x="8686800" y="5346700"/>
          <p14:tracePt t="124290" x="8680450" y="5353050"/>
          <p14:tracePt t="124307" x="8680450" y="5359400"/>
          <p14:tracePt t="124362" x="8680450" y="5365750"/>
          <p14:tracePt t="124372" x="8674100" y="5372100"/>
          <p14:tracePt t="124384" x="8667750" y="5378450"/>
          <p14:tracePt t="124400" x="8661400" y="5384800"/>
          <p14:tracePt t="124410" x="8655050" y="5391150"/>
          <p14:tracePt t="124423" x="8648700" y="5397500"/>
          <p14:tracePt t="124440" x="8642350" y="5410200"/>
          <p14:tracePt t="124457" x="8636000" y="5410200"/>
          <p14:tracePt t="124473" x="8636000" y="5416550"/>
          <p14:tracePt t="124490" x="8629650" y="5422900"/>
          <p14:tracePt t="124507" x="8623300" y="5422900"/>
          <p14:tracePt t="124523" x="8616950" y="5429250"/>
          <p14:tracePt t="124540" x="8610600" y="5441950"/>
          <p14:tracePt t="124557" x="8597900" y="5454650"/>
          <p14:tracePt t="124573" x="8585200" y="5461000"/>
          <p14:tracePt t="124590" x="8572500" y="5473700"/>
          <p14:tracePt t="124607" x="8566150" y="5473700"/>
          <p14:tracePt t="124623" x="8553450" y="5486400"/>
          <p14:tracePt t="124640" x="8540750" y="5492750"/>
          <p14:tracePt t="124657" x="8521700" y="5505450"/>
          <p14:tracePt t="124674" x="8496300" y="5518150"/>
          <p14:tracePt t="124690" x="8477250" y="5530850"/>
          <p14:tracePt t="124707" x="8464550" y="5537200"/>
          <p14:tracePt t="124723" x="8445500" y="5549900"/>
          <p14:tracePt t="124740" x="8432800" y="5556250"/>
          <p14:tracePt t="124757" x="8407400" y="5568950"/>
          <p14:tracePt t="124773" x="8394700" y="5575300"/>
          <p14:tracePt t="124792" x="8369300" y="5594350"/>
          <p14:tracePt t="124807" x="8362950" y="5594350"/>
          <p14:tracePt t="124823" x="8350250" y="5613400"/>
          <p14:tracePt t="124840" x="8343900" y="5613400"/>
          <p14:tracePt t="124857" x="8331200" y="5613400"/>
          <p14:tracePt t="124895" x="8324850" y="5619750"/>
          <p14:tracePt t="124906" x="8318500" y="5619750"/>
          <p14:tracePt t="124923" x="8299450" y="5632450"/>
          <p14:tracePt t="124939" x="8286750" y="5632450"/>
          <p14:tracePt t="124956" x="8261350" y="5632450"/>
          <p14:tracePt t="124973" x="8235950" y="5632450"/>
          <p14:tracePt t="124989" x="8204200" y="5632450"/>
          <p14:tracePt t="125006" x="8172450" y="5626100"/>
          <p14:tracePt t="125023" x="8128000" y="5619750"/>
          <p14:tracePt t="125040" x="8089900" y="5619750"/>
          <p14:tracePt t="125056" x="8058150" y="5613400"/>
          <p14:tracePt t="125073" x="8013700" y="5613400"/>
          <p14:tracePt t="125090" x="7988300" y="5613400"/>
          <p14:tracePt t="125106" x="7975600" y="5613400"/>
          <p14:tracePt t="125123" x="7962900" y="5613400"/>
          <p14:tracePt t="125140" x="7950200" y="5613400"/>
          <p14:tracePt t="125156" x="7943850" y="5613400"/>
          <p14:tracePt t="125173" x="7931150" y="5613400"/>
          <p14:tracePt t="125189" x="7912100" y="5613400"/>
          <p14:tracePt t="125206" x="7893050" y="5613400"/>
          <p14:tracePt t="125223" x="7874000" y="5613400"/>
          <p14:tracePt t="125239" x="7867650" y="5613400"/>
          <p14:tracePt t="125256" x="7861300" y="5613400"/>
          <p14:tracePt t="125289" x="7854950" y="5613400"/>
          <p14:tracePt t="125308" x="7848600" y="5613400"/>
          <p14:tracePt t="125332" x="7842250" y="5613400"/>
          <p14:tracePt t="125348" x="7835900" y="5613400"/>
          <p14:tracePt t="125356" x="7829550" y="5613400"/>
          <p14:tracePt t="125372" x="7816850" y="5607050"/>
          <p14:tracePt t="125389" x="7804150" y="5600700"/>
          <p14:tracePt t="125406" x="7785100" y="5600700"/>
          <p14:tracePt t="125422" x="7772400" y="5594350"/>
          <p14:tracePt t="125440" x="7766050" y="5594350"/>
          <p14:tracePt t="125457" x="7740650" y="5594350"/>
          <p14:tracePt t="125472" x="7715250" y="5594350"/>
          <p14:tracePt t="125489" x="7677150" y="5600700"/>
          <p14:tracePt t="125506" x="7639050" y="5600700"/>
          <p14:tracePt t="125523" x="7588250" y="5600700"/>
          <p14:tracePt t="125539" x="7550150" y="5600700"/>
          <p14:tracePt t="125556" x="7512050" y="5600700"/>
          <p14:tracePt t="125572" x="7473950" y="5600700"/>
          <p14:tracePt t="125589" x="7429500" y="5600700"/>
          <p14:tracePt t="125606" x="7416800" y="5600700"/>
          <p14:tracePt t="125622" x="7404100" y="5594350"/>
          <p14:tracePt t="125639" x="7391400" y="5594350"/>
          <p14:tracePt t="125656" x="7385050" y="5588000"/>
          <p14:tracePt t="125672" x="7372350" y="5588000"/>
          <p14:tracePt t="125689" x="7366000" y="5588000"/>
          <p14:tracePt t="125706" x="7359650" y="5581650"/>
          <p14:tracePt t="125722" x="7346950" y="5575300"/>
          <p14:tracePt t="125739" x="7340600" y="5575300"/>
          <p14:tracePt t="125756" x="7340600" y="5568950"/>
          <p14:tracePt t="125773" x="7327900" y="5562600"/>
          <p14:tracePt t="125789" x="7321550" y="5556250"/>
          <p14:tracePt t="125806" x="7308850" y="5543550"/>
          <p14:tracePt t="125822" x="7302500" y="5537200"/>
          <p14:tracePt t="125839" x="7296150" y="5524500"/>
          <p14:tracePt t="125856" x="7277100" y="5511800"/>
          <p14:tracePt t="125889" x="7277100" y="5505450"/>
          <p14:tracePt t="125905" x="7270750" y="5505450"/>
          <p14:tracePt t="125922" x="7264400" y="5492750"/>
          <p14:tracePt t="125939" x="7264400" y="5486400"/>
          <p14:tracePt t="125956" x="7264400" y="5473700"/>
          <p14:tracePt t="125972" x="7251700" y="5467350"/>
          <p14:tracePt t="125990" x="7245350" y="5422900"/>
          <p14:tracePt t="126006" x="7239000" y="5391150"/>
          <p14:tracePt t="126022" x="7232650" y="5353050"/>
          <p14:tracePt t="126039" x="7219950" y="5314950"/>
          <p14:tracePt t="126055" x="7219950" y="5276850"/>
          <p14:tracePt t="126072" x="7219950" y="5245100"/>
          <p14:tracePt t="126089" x="7219950" y="5213350"/>
          <p14:tracePt t="126105" x="7207250" y="5175250"/>
          <p14:tracePt t="126108" x="7207250" y="5156200"/>
          <p14:tracePt t="126122" x="7200900" y="5124450"/>
          <p14:tracePt t="126139" x="7194550" y="5099050"/>
          <p14:tracePt t="126155" x="7194550" y="5073650"/>
          <p14:tracePt t="126173" x="7194550" y="5060950"/>
          <p14:tracePt t="126189" x="7194550" y="5054600"/>
          <p14:tracePt t="126205" x="7194550" y="5041900"/>
          <p14:tracePt t="126222" x="7194550" y="5035550"/>
          <p14:tracePt t="126239" x="7194550" y="5022850"/>
          <p14:tracePt t="126256" x="7188200" y="5010150"/>
          <p14:tracePt t="126289" x="7188200" y="5003800"/>
          <p14:tracePt t="126486" x="7188200" y="4997450"/>
          <p14:tracePt t="126498" x="7188200" y="4991100"/>
          <p14:tracePt t="126514" x="7194550" y="4984750"/>
          <p14:tracePt t="126525" x="7194550" y="4978400"/>
          <p14:tracePt t="126538" x="7207250" y="4972050"/>
          <p14:tracePt t="126555" x="7219950" y="4953000"/>
          <p14:tracePt t="126572" x="7239000" y="4946650"/>
          <p14:tracePt t="126589" x="7258050" y="4933950"/>
          <p14:tracePt t="126605" x="7289800" y="4914900"/>
          <p14:tracePt t="126608" x="7302500" y="4914900"/>
          <p14:tracePt t="126622" x="7321550" y="4908550"/>
          <p14:tracePt t="126638" x="7366000" y="4895850"/>
          <p14:tracePt t="126656" x="7435850" y="4876800"/>
          <p14:tracePt t="126672" x="7499350" y="4864100"/>
          <p14:tracePt t="126688" x="7562850" y="4851400"/>
          <p14:tracePt t="126705" x="7626350" y="4838700"/>
          <p14:tracePt t="126721" x="7683500" y="4832350"/>
          <p14:tracePt t="126738" x="7747000" y="4832350"/>
          <p14:tracePt t="126755" x="7829550" y="4832350"/>
          <p14:tracePt t="126772" x="7918450" y="4832350"/>
          <p14:tracePt t="126788" x="8039100" y="4845050"/>
          <p14:tracePt t="126805" x="8108950" y="4857750"/>
          <p14:tracePt t="126821" x="8172450" y="4870450"/>
          <p14:tracePt t="126838" x="8223250" y="4876800"/>
          <p14:tracePt t="126855" x="8286750" y="4889500"/>
          <p14:tracePt t="126872" x="8356600" y="4902200"/>
          <p14:tracePt t="126888" x="8413750" y="4914900"/>
          <p14:tracePt t="126905" x="8483600" y="4940300"/>
          <p14:tracePt t="126921" x="8566150" y="4959350"/>
          <p14:tracePt t="126938" x="8610600" y="4965700"/>
          <p14:tracePt t="126955" x="8636000" y="4965700"/>
          <p14:tracePt t="126972" x="8655050" y="4965700"/>
          <p14:tracePt t="126988" x="8674100" y="4972050"/>
          <p14:tracePt t="127005" x="8699500" y="4972050"/>
          <p14:tracePt t="127021" x="8705850" y="4972050"/>
          <p14:tracePt t="127055" x="8712200" y="4972050"/>
          <p14:tracePt t="127148" x="8712200" y="4978400"/>
          <p14:tracePt t="127164" x="8712200" y="4984750"/>
          <p14:tracePt t="127190" x="8718550" y="4984750"/>
          <p14:tracePt t="127201" x="8718550" y="4991100"/>
          <p14:tracePt t="127213" x="8718550" y="4997450"/>
          <p14:tracePt t="127224" x="8724900" y="5003800"/>
          <p14:tracePt t="127238" x="8724900" y="5016500"/>
          <p14:tracePt t="127255" x="8731250" y="5022850"/>
          <p14:tracePt t="127271" x="8731250" y="5041900"/>
          <p14:tracePt t="127288" x="8731250" y="5080000"/>
          <p14:tracePt t="127305" x="8737600" y="5124450"/>
          <p14:tracePt t="127321" x="8737600" y="5200650"/>
          <p14:tracePt t="127338" x="8743950" y="5245100"/>
          <p14:tracePt t="127354" x="8750300" y="5283200"/>
          <p14:tracePt t="127371" x="8750300" y="5308600"/>
          <p14:tracePt t="127388" x="8750300" y="5314950"/>
          <p14:tracePt t="127404" x="8750300" y="5327650"/>
          <p14:tracePt t="127422" x="8750300" y="5340350"/>
          <p14:tracePt t="127438" x="8750300" y="5346700"/>
          <p14:tracePt t="127455" x="8750300" y="5359400"/>
          <p14:tracePt t="127471" x="8743950" y="5365750"/>
          <p14:tracePt t="127488" x="8743950" y="5372100"/>
          <p14:tracePt t="127504" x="8737600" y="5378450"/>
          <p14:tracePt t="127538" x="8737600" y="5384800"/>
          <p14:tracePt t="127557" x="8737600" y="5397500"/>
          <p14:tracePt t="127572" x="8731250" y="5422900"/>
          <p14:tracePt t="127588" x="8718550" y="5448300"/>
          <p14:tracePt t="127604" x="8712200" y="5461000"/>
          <p14:tracePt t="127621" x="8705850" y="5473700"/>
          <p14:tracePt t="127637" x="8699500" y="5480050"/>
          <p14:tracePt t="127671" x="8693150" y="5480050"/>
          <p14:tracePt t="127687" x="8693150" y="5486400"/>
          <p14:tracePt t="127704" x="8680450" y="5499100"/>
          <p14:tracePt t="127721" x="8680450" y="5505450"/>
          <p14:tracePt t="127737" x="8667750" y="5511800"/>
          <p14:tracePt t="127754" x="8661400" y="5524500"/>
          <p14:tracePt t="127771" x="8642350" y="5530850"/>
          <p14:tracePt t="127787" x="8623300" y="5537200"/>
          <p14:tracePt t="127804" x="8597900" y="5549900"/>
          <p14:tracePt t="127821" x="8559800" y="5562600"/>
          <p14:tracePt t="127838" x="8502650" y="5575300"/>
          <p14:tracePt t="127854" x="8458200" y="5588000"/>
          <p14:tracePt t="127871" x="8420100" y="5594350"/>
          <p14:tracePt t="127887" x="8369300" y="5607050"/>
          <p14:tracePt t="127904" x="8324850" y="5607050"/>
          <p14:tracePt t="127920" x="8274050" y="5613400"/>
          <p14:tracePt t="127937" x="8229600" y="5613400"/>
          <p14:tracePt t="127954" x="8172450" y="5619750"/>
          <p14:tracePt t="127970" x="8083550" y="5619750"/>
          <p14:tracePt t="127987" x="7962900" y="5600700"/>
          <p14:tracePt t="128004" x="7880350" y="5581650"/>
          <p14:tracePt t="128020" x="7816850" y="5568950"/>
          <p14:tracePt t="128037" x="7766050" y="5556250"/>
          <p14:tracePt t="128054" x="7708900" y="5543550"/>
          <p14:tracePt t="128070" x="7664450" y="5530850"/>
          <p14:tracePt t="128087" x="7588250" y="5518150"/>
          <p14:tracePt t="128104" x="7550150" y="5518150"/>
          <p14:tracePt t="128122" x="7512050" y="5511800"/>
          <p14:tracePt t="128137" x="7467600" y="5511800"/>
          <p14:tracePt t="128156" x="7435850" y="5505450"/>
          <p14:tracePt t="128170" x="7385050" y="5505450"/>
          <p14:tracePt t="128187" x="7346950" y="5499100"/>
          <p14:tracePt t="128203" x="7302500" y="5492750"/>
          <p14:tracePt t="128220" x="7264400" y="5492750"/>
          <p14:tracePt t="128237" x="7213600" y="5486400"/>
          <p14:tracePt t="128253" x="7156450" y="5486400"/>
          <p14:tracePt t="128270" x="7124700" y="5480050"/>
          <p14:tracePt t="128287" x="7092950" y="5480050"/>
          <p14:tracePt t="128303" x="7073900" y="5480050"/>
          <p14:tracePt t="128320" x="7067550" y="5480050"/>
          <p14:tracePt t="128550" x="7073900" y="5486400"/>
          <p14:tracePt t="128562" x="7080250" y="5492750"/>
          <p14:tracePt t="128576" x="7105650" y="5518150"/>
          <p14:tracePt t="128590" x="7143750" y="5537200"/>
          <p14:tracePt t="128603" x="7162800" y="5543550"/>
          <p14:tracePt t="128606" x="7169150" y="5549900"/>
          <p14:tracePt t="128620" x="7188200" y="5556250"/>
          <p14:tracePt t="128637" x="7200900" y="5556250"/>
          <p14:tracePt t="128693" x="7207250" y="5549900"/>
          <p14:tracePt t="128707" x="7213600" y="5543550"/>
          <p14:tracePt t="128720" x="7219950" y="5530850"/>
          <p14:tracePt t="128736" x="7232650" y="5518150"/>
          <p14:tracePt t="128753" x="7245350" y="5499100"/>
          <p14:tracePt t="128770" x="7251700" y="5486400"/>
          <p14:tracePt t="128786" x="7251700" y="5461000"/>
          <p14:tracePt t="128803" x="7258050" y="5435600"/>
          <p14:tracePt t="128820" x="7258050" y="5410200"/>
          <p14:tracePt t="128836" x="7258050" y="5378450"/>
          <p14:tracePt t="128853" x="7264400" y="5353050"/>
          <p14:tracePt t="128870" x="7264400" y="5321300"/>
          <p14:tracePt t="128886" x="7264400" y="5283200"/>
          <p14:tracePt t="128903" x="7264400" y="5232400"/>
          <p14:tracePt t="128920" x="7264400" y="5200650"/>
          <p14:tracePt t="128936" x="7258050" y="5168900"/>
          <p14:tracePt t="128953" x="7258050" y="5130800"/>
          <p14:tracePt t="128970" x="7258050" y="5099050"/>
          <p14:tracePt t="128986" x="7251700" y="5060950"/>
          <p14:tracePt t="129004" x="7251700" y="5010150"/>
          <p14:tracePt t="129020" x="7245350" y="4978400"/>
          <p14:tracePt t="129036" x="7239000" y="4959350"/>
          <p14:tracePt t="129053" x="7239000" y="4940300"/>
          <p14:tracePt t="129070" x="7239000" y="4927600"/>
          <p14:tracePt t="129086" x="7239000" y="4902200"/>
          <p14:tracePt t="129103" x="7239000" y="4870450"/>
          <p14:tracePt t="129119" x="7239000" y="4832350"/>
          <p14:tracePt t="129136" x="7239000" y="4806950"/>
          <p14:tracePt t="129153" x="7232650" y="4794250"/>
          <p14:tracePt t="129169" x="7232650" y="4781550"/>
          <p14:tracePt t="129303" x="7258050" y="4787900"/>
          <p14:tracePt t="129311" x="7283450" y="4794250"/>
          <p14:tracePt t="129319" x="7308850" y="4794250"/>
          <p14:tracePt t="129336" x="7385050" y="4800600"/>
          <p14:tracePt t="129353" x="7461250" y="4800600"/>
          <p14:tracePt t="129370" x="7537450" y="4800600"/>
          <p14:tracePt t="129386" x="7613650" y="4787900"/>
          <p14:tracePt t="129403" x="7702550" y="4775200"/>
          <p14:tracePt t="129420" x="7835900" y="4756150"/>
          <p14:tracePt t="129436" x="7918450" y="4737100"/>
          <p14:tracePt t="129453" x="7981950" y="4724400"/>
          <p14:tracePt t="129470" x="8032750" y="4718050"/>
          <p14:tracePt t="129486" x="8083550" y="4705350"/>
          <p14:tracePt t="129503" x="8121650" y="4705350"/>
          <p14:tracePt t="129519" x="8172450" y="4705350"/>
          <p14:tracePt t="129536" x="8210550" y="4705350"/>
          <p14:tracePt t="129553" x="8274050" y="4718050"/>
          <p14:tracePt t="129569" x="8324850" y="4730750"/>
          <p14:tracePt t="129586" x="8369300" y="4737100"/>
          <p14:tracePt t="129602" x="8407400" y="4743450"/>
          <p14:tracePt t="129619" x="8445500" y="4749800"/>
          <p14:tracePt t="129636" x="8464550" y="4749800"/>
          <p14:tracePt t="129652" x="8483600" y="4749800"/>
          <p14:tracePt t="129670" x="8528050" y="4749800"/>
          <p14:tracePt t="129686" x="8578850" y="4756150"/>
          <p14:tracePt t="129702" x="8636000" y="4768850"/>
          <p14:tracePt t="129719" x="8693150" y="4775200"/>
          <p14:tracePt t="129736" x="8737600" y="4781550"/>
          <p14:tracePt t="129753" x="8782050" y="4781550"/>
          <p14:tracePt t="129769" x="8807450" y="4787900"/>
          <p14:tracePt t="129786" x="8820150" y="4787900"/>
          <p14:tracePt t="129802" x="8832850" y="4787900"/>
          <p14:tracePt t="129952" x="8832850" y="4794250"/>
          <p14:tracePt t="129971" x="8832850" y="4800600"/>
          <p14:tracePt t="129976" x="8826500" y="4813300"/>
          <p14:tracePt t="129986" x="8826500" y="4819650"/>
          <p14:tracePt t="130002" x="8820150" y="4845050"/>
          <p14:tracePt t="130019" x="8813800" y="4876800"/>
          <p14:tracePt t="130035" x="8807450" y="4914900"/>
          <p14:tracePt t="130052" x="8801100" y="4965700"/>
          <p14:tracePt t="130069" x="8794750" y="5035550"/>
          <p14:tracePt t="130085" x="8794750" y="5111750"/>
          <p14:tracePt t="130102" x="8794750" y="5162550"/>
          <p14:tracePt t="130118" x="8788400" y="5194300"/>
          <p14:tracePt t="130135" x="8788400" y="5226050"/>
          <p14:tracePt t="130152" x="8782050" y="5251450"/>
          <p14:tracePt t="130169" x="8775700" y="5276850"/>
          <p14:tracePt t="130185" x="8763000" y="5308600"/>
          <p14:tracePt t="130202" x="8750300" y="5353050"/>
          <p14:tracePt t="130219" x="8750300" y="5372100"/>
          <p14:tracePt t="130235" x="8750300" y="5378450"/>
          <p14:tracePt t="130252" x="8743950" y="5391150"/>
          <p14:tracePt t="130268" x="8737600" y="5397500"/>
          <p14:tracePt t="130285" x="8731250" y="5416550"/>
          <p14:tracePt t="130302" x="8724900" y="5441950"/>
          <p14:tracePt t="130318" x="8712200" y="5473700"/>
          <p14:tracePt t="130335" x="8705850" y="5518150"/>
          <p14:tracePt t="130352" x="8699500" y="5524500"/>
          <p14:tracePt t="130368" x="8699500" y="5530850"/>
          <p14:tracePt t="130385" x="8699500" y="5537200"/>
          <p14:tracePt t="130402" x="8699500" y="5543550"/>
          <p14:tracePt t="130462" x="8693150" y="5543550"/>
          <p14:tracePt t="130492" x="8667750" y="5549900"/>
          <p14:tracePt t="130504" x="8636000" y="5556250"/>
          <p14:tracePt t="130518" x="8547100" y="5568950"/>
          <p14:tracePt t="130535" x="8420100" y="5575300"/>
          <p14:tracePt t="130552" x="8280400" y="5588000"/>
          <p14:tracePt t="130568" x="8153400" y="5594350"/>
          <p14:tracePt t="130585" x="8039100" y="5607050"/>
          <p14:tracePt t="130602" x="7912100" y="5626100"/>
          <p14:tracePt t="130618" x="7842250" y="5638800"/>
          <p14:tracePt t="130635" x="7753350" y="5645150"/>
          <p14:tracePt t="130651" x="7664450" y="5651500"/>
          <p14:tracePt t="130668" x="7575550" y="5670550"/>
          <p14:tracePt t="130685" x="7480300" y="5676900"/>
          <p14:tracePt t="130701" x="7391400" y="5689600"/>
          <p14:tracePt t="130718" x="7302500" y="5695950"/>
          <p14:tracePt t="130736" x="7219950" y="5715000"/>
          <p14:tracePt t="130751" x="7181850" y="5727700"/>
          <p14:tracePt t="130768" x="7169150" y="5734050"/>
          <p14:tracePt t="130785" x="7162800" y="5734050"/>
          <p14:tracePt t="130801" x="7156450" y="5734050"/>
          <p14:tracePt t="131048" x="7156450" y="5740400"/>
          <p14:tracePt t="131128" x="7143750" y="5740400"/>
          <p14:tracePt t="131134" x="7143750" y="5746750"/>
          <p14:tracePt t="131141" x="7118350" y="5753100"/>
          <p14:tracePt t="131150" x="7092950" y="5759450"/>
          <p14:tracePt t="131167" x="7016750" y="5772150"/>
          <p14:tracePt t="131184" x="6915150" y="5791200"/>
          <p14:tracePt t="131200" x="6800850" y="5797550"/>
          <p14:tracePt t="131217" x="6711950" y="5797550"/>
          <p14:tracePt t="131234" x="6623050" y="5797550"/>
          <p14:tracePt t="131250" x="6534150" y="5778500"/>
          <p14:tracePt t="131267" x="6413500" y="5753100"/>
          <p14:tracePt t="131284" x="6350000" y="5740400"/>
          <p14:tracePt t="131300" x="6280150" y="5702300"/>
          <p14:tracePt t="131317" x="6216650" y="5683250"/>
          <p14:tracePt t="131334" x="6184900" y="5664200"/>
          <p14:tracePt t="131350" x="6159500" y="5651500"/>
          <p14:tracePt t="131367" x="6153150" y="5645150"/>
          <p14:tracePt t="131384" x="6140450" y="5632450"/>
          <p14:tracePt t="131400" x="6127750" y="5626100"/>
          <p14:tracePt t="131417" x="6115050" y="5613400"/>
          <p14:tracePt t="131434" x="6096000" y="5594350"/>
          <p14:tracePt t="131450" x="6070600" y="5568950"/>
          <p14:tracePt t="131467" x="6051550" y="5543550"/>
          <p14:tracePt t="131484" x="6038850" y="5537200"/>
          <p14:tracePt t="131500" x="6032500" y="5530850"/>
          <p14:tracePt t="131517" x="6019800" y="5511800"/>
          <p14:tracePt t="131917" x="6013450" y="5518150"/>
          <p14:tracePt t="131925" x="6007100" y="5518150"/>
          <p14:tracePt t="131934" x="6000750" y="5524500"/>
          <p14:tracePt t="131950" x="5988050" y="5524500"/>
          <p14:tracePt t="131967" x="5956300" y="5530850"/>
          <p14:tracePt t="131983" x="5892800" y="5530850"/>
          <p14:tracePt t="132000" x="5772150" y="5530850"/>
          <p14:tracePt t="132016" x="5613400" y="5499100"/>
          <p14:tracePt t="132033" x="5416550" y="5441950"/>
          <p14:tracePt t="132050" x="5143500" y="5359400"/>
          <p14:tracePt t="132067" x="4641850" y="5162550"/>
          <p14:tracePt t="132083" x="4210050" y="4972050"/>
          <p14:tracePt t="132100" x="3841750" y="4781550"/>
          <p14:tracePt t="132117" x="3536950" y="4635500"/>
          <p14:tracePt t="132133" x="3378200" y="4540250"/>
          <p14:tracePt t="132150" x="3263900" y="4464050"/>
          <p14:tracePt t="132166" x="3200400" y="4419600"/>
          <p14:tracePt t="132183" x="3168650" y="4406900"/>
          <p14:tracePt t="132200" x="3168650" y="4400550"/>
          <p14:tracePt t="132246" x="3168650" y="4394200"/>
          <p14:tracePt t="132253" x="3162300" y="4394200"/>
          <p14:tracePt t="132266" x="3155950" y="4387850"/>
          <p14:tracePt t="132284" x="3143250" y="4375150"/>
          <p14:tracePt t="132300" x="3124200" y="4349750"/>
          <p14:tracePt t="132316" x="3117850" y="4343400"/>
          <p14:tracePt t="132333" x="3111500" y="4330700"/>
          <p14:tracePt t="132458" x="3111500" y="4337050"/>
          <p14:tracePt t="132470" x="3117850" y="4343400"/>
          <p14:tracePt t="132485" x="3124200" y="4349750"/>
          <p14:tracePt t="132500" x="3130550" y="4356100"/>
          <p14:tracePt t="132517" x="3143250" y="4368800"/>
          <p14:tracePt t="132533" x="3149600" y="4375150"/>
          <p14:tracePt t="132550" x="3162300" y="4387850"/>
          <p14:tracePt t="132567" x="3168650" y="4400550"/>
          <p14:tracePt t="132584" x="3181350" y="4419600"/>
          <p14:tracePt t="132600" x="3187700" y="4425950"/>
          <p14:tracePt t="132618" x="3194050" y="4438650"/>
          <p14:tracePt t="132650" x="3194050" y="4445000"/>
          <p14:tracePt t="132667" x="3200400" y="4445000"/>
          <p14:tracePt t="132757" x="3200400" y="4451350"/>
          <p14:tracePt t="132767" x="3194050" y="4457700"/>
          <p14:tracePt t="132783" x="3187700" y="4464050"/>
          <p14:tracePt t="132800" x="3175000" y="4470400"/>
          <p14:tracePt t="132817" x="3168650" y="4483100"/>
          <p14:tracePt t="132833" x="3162300" y="4489450"/>
          <p14:tracePt t="132850" x="3162300" y="4502150"/>
          <p14:tracePt t="132866" x="3155950" y="4508500"/>
          <p14:tracePt t="132883" x="3155950" y="4521200"/>
          <p14:tracePt t="132899" x="3155950" y="4527550"/>
          <p14:tracePt t="132916" x="3155950" y="4533900"/>
          <p14:tracePt t="132933" x="3155950" y="4546600"/>
          <p14:tracePt t="132949" x="3155950" y="4552950"/>
          <p14:tracePt t="132966" x="3155950" y="4559300"/>
          <p14:tracePt t="132984" x="3155950" y="4565650"/>
          <p14:tracePt t="133000" x="3155950" y="4578350"/>
          <p14:tracePt t="133033" x="3155950" y="4584700"/>
          <p14:tracePt t="133101" x="3162300" y="4591050"/>
          <p14:tracePt t="133117" x="3168650" y="4597400"/>
          <p14:tracePt t="133132" x="3175000" y="4603750"/>
          <p14:tracePt t="133143" x="3181350" y="4610100"/>
          <p14:tracePt t="133290" x="3187700" y="4616450"/>
          <p14:tracePt t="133301" x="3187700" y="4629150"/>
          <p14:tracePt t="133316" x="3187700" y="4635500"/>
          <p14:tracePt t="133333" x="3187700" y="4648200"/>
          <p14:tracePt t="133384" x="3187700" y="4641850"/>
          <p14:tracePt t="133394" x="3187700" y="4635500"/>
          <p14:tracePt t="133408" x="3194050" y="4629150"/>
          <p14:tracePt t="133418" x="3200400" y="4622800"/>
          <p14:tracePt t="133729" x="3206750" y="4610100"/>
          <p14:tracePt t="133740" x="3213100" y="4591050"/>
          <p14:tracePt t="133751" x="3225800" y="4552950"/>
          <p14:tracePt t="133766" x="3244850" y="4508500"/>
          <p14:tracePt t="133782" x="3257550" y="4464050"/>
          <p14:tracePt t="133799" x="3270250" y="4419600"/>
          <p14:tracePt t="133816" x="3276600" y="4375150"/>
          <p14:tracePt t="133832" x="3289300" y="4343400"/>
          <p14:tracePt t="133849" x="3302000" y="4305300"/>
          <p14:tracePt t="133866" x="3308350" y="4273550"/>
          <p14:tracePt t="133882" x="3314700" y="4235450"/>
          <p14:tracePt t="133899" x="3321050" y="4203700"/>
          <p14:tracePt t="133916" x="3333750" y="4159250"/>
          <p14:tracePt t="133932" x="3333750" y="4127500"/>
          <p14:tracePt t="133949" x="3340100" y="4108450"/>
          <p14:tracePt t="133965" x="3340100" y="4095750"/>
          <p14:tracePt t="133982" x="3346450" y="4083050"/>
          <p14:tracePt t="133999" x="3352800" y="4070350"/>
          <p14:tracePt t="134016" x="3352800" y="4057650"/>
          <p14:tracePt t="134032" x="3352800" y="4051300"/>
          <p14:tracePt t="134167" x="3359150" y="4051300"/>
          <p14:tracePt t="134178" x="3365500" y="4051300"/>
          <p14:tracePt t="134191" x="3378200" y="4057650"/>
          <p14:tracePt t="134201" x="3390900" y="4057650"/>
          <p14:tracePt t="134215" x="3416300" y="4064000"/>
          <p14:tracePt t="134232" x="3467100" y="4064000"/>
          <p14:tracePt t="134248" x="3511550" y="4070350"/>
          <p14:tracePt t="134265" x="3587750" y="4083050"/>
          <p14:tracePt t="134282" x="3663950" y="4083050"/>
          <p14:tracePt t="134298" x="3797300" y="4089400"/>
          <p14:tracePt t="134315" x="3886200" y="4095750"/>
          <p14:tracePt t="134332" x="3956050" y="4095750"/>
          <p14:tracePt t="134348" x="4013200" y="4095750"/>
          <p14:tracePt t="134365" x="4064000" y="4095750"/>
          <p14:tracePt t="134382" x="4108450" y="4102100"/>
          <p14:tracePt t="134398" x="4159250" y="4102100"/>
          <p14:tracePt t="134416" x="4210050" y="4102100"/>
          <p14:tracePt t="134432" x="4241800" y="4102100"/>
          <p14:tracePt t="134449" x="4279900" y="4108450"/>
          <p14:tracePt t="134465" x="4311650" y="4108450"/>
          <p14:tracePt t="134481" x="4343400" y="4114800"/>
          <p14:tracePt t="134498" x="4381500" y="4121150"/>
          <p14:tracePt t="134515" x="4419600" y="4127500"/>
          <p14:tracePt t="134531" x="4470400" y="4133850"/>
          <p14:tracePt t="134548" x="4508500" y="4140200"/>
          <p14:tracePt t="134565" x="4552950" y="4140200"/>
          <p14:tracePt t="134581" x="4584700" y="4140200"/>
          <p14:tracePt t="134598" x="4591050" y="4140200"/>
          <p14:tracePt t="134615" x="4597400" y="4140200"/>
          <p14:tracePt t="134631" x="4603750" y="4140200"/>
          <p14:tracePt t="134769" x="4603750" y="4152900"/>
          <p14:tracePt t="134786" x="4603750" y="4171950"/>
          <p14:tracePt t="134793" x="4603750" y="4184650"/>
          <p14:tracePt t="134801" x="4597400" y="4210050"/>
          <p14:tracePt t="134814" x="4591050" y="4235450"/>
          <p14:tracePt t="134832" x="4578350" y="4337050"/>
          <p14:tracePt t="134850" x="4559300" y="4419600"/>
          <p14:tracePt t="134865" x="4552950" y="4464050"/>
          <p14:tracePt t="134881" x="4552950" y="4508500"/>
          <p14:tracePt t="134898" x="4552950" y="4540250"/>
          <p14:tracePt t="134914" x="4546600" y="4565650"/>
          <p14:tracePt t="134931" x="4533900" y="4597400"/>
          <p14:tracePt t="134948" x="4527550" y="4635500"/>
          <p14:tracePt t="134964" x="4521200" y="4648200"/>
          <p14:tracePt t="134981" x="4521200" y="4654550"/>
          <p14:tracePt t="134998" x="4521200" y="4667250"/>
          <p14:tracePt t="135014" x="4521200" y="4673600"/>
          <p14:tracePt t="135048" x="4521200" y="4686300"/>
          <p14:tracePt t="135064" x="4514850" y="4692650"/>
          <p14:tracePt t="135081" x="4508500" y="4705350"/>
          <p14:tracePt t="135098" x="4502150" y="4718050"/>
          <p14:tracePt t="135115" x="4495800" y="4724400"/>
          <p14:tracePt t="135131" x="4489450" y="4730750"/>
          <p14:tracePt t="135168" x="4483100" y="4730750"/>
          <p14:tracePt t="135177" x="4464050" y="4737100"/>
          <p14:tracePt t="135187" x="4445000" y="4737100"/>
          <p14:tracePt t="135198" x="4400550" y="4737100"/>
          <p14:tracePt t="135214" x="4267200" y="4737100"/>
          <p14:tracePt t="135231" x="4000500" y="4724400"/>
          <p14:tracePt t="135248" x="3810000" y="4705350"/>
          <p14:tracePt t="135264" x="3638550" y="4686300"/>
          <p14:tracePt t="135281" x="3511550" y="4673600"/>
          <p14:tracePt t="135298" x="3441700" y="4660900"/>
          <p14:tracePt t="135314" x="3403600" y="4654550"/>
          <p14:tracePt t="135331" x="3384550" y="4654550"/>
          <p14:tracePt t="135348" x="3371850" y="4648200"/>
          <p14:tracePt t="135364" x="3359150" y="4648200"/>
          <p14:tracePt t="135381" x="3352800" y="4648200"/>
          <p14:tracePt t="135397" x="3340100" y="4648200"/>
          <p14:tracePt t="135414" x="3321050" y="4648200"/>
          <p14:tracePt t="135431" x="3302000" y="4648200"/>
          <p14:tracePt t="135447" x="3276600" y="4648200"/>
          <p14:tracePt t="135464" x="3257550" y="4648200"/>
          <p14:tracePt t="135481" x="3244850" y="4648200"/>
          <p14:tracePt t="135497" x="3232150" y="4648200"/>
          <p14:tracePt t="135514" x="3219450" y="4654550"/>
          <p14:tracePt t="135531" x="3213100" y="4660900"/>
          <p14:tracePt t="135684" x="3213100" y="4667250"/>
          <p14:tracePt t="135819" x="3213100" y="4673600"/>
          <p14:tracePt t="135853" x="3213100" y="4679950"/>
          <p14:tracePt t="135936" x="3219450" y="4679950"/>
          <p14:tracePt t="135998" x="3219450" y="4686300"/>
          <p14:tracePt t="136015" x="3225800" y="4686300"/>
          <p14:tracePt t="136349" x="3232150" y="4679950"/>
          <p14:tracePt t="136358" x="3238500" y="4673600"/>
          <p14:tracePt t="136365" x="3244850" y="4673600"/>
          <p14:tracePt t="136379" x="3244850" y="4667250"/>
          <p14:tracePt t="136397" x="3257550" y="4654550"/>
          <p14:tracePt t="136413" x="3257550" y="4648200"/>
          <p14:tracePt t="138857" x="3263900" y="4641850"/>
          <p14:tracePt t="138872" x="3270250" y="4635500"/>
          <p14:tracePt t="138882" x="3270250" y="4629150"/>
          <p14:tracePt t="138896" x="3276600" y="4622800"/>
          <p14:tracePt t="138912" x="3276600" y="4610100"/>
          <p14:tracePt t="138928" x="3282950" y="4597400"/>
          <p14:tracePt t="138944" x="3295650" y="4578350"/>
          <p14:tracePt t="138961" x="3295650" y="4565650"/>
          <p14:tracePt t="138978" x="3295650" y="4559300"/>
          <p14:tracePt t="138994" x="3295650" y="4546600"/>
          <p14:tracePt t="139011" x="3295650" y="4533900"/>
          <p14:tracePt t="139028" x="3302000" y="4521200"/>
          <p14:tracePt t="139044" x="3314700" y="4502150"/>
          <p14:tracePt t="139061" x="3314700" y="4483100"/>
          <p14:tracePt t="139078" x="3327400" y="4470400"/>
          <p14:tracePt t="139094" x="3333750" y="4445000"/>
          <p14:tracePt t="139111" x="3333750" y="4419600"/>
          <p14:tracePt t="139128" x="3333750" y="4400550"/>
          <p14:tracePt t="139144" x="3333750" y="4387850"/>
          <p14:tracePt t="139161" x="3333750" y="4375150"/>
          <p14:tracePt t="139178" x="3333750" y="4362450"/>
          <p14:tracePt t="139194" x="3333750" y="4356100"/>
          <p14:tracePt t="139211" x="3340100" y="4343400"/>
          <p14:tracePt t="139227" x="3340100" y="4337050"/>
          <p14:tracePt t="139244" x="3340100" y="4324350"/>
          <p14:tracePt t="139261" x="3340100" y="4318000"/>
          <p14:tracePt t="139277" x="3340100" y="4311650"/>
          <p14:tracePt t="139294" x="3340100" y="4305300"/>
          <p14:tracePt t="139657" x="3359150" y="4298950"/>
          <p14:tracePt t="139667" x="3378200" y="4298950"/>
          <p14:tracePt t="139680" x="3454400" y="4298950"/>
          <p14:tracePt t="139694" x="3562350" y="4305300"/>
          <p14:tracePt t="139710" x="3663950" y="4318000"/>
          <p14:tracePt t="139727" x="3759200" y="4330700"/>
          <p14:tracePt t="139744" x="3860800" y="4343400"/>
          <p14:tracePt t="139760" x="3937000" y="4362450"/>
          <p14:tracePt t="139777" x="4000500" y="4375150"/>
          <p14:tracePt t="139794" x="4025900" y="4381500"/>
          <p14:tracePt t="139810" x="4057650" y="4387850"/>
          <p14:tracePt t="139828" x="4121150" y="4394200"/>
          <p14:tracePt t="139843" x="4165600" y="4400550"/>
          <p14:tracePt t="139861" x="4210050" y="4406900"/>
          <p14:tracePt t="139877" x="4235450" y="4419600"/>
          <p14:tracePt t="139893" x="4248150" y="4419600"/>
          <p14:tracePt t="139910" x="4254500" y="4425950"/>
          <p14:tracePt t="139926" x="4279900" y="4432300"/>
          <p14:tracePt t="139943" x="4311650" y="4432300"/>
          <p14:tracePt t="139960" x="4318000" y="4432300"/>
          <p14:tracePt t="139977" x="4330700" y="4432300"/>
          <p14:tracePt t="140056" x="4337050" y="4432300"/>
          <p14:tracePt t="140197" x="4343400" y="4425950"/>
          <p14:tracePt t="140213" x="4362450" y="4406900"/>
          <p14:tracePt t="140223" x="4368800" y="4394200"/>
          <p14:tracePt t="140233" x="4381500" y="4387850"/>
          <p14:tracePt t="140244" x="4400550" y="4362450"/>
          <p14:tracePt t="140260" x="4406900" y="4349750"/>
          <p14:tracePt t="140276" x="4419600" y="4337050"/>
          <p14:tracePt t="140293" x="4419600" y="4330700"/>
          <p14:tracePt t="140310" x="4419600" y="4324350"/>
          <p14:tracePt t="140409" x="4413250" y="4324350"/>
          <p14:tracePt t="140424" x="4406900" y="4324350"/>
          <p14:tracePt t="140435" x="4400550" y="4324350"/>
          <p14:tracePt t="140449" x="4394200" y="4324350"/>
          <p14:tracePt t="140462" x="4387850" y="4324350"/>
          <p14:tracePt t="140476" x="4381500" y="4324350"/>
          <p14:tracePt t="140494" x="4356100" y="4324350"/>
          <p14:tracePt t="140510" x="4330700" y="4330700"/>
          <p14:tracePt t="140526" x="4292600" y="4330700"/>
          <p14:tracePt t="140543" x="4216400" y="4324350"/>
          <p14:tracePt t="140560" x="4127500" y="4305300"/>
          <p14:tracePt t="140576" x="4019550" y="4292600"/>
          <p14:tracePt t="140593" x="3905250" y="4254500"/>
          <p14:tracePt t="140597" x="3854450" y="4229100"/>
          <p14:tracePt t="140609" x="3765550" y="4203700"/>
          <p14:tracePt t="140626" x="3689350" y="4184650"/>
          <p14:tracePt t="140643" x="3638550" y="4171950"/>
          <p14:tracePt t="140659" x="3594100" y="4165600"/>
          <p14:tracePt t="140676" x="3568700" y="4165600"/>
          <p14:tracePt t="140693" x="3549650" y="4165600"/>
          <p14:tracePt t="140709" x="3524250" y="4159250"/>
          <p14:tracePt t="140726" x="3511550" y="4159250"/>
          <p14:tracePt t="140743" x="3498850" y="4159250"/>
          <p14:tracePt t="140760" x="3460750" y="4152900"/>
          <p14:tracePt t="140776" x="3429000" y="4146550"/>
          <p14:tracePt t="140793" x="3390900" y="4146550"/>
          <p14:tracePt t="140809" x="3359150" y="4140200"/>
          <p14:tracePt t="140826" x="3327400" y="4133850"/>
          <p14:tracePt t="140843" x="3289300" y="4127500"/>
          <p14:tracePt t="140860" x="3257550" y="4127500"/>
          <p14:tracePt t="140876" x="3232150" y="4127500"/>
          <p14:tracePt t="140893" x="3206750" y="4127500"/>
          <p14:tracePt t="140909" x="3194050" y="4127500"/>
          <p14:tracePt t="140926" x="3187700" y="4127500"/>
          <p14:tracePt t="140959" x="3175000" y="4127500"/>
          <p14:tracePt t="140976" x="3168650" y="4127500"/>
          <p14:tracePt t="140992" x="3155950" y="4140200"/>
          <p14:tracePt t="141009" x="3143250" y="4152900"/>
          <p14:tracePt t="141026" x="3130550" y="4159250"/>
          <p14:tracePt t="141042" x="3124200" y="4171950"/>
          <p14:tracePt t="141059" x="3111500" y="4171950"/>
          <p14:tracePt t="141076" x="3105150" y="4184650"/>
          <p14:tracePt t="141092" x="3092450" y="4191000"/>
          <p14:tracePt t="141096" x="3092450" y="4197350"/>
          <p14:tracePt t="141109" x="3086100" y="4203700"/>
          <p14:tracePt t="141126" x="3079750" y="4210050"/>
          <p14:tracePt t="141142" x="3067050" y="4222750"/>
          <p14:tracePt t="141159" x="3054350" y="4235450"/>
          <p14:tracePt t="141268" x="3054350" y="4241800"/>
          <p14:tracePt t="141278" x="3054350" y="4248150"/>
          <p14:tracePt t="141292" x="3060700" y="4248150"/>
          <p14:tracePt t="141309" x="3086100" y="4254500"/>
          <p14:tracePt t="141326" x="3124200" y="4260850"/>
          <p14:tracePt t="141342" x="3181350" y="4267200"/>
          <p14:tracePt t="141361" x="3257550" y="4267200"/>
          <p14:tracePt t="141376" x="3333750" y="4273550"/>
          <p14:tracePt t="141392" x="3403600" y="4273550"/>
          <p14:tracePt t="141409" x="3473450" y="4273550"/>
          <p14:tracePt t="141426" x="3511550" y="4273550"/>
          <p14:tracePt t="141443" x="3549650" y="4279900"/>
          <p14:tracePt t="141459" x="3575050" y="4286250"/>
          <p14:tracePt t="141475" x="3587750" y="4286250"/>
          <p14:tracePt t="141492" x="3600450" y="4292600"/>
          <p14:tracePt t="141509" x="3606800" y="4292600"/>
          <p14:tracePt t="141525" x="3625850" y="4292600"/>
          <p14:tracePt t="141542" x="3663950" y="4298950"/>
          <p14:tracePt t="141559" x="3702050" y="4305300"/>
          <p14:tracePt t="141575" x="3752850" y="4318000"/>
          <p14:tracePt t="141592" x="3797300" y="4330700"/>
          <p14:tracePt t="141609" x="3848100" y="4337050"/>
          <p14:tracePt t="141625" x="3898900" y="4343400"/>
          <p14:tracePt t="141642" x="3943350" y="4349750"/>
          <p14:tracePt t="141659" x="3994150" y="4349750"/>
          <p14:tracePt t="141675" x="4044950" y="4349750"/>
          <p14:tracePt t="141692" x="4076700" y="4349750"/>
          <p14:tracePt t="141708" x="4102100" y="4349750"/>
          <p14:tracePt t="141725" x="4140200" y="4349750"/>
          <p14:tracePt t="141742" x="4159250" y="4349750"/>
          <p14:tracePt t="141758" x="4184650" y="4356100"/>
          <p14:tracePt t="141775" x="4210050" y="4356100"/>
          <p14:tracePt t="141792" x="4248150" y="4356100"/>
          <p14:tracePt t="141808" x="4279900" y="4356100"/>
          <p14:tracePt t="141825" x="4305300" y="4356100"/>
          <p14:tracePt t="141842" x="4311650" y="4349750"/>
          <p14:tracePt t="141858" x="4330700" y="4343400"/>
          <p14:tracePt t="141875" x="4343400" y="4330700"/>
          <p14:tracePt t="141892" x="4349750" y="4324350"/>
          <p14:tracePt t="141908" x="4368800" y="4318000"/>
          <p14:tracePt t="141926" x="4381500" y="4305300"/>
          <p14:tracePt t="141942" x="4387850" y="4298950"/>
          <p14:tracePt t="141958" x="4394200" y="4298950"/>
          <p14:tracePt t="141975" x="4400550" y="4298950"/>
          <p14:tracePt t="141992" x="4400550" y="4292600"/>
          <p14:tracePt t="142008" x="4413250" y="4292600"/>
          <p14:tracePt t="142025" x="4413250" y="4286250"/>
          <p14:tracePt t="142058" x="4419600" y="4286250"/>
          <p14:tracePt t="142075" x="4425950" y="4286250"/>
          <p14:tracePt t="142091" x="4432300" y="4286250"/>
          <p14:tracePt t="142108" x="4432300" y="4279900"/>
          <p14:tracePt t="142193" x="4438650" y="4279900"/>
          <p14:tracePt t="142204" x="4445000" y="4279900"/>
          <p14:tracePt t="142216" x="4445000" y="4286250"/>
          <p14:tracePt t="142227" x="4451350" y="4292600"/>
          <p14:tracePt t="142241" x="4451350" y="4298950"/>
          <p14:tracePt t="142258" x="4451350" y="4305300"/>
          <p14:tracePt t="142275" x="4451350" y="4311650"/>
          <p14:tracePt t="142291" x="4451350" y="4324350"/>
          <p14:tracePt t="142308" x="4445000" y="4356100"/>
          <p14:tracePt t="142325" x="4425950" y="4387850"/>
          <p14:tracePt t="142341" x="4406900" y="4451350"/>
          <p14:tracePt t="142359" x="4394200" y="4489450"/>
          <p14:tracePt t="142375" x="4381500" y="4527550"/>
          <p14:tracePt t="142391" x="4375150" y="4559300"/>
          <p14:tracePt t="142408" x="4362450" y="4591050"/>
          <p14:tracePt t="142425" x="4356100" y="4610100"/>
          <p14:tracePt t="142441" x="4349750" y="4629150"/>
          <p14:tracePt t="142458" x="4343400" y="4641850"/>
          <p14:tracePt t="142475" x="4343400" y="4654550"/>
          <p14:tracePt t="142491" x="4343400" y="4660900"/>
          <p14:tracePt t="142594" x="4337050" y="4667250"/>
          <p14:tracePt t="142605" x="4337050" y="4673600"/>
          <p14:tracePt t="142617" x="4330700" y="4673600"/>
          <p14:tracePt t="142632" x="4330700" y="4679950"/>
          <p14:tracePt t="142642" x="4324350" y="4686300"/>
          <p14:tracePt t="142658" x="4311650" y="4692650"/>
          <p14:tracePt t="142691" x="4298950" y="4699000"/>
          <p14:tracePt t="142708" x="4279900" y="4699000"/>
          <p14:tracePt t="142724" x="4254500" y="4705350"/>
          <p14:tracePt t="142741" x="4222750" y="4711700"/>
          <p14:tracePt t="142758" x="4191000" y="4718050"/>
          <p14:tracePt t="142775" x="4146550" y="4718050"/>
          <p14:tracePt t="142791" x="4114800" y="4718050"/>
          <p14:tracePt t="142808" x="4070350" y="4718050"/>
          <p14:tracePt t="142824" x="4025900" y="4718050"/>
          <p14:tracePt t="142841" x="3956050" y="4718050"/>
          <p14:tracePt t="142858" x="3930650" y="4718050"/>
          <p14:tracePt t="142874" x="3841750" y="4705350"/>
          <p14:tracePt t="142891" x="3778250" y="4705350"/>
          <p14:tracePt t="142908" x="3727450" y="4705350"/>
          <p14:tracePt t="142924" x="3683000" y="4705350"/>
          <p14:tracePt t="142941" x="3638550" y="4705350"/>
          <p14:tracePt t="142957" x="3606800" y="4705350"/>
          <p14:tracePt t="142974" x="3575050" y="4705350"/>
          <p14:tracePt t="142991" x="3536950" y="4705350"/>
          <p14:tracePt t="143007" x="3486150" y="4711700"/>
          <p14:tracePt t="143024" x="3454400" y="4724400"/>
          <p14:tracePt t="143041" x="3416300" y="4730750"/>
          <p14:tracePt t="143057" x="3390900" y="4730750"/>
          <p14:tracePt t="143074" x="3371850" y="4737100"/>
          <p14:tracePt t="143091" x="3352800" y="4737100"/>
          <p14:tracePt t="143108" x="3333750" y="4743450"/>
          <p14:tracePt t="143124" x="3314700" y="4743450"/>
          <p14:tracePt t="143141" x="3308350" y="4743450"/>
          <p14:tracePt t="143157" x="3295650" y="4743450"/>
          <p14:tracePt t="143191" x="3289300" y="4743450"/>
          <p14:tracePt t="143226" x="3282950" y="4743450"/>
          <p14:tracePt t="143243" x="3282950" y="4749800"/>
          <p14:tracePt t="143255" x="3276600" y="4749800"/>
          <p14:tracePt t="143264" x="3270250" y="4749800"/>
          <p14:tracePt t="143274" x="3263900" y="4749800"/>
          <p14:tracePt t="143753" x="3270250" y="4749800"/>
          <p14:tracePt t="143762" x="3276600" y="4730750"/>
          <p14:tracePt t="143774" x="3295650" y="4699000"/>
          <p14:tracePt t="143790" x="3302000" y="4660900"/>
          <p14:tracePt t="143807" x="3308350" y="4622800"/>
          <p14:tracePt t="143823" x="3321050" y="4572000"/>
          <p14:tracePt t="143840" x="3327400" y="4533900"/>
          <p14:tracePt t="143857" x="3340100" y="4495800"/>
          <p14:tracePt t="143873" x="3340100" y="4470400"/>
          <p14:tracePt t="143890" x="3340100" y="4457700"/>
          <p14:tracePt t="143907" x="3340100" y="4451350"/>
          <p14:tracePt t="143924" x="3340100" y="4438650"/>
          <p14:tracePt t="143940" x="3340100" y="4425950"/>
          <p14:tracePt t="143957" x="3340100" y="4400550"/>
          <p14:tracePt t="143973" x="3340100" y="4381500"/>
          <p14:tracePt t="143990" x="3346450" y="4368800"/>
          <p14:tracePt t="144007" x="3346450" y="4356100"/>
          <p14:tracePt t="144023" x="3346450" y="4349750"/>
          <p14:tracePt t="144040" x="3346450" y="4337050"/>
          <p14:tracePt t="144056" x="3346450" y="4324350"/>
          <p14:tracePt t="144073" x="3346450" y="4318000"/>
          <p14:tracePt t="144090" x="3346450" y="4311650"/>
          <p14:tracePt t="144107" x="3346450" y="4305300"/>
          <p14:tracePt t="144123" x="3346450" y="4298950"/>
          <p14:tracePt t="144140" x="3346450" y="4292600"/>
          <p14:tracePt t="144176" x="3346450" y="4286250"/>
          <p14:tracePt t="144198" x="3346450" y="4279900"/>
          <p14:tracePt t="144354" x="3340100" y="4279900"/>
          <p14:tracePt t="144370" x="3340100" y="4273550"/>
          <p14:tracePt t="144380" x="3340100" y="4267200"/>
          <p14:tracePt t="144390" x="3333750" y="4267200"/>
          <p14:tracePt t="144629" x="3340100" y="4267200"/>
          <p14:tracePt t="144646" x="3346450" y="4273550"/>
          <p14:tracePt t="144661" x="3352800" y="4273550"/>
          <p14:tracePt t="144673" x="3359150" y="4279900"/>
          <p14:tracePt t="144690" x="3384550" y="4279900"/>
          <p14:tracePt t="144706" x="3416300" y="4279900"/>
          <p14:tracePt t="144723" x="3448050" y="4279900"/>
          <p14:tracePt t="144739" x="3492500" y="4279900"/>
          <p14:tracePt t="144756" x="3543300" y="4279900"/>
          <p14:tracePt t="144773" x="3613150" y="4273550"/>
          <p14:tracePt t="144789" x="3695700" y="4267200"/>
          <p14:tracePt t="144806" x="3784600" y="4267200"/>
          <p14:tracePt t="144824" x="3886200" y="4273550"/>
          <p14:tracePt t="144840" x="3924300" y="4279900"/>
          <p14:tracePt t="144856" x="3956050" y="4292600"/>
          <p14:tracePt t="144873" x="3994150" y="4292600"/>
          <p14:tracePt t="144889" x="4038600" y="4298950"/>
          <p14:tracePt t="144906" x="4076700" y="4298950"/>
          <p14:tracePt t="144922" x="4121150" y="4305300"/>
          <p14:tracePt t="144939" x="4165600" y="4311650"/>
          <p14:tracePt t="144956" x="4210050" y="4318000"/>
          <p14:tracePt t="144972" x="4260850" y="4324350"/>
          <p14:tracePt t="144989" x="4286250" y="4330700"/>
          <p14:tracePt t="145006" x="4318000" y="4330700"/>
          <p14:tracePt t="145022" x="4343400" y="4330700"/>
          <p14:tracePt t="145039" x="4362450" y="4330700"/>
          <p14:tracePt t="145056" x="4375150" y="4330700"/>
          <p14:tracePt t="145072" x="4381500" y="4337050"/>
          <p14:tracePt t="145089" x="4387850" y="4337050"/>
          <p14:tracePt t="145105" x="4406900" y="4337050"/>
          <p14:tracePt t="145123" x="4419600" y="4337050"/>
          <p14:tracePt t="145139" x="4432300" y="4337050"/>
          <p14:tracePt t="145157" x="4445000" y="4337050"/>
          <p14:tracePt t="145172" x="4457700" y="4337050"/>
          <p14:tracePt t="145189" x="4464050" y="4337050"/>
          <p14:tracePt t="145205" x="4470400" y="4337050"/>
          <p14:tracePt t="145222" x="4476750" y="4337050"/>
          <p14:tracePt t="145239" x="4483100" y="4337050"/>
          <p14:tracePt t="145255" x="4489450" y="4337050"/>
          <p14:tracePt t="145288" x="4495800" y="4330700"/>
          <p14:tracePt t="145482" x="4495800" y="4337050"/>
          <p14:tracePt t="145560" x="4502150" y="4343400"/>
          <p14:tracePt t="145571" x="4502150" y="4349750"/>
          <p14:tracePt t="145589" x="4508500" y="4362450"/>
          <p14:tracePt t="145605" x="4508500" y="4375150"/>
          <p14:tracePt t="145622" x="4508500" y="4381500"/>
          <p14:tracePt t="145639" x="4508500" y="4394200"/>
          <p14:tracePt t="145655" x="4508500" y="4419600"/>
          <p14:tracePt t="145672" x="4508500" y="4457700"/>
          <p14:tracePt t="145689" x="4508500" y="4483100"/>
          <p14:tracePt t="145706" x="4508500" y="4502150"/>
          <p14:tracePt t="145722" x="4508500" y="4514850"/>
          <p14:tracePt t="145738" x="4508500" y="4521200"/>
          <p14:tracePt t="145756" x="4508500" y="4527550"/>
          <p14:tracePt t="145810" x="4508500" y="4533900"/>
          <p14:tracePt t="145827" x="4508500" y="4540250"/>
          <p14:tracePt t="145838" x="4508500" y="4546600"/>
          <p14:tracePt t="146289" x="4495800" y="4546600"/>
          <p14:tracePt t="146299" x="4483100" y="4546600"/>
          <p14:tracePt t="146308" x="4464050" y="4552950"/>
          <p14:tracePt t="146321" x="4419600" y="4559300"/>
          <p14:tracePt t="146337" x="4343400" y="4559300"/>
          <p14:tracePt t="146354" x="4241800" y="4578350"/>
          <p14:tracePt t="146371" x="4121150" y="4591050"/>
          <p14:tracePt t="146388" x="3994150" y="4610100"/>
          <p14:tracePt t="146408" x="3810000" y="4629150"/>
          <p14:tracePt t="146421" x="3765550" y="4641850"/>
          <p14:tracePt t="146437" x="3676650" y="4641850"/>
          <p14:tracePt t="146454" x="3632200" y="4641850"/>
          <p14:tracePt t="146471" x="3600450" y="4641850"/>
          <p14:tracePt t="146488" x="3581400" y="4641850"/>
          <p14:tracePt t="146504" x="3556000" y="4641850"/>
          <p14:tracePt t="146521" x="3549650" y="4641850"/>
          <p14:tracePt t="146538" x="3536950" y="4641850"/>
          <p14:tracePt t="146658" x="3530600" y="4641850"/>
          <p14:tracePt t="146674" x="3524250" y="4648200"/>
          <p14:tracePt t="146690" x="3517900" y="4654550"/>
          <p14:tracePt t="146699" x="3511550" y="4654550"/>
          <p14:tracePt t="146829" x="3505200" y="4654550"/>
          <p14:tracePt t="146845" x="3498850" y="4654550"/>
          <p14:tracePt t="146855" x="3492500" y="4648200"/>
          <p14:tracePt t="146877" x="3486150" y="4648200"/>
          <p14:tracePt t="146887" x="3486150" y="4641850"/>
          <p14:tracePt t="146904" x="3479800" y="4641850"/>
          <p14:tracePt t="146921" x="3479800" y="4635500"/>
          <p14:tracePt t="146937" x="3473450" y="4629150"/>
          <p14:tracePt t="146954" x="3467100" y="4629150"/>
          <p14:tracePt t="147510" x="3473450" y="4622800"/>
          <p14:tracePt t="147526" x="3479800" y="4616450"/>
          <p14:tracePt t="147537" x="3486150" y="4616450"/>
          <p14:tracePt t="147553" x="3498850" y="4616450"/>
          <p14:tracePt t="147570" x="3505200" y="4616450"/>
          <p14:tracePt t="147588" x="3517900" y="4610100"/>
          <p14:tracePt t="147603" x="3530600" y="4603750"/>
          <p14:tracePt t="147620" x="3536950" y="4603750"/>
          <p14:tracePt t="147637" x="3549650" y="4603750"/>
          <p14:tracePt t="147653" x="3556000" y="4603750"/>
          <p14:tracePt t="147670" x="3568700" y="4597400"/>
          <p14:tracePt t="147687" x="3575050" y="4597400"/>
          <p14:tracePt t="147703" x="3581400" y="4597400"/>
          <p14:tracePt t="147720" x="3587750" y="4591050"/>
          <p14:tracePt t="147737" x="3594100" y="4591050"/>
          <p14:tracePt t="147753" x="3600450" y="4591050"/>
          <p14:tracePt t="147784" x="3600450" y="4584700"/>
          <p14:tracePt t="148074" x="3606800" y="4584700"/>
          <p14:tracePt t="148474" x="3613150" y="4578350"/>
          <p14:tracePt t="148484" x="3619500" y="4572000"/>
          <p14:tracePt t="148494" x="3625850" y="4572000"/>
          <p14:tracePt t="148506" x="3632200" y="4565650"/>
          <p14:tracePt t="148519" x="3644900" y="4565650"/>
          <p14:tracePt t="148536" x="3651250" y="4565650"/>
          <p14:tracePt t="148663" x="3657600" y="456565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AC20-F2F0-458D-A249-ACC5488C64A0}" type="slidenum">
              <a:rPr lang="en-US" altLang="th-TH" smtClean="0"/>
              <a:pPr/>
              <a:t>34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2484335" cy="4724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62000"/>
            <a:ext cx="8481795" cy="1051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524000"/>
            <a:ext cx="4023755" cy="2671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2395416"/>
            <a:ext cx="88197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55257"/>
            <a:ext cx="3193057" cy="10516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549" y="1535795"/>
            <a:ext cx="784928" cy="358171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 rot="16200000">
            <a:off x="6200775" y="1477393"/>
            <a:ext cx="381000" cy="1155358"/>
          </a:xfrm>
          <a:prstGeom prst="rightBrace">
            <a:avLst>
              <a:gd name="adj1" fmla="val 43333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77" y="4151366"/>
            <a:ext cx="7749623" cy="1982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b="22128"/>
          <a:stretch/>
        </p:blipFill>
        <p:spPr>
          <a:xfrm>
            <a:off x="457200" y="6144623"/>
            <a:ext cx="4557155" cy="45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381"/>
    </mc:Choice>
    <mc:Fallback xmlns="">
      <p:transition spd="slow" advTm="17638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752" x="3663950" y="4565650"/>
          <p14:tracePt t="5760" x="3663950" y="4559300"/>
          <p14:tracePt t="5769" x="3670300" y="4552950"/>
          <p14:tracePt t="5785" x="3676650" y="4546600"/>
          <p14:tracePt t="5801" x="3689350" y="4540250"/>
          <p14:tracePt t="5818" x="3695700" y="4533900"/>
          <p14:tracePt t="5979" x="3702050" y="4527550"/>
          <p14:tracePt t="5994" x="3708400" y="4521200"/>
          <p14:tracePt t="6011" x="3714750" y="4521200"/>
          <p14:tracePt t="6028" x="3721100" y="4514850"/>
          <p14:tracePt t="6088" x="3721100" y="4508500"/>
          <p14:tracePt t="6112" x="3721100" y="4502150"/>
          <p14:tracePt t="6128" x="3721100" y="4495800"/>
          <p14:tracePt t="6137" x="3721100" y="4483100"/>
          <p14:tracePt t="6144" x="3721100" y="4464050"/>
          <p14:tracePt t="6154" x="3721100" y="4451350"/>
          <p14:tracePt t="6168" x="3721100" y="4419600"/>
          <p14:tracePt t="6186" x="3721100" y="4381500"/>
          <p14:tracePt t="6201" x="3714750" y="4349750"/>
          <p14:tracePt t="6218" x="3708400" y="4318000"/>
          <p14:tracePt t="6234" x="3708400" y="4279900"/>
          <p14:tracePt t="6251" x="3702050" y="4222750"/>
          <p14:tracePt t="6268" x="3689350" y="4152900"/>
          <p14:tracePt t="6284" x="3676650" y="4095750"/>
          <p14:tracePt t="6301" x="3638550" y="4013200"/>
          <p14:tracePt t="6318" x="3619500" y="3924300"/>
          <p14:tracePt t="6334" x="3594100" y="3835400"/>
          <p14:tracePt t="6351" x="3556000" y="3752850"/>
          <p14:tracePt t="6368" x="3536950" y="3702050"/>
          <p14:tracePt t="6384" x="3505200" y="3651250"/>
          <p14:tracePt t="6401" x="3492500" y="3613150"/>
          <p14:tracePt t="6418" x="3473450" y="3549650"/>
          <p14:tracePt t="6434" x="3460750" y="3511550"/>
          <p14:tracePt t="6451" x="3454400" y="3479800"/>
          <p14:tracePt t="6468" x="3448050" y="3460750"/>
          <p14:tracePt t="6487" x="3448050" y="3454400"/>
          <p14:tracePt t="6520" x="3454400" y="3454400"/>
          <p14:tracePt t="6534" x="3460750" y="3454400"/>
          <p14:tracePt t="6551" x="3467100" y="3454400"/>
          <p14:tracePt t="6568" x="3467100" y="3441700"/>
          <p14:tracePt t="6584" x="3473450" y="3441700"/>
          <p14:tracePt t="6764" x="3486150" y="3448050"/>
          <p14:tracePt t="6773" x="3511550" y="3467100"/>
          <p14:tracePt t="6784" x="3562350" y="3492500"/>
          <p14:tracePt t="6801" x="3689350" y="3505200"/>
          <p14:tracePt t="6817" x="3886200" y="3479800"/>
          <p14:tracePt t="6834" x="4013200" y="3416300"/>
          <p14:tracePt t="6851" x="4146550" y="3321050"/>
          <p14:tracePt t="6867" x="4305300" y="3213100"/>
          <p14:tracePt t="6884" x="4445000" y="3111500"/>
          <p14:tracePt t="6901" x="4527550" y="3028950"/>
          <p14:tracePt t="6918" x="4622800" y="2908300"/>
          <p14:tracePt t="6935" x="4692650" y="2813050"/>
          <p14:tracePt t="6951" x="4749800" y="2698750"/>
          <p14:tracePt t="6967" x="4800600" y="2590800"/>
          <p14:tracePt t="6984" x="4832350" y="2463800"/>
          <p14:tracePt t="7001" x="4851400" y="2311400"/>
          <p14:tracePt t="7017" x="4857750" y="2152650"/>
          <p14:tracePt t="7034" x="4857750" y="2000250"/>
          <p14:tracePt t="7050" x="4838700" y="1860550"/>
          <p14:tracePt t="7067" x="4768850" y="1720850"/>
          <p14:tracePt t="7084" x="4679950" y="1625600"/>
          <p14:tracePt t="7100" x="4572000" y="1524000"/>
          <p14:tracePt t="7117" x="4445000" y="1447800"/>
          <p14:tracePt t="7134" x="4311650" y="1390650"/>
          <p14:tracePt t="7150" x="4191000" y="1339850"/>
          <p14:tracePt t="7167" x="4064000" y="1295400"/>
          <p14:tracePt t="7172" x="4019550" y="1276350"/>
          <p14:tracePt t="7184" x="3930650" y="1257300"/>
          <p14:tracePt t="7200" x="3860800" y="1231900"/>
          <p14:tracePt t="7217" x="3810000" y="1219200"/>
          <p14:tracePt t="7234" x="3759200" y="1206500"/>
          <p14:tracePt t="7250" x="3727450" y="1200150"/>
          <p14:tracePt t="7267" x="3689350" y="1187450"/>
          <p14:tracePt t="7284" x="3657600" y="1181100"/>
          <p14:tracePt t="7300" x="3613150" y="1168400"/>
          <p14:tracePt t="7318" x="3543300" y="1155700"/>
          <p14:tracePt t="7334" x="3524250" y="1149350"/>
          <p14:tracePt t="7350" x="3492500" y="1143000"/>
          <p14:tracePt t="7367" x="3479800" y="1143000"/>
          <p14:tracePt t="7384" x="3467100" y="1143000"/>
          <p14:tracePt t="7417" x="3460750" y="1143000"/>
          <p14:tracePt t="7435" x="3454400" y="1143000"/>
          <p14:tracePt t="7450" x="3448050" y="1143000"/>
          <p14:tracePt t="7467" x="3435350" y="1149350"/>
          <p14:tracePt t="7483" x="3429000" y="1162050"/>
          <p14:tracePt t="7500" x="3429000" y="1174750"/>
          <p14:tracePt t="7517" x="3429000" y="1200150"/>
          <p14:tracePt t="7533" x="3435350" y="1238250"/>
          <p14:tracePt t="7550" x="3441700" y="1270000"/>
          <p14:tracePt t="7567" x="3454400" y="1308100"/>
          <p14:tracePt t="7583" x="3505200" y="1397000"/>
          <p14:tracePt t="7600" x="3568700" y="1479550"/>
          <p14:tracePt t="7617" x="3670300" y="1606550"/>
          <p14:tracePt t="7633" x="3803650" y="1765300"/>
          <p14:tracePt t="7650" x="4019550" y="1987550"/>
          <p14:tracePt t="7667" x="4197350" y="2152650"/>
          <p14:tracePt t="7671" x="4279900" y="2235200"/>
          <p14:tracePt t="7683" x="4349750" y="2317750"/>
          <p14:tracePt t="7700" x="4464050" y="2451100"/>
          <p14:tracePt t="7717" x="4572000" y="2571750"/>
          <p14:tracePt t="7733" x="4699000" y="2711450"/>
          <p14:tracePt t="7750" x="4756150" y="2774950"/>
          <p14:tracePt t="7766" x="4787900" y="2832100"/>
          <p14:tracePt t="7783" x="4813300" y="2863850"/>
          <p14:tracePt t="7800" x="4819650" y="2895600"/>
          <p14:tracePt t="7816" x="4832350" y="2914650"/>
          <p14:tracePt t="7833" x="4845050" y="2927350"/>
          <p14:tracePt t="7850" x="4851400" y="2933700"/>
          <p14:tracePt t="7866" x="4857750" y="2940050"/>
          <p14:tracePt t="7922" x="4857750" y="2946400"/>
          <p14:tracePt t="7928" x="4857750" y="2952750"/>
          <p14:tracePt t="7944" x="4864100" y="2959100"/>
          <p14:tracePt t="7952" x="4870450" y="2965450"/>
          <p14:tracePt t="7966" x="4870450" y="2971800"/>
          <p14:tracePt t="7984" x="4889500" y="2984500"/>
          <p14:tracePt t="8000" x="4914900" y="2990850"/>
          <p14:tracePt t="8016" x="4940300" y="3003550"/>
          <p14:tracePt t="8033" x="4959350" y="3016250"/>
          <p14:tracePt t="8050" x="4965700" y="3016250"/>
          <p14:tracePt t="8066" x="4972050" y="3022600"/>
          <p14:tracePt t="8100" x="4978400" y="3028950"/>
          <p14:tracePt t="8251" x="4984750" y="3028950"/>
          <p14:tracePt t="8274" x="4984750" y="3035300"/>
          <p14:tracePt t="8406" x="4991100" y="3035300"/>
          <p14:tracePt t="8602" x="4997450" y="3035300"/>
          <p14:tracePt t="8611" x="5003800" y="3035300"/>
          <p14:tracePt t="8626" x="5010150" y="3035300"/>
          <p14:tracePt t="8634" x="5016500" y="3035300"/>
          <p14:tracePt t="8649" x="5022850" y="3035300"/>
          <p14:tracePt t="8766" x="5029200" y="3035300"/>
          <p14:tracePt t="8778" x="5035550" y="3035300"/>
          <p14:tracePt t="8799" x="5041900" y="3035300"/>
          <p14:tracePt t="8806" x="5048250" y="3035300"/>
          <p14:tracePt t="8822" x="5054600" y="3035300"/>
          <p14:tracePt t="8846" x="5060950" y="3035300"/>
          <p14:tracePt t="8869" x="5067300" y="3035300"/>
          <p14:tracePt t="8885" x="5073650" y="3035300"/>
          <p14:tracePt t="8892" x="5080000" y="3035300"/>
          <p14:tracePt t="10381" x="5086350" y="3028950"/>
          <p14:tracePt t="10390" x="5092700" y="3022600"/>
          <p14:tracePt t="10397" x="5105400" y="3016250"/>
          <p14:tracePt t="10414" x="5124450" y="3009900"/>
          <p14:tracePt t="10431" x="5143500" y="2997200"/>
          <p14:tracePt t="10448" x="5156200" y="2990850"/>
          <p14:tracePt t="10464" x="5162550" y="2978150"/>
          <p14:tracePt t="10481" x="5168900" y="2978150"/>
          <p14:tracePt t="10499" x="5181600" y="2971800"/>
          <p14:tracePt t="10514" x="5187950" y="2965450"/>
          <p14:tracePt t="10531" x="5200650" y="2959100"/>
          <p14:tracePt t="10547" x="5207000" y="2946400"/>
          <p14:tracePt t="10564" x="5219700" y="2946400"/>
          <p14:tracePt t="10581" x="5226050" y="2940050"/>
          <p14:tracePt t="10597" x="5232400" y="2933700"/>
          <p14:tracePt t="10614" x="5245100" y="2921000"/>
          <p14:tracePt t="10631" x="5251450" y="2914650"/>
          <p14:tracePt t="10647" x="5264150" y="2901950"/>
          <p14:tracePt t="10664" x="5270500" y="2895600"/>
          <p14:tracePt t="10681" x="5283200" y="2895600"/>
          <p14:tracePt t="10697" x="5289550" y="2895600"/>
          <p14:tracePt t="10714" x="5295900" y="2895600"/>
          <p14:tracePt t="10731" x="5302250" y="2895600"/>
          <p14:tracePt t="10748" x="5314950" y="2889250"/>
          <p14:tracePt t="10764" x="5321300" y="2889250"/>
          <p14:tracePt t="10781" x="5334000" y="2889250"/>
          <p14:tracePt t="10814" x="5340350" y="2889250"/>
          <p14:tracePt t="10830" x="5346700" y="2889250"/>
          <p14:tracePt t="11986" x="5346700" y="2882900"/>
          <p14:tracePt t="11994" x="5353050" y="2882900"/>
          <p14:tracePt t="12008" x="5353050" y="2876550"/>
          <p14:tracePt t="12033" x="5359400" y="2870200"/>
          <p14:tracePt t="12040" x="5359400" y="2863850"/>
          <p14:tracePt t="12048" x="5365750" y="2863850"/>
          <p14:tracePt t="12112" x="5365750" y="2857500"/>
          <p14:tracePt t="12142" x="5365750" y="2851150"/>
          <p14:tracePt t="12150" x="5372100" y="2851150"/>
          <p14:tracePt t="12384" x="5372100" y="2844800"/>
          <p14:tracePt t="12511" x="5378450" y="2838450"/>
          <p14:tracePt t="12911" x="5378450" y="2832100"/>
          <p14:tracePt t="12922" x="5384800" y="2832100"/>
          <p14:tracePt t="13678" x="5378450" y="2832100"/>
          <p14:tracePt t="13686" x="5372100" y="2832100"/>
          <p14:tracePt t="13701" x="5365750" y="2832100"/>
          <p14:tracePt t="13711" x="5359400" y="2832100"/>
          <p14:tracePt t="13728" x="5353050" y="2832100"/>
          <p14:tracePt t="13745" x="5346700" y="2838450"/>
          <p14:tracePt t="13761" x="5340350" y="2844800"/>
          <p14:tracePt t="13778" x="5321300" y="2857500"/>
          <p14:tracePt t="13795" x="5308600" y="2876550"/>
          <p14:tracePt t="13811" x="5302250" y="2889250"/>
          <p14:tracePt t="13828" x="5289550" y="2901950"/>
          <p14:tracePt t="13845" x="5283200" y="2908300"/>
          <p14:tracePt t="14048" x="5289550" y="2908300"/>
          <p14:tracePt t="14054" x="5295900" y="2901950"/>
          <p14:tracePt t="14062" x="5314950" y="2889250"/>
          <p14:tracePt t="14078" x="5353050" y="2870200"/>
          <p14:tracePt t="14094" x="5403850" y="2838450"/>
          <p14:tracePt t="14111" x="5448300" y="2813050"/>
          <p14:tracePt t="14128" x="5499100" y="2787650"/>
          <p14:tracePt t="14144" x="5556250" y="2755900"/>
          <p14:tracePt t="14162" x="5600700" y="2724150"/>
          <p14:tracePt t="14178" x="5613400" y="2717800"/>
          <p14:tracePt t="14181" x="5619750" y="2711450"/>
          <p14:tracePt t="14195" x="5626100" y="2705100"/>
          <p14:tracePt t="14211" x="5638800" y="2692400"/>
          <p14:tracePt t="14227" x="5676900" y="2673350"/>
          <p14:tracePt t="14244" x="5708650" y="2647950"/>
          <p14:tracePt t="14261" x="5734050" y="2635250"/>
          <p14:tracePt t="14277" x="5746750" y="2628900"/>
          <p14:tracePt t="14294" x="5759450" y="2616200"/>
          <p14:tracePt t="14311" x="5765800" y="2609850"/>
          <p14:tracePt t="14328" x="5791200" y="2584450"/>
          <p14:tracePt t="14344" x="5822950" y="2552700"/>
          <p14:tracePt t="14361" x="5867400" y="2508250"/>
          <p14:tracePt t="14377" x="5937250" y="2444750"/>
          <p14:tracePt t="14394" x="5981700" y="2393950"/>
          <p14:tracePt t="14411" x="6045200" y="2336800"/>
          <p14:tracePt t="14427" x="6083300" y="2286000"/>
          <p14:tracePt t="14444" x="6115050" y="2241550"/>
          <p14:tracePt t="14461" x="6127750" y="2228850"/>
          <p14:tracePt t="14477" x="6134100" y="2216150"/>
          <p14:tracePt t="14656" x="6127750" y="2216150"/>
          <p14:tracePt t="14664" x="6121400" y="2216150"/>
          <p14:tracePt t="14681" x="6115050" y="2216150"/>
          <p14:tracePt t="14694" x="6108700" y="2216150"/>
          <p14:tracePt t="14711" x="6096000" y="2216150"/>
          <p14:tracePt t="14727" x="6089650" y="2216150"/>
          <p14:tracePt t="14744" x="6083300" y="2216150"/>
          <p14:tracePt t="14761" x="6076950" y="2216150"/>
          <p14:tracePt t="14777" x="6064250" y="2216150"/>
          <p14:tracePt t="14794" x="6057900" y="2222500"/>
          <p14:tracePt t="14810" x="6045200" y="2228850"/>
          <p14:tracePt t="14828" x="6032500" y="2241550"/>
          <p14:tracePt t="14844" x="6026150" y="2254250"/>
          <p14:tracePt t="14860" x="6019800" y="2254250"/>
          <p14:tracePt t="14877" x="6013450" y="2266950"/>
          <p14:tracePt t="14894" x="6000750" y="2273300"/>
          <p14:tracePt t="14910" x="5994400" y="2279650"/>
          <p14:tracePt t="14927" x="5994400" y="2292350"/>
          <p14:tracePt t="14944" x="5988050" y="2292350"/>
          <p14:tracePt t="14960" x="5981700" y="2298700"/>
          <p14:tracePt t="14977" x="5975350" y="2305050"/>
          <p14:tracePt t="14993" x="5969000" y="2317750"/>
          <p14:tracePt t="15072" x="5969000" y="2324100"/>
          <p14:tracePt t="15080" x="5962650" y="2330450"/>
          <p14:tracePt t="15094" x="5949950" y="2336800"/>
          <p14:tracePt t="15110" x="5949950" y="2343150"/>
          <p14:tracePt t="15205" x="5937250" y="2362200"/>
          <p14:tracePt t="15212" x="5930900" y="2368550"/>
          <p14:tracePt t="15228" x="5924550" y="2381250"/>
          <p14:tracePt t="15244" x="5911850" y="2387600"/>
          <p14:tracePt t="15260" x="5911850" y="2393950"/>
          <p14:tracePt t="15276" x="5905500" y="2400300"/>
          <p14:tracePt t="15310" x="5899150" y="2406650"/>
          <p14:tracePt t="15327" x="5899150" y="2413000"/>
          <p14:tracePt t="15793" x="5892800" y="2425700"/>
          <p14:tracePt t="15800" x="5886450" y="2451100"/>
          <p14:tracePt t="15810" x="5880100" y="2476500"/>
          <p14:tracePt t="15826" x="5873750" y="2527300"/>
          <p14:tracePt t="15843" x="5861050" y="2609850"/>
          <p14:tracePt t="15859" x="5861050" y="2705100"/>
          <p14:tracePt t="15876" x="5861050" y="2825750"/>
          <p14:tracePt t="15893" x="5873750" y="2946400"/>
          <p14:tracePt t="15909" x="5873750" y="3136900"/>
          <p14:tracePt t="15926" x="5873750" y="3263900"/>
          <p14:tracePt t="15943" x="5867400" y="3384550"/>
          <p14:tracePt t="15959" x="5861050" y="3479800"/>
          <p14:tracePt t="15976" x="5861050" y="3556000"/>
          <p14:tracePt t="15993" x="5861050" y="3606800"/>
          <p14:tracePt t="16009" x="5861050" y="3644900"/>
          <p14:tracePt t="16026" x="5861050" y="3714750"/>
          <p14:tracePt t="16043" x="5848350" y="3765550"/>
          <p14:tracePt t="16059" x="5848350" y="3822700"/>
          <p14:tracePt t="16076" x="5842000" y="3867150"/>
          <p14:tracePt t="16093" x="5829300" y="3898900"/>
          <p14:tracePt t="16109" x="5822950" y="3917950"/>
          <p14:tracePt t="16126" x="5816600" y="3937000"/>
          <p14:tracePt t="16142" x="5816600" y="3943350"/>
          <p14:tracePt t="16160" x="5810250" y="3956050"/>
          <p14:tracePt t="16176" x="5810250" y="3968750"/>
          <p14:tracePt t="16199" x="5803900" y="3975100"/>
          <p14:tracePt t="16215" x="5803900" y="3981450"/>
          <p14:tracePt t="17399" x="5810250" y="3975100"/>
          <p14:tracePt t="17413" x="5816600" y="3968750"/>
          <p14:tracePt t="17421" x="5822950" y="3962400"/>
          <p14:tracePt t="17437" x="5829300" y="3956050"/>
          <p14:tracePt t="17444" x="5835650" y="3949700"/>
          <p14:tracePt t="17458" x="5848350" y="3943350"/>
          <p14:tracePt t="17474" x="5873750" y="3917950"/>
          <p14:tracePt t="17492" x="5899150" y="3898900"/>
          <p14:tracePt t="17508" x="5905500" y="3892550"/>
          <p14:tracePt t="17525" x="5911850" y="3886200"/>
          <p14:tracePt t="17541" x="5918200" y="3873500"/>
          <p14:tracePt t="17559" x="5924550" y="3873500"/>
          <p14:tracePt t="17574" x="5930900" y="3860800"/>
          <p14:tracePt t="17592" x="5943600" y="3848100"/>
          <p14:tracePt t="17608" x="5949950" y="3841750"/>
          <p14:tracePt t="17625" x="5962650" y="3829050"/>
          <p14:tracePt t="17641" x="5969000" y="3822700"/>
          <p14:tracePt t="17658" x="5975350" y="3810000"/>
          <p14:tracePt t="17674" x="5981700" y="3810000"/>
          <p14:tracePt t="17691" x="5981700" y="3803650"/>
          <p14:tracePt t="17708" x="5981700" y="3797300"/>
          <p14:tracePt t="17724" x="5988050" y="3797300"/>
          <p14:tracePt t="17898" x="5988050" y="3790950"/>
          <p14:tracePt t="17976" x="5988050" y="3784600"/>
          <p14:tracePt t="18706" x="5994400" y="3784600"/>
          <p14:tracePt t="18720" x="5994400" y="3778250"/>
          <p14:tracePt t="18728" x="6000750" y="3778250"/>
          <p14:tracePt t="18744" x="6007100" y="3778250"/>
          <p14:tracePt t="18757" x="6013450" y="3778250"/>
          <p14:tracePt t="18774" x="6045200" y="3765550"/>
          <p14:tracePt t="18790" x="6083300" y="3759200"/>
          <p14:tracePt t="18806" x="6134100" y="3746500"/>
          <p14:tracePt t="18823" x="6191250" y="3740150"/>
          <p14:tracePt t="18840" x="6216650" y="3740150"/>
          <p14:tracePt t="18856" x="6248400" y="3740150"/>
          <p14:tracePt t="18873" x="6267450" y="3733800"/>
          <p14:tracePt t="18890" x="6286500" y="3733800"/>
          <p14:tracePt t="18906" x="6311900" y="3733800"/>
          <p14:tracePt t="18924" x="6343650" y="3733800"/>
          <p14:tracePt t="18940" x="6356350" y="3733800"/>
          <p14:tracePt t="18957" x="6362700" y="3733800"/>
          <p14:tracePt t="18973" x="6369050" y="3733800"/>
          <p14:tracePt t="18990" x="6375400" y="3733800"/>
          <p14:tracePt t="19007" x="6375400" y="3740150"/>
          <p14:tracePt t="19040" x="6381750" y="3740150"/>
          <p14:tracePt t="19076" x="6388100" y="3740150"/>
          <p14:tracePt t="19096" x="6394450" y="3740150"/>
          <p14:tracePt t="19160" x="6400800" y="3727450"/>
          <p14:tracePt t="19171" x="6407150" y="3721100"/>
          <p14:tracePt t="19177" x="6413500" y="3708400"/>
          <p14:tracePt t="19190" x="6419850" y="3695700"/>
          <p14:tracePt t="19207" x="6426200" y="3644900"/>
          <p14:tracePt t="19223" x="6438900" y="3625850"/>
          <p14:tracePt t="19240" x="6445250" y="3600450"/>
          <p14:tracePt t="19256" x="6457950" y="3581400"/>
          <p14:tracePt t="19273" x="6464300" y="3568700"/>
          <p14:tracePt t="19290" x="6464300" y="3543300"/>
          <p14:tracePt t="19306" x="6464300" y="3536950"/>
          <p14:tracePt t="19324" x="6464300" y="3511550"/>
          <p14:tracePt t="19340" x="6464300" y="3479800"/>
          <p14:tracePt t="19357" x="6464300" y="3441700"/>
          <p14:tracePt t="19373" x="6457950" y="3416300"/>
          <p14:tracePt t="19390" x="6451600" y="3384550"/>
          <p14:tracePt t="19406" x="6445250" y="3346450"/>
          <p14:tracePt t="19423" x="6445250" y="3314700"/>
          <p14:tracePt t="19440" x="6445250" y="3282950"/>
          <p14:tracePt t="19456" x="6445250" y="3244850"/>
          <p14:tracePt t="19473" x="6438900" y="3194050"/>
          <p14:tracePt t="19490" x="6432550" y="3162300"/>
          <p14:tracePt t="19506" x="6432550" y="3130550"/>
          <p14:tracePt t="19523" x="6432550" y="3117850"/>
          <p14:tracePt t="19540" x="6426200" y="3105150"/>
          <p14:tracePt t="19556" x="6426200" y="3092450"/>
          <p14:tracePt t="19573" x="6419850" y="3079750"/>
          <p14:tracePt t="19590" x="6419850" y="3067050"/>
          <p14:tracePt t="19606" x="6419850" y="3054350"/>
          <p14:tracePt t="19623" x="6419850" y="3041650"/>
          <p14:tracePt t="19639" x="6419850" y="3035300"/>
          <p14:tracePt t="19656" x="6419850" y="3028950"/>
          <p14:tracePt t="19673" x="6419850" y="3016250"/>
          <p14:tracePt t="19677" x="6419850" y="3009900"/>
          <p14:tracePt t="19718" x="6419850" y="3003550"/>
          <p14:tracePt t="19724" x="6419850" y="2997200"/>
          <p14:tracePt t="20084" x="6413500" y="2997200"/>
          <p14:tracePt t="20092" x="6407150" y="2997200"/>
          <p14:tracePt t="24643" x="6413500" y="2990850"/>
          <p14:tracePt t="24650" x="6451600" y="2959100"/>
          <p14:tracePt t="24658" x="6502400" y="2901950"/>
          <p14:tracePt t="24668" x="6572250" y="2832100"/>
          <p14:tracePt t="24685" x="6686550" y="2641600"/>
          <p14:tracePt t="24702" x="6756400" y="2457450"/>
          <p14:tracePt t="24718" x="6794500" y="2305050"/>
          <p14:tracePt t="24736" x="6807200" y="2070100"/>
          <p14:tracePt t="24752" x="6788150" y="1905000"/>
          <p14:tracePt t="24769" x="6775450" y="1758950"/>
          <p14:tracePt t="24785" x="6750050" y="1619250"/>
          <p14:tracePt t="24802" x="6718300" y="1492250"/>
          <p14:tracePt t="24818" x="6667500" y="1390650"/>
          <p14:tracePt t="24835" x="6629400" y="1320800"/>
          <p14:tracePt t="24852" x="6591300" y="1263650"/>
          <p14:tracePt t="24868" x="6553200" y="1225550"/>
          <p14:tracePt t="24886" x="6496050" y="1193800"/>
          <p14:tracePt t="24903" x="6451600" y="1174750"/>
          <p14:tracePt t="24920" x="6407150" y="1155700"/>
          <p14:tracePt t="24935" x="6381750" y="1149350"/>
          <p14:tracePt t="24952" x="6350000" y="1136650"/>
          <p14:tracePt t="24968" x="6318250" y="1123950"/>
          <p14:tracePt t="24985" x="6286500" y="1111250"/>
          <p14:tracePt t="25002" x="6223000" y="1098550"/>
          <p14:tracePt t="25018" x="6165850" y="1098550"/>
          <p14:tracePt t="25035" x="6108700" y="1098550"/>
          <p14:tracePt t="25051" x="6038850" y="1123950"/>
          <p14:tracePt t="25068" x="5962650" y="1136650"/>
          <p14:tracePt t="25085" x="5880100" y="1162050"/>
          <p14:tracePt t="25101" x="5822950" y="1174750"/>
          <p14:tracePt t="25118" x="5778500" y="1181100"/>
          <p14:tracePt t="25135" x="5753100" y="1193800"/>
          <p14:tracePt t="25152" x="5734050" y="1206500"/>
          <p14:tracePt t="25168" x="5721350" y="1212850"/>
          <p14:tracePt t="25185" x="5702300" y="1225550"/>
          <p14:tracePt t="25201" x="5689600" y="1231900"/>
          <p14:tracePt t="25218" x="5683250" y="1238250"/>
          <p14:tracePt t="25236" x="5676900" y="1244600"/>
          <p14:tracePt t="26209" x="5670550" y="1244600"/>
          <p14:tracePt t="26226" x="5645150" y="1244600"/>
          <p14:tracePt t="26232" x="5581650" y="1244600"/>
          <p14:tracePt t="26241" x="5486400" y="1238250"/>
          <p14:tracePt t="26250" x="5384800" y="1219200"/>
          <p14:tracePt t="26267" x="5181600" y="1168400"/>
          <p14:tracePt t="26284" x="4927600" y="1085850"/>
          <p14:tracePt t="26300" x="4521200" y="990600"/>
          <p14:tracePt t="26318" x="3422650" y="781050"/>
          <p14:tracePt t="26334" x="2489200" y="584200"/>
          <p14:tracePt t="26351" x="1644650" y="431800"/>
          <p14:tracePt t="26368" x="996950" y="330200"/>
          <p14:tracePt t="26384" x="558800" y="254000"/>
          <p14:tracePt t="26401" x="323850" y="222250"/>
          <p14:tracePt t="26417" x="222250" y="222250"/>
          <p14:tracePt t="26434" x="215900" y="222250"/>
          <p14:tracePt t="26450" x="209550" y="222250"/>
          <p14:tracePt t="26467" x="209550" y="228600"/>
          <p14:tracePt t="26507" x="203200" y="234950"/>
          <p14:tracePt t="26532" x="203200" y="241300"/>
          <p14:tracePt t="26538" x="203200" y="247650"/>
          <p14:tracePt t="26550" x="203200" y="254000"/>
          <p14:tracePt t="26567" x="209550" y="279400"/>
          <p14:tracePt t="26584" x="241300" y="342900"/>
          <p14:tracePt t="26600" x="266700" y="400050"/>
          <p14:tracePt t="26617" x="304800" y="463550"/>
          <p14:tracePt t="26633" x="342900" y="514350"/>
          <p14:tracePt t="26650" x="387350" y="571500"/>
          <p14:tracePt t="26667" x="444500" y="628650"/>
          <p14:tracePt t="26684" x="539750" y="692150"/>
          <p14:tracePt t="26700" x="654050" y="755650"/>
          <p14:tracePt t="26717" x="781050" y="819150"/>
          <p14:tracePt t="26734" x="996950" y="882650"/>
          <p14:tracePt t="26750" x="1162050" y="933450"/>
          <p14:tracePt t="26767" x="1314450" y="971550"/>
          <p14:tracePt t="26783" x="1466850" y="1022350"/>
          <p14:tracePt t="26800" x="1619250" y="1060450"/>
          <p14:tracePt t="26817" x="1727200" y="1085850"/>
          <p14:tracePt t="26833" x="1797050" y="1098550"/>
          <p14:tracePt t="26850" x="1835150" y="1098550"/>
          <p14:tracePt t="26867" x="1847850" y="1098550"/>
          <p14:tracePt t="26883" x="1866900" y="1098550"/>
          <p14:tracePt t="26900" x="1879600" y="1098550"/>
          <p14:tracePt t="26917" x="1892300" y="1098550"/>
          <p14:tracePt t="26933" x="1898650" y="1098550"/>
          <p14:tracePt t="26950" x="1905000" y="1098550"/>
          <p14:tracePt t="26967" x="1911350" y="1092200"/>
          <p14:tracePt t="26983" x="1924050" y="1085850"/>
          <p14:tracePt t="27000" x="1930400" y="1073150"/>
          <p14:tracePt t="27017" x="1936750" y="1066800"/>
          <p14:tracePt t="27033" x="1955800" y="1054100"/>
          <p14:tracePt t="27050" x="1968500" y="1047750"/>
          <p14:tracePt t="27066" x="1993900" y="1047750"/>
          <p14:tracePt t="27083" x="2032000" y="1047750"/>
          <p14:tracePt t="27100" x="2063750" y="1047750"/>
          <p14:tracePt t="27116" x="2108200" y="1047750"/>
          <p14:tracePt t="27133" x="2228850" y="1047750"/>
          <p14:tracePt t="27150" x="2355850" y="1047750"/>
          <p14:tracePt t="27166" x="2482850" y="1028700"/>
          <p14:tracePt t="27183" x="2584450" y="1028700"/>
          <p14:tracePt t="27200" x="2641600" y="1028700"/>
          <p14:tracePt t="27216" x="2673350" y="1035050"/>
          <p14:tracePt t="27234" x="2705100" y="1041400"/>
          <p14:tracePt t="27250" x="2736850" y="1047750"/>
          <p14:tracePt t="27266" x="2787650" y="1047750"/>
          <p14:tracePt t="27283" x="2819400" y="1047750"/>
          <p14:tracePt t="27299" x="2844800" y="1047750"/>
          <p14:tracePt t="27316" x="2857500" y="1047750"/>
          <p14:tracePt t="27333" x="2863850" y="1047750"/>
          <p14:tracePt t="27685" x="2870200" y="1047750"/>
          <p14:tracePt t="27690" x="2876550" y="1047750"/>
          <p14:tracePt t="27699" x="2882900" y="1047750"/>
          <p14:tracePt t="27716" x="2914650" y="1047750"/>
          <p14:tracePt t="27732" x="2952750" y="1047750"/>
          <p14:tracePt t="27749" x="3009900" y="1054100"/>
          <p14:tracePt t="27766" x="3111500" y="1054100"/>
          <p14:tracePt t="27782" x="3238500" y="1060450"/>
          <p14:tracePt t="27799" x="3454400" y="1085850"/>
          <p14:tracePt t="27816" x="3600450" y="1085850"/>
          <p14:tracePt t="27832" x="3746500" y="1092200"/>
          <p14:tracePt t="27849" x="3898900" y="1111250"/>
          <p14:tracePt t="27866" x="4057650" y="1123950"/>
          <p14:tracePt t="27882" x="4229100" y="1149350"/>
          <p14:tracePt t="27899" x="4413250" y="1168400"/>
          <p14:tracePt t="27916" x="4572000" y="1193800"/>
          <p14:tracePt t="27932" x="4800600" y="1225550"/>
          <p14:tracePt t="27949" x="4940300" y="1263650"/>
          <p14:tracePt t="27966" x="5060950" y="1289050"/>
          <p14:tracePt t="27982" x="5168900" y="1301750"/>
          <p14:tracePt t="27999" x="5257800" y="1327150"/>
          <p14:tracePt t="28018" x="5365750" y="1346200"/>
          <p14:tracePt t="28032" x="5384800" y="1352550"/>
          <p14:tracePt t="28049" x="5454650" y="1365250"/>
          <p14:tracePt t="28065" x="5537200" y="1384300"/>
          <p14:tracePt t="28082" x="5588000" y="1397000"/>
          <p14:tracePt t="28099" x="5632450" y="1409700"/>
          <p14:tracePt t="28116" x="5664200" y="1422400"/>
          <p14:tracePt t="28132" x="5695950" y="1428750"/>
          <p14:tracePt t="28149" x="5715000" y="1435100"/>
          <p14:tracePt t="28166" x="5734050" y="1435100"/>
          <p14:tracePt t="28190" x="5740400" y="1435100"/>
          <p14:tracePt t="28427" x="5740400" y="1428750"/>
          <p14:tracePt t="28436" x="5734050" y="1422400"/>
          <p14:tracePt t="28451" x="5727700" y="1416050"/>
          <p14:tracePt t="28456" x="5721350" y="1416050"/>
          <p14:tracePt t="28466" x="5721350" y="1409700"/>
          <p14:tracePt t="28482" x="5708650" y="1403350"/>
          <p14:tracePt t="28825" x="5715000" y="1403350"/>
          <p14:tracePt t="28842" x="5727700" y="1403350"/>
          <p14:tracePt t="28849" x="5740400" y="1397000"/>
          <p14:tracePt t="28858" x="5753100" y="1390650"/>
          <p14:tracePt t="28865" x="5772150" y="1390650"/>
          <p14:tracePt t="28881" x="5797550" y="1384300"/>
          <p14:tracePt t="28898" x="5835650" y="1377950"/>
          <p14:tracePt t="28915" x="5861050" y="1371600"/>
          <p14:tracePt t="28931" x="5886450" y="1371600"/>
          <p14:tracePt t="28948" x="5918200" y="1365250"/>
          <p14:tracePt t="28965" x="5930900" y="1365250"/>
          <p14:tracePt t="28982" x="5962650" y="1365250"/>
          <p14:tracePt t="28998" x="5981700" y="1358900"/>
          <p14:tracePt t="29015" x="6007100" y="1358900"/>
          <p14:tracePt t="29031" x="6057900" y="1358900"/>
          <p14:tracePt t="29048" x="6102350" y="1358900"/>
          <p14:tracePt t="29065" x="6153150" y="1352550"/>
          <p14:tracePt t="29081" x="6191250" y="1352550"/>
          <p14:tracePt t="29098" x="6286500" y="1352550"/>
          <p14:tracePt t="29115" x="6375400" y="1352550"/>
          <p14:tracePt t="29131" x="6457950" y="1365250"/>
          <p14:tracePt t="29148" x="6527800" y="1377950"/>
          <p14:tracePt t="29165" x="6584950" y="1384300"/>
          <p14:tracePt t="29181" x="6629400" y="1390650"/>
          <p14:tracePt t="29185" x="6648450" y="1390650"/>
          <p14:tracePt t="29198" x="6667500" y="1397000"/>
          <p14:tracePt t="29214" x="6699250" y="1397000"/>
          <p14:tracePt t="29231" x="6750050" y="1403350"/>
          <p14:tracePt t="29248" x="6781800" y="1409700"/>
          <p14:tracePt t="29264" x="6819900" y="1416050"/>
          <p14:tracePt t="29281" x="6851650" y="1422400"/>
          <p14:tracePt t="29298" x="6889750" y="1428750"/>
          <p14:tracePt t="29314" x="6921500" y="1435100"/>
          <p14:tracePt t="29331" x="6953250" y="1435100"/>
          <p14:tracePt t="29348" x="6991350" y="1441450"/>
          <p14:tracePt t="29364" x="7010400" y="1447800"/>
          <p14:tracePt t="29380" x="7023100" y="1447800"/>
          <p14:tracePt t="29397" x="7035800" y="1447800"/>
          <p14:tracePt t="29414" x="7042150" y="1447800"/>
          <p14:tracePt t="29430" x="7048500" y="1447800"/>
          <p14:tracePt t="29447" x="7061200" y="1447800"/>
          <p14:tracePt t="29464" x="7067550" y="1447800"/>
          <p14:tracePt t="29482" x="7080250" y="1447800"/>
          <p14:tracePt t="29498" x="7092950" y="1447800"/>
          <p14:tracePt t="29514" x="7099300" y="1447800"/>
          <p14:tracePt t="29553" x="7105650" y="1447800"/>
          <p14:tracePt t="29564" x="7112000" y="1447800"/>
          <p14:tracePt t="29584" x="7118350" y="1447800"/>
          <p14:tracePt t="29598" x="7124700" y="1447800"/>
          <p14:tracePt t="29614" x="7131050" y="1447800"/>
          <p14:tracePt t="29631" x="7143750" y="1447800"/>
          <p14:tracePt t="29647" x="7156450" y="1447800"/>
          <p14:tracePt t="29664" x="7162800" y="1447800"/>
          <p14:tracePt t="29681" x="7175500" y="1441450"/>
          <p14:tracePt t="29697" x="7181850" y="1435100"/>
          <p14:tracePt t="29714" x="7188200" y="1428750"/>
          <p14:tracePt t="29731" x="7200900" y="1428750"/>
          <p14:tracePt t="29747" x="7213600" y="1422400"/>
          <p14:tracePt t="29765" x="7219950" y="1422400"/>
          <p14:tracePt t="29780" x="7226300" y="1416050"/>
          <p14:tracePt t="29797" x="7239000" y="1416050"/>
          <p14:tracePt t="29834" x="7245350" y="1416050"/>
          <p14:tracePt t="29847" x="7251700" y="1416050"/>
          <p14:tracePt t="29892" x="7258050" y="1416050"/>
          <p14:tracePt t="29898" x="7264400" y="1416050"/>
          <p14:tracePt t="29906" x="7270750" y="1416050"/>
          <p14:tracePt t="29937" x="7277100" y="1416050"/>
          <p14:tracePt t="29944" x="7283450" y="1416050"/>
          <p14:tracePt t="30298" x="7277100" y="1416050"/>
          <p14:tracePt t="30304" x="7270750" y="1422400"/>
          <p14:tracePt t="30313" x="7258050" y="1428750"/>
          <p14:tracePt t="30330" x="7219950" y="1435100"/>
          <p14:tracePt t="30347" x="7175500" y="1447800"/>
          <p14:tracePt t="30363" x="7073900" y="1473200"/>
          <p14:tracePt t="30380" x="6953250" y="1498600"/>
          <p14:tracePt t="30399" x="6724650" y="1530350"/>
          <p14:tracePt t="30414" x="6578600" y="1549400"/>
          <p14:tracePt t="30430" x="6407150" y="1562100"/>
          <p14:tracePt t="30447" x="6216650" y="1562100"/>
          <p14:tracePt t="30463" x="5988050" y="1562100"/>
          <p14:tracePt t="30480" x="5778500" y="1562100"/>
          <p14:tracePt t="30501" x="5448300" y="1555750"/>
          <p14:tracePt t="30513" x="5353050" y="1543050"/>
          <p14:tracePt t="30530" x="5143500" y="1524000"/>
          <p14:tracePt t="30547" x="4921250" y="1511300"/>
          <p14:tracePt t="30563" x="4603750" y="1485900"/>
          <p14:tracePt t="30580" x="4400550" y="1466850"/>
          <p14:tracePt t="30597" x="4210050" y="1447800"/>
          <p14:tracePt t="30613" x="4044950" y="1428750"/>
          <p14:tracePt t="30630" x="3892550" y="1422400"/>
          <p14:tracePt t="30646" x="3765550" y="1416050"/>
          <p14:tracePt t="30664" x="3581400" y="1416050"/>
          <p14:tracePt t="30680" x="3467100" y="1416050"/>
          <p14:tracePt t="30697" x="3359150" y="1409700"/>
          <p14:tracePt t="30713" x="3251200" y="1409700"/>
          <p14:tracePt t="30730" x="3162300" y="1397000"/>
          <p14:tracePt t="30747" x="3086100" y="1390650"/>
          <p14:tracePt t="30763" x="3016250" y="1377950"/>
          <p14:tracePt t="30780" x="2971800" y="1371600"/>
          <p14:tracePt t="30796" x="2927350" y="1358900"/>
          <p14:tracePt t="30814" x="2882900" y="1346200"/>
          <p14:tracePt t="30830" x="2857500" y="1333500"/>
          <p14:tracePt t="30846" x="2851150" y="1327150"/>
          <p14:tracePt t="30863" x="2838450" y="1314450"/>
          <p14:tracePt t="30880" x="2819400" y="1308100"/>
          <p14:tracePt t="30896" x="2806700" y="1295400"/>
          <p14:tracePt t="30913" x="2800350" y="1289050"/>
          <p14:tracePt t="31309" x="2800350" y="1295400"/>
          <p14:tracePt t="31314" x="2806700" y="1295400"/>
          <p14:tracePt t="31330" x="2813050" y="1301750"/>
          <p14:tracePt t="31346" x="2825750" y="1308100"/>
          <p14:tracePt t="31362" x="2851150" y="1320800"/>
          <p14:tracePt t="31379" x="2889250" y="1327150"/>
          <p14:tracePt t="31396" x="2921000" y="1327150"/>
          <p14:tracePt t="31413" x="2959100" y="1333500"/>
          <p14:tracePt t="31429" x="2971800" y="1339850"/>
          <p14:tracePt t="31446" x="2984500" y="1339850"/>
          <p14:tracePt t="31463" x="2997200" y="1339850"/>
          <p14:tracePt t="31480" x="3009900" y="1339850"/>
          <p14:tracePt t="31497" x="3028950" y="1346200"/>
          <p14:tracePt t="31513" x="3048000" y="1346200"/>
          <p14:tracePt t="31529" x="3067050" y="1352550"/>
          <p14:tracePt t="31546" x="3079750" y="1352550"/>
          <p14:tracePt t="31562" x="3092450" y="1358900"/>
          <p14:tracePt t="31579" x="3111500" y="1358900"/>
          <p14:tracePt t="31596" x="3117850" y="1365250"/>
          <p14:tracePt t="31613" x="3136900" y="1365250"/>
          <p14:tracePt t="31629" x="3149600" y="1365250"/>
          <p14:tracePt t="31646" x="3162300" y="1377950"/>
          <p14:tracePt t="31662" x="3181350" y="1377950"/>
          <p14:tracePt t="31679" x="3219450" y="1377950"/>
          <p14:tracePt t="31683" x="3232150" y="1377950"/>
          <p14:tracePt t="31696" x="3251200" y="1377950"/>
          <p14:tracePt t="31712" x="3282950" y="1384300"/>
          <p14:tracePt t="31730" x="3321050" y="1384300"/>
          <p14:tracePt t="31746" x="3333750" y="1390650"/>
          <p14:tracePt t="31762" x="3340100" y="1390650"/>
          <p14:tracePt t="31779" x="3352800" y="1390650"/>
          <p14:tracePt t="31796" x="3359150" y="1390650"/>
          <p14:tracePt t="31812" x="3365500" y="1390650"/>
          <p14:tracePt t="31829" x="3371850" y="1390650"/>
          <p14:tracePt t="31845" x="3378200" y="1390650"/>
          <p14:tracePt t="31862" x="3384550" y="1390650"/>
          <p14:tracePt t="31896" x="3397250" y="1390650"/>
          <p14:tracePt t="31929" x="3403600" y="1390650"/>
          <p14:tracePt t="31945" x="3409950" y="1390650"/>
          <p14:tracePt t="31962" x="3416300" y="1390650"/>
          <p14:tracePt t="32004" x="3422650" y="1390650"/>
          <p14:tracePt t="32016" x="3429000" y="1390650"/>
          <p14:tracePt t="32060" x="3435350" y="1390650"/>
          <p14:tracePt t="32357" x="3441700" y="1390650"/>
          <p14:tracePt t="32364" x="3448050" y="1390650"/>
          <p14:tracePt t="32380" x="3454400" y="1390650"/>
          <p14:tracePt t="32396" x="3467100" y="1384300"/>
          <p14:tracePt t="32412" x="3479800" y="1384300"/>
          <p14:tracePt t="32428" x="3498850" y="1377950"/>
          <p14:tracePt t="32445" x="3505200" y="1377950"/>
          <p14:tracePt t="32462" x="3517900" y="1377950"/>
          <p14:tracePt t="32478" x="3524250" y="1377950"/>
          <p14:tracePt t="32495" x="3536950" y="1377950"/>
          <p14:tracePt t="32512" x="3549650" y="1377950"/>
          <p14:tracePt t="32528" x="3562350" y="1377950"/>
          <p14:tracePt t="32545" x="3568700" y="1377950"/>
          <p14:tracePt t="32562" x="3581400" y="1377950"/>
          <p14:tracePt t="32578" x="3587750" y="1371600"/>
          <p14:tracePt t="32595" x="3613150" y="1371600"/>
          <p14:tracePt t="32612" x="3632200" y="1371600"/>
          <p14:tracePt t="32628" x="3663950" y="1365250"/>
          <p14:tracePt t="32645" x="3683000" y="1358900"/>
          <p14:tracePt t="32661" x="3708400" y="1346200"/>
          <p14:tracePt t="32678" x="3721100" y="1339850"/>
          <p14:tracePt t="32708" x="3727450" y="1339850"/>
          <p14:tracePt t="32716" x="3733800" y="1339850"/>
          <p14:tracePt t="32728" x="3733800" y="1333500"/>
          <p14:tracePt t="32745" x="3740150" y="1327150"/>
          <p14:tracePt t="32795" x="3740150" y="1320800"/>
          <p14:tracePt t="33312" x="3746500" y="1320800"/>
          <p14:tracePt t="33330" x="3752850" y="1320800"/>
          <p14:tracePt t="33343" x="3759200" y="1320800"/>
          <p14:tracePt t="33350" x="3765550" y="1320800"/>
          <p14:tracePt t="33367" x="3771900" y="1320800"/>
          <p14:tracePt t="33382" x="3778250" y="1320800"/>
          <p14:tracePt t="33415" x="3784600" y="1320800"/>
          <p14:tracePt t="33688" x="3778250" y="1320800"/>
          <p14:tracePt t="33696" x="3765550" y="1320800"/>
          <p14:tracePt t="33704" x="3752850" y="1320800"/>
          <p14:tracePt t="33712" x="3746500" y="1327150"/>
          <p14:tracePt t="33727" x="3721100" y="1339850"/>
          <p14:tracePt t="33744" x="3695700" y="1352550"/>
          <p14:tracePt t="33761" x="3676650" y="1358900"/>
          <p14:tracePt t="33777" x="3657600" y="1365250"/>
          <p14:tracePt t="33794" x="3644900" y="1377950"/>
          <p14:tracePt t="33811" x="3613150" y="1377950"/>
          <p14:tracePt t="33828" x="3587750" y="1397000"/>
          <p14:tracePt t="33844" x="3562350" y="1403350"/>
          <p14:tracePt t="33861" x="3536950" y="1403350"/>
          <p14:tracePt t="33877" x="3498850" y="1409700"/>
          <p14:tracePt t="33894" x="3467100" y="1409700"/>
          <p14:tracePt t="33910" x="3454400" y="1409700"/>
          <p14:tracePt t="33928" x="3448050" y="1409700"/>
          <p14:tracePt t="33944" x="3435350" y="1409700"/>
          <p14:tracePt t="33960" x="3429000" y="1409700"/>
          <p14:tracePt t="33978" x="3409950" y="1409700"/>
          <p14:tracePt t="33994" x="3390900" y="1409700"/>
          <p14:tracePt t="34010" x="3365500" y="1409700"/>
          <p14:tracePt t="34027" x="3340100" y="1409700"/>
          <p14:tracePt t="34043" x="3327400" y="1409700"/>
          <p14:tracePt t="34060" x="3314700" y="1409700"/>
          <p14:tracePt t="34078" x="3302000" y="1409700"/>
          <p14:tracePt t="34166" x="3295650" y="1409700"/>
          <p14:tracePt t="34180" x="3289300" y="1409700"/>
          <p14:tracePt t="34188" x="3282950" y="1409700"/>
          <p14:tracePt t="34205" x="3282950" y="1403350"/>
          <p14:tracePt t="34211" x="3276600" y="1403350"/>
          <p14:tracePt t="34226" x="3270250" y="1403350"/>
          <p14:tracePt t="34252" x="3263900" y="1403350"/>
          <p14:tracePt t="34266" x="3257550" y="1403350"/>
          <p14:tracePt t="34446" x="3257550" y="1397000"/>
          <p14:tracePt t="34486" x="3257550" y="1390650"/>
          <p14:tracePt t="34495" x="3257550" y="1384300"/>
          <p14:tracePt t="34514" x="3257550" y="1377950"/>
          <p14:tracePt t="34518" x="3257550" y="1371600"/>
          <p14:tracePt t="34529" x="3263900" y="1365250"/>
          <p14:tracePt t="34544" x="3263900" y="1358900"/>
          <p14:tracePt t="34560" x="3263900" y="1352550"/>
          <p14:tracePt t="34576" x="3263900" y="1339850"/>
          <p14:tracePt t="34593" x="3270250" y="1333500"/>
          <p14:tracePt t="34610" x="3270250" y="1320800"/>
          <p14:tracePt t="34626" x="3276600" y="1314450"/>
          <p14:tracePt t="34643" x="3276600" y="1301750"/>
          <p14:tracePt t="34660" x="3289300" y="1289050"/>
          <p14:tracePt t="34676" x="3295650" y="1282700"/>
          <p14:tracePt t="34693" x="3314700" y="1270000"/>
          <p14:tracePt t="34710" x="3321050" y="1263650"/>
          <p14:tracePt t="34726" x="3340100" y="1250950"/>
          <p14:tracePt t="34743" x="3371850" y="1238250"/>
          <p14:tracePt t="34760" x="3409950" y="1225550"/>
          <p14:tracePt t="34776" x="3441700" y="1219200"/>
          <p14:tracePt t="34793" x="3492500" y="1212850"/>
          <p14:tracePt t="34810" x="3524250" y="1212850"/>
          <p14:tracePt t="34826" x="3549650" y="1212850"/>
          <p14:tracePt t="34843" x="3562350" y="1212850"/>
          <p14:tracePt t="34860" x="3568700" y="1219200"/>
          <p14:tracePt t="34876" x="3575050" y="1231900"/>
          <p14:tracePt t="34893" x="3575050" y="1238250"/>
          <p14:tracePt t="34910" x="3575050" y="1257300"/>
          <p14:tracePt t="34926" x="3575050" y="1263650"/>
          <p14:tracePt t="34943" x="3575050" y="1276350"/>
          <p14:tracePt t="34959" x="3562350" y="1282700"/>
          <p14:tracePt t="34976" x="3549650" y="1295400"/>
          <p14:tracePt t="34993" x="3536950" y="1301750"/>
          <p14:tracePt t="35010" x="3517900" y="1314450"/>
          <p14:tracePt t="35026" x="3498850" y="1327150"/>
          <p14:tracePt t="35043" x="3492500" y="1333500"/>
          <p14:tracePt t="35059" x="3486150" y="1333500"/>
          <p14:tracePt t="35216" x="3492500" y="1333500"/>
          <p14:tracePt t="35222" x="3505200" y="1339850"/>
          <p14:tracePt t="35232" x="3524250" y="1346200"/>
          <p14:tracePt t="35242" x="3536950" y="1346200"/>
          <p14:tracePt t="35259" x="3562350" y="1352550"/>
          <p14:tracePt t="35276" x="3568700" y="1358900"/>
          <p14:tracePt t="35293" x="3581400" y="1358900"/>
          <p14:tracePt t="35640" x="3587750" y="1358900"/>
          <p14:tracePt t="35646" x="3594100" y="1352550"/>
          <p14:tracePt t="35660" x="3600450" y="1352550"/>
          <p14:tracePt t="35676" x="3606800" y="1346200"/>
          <p14:tracePt t="35692" x="3613150" y="1339850"/>
          <p14:tracePt t="36162" x="3619500" y="1339850"/>
          <p14:tracePt t="36173" x="3632200" y="1339850"/>
          <p14:tracePt t="36178" x="3651250" y="1339850"/>
          <p14:tracePt t="36192" x="3676650" y="1339850"/>
          <p14:tracePt t="36208" x="3727450" y="1352550"/>
          <p14:tracePt t="36225" x="3841750" y="1403350"/>
          <p14:tracePt t="36242" x="3949700" y="1454150"/>
          <p14:tracePt t="36258" x="4044950" y="1517650"/>
          <p14:tracePt t="36275" x="4159250" y="1600200"/>
          <p14:tracePt t="36292" x="4305300" y="1695450"/>
          <p14:tracePt t="36308" x="4464050" y="1797050"/>
          <p14:tracePt t="36325" x="4699000" y="1955800"/>
          <p14:tracePt t="36342" x="4819650" y="2057400"/>
          <p14:tracePt t="36358" x="4946650" y="2159000"/>
          <p14:tracePt t="36375" x="5029200" y="2247900"/>
          <p14:tracePt t="36392" x="5080000" y="2311400"/>
          <p14:tracePt t="36408" x="5099050" y="2362200"/>
          <p14:tracePt t="36425" x="5105400" y="2400300"/>
          <p14:tracePt t="36442" x="5105400" y="2425700"/>
          <p14:tracePt t="36458" x="5105400" y="2451100"/>
          <p14:tracePt t="36475" x="5105400" y="2482850"/>
          <p14:tracePt t="36492" x="5080000" y="2520950"/>
          <p14:tracePt t="36508" x="5060950" y="2552700"/>
          <p14:tracePt t="36525" x="5048250" y="2597150"/>
          <p14:tracePt t="36541" x="5041900" y="2635250"/>
          <p14:tracePt t="36558" x="5041900" y="2673350"/>
          <p14:tracePt t="36575" x="5041900" y="2705100"/>
          <p14:tracePt t="36592" x="5067300" y="2755900"/>
          <p14:tracePt t="36608" x="5080000" y="2781300"/>
          <p14:tracePt t="36625" x="5086350" y="2794000"/>
          <p14:tracePt t="36641" x="5092700" y="2806700"/>
          <p14:tracePt t="36658" x="5099050" y="2813050"/>
          <p14:tracePt t="36675" x="5105400" y="2819400"/>
          <p14:tracePt t="36691" x="5111750" y="2825750"/>
          <p14:tracePt t="36708" x="5118100" y="2838450"/>
          <p14:tracePt t="36725" x="5130800" y="2876550"/>
          <p14:tracePt t="36741" x="5156200" y="2921000"/>
          <p14:tracePt t="36758" x="5168900" y="2952750"/>
          <p14:tracePt t="36775" x="5181600" y="2984500"/>
          <p14:tracePt t="36791" x="5187950" y="3003550"/>
          <p14:tracePt t="36808" x="5194300" y="3016250"/>
          <p14:tracePt t="36906" x="5200650" y="3016250"/>
          <p14:tracePt t="36946" x="5219700" y="3003550"/>
          <p14:tracePt t="36954" x="5245100" y="2984500"/>
          <p14:tracePt t="36960" x="5283200" y="2965450"/>
          <p14:tracePt t="36974" x="5327650" y="2940050"/>
          <p14:tracePt t="36991" x="5461000" y="2844800"/>
          <p14:tracePt t="37008" x="5549900" y="2774950"/>
          <p14:tracePt t="37025" x="5657850" y="2692400"/>
          <p14:tracePt t="37042" x="5753100" y="2590800"/>
          <p14:tracePt t="37058" x="5822950" y="2514600"/>
          <p14:tracePt t="37074" x="5873750" y="2470150"/>
          <p14:tracePt t="37091" x="5899150" y="2438400"/>
          <p14:tracePt t="37108" x="5924550" y="2419350"/>
          <p14:tracePt t="37124" x="5930900" y="2406650"/>
          <p14:tracePt t="37141" x="5930900" y="2400300"/>
          <p14:tracePt t="37174" x="5937250" y="2400300"/>
          <p14:tracePt t="37191" x="5943600" y="2393950"/>
          <p14:tracePt t="37274" x="5943600" y="2400300"/>
          <p14:tracePt t="37282" x="5949950" y="2425700"/>
          <p14:tracePt t="37292" x="5949950" y="2451100"/>
          <p14:tracePt t="37307" x="5949950" y="2546350"/>
          <p14:tracePt t="37324" x="5930900" y="2673350"/>
          <p14:tracePt t="37341" x="5899150" y="2825750"/>
          <p14:tracePt t="37357" x="5880100" y="2978150"/>
          <p14:tracePt t="37374" x="5873750" y="3124200"/>
          <p14:tracePt t="37391" x="5861050" y="3251200"/>
          <p14:tracePt t="37408" x="5842000" y="3416300"/>
          <p14:tracePt t="37424" x="5822950" y="3524250"/>
          <p14:tracePt t="37441" x="5810250" y="3625850"/>
          <p14:tracePt t="37457" x="5810250" y="3702050"/>
          <p14:tracePt t="37474" x="5797550" y="3752850"/>
          <p14:tracePt t="37491" x="5791200" y="3778250"/>
          <p14:tracePt t="37508" x="5791200" y="3797300"/>
          <p14:tracePt t="37524" x="5791200" y="3803650"/>
          <p14:tracePt t="37713" x="5810250" y="3797300"/>
          <p14:tracePt t="37721" x="5829300" y="3797300"/>
          <p14:tracePt t="37728" x="5854700" y="3797300"/>
          <p14:tracePt t="37740" x="5873750" y="3797300"/>
          <p14:tracePt t="37757" x="5937250" y="3810000"/>
          <p14:tracePt t="37774" x="5994400" y="3822700"/>
          <p14:tracePt t="37790" x="6064250" y="3835400"/>
          <p14:tracePt t="37807" x="6127750" y="3848100"/>
          <p14:tracePt t="37823" x="6153150" y="3848100"/>
          <p14:tracePt t="37840" x="6159500" y="3848100"/>
          <p14:tracePt t="37940" x="6165850" y="3848100"/>
          <p14:tracePt t="37956" x="6172200" y="3848100"/>
          <p14:tracePt t="37978" x="6178550" y="3841750"/>
          <p14:tracePt t="37986" x="6184900" y="3835400"/>
          <p14:tracePt t="38004" x="6184900" y="3829050"/>
          <p14:tracePt t="38014" x="6191250" y="3816350"/>
          <p14:tracePt t="38023" x="6197600" y="3797300"/>
          <p14:tracePt t="38040" x="6242050" y="3714750"/>
          <p14:tracePt t="38057" x="6292850" y="3600450"/>
          <p14:tracePt t="38073" x="6381750" y="3409950"/>
          <p14:tracePt t="38090" x="6438900" y="3276600"/>
          <p14:tracePt t="38107" x="6496050" y="3162300"/>
          <p14:tracePt t="38123" x="6546850" y="3079750"/>
          <p14:tracePt t="38140" x="6578600" y="3016250"/>
          <p14:tracePt t="38157" x="6591300" y="2978150"/>
          <p14:tracePt t="38174" x="6604000" y="2946400"/>
          <p14:tracePt t="38254" x="6604000" y="2940050"/>
          <p14:tracePt t="38260" x="6610350" y="2940050"/>
          <p14:tracePt t="38273" x="6616700" y="2933700"/>
          <p14:tracePt t="38290" x="6623050" y="2927350"/>
          <p14:tracePt t="38307" x="6648450" y="2908300"/>
          <p14:tracePt t="38323" x="6705600" y="2844800"/>
          <p14:tracePt t="38340" x="6762750" y="2781300"/>
          <p14:tracePt t="38357" x="6826250" y="2686050"/>
          <p14:tracePt t="38373" x="6864350" y="2590800"/>
          <p14:tracePt t="38390" x="6908800" y="2508250"/>
          <p14:tracePt t="38406" x="6940550" y="2444750"/>
          <p14:tracePt t="38423" x="6953250" y="2400300"/>
          <p14:tracePt t="38440" x="6959600" y="2374900"/>
          <p14:tracePt t="38544" x="6959600" y="2393950"/>
          <p14:tracePt t="38550" x="6959600" y="2400300"/>
          <p14:tracePt t="38559" x="6959600" y="2425700"/>
          <p14:tracePt t="38574" x="6953250" y="2470150"/>
          <p14:tracePt t="38590" x="6934200" y="2540000"/>
          <p14:tracePt t="38606" x="6927850" y="2622550"/>
          <p14:tracePt t="38623" x="6915150" y="2755900"/>
          <p14:tracePt t="38639" x="6896100" y="2895600"/>
          <p14:tracePt t="38656" x="6870700" y="3048000"/>
          <p14:tracePt t="38672" x="6845300" y="3194050"/>
          <p14:tracePt t="38689" x="6838950" y="3333750"/>
          <p14:tracePt t="38706" x="6845300" y="3517900"/>
          <p14:tracePt t="38722" x="6864350" y="3606800"/>
          <p14:tracePt t="38739" x="6889750" y="3676650"/>
          <p14:tracePt t="38756" x="6902450" y="3721100"/>
          <p14:tracePt t="38772" x="6902450" y="3746500"/>
          <p14:tracePt t="38789" x="6908800" y="3765550"/>
          <p14:tracePt t="38806" x="6908800" y="3771900"/>
          <p14:tracePt t="38822" x="6908800" y="3778250"/>
          <p14:tracePt t="39017" x="6927850" y="3778250"/>
          <p14:tracePt t="39022" x="6991350" y="3778250"/>
          <p14:tracePt t="39039" x="7150100" y="3778250"/>
          <p14:tracePt t="39056" x="7334250" y="3790950"/>
          <p14:tracePt t="39072" x="7499350" y="3803650"/>
          <p14:tracePt t="39090" x="7632700" y="3822700"/>
          <p14:tracePt t="39106" x="7651750" y="3822700"/>
          <p14:tracePt t="39233" x="7651750" y="3810000"/>
          <p14:tracePt t="39240" x="7651750" y="3784600"/>
          <p14:tracePt t="39248" x="7651750" y="3752850"/>
          <p14:tracePt t="39257" x="7651750" y="3708400"/>
          <p14:tracePt t="39272" x="7651750" y="3594100"/>
          <p14:tracePt t="39289" x="7651750" y="3467100"/>
          <p14:tracePt t="39305" x="7651750" y="3359150"/>
          <p14:tracePt t="39322" x="7639050" y="3289300"/>
          <p14:tracePt t="39339" x="7626350" y="3244850"/>
          <p14:tracePt t="39356" x="7581900" y="3225800"/>
          <p14:tracePt t="39372" x="7499350" y="3206750"/>
          <p14:tracePt t="39389" x="7315200" y="3200400"/>
          <p14:tracePt t="39406" x="6877050" y="3149600"/>
          <p14:tracePt t="39422" x="6229350" y="3035300"/>
          <p14:tracePt t="39439" x="5378450" y="2863850"/>
          <p14:tracePt t="39456" x="4489450" y="2673350"/>
          <p14:tracePt t="39473" x="3759200" y="2489200"/>
          <p14:tracePt t="39490" x="3003550" y="2178050"/>
          <p14:tracePt t="39506" x="2730500" y="2012950"/>
          <p14:tracePt t="39522" x="2533650" y="1860550"/>
          <p14:tracePt t="39539" x="2406650" y="1746250"/>
          <p14:tracePt t="39555" x="2273300" y="1644650"/>
          <p14:tracePt t="39572" x="2152650" y="1549400"/>
          <p14:tracePt t="39589" x="2057400" y="1479550"/>
          <p14:tracePt t="39605" x="2000250" y="1409700"/>
          <p14:tracePt t="39622" x="1930400" y="1346200"/>
          <p14:tracePt t="39639" x="1879600" y="1270000"/>
          <p14:tracePt t="39655" x="1866900" y="1238250"/>
          <p14:tracePt t="39672" x="1854200" y="1206500"/>
          <p14:tracePt t="39689" x="1847850" y="1193800"/>
          <p14:tracePt t="39705" x="1847850" y="1187450"/>
          <p14:tracePt t="39722" x="1847850" y="1174750"/>
          <p14:tracePt t="39739" x="1854200" y="1168400"/>
          <p14:tracePt t="39756" x="1866900" y="1168400"/>
          <p14:tracePt t="39772" x="1892300" y="1168400"/>
          <p14:tracePt t="39789" x="1911350" y="1168400"/>
          <p14:tracePt t="39805" x="2032000" y="1187450"/>
          <p14:tracePt t="39822" x="2184400" y="1212850"/>
          <p14:tracePt t="39839" x="2387600" y="1231900"/>
          <p14:tracePt t="39855" x="2590800" y="1263650"/>
          <p14:tracePt t="39872" x="2787650" y="1295400"/>
          <p14:tracePt t="39889" x="2940050" y="1308100"/>
          <p14:tracePt t="39905" x="3105150" y="1333500"/>
          <p14:tracePt t="39922" x="3143250" y="1339850"/>
          <p14:tracePt t="39939" x="3168650" y="1339850"/>
          <p14:tracePt t="39955" x="3175000" y="1339850"/>
          <p14:tracePt t="39972" x="3181350" y="1339850"/>
          <p14:tracePt t="39988" x="3187700" y="1339850"/>
          <p14:tracePt t="40175" x="3194050" y="1339850"/>
          <p14:tracePt t="40180" x="3219450" y="1346200"/>
          <p14:tracePt t="40189" x="3238500" y="1352550"/>
          <p14:tracePt t="40205" x="3314700" y="1365250"/>
          <p14:tracePt t="40222" x="3378200" y="1377950"/>
          <p14:tracePt t="40238" x="3460750" y="1384300"/>
          <p14:tracePt t="40255" x="3505200" y="1390650"/>
          <p14:tracePt t="40272" x="3530600" y="1397000"/>
          <p14:tracePt t="40288" x="3549650" y="1397000"/>
          <p14:tracePt t="40484" x="3562350" y="1397000"/>
          <p14:tracePt t="40494" x="3568700" y="1403350"/>
          <p14:tracePt t="40504" x="3575050" y="1403350"/>
          <p14:tracePt t="40521" x="3594100" y="1403350"/>
          <p14:tracePt t="40538" x="3625850" y="1409700"/>
          <p14:tracePt t="40555" x="3644900" y="1409700"/>
          <p14:tracePt t="40571" x="3676650" y="1409700"/>
          <p14:tracePt t="40588" x="3683000" y="1409700"/>
          <p14:tracePt t="40605" x="3689350" y="1409700"/>
          <p14:tracePt t="40621" x="3695700" y="1409700"/>
          <p14:tracePt t="40696" x="3702050" y="1409700"/>
          <p14:tracePt t="40706" x="3708400" y="1409700"/>
          <p14:tracePt t="40721" x="3714750" y="1403350"/>
          <p14:tracePt t="40728" x="3721100" y="1403350"/>
          <p14:tracePt t="40738" x="3727450" y="1403350"/>
          <p14:tracePt t="40754" x="3733800" y="1390650"/>
          <p14:tracePt t="40771" x="3740150" y="1384300"/>
          <p14:tracePt t="40788" x="3752850" y="1384300"/>
          <p14:tracePt t="40804" x="3759200" y="1371600"/>
          <p14:tracePt t="40822" x="3778250" y="1365250"/>
          <p14:tracePt t="40838" x="3790950" y="1358900"/>
          <p14:tracePt t="40854" x="3803650" y="1352550"/>
          <p14:tracePt t="40871" x="3810000" y="1352550"/>
          <p14:tracePt t="40888" x="3822700" y="1346200"/>
          <p14:tracePt t="40904" x="3829050" y="1333500"/>
          <p14:tracePt t="40921" x="3841750" y="1333500"/>
          <p14:tracePt t="40938" x="3854450" y="1320800"/>
          <p14:tracePt t="40954" x="3867150" y="1320800"/>
          <p14:tracePt t="40971" x="3879850" y="1320800"/>
          <p14:tracePt t="40988" x="3892550" y="1320800"/>
          <p14:tracePt t="41005" x="3905250" y="1314450"/>
          <p14:tracePt t="41021" x="3937000" y="1314450"/>
          <p14:tracePt t="41038" x="3968750" y="1308100"/>
          <p14:tracePt t="41054" x="4019550" y="1308100"/>
          <p14:tracePt t="41071" x="4064000" y="1308100"/>
          <p14:tracePt t="41087" x="4197350" y="1308100"/>
          <p14:tracePt t="41104" x="4318000" y="1327150"/>
          <p14:tracePt t="41121" x="4445000" y="1339850"/>
          <p14:tracePt t="41138" x="4572000" y="1358900"/>
          <p14:tracePt t="41154" x="4692650" y="1384300"/>
          <p14:tracePt t="41171" x="4826000" y="1397000"/>
          <p14:tracePt t="41176" x="4902200" y="1416050"/>
          <p14:tracePt t="41187" x="4978400" y="1428750"/>
          <p14:tracePt t="41204" x="5130800" y="1466850"/>
          <p14:tracePt t="41221" x="5365750" y="1504950"/>
          <p14:tracePt t="41237" x="5505450" y="1543050"/>
          <p14:tracePt t="41254" x="5613400" y="1555750"/>
          <p14:tracePt t="41271" x="5695950" y="1568450"/>
          <p14:tracePt t="41287" x="5746750" y="1574800"/>
          <p14:tracePt t="41304" x="5778500" y="1574800"/>
          <p14:tracePt t="41321" x="5810250" y="1574800"/>
          <p14:tracePt t="41338" x="5842000" y="1574800"/>
          <p14:tracePt t="41354" x="5854700" y="1574800"/>
          <p14:tracePt t="41676" x="5880100" y="1593850"/>
          <p14:tracePt t="41684" x="5924550" y="1606550"/>
          <p14:tracePt t="41690" x="5988050" y="1619250"/>
          <p14:tracePt t="41704" x="6108700" y="1619250"/>
          <p14:tracePt t="41720" x="6464300" y="1625600"/>
          <p14:tracePt t="41738" x="6813550" y="1638300"/>
          <p14:tracePt t="41754" x="6864350" y="1619250"/>
          <p14:tracePt t="41770" x="6915150" y="1606550"/>
          <p14:tracePt t="41788" x="6946900" y="1593850"/>
          <p14:tracePt t="41803" x="6972300" y="1581150"/>
          <p14:tracePt t="41820" x="6978650" y="1574800"/>
          <p14:tracePt t="41837" x="7010400" y="1562100"/>
          <p14:tracePt t="41853" x="7048500" y="1555750"/>
          <p14:tracePt t="41870" x="7099300" y="1549400"/>
          <p14:tracePt t="41887" x="7143750" y="1549400"/>
          <p14:tracePt t="41903" x="7188200" y="1549400"/>
          <p14:tracePt t="41920" x="7219950" y="1549400"/>
          <p14:tracePt t="41937" x="7239000" y="1549400"/>
          <p14:tracePt t="41953" x="7251700" y="1549400"/>
          <p14:tracePt t="42066" x="7251700" y="1543050"/>
          <p14:tracePt t="42082" x="7258050" y="1536700"/>
          <p14:tracePt t="42295" x="7270750" y="1536700"/>
          <p14:tracePt t="42302" x="7277100" y="1530350"/>
          <p14:tracePt t="42310" x="7283450" y="1524000"/>
          <p14:tracePt t="42320" x="7302500" y="1517650"/>
          <p14:tracePt t="42336" x="7308850" y="1517650"/>
          <p14:tracePt t="42353" x="7321550" y="1511300"/>
          <p14:tracePt t="42370" x="7334250" y="1504950"/>
          <p14:tracePt t="42386" x="7346950" y="1498600"/>
          <p14:tracePt t="42404" x="7378700" y="1492250"/>
          <p14:tracePt t="42420" x="7391400" y="1485900"/>
          <p14:tracePt t="42436" x="7410450" y="1479550"/>
          <p14:tracePt t="42453" x="7435850" y="1473200"/>
          <p14:tracePt t="42470" x="7442200" y="1466850"/>
          <p14:tracePt t="42486" x="7454900" y="1454150"/>
          <p14:tracePt t="42503" x="7473950" y="1447800"/>
          <p14:tracePt t="42520" x="7480300" y="1441450"/>
          <p14:tracePt t="42553" x="7480300" y="1435100"/>
          <p14:tracePt t="42570" x="7493000" y="1435100"/>
          <p14:tracePt t="42586" x="7499350" y="1435100"/>
          <p14:tracePt t="42603" x="7505700" y="1435100"/>
          <p14:tracePt t="42620" x="7518400" y="1435100"/>
          <p14:tracePt t="42636" x="7524750" y="1435100"/>
          <p14:tracePt t="42653" x="7537450" y="1435100"/>
          <p14:tracePt t="42670" x="7543800" y="1428750"/>
          <p14:tracePt t="42686" x="7550150" y="1428750"/>
          <p14:tracePt t="42781" x="7550150" y="1422400"/>
          <p14:tracePt t="42961" x="7550150" y="1416050"/>
          <p14:tracePt t="43220" x="7550150" y="1409700"/>
          <p14:tracePt t="44434" x="7543800" y="1403350"/>
          <p14:tracePt t="44441" x="7518400" y="1390650"/>
          <p14:tracePt t="44451" x="7480300" y="1377950"/>
          <p14:tracePt t="44468" x="7372350" y="1339850"/>
          <p14:tracePt t="44485" x="7226300" y="1301750"/>
          <p14:tracePt t="44501" x="6972300" y="1244600"/>
          <p14:tracePt t="44518" x="6788150" y="1206500"/>
          <p14:tracePt t="44535" x="6584950" y="1155700"/>
          <p14:tracePt t="44551" x="6350000" y="1130300"/>
          <p14:tracePt t="44568" x="6089650" y="1098550"/>
          <p14:tracePt t="44584" x="5753100" y="1079500"/>
          <p14:tracePt t="44601" x="5441950" y="1060450"/>
          <p14:tracePt t="44618" x="5124450" y="1035050"/>
          <p14:tracePt t="44634" x="4806950" y="1016000"/>
          <p14:tracePt t="44651" x="4438650" y="977900"/>
          <p14:tracePt t="44668" x="4235450" y="958850"/>
          <p14:tracePt t="44684" x="4089400" y="946150"/>
          <p14:tracePt t="44701" x="3937000" y="939800"/>
          <p14:tracePt t="44718" x="3822700" y="939800"/>
          <p14:tracePt t="44734" x="3721100" y="939800"/>
          <p14:tracePt t="44751" x="3663950" y="933450"/>
          <p14:tracePt t="44768" x="3606800" y="933450"/>
          <p14:tracePt t="44784" x="3568700" y="933450"/>
          <p14:tracePt t="44801" x="3524250" y="933450"/>
          <p14:tracePt t="44818" x="3473450" y="933450"/>
          <p14:tracePt t="44834" x="3416300" y="939800"/>
          <p14:tracePt t="44851" x="3365500" y="946150"/>
          <p14:tracePt t="44868" x="3321050" y="958850"/>
          <p14:tracePt t="44884" x="3270250" y="971550"/>
          <p14:tracePt t="44901" x="3232150" y="984250"/>
          <p14:tracePt t="44918" x="3187700" y="1003300"/>
          <p14:tracePt t="44935" x="3168650" y="1016000"/>
          <p14:tracePt t="44951" x="3143250" y="1035050"/>
          <p14:tracePt t="44967" x="3130550" y="1054100"/>
          <p14:tracePt t="44984" x="3105150" y="1073150"/>
          <p14:tracePt t="45001" x="3079750" y="1098550"/>
          <p14:tracePt t="45017" x="3054350" y="1117600"/>
          <p14:tracePt t="45034" x="3041650" y="1136650"/>
          <p14:tracePt t="45051" x="3035300" y="1143000"/>
          <p14:tracePt t="45067" x="3028950" y="1149350"/>
          <p14:tracePt t="45106" x="3028950" y="1155700"/>
          <p14:tracePt t="45137" x="3028950" y="1162050"/>
          <p14:tracePt t="45192" x="3035300" y="1162050"/>
          <p14:tracePt t="45203" x="3041650" y="1162050"/>
          <p14:tracePt t="45208" x="3041650" y="1168400"/>
          <p14:tracePt t="45223" x="3048000" y="1168400"/>
          <p14:tracePt t="45234" x="3054350" y="1168400"/>
          <p14:tracePt t="45250" x="3060700" y="1168400"/>
          <p14:tracePt t="45267" x="3073400" y="1168400"/>
          <p14:tracePt t="45284" x="3086100" y="1174750"/>
          <p14:tracePt t="45300" x="3092450" y="1181100"/>
          <p14:tracePt t="45317" x="3111500" y="1181100"/>
          <p14:tracePt t="45351" x="3124200" y="1187450"/>
          <p14:tracePt t="45367" x="3130550" y="1193800"/>
          <p14:tracePt t="45384" x="3143250" y="1200150"/>
          <p14:tracePt t="45401" x="3149600" y="1200150"/>
          <p14:tracePt t="45417" x="3162300" y="1212850"/>
          <p14:tracePt t="45435" x="3168650" y="1212850"/>
          <p14:tracePt t="45578" x="3175000" y="1212850"/>
          <p14:tracePt t="45662" x="3181350" y="1212850"/>
          <p14:tracePt t="45670" x="3194050" y="1219200"/>
          <p14:tracePt t="45684" x="3232150" y="1238250"/>
          <p14:tracePt t="45700" x="3257550" y="1257300"/>
          <p14:tracePt t="45717" x="3295650" y="1282700"/>
          <p14:tracePt t="45733" x="3346450" y="1314450"/>
          <p14:tracePt t="45750" x="3390900" y="1339850"/>
          <p14:tracePt t="45767" x="3429000" y="1352550"/>
          <p14:tracePt t="45783" x="3448050" y="1365250"/>
          <p14:tracePt t="45800" x="3460750" y="1371600"/>
          <p14:tracePt t="45833" x="3467100" y="1371600"/>
          <p14:tracePt t="45851" x="3473450" y="1371600"/>
          <p14:tracePt t="45872" x="3479800" y="1371600"/>
          <p14:tracePt t="45896" x="3486150" y="1371600"/>
          <p14:tracePt t="45904" x="3492500" y="1371600"/>
          <p14:tracePt t="45920" x="3505200" y="1371600"/>
          <p14:tracePt t="45933" x="3524250" y="1371600"/>
          <p14:tracePt t="45950" x="3549650" y="1371600"/>
          <p14:tracePt t="45967" x="3587750" y="1371600"/>
          <p14:tracePt t="45983" x="3619500" y="1371600"/>
          <p14:tracePt t="46000" x="3670300" y="1365250"/>
          <p14:tracePt t="46017" x="3714750" y="1365250"/>
          <p14:tracePt t="46033" x="3771900" y="1365250"/>
          <p14:tracePt t="46050" x="3841750" y="1371600"/>
          <p14:tracePt t="46066" x="3905250" y="1377950"/>
          <p14:tracePt t="46083" x="3994150" y="1390650"/>
          <p14:tracePt t="46100" x="4032250" y="1397000"/>
          <p14:tracePt t="46116" x="4064000" y="1397000"/>
          <p14:tracePt t="46133" x="4102100" y="1403350"/>
          <p14:tracePt t="46149" x="4133850" y="1409700"/>
          <p14:tracePt t="46166" x="4152900" y="1416050"/>
          <p14:tracePt t="46183" x="4171950" y="1416050"/>
          <p14:tracePt t="46187" x="4178300" y="1416050"/>
          <p14:tracePt t="46200" x="4191000" y="1422400"/>
          <p14:tracePt t="46216" x="4197350" y="1428750"/>
          <p14:tracePt t="46234" x="4222750" y="1435100"/>
          <p14:tracePt t="46250" x="4241800" y="1435100"/>
          <p14:tracePt t="46266" x="4248150" y="1435100"/>
          <p14:tracePt t="46283" x="4254500" y="1435100"/>
          <p14:tracePt t="46300" x="4260850" y="1435100"/>
          <p14:tracePt t="46390" x="4279900" y="1441450"/>
          <p14:tracePt t="46398" x="4286250" y="1441450"/>
          <p14:tracePt t="46406" x="4305300" y="1441450"/>
          <p14:tracePt t="46418" x="4318000" y="1441450"/>
          <p14:tracePt t="46433" x="4356100" y="1447800"/>
          <p14:tracePt t="46450" x="4387850" y="1454150"/>
          <p14:tracePt t="46466" x="4425950" y="1466850"/>
          <p14:tracePt t="46483" x="4445000" y="1466850"/>
          <p14:tracePt t="46500" x="4476750" y="1466850"/>
          <p14:tracePt t="46516" x="4495800" y="1466850"/>
          <p14:tracePt t="46533" x="4521200" y="1466850"/>
          <p14:tracePt t="46549" x="4546600" y="1466850"/>
          <p14:tracePt t="46566" x="4559300" y="1466850"/>
          <p14:tracePt t="46583" x="4572000" y="1466850"/>
          <p14:tracePt t="46600" x="4591050" y="1466850"/>
          <p14:tracePt t="46616" x="4603750" y="1466850"/>
          <p14:tracePt t="46633" x="4616450" y="1466850"/>
          <p14:tracePt t="46649" x="4622800" y="1466850"/>
          <p14:tracePt t="46666" x="4629150" y="1466850"/>
          <p14:tracePt t="46877" x="4635500" y="1460500"/>
          <p14:tracePt t="46883" x="4648200" y="1460500"/>
          <p14:tracePt t="46890" x="4660900" y="1460500"/>
          <p14:tracePt t="46899" x="4673600" y="1460500"/>
          <p14:tracePt t="46916" x="4705350" y="1460500"/>
          <p14:tracePt t="46934" x="4724400" y="1460500"/>
          <p14:tracePt t="46949" x="4730750" y="1460500"/>
          <p14:tracePt t="46982" x="4737100" y="1460500"/>
          <p14:tracePt t="47164" x="4737100" y="1454150"/>
          <p14:tracePt t="47172" x="4737100" y="1435100"/>
          <p14:tracePt t="47183" x="4743450" y="1416050"/>
          <p14:tracePt t="47199" x="4749800" y="1384300"/>
          <p14:tracePt t="47216" x="4762500" y="1346200"/>
          <p14:tracePt t="47232" x="4762500" y="1314450"/>
          <p14:tracePt t="47249" x="4768850" y="1289050"/>
          <p14:tracePt t="47266" x="4768850" y="1270000"/>
          <p14:tracePt t="47282" x="4768850" y="1250950"/>
          <p14:tracePt t="47299" x="4768850" y="1244600"/>
          <p14:tracePt t="47315" x="4768850" y="1238250"/>
          <p14:tracePt t="47332" x="4768850" y="1231900"/>
          <p14:tracePt t="47349" x="4768850" y="1219200"/>
          <p14:tracePt t="47382" x="4768850" y="1212850"/>
          <p14:tracePt t="47417" x="4768850" y="1206500"/>
          <p14:tracePt t="47463" x="4768850" y="1200150"/>
          <p14:tracePt t="47597" x="4768850" y="1193800"/>
          <p14:tracePt t="47605" x="4768850" y="1187450"/>
          <p14:tracePt t="47615" x="4730750" y="1168400"/>
          <p14:tracePt t="47632" x="4565650" y="1117600"/>
          <p14:tracePt t="47648" x="4381500" y="1060450"/>
          <p14:tracePt t="47666" x="3987800" y="939800"/>
          <p14:tracePt t="47682" x="3702050" y="850900"/>
          <p14:tracePt t="47698" x="3448050" y="781050"/>
          <p14:tracePt t="47715" x="3263900" y="723900"/>
          <p14:tracePt t="47732" x="3130550" y="692150"/>
          <p14:tracePt t="47748" x="3048000" y="673100"/>
          <p14:tracePt t="47766" x="3003550" y="666750"/>
          <p14:tracePt t="47782" x="2971800" y="666750"/>
          <p14:tracePt t="47798" x="2933700" y="666750"/>
          <p14:tracePt t="47815" x="2908300" y="666750"/>
          <p14:tracePt t="47832" x="2901950" y="666750"/>
          <p14:tracePt t="47848" x="2889250" y="666750"/>
          <p14:tracePt t="47865" x="2882900" y="666750"/>
          <p14:tracePt t="47903" x="2876550" y="673100"/>
          <p14:tracePt t="47916" x="2876550" y="679450"/>
          <p14:tracePt t="47932" x="2876550" y="692150"/>
          <p14:tracePt t="47949" x="2876550" y="698500"/>
          <p14:tracePt t="47965" x="2876550" y="711200"/>
          <p14:tracePt t="47982" x="2876550" y="736600"/>
          <p14:tracePt t="47998" x="2895600" y="768350"/>
          <p14:tracePt t="48015" x="2921000" y="806450"/>
          <p14:tracePt t="48031" x="2946400" y="857250"/>
          <p14:tracePt t="48048" x="2984500" y="908050"/>
          <p14:tracePt t="48065" x="3009900" y="952500"/>
          <p14:tracePt t="48082" x="3035300" y="1016000"/>
          <p14:tracePt t="48098" x="3054350" y="1047750"/>
          <p14:tracePt t="48115" x="3067050" y="1073150"/>
          <p14:tracePt t="48131" x="3073400" y="1085850"/>
          <p14:tracePt t="48148" x="3079750" y="1104900"/>
          <p14:tracePt t="48165" x="3086100" y="1117600"/>
          <p14:tracePt t="48182" x="3086100" y="1136650"/>
          <p14:tracePt t="48198" x="3092450" y="1149350"/>
          <p14:tracePt t="48215" x="3098800" y="1155700"/>
          <p14:tracePt t="48231" x="3105150" y="1174750"/>
          <p14:tracePt t="48248" x="3105150" y="1193800"/>
          <p14:tracePt t="48265" x="3105150" y="1212850"/>
          <p14:tracePt t="48281" x="3105150" y="1244600"/>
          <p14:tracePt t="48298" x="3092450" y="1270000"/>
          <p14:tracePt t="48314" x="3086100" y="1301750"/>
          <p14:tracePt t="48332" x="3086100" y="1333500"/>
          <p14:tracePt t="48348" x="3086100" y="1352550"/>
          <p14:tracePt t="48381" x="3086100" y="1358900"/>
          <p14:tracePt t="48398" x="3086100" y="1365250"/>
          <p14:tracePt t="48489" x="3092450" y="1365250"/>
          <p14:tracePt t="48498" x="3111500" y="1365250"/>
          <p14:tracePt t="48504" x="3124200" y="1365250"/>
          <p14:tracePt t="48514" x="3143250" y="1365250"/>
          <p14:tracePt t="48531" x="3200400" y="1365250"/>
          <p14:tracePt t="48548" x="3295650" y="1371600"/>
          <p14:tracePt t="48564" x="3416300" y="1390650"/>
          <p14:tracePt t="48581" x="3594100" y="1409700"/>
          <p14:tracePt t="48598" x="3708400" y="1428750"/>
          <p14:tracePt t="48614" x="3829050" y="1441450"/>
          <p14:tracePt t="48631" x="3937000" y="1454150"/>
          <p14:tracePt t="48648" x="4025900" y="1454150"/>
          <p14:tracePt t="48664" x="4102100" y="1460500"/>
          <p14:tracePt t="48681" x="4146550" y="1460500"/>
          <p14:tracePt t="48685" x="4171950" y="1460500"/>
          <p14:tracePt t="48698" x="4197350" y="1460500"/>
          <p14:tracePt t="48714" x="4241800" y="1460500"/>
          <p14:tracePt t="48732" x="4311650" y="1454150"/>
          <p14:tracePt t="48748" x="4343400" y="1447800"/>
          <p14:tracePt t="48764" x="4375150" y="1441450"/>
          <p14:tracePt t="48781" x="4419600" y="1435100"/>
          <p14:tracePt t="48797" x="4451350" y="1422400"/>
          <p14:tracePt t="48814" x="4489450" y="1416050"/>
          <p14:tracePt t="48831" x="4540250" y="1403350"/>
          <p14:tracePt t="48848" x="4565650" y="1397000"/>
          <p14:tracePt t="48864" x="4578350" y="1390650"/>
          <p14:tracePt t="48881" x="4584700" y="1390650"/>
          <p14:tracePt t="48991" x="4591050" y="1390650"/>
          <p14:tracePt t="49265" x="4584700" y="1390650"/>
          <p14:tracePt t="49283" x="4584700" y="1397000"/>
          <p14:tracePt t="49318" x="4584700" y="1409700"/>
          <p14:tracePt t="49334" x="4584700" y="1416050"/>
          <p14:tracePt t="49360" x="4584700" y="1422400"/>
          <p14:tracePt t="49461" x="4584700" y="1409700"/>
          <p14:tracePt t="49466" x="4578350" y="1409700"/>
          <p14:tracePt t="51159" x="4572000" y="1403350"/>
          <p14:tracePt t="51176" x="4572000" y="1397000"/>
          <p14:tracePt t="51191" x="4565650" y="1397000"/>
          <p14:tracePt t="51232" x="4559300" y="1397000"/>
          <p14:tracePt t="51236" x="4540250" y="1390650"/>
          <p14:tracePt t="51245" x="4508500" y="1384300"/>
          <p14:tracePt t="51262" x="4394200" y="1371600"/>
          <p14:tracePt t="51279" x="4311650" y="1384300"/>
          <p14:tracePt t="51295" x="4305300" y="1416050"/>
          <p14:tracePt t="51312" x="4305300" y="1441450"/>
          <p14:tracePt t="51328" x="4298950" y="1466850"/>
          <p14:tracePt t="51345" x="4273550" y="1581150"/>
          <p14:tracePt t="51362" x="4267200" y="1695450"/>
          <p14:tracePt t="51378" x="4260850" y="1816100"/>
          <p14:tracePt t="51395" x="4216400" y="1949450"/>
          <p14:tracePt t="51412" x="4191000" y="2089150"/>
          <p14:tracePt t="51428" x="4171950" y="2197100"/>
          <p14:tracePt t="51445" x="4159250" y="2247900"/>
          <p14:tracePt t="51462" x="4146550" y="2286000"/>
          <p14:tracePt t="51478" x="4127500" y="2317750"/>
          <p14:tracePt t="51497" x="4089400" y="2374900"/>
          <p14:tracePt t="51512" x="4057650" y="2393950"/>
          <p14:tracePt t="51528" x="4025900" y="2413000"/>
          <p14:tracePt t="51545" x="3994150" y="2419350"/>
          <p14:tracePt t="51562" x="3975100" y="2425700"/>
          <p14:tracePt t="51578" x="3943350" y="2425700"/>
          <p14:tracePt t="51595" x="3879850" y="2413000"/>
          <p14:tracePt t="51612" x="3803650" y="2400300"/>
          <p14:tracePt t="51628" x="3695700" y="2393950"/>
          <p14:tracePt t="51645" x="3575050" y="2374900"/>
          <p14:tracePt t="51662" x="3448050" y="2362200"/>
          <p14:tracePt t="51678" x="3346450" y="2336800"/>
          <p14:tracePt t="51695" x="3270250" y="2324100"/>
          <p14:tracePt t="51712" x="3219450" y="2311400"/>
          <p14:tracePt t="51728" x="3181350" y="2298700"/>
          <p14:tracePt t="51747" x="3155950" y="2286000"/>
          <p14:tracePt t="51778" x="3143250" y="2279650"/>
          <p14:tracePt t="53329" x="3136900" y="2279650"/>
          <p14:tracePt t="53345" x="3117850" y="2286000"/>
          <p14:tracePt t="53352" x="3098800" y="2292350"/>
          <p14:tracePt t="53360" x="3079750" y="2305050"/>
          <p14:tracePt t="53377" x="3048000" y="2330450"/>
          <p14:tracePt t="53393" x="2997200" y="2355850"/>
          <p14:tracePt t="53410" x="2908300" y="2400300"/>
          <p14:tracePt t="53427" x="2787650" y="2451100"/>
          <p14:tracePt t="53443" x="2552700" y="2552700"/>
          <p14:tracePt t="53460" x="2368550" y="2622550"/>
          <p14:tracePt t="53477" x="2178050" y="2705100"/>
          <p14:tracePt t="53493" x="2012950" y="2774950"/>
          <p14:tracePt t="53510" x="1873250" y="2832100"/>
          <p14:tracePt t="53527" x="1765300" y="2882900"/>
          <p14:tracePt t="53544" x="1682750" y="2901950"/>
          <p14:tracePt t="53560" x="1612900" y="2927350"/>
          <p14:tracePt t="53577" x="1562100" y="2933700"/>
          <p14:tracePt t="53593" x="1447800" y="2959100"/>
          <p14:tracePt t="53610" x="1358900" y="2978150"/>
          <p14:tracePt t="53626" x="1270000" y="3003550"/>
          <p14:tracePt t="53643" x="1174750" y="3041650"/>
          <p14:tracePt t="53660" x="1073150" y="3086100"/>
          <p14:tracePt t="53677" x="990600" y="3124200"/>
          <p14:tracePt t="53693" x="939800" y="3155950"/>
          <p14:tracePt t="53710" x="914400" y="3162300"/>
          <p14:tracePt t="53760" x="908050" y="3162300"/>
          <p14:tracePt t="53767" x="895350" y="3162300"/>
          <p14:tracePt t="53776" x="889000" y="3162300"/>
          <p14:tracePt t="53793" x="869950" y="3149600"/>
          <p14:tracePt t="53810" x="850900" y="3143250"/>
          <p14:tracePt t="53826" x="838200" y="3136900"/>
          <p14:tracePt t="53843" x="831850" y="3130550"/>
          <p14:tracePt t="53860" x="831850" y="3124200"/>
          <p14:tracePt t="53893" x="838200" y="3124200"/>
          <p14:tracePt t="54026" x="825500" y="3124200"/>
          <p14:tracePt t="54032" x="806450" y="3124200"/>
          <p14:tracePt t="54043" x="793750" y="3136900"/>
          <p14:tracePt t="54059" x="762000" y="3155950"/>
          <p14:tracePt t="54076" x="730250" y="3175000"/>
          <p14:tracePt t="54093" x="698500" y="3187700"/>
          <p14:tracePt t="54110" x="660400" y="3206750"/>
          <p14:tracePt t="54126" x="654050" y="3225800"/>
          <p14:tracePt t="54143" x="641350" y="3257550"/>
          <p14:tracePt t="54159" x="628650" y="3282950"/>
          <p14:tracePt t="54176" x="615950" y="3321050"/>
          <p14:tracePt t="54193" x="609600" y="3352800"/>
          <p14:tracePt t="54209" x="609600" y="3384550"/>
          <p14:tracePt t="54226" x="609600" y="3409950"/>
          <p14:tracePt t="54243" x="609600" y="3441700"/>
          <p14:tracePt t="54260" x="596900" y="3492500"/>
          <p14:tracePt t="54276" x="590550" y="3530600"/>
          <p14:tracePt t="54293" x="590550" y="3562350"/>
          <p14:tracePt t="54310" x="584200" y="3575050"/>
          <p14:tracePt t="54326" x="584200" y="3587750"/>
          <p14:tracePt t="54343" x="584200" y="3594100"/>
          <p14:tracePt t="54424" x="584200" y="3600450"/>
          <p14:tracePt t="54432" x="584200" y="3606800"/>
          <p14:tracePt t="54442" x="590550" y="3606800"/>
          <p14:tracePt t="54459" x="596900" y="3613150"/>
          <p14:tracePt t="54476" x="603250" y="3625850"/>
          <p14:tracePt t="54492" x="615950" y="3625850"/>
          <p14:tracePt t="54510" x="628650" y="3632200"/>
          <p14:tracePt t="54526" x="635000" y="3632200"/>
          <p14:tracePt t="54542" x="647700" y="3632200"/>
          <p14:tracePt t="54558" x="654050" y="3632200"/>
          <p14:tracePt t="54575" x="666750" y="3632200"/>
          <p14:tracePt t="54609" x="679450" y="3625850"/>
          <p14:tracePt t="54626" x="685800" y="3625850"/>
          <p14:tracePt t="54642" x="698500" y="3625850"/>
          <p14:tracePt t="54659" x="711200" y="3619500"/>
          <p14:tracePt t="54676" x="717550" y="3613150"/>
          <p14:tracePt t="54692" x="730250" y="3613150"/>
          <p14:tracePt t="54726" x="736600" y="3613150"/>
          <p14:tracePt t="54742" x="742950" y="3606800"/>
          <p14:tracePt t="54778" x="742950" y="3600450"/>
          <p14:tracePt t="54784" x="749300" y="3600450"/>
          <p14:tracePt t="54800" x="755650" y="3600450"/>
          <p14:tracePt t="54846" x="762000" y="3594100"/>
          <p14:tracePt t="54927" x="762000" y="3587750"/>
          <p14:tracePt t="54965" x="768350" y="3587750"/>
          <p14:tracePt t="55015" x="768350" y="3581400"/>
          <p14:tracePt t="55090" x="774700" y="3581400"/>
          <p14:tracePt t="55108" x="774700" y="3575050"/>
          <p14:tracePt t="55185" x="774700" y="3568700"/>
          <p14:tracePt t="55207" x="781050" y="3568700"/>
          <p14:tracePt t="55222" x="781050" y="3562350"/>
          <p14:tracePt t="55342" x="781050" y="3556000"/>
          <p14:tracePt t="55381" x="787400" y="3556000"/>
          <p14:tracePt t="55420" x="787400" y="3549650"/>
          <p14:tracePt t="55928" x="793750" y="3543300"/>
          <p14:tracePt t="55936" x="793750" y="3536950"/>
          <p14:tracePt t="55944" x="800100" y="3536950"/>
          <p14:tracePt t="55958" x="806450" y="3524250"/>
          <p14:tracePt t="55974" x="819150" y="3524250"/>
          <p14:tracePt t="55991" x="825500" y="3524250"/>
          <p14:tracePt t="56632" x="825500" y="3517900"/>
          <p14:tracePt t="56641" x="831850" y="3511550"/>
          <p14:tracePt t="56649" x="850900" y="3505200"/>
          <p14:tracePt t="56657" x="863600" y="3498850"/>
          <p14:tracePt t="56674" x="901700" y="3473450"/>
          <p14:tracePt t="56690" x="946150" y="3454400"/>
          <p14:tracePt t="56707" x="996950" y="3422650"/>
          <p14:tracePt t="56724" x="1035050" y="3416300"/>
          <p14:tracePt t="56740" x="1066800" y="3403600"/>
          <p14:tracePt t="56757" x="1117600" y="3378200"/>
          <p14:tracePt t="56774" x="1136650" y="3365500"/>
          <p14:tracePt t="56790" x="1155700" y="3359150"/>
          <p14:tracePt t="56807" x="1193800" y="3333750"/>
          <p14:tracePt t="56824" x="1250950" y="3289300"/>
          <p14:tracePt t="56840" x="1301750" y="3251200"/>
          <p14:tracePt t="56857" x="1339850" y="3225800"/>
          <p14:tracePt t="56874" x="1358900" y="3213100"/>
          <p14:tracePt t="56890" x="1384300" y="3206750"/>
          <p14:tracePt t="56907" x="1422400" y="3187700"/>
          <p14:tracePt t="56924" x="1447800" y="3175000"/>
          <p14:tracePt t="56940" x="1485900" y="3168650"/>
          <p14:tracePt t="56957" x="1511300" y="3155950"/>
          <p14:tracePt t="56974" x="1543050" y="3143250"/>
          <p14:tracePt t="56990" x="1555750" y="3136900"/>
          <p14:tracePt t="57008" x="1574800" y="3130550"/>
          <p14:tracePt t="57026" x="1593850" y="3124200"/>
          <p14:tracePt t="57040" x="1619250" y="3111500"/>
          <p14:tracePt t="57059" x="1644650" y="3098800"/>
          <p14:tracePt t="57074" x="1670050" y="3092450"/>
          <p14:tracePt t="57090" x="1682750" y="3079750"/>
          <p14:tracePt t="57107" x="1695450" y="3073400"/>
          <p14:tracePt t="57124" x="1708150" y="3067050"/>
          <p14:tracePt t="57140" x="1714500" y="3060700"/>
          <p14:tracePt t="57157" x="1720850" y="3060700"/>
          <p14:tracePt t="57248" x="1727200" y="3060700"/>
          <p14:tracePt t="57393" x="1727200" y="3054350"/>
          <p14:tracePt t="57401" x="1727200" y="3048000"/>
          <p14:tracePt t="57408" x="1714500" y="3041650"/>
          <p14:tracePt t="57424" x="1682750" y="3009900"/>
          <p14:tracePt t="57440" x="1644650" y="2978150"/>
          <p14:tracePt t="57457" x="1638300" y="2971800"/>
          <p14:tracePt t="57581" x="1638300" y="2965450"/>
          <p14:tracePt t="57588" x="1651000" y="2959100"/>
          <p14:tracePt t="57596" x="1657350" y="2952750"/>
          <p14:tracePt t="57606" x="1663700" y="2946400"/>
          <p14:tracePt t="57623" x="1682750" y="2940050"/>
          <p14:tracePt t="57640" x="1714500" y="2933700"/>
          <p14:tracePt t="57656" x="1752600" y="2933700"/>
          <p14:tracePt t="57674" x="1835150" y="2933700"/>
          <p14:tracePt t="57690" x="1911350" y="2933700"/>
          <p14:tracePt t="57706" x="2000250" y="2946400"/>
          <p14:tracePt t="57723" x="2057400" y="2959100"/>
          <p14:tracePt t="57740" x="2108200" y="2971800"/>
          <p14:tracePt t="57756" x="2133600" y="2984500"/>
          <p14:tracePt t="57773" x="2152650" y="2990850"/>
          <p14:tracePt t="57790" x="2159000" y="3003550"/>
          <p14:tracePt t="57806" x="2171700" y="3009900"/>
          <p14:tracePt t="57822" x="2178050" y="3022600"/>
          <p14:tracePt t="57839" x="2178050" y="3041650"/>
          <p14:tracePt t="57856" x="2171700" y="3079750"/>
          <p14:tracePt t="57872" x="2152650" y="3130550"/>
          <p14:tracePt t="57889" x="2127250" y="3194050"/>
          <p14:tracePt t="57906" x="2101850" y="3244850"/>
          <p14:tracePt t="57922" x="2070100" y="3282950"/>
          <p14:tracePt t="57939" x="2019300" y="3308350"/>
          <p14:tracePt t="57956" x="1974850" y="3314700"/>
          <p14:tracePt t="57973" x="1930400" y="3314700"/>
          <p14:tracePt t="57989" x="1879600" y="3314700"/>
          <p14:tracePt t="58006" x="1828800" y="3302000"/>
          <p14:tracePt t="58023" x="1790700" y="3289300"/>
          <p14:tracePt t="58039" x="1746250" y="3276600"/>
          <p14:tracePt t="58056" x="1733550" y="3270250"/>
          <p14:tracePt t="58073" x="1720850" y="3270250"/>
          <p14:tracePt t="58443" x="1752600" y="3270250"/>
          <p14:tracePt t="58452" x="1790700" y="3270250"/>
          <p14:tracePt t="58458" x="1847850" y="3270250"/>
          <p14:tracePt t="58472" x="1917700" y="3270250"/>
          <p14:tracePt t="58489" x="2152650" y="3251200"/>
          <p14:tracePt t="58506" x="2438400" y="3200400"/>
          <p14:tracePt t="58522" x="2870200" y="3149600"/>
          <p14:tracePt t="58539" x="3314700" y="3124200"/>
          <p14:tracePt t="58556" x="3708400" y="3105150"/>
          <p14:tracePt t="58572" x="4089400" y="3079750"/>
          <p14:tracePt t="58590" x="4629150" y="3048000"/>
          <p14:tracePt t="58606" x="4870450" y="3035300"/>
          <p14:tracePt t="58622" x="5016500" y="3022600"/>
          <p14:tracePt t="58639" x="5118100" y="3003550"/>
          <p14:tracePt t="58655" x="5207000" y="2990850"/>
          <p14:tracePt t="58672" x="5264150" y="2978150"/>
          <p14:tracePt t="58676" x="5283200" y="2978150"/>
          <p14:tracePt t="58689" x="5302250" y="2971800"/>
          <p14:tracePt t="58705" x="5308600" y="2971800"/>
          <p14:tracePt t="58722" x="5314950" y="2971800"/>
          <p14:tracePt t="58755" x="5334000" y="2971800"/>
          <p14:tracePt t="58772" x="5378450" y="2984500"/>
          <p14:tracePt t="58789" x="5480050" y="3003550"/>
          <p14:tracePt t="58805" x="5588000" y="3016250"/>
          <p14:tracePt t="58822" x="5664200" y="3028950"/>
          <p14:tracePt t="58839" x="5715000" y="3035300"/>
          <p14:tracePt t="58855" x="5727700" y="3035300"/>
          <p14:tracePt t="58958" x="5721350" y="3035300"/>
          <p14:tracePt t="58974" x="5715000" y="3035300"/>
          <p14:tracePt t="58984" x="5708650" y="3035300"/>
          <p14:tracePt t="58991" x="5702300" y="3035300"/>
          <p14:tracePt t="59005" x="5683250" y="3035300"/>
          <p14:tracePt t="59022" x="5664200" y="3041650"/>
          <p14:tracePt t="59038" x="5645150" y="3048000"/>
          <p14:tracePt t="59055" x="5632450" y="3054350"/>
          <p14:tracePt t="59072" x="5619750" y="3054350"/>
          <p14:tracePt t="59105" x="5613400" y="3054350"/>
          <p14:tracePt t="59122" x="5600700" y="3054350"/>
          <p14:tracePt t="59139" x="5594350" y="3054350"/>
          <p14:tracePt t="59155" x="5588000" y="3054350"/>
          <p14:tracePt t="59172" x="5575300" y="3054350"/>
          <p14:tracePt t="59188" x="5562600" y="3054350"/>
          <p14:tracePt t="59205" x="5543550" y="3054350"/>
          <p14:tracePt t="59222" x="5524500" y="3060700"/>
          <p14:tracePt t="59238" x="5511800" y="3060700"/>
          <p14:tracePt t="59255" x="5480050" y="3060700"/>
          <p14:tracePt t="59272" x="5467350" y="3060700"/>
          <p14:tracePt t="59288" x="5461000" y="3060700"/>
          <p14:tracePt t="59305" x="5448300" y="3060700"/>
          <p14:tracePt t="59322" x="5441950" y="3060700"/>
          <p14:tracePt t="59338" x="5435600" y="3054350"/>
          <p14:tracePt t="59355" x="5422900" y="3054350"/>
          <p14:tracePt t="59372" x="5403850" y="3048000"/>
          <p14:tracePt t="59388" x="5372100" y="3048000"/>
          <p14:tracePt t="59405" x="5334000" y="3048000"/>
          <p14:tracePt t="59422" x="5308600" y="3048000"/>
          <p14:tracePt t="59438" x="5302250" y="3048000"/>
          <p14:tracePt t="59455" x="5295900" y="3048000"/>
          <p14:tracePt t="59649" x="5308600" y="3041650"/>
          <p14:tracePt t="59656" x="5314950" y="3035300"/>
          <p14:tracePt t="59664" x="5334000" y="3028950"/>
          <p14:tracePt t="59675" x="5353050" y="3028950"/>
          <p14:tracePt t="59688" x="5410200" y="3016250"/>
          <p14:tracePt t="59705" x="5454650" y="3016250"/>
          <p14:tracePt t="59721" x="5524500" y="3016250"/>
          <p14:tracePt t="59738" x="5594350" y="3016250"/>
          <p14:tracePt t="59755" x="5683250" y="3016250"/>
          <p14:tracePt t="59772" x="5803900" y="3016250"/>
          <p14:tracePt t="59788" x="5899150" y="3009900"/>
          <p14:tracePt t="59805" x="6000750" y="3003550"/>
          <p14:tracePt t="59821" x="6083300" y="2997200"/>
          <p14:tracePt t="59838" x="6159500" y="2997200"/>
          <p14:tracePt t="59854" x="6216650" y="2997200"/>
          <p14:tracePt t="59871" x="6267450" y="2997200"/>
          <p14:tracePt t="59888" x="6305550" y="2990850"/>
          <p14:tracePt t="59906" x="6356350" y="2990850"/>
          <p14:tracePt t="59921" x="6381750" y="2990850"/>
          <p14:tracePt t="59938" x="6388100" y="2990850"/>
          <p14:tracePt t="59954" x="6394450" y="2990850"/>
          <p14:tracePt t="59971" x="6407150" y="2990850"/>
          <p14:tracePt t="59988" x="6432550" y="2997200"/>
          <p14:tracePt t="60004" x="6445250" y="2997200"/>
          <p14:tracePt t="60021" x="6451600" y="2997200"/>
          <p14:tracePt t="60086" x="6445250" y="2997200"/>
          <p14:tracePt t="60102" x="6432550" y="2997200"/>
          <p14:tracePt t="60110" x="6426200" y="2997200"/>
          <p14:tracePt t="60121" x="6413500" y="3003550"/>
          <p14:tracePt t="60138" x="6375400" y="3003550"/>
          <p14:tracePt t="60154" x="6305550" y="3009900"/>
          <p14:tracePt t="60171" x="6203950" y="3009900"/>
          <p14:tracePt t="60176" x="6127750" y="3009900"/>
          <p14:tracePt t="60188" x="5949950" y="3009900"/>
          <p14:tracePt t="60204" x="5759450" y="3009900"/>
          <p14:tracePt t="60221" x="5581650" y="3003550"/>
          <p14:tracePt t="60237" x="5448300" y="2990850"/>
          <p14:tracePt t="60254" x="5359400" y="2978150"/>
          <p14:tracePt t="60271" x="5283200" y="2965450"/>
          <p14:tracePt t="60288" x="5232400" y="2959100"/>
          <p14:tracePt t="60304" x="5194300" y="2952750"/>
          <p14:tracePt t="60321" x="5149850" y="2952750"/>
          <p14:tracePt t="60337" x="5124450" y="2946400"/>
          <p14:tracePt t="60354" x="5105400" y="2946400"/>
          <p14:tracePt t="60371" x="5092700" y="2940050"/>
          <p14:tracePt t="60387" x="5086350" y="2940050"/>
          <p14:tracePt t="60404" x="5080000" y="2940050"/>
          <p14:tracePt t="60503" x="5099050" y="2940050"/>
          <p14:tracePt t="60508" x="5130800" y="2940050"/>
          <p14:tracePt t="60521" x="5168900" y="2940050"/>
          <p14:tracePt t="60537" x="5302250" y="2940050"/>
          <p14:tracePt t="60554" x="5461000" y="2946400"/>
          <p14:tracePt t="60571" x="5594350" y="2946400"/>
          <p14:tracePt t="60587" x="5734050" y="2946400"/>
          <p14:tracePt t="60604" x="5784850" y="2946400"/>
          <p14:tracePt t="60621" x="5835650" y="2940050"/>
          <p14:tracePt t="60637" x="5880100" y="2933700"/>
          <p14:tracePt t="60654" x="5930900" y="2933700"/>
          <p14:tracePt t="60670" x="5975350" y="2933700"/>
          <p14:tracePt t="60675" x="6000750" y="2933700"/>
          <p14:tracePt t="60688" x="6038850" y="2933700"/>
          <p14:tracePt t="60704" x="6070600" y="2933700"/>
          <p14:tracePt t="60720" x="6083300" y="2940050"/>
          <p14:tracePt t="60737" x="6096000" y="2946400"/>
          <p14:tracePt t="60754" x="6108700" y="2952750"/>
          <p14:tracePt t="60770" x="6140450" y="2959100"/>
          <p14:tracePt t="60787" x="6172200" y="2971800"/>
          <p14:tracePt t="60804" x="6210300" y="2978150"/>
          <p14:tracePt t="60820" x="6223000" y="2978150"/>
          <p14:tracePt t="60837" x="6229350" y="2984500"/>
          <p14:tracePt t="60854" x="6242050" y="2984500"/>
          <p14:tracePt t="60870" x="6242050" y="2990850"/>
          <p14:tracePt t="60887" x="6254750" y="2990850"/>
          <p14:tracePt t="60904" x="6286500" y="2997200"/>
          <p14:tracePt t="60920" x="6337300" y="3009900"/>
          <p14:tracePt t="60937" x="6369050" y="3022600"/>
          <p14:tracePt t="60953" x="6381750" y="3028950"/>
          <p14:tracePt t="60970" x="6394450" y="3028950"/>
          <p14:tracePt t="61096" x="6388100" y="3028950"/>
          <p14:tracePt t="61105" x="6381750" y="3028950"/>
          <p14:tracePt t="61112" x="6356350" y="3035300"/>
          <p14:tracePt t="61123" x="6330950" y="3035300"/>
          <p14:tracePt t="61137" x="6280150" y="3035300"/>
          <p14:tracePt t="61153" x="6191250" y="3035300"/>
          <p14:tracePt t="61170" x="6076950" y="3035300"/>
          <p14:tracePt t="61175" x="6007100" y="3028950"/>
          <p14:tracePt t="61187" x="5943600" y="3022600"/>
          <p14:tracePt t="61203" x="5829300" y="3016250"/>
          <p14:tracePt t="61220" x="5721350" y="3016250"/>
          <p14:tracePt t="61236" x="5645150" y="3009900"/>
          <p14:tracePt t="61253" x="5562600" y="3009900"/>
          <p14:tracePt t="61270" x="5505450" y="3009900"/>
          <p14:tracePt t="61287" x="5461000" y="3003550"/>
          <p14:tracePt t="61303" x="5422900" y="2997200"/>
          <p14:tracePt t="61320" x="5384800" y="2997200"/>
          <p14:tracePt t="61336" x="5353050" y="2990850"/>
          <p14:tracePt t="61353" x="5302250" y="2984500"/>
          <p14:tracePt t="61370" x="5289550" y="2984500"/>
          <p14:tracePt t="61386" x="5283200" y="2984500"/>
          <p14:tracePt t="61403" x="5270500" y="2984500"/>
          <p14:tracePt t="61436" x="5264150" y="2978150"/>
          <p14:tracePt t="61453" x="5251450" y="2978150"/>
          <p14:tracePt t="61486" x="5238750" y="2978150"/>
          <p14:tracePt t="61504" x="5232400" y="2978150"/>
          <p14:tracePt t="61536" x="5226050" y="2978150"/>
          <p14:tracePt t="61553" x="5219700" y="2978150"/>
          <p14:tracePt t="61570" x="5213350" y="2978150"/>
          <p14:tracePt t="61586" x="5207000" y="2978150"/>
          <p14:tracePt t="61603" x="5207000" y="2984500"/>
          <p14:tracePt t="62131" x="5213350" y="2984500"/>
          <p14:tracePt t="62364" x="5213350" y="2990850"/>
          <p14:tracePt t="62390" x="5219700" y="2997200"/>
          <p14:tracePt t="62406" x="5219700" y="3003550"/>
          <p14:tracePt t="62422" x="5219700" y="3009900"/>
          <p14:tracePt t="62428" x="5219700" y="3016250"/>
          <p14:tracePt t="62632" x="5213350" y="3016250"/>
          <p14:tracePt t="62641" x="5207000" y="3022600"/>
          <p14:tracePt t="62652" x="5200650" y="3028950"/>
          <p14:tracePt t="62669" x="5168900" y="3041650"/>
          <p14:tracePt t="62672" x="5156200" y="3048000"/>
          <p14:tracePt t="62686" x="5118100" y="3054350"/>
          <p14:tracePt t="62702" x="5080000" y="3067050"/>
          <p14:tracePt t="62719" x="5041900" y="3079750"/>
          <p14:tracePt t="62735" x="5010150" y="3086100"/>
          <p14:tracePt t="62752" x="4991100" y="3086100"/>
          <p14:tracePt t="62769" x="4984750" y="3086100"/>
          <p14:tracePt t="62785" x="4972050" y="3086100"/>
          <p14:tracePt t="62802" x="4959350" y="3086100"/>
          <p14:tracePt t="62819" x="4946650" y="3086100"/>
          <p14:tracePt t="62835" x="4933950" y="3086100"/>
          <p14:tracePt t="62852" x="4921250" y="3086100"/>
          <p14:tracePt t="62885" x="4914900" y="3086100"/>
          <p14:tracePt t="63038" x="4914900" y="3079750"/>
          <p14:tracePt t="63046" x="4921250" y="3079750"/>
          <p14:tracePt t="63054" x="4927600" y="3073400"/>
          <p14:tracePt t="63068" x="4933950" y="3067050"/>
          <p14:tracePt t="63086" x="4959350" y="3028950"/>
          <p14:tracePt t="63102" x="4984750" y="2990850"/>
          <p14:tracePt t="63118" x="4991100" y="2978150"/>
          <p14:tracePt t="63135" x="5003800" y="2965450"/>
          <p14:tracePt t="63151" x="5010150" y="2959100"/>
          <p14:tracePt t="63168" x="5016500" y="2952750"/>
          <p14:tracePt t="63172" x="5022850" y="2952750"/>
          <p14:tracePt t="63188" x="5029200" y="2952750"/>
          <p14:tracePt t="63211" x="5035550" y="2952750"/>
          <p14:tracePt t="63251" x="5041900" y="2952750"/>
          <p14:tracePt t="63267" x="5048250" y="2952750"/>
          <p14:tracePt t="63282" x="5048250" y="2959100"/>
          <p14:tracePt t="63290" x="5054600" y="2965450"/>
          <p14:tracePt t="63304" x="5054600" y="2971800"/>
          <p14:tracePt t="63320" x="5054600" y="2978150"/>
          <p14:tracePt t="63336" x="5054600" y="2984500"/>
          <p14:tracePt t="63414" x="5060950" y="2990850"/>
          <p14:tracePt t="63422" x="5067300" y="2997200"/>
          <p14:tracePt t="63435" x="5086350" y="3009900"/>
          <p14:tracePt t="63451" x="5181600" y="3041650"/>
          <p14:tracePt t="63468" x="5289550" y="3086100"/>
          <p14:tracePt t="63485" x="5492750" y="3162300"/>
          <p14:tracePt t="63501" x="5581650" y="3194050"/>
          <p14:tracePt t="63518" x="5645150" y="3213100"/>
          <p14:tracePt t="63535" x="5670550" y="3219450"/>
          <p14:tracePt t="63551" x="5683250" y="3225800"/>
          <p14:tracePt t="63704" x="5689600" y="3225800"/>
          <p14:tracePt t="63782" x="5702300" y="3219450"/>
          <p14:tracePt t="63790" x="5708650" y="3213100"/>
          <p14:tracePt t="63801" x="5721350" y="3206750"/>
          <p14:tracePt t="63818" x="5746750" y="3194050"/>
          <p14:tracePt t="63834" x="5778500" y="3181350"/>
          <p14:tracePt t="63851" x="5797550" y="3175000"/>
          <p14:tracePt t="63868" x="5829300" y="3175000"/>
          <p14:tracePt t="63884" x="5835650" y="3175000"/>
          <p14:tracePt t="63901" x="5842000" y="3181350"/>
          <p14:tracePt t="63918" x="5854700" y="3200400"/>
          <p14:tracePt t="63934" x="5861050" y="3219450"/>
          <p14:tracePt t="63951" x="5873750" y="3232150"/>
          <p14:tracePt t="63968" x="5873750" y="3251200"/>
          <p14:tracePt t="63985" x="5873750" y="3282950"/>
          <p14:tracePt t="64001" x="5873750" y="3314700"/>
          <p14:tracePt t="64019" x="5861050" y="3340100"/>
          <p14:tracePt t="64034" x="5848350" y="3352800"/>
          <p14:tracePt t="64051" x="5835650" y="3352800"/>
          <p14:tracePt t="64122" x="5835650" y="3359150"/>
          <p14:tracePt t="64158" x="5848350" y="3365500"/>
          <p14:tracePt t="64166" x="5873750" y="3371850"/>
          <p14:tracePt t="64174" x="5905500" y="3378200"/>
          <p14:tracePt t="64184" x="5930900" y="3384550"/>
          <p14:tracePt t="64201" x="5962650" y="3390900"/>
          <p14:tracePt t="64217" x="5975350" y="3390900"/>
          <p14:tracePt t="64260" x="5975350" y="3384550"/>
          <p14:tracePt t="64269" x="5969000" y="3384550"/>
          <p14:tracePt t="64284" x="5930900" y="3359150"/>
          <p14:tracePt t="64301" x="5848350" y="3314700"/>
          <p14:tracePt t="64317" x="5715000" y="3251200"/>
          <p14:tracePt t="64334" x="5568950" y="3194050"/>
          <p14:tracePt t="64351" x="5435600" y="3136900"/>
          <p14:tracePt t="64367" x="5353050" y="3092450"/>
          <p14:tracePt t="64384" x="5308600" y="3054350"/>
          <p14:tracePt t="64401" x="5283200" y="3035300"/>
          <p14:tracePt t="64417" x="5264150" y="3028950"/>
          <p14:tracePt t="64435" x="5226050" y="3009900"/>
          <p14:tracePt t="64450" x="5187950" y="2997200"/>
          <p14:tracePt t="64467" x="5162550" y="2984500"/>
          <p14:tracePt t="64484" x="5156200" y="2978150"/>
          <p14:tracePt t="64535" x="5149850" y="2978150"/>
          <p14:tracePt t="64849" x="5149850" y="2997200"/>
          <p14:tracePt t="64858" x="5156200" y="3003550"/>
          <p14:tracePt t="64867" x="5156200" y="3009900"/>
          <p14:tracePt t="64883" x="5162550" y="3016250"/>
          <p14:tracePt t="64899" x="5168900" y="3035300"/>
          <p14:tracePt t="64916" x="5175250" y="3041650"/>
          <p14:tracePt t="65880" x="5181600" y="3041650"/>
          <p14:tracePt t="65889" x="5187950" y="3041650"/>
          <p14:tracePt t="65905" x="5194300" y="3035300"/>
          <p14:tracePt t="65916" x="5200650" y="3028950"/>
          <p14:tracePt t="65933" x="5207000" y="3022600"/>
          <p14:tracePt t="65949" x="5226050" y="3003550"/>
          <p14:tracePt t="65966" x="5245100" y="2971800"/>
          <p14:tracePt t="65982" x="5276850" y="2927350"/>
          <p14:tracePt t="65999" x="5295900" y="2895600"/>
          <p14:tracePt t="66016" x="5308600" y="2870200"/>
          <p14:tracePt t="66032" x="5321300" y="2832100"/>
          <p14:tracePt t="66049" x="5340350" y="2806700"/>
          <p14:tracePt t="66066" x="5365750" y="2768600"/>
          <p14:tracePt t="66082" x="5384800" y="2730500"/>
          <p14:tracePt t="66100" x="5422900" y="2686050"/>
          <p14:tracePt t="66116" x="5454650" y="2654300"/>
          <p14:tracePt t="66132" x="5473700" y="2622550"/>
          <p14:tracePt t="66149" x="5505450" y="2584450"/>
          <p14:tracePt t="66166" x="5530850" y="2546350"/>
          <p14:tracePt t="66182" x="5549900" y="2514600"/>
          <p14:tracePt t="66187" x="5556250" y="2495550"/>
          <p14:tracePt t="66199" x="5556250" y="2476500"/>
          <p14:tracePt t="66215" x="5568950" y="2444750"/>
          <p14:tracePt t="66232" x="5588000" y="2413000"/>
          <p14:tracePt t="66249" x="5607050" y="2393950"/>
          <p14:tracePt t="66265" x="5619750" y="2368550"/>
          <p14:tracePt t="66282" x="5632450" y="2343150"/>
          <p14:tracePt t="66299" x="5638800" y="2330450"/>
          <p14:tracePt t="66315" x="5651500" y="2317750"/>
          <p14:tracePt t="66332" x="5657850" y="2298700"/>
          <p14:tracePt t="66349" x="5670550" y="2292350"/>
          <p14:tracePt t="66366" x="5676900" y="2279650"/>
          <p14:tracePt t="66382" x="5683250" y="2266950"/>
          <p14:tracePt t="66399" x="5689600" y="2266950"/>
          <p14:tracePt t="66416" x="5695950" y="2266950"/>
          <p14:tracePt t="66432" x="5702300" y="2266950"/>
          <p14:tracePt t="66449" x="5708650" y="2260600"/>
          <p14:tracePt t="66465" x="5715000" y="2254250"/>
          <p14:tracePt t="66482" x="5721350" y="2254250"/>
          <p14:tracePt t="66499" x="5734050" y="2254250"/>
          <p14:tracePt t="66515" x="5740400" y="2254250"/>
          <p14:tracePt t="66532" x="5746750" y="2254250"/>
          <p14:tracePt t="66565" x="5753100" y="2254250"/>
          <p14:tracePt t="66582" x="5765800" y="2254250"/>
          <p14:tracePt t="66821" x="5765800" y="2260600"/>
          <p14:tracePt t="66836" x="5765800" y="2266950"/>
          <p14:tracePt t="66845" x="5765800" y="2273300"/>
          <p14:tracePt t="66852" x="5765800" y="2279650"/>
          <p14:tracePt t="66865" x="5765800" y="2286000"/>
          <p14:tracePt t="66882" x="5765800" y="2298700"/>
          <p14:tracePt t="66898" x="5765800" y="2317750"/>
          <p14:tracePt t="66915" x="5772150" y="2330450"/>
          <p14:tracePt t="66932" x="5772150" y="2336800"/>
          <p14:tracePt t="66950" x="5772150" y="2349500"/>
          <p14:tracePt t="66982" x="5772150" y="2362200"/>
          <p14:tracePt t="66998" x="5772150" y="2368550"/>
          <p14:tracePt t="67015" x="5772150" y="2381250"/>
          <p14:tracePt t="67048" x="5772150" y="2387600"/>
          <p14:tracePt t="67065" x="5772150" y="2393950"/>
          <p14:tracePt t="67081" x="5772150" y="2400300"/>
          <p14:tracePt t="67098" x="5778500" y="2413000"/>
          <p14:tracePt t="67115" x="5778500" y="2419350"/>
          <p14:tracePt t="67131" x="5784850" y="2432050"/>
          <p14:tracePt t="67148" x="5791200" y="2451100"/>
          <p14:tracePt t="67165" x="5797550" y="2463800"/>
          <p14:tracePt t="67181" x="5803900" y="2495550"/>
          <p14:tracePt t="67198" x="5810250" y="2527300"/>
          <p14:tracePt t="67215" x="5810250" y="2559050"/>
          <p14:tracePt t="67231" x="5822950" y="2597150"/>
          <p14:tracePt t="67248" x="5829300" y="2628900"/>
          <p14:tracePt t="67265" x="5835650" y="2667000"/>
          <p14:tracePt t="67282" x="5842000" y="2705100"/>
          <p14:tracePt t="67298" x="5848350" y="2730500"/>
          <p14:tracePt t="67315" x="5854700" y="2749550"/>
          <p14:tracePt t="67331" x="5854700" y="2787650"/>
          <p14:tracePt t="67348" x="5854700" y="2813050"/>
          <p14:tracePt t="67364" x="5854700" y="2844800"/>
          <p14:tracePt t="67381" x="5854700" y="2882900"/>
          <p14:tracePt t="67398" x="5854700" y="2914650"/>
          <p14:tracePt t="67415" x="5854700" y="2946400"/>
          <p14:tracePt t="67432" x="5854700" y="2990850"/>
          <p14:tracePt t="67448" x="5854700" y="3009900"/>
          <p14:tracePt t="67464" x="5848350" y="3028950"/>
          <p14:tracePt t="67481" x="5848350" y="3041650"/>
          <p14:tracePt t="67498" x="5848350" y="3054350"/>
          <p14:tracePt t="67514" x="5848350" y="3067050"/>
          <p14:tracePt t="67531" x="5842000" y="3073400"/>
          <p14:tracePt t="67548" x="5842000" y="3086100"/>
          <p14:tracePt t="67564" x="5842000" y="3092450"/>
          <p14:tracePt t="67643" x="5835650" y="3092450"/>
          <p14:tracePt t="68179" x="5835650" y="3086100"/>
          <p14:tracePt t="68192" x="5835650" y="3079750"/>
          <p14:tracePt t="68200" x="5835650" y="3073400"/>
          <p14:tracePt t="68223" x="5829300" y="3073400"/>
          <p14:tracePt t="68233" x="5829300" y="3067050"/>
          <p14:tracePt t="68264" x="5829300" y="3060700"/>
          <p14:tracePt t="68300" x="5822950" y="3060700"/>
          <p14:tracePt t="68316" x="5822950" y="3054350"/>
          <p14:tracePt t="68348" x="5816600" y="3054350"/>
          <p14:tracePt t="68358" x="5816600" y="3048000"/>
          <p14:tracePt t="68379" x="5816600" y="3041650"/>
          <p14:tracePt t="68387" x="5810250" y="3041650"/>
          <p14:tracePt t="68990" x="5816600" y="3048000"/>
          <p14:tracePt t="68998" x="5822950" y="3054350"/>
          <p14:tracePt t="69006" x="5829300" y="3054350"/>
          <p14:tracePt t="69017" x="5835650" y="3060700"/>
          <p14:tracePt t="69030" x="5842000" y="3060700"/>
          <p14:tracePt t="69046" x="5861050" y="3073400"/>
          <p14:tracePt t="69063" x="5867400" y="3079750"/>
          <p14:tracePt t="69080" x="5880100" y="3086100"/>
          <p14:tracePt t="69096" x="5886450" y="3086100"/>
          <p14:tracePt t="69113" x="5892800" y="3092450"/>
          <p14:tracePt t="69130" x="5899150" y="3092450"/>
          <p14:tracePt t="69382" x="5899150" y="3098800"/>
          <p14:tracePt t="69390" x="5892800" y="3111500"/>
          <p14:tracePt t="69399" x="5886450" y="3117850"/>
          <p14:tracePt t="69413" x="5880100" y="3143250"/>
          <p14:tracePt t="69429" x="5867400" y="3155950"/>
          <p14:tracePt t="69446" x="5861050" y="3175000"/>
          <p14:tracePt t="69463" x="5861050" y="3181350"/>
          <p14:tracePt t="69481" x="5861050" y="3187700"/>
          <p14:tracePt t="69496" x="5861050" y="3194050"/>
          <p14:tracePt t="70164" x="5861050" y="3187700"/>
          <p14:tracePt t="70172" x="5867400" y="3187700"/>
          <p14:tracePt t="70180" x="5867400" y="3181350"/>
          <p14:tracePt t="70196" x="5880100" y="3168650"/>
          <p14:tracePt t="70212" x="5886450" y="3162300"/>
          <p14:tracePt t="70229" x="5899150" y="3155950"/>
          <p14:tracePt t="70247" x="5905500" y="3143250"/>
          <p14:tracePt t="70262" x="5911850" y="3143250"/>
          <p14:tracePt t="70352" x="5918200" y="3143250"/>
          <p14:tracePt t="70368" x="5924550" y="3149600"/>
          <p14:tracePt t="70384" x="5924550" y="3155950"/>
          <p14:tracePt t="70392" x="5924550" y="3162300"/>
          <p14:tracePt t="70409" x="5924550" y="3168650"/>
          <p14:tracePt t="70416" x="5918200" y="3175000"/>
          <p14:tracePt t="70429" x="5918200" y="3181350"/>
          <p14:tracePt t="70446" x="5905500" y="3194050"/>
          <p14:tracePt t="70462" x="5905500" y="3200400"/>
          <p14:tracePt t="70478" x="5905500" y="3213100"/>
          <p14:tracePt t="70495" x="5905500" y="3219450"/>
          <p14:tracePt t="70512" x="5905500" y="3225800"/>
          <p14:tracePt t="70528" x="5918200" y="3238500"/>
          <p14:tracePt t="70545" x="5956300" y="3257550"/>
          <p14:tracePt t="70562" x="6057900" y="3276600"/>
          <p14:tracePt t="70578" x="6159500" y="3308350"/>
          <p14:tracePt t="70595" x="6254750" y="3321050"/>
          <p14:tracePt t="70612" x="6273800" y="3321050"/>
          <p14:tracePt t="70628" x="6286500" y="3321050"/>
          <p14:tracePt t="70662" x="6292850" y="3321050"/>
          <p14:tracePt t="70678" x="6299200" y="3314700"/>
          <p14:tracePt t="70695" x="6318250" y="3302000"/>
          <p14:tracePt t="70712" x="6337300" y="3289300"/>
          <p14:tracePt t="70728" x="6343650" y="3289300"/>
          <p14:tracePt t="70808" x="6343650" y="3282950"/>
          <p14:tracePt t="70847" x="6343650" y="3276600"/>
          <p14:tracePt t="70854" x="6324600" y="3276600"/>
          <p14:tracePt t="70863" x="6311900" y="3270250"/>
          <p14:tracePt t="70878" x="6273800" y="3257550"/>
          <p14:tracePt t="70896" x="6229350" y="3238500"/>
          <p14:tracePt t="70912" x="6184900" y="3225800"/>
          <p14:tracePt t="70928" x="6140450" y="3206750"/>
          <p14:tracePt t="70945" x="6096000" y="3187700"/>
          <p14:tracePt t="70962" x="6057900" y="3168650"/>
          <p14:tracePt t="70978" x="6000750" y="3149600"/>
          <p14:tracePt t="70995" x="5975350" y="3136900"/>
          <p14:tracePt t="71011" x="5943600" y="3124200"/>
          <p14:tracePt t="71028" x="5924550" y="3111500"/>
          <p14:tracePt t="71045" x="5892800" y="3105150"/>
          <p14:tracePt t="71062" x="5861050" y="3092450"/>
          <p14:tracePt t="71078" x="5829300" y="3079750"/>
          <p14:tracePt t="71095" x="5797550" y="3073400"/>
          <p14:tracePt t="71112" x="5772150" y="3073400"/>
          <p14:tracePt t="71128" x="5765800" y="3067050"/>
          <p14:tracePt t="71145" x="5759450" y="3067050"/>
          <p14:tracePt t="71178" x="5753100" y="3060700"/>
          <p14:tracePt t="71261" x="5753100" y="3054350"/>
          <p14:tracePt t="71356" x="5753100" y="3048000"/>
          <p14:tracePt t="71362" x="5753100" y="3041650"/>
          <p14:tracePt t="71372" x="5759450" y="3041650"/>
          <p14:tracePt t="71395" x="5765800" y="3035300"/>
          <p14:tracePt t="71411" x="5772150" y="3028950"/>
          <p14:tracePt t="71420" x="5778500" y="3028950"/>
          <p14:tracePt t="71434" x="5778500" y="3022600"/>
          <p14:tracePt t="71450" x="5784850" y="3022600"/>
          <p14:tracePt t="71461" x="5784850" y="3016250"/>
          <p14:tracePt t="71478" x="5791200" y="3016250"/>
          <p14:tracePt t="71494" x="5791200" y="3009900"/>
          <p14:tracePt t="71786" x="5791200" y="3016250"/>
          <p14:tracePt t="71811" x="5791200" y="3022600"/>
          <p14:tracePt t="71816" x="5791200" y="3028950"/>
          <p14:tracePt t="71827" x="5797550" y="3035300"/>
          <p14:tracePt t="71844" x="5803900" y="3035300"/>
          <p14:tracePt t="71861" x="5810250" y="3048000"/>
          <p14:tracePt t="71877" x="5822950" y="3054350"/>
          <p14:tracePt t="71894" x="5822950" y="3060700"/>
          <p14:tracePt t="71911" x="5829300" y="3073400"/>
          <p14:tracePt t="71944" x="5829300" y="3079750"/>
          <p14:tracePt t="71961" x="5835650" y="3079750"/>
          <p14:tracePt t="71977" x="5842000" y="3086100"/>
          <p14:tracePt t="71994" x="5842000" y="3098800"/>
          <p14:tracePt t="72011" x="5842000" y="3111500"/>
          <p14:tracePt t="72028" x="5842000" y="3162300"/>
          <p14:tracePt t="72044" x="5842000" y="3206750"/>
          <p14:tracePt t="72062" x="5835650" y="3244850"/>
          <p14:tracePt t="72077" x="5829300" y="3289300"/>
          <p14:tracePt t="72094" x="5822950" y="3327400"/>
          <p14:tracePt t="72110" x="5816600" y="3365500"/>
          <p14:tracePt t="72127" x="5810250" y="3397250"/>
          <p14:tracePt t="72144" x="5803900" y="3435350"/>
          <p14:tracePt t="72160" x="5797550" y="3467100"/>
          <p14:tracePt t="72177" x="5797550" y="3524250"/>
          <p14:tracePt t="72194" x="5797550" y="3562350"/>
          <p14:tracePt t="72210" x="5797550" y="3600450"/>
          <p14:tracePt t="72227" x="5797550" y="3644900"/>
          <p14:tracePt t="72244" x="5797550" y="3676650"/>
          <p14:tracePt t="72260" x="5791200" y="3708400"/>
          <p14:tracePt t="72277" x="5791200" y="3746500"/>
          <p14:tracePt t="72294" x="5791200" y="3771900"/>
          <p14:tracePt t="72327" x="5791200" y="3790950"/>
          <p14:tracePt t="72344" x="5791200" y="3797300"/>
          <p14:tracePt t="72360" x="5791200" y="3803650"/>
          <p14:tracePt t="72377" x="5791200" y="3810000"/>
          <p14:tracePt t="72393" x="5791200" y="3816350"/>
          <p14:tracePt t="72584" x="5797550" y="3816350"/>
          <p14:tracePt t="72592" x="5822950" y="3816350"/>
          <p14:tracePt t="72600" x="5848350" y="3822700"/>
          <p14:tracePt t="72610" x="5886450" y="3829050"/>
          <p14:tracePt t="72627" x="5962650" y="3841750"/>
          <p14:tracePt t="72643" x="6051550" y="3860800"/>
          <p14:tracePt t="72660" x="6121400" y="3873500"/>
          <p14:tracePt t="72677" x="6165850" y="3879850"/>
          <p14:tracePt t="72680" x="6191250" y="3886200"/>
          <p14:tracePt t="72694" x="6229350" y="3892550"/>
          <p14:tracePt t="72710" x="6254750" y="3892550"/>
          <p14:tracePt t="72727" x="6261100" y="3892550"/>
          <p14:tracePt t="72743" x="6267450" y="3892550"/>
          <p14:tracePt t="72760" x="6273800" y="3892550"/>
          <p14:tracePt t="72793" x="6280150" y="3892550"/>
          <p14:tracePt t="73728" x="6286500" y="3873500"/>
          <p14:tracePt t="73736" x="6292850" y="3854450"/>
          <p14:tracePt t="73744" x="6299200" y="3829050"/>
          <p14:tracePt t="73760" x="6311900" y="3765550"/>
          <p14:tracePt t="73776" x="6330950" y="3676650"/>
          <p14:tracePt t="73792" x="6337300" y="3575050"/>
          <p14:tracePt t="73809" x="6343650" y="3467100"/>
          <p14:tracePt t="73825" x="6343650" y="3359150"/>
          <p14:tracePt t="73842" x="6343650" y="3251200"/>
          <p14:tracePt t="73858" x="6330950" y="3162300"/>
          <p14:tracePt t="73875" x="6318250" y="3092450"/>
          <p14:tracePt t="73892" x="6311900" y="3067050"/>
          <p14:tracePt t="73908" x="6311900" y="3048000"/>
          <p14:tracePt t="73925" x="6311900" y="3041650"/>
          <p14:tracePt t="73942" x="6305550" y="3028950"/>
          <p14:tracePt t="73958" x="6305550" y="3022600"/>
          <p14:tracePt t="73975" x="6305550" y="3016250"/>
          <p14:tracePt t="73992" x="6305550" y="3009900"/>
          <p14:tracePt t="74009" x="6305550" y="3003550"/>
          <p14:tracePt t="74489" x="6305550" y="3009900"/>
          <p14:tracePt t="74544" x="6305550" y="3016250"/>
          <p14:tracePt t="74567" x="6305550" y="3022600"/>
          <p14:tracePt t="74591" x="6299200" y="3028950"/>
          <p14:tracePt t="74598" x="6299200" y="3035300"/>
          <p14:tracePt t="74612" x="6299200" y="3041650"/>
          <p14:tracePt t="74645" x="6292850" y="3048000"/>
          <p14:tracePt t="74654" x="6292850" y="3054350"/>
          <p14:tracePt t="74660" x="6286500" y="3054350"/>
          <p14:tracePt t="74675" x="6286500" y="3060700"/>
          <p14:tracePt t="74692" x="6280150" y="3073400"/>
          <p14:tracePt t="74725" x="6267450" y="3086100"/>
          <p14:tracePt t="74741" x="6261100" y="3111500"/>
          <p14:tracePt t="74758" x="6235700" y="3149600"/>
          <p14:tracePt t="74775" x="6197600" y="3206750"/>
          <p14:tracePt t="74791" x="6153150" y="3295650"/>
          <p14:tracePt t="74809" x="6007100" y="3460750"/>
          <p14:tracePt t="74825" x="5873750" y="3600450"/>
          <p14:tracePt t="74841" x="5734050" y="3740150"/>
          <p14:tracePt t="74858" x="5549900" y="3886200"/>
          <p14:tracePt t="74875" x="5327650" y="4051300"/>
          <p14:tracePt t="74891" x="5118100" y="4159250"/>
          <p14:tracePt t="74908" x="4895850" y="4279900"/>
          <p14:tracePt t="74925" x="4673600" y="4387850"/>
          <p14:tracePt t="74942" x="4368800" y="4476750"/>
          <p14:tracePt t="74958" x="4165600" y="4502150"/>
          <p14:tracePt t="74975" x="3981450" y="4502150"/>
          <p14:tracePt t="74991" x="3790950" y="4489450"/>
          <p14:tracePt t="75008" x="3594100" y="4464050"/>
          <p14:tracePt t="75026" x="3416300" y="4438650"/>
          <p14:tracePt t="75041" x="3219450" y="4387850"/>
          <p14:tracePt t="75058" x="3028950" y="4324350"/>
          <p14:tracePt t="75075" x="2705100" y="4203700"/>
          <p14:tracePt t="75091" x="2508250" y="4133850"/>
          <p14:tracePt t="75108" x="2355850" y="4083050"/>
          <p14:tracePt t="75124" x="2235200" y="4038600"/>
          <p14:tracePt t="75141" x="2114550" y="3994150"/>
          <p14:tracePt t="75158" x="2000250" y="3943350"/>
          <p14:tracePt t="75174" x="1873250" y="3892550"/>
          <p14:tracePt t="75178" x="1828800" y="3873500"/>
          <p14:tracePt t="75191" x="1733550" y="3822700"/>
          <p14:tracePt t="75208" x="1651000" y="3797300"/>
          <p14:tracePt t="75224" x="1593850" y="3765550"/>
          <p14:tracePt t="75241" x="1536700" y="3740150"/>
          <p14:tracePt t="75258" x="1485900" y="3702050"/>
          <p14:tracePt t="75274" x="1447800" y="3676650"/>
          <p14:tracePt t="75291" x="1403350" y="3644900"/>
          <p14:tracePt t="75308" x="1339850" y="3606800"/>
          <p14:tracePt t="75324" x="1282700" y="3594100"/>
          <p14:tracePt t="75341" x="1206500" y="3575050"/>
          <p14:tracePt t="75358" x="1168400" y="3568700"/>
          <p14:tracePt t="75374" x="1130300" y="3568700"/>
          <p14:tracePt t="75391" x="1098550" y="3556000"/>
          <p14:tracePt t="75408" x="1079500" y="3543300"/>
          <p14:tracePt t="75424" x="1066800" y="3536950"/>
          <p14:tracePt t="75441" x="1060450" y="3524250"/>
          <p14:tracePt t="75458" x="1041400" y="3511550"/>
          <p14:tracePt t="75474" x="1035050" y="3505200"/>
          <p14:tracePt t="75491" x="1028700" y="3498850"/>
          <p14:tracePt t="75507" x="1016000" y="3492500"/>
          <p14:tracePt t="75524" x="1009650" y="3492500"/>
          <p14:tracePt t="75541" x="996950" y="3486150"/>
          <p14:tracePt t="75557" x="990600" y="3486150"/>
          <p14:tracePt t="75574" x="977900" y="3479800"/>
          <p14:tracePt t="75591" x="971550" y="3479800"/>
          <p14:tracePt t="75608" x="958850" y="3473450"/>
          <p14:tracePt t="75624" x="946150" y="3473450"/>
          <p14:tracePt t="75641" x="933450" y="3473450"/>
          <p14:tracePt t="75657" x="914400" y="3473450"/>
          <p14:tracePt t="75675" x="889000" y="3473450"/>
          <p14:tracePt t="75679" x="876300" y="3473450"/>
          <p14:tracePt t="75691" x="869950" y="3473450"/>
          <p14:tracePt t="75707" x="850900" y="3473450"/>
          <p14:tracePt t="75724" x="831850" y="3473450"/>
          <p14:tracePt t="75741" x="825500" y="3473450"/>
          <p14:tracePt t="75757" x="812800" y="3473450"/>
          <p14:tracePt t="75791" x="800100" y="3479800"/>
          <p14:tracePt t="75807" x="793750" y="3486150"/>
          <p14:tracePt t="75824" x="781050" y="3486150"/>
          <p14:tracePt t="75858" x="768350" y="3492500"/>
          <p14:tracePt t="75891" x="762000" y="3498850"/>
          <p14:tracePt t="75907" x="749300" y="3505200"/>
          <p14:tracePt t="75924" x="742950" y="3505200"/>
          <p14:tracePt t="75941" x="736600" y="3511550"/>
          <p14:tracePt t="75957" x="730250" y="3511550"/>
          <p14:tracePt t="75974" x="723900" y="3517900"/>
          <p14:tracePt t="77551" x="730250" y="3517900"/>
          <p14:tracePt t="77561" x="736600" y="3517900"/>
          <p14:tracePt t="77572" x="749300" y="3511550"/>
          <p14:tracePt t="77590" x="800100" y="3492500"/>
          <p14:tracePt t="77606" x="850900" y="3479800"/>
          <p14:tracePt t="77622" x="901700" y="3473450"/>
          <p14:tracePt t="77639" x="946150" y="3460750"/>
          <p14:tracePt t="77656" x="996950" y="3448050"/>
          <p14:tracePt t="77672" x="1047750" y="3441700"/>
          <p14:tracePt t="77689" x="1111250" y="3429000"/>
          <p14:tracePt t="77706" x="1212850" y="3416300"/>
          <p14:tracePt t="77722" x="1276350" y="3409950"/>
          <p14:tracePt t="77739" x="1327150" y="3397250"/>
          <p14:tracePt t="77755" x="1377950" y="3390900"/>
          <p14:tracePt t="77772" x="1416050" y="3378200"/>
          <p14:tracePt t="77789" x="1454150" y="3365500"/>
          <p14:tracePt t="77805" x="1485900" y="3352800"/>
          <p14:tracePt t="77822" x="1504950" y="3340100"/>
          <p14:tracePt t="77839" x="1517650" y="3333750"/>
          <p14:tracePt t="77855" x="1530350" y="3327400"/>
          <p14:tracePt t="77872" x="1543050" y="3321050"/>
          <p14:tracePt t="77889" x="1555750" y="3314700"/>
          <p14:tracePt t="77905" x="1574800" y="3302000"/>
          <p14:tracePt t="77922" x="1606550" y="3295650"/>
          <p14:tracePt t="77939" x="1619250" y="3282950"/>
          <p14:tracePt t="77955" x="1631950" y="3276600"/>
          <p14:tracePt t="77972" x="1644650" y="3263900"/>
          <p14:tracePt t="77989" x="1657350" y="3257550"/>
          <p14:tracePt t="78005" x="1663700" y="3251200"/>
          <p14:tracePt t="78039" x="1663700" y="3244850"/>
          <p14:tracePt t="78055" x="1670050" y="3244850"/>
          <p14:tracePt t="78072" x="1676400" y="3238500"/>
          <p14:tracePt t="78171" x="1676400" y="3232150"/>
          <p14:tracePt t="78234" x="1676400" y="3225800"/>
          <p14:tracePt t="78263" x="1676400" y="3219450"/>
          <p14:tracePt t="78280" x="1676400" y="3213100"/>
          <p14:tracePt t="78286" x="1670050" y="3213100"/>
          <p14:tracePt t="78296" x="1670050" y="3206750"/>
          <p14:tracePt t="78305" x="1663700" y="3200400"/>
          <p14:tracePt t="78322" x="1657350" y="3194050"/>
          <p14:tracePt t="78450" x="1663700" y="3194050"/>
          <p14:tracePt t="78459" x="1663700" y="3187700"/>
          <p14:tracePt t="78472" x="1676400" y="3187700"/>
          <p14:tracePt t="78488" x="1689100" y="3181350"/>
          <p14:tracePt t="78505" x="1714500" y="3181350"/>
          <p14:tracePt t="78522" x="1752600" y="3175000"/>
          <p14:tracePt t="78538" x="1771650" y="3175000"/>
          <p14:tracePt t="78555" x="1790700" y="3168650"/>
          <p14:tracePt t="78571" x="1809750" y="3168650"/>
          <p14:tracePt t="78588" x="1822450" y="3168650"/>
          <p14:tracePt t="78605" x="1847850" y="3168650"/>
          <p14:tracePt t="78622" x="1898650" y="3168650"/>
          <p14:tracePt t="78638" x="1936750" y="3168650"/>
          <p14:tracePt t="78655" x="1968500" y="3168650"/>
          <p14:tracePt t="78671" x="2000250" y="3168650"/>
          <p14:tracePt t="78688" x="2032000" y="3168650"/>
          <p14:tracePt t="78705" x="2063750" y="3168650"/>
          <p14:tracePt t="78721" x="2089150" y="3168650"/>
          <p14:tracePt t="78738" x="2127250" y="3168650"/>
          <p14:tracePt t="78755" x="2152650" y="3175000"/>
          <p14:tracePt t="78772" x="2203450" y="3187700"/>
          <p14:tracePt t="78788" x="2254250" y="3200400"/>
          <p14:tracePt t="78805" x="2286000" y="3200400"/>
          <p14:tracePt t="78821" x="2324100" y="3213100"/>
          <p14:tracePt t="78838" x="2343150" y="3219450"/>
          <p14:tracePt t="78855" x="2355850" y="3225800"/>
          <p14:tracePt t="78871" x="2368550" y="3225800"/>
          <p14:tracePt t="78888" x="2387600" y="3225800"/>
          <p14:tracePt t="78904" x="2400300" y="3225800"/>
          <p14:tracePt t="78921" x="2406650" y="3225800"/>
          <p14:tracePt t="78954" x="2413000" y="3225800"/>
          <p14:tracePt t="79259" x="2425700" y="3225800"/>
          <p14:tracePt t="79266" x="2432050" y="3225800"/>
          <p14:tracePt t="79274" x="2438400" y="3225800"/>
          <p14:tracePt t="79287" x="2451100" y="3219450"/>
          <p14:tracePt t="79304" x="2457450" y="3219450"/>
          <p14:tracePt t="79321" x="2463800" y="3219450"/>
          <p14:tracePt t="79338" x="2470150" y="3219450"/>
          <p14:tracePt t="79354" x="2476500" y="3219450"/>
          <p14:tracePt t="79371" x="2482850" y="3213100"/>
          <p14:tracePt t="79404" x="2489200" y="3213100"/>
          <p14:tracePt t="79425" x="2495550" y="3206750"/>
          <p14:tracePt t="79791" x="2495550" y="3200400"/>
          <p14:tracePt t="79798" x="2495550" y="3194050"/>
          <p14:tracePt t="79840" x="2495550" y="3187700"/>
          <p14:tracePt t="79868" x="2495550" y="3181350"/>
          <p14:tracePt t="79892" x="2495550" y="3175000"/>
          <p14:tracePt t="79916" x="2495550" y="3168650"/>
          <p14:tracePt t="79930" x="2495550" y="3162300"/>
          <p14:tracePt t="79946" x="2495550" y="3155950"/>
          <p14:tracePt t="79978" x="2495550" y="3149600"/>
          <p14:tracePt t="79987" x="2489200" y="3143250"/>
          <p14:tracePt t="80021" x="2489200" y="3136900"/>
          <p14:tracePt t="80026" x="2489200" y="3130550"/>
          <p14:tracePt t="80260" x="2482850" y="3130550"/>
          <p14:tracePt t="80997" x="2489200" y="3130550"/>
          <p14:tracePt t="81004" x="2501900" y="3130550"/>
          <p14:tracePt t="81015" x="2514600" y="3130550"/>
          <p14:tracePt t="81021" x="2533650" y="3136900"/>
          <p14:tracePt t="81036" x="2584450" y="3149600"/>
          <p14:tracePt t="81053" x="2635250" y="3162300"/>
          <p14:tracePt t="81069" x="2679700" y="3175000"/>
          <p14:tracePt t="81091" x="2749550" y="3194050"/>
          <p14:tracePt t="81103" x="2762250" y="3194050"/>
          <p14:tracePt t="81119" x="2806700" y="3200400"/>
          <p14:tracePt t="81136" x="2844800" y="3200400"/>
          <p14:tracePt t="81153" x="2908300" y="3206750"/>
          <p14:tracePt t="81169" x="2940050" y="3206750"/>
          <p14:tracePt t="81186" x="2971800" y="3213100"/>
          <p14:tracePt t="81202" x="3009900" y="3219450"/>
          <p14:tracePt t="81219" x="3041650" y="3219450"/>
          <p14:tracePt t="81236" x="3060700" y="3225800"/>
          <p14:tracePt t="81252" x="3079750" y="3225800"/>
          <p14:tracePt t="81270" x="3098800" y="3232150"/>
          <p14:tracePt t="81286" x="3117850" y="3238500"/>
          <p14:tracePt t="81302" x="3149600" y="3238500"/>
          <p14:tracePt t="81319" x="3181350" y="3244850"/>
          <p14:tracePt t="81336" x="3187700" y="3244850"/>
          <p14:tracePt t="81352" x="3194050" y="3244850"/>
          <p14:tracePt t="81369" x="3206750" y="3251200"/>
          <p14:tracePt t="81386" x="3213100" y="3251200"/>
          <p14:tracePt t="81405" x="3219450" y="3251200"/>
          <p14:tracePt t="82210" x="3219450" y="3257550"/>
          <p14:tracePt t="82219" x="3213100" y="3263900"/>
          <p14:tracePt t="82226" x="3200400" y="3270250"/>
          <p14:tracePt t="82235" x="3181350" y="3282950"/>
          <p14:tracePt t="82252" x="3143250" y="3314700"/>
          <p14:tracePt t="82268" x="3086100" y="3352800"/>
          <p14:tracePt t="82285" x="3009900" y="3397250"/>
          <p14:tracePt t="82301" x="2914650" y="3448050"/>
          <p14:tracePt t="82318" x="2800350" y="3505200"/>
          <p14:tracePt t="82334" x="2660650" y="3556000"/>
          <p14:tracePt t="82351" x="2451100" y="3632200"/>
          <p14:tracePt t="82368" x="2317750" y="3670300"/>
          <p14:tracePt t="82385" x="2184400" y="3714750"/>
          <p14:tracePt t="82401" x="2063750" y="3733800"/>
          <p14:tracePt t="82418" x="1974850" y="3752850"/>
          <p14:tracePt t="82437" x="1905000" y="3765550"/>
          <p14:tracePt t="82452" x="1835150" y="3778250"/>
          <p14:tracePt t="82468" x="1784350" y="3784600"/>
          <p14:tracePt t="82485" x="1746250" y="3784600"/>
          <p14:tracePt t="82501" x="1708150" y="3784600"/>
          <p14:tracePt t="82518" x="1682750" y="3784600"/>
          <p14:tracePt t="82535" x="1670050" y="3784600"/>
          <p14:tracePt t="82551" x="1657350" y="3784600"/>
          <p14:tracePt t="82586" x="1651000" y="3784600"/>
          <p14:tracePt t="82626" x="1644650" y="3784600"/>
          <p14:tracePt t="82637" x="1644650" y="3778250"/>
          <p14:tracePt t="82648" x="1638300" y="3771900"/>
          <p14:tracePt t="82656" x="1631950" y="3765550"/>
          <p14:tracePt t="82668" x="1619250" y="3759200"/>
          <p14:tracePt t="82684" x="1606550" y="3733800"/>
          <p14:tracePt t="82701" x="1593850" y="3708400"/>
          <p14:tracePt t="82718" x="1574800" y="3683000"/>
          <p14:tracePt t="82735" x="1562100" y="3663950"/>
          <p14:tracePt t="82751" x="1555750" y="3657600"/>
          <p14:tracePt t="82768" x="1549400" y="3644900"/>
          <p14:tracePt t="82784" x="1543050" y="3638550"/>
          <p14:tracePt t="82801" x="1536700" y="3632200"/>
          <p14:tracePt t="82818" x="1536700" y="3625850"/>
          <p14:tracePt t="82834" x="1530350" y="3619500"/>
          <p14:tracePt t="82851" x="1524000" y="3606800"/>
          <p14:tracePt t="82893" x="1524000" y="3600450"/>
          <p14:tracePt t="82916" x="1524000" y="3594100"/>
          <p14:tracePt t="82995" x="1517650" y="3587750"/>
          <p14:tracePt t="83008" x="1517650" y="3581400"/>
          <p14:tracePt t="83016" x="1511300" y="3581400"/>
          <p14:tracePt t="83111" x="1511300" y="3575050"/>
          <p14:tracePt t="83878" x="1524000" y="3575050"/>
          <p14:tracePt t="83888" x="1536700" y="3575050"/>
          <p14:tracePt t="83894" x="1543050" y="3575050"/>
          <p14:tracePt t="83902" x="1549400" y="3575050"/>
          <p14:tracePt t="83917" x="1555750" y="3575050"/>
          <p14:tracePt t="83935" x="1568450" y="3575050"/>
          <p14:tracePt t="83950" x="1581150" y="3575050"/>
          <p14:tracePt t="83967" x="1593850" y="3575050"/>
          <p14:tracePt t="83985" x="1600200" y="3575050"/>
          <p14:tracePt t="84000" x="1612900" y="3575050"/>
          <p14:tracePt t="84017" x="1619250" y="3581400"/>
          <p14:tracePt t="84033" x="1625600" y="3581400"/>
          <p14:tracePt t="84050" x="1644650" y="3587750"/>
          <p14:tracePt t="84067" x="1651000" y="3587750"/>
          <p14:tracePt t="84083" x="1670050" y="3594100"/>
          <p14:tracePt t="84100" x="1701800" y="3600450"/>
          <p14:tracePt t="84117" x="1733550" y="3613150"/>
          <p14:tracePt t="84133" x="1765300" y="3619500"/>
          <p14:tracePt t="84150" x="1803400" y="3632200"/>
          <p14:tracePt t="84167" x="1847850" y="3644900"/>
          <p14:tracePt t="84172" x="1866900" y="3644900"/>
          <p14:tracePt t="84184" x="1917700" y="3644900"/>
          <p14:tracePt t="84200" x="1974850" y="3651250"/>
          <p14:tracePt t="84217" x="2019300" y="3657600"/>
          <p14:tracePt t="84233" x="2063750" y="3657600"/>
          <p14:tracePt t="84250" x="2095500" y="3657600"/>
          <p14:tracePt t="84267" x="2127250" y="3657600"/>
          <p14:tracePt t="84283" x="2165350" y="3657600"/>
          <p14:tracePt t="84300" x="2190750" y="3657600"/>
          <p14:tracePt t="84316" x="2209800" y="3657600"/>
          <p14:tracePt t="84333" x="2241550" y="3657600"/>
          <p14:tracePt t="84350" x="2254250" y="3657600"/>
          <p14:tracePt t="84366" x="2266950" y="3657600"/>
          <p14:tracePt t="84383" x="2273300" y="3657600"/>
          <p14:tracePt t="84400" x="2286000" y="3657600"/>
          <p14:tracePt t="84434" x="2298700" y="3657600"/>
          <p14:tracePt t="84450" x="2305050" y="3651250"/>
          <p14:tracePt t="84466" x="2317750" y="3651250"/>
          <p14:tracePt t="84483" x="2324100" y="3644900"/>
          <p14:tracePt t="84500" x="2330450" y="3638550"/>
          <p14:tracePt t="84516" x="2336800" y="3638550"/>
          <p14:tracePt t="84533" x="2343150" y="3632200"/>
          <p14:tracePt t="84550" x="2355850" y="3632200"/>
          <p14:tracePt t="84566" x="2362200" y="3632200"/>
          <p14:tracePt t="84583" x="2368550" y="3632200"/>
          <p14:tracePt t="84600" x="2381250" y="3619500"/>
          <p14:tracePt t="84616" x="2393950" y="3619500"/>
          <p14:tracePt t="84633" x="2413000" y="3613150"/>
          <p14:tracePt t="84650" x="2425700" y="3606800"/>
          <p14:tracePt t="84666" x="2438400" y="3600450"/>
          <p14:tracePt t="84684" x="2457450" y="3594100"/>
          <p14:tracePt t="84688" x="2463800" y="3594100"/>
          <p14:tracePt t="84700" x="2476500" y="3587750"/>
          <p14:tracePt t="84716" x="2482850" y="3587750"/>
          <p14:tracePt t="84733" x="2495550" y="3581400"/>
          <p14:tracePt t="84766" x="2508250" y="3581400"/>
          <p14:tracePt t="84835" x="2508250" y="3575050"/>
          <p14:tracePt t="85350" x="2527300" y="3575050"/>
          <p14:tracePt t="85358" x="2552700" y="3581400"/>
          <p14:tracePt t="85367" x="2571750" y="3587750"/>
          <p14:tracePt t="85382" x="2622550" y="3600450"/>
          <p14:tracePt t="85399" x="2673350" y="3606800"/>
          <p14:tracePt t="85415" x="2730500" y="3619500"/>
          <p14:tracePt t="85432" x="2781300" y="3632200"/>
          <p14:tracePt t="85449" x="2825750" y="3644900"/>
          <p14:tracePt t="85465" x="2857500" y="3657600"/>
          <p14:tracePt t="85485" x="2876550" y="3663950"/>
          <p14:tracePt t="85499" x="2882900" y="3663950"/>
          <p14:tracePt t="85516" x="2895600" y="3670300"/>
          <p14:tracePt t="85532" x="2901950" y="3676650"/>
          <p14:tracePt t="85549" x="2921000" y="3683000"/>
          <p14:tracePt t="85565" x="2933700" y="3683000"/>
          <p14:tracePt t="85582" x="2940050" y="3689350"/>
          <p14:tracePt t="85599" x="2952750" y="3689350"/>
          <p14:tracePt t="85616" x="2965450" y="3702050"/>
          <p14:tracePt t="85649" x="2984500" y="3708400"/>
          <p14:tracePt t="85665" x="3003550" y="3714750"/>
          <p14:tracePt t="85682" x="3022600" y="3714750"/>
          <p14:tracePt t="85699" x="3041650" y="3721100"/>
          <p14:tracePt t="85715" x="3048000" y="3721100"/>
          <p14:tracePt t="85732" x="3060700" y="3721100"/>
          <p14:tracePt t="85749" x="3067050" y="3721100"/>
          <p14:tracePt t="85766" x="3086100" y="3714750"/>
          <p14:tracePt t="85782" x="3092450" y="3714750"/>
          <p14:tracePt t="85798" x="3105150" y="3702050"/>
          <p14:tracePt t="85815" x="3117850" y="3695700"/>
          <p14:tracePt t="85832" x="3117850" y="3689350"/>
          <p14:tracePt t="85848" x="3130550" y="3683000"/>
          <p14:tracePt t="85865" x="3130550" y="3676650"/>
          <p14:tracePt t="88400" x="3124200" y="3657600"/>
          <p14:tracePt t="88407" x="3105150" y="3638550"/>
          <p14:tracePt t="88414" x="3079750" y="3619500"/>
          <p14:tracePt t="88430" x="3022600" y="3587750"/>
          <p14:tracePt t="88446" x="2997200" y="3575050"/>
          <p14:tracePt t="88463" x="2978150" y="3568700"/>
          <p14:tracePt t="88480" x="2965450" y="3568700"/>
          <p14:tracePt t="88496" x="2952750" y="3562350"/>
          <p14:tracePt t="88513" x="2946400" y="3562350"/>
          <p14:tracePt t="88529" x="2940050" y="3556000"/>
          <p14:tracePt t="88813" x="2901950" y="3556000"/>
          <p14:tracePt t="88819" x="2851150" y="3562350"/>
          <p14:tracePt t="88828" x="2781300" y="3581400"/>
          <p14:tracePt t="88845" x="2641600" y="3619500"/>
          <p14:tracePt t="88862" x="2489200" y="3670300"/>
          <p14:tracePt t="88879" x="2343150" y="3714750"/>
          <p14:tracePt t="88896" x="2279650" y="3771900"/>
          <p14:tracePt t="88912" x="2228850" y="3829050"/>
          <p14:tracePt t="88930" x="2146300" y="3930650"/>
          <p14:tracePt t="88946" x="2095500" y="4006850"/>
          <p14:tracePt t="88962" x="2044700" y="4076700"/>
          <p14:tracePt t="88979" x="2006600" y="4121150"/>
          <p14:tracePt t="88996" x="1981200" y="4159250"/>
          <p14:tracePt t="89012" x="1955800" y="4184650"/>
          <p14:tracePt t="89029" x="1949450" y="4197350"/>
          <p14:tracePt t="89046" x="1930400" y="4210050"/>
          <p14:tracePt t="89062" x="1911350" y="4222750"/>
          <p14:tracePt t="89079" x="1866900" y="4241800"/>
          <p14:tracePt t="89096" x="1828800" y="4254500"/>
          <p14:tracePt t="89112" x="1797050" y="4279900"/>
          <p14:tracePt t="89129" x="1758950" y="4305300"/>
          <p14:tracePt t="89145" x="1701800" y="4343400"/>
          <p14:tracePt t="89162" x="1644650" y="4387850"/>
          <p14:tracePt t="89179" x="1568450" y="4425950"/>
          <p14:tracePt t="89196" x="1511300" y="4445000"/>
          <p14:tracePt t="89212" x="1447800" y="4457700"/>
          <p14:tracePt t="89229" x="1377950" y="4470400"/>
          <p14:tracePt t="89245" x="1289050" y="4489450"/>
          <p14:tracePt t="89262" x="1206500" y="4489450"/>
          <p14:tracePt t="89279" x="1130300" y="4489450"/>
          <p14:tracePt t="89295" x="1073150" y="4489450"/>
          <p14:tracePt t="89312" x="1016000" y="4476750"/>
          <p14:tracePt t="89329" x="971550" y="4464050"/>
          <p14:tracePt t="89346" x="908050" y="4445000"/>
          <p14:tracePt t="89362" x="857250" y="4438650"/>
          <p14:tracePt t="89379" x="787400" y="4438650"/>
          <p14:tracePt t="89395" x="685800" y="4438650"/>
          <p14:tracePt t="89412" x="577850" y="4438650"/>
          <p14:tracePt t="89429" x="508000" y="4438650"/>
          <p14:tracePt t="89446" x="482600" y="4425950"/>
          <p14:tracePt t="89462" x="476250" y="4425950"/>
          <p14:tracePt t="89479" x="469900" y="4425950"/>
          <p14:tracePt t="89495" x="463550" y="4425950"/>
          <p14:tracePt t="89529" x="450850" y="4425950"/>
          <p14:tracePt t="89545" x="444500" y="4425950"/>
          <p14:tracePt t="89579" x="438150" y="4425950"/>
          <p14:tracePt t="89595" x="425450" y="4438650"/>
          <p14:tracePt t="89613" x="419100" y="4438650"/>
          <p14:tracePt t="89683" x="419100" y="4445000"/>
          <p14:tracePt t="89700" x="412750" y="4451350"/>
          <p14:tracePt t="89706" x="406400" y="4470400"/>
          <p14:tracePt t="89715" x="406400" y="4483100"/>
          <p14:tracePt t="89728" x="393700" y="4508500"/>
          <p14:tracePt t="89745" x="381000" y="4533900"/>
          <p14:tracePt t="89762" x="374650" y="4552950"/>
          <p14:tracePt t="89778" x="374650" y="4565650"/>
          <p14:tracePt t="89795" x="374650" y="4597400"/>
          <p14:tracePt t="89812" x="381000" y="4610100"/>
          <p14:tracePt t="89828" x="393700" y="4616450"/>
          <p14:tracePt t="89845" x="393700" y="4629150"/>
          <p14:tracePt t="89862" x="400050" y="4635500"/>
          <p14:tracePt t="89902" x="406400" y="4635500"/>
          <p14:tracePt t="89925" x="412750" y="4641850"/>
          <p14:tracePt t="89932" x="419100" y="4641850"/>
          <p14:tracePt t="89945" x="419100" y="4648200"/>
          <p14:tracePt t="89962" x="425450" y="4648200"/>
          <p14:tracePt t="89978" x="425450" y="4654550"/>
          <p14:tracePt t="89995" x="438150" y="4660900"/>
          <p14:tracePt t="90011" x="450850" y="4667250"/>
          <p14:tracePt t="90177" x="450850" y="4673600"/>
          <p14:tracePt t="90192" x="450850" y="4679950"/>
          <p14:tracePt t="90206" x="450850" y="4692650"/>
          <p14:tracePt t="90214" x="457200" y="4705350"/>
          <p14:tracePt t="90231" x="463550" y="4718050"/>
          <p14:tracePt t="90247" x="476250" y="4724400"/>
          <p14:tracePt t="90262" x="482600" y="4737100"/>
          <p14:tracePt t="90278" x="488950" y="4743450"/>
          <p14:tracePt t="90294" x="501650" y="4749800"/>
          <p14:tracePt t="90311" x="508000" y="4756150"/>
          <p14:tracePt t="90345" x="514350" y="4756150"/>
          <p14:tracePt t="90361" x="520700" y="4756150"/>
          <p14:tracePt t="90504" x="527050" y="4756150"/>
          <p14:tracePt t="90786" x="533400" y="4762500"/>
          <p14:tracePt t="90796" x="539750" y="4768850"/>
          <p14:tracePt t="90802" x="539750" y="4775200"/>
          <p14:tracePt t="90812" x="546100" y="4775200"/>
          <p14:tracePt t="90827" x="552450" y="4775200"/>
          <p14:tracePt t="90844" x="558800" y="4787900"/>
          <p14:tracePt t="90861" x="565150" y="4787900"/>
          <p14:tracePt t="90877" x="571500" y="4787900"/>
          <p14:tracePt t="90952" x="577850" y="4787900"/>
          <p14:tracePt t="90958" x="584200" y="4781550"/>
          <p14:tracePt t="90975" x="590550" y="4775200"/>
          <p14:tracePt t="90982" x="596900" y="4768850"/>
          <p14:tracePt t="90994" x="603250" y="4768850"/>
          <p14:tracePt t="91011" x="609600" y="4762500"/>
          <p14:tracePt t="91027" x="615950" y="4756150"/>
          <p14:tracePt t="91043" x="628650" y="4749800"/>
          <p14:tracePt t="91060" x="647700" y="4749800"/>
          <p14:tracePt t="91077" x="660400" y="4749800"/>
          <p14:tracePt t="91094" x="685800" y="4749800"/>
          <p14:tracePt t="91110" x="730250" y="4756150"/>
          <p14:tracePt t="91127" x="768350" y="4768850"/>
          <p14:tracePt t="91144" x="806450" y="4781550"/>
          <p14:tracePt t="91161" x="844550" y="4794250"/>
          <p14:tracePt t="91178" x="946150" y="4806950"/>
          <p14:tracePt t="91194" x="971550" y="4806950"/>
          <p14:tracePt t="91211" x="1060450" y="4826000"/>
          <p14:tracePt t="91227" x="1123950" y="4832350"/>
          <p14:tracePt t="91244" x="1187450" y="4845050"/>
          <p14:tracePt t="91260" x="1257300" y="4845050"/>
          <p14:tracePt t="91277" x="1314450" y="4851400"/>
          <p14:tracePt t="91294" x="1358900" y="4857750"/>
          <p14:tracePt t="91310" x="1409700" y="4857750"/>
          <p14:tracePt t="91327" x="1466850" y="4857750"/>
          <p14:tracePt t="91343" x="1485900" y="4857750"/>
          <p14:tracePt t="91360" x="1504950" y="4857750"/>
          <p14:tracePt t="91377" x="1511300" y="4857750"/>
          <p14:tracePt t="91394" x="1517650" y="4857750"/>
          <p14:tracePt t="91410" x="1524000" y="4857750"/>
          <p14:tracePt t="91428" x="1536700" y="4857750"/>
          <p14:tracePt t="91444" x="1543050" y="4857750"/>
          <p14:tracePt t="91460" x="1549400" y="4857750"/>
          <p14:tracePt t="91477" x="1568450" y="4857750"/>
          <p14:tracePt t="91494" x="1581150" y="4857750"/>
          <p14:tracePt t="91510" x="1587500" y="4857750"/>
          <p14:tracePt t="91527" x="1600200" y="4857750"/>
          <p14:tracePt t="91544" x="1612900" y="4857750"/>
          <p14:tracePt t="91560" x="1625600" y="4864100"/>
          <p14:tracePt t="91577" x="1638300" y="4864100"/>
          <p14:tracePt t="91593" x="1670050" y="4876800"/>
          <p14:tracePt t="91610" x="1682750" y="4876800"/>
          <p14:tracePt t="91627" x="1689100" y="4876800"/>
          <p14:tracePt t="91643" x="1701800" y="4883150"/>
          <p14:tracePt t="91660" x="1708150" y="4883150"/>
          <p14:tracePt t="91677" x="1720850" y="4889500"/>
          <p14:tracePt t="91693" x="1733550" y="4889500"/>
          <p14:tracePt t="91727" x="1746250" y="4889500"/>
          <p14:tracePt t="91743" x="1752600" y="4889500"/>
          <p14:tracePt t="91762" x="1758950" y="4889500"/>
          <p14:tracePt t="91776" x="1765300" y="4889500"/>
          <p14:tracePt t="91793" x="1771650" y="4889500"/>
          <p14:tracePt t="91874" x="1778000" y="4889500"/>
          <p14:tracePt t="92079" x="1778000" y="4883150"/>
          <p14:tracePt t="92175" x="1778000" y="4876800"/>
          <p14:tracePt t="92181" x="1778000" y="4870450"/>
          <p14:tracePt t="92193" x="1778000" y="4864100"/>
          <p14:tracePt t="92258" x="1778000" y="4857750"/>
          <p14:tracePt t="92438" x="1784350" y="4857750"/>
          <p14:tracePt t="92472" x="1784350" y="4851400"/>
          <p14:tracePt t="92478" x="1790700" y="4851400"/>
          <p14:tracePt t="92634" x="1790700" y="4845050"/>
          <p14:tracePt t="92846" x="1790700" y="4838700"/>
          <p14:tracePt t="92855" x="1809750" y="4838700"/>
          <p14:tracePt t="92862" x="1816100" y="4832350"/>
          <p14:tracePt t="92875" x="1828800" y="4832350"/>
          <p14:tracePt t="92892" x="1841500" y="4832350"/>
          <p14:tracePt t="92908" x="1860550" y="4832350"/>
          <p14:tracePt t="92942" x="1873250" y="4832350"/>
          <p14:tracePt t="92975" x="1885950" y="4832350"/>
          <p14:tracePt t="92992" x="1898650" y="4832350"/>
          <p14:tracePt t="93008" x="1905000" y="4832350"/>
          <p14:tracePt t="93025" x="1924050" y="4832350"/>
          <p14:tracePt t="93059" x="1930400" y="4832350"/>
          <p14:tracePt t="93096" x="1936750" y="4832350"/>
          <p14:tracePt t="93253" x="1936750" y="4845050"/>
          <p14:tracePt t="93262" x="1936750" y="4851400"/>
          <p14:tracePt t="93267" x="1930400" y="4870450"/>
          <p14:tracePt t="93276" x="1924050" y="4883150"/>
          <p14:tracePt t="93291" x="1917700" y="4908550"/>
          <p14:tracePt t="93308" x="1911350" y="4927600"/>
          <p14:tracePt t="93325" x="1911350" y="4953000"/>
          <p14:tracePt t="93341" x="1911350" y="4965700"/>
          <p14:tracePt t="93358" x="1911350" y="4984750"/>
          <p14:tracePt t="93375" x="1905000" y="5010150"/>
          <p14:tracePt t="93392" x="1905000" y="5041900"/>
          <p14:tracePt t="93408" x="1905000" y="5054600"/>
          <p14:tracePt t="93424" x="1905000" y="5060950"/>
          <p14:tracePt t="93441" x="1905000" y="5073650"/>
          <p14:tracePt t="94445" x="1911350" y="5067300"/>
          <p14:tracePt t="94453" x="1917700" y="5060950"/>
          <p14:tracePt t="94470" x="1924050" y="5060950"/>
          <p14:tracePt t="94476" x="1930400" y="5054600"/>
          <p14:tracePt t="94491" x="1936750" y="5048250"/>
          <p14:tracePt t="94508" x="1943100" y="5041900"/>
          <p14:tracePt t="94524" x="1949450" y="5029200"/>
          <p14:tracePt t="94541" x="1955800" y="5029200"/>
          <p14:tracePt t="94557" x="1962150" y="5022850"/>
          <p14:tracePt t="94574" x="1962150" y="5016500"/>
          <p14:tracePt t="94686" x="1962150" y="5010150"/>
          <p14:tracePt t="94719" x="1968500" y="5010150"/>
          <p14:tracePt t="94789" x="1981200" y="5022850"/>
          <p14:tracePt t="94796" x="1987550" y="5029200"/>
          <p14:tracePt t="94812" x="1993900" y="5035550"/>
          <p14:tracePt t="94824" x="1993900" y="5041900"/>
          <p14:tracePt t="94841" x="2000250" y="5048250"/>
          <p14:tracePt t="94857" x="2000250" y="5054600"/>
          <p14:tracePt t="94939" x="2006600" y="5048250"/>
          <p14:tracePt t="94945" x="2012950" y="5041900"/>
          <p14:tracePt t="94957" x="2019300" y="5022850"/>
          <p14:tracePt t="94974" x="2032000" y="4984750"/>
          <p14:tracePt t="94991" x="2044700" y="4946650"/>
          <p14:tracePt t="95008" x="2063750" y="4870450"/>
          <p14:tracePt t="95024" x="2063750" y="4826000"/>
          <p14:tracePt t="95040" x="2070100" y="4775200"/>
          <p14:tracePt t="95058" x="2076450" y="4730750"/>
          <p14:tracePt t="95074" x="2076450" y="4673600"/>
          <p14:tracePt t="95091" x="2076450" y="4622800"/>
          <p14:tracePt t="95107" x="2076450" y="4578350"/>
          <p14:tracePt t="95124" x="2063750" y="4514850"/>
          <p14:tracePt t="95140" x="2063750" y="4502150"/>
          <p14:tracePt t="95157" x="2063750" y="4470400"/>
          <p14:tracePt t="95174" x="2057400" y="4457700"/>
          <p14:tracePt t="95190" x="2057400" y="4438650"/>
          <p14:tracePt t="95207" x="2057400" y="4425950"/>
          <p14:tracePt t="95224" x="2057400" y="4406900"/>
          <p14:tracePt t="95240" x="2057400" y="4394200"/>
          <p14:tracePt t="95257" x="2057400" y="4381500"/>
          <p14:tracePt t="95274" x="2057400" y="4368800"/>
          <p14:tracePt t="95290" x="2057400" y="4362450"/>
          <p14:tracePt t="95307" x="2063750" y="4349750"/>
          <p14:tracePt t="95324" x="2076450" y="4349750"/>
          <p14:tracePt t="95340" x="2076450" y="4343400"/>
          <p14:tracePt t="95357" x="2089150" y="4330700"/>
          <p14:tracePt t="95373" x="2095500" y="4324350"/>
          <p14:tracePt t="95390" x="2114550" y="4318000"/>
          <p14:tracePt t="95407" x="2146300" y="4311650"/>
          <p14:tracePt t="95423" x="2159000" y="4311650"/>
          <p14:tracePt t="95440" x="2165350" y="4311650"/>
          <p14:tracePt t="95457" x="2171700" y="4311650"/>
          <p14:tracePt t="95509" x="2171700" y="4305300"/>
          <p14:tracePt t="95674" x="2171700" y="4311650"/>
          <p14:tracePt t="95681" x="2171700" y="4330700"/>
          <p14:tracePt t="95690" x="2165350" y="4349750"/>
          <p14:tracePt t="95707" x="2165350" y="4381500"/>
          <p14:tracePt t="95723" x="2159000" y="4419600"/>
          <p14:tracePt t="95740" x="2152650" y="4457700"/>
          <p14:tracePt t="95756" x="2152650" y="4489450"/>
          <p14:tracePt t="95774" x="2152650" y="4540250"/>
          <p14:tracePt t="95790" x="2152650" y="4559300"/>
          <p14:tracePt t="95806" x="2159000" y="4603750"/>
          <p14:tracePt t="95824" x="2159000" y="4629150"/>
          <p14:tracePt t="95840" x="2165350" y="4660900"/>
          <p14:tracePt t="95856" x="2171700" y="4679950"/>
          <p14:tracePt t="95873" x="2178050" y="4705350"/>
          <p14:tracePt t="95890" x="2184400" y="4737100"/>
          <p14:tracePt t="95906" x="2197100" y="4768850"/>
          <p14:tracePt t="95924" x="2203450" y="4787900"/>
          <p14:tracePt t="95940" x="2203450" y="4794250"/>
          <p14:tracePt t="95956" x="2209800" y="4800600"/>
          <p14:tracePt t="96081" x="2216150" y="4794250"/>
          <p14:tracePt t="96089" x="2216150" y="4787900"/>
          <p14:tracePt t="96096" x="2222500" y="4787900"/>
          <p14:tracePt t="96107" x="2222500" y="4781550"/>
          <p14:tracePt t="96123" x="2235200" y="4775200"/>
          <p14:tracePt t="96140" x="2241550" y="4762500"/>
          <p14:tracePt t="96156" x="2247900" y="4756150"/>
          <p14:tracePt t="96173" x="2254250" y="4743450"/>
          <p14:tracePt t="96177" x="2260600" y="4743450"/>
          <p14:tracePt t="96190" x="2266950" y="4730750"/>
          <p14:tracePt t="96206" x="2273300" y="4724400"/>
          <p14:tracePt t="96223" x="2273300" y="4711700"/>
          <p14:tracePt t="96240" x="2279650" y="4711700"/>
          <p14:tracePt t="96273" x="2279650" y="4705350"/>
          <p14:tracePt t="96394" x="2286000" y="4705350"/>
          <p14:tracePt t="96473" x="2286000" y="4699000"/>
          <p14:tracePt t="96500" x="2292350" y="4692650"/>
          <p14:tracePt t="96505" x="2298700" y="4686300"/>
          <p14:tracePt t="96514" x="2305050" y="4686300"/>
          <p14:tracePt t="96522" x="2305050" y="4679950"/>
          <p14:tracePt t="96539" x="2311400" y="4679950"/>
          <p14:tracePt t="96556" x="2317750" y="4667250"/>
          <p14:tracePt t="96590" x="2324100" y="4654550"/>
          <p14:tracePt t="96606" x="2330450" y="4648200"/>
          <p14:tracePt t="96622" x="2336800" y="4641850"/>
          <p14:tracePt t="96639" x="2343150" y="4635500"/>
          <p14:tracePt t="96656" x="2349500" y="4629150"/>
          <p14:tracePt t="96672" x="2355850" y="4616450"/>
          <p14:tracePt t="96692" x="2362200" y="4610100"/>
          <p14:tracePt t="96707" x="2362200" y="4603750"/>
          <p14:tracePt t="96724" x="2368550" y="4597400"/>
          <p14:tracePt t="96739" x="2381250" y="4591050"/>
          <p14:tracePt t="96756" x="2381250" y="4584700"/>
          <p14:tracePt t="96772" x="2387600" y="4584700"/>
          <p14:tracePt t="96817" x="2393950" y="4578350"/>
          <p14:tracePt t="96864" x="2400300" y="4578350"/>
          <p14:tracePt t="96903" x="2406650" y="4578350"/>
          <p14:tracePt t="96910" x="2413000" y="4584700"/>
          <p14:tracePt t="96922" x="2413000" y="4597400"/>
          <p14:tracePt t="96939" x="2425700" y="4616450"/>
          <p14:tracePt t="96955" x="2432050" y="4635500"/>
          <p14:tracePt t="96972" x="2438400" y="4648200"/>
          <p14:tracePt t="97005" x="2425700" y="4660900"/>
          <p14:tracePt t="97022" x="2419350" y="4667250"/>
          <p14:tracePt t="97039" x="2413000" y="4667250"/>
          <p14:tracePt t="97055" x="2400300" y="4667250"/>
          <p14:tracePt t="97115" x="2393950" y="4667250"/>
          <p14:tracePt t="97218" x="2393950" y="4673600"/>
          <p14:tracePt t="97241" x="2393950" y="4679950"/>
          <p14:tracePt t="97256" x="2400300" y="4679950"/>
          <p14:tracePt t="97263" x="2406650" y="4679950"/>
          <p14:tracePt t="97272" x="2413000" y="4679950"/>
          <p14:tracePt t="97288" x="2425700" y="4686300"/>
          <p14:tracePt t="97305" x="2432050" y="4692650"/>
          <p14:tracePt t="97321" x="2438400" y="4699000"/>
          <p14:tracePt t="97338" x="2457450" y="4711700"/>
          <p14:tracePt t="97354" x="2470150" y="4718050"/>
          <p14:tracePt t="97371" x="2501900" y="4737100"/>
          <p14:tracePt t="97388" x="2527300" y="4749800"/>
          <p14:tracePt t="97404" x="2546350" y="4756150"/>
          <p14:tracePt t="97421" x="2552700" y="4762500"/>
          <p14:tracePt t="97438" x="2565400" y="4762500"/>
          <p14:tracePt t="97454" x="2571750" y="4762500"/>
          <p14:tracePt t="97471" x="2584450" y="4762500"/>
          <p14:tracePt t="97488" x="2590800" y="4762500"/>
          <p14:tracePt t="97504" x="2597150" y="4762500"/>
          <p14:tracePt t="97521" x="2597150" y="4756150"/>
          <p14:tracePt t="97555" x="2597150" y="4749800"/>
          <p14:tracePt t="97577" x="2597150" y="4743450"/>
          <p14:tracePt t="97819" x="2590800" y="4743450"/>
          <p14:tracePt t="97835" x="2584450" y="4743450"/>
          <p14:tracePt t="97842" x="2565400" y="4743450"/>
          <p14:tracePt t="97855" x="2546350" y="4743450"/>
          <p14:tracePt t="97871" x="2495550" y="4737100"/>
          <p14:tracePt t="97888" x="2406650" y="4730750"/>
          <p14:tracePt t="97905" x="2241550" y="4705350"/>
          <p14:tracePt t="97921" x="2133600" y="4692650"/>
          <p14:tracePt t="97938" x="2082800" y="4692650"/>
          <p14:tracePt t="97956" x="2051050" y="4692650"/>
          <p14:tracePt t="97971" x="2032000" y="4692650"/>
          <p14:tracePt t="97988" x="2025650" y="4692650"/>
          <p14:tracePt t="98004" x="2019300" y="4692650"/>
          <p14:tracePt t="98022" x="2006600" y="4692650"/>
          <p14:tracePt t="98038" x="2000250" y="4692650"/>
          <p14:tracePt t="98071" x="1987550" y="4692650"/>
          <p14:tracePt t="98088" x="1981200" y="4692650"/>
          <p14:tracePt t="98124" x="1974850" y="4692650"/>
          <p14:tracePt t="98141" x="1968500" y="4692650"/>
          <p14:tracePt t="98156" x="1962150" y="4692650"/>
          <p14:tracePt t="98171" x="1949450" y="4692650"/>
          <p14:tracePt t="98188" x="1924050" y="4686300"/>
          <p14:tracePt t="98204" x="1892300" y="4686300"/>
          <p14:tracePt t="98221" x="1860550" y="4679950"/>
          <p14:tracePt t="98238" x="1841500" y="4679950"/>
          <p14:tracePt t="98254" x="1816100" y="4679950"/>
          <p14:tracePt t="98272" x="1803400" y="4673600"/>
          <p14:tracePt t="98288" x="1797050" y="4673600"/>
          <p14:tracePt t="98330" x="1790700" y="4673600"/>
          <p14:tracePt t="98399" x="1784350" y="4673600"/>
          <p14:tracePt t="98431" x="1778000" y="4667250"/>
          <p14:tracePt t="98547" x="1771650" y="4667250"/>
          <p14:tracePt t="98562" x="1765300" y="4667250"/>
          <p14:tracePt t="98578" x="1758950" y="4673600"/>
          <p14:tracePt t="98595" x="1746250" y="4686300"/>
          <p14:tracePt t="98612" x="1739900" y="4692650"/>
          <p14:tracePt t="98618" x="1733550" y="4699000"/>
          <p14:tracePt t="98724" x="1727200" y="4718050"/>
          <p14:tracePt t="99065" x="1720850" y="4718050"/>
          <p14:tracePt t="99072" x="1714500" y="4737100"/>
          <p14:tracePt t="99081" x="1701800" y="4756150"/>
          <p14:tracePt t="99089" x="1689100" y="4768850"/>
          <p14:tracePt t="99104" x="1651000" y="4813300"/>
          <p14:tracePt t="99122" x="1606550" y="4870450"/>
          <p14:tracePt t="99137" x="1568450" y="4914900"/>
          <p14:tracePt t="99155" x="1530350" y="4953000"/>
          <p14:tracePt t="99170" x="1504950" y="4991100"/>
          <p14:tracePt t="99187" x="1492250" y="5003800"/>
          <p14:tracePt t="99191" x="1479550" y="5016500"/>
          <p14:tracePt t="99206" x="1479550" y="5022850"/>
          <p14:tracePt t="99220" x="1473200" y="5029200"/>
          <p14:tracePt t="99237" x="1466850" y="5035550"/>
          <p14:tracePt t="99416" x="1466850" y="5016500"/>
          <p14:tracePt t="99425" x="1473200" y="4997450"/>
          <p14:tracePt t="99437" x="1492250" y="4946650"/>
          <p14:tracePt t="99453" x="1536700" y="4838700"/>
          <p14:tracePt t="99470" x="1612900" y="4616450"/>
          <p14:tracePt t="99487" x="1657350" y="4464050"/>
          <p14:tracePt t="99503" x="1670050" y="4330700"/>
          <p14:tracePt t="99520" x="1689100" y="4267200"/>
          <p14:tracePt t="99537" x="1689100" y="4222750"/>
          <p14:tracePt t="99553" x="1695450" y="4210050"/>
          <p14:tracePt t="99570" x="1695450" y="4197350"/>
          <p14:tracePt t="99654" x="1701800" y="4197350"/>
          <p14:tracePt t="99659" x="1708150" y="4197350"/>
          <p14:tracePt t="99670" x="1720850" y="4197350"/>
          <p14:tracePt t="99686" x="1778000" y="4197350"/>
          <p14:tracePt t="99703" x="1885950" y="4216400"/>
          <p14:tracePt t="99720" x="2019300" y="4229100"/>
          <p14:tracePt t="99736" x="2146300" y="4248150"/>
          <p14:tracePt t="99753" x="2286000" y="4254500"/>
          <p14:tracePt t="99770" x="2324100" y="4254500"/>
          <p14:tracePt t="99786" x="2324100" y="4248150"/>
          <p14:tracePt t="99803" x="2330450" y="4248150"/>
          <p14:tracePt t="99820" x="2330450" y="4241800"/>
          <p14:tracePt t="99878" x="2330450" y="4248150"/>
          <p14:tracePt t="99888" x="2330450" y="4267200"/>
          <p14:tracePt t="99894" x="2330450" y="4279900"/>
          <p14:tracePt t="99904" x="2330450" y="4305300"/>
          <p14:tracePt t="99919" x="2336800" y="4330700"/>
          <p14:tracePt t="99936" x="2343150" y="4330700"/>
          <p14:tracePt t="100310" x="2362200" y="4343400"/>
          <p14:tracePt t="100316" x="2406650" y="4375150"/>
          <p14:tracePt t="100326" x="2476500" y="4406900"/>
          <p14:tracePt t="100336" x="2552700" y="4438650"/>
          <p14:tracePt t="100352" x="2736850" y="4521200"/>
          <p14:tracePt t="100369" x="2901950" y="4572000"/>
          <p14:tracePt t="100386" x="2927350" y="4591050"/>
          <p14:tracePt t="100402" x="2946400" y="4597400"/>
          <p14:tracePt t="100436" x="2952750" y="4597400"/>
          <p14:tracePt t="101782" x="2984500" y="4597400"/>
          <p14:tracePt t="101791" x="3016250" y="4591050"/>
          <p14:tracePt t="101801" x="3060700" y="4578350"/>
          <p14:tracePt t="101818" x="3187700" y="4578350"/>
          <p14:tracePt t="101834" x="3346450" y="4578350"/>
          <p14:tracePt t="101852" x="3613150" y="4572000"/>
          <p14:tracePt t="101868" x="3759200" y="4565650"/>
          <p14:tracePt t="101884" x="3879850" y="4552950"/>
          <p14:tracePt t="101901" x="3949700" y="4546600"/>
          <p14:tracePt t="101918" x="3987800" y="4546600"/>
          <p14:tracePt t="101934" x="4006850" y="4546600"/>
          <p14:tracePt t="101951" x="4019550" y="4546600"/>
          <p14:tracePt t="101968" x="4025900" y="4546600"/>
          <p14:tracePt t="101984" x="4038600" y="4552950"/>
          <p14:tracePt t="102001" x="4044950" y="4565650"/>
          <p14:tracePt t="102018" x="4057650" y="4572000"/>
          <p14:tracePt t="102034" x="4070350" y="4597400"/>
          <p14:tracePt t="102051" x="4102100" y="4610100"/>
          <p14:tracePt t="102068" x="4114800" y="4629150"/>
          <p14:tracePt t="102084" x="4127500" y="4635500"/>
          <p14:tracePt t="102102" x="4140200" y="4648200"/>
          <p14:tracePt t="102118" x="4152900" y="4648200"/>
          <p14:tracePt t="102188" x="4159250" y="4648200"/>
          <p14:tracePt t="102196" x="4159250" y="4635500"/>
          <p14:tracePt t="102212" x="4159250" y="4629150"/>
          <p14:tracePt t="102221" x="4159250" y="4622800"/>
          <p14:tracePt t="102236" x="4159250" y="4610100"/>
          <p14:tracePt t="102251" x="4159250" y="4591050"/>
          <p14:tracePt t="102267" x="4102100" y="4533900"/>
          <p14:tracePt t="102284" x="4032250" y="4495800"/>
          <p14:tracePt t="102301" x="3962400" y="4451350"/>
          <p14:tracePt t="102317" x="3917950" y="4432300"/>
          <p14:tracePt t="102334" x="3898900" y="4425950"/>
          <p14:tracePt t="102369" x="3892550" y="4425950"/>
          <p14:tracePt t="102446" x="3886200" y="4425950"/>
          <p14:tracePt t="102462" x="3879850" y="4425950"/>
          <p14:tracePt t="102470" x="3873500" y="4432300"/>
          <p14:tracePt t="102478" x="3867150" y="4438650"/>
          <p14:tracePt t="102496" x="3860800" y="4438650"/>
          <p14:tracePt t="102503" x="3854450" y="4445000"/>
          <p14:tracePt t="102518" x="3848100" y="4451350"/>
          <p14:tracePt t="102534" x="3822700" y="4457700"/>
          <p14:tracePt t="102551" x="3778250" y="4470400"/>
          <p14:tracePt t="102567" x="3727450" y="4483100"/>
          <p14:tracePt t="102584" x="3670300" y="4495800"/>
          <p14:tracePt t="102601" x="3587750" y="4514850"/>
          <p14:tracePt t="102617" x="3549650" y="4514850"/>
          <p14:tracePt t="102634" x="3530600" y="4514850"/>
          <p14:tracePt t="102651" x="3524250" y="4514850"/>
          <p14:tracePt t="102667" x="3524250" y="4521200"/>
          <p14:tracePt t="102736" x="3517900" y="4527550"/>
          <p14:tracePt t="102744" x="3511550" y="4533900"/>
          <p14:tracePt t="102752" x="3505200" y="4533900"/>
          <p14:tracePt t="102770" x="3505200" y="4540250"/>
          <p14:tracePt t="102786" x="3498850" y="4546600"/>
          <p14:tracePt t="102802" x="3498850" y="4552950"/>
          <p14:tracePt t="102817" x="3498850" y="4559300"/>
          <p14:tracePt t="102834" x="3498850" y="4572000"/>
          <p14:tracePt t="102850" x="3498850" y="4584700"/>
          <p14:tracePt t="102867" x="3505200" y="4597400"/>
          <p14:tracePt t="102884" x="3524250" y="4610100"/>
          <p14:tracePt t="102902" x="3549650" y="4622800"/>
          <p14:tracePt t="102917" x="3575050" y="4635500"/>
          <p14:tracePt t="102934" x="3619500" y="4648200"/>
          <p14:tracePt t="102950" x="3657600" y="4660900"/>
          <p14:tracePt t="102967" x="3695700" y="4673600"/>
          <p14:tracePt t="102984" x="3721100" y="4679950"/>
          <p14:tracePt t="103000" x="3733800" y="4679950"/>
          <p14:tracePt t="103017" x="3740150" y="4679950"/>
          <p14:tracePt t="103097" x="3746500" y="4679950"/>
          <p14:tracePt t="103186" x="3759200" y="4679950"/>
          <p14:tracePt t="103190" x="3778250" y="4679950"/>
          <p14:tracePt t="103200" x="3790950" y="4679950"/>
          <p14:tracePt t="103217" x="3829050" y="4679950"/>
          <p14:tracePt t="103233" x="3860800" y="4673600"/>
          <p14:tracePt t="103250" x="3892550" y="4667250"/>
          <p14:tracePt t="103267" x="3911600" y="4667250"/>
          <p14:tracePt t="103284" x="3937000" y="4667250"/>
          <p14:tracePt t="103300" x="3943350" y="4667250"/>
          <p14:tracePt t="103333" x="3949700" y="4667250"/>
          <p14:tracePt t="103372" x="3956050" y="4667250"/>
          <p14:tracePt t="104110" x="3956050" y="4673600"/>
          <p14:tracePt t="104125" x="3962400" y="4679950"/>
          <p14:tracePt t="104563" x="3968750" y="4686300"/>
          <p14:tracePt t="104570" x="3975100" y="4686300"/>
          <p14:tracePt t="104582" x="3975100" y="4692650"/>
          <p14:tracePt t="104599" x="3987800" y="4699000"/>
          <p14:tracePt t="104615" x="4032250" y="4699000"/>
          <p14:tracePt t="104632" x="4083050" y="4699000"/>
          <p14:tracePt t="104649" x="4159250" y="4699000"/>
          <p14:tracePt t="104665" x="4286250" y="4699000"/>
          <p14:tracePt t="104682" x="4419600" y="4692650"/>
          <p14:tracePt t="104687" x="4495800" y="4692650"/>
          <p14:tracePt t="104699" x="4559300" y="4692650"/>
          <p14:tracePt t="104715" x="4699000" y="4686300"/>
          <p14:tracePt t="104732" x="4851400" y="4679950"/>
          <p14:tracePt t="104749" x="4997450" y="4679950"/>
          <p14:tracePt t="104765" x="5251450" y="4699000"/>
          <p14:tracePt t="104782" x="5422900" y="4718050"/>
          <p14:tracePt t="104799" x="5600700" y="4730750"/>
          <p14:tracePt t="104815" x="5753100" y="4730750"/>
          <p14:tracePt t="104832" x="5861050" y="4730750"/>
          <p14:tracePt t="104849" x="5930900" y="4718050"/>
          <p14:tracePt t="104866" x="6045200" y="4686300"/>
          <p14:tracePt t="104882" x="6121400" y="4673600"/>
          <p14:tracePt t="104899" x="6210300" y="4648200"/>
          <p14:tracePt t="104916" x="6311900" y="4635500"/>
          <p14:tracePt t="104932" x="6400800" y="4629150"/>
          <p14:tracePt t="104949" x="6477000" y="4622800"/>
          <p14:tracePt t="104965" x="6521450" y="4622800"/>
          <p14:tracePt t="104982" x="6565900" y="4622800"/>
          <p14:tracePt t="104998" x="6597650" y="4622800"/>
          <p14:tracePt t="105016" x="6623050" y="4622800"/>
          <p14:tracePt t="105048" x="6629400" y="4622800"/>
          <p14:tracePt t="105095" x="6623050" y="4622800"/>
          <p14:tracePt t="105102" x="6616700" y="4622800"/>
          <p14:tracePt t="105115" x="6597650" y="4622800"/>
          <p14:tracePt t="105132" x="6527800" y="4635500"/>
          <p14:tracePt t="105148" x="6445250" y="4648200"/>
          <p14:tracePt t="105165" x="6337300" y="4660900"/>
          <p14:tracePt t="105182" x="6197600" y="4679950"/>
          <p14:tracePt t="105198" x="6057900" y="4679950"/>
          <p14:tracePt t="105215" x="5867400" y="4686300"/>
          <p14:tracePt t="105232" x="5657850" y="4673600"/>
          <p14:tracePt t="105248" x="5422900" y="4660900"/>
          <p14:tracePt t="105265" x="5213350" y="4641850"/>
          <p14:tracePt t="105282" x="5022850" y="4622800"/>
          <p14:tracePt t="105298" x="4953000" y="4616450"/>
          <p14:tracePt t="105315" x="4908550" y="4616450"/>
          <p14:tracePt t="105331" x="4857750" y="4610100"/>
          <p14:tracePt t="105348" x="4819650" y="4603750"/>
          <p14:tracePt t="105365" x="4775200" y="4597400"/>
          <p14:tracePt t="105381" x="4718050" y="4597400"/>
          <p14:tracePt t="105398" x="4578350" y="4578350"/>
          <p14:tracePt t="105415" x="4476750" y="4559300"/>
          <p14:tracePt t="105431" x="4368800" y="4540250"/>
          <p14:tracePt t="105448" x="4222750" y="4489450"/>
          <p14:tracePt t="105465" x="4083050" y="4425950"/>
          <p14:tracePt t="105481" x="3905250" y="4356100"/>
          <p14:tracePt t="105498" x="3721100" y="4286250"/>
          <p14:tracePt t="105515" x="3562350" y="4216400"/>
          <p14:tracePt t="105532" x="3435350" y="4152900"/>
          <p14:tracePt t="105548" x="3352800" y="4102100"/>
          <p14:tracePt t="105565" x="3276600" y="4044950"/>
          <p14:tracePt t="105581" x="3219450" y="4000500"/>
          <p14:tracePt t="105598" x="3181350" y="3975100"/>
          <p14:tracePt t="105615" x="3175000" y="3956050"/>
          <p14:tracePt t="105631" x="3155950" y="3943350"/>
          <p14:tracePt t="105648" x="3136900" y="3911600"/>
          <p14:tracePt t="105664" x="3117850" y="3886200"/>
          <p14:tracePt t="105681" x="3073400" y="3835400"/>
          <p14:tracePt t="105698" x="3041650" y="3810000"/>
          <p14:tracePt t="105714" x="2965450" y="3765550"/>
          <p14:tracePt t="105731" x="2870200" y="3714750"/>
          <p14:tracePt t="105748" x="2787650" y="3651250"/>
          <p14:tracePt t="105764" x="2647950" y="3587750"/>
          <p14:tracePt t="105783" x="2419350" y="3479800"/>
          <p14:tracePt t="105798" x="2273300" y="3435350"/>
          <p14:tracePt t="105814" x="2159000" y="3384550"/>
          <p14:tracePt t="105831" x="2120900" y="3371850"/>
          <p14:tracePt t="105848" x="2101850" y="3359150"/>
          <p14:tracePt t="105864" x="2095500" y="3359150"/>
          <p14:tracePt t="106049" x="2095500" y="3365500"/>
          <p14:tracePt t="106057" x="2095500" y="3371850"/>
          <p14:tracePt t="106072" x="2095500" y="3378200"/>
          <p14:tracePt t="106082" x="2101850" y="3390900"/>
          <p14:tracePt t="106097" x="2114550" y="3403600"/>
          <p14:tracePt t="106114" x="2120900" y="3422650"/>
          <p14:tracePt t="106131" x="2133600" y="3435350"/>
          <p14:tracePt t="106148" x="2146300" y="3441700"/>
          <p14:tracePt t="106164" x="2159000" y="3454400"/>
          <p14:tracePt t="106181" x="2171700" y="3460750"/>
          <p14:tracePt t="106198" x="2197100" y="3473450"/>
          <p14:tracePt t="106214" x="2209800" y="3473450"/>
          <p14:tracePt t="106231" x="2216150" y="3473450"/>
          <p14:tracePt t="106247" x="2228850" y="3473450"/>
          <p14:tracePt t="106264" x="2241550" y="3473450"/>
          <p14:tracePt t="106281" x="2247900" y="3467100"/>
          <p14:tracePt t="106297" x="2254250" y="3460750"/>
          <p14:tracePt t="106314" x="2260600" y="3454400"/>
          <p14:tracePt t="106331" x="2266950" y="3441700"/>
          <p14:tracePt t="106347" x="2279650" y="3435350"/>
          <p14:tracePt t="106364" x="2286000" y="3422650"/>
          <p14:tracePt t="106381" x="2298700" y="3409950"/>
          <p14:tracePt t="106397" x="2298700" y="3397250"/>
          <p14:tracePt t="106414" x="2298700" y="3378200"/>
          <p14:tracePt t="106431" x="2305050" y="3359150"/>
          <p14:tracePt t="106447" x="2324100" y="3321050"/>
          <p14:tracePt t="106464" x="2330450" y="3302000"/>
          <p14:tracePt t="106480" x="2336800" y="3270250"/>
          <p14:tracePt t="106497" x="2343150" y="3244850"/>
          <p14:tracePt t="106514" x="2349500" y="3219450"/>
          <p14:tracePt t="106531" x="2355850" y="3194050"/>
          <p14:tracePt t="106547" x="2362200" y="3175000"/>
          <p14:tracePt t="106564" x="2362200" y="3155950"/>
          <p14:tracePt t="106580" x="2368550" y="3143250"/>
          <p14:tracePt t="106597" x="2368550" y="3136900"/>
          <p14:tracePt t="106614" x="2374900" y="3130550"/>
          <p14:tracePt t="106731" x="2381250" y="3130550"/>
          <p14:tracePt t="106757" x="2400300" y="3130550"/>
          <p14:tracePt t="106764" x="2419350" y="3130550"/>
          <p14:tracePt t="106770" x="2444750" y="3130550"/>
          <p14:tracePt t="106780" x="2489200" y="3130550"/>
          <p14:tracePt t="106797" x="2603500" y="3124200"/>
          <p14:tracePt t="106814" x="2743200" y="3117850"/>
          <p14:tracePt t="106830" x="2921000" y="3098800"/>
          <p14:tracePt t="106847" x="3105150" y="3079750"/>
          <p14:tracePt t="106864" x="3289300" y="3054350"/>
          <p14:tracePt t="106880" x="3378200" y="3041650"/>
          <p14:tracePt t="106897" x="3448050" y="3028950"/>
          <p14:tracePt t="106913" x="3492500" y="3022600"/>
          <p14:tracePt t="106930" x="3530600" y="3016250"/>
          <p14:tracePt t="106947" x="3549650" y="3009900"/>
          <p14:tracePt t="106964" x="3562350" y="3009900"/>
          <p14:tracePt t="107218" x="3562350" y="3016250"/>
          <p14:tracePt t="107241" x="3562350" y="3022600"/>
          <p14:tracePt t="107248" x="3562350" y="3028950"/>
          <p14:tracePt t="107257" x="3556000" y="3035300"/>
          <p14:tracePt t="107270" x="3549650" y="3035300"/>
          <p14:tracePt t="107302" x="3549650" y="3041650"/>
          <p14:tracePt t="107310" x="3549650" y="3048000"/>
          <p14:tracePt t="107327" x="3543300" y="3060700"/>
          <p14:tracePt t="107335" x="3536950" y="3073400"/>
          <p14:tracePt t="107346" x="3530600" y="3098800"/>
          <p14:tracePt t="107364" x="3524250" y="3206750"/>
          <p14:tracePt t="107380" x="3543300" y="3333750"/>
          <p14:tracePt t="107398" x="3594100" y="3492500"/>
          <p14:tracePt t="107413" x="3663950" y="3644900"/>
          <p14:tracePt t="107430" x="3733800" y="3797300"/>
          <p14:tracePt t="107446" x="3803650" y="3956050"/>
          <p14:tracePt t="107463" x="3879850" y="4108450"/>
          <p14:tracePt t="107480" x="3968750" y="4267200"/>
          <p14:tracePt t="107496" x="4044950" y="4419600"/>
          <p14:tracePt t="107514" x="4133850" y="4616450"/>
          <p14:tracePt t="107530" x="4184650" y="4705350"/>
          <p14:tracePt t="107546" x="4216400" y="4800600"/>
          <p14:tracePt t="107563" x="4254500" y="4889500"/>
          <p14:tracePt t="107580" x="4273550" y="4972050"/>
          <p14:tracePt t="107596" x="4286250" y="5029200"/>
          <p14:tracePt t="107613" x="4298950" y="5080000"/>
          <p14:tracePt t="107630" x="4311650" y="5143500"/>
          <p14:tracePt t="107646" x="4324350" y="5187950"/>
          <p14:tracePt t="107663" x="4337050" y="5219700"/>
          <p14:tracePt t="107679" x="4343400" y="5251450"/>
          <p14:tracePt t="107696" x="4343400" y="5264150"/>
          <p14:tracePt t="107713" x="4343400" y="5270500"/>
          <p14:tracePt t="107729" x="4343400" y="5276850"/>
          <p14:tracePt t="107789" x="4349750" y="5276850"/>
          <p14:tracePt t="107805" x="4349750" y="5270500"/>
          <p14:tracePt t="107810" x="4349750" y="5264150"/>
          <p14:tracePt t="107828" x="4349750" y="5257800"/>
          <p14:tracePt t="107834" x="4349750" y="5251450"/>
          <p14:tracePt t="107846" x="4349750" y="5245100"/>
          <p14:tracePt t="107862" x="4349750" y="5238750"/>
          <p14:tracePt t="107879" x="4349750" y="5232400"/>
          <p14:tracePt t="107896" x="4343400" y="5219700"/>
          <p14:tracePt t="107913" x="4343400" y="5213350"/>
          <p14:tracePt t="107929" x="4337050" y="5200650"/>
          <p14:tracePt t="107946" x="4330700" y="5187950"/>
          <p14:tracePt t="107963" x="4324350" y="5162550"/>
          <p14:tracePt t="107979" x="4318000" y="5124450"/>
          <p14:tracePt t="107999" x="4298950" y="5073650"/>
          <p14:tracePt t="108013" x="4292600" y="5054600"/>
          <p14:tracePt t="108030" x="4279900" y="5003800"/>
          <p14:tracePt t="108046" x="4273550" y="4978400"/>
          <p14:tracePt t="108062" x="4267200" y="4946650"/>
          <p14:tracePt t="108079" x="4267200" y="4914900"/>
          <p14:tracePt t="108096" x="4260850" y="4902200"/>
          <p14:tracePt t="108112" x="4260850" y="4883150"/>
          <p14:tracePt t="108129" x="4254500" y="4876800"/>
          <p14:tracePt t="108146" x="4254500" y="4870450"/>
          <p14:tracePt t="108163" x="4254500" y="4857750"/>
          <p14:tracePt t="108179" x="4254500" y="4832350"/>
          <p14:tracePt t="108196" x="4254500" y="4813300"/>
          <p14:tracePt t="108212" x="4254500" y="4787900"/>
          <p14:tracePt t="108229" x="4254500" y="4768850"/>
          <p14:tracePt t="108247" x="4254500" y="4749800"/>
          <p14:tracePt t="108262" x="4254500" y="4743450"/>
          <p14:tracePt t="108279" x="4254500" y="4730750"/>
          <p14:tracePt t="108296" x="4254500" y="4718050"/>
          <p14:tracePt t="108312" x="4260850" y="4711700"/>
          <p14:tracePt t="108329" x="4260850" y="4705350"/>
          <p14:tracePt t="108346" x="4267200" y="4692650"/>
          <p14:tracePt t="108362" x="4267200" y="4686300"/>
          <p14:tracePt t="108379" x="4267200" y="4673600"/>
          <p14:tracePt t="108395" x="4273550" y="4673600"/>
          <p14:tracePt t="108412" x="4273550" y="4667250"/>
          <p14:tracePt t="108446" x="4273550" y="4654550"/>
          <p14:tracePt t="108462" x="4279900" y="4654550"/>
          <p14:tracePt t="108479" x="4279900" y="4648200"/>
          <p14:tracePt t="108672" x="4286250" y="4648200"/>
          <p14:tracePt t="108712" x="4292600" y="4648200"/>
          <p14:tracePt t="108720" x="4305300" y="4654550"/>
          <p14:tracePt t="108730" x="4305300" y="4660900"/>
          <p14:tracePt t="108747" x="4318000" y="4667250"/>
          <p14:tracePt t="108762" x="4324350" y="4673600"/>
          <p14:tracePt t="108778" x="4330700" y="4679950"/>
          <p14:tracePt t="108795" x="4337050" y="4686300"/>
          <p14:tracePt t="108812" x="4343400" y="4686300"/>
          <p14:tracePt t="108828" x="4349750" y="4692650"/>
          <p14:tracePt t="108853" x="4356100" y="4692650"/>
          <p14:tracePt t="108862" x="4362450" y="4692650"/>
          <p14:tracePt t="108878" x="4368800" y="4692650"/>
          <p14:tracePt t="108895" x="4381500" y="4692650"/>
          <p14:tracePt t="108928" x="4394200" y="4692650"/>
          <p14:tracePt t="108946" x="4406900" y="4692650"/>
          <p14:tracePt t="108962" x="4413250" y="4692650"/>
          <p14:tracePt t="108979" x="4425950" y="4692650"/>
          <p14:tracePt t="109012" x="4438650" y="4686300"/>
          <p14:tracePt t="109028" x="4445000" y="4679950"/>
          <p14:tracePt t="109045" x="4457700" y="4679950"/>
          <p14:tracePt t="109062" x="4464050" y="4673600"/>
          <p14:tracePt t="109078" x="4476750" y="4673600"/>
          <p14:tracePt t="109095" x="4489450" y="4667250"/>
          <p14:tracePt t="109112" x="4495800" y="4660900"/>
          <p14:tracePt t="109128" x="4508500" y="4654550"/>
          <p14:tracePt t="109145" x="4514850" y="4641850"/>
          <p14:tracePt t="109162" x="4521200" y="4635500"/>
          <p14:tracePt t="109178" x="4533900" y="4629150"/>
          <p14:tracePt t="109195" x="4540250" y="4616450"/>
          <p14:tracePt t="109199" x="4546600" y="4610100"/>
          <p14:tracePt t="109212" x="4552950" y="4603750"/>
          <p14:tracePt t="109228" x="4565650" y="4597400"/>
          <p14:tracePt t="109246" x="4572000" y="4591050"/>
          <p14:tracePt t="109261" x="4572000" y="4584700"/>
          <p14:tracePt t="109278" x="4578350" y="4584700"/>
          <p14:tracePt t="109295" x="4584700" y="4578350"/>
          <p14:tracePt t="109311" x="4591050" y="4578350"/>
          <p14:tracePt t="109328" x="4603750" y="4572000"/>
          <p14:tracePt t="109362" x="4616450" y="4572000"/>
          <p14:tracePt t="109395" x="4616450" y="4565650"/>
          <p14:tracePt t="109411" x="4629150" y="4565650"/>
          <p14:tracePt t="109445" x="4635500" y="4565650"/>
          <p14:tracePt t="109471" x="4641850" y="4565650"/>
          <p14:tracePt t="109497" x="4648200" y="4565650"/>
          <p14:tracePt t="109544" x="4654550" y="4572000"/>
          <p14:tracePt t="109629" x="4654550" y="4578350"/>
          <p14:tracePt t="109654" x="4654550" y="4584700"/>
          <p14:tracePt t="109659" x="4654550" y="4591050"/>
          <p14:tracePt t="109674" x="4660900" y="4597400"/>
          <p14:tracePt t="109683" x="4660900" y="4603750"/>
          <p14:tracePt t="109699" x="4660900" y="4610100"/>
          <p14:tracePt t="109711" x="4660900" y="4616450"/>
          <p14:tracePt t="109728" x="4673600" y="4622800"/>
          <p14:tracePt t="109744" x="4679950" y="4635500"/>
          <p14:tracePt t="109761" x="4686300" y="4648200"/>
          <p14:tracePt t="109778" x="4692650" y="4654550"/>
          <p14:tracePt t="109794" x="4718050" y="4667250"/>
          <p14:tracePt t="109811" x="4749800" y="4679950"/>
          <p14:tracePt t="109828" x="4794250" y="4692650"/>
          <p14:tracePt t="109844" x="4826000" y="4699000"/>
          <p14:tracePt t="109860" x="4851400" y="4711700"/>
          <p14:tracePt t="109877" x="4864100" y="4718050"/>
          <p14:tracePt t="109894" x="4864100" y="4724400"/>
          <p14:tracePt t="110030" x="4870450" y="4724400"/>
          <p14:tracePt t="110044" x="4883150" y="4730750"/>
          <p14:tracePt t="110051" x="4895850" y="4737100"/>
          <p14:tracePt t="110066" x="4902200" y="4737100"/>
          <p14:tracePt t="110077" x="4908550" y="4743450"/>
          <p14:tracePt t="110095" x="4914900" y="4743450"/>
          <p14:tracePt t="110111" x="4921250" y="4743450"/>
          <p14:tracePt t="110468" x="4921250" y="4749800"/>
          <p14:tracePt t="110474" x="4921250" y="4756150"/>
          <p14:tracePt t="110484" x="4921250" y="4762500"/>
          <p14:tracePt t="110494" x="4921250" y="4768850"/>
          <p14:tracePt t="110510" x="4921250" y="4781550"/>
          <p14:tracePt t="110527" x="4921250" y="4800600"/>
          <p14:tracePt t="110544" x="4921250" y="4813300"/>
          <p14:tracePt t="110687" x="4914900" y="4813300"/>
          <p14:tracePt t="110701" x="4914900" y="4819650"/>
          <p14:tracePt t="110724" x="4914900" y="4826000"/>
          <p14:tracePt t="110741" x="4914900" y="4832350"/>
          <p14:tracePt t="110751" x="4914900" y="4838700"/>
          <p14:tracePt t="110760" x="4914900" y="4845050"/>
          <p14:tracePt t="110777" x="4927600" y="4851400"/>
          <p14:tracePt t="110794" x="4940300" y="4889500"/>
          <p14:tracePt t="110811" x="4959350" y="4940300"/>
          <p14:tracePt t="110827" x="5029200" y="5054600"/>
          <p14:tracePt t="110843" x="5130800" y="5181600"/>
          <p14:tracePt t="110860" x="5226050" y="5365750"/>
          <p14:tracePt t="110877" x="5245100" y="5473700"/>
          <p14:tracePt t="111179" x="5251450" y="5473700"/>
          <p14:tracePt t="111186" x="5270500" y="5384800"/>
          <p14:tracePt t="111195" x="5289550" y="5321300"/>
          <p14:tracePt t="111210" x="5295900" y="5276850"/>
          <p14:tracePt t="111226" x="5295900" y="5251450"/>
          <p14:tracePt t="111243" x="5302250" y="5238750"/>
          <p14:tracePt t="111260" x="5308600" y="5219700"/>
          <p14:tracePt t="111276" x="5314950" y="5207000"/>
          <p14:tracePt t="111293" x="5321300" y="5200650"/>
          <p14:tracePt t="111310" x="5327650" y="5194300"/>
          <p14:tracePt t="111326" x="5327650" y="5187950"/>
          <p14:tracePt t="111343" x="5346700" y="5175250"/>
          <p14:tracePt t="111360" x="5359400" y="5175250"/>
          <p14:tracePt t="111376" x="5365750" y="5162550"/>
          <p14:tracePt t="111393" x="5372100" y="5162550"/>
          <p14:tracePt t="111409" x="5378450" y="5156200"/>
          <p14:tracePt t="111426" x="5391150" y="5156200"/>
          <p14:tracePt t="111460" x="5410200" y="5149850"/>
          <p14:tracePt t="111476" x="5410200" y="5143500"/>
          <p14:tracePt t="111493" x="5422900" y="5130800"/>
          <p14:tracePt t="111509" x="5422900" y="5124450"/>
          <p14:tracePt t="111526" x="5429250" y="5111750"/>
          <p14:tracePt t="111543" x="5429250" y="5105400"/>
          <p14:tracePt t="111559" x="5429250" y="5099050"/>
          <p14:tracePt t="111726" x="5435600" y="5099050"/>
          <p14:tracePt t="111742" x="5441950" y="5092700"/>
          <p14:tracePt t="111749" x="5454650" y="5086350"/>
          <p14:tracePt t="111758" x="5467350" y="5080000"/>
          <p14:tracePt t="111775" x="5480050" y="5073650"/>
          <p14:tracePt t="111792" x="5492750" y="5060950"/>
          <p14:tracePt t="111809" x="5518150" y="5048250"/>
          <p14:tracePt t="111825" x="5530850" y="5041900"/>
          <p14:tracePt t="111842" x="5556250" y="5022850"/>
          <p14:tracePt t="111859" x="5594350" y="4997450"/>
          <p14:tracePt t="111875" x="5651500" y="4940300"/>
          <p14:tracePt t="111892" x="5695950" y="4914900"/>
          <p14:tracePt t="111909" x="5746750" y="4895850"/>
          <p14:tracePt t="111925" x="5791200" y="4883150"/>
          <p14:tracePt t="111942" x="5842000" y="4870450"/>
          <p14:tracePt t="111958" x="5892800" y="4857750"/>
          <p14:tracePt t="111975" x="5943600" y="4838700"/>
          <p14:tracePt t="111992" x="5975350" y="4832350"/>
          <p14:tracePt t="112008" x="6013450" y="4819650"/>
          <p14:tracePt t="112025" x="6045200" y="4813300"/>
          <p14:tracePt t="112042" x="6083300" y="4813300"/>
          <p14:tracePt t="112058" x="6108700" y="4806950"/>
          <p14:tracePt t="112075" x="6140450" y="4806950"/>
          <p14:tracePt t="112092" x="6178550" y="4806950"/>
          <p14:tracePt t="112108" x="6197600" y="4806950"/>
          <p14:tracePt t="112125" x="6203950" y="4806950"/>
          <p14:tracePt t="112195" x="6203950" y="4800600"/>
          <p14:tracePt t="112330" x="6197600" y="4800600"/>
          <p14:tracePt t="112338" x="6191250" y="4800600"/>
          <p14:tracePt t="112346" x="6178550" y="4806950"/>
          <p14:tracePt t="112358" x="6159500" y="4813300"/>
          <p14:tracePt t="112375" x="6115050" y="4826000"/>
          <p14:tracePt t="112392" x="6083300" y="4838700"/>
          <p14:tracePt t="112409" x="6045200" y="4851400"/>
          <p14:tracePt t="112425" x="6019800" y="4864100"/>
          <p14:tracePt t="112442" x="5988050" y="4876800"/>
          <p14:tracePt t="112459" x="5956300" y="4883150"/>
          <p14:tracePt t="112475" x="5924550" y="4895850"/>
          <p14:tracePt t="112492" x="5892800" y="4908550"/>
          <p14:tracePt t="112509" x="5873750" y="4914900"/>
          <p14:tracePt t="112526" x="5848350" y="4921250"/>
          <p14:tracePt t="112542" x="5842000" y="4927600"/>
          <p14:tracePt t="112560" x="5829300" y="4933950"/>
          <p14:tracePt t="112575" x="5816600" y="4940300"/>
          <p14:tracePt t="112592" x="5810250" y="4940300"/>
          <p14:tracePt t="112609" x="5803900" y="4946650"/>
          <p14:tracePt t="112626" x="5784850" y="4953000"/>
          <p14:tracePt t="112643" x="5778500" y="4953000"/>
          <p14:tracePt t="112658" x="5772150" y="4959350"/>
          <p14:tracePt t="112675" x="5759450" y="4965700"/>
          <p14:tracePt t="112692" x="5746750" y="4972050"/>
          <p14:tracePt t="112708" x="5740400" y="4978400"/>
          <p14:tracePt t="112725" x="5727700" y="4984750"/>
          <p14:tracePt t="112742" x="5721350" y="4997450"/>
          <p14:tracePt t="112758" x="5715000" y="4997450"/>
          <p14:tracePt t="112776" x="5708650" y="5010150"/>
          <p14:tracePt t="112792" x="5702300" y="5010150"/>
          <p14:tracePt t="112808" x="5702300" y="5016500"/>
          <p14:tracePt t="113113" x="5702300" y="5003800"/>
          <p14:tracePt t="113121" x="5702300" y="4984750"/>
          <p14:tracePt t="113128" x="5702300" y="4959350"/>
          <p14:tracePt t="113141" x="5702300" y="4933950"/>
          <p14:tracePt t="113158" x="5702300" y="4883150"/>
          <p14:tracePt t="113174" x="5708650" y="4800600"/>
          <p14:tracePt t="113191" x="5715000" y="4711700"/>
          <p14:tracePt t="113207" x="5721350" y="4667250"/>
          <p14:tracePt t="113224" x="5734050" y="4629150"/>
          <p14:tracePt t="113241" x="5746750" y="4591050"/>
          <p14:tracePt t="113257" x="5753100" y="4565650"/>
          <p14:tracePt t="113274" x="5759450" y="4546600"/>
          <p14:tracePt t="113291" x="5759450" y="4533900"/>
          <p14:tracePt t="113307" x="5759450" y="4521200"/>
          <p14:tracePt t="113324" x="5765800" y="4514850"/>
          <p14:tracePt t="113341" x="5772150" y="4508500"/>
          <p14:tracePt t="113358" x="5772150" y="4502150"/>
          <p14:tracePt t="113374" x="5778500" y="4489450"/>
          <p14:tracePt t="113391" x="5778500" y="4483100"/>
          <p14:tracePt t="113424" x="5784850" y="4483100"/>
          <p14:tracePt t="113441" x="5784850" y="4476750"/>
          <p14:tracePt t="113514" x="5784850" y="4470400"/>
          <p14:tracePt t="113537" x="5791200" y="4464050"/>
          <p14:tracePt t="113560" x="5791200" y="4457700"/>
          <p14:tracePt t="114499" x="5791200" y="4464050"/>
          <p14:tracePt t="114584" x="5791200" y="4483100"/>
          <p14:tracePt t="114592" x="5784850" y="4483100"/>
          <p14:tracePt t="114601" x="5778500" y="4502150"/>
          <p14:tracePt t="114608" x="5778500" y="4521200"/>
          <p14:tracePt t="114624" x="5772150" y="4552950"/>
          <p14:tracePt t="114640" x="5772150" y="4584700"/>
          <p14:tracePt t="114657" x="5772150" y="4603750"/>
          <p14:tracePt t="114673" x="5772150" y="4635500"/>
          <p14:tracePt t="114690" x="5784850" y="4648200"/>
          <p14:tracePt t="114707" x="5791200" y="4667250"/>
          <p14:tracePt t="114723" x="5803900" y="4673600"/>
          <p14:tracePt t="114740" x="5810250" y="4679950"/>
          <p14:tracePt t="114757" x="5822950" y="4699000"/>
          <p14:tracePt t="114773" x="5842000" y="4711700"/>
          <p14:tracePt t="114790" x="5854700" y="4718050"/>
          <p14:tracePt t="114807" x="5854700" y="4724400"/>
          <p14:tracePt t="116167" x="5848350" y="4730750"/>
          <p14:tracePt t="116175" x="5822950" y="4730750"/>
          <p14:tracePt t="116183" x="5791200" y="4730750"/>
          <p14:tracePt t="116190" x="5727700" y="4730750"/>
          <p14:tracePt t="116206" x="5543550" y="4673600"/>
          <p14:tracePt t="116222" x="5422900" y="4635500"/>
          <p14:tracePt t="116239" x="4984750" y="4508500"/>
          <p14:tracePt t="116255" x="4660900" y="4419600"/>
          <p14:tracePt t="116272" x="4324350" y="4292600"/>
          <p14:tracePt t="116288" x="4006850" y="4165600"/>
          <p14:tracePt t="116305" x="3746500" y="4051300"/>
          <p14:tracePt t="116322" x="3556000" y="3956050"/>
          <p14:tracePt t="116338" x="3416300" y="3886200"/>
          <p14:tracePt t="116355" x="3302000" y="3829050"/>
          <p14:tracePt t="116372" x="3276600" y="3816350"/>
          <p14:tracePt t="116388" x="3263900" y="3816350"/>
          <p14:tracePt t="116498" x="3257550" y="3810000"/>
          <p14:tracePt t="116504" x="3251200" y="3810000"/>
          <p14:tracePt t="116513" x="3251200" y="3803650"/>
          <p14:tracePt t="116521" x="3232150" y="3803650"/>
          <p14:tracePt t="116538" x="3206750" y="3790950"/>
          <p14:tracePt t="116555" x="3162300" y="3784600"/>
          <p14:tracePt t="116572" x="3105150" y="3771900"/>
          <p14:tracePt t="116588" x="2997200" y="3746500"/>
          <p14:tracePt t="116605" x="2851150" y="3721100"/>
          <p14:tracePt t="116622" x="2647950" y="3689350"/>
          <p14:tracePt t="116638" x="2514600" y="3663950"/>
          <p14:tracePt t="116655" x="2425700" y="3651250"/>
          <p14:tracePt t="116672" x="2349500" y="3638550"/>
          <p14:tracePt t="116688" x="2292350" y="3625850"/>
          <p14:tracePt t="116705" x="2241550" y="3619500"/>
          <p14:tracePt t="116722" x="2203450" y="3613150"/>
          <p14:tracePt t="116738" x="2197100" y="3613150"/>
          <p14:tracePt t="116816" x="2190750" y="3613150"/>
          <p14:tracePt t="116825" x="2184400" y="3613150"/>
          <p14:tracePt t="116832" x="2178050" y="3613150"/>
          <p14:tracePt t="116848" x="2171700" y="3613150"/>
          <p14:tracePt t="116857" x="2159000" y="3606800"/>
          <p14:tracePt t="116872" x="2120900" y="3600450"/>
          <p14:tracePt t="116888" x="2063750" y="3587750"/>
          <p14:tracePt t="116905" x="1981200" y="3575050"/>
          <p14:tracePt t="116921" x="1924050" y="3568700"/>
          <p14:tracePt t="116938" x="1885950" y="3568700"/>
          <p14:tracePt t="116955" x="1860550" y="3568700"/>
          <p14:tracePt t="116971" x="1841500" y="3568700"/>
          <p14:tracePt t="116988" x="1835150" y="3568700"/>
          <p14:tracePt t="117060" x="1828800" y="3568700"/>
          <p14:tracePt t="117085" x="1822450" y="3568700"/>
          <p14:tracePt t="117092" x="1809750" y="3568700"/>
          <p14:tracePt t="117105" x="1790700" y="3568700"/>
          <p14:tracePt t="117121" x="1739900" y="3568700"/>
          <p14:tracePt t="117138" x="1708150" y="3568700"/>
          <p14:tracePt t="117155" x="1676400" y="3568700"/>
          <p14:tracePt t="117172" x="1651000" y="3568700"/>
          <p14:tracePt t="117188" x="1638300" y="3568700"/>
          <p14:tracePt t="117204" x="1631950" y="3568700"/>
          <p14:tracePt t="117221" x="1625600" y="3568700"/>
          <p14:tracePt t="117238" x="1619250" y="3568700"/>
          <p14:tracePt t="117328" x="1625600" y="3568700"/>
          <p14:tracePt t="117334" x="1631950" y="3568700"/>
          <p14:tracePt t="117344" x="1651000" y="3568700"/>
          <p14:tracePt t="117354" x="1670050" y="3568700"/>
          <p14:tracePt t="117372" x="1714500" y="3562350"/>
          <p14:tracePt t="117388" x="1733550" y="3562350"/>
          <p14:tracePt t="117404" x="1739900" y="3562350"/>
          <p14:tracePt t="117421" x="1746250" y="3562350"/>
          <p14:tracePt t="117454" x="1758950" y="3562350"/>
          <p14:tracePt t="117471" x="1784350" y="3568700"/>
          <p14:tracePt t="117488" x="1828800" y="3594100"/>
          <p14:tracePt t="117504" x="1911350" y="3638550"/>
          <p14:tracePt t="117521" x="2203450" y="3771900"/>
          <p14:tracePt t="117538" x="2527300" y="3905250"/>
          <p14:tracePt t="117554" x="2946400" y="4057650"/>
          <p14:tracePt t="117571" x="3384550" y="4216400"/>
          <p14:tracePt t="117587" x="3841750" y="4356100"/>
          <p14:tracePt t="117605" x="4260850" y="4495800"/>
          <p14:tracePt t="117621" x="4572000" y="4610100"/>
          <p14:tracePt t="117638" x="4864100" y="4718050"/>
          <p14:tracePt t="117656" x="5162550" y="4832350"/>
          <p14:tracePt t="117671" x="5327650" y="4895850"/>
          <p14:tracePt t="117687" x="5480050" y="4946650"/>
          <p14:tracePt t="117704" x="5607050" y="4997450"/>
          <p14:tracePt t="117721" x="5715000" y="5035550"/>
          <p14:tracePt t="117737" x="5810250" y="5067300"/>
          <p14:tracePt t="117754" x="5880100" y="5080000"/>
          <p14:tracePt t="117771" x="5949950" y="5099050"/>
          <p14:tracePt t="117788" x="6064250" y="5130800"/>
          <p14:tracePt t="117804" x="6096000" y="5137150"/>
          <p14:tracePt t="117821" x="6178550" y="5156200"/>
          <p14:tracePt t="117837" x="6216650" y="5156200"/>
          <p14:tracePt t="117854" x="6242050" y="5156200"/>
          <p14:tracePt t="117871" x="6254750" y="5143500"/>
          <p14:tracePt t="117887" x="6261100" y="5137150"/>
          <p14:tracePt t="117904" x="6267450" y="5124450"/>
          <p14:tracePt t="117921" x="6273800" y="5099050"/>
          <p14:tracePt t="117937" x="6273800" y="5086350"/>
          <p14:tracePt t="117954" x="6273800" y="5073650"/>
          <p14:tracePt t="117971" x="6273800" y="5067300"/>
          <p14:tracePt t="117987" x="6273800" y="5054600"/>
          <p14:tracePt t="118004" x="6273800" y="5048250"/>
          <p14:tracePt t="118021" x="6273800" y="5035550"/>
          <p14:tracePt t="118038" x="6267450" y="5016500"/>
          <p14:tracePt t="118054" x="6254750" y="4997450"/>
          <p14:tracePt t="118070" x="6242050" y="4978400"/>
          <p14:tracePt t="118087" x="6235700" y="4965700"/>
          <p14:tracePt t="118104" x="6223000" y="4940300"/>
          <p14:tracePt t="118120" x="6216650" y="4927600"/>
          <p14:tracePt t="118137" x="6203950" y="4921250"/>
          <p14:tracePt t="118154" x="6197600" y="4914900"/>
          <p14:tracePt t="118170" x="6184900" y="4902200"/>
          <p14:tracePt t="118187" x="6178550" y="4895850"/>
          <p14:tracePt t="118190" x="6172200" y="4889500"/>
          <p14:tracePt t="118204" x="6165850" y="4883150"/>
          <p14:tracePt t="118220" x="6153150" y="4870450"/>
          <p14:tracePt t="118237" x="6146800" y="4857750"/>
          <p14:tracePt t="118254" x="6134100" y="4851400"/>
          <p14:tracePt t="118270" x="6127750" y="4838700"/>
          <p14:tracePt t="118287" x="6121400" y="4838700"/>
          <p14:tracePt t="118369" x="6127750" y="4838700"/>
          <p14:tracePt t="118383" x="6134100" y="4838700"/>
          <p14:tracePt t="118390" x="6140450" y="4838700"/>
          <p14:tracePt t="118403" x="6146800" y="4838700"/>
          <p14:tracePt t="118420" x="6153150" y="4832350"/>
          <p14:tracePt t="118437" x="6159500" y="4819650"/>
          <p14:tracePt t="118454" x="6178550" y="4806950"/>
          <p14:tracePt t="118470" x="6184900" y="4806950"/>
          <p14:tracePt t="118487" x="6191250" y="4800600"/>
          <p14:tracePt t="118503" x="6191250" y="4794250"/>
          <p14:tracePt t="118594" x="6197600" y="4794250"/>
          <p14:tracePt t="118603" x="6203950" y="4800600"/>
          <p14:tracePt t="118611" x="6210300" y="4800600"/>
          <p14:tracePt t="118627" x="6216650" y="4806950"/>
          <p14:tracePt t="118636" x="6223000" y="4806950"/>
          <p14:tracePt t="118654" x="6229350" y="4813300"/>
          <p14:tracePt t="118670" x="6242050" y="4819650"/>
          <p14:tracePt t="118687" x="6273800" y="4819650"/>
          <p14:tracePt t="118689" x="6286500" y="4819650"/>
          <p14:tracePt t="118704" x="6324600" y="4819650"/>
          <p14:tracePt t="118720" x="6356350" y="4819650"/>
          <p14:tracePt t="118736" x="6369050" y="4819650"/>
          <p14:tracePt t="118753" x="6375400" y="4819650"/>
          <p14:tracePt t="118770" x="6381750" y="4813300"/>
          <p14:tracePt t="118877" x="6381750" y="4806950"/>
          <p14:tracePt t="118893" x="6388100" y="4800600"/>
          <p14:tracePt t="118903" x="6400800" y="4794250"/>
          <p14:tracePt t="118908" x="6400800" y="4787900"/>
          <p14:tracePt t="118919" x="6407150" y="4781550"/>
          <p14:tracePt t="118936" x="6419850" y="4775200"/>
          <p14:tracePt t="118953" x="6426200" y="4768850"/>
          <p14:tracePt t="119003" x="6432550" y="4768850"/>
          <p14:tracePt t="119030" x="6438900" y="4775200"/>
          <p14:tracePt t="119041" x="6445250" y="4781550"/>
          <p14:tracePt t="119049" x="6445250" y="4787900"/>
          <p14:tracePt t="119064" x="6438900" y="4787900"/>
          <p14:tracePt t="119072" x="6438900" y="4794250"/>
          <p14:tracePt t="119086" x="6432550" y="4800600"/>
          <p14:tracePt t="119103" x="6426200" y="4800600"/>
          <p14:tracePt t="119229" x="6438900" y="4794250"/>
          <p14:tracePt t="119238" x="6451600" y="4787900"/>
          <p14:tracePt t="119245" x="6464300" y="4781550"/>
          <p14:tracePt t="119254" x="6470650" y="4781550"/>
          <p14:tracePt t="119269" x="6489700" y="4768850"/>
          <p14:tracePt t="119286" x="6502400" y="4762500"/>
          <p14:tracePt t="119303" x="6515100" y="4749800"/>
          <p14:tracePt t="119319" x="6527800" y="4743450"/>
          <p14:tracePt t="119336" x="6534150" y="4730750"/>
          <p14:tracePt t="119353" x="6546850" y="4724400"/>
          <p14:tracePt t="119370" x="6559550" y="4711700"/>
          <p14:tracePt t="119386" x="6572250" y="4705350"/>
          <p14:tracePt t="119403" x="6578600" y="4699000"/>
          <p14:tracePt t="119419" x="6584950" y="4699000"/>
          <p14:tracePt t="119464" x="6591300" y="4705350"/>
          <p14:tracePt t="119471" x="6597650" y="4711700"/>
          <p14:tracePt t="119485" x="6597650" y="4718050"/>
          <p14:tracePt t="119502" x="6597650" y="4730750"/>
          <p14:tracePt t="119518" x="6597650" y="4737100"/>
          <p14:tracePt t="119535" x="6597650" y="4743450"/>
          <p14:tracePt t="119552" x="6591300" y="4749800"/>
          <p14:tracePt t="119569" x="6578600" y="4762500"/>
          <p14:tracePt t="119602" x="6572250" y="4768850"/>
          <p14:tracePt t="119619" x="6572250" y="4775200"/>
          <p14:tracePt t="119721" x="6572250" y="4781550"/>
          <p14:tracePt t="119730" x="6578600" y="4781550"/>
          <p14:tracePt t="119738" x="6584950" y="4781550"/>
          <p14:tracePt t="119911" x="6584950" y="4787900"/>
          <p14:tracePt t="119943" x="6584950" y="4794250"/>
          <p14:tracePt t="119952" x="6591300" y="4794250"/>
          <p14:tracePt t="119959" x="6597650" y="4800600"/>
          <p14:tracePt t="119969" x="6610350" y="4813300"/>
          <p14:tracePt t="119985" x="6648450" y="4832350"/>
          <p14:tracePt t="120002" x="6686550" y="4851400"/>
          <p14:tracePt t="120019" x="6743700" y="4876800"/>
          <p14:tracePt t="120036" x="6826250" y="4908550"/>
          <p14:tracePt t="120052" x="6851650" y="4908550"/>
          <p14:tracePt t="120069" x="6864350" y="4908550"/>
          <p14:tracePt t="120372" x="6864350" y="4902200"/>
          <p14:tracePt t="120389" x="6864350" y="4895850"/>
          <p14:tracePt t="120406" x="6864350" y="4889500"/>
          <p14:tracePt t="120414" x="6864350" y="4883150"/>
          <p14:tracePt t="120427" x="6864350" y="4876800"/>
          <p14:tracePt t="120437" x="6864350" y="4870450"/>
          <p14:tracePt t="120452" x="6864350" y="4864100"/>
          <p14:tracePt t="120468" x="6870700" y="4851400"/>
          <p14:tracePt t="120485" x="6870700" y="4845050"/>
          <p14:tracePt t="120502" x="6870700" y="4838700"/>
          <p14:tracePt t="120518" x="6870700" y="4832350"/>
          <p14:tracePt t="120536" x="6870700" y="4819650"/>
          <p14:tracePt t="120568" x="6870700" y="4806950"/>
          <p14:tracePt t="120585" x="6864350" y="4800600"/>
          <p14:tracePt t="120601" x="6858000" y="4787900"/>
          <p14:tracePt t="120618" x="6845300" y="4787900"/>
          <p14:tracePt t="120635" x="6838950" y="4787900"/>
          <p14:tracePt t="120652" x="6832600" y="4787900"/>
          <p14:tracePt t="120668" x="6826250" y="4787900"/>
          <p14:tracePt t="120756" x="6826250" y="4794250"/>
          <p14:tracePt t="120764" x="6832600" y="4794250"/>
          <p14:tracePt t="120773" x="6838950" y="4794250"/>
          <p14:tracePt t="120788" x="6845300" y="4787900"/>
          <p14:tracePt t="120802" x="6858000" y="4775200"/>
          <p14:tracePt t="120818" x="6864350" y="4768850"/>
          <p14:tracePt t="120835" x="6870700" y="4756150"/>
          <p14:tracePt t="120851" x="6877050" y="4756150"/>
          <p14:tracePt t="120868" x="6877050" y="4749800"/>
          <p14:tracePt t="122582" x="6870700" y="4749800"/>
          <p14:tracePt t="122588" x="6845300" y="4749800"/>
          <p14:tracePt t="122600" x="6813550" y="4749800"/>
          <p14:tracePt t="122616" x="6762750" y="4756150"/>
          <p14:tracePt t="122633" x="6718300" y="4762500"/>
          <p14:tracePt t="122650" x="6667500" y="4762500"/>
          <p14:tracePt t="122666" x="6616700" y="4762500"/>
          <p14:tracePt t="122683" x="6591300" y="4762500"/>
          <p14:tracePt t="122700" x="6584950" y="4762500"/>
          <p14:tracePt t="122716" x="6572250" y="4762500"/>
          <p14:tracePt t="122733" x="6565900" y="4762500"/>
          <p14:tracePt t="122750" x="6559550" y="4762500"/>
          <p14:tracePt t="122766" x="6553200" y="4762500"/>
          <p14:tracePt t="122783" x="6534150" y="4756150"/>
          <p14:tracePt t="122800" x="6521450" y="4756150"/>
          <p14:tracePt t="122816" x="6496050" y="4743450"/>
          <p14:tracePt t="122833" x="6445250" y="4737100"/>
          <p14:tracePt t="122850" x="6356350" y="4724400"/>
          <p14:tracePt t="122866" x="6261100" y="4705350"/>
          <p14:tracePt t="122883" x="6127750" y="4692650"/>
          <p14:tracePt t="122900" x="6013450" y="4679950"/>
          <p14:tracePt t="122916" x="5924550" y="4679950"/>
          <p14:tracePt t="122934" x="5797550" y="4679950"/>
          <p14:tracePt t="122949" x="5708650" y="4679950"/>
          <p14:tracePt t="122966" x="5613400" y="4686300"/>
          <p14:tracePt t="122983" x="5461000" y="4699000"/>
          <p14:tracePt t="122999" x="5257800" y="4718050"/>
          <p14:tracePt t="123016" x="5010150" y="4737100"/>
          <p14:tracePt t="123033" x="4654550" y="4756150"/>
          <p14:tracePt t="123050" x="4273550" y="4768850"/>
          <p14:tracePt t="123066" x="4114800" y="4768850"/>
          <p14:tracePt t="123083" x="3968750" y="4768850"/>
          <p14:tracePt t="123099" x="3816350" y="4768850"/>
          <p14:tracePt t="123116" x="3670300" y="4768850"/>
          <p14:tracePt t="123133" x="3524250" y="4768850"/>
          <p14:tracePt t="123149" x="3365500" y="4768850"/>
          <p14:tracePt t="123166" x="3175000" y="4768850"/>
          <p14:tracePt t="123183" x="2990850" y="4775200"/>
          <p14:tracePt t="123188" x="2921000" y="4775200"/>
          <p14:tracePt t="123200" x="2774950" y="4775200"/>
          <p14:tracePt t="123216" x="2641600" y="4781550"/>
          <p14:tracePt t="123233" x="2514600" y="4800600"/>
          <p14:tracePt t="123249" x="2381250" y="4819650"/>
          <p14:tracePt t="123266" x="2254250" y="4832350"/>
          <p14:tracePt t="123283" x="2152650" y="4851400"/>
          <p14:tracePt t="123299" x="2019300" y="4870450"/>
          <p14:tracePt t="123316" x="1962150" y="4883150"/>
          <p14:tracePt t="123333" x="1917700" y="4889500"/>
          <p14:tracePt t="123349" x="1873250" y="4902200"/>
          <p14:tracePt t="123366" x="1828800" y="4914900"/>
          <p14:tracePt t="123382" x="1803400" y="4921250"/>
          <p14:tracePt t="123399" x="1790700" y="4927600"/>
          <p14:tracePt t="123416" x="1784350" y="4927600"/>
          <p14:tracePt t="123890" x="1797050" y="4927600"/>
          <p14:tracePt t="123896" x="1873250" y="4908550"/>
          <p14:tracePt t="123906" x="2012950" y="4876800"/>
          <p14:tracePt t="123915" x="2235200" y="4857750"/>
          <p14:tracePt t="123932" x="2889250" y="4826000"/>
          <p14:tracePt t="123949" x="3606800" y="4819650"/>
          <p14:tracePt t="123966" x="4457700" y="4845050"/>
          <p14:tracePt t="123982" x="4660900" y="4845050"/>
          <p14:tracePt t="123999" x="4749800" y="4838700"/>
          <p14:tracePt t="124015" x="4768850" y="4832350"/>
          <p14:tracePt t="124032" x="4775200" y="4832350"/>
          <p14:tracePt t="124272" x="4749800" y="4838700"/>
          <p14:tracePt t="124282" x="4724400" y="4845050"/>
          <p14:tracePt t="124288" x="4699000" y="4851400"/>
          <p14:tracePt t="124298" x="4654550" y="4857750"/>
          <p14:tracePt t="124315" x="4565650" y="4889500"/>
          <p14:tracePt t="124332" x="4476750" y="4908550"/>
          <p14:tracePt t="124348" x="4394200" y="4927600"/>
          <p14:tracePt t="124365" x="4356100" y="4946650"/>
          <p14:tracePt t="124382" x="4337050" y="4946650"/>
          <p14:tracePt t="124587" x="4330700" y="4946650"/>
          <p14:tracePt t="124686" x="4330700" y="4940300"/>
          <p14:tracePt t="124844" x="4324350" y="4940300"/>
          <p14:tracePt t="125127" x="4324350" y="4933950"/>
          <p14:tracePt t="125151" x="4324350" y="4927600"/>
          <p14:tracePt t="125368" x="4324350" y="4921250"/>
          <p14:tracePt t="125384" x="4324350" y="4914900"/>
          <p14:tracePt t="125392" x="4324350" y="4908550"/>
          <p14:tracePt t="125401" x="4324350" y="4902200"/>
          <p14:tracePt t="125424" x="4324350" y="4895850"/>
          <p14:tracePt t="125432" x="4324350" y="4889500"/>
          <p14:tracePt t="125448" x="4324350" y="4883150"/>
          <p14:tracePt t="125464" x="4318000" y="4870450"/>
          <p14:tracePt t="125481" x="4311650" y="4864100"/>
          <p14:tracePt t="125497" x="4305300" y="4857750"/>
          <p14:tracePt t="125514" x="4292600" y="4845050"/>
          <p14:tracePt t="125531" x="4286250" y="4838700"/>
          <p14:tracePt t="125548" x="4273550" y="4826000"/>
          <p14:tracePt t="125564" x="4260850" y="4813300"/>
          <p14:tracePt t="125581" x="4260850" y="4806950"/>
          <p14:tracePt t="125597" x="4248150" y="4794250"/>
          <p14:tracePt t="125614" x="4241800" y="4787900"/>
          <p14:tracePt t="125630" x="4229100" y="4781550"/>
          <p14:tracePt t="125647" x="4229100" y="4768850"/>
          <p14:tracePt t="125664" x="4222750" y="4762500"/>
          <p14:tracePt t="125738" x="4216400" y="4762500"/>
          <p14:tracePt t="126256" x="4222750" y="4762500"/>
          <p14:tracePt t="126262" x="4229100" y="4756150"/>
          <p14:tracePt t="126271" x="4235450" y="4749800"/>
          <p14:tracePt t="126280" x="4248150" y="4743450"/>
          <p14:tracePt t="126296" x="4254500" y="4743450"/>
          <p14:tracePt t="126313" x="4267200" y="4737100"/>
          <p14:tracePt t="126330" x="4279900" y="4737100"/>
          <p14:tracePt t="126346" x="4305300" y="4730750"/>
          <p14:tracePt t="126363" x="4324350" y="4724400"/>
          <p14:tracePt t="126380" x="4337050" y="4724400"/>
          <p14:tracePt t="126396" x="4343400" y="4718050"/>
          <p14:tracePt t="126413" x="4356100" y="4711700"/>
          <p14:tracePt t="126430" x="4362450" y="4711700"/>
          <p14:tracePt t="126446" x="4375150" y="4711700"/>
          <p14:tracePt t="126480" x="4381500" y="4711700"/>
          <p14:tracePt t="127483" x="4362450" y="4724400"/>
          <p14:tracePt t="127490" x="4324350" y="4737100"/>
          <p14:tracePt t="127498" x="4279900" y="4762500"/>
          <p14:tracePt t="127512" x="4229100" y="4787900"/>
          <p14:tracePt t="127529" x="4089400" y="4845050"/>
          <p14:tracePt t="127546" x="3695700" y="4978400"/>
          <p14:tracePt t="127562" x="3257550" y="5118100"/>
          <p14:tracePt t="127579" x="2889250" y="5276850"/>
          <p14:tracePt t="127596" x="2571750" y="5410200"/>
          <p14:tracePt t="127612" x="2336800" y="5499100"/>
          <p14:tracePt t="127629" x="2184400" y="5562600"/>
          <p14:tracePt t="127645" x="2082800" y="5600700"/>
          <p14:tracePt t="127662" x="2012950" y="5613400"/>
          <p14:tracePt t="127679" x="1949450" y="5632450"/>
          <p14:tracePt t="127695" x="1917700" y="5632450"/>
          <p14:tracePt t="127712" x="1892300" y="5638800"/>
          <p14:tracePt t="127729" x="1854200" y="5645150"/>
          <p14:tracePt t="127745" x="1797050" y="5657850"/>
          <p14:tracePt t="127762" x="1714500" y="5676900"/>
          <p14:tracePt t="127780" x="1549400" y="5727700"/>
          <p14:tracePt t="127796" x="1454150" y="5765800"/>
          <p14:tracePt t="127812" x="1371600" y="5803900"/>
          <p14:tracePt t="127829" x="1320800" y="5829300"/>
          <p14:tracePt t="127845" x="1276350" y="5854700"/>
          <p14:tracePt t="127862" x="1270000" y="5861050"/>
          <p14:tracePt t="127878" x="1257300" y="5873750"/>
          <p14:tracePt t="127937" x="1257300" y="5886450"/>
          <p14:tracePt t="127944" x="1263650" y="5892800"/>
          <p14:tracePt t="127952" x="1270000" y="5892800"/>
          <p14:tracePt t="127962" x="1289050" y="5899150"/>
          <p14:tracePt t="127978" x="1320800" y="5911850"/>
          <p14:tracePt t="127995" x="1346200" y="5924550"/>
          <p14:tracePt t="128012" x="1371600" y="5930900"/>
          <p14:tracePt t="128028" x="1403350" y="5930900"/>
          <p14:tracePt t="128045" x="1428750" y="5930900"/>
          <p14:tracePt t="128061" x="1473200" y="5930900"/>
          <p14:tracePt t="128079" x="1504950" y="5930900"/>
          <p14:tracePt t="128095" x="1568450" y="5918200"/>
          <p14:tracePt t="128112" x="1631950" y="5905500"/>
          <p14:tracePt t="128128" x="1714500" y="5886450"/>
          <p14:tracePt t="128145" x="1803400" y="5873750"/>
          <p14:tracePt t="128162" x="1892300" y="5842000"/>
          <p14:tracePt t="128178" x="1943100" y="5829300"/>
          <p14:tracePt t="128195" x="1987550" y="5816600"/>
          <p14:tracePt t="128198" x="2000250" y="5816600"/>
          <p14:tracePt t="128212" x="2012950" y="5816600"/>
          <p14:tracePt t="128228" x="2051050" y="5797550"/>
          <p14:tracePt t="128245" x="2089150" y="5778500"/>
          <p14:tracePt t="128261" x="2114550" y="5753100"/>
          <p14:tracePt t="128278" x="2139950" y="5746750"/>
          <p14:tracePt t="128295" x="2146300" y="5734050"/>
          <p14:tracePt t="128312" x="2159000" y="5721350"/>
          <p14:tracePt t="128328" x="2171700" y="5715000"/>
          <p14:tracePt t="128345" x="2178050" y="5695950"/>
          <p14:tracePt t="128361" x="2197100" y="5670550"/>
          <p14:tracePt t="128378" x="2209800" y="5645150"/>
          <p14:tracePt t="128395" x="2222500" y="5619750"/>
          <p14:tracePt t="128411" x="2235200" y="5600700"/>
          <p14:tracePt t="128428" x="2241550" y="5588000"/>
          <p14:tracePt t="128461" x="2241550" y="5581650"/>
          <p14:tracePt t="128595" x="2241550" y="5594350"/>
          <p14:tracePt t="128603" x="2241550" y="5613400"/>
          <p14:tracePt t="128611" x="2241550" y="5626100"/>
          <p14:tracePt t="128628" x="2228850" y="5676900"/>
          <p14:tracePt t="128644" x="2222500" y="5746750"/>
          <p14:tracePt t="128661" x="2209800" y="5803900"/>
          <p14:tracePt t="128678" x="2197100" y="5854700"/>
          <p14:tracePt t="128694" x="2197100" y="5899150"/>
          <p14:tracePt t="128698" x="2190750" y="5918200"/>
          <p14:tracePt t="128712" x="2190750" y="5937250"/>
          <p14:tracePt t="128728" x="2190750" y="5949950"/>
          <p14:tracePt t="129702" x="2190750" y="5943600"/>
          <p14:tracePt t="129707" x="2190750" y="5937250"/>
          <p14:tracePt t="129715" x="2197100" y="5930900"/>
          <p14:tracePt t="129727" x="2203450" y="5918200"/>
          <p14:tracePt t="129743" x="2209800" y="5899150"/>
          <p14:tracePt t="129760" x="2235200" y="5873750"/>
          <p14:tracePt t="129777" x="2254250" y="5861050"/>
          <p14:tracePt t="129794" x="2305050" y="5829300"/>
          <p14:tracePt t="129810" x="2336800" y="5803900"/>
          <p14:tracePt t="129827" x="2368550" y="5791200"/>
          <p14:tracePt t="129843" x="2387600" y="5772150"/>
          <p14:tracePt t="129860" x="2419350" y="5753100"/>
          <p14:tracePt t="129877" x="2451100" y="5715000"/>
          <p14:tracePt t="129894" x="2501900" y="5664200"/>
          <p14:tracePt t="129910" x="2527300" y="5632450"/>
          <p14:tracePt t="129927" x="2546350" y="5594350"/>
          <p14:tracePt t="129943" x="2559050" y="5568950"/>
          <p14:tracePt t="129960" x="2565400" y="5543550"/>
          <p14:tracePt t="129977" x="2578100" y="5530850"/>
          <p14:tracePt t="129993" x="2584450" y="5511800"/>
          <p14:tracePt t="130010" x="2590800" y="5505450"/>
          <p14:tracePt t="130027" x="2603500" y="5499100"/>
          <p14:tracePt t="130044" x="2603500" y="5480050"/>
          <p14:tracePt t="130061" x="2609850" y="5473700"/>
          <p14:tracePt t="130077" x="2609850" y="5467350"/>
          <p14:tracePt t="130093" x="2616200" y="5461000"/>
          <p14:tracePt t="130110" x="2616200" y="5454650"/>
          <p14:tracePt t="130127" x="2616200" y="5448300"/>
          <p14:tracePt t="130160" x="2616200" y="5441950"/>
          <p14:tracePt t="130484" x="2616200" y="5448300"/>
          <p14:tracePt t="130490" x="2622550" y="5454650"/>
          <p14:tracePt t="130498" x="2622550" y="5461000"/>
          <p14:tracePt t="130509" x="2622550" y="5473700"/>
          <p14:tracePt t="130526" x="2628900" y="5499100"/>
          <p14:tracePt t="130543" x="2628900" y="5537200"/>
          <p14:tracePt t="130560" x="2622550" y="5588000"/>
          <p14:tracePt t="130576" x="2622550" y="5619750"/>
          <p14:tracePt t="130593" x="2622550" y="5657850"/>
          <p14:tracePt t="130609" x="2622550" y="5689600"/>
          <p14:tracePt t="130626" x="2622550" y="5721350"/>
          <p14:tracePt t="130643" x="2616200" y="5765800"/>
          <p14:tracePt t="130659" x="2609850" y="5803900"/>
          <p14:tracePt t="130676" x="2609850" y="5842000"/>
          <p14:tracePt t="130693" x="2609850" y="5873750"/>
          <p14:tracePt t="130696" x="2609850" y="5880100"/>
          <p14:tracePt t="130710" x="2609850" y="5918200"/>
          <p14:tracePt t="130726" x="2609850" y="5949950"/>
          <p14:tracePt t="130743" x="2609850" y="5962650"/>
          <p14:tracePt t="130759" x="2609850" y="5975350"/>
          <p14:tracePt t="130776" x="2609850" y="5981700"/>
          <p14:tracePt t="131124" x="2622550" y="5962650"/>
          <p14:tracePt t="131132" x="2635250" y="5949950"/>
          <p14:tracePt t="131142" x="2641600" y="5924550"/>
          <p14:tracePt t="131159" x="2660650" y="5861050"/>
          <p14:tracePt t="131176" x="2679700" y="5772150"/>
          <p14:tracePt t="131192" x="2698750" y="5683250"/>
          <p14:tracePt t="131196" x="2705100" y="5638800"/>
          <p14:tracePt t="131210" x="2711450" y="5568950"/>
          <p14:tracePt t="131226" x="2711450" y="5524500"/>
          <p14:tracePt t="131242" x="2711450" y="5486400"/>
          <p14:tracePt t="131259" x="2711450" y="5467350"/>
          <p14:tracePt t="131276" x="2711450" y="5454650"/>
          <p14:tracePt t="131292" x="2711450" y="5441950"/>
          <p14:tracePt t="131309" x="2711450" y="5429250"/>
          <p14:tracePt t="131325" x="2711450" y="5422900"/>
          <p14:tracePt t="131342" x="2711450" y="5410200"/>
          <p14:tracePt t="131830" x="2717800" y="5429250"/>
          <p14:tracePt t="131836" x="2724150" y="5429250"/>
          <p14:tracePt t="131852" x="2730500" y="5435600"/>
          <p14:tracePt t="131860" x="2749550" y="5441950"/>
          <p14:tracePt t="131876" x="2800350" y="5461000"/>
          <p14:tracePt t="131892" x="2895600" y="5492750"/>
          <p14:tracePt t="131908" x="3048000" y="5518150"/>
          <p14:tracePt t="131925" x="3232150" y="5543550"/>
          <p14:tracePt t="131942" x="3403600" y="5568950"/>
          <p14:tracePt t="131958" x="3543300" y="5594350"/>
          <p14:tracePt t="131975" x="3613150" y="5607050"/>
          <p14:tracePt t="131992" x="3657600" y="5613400"/>
          <p14:tracePt t="132008" x="3733800" y="5613400"/>
          <p14:tracePt t="132027" x="3778250" y="5619750"/>
          <p14:tracePt t="132041" x="3829050" y="5632450"/>
          <p14:tracePt t="132058" x="3905250" y="5664200"/>
          <p14:tracePt t="132075" x="4000500" y="5727700"/>
          <p14:tracePt t="132091" x="4089400" y="5778500"/>
          <p14:tracePt t="132108" x="4178300" y="5842000"/>
          <p14:tracePt t="132125" x="4222750" y="5886450"/>
          <p14:tracePt t="132141" x="4222750" y="5892800"/>
          <p14:tracePt t="132314" x="4216400" y="5892800"/>
          <p14:tracePt t="132322" x="4216400" y="5886450"/>
          <p14:tracePt t="132378" x="4210050" y="5880100"/>
          <p14:tracePt t="132385" x="4203700" y="5873750"/>
          <p14:tracePt t="132393" x="4191000" y="5867400"/>
          <p14:tracePt t="132410" x="4184650" y="5867400"/>
          <p14:tracePt t="132425" x="4178300" y="5861050"/>
          <p14:tracePt t="132441" x="4165600" y="5854700"/>
          <p14:tracePt t="132458" x="4159250" y="5842000"/>
          <p14:tracePt t="132474" x="4146550" y="5835650"/>
          <p14:tracePt t="132491" x="4140200" y="5829300"/>
          <p14:tracePt t="132508" x="4127500" y="5822950"/>
          <p14:tracePt t="132524" x="4102100" y="5816600"/>
          <p14:tracePt t="132542" x="4089400" y="5803900"/>
          <p14:tracePt t="132558" x="4083050" y="5803900"/>
          <p14:tracePt t="132614" x="4076700" y="5803900"/>
          <p14:tracePt t="132628" x="4070350" y="5803900"/>
          <p14:tracePt t="132658" x="4064000" y="5803900"/>
          <p14:tracePt t="132667" x="4064000" y="5797550"/>
          <p14:tracePt t="132707" x="4057650" y="5797550"/>
          <p14:tracePt t="132716" x="4051300" y="5797550"/>
          <p14:tracePt t="132732" x="4051300" y="5791200"/>
          <p14:tracePt t="132768" x="4051300" y="5784850"/>
          <p14:tracePt t="132794" x="4051300" y="5778500"/>
          <p14:tracePt t="132800" x="4051300" y="5772150"/>
          <p14:tracePt t="132811" x="4051300" y="5765800"/>
          <p14:tracePt t="132824" x="4051300" y="5753100"/>
          <p14:tracePt t="132841" x="4051300" y="5740400"/>
          <p14:tracePt t="132857" x="4051300" y="5727700"/>
          <p14:tracePt t="132874" x="4064000" y="5695950"/>
          <p14:tracePt t="132891" x="4076700" y="5664200"/>
          <p14:tracePt t="132907" x="4083050" y="5638800"/>
          <p14:tracePt t="132924" x="4108450" y="5600700"/>
          <p14:tracePt t="132941" x="4178300" y="5518150"/>
          <p14:tracePt t="132958" x="4267200" y="5454650"/>
          <p14:tracePt t="132974" x="4368800" y="5391150"/>
          <p14:tracePt t="132991" x="4502150" y="5321300"/>
          <p14:tracePt t="133007" x="4641850" y="5245100"/>
          <p14:tracePt t="133024" x="4787900" y="5162550"/>
          <p14:tracePt t="133041" x="4902200" y="5105400"/>
          <p14:tracePt t="133059" x="4965700" y="5048250"/>
          <p14:tracePt t="133074" x="4972050" y="5048250"/>
          <p14:tracePt t="133091" x="4972050" y="5041900"/>
          <p14:tracePt t="133202" x="4972050" y="5048250"/>
          <p14:tracePt t="133207" x="4972050" y="5054600"/>
          <p14:tracePt t="133216" x="4965700" y="5054600"/>
          <p14:tracePt t="133232" x="4959350" y="5060950"/>
          <p14:tracePt t="133240" x="4953000" y="5067300"/>
          <p14:tracePt t="133257" x="4927600" y="5080000"/>
          <p14:tracePt t="133273" x="4895850" y="5099050"/>
          <p14:tracePt t="133290" x="4832350" y="5137150"/>
          <p14:tracePt t="133309" x="4679950" y="5232400"/>
          <p14:tracePt t="133324" x="4540250" y="5321300"/>
          <p14:tracePt t="133341" x="4362450" y="5416550"/>
          <p14:tracePt t="133357" x="4197350" y="5511800"/>
          <p14:tracePt t="133374" x="4051300" y="5581650"/>
          <p14:tracePt t="133390" x="3968750" y="5626100"/>
          <p14:tracePt t="133406" x="3905250" y="5670550"/>
          <p14:tracePt t="133423" x="3854450" y="5695950"/>
          <p14:tracePt t="133440" x="3816350" y="5715000"/>
          <p14:tracePt t="133457" x="3810000" y="5721350"/>
          <p14:tracePt t="133520" x="3810000" y="5715000"/>
          <p14:tracePt t="133530" x="3829050" y="5695950"/>
          <p14:tracePt t="133540" x="3860800" y="5664200"/>
          <p14:tracePt t="133557" x="3943350" y="5600700"/>
          <p14:tracePt t="133574" x="4038600" y="5537200"/>
          <p14:tracePt t="133590" x="4330700" y="5410200"/>
          <p14:tracePt t="133607" x="4552950" y="5346700"/>
          <p14:tracePt t="133624" x="4800600" y="5302250"/>
          <p14:tracePt t="133640" x="5003800" y="5264150"/>
          <p14:tracePt t="133657" x="5187950" y="5232400"/>
          <p14:tracePt t="133673" x="5346700" y="5207000"/>
          <p14:tracePt t="133690" x="5499100" y="5181600"/>
          <p14:tracePt t="133693" x="5562600" y="5175250"/>
          <p14:tracePt t="133707" x="5626100" y="5162550"/>
          <p14:tracePt t="133724" x="5822950" y="5149850"/>
          <p14:tracePt t="133740" x="5930900" y="5124450"/>
          <p14:tracePt t="133757" x="6019800" y="5111750"/>
          <p14:tracePt t="133773" x="6070600" y="5092700"/>
          <p14:tracePt t="133790" x="6108700" y="5067300"/>
          <p14:tracePt t="133807" x="6140450" y="5041900"/>
          <p14:tracePt t="133823" x="6159500" y="5029200"/>
          <p14:tracePt t="133840" x="6178550" y="5010150"/>
          <p14:tracePt t="133857" x="6203950" y="4997450"/>
          <p14:tracePt t="133873" x="6216650" y="4991100"/>
          <p14:tracePt t="133890" x="6223000" y="4984750"/>
          <p14:tracePt t="133907" x="6229350" y="4984750"/>
          <p14:tracePt t="133923" x="6242050" y="4972050"/>
          <p14:tracePt t="133940" x="6248400" y="4965700"/>
          <p14:tracePt t="133957" x="6273800" y="4946650"/>
          <p14:tracePt t="133973" x="6311900" y="4927600"/>
          <p14:tracePt t="133990" x="6318250" y="4914900"/>
          <p14:tracePt t="134007" x="6330950" y="4908550"/>
          <p14:tracePt t="134061" x="6330950" y="4902200"/>
          <p14:tracePt t="134068" x="6330950" y="4895850"/>
          <p14:tracePt t="134076" x="6330950" y="4883150"/>
          <p14:tracePt t="134092" x="6324600" y="4876800"/>
          <p14:tracePt t="134106" x="6318250" y="4864100"/>
          <p14:tracePt t="134124" x="6305550" y="4826000"/>
          <p14:tracePt t="134140" x="6286500" y="4800600"/>
          <p14:tracePt t="134156" x="6273800" y="4775200"/>
          <p14:tracePt t="134173" x="6254750" y="4762500"/>
          <p14:tracePt t="134190" x="6248400" y="4756150"/>
          <p14:tracePt t="134562" x="6248400" y="4749800"/>
          <p14:tracePt t="134601" x="6242050" y="4743450"/>
          <p14:tracePt t="134608" x="6242050" y="4737100"/>
          <p14:tracePt t="134617" x="6235700" y="4737100"/>
          <p14:tracePt t="134632" x="6229350" y="4730750"/>
          <p14:tracePt t="134711" x="6229350" y="4711700"/>
          <p14:tracePt t="134718" x="6235700" y="4705350"/>
          <p14:tracePt t="134726" x="6242050" y="4692650"/>
          <p14:tracePt t="134739" x="6248400" y="4686300"/>
          <p14:tracePt t="134756" x="6254750" y="4660900"/>
          <p14:tracePt t="134772" x="6267450" y="4648200"/>
          <p14:tracePt t="134789" x="6280150" y="4635500"/>
          <p14:tracePt t="134806" x="6280150" y="4629150"/>
          <p14:tracePt t="135000" x="6273800" y="4629150"/>
          <p14:tracePt t="135019" x="6267450" y="4629150"/>
          <p14:tracePt t="135023" x="6261100" y="4629150"/>
          <p14:tracePt t="135038" x="6261100" y="4635500"/>
          <p14:tracePt t="135055" x="6248400" y="4635500"/>
          <p14:tracePt t="135072" x="6229350" y="4635500"/>
          <p14:tracePt t="135089" x="6223000" y="4641850"/>
          <p14:tracePt t="135105" x="6216650" y="4641850"/>
          <p14:tracePt t="135122" x="6203950" y="4641850"/>
          <p14:tracePt t="135139" x="6191250" y="4648200"/>
          <p14:tracePt t="135156" x="6178550" y="4654550"/>
          <p14:tracePt t="135174" x="6165850" y="4660900"/>
          <p14:tracePt t="135205" x="6159500" y="4667250"/>
          <p14:tracePt t="135300" x="6153150" y="4667250"/>
          <p14:tracePt t="135731" x="6159500" y="4667250"/>
          <p14:tracePt t="135746" x="6165850" y="4660900"/>
          <p14:tracePt t="135752" x="6178550" y="4654550"/>
          <p14:tracePt t="135760" x="6178550" y="4648200"/>
          <p14:tracePt t="135771" x="6184900" y="4648200"/>
          <p14:tracePt t="135788" x="6197600" y="4635500"/>
          <p14:tracePt t="135805" x="6210300" y="4629150"/>
          <p14:tracePt t="135822" x="6223000" y="4622800"/>
          <p14:tracePt t="135838" x="6229350" y="4616450"/>
          <p14:tracePt t="135855" x="6242050" y="4616450"/>
          <p14:tracePt t="135889" x="6248400" y="4610100"/>
          <p14:tracePt t="136089" x="6254750" y="4610100"/>
          <p14:tracePt t="136107" x="6261100" y="4610100"/>
          <p14:tracePt t="136112" x="6261100" y="4616450"/>
          <p14:tracePt t="136122" x="6261100" y="4622800"/>
          <p14:tracePt t="136138" x="6267450" y="4622800"/>
          <p14:tracePt t="136155" x="6273800" y="4629150"/>
          <p14:tracePt t="136188" x="6280150" y="4635500"/>
          <p14:tracePt t="136192" x="6286500" y="4641850"/>
          <p14:tracePt t="136204" x="6292850" y="4641850"/>
          <p14:tracePt t="136221" x="6311900" y="4654550"/>
          <p14:tracePt t="136238" x="6330950" y="4660900"/>
          <p14:tracePt t="136254" x="6350000" y="4667250"/>
          <p14:tracePt t="136271" x="6369050" y="4667250"/>
          <p14:tracePt t="136288" x="6381750" y="4667250"/>
          <p14:tracePt t="136371" x="6381750" y="4673600"/>
          <p14:tracePt t="136411" x="6381750" y="4679950"/>
          <p14:tracePt t="136436" x="6381750" y="4686300"/>
          <p14:tracePt t="136442" x="6375400" y="4692650"/>
          <p14:tracePt t="136454" x="6375400" y="4699000"/>
          <p14:tracePt t="136472" x="6362700" y="4711700"/>
          <p14:tracePt t="136488" x="6350000" y="4718050"/>
          <p14:tracePt t="136504" x="6343650" y="4730750"/>
          <p14:tracePt t="136521" x="6330950" y="4737100"/>
          <p14:tracePt t="136538" x="6324600" y="4743450"/>
          <p14:tracePt t="136554" x="6311900" y="4749800"/>
          <p14:tracePt t="136571" x="6305550" y="4756150"/>
          <p14:tracePt t="136588" x="6299200" y="4762500"/>
          <p14:tracePt t="136604" x="6286500" y="4768850"/>
          <p14:tracePt t="136621" x="6280150" y="4775200"/>
          <p14:tracePt t="136638" x="6267450" y="4787900"/>
          <p14:tracePt t="136654" x="6254750" y="4794250"/>
          <p14:tracePt t="136671" x="6248400" y="4806950"/>
          <p14:tracePt t="136687" x="6235700" y="4806950"/>
          <p14:tracePt t="136704" x="6235700" y="4819650"/>
          <p14:tracePt t="136737" x="6229350" y="4819650"/>
          <p14:tracePt t="136856" x="6235700" y="4806950"/>
          <p14:tracePt t="136864" x="6235700" y="4800600"/>
          <p14:tracePt t="136873" x="6242050" y="4800600"/>
          <p14:tracePt t="136888" x="6248400" y="4787900"/>
          <p14:tracePt t="136904" x="6248400" y="4781550"/>
          <p14:tracePt t="136921" x="6254750" y="4775200"/>
          <p14:tracePt t="136998" x="6254750" y="4781550"/>
          <p14:tracePt t="137015" x="6261100" y="4787900"/>
          <p14:tracePt t="137029" x="6261100" y="4794250"/>
          <p14:tracePt t="137068" x="6267450" y="4794250"/>
          <p14:tracePt t="137122" x="6280150" y="4794250"/>
          <p14:tracePt t="137131" x="6299200" y="4794250"/>
          <p14:tracePt t="137140" x="6311900" y="4787900"/>
          <p14:tracePt t="137154" x="6343650" y="4762500"/>
          <p14:tracePt t="137171" x="6369050" y="4743450"/>
          <p14:tracePt t="137187" x="6381750" y="4724400"/>
          <p14:tracePt t="137204" x="6388100" y="4718050"/>
          <p14:tracePt t="137220" x="6388100" y="4711700"/>
          <p14:tracePt t="137318" x="6388100" y="4718050"/>
          <p14:tracePt t="137328" x="6388100" y="4724400"/>
          <p14:tracePt t="137337" x="6388100" y="4730750"/>
          <p14:tracePt t="137354" x="6388100" y="4737100"/>
          <p14:tracePt t="137370" x="6394450" y="4743450"/>
          <p14:tracePt t="137387" x="6400800" y="4756150"/>
          <p14:tracePt t="137404" x="6407150" y="4762500"/>
          <p14:tracePt t="137468" x="6413500" y="4756150"/>
          <p14:tracePt t="137476" x="6419850" y="4756150"/>
          <p14:tracePt t="137499" x="6419850" y="4749800"/>
          <p14:tracePt t="137662" x="6419850" y="4756150"/>
          <p14:tracePt t="137679" x="6419850" y="4762500"/>
          <p14:tracePt t="137757" x="6426200" y="4768850"/>
          <p14:tracePt t="137765" x="6426200" y="4775200"/>
          <p14:tracePt t="137773" x="6432550" y="4775200"/>
          <p14:tracePt t="137797" x="6438900" y="4775200"/>
          <p14:tracePt t="137805" x="6438900" y="4781550"/>
          <p14:tracePt t="137874" x="6445250" y="4781550"/>
          <p14:tracePt t="137891" x="6451600" y="4781550"/>
          <p14:tracePt t="137906" x="6457950" y="4781550"/>
          <p14:tracePt t="137914" x="6464300" y="4781550"/>
          <p14:tracePt t="137921" x="6470650" y="4781550"/>
          <p14:tracePt t="137937" x="6477000" y="4781550"/>
          <p14:tracePt t="137953" x="6483350" y="4768850"/>
          <p14:tracePt t="137970" x="6496050" y="4762500"/>
          <p14:tracePt t="137986" x="6502400" y="4749800"/>
          <p14:tracePt t="138003" x="6515100" y="4737100"/>
          <p14:tracePt t="138020" x="6515100" y="4730750"/>
          <p14:tracePt t="138036" x="6515100" y="4718050"/>
          <p14:tracePt t="138053" x="6515100" y="4711700"/>
          <p14:tracePt t="138070" x="6515100" y="4705350"/>
          <p14:tracePt t="138275" x="6508750" y="4705350"/>
          <p14:tracePt t="138297" x="6502400" y="4705350"/>
          <p14:tracePt t="138313" x="6496050" y="4705350"/>
          <p14:tracePt t="138345" x="6489700" y="4705350"/>
          <p14:tracePt t="138619" x="6489700" y="4711700"/>
          <p14:tracePt t="139134" x="6496050" y="4711700"/>
          <p14:tracePt t="139498" x="6483350" y="4711700"/>
          <p14:tracePt t="139503" x="6464300" y="4718050"/>
          <p14:tracePt t="139518" x="6388100" y="4749800"/>
          <p14:tracePt t="139535" x="6242050" y="4813300"/>
          <p14:tracePt t="139552" x="6057900" y="4883150"/>
          <p14:tracePt t="139568" x="5873750" y="4959350"/>
          <p14:tracePt t="139585" x="5651500" y="5080000"/>
          <p14:tracePt t="139602" x="5441950" y="5194300"/>
          <p14:tracePt t="139618" x="5251450" y="5289550"/>
          <p14:tracePt t="139635" x="5054600" y="5372100"/>
          <p14:tracePt t="139652" x="4813300" y="5511800"/>
          <p14:tracePt t="139668" x="4622800" y="5619750"/>
          <p14:tracePt t="139685" x="4451350" y="5727700"/>
          <p14:tracePt t="139702" x="4273550" y="5829300"/>
          <p14:tracePt t="139718" x="4121150" y="5918200"/>
          <p14:tracePt t="139735" x="3975100" y="5994400"/>
          <p14:tracePt t="139751" x="3867150" y="6045200"/>
          <p14:tracePt t="139769" x="3810000" y="6064250"/>
          <p14:tracePt t="139785" x="3759200" y="6076950"/>
          <p14:tracePt t="139801" x="3740150" y="6083300"/>
          <p14:tracePt t="139818" x="3721100" y="6083300"/>
          <p14:tracePt t="139835" x="3689350" y="6096000"/>
          <p14:tracePt t="139851" x="3638550" y="6102350"/>
          <p14:tracePt t="139868" x="3594100" y="6102350"/>
          <p14:tracePt t="139885" x="3543300" y="6102350"/>
          <p14:tracePt t="139902" x="3498850" y="6102350"/>
          <p14:tracePt t="139918" x="3492500" y="6096000"/>
          <p14:tracePt t="139951" x="3486150" y="6096000"/>
          <p14:tracePt t="139968" x="3479800" y="6083300"/>
          <p14:tracePt t="139985" x="3473450" y="6076950"/>
          <p14:tracePt t="140001" x="3460750" y="6064250"/>
          <p14:tracePt t="140020" x="3448050" y="6019800"/>
          <p14:tracePt t="140035" x="3441700" y="6007100"/>
          <p14:tracePt t="140051" x="3429000" y="5994400"/>
          <p14:tracePt t="140068" x="3416300" y="5981700"/>
          <p14:tracePt t="140085" x="3409950" y="5962650"/>
          <p14:tracePt t="140101" x="3390900" y="5930900"/>
          <p14:tracePt t="140118" x="3378200" y="5911850"/>
          <p14:tracePt t="140134" x="3371850" y="5899150"/>
          <p14:tracePt t="140152" x="3359150" y="5892800"/>
          <p14:tracePt t="140254" x="3359150" y="5886450"/>
          <p14:tracePt t="140270" x="3384550" y="5873750"/>
          <p14:tracePt t="140280" x="3409950" y="5867400"/>
          <p14:tracePt t="140286" x="3454400" y="5861050"/>
          <p14:tracePt t="140302" x="3543300" y="5842000"/>
          <p14:tracePt t="140318" x="3670300" y="5829300"/>
          <p14:tracePt t="140334" x="3810000" y="5816600"/>
          <p14:tracePt t="140351" x="3911600" y="5803900"/>
          <p14:tracePt t="140368" x="3962400" y="5797550"/>
          <p14:tracePt t="140384" x="3962400" y="5791200"/>
          <p14:tracePt t="140732" x="3962400" y="5784850"/>
          <p14:tracePt t="140828" x="3956050" y="5784850"/>
          <p14:tracePt t="140881" x="3949700" y="5784850"/>
          <p14:tracePt t="140889" x="3943350" y="5778500"/>
          <p14:tracePt t="140900" x="3930650" y="5772150"/>
          <p14:tracePt t="140917" x="3898900" y="5759450"/>
          <p14:tracePt t="140934" x="3860800" y="5740400"/>
          <p14:tracePt t="140950" x="3810000" y="5727700"/>
          <p14:tracePt t="140967" x="3733800" y="5702300"/>
          <p14:tracePt t="140984" x="3695700" y="5683250"/>
          <p14:tracePt t="141001" x="3657600" y="5670550"/>
          <p14:tracePt t="141017" x="3632200" y="5657850"/>
          <p14:tracePt t="141034" x="3600450" y="5645150"/>
          <p14:tracePt t="141050" x="3581400" y="5638800"/>
          <p14:tracePt t="141068" x="3562350" y="5619750"/>
          <p14:tracePt t="141084" x="3549650" y="5619750"/>
          <p14:tracePt t="141312" x="3556000" y="5626100"/>
          <p14:tracePt t="141320" x="3562350" y="5626100"/>
          <p14:tracePt t="141333" x="3562350" y="5632450"/>
          <p14:tracePt t="141350" x="3575050" y="5645150"/>
          <p14:tracePt t="141367" x="3587750" y="5657850"/>
          <p14:tracePt t="141383" x="3594100" y="5664200"/>
          <p14:tracePt t="141401" x="3600450" y="5676900"/>
          <p14:tracePt t="141417" x="3606800" y="5689600"/>
          <p14:tracePt t="141433" x="3619500" y="5708650"/>
          <p14:tracePt t="141450" x="3632200" y="5727700"/>
          <p14:tracePt t="141466" x="3638550" y="5746750"/>
          <p14:tracePt t="141484" x="3651250" y="5772150"/>
          <p14:tracePt t="141499" x="3657600" y="5778500"/>
          <p14:tracePt t="141516" x="3670300" y="5791200"/>
          <p14:tracePt t="141533" x="3676650" y="5797550"/>
          <p14:tracePt t="141550" x="3683000" y="5816600"/>
          <p14:tracePt t="141567" x="3689350" y="5835650"/>
          <p14:tracePt t="141583" x="3695700" y="5867400"/>
          <p14:tracePt t="141600" x="3695700" y="5880100"/>
          <p14:tracePt t="141617" x="3702050" y="5892800"/>
          <p14:tracePt t="141633" x="3708400" y="5905500"/>
          <p14:tracePt t="141650" x="3708400" y="5911850"/>
          <p14:tracePt t="141666" x="3721100" y="5918200"/>
          <p14:tracePt t="141684" x="3727450" y="5924550"/>
          <p14:tracePt t="141700" x="3727450" y="5930900"/>
          <p14:tracePt t="141774" x="3727450" y="5937250"/>
          <p14:tracePt t="141954" x="3733800" y="5943600"/>
          <p14:tracePt t="141963" x="3740150" y="5949950"/>
          <p14:tracePt t="141970" x="3746500" y="5949950"/>
          <p14:tracePt t="141983" x="3746500" y="5956300"/>
          <p14:tracePt t="142001" x="3752850" y="5956300"/>
          <p14:tracePt t="142018" x="3759200" y="5956300"/>
          <p14:tracePt t="142033" x="3759200" y="5962650"/>
          <p14:tracePt t="142050" x="3771900" y="5969000"/>
          <p14:tracePt t="142094" x="3778250" y="5969000"/>
          <p14:tracePt t="142119" x="3784600" y="5969000"/>
          <p14:tracePt t="142143" x="3790950" y="5969000"/>
          <p14:tracePt t="142298" x="3790950" y="5962650"/>
          <p14:tracePt t="142306" x="3797300" y="5962650"/>
          <p14:tracePt t="142315" x="3803650" y="5943600"/>
          <p14:tracePt t="142332" x="3829050" y="5892800"/>
          <p14:tracePt t="142348" x="3873500" y="5816600"/>
          <p14:tracePt t="142365" x="3911600" y="5727700"/>
          <p14:tracePt t="142382" x="3943350" y="5651500"/>
          <p14:tracePt t="142398" x="3956050" y="5607050"/>
          <p14:tracePt t="142415" x="3962400" y="5556250"/>
          <p14:tracePt t="142432" x="3968750" y="5524500"/>
          <p14:tracePt t="142448" x="3981450" y="5499100"/>
          <p14:tracePt t="142465" x="3994150" y="5486400"/>
          <p14:tracePt t="142482" x="4000500" y="5473700"/>
          <p14:tracePt t="142498" x="4000500" y="5467350"/>
          <p14:tracePt t="142515" x="4006850" y="5454650"/>
          <p14:tracePt t="142532" x="4006850" y="5448300"/>
          <p14:tracePt t="142548" x="4013200" y="5441950"/>
          <p14:tracePt t="142565" x="4019550" y="5435600"/>
          <p14:tracePt t="142582" x="4019550" y="5429250"/>
          <p14:tracePt t="142598" x="4019550" y="5422900"/>
          <p14:tracePt t="142915" x="4013200" y="5422900"/>
          <p14:tracePt t="144069" x="3981450" y="5429250"/>
          <p14:tracePt t="144077" x="3917950" y="5435600"/>
          <p14:tracePt t="144084" x="3841750" y="5448300"/>
          <p14:tracePt t="144098" x="3759200" y="5461000"/>
          <p14:tracePt t="144114" x="3562350" y="5499100"/>
          <p14:tracePt t="144131" x="3378200" y="5556250"/>
          <p14:tracePt t="144148" x="3282950" y="5594350"/>
          <p14:tracePt t="144164" x="3213100" y="5613400"/>
          <p14:tracePt t="144181" x="3143250" y="5645150"/>
          <p14:tracePt t="144198" x="3060700" y="5657850"/>
          <p14:tracePt t="144214" x="2990850" y="5670550"/>
          <p14:tracePt t="144232" x="2889250" y="5689600"/>
          <p14:tracePt t="144248" x="2800350" y="5702300"/>
          <p14:tracePt t="144264" x="2717800" y="5702300"/>
          <p14:tracePt t="144281" x="2609850" y="5689600"/>
          <p14:tracePt t="144297" x="2476500" y="5676900"/>
          <p14:tracePt t="144314" x="2336800" y="5657850"/>
          <p14:tracePt t="144331" x="2209800" y="5632450"/>
          <p14:tracePt t="144348" x="2070100" y="5613400"/>
          <p14:tracePt t="144364" x="1955800" y="5600700"/>
          <p14:tracePt t="144381" x="1879600" y="5588000"/>
          <p14:tracePt t="144397" x="1828800" y="5581650"/>
          <p14:tracePt t="144414" x="1822450" y="5581650"/>
          <p14:tracePt t="144610" x="1841500" y="5581650"/>
          <p14:tracePt t="144616" x="1866900" y="5581650"/>
          <p14:tracePt t="144631" x="1898650" y="5581650"/>
          <p14:tracePt t="144648" x="2070100" y="5581650"/>
          <p14:tracePt t="144664" x="2197100" y="5581650"/>
          <p14:tracePt t="144681" x="2311400" y="5581650"/>
          <p14:tracePt t="144697" x="2413000" y="5588000"/>
          <p14:tracePt t="144702" x="2457450" y="5594350"/>
          <p14:tracePt t="144714" x="2482850" y="5594350"/>
          <p14:tracePt t="144730" x="2514600" y="5594350"/>
          <p14:tracePt t="144747" x="2527300" y="5594350"/>
          <p14:tracePt t="144764" x="2533650" y="5594350"/>
          <p14:tracePt t="144844" x="2527300" y="5594350"/>
          <p14:tracePt t="144853" x="2520950" y="5594350"/>
          <p14:tracePt t="144864" x="2501900" y="5594350"/>
          <p14:tracePt t="144880" x="2457450" y="5594350"/>
          <p14:tracePt t="144898" x="2355850" y="5607050"/>
          <p14:tracePt t="144914" x="2279650" y="5613400"/>
          <p14:tracePt t="144931" x="2216150" y="5613400"/>
          <p14:tracePt t="144947" x="2165350" y="5613400"/>
          <p14:tracePt t="144964" x="2146300" y="5613400"/>
          <p14:tracePt t="144980" x="2139950" y="5613400"/>
          <p14:tracePt t="145112" x="2146300" y="5619750"/>
          <p14:tracePt t="145118" x="2178050" y="5626100"/>
          <p14:tracePt t="145130" x="2247900" y="5632450"/>
          <p14:tracePt t="145147" x="2438400" y="5651500"/>
          <p14:tracePt t="145164" x="2978150" y="5721350"/>
          <p14:tracePt t="145180" x="3429000" y="5784850"/>
          <p14:tracePt t="145197" x="3898900" y="5835650"/>
          <p14:tracePt t="145213" x="4260850" y="5867400"/>
          <p14:tracePt t="145230" x="4514850" y="5886450"/>
          <p14:tracePt t="145247" x="4692650" y="5899150"/>
          <p14:tracePt t="145263" x="4845050" y="5899150"/>
          <p14:tracePt t="145280" x="4972050" y="5886450"/>
          <p14:tracePt t="145297" x="5073650" y="5873750"/>
          <p14:tracePt t="145314" x="5194300" y="5848350"/>
          <p14:tracePt t="145330" x="5245100" y="5835650"/>
          <p14:tracePt t="145347" x="5276850" y="5829300"/>
          <p14:tracePt t="145363" x="5302250" y="5816600"/>
          <p14:tracePt t="145380" x="5308600" y="5803900"/>
          <p14:tracePt t="145397" x="5321300" y="5803900"/>
          <p14:tracePt t="145413" x="5327650" y="5791200"/>
          <p14:tracePt t="145430" x="5340350" y="5784850"/>
          <p14:tracePt t="145447" x="5353050" y="5778500"/>
          <p14:tracePt t="145532" x="5353050" y="5772150"/>
          <p14:tracePt t="145549" x="5353050" y="5765800"/>
          <p14:tracePt t="145565" x="5353050" y="5759450"/>
          <p14:tracePt t="145590" x="5353050" y="5753100"/>
          <p14:tracePt t="145595" x="5346700" y="5753100"/>
          <p14:tracePt t="145603" x="5346700" y="5746750"/>
          <p14:tracePt t="145613" x="5334000" y="5740400"/>
          <p14:tracePt t="145630" x="5308600" y="5734050"/>
          <p14:tracePt t="145646" x="5270500" y="5721350"/>
          <p14:tracePt t="145663" x="5200650" y="5708650"/>
          <p14:tracePt t="145680" x="5162550" y="5695950"/>
          <p14:tracePt t="145696" x="5124450" y="5683250"/>
          <p14:tracePt t="145713" x="5099050" y="5676900"/>
          <p14:tracePt t="145730" x="5092700" y="5676900"/>
          <p14:tracePt t="145746" x="5086350" y="5676900"/>
          <p14:tracePt t="147921" x="5092700" y="5670550"/>
          <p14:tracePt t="147928" x="5099050" y="5664200"/>
          <p14:tracePt t="147936" x="5105400" y="5657850"/>
          <p14:tracePt t="147944" x="5118100" y="5657850"/>
          <p14:tracePt t="147960" x="5162550" y="5651500"/>
          <p14:tracePt t="147977" x="5213350" y="5645150"/>
          <p14:tracePt t="147994" x="5264150" y="5645150"/>
          <p14:tracePt t="148011" x="5295900" y="5638800"/>
          <p14:tracePt t="148028" x="5334000" y="5632450"/>
          <p14:tracePt t="148044" x="5340350" y="5632450"/>
          <p14:tracePt t="148061" x="5353050" y="5632450"/>
          <p14:tracePt t="148079" x="5365750" y="5626100"/>
          <p14:tracePt t="148094" x="5372100" y="5626100"/>
          <p14:tracePt t="148111" x="5384800" y="5619750"/>
          <p14:tracePt t="148128" x="5403850" y="5619750"/>
          <p14:tracePt t="148144" x="5422900" y="5619750"/>
          <p14:tracePt t="148161" x="5441950" y="5619750"/>
          <p14:tracePt t="148177" x="5461000" y="5619750"/>
          <p14:tracePt t="148194" x="5492750" y="5619750"/>
          <p14:tracePt t="148211" x="5530850" y="5613400"/>
          <p14:tracePt t="148227" x="5562600" y="5613400"/>
          <p14:tracePt t="148244" x="5588000" y="5607050"/>
          <p14:tracePt t="148261" x="5626100" y="5600700"/>
          <p14:tracePt t="148277" x="5657850" y="5594350"/>
          <p14:tracePt t="148294" x="5695950" y="5594350"/>
          <p14:tracePt t="148311" x="5727700" y="5594350"/>
          <p14:tracePt t="148328" x="5778500" y="5594350"/>
          <p14:tracePt t="148344" x="5810250" y="5600700"/>
          <p14:tracePt t="148361" x="5848350" y="5607050"/>
          <p14:tracePt t="148377" x="5880100" y="5613400"/>
          <p14:tracePt t="148394" x="5924550" y="5626100"/>
          <p14:tracePt t="148411" x="5956300" y="5638800"/>
          <p14:tracePt t="148427" x="5994400" y="5645150"/>
          <p14:tracePt t="148444" x="6019800" y="5651500"/>
          <p14:tracePt t="148461" x="6032500" y="5651500"/>
          <p14:tracePt t="148533" x="6000750" y="5638800"/>
          <p14:tracePt t="148540" x="5937250" y="5626100"/>
          <p14:tracePt t="148549" x="5835650" y="5600700"/>
          <p14:tracePt t="148560" x="5695950" y="5556250"/>
          <p14:tracePt t="148578" x="4978400" y="5397500"/>
          <p14:tracePt t="148594" x="4356100" y="5226050"/>
          <p14:tracePt t="148611" x="3695700" y="5080000"/>
          <p14:tracePt t="148628" x="3105150" y="4965700"/>
          <p14:tracePt t="148644" x="2660650" y="4864100"/>
          <p14:tracePt t="148661" x="2387600" y="4806950"/>
          <p14:tracePt t="148677" x="2203450" y="4787900"/>
          <p14:tracePt t="148694" x="2089150" y="4775200"/>
          <p14:tracePt t="148697" x="2044700" y="4775200"/>
          <p14:tracePt t="148710" x="2025650" y="4775200"/>
          <p14:tracePt t="148728" x="1987550" y="4775200"/>
          <p14:tracePt t="148744" x="1974850" y="4775200"/>
          <p14:tracePt t="148760" x="1955800" y="4775200"/>
          <p14:tracePt t="148777" x="1930400" y="4775200"/>
          <p14:tracePt t="148794" x="1905000" y="4775200"/>
          <p14:tracePt t="148810" x="1866900" y="4775200"/>
          <p14:tracePt t="148827" x="1797050" y="4768850"/>
          <p14:tracePt t="148844" x="1739900" y="4749800"/>
          <p14:tracePt t="148860" x="1670050" y="4737100"/>
          <p14:tracePt t="148877" x="1593850" y="4724400"/>
          <p14:tracePt t="148893" x="1504950" y="4718050"/>
          <p14:tracePt t="148911" x="1416050" y="4711700"/>
          <p14:tracePt t="148927" x="1352550" y="4711700"/>
          <p14:tracePt t="148943" x="1301750" y="4711700"/>
          <p14:tracePt t="148960" x="1270000" y="4711700"/>
          <p14:tracePt t="148978" x="1219200" y="4718050"/>
          <p14:tracePt t="148994" x="1181100" y="4724400"/>
          <p14:tracePt t="149010" x="1149350" y="4724400"/>
          <p14:tracePt t="149027" x="1104900" y="4724400"/>
          <p14:tracePt t="149043" x="1060450" y="4724400"/>
          <p14:tracePt t="149060" x="1016000" y="4724400"/>
          <p14:tracePt t="149077" x="965200" y="4724400"/>
          <p14:tracePt t="149093" x="933450" y="4730750"/>
          <p14:tracePt t="149110" x="895350" y="4743450"/>
          <p14:tracePt t="149127" x="869950" y="4743450"/>
          <p14:tracePt t="149143" x="863600" y="4749800"/>
          <p14:tracePt t="149160" x="850900" y="4749800"/>
          <p14:tracePt t="149177" x="844550" y="4749800"/>
          <p14:tracePt t="149193" x="819150" y="4756150"/>
          <p14:tracePt t="149196" x="800100" y="4756150"/>
          <p14:tracePt t="149210" x="787400" y="4756150"/>
          <p14:tracePt t="149226" x="749300" y="4768850"/>
          <p14:tracePt t="149244" x="698500" y="4787900"/>
          <p14:tracePt t="149260" x="666750" y="4806950"/>
          <p14:tracePt t="149277" x="641350" y="4826000"/>
          <p14:tracePt t="149293" x="615950" y="4845050"/>
          <p14:tracePt t="149310" x="596900" y="4864100"/>
          <p14:tracePt t="149327" x="577850" y="4883150"/>
          <p14:tracePt t="149344" x="565150" y="4889500"/>
          <p14:tracePt t="149360" x="558800" y="4902200"/>
          <p14:tracePt t="149376" x="546100" y="4914900"/>
          <p14:tracePt t="149393" x="527050" y="4921250"/>
          <p14:tracePt t="149410" x="520700" y="4927600"/>
          <p14:tracePt t="149426" x="508000" y="4940300"/>
          <p14:tracePt t="149460" x="501650" y="4940300"/>
          <p14:tracePt t="149476" x="495300" y="4940300"/>
          <p14:tracePt t="149494" x="476250" y="4940300"/>
          <p14:tracePt t="149526" x="463550" y="4946650"/>
          <p14:tracePt t="149560" x="457200" y="4946650"/>
          <p14:tracePt t="149576" x="450850" y="4946650"/>
          <p14:tracePt t="149593" x="438150" y="4927600"/>
          <p14:tracePt t="149610" x="412750" y="4889500"/>
          <p14:tracePt t="149626" x="381000" y="4845050"/>
          <p14:tracePt t="149643" x="368300" y="4813300"/>
          <p14:tracePt t="149660" x="349250" y="4762500"/>
          <p14:tracePt t="149676" x="349250" y="4730750"/>
          <p14:tracePt t="149693" x="355600" y="4699000"/>
          <p14:tracePt t="149710" x="381000" y="4667250"/>
          <p14:tracePt t="149726" x="400050" y="4641850"/>
          <p14:tracePt t="149743" x="438150" y="4610100"/>
          <p14:tracePt t="149760" x="520700" y="4565650"/>
          <p14:tracePt t="149778" x="584200" y="4552950"/>
          <p14:tracePt t="149793" x="666750" y="4533900"/>
          <p14:tracePt t="149810" x="723900" y="4533900"/>
          <p14:tracePt t="149826" x="768350" y="4527550"/>
          <p14:tracePt t="149843" x="806450" y="4521200"/>
          <p14:tracePt t="149859" x="819150" y="4521200"/>
          <p14:tracePt t="149876" x="825500" y="4521200"/>
          <p14:tracePt t="149893" x="831850" y="4521200"/>
          <p14:tracePt t="149918" x="838200" y="4521200"/>
          <p14:tracePt t="149927" x="844550" y="4521200"/>
          <p14:tracePt t="149943" x="850900" y="4527550"/>
          <p14:tracePt t="149959" x="857250" y="4533900"/>
          <p14:tracePt t="149976" x="869950" y="4546600"/>
          <p14:tracePt t="149992" x="876300" y="4565650"/>
          <p14:tracePt t="150009" x="889000" y="4591050"/>
          <p14:tracePt t="150026" x="889000" y="4641850"/>
          <p14:tracePt t="150043" x="863600" y="4686300"/>
          <p14:tracePt t="150061" x="825500" y="4743450"/>
          <p14:tracePt t="150076" x="768350" y="4800600"/>
          <p14:tracePt t="150092" x="698500" y="4857750"/>
          <p14:tracePt t="150109" x="635000" y="4921250"/>
          <p14:tracePt t="150126" x="577850" y="4959350"/>
          <p14:tracePt t="150143" x="533400" y="4984750"/>
          <p14:tracePt t="150160" x="501650" y="5003800"/>
          <p14:tracePt t="150176" x="488950" y="5003800"/>
          <p14:tracePt t="150192" x="488950" y="5010150"/>
          <p14:tracePt t="150209" x="476250" y="5010150"/>
          <p14:tracePt t="150254" x="469900" y="5010150"/>
          <p14:tracePt t="150264" x="463550" y="5010150"/>
          <p14:tracePt t="150276" x="457200" y="5010150"/>
          <p14:tracePt t="150358" x="457200" y="5003800"/>
          <p14:tracePt t="150364" x="476250" y="5003800"/>
          <p14:tracePt t="150375" x="508000" y="5003800"/>
          <p14:tracePt t="150393" x="628650" y="5022850"/>
          <p14:tracePt t="150409" x="844550" y="5073650"/>
          <p14:tracePt t="150426" x="1377950" y="5187950"/>
          <p14:tracePt t="150442" x="1758950" y="5289550"/>
          <p14:tracePt t="150459" x="2184400" y="5384800"/>
          <p14:tracePt t="150476" x="2635250" y="5505450"/>
          <p14:tracePt t="150492" x="3016250" y="5600700"/>
          <p14:tracePt t="150509" x="3486150" y="5715000"/>
          <p14:tracePt t="150526" x="3949700" y="5886450"/>
          <p14:tracePt t="150543" x="4451350" y="6051550"/>
          <p14:tracePt t="150561" x="5168900" y="6261100"/>
          <p14:tracePt t="150576" x="5594350" y="6375400"/>
          <p14:tracePt t="150592" x="5937250" y="6470650"/>
          <p14:tracePt t="150609" x="6235700" y="6527800"/>
          <p14:tracePt t="150625" x="6426200" y="6565900"/>
          <p14:tracePt t="150642" x="6584950" y="6584950"/>
          <p14:tracePt t="150659" x="6705600" y="6597650"/>
          <p14:tracePt t="150676" x="6851650" y="6623050"/>
          <p14:tracePt t="150692" x="6940550" y="6629400"/>
          <p14:tracePt t="150709" x="7054850" y="6642100"/>
          <p14:tracePt t="150725" x="7194550" y="6661150"/>
          <p14:tracePt t="150742" x="7327900" y="6673850"/>
          <p14:tracePt t="150758" x="7423150" y="6692900"/>
          <p14:tracePt t="150775" x="7467600" y="6699250"/>
          <p14:tracePt t="150792" x="7473950" y="6699250"/>
          <p14:tracePt t="150819" x="7480300" y="6699250"/>
          <p14:tracePt t="150844" x="7486650" y="6699250"/>
          <p14:tracePt t="150858" x="7486650" y="6692900"/>
          <p14:tracePt t="150864" x="7493000" y="6686550"/>
          <p14:tracePt t="150875" x="7499350" y="6673850"/>
          <p14:tracePt t="150892" x="7499350" y="6642100"/>
          <p14:tracePt t="150908" x="7493000" y="6591300"/>
          <p14:tracePt t="150925" x="7473950" y="6540500"/>
          <p14:tracePt t="150942" x="7448550" y="6457950"/>
          <p14:tracePt t="150958" x="7429500" y="6394450"/>
          <p14:tracePt t="150975" x="7416800" y="6343650"/>
          <p14:tracePt t="150992" x="7404100" y="6311900"/>
          <p14:tracePt t="151008" x="7385050" y="6267450"/>
          <p14:tracePt t="151025" x="7372350" y="6242050"/>
          <p14:tracePt t="151042" x="7366000" y="6210300"/>
          <p14:tracePt t="151058" x="7359650" y="6197600"/>
          <p14:tracePt t="151075" x="7359650" y="6191250"/>
          <p14:tracePt t="151092" x="7353300" y="6178550"/>
          <p14:tracePt t="151108" x="7346950" y="6165850"/>
          <p14:tracePt t="151125" x="7340600" y="6153150"/>
          <p14:tracePt t="151141" x="7334250" y="6140450"/>
          <p14:tracePt t="151158" x="7327900" y="6121400"/>
          <p14:tracePt t="151175" x="7315200" y="6102350"/>
          <p14:tracePt t="151191" x="7315200" y="6089650"/>
          <p14:tracePt t="151208" x="7308850" y="6076950"/>
          <p14:tracePt t="151224" x="7302500" y="6064250"/>
          <p14:tracePt t="151241" x="7296150" y="6057900"/>
          <p14:tracePt t="151258" x="7296150" y="6051550"/>
          <p14:tracePt t="151275" x="7296150" y="6045200"/>
          <p14:tracePt t="151291" x="7289800" y="6038850"/>
          <p14:tracePt t="151308" x="7283450" y="6032500"/>
          <p14:tracePt t="151325" x="7283450" y="6019800"/>
          <p14:tracePt t="151341" x="7277100" y="6013450"/>
          <p14:tracePt t="151358" x="7270750" y="6000750"/>
          <p14:tracePt t="151375" x="7264400" y="6000750"/>
          <p14:tracePt t="151391" x="7264400" y="5994400"/>
          <p14:tracePt t="151437" x="7264400" y="5988050"/>
          <p14:tracePt t="151486" x="7258050" y="5981700"/>
          <p14:tracePt t="151500" x="7251700" y="5981700"/>
          <p14:tracePt t="151515" x="7251700" y="5975350"/>
          <p14:tracePt t="151547" x="7251700" y="5969000"/>
          <p14:tracePt t="151625" x="7245350" y="5962650"/>
          <p14:tracePt t="151632" x="7239000" y="5956300"/>
          <p14:tracePt t="151642" x="7232650" y="5949950"/>
          <p14:tracePt t="151664" x="7232650" y="5943600"/>
          <p14:tracePt t="151674" x="7226300" y="5943600"/>
          <p14:tracePt t="151691" x="7219950" y="5930900"/>
          <p14:tracePt t="151719" x="7219950" y="5924550"/>
          <p14:tracePt t="151726" x="7219950" y="5918200"/>
          <p14:tracePt t="151741" x="7213600" y="5918200"/>
          <p14:tracePt t="151758" x="7207250" y="5911850"/>
          <p14:tracePt t="151774" x="7200900" y="5899150"/>
          <p14:tracePt t="151808" x="7194550" y="5899150"/>
          <p14:tracePt t="152133" x="7194550" y="5892800"/>
          <p14:tracePt t="152142" x="7200900" y="5892800"/>
          <p14:tracePt t="152148" x="7207250" y="5886450"/>
          <p14:tracePt t="152165" x="7213600" y="5886450"/>
          <p14:tracePt t="152174" x="7213600" y="5880100"/>
          <p14:tracePt t="152191" x="7219950" y="5873750"/>
          <p14:tracePt t="152207" x="7226300" y="5867400"/>
          <p14:tracePt t="152283" x="7232650" y="5867400"/>
          <p14:tracePt t="152294" x="7239000" y="5867400"/>
          <p14:tracePt t="152312" x="7245350" y="5867400"/>
          <p14:tracePt t="152321" x="7251700" y="5867400"/>
          <p14:tracePt t="152328" x="7258050" y="5867400"/>
          <p14:tracePt t="152344" x="7264400" y="5867400"/>
          <p14:tracePt t="152357" x="7270750" y="5867400"/>
          <p14:tracePt t="152374" x="7277100" y="5867400"/>
          <p14:tracePt t="152391" x="7289800" y="5867400"/>
          <p14:tracePt t="152408" x="7296150" y="5861050"/>
          <p14:tracePt t="152424" x="7302500" y="5854700"/>
          <p14:tracePt t="152441" x="7315200" y="5854700"/>
          <p14:tracePt t="152457" x="7321550" y="5848350"/>
          <p14:tracePt t="152474" x="7334250" y="5842000"/>
          <p14:tracePt t="152490" x="7340600" y="5842000"/>
          <p14:tracePt t="152508" x="7353300" y="5842000"/>
          <p14:tracePt t="152524" x="7366000" y="5842000"/>
          <p14:tracePt t="152540" x="7372350" y="5842000"/>
          <p14:tracePt t="152559" x="7385050" y="5842000"/>
          <p14:tracePt t="152574" x="7410450" y="5842000"/>
          <p14:tracePt t="152590" x="7442200" y="5842000"/>
          <p14:tracePt t="152607" x="7480300" y="5842000"/>
          <p14:tracePt t="152624" x="7531100" y="5842000"/>
          <p14:tracePt t="152640" x="7562850" y="5842000"/>
          <p14:tracePt t="152657" x="7594600" y="5842000"/>
          <p14:tracePt t="152674" x="7607300" y="5842000"/>
          <p14:tracePt t="152707" x="7620000" y="5842000"/>
          <p14:tracePt t="152723" x="7626350" y="5842000"/>
          <p14:tracePt t="152740" x="7639050" y="5842000"/>
          <p14:tracePt t="152757" x="7645400" y="5842000"/>
          <p14:tracePt t="152774" x="7658100" y="5842000"/>
          <p14:tracePt t="152790" x="7670800" y="5842000"/>
          <p14:tracePt t="152808" x="7683500" y="5842000"/>
          <p14:tracePt t="152823" x="7689850" y="5842000"/>
          <p14:tracePt t="152840" x="7715250" y="5842000"/>
          <p14:tracePt t="152857" x="7721600" y="5842000"/>
          <p14:tracePt t="152873" x="7734300" y="5835650"/>
          <p14:tracePt t="152890" x="7747000" y="5835650"/>
          <p14:tracePt t="152923" x="7753350" y="5835650"/>
          <p14:tracePt t="153150" x="7753350" y="5829300"/>
          <p14:tracePt t="153174" x="7759700" y="5829300"/>
          <p14:tracePt t="154915" x="7753350" y="5822950"/>
          <p14:tracePt t="154977" x="7753350" y="5816600"/>
          <p14:tracePt t="155971" x="7753350" y="5810250"/>
          <p14:tracePt t="155986" x="7753350" y="5803900"/>
          <p14:tracePt t="155996" x="7753350" y="5797550"/>
          <p14:tracePt t="156005" x="7759700" y="5791200"/>
          <p14:tracePt t="156021" x="7766050" y="5784850"/>
          <p14:tracePt t="156037" x="7772400" y="5778500"/>
          <p14:tracePt t="156054" x="7778750" y="5765800"/>
          <p14:tracePt t="156071" x="7778750" y="5759450"/>
          <p14:tracePt t="156088" x="7778750" y="5746750"/>
          <p14:tracePt t="156104" x="7785100" y="5734050"/>
          <p14:tracePt t="156120" x="7791450" y="5727700"/>
          <p14:tracePt t="156567" x="7797800" y="5727700"/>
          <p14:tracePt t="156581" x="7804150" y="5727700"/>
          <p14:tracePt t="156606" x="7810500" y="5727700"/>
          <p14:tracePt t="156849" x="7804150" y="5727700"/>
          <p14:tracePt t="156858" x="7759700" y="5727700"/>
          <p14:tracePt t="156871" x="7594600" y="5740400"/>
          <p14:tracePt t="156887" x="7245350" y="5810250"/>
          <p14:tracePt t="156903" x="6718300" y="5918200"/>
          <p14:tracePt t="156920" x="6127750" y="6045200"/>
          <p14:tracePt t="156937" x="5530850" y="6089650"/>
          <p14:tracePt t="156953" x="5035550" y="6089650"/>
          <p14:tracePt t="156970" x="4514850" y="6083300"/>
          <p14:tracePt t="156986" x="3994150" y="6083300"/>
          <p14:tracePt t="157004" x="3194050" y="6064250"/>
          <p14:tracePt t="157020" x="2736850" y="6064250"/>
          <p14:tracePt t="157037" x="2279650" y="6051550"/>
          <p14:tracePt t="157053" x="1968500" y="6070600"/>
          <p14:tracePt t="157070" x="1695450" y="6089650"/>
          <p14:tracePt t="157086" x="1479550" y="6108700"/>
          <p14:tracePt t="157103" x="1282700" y="6115050"/>
          <p14:tracePt t="157120" x="1111250" y="6121400"/>
          <p14:tracePt t="157137" x="908050" y="6134100"/>
          <p14:tracePt t="157154" x="781050" y="6146800"/>
          <p14:tracePt t="157170" x="673100" y="6153150"/>
          <p14:tracePt t="157186" x="565150" y="6153150"/>
          <p14:tracePt t="157203" x="488950" y="6153150"/>
          <p14:tracePt t="157222" x="406400" y="6134100"/>
          <p14:tracePt t="157236" x="381000" y="6127750"/>
          <p14:tracePt t="157253" x="298450" y="6115050"/>
          <p14:tracePt t="157270" x="184150" y="6096000"/>
          <p14:tracePt t="157286" x="76200" y="6076950"/>
          <p14:tracePt t="157937" x="0" y="6527800"/>
          <p14:tracePt t="157944" x="6350" y="6534150"/>
          <p14:tracePt t="157953" x="19050" y="6540500"/>
          <p14:tracePt t="157969" x="31750" y="6553200"/>
          <p14:tracePt t="157986" x="44450" y="6553200"/>
          <p14:tracePt t="158002" x="50800" y="6565900"/>
          <p14:tracePt t="158484" x="685800" y="6540500"/>
          <p14:tracePt t="158493" x="692150" y="6534150"/>
          <p14:tracePt t="158502" x="692150" y="6521450"/>
          <p14:tracePt t="158519" x="692150" y="6515100"/>
          <p14:tracePt t="158535" x="698500" y="6502400"/>
          <p14:tracePt t="158552" x="698500" y="6489700"/>
          <p14:tracePt t="158568" x="698500" y="6483350"/>
          <p14:tracePt t="158586" x="698500" y="6470650"/>
          <p14:tracePt t="158602" x="698500" y="6464300"/>
          <p14:tracePt t="158655" x="698500" y="6457950"/>
          <p14:tracePt t="158672" x="704850" y="6451600"/>
          <p14:tracePt t="158679" x="704850" y="6445250"/>
          <p14:tracePt t="158687" x="704850" y="6438900"/>
          <p14:tracePt t="158709" x="711200" y="6432550"/>
          <p14:tracePt t="158742" x="711200" y="6426200"/>
          <p14:tracePt t="158846" x="717550" y="6426200"/>
          <p14:tracePt t="158852" x="723900" y="6426200"/>
          <p14:tracePt t="158869" x="730250" y="6426200"/>
          <p14:tracePt t="158874" x="736600" y="6426200"/>
          <p14:tracePt t="158891" x="742950" y="6426200"/>
          <p14:tracePt t="158914" x="749300" y="6426200"/>
          <p14:tracePt t="159112" x="755650" y="6426200"/>
          <p14:tracePt t="159151" x="762000" y="6419850"/>
          <p14:tracePt t="159156" x="768350" y="6419850"/>
          <p14:tracePt t="159189" x="774700" y="6419850"/>
          <p14:tracePt t="159205" x="774700" y="6413500"/>
          <p14:tracePt t="159213" x="781050" y="6413500"/>
          <p14:tracePt t="159221" x="787400" y="6413500"/>
          <p14:tracePt t="159237" x="787400" y="6407150"/>
          <p14:tracePt t="159251" x="793750" y="6407150"/>
          <p14:tracePt t="159401" x="800100" y="6407150"/>
          <p14:tracePt t="159495" x="812800" y="6407150"/>
          <p14:tracePt t="159503" x="819150" y="6407150"/>
          <p14:tracePt t="159511" x="831850" y="6407150"/>
          <p14:tracePt t="159519" x="844550" y="6407150"/>
          <p14:tracePt t="159534" x="882650" y="6407150"/>
          <p14:tracePt t="159551" x="939800" y="6407150"/>
          <p14:tracePt t="159568" x="996950" y="6407150"/>
          <p14:tracePt t="159584" x="1066800" y="6407150"/>
          <p14:tracePt t="159601" x="1143000" y="6407150"/>
          <p14:tracePt t="159618" x="1238250" y="6407150"/>
          <p14:tracePt t="159634" x="1276350" y="6407150"/>
          <p14:tracePt t="159651" x="1308100" y="6407150"/>
          <p14:tracePt t="159667" x="1327150" y="6413500"/>
          <p14:tracePt t="159685" x="1333500" y="6413500"/>
          <p14:tracePt t="159690" x="1339850" y="6413500"/>
          <p14:tracePt t="159717" x="1346200" y="6413500"/>
          <p14:tracePt t="159734" x="1352550" y="6413500"/>
          <p14:tracePt t="159751" x="1358900" y="6413500"/>
          <p14:tracePt t="159778" x="1365250" y="6413500"/>
          <p14:tracePt t="159785" x="1371600" y="6413500"/>
          <p14:tracePt t="159801" x="1377950" y="6413500"/>
          <p14:tracePt t="159817" x="1390650" y="6413500"/>
          <p14:tracePt t="159834" x="1409700" y="6413500"/>
          <p14:tracePt t="159851" x="1428750" y="6419850"/>
          <p14:tracePt t="159867" x="1454150" y="6419850"/>
          <p14:tracePt t="159884" x="1473200" y="6419850"/>
          <p14:tracePt t="159901" x="1485900" y="6419850"/>
          <p14:tracePt t="159917" x="1492250" y="6419850"/>
          <p14:tracePt t="159934" x="1498600" y="6419850"/>
          <p14:tracePt t="159951" x="1504950" y="6419850"/>
          <p14:tracePt t="159984" x="1517650" y="6419850"/>
          <p14:tracePt t="160001" x="1524000" y="6419850"/>
          <p14:tracePt t="160018" x="1536700" y="6426200"/>
          <p14:tracePt t="160067" x="1543050" y="6426200"/>
          <p14:tracePt t="160104" x="1549400" y="6426200"/>
          <p14:tracePt t="160129" x="1555750" y="6426200"/>
          <p14:tracePt t="160138" x="1555750" y="6419850"/>
          <p14:tracePt t="161422" x="1555750" y="6413500"/>
          <p14:tracePt t="161444" x="1549400" y="6413500"/>
          <p14:tracePt t="161452" x="1549400" y="6407150"/>
          <p14:tracePt t="161468" x="1543050" y="6407150"/>
          <p14:tracePt t="161499" x="1543050" y="6400800"/>
          <p14:tracePt t="161538" x="1536700" y="6400800"/>
          <p14:tracePt t="161546" x="1536700" y="6394450"/>
          <p14:tracePt t="161688" x="1530350" y="6394450"/>
          <p14:tracePt t="161830" x="1536700" y="6388100"/>
          <p14:tracePt t="161837" x="1543050" y="6381750"/>
          <p14:tracePt t="161849" x="1555750" y="6381750"/>
          <p14:tracePt t="161866" x="1568450" y="6369050"/>
          <p14:tracePt t="161882" x="1574800" y="6369050"/>
          <p14:tracePt t="161977" x="1574800" y="6375400"/>
          <p14:tracePt t="162009" x="1574800" y="6381750"/>
          <p14:tracePt t="162024" x="1568450" y="6388100"/>
          <p14:tracePt t="162039" x="1562100" y="6394450"/>
          <p14:tracePt t="162046" x="1555750" y="6400800"/>
          <p14:tracePt t="162054" x="1549400" y="6400800"/>
          <p14:tracePt t="162065" x="1549400" y="6407150"/>
          <p14:tracePt t="162082" x="1543050" y="6407150"/>
          <p14:tracePt t="162393" x="1543050" y="6413500"/>
          <p14:tracePt t="162409" x="1543050" y="6419850"/>
          <p14:tracePt t="162414" x="1549400" y="6419850"/>
          <p14:tracePt t="162424" x="1555750" y="6426200"/>
          <p14:tracePt t="162432" x="1568450" y="6432550"/>
          <p14:tracePt t="162448" x="1606550" y="6445250"/>
          <p14:tracePt t="162465" x="1644650" y="6451600"/>
          <p14:tracePt t="162482" x="1689100" y="6451600"/>
          <p14:tracePt t="162498" x="1720850" y="6451600"/>
          <p14:tracePt t="162516" x="1771650" y="6438900"/>
          <p14:tracePt t="162532" x="1784350" y="6438900"/>
          <p14:tracePt t="162549" x="1790700" y="6438900"/>
          <p14:tracePt t="162667" x="1797050" y="6438900"/>
          <p14:tracePt t="162697" x="1797050" y="6445250"/>
          <p14:tracePt t="162704" x="1797050" y="6457950"/>
          <p14:tracePt t="162716" x="1797050" y="6464300"/>
          <p14:tracePt t="162731" x="1790700" y="6477000"/>
          <p14:tracePt t="162748" x="1784350" y="6489700"/>
          <p14:tracePt t="162765" x="1784350" y="6496050"/>
          <p14:tracePt t="162781" x="1778000" y="6496050"/>
          <p14:tracePt t="162868" x="1784350" y="6496050"/>
          <p14:tracePt t="162876" x="1797050" y="6489700"/>
          <p14:tracePt t="162884" x="1816100" y="6483350"/>
          <p14:tracePt t="162898" x="1822450" y="6477000"/>
          <p14:tracePt t="162915" x="1860550" y="6464300"/>
          <p14:tracePt t="162932" x="1885950" y="6457950"/>
          <p14:tracePt t="162948" x="1898650" y="6457950"/>
          <p14:tracePt t="162964" x="1911350" y="6457950"/>
          <p14:tracePt t="162981" x="1917700" y="6457950"/>
          <p14:tracePt t="162999" x="1930400" y="6464300"/>
          <p14:tracePt t="163015" x="1936750" y="6483350"/>
          <p14:tracePt t="163031" x="1943100" y="6502400"/>
          <p14:tracePt t="163048" x="1949450" y="6508750"/>
          <p14:tracePt t="163065" x="1943100" y="6515100"/>
          <p14:tracePt t="163081" x="1936750" y="6521450"/>
          <p14:tracePt t="163098" x="1924050" y="6521450"/>
          <p14:tracePt t="163167" x="1917700" y="6521450"/>
          <p14:tracePt t="163174" x="1911350" y="6521450"/>
          <p14:tracePt t="163186" x="1911350" y="6515100"/>
          <p14:tracePt t="163198" x="1911350" y="6508750"/>
          <p14:tracePt t="163253" x="1924050" y="6527800"/>
          <p14:tracePt t="163260" x="1943100" y="6553200"/>
          <p14:tracePt t="163268" x="1962150" y="6578600"/>
          <p14:tracePt t="163281" x="2006600" y="6623050"/>
          <p14:tracePt t="163298" x="2057400" y="6705600"/>
          <p14:tracePt t="163314" x="2127250" y="6775450"/>
          <p14:tracePt t="163331" x="2203450" y="6838950"/>
          <p14:tracePt t="163348" x="2216150" y="6851650"/>
          <p14:tracePt t="163364" x="2222500" y="6851650"/>
          <p14:tracePt t="163472" x="2222500" y="6845300"/>
          <p14:tracePt t="163483" x="2228850" y="6845300"/>
          <p14:tracePt t="163488" x="2241550" y="6838950"/>
          <p14:tracePt t="163498" x="2247900" y="6832600"/>
          <p14:tracePt t="163514" x="2273300" y="6819900"/>
          <p14:tracePt t="163531" x="2305050" y="6800850"/>
          <p14:tracePt t="163548" x="2355850" y="6781800"/>
          <p14:tracePt t="163564" x="2438400" y="6762750"/>
          <p14:tracePt t="163581" x="2527300" y="6743700"/>
          <p14:tracePt t="163597" x="2654300" y="6705600"/>
          <p14:tracePt t="163614" x="2730500" y="6692900"/>
          <p14:tracePt t="163631" x="2774950" y="6680200"/>
          <p14:tracePt t="163647" x="2794000" y="6667500"/>
          <p14:tracePt t="163664" x="2813050" y="6661150"/>
          <p14:tracePt t="163681" x="2825750" y="6654800"/>
          <p14:tracePt t="163698" x="2825750" y="6648450"/>
          <p14:tracePt t="164663" x="2819400" y="6648450"/>
          <p14:tracePt t="164678" x="2813050" y="6654800"/>
          <p14:tracePt t="164686" x="2806700" y="6654800"/>
          <p14:tracePt t="164696" x="2800350" y="6654800"/>
          <p14:tracePt t="164713" x="2794000" y="6654800"/>
          <p14:tracePt t="164730" x="2787650" y="6654800"/>
          <p14:tracePt t="164746" x="2774950" y="6648450"/>
          <p14:tracePt t="164764" x="2730500" y="6635750"/>
          <p14:tracePt t="164780" x="2711450" y="6623050"/>
          <p14:tracePt t="164796" x="2686050" y="6610350"/>
          <p14:tracePt t="164813" x="2679700" y="6604000"/>
          <p14:tracePt t="164830" x="2673350" y="6591300"/>
          <p14:tracePt t="164846" x="2667000" y="6584950"/>
          <p14:tracePt t="164863" x="2660650" y="6584950"/>
          <p14:tracePt t="166143" x="2660650" y="6578600"/>
          <p14:tracePt t="166185" x="2660650" y="6572250"/>
          <p14:tracePt t="166204" x="2667000" y="6572250"/>
          <p14:tracePt t="166221" x="2667000" y="6565900"/>
          <p14:tracePt t="166260" x="2673350" y="6559550"/>
          <p14:tracePt t="166268" x="2679700" y="6559550"/>
          <p14:tracePt t="166284" x="2679700" y="6553200"/>
          <p14:tracePt t="166295" x="2686050" y="6546850"/>
          <p14:tracePt t="166312" x="2698750" y="6540500"/>
          <p14:tracePt t="166328" x="2711450" y="6527800"/>
          <p14:tracePt t="166345" x="2724150" y="6521450"/>
          <p14:tracePt t="166362" x="2755900" y="6502400"/>
          <p14:tracePt t="166378" x="2768600" y="6496050"/>
          <p14:tracePt t="166395" x="2774950" y="6489700"/>
          <p14:tracePt t="166412" x="2787650" y="6477000"/>
          <p14:tracePt t="166428" x="2794000" y="6470650"/>
          <p14:tracePt t="166445" x="2800350" y="6464300"/>
          <p14:tracePt t="166461" x="2806700" y="6457950"/>
          <p14:tracePt t="166478" x="2813050" y="6451600"/>
          <p14:tracePt t="166495" x="2832100" y="6438900"/>
          <p14:tracePt t="166511" x="2851150" y="6426200"/>
          <p14:tracePt t="166528" x="2863850" y="6419850"/>
          <p14:tracePt t="166545" x="2889250" y="6407150"/>
          <p14:tracePt t="166561" x="2901950" y="6400800"/>
          <p14:tracePt t="166578" x="2927350" y="6388100"/>
          <p14:tracePt t="166595" x="2933700" y="6381750"/>
          <p14:tracePt t="166612" x="2946400" y="6375400"/>
          <p14:tracePt t="166628" x="2959100" y="6369050"/>
          <p14:tracePt t="166645" x="2965450" y="6362700"/>
          <p14:tracePt t="166784" x="2984500" y="6375400"/>
          <p14:tracePt t="166801" x="2990850" y="6381750"/>
          <p14:tracePt t="166809" x="2990850" y="6388100"/>
          <p14:tracePt t="166816" x="2997200" y="6388100"/>
          <p14:tracePt t="166828" x="3003550" y="6394450"/>
          <p14:tracePt t="166846" x="3003550" y="6400800"/>
          <p14:tracePt t="166862" x="3009900" y="6407150"/>
          <p14:tracePt t="166878" x="3016250" y="6419850"/>
          <p14:tracePt t="166895" x="3028950" y="6426200"/>
          <p14:tracePt t="166911" x="3028950" y="6438900"/>
          <p14:tracePt t="166928" x="3035300" y="6445250"/>
          <p14:tracePt t="166944" x="3035300" y="6451600"/>
          <p14:tracePt t="167021" x="3035300" y="6457950"/>
          <p14:tracePt t="167029" x="3041650" y="6464300"/>
          <p14:tracePt t="167044" x="3048000" y="6470650"/>
          <p14:tracePt t="167050" x="3048000" y="6477000"/>
          <p14:tracePt t="167061" x="3048000" y="6483350"/>
          <p14:tracePt t="167078" x="3060700" y="6483350"/>
          <p14:tracePt t="167094" x="3067050" y="6489700"/>
          <p14:tracePt t="167128" x="3079750" y="6489700"/>
          <p14:tracePt t="167144" x="3086100" y="6489700"/>
          <p14:tracePt t="167161" x="3098800" y="6489700"/>
          <p14:tracePt t="167177" x="3105150" y="6496050"/>
          <p14:tracePt t="167194" x="3111500" y="6496050"/>
          <p14:tracePt t="167211" x="3117850" y="6502400"/>
          <p14:tracePt t="167227" x="3124200" y="6502400"/>
          <p14:tracePt t="167294" x="3130550" y="6508750"/>
          <p14:tracePt t="167302" x="3130550" y="6515100"/>
          <p14:tracePt t="167310" x="3136900" y="6515100"/>
          <p14:tracePt t="167327" x="3143250" y="6527800"/>
          <p14:tracePt t="167344" x="3155950" y="6534150"/>
          <p14:tracePt t="167361" x="3162300" y="6546850"/>
          <p14:tracePt t="167377" x="3175000" y="6553200"/>
          <p14:tracePt t="167394" x="3181350" y="6559550"/>
          <p14:tracePt t="167411" x="3194050" y="6565900"/>
          <p14:tracePt t="167427" x="3206750" y="6578600"/>
          <p14:tracePt t="167444" x="3213100" y="6578600"/>
          <p14:tracePt t="167461" x="3219450" y="6584950"/>
          <p14:tracePt t="167477" x="3232150" y="6584950"/>
          <p14:tracePt t="167494" x="3238500" y="6591300"/>
          <p14:tracePt t="167511" x="3244850" y="6591300"/>
          <p14:tracePt t="167528" x="3251200" y="6597650"/>
          <p14:tracePt t="167576" x="3251200" y="6604000"/>
          <p14:tracePt t="168330" x="3257550" y="6604000"/>
          <p14:tracePt t="168517" x="3263900" y="6604000"/>
          <p14:tracePt t="168626" x="3270250" y="6604000"/>
          <p14:tracePt t="168735" x="3270250" y="6597650"/>
          <p14:tracePt t="168846" x="3276600" y="6597650"/>
          <p14:tracePt t="169690" x="3282950" y="6591300"/>
          <p14:tracePt t="169716" x="3289300" y="6584950"/>
          <p14:tracePt t="169722" x="3295650" y="6584950"/>
          <p14:tracePt t="169732" x="3302000" y="6584950"/>
          <p14:tracePt t="169742" x="3308350" y="6584950"/>
          <p14:tracePt t="169759" x="3333750" y="6584950"/>
          <p14:tracePt t="169776" x="3378200" y="6591300"/>
          <p14:tracePt t="169792" x="3397250" y="6597650"/>
          <p14:tracePt t="169809" x="3467100" y="6616700"/>
          <p14:tracePt t="169825" x="3530600" y="6629400"/>
          <p14:tracePt t="169842" x="3600450" y="6642100"/>
          <p14:tracePt t="169859" x="3670300" y="6654800"/>
          <p14:tracePt t="169875" x="3727450" y="6667500"/>
          <p14:tracePt t="169892" x="3771900" y="6667500"/>
          <p14:tracePt t="169909" x="3803650" y="6667500"/>
          <p14:tracePt t="169926" x="3854450" y="6667500"/>
          <p14:tracePt t="169942" x="3892550" y="6667500"/>
          <p14:tracePt t="169959" x="3924300" y="6661150"/>
          <p14:tracePt t="169976" x="3956050" y="6654800"/>
          <p14:tracePt t="169992" x="3994150" y="6654800"/>
          <p14:tracePt t="170008" x="4006850" y="6648450"/>
          <p14:tracePt t="170025" x="4013200" y="6642100"/>
          <p14:tracePt t="170042" x="4032250" y="6635750"/>
          <p14:tracePt t="170059" x="4038600" y="6623050"/>
          <p14:tracePt t="170075" x="4044950" y="6623050"/>
          <p14:tracePt t="170092" x="4057650" y="6616700"/>
          <p14:tracePt t="170108" x="4064000" y="6610350"/>
          <p14:tracePt t="170125" x="4070350" y="6604000"/>
          <p14:tracePt t="170142" x="4076700" y="6597650"/>
          <p14:tracePt t="170158" x="4083050" y="6591300"/>
          <p14:tracePt t="170175" x="4089400" y="6591300"/>
          <p14:tracePt t="170192" x="4095750" y="6591300"/>
          <p14:tracePt t="170208" x="4095750" y="6584950"/>
          <p14:tracePt t="170225" x="4095750" y="6578600"/>
          <p14:tracePt t="170254" x="4102100" y="6572250"/>
          <p14:tracePt t="170381" x="4102100" y="6565900"/>
          <p14:tracePt t="170394" x="4102100" y="6559550"/>
          <p14:tracePt t="170402" x="4102100" y="6553200"/>
          <p14:tracePt t="170411" x="4102100" y="6546850"/>
          <p14:tracePt t="170427" x="4102100" y="6540500"/>
          <p14:tracePt t="170442" x="4102100" y="6527800"/>
          <p14:tracePt t="170458" x="4102100" y="6521450"/>
          <p14:tracePt t="170475" x="4095750" y="6515100"/>
          <p14:tracePt t="170491" x="4089400" y="6502400"/>
          <p14:tracePt t="170508" x="4089400" y="6496050"/>
          <p14:tracePt t="170525" x="4089400" y="6483350"/>
          <p14:tracePt t="170640" x="4083050" y="6477000"/>
          <p14:tracePt t="170646" x="4083050" y="6470650"/>
          <p14:tracePt t="170658" x="4083050" y="6464300"/>
          <p14:tracePt t="170702" x="4083050" y="6457950"/>
          <p14:tracePt t="171360" x="4089400" y="6457950"/>
          <p14:tracePt t="171375" x="4102100" y="6457950"/>
          <p14:tracePt t="171383" x="4114800" y="6457950"/>
          <p14:tracePt t="171393" x="4121150" y="6457950"/>
          <p14:tracePt t="171407" x="4140200" y="6457950"/>
          <p14:tracePt t="171424" x="4146550" y="6457950"/>
          <p14:tracePt t="171441" x="4152900" y="6457950"/>
          <p14:tracePt t="171457" x="4159250" y="6457950"/>
          <p14:tracePt t="171474" x="4159250" y="6464300"/>
          <p14:tracePt t="171491" x="4171950" y="6470650"/>
          <p14:tracePt t="171508" x="4184650" y="6477000"/>
          <p14:tracePt t="171524" x="4191000" y="6477000"/>
          <p14:tracePt t="171557" x="4197350" y="6477000"/>
          <p14:tracePt t="171574" x="4203700" y="6477000"/>
          <p14:tracePt t="171595" x="4203700" y="6483350"/>
          <p14:tracePt t="171609" x="4210050" y="6483350"/>
          <p14:tracePt t="171625" x="4216400" y="6489700"/>
          <p14:tracePt t="171643" x="4222750" y="6489700"/>
          <p14:tracePt t="171664" x="4229100" y="6496050"/>
          <p14:tracePt t="171681" x="4235450" y="6496050"/>
          <p14:tracePt t="171690" x="4235450" y="6502400"/>
          <p14:tracePt t="171707" x="4241800" y="6508750"/>
          <p14:tracePt t="171724" x="4254500" y="6508750"/>
          <p14:tracePt t="171740" x="4260850" y="6515100"/>
          <p14:tracePt t="171758" x="4267200" y="6521450"/>
          <p14:tracePt t="171791" x="4273550" y="6521450"/>
          <p14:tracePt t="171807" x="4286250" y="6527800"/>
          <p14:tracePt t="171824" x="4292600" y="6534150"/>
          <p14:tracePt t="171840" x="4298950" y="6540500"/>
          <p14:tracePt t="171857" x="4311650" y="6540500"/>
          <p14:tracePt t="171874" x="4318000" y="6540500"/>
          <p14:tracePt t="171890" x="4330700" y="6540500"/>
          <p14:tracePt t="171907" x="4337050" y="6540500"/>
          <p14:tracePt t="171923" x="4343400" y="6540500"/>
          <p14:tracePt t="171940" x="4356100" y="6540500"/>
          <p14:tracePt t="171957" x="4362450" y="6540500"/>
          <p14:tracePt t="171974" x="4381500" y="6546850"/>
          <p14:tracePt t="171991" x="4400550" y="6559550"/>
          <p14:tracePt t="172007" x="4425950" y="6584950"/>
          <p14:tracePt t="172024" x="4476750" y="6616700"/>
          <p14:tracePt t="172040" x="4489450" y="6623050"/>
          <p14:tracePt t="172058" x="4502150" y="6629400"/>
          <p14:tracePt t="172331" x="4508500" y="6629400"/>
          <p14:tracePt t="172340" x="4514850" y="6629400"/>
          <p14:tracePt t="172352" x="4521200" y="6629400"/>
          <p14:tracePt t="172361" x="4527550" y="662940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4" y="2297691"/>
            <a:ext cx="3825572" cy="8916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4EFF4-F243-4DDD-822D-F1DC56E26542}" type="slidenum">
              <a:rPr lang="en-US" altLang="th-TH" smtClean="0"/>
              <a:pPr/>
              <a:t>35</a:t>
            </a:fld>
            <a:endParaRPr lang="en-US" alt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2566149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4" y="647699"/>
            <a:ext cx="8601075" cy="1138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12500"/>
          <a:stretch/>
        </p:blipFill>
        <p:spPr>
          <a:xfrm>
            <a:off x="4567236" y="1447800"/>
            <a:ext cx="4389121" cy="213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7649" y="2028387"/>
            <a:ext cx="88197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Right Brace 8"/>
          <p:cNvSpPr/>
          <p:nvPr/>
        </p:nvSpPr>
        <p:spPr>
          <a:xfrm rot="16200000">
            <a:off x="6681799" y="938021"/>
            <a:ext cx="381000" cy="2035004"/>
          </a:xfrm>
          <a:prstGeom prst="rightBrace">
            <a:avLst>
              <a:gd name="adj1" fmla="val 43333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156" y="1382106"/>
            <a:ext cx="1052285" cy="3543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44" y="3609975"/>
            <a:ext cx="7201524" cy="9525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6785" y="4835726"/>
            <a:ext cx="2591025" cy="449619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 flipV="1">
            <a:off x="5105400" y="4267200"/>
            <a:ext cx="471385" cy="7933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/>
          <a:srcRect b="49657"/>
          <a:stretch/>
        </p:blipFill>
        <p:spPr>
          <a:xfrm>
            <a:off x="609600" y="5562600"/>
            <a:ext cx="6904318" cy="859442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3626361" y="4390966"/>
            <a:ext cx="1002786" cy="14096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99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262"/>
    </mc:Choice>
    <mc:Fallback xmlns="">
      <p:transition spd="slow" advTm="14226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7853" x="4597400" y="6635750"/>
          <p14:tracePt t="7859" x="4775200" y="6642100"/>
          <p14:tracePt t="7867" x="4991100" y="6642100"/>
          <p14:tracePt t="7882" x="5238750" y="6635750"/>
          <p14:tracePt t="7899" x="5791200" y="6559550"/>
          <p14:tracePt t="7915" x="6076950" y="6426200"/>
          <p14:tracePt t="7932" x="6299200" y="6254750"/>
          <p14:tracePt t="7948" x="6565900" y="6000750"/>
          <p14:tracePt t="7965" x="6718300" y="5759450"/>
          <p14:tracePt t="7981" x="6826250" y="5556250"/>
          <p14:tracePt t="7998" x="6896100" y="5391150"/>
          <p14:tracePt t="8015" x="6953250" y="5194300"/>
          <p14:tracePt t="8032" x="6978650" y="5073650"/>
          <p14:tracePt t="8048" x="6997700" y="4965700"/>
          <p14:tracePt t="8065" x="7016750" y="4876800"/>
          <p14:tracePt t="8081" x="7023100" y="4806950"/>
          <p14:tracePt t="8098" x="7023100" y="4749800"/>
          <p14:tracePt t="8115" x="7010400" y="4699000"/>
          <p14:tracePt t="8132" x="6985000" y="4648200"/>
          <p14:tracePt t="8149" x="6915150" y="4565650"/>
          <p14:tracePt t="8165" x="6864350" y="4508500"/>
          <p14:tracePt t="8181" x="6807200" y="4445000"/>
          <p14:tracePt t="8198" x="6756400" y="4387850"/>
          <p14:tracePt t="8215" x="6711950" y="4311650"/>
          <p14:tracePt t="8231" x="6686550" y="4241800"/>
          <p14:tracePt t="8248" x="6673850" y="4159250"/>
          <p14:tracePt t="8264" x="6661150" y="4083050"/>
          <p14:tracePt t="8281" x="6648450" y="4013200"/>
          <p14:tracePt t="8298" x="6565900" y="3873500"/>
          <p14:tracePt t="8315" x="6515100" y="3790950"/>
          <p14:tracePt t="8331" x="6477000" y="3740150"/>
          <p14:tracePt t="8348" x="6445250" y="3708400"/>
          <p14:tracePt t="8366" x="6426200" y="3676650"/>
          <p14:tracePt t="8382" x="6419850" y="3670300"/>
          <p14:tracePt t="8398" x="6419850" y="3657600"/>
          <p14:tracePt t="8415" x="6419850" y="3638550"/>
          <p14:tracePt t="8431" x="6419850" y="3632200"/>
          <p14:tracePt t="8501" x="6413500" y="3632200"/>
          <p14:tracePt t="8917" x="6407150" y="3632200"/>
          <p14:tracePt t="8925" x="6400800" y="3632200"/>
          <p14:tracePt t="8933" x="6375400" y="3632200"/>
          <p14:tracePt t="8947" x="6324600" y="3651250"/>
          <p14:tracePt t="8964" x="6267450" y="3695700"/>
          <p14:tracePt t="8981" x="6242050" y="3708400"/>
          <p14:tracePt t="8997" x="6216650" y="3721100"/>
          <p14:tracePt t="9014" x="6210300" y="3721100"/>
          <p14:tracePt t="9031" x="6184900" y="3721100"/>
          <p14:tracePt t="9047" x="6134100" y="3721100"/>
          <p14:tracePt t="9064" x="6064250" y="3702050"/>
          <p14:tracePt t="9081" x="5956300" y="3663950"/>
          <p14:tracePt t="9098" x="5911850" y="3644900"/>
          <p14:tracePt t="9114" x="5880100" y="3625850"/>
          <p14:tracePt t="9131" x="5848350" y="3619500"/>
          <p14:tracePt t="9147" x="5829300" y="3606800"/>
          <p14:tracePt t="9164" x="5791200" y="3594100"/>
          <p14:tracePt t="9181" x="5765800" y="3581400"/>
          <p14:tracePt t="9198" x="5753100" y="3575050"/>
          <p14:tracePt t="9214" x="5740400" y="3562350"/>
          <p14:tracePt t="9231" x="5727700" y="3549650"/>
          <p14:tracePt t="9247" x="5721350" y="3543300"/>
          <p14:tracePt t="9264" x="5708650" y="3536950"/>
          <p14:tracePt t="9280" x="5702300" y="3524250"/>
          <p14:tracePt t="9297" x="5683250" y="3511550"/>
          <p14:tracePt t="9314" x="5645150" y="3492500"/>
          <p14:tracePt t="9317" x="5626100" y="3486150"/>
          <p14:tracePt t="9331" x="5594350" y="3467100"/>
          <p14:tracePt t="9347" x="5568950" y="3448050"/>
          <p14:tracePt t="9364" x="5556250" y="3441700"/>
          <p14:tracePt t="9380" x="5549900" y="3429000"/>
          <p14:tracePt t="9397" x="5537200" y="3422650"/>
          <p14:tracePt t="9414" x="5530850" y="3416300"/>
          <p14:tracePt t="9430" x="5518150" y="3409950"/>
          <p14:tracePt t="9447" x="5511800" y="3409950"/>
          <p14:tracePt t="9464" x="5505450" y="3409950"/>
          <p14:tracePt t="9528" x="5505450" y="3403600"/>
          <p14:tracePt t="9585" x="5499100" y="3397250"/>
          <p14:tracePt t="9605" x="5499100" y="3390900"/>
          <p14:tracePt t="9621" x="5499100" y="3384550"/>
          <p14:tracePt t="9707" x="5492750" y="3378200"/>
          <p14:tracePt t="9715" x="5492750" y="3371850"/>
          <p14:tracePt t="9724" x="5486400" y="3371850"/>
          <p14:tracePt t="9731" x="5486400" y="3365500"/>
          <p14:tracePt t="9747" x="5486400" y="3352800"/>
          <p14:tracePt t="9763" x="5486400" y="3346450"/>
          <p14:tracePt t="9780" x="5480050" y="3340100"/>
          <p14:tracePt t="9797" x="5480050" y="3333750"/>
          <p14:tracePt t="9830" x="5480050" y="3327400"/>
          <p14:tracePt t="9858" x="5480050" y="3321050"/>
          <p14:tracePt t="9879" x="5480050" y="3314700"/>
          <p14:tracePt t="9887" x="5473700" y="3308350"/>
          <p14:tracePt t="10085" x="5473700" y="3295650"/>
          <p14:tracePt t="10091" x="5473700" y="3289300"/>
          <p14:tracePt t="10107" x="5480050" y="3276600"/>
          <p14:tracePt t="10115" x="5486400" y="3257550"/>
          <p14:tracePt t="10130" x="5492750" y="3244850"/>
          <p14:tracePt t="10146" x="5505450" y="3175000"/>
          <p14:tracePt t="10163" x="5518150" y="3124200"/>
          <p14:tracePt t="10180" x="5530850" y="3079750"/>
          <p14:tracePt t="10196" x="5537200" y="3028950"/>
          <p14:tracePt t="10213" x="5549900" y="2978150"/>
          <p14:tracePt t="10230" x="5562600" y="2933700"/>
          <p14:tracePt t="10247" x="5575300" y="2863850"/>
          <p14:tracePt t="10263" x="5588000" y="2819400"/>
          <p14:tracePt t="10280" x="5600700" y="2774950"/>
          <p14:tracePt t="10296" x="5613400" y="2730500"/>
          <p14:tracePt t="10313" x="5626100" y="2686050"/>
          <p14:tracePt t="10329" x="5645150" y="2641600"/>
          <p14:tracePt t="10346" x="5651500" y="2603500"/>
          <p14:tracePt t="10363" x="5664200" y="2578100"/>
          <p14:tracePt t="10379" x="5676900" y="2559050"/>
          <p14:tracePt t="10397" x="5689600" y="2540000"/>
          <p14:tracePt t="10413" x="5695950" y="2527300"/>
          <p14:tracePt t="10430" x="5708650" y="2514600"/>
          <p14:tracePt t="10446" x="5721350" y="2489200"/>
          <p14:tracePt t="10463" x="5727700" y="2476500"/>
          <p14:tracePt t="10480" x="5740400" y="2463800"/>
          <p14:tracePt t="10496" x="5740400" y="2451100"/>
          <p14:tracePt t="10513" x="5746750" y="2444750"/>
          <p14:tracePt t="10529" x="5759450" y="2432050"/>
          <p14:tracePt t="10546" x="5759450" y="2425700"/>
          <p14:tracePt t="10563" x="5759450" y="2419350"/>
          <p14:tracePt t="10579" x="5765800" y="2413000"/>
          <p14:tracePt t="10597" x="5772150" y="2406650"/>
          <p14:tracePt t="10613" x="5784850" y="2387600"/>
          <p14:tracePt t="10629" x="5791200" y="2381250"/>
          <p14:tracePt t="10647" x="5797550" y="2368550"/>
          <p14:tracePt t="10663" x="5797550" y="2362200"/>
          <p14:tracePt t="10679" x="5803900" y="2355850"/>
          <p14:tracePt t="10696" x="5810250" y="2343150"/>
          <p14:tracePt t="10713" x="5822950" y="2336800"/>
          <p14:tracePt t="10729" x="5829300" y="2317750"/>
          <p14:tracePt t="10746" x="5842000" y="2305050"/>
          <p14:tracePt t="10763" x="5848350" y="2298700"/>
          <p14:tracePt t="10779" x="5854700" y="2286000"/>
          <p14:tracePt t="10796" x="5867400" y="2279650"/>
          <p14:tracePt t="10813" x="5873750" y="2279650"/>
          <p14:tracePt t="10829" x="5880100" y="2279650"/>
          <p14:tracePt t="10846" x="5886450" y="2279650"/>
          <p14:tracePt t="10867" x="5892800" y="2279650"/>
          <p14:tracePt t="10879" x="5899150" y="2286000"/>
          <p14:tracePt t="10896" x="5905500" y="2292350"/>
          <p14:tracePt t="10913" x="5930900" y="2311400"/>
          <p14:tracePt t="10929" x="5956300" y="2324100"/>
          <p14:tracePt t="10946" x="5962650" y="2336800"/>
          <p14:tracePt t="10962" x="5969000" y="2343150"/>
          <p14:tracePt t="10979" x="5981700" y="2355850"/>
          <p14:tracePt t="10996" x="5994400" y="2362200"/>
          <p14:tracePt t="11012" x="6007100" y="2374900"/>
          <p14:tracePt t="11029" x="6019800" y="2381250"/>
          <p14:tracePt t="11046" x="6026150" y="2387600"/>
          <p14:tracePt t="11063" x="6038850" y="2406650"/>
          <p14:tracePt t="11079" x="6051550" y="2413000"/>
          <p14:tracePt t="11096" x="6057900" y="2419350"/>
          <p14:tracePt t="11112" x="6070600" y="2432050"/>
          <p14:tracePt t="11129" x="6076950" y="2438400"/>
          <p14:tracePt t="11146" x="6083300" y="2451100"/>
          <p14:tracePt t="11162" x="6096000" y="2457450"/>
          <p14:tracePt t="11179" x="6102350" y="2470150"/>
          <p14:tracePt t="11196" x="6108700" y="2476500"/>
          <p14:tracePt t="11212" x="6115050" y="2482850"/>
          <p14:tracePt t="11351" x="6121400" y="2489200"/>
          <p14:tracePt t="11368" x="6127750" y="2495550"/>
          <p14:tracePt t="11375" x="6127750" y="2501900"/>
          <p14:tracePt t="11391" x="6134100" y="2508250"/>
          <p14:tracePt t="11401" x="6134100" y="2514600"/>
          <p14:tracePt t="11423" x="6134100" y="2520950"/>
          <p14:tracePt t="11431" x="6134100" y="2527300"/>
          <p14:tracePt t="11445" x="6140450" y="2533650"/>
          <p14:tracePt t="11462" x="6146800" y="2546350"/>
          <p14:tracePt t="11479" x="6146800" y="2552700"/>
          <p14:tracePt t="11495" x="6153150" y="2565400"/>
          <p14:tracePt t="11512" x="6159500" y="2584450"/>
          <p14:tracePt t="11529" x="6172200" y="2609850"/>
          <p14:tracePt t="11545" x="6184900" y="2647950"/>
          <p14:tracePt t="11562" x="6184900" y="2679700"/>
          <p14:tracePt t="11579" x="6203950" y="2730500"/>
          <p14:tracePt t="11595" x="6210300" y="2762250"/>
          <p14:tracePt t="11612" x="6223000" y="2787650"/>
          <p14:tracePt t="11628" x="6229350" y="2806700"/>
          <p14:tracePt t="11645" x="6235700" y="2838450"/>
          <p14:tracePt t="11662" x="6235700" y="2863850"/>
          <p14:tracePt t="11680" x="6235700" y="2876550"/>
          <p14:tracePt t="11695" x="6235700" y="2895600"/>
          <p14:tracePt t="11712" x="6235700" y="2908300"/>
          <p14:tracePt t="11729" x="6235700" y="2927350"/>
          <p14:tracePt t="11745" x="6235700" y="2946400"/>
          <p14:tracePt t="11762" x="6235700" y="2971800"/>
          <p14:tracePt t="11778" x="6229350" y="3003550"/>
          <p14:tracePt t="11795" x="6216650" y="3028950"/>
          <p14:tracePt t="11812" x="6203950" y="3054350"/>
          <p14:tracePt t="11815" x="6203950" y="3060700"/>
          <p14:tracePt t="11829" x="6197600" y="3073400"/>
          <p14:tracePt t="11893" x="6197600" y="3079750"/>
          <p14:tracePt t="11956" x="6191250" y="3092450"/>
          <p14:tracePt t="11963" x="6184900" y="3092450"/>
          <p14:tracePt t="11971" x="6184900" y="3105150"/>
          <p14:tracePt t="11980" x="6184900" y="3111500"/>
          <p14:tracePt t="11996" x="6178550" y="3117850"/>
          <p14:tracePt t="12011" x="6165850" y="3130550"/>
          <p14:tracePt t="12028" x="6165850" y="3136900"/>
          <p14:tracePt t="12045" x="6165850" y="3143250"/>
          <p14:tracePt t="12061" x="6165850" y="3149600"/>
          <p14:tracePt t="12095" x="6165850" y="3155950"/>
          <p14:tracePt t="12111" x="6165850" y="3168650"/>
          <p14:tracePt t="12128" x="6165850" y="3175000"/>
          <p14:tracePt t="12161" x="6165850" y="3187700"/>
          <p14:tracePt t="12178" x="6165850" y="3194050"/>
          <p14:tracePt t="12195" x="6165850" y="3206750"/>
          <p14:tracePt t="12211" x="6165850" y="3219450"/>
          <p14:tracePt t="12228" x="6159500" y="3238500"/>
          <p14:tracePt t="12245" x="6153150" y="3276600"/>
          <p14:tracePt t="12261" x="6140450" y="3295650"/>
          <p14:tracePt t="12278" x="6140450" y="3308350"/>
          <p14:tracePt t="12294" x="6140450" y="3314700"/>
          <p14:tracePt t="12913" x="6140450" y="3302000"/>
          <p14:tracePt t="12919" x="6146800" y="3282950"/>
          <p14:tracePt t="12930" x="6153150" y="3263900"/>
          <p14:tracePt t="12944" x="6165850" y="3194050"/>
          <p14:tracePt t="12961" x="6178550" y="3111500"/>
          <p14:tracePt t="12977" x="6197600" y="3041650"/>
          <p14:tracePt t="12994" x="6210300" y="2952750"/>
          <p14:tracePt t="13011" x="6235700" y="2895600"/>
          <p14:tracePt t="13027" x="6254750" y="2851150"/>
          <p14:tracePt t="13044" x="6286500" y="2794000"/>
          <p14:tracePt t="13060" x="6318250" y="2749550"/>
          <p14:tracePt t="13077" x="6375400" y="2686050"/>
          <p14:tracePt t="13094" x="6438900" y="2609850"/>
          <p14:tracePt t="13111" x="6508750" y="2520950"/>
          <p14:tracePt t="13127" x="6572250" y="2444750"/>
          <p14:tracePt t="13144" x="6629400" y="2368550"/>
          <p14:tracePt t="13161" x="6711950" y="2273300"/>
          <p14:tracePt t="13178" x="6769100" y="2209800"/>
          <p14:tracePt t="13194" x="6826250" y="2152650"/>
          <p14:tracePt t="13210" x="6896100" y="2095500"/>
          <p14:tracePt t="13227" x="6991350" y="2019300"/>
          <p14:tracePt t="13244" x="7105650" y="1955800"/>
          <p14:tracePt t="13260" x="7239000" y="1879600"/>
          <p14:tracePt t="13277" x="7366000" y="1784350"/>
          <p14:tracePt t="13294" x="7467600" y="1695450"/>
          <p14:tracePt t="13311" x="7581900" y="1562100"/>
          <p14:tracePt t="13327" x="7664450" y="1441450"/>
          <p14:tracePt t="13344" x="7727950" y="1339850"/>
          <p14:tracePt t="13360" x="7778750" y="1250950"/>
          <p14:tracePt t="13377" x="7823200" y="1187450"/>
          <p14:tracePt t="13394" x="7854950" y="1136650"/>
          <p14:tracePt t="13411" x="7886700" y="1079500"/>
          <p14:tracePt t="13427" x="7912100" y="1047750"/>
          <p14:tracePt t="13443" x="7924800" y="1022350"/>
          <p14:tracePt t="13460" x="7931150" y="1009650"/>
          <p14:tracePt t="13477" x="7943850" y="996950"/>
          <p14:tracePt t="13493" x="7950200" y="990600"/>
          <p14:tracePt t="13510" x="7956550" y="984250"/>
          <p14:tracePt t="13527" x="7969250" y="977900"/>
          <p14:tracePt t="13543" x="7975600" y="971550"/>
          <p14:tracePt t="13561" x="8007350" y="958850"/>
          <p14:tracePt t="13577" x="8026400" y="952500"/>
          <p14:tracePt t="13593" x="8077200" y="933450"/>
          <p14:tracePt t="13610" x="8108950" y="920750"/>
          <p14:tracePt t="13627" x="8121650" y="914400"/>
          <p14:tracePt t="13643" x="8128000" y="914400"/>
          <p14:tracePt t="13660" x="8134350" y="914400"/>
          <p14:tracePt t="13693" x="8147050" y="914400"/>
          <p14:tracePt t="13710" x="8153400" y="908050"/>
          <p14:tracePt t="13727" x="8159750" y="901700"/>
          <p14:tracePt t="13743" x="8178800" y="882650"/>
          <p14:tracePt t="13760" x="8191500" y="876300"/>
          <p14:tracePt t="13777" x="8204200" y="857250"/>
          <p14:tracePt t="13793" x="8210550" y="850900"/>
          <p14:tracePt t="13810" x="8216900" y="844550"/>
          <p14:tracePt t="13844" x="8223250" y="844550"/>
          <p14:tracePt t="14447" x="8210550" y="863600"/>
          <p14:tracePt t="14453" x="8191500" y="889000"/>
          <p14:tracePt t="14461" x="8159750" y="914400"/>
          <p14:tracePt t="14476" x="8128000" y="952500"/>
          <p14:tracePt t="14493" x="7994650" y="1130300"/>
          <p14:tracePt t="14509" x="7874000" y="1282700"/>
          <p14:tracePt t="14526" x="7696200" y="1492250"/>
          <p14:tracePt t="14543" x="7429500" y="1790700"/>
          <p14:tracePt t="14559" x="7143750" y="2114550"/>
          <p14:tracePt t="14576" x="6819900" y="2425700"/>
          <p14:tracePt t="14594" x="6483350" y="2686050"/>
          <p14:tracePt t="14610" x="6140450" y="2908300"/>
          <p14:tracePt t="14626" x="5778500" y="3187700"/>
          <p14:tracePt t="14643" x="5607050" y="3314700"/>
          <p14:tracePt t="14659" x="5467350" y="3416300"/>
          <p14:tracePt t="14676" x="5327650" y="3517900"/>
          <p14:tracePt t="14693" x="5213350" y="3613150"/>
          <p14:tracePt t="14709" x="5143500" y="3670300"/>
          <p14:tracePt t="14726" x="5099050" y="3702050"/>
          <p14:tracePt t="14743" x="5048250" y="3746500"/>
          <p14:tracePt t="14759" x="5010150" y="3778250"/>
          <p14:tracePt t="14776" x="4972050" y="3810000"/>
          <p14:tracePt t="14792" x="4959350" y="3822700"/>
          <p14:tracePt t="14809" x="4946650" y="3829050"/>
          <p14:tracePt t="14825" x="4940300" y="3841750"/>
          <p14:tracePt t="14940" x="4946650" y="3835400"/>
          <p14:tracePt t="14948" x="4953000" y="3829050"/>
          <p14:tracePt t="14959" x="4959350" y="3829050"/>
          <p14:tracePt t="14975" x="4965700" y="3816350"/>
          <p14:tracePt t="14992" x="4972050" y="3810000"/>
          <p14:tracePt t="15009" x="4991100" y="3797300"/>
          <p14:tracePt t="15026" x="5003800" y="3778250"/>
          <p14:tracePt t="15042" x="5016500" y="3759200"/>
          <p14:tracePt t="15059" x="5029200" y="3733800"/>
          <p14:tracePt t="15075" x="5041900" y="3702050"/>
          <p14:tracePt t="15092" x="5054600" y="3670300"/>
          <p14:tracePt t="15109" x="5067300" y="3638550"/>
          <p14:tracePt t="15125" x="5080000" y="3619500"/>
          <p14:tracePt t="15142" x="5092700" y="3594100"/>
          <p14:tracePt t="15159" x="5105400" y="3581400"/>
          <p14:tracePt t="15175" x="5111750" y="3575050"/>
          <p14:tracePt t="15192" x="5124450" y="3562350"/>
          <p14:tracePt t="15209" x="5130800" y="3543300"/>
          <p14:tracePt t="15225" x="5143500" y="3530600"/>
          <p14:tracePt t="15242" x="5149850" y="3517900"/>
          <p14:tracePt t="15259" x="5156200" y="3505200"/>
          <p14:tracePt t="15275" x="5168900" y="3498850"/>
          <p14:tracePt t="15292" x="5168900" y="3486150"/>
          <p14:tracePt t="15309" x="5175250" y="3486150"/>
          <p14:tracePt t="15325" x="5181600" y="3473450"/>
          <p14:tracePt t="15342" x="5187950" y="3467100"/>
          <p14:tracePt t="15358" x="5194300" y="3454400"/>
          <p14:tracePt t="15375" x="5200650" y="3448050"/>
          <p14:tracePt t="15392" x="5213350" y="3441700"/>
          <p14:tracePt t="15409" x="5226050" y="3403600"/>
          <p14:tracePt t="15425" x="5238750" y="3378200"/>
          <p14:tracePt t="15442" x="5251450" y="3359150"/>
          <p14:tracePt t="15458" x="5257800" y="3340100"/>
          <p14:tracePt t="15475" x="5270500" y="3333750"/>
          <p14:tracePt t="15492" x="5276850" y="3321050"/>
          <p14:tracePt t="15508" x="5283200" y="3308350"/>
          <p14:tracePt t="15525" x="5295900" y="3295650"/>
          <p14:tracePt t="15542" x="5302250" y="3282950"/>
          <p14:tracePt t="15558" x="5321300" y="3257550"/>
          <p14:tracePt t="15575" x="5334000" y="3225800"/>
          <p14:tracePt t="15592" x="5340350" y="3206750"/>
          <p14:tracePt t="15608" x="5353050" y="3168650"/>
          <p14:tracePt t="15625" x="5365750" y="3136900"/>
          <p14:tracePt t="15642" x="5378450" y="3098800"/>
          <p14:tracePt t="15659" x="5391150" y="3048000"/>
          <p14:tracePt t="15675" x="5403850" y="3016250"/>
          <p14:tracePt t="15692" x="5416550" y="2978150"/>
          <p14:tracePt t="15708" x="5429250" y="2946400"/>
          <p14:tracePt t="15725" x="5441950" y="2908300"/>
          <p14:tracePt t="15741" x="5454650" y="2876550"/>
          <p14:tracePt t="15758" x="5461000" y="2838450"/>
          <p14:tracePt t="15775" x="5473700" y="2800350"/>
          <p14:tracePt t="15791" x="5486400" y="2762250"/>
          <p14:tracePt t="15809" x="5505450" y="2705100"/>
          <p14:tracePt t="15825" x="5518150" y="2660650"/>
          <p14:tracePt t="15841" x="5524500" y="2622550"/>
          <p14:tracePt t="15858" x="5537200" y="2571750"/>
          <p14:tracePt t="15875" x="5549900" y="2540000"/>
          <p14:tracePt t="15891" x="5556250" y="2501900"/>
          <p14:tracePt t="15908" x="5568950" y="2476500"/>
          <p14:tracePt t="15925" x="5588000" y="2425700"/>
          <p14:tracePt t="15941" x="5600700" y="2393950"/>
          <p14:tracePt t="15958" x="5607050" y="2355850"/>
          <p14:tracePt t="15975" x="5619750" y="2324100"/>
          <p14:tracePt t="15992" x="5632450" y="2305050"/>
          <p14:tracePt t="16008" x="5645150" y="2273300"/>
          <p14:tracePt t="16025" x="5651500" y="2260600"/>
          <p14:tracePt t="16041" x="5664200" y="2241550"/>
          <p14:tracePt t="16058" x="5670550" y="2235200"/>
          <p14:tracePt t="16075" x="5683250" y="2222500"/>
          <p14:tracePt t="16091" x="5695950" y="2209800"/>
          <p14:tracePt t="16108" x="5702300" y="2209800"/>
          <p14:tracePt t="16124" x="5715000" y="2197100"/>
          <p14:tracePt t="16141" x="5721350" y="2197100"/>
          <p14:tracePt t="16158" x="5734050" y="2197100"/>
          <p14:tracePt t="16174" x="5753100" y="2197100"/>
          <p14:tracePt t="16191" x="5759450" y="2197100"/>
          <p14:tracePt t="16208" x="5803900" y="2216150"/>
          <p14:tracePt t="16224" x="5848350" y="2241550"/>
          <p14:tracePt t="16241" x="5899150" y="2273300"/>
          <p14:tracePt t="16258" x="5956300" y="2305050"/>
          <p14:tracePt t="16274" x="6000750" y="2336800"/>
          <p14:tracePt t="16291" x="6032500" y="2362200"/>
          <p14:tracePt t="16308" x="6064250" y="2381250"/>
          <p14:tracePt t="16311" x="6076950" y="2400300"/>
          <p14:tracePt t="16324" x="6089650" y="2425700"/>
          <p14:tracePt t="16340" x="6115050" y="2444750"/>
          <p14:tracePt t="16357" x="6127750" y="2463800"/>
          <p14:tracePt t="16374" x="6134100" y="2463800"/>
          <p14:tracePt t="16390" x="6134100" y="2470150"/>
          <p14:tracePt t="16407" x="6140450" y="2476500"/>
          <p14:tracePt t="16424" x="6140450" y="2482850"/>
          <p14:tracePt t="16440" x="6140450" y="2495550"/>
          <p14:tracePt t="16457" x="6140450" y="2520950"/>
          <p14:tracePt t="16474" x="6146800" y="2546350"/>
          <p14:tracePt t="16490" x="6146800" y="2590800"/>
          <p14:tracePt t="16507" x="6146800" y="2616200"/>
          <p14:tracePt t="16524" x="6146800" y="2635250"/>
          <p14:tracePt t="16540" x="6146800" y="2647950"/>
          <p14:tracePt t="16557" x="6146800" y="2660650"/>
          <p14:tracePt t="16575" x="6146800" y="2686050"/>
          <p14:tracePt t="16591" x="6146800" y="2698750"/>
          <p14:tracePt t="16607" x="6146800" y="2711450"/>
          <p14:tracePt t="16624" x="6146800" y="2724150"/>
          <p14:tracePt t="16641" x="6146800" y="2749550"/>
          <p14:tracePt t="16657" x="6146800" y="2781300"/>
          <p14:tracePt t="16674" x="6146800" y="2806700"/>
          <p14:tracePt t="16691" x="6146800" y="2832100"/>
          <p14:tracePt t="16707" x="6146800" y="2851150"/>
          <p14:tracePt t="16725" x="6146800" y="2863850"/>
          <p14:tracePt t="16741" x="6146800" y="2882900"/>
          <p14:tracePt t="16757" x="6146800" y="2901950"/>
          <p14:tracePt t="16774" x="6146800" y="2914650"/>
          <p14:tracePt t="16791" x="6153150" y="2940050"/>
          <p14:tracePt t="16807" x="6159500" y="2978150"/>
          <p14:tracePt t="16811" x="6165850" y="2997200"/>
          <p14:tracePt t="16824" x="6172200" y="3003550"/>
          <p14:tracePt t="16841" x="6178550" y="3035300"/>
          <p14:tracePt t="16857" x="6191250" y="3073400"/>
          <p14:tracePt t="16874" x="6203950" y="3086100"/>
          <p14:tracePt t="16890" x="6203950" y="3105150"/>
          <p14:tracePt t="16907" x="6210300" y="3111500"/>
          <p14:tracePt t="16924" x="6223000" y="3117850"/>
          <p14:tracePt t="16940" x="6223000" y="3130550"/>
          <p14:tracePt t="16957" x="6229350" y="3136900"/>
          <p14:tracePt t="16974" x="6235700" y="3143250"/>
          <p14:tracePt t="16991" x="6248400" y="3155950"/>
          <p14:tracePt t="17007" x="6254750" y="3168650"/>
          <p14:tracePt t="17024" x="6267450" y="3175000"/>
          <p14:tracePt t="17040" x="6273800" y="3187700"/>
          <p14:tracePt t="17057" x="6280150" y="3206750"/>
          <p14:tracePt t="17074" x="6286500" y="3213100"/>
          <p14:tracePt t="17090" x="6286500" y="3225800"/>
          <p14:tracePt t="17107" x="6299200" y="3238500"/>
          <p14:tracePt t="17124" x="6299200" y="3244850"/>
          <p14:tracePt t="17140" x="6305550" y="3251200"/>
          <p14:tracePt t="17157" x="6305550" y="3270250"/>
          <p14:tracePt t="17174" x="6311900" y="3282950"/>
          <p14:tracePt t="17190" x="6311900" y="3295650"/>
          <p14:tracePt t="17207" x="6311900" y="3308350"/>
          <p14:tracePt t="17224" x="6311900" y="3340100"/>
          <p14:tracePt t="17241" x="6311900" y="3384550"/>
          <p14:tracePt t="17257" x="6311900" y="3409950"/>
          <p14:tracePt t="17274" x="6311900" y="3422650"/>
          <p14:tracePt t="17290" x="6311900" y="3448050"/>
          <p14:tracePt t="17307" x="6311900" y="3467100"/>
          <p14:tracePt t="17323" x="6311900" y="3492500"/>
          <p14:tracePt t="17341" x="6311900" y="3517900"/>
          <p14:tracePt t="17357" x="6311900" y="3543300"/>
          <p14:tracePt t="17373" x="6311900" y="3575050"/>
          <p14:tracePt t="17391" x="6311900" y="3613150"/>
          <p14:tracePt t="17407" x="6311900" y="3651250"/>
          <p14:tracePt t="17423" x="6311900" y="3676650"/>
          <p14:tracePt t="17440" x="6311900" y="3702050"/>
          <p14:tracePt t="17457" x="6318250" y="3733800"/>
          <p14:tracePt t="17473" x="6318250" y="3759200"/>
          <p14:tracePt t="17490" x="6324600" y="3784600"/>
          <p14:tracePt t="17507" x="6330950" y="3822700"/>
          <p14:tracePt t="17523" x="6337300" y="3854450"/>
          <p14:tracePt t="17540" x="6343650" y="3886200"/>
          <p14:tracePt t="17557" x="6356350" y="3924300"/>
          <p14:tracePt t="17573" x="6362700" y="3956050"/>
          <p14:tracePt t="17590" x="6369050" y="4000500"/>
          <p14:tracePt t="17607" x="6381750" y="4032250"/>
          <p14:tracePt t="17623" x="6394450" y="4070350"/>
          <p14:tracePt t="17640" x="6400800" y="4095750"/>
          <p14:tracePt t="17657" x="6413500" y="4127500"/>
          <p14:tracePt t="17673" x="6432550" y="4191000"/>
          <p14:tracePt t="17690" x="6451600" y="4241800"/>
          <p14:tracePt t="17707" x="6477000" y="4292600"/>
          <p14:tracePt t="17723" x="6515100" y="4356100"/>
          <p14:tracePt t="17740" x="6565900" y="4413250"/>
          <p14:tracePt t="17757" x="6610350" y="4470400"/>
          <p14:tracePt t="17773" x="6661150" y="4508500"/>
          <p14:tracePt t="17790" x="6692900" y="4546600"/>
          <p14:tracePt t="17806" x="6743700" y="4591050"/>
          <p14:tracePt t="17823" x="6769100" y="4616450"/>
          <p14:tracePt t="17840" x="6781800" y="4622800"/>
          <p14:tracePt t="17856" x="6788150" y="4635500"/>
          <p14:tracePt t="17873" x="6800850" y="4641850"/>
          <p14:tracePt t="17890" x="6813550" y="4648200"/>
          <p14:tracePt t="17907" x="6838950" y="4654550"/>
          <p14:tracePt t="17923" x="6870700" y="4660900"/>
          <p14:tracePt t="17940" x="6908800" y="4660900"/>
          <p14:tracePt t="17956" x="6946900" y="4660900"/>
          <p14:tracePt t="17973" x="6985000" y="4660900"/>
          <p14:tracePt t="17990" x="7029450" y="4648200"/>
          <p14:tracePt t="18006" x="7073900" y="4641850"/>
          <p14:tracePt t="18023" x="7112000" y="4616450"/>
          <p14:tracePt t="18040" x="7156450" y="4591050"/>
          <p14:tracePt t="18057" x="7213600" y="4540250"/>
          <p14:tracePt t="18073" x="7258050" y="4502150"/>
          <p14:tracePt t="18089" x="7302500" y="4445000"/>
          <p14:tracePt t="18106" x="7340600" y="4387850"/>
          <p14:tracePt t="18123" x="7385050" y="4337050"/>
          <p14:tracePt t="18139" x="7416800" y="4279900"/>
          <p14:tracePt t="18157" x="7461250" y="4216400"/>
          <p14:tracePt t="18173" x="7480300" y="4184650"/>
          <p14:tracePt t="18189" x="7486650" y="4159250"/>
          <p14:tracePt t="18206" x="7499350" y="4140200"/>
          <p14:tracePt t="18223" x="7512050" y="4127500"/>
          <p14:tracePt t="18240" x="7512050" y="4108450"/>
          <p14:tracePt t="18256" x="7524750" y="4089400"/>
          <p14:tracePt t="18273" x="7531100" y="4070350"/>
          <p14:tracePt t="18289" x="7537450" y="4051300"/>
          <p14:tracePt t="18307" x="7537450" y="4019550"/>
          <p14:tracePt t="18323" x="7543800" y="3981450"/>
          <p14:tracePt t="18339" x="7543800" y="3949700"/>
          <p14:tracePt t="18356" x="7550150" y="3917950"/>
          <p14:tracePt t="18372" x="7550150" y="3879850"/>
          <p14:tracePt t="18389" x="7550150" y="3848100"/>
          <p14:tracePt t="18406" x="7550150" y="3816350"/>
          <p14:tracePt t="18423" x="7543800" y="3778250"/>
          <p14:tracePt t="18439" x="7543800" y="3740150"/>
          <p14:tracePt t="18456" x="7531100" y="3721100"/>
          <p14:tracePt t="18472" x="7524750" y="3683000"/>
          <p14:tracePt t="18490" x="7512050" y="3657600"/>
          <p14:tracePt t="18506" x="7512050" y="3625850"/>
          <p14:tracePt t="18522" x="7505700" y="3594100"/>
          <p14:tracePt t="18540" x="7505700" y="3562350"/>
          <p14:tracePt t="18556" x="7505700" y="3530600"/>
          <p14:tracePt t="18573" x="7505700" y="3460750"/>
          <p14:tracePt t="18589" x="7512050" y="3403600"/>
          <p14:tracePt t="18606" x="7518400" y="3327400"/>
          <p14:tracePt t="18622" x="7543800" y="3238500"/>
          <p14:tracePt t="18639" x="7556500" y="3149600"/>
          <p14:tracePt t="18656" x="7569200" y="3079750"/>
          <p14:tracePt t="18672" x="7581900" y="3022600"/>
          <p14:tracePt t="18689" x="7600950" y="2965450"/>
          <p14:tracePt t="18706" x="7620000" y="2889250"/>
          <p14:tracePt t="18722" x="7645400" y="2800350"/>
          <p14:tracePt t="18739" x="7677150" y="2736850"/>
          <p14:tracePt t="18756" x="7708900" y="2679700"/>
          <p14:tracePt t="18772" x="7727950" y="2628900"/>
          <p14:tracePt t="18789" x="7753350" y="2584450"/>
          <p14:tracePt t="18805" x="7772400" y="2546350"/>
          <p14:tracePt t="18809" x="7778750" y="2527300"/>
          <p14:tracePt t="18824" x="7797800" y="2482850"/>
          <p14:tracePt t="18839" x="7823200" y="2451100"/>
          <p14:tracePt t="18856" x="7854950" y="2406650"/>
          <p14:tracePt t="18872" x="7893050" y="2368550"/>
          <p14:tracePt t="18889" x="7924800" y="2330450"/>
          <p14:tracePt t="18905" x="7950200" y="2298700"/>
          <p14:tracePt t="18922" x="7975600" y="2286000"/>
          <p14:tracePt t="18939" x="8007350" y="2273300"/>
          <p14:tracePt t="18955" x="8045450" y="2260600"/>
          <p14:tracePt t="18973" x="8096250" y="2247900"/>
          <p14:tracePt t="18989" x="8128000" y="2241550"/>
          <p14:tracePt t="19005" x="8178800" y="2241550"/>
          <p14:tracePt t="19022" x="8229600" y="2254250"/>
          <p14:tracePt t="19039" x="8293100" y="2286000"/>
          <p14:tracePt t="19055" x="8350250" y="2317750"/>
          <p14:tracePt t="19072" x="8401050" y="2349500"/>
          <p14:tracePt t="19089" x="8464550" y="2400300"/>
          <p14:tracePt t="19105" x="8483600" y="2438400"/>
          <p14:tracePt t="19122" x="8502650" y="2470150"/>
          <p14:tracePt t="19138" x="8515350" y="2508250"/>
          <p14:tracePt t="19155" x="8528050" y="2540000"/>
          <p14:tracePt t="19172" x="8540750" y="2578100"/>
          <p14:tracePt t="19188" x="8540750" y="2609850"/>
          <p14:tracePt t="19205" x="8540750" y="2660650"/>
          <p14:tracePt t="19222" x="8540750" y="2705100"/>
          <p14:tracePt t="19239" x="8528050" y="2806700"/>
          <p14:tracePt t="19255" x="8515350" y="2870200"/>
          <p14:tracePt t="19272" x="8509000" y="2914650"/>
          <p14:tracePt t="19288" x="8496300" y="2959100"/>
          <p14:tracePt t="19305" x="8496300" y="2984500"/>
          <p14:tracePt t="19322" x="8489950" y="2997200"/>
          <p14:tracePt t="19339" x="8483600" y="3009900"/>
          <p14:tracePt t="19355" x="8477250" y="3016250"/>
          <p14:tracePt t="19372" x="8477250" y="3028950"/>
          <p14:tracePt t="19405" x="8477250" y="3035300"/>
          <p14:tracePt t="19422" x="8477250" y="3041650"/>
          <p14:tracePt t="19438" x="8477250" y="3048000"/>
          <p14:tracePt t="19455" x="8470900" y="3060700"/>
          <p14:tracePt t="19471" x="8458200" y="3073400"/>
          <p14:tracePt t="19489" x="8458200" y="3086100"/>
          <p14:tracePt t="19505" x="8458200" y="3092450"/>
          <p14:tracePt t="21417" x="8451850" y="3098800"/>
          <p14:tracePt t="21423" x="8426450" y="3111500"/>
          <p14:tracePt t="21436" x="8401050" y="3124200"/>
          <p14:tracePt t="21453" x="8350250" y="3149600"/>
          <p14:tracePt t="21470" x="8299450" y="3162300"/>
          <p14:tracePt t="21487" x="8242300" y="3162300"/>
          <p14:tracePt t="21503" x="8191500" y="3130550"/>
          <p14:tracePt t="21520" x="8102600" y="3067050"/>
          <p14:tracePt t="21536" x="8007350" y="2990850"/>
          <p14:tracePt t="21553" x="7880350" y="2901950"/>
          <p14:tracePt t="21570" x="7785100" y="2819400"/>
          <p14:tracePt t="21586" x="7651750" y="2717800"/>
          <p14:tracePt t="21603" x="7429500" y="2565400"/>
          <p14:tracePt t="21623" x="7283450" y="2470150"/>
          <p14:tracePt t="21636" x="7156450" y="2393950"/>
          <p14:tracePt t="21653" x="7067550" y="2330450"/>
          <p14:tracePt t="21670" x="7016750" y="2292350"/>
          <p14:tracePt t="21686" x="6965950" y="2254250"/>
          <p14:tracePt t="21703" x="6934200" y="2241550"/>
          <p14:tracePt t="21719" x="6902450" y="2228850"/>
          <p14:tracePt t="21737" x="6870700" y="2228850"/>
          <p14:tracePt t="21753" x="6858000" y="2228850"/>
          <p14:tracePt t="21769" x="6851650" y="2228850"/>
          <p14:tracePt t="21786" x="6838950" y="2228850"/>
          <p14:tracePt t="21803" x="6838950" y="2222500"/>
          <p14:tracePt t="21806" x="6832600" y="2222500"/>
          <p14:tracePt t="21819" x="6826250" y="2216150"/>
          <p14:tracePt t="21853" x="6819900" y="2209800"/>
          <p14:tracePt t="21869" x="6813550" y="2209800"/>
          <p14:tracePt t="21957" x="6807200" y="2203450"/>
          <p14:tracePt t="21979" x="6800850" y="2197100"/>
          <p14:tracePt t="21987" x="6794500" y="2190750"/>
          <p14:tracePt t="21995" x="6794500" y="2184400"/>
          <p14:tracePt t="22004" x="6788150" y="2184400"/>
          <p14:tracePt t="22019" x="6775450" y="2165350"/>
          <p14:tracePt t="22036" x="6769100" y="2133600"/>
          <p14:tracePt t="22053" x="6756400" y="2101850"/>
          <p14:tracePt t="22069" x="6737350" y="2057400"/>
          <p14:tracePt t="22087" x="6718300" y="2006600"/>
          <p14:tracePt t="22103" x="6686550" y="1949450"/>
          <p14:tracePt t="22119" x="6642100" y="1898650"/>
          <p14:tracePt t="22136" x="6597650" y="1860550"/>
          <p14:tracePt t="22153" x="6546850" y="1803400"/>
          <p14:tracePt t="22169" x="6521450" y="1771650"/>
          <p14:tracePt t="22186" x="6496050" y="1746250"/>
          <p14:tracePt t="22203" x="6477000" y="1708150"/>
          <p14:tracePt t="22219" x="6464300" y="1676400"/>
          <p14:tracePt t="22236" x="6451600" y="1638300"/>
          <p14:tracePt t="22253" x="6438900" y="1587500"/>
          <p14:tracePt t="22269" x="6426200" y="1562100"/>
          <p14:tracePt t="22286" x="6413500" y="1530350"/>
          <p14:tracePt t="22302" x="6400800" y="1498600"/>
          <p14:tracePt t="22319" x="6388100" y="1466850"/>
          <p14:tracePt t="22336" x="6388100" y="1447800"/>
          <p14:tracePt t="22352" x="6381750" y="1416050"/>
          <p14:tracePt t="22369" x="6375400" y="1409700"/>
          <p14:tracePt t="22385" x="6369050" y="1403350"/>
          <p14:tracePt t="22457" x="6369050" y="1397000"/>
          <p14:tracePt t="22473" x="6362700" y="1390650"/>
          <p14:tracePt t="22481" x="6356350" y="1390650"/>
          <p14:tracePt t="22491" x="6350000" y="1384300"/>
          <p14:tracePt t="22506" x="6343650" y="1377950"/>
          <p14:tracePt t="22519" x="6337300" y="1377950"/>
          <p14:tracePt t="22538" x="6330950" y="1377950"/>
          <p14:tracePt t="22552" x="6324600" y="1377950"/>
          <p14:tracePt t="22576" x="6324600" y="1384300"/>
          <p14:tracePt t="22591" x="6324600" y="1390650"/>
          <p14:tracePt t="22602" x="6324600" y="1403350"/>
          <p14:tracePt t="22619" x="6324600" y="1447800"/>
          <p14:tracePt t="22636" x="6362700" y="1485900"/>
          <p14:tracePt t="22654" x="6432550" y="1543050"/>
          <p14:tracePt t="22669" x="6451600" y="1562100"/>
          <p14:tracePt t="22686" x="6496050" y="1631950"/>
          <p14:tracePt t="22702" x="6502400" y="1682750"/>
          <p14:tracePt t="22719" x="6502400" y="1727200"/>
          <p14:tracePt t="22735" x="6496050" y="1771650"/>
          <p14:tracePt t="22752" x="6496050" y="1803400"/>
          <p14:tracePt t="22769" x="6489700" y="1847850"/>
          <p14:tracePt t="22785" x="6477000" y="1905000"/>
          <p14:tracePt t="22804" x="6457950" y="2025650"/>
          <p14:tracePt t="22819" x="6445250" y="2095500"/>
          <p14:tracePt t="22835" x="6432550" y="2146300"/>
          <p14:tracePt t="22852" x="6419850" y="2190750"/>
          <p14:tracePt t="22869" x="6388100" y="2286000"/>
          <p14:tracePt t="22885" x="6362700" y="2393950"/>
          <p14:tracePt t="22902" x="6299200" y="2552700"/>
          <p14:tracePt t="22919" x="6223000" y="2800350"/>
          <p14:tracePt t="22935" x="6159500" y="2965450"/>
          <p14:tracePt t="22952" x="6115050" y="3086100"/>
          <p14:tracePt t="22968" x="6064250" y="3200400"/>
          <p14:tracePt t="22985" x="6019800" y="3263900"/>
          <p14:tracePt t="23002" x="5975350" y="3314700"/>
          <p14:tracePt t="23018" x="5930900" y="3359150"/>
          <p14:tracePt t="23035" x="5899150" y="3403600"/>
          <p14:tracePt t="23052" x="5867400" y="3441700"/>
          <p14:tracePt t="23069" x="5810250" y="3505200"/>
          <p14:tracePt t="23085" x="5759450" y="3556000"/>
          <p14:tracePt t="23102" x="5702300" y="3613150"/>
          <p14:tracePt t="23118" x="5645150" y="3657600"/>
          <p14:tracePt t="23135" x="5613400" y="3695700"/>
          <p14:tracePt t="23152" x="5588000" y="3708400"/>
          <p14:tracePt t="23168" x="5581650" y="3714750"/>
          <p14:tracePt t="23217" x="5575300" y="3714750"/>
          <p14:tracePt t="23226" x="5568950" y="3708400"/>
          <p14:tracePt t="23235" x="5562600" y="3708400"/>
          <p14:tracePt t="23252" x="5562600" y="3702050"/>
          <p14:tracePt t="23268" x="5556250" y="3702050"/>
          <p14:tracePt t="23285" x="5549900" y="3695700"/>
          <p14:tracePt t="23307" x="5549900" y="3689350"/>
          <p14:tracePt t="23337" x="5543550" y="3689350"/>
          <p14:tracePt t="23359" x="5543550" y="3683000"/>
          <p14:tracePt t="23399" x="5543550" y="3676650"/>
          <p14:tracePt t="23415" x="5537200" y="3676650"/>
          <p14:tracePt t="23422" x="5537200" y="3670300"/>
          <p14:tracePt t="23435" x="5530850" y="3670300"/>
          <p14:tracePt t="23451" x="5518150" y="3657600"/>
          <p14:tracePt t="23468" x="5511800" y="3644900"/>
          <p14:tracePt t="23485" x="5505450" y="3638550"/>
          <p14:tracePt t="23501" x="5499100" y="3632200"/>
          <p14:tracePt t="23518" x="5492750" y="3632200"/>
          <p14:tracePt t="23561" x="5486400" y="3625850"/>
          <p14:tracePt t="23578" x="5480050" y="3625850"/>
          <p14:tracePt t="23587" x="5473700" y="3625850"/>
          <p14:tracePt t="23601" x="5467350" y="3613150"/>
          <p14:tracePt t="23618" x="5454650" y="3606800"/>
          <p14:tracePt t="23635" x="5448300" y="3594100"/>
          <p14:tracePt t="23651" x="5441950" y="3587750"/>
          <p14:tracePt t="23668" x="5429250" y="3575050"/>
          <p14:tracePt t="23684" x="5422900" y="3562350"/>
          <p14:tracePt t="23701" x="5416550" y="3549650"/>
          <p14:tracePt t="23718" x="5403850" y="3536950"/>
          <p14:tracePt t="23735" x="5403850" y="3530600"/>
          <p14:tracePt t="23751" x="5397500" y="3524250"/>
          <p14:tracePt t="23767" x="5391150" y="3517900"/>
          <p14:tracePt t="23784" x="5391150" y="3511550"/>
          <p14:tracePt t="23801" x="5384800" y="3505200"/>
          <p14:tracePt t="23817" x="5372100" y="3498850"/>
          <p14:tracePt t="23834" x="5359400" y="3486150"/>
          <p14:tracePt t="23851" x="5346700" y="3473450"/>
          <p14:tracePt t="23867" x="5340350" y="3467100"/>
          <p14:tracePt t="23884" x="5321300" y="3460750"/>
          <p14:tracePt t="23903" x="5314950" y="3448050"/>
          <p14:tracePt t="23917" x="5308600" y="3441700"/>
          <p14:tracePt t="24015" x="5302250" y="3435350"/>
          <p14:tracePt t="24031" x="5302250" y="3429000"/>
          <p14:tracePt t="24040" x="5295900" y="3429000"/>
          <p14:tracePt t="24125" x="5289550" y="3422650"/>
          <p14:tracePt t="24141" x="5289550" y="3403600"/>
          <p14:tracePt t="24158" x="5289550" y="3397250"/>
          <p14:tracePt t="24166" x="5289550" y="3390900"/>
          <p14:tracePt t="24173" x="5283200" y="3390900"/>
          <p14:tracePt t="24184" x="5283200" y="3384550"/>
          <p14:tracePt t="24201" x="5276850" y="3371850"/>
          <p14:tracePt t="24217" x="5270500" y="3352800"/>
          <p14:tracePt t="24235" x="5264150" y="3327400"/>
          <p14:tracePt t="24251" x="5257800" y="3302000"/>
          <p14:tracePt t="24267" x="5257800" y="3289300"/>
          <p14:tracePt t="24284" x="5251450" y="3276600"/>
          <p14:tracePt t="24302" x="5251450" y="3270250"/>
          <p14:tracePt t="24317" x="5251450" y="3263900"/>
          <p14:tracePt t="24346" x="5251450" y="3257550"/>
          <p14:tracePt t="24353" x="5251450" y="3251200"/>
          <p14:tracePt t="24367" x="5251450" y="3244850"/>
          <p14:tracePt t="24384" x="5251450" y="3232150"/>
          <p14:tracePt t="24401" x="5251450" y="3225800"/>
          <p14:tracePt t="24417" x="5251450" y="3213100"/>
          <p14:tracePt t="24434" x="5257800" y="3206750"/>
          <p14:tracePt t="24451" x="5257800" y="3200400"/>
          <p14:tracePt t="24467" x="5264150" y="3187700"/>
          <p14:tracePt t="24485" x="5270500" y="3168650"/>
          <p14:tracePt t="24501" x="5276850" y="3155950"/>
          <p14:tracePt t="24517" x="5283200" y="3143250"/>
          <p14:tracePt t="24534" x="5295900" y="3124200"/>
          <p14:tracePt t="24550" x="5302250" y="3117850"/>
          <p14:tracePt t="24567" x="5308600" y="3111500"/>
          <p14:tracePt t="24584" x="5314950" y="3098800"/>
          <p14:tracePt t="24600" x="5321300" y="3092450"/>
          <p14:tracePt t="24617" x="5327650" y="3079750"/>
          <p14:tracePt t="24634" x="5334000" y="3073400"/>
          <p14:tracePt t="24650" x="5340350" y="3054350"/>
          <p14:tracePt t="24667" x="5353050" y="3041650"/>
          <p14:tracePt t="24684" x="5365750" y="3016250"/>
          <p14:tracePt t="24700" x="5372100" y="2997200"/>
          <p14:tracePt t="24719" x="5384800" y="2984500"/>
          <p14:tracePt t="24734" x="5391150" y="2965450"/>
          <p14:tracePt t="24751" x="5410200" y="2946400"/>
          <p14:tracePt t="24767" x="5416550" y="2921000"/>
          <p14:tracePt t="24784" x="5422900" y="2908300"/>
          <p14:tracePt t="24800" x="5435600" y="2876550"/>
          <p14:tracePt t="24817" x="5448300" y="2857500"/>
          <p14:tracePt t="24834" x="5454650" y="2825750"/>
          <p14:tracePt t="24850" x="5467350" y="2800350"/>
          <p14:tracePt t="24867" x="5473700" y="2781300"/>
          <p14:tracePt t="24884" x="5480050" y="2755900"/>
          <p14:tracePt t="24902" x="5492750" y="2711450"/>
          <p14:tracePt t="24917" x="5499100" y="2679700"/>
          <p14:tracePt t="24934" x="5505450" y="2660650"/>
          <p14:tracePt t="24950" x="5518150" y="2635250"/>
          <p14:tracePt t="24967" x="5530850" y="2616200"/>
          <p14:tracePt t="24983" x="5530850" y="2584450"/>
          <p14:tracePt t="25000" x="5543550" y="2552700"/>
          <p14:tracePt t="25017" x="5562600" y="2501900"/>
          <p14:tracePt t="25033" x="5575300" y="2463800"/>
          <p14:tracePt t="25050" x="5588000" y="2432050"/>
          <p14:tracePt t="25067" x="5594350" y="2400300"/>
          <p14:tracePt t="25083" x="5607050" y="2381250"/>
          <p14:tracePt t="25100" x="5619750" y="2362200"/>
          <p14:tracePt t="25117" x="5626100" y="2355850"/>
          <p14:tracePt t="25133" x="5638800" y="2349500"/>
          <p14:tracePt t="25150" x="5638800" y="2336800"/>
          <p14:tracePt t="25167" x="5651500" y="2324100"/>
          <p14:tracePt t="25183" x="5651500" y="2317750"/>
          <p14:tracePt t="25216" x="5657850" y="2311400"/>
          <p14:tracePt t="25270" x="5664200" y="2305050"/>
          <p14:tracePt t="25308" x="5670550" y="2305050"/>
          <p14:tracePt t="25339" x="5676900" y="2298700"/>
          <p14:tracePt t="25348" x="5683250" y="2298700"/>
          <p14:tracePt t="25356" x="5689600" y="2292350"/>
          <p14:tracePt t="25367" x="5695950" y="2292350"/>
          <p14:tracePt t="25384" x="5702300" y="2286000"/>
          <p14:tracePt t="25400" x="5715000" y="2286000"/>
          <p14:tracePt t="25417" x="5734050" y="2273300"/>
          <p14:tracePt t="25433" x="5746750" y="2273300"/>
          <p14:tracePt t="25450" x="5765800" y="2273300"/>
          <p14:tracePt t="25466" x="5784850" y="2266950"/>
          <p14:tracePt t="25483" x="5797550" y="2266950"/>
          <p14:tracePt t="25500" x="5810250" y="2266950"/>
          <p14:tracePt t="25516" x="5816600" y="2266950"/>
          <p14:tracePt t="25533" x="5822950" y="2260600"/>
          <p14:tracePt t="25550" x="5829300" y="2260600"/>
          <p14:tracePt t="25567" x="5848350" y="2260600"/>
          <p14:tracePt t="25583" x="5854700" y="2260600"/>
          <p14:tracePt t="25599" x="5861050" y="2260600"/>
          <p14:tracePt t="25633" x="5873750" y="2260600"/>
          <p14:tracePt t="25650" x="5880100" y="2260600"/>
          <p14:tracePt t="25667" x="5892800" y="2266950"/>
          <p14:tracePt t="25683" x="5905500" y="2279650"/>
          <p14:tracePt t="25700" x="5911850" y="2279650"/>
          <p14:tracePt t="25716" x="5924550" y="2286000"/>
          <p14:tracePt t="25733" x="5930900" y="2292350"/>
          <p14:tracePt t="25749" x="5943600" y="2298700"/>
          <p14:tracePt t="25766" x="5949950" y="2305050"/>
          <p14:tracePt t="25783" x="5956300" y="2317750"/>
          <p14:tracePt t="25799" x="5962650" y="2324100"/>
          <p14:tracePt t="25817" x="5975350" y="2336800"/>
          <p14:tracePt t="25832" x="5988050" y="2349500"/>
          <p14:tracePt t="25849" x="5994400" y="2355850"/>
          <p14:tracePt t="25866" x="6007100" y="2374900"/>
          <p14:tracePt t="25883" x="6013450" y="2393950"/>
          <p14:tracePt t="25899" x="6026150" y="2413000"/>
          <p14:tracePt t="25916" x="6032500" y="2438400"/>
          <p14:tracePt t="25933" x="6045200" y="2470150"/>
          <p14:tracePt t="25949" x="6064250" y="2540000"/>
          <p14:tracePt t="25966" x="6083300" y="2597150"/>
          <p14:tracePt t="25983" x="6102350" y="2660650"/>
          <p14:tracePt t="25999" x="6127750" y="2717800"/>
          <p14:tracePt t="26016" x="6140450" y="2768600"/>
          <p14:tracePt t="26033" x="6146800" y="2806700"/>
          <p14:tracePt t="26049" x="6159500" y="2857500"/>
          <p14:tracePt t="26066" x="6172200" y="2908300"/>
          <p14:tracePt t="26083" x="6191250" y="2978150"/>
          <p14:tracePt t="26099" x="6203950" y="3028950"/>
          <p14:tracePt t="26116" x="6216650" y="3079750"/>
          <p14:tracePt t="26132" x="6229350" y="3130550"/>
          <p14:tracePt t="26149" x="6242050" y="3168650"/>
          <p14:tracePt t="26166" x="6254750" y="3219450"/>
          <p14:tracePt t="26182" x="6267450" y="3270250"/>
          <p14:tracePt t="26199" x="6280150" y="3302000"/>
          <p14:tracePt t="26216" x="6286500" y="3352800"/>
          <p14:tracePt t="26232" x="6292850" y="3371850"/>
          <p14:tracePt t="26249" x="6299200" y="3384550"/>
          <p14:tracePt t="26266" x="6305550" y="3390900"/>
          <p14:tracePt t="26282" x="6305550" y="3403600"/>
          <p14:tracePt t="26335" x="6305550" y="3409950"/>
          <p14:tracePt t="26686" x="6305550" y="3416300"/>
          <p14:tracePt t="26701" x="6305550" y="3422650"/>
          <p14:tracePt t="26898" x="6280150" y="3422650"/>
          <p14:tracePt t="26906" x="6242050" y="3429000"/>
          <p14:tracePt t="26915" x="6178550" y="3435350"/>
          <p14:tracePt t="26932" x="6051550" y="3441700"/>
          <p14:tracePt t="26948" x="5962650" y="3441700"/>
          <p14:tracePt t="26965" x="5905500" y="3435350"/>
          <p14:tracePt t="26982" x="5854700" y="3422650"/>
          <p14:tracePt t="26999" x="5797550" y="3403600"/>
          <p14:tracePt t="27015" x="5778500" y="3397250"/>
          <p14:tracePt t="27032" x="5759450" y="3390900"/>
          <p14:tracePt t="27048" x="5753100" y="3384550"/>
          <p14:tracePt t="27065" x="5740400" y="3378200"/>
          <p14:tracePt t="27082" x="5727700" y="3371850"/>
          <p14:tracePt t="27098" x="5721350" y="3371850"/>
          <p14:tracePt t="27115" x="5708650" y="3365500"/>
          <p14:tracePt t="27131" x="5702300" y="3365500"/>
          <p14:tracePt t="27148" x="5670550" y="3346450"/>
          <p14:tracePt t="27165" x="5638800" y="3333750"/>
          <p14:tracePt t="27181" x="5600700" y="3327400"/>
          <p14:tracePt t="27198" x="5568950" y="3314700"/>
          <p14:tracePt t="27215" x="5530850" y="3302000"/>
          <p14:tracePt t="27231" x="5499100" y="3295650"/>
          <p14:tracePt t="27248" x="5473700" y="3295650"/>
          <p14:tracePt t="27264" x="5454650" y="3289300"/>
          <p14:tracePt t="27281" x="5448300" y="3282950"/>
          <p14:tracePt t="27297" x="5435600" y="3276600"/>
          <p14:tracePt t="27314" x="5429250" y="3270250"/>
          <p14:tracePt t="27331" x="5422900" y="3270250"/>
          <p14:tracePt t="27347" x="5410200" y="3263900"/>
          <p14:tracePt t="27364" x="5403850" y="3257550"/>
          <p14:tracePt t="27381" x="5391150" y="3251200"/>
          <p14:tracePt t="27397" x="5372100" y="3238500"/>
          <p14:tracePt t="27414" x="5365750" y="3238500"/>
          <p14:tracePt t="27447" x="5359400" y="3238500"/>
          <p14:tracePt t="27464" x="5353050" y="3238500"/>
          <p14:tracePt t="27480" x="5340350" y="3238500"/>
          <p14:tracePt t="27497" x="5334000" y="3238500"/>
          <p14:tracePt t="27514" x="5321300" y="3238500"/>
          <p14:tracePt t="27608" x="5321300" y="3232150"/>
          <p14:tracePt t="27624" x="5321300" y="3225800"/>
          <p14:tracePt t="27632" x="5321300" y="3219450"/>
          <p14:tracePt t="27649" x="5321300" y="3213100"/>
          <p14:tracePt t="27656" x="5321300" y="3206750"/>
          <p14:tracePt t="27672" x="5321300" y="3200400"/>
          <p14:tracePt t="27681" x="5327650" y="3194050"/>
          <p14:tracePt t="27697" x="5327650" y="3187700"/>
          <p14:tracePt t="27714" x="5334000" y="3175000"/>
          <p14:tracePt t="27730" x="5334000" y="3168650"/>
          <p14:tracePt t="27747" x="5334000" y="3162300"/>
          <p14:tracePt t="27764" x="5340350" y="3155950"/>
          <p14:tracePt t="27780" x="5340350" y="3149600"/>
          <p14:tracePt t="27797" x="5346700" y="3136900"/>
          <p14:tracePt t="27814" x="5353050" y="3130550"/>
          <p14:tracePt t="27830" x="5359400" y="3117850"/>
          <p14:tracePt t="27847" x="5365750" y="3111500"/>
          <p14:tracePt t="27864" x="5365750" y="3092450"/>
          <p14:tracePt t="27881" x="5378450" y="3067050"/>
          <p14:tracePt t="27897" x="5391150" y="3035300"/>
          <p14:tracePt t="27913" x="5403850" y="2997200"/>
          <p14:tracePt t="27930" x="5416550" y="2946400"/>
          <p14:tracePt t="27947" x="5429250" y="2908300"/>
          <p14:tracePt t="27964" x="5441950" y="2889250"/>
          <p14:tracePt t="27980" x="5448300" y="2876550"/>
          <p14:tracePt t="27997" x="5454650" y="2857500"/>
          <p14:tracePt t="28014" x="5467350" y="2844800"/>
          <p14:tracePt t="28031" x="5473700" y="2832100"/>
          <p14:tracePt t="28047" x="5486400" y="2800350"/>
          <p14:tracePt t="28065" x="5505450" y="2762250"/>
          <p14:tracePt t="28080" x="5511800" y="2736850"/>
          <p14:tracePt t="28097" x="5518150" y="2711450"/>
          <p14:tracePt t="28113" x="5530850" y="2686050"/>
          <p14:tracePt t="28130" x="5537200" y="2673350"/>
          <p14:tracePt t="28147" x="5549900" y="2641600"/>
          <p14:tracePt t="28164" x="5562600" y="2616200"/>
          <p14:tracePt t="28181" x="5575300" y="2571750"/>
          <p14:tracePt t="28198" x="5588000" y="2540000"/>
          <p14:tracePt t="28214" x="5594350" y="2514600"/>
          <p14:tracePt t="28230" x="5607050" y="2482850"/>
          <p14:tracePt t="28247" x="5619750" y="2463800"/>
          <p14:tracePt t="28264" x="5626100" y="2444750"/>
          <p14:tracePt t="28281" x="5638800" y="2413000"/>
          <p14:tracePt t="28297" x="5651500" y="2387600"/>
          <p14:tracePt t="28314" x="5657850" y="2368550"/>
          <p14:tracePt t="28317" x="5664200" y="2362200"/>
          <p14:tracePt t="28331" x="5676900" y="2349500"/>
          <p14:tracePt t="28347" x="5683250" y="2330450"/>
          <p14:tracePt t="28364" x="5695950" y="2317750"/>
          <p14:tracePt t="28380" x="5702300" y="2298700"/>
          <p14:tracePt t="28397" x="5715000" y="2266950"/>
          <p14:tracePt t="28414" x="5727700" y="2241550"/>
          <p14:tracePt t="28431" x="5740400" y="2222500"/>
          <p14:tracePt t="28447" x="5746750" y="2209800"/>
          <p14:tracePt t="28464" x="5753100" y="2203450"/>
          <p14:tracePt t="28480" x="5759450" y="2197100"/>
          <p14:tracePt t="28597" x="5765800" y="2197100"/>
          <p14:tracePt t="28617" x="5765800" y="2190750"/>
          <p14:tracePt t="28621" x="5772150" y="2184400"/>
          <p14:tracePt t="28630" x="5778500" y="2178050"/>
          <p14:tracePt t="28647" x="5784850" y="2178050"/>
          <p14:tracePt t="28665" x="5791200" y="2178050"/>
          <p14:tracePt t="28680" x="5797550" y="2178050"/>
          <p14:tracePt t="28697" x="5803900" y="2171700"/>
          <p14:tracePt t="28714" x="5810250" y="2171700"/>
          <p14:tracePt t="28738" x="5816600" y="2171700"/>
          <p14:tracePt t="28762" x="5822950" y="2171700"/>
          <p14:tracePt t="28786" x="5829300" y="2171700"/>
          <p14:tracePt t="28807" x="5835650" y="2171700"/>
          <p14:tracePt t="28815" x="5842000" y="2171700"/>
          <p14:tracePt t="28832" x="5848350" y="2171700"/>
          <p14:tracePt t="28839" x="5854700" y="2171700"/>
          <p14:tracePt t="28848" x="5861050" y="2171700"/>
          <p14:tracePt t="28865" x="5880100" y="2171700"/>
          <p14:tracePt t="28880" x="5886450" y="2171700"/>
          <p14:tracePt t="28897" x="5892800" y="2178050"/>
          <p14:tracePt t="28913" x="5905500" y="2178050"/>
          <p14:tracePt t="28930" x="5911850" y="2184400"/>
          <p14:tracePt t="28947" x="5918200" y="2190750"/>
          <p14:tracePt t="28963" x="5924550" y="2190750"/>
          <p14:tracePt t="28981" x="5943600" y="2203450"/>
          <p14:tracePt t="28997" x="5949950" y="2203450"/>
          <p14:tracePt t="29013" x="5956300" y="2216150"/>
          <p14:tracePt t="29030" x="5969000" y="2222500"/>
          <p14:tracePt t="29047" x="5975350" y="2228850"/>
          <p14:tracePt t="29063" x="5988050" y="2235200"/>
          <p14:tracePt t="29081" x="6000750" y="2247900"/>
          <p14:tracePt t="29097" x="6007100" y="2254250"/>
          <p14:tracePt t="29113" x="6013450" y="2260600"/>
          <p14:tracePt t="29130" x="6019800" y="2266950"/>
          <p14:tracePt t="29146" x="6032500" y="2279650"/>
          <p14:tracePt t="29163" x="6032500" y="2286000"/>
          <p14:tracePt t="29180" x="6045200" y="2298700"/>
          <p14:tracePt t="29196" x="6051550" y="2311400"/>
          <p14:tracePt t="29213" x="6057900" y="2330450"/>
          <p14:tracePt t="29230" x="6070600" y="2355850"/>
          <p14:tracePt t="29247" x="6083300" y="2381250"/>
          <p14:tracePt t="29263" x="6089650" y="2400300"/>
          <p14:tracePt t="29280" x="6102350" y="2413000"/>
          <p14:tracePt t="29296" x="6108700" y="2432050"/>
          <p14:tracePt t="29313" x="6108700" y="2451100"/>
          <p14:tracePt t="29330" x="6115050" y="2476500"/>
          <p14:tracePt t="29347" x="6127750" y="2527300"/>
          <p14:tracePt t="29363" x="6140450" y="2565400"/>
          <p14:tracePt t="29381" x="6153150" y="2603500"/>
          <p14:tracePt t="29396" x="6165850" y="2647950"/>
          <p14:tracePt t="29413" x="6172200" y="2679700"/>
          <p14:tracePt t="29430" x="6178550" y="2705100"/>
          <p14:tracePt t="29446" x="6184900" y="2717800"/>
          <p14:tracePt t="29463" x="6191250" y="2724150"/>
          <p14:tracePt t="29479" x="6197600" y="2743200"/>
          <p14:tracePt t="29497" x="6210300" y="2781300"/>
          <p14:tracePt t="29513" x="6223000" y="2806700"/>
          <p14:tracePt t="29530" x="6229350" y="2844800"/>
          <p14:tracePt t="29546" x="6242050" y="2876550"/>
          <p14:tracePt t="29563" x="6254750" y="2914650"/>
          <p14:tracePt t="29580" x="6261100" y="2946400"/>
          <p14:tracePt t="29596" x="6273800" y="2984500"/>
          <p14:tracePt t="29613" x="6280150" y="3009900"/>
          <p14:tracePt t="29629" x="6292850" y="3054350"/>
          <p14:tracePt t="29646" x="6299200" y="3073400"/>
          <p14:tracePt t="29663" x="6305550" y="3086100"/>
          <p14:tracePt t="29679" x="6305550" y="3092450"/>
          <p14:tracePt t="29696" x="6305550" y="3105150"/>
          <p14:tracePt t="29713" x="6311900" y="3105150"/>
          <p14:tracePt t="29729" x="6311900" y="3111500"/>
          <p14:tracePt t="29747" x="6318250" y="3124200"/>
          <p14:tracePt t="29763" x="6318250" y="3136900"/>
          <p14:tracePt t="29779" x="6318250" y="3143250"/>
          <p14:tracePt t="29796" x="6318250" y="3155950"/>
          <p14:tracePt t="29812" x="6318250" y="3168650"/>
          <p14:tracePt t="29829" x="6318250" y="3175000"/>
          <p14:tracePt t="29846" x="6324600" y="3187700"/>
          <p14:tracePt t="29862" x="6324600" y="3194050"/>
          <p14:tracePt t="29879" x="6324600" y="3200400"/>
          <p14:tracePt t="29897" x="6324600" y="3213100"/>
          <p14:tracePt t="29929" x="6324600" y="3219450"/>
          <p14:tracePt t="30072" x="6330950" y="3219450"/>
          <p14:tracePt t="30891" x="6330950" y="3225800"/>
          <p14:tracePt t="30900" x="6330950" y="3232150"/>
          <p14:tracePt t="30911" x="6330950" y="3238500"/>
          <p14:tracePt t="31047" x="6330950" y="3244850"/>
          <p14:tracePt t="31056" x="6330950" y="3251200"/>
          <p14:tracePt t="31080" x="6330950" y="3257550"/>
          <p14:tracePt t="31087" x="6330950" y="3263900"/>
          <p14:tracePt t="31105" x="6330950" y="3270250"/>
          <p14:tracePt t="31117" x="6330950" y="3276600"/>
          <p14:tracePt t="31135" x="6330950" y="3282950"/>
          <p14:tracePt t="31151" x="6330950" y="3289300"/>
          <p14:tracePt t="31161" x="6330950" y="3295650"/>
          <p14:tracePt t="31178" x="6330950" y="3308350"/>
          <p14:tracePt t="31195" x="6330950" y="3333750"/>
          <p14:tracePt t="31211" x="6343650" y="3403600"/>
          <p14:tracePt t="31228" x="6356350" y="3448050"/>
          <p14:tracePt t="31245" x="6369050" y="3498850"/>
          <p14:tracePt t="31261" x="6381750" y="3556000"/>
          <p14:tracePt t="31278" x="6400800" y="3606800"/>
          <p14:tracePt t="31295" x="6419850" y="3651250"/>
          <p14:tracePt t="31311" x="6432550" y="3695700"/>
          <p14:tracePt t="31315" x="6438900" y="3708400"/>
          <p14:tracePt t="31328" x="6445250" y="3727450"/>
          <p14:tracePt t="31345" x="6464300" y="3778250"/>
          <p14:tracePt t="31361" x="6470650" y="3803650"/>
          <p14:tracePt t="31378" x="6470650" y="3829050"/>
          <p14:tracePt t="31394" x="6483350" y="3860800"/>
          <p14:tracePt t="31411" x="6496050" y="3892550"/>
          <p14:tracePt t="31428" x="6508750" y="3924300"/>
          <p14:tracePt t="31445" x="6521450" y="3962400"/>
          <p14:tracePt t="31461" x="6534150" y="4000500"/>
          <p14:tracePt t="31478" x="6546850" y="4070350"/>
          <p14:tracePt t="31494" x="6559550" y="4102100"/>
          <p14:tracePt t="31511" x="6572250" y="4140200"/>
          <p14:tracePt t="31528" x="6584950" y="4171950"/>
          <p14:tracePt t="31544" x="6597650" y="4210050"/>
          <p14:tracePt t="31561" x="6610350" y="4241800"/>
          <p14:tracePt t="31578" x="6635750" y="4273550"/>
          <p14:tracePt t="31595" x="6680200" y="4311650"/>
          <p14:tracePt t="31611" x="6705600" y="4337050"/>
          <p14:tracePt t="31628" x="6743700" y="4356100"/>
          <p14:tracePt t="31644" x="6769100" y="4381500"/>
          <p14:tracePt t="31661" x="6807200" y="4394200"/>
          <p14:tracePt t="31678" x="6832600" y="4406900"/>
          <p14:tracePt t="31695" x="6851650" y="4419600"/>
          <p14:tracePt t="31711" x="6858000" y="4425950"/>
          <p14:tracePt t="31728" x="6864350" y="4432300"/>
          <p14:tracePt t="31745" x="6889750" y="4438650"/>
          <p14:tracePt t="31761" x="6908800" y="4438650"/>
          <p14:tracePt t="31778" x="6940550" y="4438650"/>
          <p14:tracePt t="31794" x="6965950" y="4438650"/>
          <p14:tracePt t="31811" x="6991350" y="4438650"/>
          <p14:tracePt t="31827" x="7010400" y="4438650"/>
          <p14:tracePt t="31844" x="7023100" y="4438650"/>
          <p14:tracePt t="31861" x="7042150" y="4438650"/>
          <p14:tracePt t="31877" x="7048500" y="4438650"/>
          <p14:tracePt t="31894" x="7061200" y="4425950"/>
          <p14:tracePt t="31911" x="7067550" y="4425950"/>
          <p14:tracePt t="31928" x="7073900" y="4413250"/>
          <p14:tracePt t="31944" x="7086600" y="4406900"/>
          <p14:tracePt t="31961" x="7092950" y="4394200"/>
          <p14:tracePt t="31977" x="7112000" y="4381500"/>
          <p14:tracePt t="31995" x="7150100" y="4343400"/>
          <p14:tracePt t="32012" x="7175500" y="4305300"/>
          <p14:tracePt t="32027" x="7207250" y="4267200"/>
          <p14:tracePt t="32044" x="7232650" y="4235450"/>
          <p14:tracePt t="32061" x="7277100" y="4178300"/>
          <p14:tracePt t="32077" x="7302500" y="4127500"/>
          <p14:tracePt t="32094" x="7327900" y="4076700"/>
          <p14:tracePt t="32111" x="7353300" y="4019550"/>
          <p14:tracePt t="32127" x="7372350" y="3968750"/>
          <p14:tracePt t="32144" x="7385050" y="3937000"/>
          <p14:tracePt t="32161" x="7397750" y="3898900"/>
          <p14:tracePt t="32177" x="7404100" y="3867150"/>
          <p14:tracePt t="32194" x="7416800" y="3822700"/>
          <p14:tracePt t="32210" x="7429500" y="3765550"/>
          <p14:tracePt t="32227" x="7448550" y="3714750"/>
          <p14:tracePt t="32243" x="7461250" y="3676650"/>
          <p14:tracePt t="32261" x="7480300" y="3625850"/>
          <p14:tracePt t="32277" x="7493000" y="3594100"/>
          <p14:tracePt t="32294" x="7505700" y="3562350"/>
          <p14:tracePt t="32310" x="7512050" y="3524250"/>
          <p14:tracePt t="32327" x="7524750" y="3486150"/>
          <p14:tracePt t="32344" x="7537450" y="3435350"/>
          <p14:tracePt t="32360" x="7543800" y="3390900"/>
          <p14:tracePt t="32377" x="7543800" y="3352800"/>
          <p14:tracePt t="32394" x="7543800" y="3321050"/>
          <p14:tracePt t="32410" x="7543800" y="3314700"/>
          <p14:tracePt t="32427" x="7543800" y="3308350"/>
          <p14:tracePt t="32444" x="7543800" y="3302000"/>
          <p14:tracePt t="32460" x="7543800" y="3295650"/>
          <p14:tracePt t="32477" x="7543800" y="3289300"/>
          <p14:tracePt t="32493" x="7543800" y="3276600"/>
          <p14:tracePt t="32511" x="7543800" y="3263900"/>
          <p14:tracePt t="32527" x="7537450" y="3263900"/>
          <p14:tracePt t="32544" x="7537450" y="3251200"/>
          <p14:tracePt t="32560" x="7531100" y="3244850"/>
          <p14:tracePt t="32577" x="7531100" y="3232150"/>
          <p14:tracePt t="32593" x="7524750" y="3232150"/>
          <p14:tracePt t="32610" x="7518400" y="3219450"/>
          <p14:tracePt t="32627" x="7512050" y="3213100"/>
          <p14:tracePt t="32663" x="7505700" y="3206750"/>
          <p14:tracePt t="32684" x="7499350" y="3206750"/>
          <p14:tracePt t="32725" x="7499350" y="3200400"/>
          <p14:tracePt t="32741" x="7493000" y="3200400"/>
          <p14:tracePt t="32757" x="7486650" y="3200400"/>
          <p14:tracePt t="32881" x="7480300" y="3200400"/>
          <p14:tracePt t="32998" x="7473950" y="3200400"/>
          <p14:tracePt t="33007" x="7467600" y="3200400"/>
          <p14:tracePt t="33013" x="7448550" y="3200400"/>
          <p14:tracePt t="33027" x="7429500" y="3200400"/>
          <p14:tracePt t="33043" x="7321550" y="3187700"/>
          <p14:tracePt t="33060" x="7239000" y="3187700"/>
          <p14:tracePt t="33076" x="7150100" y="3187700"/>
          <p14:tracePt t="33093" x="7054850" y="3187700"/>
          <p14:tracePt t="33110" x="6965950" y="3194050"/>
          <p14:tracePt t="33126" x="6889750" y="3200400"/>
          <p14:tracePt t="33143" x="6832600" y="3213100"/>
          <p14:tracePt t="33160" x="6788150" y="3219450"/>
          <p14:tracePt t="33177" x="6743700" y="3232150"/>
          <p14:tracePt t="33193" x="6705600" y="3232150"/>
          <p14:tracePt t="33210" x="6673850" y="3238500"/>
          <p14:tracePt t="33226" x="6642100" y="3238500"/>
          <p14:tracePt t="33243" x="6604000" y="3244850"/>
          <p14:tracePt t="33259" x="6572250" y="3251200"/>
          <p14:tracePt t="33276" x="6534150" y="3257550"/>
          <p14:tracePt t="33293" x="6515100" y="3263900"/>
          <p14:tracePt t="33310" x="6483350" y="3276600"/>
          <p14:tracePt t="33313" x="6464300" y="3282950"/>
          <p14:tracePt t="33326" x="6445250" y="3289300"/>
          <p14:tracePt t="33344" x="6426200" y="3302000"/>
          <p14:tracePt t="33360" x="6413500" y="3314700"/>
          <p14:tracePt t="33376" x="6400800" y="3314700"/>
          <p14:tracePt t="33393" x="6388100" y="3327400"/>
          <p14:tracePt t="33409" x="6381750" y="3327400"/>
          <p14:tracePt t="33427" x="6369050" y="3333750"/>
          <p14:tracePt t="33443" x="6356350" y="3333750"/>
          <p14:tracePt t="33459" x="6350000" y="3333750"/>
          <p14:tracePt t="33476" x="6343650" y="3333750"/>
          <p14:tracePt t="33493" x="6337300" y="3333750"/>
          <p14:tracePt t="33539" x="6330950" y="3333750"/>
          <p14:tracePt t="33545" x="6324600" y="3327400"/>
          <p14:tracePt t="33559" x="6318250" y="3321050"/>
          <p14:tracePt t="33577" x="6299200" y="3308350"/>
          <p14:tracePt t="33593" x="6292850" y="3302000"/>
          <p14:tracePt t="33609" x="6286500" y="3289300"/>
          <p14:tracePt t="33626" x="6273800" y="3282950"/>
          <p14:tracePt t="33644" x="6267450" y="3270250"/>
          <p14:tracePt t="33659" x="6267450" y="3263900"/>
          <p14:tracePt t="33676" x="6261100" y="3257550"/>
          <p14:tracePt t="33711" x="6261100" y="3251200"/>
          <p14:tracePt t="34689" x="6267450" y="3251200"/>
          <p14:tracePt t="34697" x="6273800" y="3251200"/>
          <p14:tracePt t="34708" x="6280150" y="3251200"/>
          <p14:tracePt t="34725" x="6280150" y="3244850"/>
          <p14:tracePt t="34742" x="6286500" y="3244850"/>
          <p14:tracePt t="35419" x="6292850" y="3244850"/>
          <p14:tracePt t="35433" x="6299200" y="3244850"/>
          <p14:tracePt t="35442" x="6305550" y="3244850"/>
          <p14:tracePt t="35449" x="6311900" y="3244850"/>
          <p14:tracePt t="35463" x="6318250" y="3244850"/>
          <p14:tracePt t="35474" x="6330950" y="3238500"/>
          <p14:tracePt t="35491" x="6350000" y="3238500"/>
          <p14:tracePt t="35507" x="6381750" y="3232150"/>
          <p14:tracePt t="35524" x="6419850" y="3232150"/>
          <p14:tracePt t="35541" x="6496050" y="3232150"/>
          <p14:tracePt t="35558" x="6584950" y="3232150"/>
          <p14:tracePt t="35575" x="6680200" y="3232150"/>
          <p14:tracePt t="35591" x="6769100" y="3219450"/>
          <p14:tracePt t="35607" x="6877050" y="3219450"/>
          <p14:tracePt t="35624" x="6991350" y="3219450"/>
          <p14:tracePt t="35641" x="7112000" y="3219450"/>
          <p14:tracePt t="35657" x="7226300" y="3219450"/>
          <p14:tracePt t="35674" x="7353300" y="3219450"/>
          <p14:tracePt t="35691" x="7410450" y="3219450"/>
          <p14:tracePt t="35708" x="7448550" y="3219450"/>
          <p14:tracePt t="35724" x="7480300" y="3219450"/>
          <p14:tracePt t="35741" x="7493000" y="3219450"/>
          <p14:tracePt t="35757" x="7512050" y="3219450"/>
          <p14:tracePt t="35791" x="7518400" y="3219450"/>
          <p14:tracePt t="36085" x="7518400" y="3225800"/>
          <p14:tracePt t="36105" x="7518400" y="3232150"/>
          <p14:tracePt t="36130" x="7518400" y="3238500"/>
          <p14:tracePt t="36185" x="7512050" y="3244850"/>
          <p14:tracePt t="36272" x="7499350" y="3263900"/>
          <p14:tracePt t="36279" x="7493000" y="3276600"/>
          <p14:tracePt t="36290" x="7486650" y="3289300"/>
          <p14:tracePt t="36307" x="7480300" y="3327400"/>
          <p14:tracePt t="36310" x="7473950" y="3346450"/>
          <p14:tracePt t="36323" x="7467600" y="3359150"/>
          <p14:tracePt t="36341" x="7448550" y="3409950"/>
          <p14:tracePt t="36357" x="7442200" y="3416300"/>
          <p14:tracePt t="36373" x="7435850" y="3422650"/>
          <p14:tracePt t="36390" x="7429500" y="3422650"/>
          <p14:tracePt t="36585" x="7423150" y="3422650"/>
          <p14:tracePt t="36591" x="7410450" y="3422650"/>
          <p14:tracePt t="36608" x="7397750" y="3429000"/>
          <p14:tracePt t="36617" x="7391400" y="3435350"/>
          <p14:tracePt t="36634" x="7385050" y="3441700"/>
          <p14:tracePt t="36639" x="7378700" y="3441700"/>
          <p14:tracePt t="36656" x="7372350" y="3441700"/>
          <p14:tracePt t="40437" x="7340600" y="3441700"/>
          <p14:tracePt t="40445" x="7315200" y="3435350"/>
          <p14:tracePt t="40455" x="7296150" y="3429000"/>
          <p14:tracePt t="40470" x="7175500" y="3403600"/>
          <p14:tracePt t="40487" x="6972300" y="3359150"/>
          <p14:tracePt t="40503" x="6750050" y="3295650"/>
          <p14:tracePt t="40520" x="6584950" y="3200400"/>
          <p14:tracePt t="40537" x="6369050" y="3054350"/>
          <p14:tracePt t="40553" x="6083300" y="2844800"/>
          <p14:tracePt t="40570" x="5410200" y="2482850"/>
          <p14:tracePt t="40587" x="4953000" y="2254250"/>
          <p14:tracePt t="40603" x="4699000" y="2108200"/>
          <p14:tracePt t="40620" x="4565650" y="2012950"/>
          <p14:tracePt t="40637" x="4508500" y="1968500"/>
          <p14:tracePt t="40653" x="4470400" y="1936750"/>
          <p14:tracePt t="40670" x="4457700" y="1924050"/>
          <p14:tracePt t="40686" x="4451350" y="1924050"/>
          <p14:tracePt t="40729" x="4451350" y="1917700"/>
          <p14:tracePt t="40742" x="4438650" y="1917700"/>
          <p14:tracePt t="40749" x="4438650" y="1911350"/>
          <p14:tracePt t="40759" x="4432300" y="1905000"/>
          <p14:tracePt t="40773" x="4425950" y="1905000"/>
          <p14:tracePt t="40786" x="4413250" y="1905000"/>
          <p14:tracePt t="40803" x="4368800" y="1905000"/>
          <p14:tracePt t="40808" x="4337050" y="1924050"/>
          <p14:tracePt t="40820" x="4286250" y="1943100"/>
          <p14:tracePt t="40836" x="4019550" y="2063750"/>
          <p14:tracePt t="40853" x="3663950" y="2190750"/>
          <p14:tracePt t="40870" x="3219450" y="2362200"/>
          <p14:tracePt t="40886" x="2851150" y="2533650"/>
          <p14:tracePt t="40903" x="2482850" y="2705100"/>
          <p14:tracePt t="40920" x="2266950" y="2800350"/>
          <p14:tracePt t="40936" x="2057400" y="2857500"/>
          <p14:tracePt t="40953" x="1930400" y="2870200"/>
          <p14:tracePt t="40970" x="1797050" y="2857500"/>
          <p14:tracePt t="40986" x="1708150" y="2819400"/>
          <p14:tracePt t="41003" x="1631950" y="2794000"/>
          <p14:tracePt t="41019" x="1581150" y="2762250"/>
          <p14:tracePt t="41036" x="1549400" y="2755900"/>
          <p14:tracePt t="41053" x="1530350" y="2749550"/>
          <p14:tracePt t="41069" x="1524000" y="2743200"/>
          <p14:tracePt t="41086" x="1517650" y="2743200"/>
          <p14:tracePt t="41103" x="1504950" y="2736850"/>
          <p14:tracePt t="41119" x="1498600" y="2736850"/>
          <p14:tracePt t="41136" x="1485900" y="2730500"/>
          <p14:tracePt t="41153" x="1485900" y="2724150"/>
          <p14:tracePt t="41169" x="1479550" y="2724150"/>
          <p14:tracePt t="42285" x="1479550" y="2717800"/>
          <p14:tracePt t="42292" x="1479550" y="2711450"/>
          <p14:tracePt t="42306" x="1485900" y="2705100"/>
          <p14:tracePt t="42318" x="1492250" y="2705100"/>
          <p14:tracePt t="42334" x="1492250" y="2698750"/>
          <p14:tracePt t="42351" x="1504950" y="2692400"/>
          <p14:tracePt t="42368" x="1511300" y="2686050"/>
          <p14:tracePt t="42384" x="1517650" y="2679700"/>
          <p14:tracePt t="42401" x="1524000" y="2673350"/>
          <p14:tracePt t="42418" x="1536700" y="2660650"/>
          <p14:tracePt t="42434" x="1549400" y="2654300"/>
          <p14:tracePt t="42451" x="1555750" y="2647950"/>
          <p14:tracePt t="42468" x="1568450" y="2635250"/>
          <p14:tracePt t="42502" x="1574800" y="2635250"/>
          <p14:tracePt t="42520" x="1581150" y="2628900"/>
          <p14:tracePt t="42535" x="1587500" y="2628900"/>
          <p14:tracePt t="42559" x="1593850" y="2628900"/>
          <p14:tracePt t="42575" x="1600200" y="2628900"/>
          <p14:tracePt t="42597" x="1606550" y="2628900"/>
          <p14:tracePt t="42605" x="1619250" y="2628900"/>
          <p14:tracePt t="42618" x="1619250" y="2635250"/>
          <p14:tracePt t="42635" x="1638300" y="2641600"/>
          <p14:tracePt t="42651" x="1651000" y="2654300"/>
          <p14:tracePt t="42670" x="1689100" y="2667000"/>
          <p14:tracePt t="42685" x="1727200" y="2679700"/>
          <p14:tracePt t="42701" x="1771650" y="2692400"/>
          <p14:tracePt t="42718" x="1816100" y="2698750"/>
          <p14:tracePt t="42735" x="1854200" y="2711450"/>
          <p14:tracePt t="42751" x="1892300" y="2711450"/>
          <p14:tracePt t="42768" x="1943100" y="2711450"/>
          <p14:tracePt t="42785" x="1974850" y="2705100"/>
          <p14:tracePt t="42802" x="1993900" y="2705100"/>
          <p14:tracePt t="42818" x="2000250" y="2705100"/>
          <p14:tracePt t="42835" x="2006600" y="2705100"/>
          <p14:tracePt t="42895" x="2012950" y="2705100"/>
          <p14:tracePt t="42958" x="2012950" y="2698750"/>
          <p14:tracePt t="43178" x="2006600" y="2698750"/>
          <p14:tracePt t="43185" x="2000250" y="2705100"/>
          <p14:tracePt t="43195" x="1987550" y="2711450"/>
          <p14:tracePt t="43202" x="1974850" y="2717800"/>
          <p14:tracePt t="43218" x="1943100" y="2724150"/>
          <p14:tracePt t="43234" x="1898650" y="2736850"/>
          <p14:tracePt t="43251" x="1847850" y="2749550"/>
          <p14:tracePt t="43268" x="1790700" y="2762250"/>
          <p14:tracePt t="43284" x="1701800" y="2781300"/>
          <p14:tracePt t="43303" x="1549400" y="2794000"/>
          <p14:tracePt t="43317" x="1504950" y="2800350"/>
          <p14:tracePt t="43334" x="1390650" y="2813050"/>
          <p14:tracePt t="43351" x="1346200" y="2819400"/>
          <p14:tracePt t="43367" x="1320800" y="2819400"/>
          <p14:tracePt t="43384" x="1308100" y="2819400"/>
          <p14:tracePt t="43401" x="1301750" y="2819400"/>
          <p14:tracePt t="43417" x="1282700" y="2819400"/>
          <p14:tracePt t="43434" x="1270000" y="2819400"/>
          <p14:tracePt t="43451" x="1244600" y="2819400"/>
          <p14:tracePt t="43467" x="1225550" y="2819400"/>
          <p14:tracePt t="43483" x="1219200" y="2825750"/>
          <p14:tracePt t="43500" x="1212850" y="2825750"/>
          <p14:tracePt t="43545" x="1206500" y="2825750"/>
          <p14:tracePt t="43701" x="1206500" y="2813050"/>
          <p14:tracePt t="43711" x="1212850" y="2800350"/>
          <p14:tracePt t="43718" x="1225550" y="2787650"/>
          <p14:tracePt t="43734" x="1257300" y="2749550"/>
          <p14:tracePt t="43750" x="1289050" y="2705100"/>
          <p14:tracePt t="43767" x="1320800" y="2660650"/>
          <p14:tracePt t="43784" x="1333500" y="2622550"/>
          <p14:tracePt t="43800" x="1346200" y="2616200"/>
          <p14:tracePt t="43873" x="1339850" y="2616200"/>
          <p14:tracePt t="43882" x="1320800" y="2635250"/>
          <p14:tracePt t="43889" x="1301750" y="2654300"/>
          <p14:tracePt t="43900" x="1289050" y="2673350"/>
          <p14:tracePt t="43917" x="1231900" y="2705100"/>
          <p14:tracePt t="43934" x="1143000" y="2730500"/>
          <p14:tracePt t="43950" x="1003300" y="2749550"/>
          <p14:tracePt t="43967" x="825500" y="2749550"/>
          <p14:tracePt t="43984" x="546100" y="2755900"/>
          <p14:tracePt t="44001" x="355600" y="2774950"/>
          <p14:tracePt t="44017" x="215900" y="2787650"/>
          <p14:tracePt t="44033" x="139700" y="2800350"/>
          <p14:tracePt t="44050" x="101600" y="2813050"/>
          <p14:tracePt t="44067" x="101600" y="2819400"/>
          <p14:tracePt t="44134" x="101600" y="2825750"/>
          <p14:tracePt t="44187" x="101600" y="2832100"/>
          <p14:tracePt t="44195" x="107950" y="2838450"/>
          <p14:tracePt t="44203" x="114300" y="2844800"/>
          <p14:tracePt t="44217" x="127000" y="2844800"/>
          <p14:tracePt t="44233" x="152400" y="2851150"/>
          <p14:tracePt t="44250" x="209550" y="2863850"/>
          <p14:tracePt t="44267" x="254000" y="2870200"/>
          <p14:tracePt t="44283" x="311150" y="2876550"/>
          <p14:tracePt t="44300" x="381000" y="2889250"/>
          <p14:tracePt t="44317" x="469900" y="2908300"/>
          <p14:tracePt t="44321" x="514350" y="2914650"/>
          <p14:tracePt t="44333" x="558800" y="2921000"/>
          <p14:tracePt t="44350" x="647700" y="2927350"/>
          <p14:tracePt t="44367" x="755650" y="2940050"/>
          <p14:tracePt t="44383" x="806450" y="2946400"/>
          <p14:tracePt t="44400" x="831850" y="2946400"/>
          <p14:tracePt t="44416" x="844550" y="2946400"/>
          <p14:tracePt t="44461" x="850900" y="2946400"/>
          <p14:tracePt t="44651" x="857250" y="2946400"/>
          <p14:tracePt t="44681" x="863600" y="2946400"/>
          <p14:tracePt t="44689" x="876300" y="2946400"/>
          <p14:tracePt t="44699" x="895350" y="2946400"/>
          <p14:tracePt t="44716" x="933450" y="2933700"/>
          <p14:tracePt t="44733" x="977900" y="2921000"/>
          <p14:tracePt t="44750" x="1054100" y="2882900"/>
          <p14:tracePt t="44767" x="1200150" y="2813050"/>
          <p14:tracePt t="44783" x="1295400" y="2762250"/>
          <p14:tracePt t="44800" x="1365250" y="2724150"/>
          <p14:tracePt t="44816" x="1416050" y="2705100"/>
          <p14:tracePt t="44821" x="1454150" y="2692400"/>
          <p14:tracePt t="44833" x="1473200" y="2686050"/>
          <p14:tracePt t="44849" x="1511300" y="2673350"/>
          <p14:tracePt t="44866" x="1549400" y="2667000"/>
          <p14:tracePt t="44883" x="1581150" y="2654300"/>
          <p14:tracePt t="44900" x="1612900" y="2635250"/>
          <p14:tracePt t="44933" x="1619250" y="2635250"/>
          <p14:tracePt t="44956" x="1625600" y="2635250"/>
          <p14:tracePt t="44971" x="1631950" y="2635250"/>
          <p14:tracePt t="44983" x="1638300" y="2635250"/>
          <p14:tracePt t="44999" x="1644650" y="2635250"/>
          <p14:tracePt t="45017" x="1657350" y="2628900"/>
          <p14:tracePt t="45033" x="1663700" y="2628900"/>
          <p14:tracePt t="45471" x="1670050" y="2628900"/>
          <p14:tracePt t="45487" x="1676400" y="2628900"/>
          <p14:tracePt t="45495" x="1682750" y="2628900"/>
          <p14:tracePt t="45503" x="1689100" y="2628900"/>
          <p14:tracePt t="45521" x="1695450" y="2628900"/>
          <p14:tracePt t="45532" x="1701800" y="2628900"/>
          <p14:tracePt t="45549" x="1714500" y="2628900"/>
          <p14:tracePt t="45566" x="1720850" y="2628900"/>
          <p14:tracePt t="45582" x="1733550" y="2628900"/>
          <p14:tracePt t="45599" x="1739900" y="2628900"/>
          <p14:tracePt t="45616" x="1746250" y="2628900"/>
          <p14:tracePt t="45632" x="1752600" y="2628900"/>
          <p14:tracePt t="45649" x="1752600" y="2635250"/>
          <p14:tracePt t="45665" x="1758950" y="2641600"/>
          <p14:tracePt t="45683" x="1771650" y="2641600"/>
          <p14:tracePt t="45699" x="1778000" y="2641600"/>
          <p14:tracePt t="45715" x="1809750" y="2647950"/>
          <p14:tracePt t="45732" x="1860550" y="2647950"/>
          <p14:tracePt t="45749" x="1924050" y="2647950"/>
          <p14:tracePt t="45765" x="2006600" y="2647950"/>
          <p14:tracePt t="45782" x="2114550" y="2647950"/>
          <p14:tracePt t="45799" x="2209800" y="2660650"/>
          <p14:tracePt t="45815" x="2292350" y="2667000"/>
          <p14:tracePt t="45819" x="2311400" y="2667000"/>
          <p14:tracePt t="45832" x="2362200" y="2667000"/>
          <p14:tracePt t="45849" x="2393950" y="2667000"/>
          <p14:tracePt t="45865" x="2406650" y="2667000"/>
          <p14:tracePt t="45882" x="2425700" y="2667000"/>
          <p14:tracePt t="45915" x="2438400" y="2667000"/>
          <p14:tracePt t="46569" x="2444750" y="2660650"/>
          <p14:tracePt t="46575" x="2451100" y="2660650"/>
          <p14:tracePt t="46585" x="2457450" y="2660650"/>
          <p14:tracePt t="46599" x="2463800" y="2647950"/>
          <p14:tracePt t="46615" x="2470150" y="2641600"/>
          <p14:tracePt t="46631" x="2476500" y="2641600"/>
          <p14:tracePt t="46648" x="2482850" y="2641600"/>
          <p14:tracePt t="46665" x="2489200" y="2641600"/>
          <p14:tracePt t="46701" x="2489200" y="2635250"/>
          <p14:tracePt t="46714" x="2495550" y="2635250"/>
          <p14:tracePt t="46731" x="2501900" y="2635250"/>
          <p14:tracePt t="46748" x="2520950" y="2628900"/>
          <p14:tracePt t="46764" x="2527300" y="2628900"/>
          <p14:tracePt t="46781" x="2533650" y="2622550"/>
          <p14:tracePt t="46798" x="2552700" y="2616200"/>
          <p14:tracePt t="46814" x="2565400" y="2609850"/>
          <p14:tracePt t="46831" x="2590800" y="2603500"/>
          <p14:tracePt t="46848" x="2622550" y="2597150"/>
          <p14:tracePt t="46865" x="2673350" y="2578100"/>
          <p14:tracePt t="46881" x="2717800" y="2565400"/>
          <p14:tracePt t="46898" x="2749550" y="2552700"/>
          <p14:tracePt t="46914" x="2774950" y="2546350"/>
          <p14:tracePt t="46931" x="2787650" y="2546350"/>
          <p14:tracePt t="46948" x="2794000" y="2546350"/>
          <p14:tracePt t="46964" x="2806700" y="2546350"/>
          <p14:tracePt t="47056" x="2813050" y="2546350"/>
          <p14:tracePt t="47061" x="2819400" y="2546350"/>
          <p14:tracePt t="47070" x="2825750" y="2546350"/>
          <p14:tracePt t="47103" x="2832100" y="2546350"/>
          <p14:tracePt t="47924" x="2832100" y="2552700"/>
          <p14:tracePt t="47939" x="2838450" y="2552700"/>
          <p14:tracePt t="47948" x="2838450" y="2559050"/>
          <p14:tracePt t="47953" x="2844800" y="2559050"/>
          <p14:tracePt t="47963" x="2851150" y="2565400"/>
          <p14:tracePt t="47980" x="2857500" y="2571750"/>
          <p14:tracePt t="47997" x="2870200" y="2584450"/>
          <p14:tracePt t="48013" x="2876550" y="2590800"/>
          <p14:tracePt t="48030" x="2882900" y="2603500"/>
          <p14:tracePt t="48048" x="2927350" y="2616200"/>
          <p14:tracePt t="48063" x="2965450" y="2628900"/>
          <p14:tracePt t="48080" x="3016250" y="2641600"/>
          <p14:tracePt t="48097" x="3092450" y="2654300"/>
          <p14:tracePt t="48113" x="3194050" y="2673350"/>
          <p14:tracePt t="48130" x="3321050" y="2686050"/>
          <p14:tracePt t="48147" x="3429000" y="2705100"/>
          <p14:tracePt t="48163" x="3498850" y="2717800"/>
          <p14:tracePt t="48181" x="3536950" y="2717800"/>
          <p14:tracePt t="48197" x="3543300" y="2717800"/>
          <p14:tracePt t="48213" x="3549650" y="2717800"/>
          <p14:tracePt t="48230" x="3562350" y="2717800"/>
          <p14:tracePt t="48283" x="3568700" y="2717800"/>
          <p14:tracePt t="48292" x="3575050" y="2717800"/>
          <p14:tracePt t="48307" x="3581400" y="2717800"/>
          <p14:tracePt t="48315" x="3587750" y="2717800"/>
          <p14:tracePt t="48330" x="3600450" y="2717800"/>
          <p14:tracePt t="48346" x="3625850" y="2717800"/>
          <p14:tracePt t="48364" x="3663950" y="2717800"/>
          <p14:tracePt t="48380" x="3702050" y="2717800"/>
          <p14:tracePt t="48396" x="3740150" y="2711450"/>
          <p14:tracePt t="48413" x="3771900" y="2711450"/>
          <p14:tracePt t="48430" x="3784600" y="2705100"/>
          <p14:tracePt t="48446" x="3797300" y="2698750"/>
          <p14:tracePt t="49207" x="3778250" y="2698750"/>
          <p14:tracePt t="49215" x="3752850" y="2705100"/>
          <p14:tracePt t="49223" x="3721100" y="2724150"/>
          <p14:tracePt t="49231" x="3663950" y="2736850"/>
          <p14:tracePt t="49245" x="3600450" y="2755900"/>
          <p14:tracePt t="49262" x="3340100" y="2832100"/>
          <p14:tracePt t="49279" x="3105150" y="2889250"/>
          <p14:tracePt t="49296" x="2857500" y="2946400"/>
          <p14:tracePt t="49312" x="2622550" y="3003550"/>
          <p14:tracePt t="49329" x="2476500" y="3028950"/>
          <p14:tracePt t="49345" x="2330450" y="3073400"/>
          <p14:tracePt t="49362" x="2133600" y="3124200"/>
          <p14:tracePt t="49379" x="2032000" y="3143250"/>
          <p14:tracePt t="49396" x="1955800" y="3155950"/>
          <p14:tracePt t="49412" x="1911350" y="3168650"/>
          <p14:tracePt t="49429" x="1879600" y="3175000"/>
          <p14:tracePt t="49445" x="1860550" y="3181350"/>
          <p14:tracePt t="49462" x="1847850" y="3181350"/>
          <p14:tracePt t="49479" x="1841500" y="3181350"/>
          <p14:tracePt t="49513" x="1828800" y="3181350"/>
          <p14:tracePt t="49529" x="1822450" y="3181350"/>
          <p14:tracePt t="49545" x="1809750" y="3181350"/>
          <p14:tracePt t="49562" x="1803400" y="3181350"/>
          <p14:tracePt t="49578" x="1797050" y="3181350"/>
          <p14:tracePt t="49595" x="1784350" y="3181350"/>
          <p14:tracePt t="49612" x="1778000" y="3181350"/>
          <p14:tracePt t="49629" x="1765300" y="3181350"/>
          <p14:tracePt t="49645" x="1752600" y="3181350"/>
          <p14:tracePt t="49662" x="1746250" y="3181350"/>
          <p14:tracePt t="49680" x="1733550" y="3181350"/>
          <p14:tracePt t="49788" x="1727200" y="3175000"/>
          <p14:tracePt t="49805" x="1720850" y="3168650"/>
          <p14:tracePt t="49818" x="1720850" y="3162300"/>
          <p14:tracePt t="49825" x="1714500" y="3155950"/>
          <p14:tracePt t="49842" x="1708150" y="3149600"/>
          <p14:tracePt t="49851" x="1701800" y="3143250"/>
          <p14:tracePt t="49862" x="1701800" y="3136900"/>
          <p14:tracePt t="49882" x="1701800" y="3130550"/>
          <p14:tracePt t="49895" x="1701800" y="3124200"/>
          <p14:tracePt t="49912" x="1701800" y="3111500"/>
          <p14:tracePt t="49928" x="1701800" y="3105150"/>
          <p14:tracePt t="49945" x="1701800" y="3092450"/>
          <p14:tracePt t="49962" x="1701800" y="3079750"/>
          <p14:tracePt t="49978" x="1701800" y="3073400"/>
          <p14:tracePt t="49995" x="1701800" y="3060700"/>
          <p14:tracePt t="50012" x="1701800" y="3054350"/>
          <p14:tracePt t="50029" x="1701800" y="3041650"/>
          <p14:tracePt t="50045" x="1701800" y="3028950"/>
          <p14:tracePt t="50062" x="1701800" y="3022600"/>
          <p14:tracePt t="50078" x="1701800" y="3009900"/>
          <p14:tracePt t="50095" x="1701800" y="3003550"/>
          <p14:tracePt t="50111" x="1701800" y="2997200"/>
          <p14:tracePt t="50128" x="1701800" y="2990850"/>
          <p14:tracePt t="50145" x="1701800" y="2978150"/>
          <p14:tracePt t="50161" x="1701800" y="2971800"/>
          <p14:tracePt t="50178" x="1701800" y="2952750"/>
          <p14:tracePt t="50195" x="1701800" y="2946400"/>
          <p14:tracePt t="50211" x="1701800" y="2940050"/>
          <p14:tracePt t="50228" x="1701800" y="2933700"/>
          <p14:tracePt t="50541" x="1695450" y="2940050"/>
          <p14:tracePt t="50546" x="1689100" y="2946400"/>
          <p14:tracePt t="50561" x="1682750" y="2971800"/>
          <p14:tracePt t="50578" x="1676400" y="2990850"/>
          <p14:tracePt t="50594" x="1663700" y="3009900"/>
          <p14:tracePt t="50611" x="1651000" y="3028950"/>
          <p14:tracePt t="50628" x="1644650" y="3035300"/>
          <p14:tracePt t="50644" x="1638300" y="3048000"/>
          <p14:tracePt t="50661" x="1625600" y="3054350"/>
          <p14:tracePt t="50678" x="1619250" y="3067050"/>
          <p14:tracePt t="50695" x="1606550" y="3079750"/>
          <p14:tracePt t="50711" x="1600200" y="3092450"/>
          <p14:tracePt t="50728" x="1587500" y="3092450"/>
          <p14:tracePt t="50744" x="1581150" y="3098800"/>
          <p14:tracePt t="50761" x="1574800" y="3105150"/>
          <p14:tracePt t="50778" x="1562100" y="3105150"/>
          <p14:tracePt t="50794" x="1555750" y="3105150"/>
          <p14:tracePt t="50811" x="1543050" y="3105150"/>
          <p14:tracePt t="50828" x="1536700" y="3105150"/>
          <p14:tracePt t="50844" x="1530350" y="3105150"/>
          <p14:tracePt t="51023" x="1524000" y="3105150"/>
          <p14:tracePt t="51031" x="1524000" y="3098800"/>
          <p14:tracePt t="51044" x="1524000" y="3092450"/>
          <p14:tracePt t="51061" x="1524000" y="3073400"/>
          <p14:tracePt t="51077" x="1524000" y="3060700"/>
          <p14:tracePt t="51094" x="1530350" y="3041650"/>
          <p14:tracePt t="51111" x="1536700" y="3022600"/>
          <p14:tracePt t="51127" x="1549400" y="3009900"/>
          <p14:tracePt t="51144" x="1555750" y="3003550"/>
          <p14:tracePt t="51161" x="1568450" y="2990850"/>
          <p14:tracePt t="51177" x="1574800" y="2984500"/>
          <p14:tracePt t="51195" x="1587500" y="2978150"/>
          <p14:tracePt t="51211" x="1587500" y="2971800"/>
          <p14:tracePt t="51227" x="1600200" y="2971800"/>
          <p14:tracePt t="51260" x="1606550" y="2971800"/>
          <p14:tracePt t="51277" x="1606550" y="2965450"/>
          <p14:tracePt t="51294" x="1612900" y="2965450"/>
          <p14:tracePt t="51399" x="1619250" y="2959100"/>
          <p14:tracePt t="51424" x="1625600" y="2959100"/>
          <p14:tracePt t="51431" x="1631950" y="2959100"/>
          <p14:tracePt t="51448" x="1638300" y="2959100"/>
          <p14:tracePt t="51461" x="1651000" y="2952750"/>
          <p14:tracePt t="51477" x="1657350" y="2952750"/>
          <p14:tracePt t="51494" x="1663700" y="2952750"/>
          <p14:tracePt t="51510" x="1670050" y="2952750"/>
          <p14:tracePt t="51527" x="1676400" y="2946400"/>
          <p14:tracePt t="51544" x="1682750" y="2946400"/>
          <p14:tracePt t="51577" x="1689100" y="2946400"/>
          <p14:tracePt t="51604" x="1695450" y="2946400"/>
          <p14:tracePt t="51643" x="1701800" y="2946400"/>
          <p14:tracePt t="51792" x="1708150" y="2952750"/>
          <p14:tracePt t="51807" x="1714500" y="2952750"/>
          <p14:tracePt t="51815" x="1733550" y="2952750"/>
          <p14:tracePt t="51827" x="1752600" y="2959100"/>
          <p14:tracePt t="51843" x="1784350" y="2971800"/>
          <p14:tracePt t="51861" x="1841500" y="2990850"/>
          <p14:tracePt t="51877" x="1873250" y="3003550"/>
          <p14:tracePt t="51893" x="1905000" y="3016250"/>
          <p14:tracePt t="51910" x="1930400" y="3016250"/>
          <p14:tracePt t="51927" x="1981200" y="3028950"/>
          <p14:tracePt t="51943" x="2025650" y="3041650"/>
          <p14:tracePt t="51960" x="2076450" y="3054350"/>
          <p14:tracePt t="51977" x="2127250" y="3067050"/>
          <p14:tracePt t="51993" x="2165350" y="3079750"/>
          <p14:tracePt t="52010" x="2209800" y="3086100"/>
          <p14:tracePt t="52027" x="2266950" y="3092450"/>
          <p14:tracePt t="52043" x="2298700" y="3098800"/>
          <p14:tracePt t="52060" x="2336800" y="3098800"/>
          <p14:tracePt t="52077" x="2349500" y="3098800"/>
          <p14:tracePt t="52093" x="2368550" y="3098800"/>
          <p14:tracePt t="52110" x="2387600" y="3098800"/>
          <p14:tracePt t="52127" x="2438400" y="3105150"/>
          <p14:tracePt t="52143" x="2489200" y="3111500"/>
          <p14:tracePt t="52160" x="2546350" y="3117850"/>
          <p14:tracePt t="52176" x="2635250" y="3130550"/>
          <p14:tracePt t="52193" x="2705100" y="3143250"/>
          <p14:tracePt t="52210" x="2749550" y="3155950"/>
          <p14:tracePt t="52227" x="2781300" y="3155950"/>
          <p14:tracePt t="52243" x="2806700" y="3155950"/>
          <p14:tracePt t="52260" x="2832100" y="3155950"/>
          <p14:tracePt t="52277" x="2863850" y="3155950"/>
          <p14:tracePt t="52293" x="2895600" y="3155950"/>
          <p14:tracePt t="52310" x="2914650" y="3149600"/>
          <p14:tracePt t="52326" x="2927350" y="3143250"/>
          <p14:tracePt t="52343" x="2940050" y="3143250"/>
          <p14:tracePt t="52376" x="2946400" y="3136900"/>
          <p14:tracePt t="52761" x="2965450" y="3130550"/>
          <p14:tracePt t="52771" x="2971800" y="3130550"/>
          <p14:tracePt t="52777" x="2984500" y="3124200"/>
          <p14:tracePt t="52793" x="2997200" y="3117850"/>
          <p14:tracePt t="52809" x="3016250" y="3105150"/>
          <p14:tracePt t="52826" x="3041650" y="3098800"/>
          <p14:tracePt t="52842" x="3067050" y="3086100"/>
          <p14:tracePt t="52859" x="3105150" y="3073400"/>
          <p14:tracePt t="52876" x="3124200" y="3060700"/>
          <p14:tracePt t="52893" x="3149600" y="3054350"/>
          <p14:tracePt t="52909" x="3168650" y="3054350"/>
          <p14:tracePt t="52926" x="3175000" y="3054350"/>
          <p14:tracePt t="52942" x="3187700" y="3054350"/>
          <p14:tracePt t="52959" x="3187700" y="3048000"/>
          <p14:tracePt t="53007" x="3187700" y="3041650"/>
          <p14:tracePt t="53227" x="3206750" y="3054350"/>
          <p14:tracePt t="53231" x="3225800" y="3067050"/>
          <p14:tracePt t="53242" x="3251200" y="3079750"/>
          <p14:tracePt t="53259" x="3327400" y="3105150"/>
          <p14:tracePt t="53275" x="3422650" y="3136900"/>
          <p14:tracePt t="53292" x="3492500" y="3162300"/>
          <p14:tracePt t="53309" x="3536950" y="3168650"/>
          <p14:tracePt t="53325" x="3543300" y="3175000"/>
          <p14:tracePt t="53554" x="3549650" y="3175000"/>
          <p14:tracePt t="53571" x="3556000" y="3168650"/>
          <p14:tracePt t="53577" x="3575050" y="3162300"/>
          <p14:tracePt t="53592" x="3587750" y="3155950"/>
          <p14:tracePt t="53608" x="3638550" y="3149600"/>
          <p14:tracePt t="53625" x="3676650" y="3143250"/>
          <p14:tracePt t="53642" x="3708400" y="3130550"/>
          <p14:tracePt t="53658" x="3733800" y="3117850"/>
          <p14:tracePt t="53675" x="3740150" y="3111500"/>
          <p14:tracePt t="53708" x="3740150" y="3105150"/>
          <p14:tracePt t="53765" x="3740150" y="3098800"/>
          <p14:tracePt t="53859" x="3740150" y="3105150"/>
          <p14:tracePt t="53876" x="3746500" y="3111500"/>
          <p14:tracePt t="53882" x="3752850" y="3124200"/>
          <p14:tracePt t="53891" x="3759200" y="3130550"/>
          <p14:tracePt t="53908" x="3784600" y="3155950"/>
          <p14:tracePt t="53925" x="3822700" y="3175000"/>
          <p14:tracePt t="53941" x="3873500" y="3200400"/>
          <p14:tracePt t="53958" x="3917950" y="3213100"/>
          <p14:tracePt t="53975" x="3968750" y="3219450"/>
          <p14:tracePt t="53991" x="4000500" y="3219450"/>
          <p14:tracePt t="54008" x="4032250" y="3213100"/>
          <p14:tracePt t="54025" x="4064000" y="3200400"/>
          <p14:tracePt t="54042" x="4070350" y="3194050"/>
          <p14:tracePt t="54058" x="4083050" y="3181350"/>
          <p14:tracePt t="54091" x="4083050" y="3175000"/>
          <p14:tracePt t="54228" x="4089400" y="3175000"/>
          <p14:tracePt t="54235" x="4095750" y="3168650"/>
          <p14:tracePt t="54243" x="4095750" y="3162300"/>
          <p14:tracePt t="54258" x="4108450" y="3155950"/>
          <p14:tracePt t="54275" x="4114800" y="3149600"/>
          <p14:tracePt t="54291" x="4121150" y="3136900"/>
          <p14:tracePt t="54308" x="4127500" y="3130550"/>
          <p14:tracePt t="54417" x="4133850" y="3124200"/>
          <p14:tracePt t="54453" x="4133850" y="3117850"/>
          <p14:tracePt t="56788" x="4127500" y="3117850"/>
          <p14:tracePt t="56796" x="4121150" y="3124200"/>
          <p14:tracePt t="56806" x="4108450" y="3136900"/>
          <p14:tracePt t="56822" x="4070350" y="3155950"/>
          <p14:tracePt t="56839" x="4006850" y="3200400"/>
          <p14:tracePt t="56856" x="3905250" y="3251200"/>
          <p14:tracePt t="56873" x="3714750" y="3321050"/>
          <p14:tracePt t="56889" x="3581400" y="3365500"/>
          <p14:tracePt t="56906" x="3441700" y="3397250"/>
          <p14:tracePt t="56922" x="3314700" y="3416300"/>
          <p14:tracePt t="56939" x="3213100" y="3422650"/>
          <p14:tracePt t="56956" x="3149600" y="3422650"/>
          <p14:tracePt t="56972" x="3098800" y="3422650"/>
          <p14:tracePt t="56989" x="3060700" y="3422650"/>
          <p14:tracePt t="57005" x="3028950" y="3422650"/>
          <p14:tracePt t="57023" x="2978150" y="3409950"/>
          <p14:tracePt t="57039" x="2927350" y="3397250"/>
          <p14:tracePt t="57055" x="2870200" y="3384550"/>
          <p14:tracePt t="57072" x="2794000" y="3371850"/>
          <p14:tracePt t="57089" x="2705100" y="3359150"/>
          <p14:tracePt t="57106" x="2628900" y="3346450"/>
          <p14:tracePt t="57122" x="2540000" y="3340100"/>
          <p14:tracePt t="57139" x="2419350" y="3333750"/>
          <p14:tracePt t="57156" x="2336800" y="3321050"/>
          <p14:tracePt t="57172" x="2273300" y="3314700"/>
          <p14:tracePt t="57189" x="2209800" y="3302000"/>
          <p14:tracePt t="57205" x="2146300" y="3289300"/>
          <p14:tracePt t="57222" x="2063750" y="3270250"/>
          <p14:tracePt t="57239" x="1987550" y="3257550"/>
          <p14:tracePt t="57257" x="1898650" y="3232150"/>
          <p14:tracePt t="57274" x="1847850" y="3213100"/>
          <p14:tracePt t="57289" x="1797050" y="3187700"/>
          <p14:tracePt t="57305" x="1752600" y="3168650"/>
          <p14:tracePt t="57322" x="1714500" y="3155950"/>
          <p14:tracePt t="57339" x="1676400" y="3143250"/>
          <p14:tracePt t="57355" x="1657350" y="3136900"/>
          <p14:tracePt t="57372" x="1644650" y="3130550"/>
          <p14:tracePt t="57388" x="1625600" y="3124200"/>
          <p14:tracePt t="57405" x="1619250" y="3117850"/>
          <p14:tracePt t="57422" x="1606550" y="3105150"/>
          <p14:tracePt t="57438" x="1593850" y="3098800"/>
          <p14:tracePt t="57455" x="1587500" y="3092450"/>
          <p14:tracePt t="57472" x="1581150" y="3086100"/>
          <p14:tracePt t="57488" x="1568450" y="3086100"/>
          <p14:tracePt t="57641" x="1562100" y="3086100"/>
          <p14:tracePt t="57667" x="1555750" y="3079750"/>
          <p14:tracePt t="57681" x="1555750" y="3073400"/>
          <p14:tracePt t="57690" x="1549400" y="3073400"/>
          <p14:tracePt t="57719" x="1543050" y="3067050"/>
          <p14:tracePt t="57751" x="1536700" y="3067050"/>
          <p14:tracePt t="57759" x="1536700" y="3060700"/>
          <p14:tracePt t="57783" x="1536700" y="3054350"/>
          <p14:tracePt t="57884" x="1536700" y="3048000"/>
          <p14:tracePt t="57891" x="1543050" y="3041650"/>
          <p14:tracePt t="57907" x="1549400" y="3041650"/>
          <p14:tracePt t="57921" x="1549400" y="3035300"/>
          <p14:tracePt t="57939" x="1562100" y="3028950"/>
          <p14:tracePt t="57972" x="1562100" y="3022600"/>
          <p14:tracePt t="58010" x="1568450" y="3022600"/>
          <p14:tracePt t="58199" x="1574800" y="3022600"/>
          <p14:tracePt t="58213" x="1581150" y="3022600"/>
          <p14:tracePt t="58222" x="1587500" y="3028950"/>
          <p14:tracePt t="58229" x="1587500" y="3035300"/>
          <p14:tracePt t="58238" x="1593850" y="3035300"/>
          <p14:tracePt t="58254" x="1606550" y="3048000"/>
          <p14:tracePt t="58272" x="1625600" y="3060700"/>
          <p14:tracePt t="58288" x="1651000" y="3079750"/>
          <p14:tracePt t="58304" x="1663700" y="3092450"/>
          <p14:tracePt t="58307" x="1676400" y="3098800"/>
          <p14:tracePt t="58321" x="1689100" y="3111500"/>
          <p14:tracePt t="58338" x="1708150" y="3124200"/>
          <p14:tracePt t="58354" x="1727200" y="3143250"/>
          <p14:tracePt t="58371" x="1746250" y="3155950"/>
          <p14:tracePt t="58388" x="1752600" y="3162300"/>
          <p14:tracePt t="58404" x="1758950" y="3168650"/>
          <p14:tracePt t="58421" x="1771650" y="3175000"/>
          <p14:tracePt t="58438" x="1778000" y="3187700"/>
          <p14:tracePt t="58454" x="1809750" y="3200400"/>
          <p14:tracePt t="58471" x="1847850" y="3225800"/>
          <p14:tracePt t="58488" x="1898650" y="3251200"/>
          <p14:tracePt t="58504" x="1949450" y="3276600"/>
          <p14:tracePt t="58521" x="2000250" y="3302000"/>
          <p14:tracePt t="58538" x="2051050" y="3321050"/>
          <p14:tracePt t="58554" x="2095500" y="3333750"/>
          <p14:tracePt t="58571" x="2139950" y="3346450"/>
          <p14:tracePt t="58587" x="2178050" y="3359150"/>
          <p14:tracePt t="58605" x="2260600" y="3378200"/>
          <p14:tracePt t="58620" x="2324100" y="3397250"/>
          <p14:tracePt t="58638" x="2381250" y="3416300"/>
          <p14:tracePt t="58654" x="2451100" y="3435350"/>
          <p14:tracePt t="58670" x="2508250" y="3460750"/>
          <p14:tracePt t="58687" x="2540000" y="3467100"/>
          <p14:tracePt t="58705" x="2590800" y="3486150"/>
          <p14:tracePt t="58721" x="2609850" y="3498850"/>
          <p14:tracePt t="58738" x="2616200" y="3505200"/>
          <p14:tracePt t="58754" x="2628900" y="3511550"/>
          <p14:tracePt t="58771" x="2628900" y="3517900"/>
          <p14:tracePt t="58926" x="2635250" y="3517900"/>
          <p14:tracePt t="58960" x="2641600" y="3517900"/>
          <p14:tracePt t="58965" x="2647950" y="3517900"/>
          <p14:tracePt t="58991" x="2654300" y="3517900"/>
          <p14:tracePt t="59004" x="2660650" y="3517900"/>
          <p14:tracePt t="59027" x="2667000" y="3517900"/>
          <p14:tracePt t="59038" x="2667000" y="3511550"/>
          <p14:tracePt t="59043" x="2673350" y="3511550"/>
          <p14:tracePt t="59053" x="2679700" y="3511550"/>
          <p14:tracePt t="59076" x="2686050" y="3511550"/>
          <p14:tracePt t="59106" x="2692400" y="3511550"/>
          <p14:tracePt t="59242" x="2698750" y="3511550"/>
          <p14:tracePt t="59247" x="2724150" y="3517900"/>
          <p14:tracePt t="59256" x="2736850" y="3524250"/>
          <p14:tracePt t="59270" x="2800350" y="3536950"/>
          <p14:tracePt t="59287" x="2895600" y="3556000"/>
          <p14:tracePt t="59303" x="3028950" y="3600450"/>
          <p14:tracePt t="59320" x="3162300" y="3651250"/>
          <p14:tracePt t="59337" x="3308350" y="3702050"/>
          <p14:tracePt t="59354" x="3448050" y="3740150"/>
          <p14:tracePt t="59371" x="3657600" y="3803650"/>
          <p14:tracePt t="59387" x="3810000" y="3835400"/>
          <p14:tracePt t="59404" x="3949700" y="3867150"/>
          <p14:tracePt t="59420" x="4051300" y="3886200"/>
          <p14:tracePt t="59437" x="4127500" y="3905250"/>
          <p14:tracePt t="59453" x="4178300" y="3924300"/>
          <p14:tracePt t="59470" x="4216400" y="3937000"/>
          <p14:tracePt t="59487" x="4241800" y="3949700"/>
          <p14:tracePt t="59503" x="4260850" y="3956050"/>
          <p14:tracePt t="59520" x="4267200" y="3956050"/>
          <p14:tracePt t="59537" x="4273550" y="3956050"/>
          <p14:tracePt t="59711" x="4273550" y="3962400"/>
          <p14:tracePt t="59772" x="4273550" y="3968750"/>
          <p14:tracePt t="60071" x="4279900" y="3975100"/>
          <p14:tracePt t="60078" x="4279900" y="3981450"/>
          <p14:tracePt t="60087" x="4286250" y="3987800"/>
          <p14:tracePt t="60103" x="4292600" y="3987800"/>
          <p14:tracePt t="60119" x="4305300" y="3987800"/>
          <p14:tracePt t="60136" x="4318000" y="3987800"/>
          <p14:tracePt t="60153" x="4330700" y="3987800"/>
          <p14:tracePt t="60169" x="4337050" y="3987800"/>
          <p14:tracePt t="60186" x="4343400" y="3987800"/>
          <p14:tracePt t="60437" x="4343400" y="3981450"/>
          <p14:tracePt t="60469" x="4343400" y="3975100"/>
          <p14:tracePt t="60475" x="4337050" y="3975100"/>
          <p14:tracePt t="60486" x="4337050" y="3968750"/>
          <p14:tracePt t="60502" x="4324350" y="3968750"/>
          <p14:tracePt t="60536" x="4318000" y="3968750"/>
          <p14:tracePt t="60556" x="4318000" y="3962400"/>
          <p14:tracePt t="60679" x="4311650" y="3962400"/>
          <p14:tracePt t="60688" x="4305300" y="3962400"/>
          <p14:tracePt t="60695" x="4298950" y="3962400"/>
          <p14:tracePt t="60704" x="4279900" y="3962400"/>
          <p14:tracePt t="60719" x="4222750" y="4013200"/>
          <p14:tracePt t="60736" x="4178300" y="4108450"/>
          <p14:tracePt t="60752" x="4159250" y="4235450"/>
          <p14:tracePt t="60769" x="4159250" y="4362450"/>
          <p14:tracePt t="60786" x="4178300" y="4495800"/>
          <p14:tracePt t="60802" x="4197350" y="4572000"/>
          <p14:tracePt t="60807" x="4203700" y="4597400"/>
          <p14:tracePt t="60819" x="4203700" y="4610100"/>
          <p14:tracePt t="60937" x="4197350" y="4610100"/>
          <p14:tracePt t="60954" x="4191000" y="4610100"/>
          <p14:tracePt t="60962" x="4184650" y="4610100"/>
          <p14:tracePt t="60970" x="4178300" y="4610100"/>
          <p14:tracePt t="60987" x="4171950" y="4616450"/>
          <p14:tracePt t="61002" x="4165600" y="4622800"/>
          <p14:tracePt t="61019" x="4159250" y="4622800"/>
          <p14:tracePt t="61283" x="4165600" y="4622800"/>
          <p14:tracePt t="61297" x="4171950" y="4622800"/>
          <p14:tracePt t="61313" x="4178300" y="4616450"/>
          <p14:tracePt t="61321" x="4184650" y="4616450"/>
          <p14:tracePt t="61335" x="4191000" y="4616450"/>
          <p14:tracePt t="61352" x="4191000" y="4597400"/>
          <p14:tracePt t="61368" x="4191000" y="4591050"/>
          <p14:tracePt t="61385" x="4191000" y="4584700"/>
          <p14:tracePt t="61714" x="4191000" y="4578350"/>
          <p14:tracePt t="61731" x="4191000" y="4572000"/>
          <p14:tracePt t="61738" x="4191000" y="4565650"/>
          <p14:tracePt t="61761" x="4191000" y="4559300"/>
          <p14:tracePt t="61768" x="4191000" y="4552950"/>
          <p14:tracePt t="61785" x="4191000" y="4546600"/>
          <p14:tracePt t="61801" x="4191000" y="4533900"/>
          <p14:tracePt t="61824" x="4191000" y="4527550"/>
          <p14:tracePt t="61918" x="4191000" y="4521200"/>
          <p14:tracePt t="61942" x="4203700" y="4514850"/>
          <p14:tracePt t="61949" x="4210050" y="4508500"/>
          <p14:tracePt t="61955" x="4210050" y="4502150"/>
          <p14:tracePt t="61968" x="4216400" y="4495800"/>
          <p14:tracePt t="61985" x="4248150" y="4476750"/>
          <p14:tracePt t="62001" x="4273550" y="4445000"/>
          <p14:tracePt t="62018" x="4330700" y="4406900"/>
          <p14:tracePt t="62035" x="4451350" y="4311650"/>
          <p14:tracePt t="62051" x="4546600" y="4248150"/>
          <p14:tracePt t="62068" x="4686300" y="4165600"/>
          <p14:tracePt t="62085" x="4832350" y="4070350"/>
          <p14:tracePt t="62101" x="4997450" y="3975100"/>
          <p14:tracePt t="62118" x="5143500" y="3898900"/>
          <p14:tracePt t="62135" x="5359400" y="3803650"/>
          <p14:tracePt t="62151" x="5492750" y="3752850"/>
          <p14:tracePt t="62168" x="5562600" y="3727450"/>
          <p14:tracePt t="62184" x="5594350" y="3708400"/>
          <p14:tracePt t="62201" x="5613400" y="3695700"/>
          <p14:tracePt t="62218" x="5619750" y="3689350"/>
          <p14:tracePt t="62234" x="5632450" y="3676650"/>
          <p14:tracePt t="62251" x="5638800" y="3676650"/>
          <p14:tracePt t="62268" x="5651500" y="3670300"/>
          <p14:tracePt t="62285" x="5664200" y="3657600"/>
          <p14:tracePt t="62302" x="5676900" y="3638550"/>
          <p14:tracePt t="62318" x="5702300" y="3613150"/>
          <p14:tracePt t="62334" x="5727700" y="3581400"/>
          <p14:tracePt t="62351" x="5746750" y="3562350"/>
          <p14:tracePt t="62367" x="5759450" y="3536950"/>
          <p14:tracePt t="62384" x="5765800" y="3524250"/>
          <p14:tracePt t="62401" x="5778500" y="3511550"/>
          <p14:tracePt t="62418" x="5784850" y="3492500"/>
          <p14:tracePt t="62434" x="5784850" y="3479800"/>
          <p14:tracePt t="62451" x="5784850" y="3467100"/>
          <p14:tracePt t="62467" x="5784850" y="3460750"/>
          <p14:tracePt t="62527" x="5784850" y="3454400"/>
          <p14:tracePt t="62553" x="5784850" y="3448050"/>
          <p14:tracePt t="62570" x="5772150" y="3435350"/>
          <p14:tracePt t="62575" x="5765800" y="3429000"/>
          <p14:tracePt t="62585" x="5765800" y="3422650"/>
          <p14:tracePt t="62601" x="5753100" y="3416300"/>
          <p14:tracePt t="62617" x="5746750" y="3403600"/>
          <p14:tracePt t="62634" x="5734050" y="3397250"/>
          <p14:tracePt t="62650" x="5727700" y="3390900"/>
          <p14:tracePt t="62667" x="5715000" y="3378200"/>
          <p14:tracePt t="62684" x="5683250" y="3359150"/>
          <p14:tracePt t="62701" x="5657850" y="3340100"/>
          <p14:tracePt t="62717" x="5645150" y="3327400"/>
          <p14:tracePt t="62734" x="5632450" y="3314700"/>
          <p14:tracePt t="62750" x="5613400" y="3302000"/>
          <p14:tracePt t="62767" x="5607050" y="3289300"/>
          <p14:tracePt t="62784" x="5594350" y="3282950"/>
          <p14:tracePt t="62802" x="5588000" y="3270250"/>
          <p14:tracePt t="62842" x="5588000" y="3263900"/>
          <p14:tracePt t="62857" x="5581650" y="3263900"/>
          <p14:tracePt t="63023" x="5568950" y="3263900"/>
          <p14:tracePt t="63030" x="5556250" y="3263900"/>
          <p14:tracePt t="63040" x="5549900" y="3263900"/>
          <p14:tracePt t="63050" x="5543550" y="3263900"/>
          <p14:tracePt t="63067" x="5505450" y="3263900"/>
          <p14:tracePt t="63084" x="5480050" y="3270250"/>
          <p14:tracePt t="63100" x="5473700" y="3276600"/>
          <p14:tracePt t="63117" x="5454650" y="3276600"/>
          <p14:tracePt t="63134" x="5448300" y="3282950"/>
          <p14:tracePt t="63150" x="5435600" y="3282950"/>
          <p14:tracePt t="63183" x="5429250" y="3289300"/>
          <p14:tracePt t="63263" x="5429250" y="3276600"/>
          <p14:tracePt t="63272" x="5429250" y="3270250"/>
          <p14:tracePt t="63283" x="5429250" y="3263900"/>
          <p14:tracePt t="63300" x="5429250" y="3244850"/>
          <p14:tracePt t="63317" x="5429250" y="3219450"/>
          <p14:tracePt t="63320" x="5429250" y="3206750"/>
          <p14:tracePt t="63334" x="5422900" y="3181350"/>
          <p14:tracePt t="63350" x="5422900" y="3168650"/>
          <p14:tracePt t="63367" x="5422900" y="3155950"/>
          <p14:tracePt t="63383" x="5422900" y="3149600"/>
          <p14:tracePt t="63400" x="5422900" y="3143250"/>
          <p14:tracePt t="63491" x="5429250" y="3136900"/>
          <p14:tracePt t="63507" x="5435600" y="3130550"/>
          <p14:tracePt t="63515" x="5441950" y="3130550"/>
          <p14:tracePt t="63522" x="5448300" y="3130550"/>
          <p14:tracePt t="63533" x="5454650" y="3130550"/>
          <p14:tracePt t="63550" x="5480050" y="3130550"/>
          <p14:tracePt t="63566" x="5518150" y="3130550"/>
          <p14:tracePt t="63583" x="5543550" y="3130550"/>
          <p14:tracePt t="63600" x="5556250" y="3130550"/>
          <p14:tracePt t="63616" x="5588000" y="3136900"/>
          <p14:tracePt t="63633" x="5613400" y="3149600"/>
          <p14:tracePt t="63650" x="5651500" y="3149600"/>
          <p14:tracePt t="63666" x="5683250" y="3155950"/>
          <p14:tracePt t="63683" x="5721350" y="3155950"/>
          <p14:tracePt t="63700" x="5753100" y="3155950"/>
          <p14:tracePt t="63717" x="5803900" y="3155950"/>
          <p14:tracePt t="63733" x="5835650" y="3155950"/>
          <p14:tracePt t="63750" x="5873750" y="3155950"/>
          <p14:tracePt t="63766" x="5905500" y="3155950"/>
          <p14:tracePt t="63783" x="5937250" y="3155950"/>
          <p14:tracePt t="63800" x="5981700" y="3155950"/>
          <p14:tracePt t="63816" x="6013450" y="3155950"/>
          <p14:tracePt t="63821" x="6032500" y="3155950"/>
          <p14:tracePt t="63833" x="6038850" y="3155950"/>
          <p14:tracePt t="63850" x="6057900" y="3155950"/>
          <p14:tracePt t="63867" x="6076950" y="3155950"/>
          <p14:tracePt t="63883" x="6096000" y="3149600"/>
          <p14:tracePt t="63900" x="6115050" y="3136900"/>
          <p14:tracePt t="63916" x="6134100" y="3136900"/>
          <p14:tracePt t="63933" x="6153150" y="3130550"/>
          <p14:tracePt t="63949" x="6172200" y="3124200"/>
          <p14:tracePt t="63966" x="6203950" y="3117850"/>
          <p14:tracePt t="63983" x="6242050" y="3105150"/>
          <p14:tracePt t="63999" x="6273800" y="3086100"/>
          <p14:tracePt t="64016" x="6305550" y="3060700"/>
          <p14:tracePt t="64033" x="6337300" y="3028950"/>
          <p14:tracePt t="64049" x="6369050" y="2997200"/>
          <p14:tracePt t="64066" x="6388100" y="2965450"/>
          <p14:tracePt t="64083" x="6407150" y="2946400"/>
          <p14:tracePt t="64099" x="6419850" y="2921000"/>
          <p14:tracePt t="64116" x="6438900" y="2895600"/>
          <p14:tracePt t="64133" x="6464300" y="2863850"/>
          <p14:tracePt t="64149" x="6515100" y="2806700"/>
          <p14:tracePt t="64166" x="6553200" y="2749550"/>
          <p14:tracePt t="64183" x="6597650" y="2692400"/>
          <p14:tracePt t="64199" x="6642100" y="2635250"/>
          <p14:tracePt t="64216" x="6686550" y="2584450"/>
          <p14:tracePt t="64233" x="6724650" y="2527300"/>
          <p14:tracePt t="64249" x="6769100" y="2470150"/>
          <p14:tracePt t="64266" x="6851650" y="2400300"/>
          <p14:tracePt t="64282" x="6902450" y="2355850"/>
          <p14:tracePt t="64299" x="6946900" y="2305050"/>
          <p14:tracePt t="64316" x="6972300" y="2273300"/>
          <p14:tracePt t="64333" x="7010400" y="2235200"/>
          <p14:tracePt t="64349" x="7042150" y="2190750"/>
          <p14:tracePt t="64366" x="7073900" y="2146300"/>
          <p14:tracePt t="64384" x="7105650" y="2082800"/>
          <p14:tracePt t="64399" x="7118350" y="2051050"/>
          <p14:tracePt t="64416" x="7118350" y="2032000"/>
          <p14:tracePt t="64433" x="7124700" y="2012950"/>
          <p14:tracePt t="64449" x="7124700" y="2000250"/>
          <p14:tracePt t="64466" x="7124700" y="1981200"/>
          <p14:tracePt t="64482" x="7112000" y="1943100"/>
          <p14:tracePt t="64499" x="7105650" y="1917700"/>
          <p14:tracePt t="64516" x="7092950" y="1885950"/>
          <p14:tracePt t="64532" x="7080250" y="1873250"/>
          <p14:tracePt t="64549" x="7080250" y="1866900"/>
          <p14:tracePt t="64566" x="7086600" y="1854200"/>
          <p14:tracePt t="64582" x="7099300" y="1828800"/>
          <p14:tracePt t="64599" x="7105650" y="1797050"/>
          <p14:tracePt t="64616" x="7118350" y="1758950"/>
          <p14:tracePt t="64632" x="7137400" y="1727200"/>
          <p14:tracePt t="64649" x="7137400" y="1714500"/>
          <p14:tracePt t="64666" x="7143750" y="1714500"/>
          <p14:tracePt t="64682" x="7156450" y="1701800"/>
          <p14:tracePt t="64699" x="7181850" y="1695450"/>
          <p14:tracePt t="64715" x="7200900" y="1682750"/>
          <p14:tracePt t="64732" x="7213600" y="1676400"/>
          <p14:tracePt t="64749" x="7226300" y="1663700"/>
          <p14:tracePt t="64765" x="7232650" y="1663700"/>
          <p14:tracePt t="64782" x="7239000" y="1657350"/>
          <p14:tracePt t="64917" x="7239000" y="1676400"/>
          <p14:tracePt t="64924" x="7232650" y="1701800"/>
          <p14:tracePt t="64932" x="7226300" y="1720850"/>
          <p14:tracePt t="64949" x="7213600" y="1809750"/>
          <p14:tracePt t="64965" x="7188200" y="1930400"/>
          <p14:tracePt t="64982" x="7175500" y="2063750"/>
          <p14:tracePt t="64999" x="7131050" y="2216150"/>
          <p14:tracePt t="65015" x="7080250" y="2368550"/>
          <p14:tracePt t="65032" x="7010400" y="2520950"/>
          <p14:tracePt t="65049" x="6870700" y="2755900"/>
          <p14:tracePt t="65065" x="6769100" y="2908300"/>
          <p14:tracePt t="65082" x="6667500" y="3035300"/>
          <p14:tracePt t="65099" x="6565900" y="3130550"/>
          <p14:tracePt t="65115" x="6470650" y="3213100"/>
          <p14:tracePt t="65132" x="6394450" y="3282950"/>
          <p14:tracePt t="65148" x="6305550" y="3365500"/>
          <p14:tracePt t="65165" x="6203950" y="3441700"/>
          <p14:tracePt t="65182" x="6064250" y="3536950"/>
          <p14:tracePt t="65198" x="5988050" y="3594100"/>
          <p14:tracePt t="65215" x="5937250" y="3625850"/>
          <p14:tracePt t="65232" x="5899150" y="3644900"/>
          <p14:tracePt t="65248" x="5886450" y="3651250"/>
          <p14:tracePt t="65265" x="5867400" y="3657600"/>
          <p14:tracePt t="65282" x="5861050" y="3657600"/>
          <p14:tracePt t="65299" x="5848350" y="3657600"/>
          <p14:tracePt t="65315" x="5842000" y="3657600"/>
          <p14:tracePt t="65332" x="5829300" y="3657600"/>
          <p14:tracePt t="65348" x="5791200" y="3644900"/>
          <p14:tracePt t="65365" x="5759450" y="3632200"/>
          <p14:tracePt t="65382" x="5721350" y="3619500"/>
          <p14:tracePt t="65398" x="5689600" y="3613150"/>
          <p14:tracePt t="65415" x="5651500" y="3606800"/>
          <p14:tracePt t="65431" x="5632450" y="3600450"/>
          <p14:tracePt t="65448" x="5600700" y="3587750"/>
          <p14:tracePt t="65465" x="5588000" y="3575050"/>
          <p14:tracePt t="65482" x="5575300" y="3556000"/>
          <p14:tracePt t="65498" x="5549900" y="3524250"/>
          <p14:tracePt t="65515" x="5530850" y="3492500"/>
          <p14:tracePt t="65531" x="5511800" y="3467100"/>
          <p14:tracePt t="65549" x="5499100" y="3460750"/>
          <p14:tracePt t="65565" x="5486400" y="3448050"/>
          <p14:tracePt t="65581" x="5480050" y="3441700"/>
          <p14:tracePt t="65598" x="5461000" y="3429000"/>
          <p14:tracePt t="65615" x="5448300" y="3422650"/>
          <p14:tracePt t="65631" x="5441950" y="3416300"/>
          <p14:tracePt t="65648" x="5435600" y="3403600"/>
          <p14:tracePt t="65665" x="5422900" y="3397250"/>
          <p14:tracePt t="65681" x="5416550" y="3384550"/>
          <p14:tracePt t="65698" x="5403850" y="3378200"/>
          <p14:tracePt t="65715" x="5391150" y="3365500"/>
          <p14:tracePt t="65731" x="5384800" y="3352800"/>
          <p14:tracePt t="65748" x="5365750" y="3340100"/>
          <p14:tracePt t="65765" x="5359400" y="3333750"/>
          <p14:tracePt t="65781" x="5353050" y="3321050"/>
          <p14:tracePt t="65798" x="5346700" y="3314700"/>
          <p14:tracePt t="65815" x="5340350" y="3314700"/>
          <p14:tracePt t="65848" x="5334000" y="3314700"/>
          <p14:tracePt t="65871" x="5334000" y="3308350"/>
          <p14:tracePt t="65941" x="5334000" y="3302000"/>
          <p14:tracePt t="65960" x="5327650" y="3295650"/>
          <p14:tracePt t="65976" x="5321300" y="3289300"/>
          <p14:tracePt t="65991" x="5321300" y="3282950"/>
          <p14:tracePt t="66053" x="5321300" y="3276600"/>
          <p14:tracePt t="66069" x="5314950" y="3270250"/>
          <p14:tracePt t="67370" x="5314950" y="3263900"/>
          <p14:tracePt t="67375" x="5314950" y="3257550"/>
          <p14:tracePt t="67400" x="5314950" y="3251200"/>
          <p14:tracePt t="67429" x="5314950" y="3244850"/>
          <p14:tracePt t="67469" x="5314950" y="3238500"/>
          <p14:tracePt t="69989" x="5321300" y="3238500"/>
          <p14:tracePt t="69997" x="5334000" y="3244850"/>
          <p14:tracePt t="70007" x="5346700" y="3251200"/>
          <p14:tracePt t="70013" x="5365750" y="3257550"/>
          <p14:tracePt t="70027" x="5391150" y="3263900"/>
          <p14:tracePt t="70045" x="5524500" y="3282950"/>
          <p14:tracePt t="70061" x="5676900" y="3302000"/>
          <p14:tracePt t="70077" x="5867400" y="3314700"/>
          <p14:tracePt t="70094" x="6038850" y="3333750"/>
          <p14:tracePt t="70111" x="6178550" y="3352800"/>
          <p14:tracePt t="70127" x="6261100" y="3359150"/>
          <p14:tracePt t="70144" x="6305550" y="3359150"/>
          <p14:tracePt t="70161" x="6324600" y="3359150"/>
          <p14:tracePt t="70178" x="6337300" y="3359150"/>
          <p14:tracePt t="70210" x="6343650" y="3359150"/>
          <p14:tracePt t="70373" x="6350000" y="3352800"/>
          <p14:tracePt t="70414" x="6350000" y="3346450"/>
          <p14:tracePt t="70594" x="6350000" y="3352800"/>
          <p14:tracePt t="70985" x="6343650" y="3352800"/>
          <p14:tracePt t="70995" x="6337300" y="3359150"/>
          <p14:tracePt t="71001" x="6330950" y="3365500"/>
          <p14:tracePt t="71010" x="6318250" y="3371850"/>
          <p14:tracePt t="71027" x="6299200" y="3384550"/>
          <p14:tracePt t="71043" x="6273800" y="3409950"/>
          <p14:tracePt t="71060" x="6242050" y="3441700"/>
          <p14:tracePt t="71077" x="6210300" y="3467100"/>
          <p14:tracePt t="71093" x="6172200" y="3498850"/>
          <p14:tracePt t="71110" x="6134100" y="3511550"/>
          <p14:tracePt t="71127" x="6096000" y="3517900"/>
          <p14:tracePt t="71143" x="6045200" y="3543300"/>
          <p14:tracePt t="71161" x="5962650" y="3594100"/>
          <p14:tracePt t="71176" x="5854700" y="3638550"/>
          <p14:tracePt t="71193" x="5753100" y="3689350"/>
          <p14:tracePt t="71210" x="5632450" y="3727450"/>
          <p14:tracePt t="71227" x="5505450" y="3752850"/>
          <p14:tracePt t="71243" x="5461000" y="3759200"/>
          <p14:tracePt t="71259" x="5416550" y="3765550"/>
          <p14:tracePt t="71276" x="5372100" y="3771900"/>
          <p14:tracePt t="71293" x="5321300" y="3771900"/>
          <p14:tracePt t="71310" x="5257800" y="3771900"/>
          <p14:tracePt t="71326" x="5175250" y="3759200"/>
          <p14:tracePt t="71343" x="5086350" y="3746500"/>
          <p14:tracePt t="71359" x="5022850" y="3733800"/>
          <p14:tracePt t="71376" x="4908550" y="3727450"/>
          <p14:tracePt t="71393" x="4813300" y="3733800"/>
          <p14:tracePt t="71410" x="4699000" y="3765550"/>
          <p14:tracePt t="71426" x="4578350" y="3803650"/>
          <p14:tracePt t="71443" x="4445000" y="3848100"/>
          <p14:tracePt t="71459" x="4324350" y="3886200"/>
          <p14:tracePt t="71477" x="4152900" y="3943350"/>
          <p14:tracePt t="71493" x="4064000" y="3975100"/>
          <p14:tracePt t="71510" x="3968750" y="4006850"/>
          <p14:tracePt t="71526" x="3879850" y="4044950"/>
          <p14:tracePt t="71543" x="3816350" y="4070350"/>
          <p14:tracePt t="71559" x="3771900" y="4083050"/>
          <p14:tracePt t="71576" x="3752850" y="4089400"/>
          <p14:tracePt t="71593" x="3740150" y="4095750"/>
          <p14:tracePt t="71690" x="3733800" y="4095750"/>
          <p14:tracePt t="71705" x="3727450" y="4102100"/>
          <p14:tracePt t="71713" x="3721100" y="4114800"/>
          <p14:tracePt t="71726" x="3714750" y="4114800"/>
          <p14:tracePt t="71743" x="3702050" y="4133850"/>
          <p14:tracePt t="71759" x="3689350" y="4133850"/>
          <p14:tracePt t="71776" x="3689350" y="4140200"/>
          <p14:tracePt t="71793" x="3683000" y="4140200"/>
          <p14:tracePt t="71846" x="3670300" y="4140200"/>
          <p14:tracePt t="71854" x="3663950" y="4140200"/>
          <p14:tracePt t="71862" x="3644900" y="4133850"/>
          <p14:tracePt t="71876" x="3613150" y="4121150"/>
          <p14:tracePt t="71893" x="3606800" y="4121150"/>
          <p14:tracePt t="71909" x="3600450" y="4121150"/>
          <p14:tracePt t="71965" x="3587750" y="4127500"/>
          <p14:tracePt t="71971" x="3568700" y="4133850"/>
          <p14:tracePt t="71979" x="3543300" y="4140200"/>
          <p14:tracePt t="71992" x="3498850" y="4146550"/>
          <p14:tracePt t="72009" x="3352800" y="4171950"/>
          <p14:tracePt t="72027" x="2800350" y="4254500"/>
          <p14:tracePt t="72042" x="2209800" y="4362450"/>
          <p14:tracePt t="72059" x="1784350" y="4406900"/>
          <p14:tracePt t="72076" x="1530350" y="4394200"/>
          <p14:tracePt t="72092" x="1339850" y="4375150"/>
          <p14:tracePt t="72109" x="1149350" y="4356100"/>
          <p14:tracePt t="72126" x="996950" y="4337050"/>
          <p14:tracePt t="72142" x="806450" y="4318000"/>
          <p14:tracePt t="72159" x="666750" y="4298950"/>
          <p14:tracePt t="72176" x="508000" y="4279900"/>
          <p14:tracePt t="72192" x="317500" y="4273550"/>
          <p14:tracePt t="72209" x="152400" y="4254500"/>
          <p14:tracePt t="72226" x="25400" y="4248150"/>
          <p14:tracePt t="72700" x="0" y="4165600"/>
          <p14:tracePt t="72707" x="19050" y="4165600"/>
          <p14:tracePt t="72716" x="31750" y="4165600"/>
          <p14:tracePt t="72725" x="50800" y="4165600"/>
          <p14:tracePt t="72742" x="88900" y="4159250"/>
          <p14:tracePt t="72758" x="114300" y="4152900"/>
          <p14:tracePt t="72775" x="146050" y="4152900"/>
          <p14:tracePt t="72792" x="184150" y="4152900"/>
          <p14:tracePt t="72809" x="234950" y="4152900"/>
          <p14:tracePt t="72825" x="266700" y="4146550"/>
          <p14:tracePt t="72842" x="311150" y="4146550"/>
          <p14:tracePt t="72858" x="342900" y="4140200"/>
          <p14:tracePt t="72875" x="374650" y="4140200"/>
          <p14:tracePt t="72892" x="412750" y="4133850"/>
          <p14:tracePt t="72908" x="438150" y="4133850"/>
          <p14:tracePt t="72925" x="469900" y="4133850"/>
          <p14:tracePt t="72942" x="508000" y="4133850"/>
          <p14:tracePt t="72958" x="546100" y="4127500"/>
          <p14:tracePt t="72975" x="577850" y="4121150"/>
          <p14:tracePt t="72992" x="609600" y="4114800"/>
          <p14:tracePt t="73008" x="654050" y="4108450"/>
          <p14:tracePt t="73025" x="692150" y="4102100"/>
          <p14:tracePt t="73042" x="736600" y="4095750"/>
          <p14:tracePt t="73059" x="787400" y="4089400"/>
          <p14:tracePt t="73075" x="793750" y="4089400"/>
          <p14:tracePt t="73091" x="800100" y="4089400"/>
          <p14:tracePt t="73108" x="806450" y="4089400"/>
          <p14:tracePt t="73218" x="812800" y="4089400"/>
          <p14:tracePt t="73318" x="819150" y="4095750"/>
          <p14:tracePt t="73523" x="825500" y="4095750"/>
          <p14:tracePt t="74087" x="825500" y="4089400"/>
          <p14:tracePt t="74353" x="844550" y="4095750"/>
          <p14:tracePt t="74362" x="857250" y="4095750"/>
          <p14:tracePt t="74374" x="882650" y="4095750"/>
          <p14:tracePt t="74391" x="1022350" y="4095750"/>
          <p14:tracePt t="74407" x="1149350" y="4102100"/>
          <p14:tracePt t="74424" x="1308100" y="4108450"/>
          <p14:tracePt t="74440" x="1460500" y="4127500"/>
          <p14:tracePt t="74457" x="1606550" y="4146550"/>
          <p14:tracePt t="74474" x="1739900" y="4159250"/>
          <p14:tracePt t="74490" x="1828800" y="4178300"/>
          <p14:tracePt t="74507" x="1873250" y="4178300"/>
          <p14:tracePt t="74524" x="1924050" y="4178300"/>
          <p14:tracePt t="74540" x="1974850" y="4178300"/>
          <p14:tracePt t="74557" x="2038350" y="4184650"/>
          <p14:tracePt t="74574" x="2127250" y="4191000"/>
          <p14:tracePt t="74590" x="2216150" y="4203700"/>
          <p14:tracePt t="74607" x="2305050" y="4216400"/>
          <p14:tracePt t="74623" x="2393950" y="4229100"/>
          <p14:tracePt t="74641" x="2463800" y="4229100"/>
          <p14:tracePt t="74657" x="2501900" y="4229100"/>
          <p14:tracePt t="74674" x="2552700" y="4229100"/>
          <p14:tracePt t="74690" x="2609850" y="4216400"/>
          <p14:tracePt t="74707" x="2698750" y="4197350"/>
          <p14:tracePt t="74723" x="2806700" y="4184650"/>
          <p14:tracePt t="74740" x="2940050" y="4165600"/>
          <p14:tracePt t="74757" x="3067050" y="4159250"/>
          <p14:tracePt t="74773" x="3206750" y="4140200"/>
          <p14:tracePt t="74791" x="3390900" y="4121150"/>
          <p14:tracePt t="74807" x="3460750" y="4114800"/>
          <p14:tracePt t="74823" x="3498850" y="4108450"/>
          <p14:tracePt t="74840" x="3524250" y="4108450"/>
          <p14:tracePt t="74857" x="3556000" y="4095750"/>
          <p14:tracePt t="74873" x="3594100" y="4089400"/>
          <p14:tracePt t="74890" x="3632200" y="4083050"/>
          <p14:tracePt t="74907" x="3683000" y="4070350"/>
          <p14:tracePt t="74923" x="3714750" y="4064000"/>
          <p14:tracePt t="74940" x="3746500" y="4064000"/>
          <p14:tracePt t="74956" x="3759200" y="4064000"/>
          <p14:tracePt t="74973" x="3765550" y="4051300"/>
          <p14:tracePt t="74990" x="3790950" y="4038600"/>
          <p14:tracePt t="75007" x="3797300" y="4032250"/>
          <p14:tracePt t="75023" x="3803650" y="4025900"/>
          <p14:tracePt t="75040" x="3816350" y="4013200"/>
          <p14:tracePt t="75056" x="3822700" y="4006850"/>
          <p14:tracePt t="75111" x="3829050" y="4000500"/>
          <p14:tracePt t="75119" x="3829050" y="3994150"/>
          <p14:tracePt t="75127" x="3835400" y="3994150"/>
          <p14:tracePt t="75143" x="3835400" y="3987800"/>
          <p14:tracePt t="75159" x="3841750" y="3981450"/>
          <p14:tracePt t="75275" x="3841750" y="3975100"/>
          <p14:tracePt t="75353" x="3841750" y="3968750"/>
          <p14:tracePt t="75361" x="3841750" y="3962400"/>
          <p14:tracePt t="75373" x="3835400" y="3962400"/>
          <p14:tracePt t="75389" x="3829050" y="3962400"/>
          <p14:tracePt t="75406" x="3803650" y="3962400"/>
          <p14:tracePt t="75423" x="3778250" y="3962400"/>
          <p14:tracePt t="75440" x="3759200" y="3962400"/>
          <p14:tracePt t="75456" x="3733800" y="3962400"/>
          <p14:tracePt t="75473" x="3714750" y="3962400"/>
          <p14:tracePt t="75489" x="3702050" y="3968750"/>
          <p14:tracePt t="75506" x="3689350" y="3975100"/>
          <p14:tracePt t="75523" x="3683000" y="3981450"/>
          <p14:tracePt t="75539" x="3670300" y="3994150"/>
          <p14:tracePt t="75557" x="3657600" y="3994150"/>
          <p14:tracePt t="75691" x="3651250" y="3994150"/>
          <p14:tracePt t="75715" x="3651250" y="3987800"/>
          <p14:tracePt t="75729" x="3644900" y="3981450"/>
          <p14:tracePt t="75745" x="3638550" y="3981450"/>
          <p14:tracePt t="75761" x="3638550" y="3975100"/>
          <p14:tracePt t="75770" x="3632200" y="3975100"/>
          <p14:tracePt t="75786" x="3625850" y="3975100"/>
          <p14:tracePt t="75793" x="3619500" y="3975100"/>
          <p14:tracePt t="75848" x="3613150" y="3975100"/>
          <p14:tracePt t="75897" x="3606800" y="3975100"/>
          <p14:tracePt t="75926" x="3600450" y="3975100"/>
          <p14:tracePt t="75933" x="3594100" y="3981450"/>
          <p14:tracePt t="75941" x="3587750" y="3981450"/>
          <p14:tracePt t="75956" x="3587750" y="3987800"/>
          <p14:tracePt t="75973" x="3575050" y="3994150"/>
          <p14:tracePt t="76429" x="3575050" y="4000500"/>
          <p14:tracePt t="76435" x="3575050" y="4006850"/>
          <p14:tracePt t="76575" x="3581400" y="4006850"/>
          <p14:tracePt t="76585" x="3581400" y="4000500"/>
          <p14:tracePt t="76592" x="3587750" y="4000500"/>
          <p14:tracePt t="76605" x="3594100" y="4000500"/>
          <p14:tracePt t="76622" x="3600450" y="4000500"/>
          <p14:tracePt t="76702" x="3600450" y="4006850"/>
          <p14:tracePt t="76718" x="3600450" y="4013200"/>
          <p14:tracePt t="76727" x="3600450" y="4019550"/>
          <p14:tracePt t="76740" x="3594100" y="4025900"/>
          <p14:tracePt t="76755" x="3587750" y="4038600"/>
          <p14:tracePt t="76772" x="3575050" y="4044950"/>
          <p14:tracePt t="76788" x="3575050" y="4057650"/>
          <p14:tracePt t="76805" x="3568700" y="4064000"/>
          <p14:tracePt t="76822" x="3556000" y="4076700"/>
          <p14:tracePt t="76838" x="3556000" y="4089400"/>
          <p14:tracePt t="76855" x="3549650" y="4114800"/>
          <p14:tracePt t="76872" x="3543300" y="4133850"/>
          <p14:tracePt t="76889" x="3543300" y="4178300"/>
          <p14:tracePt t="76905" x="3543300" y="4203700"/>
          <p14:tracePt t="76922" x="3543300" y="4222750"/>
          <p14:tracePt t="76938" x="3543300" y="4241800"/>
          <p14:tracePt t="76955" x="3543300" y="4248150"/>
          <p14:tracePt t="76971" x="3543300" y="4254500"/>
          <p14:tracePt t="77165" x="3549650" y="4254500"/>
          <p14:tracePt t="77179" x="3562350" y="4254500"/>
          <p14:tracePt t="77196" x="3568700" y="4254500"/>
          <p14:tracePt t="77204" x="3575050" y="4248150"/>
          <p14:tracePt t="77209" x="3581400" y="4248150"/>
          <p14:tracePt t="77221" x="3587750" y="4248150"/>
          <p14:tracePt t="77238" x="3594100" y="4241800"/>
          <p14:tracePt t="77255" x="3606800" y="4235450"/>
          <p14:tracePt t="77271" x="3613150" y="4235450"/>
          <p14:tracePt t="77288" x="3625850" y="4229100"/>
          <p14:tracePt t="77431" x="3625850" y="4235450"/>
          <p14:tracePt t="77830" x="3632200" y="4235450"/>
          <p14:tracePt t="77846" x="3638550" y="4235450"/>
          <p14:tracePt t="77854" x="3644900" y="4229100"/>
          <p14:tracePt t="77859" x="3651250" y="4229100"/>
          <p14:tracePt t="77871" x="3657600" y="4222750"/>
          <p14:tracePt t="77887" x="3676650" y="4216400"/>
          <p14:tracePt t="77904" x="3695700" y="4210050"/>
          <p14:tracePt t="77921" x="3714750" y="4210050"/>
          <p14:tracePt t="77937" x="3727450" y="4210050"/>
          <p14:tracePt t="77954" x="3759200" y="4203700"/>
          <p14:tracePt t="77971" x="3784600" y="4197350"/>
          <p14:tracePt t="77987" x="3803650" y="4184650"/>
          <p14:tracePt t="78004" x="3822700" y="4178300"/>
          <p14:tracePt t="78021" x="3835400" y="4165600"/>
          <p14:tracePt t="78037" x="3854450" y="4159250"/>
          <p14:tracePt t="78055" x="3873500" y="4146550"/>
          <p14:tracePt t="78071" x="3879850" y="4140200"/>
          <p14:tracePt t="78087" x="3892550" y="4133850"/>
          <p14:tracePt t="78104" x="3905250" y="4121150"/>
          <p14:tracePt t="78120" x="3917950" y="4114800"/>
          <p14:tracePt t="78137" x="3924300" y="4102100"/>
          <p14:tracePt t="78154" x="3937000" y="4095750"/>
          <p14:tracePt t="78170" x="3943350" y="4089400"/>
          <p14:tracePt t="78187" x="3949700" y="4083050"/>
          <p14:tracePt t="78204" x="3956050" y="4076700"/>
          <p14:tracePt t="78221" x="3962400" y="4064000"/>
          <p14:tracePt t="78237" x="3968750" y="4057650"/>
          <p14:tracePt t="78254" x="3981450" y="4044950"/>
          <p14:tracePt t="78270" x="3987800" y="4038600"/>
          <p14:tracePt t="78287" x="3987800" y="4025900"/>
          <p14:tracePt t="78320" x="3987800" y="4013200"/>
          <p14:tracePt t="78355" x="3987800" y="4006850"/>
          <p14:tracePt t="78370" x="3987800" y="4000500"/>
          <p14:tracePt t="78480" x="3981450" y="4006850"/>
          <p14:tracePt t="78488" x="3975100" y="4006850"/>
          <p14:tracePt t="78495" x="3975100" y="4013200"/>
          <p14:tracePt t="78505" x="3968750" y="4019550"/>
          <p14:tracePt t="78520" x="3962400" y="4032250"/>
          <p14:tracePt t="78537" x="3949700" y="4051300"/>
          <p14:tracePt t="78553" x="3943350" y="4076700"/>
          <p14:tracePt t="78570" x="3937000" y="4108450"/>
          <p14:tracePt t="78586" x="3924300" y="4146550"/>
          <p14:tracePt t="78603" x="3917950" y="4197350"/>
          <p14:tracePt t="78620" x="3917950" y="4229100"/>
          <p14:tracePt t="78637" x="3917950" y="4260850"/>
          <p14:tracePt t="78653" x="3924300" y="4298950"/>
          <p14:tracePt t="78670" x="3937000" y="4330700"/>
          <p14:tracePt t="78687" x="3943350" y="4349750"/>
          <p14:tracePt t="78703" x="3949700" y="4368800"/>
          <p14:tracePt t="78720" x="3949700" y="4375150"/>
          <p14:tracePt t="78737" x="3949700" y="4387850"/>
          <p14:tracePt t="78753" x="3943350" y="4400550"/>
          <p14:tracePt t="78770" x="3943350" y="4406900"/>
          <p14:tracePt t="78786" x="3937000" y="4413250"/>
          <p14:tracePt t="78803" x="3930650" y="4419600"/>
          <p14:tracePt t="78808" x="3924300" y="4425950"/>
          <p14:tracePt t="78823" x="3924300" y="4432300"/>
          <p14:tracePt t="78837" x="3924300" y="4438650"/>
          <p14:tracePt t="78853" x="3911600" y="4445000"/>
          <p14:tracePt t="78870" x="3911600" y="4457700"/>
          <p14:tracePt t="78886" x="3917950" y="4470400"/>
          <p14:tracePt t="78903" x="3930650" y="4476750"/>
          <p14:tracePt t="78920" x="3956050" y="4489450"/>
          <p14:tracePt t="78936" x="3981450" y="4495800"/>
          <p14:tracePt t="78953" x="4006850" y="4502150"/>
          <p14:tracePt t="78970" x="4019550" y="4502150"/>
          <p14:tracePt t="78987" x="4032250" y="4502150"/>
          <p14:tracePt t="79154" x="4038600" y="4502150"/>
          <p14:tracePt t="79160" x="4044950" y="4502150"/>
          <p14:tracePt t="79177" x="4051300" y="4502150"/>
          <p14:tracePt t="79191" x="4057650" y="4502150"/>
          <p14:tracePt t="79207" x="4064000" y="4502150"/>
          <p14:tracePt t="79232" x="4064000" y="4495800"/>
          <p14:tracePt t="79241" x="4070350" y="4495800"/>
          <p14:tracePt t="79253" x="4076700" y="4495800"/>
          <p14:tracePt t="79269" x="4089400" y="4489450"/>
          <p14:tracePt t="79286" x="4095750" y="4483100"/>
          <p14:tracePt t="79303" x="4108450" y="4476750"/>
          <p14:tracePt t="79319" x="4121150" y="4464050"/>
          <p14:tracePt t="79336" x="4133850" y="4451350"/>
          <p14:tracePt t="79353" x="4152900" y="4425950"/>
          <p14:tracePt t="79369" x="4184650" y="4394200"/>
          <p14:tracePt t="79387" x="4229100" y="4318000"/>
          <p14:tracePt t="79403" x="4260850" y="4267200"/>
          <p14:tracePt t="79419" x="4286250" y="4222750"/>
          <p14:tracePt t="79436" x="4305300" y="4178300"/>
          <p14:tracePt t="79453" x="4337050" y="4140200"/>
          <p14:tracePt t="79469" x="4349750" y="4102100"/>
          <p14:tracePt t="79486" x="4362450" y="4076700"/>
          <p14:tracePt t="79503" x="4368800" y="4038600"/>
          <p14:tracePt t="79519" x="4387850" y="4006850"/>
          <p14:tracePt t="79536" x="4394200" y="3994150"/>
          <p14:tracePt t="79552" x="4400550" y="3981450"/>
          <p14:tracePt t="79569" x="4406900" y="3975100"/>
          <p14:tracePt t="79586" x="4413250" y="3962400"/>
          <p14:tracePt t="79602" x="4413250" y="3956050"/>
          <p14:tracePt t="80562" x="4438650" y="3968750"/>
          <p14:tracePt t="80571" x="4483100" y="4000500"/>
          <p14:tracePt t="80577" x="4540250" y="4032250"/>
          <p14:tracePt t="80587" x="4603750" y="4070350"/>
          <p14:tracePt t="80602" x="4737100" y="4133850"/>
          <p14:tracePt t="80618" x="4845050" y="4171950"/>
          <p14:tracePt t="80635" x="4921250" y="4210050"/>
          <p14:tracePt t="80652" x="4965700" y="4222750"/>
          <p14:tracePt t="80668" x="4997450" y="4229100"/>
          <p14:tracePt t="80685" x="5010150" y="4235450"/>
          <p14:tracePt t="80702" x="5022850" y="4241800"/>
          <p14:tracePt t="80718" x="5029200" y="4241800"/>
          <p14:tracePt t="80908" x="5022850" y="4241800"/>
          <p14:tracePt t="80915" x="5016500" y="4241800"/>
          <p14:tracePt t="80929" x="5010150" y="4241800"/>
          <p14:tracePt t="80938" x="5003800" y="4241800"/>
          <p14:tracePt t="80953" x="4991100" y="4241800"/>
          <p14:tracePt t="80969" x="4984750" y="4235450"/>
          <p14:tracePt t="80985" x="4959350" y="4229100"/>
          <p14:tracePt t="81001" x="4940300" y="4222750"/>
          <p14:tracePt t="81018" x="4927600" y="4222750"/>
          <p14:tracePt t="81035" x="4908550" y="4222750"/>
          <p14:tracePt t="81052" x="4895850" y="4222750"/>
          <p14:tracePt t="81068" x="4876800" y="4222750"/>
          <p14:tracePt t="81085" x="4857750" y="4216400"/>
          <p14:tracePt t="81101" x="4832350" y="4210050"/>
          <p14:tracePt t="81118" x="4819650" y="4210050"/>
          <p14:tracePt t="81134" x="4806950" y="4210050"/>
          <p14:tracePt t="81151" x="4794250" y="4210050"/>
          <p14:tracePt t="81167" x="4787900" y="4210050"/>
          <p14:tracePt t="81184" x="4775200" y="4210050"/>
          <p14:tracePt t="81201" x="4768850" y="4210050"/>
          <p14:tracePt t="81218" x="4762500" y="4210050"/>
          <p14:tracePt t="81235" x="4743450" y="4210050"/>
          <p14:tracePt t="81251" x="4737100" y="4203700"/>
          <p14:tracePt t="81268" x="4730750" y="4203700"/>
          <p14:tracePt t="81284" x="4718050" y="4203700"/>
          <p14:tracePt t="81301" x="4711700" y="4203700"/>
          <p14:tracePt t="81318" x="4705350" y="4203700"/>
          <p14:tracePt t="81334" x="4699000" y="4203700"/>
          <p14:tracePt t="81351" x="4692650" y="4203700"/>
          <p14:tracePt t="81368" x="4686300" y="4203700"/>
          <p14:tracePt t="81384" x="4679950" y="4203700"/>
          <p14:tracePt t="81401" x="4673600" y="4203700"/>
          <p14:tracePt t="81418" x="4667250" y="4197350"/>
          <p14:tracePt t="81824" x="4673600" y="4203700"/>
          <p14:tracePt t="81839" x="4679950" y="4210050"/>
          <p14:tracePt t="81855" x="4686300" y="4210050"/>
          <p14:tracePt t="81870" x="4692650" y="4210050"/>
          <p14:tracePt t="81877" x="4692650" y="4216400"/>
          <p14:tracePt t="81893" x="4699000" y="4222750"/>
          <p14:tracePt t="81902" x="4699000" y="4229100"/>
          <p14:tracePt t="81917" x="4705350" y="4229100"/>
          <p14:tracePt t="81934" x="4718050" y="4235450"/>
          <p14:tracePt t="81950" x="4724400" y="4241800"/>
          <p14:tracePt t="81967" x="4730750" y="4241800"/>
          <p14:tracePt t="81984" x="4737100" y="4241800"/>
          <p14:tracePt t="82000" x="4762500" y="4241800"/>
          <p14:tracePt t="82017" x="4768850" y="4241800"/>
          <p14:tracePt t="82034" x="4781550" y="4241800"/>
          <p14:tracePt t="82050" x="4787900" y="4241800"/>
          <p14:tracePt t="82068" x="4794250" y="4241800"/>
          <p14:tracePt t="82084" x="4806950" y="4241800"/>
          <p14:tracePt t="82117" x="4819650" y="4241800"/>
          <p14:tracePt t="82150" x="4838700" y="4241800"/>
          <p14:tracePt t="82167" x="4845050" y="4241800"/>
          <p14:tracePt t="82184" x="4851400" y="4241800"/>
          <p14:tracePt t="82200" x="4876800" y="4241800"/>
          <p14:tracePt t="82217" x="4902200" y="4241800"/>
          <p14:tracePt t="82233" x="4927600" y="4241800"/>
          <p14:tracePt t="82250" x="4946650" y="4241800"/>
          <p14:tracePt t="82267" x="4972050" y="4241800"/>
          <p14:tracePt t="82283" x="4984750" y="4241800"/>
          <p14:tracePt t="82301" x="4997450" y="4241800"/>
          <p14:tracePt t="82317" x="5003800" y="4241800"/>
          <p14:tracePt t="82491" x="5022850" y="4235450"/>
          <p14:tracePt t="82495" x="5041900" y="4229100"/>
          <p14:tracePt t="82503" x="5060950" y="4222750"/>
          <p14:tracePt t="82517" x="5073650" y="4216400"/>
          <p14:tracePt t="82533" x="5111750" y="4203700"/>
          <p14:tracePt t="82551" x="5149850" y="4191000"/>
          <p14:tracePt t="82567" x="5168900" y="4178300"/>
          <p14:tracePt t="82583" x="5194300" y="4159250"/>
          <p14:tracePt t="82600" x="5200650" y="4152900"/>
          <p14:tracePt t="82617" x="5213350" y="4146550"/>
          <p14:tracePt t="82633" x="5213350" y="4140200"/>
          <p14:tracePt t="82795" x="5219700" y="4140200"/>
          <p14:tracePt t="82825" x="5238750" y="4140200"/>
          <p14:tracePt t="82835" x="5251450" y="4140200"/>
          <p14:tracePt t="82841" x="5270500" y="4133850"/>
          <p14:tracePt t="82852" x="5289550" y="4127500"/>
          <p14:tracePt t="82867" x="5321300" y="4114800"/>
          <p14:tracePt t="82883" x="5359400" y="4102100"/>
          <p14:tracePt t="82900" x="5391150" y="4089400"/>
          <p14:tracePt t="82916" x="5429250" y="4083050"/>
          <p14:tracePt t="82933" x="5454650" y="4076700"/>
          <p14:tracePt t="82949" x="5467350" y="4070350"/>
          <p14:tracePt t="82966" x="5473700" y="4070350"/>
          <p14:tracePt t="83015" x="5473700" y="4064000"/>
          <p14:tracePt t="83023" x="5473700" y="4057650"/>
          <p14:tracePt t="83163" x="5486400" y="4057650"/>
          <p14:tracePt t="83179" x="5492750" y="4057650"/>
          <p14:tracePt t="83185" x="5505450" y="4057650"/>
          <p14:tracePt t="83199" x="5518150" y="4064000"/>
          <p14:tracePt t="83216" x="5524500" y="4076700"/>
          <p14:tracePt t="83233" x="5530850" y="4089400"/>
          <p14:tracePt t="83249" x="5530850" y="4102100"/>
          <p14:tracePt t="83266" x="5530850" y="4108450"/>
          <p14:tracePt t="83283" x="5524500" y="4121150"/>
          <p14:tracePt t="83299" x="5518150" y="4127500"/>
          <p14:tracePt t="83317" x="5505450" y="4140200"/>
          <p14:tracePt t="83468" x="5505450" y="4146550"/>
          <p14:tracePt t="83477" x="5505450" y="4152900"/>
          <p14:tracePt t="83484" x="5505450" y="4159250"/>
          <p14:tracePt t="83499" x="5511800" y="4171950"/>
          <p14:tracePt t="83516" x="5518150" y="4184650"/>
          <p14:tracePt t="83532" x="5543550" y="4210050"/>
          <p14:tracePt t="83549" x="5575300" y="4229100"/>
          <p14:tracePt t="83566" x="5600700" y="4241800"/>
          <p14:tracePt t="83582" x="5613400" y="4248150"/>
          <p14:tracePt t="83633" x="5613400" y="4254500"/>
          <p14:tracePt t="83811" x="5619750" y="4260850"/>
          <p14:tracePt t="83820" x="5638800" y="4267200"/>
          <p14:tracePt t="83832" x="5651500" y="4273550"/>
          <p14:tracePt t="83849" x="5664200" y="4273550"/>
          <p14:tracePt t="83865" x="5683250" y="4273550"/>
          <p14:tracePt t="83882" x="5734050" y="4260850"/>
          <p14:tracePt t="83899" x="5772150" y="4222750"/>
          <p14:tracePt t="83915" x="5791200" y="4197350"/>
          <p14:tracePt t="83932" x="5816600" y="4165600"/>
          <p14:tracePt t="83949" x="5829300" y="4146550"/>
          <p14:tracePt t="83965" x="5835650" y="4133850"/>
          <p14:tracePt t="83983" x="5842000" y="4121150"/>
          <p14:tracePt t="83999" x="5842000" y="4114800"/>
          <p14:tracePt t="84384" x="5842000" y="4121150"/>
          <p14:tracePt t="84392" x="5835650" y="4121150"/>
          <p14:tracePt t="84401" x="5835650" y="4127500"/>
          <p14:tracePt t="84415" x="5829300" y="4133850"/>
          <p14:tracePt t="84432" x="5822950" y="4133850"/>
          <p14:tracePt t="84605" x="5829300" y="4146550"/>
          <p14:tracePt t="84613" x="5835650" y="4152900"/>
          <p14:tracePt t="84626" x="5842000" y="4152900"/>
          <p14:tracePt t="84855" x="5842000" y="4159250"/>
          <p14:tracePt t="84870" x="5842000" y="4165600"/>
          <p14:tracePt t="84878" x="5842000" y="4171950"/>
          <p14:tracePt t="84893" x="5842000" y="4178300"/>
          <p14:tracePt t="84908" x="5842000" y="4184650"/>
          <p14:tracePt t="84917" x="5854700" y="4197350"/>
          <p14:tracePt t="84931" x="5937250" y="4267200"/>
          <p14:tracePt t="84948" x="6032500" y="4356100"/>
          <p14:tracePt t="84964" x="6102350" y="4419600"/>
          <p14:tracePt t="84981" x="6159500" y="4476750"/>
          <p14:tracePt t="84998" x="6235700" y="4533900"/>
          <p14:tracePt t="85015" x="6337300" y="4591050"/>
          <p14:tracePt t="85031" x="6419850" y="4629150"/>
          <p14:tracePt t="85048" x="6489700" y="4648200"/>
          <p14:tracePt t="85064" x="6534150" y="4654550"/>
          <p14:tracePt t="85081" x="6553200" y="4654550"/>
          <p14:tracePt t="85098" x="6572250" y="4641850"/>
          <p14:tracePt t="85114" x="6604000" y="4622800"/>
          <p14:tracePt t="85131" x="6642100" y="4591050"/>
          <p14:tracePt t="85148" x="6680200" y="4565650"/>
          <p14:tracePt t="85164" x="6724650" y="4540250"/>
          <p14:tracePt t="85181" x="6769100" y="4508500"/>
          <p14:tracePt t="85198" x="6788150" y="4502150"/>
          <p14:tracePt t="85214" x="6813550" y="4489450"/>
          <p14:tracePt t="85231" x="6826250" y="4483100"/>
          <p14:tracePt t="85248" x="6832600" y="4470400"/>
          <p14:tracePt t="85264" x="6845300" y="4464050"/>
          <p14:tracePt t="85281" x="6845300" y="4457700"/>
          <p14:tracePt t="85298" x="6845300" y="4451350"/>
          <p14:tracePt t="85314" x="6858000" y="4438650"/>
          <p14:tracePt t="85331" x="6864350" y="4432300"/>
          <p14:tracePt t="85348" x="6877050" y="4419600"/>
          <p14:tracePt t="85364" x="6883400" y="4413250"/>
          <p14:tracePt t="85381" x="6896100" y="4400550"/>
          <p14:tracePt t="85397" x="6902450" y="4381500"/>
          <p14:tracePt t="85414" x="6908800" y="4368800"/>
          <p14:tracePt t="85431" x="6915150" y="4349750"/>
          <p14:tracePt t="85447" x="6915150" y="4337050"/>
          <p14:tracePt t="85464" x="6921500" y="4318000"/>
          <p14:tracePt t="85481" x="6927850" y="4311650"/>
          <p14:tracePt t="85497" x="6927850" y="4305300"/>
          <p14:tracePt t="85514" x="6934200" y="4292600"/>
          <p14:tracePt t="85531" x="6934200" y="4286250"/>
          <p14:tracePt t="85547" x="6934200" y="4273550"/>
          <p14:tracePt t="85564" x="6934200" y="4267200"/>
          <p14:tracePt t="85581" x="6934200" y="4260850"/>
          <p14:tracePt t="85597" x="6934200" y="4254500"/>
          <p14:tracePt t="85668" x="6934200" y="4248150"/>
          <p14:tracePt t="85692" x="6940550" y="4248150"/>
          <p14:tracePt t="85708" x="6940550" y="4241800"/>
          <p14:tracePt t="85724" x="6946900" y="4235450"/>
          <p14:tracePt t="85738" x="6946900" y="4229100"/>
          <p14:tracePt t="85753" x="6946900" y="4222750"/>
          <p14:tracePt t="85761" x="6946900" y="4216400"/>
          <p14:tracePt t="85770" x="6946900" y="4210050"/>
          <p14:tracePt t="85786" x="6946900" y="4203700"/>
          <p14:tracePt t="85797" x="6946900" y="4197350"/>
          <p14:tracePt t="85991" x="6940550" y="4197350"/>
          <p14:tracePt t="86008" x="6934200" y="4197350"/>
          <p14:tracePt t="86019" x="6927850" y="4197350"/>
          <p14:tracePt t="86170" x="6921500" y="4197350"/>
          <p14:tracePt t="86185" x="6921500" y="4191000"/>
          <p14:tracePt t="86195" x="6915150" y="4178300"/>
          <p14:tracePt t="86202" x="6915150" y="4171950"/>
          <p14:tracePt t="86215" x="6915150" y="4165600"/>
          <p14:tracePt t="86231" x="6915150" y="4152900"/>
          <p14:tracePt t="86247" x="6915150" y="4146550"/>
          <p14:tracePt t="86263" x="6915150" y="4140200"/>
          <p14:tracePt t="86280" x="6915150" y="4127500"/>
          <p14:tracePt t="86297" x="6915150" y="4121150"/>
          <p14:tracePt t="86795" x="6915150" y="4108450"/>
          <p14:tracePt t="86804" x="6908800" y="4108450"/>
          <p14:tracePt t="86812" x="6908800" y="4102100"/>
          <p14:tracePt t="86829" x="6902450" y="4089400"/>
          <p14:tracePt t="86846" x="6896100" y="4064000"/>
          <p14:tracePt t="86862" x="6889750" y="4051300"/>
          <p14:tracePt t="86879" x="6877050" y="4044950"/>
          <p14:tracePt t="86896" x="6877050" y="4032250"/>
          <p14:tracePt t="86912" x="6870700" y="4025900"/>
          <p14:tracePt t="86929" x="6864350" y="4025900"/>
          <p14:tracePt t="86962" x="6858000" y="4019550"/>
          <p14:tracePt t="86979" x="6851650" y="4019550"/>
          <p14:tracePt t="87008" x="6845300" y="4019550"/>
          <p14:tracePt t="87031" x="6838950" y="4019550"/>
          <p14:tracePt t="87108" x="6826250" y="4025900"/>
          <p14:tracePt t="87117" x="6819900" y="4032250"/>
          <p14:tracePt t="87124" x="6807200" y="4038600"/>
          <p14:tracePt t="87130" x="6800850" y="4051300"/>
          <p14:tracePt t="87145" x="6794500" y="4057650"/>
          <p14:tracePt t="87162" x="6775450" y="4083050"/>
          <p14:tracePt t="87179" x="6769100" y="4102100"/>
          <p14:tracePt t="87195" x="6769100" y="4114800"/>
          <p14:tracePt t="87212" x="6769100" y="4127500"/>
          <p14:tracePt t="87229" x="6769100" y="4133850"/>
          <p14:tracePt t="87245" x="6775450" y="4146550"/>
          <p14:tracePt t="87262" x="6775450" y="4152900"/>
          <p14:tracePt t="87279" x="6781800" y="4165600"/>
          <p14:tracePt t="87295" x="6788150" y="4165600"/>
          <p14:tracePt t="87312" x="6794500" y="4178300"/>
          <p14:tracePt t="87328" x="6807200" y="4191000"/>
          <p14:tracePt t="87345" x="6813550" y="4197350"/>
          <p14:tracePt t="87362" x="6819900" y="4203700"/>
          <p14:tracePt t="87379" x="6832600" y="4210050"/>
          <p14:tracePt t="87395" x="6845300" y="4210050"/>
          <p14:tracePt t="87412" x="6858000" y="4210050"/>
          <p14:tracePt t="87428" x="6870700" y="4210050"/>
          <p14:tracePt t="87445" x="6889750" y="4210050"/>
          <p14:tracePt t="87462" x="6896100" y="4210050"/>
          <p14:tracePt t="87478" x="6908800" y="4210050"/>
          <p14:tracePt t="87495" x="6915150" y="4210050"/>
          <p14:tracePt t="87512" x="6921500" y="4210050"/>
          <p14:tracePt t="87528" x="6934200" y="4210050"/>
          <p14:tracePt t="87545" x="6940550" y="4203700"/>
          <p14:tracePt t="87561" x="6953250" y="4191000"/>
          <p14:tracePt t="87578" x="6959600" y="4178300"/>
          <p14:tracePt t="87595" x="6959600" y="4171950"/>
          <p14:tracePt t="87612" x="6965950" y="4159250"/>
          <p14:tracePt t="87628" x="6965950" y="4146550"/>
          <p14:tracePt t="87645" x="6978650" y="4133850"/>
          <p14:tracePt t="87662" x="6991350" y="4108450"/>
          <p14:tracePt t="87678" x="6997700" y="4083050"/>
          <p14:tracePt t="87695" x="7016750" y="4057650"/>
          <p14:tracePt t="87712" x="7016750" y="4044950"/>
          <p14:tracePt t="87728" x="7023100" y="4038600"/>
          <p14:tracePt t="87745" x="7023100" y="4025900"/>
          <p14:tracePt t="87761" x="7023100" y="4019550"/>
          <p14:tracePt t="87778" x="7023100" y="4006850"/>
          <p14:tracePt t="87795" x="7023100" y="4000500"/>
          <p14:tracePt t="87811" x="7016750" y="3994150"/>
          <p14:tracePt t="87813" x="7016750" y="3987800"/>
          <p14:tracePt t="87828" x="7016750" y="3981450"/>
          <p14:tracePt t="87845" x="7016750" y="3975100"/>
          <p14:tracePt t="87861" x="7016750" y="3968750"/>
          <p14:tracePt t="87883" x="7016750" y="3962400"/>
          <p14:tracePt t="87923" x="7010400" y="3962400"/>
          <p14:tracePt t="87953" x="7010400" y="3956050"/>
          <p14:tracePt t="87960" x="7004050" y="3949700"/>
          <p14:tracePt t="87968" x="6997700" y="3949700"/>
          <p14:tracePt t="87978" x="6991350" y="3943350"/>
          <p14:tracePt t="87995" x="6978650" y="3937000"/>
          <p14:tracePt t="88011" x="6953250" y="3930650"/>
          <p14:tracePt t="88028" x="6927850" y="3930650"/>
          <p14:tracePt t="88044" x="6908800" y="3924300"/>
          <p14:tracePt t="88061" x="6870700" y="3924300"/>
          <p14:tracePt t="88078" x="6845300" y="3917950"/>
          <p14:tracePt t="88095" x="6800850" y="3917950"/>
          <p14:tracePt t="88111" x="6788150" y="3924300"/>
          <p14:tracePt t="88128" x="6750050" y="3930650"/>
          <p14:tracePt t="88144" x="6718300" y="3943350"/>
          <p14:tracePt t="88161" x="6680200" y="3949700"/>
          <p14:tracePt t="88178" x="6642100" y="3975100"/>
          <p14:tracePt t="88194" x="6584950" y="4013200"/>
          <p14:tracePt t="88211" x="6540500" y="4051300"/>
          <p14:tracePt t="88228" x="6496050" y="4089400"/>
          <p14:tracePt t="88244" x="6438900" y="4140200"/>
          <p14:tracePt t="88261" x="6400800" y="4178300"/>
          <p14:tracePt t="88278" x="6375400" y="4216400"/>
          <p14:tracePt t="88294" x="6343650" y="4254500"/>
          <p14:tracePt t="88311" x="6318250" y="4279900"/>
          <p14:tracePt t="88328" x="6305550" y="4298950"/>
          <p14:tracePt t="88344" x="6292850" y="4311650"/>
          <p14:tracePt t="88361" x="6286500" y="4318000"/>
          <p14:tracePt t="88377" x="6280150" y="4330700"/>
          <p14:tracePt t="88394" x="6273800" y="4330700"/>
          <p14:tracePt t="88411" x="6261100" y="4343400"/>
          <p14:tracePt t="88428" x="6254750" y="4349750"/>
          <p14:tracePt t="88444" x="6242050" y="4362450"/>
          <p14:tracePt t="88461" x="6229350" y="4375150"/>
          <p14:tracePt t="88477" x="6216650" y="4387850"/>
          <p14:tracePt t="88494" x="6197600" y="4400550"/>
          <p14:tracePt t="88511" x="6184900" y="4406900"/>
          <p14:tracePt t="88527" x="6184900" y="4413250"/>
          <p14:tracePt t="88544" x="6178550" y="4413250"/>
          <p14:tracePt t="88855" x="6191250" y="4406900"/>
          <p14:tracePt t="88862" x="6235700" y="4387850"/>
          <p14:tracePt t="88870" x="6280150" y="4362450"/>
          <p14:tracePt t="88879" x="6350000" y="4330700"/>
          <p14:tracePt t="88894" x="6502400" y="4260850"/>
          <p14:tracePt t="88910" x="6686550" y="4184650"/>
          <p14:tracePt t="88927" x="6883400" y="4121150"/>
          <p14:tracePt t="88944" x="7048500" y="4057650"/>
          <p14:tracePt t="88960" x="7213600" y="3987800"/>
          <p14:tracePt t="88977" x="7346950" y="3924300"/>
          <p14:tracePt t="88994" x="7480300" y="3854450"/>
          <p14:tracePt t="89011" x="7632700" y="3784600"/>
          <p14:tracePt t="89027" x="7677150" y="3765550"/>
          <p14:tracePt t="89043" x="7689850" y="3752850"/>
          <p14:tracePt t="89440" x="7683500" y="3752850"/>
          <p14:tracePt t="89456" x="7677150" y="3752850"/>
          <p14:tracePt t="89464" x="7670800" y="3752850"/>
          <p14:tracePt t="89472" x="7664450" y="3759200"/>
          <p14:tracePt t="89490" x="7658100" y="3765550"/>
          <p14:tracePt t="89497" x="7651750" y="3765550"/>
          <p14:tracePt t="89512" x="7645400" y="3765550"/>
          <p14:tracePt t="89527" x="7639050" y="3765550"/>
          <p14:tracePt t="89543" x="7626350" y="3771900"/>
          <p14:tracePt t="89560" x="7620000" y="3778250"/>
          <p14:tracePt t="89576" x="7607300" y="3778250"/>
          <p14:tracePt t="89593" x="7588250" y="3790950"/>
          <p14:tracePt t="89610" x="7556500" y="3803650"/>
          <p14:tracePt t="89626" x="7512050" y="3816350"/>
          <p14:tracePt t="89643" x="7423150" y="3860800"/>
          <p14:tracePt t="89660" x="7334250" y="3905250"/>
          <p14:tracePt t="89676" x="7194550" y="3975100"/>
          <p14:tracePt t="89693" x="7067550" y="4019550"/>
          <p14:tracePt t="89710" x="6934200" y="4070350"/>
          <p14:tracePt t="89727" x="6813550" y="4114800"/>
          <p14:tracePt t="89743" x="6686550" y="4165600"/>
          <p14:tracePt t="89760" x="6578600" y="4216400"/>
          <p14:tracePt t="89776" x="6483350" y="4260850"/>
          <p14:tracePt t="89793" x="6381750" y="4311650"/>
          <p14:tracePt t="89810" x="6273800" y="4356100"/>
          <p14:tracePt t="89811" x="6216650" y="4381500"/>
          <p14:tracePt t="89826" x="6108700" y="4413250"/>
          <p14:tracePt t="89843" x="6013450" y="4445000"/>
          <p14:tracePt t="89860" x="5937250" y="4457700"/>
          <p14:tracePt t="89876" x="5867400" y="4470400"/>
          <p14:tracePt t="89893" x="5810250" y="4483100"/>
          <p14:tracePt t="89910" x="5765800" y="4489450"/>
          <p14:tracePt t="89927" x="5721350" y="4495800"/>
          <p14:tracePt t="89943" x="5702300" y="4495800"/>
          <p14:tracePt t="89960" x="5695950" y="4495800"/>
          <p14:tracePt t="90193" x="5702300" y="4495800"/>
          <p14:tracePt t="90200" x="5715000" y="4495800"/>
          <p14:tracePt t="90209" x="5727700" y="4489450"/>
          <p14:tracePt t="90226" x="5753100" y="4476750"/>
          <p14:tracePt t="90242" x="5791200" y="4464050"/>
          <p14:tracePt t="90259" x="5822950" y="4451350"/>
          <p14:tracePt t="90276" x="5861050" y="4445000"/>
          <p14:tracePt t="90293" x="5892800" y="4432300"/>
          <p14:tracePt t="90309" x="5924550" y="4425950"/>
          <p14:tracePt t="90311" x="5937250" y="4419600"/>
          <p14:tracePt t="90326" x="5956300" y="4413250"/>
          <p14:tracePt t="90342" x="6013450" y="4394200"/>
          <p14:tracePt t="90359" x="6064250" y="4381500"/>
          <p14:tracePt t="90376" x="6146800" y="4362450"/>
          <p14:tracePt t="90393" x="6223000" y="4349750"/>
          <p14:tracePt t="90409" x="6273800" y="4337050"/>
          <p14:tracePt t="90426" x="6305550" y="4324350"/>
          <p14:tracePt t="90442" x="6330950" y="4311650"/>
          <p14:tracePt t="90459" x="6337300" y="4305300"/>
          <p14:tracePt t="90476" x="6343650" y="4305300"/>
          <p14:tracePt t="90634" x="6350000" y="4305300"/>
          <p14:tracePt t="90647" x="6362700" y="4292600"/>
          <p14:tracePt t="90654" x="6388100" y="4286250"/>
          <p14:tracePt t="90663" x="6413500" y="4279900"/>
          <p14:tracePt t="90675" x="6445250" y="4273550"/>
          <p14:tracePt t="90692" x="6546850" y="4235450"/>
          <p14:tracePt t="90709" x="6699250" y="4191000"/>
          <p14:tracePt t="90726" x="6877050" y="4140200"/>
          <p14:tracePt t="90742" x="7092950" y="4064000"/>
          <p14:tracePt t="90759" x="7226300" y="4013200"/>
          <p14:tracePt t="90776" x="7353300" y="3949700"/>
          <p14:tracePt t="90792" x="7448550" y="3898900"/>
          <p14:tracePt t="90809" x="7499350" y="3873500"/>
          <p14:tracePt t="90826" x="7537450" y="3860800"/>
          <p14:tracePt t="90842" x="7562850" y="3848100"/>
          <p14:tracePt t="90859" x="7569200" y="3841750"/>
          <p14:tracePt t="90906" x="7575550" y="3841750"/>
          <p14:tracePt t="91024" x="7575550" y="3848100"/>
          <p14:tracePt t="92714" x="7562850" y="3841750"/>
          <p14:tracePt t="92722" x="7543800" y="3835400"/>
          <p14:tracePt t="92731" x="7518400" y="3829050"/>
          <p14:tracePt t="92740" x="7493000" y="3822700"/>
          <p14:tracePt t="92757" x="7448550" y="3810000"/>
          <p14:tracePt t="92774" x="7366000" y="3790950"/>
          <p14:tracePt t="92790" x="7277100" y="3771900"/>
          <p14:tracePt t="92807" x="7188200" y="3784600"/>
          <p14:tracePt t="92809" x="7143750" y="3797300"/>
          <p14:tracePt t="92824" x="7073900" y="3822700"/>
          <p14:tracePt t="92840" x="6877050" y="3898900"/>
          <p14:tracePt t="92857" x="6699250" y="3968750"/>
          <p14:tracePt t="92874" x="6521450" y="4044950"/>
          <p14:tracePt t="92890" x="6356350" y="4127500"/>
          <p14:tracePt t="92907" x="6203950" y="4184650"/>
          <p14:tracePt t="92924" x="6051550" y="4229100"/>
          <p14:tracePt t="92940" x="5899150" y="4260850"/>
          <p14:tracePt t="92957" x="5746750" y="4305300"/>
          <p14:tracePt t="92974" x="5543550" y="4356100"/>
          <p14:tracePt t="92990" x="5187950" y="4470400"/>
          <p14:tracePt t="93007" x="4984750" y="4527550"/>
          <p14:tracePt t="93024" x="4845050" y="4540250"/>
          <p14:tracePt t="93040" x="4762500" y="4540250"/>
          <p14:tracePt t="93057" x="4718050" y="4540250"/>
          <p14:tracePt t="93073" x="4679950" y="4527550"/>
          <p14:tracePt t="93090" x="4622800" y="4483100"/>
          <p14:tracePt t="93107" x="4584700" y="4464050"/>
          <p14:tracePt t="93123" x="4578350" y="4457700"/>
          <p14:tracePt t="93140" x="4572000" y="4457700"/>
          <p14:tracePt t="93157" x="4565650" y="4457700"/>
          <p14:tracePt t="93173" x="4565650" y="4451350"/>
          <p14:tracePt t="93810" x="4578350" y="4457700"/>
          <p14:tracePt t="93819" x="4584700" y="4457700"/>
          <p14:tracePt t="93827" x="4597400" y="4457700"/>
          <p14:tracePt t="93839" x="4610100" y="4464050"/>
          <p14:tracePt t="93856" x="4641850" y="4470400"/>
          <p14:tracePt t="93873" x="4673600" y="4470400"/>
          <p14:tracePt t="93889" x="4705350" y="4470400"/>
          <p14:tracePt t="93906" x="4743450" y="4470400"/>
          <p14:tracePt t="93923" x="4762500" y="4470400"/>
          <p14:tracePt t="93939" x="4787900" y="4464050"/>
          <p14:tracePt t="93956" x="4813300" y="4457700"/>
          <p14:tracePt t="93973" x="4832350" y="4451350"/>
          <p14:tracePt t="93990" x="4838700" y="4445000"/>
          <p14:tracePt t="94006" x="4851400" y="4438650"/>
          <p14:tracePt t="94023" x="4870450" y="4432300"/>
          <p14:tracePt t="94039" x="4883150" y="4419600"/>
          <p14:tracePt t="94056" x="4902200" y="4413250"/>
          <p14:tracePt t="94073" x="4927600" y="4400550"/>
          <p14:tracePt t="94089" x="4933950" y="4394200"/>
          <p14:tracePt t="94106" x="4946650" y="4381500"/>
          <p14:tracePt t="94123" x="4953000" y="4381500"/>
          <p14:tracePt t="94139" x="4959350" y="4368800"/>
          <p14:tracePt t="94173" x="4972050" y="4362450"/>
          <p14:tracePt t="94206" x="4978400" y="4362450"/>
          <p14:tracePt t="94345" x="4984750" y="4362450"/>
          <p14:tracePt t="94352" x="4991100" y="4362450"/>
          <p14:tracePt t="94492" x="4991100" y="4356100"/>
          <p14:tracePt t="94509" x="4997450" y="4349750"/>
          <p14:tracePt t="94516" x="5003800" y="4349750"/>
          <p14:tracePt t="94524" x="5003800" y="4343400"/>
          <p14:tracePt t="94539" x="5010150" y="4343400"/>
          <p14:tracePt t="94556" x="5010150" y="4337050"/>
          <p14:tracePt t="94572" x="5010150" y="4330700"/>
          <p14:tracePt t="94657" x="5016500" y="4330700"/>
          <p14:tracePt t="94672" x="5022850" y="4324350"/>
          <p14:tracePt t="94681" x="5022850" y="4318000"/>
          <p14:tracePt t="94689" x="5029200" y="4318000"/>
          <p14:tracePt t="94705" x="5041900" y="4305300"/>
          <p14:tracePt t="94722" x="5041900" y="4298950"/>
          <p14:tracePt t="94739" x="5041900" y="4292600"/>
          <p14:tracePt t="94848" x="5041900" y="4286250"/>
          <p14:tracePt t="94862" x="5041900" y="4279900"/>
          <p14:tracePt t="94869" x="5041900" y="4273550"/>
          <p14:tracePt t="94877" x="5035550" y="4267200"/>
          <p14:tracePt t="95097" x="5029200" y="4267200"/>
          <p14:tracePt t="96782" x="5041900" y="4279900"/>
          <p14:tracePt t="96788" x="5060950" y="4298950"/>
          <p14:tracePt t="96795" x="5080000" y="4324350"/>
          <p14:tracePt t="96807" x="5099050" y="4343400"/>
          <p14:tracePt t="96821" x="5156200" y="4387850"/>
          <p14:tracePt t="96838" x="5207000" y="4413250"/>
          <p14:tracePt t="96854" x="5270500" y="4457700"/>
          <p14:tracePt t="96871" x="5327650" y="4495800"/>
          <p14:tracePt t="96888" x="5384800" y="4552950"/>
          <p14:tracePt t="96905" x="5537200" y="4667250"/>
          <p14:tracePt t="96921" x="5676900" y="4749800"/>
          <p14:tracePt t="96937" x="5816600" y="4813300"/>
          <p14:tracePt t="96954" x="5949950" y="4864100"/>
          <p14:tracePt t="96971" x="6064250" y="4883150"/>
          <p14:tracePt t="96987" x="6102350" y="4895850"/>
          <p14:tracePt t="97004" x="6108700" y="4902200"/>
          <p14:tracePt t="97041" x="6102350" y="4902200"/>
          <p14:tracePt t="97047" x="6096000" y="4902200"/>
          <p14:tracePt t="97069" x="6089650" y="4902200"/>
          <p14:tracePt t="97087" x="6083300" y="4902200"/>
          <p14:tracePt t="97093" x="6076950" y="4902200"/>
          <p14:tracePt t="97104" x="6076950" y="4895850"/>
          <p14:tracePt t="97121" x="6064250" y="4883150"/>
          <p14:tracePt t="97137" x="6057900" y="4883150"/>
          <p14:tracePt t="97154" x="6045200" y="4876800"/>
          <p14:tracePt t="97171" x="6032500" y="4876800"/>
          <p14:tracePt t="97204" x="6019800" y="4876800"/>
          <p14:tracePt t="97237" x="6013450" y="4870450"/>
          <p14:tracePt t="97254" x="6007100" y="4870450"/>
          <p14:tracePt t="97681" x="6007100" y="4864100"/>
          <p14:tracePt t="97689" x="6000750" y="4857750"/>
          <p14:tracePt t="97704" x="6000750" y="4851400"/>
          <p14:tracePt t="97711" x="5994400" y="4851400"/>
          <p14:tracePt t="97720" x="5994400" y="4845050"/>
          <p14:tracePt t="97736" x="5994400" y="4838700"/>
          <p14:tracePt t="97753" x="5988050" y="4838700"/>
          <p14:tracePt t="98017" x="5988050" y="4845050"/>
          <p14:tracePt t="98127" x="5994400" y="4851400"/>
          <p14:tracePt t="98135" x="6013450" y="4857750"/>
          <p14:tracePt t="98143" x="6032500" y="4864100"/>
          <p14:tracePt t="98153" x="6057900" y="4870450"/>
          <p14:tracePt t="98170" x="6108700" y="4883150"/>
          <p14:tracePt t="98186" x="6153150" y="4902200"/>
          <p14:tracePt t="98203" x="6216650" y="4914900"/>
          <p14:tracePt t="98220" x="6248400" y="4927600"/>
          <p14:tracePt t="98237" x="6273800" y="4940300"/>
          <p14:tracePt t="98253" x="6286500" y="4940300"/>
          <p14:tracePt t="98270" x="6305550" y="4953000"/>
          <p14:tracePt t="98286" x="6324600" y="4959350"/>
          <p14:tracePt t="98303" x="6356350" y="4972050"/>
          <p14:tracePt t="98307" x="6375400" y="4972050"/>
          <p14:tracePt t="98319" x="6388100" y="4978400"/>
          <p14:tracePt t="98336" x="6419850" y="4978400"/>
          <p14:tracePt t="98355" x="6470650" y="4984750"/>
          <p14:tracePt t="98370" x="6489700" y="4991100"/>
          <p14:tracePt t="98386" x="6508750" y="4997450"/>
          <p14:tracePt t="98403" x="6527800" y="4997450"/>
          <p14:tracePt t="98419" x="6540500" y="4997450"/>
          <p14:tracePt t="98436" x="6559550" y="5003800"/>
          <p14:tracePt t="98453" x="6591300" y="5010150"/>
          <p14:tracePt t="98469" x="6610350" y="5016500"/>
          <p14:tracePt t="98487" x="6629400" y="5016500"/>
          <p14:tracePt t="98503" x="6642100" y="5016500"/>
          <p14:tracePt t="98519" x="6648450" y="5016500"/>
          <p14:tracePt t="98536" x="6661150" y="5016500"/>
          <p14:tracePt t="98553" x="6667500" y="5016500"/>
          <p14:tracePt t="98570" x="6673850" y="5016500"/>
          <p14:tracePt t="98684" x="6680200" y="5016500"/>
          <p14:tracePt t="98707" x="6680200" y="5022850"/>
          <p14:tracePt t="98721" x="6686550" y="5029200"/>
          <p14:tracePt t="98729" x="6692900" y="5035550"/>
          <p14:tracePt t="98737" x="6699250" y="5035550"/>
          <p14:tracePt t="98754" x="6705600" y="5041900"/>
          <p14:tracePt t="98769" x="6711950" y="5048250"/>
          <p14:tracePt t="98786" x="6731000" y="5060950"/>
          <p14:tracePt t="98802" x="6743700" y="5067300"/>
          <p14:tracePt t="98819" x="6756400" y="5073650"/>
          <p14:tracePt t="98836" x="6769100" y="5086350"/>
          <p14:tracePt t="98852" x="6775450" y="5092700"/>
          <p14:tracePt t="98869" x="6788150" y="5099050"/>
          <p14:tracePt t="98902" x="6800850" y="5111750"/>
          <p14:tracePt t="98919" x="6813550" y="5118100"/>
          <p14:tracePt t="98936" x="6819900" y="5118100"/>
          <p14:tracePt t="98952" x="6826250" y="5118100"/>
          <p14:tracePt t="98969" x="6826250" y="5124450"/>
          <p14:tracePt t="98985" x="6832600" y="5124450"/>
          <p14:tracePt t="99021" x="6832600" y="5130800"/>
          <p14:tracePt t="99043" x="6838950" y="5137150"/>
          <p14:tracePt t="99060" x="6845300" y="5143500"/>
          <p14:tracePt t="99069" x="6845300" y="5149850"/>
          <p14:tracePt t="99086" x="6851650" y="5149850"/>
          <p14:tracePt t="99102" x="6851650" y="5156200"/>
          <p14:tracePt t="99122" x="6858000" y="5156200"/>
          <p14:tracePt t="99147" x="6858000" y="5162550"/>
          <p14:tracePt t="99164" x="6864350" y="5162550"/>
          <p14:tracePt t="99170" x="6864350" y="5168900"/>
          <p14:tracePt t="99185" x="6877050" y="5181600"/>
          <p14:tracePt t="99202" x="6883400" y="5187950"/>
          <p14:tracePt t="99219" x="6896100" y="5200650"/>
          <p14:tracePt t="99235" x="6902450" y="5219700"/>
          <p14:tracePt t="99252" x="6908800" y="5219700"/>
          <p14:tracePt t="99269" x="6915150" y="5232400"/>
          <p14:tracePt t="99732" x="6908800" y="5232400"/>
          <p14:tracePt t="99756" x="6902450" y="5232400"/>
          <p14:tracePt t="99773" x="6902450" y="5238750"/>
          <p14:tracePt t="99851" x="6896100" y="5238750"/>
          <p14:tracePt t="99873" x="6889750" y="5245100"/>
          <p14:tracePt t="99889" x="6883400" y="5245100"/>
          <p14:tracePt t="99898" x="6877050" y="5245100"/>
          <p14:tracePt t="99914" x="6870700" y="5245100"/>
          <p14:tracePt t="99919" x="6864350" y="5245100"/>
          <p14:tracePt t="99935" x="6845300" y="5245100"/>
          <p14:tracePt t="99951" x="6813550" y="5245100"/>
          <p14:tracePt t="99968" x="6762750" y="5245100"/>
          <p14:tracePt t="99984" x="6724650" y="5251450"/>
          <p14:tracePt t="100001" x="6673850" y="5251450"/>
          <p14:tracePt t="100018" x="6629400" y="5257800"/>
          <p14:tracePt t="100035" x="6565900" y="5257800"/>
          <p14:tracePt t="100051" x="6515100" y="5257800"/>
          <p14:tracePt t="100069" x="6451600" y="5257800"/>
          <p14:tracePt t="100085" x="6407150" y="5257800"/>
          <p14:tracePt t="100101" x="6375400" y="5257800"/>
          <p14:tracePt t="100118" x="6350000" y="5251450"/>
          <p14:tracePt t="100135" x="6330950" y="5251450"/>
          <p14:tracePt t="100151" x="6318250" y="5251450"/>
          <p14:tracePt t="100168" x="6311900" y="5251450"/>
          <p14:tracePt t="100185" x="6299200" y="5251450"/>
          <p14:tracePt t="100201" x="6286500" y="5251450"/>
          <p14:tracePt t="100218" x="6280150" y="5251450"/>
          <p14:tracePt t="100234" x="6261100" y="5251450"/>
          <p14:tracePt t="100251" x="6242050" y="5251450"/>
          <p14:tracePt t="100268" x="6229350" y="5251450"/>
          <p14:tracePt t="100284" x="6216650" y="5245100"/>
          <p14:tracePt t="100302" x="6203950" y="5245100"/>
          <p14:tracePt t="100318" x="6197600" y="5238750"/>
          <p14:tracePt t="100335" x="6191250" y="5238750"/>
          <p14:tracePt t="100369" x="6184900" y="5238750"/>
          <p14:tracePt t="100679" x="6178550" y="5238750"/>
          <p14:tracePt t="100962" x="6184900" y="5238750"/>
          <p14:tracePt t="100979" x="6191250" y="5232400"/>
          <p14:tracePt t="100985" x="6197600" y="5232400"/>
          <p14:tracePt t="100993" x="6203950" y="5232400"/>
          <p14:tracePt t="101010" x="6210300" y="5232400"/>
          <p14:tracePt t="101018" x="6216650" y="5232400"/>
          <p14:tracePt t="101034" x="6229350" y="5226050"/>
          <p14:tracePt t="101050" x="6242050" y="5226050"/>
          <p14:tracePt t="101067" x="6261100" y="5219700"/>
          <p14:tracePt t="101084" x="6292850" y="5219700"/>
          <p14:tracePt t="101100" x="6318250" y="5219700"/>
          <p14:tracePt t="101117" x="6337300" y="5213350"/>
          <p14:tracePt t="101134" x="6350000" y="5213350"/>
          <p14:tracePt t="101150" x="6362700" y="5213350"/>
          <p14:tracePt t="101167" x="6369050" y="5213350"/>
          <p14:tracePt t="101184" x="6381750" y="5213350"/>
          <p14:tracePt t="101217" x="6394450" y="5213350"/>
          <p14:tracePt t="101250" x="6407150" y="5213350"/>
          <p14:tracePt t="101267" x="6413500" y="5207000"/>
          <p14:tracePt t="101300" x="6419850" y="5207000"/>
          <p14:tracePt t="101317" x="6426200" y="5200650"/>
          <p14:tracePt t="101488" x="6432550" y="5200650"/>
          <p14:tracePt t="101534" x="6438900" y="5200650"/>
          <p14:tracePt t="101550" x="6445250" y="5200650"/>
          <p14:tracePt t="101566" x="6451600" y="5200650"/>
          <p14:tracePt t="101573" x="6457950" y="5200650"/>
          <p14:tracePt t="101587" x="6464300" y="5194300"/>
          <p14:tracePt t="101600" x="6470650" y="5194300"/>
          <p14:tracePt t="101616" x="6477000" y="5181600"/>
          <p14:tracePt t="101633" x="6489700" y="5181600"/>
          <p14:tracePt t="101650" x="6496050" y="5175250"/>
          <p14:tracePt t="101668" x="6508750" y="5162550"/>
          <p14:tracePt t="101683" x="6521450" y="5149850"/>
          <p14:tracePt t="101700" x="6534150" y="5143500"/>
          <p14:tracePt t="101717" x="6553200" y="5137150"/>
          <p14:tracePt t="101733" x="6578600" y="5124450"/>
          <p14:tracePt t="101750" x="6597650" y="5118100"/>
          <p14:tracePt t="101767" x="6610350" y="5105400"/>
          <p14:tracePt t="101783" x="6629400" y="5099050"/>
          <p14:tracePt t="101800" x="6635750" y="5086350"/>
          <p14:tracePt t="101817" x="6642100" y="5086350"/>
          <p14:tracePt t="101909" x="6648450" y="5073650"/>
          <p14:tracePt t="101926" x="6654800" y="5067300"/>
          <p14:tracePt t="101934" x="6661150" y="5067300"/>
          <p14:tracePt t="101941" x="6661150" y="5060950"/>
          <p14:tracePt t="101951" x="6667500" y="5060950"/>
          <p14:tracePt t="101966" x="6673850" y="5054600"/>
          <p14:tracePt t="101983" x="6680200" y="5041900"/>
          <p14:tracePt t="102000" x="6686550" y="5035550"/>
          <p14:tracePt t="102016" x="6692900" y="5029200"/>
          <p14:tracePt t="102033" x="6699250" y="5022850"/>
          <p14:tracePt t="102073" x="6705600" y="5022850"/>
          <p14:tracePt t="102113" x="6711950" y="5022850"/>
          <p14:tracePt t="102121" x="6718300" y="5022850"/>
          <p14:tracePt t="102133" x="6724650" y="5022850"/>
          <p14:tracePt t="102150" x="6731000" y="5022850"/>
          <p14:tracePt t="102167" x="6737350" y="5022850"/>
          <p14:tracePt t="102183" x="6750050" y="5022850"/>
          <p14:tracePt t="102200" x="6756400" y="5022850"/>
          <p14:tracePt t="102216" x="6769100" y="5016500"/>
          <p14:tracePt t="102253" x="6775450" y="5016500"/>
          <p14:tracePt t="102277" x="6781800" y="5016500"/>
          <p14:tracePt t="102309" x="6788150" y="5016500"/>
          <p14:tracePt t="102457" x="6794500" y="5022850"/>
          <p14:tracePt t="102465" x="6800850" y="5029200"/>
          <p14:tracePt t="102481" x="6800850" y="5035550"/>
          <p14:tracePt t="102491" x="6807200" y="5041900"/>
          <p14:tracePt t="102499" x="6813550" y="5048250"/>
          <p14:tracePt t="102516" x="6819900" y="5060950"/>
          <p14:tracePt t="102532" x="6832600" y="5073650"/>
          <p14:tracePt t="102549" x="6838950" y="5086350"/>
          <p14:tracePt t="102566" x="6845300" y="5092700"/>
          <p14:tracePt t="102583" x="6851650" y="5099050"/>
          <p14:tracePt t="102801" x="6864350" y="5099050"/>
          <p14:tracePt t="102810" x="6870700" y="5099050"/>
          <p14:tracePt t="102825" x="6877050" y="5099050"/>
          <p14:tracePt t="102834" x="6883400" y="5105400"/>
          <p14:tracePt t="102851" x="6889750" y="5105400"/>
          <p14:tracePt t="102866" x="6896100" y="5105400"/>
          <p14:tracePt t="102882" x="6908800" y="5105400"/>
          <p14:tracePt t="102899" x="6915150" y="5105400"/>
          <p14:tracePt t="102915" x="6921500" y="5105400"/>
          <p14:tracePt t="102932" x="6927850" y="5105400"/>
          <p14:tracePt t="102949" x="6934200" y="5105400"/>
          <p14:tracePt t="103061" x="6934200" y="5099050"/>
          <p14:tracePt t="103156" x="6927850" y="5099050"/>
          <p14:tracePt t="103165" x="6921500" y="5105400"/>
          <p14:tracePt t="103169" x="6915150" y="5118100"/>
          <p14:tracePt t="103182" x="6908800" y="5118100"/>
          <p14:tracePt t="103199" x="6889750" y="5137150"/>
          <p14:tracePt t="103215" x="6877050" y="5143500"/>
          <p14:tracePt t="103232" x="6870700" y="5149850"/>
          <p14:tracePt t="103437" x="6864350" y="5156200"/>
          <p14:tracePt t="103451" x="6858000" y="5162550"/>
          <p14:tracePt t="103461" x="6851650" y="5175250"/>
          <p14:tracePt t="103467" x="6845300" y="5181600"/>
          <p14:tracePt t="103618" x="6851650" y="5187950"/>
          <p14:tracePt t="103625" x="6858000" y="5187950"/>
          <p14:tracePt t="103635" x="6864350" y="5187950"/>
          <p14:tracePt t="103649" x="6864350" y="5194300"/>
          <p14:tracePt t="103665" x="6877050" y="5200650"/>
          <p14:tracePt t="103681" x="6877050" y="5207000"/>
          <p14:tracePt t="103698" x="6889750" y="5213350"/>
          <p14:tracePt t="103715" x="6896100" y="5219700"/>
          <p14:tracePt t="103731" x="6908800" y="5232400"/>
          <p14:tracePt t="103748" x="6965950" y="5245100"/>
          <p14:tracePt t="103765" x="7010400" y="5257800"/>
          <p14:tracePt t="103781" x="7067550" y="5270500"/>
          <p14:tracePt t="103798" x="7105650" y="5283200"/>
          <p14:tracePt t="103815" x="7150100" y="5295900"/>
          <p14:tracePt t="103831" x="7188200" y="5308600"/>
          <p14:tracePt t="103848" x="7232650" y="5321300"/>
          <p14:tracePt t="103866" x="7283450" y="5340350"/>
          <p14:tracePt t="103881" x="7327900" y="5359400"/>
          <p14:tracePt t="103899" x="7359650" y="5372100"/>
          <p14:tracePt t="103915" x="7372350" y="5384800"/>
          <p14:tracePt t="103931" x="7385050" y="5391150"/>
          <p14:tracePt t="103948" x="7416800" y="5403850"/>
          <p14:tracePt t="103965" x="7448550" y="5416550"/>
          <p14:tracePt t="103981" x="7493000" y="5422900"/>
          <p14:tracePt t="103998" x="7531100" y="5422900"/>
          <p14:tracePt t="104015" x="7581900" y="5422900"/>
          <p14:tracePt t="104031" x="7613650" y="5410200"/>
          <p14:tracePt t="104048" x="7626350" y="5397500"/>
          <p14:tracePt t="104065" x="7645400" y="5384800"/>
          <p14:tracePt t="104081" x="7658100" y="5365750"/>
          <p14:tracePt t="104098" x="7670800" y="5346700"/>
          <p14:tracePt t="104114" x="7683500" y="5334000"/>
          <p14:tracePt t="104131" x="7696200" y="5321300"/>
          <p14:tracePt t="104147" x="7734300" y="5308600"/>
          <p14:tracePt t="104165" x="7785100" y="5283200"/>
          <p14:tracePt t="104181" x="7823200" y="5264150"/>
          <p14:tracePt t="104198" x="7854950" y="5251450"/>
          <p14:tracePt t="104214" x="7886700" y="5245100"/>
          <p14:tracePt t="104231" x="7905750" y="5238750"/>
          <p14:tracePt t="104248" x="7924800" y="5226050"/>
          <p14:tracePt t="104264" x="7943850" y="5213350"/>
          <p14:tracePt t="104281" x="7956550" y="5207000"/>
          <p14:tracePt t="104298" x="7962900" y="5200650"/>
          <p14:tracePt t="104314" x="7969250" y="5200650"/>
          <p14:tracePt t="104744" x="7975600" y="5200650"/>
          <p14:tracePt t="104761" x="7981950" y="5207000"/>
          <p14:tracePt t="104776" x="7988300" y="5213350"/>
          <p14:tracePt t="104793" x="7988300" y="5219700"/>
          <p14:tracePt t="104799" x="7994650" y="5219700"/>
          <p14:tracePt t="104901" x="7994650" y="5226050"/>
          <p14:tracePt t="105034" x="7988300" y="5226050"/>
          <p14:tracePt t="105105" x="7988300" y="5232400"/>
          <p14:tracePt t="105143" x="7988300" y="5238750"/>
          <p14:tracePt t="105167" x="7988300" y="5245100"/>
          <p14:tracePt t="105221" x="7988300" y="5251450"/>
          <p14:tracePt t="105238" x="7988300" y="5257800"/>
          <p14:tracePt t="105253" x="7988300" y="5264150"/>
          <p14:tracePt t="105261" x="7988300" y="5270500"/>
          <p14:tracePt t="105291" x="7988300" y="5276850"/>
          <p14:tracePt t="105300" x="7981950" y="5283200"/>
          <p14:tracePt t="105307" x="7975600" y="5283200"/>
          <p14:tracePt t="105316" x="7975600" y="5289550"/>
          <p14:tracePt t="105331" x="7969250" y="5295900"/>
          <p14:tracePt t="105347" x="7962900" y="5302250"/>
          <p14:tracePt t="105363" x="7956550" y="5314950"/>
          <p14:tracePt t="105380" x="7943850" y="5321300"/>
          <p14:tracePt t="105397" x="7937500" y="5334000"/>
          <p14:tracePt t="105413" x="7924800" y="5340350"/>
          <p14:tracePt t="105430" x="7918450" y="5353050"/>
          <p14:tracePt t="105447" x="7905750" y="5378450"/>
          <p14:tracePt t="105463" x="7899400" y="5384800"/>
          <p14:tracePt t="105480" x="7886700" y="5397500"/>
          <p14:tracePt t="105497" x="7874000" y="5403850"/>
          <p14:tracePt t="105513" x="7867650" y="5416550"/>
          <p14:tracePt t="105531" x="7854950" y="5422900"/>
          <p14:tracePt t="105547" x="7835900" y="5429250"/>
          <p14:tracePt t="105563" x="7829550" y="5435600"/>
          <p14:tracePt t="105580" x="7810500" y="5441950"/>
          <p14:tracePt t="105597" x="7797800" y="5441950"/>
          <p14:tracePt t="105613" x="7791450" y="5441950"/>
          <p14:tracePt t="105630" x="7785100" y="5441950"/>
          <p14:tracePt t="105646" x="7778750" y="5435600"/>
          <p14:tracePt t="105663" x="7766050" y="5435600"/>
          <p14:tracePt t="105680" x="7740650" y="5435600"/>
          <p14:tracePt t="105696" x="7715250" y="5422900"/>
          <p14:tracePt t="105713" x="7696200" y="5416550"/>
          <p14:tracePt t="105729" x="7670800" y="5410200"/>
          <p14:tracePt t="105746" x="7639050" y="5397500"/>
          <p14:tracePt t="105763" x="7620000" y="5391150"/>
          <p14:tracePt t="105780" x="7600950" y="5384800"/>
          <p14:tracePt t="105796" x="7588250" y="5372100"/>
          <p14:tracePt t="105813" x="7575550" y="5372100"/>
          <p14:tracePt t="105830" x="7562850" y="5359400"/>
          <p14:tracePt t="105847" x="7550150" y="5353050"/>
          <p14:tracePt t="105863" x="7537450" y="5353050"/>
          <p14:tracePt t="105880" x="7531100" y="5353050"/>
          <p14:tracePt t="105896" x="7524750" y="5353050"/>
          <p14:tracePt t="105989" x="7524750" y="5346700"/>
          <p14:tracePt t="105997" x="7518400" y="5340350"/>
          <p14:tracePt t="106216" x="7512050" y="5334000"/>
          <p14:tracePt t="106223" x="7505700" y="5327650"/>
          <p14:tracePt t="106232" x="7499350" y="5321300"/>
          <p14:tracePt t="106247" x="7493000" y="5314950"/>
          <p14:tracePt t="106263" x="7486650" y="5308600"/>
          <p14:tracePt t="106279" x="7473950" y="5302250"/>
          <p14:tracePt t="106296" x="7467600" y="5289550"/>
          <p14:tracePt t="106329" x="7461250" y="5289550"/>
          <p14:tracePt t="106351" x="7454900" y="5289550"/>
          <p14:tracePt t="106373" x="7448550" y="5289550"/>
          <p14:tracePt t="106381" x="7442200" y="5289550"/>
          <p14:tracePt t="106396" x="7435850" y="5289550"/>
          <p14:tracePt t="106412" x="7423150" y="5283200"/>
          <p14:tracePt t="106429" x="7416800" y="5283200"/>
          <p14:tracePt t="106556" x="7410450" y="5283200"/>
          <p14:tracePt t="106663" x="7410450" y="5276850"/>
          <p14:tracePt t="106671" x="7397750" y="5276850"/>
          <p14:tracePt t="106680" x="7391400" y="5276850"/>
          <p14:tracePt t="106696" x="7385050" y="5264150"/>
          <p14:tracePt t="106712" x="7372350" y="5257800"/>
          <p14:tracePt t="106729" x="7353300" y="5245100"/>
          <p14:tracePt t="106746" x="7340600" y="5238750"/>
          <p14:tracePt t="106763" x="7321550" y="5232400"/>
          <p14:tracePt t="106779" x="7308850" y="5232400"/>
          <p14:tracePt t="106796" x="7289800" y="5219700"/>
          <p14:tracePt t="106812" x="7258050" y="5213350"/>
          <p14:tracePt t="106829" x="7232650" y="5207000"/>
          <p14:tracePt t="106845" x="7207250" y="5194300"/>
          <p14:tracePt t="106862" x="7194550" y="5187950"/>
          <p14:tracePt t="106879" x="7181850" y="5181600"/>
          <p14:tracePt t="106895" x="7175500" y="5181600"/>
          <p14:tracePt t="106913" x="7162800" y="5175250"/>
          <p14:tracePt t="106929" x="7150100" y="5168900"/>
          <p14:tracePt t="106945" x="7143750" y="5168900"/>
          <p14:tracePt t="107016" x="7137400" y="5168900"/>
          <p14:tracePt t="107025" x="7131050" y="5168900"/>
          <p14:tracePt t="107039" x="7118350" y="5168900"/>
          <p14:tracePt t="107047" x="7112000" y="5168900"/>
          <p14:tracePt t="107062" x="7092950" y="5168900"/>
          <p14:tracePt t="107079" x="7086600" y="5168900"/>
          <p14:tracePt t="107095" x="7054850" y="5168900"/>
          <p14:tracePt t="107112" x="7023100" y="5162550"/>
          <p14:tracePt t="107128" x="6991350" y="5149850"/>
          <p14:tracePt t="107145" x="6953250" y="5143500"/>
          <p14:tracePt t="107162" x="6927850" y="5130800"/>
          <p14:tracePt t="107180" x="6889750" y="5111750"/>
          <p14:tracePt t="107195" x="6883400" y="5111750"/>
          <p14:tracePt t="107212" x="6877050" y="5111750"/>
          <p14:tracePt t="107245" x="6870700" y="5111750"/>
          <p14:tracePt t="107262" x="6864350" y="5111750"/>
          <p14:tracePt t="107278" x="6851650" y="5105400"/>
          <p14:tracePt t="107295" x="6832600" y="5092700"/>
          <p14:tracePt t="107312" x="6794500" y="5073650"/>
          <p14:tracePt t="107315" x="6781800" y="5073650"/>
          <p14:tracePt t="107328" x="6743700" y="5054600"/>
          <p14:tracePt t="107345" x="6699250" y="5035550"/>
          <p14:tracePt t="107362" x="6654800" y="5016500"/>
          <p14:tracePt t="107378" x="6623050" y="5003800"/>
          <p14:tracePt t="107395" x="6610350" y="4997450"/>
          <p14:tracePt t="107411" x="6604000" y="4997450"/>
          <p14:tracePt t="107695" x="6597650" y="4997450"/>
          <p14:tracePt t="107703" x="6591300" y="4997450"/>
          <p14:tracePt t="107714" x="6584950" y="5003800"/>
          <p14:tracePt t="107728" x="6572250" y="5010150"/>
          <p14:tracePt t="107745" x="6559550" y="5022850"/>
          <p14:tracePt t="107761" x="6553200" y="5022850"/>
          <p14:tracePt t="107963" x="6553200" y="5029200"/>
          <p14:tracePt t="107978" x="6553200" y="5035550"/>
          <p14:tracePt t="107993" x="6553200" y="5041900"/>
          <p14:tracePt t="108056" x="6559550" y="5048250"/>
          <p14:tracePt t="108063" x="6565900" y="5048250"/>
          <p14:tracePt t="108071" x="6565900" y="5054600"/>
          <p14:tracePt t="108080" x="6572250" y="5054600"/>
          <p14:tracePt t="108094" x="6578600" y="5054600"/>
          <p14:tracePt t="108260" x="6584950" y="5054600"/>
          <p14:tracePt t="108268" x="6591300" y="5054600"/>
          <p14:tracePt t="108277" x="6597650" y="5054600"/>
          <p14:tracePt t="108294" x="6604000" y="5041900"/>
          <p14:tracePt t="108311" x="6610350" y="5035550"/>
          <p14:tracePt t="108328" x="6629400" y="5029200"/>
          <p14:tracePt t="108345" x="6648450" y="5010150"/>
          <p14:tracePt t="108361" x="6654800" y="4997450"/>
          <p14:tracePt t="108377" x="6661150" y="4991100"/>
          <p14:tracePt t="108394" x="6673850" y="4972050"/>
          <p14:tracePt t="108411" x="6686550" y="4959350"/>
          <p14:tracePt t="108428" x="6692900" y="4953000"/>
          <p14:tracePt t="108444" x="6699250" y="4946650"/>
          <p14:tracePt t="108461" x="6699250" y="4940300"/>
          <p14:tracePt t="108513" x="6699250" y="4933950"/>
          <p14:tracePt t="108519" x="6705600" y="4933950"/>
          <p14:tracePt t="108575" x="6705600" y="4927600"/>
          <p14:tracePt t="108589" x="6711950" y="4921250"/>
          <p14:tracePt t="108611" x="6711950" y="4914900"/>
          <p14:tracePt t="108619" x="6718300" y="4908550"/>
          <p14:tracePt t="109584" x="6718300" y="4902200"/>
          <p14:tracePt t="109591" x="6731000" y="4895850"/>
          <p14:tracePt t="109601" x="6737350" y="4889500"/>
          <p14:tracePt t="109610" x="6750050" y="4889500"/>
          <p14:tracePt t="109626" x="6781800" y="4876800"/>
          <p14:tracePt t="109643" x="6819900" y="4864100"/>
          <p14:tracePt t="109660" x="6864350" y="4845050"/>
          <p14:tracePt t="109678" x="6940550" y="4819650"/>
          <p14:tracePt t="109693" x="7029450" y="4794250"/>
          <p14:tracePt t="109710" x="7137400" y="4781550"/>
          <p14:tracePt t="109726" x="7264400" y="4762500"/>
          <p14:tracePt t="109743" x="7416800" y="4762500"/>
          <p14:tracePt t="109760" x="7543800" y="4775200"/>
          <p14:tracePt t="109776" x="7683500" y="4806950"/>
          <p14:tracePt t="109793" x="7816850" y="4851400"/>
          <p14:tracePt t="109810" x="7931150" y="4889500"/>
          <p14:tracePt t="109813" x="7975600" y="4908550"/>
          <p14:tracePt t="109826" x="8058150" y="4940300"/>
          <p14:tracePt t="109843" x="8108950" y="4953000"/>
          <p14:tracePt t="109859" x="8159750" y="4972050"/>
          <p14:tracePt t="109876" x="8191500" y="4984750"/>
          <p14:tracePt t="109893" x="8210550" y="4997450"/>
          <p14:tracePt t="109909" x="8216900" y="4997450"/>
          <p14:tracePt t="109927" x="8229600" y="5016500"/>
          <p14:tracePt t="109943" x="8235950" y="5035550"/>
          <p14:tracePt t="109959" x="8267700" y="5067300"/>
          <p14:tracePt t="109976" x="8286750" y="5086350"/>
          <p14:tracePt t="109992" x="8293100" y="5105400"/>
          <p14:tracePt t="110009" x="8293100" y="5130800"/>
          <p14:tracePt t="110026" x="8293100" y="5156200"/>
          <p14:tracePt t="110044" x="8286750" y="5181600"/>
          <p14:tracePt t="110059" x="8274050" y="5200650"/>
          <p14:tracePt t="110076" x="8248650" y="5219700"/>
          <p14:tracePt t="110093" x="8185150" y="5251450"/>
          <p14:tracePt t="110109" x="8083550" y="5283200"/>
          <p14:tracePt t="110126" x="7962900" y="5302250"/>
          <p14:tracePt t="110142" x="7842250" y="5314950"/>
          <p14:tracePt t="110159" x="7696200" y="5346700"/>
          <p14:tracePt t="110176" x="7575550" y="5365750"/>
          <p14:tracePt t="110193" x="7435850" y="5372100"/>
          <p14:tracePt t="110209" x="7321550" y="5365750"/>
          <p14:tracePt t="110226" x="7200900" y="5340350"/>
          <p14:tracePt t="110242" x="7092950" y="5314950"/>
          <p14:tracePt t="110259" x="7004050" y="5283200"/>
          <p14:tracePt t="110276" x="6953250" y="5264150"/>
          <p14:tracePt t="110292" x="6915150" y="5251450"/>
          <p14:tracePt t="110309" x="6889750" y="5238750"/>
          <p14:tracePt t="110312" x="6877050" y="5232400"/>
          <p14:tracePt t="110326" x="6864350" y="5226050"/>
          <p14:tracePt t="110343" x="6826250" y="5219700"/>
          <p14:tracePt t="110359" x="6781800" y="5207000"/>
          <p14:tracePt t="110376" x="6699250" y="5194300"/>
          <p14:tracePt t="110392" x="6559550" y="5162550"/>
          <p14:tracePt t="110409" x="6407150" y="5111750"/>
          <p14:tracePt t="110426" x="6223000" y="5054600"/>
          <p14:tracePt t="110442" x="6038850" y="4997450"/>
          <p14:tracePt t="110459" x="5797550" y="4921250"/>
          <p14:tracePt t="110476" x="5524500" y="4813300"/>
          <p14:tracePt t="110492" x="5378450" y="4743450"/>
          <p14:tracePt t="110509" x="5283200" y="4699000"/>
          <p14:tracePt t="110526" x="5226050" y="4654550"/>
          <p14:tracePt t="110542" x="5200650" y="4641850"/>
          <p14:tracePt t="110559" x="5175250" y="4629150"/>
          <p14:tracePt t="110576" x="5162550" y="4616450"/>
          <p14:tracePt t="110592" x="5149850" y="4610100"/>
          <p14:tracePt t="110609" x="5143500" y="4603750"/>
          <p14:tracePt t="110626" x="5137150" y="4603750"/>
          <p14:tracePt t="110671" x="5137150" y="4597400"/>
          <p14:tracePt t="110688" x="5130800" y="4591050"/>
          <p14:tracePt t="110696" x="5124450" y="4584700"/>
          <p14:tracePt t="110709" x="5118100" y="4572000"/>
          <p14:tracePt t="110725" x="5105400" y="4546600"/>
          <p14:tracePt t="110742" x="5080000" y="4508500"/>
          <p14:tracePt t="110759" x="5067300" y="4489450"/>
          <p14:tracePt t="110775" x="5054600" y="4470400"/>
          <p14:tracePt t="110792" x="5041900" y="4457700"/>
          <p14:tracePt t="110809" x="5035550" y="4451350"/>
          <p14:tracePt t="110825" x="5029200" y="4438650"/>
          <p14:tracePt t="110843" x="5016500" y="4425950"/>
          <p14:tracePt t="110859" x="5010150" y="4419600"/>
          <p14:tracePt t="110875" x="5010150" y="4413250"/>
          <p14:tracePt t="110892" x="5010150" y="4406900"/>
          <p14:tracePt t="110909" x="5003800" y="4394200"/>
          <p14:tracePt t="110925" x="4997450" y="4387850"/>
          <p14:tracePt t="110959" x="4997450" y="4381500"/>
          <p14:tracePt t="110975" x="4991100" y="4375150"/>
          <p14:tracePt t="111010" x="4984750" y="4375150"/>
          <p14:tracePt t="111024" x="4984750" y="4368800"/>
          <p14:tracePt t="111032" x="4984750" y="4362450"/>
          <p14:tracePt t="111369" x="4978400" y="4362450"/>
          <p14:tracePt t="111386" x="4972050" y="4362450"/>
          <p14:tracePt t="111401" x="4972050" y="4368800"/>
          <p14:tracePt t="111408" x="4965700" y="4368800"/>
          <p14:tracePt t="111439" x="4959350" y="4368800"/>
          <p14:tracePt t="111455" x="4953000" y="4375150"/>
          <p14:tracePt t="111471" x="4946650" y="4375150"/>
          <p14:tracePt t="111479" x="4940300" y="4381500"/>
          <p14:tracePt t="111491" x="4933950" y="4381500"/>
          <p14:tracePt t="111510" x="4914900" y="4394200"/>
          <p14:tracePt t="111525" x="4902200" y="4400550"/>
          <p14:tracePt t="111541" x="4895850" y="4406900"/>
          <p14:tracePt t="111558" x="4883150" y="4413250"/>
          <p14:tracePt t="111575" x="4870450" y="4425950"/>
          <p14:tracePt t="111591" x="4851400" y="4438650"/>
          <p14:tracePt t="111610" x="4826000" y="4445000"/>
          <p14:tracePt t="111625" x="4800600" y="4457700"/>
          <p14:tracePt t="111641" x="4768850" y="4470400"/>
          <p14:tracePt t="111659" x="4737100" y="4483100"/>
          <p14:tracePt t="111675" x="4711700" y="4502150"/>
          <p14:tracePt t="111691" x="4673600" y="4527550"/>
          <p14:tracePt t="111708" x="4622800" y="4565650"/>
          <p14:tracePt t="111725" x="4565650" y="4622800"/>
          <p14:tracePt t="111741" x="4476750" y="4724400"/>
          <p14:tracePt t="111758" x="4349750" y="4864100"/>
          <p14:tracePt t="111775" x="4203700" y="5067300"/>
          <p14:tracePt t="111791" x="4121150" y="5200650"/>
          <p14:tracePt t="111808" x="4025900" y="5353050"/>
          <p14:tracePt t="111825" x="3930650" y="5486400"/>
          <p14:tracePt t="111841" x="3835400" y="5632450"/>
          <p14:tracePt t="111858" x="3759200" y="5772150"/>
          <p14:tracePt t="111874" x="3676650" y="5905500"/>
          <p14:tracePt t="111891" x="3581400" y="6026150"/>
          <p14:tracePt t="111907" x="3498850" y="6140450"/>
          <p14:tracePt t="111925" x="3397250" y="6286500"/>
          <p14:tracePt t="111941" x="3333750" y="6362700"/>
          <p14:tracePt t="111958" x="3276600" y="6419850"/>
          <p14:tracePt t="111974" x="3219450" y="6457950"/>
          <p14:tracePt t="111991" x="3149600" y="6502400"/>
          <p14:tracePt t="112008" x="3022600" y="6572250"/>
          <p14:tracePt t="112024" x="2889250" y="6623050"/>
          <p14:tracePt t="112042" x="2730500" y="6673850"/>
          <p14:tracePt t="112058" x="2679700" y="6692900"/>
          <p14:tracePt t="112074" x="2660650" y="6705600"/>
          <p14:tracePt t="112091" x="2641600" y="6705600"/>
          <p14:tracePt t="112136" x="2635250" y="6705600"/>
          <p14:tracePt t="112144" x="2628900" y="6705600"/>
          <p14:tracePt t="112157" x="2628900" y="6699250"/>
          <p14:tracePt t="112175" x="2628900" y="6686550"/>
          <p14:tracePt t="112191" x="2628900" y="6680200"/>
          <p14:tracePt t="112208" x="2628900" y="6673850"/>
          <p14:tracePt t="112224" x="2635250" y="6661150"/>
          <p14:tracePt t="112241" x="2641600" y="6654800"/>
          <p14:tracePt t="112257" x="2654300" y="6629400"/>
          <p14:tracePt t="112274" x="2667000" y="6604000"/>
          <p14:tracePt t="112291" x="2679700" y="6578600"/>
          <p14:tracePt t="112307" x="2686050" y="6565900"/>
          <p14:tracePt t="112310" x="2692400" y="6559550"/>
          <p14:tracePt t="112325" x="2692400" y="6553200"/>
          <p14:tracePt t="112341" x="2698750" y="6546850"/>
          <p14:tracePt t="112357" x="2705100" y="6534150"/>
          <p14:tracePt t="112374" x="2705100" y="6527800"/>
          <p14:tracePt t="112391" x="2705100" y="6521450"/>
          <p14:tracePt t="112407" x="2705100" y="6515100"/>
          <p14:tracePt t="112424" x="2711450" y="6508750"/>
          <p14:tracePt t="112441" x="2724150" y="6502400"/>
          <p14:tracePt t="112457" x="2730500" y="6489700"/>
          <p14:tracePt t="112474" x="2743200" y="6470650"/>
          <p14:tracePt t="112490" x="2755900" y="6457950"/>
          <p14:tracePt t="112507" x="2762250" y="6445250"/>
          <p14:tracePt t="112524" x="2774950" y="6438900"/>
          <p14:tracePt t="112541" x="2781300" y="6426200"/>
          <p14:tracePt t="112557" x="2787650" y="6426200"/>
          <p14:tracePt t="112574" x="2800350" y="6419850"/>
          <p14:tracePt t="112590" x="2806700" y="6419850"/>
          <p14:tracePt t="112701" x="2806700" y="6413500"/>
          <p14:tracePt t="112740" x="2806700" y="6407150"/>
          <p14:tracePt t="112748" x="2806700" y="6400800"/>
          <p14:tracePt t="112763" x="2806700" y="6394450"/>
          <p14:tracePt t="112802" x="2806700" y="6388100"/>
          <p14:tracePt t="113358" x="2806700" y="6394450"/>
          <p14:tracePt t="113610" x="2832100" y="6369050"/>
          <p14:tracePt t="113620" x="2851150" y="6350000"/>
          <p14:tracePt t="113624" x="2870200" y="6337300"/>
          <p14:tracePt t="113639" x="2901950" y="6318250"/>
          <p14:tracePt t="113656" x="2927350" y="6286500"/>
          <p14:tracePt t="113673" x="2959100" y="6248400"/>
          <p14:tracePt t="113689" x="2965450" y="6223000"/>
          <p14:tracePt t="113706" x="2978150" y="6203950"/>
          <p14:tracePt t="113723" x="2984500" y="6197600"/>
          <p14:tracePt t="113739" x="2984500" y="6191250"/>
          <p14:tracePt t="113756" x="2984500" y="6178550"/>
          <p14:tracePt t="113773" x="2990850" y="6172200"/>
          <p14:tracePt t="113789" x="2990850" y="6165850"/>
          <p14:tracePt t="113806" x="2997200" y="6159500"/>
          <p14:tracePt t="113823" x="3003550" y="6140450"/>
          <p14:tracePt t="113839" x="3003550" y="6127750"/>
          <p14:tracePt t="113856" x="3003550" y="6121400"/>
          <p14:tracePt t="113873" x="3003550" y="6108700"/>
          <p14:tracePt t="113889" x="3009900" y="6102350"/>
          <p14:tracePt t="113906" x="3009900" y="6089650"/>
          <p14:tracePt t="113922" x="3016250" y="6076950"/>
          <p14:tracePt t="113939" x="3016250" y="6070600"/>
          <p14:tracePt t="113956" x="3022600" y="6057900"/>
          <p14:tracePt t="114078" x="3022600" y="6051550"/>
          <p14:tracePt t="114187" x="3016250" y="6051550"/>
          <p14:tracePt t="114197" x="3009900" y="6051550"/>
          <p14:tracePt t="114219" x="3003550" y="6051550"/>
          <p14:tracePt t="114227" x="2997200" y="6051550"/>
          <p14:tracePt t="114239" x="2997200" y="6057900"/>
          <p14:tracePt t="114256" x="2984500" y="6064250"/>
          <p14:tracePt t="114273" x="2971800" y="6070600"/>
          <p14:tracePt t="114289" x="2965450" y="6083300"/>
          <p14:tracePt t="114306" x="2952750" y="6083300"/>
          <p14:tracePt t="114322" x="2946400" y="6096000"/>
          <p14:tracePt t="114339" x="2927350" y="6102350"/>
          <p14:tracePt t="114356" x="2901950" y="6140450"/>
          <p14:tracePt t="114372" x="2876550" y="6184900"/>
          <p14:tracePt t="114389" x="2857500" y="6216650"/>
          <p14:tracePt t="114406" x="2844800" y="6254750"/>
          <p14:tracePt t="114422" x="2832100" y="6267450"/>
          <p14:tracePt t="114439" x="2832100" y="6273800"/>
          <p14:tracePt t="114681" x="2832100" y="6267450"/>
          <p14:tracePt t="114697" x="2838450" y="6267450"/>
          <p14:tracePt t="114815" x="2844800" y="6267450"/>
          <p14:tracePt t="114821" x="2851150" y="6273800"/>
          <p14:tracePt t="114829" x="2857500" y="6280150"/>
          <p14:tracePt t="114839" x="2863850" y="6286500"/>
          <p14:tracePt t="114855" x="2882900" y="6311900"/>
          <p14:tracePt t="114872" x="2908300" y="6343650"/>
          <p14:tracePt t="114888" x="2940050" y="6381750"/>
          <p14:tracePt t="114905" x="2978150" y="6413500"/>
          <p14:tracePt t="114922" x="3009900" y="6426200"/>
          <p14:tracePt t="114963" x="3009900" y="6432550"/>
          <p14:tracePt t="115355" x="3016250" y="6432550"/>
          <p14:tracePt t="115363" x="3022600" y="6438900"/>
          <p14:tracePt t="115378" x="3028950" y="6445250"/>
          <p14:tracePt t="115393" x="3035300" y="6445250"/>
          <p14:tracePt t="115544" x="3035300" y="6438900"/>
          <p14:tracePt t="115591" x="3035300" y="6432550"/>
          <p14:tracePt t="115606" x="3041650" y="6432550"/>
          <p14:tracePt t="115613" x="3048000" y="6426200"/>
          <p14:tracePt t="115622" x="3048000" y="6419850"/>
          <p14:tracePt t="115638" x="3054350" y="6413500"/>
          <p14:tracePt t="115654" x="3054350" y="6407150"/>
          <p14:tracePt t="115671" x="3067050" y="6394450"/>
          <p14:tracePt t="115688" x="3073400" y="6388100"/>
          <p14:tracePt t="115704" x="3079750" y="6375400"/>
          <p14:tracePt t="115721" x="3086100" y="6369050"/>
          <p14:tracePt t="115738" x="3086100" y="6356350"/>
          <p14:tracePt t="115754" x="3086100" y="6343650"/>
          <p14:tracePt t="115771" x="3086100" y="6337300"/>
          <p14:tracePt t="115788" x="3086100" y="6324600"/>
          <p14:tracePt t="115804" x="3086100" y="6318250"/>
          <p14:tracePt t="115821" x="3086100" y="6311900"/>
          <p14:tracePt t="115838" x="3086100" y="6305550"/>
          <p14:tracePt t="115854" x="3086100" y="6299200"/>
          <p14:tracePt t="115871" x="3086100" y="6292850"/>
          <p14:tracePt t="115889" x="3086100" y="6286500"/>
          <p14:tracePt t="115904" x="3086100" y="6280150"/>
          <p14:tracePt t="115921" x="3086100" y="6267450"/>
          <p14:tracePt t="115938" x="3086100" y="6261100"/>
          <p14:tracePt t="115954" x="3086100" y="6248400"/>
          <p14:tracePt t="115971" x="3079750" y="6248400"/>
          <p14:tracePt t="116639" x="3079750" y="6242050"/>
          <p14:tracePt t="116648" x="3086100" y="6235700"/>
          <p14:tracePt t="116656" x="3086100" y="6229350"/>
          <p14:tracePt t="116672" x="3086100" y="6223000"/>
          <p14:tracePt t="116687" x="3086100" y="6216650"/>
          <p14:tracePt t="116703" x="3092450" y="6210300"/>
          <p14:tracePt t="116720" x="3092450" y="6203950"/>
          <p14:tracePt t="116737" x="3098800" y="6191250"/>
          <p14:tracePt t="116754" x="3098800" y="6184900"/>
          <p14:tracePt t="116771" x="3111500" y="6172200"/>
          <p14:tracePt t="116787" x="3111500" y="6159500"/>
          <p14:tracePt t="116803" x="3117850" y="6153150"/>
          <p14:tracePt t="116827" x="3117850" y="6146800"/>
          <p14:tracePt t="116837" x="3124200" y="6140450"/>
          <p14:tracePt t="116853" x="3130550" y="6134100"/>
          <p14:tracePt t="116870" x="3136900" y="6121400"/>
          <p14:tracePt t="116887" x="3149600" y="6121400"/>
          <p14:tracePt t="116903" x="3155950" y="6108700"/>
          <p14:tracePt t="116921" x="3187700" y="6096000"/>
          <p14:tracePt t="116937" x="3219450" y="6070600"/>
          <p14:tracePt t="116953" x="3244850" y="6057900"/>
          <p14:tracePt t="116970" x="3276600" y="6045200"/>
          <p14:tracePt t="116987" x="3302000" y="6032500"/>
          <p14:tracePt t="117003" x="3321050" y="6026150"/>
          <p14:tracePt t="117020" x="3340100" y="6026150"/>
          <p14:tracePt t="117037" x="3378200" y="6026150"/>
          <p14:tracePt t="117053" x="3429000" y="6038850"/>
          <p14:tracePt t="117070" x="3460750" y="6051550"/>
          <p14:tracePt t="117087" x="3498850" y="6064250"/>
          <p14:tracePt t="117103" x="3530600" y="6070600"/>
          <p14:tracePt t="117120" x="3562350" y="6076950"/>
          <p14:tracePt t="117137" x="3587750" y="6083300"/>
          <p14:tracePt t="117153" x="3613150" y="6083300"/>
          <p14:tracePt t="117170" x="3644900" y="6089650"/>
          <p14:tracePt t="117187" x="3670300" y="6089650"/>
          <p14:tracePt t="117203" x="3676650" y="6089650"/>
          <p14:tracePt t="117220" x="3689350" y="6089650"/>
          <p14:tracePt t="117236" x="3702050" y="6089650"/>
          <p14:tracePt t="117253" x="3721100" y="6089650"/>
          <p14:tracePt t="117270" x="3752850" y="6083300"/>
          <p14:tracePt t="117286" x="3790950" y="6083300"/>
          <p14:tracePt t="117303" x="3822700" y="6083300"/>
          <p14:tracePt t="117306" x="3841750" y="6089650"/>
          <p14:tracePt t="117320" x="3879850" y="6096000"/>
          <p14:tracePt t="117336" x="3917950" y="6096000"/>
          <p14:tracePt t="117353" x="3949700" y="6108700"/>
          <p14:tracePt t="117370" x="3994150" y="6108700"/>
          <p14:tracePt t="117386" x="4038600" y="6108700"/>
          <p14:tracePt t="117403" x="4083050" y="6108700"/>
          <p14:tracePt t="117420" x="4121150" y="6102350"/>
          <p14:tracePt t="117437" x="4171950" y="6096000"/>
          <p14:tracePt t="117453" x="4210050" y="6096000"/>
          <p14:tracePt t="117470" x="4235450" y="6083300"/>
          <p14:tracePt t="117486" x="4241800" y="6076950"/>
          <p14:tracePt t="117503" x="4254500" y="6070600"/>
          <p14:tracePt t="117520" x="4267200" y="6070600"/>
          <p14:tracePt t="117537" x="4292600" y="6064250"/>
          <p14:tracePt t="117553" x="4330700" y="6057900"/>
          <p14:tracePt t="117570" x="4349750" y="6051550"/>
          <p14:tracePt t="117587" x="4375150" y="6045200"/>
          <p14:tracePt t="117603" x="4381500" y="6045200"/>
          <p14:tracePt t="117619" x="4394200" y="6045200"/>
          <p14:tracePt t="117636" x="4400550" y="6045200"/>
          <p14:tracePt t="117653" x="4413250" y="6045200"/>
          <p14:tracePt t="117669" x="4419600" y="6045200"/>
          <p14:tracePt t="117687" x="4432300" y="6045200"/>
          <p14:tracePt t="117703" x="4438650" y="6045200"/>
          <p14:tracePt t="117719" x="4451350" y="6045200"/>
          <p14:tracePt t="117736" x="4457700" y="6038850"/>
          <p14:tracePt t="117753" x="4464050" y="6038850"/>
          <p14:tracePt t="117769" x="4470400" y="6032500"/>
          <p14:tracePt t="118079" x="4476750" y="6026150"/>
          <p14:tracePt t="118087" x="4483100" y="6026150"/>
          <p14:tracePt t="118098" x="4483100" y="6019800"/>
          <p14:tracePt t="118103" x="4489450" y="6013450"/>
          <p14:tracePt t="118128" x="4495800" y="6007100"/>
          <p14:tracePt t="118137" x="4495800" y="6000750"/>
          <p14:tracePt t="118152" x="4502150" y="5994400"/>
          <p14:tracePt t="118315" x="4514850" y="5994400"/>
          <p14:tracePt t="118323" x="4521200" y="5994400"/>
          <p14:tracePt t="118335" x="4521200" y="6000750"/>
          <p14:tracePt t="118352" x="4533900" y="6007100"/>
          <p14:tracePt t="118369" x="4546600" y="6026150"/>
          <p14:tracePt t="118385" x="4552950" y="6032500"/>
          <p14:tracePt t="118402" x="4565650" y="6038850"/>
          <p14:tracePt t="118419" x="4572000" y="6051550"/>
          <p14:tracePt t="118435" x="4584700" y="6057900"/>
          <p14:tracePt t="118469" x="4591050" y="6064250"/>
          <p14:tracePt t="118485" x="4603750" y="6070600"/>
          <p14:tracePt t="118542" x="4610100" y="6070600"/>
          <p14:tracePt t="118557" x="4616450" y="6070600"/>
          <p14:tracePt t="118575" x="4622800" y="6064250"/>
          <p14:tracePt t="118581" x="4629150" y="6064250"/>
          <p14:tracePt t="118589" x="4635500" y="6057900"/>
          <p14:tracePt t="118745" x="4635500" y="6051550"/>
          <p14:tracePt t="119546" x="4635500" y="6057900"/>
          <p14:tracePt t="119663" x="4635500" y="6051550"/>
          <p14:tracePt t="119929" x="4654550" y="6051550"/>
          <p14:tracePt t="119935" x="4711700" y="6051550"/>
          <p14:tracePt t="119945" x="4775200" y="6051550"/>
          <p14:tracePt t="119952" x="4845050" y="6051550"/>
          <p14:tracePt t="119967" x="5035550" y="6057900"/>
          <p14:tracePt t="119984" x="5302250" y="6076950"/>
          <p14:tracePt t="120001" x="5727700" y="6127750"/>
          <p14:tracePt t="120017" x="6191250" y="6203950"/>
          <p14:tracePt t="120034" x="6527800" y="6280150"/>
          <p14:tracePt t="120051" x="6762750" y="6330950"/>
          <p14:tracePt t="120067" x="6902450" y="6362700"/>
          <p14:tracePt t="120084" x="7004050" y="6388100"/>
          <p14:tracePt t="120101" x="7156450" y="6419850"/>
          <p14:tracePt t="120117" x="7245350" y="6432550"/>
          <p14:tracePt t="120134" x="7289800" y="6445250"/>
          <p14:tracePt t="120150" x="7308850" y="6451600"/>
          <p14:tracePt t="120167" x="7315200" y="6451600"/>
          <p14:tracePt t="120335" x="7315200" y="6445250"/>
          <p14:tracePt t="120429" x="7308850" y="6445250"/>
          <p14:tracePt t="120438" x="7308850" y="6438900"/>
          <p14:tracePt t="120450" x="7302500" y="6438900"/>
          <p14:tracePt t="120467" x="7296150" y="6426200"/>
          <p14:tracePt t="120484" x="7283450" y="6419850"/>
          <p14:tracePt t="120500" x="7270750" y="6413500"/>
          <p14:tracePt t="120517" x="7264400" y="6407150"/>
          <p14:tracePt t="120533" x="7251700" y="6394450"/>
          <p14:tracePt t="120550" x="7245350" y="6388100"/>
          <p14:tracePt t="120567" x="7239000" y="6381750"/>
          <p14:tracePt t="120583" x="7226300" y="6375400"/>
          <p14:tracePt t="120601" x="7213600" y="6369050"/>
          <p14:tracePt t="120617" x="7207250" y="6369050"/>
          <p14:tracePt t="120634" x="7200900" y="6362700"/>
          <p14:tracePt t="120650" x="7194550" y="6350000"/>
          <p14:tracePt t="120667" x="7188200" y="6350000"/>
          <p14:tracePt t="120683" x="7175500" y="6350000"/>
          <p14:tracePt t="120700" x="7169150" y="6343650"/>
          <p14:tracePt t="120717" x="7162800" y="6337300"/>
          <p14:tracePt t="120733" x="7150100" y="6337300"/>
          <p14:tracePt t="120750" x="7137400" y="6337300"/>
          <p14:tracePt t="120767" x="7131050" y="6337300"/>
          <p14:tracePt t="120783" x="7118350" y="6337300"/>
          <p14:tracePt t="120800" x="7112000" y="6337300"/>
          <p14:tracePt t="120817" x="7105650" y="6337300"/>
          <p14:tracePt t="120833" x="7099300" y="6337300"/>
          <p14:tracePt t="120850" x="7092950" y="6337300"/>
          <p14:tracePt t="120867" x="7080250" y="6337300"/>
          <p14:tracePt t="120883" x="7067550" y="6337300"/>
          <p14:tracePt t="120900" x="7061200" y="6337300"/>
          <p14:tracePt t="120916" x="7048500" y="6337300"/>
          <p14:tracePt t="120933" x="7042150" y="6337300"/>
          <p14:tracePt t="120950" x="7035800" y="6337300"/>
          <p14:tracePt t="120966" x="7023100" y="6337300"/>
          <p14:tracePt t="120983" x="7016750" y="6337300"/>
          <p14:tracePt t="120999" x="7004050" y="6337300"/>
          <p14:tracePt t="121017" x="6991350" y="6343650"/>
          <p14:tracePt t="121033" x="6985000" y="6343650"/>
          <p14:tracePt t="121050" x="6972300" y="6343650"/>
          <p14:tracePt t="121066" x="6965950" y="6343650"/>
          <p14:tracePt t="121083" x="6959600" y="6343650"/>
          <p14:tracePt t="121100" x="6927850" y="6343650"/>
          <p14:tracePt t="121117" x="6902450" y="6343650"/>
          <p14:tracePt t="121133" x="6851650" y="6350000"/>
          <p14:tracePt t="121149" x="6819900" y="6350000"/>
          <p14:tracePt t="121166" x="6800850" y="6350000"/>
          <p14:tracePt t="121183" x="6775450" y="6356350"/>
          <p14:tracePt t="121200" x="6769100" y="6356350"/>
          <p14:tracePt t="121216" x="6756400" y="6362700"/>
          <p14:tracePt t="121233" x="6750050" y="6362700"/>
          <p14:tracePt t="121249" x="6731000" y="6362700"/>
          <p14:tracePt t="121267" x="6711950" y="6362700"/>
          <p14:tracePt t="121283" x="6705600" y="6362700"/>
          <p14:tracePt t="121300" x="6692900" y="6362700"/>
          <p14:tracePt t="121316" x="6686550" y="6362700"/>
          <p14:tracePt t="121333" x="6673850" y="6362700"/>
          <p14:tracePt t="121349" x="6667500" y="6362700"/>
          <p14:tracePt t="121366" x="6654800" y="6362700"/>
          <p14:tracePt t="121383" x="6648450" y="6362700"/>
          <p14:tracePt t="121399" x="6642100" y="6362700"/>
          <p14:tracePt t="121416" x="6623050" y="6362700"/>
          <p14:tracePt t="121433" x="6616700" y="6362700"/>
          <p14:tracePt t="121449" x="6610350" y="6362700"/>
          <p14:tracePt t="121466" x="6597650" y="6362700"/>
          <p14:tracePt t="121483" x="6591300" y="6356350"/>
          <p14:tracePt t="121499" x="6578600" y="6356350"/>
          <p14:tracePt t="121516" x="6559550" y="6350000"/>
          <p14:tracePt t="121533" x="6546850" y="6350000"/>
          <p14:tracePt t="121549" x="6540500" y="6343650"/>
          <p14:tracePt t="121566" x="6527800" y="6343650"/>
          <p14:tracePt t="121582" x="6521450" y="6343650"/>
          <p14:tracePt t="121602" x="6515100" y="6337300"/>
          <p14:tracePt t="121616" x="6508750" y="6337300"/>
          <p14:tracePt t="121633" x="6502400" y="6330950"/>
          <p14:tracePt t="121649" x="6496050" y="6330950"/>
          <p14:tracePt t="121666" x="6483350" y="6330950"/>
          <p14:tracePt t="121682" x="6477000" y="6324600"/>
          <p14:tracePt t="121699" x="6464300" y="6324600"/>
          <p14:tracePt t="121716" x="6457950" y="6318250"/>
          <p14:tracePt t="121732" x="6451600" y="6311900"/>
          <p14:tracePt t="121749" x="6438900" y="6311900"/>
          <p14:tracePt t="121766" x="6426200" y="6311900"/>
          <p14:tracePt t="121783" x="6400800" y="6305550"/>
          <p14:tracePt t="121799" x="6394450" y="6299200"/>
          <p14:tracePt t="121816" x="6381750" y="6299200"/>
          <p14:tracePt t="121832" x="6375400" y="6292850"/>
          <p14:tracePt t="121849" x="6356350" y="6292850"/>
          <p14:tracePt t="121866" x="6350000" y="6292850"/>
          <p14:tracePt t="121882" x="6343650" y="6292850"/>
          <p14:tracePt t="121899" x="6324600" y="6292850"/>
          <p14:tracePt t="121916" x="6311900" y="6292850"/>
          <p14:tracePt t="121933" x="6286500" y="6292850"/>
          <p14:tracePt t="121949" x="6267450" y="6292850"/>
          <p14:tracePt t="121966" x="6254750" y="6292850"/>
          <p14:tracePt t="121982" x="6248400" y="6292850"/>
          <p14:tracePt t="121999" x="6229350" y="6292850"/>
          <p14:tracePt t="122016" x="6216650" y="6292850"/>
          <p14:tracePt t="122033" x="6203950" y="6292850"/>
          <p14:tracePt t="122049" x="6197600" y="6292850"/>
          <p14:tracePt t="122065" x="6184900" y="6292850"/>
          <p14:tracePt t="122082" x="6178550" y="6292850"/>
          <p14:tracePt t="122099" x="6165850" y="6292850"/>
          <p14:tracePt t="122115" x="6159500" y="6292850"/>
          <p14:tracePt t="122132" x="6146800" y="6292850"/>
          <p14:tracePt t="122149" x="6140450" y="6292850"/>
          <p14:tracePt t="122165" x="6134100" y="6292850"/>
          <p14:tracePt t="122183" x="6108700" y="6299200"/>
          <p14:tracePt t="122199" x="6083300" y="6299200"/>
          <p14:tracePt t="122215" x="6051550" y="6305550"/>
          <p14:tracePt t="122232" x="6013450" y="6305550"/>
          <p14:tracePt t="122249" x="5975350" y="6305550"/>
          <p14:tracePt t="122265" x="5949950" y="6305550"/>
          <p14:tracePt t="122282" x="5924550" y="6305550"/>
          <p14:tracePt t="122299" x="5905500" y="6305550"/>
          <p14:tracePt t="122315" x="5880100" y="6305550"/>
          <p14:tracePt t="122332" x="5848350" y="6305550"/>
          <p14:tracePt t="122349" x="5816600" y="6305550"/>
          <p14:tracePt t="122365" x="5772150" y="6292850"/>
          <p14:tracePt t="122382" x="5734050" y="6280150"/>
          <p14:tracePt t="122399" x="5683250" y="6267450"/>
          <p14:tracePt t="122415" x="5632450" y="6254750"/>
          <p14:tracePt t="122432" x="5594350" y="6248400"/>
          <p14:tracePt t="122449" x="5524500" y="6223000"/>
          <p14:tracePt t="122465" x="5492750" y="6210300"/>
          <p14:tracePt t="122482" x="5454650" y="6197600"/>
          <p14:tracePt t="122498" x="5422900" y="6184900"/>
          <p14:tracePt t="122515" x="5384800" y="6172200"/>
          <p14:tracePt t="122532" x="5359400" y="6165850"/>
          <p14:tracePt t="122548" x="5327650" y="6153150"/>
          <p14:tracePt t="122565" x="5314950" y="6140450"/>
          <p14:tracePt t="122582" x="5302250" y="6134100"/>
          <p14:tracePt t="122598" x="5276850" y="6121400"/>
          <p14:tracePt t="122615" x="5251450" y="6108700"/>
          <p14:tracePt t="122632" x="5226050" y="6102350"/>
          <p14:tracePt t="122648" x="5187950" y="6089650"/>
          <p14:tracePt t="122665" x="5156200" y="6070600"/>
          <p14:tracePt t="122682" x="5118100" y="6051550"/>
          <p14:tracePt t="122699" x="5067300" y="6032500"/>
          <p14:tracePt t="122715" x="5035550" y="6019800"/>
          <p14:tracePt t="122732" x="5003800" y="6007100"/>
          <p14:tracePt t="122748" x="4984750" y="5994400"/>
          <p14:tracePt t="122765" x="4959350" y="5988050"/>
          <p14:tracePt t="122782" x="4946650" y="5975350"/>
          <p14:tracePt t="122798" x="4940300" y="5969000"/>
          <p14:tracePt t="122815" x="4927600" y="5956300"/>
          <p14:tracePt t="122818" x="4921250" y="5956300"/>
          <p14:tracePt t="122831" x="4914900" y="5949950"/>
          <p14:tracePt t="122849" x="4895850" y="5937250"/>
          <p14:tracePt t="122865" x="4876800" y="5924550"/>
          <p14:tracePt t="122881" x="4857750" y="5918200"/>
          <p14:tracePt t="122898" x="4845050" y="5905500"/>
          <p14:tracePt t="122915" x="4838700" y="5899150"/>
          <p14:tracePt t="122931" x="4832350" y="5899150"/>
          <p14:tracePt t="123085" x="4826000" y="5899150"/>
          <p14:tracePt t="123240" x="4819650" y="5899150"/>
          <p14:tracePt t="123257" x="4813300" y="5899150"/>
          <p14:tracePt t="123264" x="4813300" y="5905500"/>
          <p14:tracePt t="123335" x="4806950" y="5905500"/>
          <p14:tracePt t="123341" x="4806950" y="5911850"/>
          <p14:tracePt t="123351" x="4800600" y="5911850"/>
          <p14:tracePt t="123364" x="4794250" y="5911850"/>
          <p14:tracePt t="123381" x="4781550" y="5918200"/>
          <p14:tracePt t="123397" x="4768850" y="5918200"/>
          <p14:tracePt t="123414" x="4756150" y="5924550"/>
          <p14:tracePt t="123431" x="4724400" y="5924550"/>
          <p14:tracePt t="123448" x="4699000" y="5924550"/>
          <p14:tracePt t="123464" x="4673600" y="5924550"/>
          <p14:tracePt t="123481" x="4641850" y="5924550"/>
          <p14:tracePt t="123498" x="4603750" y="5924550"/>
          <p14:tracePt t="123514" x="4559300" y="5924550"/>
          <p14:tracePt t="123531" x="4527550" y="5918200"/>
          <p14:tracePt t="123548" x="4502150" y="5911850"/>
          <p14:tracePt t="123564" x="4489450" y="5905500"/>
          <p14:tracePt t="123581" x="4483100" y="5905500"/>
          <p14:tracePt t="123599" x="4470400" y="5905500"/>
          <p14:tracePt t="123614" x="4451350" y="5905500"/>
          <p14:tracePt t="123631" x="4438650" y="5899150"/>
          <p14:tracePt t="123648" x="4432300" y="5899150"/>
          <p14:tracePt t="123664" x="4425950" y="5899150"/>
          <p14:tracePt t="123681" x="4419600" y="5892800"/>
          <p14:tracePt t="123931" x="4419600" y="5899150"/>
          <p14:tracePt t="124015" x="4419600" y="5905500"/>
          <p14:tracePt t="125394" x="4406900" y="5905500"/>
          <p14:tracePt t="125401" x="4356100" y="5911850"/>
          <p14:tracePt t="125412" x="4292600" y="5924550"/>
          <p14:tracePt t="125429" x="4159250" y="5969000"/>
          <p14:tracePt t="125446" x="4025900" y="6019800"/>
          <p14:tracePt t="125463" x="3854450" y="6076950"/>
          <p14:tracePt t="125479" x="3746500" y="6102350"/>
          <p14:tracePt t="125496" x="3638550" y="6115050"/>
          <p14:tracePt t="125513" x="3556000" y="6134100"/>
          <p14:tracePt t="125529" x="3492500" y="6140450"/>
          <p14:tracePt t="125546" x="3441700" y="6153150"/>
          <p14:tracePt t="125562" x="3409950" y="6159500"/>
          <p14:tracePt t="125579" x="3384550" y="6159500"/>
          <p14:tracePt t="125596" x="3371850" y="6165850"/>
          <p14:tracePt t="125612" x="3359150" y="6165850"/>
          <p14:tracePt t="127171" x="3321050" y="6159500"/>
          <p14:tracePt t="127180" x="3244850" y="6146800"/>
          <p14:tracePt t="127187" x="3168650" y="6121400"/>
          <p14:tracePt t="127197" x="3073400" y="6089650"/>
          <p14:tracePt t="127211" x="2870200" y="6038850"/>
          <p14:tracePt t="127228" x="2660650" y="5988050"/>
          <p14:tracePt t="127244" x="2501900" y="5937250"/>
          <p14:tracePt t="127261" x="2374900" y="5873750"/>
          <p14:tracePt t="127278" x="2311400" y="5835650"/>
          <p14:tracePt t="127295" x="2273300" y="5797550"/>
          <p14:tracePt t="127311" x="2266950" y="5778500"/>
          <p14:tracePt t="127314" x="2260600" y="5778500"/>
          <p14:tracePt t="127328" x="2260600" y="5765800"/>
          <p14:tracePt t="127361" x="2260600" y="5759450"/>
          <p14:tracePt t="127378" x="2260600" y="5746750"/>
          <p14:tracePt t="127394" x="2266950" y="5746750"/>
          <p14:tracePt t="127411" x="2273300" y="5740400"/>
          <p14:tracePt t="127428" x="2305050" y="5727700"/>
          <p14:tracePt t="127445" x="2387600" y="5708650"/>
          <p14:tracePt t="127461" x="2482850" y="5689600"/>
          <p14:tracePt t="127477" x="2578100" y="5670550"/>
          <p14:tracePt t="127494" x="2705100" y="5664200"/>
          <p14:tracePt t="127511" x="2857500" y="5657850"/>
          <p14:tracePt t="127527" x="3016250" y="5657850"/>
          <p14:tracePt t="127544" x="3162300" y="5657850"/>
          <p14:tracePt t="127561" x="3295650" y="5664200"/>
          <p14:tracePt t="127578" x="3384550" y="5683250"/>
          <p14:tracePt t="127594" x="3441700" y="5689600"/>
          <p14:tracePt t="127611" x="3448050" y="5689600"/>
          <p14:tracePt t="127711" x="3467100" y="5695950"/>
          <p14:tracePt t="127720" x="3467100" y="5702300"/>
          <p14:tracePt t="127729" x="3479800" y="5708650"/>
          <p14:tracePt t="127744" x="3511550" y="5721350"/>
          <p14:tracePt t="127760" x="3600450" y="5734050"/>
          <p14:tracePt t="127777" x="3733800" y="5746750"/>
          <p14:tracePt t="127794" x="3886200" y="5765800"/>
          <p14:tracePt t="127811" x="4013200" y="5784850"/>
          <p14:tracePt t="127814" x="4070350" y="5791200"/>
          <p14:tracePt t="127827" x="4114800" y="5797550"/>
          <p14:tracePt t="127845" x="4178300" y="5810250"/>
          <p14:tracePt t="127861" x="4197350" y="5810250"/>
          <p14:tracePt t="127894" x="4203700" y="5810250"/>
          <p14:tracePt t="127910" x="4210050" y="5810250"/>
          <p14:tracePt t="127927" x="4216400" y="5810250"/>
          <p14:tracePt t="127944" x="4229100" y="5816600"/>
          <p14:tracePt t="127961" x="4254500" y="5822950"/>
          <p14:tracePt t="127977" x="4273550" y="5835650"/>
          <p14:tracePt t="127994" x="4298950" y="5848350"/>
          <p14:tracePt t="128010" x="4337050" y="5848350"/>
          <p14:tracePt t="128027" x="4375150" y="5854700"/>
          <p14:tracePt t="128044" x="4425950" y="5867400"/>
          <p14:tracePt t="128060" x="4502150" y="5886450"/>
          <p14:tracePt t="128077" x="4572000" y="5899150"/>
          <p14:tracePt t="128094" x="4654550" y="5911850"/>
          <p14:tracePt t="128111" x="4718050" y="5924550"/>
          <p14:tracePt t="128127" x="4749800" y="5937250"/>
          <p14:tracePt t="128144" x="4775200" y="5937250"/>
          <p14:tracePt t="128160" x="4787900" y="5937250"/>
          <p14:tracePt t="128177" x="4800600" y="5937250"/>
          <p14:tracePt t="128194" x="4813300" y="5949950"/>
          <p14:tracePt t="128210" x="4826000" y="5956300"/>
          <p14:tracePt t="128227" x="4838700" y="5962650"/>
          <p14:tracePt t="128244" x="4851400" y="5975350"/>
          <p14:tracePt t="128260" x="4864100" y="5988050"/>
          <p14:tracePt t="128277" x="4870450" y="5994400"/>
          <p14:tracePt t="128293" x="4889500" y="6007100"/>
          <p14:tracePt t="128310" x="4921250" y="6013450"/>
          <p14:tracePt t="128327" x="4953000" y="6026150"/>
          <p14:tracePt t="128343" x="4991100" y="6038850"/>
          <p14:tracePt t="128361" x="5041900" y="6057900"/>
          <p14:tracePt t="128377" x="5073650" y="6070600"/>
          <p14:tracePt t="128393" x="5118100" y="6083300"/>
          <p14:tracePt t="128410" x="5168900" y="6089650"/>
          <p14:tracePt t="128427" x="5207000" y="6096000"/>
          <p14:tracePt t="128443" x="5251450" y="6096000"/>
          <p14:tracePt t="128460" x="5289550" y="6096000"/>
          <p14:tracePt t="128477" x="5321300" y="6096000"/>
          <p14:tracePt t="128493" x="5340350" y="6096000"/>
          <p14:tracePt t="128512" x="5346700" y="6096000"/>
          <p14:tracePt t="128527" x="5359400" y="6096000"/>
          <p14:tracePt t="128543" x="5365750" y="6096000"/>
          <p14:tracePt t="128560" x="5378450" y="6096000"/>
          <p14:tracePt t="128577" x="5384800" y="6096000"/>
          <p14:tracePt t="128593" x="5391150" y="6096000"/>
          <p14:tracePt t="128610" x="5403850" y="6096000"/>
          <p14:tracePt t="128627" x="5410200" y="6089650"/>
          <p14:tracePt t="128646" x="5416550" y="6083300"/>
          <p14:tracePt t="128660" x="5422900" y="6083300"/>
          <p14:tracePt t="128677" x="5429250" y="6070600"/>
          <p14:tracePt t="128693" x="5435600" y="6064250"/>
          <p14:tracePt t="128710" x="5441950" y="6051550"/>
          <p14:tracePt t="128726" x="5454650" y="6045200"/>
          <p14:tracePt t="128743" x="5454650" y="6032500"/>
          <p14:tracePt t="128760" x="5454650" y="6007100"/>
          <p14:tracePt t="128777" x="5441950" y="5962650"/>
          <p14:tracePt t="128793" x="5429250" y="5956300"/>
          <p14:tracePt t="128810" x="5429250" y="5943600"/>
          <p14:tracePt t="128826" x="5422900" y="5943600"/>
          <p14:tracePt t="128843" x="5416550" y="5937250"/>
          <p14:tracePt t="128860" x="5410200" y="5937250"/>
          <p14:tracePt t="128876" x="5410200" y="5930900"/>
          <p14:tracePt t="128893" x="5403850" y="5930900"/>
          <p14:tracePt t="129121" x="5410200" y="5930900"/>
          <p14:tracePt t="129129" x="5410200" y="5924550"/>
          <p14:tracePt t="129143" x="5416550" y="5918200"/>
          <p14:tracePt t="129159" x="5422900" y="5911850"/>
          <p14:tracePt t="129176" x="5429250" y="5905500"/>
          <p14:tracePt t="129193" x="5435600" y="5905500"/>
          <p14:tracePt t="129278" x="5441950" y="5905500"/>
          <p14:tracePt t="129286" x="5441950" y="5911850"/>
          <p14:tracePt t="129295" x="5441950" y="5918200"/>
          <p14:tracePt t="129309" x="5448300" y="5918200"/>
          <p14:tracePt t="129326" x="5454650" y="5924550"/>
          <p14:tracePt t="129342" x="5461000" y="5930900"/>
          <p14:tracePt t="129359" x="5467350" y="5937250"/>
          <p14:tracePt t="129376" x="5467350" y="5943600"/>
          <p14:tracePt t="129392" x="5467350" y="5956300"/>
          <p14:tracePt t="129409" x="5461000" y="5962650"/>
          <p14:tracePt t="129426" x="5454650" y="5969000"/>
          <p14:tracePt t="129442" x="5448300" y="5975350"/>
          <p14:tracePt t="129459" x="5435600" y="5975350"/>
          <p14:tracePt t="129476" x="5429250" y="5975350"/>
          <p14:tracePt t="129492" x="5416550" y="5975350"/>
          <p14:tracePt t="129509" x="5410200" y="5975350"/>
          <p14:tracePt t="129526" x="5403850" y="5981700"/>
          <p14:tracePt t="129543" x="5384800" y="5988050"/>
          <p14:tracePt t="129559" x="5378450" y="6000750"/>
          <p14:tracePt t="129576" x="5372100" y="6007100"/>
          <p14:tracePt t="129593" x="5365750" y="6019800"/>
          <p14:tracePt t="129609" x="5353050" y="6026150"/>
          <p14:tracePt t="129626" x="5353050" y="6032500"/>
          <p14:tracePt t="129642" x="5346700" y="6045200"/>
          <p14:tracePt t="129659" x="5340350" y="6051550"/>
          <p14:tracePt t="129678" x="5340350" y="6057900"/>
          <p14:tracePt t="129693" x="5334000" y="6057900"/>
          <p14:tracePt t="129709" x="5327650" y="6064250"/>
          <p14:tracePt t="129725" x="5321300" y="6070600"/>
          <p14:tracePt t="129742" x="5308600" y="6076950"/>
          <p14:tracePt t="129759" x="5302250" y="6076950"/>
          <p14:tracePt t="129775" x="5295900" y="6089650"/>
          <p14:tracePt t="129792" x="5283200" y="6096000"/>
          <p14:tracePt t="129809" x="5270500" y="6096000"/>
          <p14:tracePt t="129825" x="5257800" y="6102350"/>
          <p14:tracePt t="129842" x="5251450" y="6108700"/>
          <p14:tracePt t="129859" x="5238750" y="6115050"/>
          <p14:tracePt t="129875" x="5232400" y="6127750"/>
          <p14:tracePt t="129892" x="5226050" y="6134100"/>
          <p14:tracePt t="129908" x="5219700" y="6134100"/>
          <p14:tracePt t="130186" x="5226050" y="6134100"/>
          <p14:tracePt t="130195" x="5232400" y="6134100"/>
          <p14:tracePt t="130201" x="5232400" y="6127750"/>
          <p14:tracePt t="130210" x="5238750" y="6127750"/>
          <p14:tracePt t="130225" x="5251450" y="6121400"/>
          <p14:tracePt t="130242" x="5257800" y="6115050"/>
          <p14:tracePt t="130258" x="5264150" y="6108700"/>
          <p14:tracePt t="130275" x="5276850" y="6102350"/>
          <p14:tracePt t="130292" x="5283200" y="6102350"/>
          <p14:tracePt t="130308" x="5289550" y="6089650"/>
          <p14:tracePt t="130311" x="5295900" y="6089650"/>
          <p14:tracePt t="130341" x="5308600" y="6089650"/>
          <p14:tracePt t="130358" x="5321300" y="6076950"/>
          <p14:tracePt t="130375" x="5327650" y="6076950"/>
          <p14:tracePt t="130391" x="5327650" y="6070600"/>
          <p14:tracePt t="130408" x="5334000" y="6070600"/>
          <p14:tracePt t="130425" x="5340350" y="6070600"/>
          <p14:tracePt t="130442" x="5346700" y="6070600"/>
          <p14:tracePt t="130458" x="5353050" y="6070600"/>
          <p14:tracePt t="130491" x="5359400" y="6070600"/>
          <p14:tracePt t="130516" x="5365750" y="6070600"/>
          <p14:tracePt t="130525" x="5372100" y="6070600"/>
          <p14:tracePt t="130541" x="5378450" y="6076950"/>
          <p14:tracePt t="130558" x="5384800" y="6083300"/>
          <p14:tracePt t="130575" x="5391150" y="6089650"/>
          <p14:tracePt t="130591" x="5416550" y="6115050"/>
          <p14:tracePt t="130609" x="5467350" y="6165850"/>
          <p14:tracePt t="130626" x="5505450" y="6203950"/>
          <p14:tracePt t="130641" x="5543550" y="6235700"/>
          <p14:tracePt t="130658" x="5581650" y="6254750"/>
          <p14:tracePt t="130675" x="5588000" y="6254750"/>
          <p14:tracePt t="130691" x="5594350" y="6261100"/>
          <p14:tracePt t="130725" x="5600700" y="6261100"/>
          <p14:tracePt t="131479" x="5607050" y="6254750"/>
          <p14:tracePt t="131485" x="5613400" y="6248400"/>
          <p14:tracePt t="131493" x="5619750" y="6235700"/>
          <p14:tracePt t="131507" x="5632450" y="6216650"/>
          <p14:tracePt t="131524" x="5657850" y="6178550"/>
          <p14:tracePt t="131541" x="5676900" y="6127750"/>
          <p14:tracePt t="131557" x="5683250" y="6089650"/>
          <p14:tracePt t="131574" x="5695950" y="6070600"/>
          <p14:tracePt t="131591" x="5708650" y="6051550"/>
          <p14:tracePt t="131607" x="5708650" y="6038850"/>
          <p14:tracePt t="131624" x="5721350" y="6032500"/>
          <p14:tracePt t="131640" x="5721350" y="6026150"/>
          <p14:tracePt t="131657" x="5727700" y="6026150"/>
          <p14:tracePt t="131775" x="5734050" y="6026150"/>
          <p14:tracePt t="131783" x="5740400" y="6026150"/>
          <p14:tracePt t="131800" x="5746750" y="6026150"/>
          <p14:tracePt t="131808" x="5753100" y="6032500"/>
          <p14:tracePt t="131824" x="5759450" y="6032500"/>
          <p14:tracePt t="131840" x="5765800" y="6038850"/>
          <p14:tracePt t="131857" x="5772150" y="6038850"/>
          <p14:tracePt t="131890" x="5784850" y="6038850"/>
          <p14:tracePt t="131907" x="5791200" y="6032500"/>
          <p14:tracePt t="131923" x="5803900" y="6019800"/>
          <p14:tracePt t="131940" x="5816600" y="6007100"/>
          <p14:tracePt t="131957" x="5822950" y="6000750"/>
          <p14:tracePt t="131973" x="5829300" y="5988050"/>
          <p14:tracePt t="131990" x="5829300" y="5981700"/>
          <p14:tracePt t="132007" x="5829300" y="5975350"/>
          <p14:tracePt t="132023" x="5829300" y="5969000"/>
          <p14:tracePt t="132040" x="5829300" y="5962650"/>
          <p14:tracePt t="132057" x="5829300" y="5956300"/>
          <p14:tracePt t="132340" x="5829300" y="5962650"/>
          <p14:tracePt t="132355" x="5829300" y="5969000"/>
          <p14:tracePt t="132363" x="5829300" y="5975350"/>
          <p14:tracePt t="132373" x="5829300" y="5981700"/>
          <p14:tracePt t="132390" x="5829300" y="5988050"/>
          <p14:tracePt t="132406" x="5835650" y="5994400"/>
          <p14:tracePt t="132423" x="5835650" y="6000750"/>
          <p14:tracePt t="132440" x="5842000" y="6007100"/>
          <p14:tracePt t="132456" x="5854700" y="6013450"/>
          <p14:tracePt t="132473" x="5867400" y="6013450"/>
          <p14:tracePt t="132490" x="5873750" y="6013450"/>
          <p14:tracePt t="132507" x="5880100" y="6019800"/>
          <p14:tracePt t="132523" x="5892800" y="6019800"/>
          <p14:tracePt t="132540" x="5899150" y="6019800"/>
          <p14:tracePt t="132757" x="5899150" y="6026150"/>
          <p14:tracePt t="132761" x="5905500" y="6026150"/>
          <p14:tracePt t="132773" x="5911850" y="6032500"/>
          <p14:tracePt t="132790" x="5918200" y="6045200"/>
          <p14:tracePt t="132806" x="5930900" y="6051550"/>
          <p14:tracePt t="132810" x="5930900" y="6057900"/>
          <p14:tracePt t="132823" x="5937250" y="6057900"/>
          <p14:tracePt t="132839" x="5943600" y="6070600"/>
          <p14:tracePt t="132856" x="5962650" y="6076950"/>
          <p14:tracePt t="132873" x="5969000" y="6076950"/>
          <p14:tracePt t="132889" x="5975350" y="6076950"/>
          <p14:tracePt t="132906" x="5988050" y="6076950"/>
          <p14:tracePt t="132923" x="5994400" y="6076950"/>
          <p14:tracePt t="132939" x="6000750" y="6076950"/>
          <p14:tracePt t="132957" x="6019800" y="6064250"/>
          <p14:tracePt t="132973" x="6032500" y="6057900"/>
          <p14:tracePt t="132989" x="6045200" y="6051550"/>
          <p14:tracePt t="133006" x="6057900" y="6045200"/>
          <p14:tracePt t="133023" x="6070600" y="6038850"/>
          <p14:tracePt t="133039" x="6076950" y="6032500"/>
          <p14:tracePt t="133056" x="6089650" y="6032500"/>
          <p14:tracePt t="133073" x="6096000" y="6032500"/>
          <p14:tracePt t="133089" x="6102350" y="6026150"/>
          <p14:tracePt t="133106" x="6108700" y="6019800"/>
          <p14:tracePt t="133123" x="6121400" y="6013450"/>
          <p14:tracePt t="133139" x="6127750" y="6013450"/>
          <p14:tracePt t="133156" x="6146800" y="6007100"/>
          <p14:tracePt t="133173" x="6165850" y="6000750"/>
          <p14:tracePt t="133189" x="6191250" y="5994400"/>
          <p14:tracePt t="133206" x="6229350" y="5981700"/>
          <p14:tracePt t="133222" x="6261100" y="5975350"/>
          <p14:tracePt t="133240" x="6311900" y="5956300"/>
          <p14:tracePt t="133256" x="6350000" y="5943600"/>
          <p14:tracePt t="133272" x="6381750" y="5924550"/>
          <p14:tracePt t="133289" x="6419850" y="5911850"/>
          <p14:tracePt t="133306" x="6432550" y="5905500"/>
          <p14:tracePt t="133322" x="6451600" y="5892800"/>
          <p14:tracePt t="133339" x="6457950" y="5892800"/>
          <p14:tracePt t="133356" x="6464300" y="5886450"/>
          <p14:tracePt t="133389" x="6464300" y="5880100"/>
          <p14:tracePt t="133421" x="6470650" y="5880100"/>
          <p14:tracePt t="133461" x="6470650" y="5873750"/>
          <p14:tracePt t="133640" x="6477000" y="5873750"/>
          <p14:tracePt t="133647" x="6483350" y="5867400"/>
          <p14:tracePt t="133657" x="6483350" y="5861050"/>
          <p14:tracePt t="133672" x="6502400" y="5854700"/>
          <p14:tracePt t="133689" x="6540500" y="5848350"/>
          <p14:tracePt t="133705" x="6572250" y="5835650"/>
          <p14:tracePt t="133722" x="6610350" y="5822950"/>
          <p14:tracePt t="133739" x="6635750" y="5810250"/>
          <p14:tracePt t="133755" x="6667500" y="5803900"/>
          <p14:tracePt t="133773" x="6686550" y="5791200"/>
          <p14:tracePt t="133789" x="6692900" y="5784850"/>
          <p14:tracePt t="133805" x="6699250" y="5784850"/>
          <p14:tracePt t="133827" x="6705600" y="5778500"/>
          <p14:tracePt t="133882" x="6711950" y="5772150"/>
          <p14:tracePt t="133890" x="6724650" y="5772150"/>
          <p14:tracePt t="133907" x="6731000" y="5772150"/>
          <p14:tracePt t="133913" x="6743700" y="5772150"/>
          <p14:tracePt t="133922" x="6756400" y="5772150"/>
          <p14:tracePt t="133938" x="6794500" y="5765800"/>
          <p14:tracePt t="133955" x="6826250" y="5753100"/>
          <p14:tracePt t="133972" x="6864350" y="5746750"/>
          <p14:tracePt t="133988" x="6896100" y="5746750"/>
          <p14:tracePt t="134005" x="6908800" y="5746750"/>
          <p14:tracePt t="134022" x="6915150" y="5746750"/>
          <p14:tracePt t="134038" x="6921500" y="5746750"/>
          <p14:tracePt t="134094" x="6921500" y="5740400"/>
          <p14:tracePt t="134118" x="6915150" y="5746750"/>
          <p14:tracePt t="134126" x="6908800" y="5746750"/>
          <p14:tracePt t="134138" x="6902450" y="5759450"/>
          <p14:tracePt t="134155" x="6858000" y="5803900"/>
          <p14:tracePt t="134172" x="6838950" y="5822950"/>
          <p14:tracePt t="134188" x="6807200" y="5848350"/>
          <p14:tracePt t="134205" x="6781800" y="5867400"/>
          <p14:tracePt t="134221" x="6756400" y="5892800"/>
          <p14:tracePt t="134238" x="6743700" y="5911850"/>
          <p14:tracePt t="134255" x="6731000" y="5924550"/>
          <p14:tracePt t="134271" x="6724650" y="5937250"/>
          <p14:tracePt t="134289" x="6705600" y="5956300"/>
          <p14:tracePt t="134305" x="6699250" y="5969000"/>
          <p14:tracePt t="134321" x="6686550" y="5981700"/>
          <p14:tracePt t="134339" x="6680200" y="5988050"/>
          <p14:tracePt t="134355" x="6673850" y="6000750"/>
          <p14:tracePt t="134388" x="6673850" y="6013450"/>
          <p14:tracePt t="134421" x="6673850" y="6026150"/>
          <p14:tracePt t="134438" x="6673850" y="6045200"/>
          <p14:tracePt t="134455" x="6673850" y="6064250"/>
          <p14:tracePt t="134471" x="6673850" y="6096000"/>
          <p14:tracePt t="134488" x="6680200" y="6140450"/>
          <p14:tracePt t="134505" x="6686550" y="6172200"/>
          <p14:tracePt t="134521" x="6692900" y="6210300"/>
          <p14:tracePt t="134538" x="6705600" y="6223000"/>
          <p14:tracePt t="134555" x="6705600" y="6235700"/>
          <p14:tracePt t="134792" x="6705600" y="6242050"/>
          <p14:tracePt t="134797" x="6711950" y="6242050"/>
          <p14:tracePt t="134806" x="6711950" y="6248400"/>
          <p14:tracePt t="134821" x="6718300" y="6248400"/>
          <p14:tracePt t="134838" x="6756400" y="6267450"/>
          <p14:tracePt t="134854" x="6813550" y="6280150"/>
          <p14:tracePt t="134871" x="6915150" y="6292850"/>
          <p14:tracePt t="134888" x="7004050" y="6318250"/>
          <p14:tracePt t="134904" x="7092950" y="6350000"/>
          <p14:tracePt t="134921" x="7213600" y="6381750"/>
          <p14:tracePt t="134938" x="7296150" y="6394450"/>
          <p14:tracePt t="134955" x="7359650" y="6407150"/>
          <p14:tracePt t="134971" x="7397750" y="6407150"/>
          <p14:tracePt t="134988" x="7416800" y="6407150"/>
          <p14:tracePt t="135004" x="7442200" y="6394450"/>
          <p14:tracePt t="135021" x="7461250" y="6388100"/>
          <p14:tracePt t="135038" x="7467600" y="6375400"/>
          <p14:tracePt t="135054" x="7480300" y="6369050"/>
          <p14:tracePt t="135071" x="7480300" y="6362700"/>
          <p14:tracePt t="135088" x="7486650" y="6362700"/>
          <p14:tracePt t="135105" x="7493000" y="6356350"/>
          <p14:tracePt t="135121" x="7493000" y="6343650"/>
          <p14:tracePt t="135137" x="7505700" y="6337300"/>
          <p14:tracePt t="135154" x="7512050" y="6330950"/>
          <p14:tracePt t="135171" x="7524750" y="6318250"/>
          <p14:tracePt t="135188" x="7531100" y="6311900"/>
          <p14:tracePt t="135204" x="7531100" y="6299200"/>
          <p14:tracePt t="135377" x="7531100" y="6292850"/>
          <p14:tracePt t="135418" x="7531100" y="6286500"/>
          <p14:tracePt t="135455" x="7531100" y="6280150"/>
          <p14:tracePt t="135537" x="7531100" y="6273800"/>
          <p14:tracePt t="135550" x="7531100" y="6267450"/>
          <p14:tracePt t="135557" x="7524750" y="6267450"/>
          <p14:tracePt t="135570" x="7518400" y="6267450"/>
          <p14:tracePt t="135587" x="7512050" y="6254750"/>
          <p14:tracePt t="135604" x="7512050" y="6248400"/>
          <p14:tracePt t="135621" x="7499350" y="6235700"/>
          <p14:tracePt t="135637" x="7499350" y="6229350"/>
          <p14:tracePt t="135654" x="7493000" y="6223000"/>
          <p14:tracePt t="135724" x="7486650" y="6223000"/>
          <p14:tracePt t="135738" x="7486650" y="6216650"/>
          <p14:tracePt t="135745" x="7480300" y="6210300"/>
          <p14:tracePt t="135755" x="7473950" y="6203950"/>
          <p14:tracePt t="135770" x="7467600" y="6197600"/>
          <p14:tracePt t="135787" x="7454900" y="6191250"/>
          <p14:tracePt t="135804" x="7448550" y="6184900"/>
          <p14:tracePt t="135820" x="7435850" y="6172200"/>
          <p14:tracePt t="135837" x="7429500" y="6172200"/>
          <p14:tracePt t="135854" x="7423150" y="6172200"/>
          <p14:tracePt t="135880" x="7416800" y="6172200"/>
          <p14:tracePt t="135888" x="7410450" y="6172200"/>
          <p14:tracePt t="135903" x="7404100" y="6172200"/>
          <p14:tracePt t="135920" x="7391400" y="6184900"/>
          <p14:tracePt t="135937" x="7385050" y="6197600"/>
          <p14:tracePt t="135953" x="7372350" y="6216650"/>
          <p14:tracePt t="135970" x="7366000" y="6254750"/>
          <p14:tracePt t="135987" x="7366000" y="6286500"/>
          <p14:tracePt t="136003" x="7372350" y="6337300"/>
          <p14:tracePt t="136022" x="7391400" y="6375400"/>
          <p14:tracePt t="136037" x="7410450" y="6400800"/>
          <p14:tracePt t="136053" x="7435850" y="6426200"/>
          <p14:tracePt t="136070" x="7448550" y="6438900"/>
          <p14:tracePt t="136087" x="7454900" y="6445250"/>
          <p14:tracePt t="136103" x="7467600" y="6445250"/>
          <p14:tracePt t="136120" x="7473950" y="6445250"/>
          <p14:tracePt t="136137" x="7512050" y="6426200"/>
          <p14:tracePt t="136153" x="7550150" y="6388100"/>
          <p14:tracePt t="136170" x="7588250" y="6330950"/>
          <p14:tracePt t="136187" x="7607300" y="6280150"/>
          <p14:tracePt t="136203" x="7620000" y="6235700"/>
          <p14:tracePt t="136220" x="7632700" y="6184900"/>
          <p14:tracePt t="136237" x="7632700" y="6134100"/>
          <p14:tracePt t="136253" x="7626350" y="6096000"/>
          <p14:tracePt t="136270" x="7607300" y="6045200"/>
          <p14:tracePt t="136287" x="7600950" y="6019800"/>
          <p14:tracePt t="136303" x="7581900" y="6007100"/>
          <p14:tracePt t="136320" x="7575550" y="5994400"/>
          <p14:tracePt t="136336" x="7569200" y="5994400"/>
          <p14:tracePt t="136461" x="7562850" y="5994400"/>
          <p14:tracePt t="136475" x="7562850" y="5988050"/>
          <p14:tracePt t="136481" x="7562850" y="5981700"/>
          <p14:tracePt t="136491" x="7562850" y="5975350"/>
          <p14:tracePt t="136507" x="7556500" y="5969000"/>
          <p14:tracePt t="136520" x="7550150" y="5962650"/>
          <p14:tracePt t="136537" x="7537450" y="5949950"/>
          <p14:tracePt t="136553" x="7531100" y="5943600"/>
          <p14:tracePt t="136569" x="7531100" y="5924550"/>
          <p14:tracePt t="136586" x="7518400" y="5905500"/>
          <p14:tracePt t="136603" x="7512050" y="5880100"/>
          <p14:tracePt t="136619" x="7505700" y="5867400"/>
          <p14:tracePt t="136636" x="7493000" y="5842000"/>
          <p14:tracePt t="136653" x="7486650" y="5822950"/>
          <p14:tracePt t="136669" x="7473950" y="5816600"/>
          <p14:tracePt t="136686" x="7467600" y="5803900"/>
          <p14:tracePt t="136703" x="7467600" y="5784850"/>
          <p14:tracePt t="136719" x="7461250" y="5772150"/>
          <p14:tracePt t="136736" x="7461250" y="5765800"/>
          <p14:tracePt t="136753" x="7461250" y="5753100"/>
          <p14:tracePt t="136769" x="7461250" y="5746750"/>
          <p14:tracePt t="136821" x="7467600" y="5746750"/>
          <p14:tracePt t="136826" x="7473950" y="5753100"/>
          <p14:tracePt t="136836" x="7480300" y="5759450"/>
          <p14:tracePt t="136853" x="7486650" y="5759450"/>
          <p14:tracePt t="136869" x="7493000" y="5765800"/>
          <p14:tracePt t="136889" x="7486650" y="5765800"/>
          <p14:tracePt t="136905" x="7480300" y="5765800"/>
          <p14:tracePt t="136919" x="7473950" y="5765800"/>
          <p14:tracePt t="136936" x="7461250" y="5753100"/>
          <p14:tracePt t="136953" x="7454900" y="5727700"/>
          <p14:tracePt t="136969" x="7448550" y="5715000"/>
          <p14:tracePt t="136986" x="7442200" y="5702300"/>
          <p14:tracePt t="137002" x="7442200" y="5689600"/>
          <p14:tracePt t="137019" x="7448550" y="5683250"/>
          <p14:tracePt t="137036" x="7461250" y="5676900"/>
          <p14:tracePt t="137054" x="7467600" y="5676900"/>
          <p14:tracePt t="137069" x="7473950" y="5676900"/>
          <p14:tracePt t="137165" x="7473950" y="5683250"/>
          <p14:tracePt t="137171" x="7473950" y="5689600"/>
          <p14:tracePt t="137187" x="7473950" y="5695950"/>
          <p14:tracePt t="137202" x="7473950" y="5702300"/>
          <p14:tracePt t="137219" x="7473950" y="5715000"/>
          <p14:tracePt t="137236" x="7473950" y="5721350"/>
          <p14:tracePt t="137337" x="7480300" y="5721350"/>
          <p14:tracePt t="137343" x="7480300" y="5727700"/>
          <p14:tracePt t="137360" x="7480300" y="5734050"/>
          <p14:tracePt t="137386" x="7480300" y="5746750"/>
          <p14:tracePt t="137390" x="7480300" y="5765800"/>
          <p14:tracePt t="137402" x="7480300" y="5784850"/>
          <p14:tracePt t="137419" x="7467600" y="5835650"/>
          <p14:tracePt t="137435" x="7448550" y="5899150"/>
          <p14:tracePt t="137453" x="7416800" y="6007100"/>
          <p14:tracePt t="137469" x="7378700" y="6070600"/>
          <p14:tracePt t="137485" x="7340600" y="6121400"/>
          <p14:tracePt t="137502" x="7302500" y="6159500"/>
          <p14:tracePt t="137519" x="7258050" y="6197600"/>
          <p14:tracePt t="137535" x="7219950" y="6229350"/>
          <p14:tracePt t="137552" x="7175500" y="6242050"/>
          <p14:tracePt t="137569" x="7092950" y="6261100"/>
          <p14:tracePt t="137585" x="7004050" y="6273800"/>
          <p14:tracePt t="137602" x="6864350" y="6292850"/>
          <p14:tracePt t="137619" x="6692900" y="6305550"/>
          <p14:tracePt t="137635" x="6502400" y="6324600"/>
          <p14:tracePt t="137652" x="6311900" y="6343650"/>
          <p14:tracePt t="137669" x="6121400" y="6362700"/>
          <p14:tracePt t="137685" x="5975350" y="6362700"/>
          <p14:tracePt t="137702" x="5854700" y="6375400"/>
          <p14:tracePt t="137719" x="5708650" y="6388100"/>
          <p14:tracePt t="137735" x="5626100" y="6400800"/>
          <p14:tracePt t="137752" x="5568950" y="6407150"/>
          <p14:tracePt t="137768" x="5518150" y="6419850"/>
          <p14:tracePt t="137785" x="5467350" y="6432550"/>
          <p14:tracePt t="137802" x="5416550" y="6445250"/>
          <p14:tracePt t="137807" x="5391150" y="6451600"/>
          <p14:tracePt t="137818" x="5365750" y="6451600"/>
          <p14:tracePt t="137835" x="5321300" y="6464300"/>
          <p14:tracePt t="137852" x="5213350" y="6489700"/>
          <p14:tracePt t="137868" x="5124450" y="6502400"/>
          <p14:tracePt t="137885" x="5016500" y="6515100"/>
          <p14:tracePt t="137902" x="4914900" y="6534150"/>
          <p14:tracePt t="137918" x="4883150" y="6534150"/>
          <p14:tracePt t="137935" x="4876800" y="6527800"/>
          <p14:tracePt t="137952" x="4851400" y="6502400"/>
          <p14:tracePt t="137969" x="4806950" y="6445250"/>
          <p14:tracePt t="137985" x="4768850" y="6394450"/>
          <p14:tracePt t="138002" x="4730750" y="6350000"/>
          <p14:tracePt t="138018" x="4673600" y="6292850"/>
          <p14:tracePt t="138035" x="4616450" y="6235700"/>
          <p14:tracePt t="138052" x="4572000" y="6184900"/>
          <p14:tracePt t="138068" x="4495800" y="6127750"/>
          <p14:tracePt t="138085" x="4400550" y="6064250"/>
          <p14:tracePt t="138102" x="4305300" y="6026150"/>
          <p14:tracePt t="138118" x="4222750" y="6007100"/>
          <p14:tracePt t="138136" x="4171950" y="5994400"/>
          <p14:tracePt t="138151" x="4127500" y="5994400"/>
          <p14:tracePt t="138168" x="4070350" y="5994400"/>
          <p14:tracePt t="138185" x="4025900" y="5994400"/>
          <p14:tracePt t="138201" x="3987800" y="5988050"/>
          <p14:tracePt t="138219" x="3949700" y="5969000"/>
          <p14:tracePt t="138235" x="3937000" y="5962650"/>
          <p14:tracePt t="138251" x="3930650" y="5956300"/>
          <p14:tracePt t="138268" x="3917950" y="5930900"/>
          <p14:tracePt t="138285" x="3898900" y="5911850"/>
          <p14:tracePt t="138301" x="3860800" y="5880100"/>
          <p14:tracePt t="138306" x="3848100" y="5867400"/>
          <p14:tracePt t="138318" x="3829050" y="5854700"/>
          <p14:tracePt t="138335" x="3784600" y="5816600"/>
          <p14:tracePt t="138351" x="3727450" y="5778500"/>
          <p14:tracePt t="138368" x="3663950" y="5727700"/>
          <p14:tracePt t="138385" x="3568700" y="5664200"/>
          <p14:tracePt t="138401" x="3530600" y="5626100"/>
          <p14:tracePt t="138418" x="3486150" y="5594350"/>
          <p14:tracePt t="138435" x="3454400" y="5568950"/>
          <p14:tracePt t="138451" x="3416300" y="5537200"/>
          <p14:tracePt t="138468" x="3371850" y="5524500"/>
          <p14:tracePt t="138484" x="3340100" y="5505450"/>
          <p14:tracePt t="138501" x="3289300" y="5486400"/>
          <p14:tracePt t="138518" x="3251200" y="5473700"/>
          <p14:tracePt t="138535" x="3244850" y="5467350"/>
          <p14:tracePt t="138551" x="3225800" y="5461000"/>
          <p14:tracePt t="138568" x="3219450" y="5454650"/>
          <p14:tracePt t="138584" x="3200400" y="5448300"/>
          <p14:tracePt t="138601" x="3149600" y="5448300"/>
          <p14:tracePt t="138618" x="3111500" y="5448300"/>
          <p14:tracePt t="138635" x="3048000" y="5429250"/>
          <p14:tracePt t="138651" x="3016250" y="5422900"/>
          <p14:tracePt t="138668" x="2990850" y="5410200"/>
          <p14:tracePt t="138684" x="2971800" y="5397500"/>
          <p14:tracePt t="138701" x="2965450" y="5397500"/>
          <p14:tracePt t="138717" x="2952750" y="5391150"/>
          <p14:tracePt t="138734" x="2946400" y="5391150"/>
          <p14:tracePt t="138751" x="2940050" y="5384800"/>
          <p14:tracePt t="138767" x="2933700" y="5384800"/>
          <p14:tracePt t="138979" x="2933700" y="5378450"/>
          <p14:tracePt t="138987" x="2933700" y="5372100"/>
          <p14:tracePt t="138995" x="2933700" y="5365750"/>
          <p14:tracePt t="139012" x="2933700" y="5359400"/>
          <p14:tracePt t="139019" x="2933700" y="5353050"/>
          <p14:tracePt t="139035" x="2933700" y="5346700"/>
          <p14:tracePt t="139052" x="2933700" y="5334000"/>
          <p14:tracePt t="139067" x="2940050" y="533400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4EFF4-F243-4DDD-822D-F1DC56E26542}" type="slidenum">
              <a:rPr lang="en-US" altLang="th-TH" smtClean="0"/>
              <a:pPr/>
              <a:t>36</a:t>
            </a:fld>
            <a:endParaRPr lang="en-US" alt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1" y="381000"/>
            <a:ext cx="6904318" cy="16994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16" y="2752450"/>
            <a:ext cx="3276884" cy="9297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12500"/>
          <a:stretch/>
        </p:blipFill>
        <p:spPr>
          <a:xfrm>
            <a:off x="4267200" y="3886200"/>
            <a:ext cx="4389121" cy="213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395416"/>
            <a:ext cx="8258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0008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20"/>
    </mc:Choice>
    <mc:Fallback xmlns="">
      <p:transition spd="slow" advTm="4972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668" x="2927350" y="5334000"/>
          <p14:tracePt t="1675" x="2914650" y="5334000"/>
          <p14:tracePt t="1684" x="2901950" y="5334000"/>
          <p14:tracePt t="1701" x="2895600" y="5334000"/>
          <p14:tracePt t="1850" x="2901950" y="5314950"/>
          <p14:tracePt t="1855" x="2921000" y="5276850"/>
          <p14:tracePt t="1868" x="2946400" y="5219700"/>
          <p14:tracePt t="1884" x="3009900" y="5022850"/>
          <p14:tracePt t="1901" x="3117850" y="4591050"/>
          <p14:tracePt t="1918" x="3378200" y="3524250"/>
          <p14:tracePt t="1934" x="3632200" y="2851150"/>
          <p14:tracePt t="1951" x="3867150" y="2330450"/>
          <p14:tracePt t="1968" x="4095750" y="1968500"/>
          <p14:tracePt t="1985" x="4260850" y="1727200"/>
          <p14:tracePt t="2001" x="4362450" y="1549400"/>
          <p14:tracePt t="2017" x="4419600" y="1403350"/>
          <p14:tracePt t="2035" x="4432300" y="1327150"/>
          <p14:tracePt t="2395" x="4438650" y="1327150"/>
          <p14:tracePt t="2412" x="4464050" y="1314450"/>
          <p14:tracePt t="2420" x="4476750" y="1295400"/>
          <p14:tracePt t="2427" x="4508500" y="1263650"/>
          <p14:tracePt t="2435" x="4533900" y="1244600"/>
          <p14:tracePt t="2451" x="4603750" y="1200150"/>
          <p14:tracePt t="2467" x="4641850" y="1174750"/>
          <p14:tracePt t="2484" x="4667250" y="1168400"/>
          <p14:tracePt t="2500" x="4673600" y="1168400"/>
          <p14:tracePt t="2593" x="4686300" y="1149350"/>
          <p14:tracePt t="2599" x="4705350" y="1130300"/>
          <p14:tracePt t="2607" x="4724400" y="1111250"/>
          <p14:tracePt t="2617" x="4749800" y="1092200"/>
          <p14:tracePt t="2634" x="4794250" y="1054100"/>
          <p14:tracePt t="2650" x="4832350" y="1028700"/>
          <p14:tracePt t="2667" x="4864100" y="1016000"/>
          <p14:tracePt t="2683" x="4870450" y="1016000"/>
          <p14:tracePt t="2857" x="4883150" y="1016000"/>
          <p14:tracePt t="2875" x="4889500" y="1016000"/>
          <p14:tracePt t="2881" x="4895850" y="1016000"/>
          <p14:tracePt t="2929" x="4902200" y="1016000"/>
          <p14:tracePt t="2938" x="4914900" y="1016000"/>
          <p14:tracePt t="2951" x="4933950" y="1009650"/>
          <p14:tracePt t="2967" x="4959350" y="996950"/>
          <p14:tracePt t="2983" x="4965700" y="990600"/>
          <p14:tracePt t="3000" x="4991100" y="977900"/>
          <p14:tracePt t="3016" x="5010150" y="965200"/>
          <p14:tracePt t="3033" x="5016500" y="958850"/>
          <p14:tracePt t="3050" x="5029200" y="952500"/>
          <p14:tracePt t="3053" x="5035550" y="952500"/>
          <p14:tracePt t="3066" x="5041900" y="946150"/>
          <p14:tracePt t="3083" x="5054600" y="939800"/>
          <p14:tracePt t="3100" x="5060950" y="933450"/>
          <p14:tracePt t="3116" x="5099050" y="914400"/>
          <p14:tracePt t="3133" x="5130800" y="908050"/>
          <p14:tracePt t="3150" x="5149850" y="901700"/>
          <p14:tracePt t="3166" x="5162550" y="895350"/>
          <p14:tracePt t="3307" x="5187950" y="882650"/>
          <p14:tracePt t="3312" x="5207000" y="876300"/>
          <p14:tracePt t="3320" x="5226050" y="863600"/>
          <p14:tracePt t="3333" x="5257800" y="850900"/>
          <p14:tracePt t="3350" x="5321300" y="812800"/>
          <p14:tracePt t="3367" x="5416550" y="762000"/>
          <p14:tracePt t="3383" x="5473700" y="736600"/>
          <p14:tracePt t="3400" x="5524500" y="717550"/>
          <p14:tracePt t="3416" x="5575300" y="698500"/>
          <p14:tracePt t="3433" x="5626100" y="673100"/>
          <p14:tracePt t="3450" x="5683250" y="635000"/>
          <p14:tracePt t="3466" x="5715000" y="603250"/>
          <p14:tracePt t="3483" x="5759450" y="584200"/>
          <p14:tracePt t="3499" x="5772150" y="571500"/>
          <p14:tracePt t="3516" x="5778500" y="571500"/>
          <p14:tracePt t="3543" x="5784850" y="571500"/>
          <p14:tracePt t="3563" x="5784850" y="577850"/>
          <p14:tracePt t="3572" x="5784850" y="584200"/>
          <p14:tracePt t="3583" x="5791200" y="584200"/>
          <p14:tracePt t="3599" x="5797550" y="596900"/>
          <p14:tracePt t="3632" x="5803900" y="603250"/>
          <p14:tracePt t="3649" x="5803900" y="609600"/>
          <p14:tracePt t="3666" x="5810250" y="609600"/>
          <p14:tracePt t="3683" x="5816600" y="615950"/>
          <p14:tracePt t="3699" x="5816600" y="622300"/>
          <p14:tracePt t="3716" x="5829300" y="628650"/>
          <p14:tracePt t="3797" x="5835650" y="628650"/>
          <p14:tracePt t="3807" x="5842000" y="628650"/>
          <p14:tracePt t="3823" x="5848350" y="628650"/>
          <p14:tracePt t="3839" x="5854700" y="628650"/>
          <p14:tracePt t="3849" x="5861050" y="628650"/>
          <p14:tracePt t="3866" x="5867400" y="628650"/>
          <p14:tracePt t="3883" x="5899150" y="628650"/>
          <p14:tracePt t="3899" x="5924550" y="628650"/>
          <p14:tracePt t="3916" x="5943600" y="628650"/>
          <p14:tracePt t="3932" x="5949950" y="628650"/>
          <p14:tracePt t="3949" x="5956300" y="628650"/>
          <p14:tracePt t="3966" x="5969000" y="628650"/>
          <p14:tracePt t="3982" x="5975350" y="628650"/>
          <p14:tracePt t="3999" x="5981700" y="628650"/>
          <p14:tracePt t="4016" x="5988050" y="628650"/>
          <p14:tracePt t="4063" x="5988050" y="635000"/>
          <p14:tracePt t="4504" x="5994400" y="641350"/>
          <p14:tracePt t="4518" x="6013450" y="647700"/>
          <p14:tracePt t="4527" x="6032500" y="654050"/>
          <p14:tracePt t="4533" x="6064250" y="666750"/>
          <p14:tracePt t="4549" x="6184900" y="692150"/>
          <p14:tracePt t="4565" x="6362700" y="730250"/>
          <p14:tracePt t="4582" x="6565900" y="755650"/>
          <p14:tracePt t="4599" x="6769100" y="787400"/>
          <p14:tracePt t="4615" x="6972300" y="819150"/>
          <p14:tracePt t="4632" x="7118350" y="844550"/>
          <p14:tracePt t="4649" x="7219950" y="857250"/>
          <p14:tracePt t="4665" x="7264400" y="863600"/>
          <p14:tracePt t="4682" x="7270750" y="869950"/>
          <p14:tracePt t="4950" x="7270750" y="876300"/>
          <p14:tracePt t="4958" x="7270750" y="889000"/>
          <p14:tracePt t="4973" x="7270750" y="895350"/>
          <p14:tracePt t="4981" x="7258050" y="901700"/>
          <p14:tracePt t="4998" x="7213600" y="927100"/>
          <p14:tracePt t="5015" x="7124700" y="958850"/>
          <p14:tracePt t="5031" x="6991350" y="990600"/>
          <p14:tracePt t="5048" x="6858000" y="1028700"/>
          <p14:tracePt t="5051" x="6807200" y="1035050"/>
          <p14:tracePt t="5065" x="6699250" y="1079500"/>
          <p14:tracePt t="5082" x="6610350" y="1117600"/>
          <p14:tracePt t="5098" x="6508750" y="1155700"/>
          <p14:tracePt t="5115" x="6362700" y="1206500"/>
          <p14:tracePt t="5131" x="6191250" y="1250950"/>
          <p14:tracePt t="5148" x="5981700" y="1276350"/>
          <p14:tracePt t="5165" x="5734050" y="1320800"/>
          <p14:tracePt t="5181" x="5454650" y="1352550"/>
          <p14:tracePt t="5199" x="5143500" y="1422400"/>
          <p14:tracePt t="5215" x="4978400" y="1466850"/>
          <p14:tracePt t="5231" x="4826000" y="1517650"/>
          <p14:tracePt t="5248" x="4679950" y="1562100"/>
          <p14:tracePt t="5265" x="4559300" y="1587500"/>
          <p14:tracePt t="5281" x="4470400" y="1600200"/>
          <p14:tracePt t="5298" x="4394200" y="1612900"/>
          <p14:tracePt t="5315" x="4279900" y="1638300"/>
          <p14:tracePt t="5333" x="4076700" y="1676400"/>
          <p14:tracePt t="5348" x="3924300" y="1701800"/>
          <p14:tracePt t="5364" x="3803650" y="1727200"/>
          <p14:tracePt t="5382" x="3670300" y="1758950"/>
          <p14:tracePt t="5398" x="3479800" y="1797050"/>
          <p14:tracePt t="5415" x="3257550" y="1822450"/>
          <p14:tracePt t="5432" x="3009900" y="1841500"/>
          <p14:tracePt t="5448" x="2762250" y="1860550"/>
          <p14:tracePt t="5465" x="2387600" y="1854200"/>
          <p14:tracePt t="5481" x="2159000" y="1809750"/>
          <p14:tracePt t="5498" x="1968500" y="1758950"/>
          <p14:tracePt t="5514" x="1809750" y="1689100"/>
          <p14:tracePt t="5531" x="1708150" y="1631950"/>
          <p14:tracePt t="5548" x="1657350" y="1593850"/>
          <p14:tracePt t="5551" x="1644650" y="1581150"/>
          <p14:tracePt t="5564" x="1631950" y="1568450"/>
          <p14:tracePt t="5581" x="1612900" y="1568450"/>
          <p14:tracePt t="5959" x="1619250" y="1568450"/>
          <p14:tracePt t="5967" x="1625600" y="1574800"/>
          <p14:tracePt t="5983" x="1631950" y="1574800"/>
          <p14:tracePt t="5998" x="1638300" y="1587500"/>
          <p14:tracePt t="6014" x="1644650" y="1593850"/>
          <p14:tracePt t="6031" x="1657350" y="1593850"/>
          <p14:tracePt t="6047" x="1682750" y="1593850"/>
          <p14:tracePt t="6064" x="1720850" y="1593850"/>
          <p14:tracePt t="6081" x="1778000" y="1593850"/>
          <p14:tracePt t="6097" x="1854200" y="1581150"/>
          <p14:tracePt t="6114" x="1955800" y="1568450"/>
          <p14:tracePt t="6131" x="2120900" y="1543050"/>
          <p14:tracePt t="6147" x="2209800" y="1530350"/>
          <p14:tracePt t="6164" x="2298700" y="1511300"/>
          <p14:tracePt t="6180" x="2387600" y="1498600"/>
          <p14:tracePt t="6197" x="2444750" y="1485900"/>
          <p14:tracePt t="6215" x="2495550" y="1473200"/>
          <p14:tracePt t="6230" x="2546350" y="1460500"/>
          <p14:tracePt t="6247" x="2584450" y="1447800"/>
          <p14:tracePt t="6264" x="2635250" y="1435100"/>
          <p14:tracePt t="6280" x="2686050" y="1422400"/>
          <p14:tracePt t="6297" x="2724150" y="1416050"/>
          <p14:tracePt t="6314" x="2755900" y="1403350"/>
          <p14:tracePt t="6330" x="2794000" y="1390650"/>
          <p14:tracePt t="6347" x="2825750" y="1377950"/>
          <p14:tracePt t="6364" x="2863850" y="1365250"/>
          <p14:tracePt t="6382" x="2927350" y="1346200"/>
          <p14:tracePt t="6397" x="2978150" y="1333500"/>
          <p14:tracePt t="6415" x="3028950" y="1327150"/>
          <p14:tracePt t="6430" x="3073400" y="1314450"/>
          <p14:tracePt t="6447" x="3143250" y="1295400"/>
          <p14:tracePt t="6464" x="3194050" y="1289050"/>
          <p14:tracePt t="6480" x="3238500" y="1289050"/>
          <p14:tracePt t="6497" x="3289300" y="1282700"/>
          <p14:tracePt t="6514" x="3333750" y="1282700"/>
          <p14:tracePt t="6531" x="3390900" y="1282700"/>
          <p14:tracePt t="6547" x="3429000" y="1282700"/>
          <p14:tracePt t="6563" x="3467100" y="1282700"/>
          <p14:tracePt t="6580" x="3498850" y="1282700"/>
          <p14:tracePt t="6596" x="3543300" y="1276350"/>
          <p14:tracePt t="6613" x="3581400" y="1276350"/>
          <p14:tracePt t="6629" x="3625850" y="1276350"/>
          <p14:tracePt t="6646" x="3689350" y="1276350"/>
          <p14:tracePt t="6663" x="3740150" y="1276350"/>
          <p14:tracePt t="6679" x="3803650" y="1282700"/>
          <p14:tracePt t="6696" x="3873500" y="1282700"/>
          <p14:tracePt t="6713" x="3930650" y="1295400"/>
          <p14:tracePt t="6729" x="3968750" y="1301750"/>
          <p14:tracePt t="6746" x="4006850" y="1301750"/>
          <p14:tracePt t="6763" x="4038600" y="1308100"/>
          <p14:tracePt t="6779" x="4070350" y="1308100"/>
          <p14:tracePt t="6796" x="4121150" y="1320800"/>
          <p14:tracePt t="6812" x="4165600" y="1327150"/>
          <p14:tracePt t="6829" x="4216400" y="1333500"/>
          <p14:tracePt t="6846" x="4248150" y="1339850"/>
          <p14:tracePt t="6862" x="4273550" y="1339850"/>
          <p14:tracePt t="6879" x="4286250" y="1339850"/>
          <p14:tracePt t="6912" x="4292600" y="1339850"/>
          <p14:tracePt t="6944" x="4298950" y="1339850"/>
          <p14:tracePt t="6968" x="4305300" y="1339850"/>
          <p14:tracePt t="6976" x="4311650" y="1339850"/>
          <p14:tracePt t="6984" x="4318000" y="1339850"/>
          <p14:tracePt t="7000" x="4324350" y="1339850"/>
          <p14:tracePt t="7012" x="4330700" y="1339850"/>
          <p14:tracePt t="7029" x="4337050" y="1339850"/>
          <p14:tracePt t="7046" x="4349750" y="1333500"/>
          <p14:tracePt t="7063" x="4356100" y="1333500"/>
          <p14:tracePt t="7079" x="4362450" y="1333500"/>
          <p14:tracePt t="7189" x="4368800" y="1333500"/>
          <p14:tracePt t="7196" x="4375150" y="1339850"/>
          <p14:tracePt t="7203" x="4375150" y="1346200"/>
          <p14:tracePt t="7213" x="4381500" y="1346200"/>
          <p14:tracePt t="7229" x="4387850" y="1365250"/>
          <p14:tracePt t="7245" x="4400550" y="1384300"/>
          <p14:tracePt t="7262" x="4406900" y="1397000"/>
          <p14:tracePt t="7279" x="4419600" y="1422400"/>
          <p14:tracePt t="7296" x="4425950" y="1441450"/>
          <p14:tracePt t="7312" x="4432300" y="1454150"/>
          <p14:tracePt t="7329" x="4432300" y="1460500"/>
          <p14:tracePt t="7372" x="4438650" y="1460500"/>
          <p14:tracePt t="7612" x="4438650" y="1466850"/>
          <p14:tracePt t="7621" x="4438650" y="1473200"/>
          <p14:tracePt t="7722" x="4438650" y="1485900"/>
          <p14:tracePt t="7731" x="4438650" y="1492250"/>
          <p14:tracePt t="7747" x="4438650" y="1498600"/>
          <p14:tracePt t="7753" x="4438650" y="1504950"/>
          <p14:tracePt t="7855" x="4438650" y="1511300"/>
          <p14:tracePt t="7878" x="4438650" y="1517650"/>
          <p14:tracePt t="7887" x="4445000" y="1524000"/>
          <p14:tracePt t="7903" x="4451350" y="1530350"/>
          <p14:tracePt t="7912" x="4457700" y="1536700"/>
          <p14:tracePt t="7929" x="4457700" y="1543050"/>
          <p14:tracePt t="7946" x="4464050" y="1549400"/>
          <p14:tracePt t="8376" x="4470400" y="1549400"/>
          <p14:tracePt t="8389" x="4470400" y="1555750"/>
          <p14:tracePt t="8397" x="4483100" y="1555750"/>
          <p14:tracePt t="8412" x="4489450" y="1568450"/>
          <p14:tracePt t="8429" x="4502150" y="1574800"/>
          <p14:tracePt t="8445" x="4514850" y="1587500"/>
          <p14:tracePt t="8462" x="4533900" y="1600200"/>
          <p14:tracePt t="8479" x="4552950" y="1619250"/>
          <p14:tracePt t="8495" x="4584700" y="1631950"/>
          <p14:tracePt t="8512" x="4597400" y="1644650"/>
          <p14:tracePt t="8529" x="4610100" y="1651000"/>
          <p14:tracePt t="8545" x="4616450" y="1663700"/>
          <p14:tracePt t="8562" x="4629150" y="1670050"/>
          <p14:tracePt t="8578" x="4635500" y="1682750"/>
          <p14:tracePt t="8595" x="4648200" y="1689100"/>
          <p14:tracePt t="8612" x="4673600" y="1701800"/>
          <p14:tracePt t="8629" x="4711700" y="1720850"/>
          <p14:tracePt t="8645" x="4724400" y="1733550"/>
          <p14:tracePt t="8662" x="4743450" y="1739900"/>
          <p14:tracePt t="8678" x="4749800" y="1752600"/>
          <p14:tracePt t="8695" x="4756150" y="1758950"/>
          <p14:tracePt t="8712" x="4768850" y="1765300"/>
          <p14:tracePt t="8728" x="4775200" y="1771650"/>
          <p14:tracePt t="8745" x="4787900" y="1778000"/>
          <p14:tracePt t="8762" x="4794250" y="1784350"/>
          <p14:tracePt t="8778" x="4806950" y="1797050"/>
          <p14:tracePt t="8795" x="4819650" y="1803400"/>
          <p14:tracePt t="8812" x="4826000" y="1803400"/>
          <p14:tracePt t="8828" x="4832350" y="1809750"/>
          <p14:tracePt t="10275" x="4838700" y="1809750"/>
          <p14:tracePt t="10292" x="4851400" y="1803400"/>
          <p14:tracePt t="10297" x="4857750" y="1797050"/>
          <p14:tracePt t="10310" x="4857750" y="1790700"/>
          <p14:tracePt t="10327" x="4889500" y="1771650"/>
          <p14:tracePt t="10344" x="4921250" y="1739900"/>
          <p14:tracePt t="10360" x="4978400" y="1695450"/>
          <p14:tracePt t="10377" x="5003800" y="1670050"/>
          <p14:tracePt t="10393" x="5029200" y="1657350"/>
          <p14:tracePt t="10410" x="5035550" y="1657350"/>
          <p14:tracePt t="10427" x="5041900" y="1657350"/>
          <p14:tracePt t="10544" x="5048250" y="1657350"/>
          <p14:tracePt t="10548" x="5048250" y="1651000"/>
          <p14:tracePt t="10560" x="5054600" y="1644650"/>
          <p14:tracePt t="10579" x="5060950" y="1644650"/>
          <p14:tracePt t="11864" x="5060950" y="1638300"/>
          <p14:tracePt t="11871" x="5054600" y="1638300"/>
          <p14:tracePt t="11880" x="5048250" y="1631950"/>
          <p14:tracePt t="11892" x="5041900" y="1625600"/>
          <p14:tracePt t="11909" x="5035550" y="1619250"/>
          <p14:tracePt t="11926" x="5022850" y="1606550"/>
          <p14:tracePt t="11942" x="5010150" y="1593850"/>
          <p14:tracePt t="11959" x="5003800" y="1587500"/>
          <p14:tracePt t="11975" x="4991100" y="1587500"/>
          <p14:tracePt t="11992" x="4991100" y="1581150"/>
          <p14:tracePt t="12009" x="4984750" y="1581150"/>
          <p14:tracePt t="12546" x="4984750" y="1587500"/>
          <p14:tracePt t="12553" x="4984750" y="1593850"/>
          <p14:tracePt t="12562" x="4984750" y="1600200"/>
          <p14:tracePt t="12575" x="4984750" y="1606550"/>
          <p14:tracePt t="12592" x="4997450" y="1619250"/>
          <p14:tracePt t="12608" x="5003800" y="1631950"/>
          <p14:tracePt t="12625" x="5010150" y="1631950"/>
          <p14:tracePt t="12641" x="5022850" y="1638300"/>
          <p14:tracePt t="12788" x="5029200" y="1638300"/>
          <p14:tracePt t="12812" x="5041900" y="1638300"/>
          <p14:tracePt t="12820" x="5048250" y="1638300"/>
          <p14:tracePt t="12827" x="5060950" y="1638300"/>
          <p14:tracePt t="12841" x="5080000" y="1631950"/>
          <p14:tracePt t="12859" x="5130800" y="1631950"/>
          <p14:tracePt t="12875" x="5162550" y="1631950"/>
          <p14:tracePt t="12891" x="5181600" y="1631950"/>
          <p14:tracePt t="12908" x="5187950" y="1638300"/>
          <p14:tracePt t="12925" x="5194300" y="1644650"/>
          <p14:tracePt t="12941" x="5207000" y="1657350"/>
          <p14:tracePt t="12958" x="5219700" y="1676400"/>
          <p14:tracePt t="12975" x="5200650" y="1727200"/>
          <p14:tracePt t="12991" x="5149850" y="1784350"/>
          <p14:tracePt t="13008" x="5111750" y="1828800"/>
          <p14:tracePt t="13024" x="5073650" y="1866900"/>
          <p14:tracePt t="13042" x="5048250" y="1892300"/>
          <p14:tracePt t="13058" x="5041900" y="1905000"/>
          <p14:tracePt t="13075" x="5035550" y="1905000"/>
          <p14:tracePt t="13282" x="5041900" y="1905000"/>
          <p14:tracePt t="13298" x="5048250" y="1905000"/>
          <p14:tracePt t="13307" x="5054600" y="1905000"/>
          <p14:tracePt t="13330" x="5060950" y="1905000"/>
          <p14:tracePt t="13339" x="5067300" y="1905000"/>
          <p14:tracePt t="13344" x="5073650" y="1905000"/>
          <p14:tracePt t="13359" x="5080000" y="1911350"/>
          <p14:tracePt t="13374" x="5092700" y="1917700"/>
          <p14:tracePt t="13391" x="5105400" y="1924050"/>
          <p14:tracePt t="13408" x="5118100" y="1936750"/>
          <p14:tracePt t="13424" x="5124450" y="1936750"/>
          <p14:tracePt t="13441" x="5137150" y="1943100"/>
          <p14:tracePt t="13458" x="5143500" y="1949450"/>
          <p14:tracePt t="13474" x="5156200" y="1949450"/>
          <p14:tracePt t="13598" x="5162550" y="1949450"/>
          <p14:tracePt t="13604" x="5168900" y="1943100"/>
          <p14:tracePt t="13620" x="5175250" y="1930400"/>
          <p14:tracePt t="13625" x="5187950" y="1917700"/>
          <p14:tracePt t="13641" x="5213350" y="1892300"/>
          <p14:tracePt t="13657" x="5226050" y="1854200"/>
          <p14:tracePt t="13674" x="5245100" y="1822450"/>
          <p14:tracePt t="13691" x="5276850" y="1784350"/>
          <p14:tracePt t="13707" x="5302250" y="1746250"/>
          <p14:tracePt t="13724" x="5314950" y="1714500"/>
          <p14:tracePt t="13741" x="5321300" y="1689100"/>
          <p14:tracePt t="13757" x="5327650" y="1676400"/>
          <p14:tracePt t="13774" x="5334000" y="1670050"/>
          <p14:tracePt t="13862" x="5334000" y="1676400"/>
          <p14:tracePt t="13872" x="5327650" y="1689100"/>
          <p14:tracePt t="13878" x="5321300" y="1701800"/>
          <p14:tracePt t="13891" x="5321300" y="1714500"/>
          <p14:tracePt t="13907" x="5295900" y="1752600"/>
          <p14:tracePt t="13924" x="5283200" y="1765300"/>
          <p14:tracePt t="13940" x="5283200" y="1771650"/>
          <p14:tracePt t="13957" x="5283200" y="1778000"/>
          <p14:tracePt t="14011" x="5295900" y="1771650"/>
          <p14:tracePt t="14018" x="5308600" y="1765300"/>
          <p14:tracePt t="14025" x="5314950" y="1765300"/>
          <p14:tracePt t="14041" x="5340350" y="1752600"/>
          <p14:tracePt t="14058" x="5346700" y="1752600"/>
          <p14:tracePt t="14074" x="5359400" y="1752600"/>
          <p14:tracePt t="14121" x="5365750" y="1752600"/>
          <p14:tracePt t="14127" x="5365750" y="1758950"/>
          <p14:tracePt t="14140" x="5365750" y="1765300"/>
          <p14:tracePt t="14156" x="5378450" y="1790700"/>
          <p14:tracePt t="14173" x="5378450" y="1854200"/>
          <p14:tracePt t="14190" x="5353050" y="1905000"/>
          <p14:tracePt t="14207" x="5321300" y="1943100"/>
          <p14:tracePt t="14224" x="5264150" y="1974850"/>
          <p14:tracePt t="14240" x="5232400" y="1993900"/>
          <p14:tracePt t="14257" x="5213350" y="2006600"/>
          <p14:tracePt t="14292" x="5187950" y="1993900"/>
          <p14:tracePt t="14307" x="5168900" y="1949450"/>
          <p14:tracePt t="14323" x="5149850" y="1879600"/>
          <p14:tracePt t="14340" x="5149850" y="1835150"/>
          <p14:tracePt t="14357" x="5156200" y="1816100"/>
          <p14:tracePt t="14374" x="5168900" y="1803400"/>
          <p14:tracePt t="14390" x="5175250" y="1797050"/>
          <p14:tracePt t="14407" x="5187950" y="1790700"/>
          <p14:tracePt t="14423" x="5194300" y="1790700"/>
          <p14:tracePt t="14441" x="5226050" y="1784350"/>
          <p14:tracePt t="14457" x="5257800" y="1784350"/>
          <p14:tracePt t="14473" x="5289550" y="1784350"/>
          <p14:tracePt t="14490" x="5327650" y="1784350"/>
          <p14:tracePt t="14507" x="5353050" y="1784350"/>
          <p14:tracePt t="14523" x="5378450" y="1784350"/>
          <p14:tracePt t="14541" x="5397500" y="1784350"/>
          <p14:tracePt t="14557" x="5403850" y="1784350"/>
          <p14:tracePt t="14573" x="5410200" y="1784350"/>
          <p14:tracePt t="14810" x="5403850" y="1784350"/>
          <p14:tracePt t="14832" x="5397500" y="1784350"/>
          <p14:tracePt t="14841" x="5391150" y="1784350"/>
          <p14:tracePt t="14857" x="5384800" y="1784350"/>
          <p14:tracePt t="14974" x="5403850" y="1784350"/>
          <p14:tracePt t="14981" x="5416550" y="1778000"/>
          <p14:tracePt t="14991" x="5429250" y="1771650"/>
          <p14:tracePt t="15006" x="5448300" y="1771650"/>
          <p14:tracePt t="15023" x="5461000" y="1765300"/>
          <p14:tracePt t="15040" x="5467350" y="1765300"/>
          <p14:tracePt t="15059" x="5473700" y="1758950"/>
          <p14:tracePt t="15075" x="5480050" y="1758950"/>
          <p14:tracePt t="15097" x="5486400" y="1758950"/>
          <p14:tracePt t="15106" x="5499100" y="1758950"/>
          <p14:tracePt t="15123" x="5518150" y="1758950"/>
          <p14:tracePt t="15139" x="5556250" y="1758950"/>
          <p14:tracePt t="15156" x="5607050" y="1752600"/>
          <p14:tracePt t="15173" x="5664200" y="1733550"/>
          <p14:tracePt t="15189" x="5727700" y="1714500"/>
          <p14:tracePt t="15206" x="5810250" y="1689100"/>
          <p14:tracePt t="15223" x="5886450" y="1657350"/>
          <p14:tracePt t="15239" x="5930900" y="1644650"/>
          <p14:tracePt t="15256" x="5969000" y="1638300"/>
          <p14:tracePt t="15273" x="5994400" y="1625600"/>
          <p14:tracePt t="15289" x="6026150" y="1619250"/>
          <p14:tracePt t="15306" x="6051550" y="1612900"/>
          <p14:tracePt t="15323" x="6083300" y="1612900"/>
          <p14:tracePt t="15339" x="6115050" y="1612900"/>
          <p14:tracePt t="15356" x="6140450" y="1619250"/>
          <p14:tracePt t="15372" x="6184900" y="1631950"/>
          <p14:tracePt t="15389" x="6223000" y="1644650"/>
          <p14:tracePt t="15406" x="6254750" y="1657350"/>
          <p14:tracePt t="15422" x="6292850" y="1670050"/>
          <p14:tracePt t="15439" x="6318250" y="1676400"/>
          <p14:tracePt t="15456" x="6330950" y="1676400"/>
          <p14:tracePt t="15472" x="6343650" y="1689100"/>
          <p14:tracePt t="15489" x="6343650" y="1695450"/>
          <p14:tracePt t="15506" x="6350000" y="1695450"/>
          <p14:tracePt t="15522" x="6350000" y="1701800"/>
          <p14:tracePt t="15677" x="6350000" y="1708150"/>
          <p14:tracePt t="15717" x="6343650" y="1714500"/>
          <p14:tracePt t="15725" x="6337300" y="1720850"/>
          <p14:tracePt t="15733" x="6330950" y="1727200"/>
          <p14:tracePt t="15741" x="6324600" y="1727200"/>
          <p14:tracePt t="15756" x="6311900" y="1746250"/>
          <p14:tracePt t="15772" x="6292850" y="1758950"/>
          <p14:tracePt t="15789" x="6280150" y="1784350"/>
          <p14:tracePt t="15805" x="6261100" y="1822450"/>
          <p14:tracePt t="15822" x="6248400" y="1847850"/>
          <p14:tracePt t="15839" x="6229350" y="1885950"/>
          <p14:tracePt t="15855" x="6223000" y="1898650"/>
          <p14:tracePt t="15873" x="6210300" y="1917700"/>
          <p14:tracePt t="15889" x="6203950" y="1924050"/>
          <p14:tracePt t="15905" x="6197600" y="1930400"/>
          <p14:tracePt t="15939" x="6197600" y="1936750"/>
          <p14:tracePt t="16213" x="6210300" y="1936750"/>
          <p14:tracePt t="16217" x="6223000" y="1936750"/>
          <p14:tracePt t="16225" x="6248400" y="1936750"/>
          <p14:tracePt t="16238" x="6273800" y="1930400"/>
          <p14:tracePt t="16255" x="6362700" y="1930400"/>
          <p14:tracePt t="16272" x="6426200" y="1930400"/>
          <p14:tracePt t="16289" x="6502400" y="1943100"/>
          <p14:tracePt t="16305" x="6527800" y="1943100"/>
          <p14:tracePt t="16322" x="6559550" y="1949450"/>
          <p14:tracePt t="16338" x="6572250" y="1949450"/>
          <p14:tracePt t="16355" x="6591300" y="1949450"/>
          <p14:tracePt t="16372" x="6604000" y="1949450"/>
          <p14:tracePt t="16388" x="6610350" y="1949450"/>
          <p14:tracePt t="16405" x="6623050" y="1949450"/>
          <p14:tracePt t="16422" x="6635750" y="1955800"/>
          <p14:tracePt t="16438" x="6654800" y="1955800"/>
          <p14:tracePt t="16455" x="6667500" y="1955800"/>
          <p14:tracePt t="16472" x="6680200" y="1962150"/>
          <p14:tracePt t="16488" x="6692900" y="1968500"/>
          <p14:tracePt t="16505" x="6705600" y="1968500"/>
          <p14:tracePt t="16521" x="6711950" y="1968500"/>
          <p14:tracePt t="16538" x="6724650" y="1968500"/>
          <p14:tracePt t="16572" x="6731000" y="1974850"/>
          <p14:tracePt t="16588" x="6737350" y="1974850"/>
          <p14:tracePt t="16605" x="6743700" y="1974850"/>
          <p14:tracePt t="16638" x="6756400" y="1974850"/>
          <p14:tracePt t="16655" x="6762750" y="1974850"/>
          <p14:tracePt t="16671" x="6775450" y="1968500"/>
          <p14:tracePt t="16688" x="6788150" y="1962150"/>
          <p14:tracePt t="16721" x="6800850" y="1955800"/>
          <p14:tracePt t="16738" x="6807200" y="1943100"/>
          <p14:tracePt t="16755" x="6819900" y="1936750"/>
          <p14:tracePt t="16771" x="6826250" y="1930400"/>
          <p14:tracePt t="16788" x="6838950" y="1917700"/>
          <p14:tracePt t="16806" x="6845300" y="1905000"/>
          <p14:tracePt t="16821" x="6851650" y="1898650"/>
          <p14:tracePt t="16838" x="6858000" y="1898650"/>
          <p14:tracePt t="16854" x="6864350" y="1892300"/>
          <p14:tracePt t="16888" x="6870700" y="1892300"/>
          <p14:tracePt t="16905" x="6870700" y="1879600"/>
          <p14:tracePt t="16921" x="6883400" y="1879600"/>
          <p14:tracePt t="16938" x="6889750" y="1873250"/>
          <p14:tracePt t="16954" x="6896100" y="1866900"/>
          <p14:tracePt t="16971" x="6902450" y="1860550"/>
          <p14:tracePt t="16988" x="6908800" y="1860550"/>
          <p14:tracePt t="17004" x="6915150" y="1854200"/>
          <p14:tracePt t="17038" x="6921500" y="1847850"/>
          <p14:tracePt t="17055" x="6934200" y="1835150"/>
          <p14:tracePt t="17073" x="6940550" y="1835150"/>
          <p14:tracePt t="17090" x="6946900" y="1828800"/>
          <p14:tracePt t="17104" x="6953250" y="1822450"/>
          <p14:tracePt t="17123" x="6959600" y="1822450"/>
          <p14:tracePt t="17138" x="6959600" y="1816100"/>
          <p14:tracePt t="17518" x="6965950" y="1816100"/>
          <p14:tracePt t="17526" x="6991350" y="1809750"/>
          <p14:tracePt t="17537" x="7023100" y="1809750"/>
          <p14:tracePt t="17554" x="7086600" y="1809750"/>
          <p14:tracePt t="17571" x="7143750" y="1809750"/>
          <p14:tracePt t="17587" x="7200900" y="1809750"/>
          <p14:tracePt t="17604" x="7258050" y="1809750"/>
          <p14:tracePt t="17620" x="7264400" y="1809750"/>
          <p14:tracePt t="17637" x="7270750" y="1809750"/>
          <p14:tracePt t="18139" x="7270750" y="1816100"/>
          <p14:tracePt t="18145" x="7264400" y="1822450"/>
          <p14:tracePt t="18161" x="7258050" y="1828800"/>
          <p14:tracePt t="18170" x="7258050" y="1835150"/>
          <p14:tracePt t="18187" x="7245350" y="1841500"/>
          <p14:tracePt t="18203" x="7239000" y="1854200"/>
          <p14:tracePt t="18220" x="7226300" y="1860550"/>
          <p14:tracePt t="18237" x="7219950" y="1873250"/>
          <p14:tracePt t="18253" x="7207250" y="1885950"/>
          <p14:tracePt t="18270" x="7200900" y="1892300"/>
          <p14:tracePt t="18287" x="7194550" y="1905000"/>
          <p14:tracePt t="18303" x="7181850" y="1911350"/>
          <p14:tracePt t="18320" x="7175500" y="1917700"/>
          <p14:tracePt t="18337" x="7169150" y="1930400"/>
          <p14:tracePt t="18353" x="7162800" y="1936750"/>
          <p14:tracePt t="18370" x="7150100" y="1949450"/>
          <p14:tracePt t="18387" x="7137400" y="1962150"/>
          <p14:tracePt t="18403" x="7131050" y="1974850"/>
          <p14:tracePt t="18420" x="7105650" y="2006600"/>
          <p14:tracePt t="18437" x="7073900" y="2038350"/>
          <p14:tracePt t="18453" x="7029450" y="2089150"/>
          <p14:tracePt t="18470" x="6959600" y="2139950"/>
          <p14:tracePt t="18486" x="6902450" y="2197100"/>
          <p14:tracePt t="18503" x="6826250" y="2254250"/>
          <p14:tracePt t="18520" x="6711950" y="2324100"/>
          <p14:tracePt t="18536" x="6508750" y="2425700"/>
          <p14:tracePt t="18553" x="6369050" y="2489200"/>
          <p14:tracePt t="18570" x="6210300" y="2552700"/>
          <p14:tracePt t="18586" x="6070600" y="2609850"/>
          <p14:tracePt t="18603" x="5892800" y="2679700"/>
          <p14:tracePt t="18620" x="5708650" y="2749550"/>
          <p14:tracePt t="18637" x="5391150" y="2863850"/>
          <p14:tracePt t="18653" x="5194300" y="2921000"/>
          <p14:tracePt t="18670" x="5060950" y="2984500"/>
          <p14:tracePt t="18686" x="5003800" y="3003550"/>
          <p14:tracePt t="18720" x="4540250" y="3155950"/>
          <p14:tracePt t="18736" x="4432300" y="3175000"/>
          <p14:tracePt t="18753" x="4324350" y="3194050"/>
          <p14:tracePt t="18770" x="4235450" y="3206750"/>
          <p14:tracePt t="18787" x="4121150" y="3232150"/>
          <p14:tracePt t="18803" x="4038600" y="3244850"/>
          <p14:tracePt t="18820" x="3949700" y="3257550"/>
          <p14:tracePt t="18836" x="3841750" y="3276600"/>
          <p14:tracePt t="18853" x="3746500" y="3289300"/>
          <p14:tracePt t="18869" x="3644900" y="3289300"/>
          <p14:tracePt t="18886" x="3562350" y="3289300"/>
          <p14:tracePt t="18903" x="3460750" y="3289300"/>
          <p14:tracePt t="18919" x="3403600" y="3289300"/>
          <p14:tracePt t="18936" x="3346450" y="3289300"/>
          <p14:tracePt t="18953" x="3302000" y="3282950"/>
          <p14:tracePt t="18969" x="3238500" y="3282950"/>
          <p14:tracePt t="18986" x="3155950" y="3270250"/>
          <p14:tracePt t="19003" x="3060700" y="3251200"/>
          <p14:tracePt t="19020" x="2971800" y="3238500"/>
          <p14:tracePt t="19037" x="2825750" y="3213100"/>
          <p14:tracePt t="19053" x="2736850" y="3206750"/>
          <p14:tracePt t="19069" x="2673350" y="3206750"/>
          <p14:tracePt t="19086" x="2603500" y="3206750"/>
          <p14:tracePt t="19104" x="2540000" y="3206750"/>
          <p14:tracePt t="19119" x="2476500" y="3206750"/>
          <p14:tracePt t="19135" x="2387600" y="3206750"/>
          <p14:tracePt t="19152" x="2330450" y="3206750"/>
          <p14:tracePt t="19169" x="2260600" y="3206750"/>
          <p14:tracePt t="19185" x="2216150" y="3206750"/>
          <p14:tracePt t="19202" x="2165350" y="3206750"/>
          <p14:tracePt t="19219" x="2089150" y="3194050"/>
          <p14:tracePt t="19235" x="2019300" y="3187700"/>
          <p14:tracePt t="19252" x="1974850" y="3175000"/>
          <p14:tracePt t="19269" x="1924050" y="3162300"/>
          <p14:tracePt t="19286" x="1892300" y="3155950"/>
          <p14:tracePt t="19303" x="1847850" y="3149600"/>
          <p14:tracePt t="19319" x="1816100" y="3149600"/>
          <p14:tracePt t="19336" x="1797050" y="3149600"/>
          <p14:tracePt t="19352" x="1784350" y="3149600"/>
          <p14:tracePt t="19369" x="1771650" y="3149600"/>
          <p14:tracePt t="19385" x="1765300" y="3149600"/>
          <p14:tracePt t="19402" x="1758950" y="3149600"/>
          <p14:tracePt t="20455" x="1752600" y="3149600"/>
          <p14:tracePt t="20464" x="1733550" y="3149600"/>
          <p14:tracePt t="20471" x="1720850" y="3149600"/>
          <p14:tracePt t="20485" x="1682750" y="3168650"/>
          <p14:tracePt t="20501" x="1651000" y="3187700"/>
          <p14:tracePt t="20518" x="1612900" y="3206750"/>
          <p14:tracePt t="20535" x="1574800" y="3219450"/>
          <p14:tracePt t="20551" x="1543050" y="3251200"/>
          <p14:tracePt t="20568" x="1498600" y="3289300"/>
          <p14:tracePt t="20585" x="1441450" y="3333750"/>
          <p14:tracePt t="20601" x="1390650" y="3359150"/>
          <p14:tracePt t="20618" x="1352550" y="3384550"/>
          <p14:tracePt t="20635" x="1301750" y="3397250"/>
          <p14:tracePt t="20651" x="1282700" y="3409950"/>
          <p14:tracePt t="20668" x="1276350" y="3416300"/>
          <p14:tracePt t="20684" x="1270000" y="3429000"/>
          <p14:tracePt t="20701" x="1250950" y="3435350"/>
          <p14:tracePt t="20718" x="1238250" y="3448050"/>
          <p14:tracePt t="20735" x="1231900" y="3454400"/>
          <p14:tracePt t="20751" x="1219200" y="3460750"/>
          <p14:tracePt t="20768" x="1212850" y="3460750"/>
          <p14:tracePt t="20887" x="1200150" y="3448050"/>
          <p14:tracePt t="20893" x="1187450" y="3435350"/>
          <p14:tracePt t="20903" x="1181100" y="3429000"/>
          <p14:tracePt t="20918" x="1174750" y="3429000"/>
          <p14:tracePt t="21286" x="1174750" y="3422650"/>
          <p14:tracePt t="21294" x="1181100" y="3416300"/>
          <p14:tracePt t="21302" x="1187450" y="3409950"/>
          <p14:tracePt t="21317" x="1200150" y="3397250"/>
          <p14:tracePt t="21334" x="1219200" y="3384550"/>
          <p14:tracePt t="21351" x="1225550" y="3371850"/>
          <p14:tracePt t="21367" x="1250950" y="3346450"/>
          <p14:tracePt t="21384" x="1257300" y="3333750"/>
          <p14:tracePt t="21400" x="1276350" y="3314700"/>
          <p14:tracePt t="21417" x="1289050" y="3295650"/>
          <p14:tracePt t="21434" x="1301750" y="3289300"/>
          <p14:tracePt t="21452" x="1308100" y="3276600"/>
          <p14:tracePt t="21467" x="1314450" y="3276600"/>
          <p14:tracePt t="21484" x="1314450" y="3270250"/>
          <p14:tracePt t="21500" x="1327150" y="3257550"/>
          <p14:tracePt t="21517" x="1333500" y="3251200"/>
          <p14:tracePt t="21599" x="1333500" y="3244850"/>
          <p14:tracePt t="21613" x="1333500" y="3238500"/>
          <p14:tracePt t="22671" x="1327150" y="3238500"/>
          <p14:tracePt t="22688" x="1327150" y="3244850"/>
          <p14:tracePt t="22695" x="1320800" y="3244850"/>
          <p14:tracePt t="22703" x="1314450" y="3244850"/>
          <p14:tracePt t="22734" x="1308100" y="3251200"/>
          <p14:tracePt t="23167" x="1301750" y="3251200"/>
          <p14:tracePt t="23179" x="1295400" y="3251200"/>
          <p14:tracePt t="23195" x="1289050" y="3251200"/>
          <p14:tracePt t="23203" x="1282700" y="3251200"/>
          <p14:tracePt t="23216" x="1276350" y="3251200"/>
          <p14:tracePt t="23232" x="1270000" y="3244850"/>
          <p14:tracePt t="23249" x="1263650" y="3244850"/>
          <p14:tracePt t="23266" x="1250950" y="3244850"/>
          <p14:tracePt t="23282" x="1244600" y="3244850"/>
          <p14:tracePt t="23299" x="1238250" y="3244850"/>
          <p14:tracePt t="23316" x="1231900" y="3244850"/>
          <p14:tracePt t="23333" x="1206500" y="3238500"/>
          <p14:tracePt t="23349" x="1187450" y="3232150"/>
          <p14:tracePt t="23365" x="1181100" y="3232150"/>
          <p14:tracePt t="23382" x="1168400" y="3232150"/>
          <p14:tracePt t="23399" x="1162050" y="3232150"/>
          <p14:tracePt t="23417" x="1149350" y="3225800"/>
          <p14:tracePt t="23432" x="1143000" y="3225800"/>
          <p14:tracePt t="23449" x="1136650" y="3225800"/>
          <p14:tracePt t="23466" x="1130300" y="3225800"/>
          <p14:tracePt t="23482" x="1123950" y="3225800"/>
          <p14:tracePt t="23499" x="1117600" y="3225800"/>
          <p14:tracePt t="23534" x="1111250" y="3225800"/>
          <p14:tracePt t="24308" x="1104900" y="3225800"/>
          <p14:tracePt t="24332" x="1098550" y="3225800"/>
          <p14:tracePt t="25796" x="1104900" y="3225800"/>
          <p14:tracePt t="25803" x="1123950" y="3225800"/>
          <p14:tracePt t="25813" x="1143000" y="3219450"/>
          <p14:tracePt t="25830" x="1174750" y="3219450"/>
          <p14:tracePt t="25847" x="1206500" y="3213100"/>
          <p14:tracePt t="25863" x="1244600" y="3213100"/>
          <p14:tracePt t="25880" x="1295400" y="3213100"/>
          <p14:tracePt t="25897" x="1327150" y="3213100"/>
          <p14:tracePt t="25913" x="1365250" y="3213100"/>
          <p14:tracePt t="25930" x="1403350" y="3213100"/>
          <p14:tracePt t="25946" x="1454150" y="3206750"/>
          <p14:tracePt t="25963" x="1498600" y="3206750"/>
          <p14:tracePt t="25980" x="1555750" y="3206750"/>
          <p14:tracePt t="25996" x="1606550" y="3219450"/>
          <p14:tracePt t="26013" x="1651000" y="3232150"/>
          <p14:tracePt t="26030" x="1701800" y="3238500"/>
          <p14:tracePt t="26047" x="1778000" y="3257550"/>
          <p14:tracePt t="26063" x="1822450" y="3257550"/>
          <p14:tracePt t="26080" x="1866900" y="3263900"/>
          <p14:tracePt t="26096" x="1905000" y="3263900"/>
          <p14:tracePt t="26113" x="1955800" y="3270250"/>
          <p14:tracePt t="26130" x="2000250" y="3276600"/>
          <p14:tracePt t="26146" x="2051050" y="3282950"/>
          <p14:tracePt t="26163" x="2114550" y="3295650"/>
          <p14:tracePt t="26180" x="2146300" y="3302000"/>
          <p14:tracePt t="26196" x="2190750" y="3302000"/>
          <p14:tracePt t="26213" x="2222500" y="3302000"/>
          <p14:tracePt t="26230" x="2260600" y="3302000"/>
          <p14:tracePt t="26246" x="2286000" y="3302000"/>
          <p14:tracePt t="26263" x="2305050" y="3302000"/>
          <p14:tracePt t="26280" x="2330450" y="3295650"/>
          <p14:tracePt t="26297" x="2374900" y="3282950"/>
          <p14:tracePt t="26313" x="2393950" y="3276600"/>
          <p14:tracePt t="26330" x="2406650" y="3270250"/>
          <p14:tracePt t="26346" x="2419350" y="3257550"/>
          <p14:tracePt t="26363" x="2438400" y="3251200"/>
          <p14:tracePt t="26380" x="2451100" y="3238500"/>
          <p14:tracePt t="26396" x="2463800" y="3232150"/>
          <p14:tracePt t="26413" x="2476500" y="3225800"/>
          <p14:tracePt t="26430" x="2514600" y="3206750"/>
          <p14:tracePt t="26446" x="2533650" y="3200400"/>
          <p14:tracePt t="26463" x="2552700" y="3194050"/>
          <p14:tracePt t="26480" x="2571750" y="3181350"/>
          <p14:tracePt t="26496" x="2590800" y="3175000"/>
          <p14:tracePt t="26513" x="2609850" y="3162300"/>
          <p14:tracePt t="26530" x="2647950" y="3149600"/>
          <p14:tracePt t="26546" x="2698750" y="3130550"/>
          <p14:tracePt t="26563" x="2724150" y="3124200"/>
          <p14:tracePt t="26579" x="2743200" y="3111500"/>
          <p14:tracePt t="26596" x="2755900" y="3098800"/>
          <p14:tracePt t="26613" x="2774950" y="3098800"/>
          <p14:tracePt t="26629" x="2781300" y="3092450"/>
          <p14:tracePt t="26646" x="2787650" y="3086100"/>
          <p14:tracePt t="26662" x="2794000" y="3086100"/>
          <p14:tracePt t="26679" x="2800350" y="3086100"/>
          <p14:tracePt t="26712" x="2806700" y="3079750"/>
          <p14:tracePt t="26746" x="2806700" y="3073400"/>
          <p14:tracePt t="27247" x="2800350" y="3079750"/>
          <p14:tracePt t="27253" x="2794000" y="3079750"/>
          <p14:tracePt t="27267" x="2787650" y="3086100"/>
          <p14:tracePt t="27279" x="2781300" y="3092450"/>
          <p14:tracePt t="27295" x="2774950" y="3092450"/>
          <p14:tracePt t="27312" x="2762250" y="3105150"/>
          <p14:tracePt t="27329" x="2749550" y="3111500"/>
          <p14:tracePt t="27345" x="2724150" y="3124200"/>
          <p14:tracePt t="27362" x="2667000" y="3149600"/>
          <p14:tracePt t="27379" x="2635250" y="3162300"/>
          <p14:tracePt t="27395" x="2622550" y="3168650"/>
          <p14:tracePt t="27412" x="2616200" y="3175000"/>
          <p14:tracePt t="27445" x="2609850" y="3175000"/>
          <p14:tracePt t="27529" x="2603500" y="3175000"/>
          <p14:tracePt t="27550" x="2597150" y="3175000"/>
          <p14:tracePt t="27559" x="2590800" y="3175000"/>
          <p14:tracePt t="27575" x="2578100" y="3175000"/>
          <p14:tracePt t="27581" x="2559050" y="3168650"/>
          <p14:tracePt t="27595" x="2546350" y="3162300"/>
          <p14:tracePt t="27612" x="2508250" y="3155950"/>
          <p14:tracePt t="27629" x="2387600" y="3130550"/>
          <p14:tracePt t="27645" x="2266950" y="3117850"/>
          <p14:tracePt t="27662" x="2178050" y="3098800"/>
          <p14:tracePt t="27678" x="2127250" y="3086100"/>
          <p14:tracePt t="27695" x="2101850" y="3086100"/>
          <p14:tracePt t="27712" x="2095500" y="3079750"/>
          <p14:tracePt t="27728" x="2089150" y="3079750"/>
          <p14:tracePt t="28177" x="2082800" y="3079750"/>
          <p14:tracePt t="28207" x="2076450" y="3079750"/>
          <p14:tracePt t="28318" x="2082800" y="3079750"/>
          <p14:tracePt t="28388" x="2089150" y="3079750"/>
          <p14:tracePt t="28820" x="2089150" y="3086100"/>
          <p14:tracePt t="28829" x="2089150" y="3098800"/>
          <p14:tracePt t="28835" x="2095500" y="3111500"/>
          <p14:tracePt t="28844" x="2101850" y="3130550"/>
          <p14:tracePt t="28861" x="2114550" y="3155950"/>
          <p14:tracePt t="28877" x="2120900" y="3187700"/>
          <p14:tracePt t="28894" x="2127250" y="3213100"/>
          <p14:tracePt t="28911" x="2133600" y="3232150"/>
          <p14:tracePt t="28927" x="2139950" y="3251200"/>
          <p14:tracePt t="29023" x="2146300" y="3251200"/>
          <p14:tracePt t="29029" x="2152650" y="3251200"/>
          <p14:tracePt t="29044" x="2152650" y="3238500"/>
          <p14:tracePt t="29061" x="2171700" y="3194050"/>
          <p14:tracePt t="29077" x="2184400" y="3168650"/>
          <p14:tracePt t="29094" x="2190750" y="3149600"/>
          <p14:tracePt t="29110" x="2190750" y="3136900"/>
          <p14:tracePt t="29127" x="2190750" y="3124200"/>
          <p14:tracePt t="29143" x="2190750" y="3117850"/>
          <p14:tracePt t="29160" x="2190750" y="3105150"/>
          <p14:tracePt t="29177" x="2190750" y="3098800"/>
          <p14:tracePt t="29194" x="2197100" y="3086100"/>
          <p14:tracePt t="29281" x="2197100" y="3092450"/>
          <p14:tracePt t="29291" x="2197100" y="3105150"/>
          <p14:tracePt t="29298" x="2190750" y="3124200"/>
          <p14:tracePt t="29311" x="2184400" y="3155950"/>
          <p14:tracePt t="29327" x="2178050" y="3194050"/>
          <p14:tracePt t="29344" x="2139950" y="3232150"/>
          <p14:tracePt t="29360" x="2101850" y="3263900"/>
          <p14:tracePt t="29377" x="2057400" y="3308350"/>
          <p14:tracePt t="29394" x="2019300" y="3321050"/>
          <p14:tracePt t="29410" x="1993900" y="3333750"/>
          <p14:tracePt t="29427" x="1968500" y="3346450"/>
          <p14:tracePt t="29444" x="1962150" y="3346450"/>
          <p14:tracePt t="29460" x="1955800" y="3346450"/>
          <p14:tracePt t="29573" x="1955800" y="3352800"/>
          <p14:tracePt t="29594" x="1962150" y="3352800"/>
          <p14:tracePt t="29610" x="1968500" y="3352800"/>
          <p14:tracePt t="29618" x="1974850" y="3352800"/>
          <p14:tracePt t="29626" x="1981200" y="3352800"/>
          <p14:tracePt t="29643" x="1993900" y="3352800"/>
          <p14:tracePt t="29660" x="2000250" y="3352800"/>
          <p14:tracePt t="29677" x="2012950" y="3359150"/>
          <p14:tracePt t="29693" x="2012950" y="3365500"/>
          <p14:tracePt t="29727" x="2019300" y="3371850"/>
          <p14:tracePt t="29743" x="2019300" y="3378200"/>
          <p14:tracePt t="29760" x="2019300" y="3397250"/>
          <p14:tracePt t="29777" x="2019300" y="3409950"/>
          <p14:tracePt t="29793" x="2019300" y="3429000"/>
          <p14:tracePt t="29810" x="1993900" y="3473450"/>
          <p14:tracePt t="29827" x="1955800" y="3517900"/>
          <p14:tracePt t="29843" x="1924050" y="3556000"/>
          <p14:tracePt t="29860" x="1898650" y="3587750"/>
          <p14:tracePt t="29953" x="1911350" y="3568700"/>
          <p14:tracePt t="29961" x="1917700" y="3562350"/>
          <p14:tracePt t="29970" x="1930400" y="3543300"/>
          <p14:tracePt t="29979" x="1949450" y="3530600"/>
          <p14:tracePt t="29993" x="1987550" y="3498850"/>
          <p14:tracePt t="30010" x="2032000" y="3473450"/>
          <p14:tracePt t="30026" x="2076450" y="3460750"/>
          <p14:tracePt t="30043" x="2127250" y="3448050"/>
          <p14:tracePt t="30060" x="2159000" y="3448050"/>
          <p14:tracePt t="30076" x="2184400" y="3467100"/>
          <p14:tracePt t="30093" x="2197100" y="3492500"/>
          <p14:tracePt t="30110" x="2203450" y="3517900"/>
          <p14:tracePt t="30126" x="2197100" y="3536950"/>
          <p14:tracePt t="30143" x="2165350" y="3543300"/>
          <p14:tracePt t="30160" x="2133600" y="3543300"/>
          <p14:tracePt t="30176" x="2095500" y="3543300"/>
          <p14:tracePt t="30193" x="2070100" y="3536950"/>
          <p14:tracePt t="30210" x="2044700" y="3505200"/>
          <p14:tracePt t="30226" x="2012950" y="3460750"/>
          <p14:tracePt t="30243" x="2006600" y="3448050"/>
          <p14:tracePt t="30259" x="2000250" y="3448050"/>
          <p14:tracePt t="30307" x="2006600" y="3448050"/>
          <p14:tracePt t="30323" x="2012950" y="3448050"/>
          <p14:tracePt t="30329" x="2025650" y="3460750"/>
          <p14:tracePt t="30343" x="2044700" y="3467100"/>
          <p14:tracePt t="30360" x="2070100" y="3492500"/>
          <p14:tracePt t="30377" x="2127250" y="3556000"/>
          <p14:tracePt t="30393" x="2159000" y="3587750"/>
          <p14:tracePt t="30409" x="2209800" y="3651250"/>
          <p14:tracePt t="30426" x="2222500" y="3670300"/>
          <p14:tracePt t="30443" x="2235200" y="3676650"/>
          <p14:tracePt t="30621" x="2241550" y="3670300"/>
          <p14:tracePt t="30627" x="2247900" y="3663950"/>
          <p14:tracePt t="30637" x="2254250" y="3663950"/>
          <p14:tracePt t="30644" x="2260600" y="3657600"/>
          <p14:tracePt t="30659" x="2279650" y="3651250"/>
          <p14:tracePt t="30676" x="2336800" y="3625850"/>
          <p14:tracePt t="30692" x="2387600" y="3606800"/>
          <p14:tracePt t="30709" x="2444750" y="3581400"/>
          <p14:tracePt t="30726" x="2495550" y="3549650"/>
          <p14:tracePt t="30742" x="2540000" y="3517900"/>
          <p14:tracePt t="30759" x="2571750" y="3492500"/>
          <p14:tracePt t="30776" x="2590800" y="3473450"/>
          <p14:tracePt t="30792" x="2597150" y="3467100"/>
          <p14:tracePt t="30809" x="2603500" y="3467100"/>
          <p14:tracePt t="31655" x="2603500" y="3460750"/>
          <p14:tracePt t="31686" x="2603500" y="3454400"/>
          <p14:tracePt t="31693" x="2603500" y="3448050"/>
          <p14:tracePt t="31701" x="2609850" y="3441700"/>
          <p14:tracePt t="31708" x="2609850" y="3435350"/>
          <p14:tracePt t="31725" x="2622550" y="3409950"/>
          <p14:tracePt t="31742" x="2628900" y="3384550"/>
          <p14:tracePt t="31758" x="2641600" y="3365500"/>
          <p14:tracePt t="31775" x="2660650" y="3333750"/>
          <p14:tracePt t="31791" x="2673350" y="3314700"/>
          <p14:tracePt t="31809" x="2686050" y="3295650"/>
          <p14:tracePt t="31826" x="2705100" y="3282950"/>
          <p14:tracePt t="31842" x="2717800" y="3276600"/>
          <p14:tracePt t="31858" x="2724150" y="3263900"/>
          <p14:tracePt t="31875" x="2743200" y="3251200"/>
          <p14:tracePt t="31891" x="2755900" y="3244850"/>
          <p14:tracePt t="31908" x="2768600" y="3232150"/>
          <p14:tracePt t="31925" x="2781300" y="3225800"/>
          <p14:tracePt t="31941" x="2787650" y="3213100"/>
          <p14:tracePt t="31959" x="2800350" y="3200400"/>
          <p14:tracePt t="31975" x="2813050" y="3194050"/>
          <p14:tracePt t="31991" x="2819400" y="3181350"/>
          <p14:tracePt t="32008" x="2825750" y="3175000"/>
          <p14:tracePt t="32025" x="2832100" y="3168650"/>
          <p14:tracePt t="32042" x="2832100" y="3162300"/>
          <p14:tracePt t="32046" x="2832100" y="3155950"/>
          <p14:tracePt t="32061" x="2832100" y="3149600"/>
          <p14:tracePt t="32076" x="2838450" y="3143250"/>
          <p14:tracePt t="32091" x="2838450" y="3136900"/>
          <p14:tracePt t="32108" x="2844800" y="3124200"/>
          <p14:tracePt t="32125" x="2844800" y="3117850"/>
          <p14:tracePt t="32141" x="2844800" y="3098800"/>
          <p14:tracePt t="32158" x="2844800" y="3086100"/>
          <p14:tracePt t="32174" x="2844800" y="3073400"/>
          <p14:tracePt t="32191" x="2851150" y="3041650"/>
          <p14:tracePt t="32208" x="2863850" y="3009900"/>
          <p14:tracePt t="32225" x="2876550" y="2990850"/>
          <p14:tracePt t="32241" x="2882900" y="2971800"/>
          <p14:tracePt t="32258" x="2882900" y="2959100"/>
          <p14:tracePt t="32274" x="2889250" y="2946400"/>
          <p14:tracePt t="32291" x="2889250" y="2940050"/>
          <p14:tracePt t="32308" x="2895600" y="2933700"/>
          <p14:tracePt t="32324" x="2908300" y="2921000"/>
          <p14:tracePt t="32341" x="2914650" y="2908300"/>
          <p14:tracePt t="32358" x="2927350" y="2889250"/>
          <p14:tracePt t="32374" x="2940050" y="2876550"/>
          <p14:tracePt t="32391" x="2946400" y="2863850"/>
          <p14:tracePt t="32408" x="2959100" y="2857500"/>
          <p14:tracePt t="32424" x="2965450" y="2844800"/>
          <p14:tracePt t="32441" x="2971800" y="2844800"/>
          <p14:tracePt t="32631" x="2971800" y="2851150"/>
          <p14:tracePt t="32639" x="2971800" y="2857500"/>
          <p14:tracePt t="32648" x="2971800" y="2870200"/>
          <p14:tracePt t="32657" x="2971800" y="2882900"/>
          <p14:tracePt t="32674" x="2971800" y="2908300"/>
          <p14:tracePt t="32691" x="2959100" y="2933700"/>
          <p14:tracePt t="32707" x="2946400" y="2971800"/>
          <p14:tracePt t="32725" x="2927350" y="3041650"/>
          <p14:tracePt t="32741" x="2895600" y="3098800"/>
          <p14:tracePt t="32757" x="2863850" y="3149600"/>
          <p14:tracePt t="32774" x="2825750" y="3206750"/>
          <p14:tracePt t="32791" x="2787650" y="3257550"/>
          <p14:tracePt t="32807" x="2768600" y="3302000"/>
          <p14:tracePt t="32824" x="2755900" y="3333750"/>
          <p14:tracePt t="32841" x="2749550" y="3346450"/>
          <p14:tracePt t="32857" x="2736850" y="3359150"/>
          <p14:tracePt t="32873" x="2730500" y="3365500"/>
          <p14:tracePt t="32890" x="2717800" y="3378200"/>
          <p14:tracePt t="32907" x="2717800" y="3384550"/>
          <p14:tracePt t="32924" x="2711450" y="3384550"/>
          <p14:tracePt t="33007" x="2711450" y="3378200"/>
          <p14:tracePt t="33126" x="2717800" y="3378200"/>
          <p14:tracePt t="33135" x="2724150" y="3384550"/>
          <p14:tracePt t="33141" x="2724150" y="3390900"/>
          <p14:tracePt t="33157" x="2736850" y="3403600"/>
          <p14:tracePt t="33174" x="2743200" y="3416300"/>
          <p14:tracePt t="33190" x="2755900" y="3429000"/>
          <p14:tracePt t="33206" x="2762250" y="3435350"/>
          <p14:tracePt t="33223" x="2774950" y="3435350"/>
          <p14:tracePt t="33257" x="2781300" y="3435350"/>
          <p14:tracePt t="33274" x="2787650" y="3435350"/>
          <p14:tracePt t="33433" x="2794000" y="3435350"/>
          <p14:tracePt t="33454" x="2813050" y="3429000"/>
          <p14:tracePt t="33463" x="2825750" y="3422650"/>
          <p14:tracePt t="33473" x="2844800" y="3416300"/>
          <p14:tracePt t="33490" x="2889250" y="3403600"/>
          <p14:tracePt t="33507" x="2946400" y="3390900"/>
          <p14:tracePt t="33523" x="3022600" y="3378200"/>
          <p14:tracePt t="33542" x="3162300" y="3352800"/>
          <p14:tracePt t="33557" x="3225800" y="3340100"/>
          <p14:tracePt t="33573" x="3289300" y="3327400"/>
          <p14:tracePt t="33590" x="3333750" y="3321050"/>
          <p14:tracePt t="33607" x="3378200" y="3314700"/>
          <p14:tracePt t="33623" x="3390900" y="3308350"/>
          <p14:tracePt t="33640" x="3397250" y="3308350"/>
          <p14:tracePt t="33657" x="3416300" y="3308350"/>
          <p14:tracePt t="33673" x="3422650" y="3302000"/>
          <p14:tracePt t="33690" x="3429000" y="3295650"/>
          <p14:tracePt t="33707" x="3435350" y="3295650"/>
          <p14:tracePt t="33777" x="3441700" y="3295650"/>
          <p14:tracePt t="33794" x="3448050" y="3295650"/>
          <p14:tracePt t="33800" x="3454400" y="3295650"/>
          <p14:tracePt t="33809" x="3460750" y="3295650"/>
          <p14:tracePt t="33823" x="3467100" y="3295650"/>
          <p14:tracePt t="33840" x="3473450" y="3295650"/>
          <p14:tracePt t="33856" x="3479800" y="3295650"/>
          <p14:tracePt t="33873" x="3486150" y="3295650"/>
          <p14:tracePt t="33890" x="3492500" y="3295650"/>
          <p14:tracePt t="33933" x="3498850" y="3295650"/>
          <p14:tracePt t="34018" x="3505200" y="3295650"/>
          <p14:tracePt t="34026" x="3511550" y="3295650"/>
          <p14:tracePt t="34033" x="3517900" y="3295650"/>
          <p14:tracePt t="34043" x="3524250" y="3295650"/>
          <p14:tracePt t="34057" x="3536950" y="3308350"/>
          <p14:tracePt t="34073" x="3549650" y="3308350"/>
          <p14:tracePt t="34090" x="3562350" y="3321050"/>
          <p14:tracePt t="34106" x="3575050" y="3327400"/>
          <p14:tracePt t="34123" x="3606800" y="3340100"/>
          <p14:tracePt t="34140" x="3619500" y="3346450"/>
          <p14:tracePt t="34156" x="3638550" y="3359150"/>
          <p14:tracePt t="34173" x="3657600" y="3371850"/>
          <p14:tracePt t="34189" x="3663950" y="3371850"/>
          <p14:tracePt t="34206" x="3670300" y="3371850"/>
          <p14:tracePt t="34223" x="3676650" y="3371850"/>
          <p14:tracePt t="34256" x="3683000" y="3378200"/>
          <p14:tracePt t="34279" x="3689350" y="3378200"/>
          <p14:tracePt t="34300" x="3695700" y="3378200"/>
          <p14:tracePt t="34309" x="3702050" y="3384550"/>
          <p14:tracePt t="34323" x="3708400" y="3384550"/>
          <p14:tracePt t="34339" x="3721100" y="3384550"/>
          <p14:tracePt t="34356" x="3727450" y="3384550"/>
          <p14:tracePt t="34373" x="3733800" y="3384550"/>
          <p14:tracePt t="34389" x="3740150" y="3384550"/>
          <p14:tracePt t="34435" x="3740150" y="3390900"/>
          <p14:tracePt t="34754" x="3746500" y="3384550"/>
          <p14:tracePt t="34761" x="3752850" y="3378200"/>
          <p14:tracePt t="35130" x="3752850" y="3384550"/>
          <p14:tracePt t="35137" x="3771900" y="3397250"/>
          <p14:tracePt t="35145" x="3778250" y="3403600"/>
          <p14:tracePt t="35155" x="3784600" y="3416300"/>
          <p14:tracePt t="35172" x="3803650" y="3441700"/>
          <p14:tracePt t="35189" x="3816350" y="3473450"/>
          <p14:tracePt t="35205" x="3829050" y="3511550"/>
          <p14:tracePt t="35222" x="3835400" y="3543300"/>
          <p14:tracePt t="35239" x="3848100" y="3594100"/>
          <p14:tracePt t="35255" x="3860800" y="3638550"/>
          <p14:tracePt t="35272" x="3879850" y="3689350"/>
          <p14:tracePt t="35288" x="3905250" y="3740150"/>
          <p14:tracePt t="35305" x="3917950" y="3790950"/>
          <p14:tracePt t="35322" x="3930650" y="3835400"/>
          <p14:tracePt t="35338" x="3943350" y="3886200"/>
          <p14:tracePt t="35355" x="3956050" y="3924300"/>
          <p14:tracePt t="35372" x="3962400" y="3937000"/>
          <p14:tracePt t="35388" x="3968750" y="3943350"/>
          <p14:tracePt t="35405" x="3975100" y="3943350"/>
          <p14:tracePt t="35422" x="3981450" y="3943350"/>
          <p14:tracePt t="35453" x="3987800" y="3943350"/>
          <p14:tracePt t="35469" x="3994150" y="3949700"/>
          <p14:tracePt t="35481" x="4000500" y="3956050"/>
          <p14:tracePt t="35663" x="4006850" y="3956050"/>
          <p14:tracePt t="35803" x="4013200" y="3949700"/>
          <p14:tracePt t="35811" x="4025900" y="3943350"/>
          <p14:tracePt t="35821" x="4038600" y="3943350"/>
          <p14:tracePt t="35838" x="4070350" y="3930650"/>
          <p14:tracePt t="35855" x="4102100" y="3917950"/>
          <p14:tracePt t="35872" x="4127500" y="3905250"/>
          <p14:tracePt t="35888" x="4159250" y="3892550"/>
          <p14:tracePt t="35905" x="4191000" y="3879850"/>
          <p14:tracePt t="35921" x="4210050" y="3860800"/>
          <p14:tracePt t="35938" x="4241800" y="3841750"/>
          <p14:tracePt t="35954" x="4267200" y="3816350"/>
          <p14:tracePt t="35971" x="4292600" y="3790950"/>
          <p14:tracePt t="35988" x="4324350" y="3771900"/>
          <p14:tracePt t="36005" x="4330700" y="3752850"/>
          <p14:tracePt t="36021" x="4343400" y="3746500"/>
          <p14:tracePt t="36038" x="4349750" y="3740150"/>
          <p14:tracePt t="36086" x="4356100" y="3733800"/>
          <p14:tracePt t="36101" x="4362450" y="3733800"/>
          <p14:tracePt t="36109" x="4362450" y="3727450"/>
          <p14:tracePt t="36121" x="4368800" y="3721100"/>
          <p14:tracePt t="36138" x="4375150" y="3708400"/>
          <p14:tracePt t="36155" x="4413250" y="3683000"/>
          <p14:tracePt t="36171" x="4425950" y="3663950"/>
          <p14:tracePt t="36188" x="4445000" y="3651250"/>
          <p14:tracePt t="36204" x="4451350" y="3638550"/>
          <p14:tracePt t="36221" x="4470400" y="3619500"/>
          <p14:tracePt t="36238" x="4489450" y="3594100"/>
          <p14:tracePt t="36255" x="4514850" y="3568700"/>
          <p14:tracePt t="36271" x="4546600" y="3536950"/>
          <p14:tracePt t="36288" x="4578350" y="3517900"/>
          <p14:tracePt t="36305" x="4629150" y="3486150"/>
          <p14:tracePt t="36321" x="4654550" y="3460750"/>
          <p14:tracePt t="36338" x="4686300" y="3441700"/>
          <p14:tracePt t="36354" x="4705350" y="3409950"/>
          <p14:tracePt t="36371" x="4743450" y="3378200"/>
          <p14:tracePt t="36387" x="4781550" y="3346450"/>
          <p14:tracePt t="36404" x="4806950" y="3327400"/>
          <p14:tracePt t="36421" x="4826000" y="3295650"/>
          <p14:tracePt t="36438" x="4857750" y="3263900"/>
          <p14:tracePt t="36454" x="4876800" y="3238500"/>
          <p14:tracePt t="36471" x="4895850" y="3225800"/>
          <p14:tracePt t="36488" x="4902200" y="3213100"/>
          <p14:tracePt t="36504" x="4908550" y="3200400"/>
          <p14:tracePt t="36521" x="4921250" y="3194050"/>
          <p14:tracePt t="36537" x="4927600" y="3181350"/>
          <p14:tracePt t="36554" x="4933950" y="3181350"/>
          <p14:tracePt t="36703" x="4933950" y="3175000"/>
          <p14:tracePt t="36729" x="4933950" y="3168650"/>
          <p14:tracePt t="36745" x="4940300" y="3168650"/>
          <p14:tracePt t="36752" x="4946650" y="3155950"/>
          <p14:tracePt t="36762" x="4946650" y="3149600"/>
          <p14:tracePt t="36770" x="4953000" y="3149600"/>
          <p14:tracePt t="36787" x="4959350" y="3136900"/>
          <p14:tracePt t="36804" x="4959350" y="3130550"/>
          <p14:tracePt t="42311" x="4953000" y="3130550"/>
          <p14:tracePt t="42320" x="4927600" y="3143250"/>
          <p14:tracePt t="42332" x="4902200" y="3155950"/>
          <p14:tracePt t="42349" x="4851400" y="3232150"/>
          <p14:tracePt t="42366" x="4781550" y="3460750"/>
          <p14:tracePt t="42382" x="4622800" y="3943350"/>
          <p14:tracePt t="42399" x="4597400" y="4171950"/>
          <p14:tracePt t="42416" x="4578350" y="4349750"/>
          <p14:tracePt t="42432" x="4591050" y="4521200"/>
          <p14:tracePt t="42449" x="4597400" y="4660900"/>
          <p14:tracePt t="42465" x="4610100" y="4768850"/>
          <p14:tracePt t="42483" x="4629150" y="4959350"/>
          <p14:tracePt t="42499" x="4654550" y="5105400"/>
          <p14:tracePt t="42515" x="4692650" y="5232400"/>
          <p14:tracePt t="42533" x="4756150" y="5372100"/>
          <p14:tracePt t="42549" x="4832350" y="5486400"/>
          <p14:tracePt t="42565" x="4902200" y="5575300"/>
          <p14:tracePt t="42583" x="4946650" y="5638800"/>
          <p14:tracePt t="42599" x="4965700" y="5689600"/>
          <p14:tracePt t="42615" x="4978400" y="5715000"/>
          <p14:tracePt t="42632" x="4978400" y="5721350"/>
          <p14:tracePt t="42749" x="4984750" y="5721350"/>
          <p14:tracePt t="42766" x="4984750" y="5715000"/>
          <p14:tracePt t="42859" x="4991100" y="5715000"/>
          <p14:tracePt t="42883" x="4997450" y="5708650"/>
          <p14:tracePt t="42907" x="4997450" y="5702300"/>
          <p14:tracePt t="42945" x="4997450" y="5695950"/>
          <p14:tracePt t="42953" x="4997450" y="5689600"/>
          <p14:tracePt t="42969" x="4997450" y="5683250"/>
          <p14:tracePt t="42985" x="4997450" y="5676900"/>
          <p14:tracePt t="42998" x="4997450" y="5670550"/>
          <p14:tracePt t="43015" x="5003800" y="5664200"/>
          <p14:tracePt t="43032" x="5010150" y="5651500"/>
          <p14:tracePt t="43048" x="5010150" y="5645150"/>
          <p14:tracePt t="43065" x="5010150" y="5638800"/>
          <p14:tracePt t="43082" x="5016500" y="5638800"/>
          <p14:tracePt t="43098" x="5016500" y="5632450"/>
          <p14:tracePt t="43115" x="5016500" y="5626100"/>
          <p14:tracePt t="43132" x="5022850" y="5619750"/>
          <p14:tracePt t="43148" x="5022850" y="5607050"/>
          <p14:tracePt t="43165" x="5029200" y="5600700"/>
          <p14:tracePt t="43181" x="5029200" y="5588000"/>
          <p14:tracePt t="43198" x="5029200" y="5581650"/>
          <p14:tracePt t="43215" x="5029200" y="5575300"/>
          <p14:tracePt t="43231" x="5035550" y="5575300"/>
          <p14:tracePt t="43248" x="5041900" y="5568950"/>
          <p14:tracePt t="43265" x="5048250" y="5556250"/>
          <p14:tracePt t="43281" x="5060950" y="5543550"/>
          <p14:tracePt t="43298" x="5073650" y="5499100"/>
          <p14:tracePt t="43315" x="5086350" y="5467350"/>
          <p14:tracePt t="43331" x="5099050" y="5429250"/>
          <p14:tracePt t="43348" x="5111750" y="5397500"/>
          <p14:tracePt t="43365" x="5124450" y="5365750"/>
          <p14:tracePt t="43381" x="5137150" y="5334000"/>
          <p14:tracePt t="43399" x="5168900" y="5276850"/>
          <p14:tracePt t="43415" x="5181600" y="5251450"/>
          <p14:tracePt t="43432" x="5194300" y="5219700"/>
          <p14:tracePt t="43448" x="5194300" y="5200650"/>
          <p14:tracePt t="43465" x="5207000" y="5181600"/>
          <p14:tracePt t="43481" x="5213350" y="5156200"/>
          <p14:tracePt t="43498" x="5226050" y="5143500"/>
          <p14:tracePt t="43515" x="5232400" y="5111750"/>
          <p14:tracePt t="43531" x="5245100" y="5092700"/>
          <p14:tracePt t="43549" x="5257800" y="5054600"/>
          <p14:tracePt t="43565" x="5257800" y="5041900"/>
          <p14:tracePt t="43581" x="5264150" y="5029200"/>
          <p14:tracePt t="43598" x="5276850" y="5016500"/>
          <p14:tracePt t="43614" x="5276850" y="4997450"/>
          <p14:tracePt t="43631" x="5289550" y="4984750"/>
          <p14:tracePt t="43649" x="5295900" y="4965700"/>
          <p14:tracePt t="43664" x="5308600" y="4959350"/>
          <p14:tracePt t="43681" x="5314950" y="4946650"/>
          <p14:tracePt t="43698" x="5314950" y="4940300"/>
          <p14:tracePt t="43714" x="5327650" y="4927600"/>
          <p14:tracePt t="43731" x="5334000" y="4921250"/>
          <p14:tracePt t="43748" x="5340350" y="4908550"/>
          <p14:tracePt t="43764" x="5346700" y="4902200"/>
          <p14:tracePt t="43781" x="5359400" y="4889500"/>
          <p14:tracePt t="43797" x="5365750" y="4876800"/>
          <p14:tracePt t="43814" x="5378450" y="4870450"/>
          <p14:tracePt t="43831" x="5397500" y="4851400"/>
          <p14:tracePt t="43848" x="5422900" y="4838700"/>
          <p14:tracePt t="43864" x="5435600" y="4826000"/>
          <p14:tracePt t="43881" x="5448300" y="4819650"/>
          <p14:tracePt t="43898" x="5473700" y="4806950"/>
          <p14:tracePt t="43917" x="5518150" y="4787900"/>
          <p14:tracePt t="43931" x="5537200" y="4787900"/>
          <p14:tracePt t="43947" x="5575300" y="4787900"/>
          <p14:tracePt t="43964" x="5581650" y="4787900"/>
          <p14:tracePt t="43981" x="5594350" y="4787900"/>
          <p14:tracePt t="43998" x="5600700" y="4787900"/>
          <p14:tracePt t="44014" x="5607050" y="4794250"/>
          <p14:tracePt t="44032" x="5619750" y="4800600"/>
          <p14:tracePt t="44047" x="5632450" y="4813300"/>
          <p14:tracePt t="44049" x="5638800" y="4813300"/>
          <p14:tracePt t="44065" x="5651500" y="4826000"/>
          <p14:tracePt t="44081" x="5683250" y="4851400"/>
          <p14:tracePt t="44098" x="5715000" y="4876800"/>
          <p14:tracePt t="44114" x="5753100" y="4908550"/>
          <p14:tracePt t="44131" x="5772150" y="4933950"/>
          <p14:tracePt t="44147" x="5803900" y="4972050"/>
          <p14:tracePt t="44164" x="5822950" y="5003800"/>
          <p14:tracePt t="44181" x="5835650" y="5035550"/>
          <p14:tracePt t="44197" x="5842000" y="5054600"/>
          <p14:tracePt t="44214" x="5854700" y="5080000"/>
          <p14:tracePt t="44231" x="5867400" y="5118100"/>
          <p14:tracePt t="44247" x="5880100" y="5149850"/>
          <p14:tracePt t="44264" x="5886450" y="5200650"/>
          <p14:tracePt t="44281" x="5899150" y="5251450"/>
          <p14:tracePt t="44297" x="5905500" y="5295900"/>
          <p14:tracePt t="44314" x="5924550" y="5365750"/>
          <p14:tracePt t="44331" x="5943600" y="5467350"/>
          <p14:tracePt t="44347" x="5956300" y="5530850"/>
          <p14:tracePt t="44364" x="5969000" y="5575300"/>
          <p14:tracePt t="44381" x="5981700" y="5613400"/>
          <p14:tracePt t="44397" x="5994400" y="5645150"/>
          <p14:tracePt t="44414" x="6000750" y="5657850"/>
          <p14:tracePt t="44431" x="6007100" y="5664200"/>
          <p14:tracePt t="44474" x="6007100" y="5670550"/>
          <p14:tracePt t="44489" x="6007100" y="5676900"/>
          <p14:tracePt t="44503" x="6007100" y="5683250"/>
          <p14:tracePt t="44514" x="6007100" y="5689600"/>
          <p14:tracePt t="44530" x="6007100" y="5695950"/>
          <p14:tracePt t="44547" x="6013450" y="5708650"/>
          <p14:tracePt t="44564" x="6019800" y="5734050"/>
          <p14:tracePt t="44580" x="6026150" y="5746750"/>
          <p14:tracePt t="44597" x="6026150" y="5759450"/>
          <p14:tracePt t="44614" x="6026150" y="5765800"/>
          <p14:tracePt t="44630" x="6032500" y="5765800"/>
          <p14:tracePt t="44723" x="6038850" y="5765800"/>
          <p14:tracePt t="44779" x="6038850" y="5759450"/>
          <p14:tracePt t="44888" x="6038850" y="5746750"/>
          <p14:tracePt t="44904" x="6038850" y="5740400"/>
          <p14:tracePt t="44911" x="6038850" y="5734050"/>
          <p14:tracePt t="44920" x="6038850" y="5727700"/>
          <p14:tracePt t="44930" x="6038850" y="5721350"/>
          <p14:tracePt t="44947" x="6038850" y="5702300"/>
          <p14:tracePt t="44963" x="6038850" y="5664200"/>
          <p14:tracePt t="44981" x="6045200" y="5588000"/>
          <p14:tracePt t="44997" x="6045200" y="5530850"/>
          <p14:tracePt t="45013" x="6051550" y="5454650"/>
          <p14:tracePt t="45030" x="6051550" y="5359400"/>
          <p14:tracePt t="45047" x="6051550" y="5251450"/>
          <p14:tracePt t="45063" x="6051550" y="5162550"/>
          <p14:tracePt t="45080" x="6051550" y="5073650"/>
          <p14:tracePt t="45097" x="6045200" y="4997450"/>
          <p14:tracePt t="45113" x="6032500" y="4940300"/>
          <p14:tracePt t="45130" x="6019800" y="4870450"/>
          <p14:tracePt t="45146" x="5994400" y="4794250"/>
          <p14:tracePt t="45163" x="5981700" y="4756150"/>
          <p14:tracePt t="45180" x="5969000" y="4711700"/>
          <p14:tracePt t="45196" x="5949950" y="4673600"/>
          <p14:tracePt t="45213" x="5937250" y="4648200"/>
          <p14:tracePt t="45230" x="5924550" y="4622800"/>
          <p14:tracePt t="45247" x="5892800" y="4591050"/>
          <p14:tracePt t="45263" x="5880100" y="4584700"/>
          <p14:tracePt t="45280" x="5854700" y="4559300"/>
          <p14:tracePt t="45296" x="5835650" y="4552950"/>
          <p14:tracePt t="45313" x="5822950" y="4540250"/>
          <p14:tracePt t="45330" x="5803900" y="4527550"/>
          <p14:tracePt t="45346" x="5778500" y="4521200"/>
          <p14:tracePt t="45363" x="5753100" y="4508500"/>
          <p14:tracePt t="45380" x="5715000" y="4502150"/>
          <p14:tracePt t="45397" x="5664200" y="4502150"/>
          <p14:tracePt t="45413" x="5626100" y="4514850"/>
          <p14:tracePt t="45430" x="5562600" y="4533900"/>
          <p14:tracePt t="45446" x="5467350" y="4572000"/>
          <p14:tracePt t="45463" x="5378450" y="4629150"/>
          <p14:tracePt t="45480" x="5302250" y="4692650"/>
          <p14:tracePt t="45496" x="5232400" y="4768850"/>
          <p14:tracePt t="45513" x="5137150" y="4864100"/>
          <p14:tracePt t="45530" x="5060950" y="4953000"/>
          <p14:tracePt t="45546" x="4965700" y="5073650"/>
          <p14:tracePt t="45563" x="4902200" y="5168900"/>
          <p14:tracePt t="45580" x="4851400" y="5264150"/>
          <p14:tracePt t="45596" x="4800600" y="5353050"/>
          <p14:tracePt t="45613" x="4775200" y="5410200"/>
          <p14:tracePt t="45629" x="4756150" y="5448300"/>
          <p14:tracePt t="45647" x="4743450" y="5486400"/>
          <p14:tracePt t="45663" x="4737100" y="5492750"/>
          <p14:tracePt t="45679" x="4730750" y="5499100"/>
          <p14:tracePt t="45750" x="4730750" y="5505450"/>
          <p14:tracePt t="45766" x="4730750" y="5518150"/>
          <p14:tracePt t="45773" x="4730750" y="5537200"/>
          <p14:tracePt t="45781" x="4730750" y="5556250"/>
          <p14:tracePt t="45797" x="4730750" y="5588000"/>
          <p14:tracePt t="45813" x="4730750" y="5619750"/>
          <p14:tracePt t="45829" x="4730750" y="5657850"/>
          <p14:tracePt t="45846" x="4730750" y="5683250"/>
          <p14:tracePt t="45863" x="4737100" y="5689600"/>
          <p14:tracePt t="45879" x="4743450" y="5702300"/>
          <p14:tracePt t="45896" x="4749800" y="5708650"/>
          <p14:tracePt t="45913" x="4756150" y="5708650"/>
          <p14:tracePt t="45938" x="4762500" y="5708650"/>
          <p14:tracePt t="45947" x="4768850" y="5708650"/>
          <p14:tracePt t="45962" x="4775200" y="5695950"/>
          <p14:tracePt t="45979" x="4800600" y="5651500"/>
          <p14:tracePt t="45996" x="4845050" y="5575300"/>
          <p14:tracePt t="46012" x="4876800" y="5505450"/>
          <p14:tracePt t="46029" x="4902200" y="5454650"/>
          <p14:tracePt t="46046" x="4946650" y="5378450"/>
          <p14:tracePt t="46049" x="4972050" y="5327650"/>
          <p14:tracePt t="46063" x="5016500" y="5238750"/>
          <p14:tracePt t="46079" x="5054600" y="5111750"/>
          <p14:tracePt t="46096" x="5099050" y="4991100"/>
          <p14:tracePt t="46112" x="5130800" y="4902200"/>
          <p14:tracePt t="46129" x="5149850" y="4851400"/>
          <p14:tracePt t="46146" x="5181600" y="4806950"/>
          <p14:tracePt t="46163" x="5207000" y="4749800"/>
          <p14:tracePt t="46179" x="5226050" y="4724400"/>
          <p14:tracePt t="46196" x="5251450" y="4692650"/>
          <p14:tracePt t="46212" x="5283200" y="4660900"/>
          <p14:tracePt t="46229" x="5327650" y="4629150"/>
          <p14:tracePt t="46246" x="5372100" y="4610100"/>
          <p14:tracePt t="46262" x="5422900" y="4603750"/>
          <p14:tracePt t="46279" x="5473700" y="4591050"/>
          <p14:tracePt t="46296" x="5511800" y="4584700"/>
          <p14:tracePt t="46313" x="5568950" y="4584700"/>
          <p14:tracePt t="46329" x="5600700" y="4584700"/>
          <p14:tracePt t="46346" x="5632450" y="4584700"/>
          <p14:tracePt t="46362" x="5645150" y="4591050"/>
          <p14:tracePt t="46379" x="5676900" y="4616450"/>
          <p14:tracePt t="46396" x="5702300" y="4635500"/>
          <p14:tracePt t="46412" x="5727700" y="4667250"/>
          <p14:tracePt t="46429" x="5753100" y="4699000"/>
          <p14:tracePt t="46445" x="5778500" y="4730750"/>
          <p14:tracePt t="46462" x="5791200" y="4756150"/>
          <p14:tracePt t="46479" x="5803900" y="4794250"/>
          <p14:tracePt t="46495" x="5822950" y="4845050"/>
          <p14:tracePt t="46512" x="5835650" y="4895850"/>
          <p14:tracePt t="46529" x="5848350" y="4953000"/>
          <p14:tracePt t="46545" x="5854700" y="5016500"/>
          <p14:tracePt t="46549" x="5854700" y="5054600"/>
          <p14:tracePt t="46562" x="5854700" y="5124450"/>
          <p14:tracePt t="46579" x="5854700" y="5194300"/>
          <p14:tracePt t="46595" x="5854700" y="5251450"/>
          <p14:tracePt t="46612" x="5861050" y="5314950"/>
          <p14:tracePt t="46629" x="5861050" y="5378450"/>
          <p14:tracePt t="46645" x="5867400" y="5435600"/>
          <p14:tracePt t="46662" x="5867400" y="5486400"/>
          <p14:tracePt t="46679" x="5867400" y="5530850"/>
          <p14:tracePt t="46695" x="5880100" y="5568950"/>
          <p14:tracePt t="46712" x="5886450" y="5600700"/>
          <p14:tracePt t="46728" x="5892800" y="5626100"/>
          <p14:tracePt t="46745" x="5892800" y="5645150"/>
          <p14:tracePt t="46762" x="5899150" y="5670550"/>
          <p14:tracePt t="46778" x="5899150" y="5689600"/>
          <p14:tracePt t="46795" x="5905500" y="5721350"/>
          <p14:tracePt t="46812" x="5918200" y="5746750"/>
          <p14:tracePt t="46829" x="5918200" y="5784850"/>
          <p14:tracePt t="46845" x="5924550" y="5791200"/>
          <p14:tracePt t="46862" x="5924550" y="5797550"/>
          <p14:tracePt t="46933" x="5930900" y="5797550"/>
          <p14:tracePt t="46949" x="5930900" y="5791200"/>
          <p14:tracePt t="46981" x="5937250" y="5791200"/>
          <p14:tracePt t="47011" x="5937250" y="5784850"/>
          <p14:tracePt t="47417" x="5937250" y="5778500"/>
          <p14:tracePt t="47425" x="5949950" y="5765800"/>
          <p14:tracePt t="47434" x="5962650" y="5740400"/>
          <p14:tracePt t="47444" x="5981700" y="5702300"/>
          <p14:tracePt t="47461" x="6070600" y="5562600"/>
          <p14:tracePt t="47478" x="6172200" y="5340350"/>
          <p14:tracePt t="47495" x="6343650" y="4870450"/>
          <p14:tracePt t="47511" x="6438900" y="4578350"/>
          <p14:tracePt t="47528" x="6553200" y="4318000"/>
          <p14:tracePt t="47544" x="6623050" y="4159250"/>
          <p14:tracePt t="47561" x="6642100" y="4057650"/>
          <p14:tracePt t="47578" x="6667500" y="3994150"/>
          <p14:tracePt t="47595" x="6673850" y="3956050"/>
          <p14:tracePt t="47611" x="6673850" y="3917950"/>
          <p14:tracePt t="47628" x="6673850" y="3892550"/>
          <p14:tracePt t="47645" x="6673850" y="3848100"/>
          <p14:tracePt t="47661" x="6673850" y="3816350"/>
          <p14:tracePt t="47678" x="6667500" y="3778250"/>
          <p14:tracePt t="47694" x="6661150" y="3746500"/>
          <p14:tracePt t="47711" x="6661150" y="3714750"/>
          <p14:tracePt t="47728" x="6654800" y="3702050"/>
          <p14:tracePt t="47744" x="6654800" y="3695700"/>
          <p14:tracePt t="47761" x="6654800" y="3683000"/>
          <p14:tracePt t="47810" x="6654800" y="3676650"/>
          <p14:tracePt t="47895" x="6654800" y="3670300"/>
          <p14:tracePt t="47990" x="6648450" y="366395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006" y="-146050"/>
            <a:ext cx="8534400" cy="1314450"/>
          </a:xfrm>
        </p:spPr>
        <p:txBody>
          <a:bodyPr/>
          <a:lstStyle/>
          <a:p>
            <a:r>
              <a:rPr lang="en-US" altLang="th-TH" sz="4000" dirty="0"/>
              <a:t>11.4 Apparent Power and Power </a:t>
            </a:r>
            <a:r>
              <a:rPr lang="en-US" altLang="th-TH" sz="4000" dirty="0" smtClean="0"/>
              <a:t>Factor</a:t>
            </a:r>
            <a:endParaRPr lang="en-US" altLang="th-TH" sz="4000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6E98-878B-4FFF-81C3-0961C59CAFDB}" type="slidenum">
              <a:rPr lang="en-US" altLang="th-TH"/>
              <a:pPr/>
              <a:t>37</a:t>
            </a:fld>
            <a:endParaRPr lang="en-US" altLang="th-TH"/>
          </a:p>
        </p:txBody>
      </p:sp>
      <p:sp>
        <p:nvSpPr>
          <p:cNvPr id="13" name="Right Brace 12"/>
          <p:cNvSpPr/>
          <p:nvPr/>
        </p:nvSpPr>
        <p:spPr>
          <a:xfrm rot="5400000">
            <a:off x="6462270" y="1832694"/>
            <a:ext cx="414465" cy="842208"/>
          </a:xfrm>
          <a:prstGeom prst="rightBrace">
            <a:avLst>
              <a:gd name="adj1" fmla="val 33860"/>
              <a:gd name="adj2" fmla="val 5863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4006" y="1590593"/>
            <a:ext cx="5081208" cy="519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th-TH" sz="3600" b="1" dirty="0" smtClean="0">
                <a:solidFill>
                  <a:srgbClr val="FF33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 </a:t>
            </a:r>
            <a:r>
              <a:rPr lang="en-US" sz="3600" b="1" dirty="0" smtClean="0">
                <a:solidFill>
                  <a:srgbClr val="FF33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Average Power</a:t>
            </a:r>
            <a:endParaRPr lang="en-US" sz="3600" b="1" dirty="0">
              <a:solidFill>
                <a:srgbClr val="FF33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313874"/>
              </p:ext>
            </p:extLst>
          </p:nvPr>
        </p:nvGraphicFramePr>
        <p:xfrm>
          <a:off x="5591811" y="1019125"/>
          <a:ext cx="26019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257" name="Equation" r:id="rId4" imgW="1269720" imgH="228600" progId="Equation.3">
                  <p:embed/>
                </p:oleObj>
              </mc:Choice>
              <mc:Fallback>
                <p:oleObj name="Equation" r:id="rId4" imgW="1269720" imgH="228600" progId="Equation.3">
                  <p:embed/>
                  <p:pic>
                    <p:nvPicPr>
                      <p:cNvPr id="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1811" y="1019125"/>
                        <a:ext cx="2601913" cy="469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492072"/>
              </p:ext>
            </p:extLst>
          </p:nvPr>
        </p:nvGraphicFramePr>
        <p:xfrm>
          <a:off x="2275889" y="999460"/>
          <a:ext cx="2705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258" name="Equation" r:id="rId6" imgW="1320480" imgH="228600" progId="Equation.3">
                  <p:embed/>
                </p:oleObj>
              </mc:Choice>
              <mc:Fallback>
                <p:oleObj name="Equation" r:id="rId6" imgW="1320480" imgH="228600" progId="Equation.3">
                  <p:embed/>
                  <p:pic>
                    <p:nvPicPr>
                      <p:cNvPr id="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5889" y="999460"/>
                        <a:ext cx="2705100" cy="469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399548"/>
              </p:ext>
            </p:extLst>
          </p:nvPr>
        </p:nvGraphicFramePr>
        <p:xfrm>
          <a:off x="3163888" y="1430338"/>
          <a:ext cx="5545137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259" name="Equation" r:id="rId8" imgW="2705040" imgH="393480" progId="Equation.3">
                  <p:embed/>
                </p:oleObj>
              </mc:Choice>
              <mc:Fallback>
                <p:oleObj name="Equation" r:id="rId8" imgW="2705040" imgH="393480" progId="Equation.3">
                  <p:embed/>
                  <p:pic>
                    <p:nvPicPr>
                      <p:cNvPr id="1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3888" y="1430338"/>
                        <a:ext cx="5545137" cy="8096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61577" y="2876073"/>
            <a:ext cx="40366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ผลคูณระหว่างค่า </a:t>
            </a:r>
            <a:r>
              <a:rPr lang="en-US" sz="3600" b="1" i="1" dirty="0" err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V</a:t>
            </a:r>
            <a:r>
              <a:rPr lang="en-US" sz="3600" b="1" i="1" baseline="-25000" dirty="0" err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rms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3600" b="1" i="1" dirty="0" err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3600" b="1" i="1" baseline="-25000" dirty="0" err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rms</a:t>
            </a:r>
            <a:endParaRPr lang="th-TH" sz="3600" i="1" dirty="0" smtClean="0"/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เรียกว่า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Apparent Power</a:t>
            </a:r>
            <a:endParaRPr lang="en-US" sz="3600" b="1" baseline="-250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9427" y="3817844"/>
            <a:ext cx="6817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Apparent Power (S)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มีหน่วยเป็น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Volt-Amp (VA)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019159"/>
              </p:ext>
            </p:extLst>
          </p:nvPr>
        </p:nvGraphicFramePr>
        <p:xfrm>
          <a:off x="2833688" y="4403725"/>
          <a:ext cx="14843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260" name="Equation" r:id="rId10" imgW="723600" imgH="228600" progId="Equation.3">
                  <p:embed/>
                </p:oleObj>
              </mc:Choice>
              <mc:Fallback>
                <p:oleObj name="Equation" r:id="rId10" imgW="723600" imgH="228600" progId="Equation.3">
                  <p:embed/>
                  <p:pic>
                    <p:nvPicPr>
                      <p:cNvPr id="2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3688" y="4403725"/>
                        <a:ext cx="1484312" cy="46990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39427" y="4952409"/>
            <a:ext cx="6651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จะได้ค่า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Average Power (P)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มีหน่วยเป็น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(Watts)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3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368797"/>
              </p:ext>
            </p:extLst>
          </p:nvPr>
        </p:nvGraphicFramePr>
        <p:xfrm>
          <a:off x="2681287" y="5443246"/>
          <a:ext cx="325596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261" name="Equation" r:id="rId12" imgW="1587240" imgH="228600" progId="Equation.3">
                  <p:embed/>
                </p:oleObj>
              </mc:Choice>
              <mc:Fallback>
                <p:oleObj name="Equation" r:id="rId12" imgW="1587240" imgH="228600" progId="Equation.3">
                  <p:embed/>
                  <p:pic>
                    <p:nvPicPr>
                      <p:cNvPr id="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1287" y="5443246"/>
                        <a:ext cx="3255962" cy="46990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 flipV="1">
            <a:off x="5834419" y="2447781"/>
            <a:ext cx="572144" cy="4877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006" y="1019256"/>
            <a:ext cx="5081208" cy="519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th-TH" sz="3600" b="1" dirty="0" smtClean="0">
                <a:solidFill>
                  <a:srgbClr val="FF33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เมื่อกำหนดให้</a:t>
            </a:r>
            <a:endParaRPr lang="en-US" sz="3600" b="1" dirty="0">
              <a:solidFill>
                <a:srgbClr val="FF33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3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714237"/>
              </p:ext>
            </p:extLst>
          </p:nvPr>
        </p:nvGraphicFramePr>
        <p:xfrm>
          <a:off x="7257255" y="2608521"/>
          <a:ext cx="14843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262" name="Equation" r:id="rId14" imgW="723600" imgH="228600" progId="Equation.3">
                  <p:embed/>
                </p:oleObj>
              </mc:Choice>
              <mc:Fallback>
                <p:oleObj name="Equation" r:id="rId14" imgW="723600" imgH="228600" progId="Equation.3">
                  <p:embed/>
                  <p:pic>
                    <p:nvPicPr>
                      <p:cNvPr id="3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7255" y="2608521"/>
                        <a:ext cx="1484313" cy="46990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ight Brace 38"/>
          <p:cNvSpPr/>
          <p:nvPr/>
        </p:nvSpPr>
        <p:spPr>
          <a:xfrm rot="5400000">
            <a:off x="7792180" y="1669048"/>
            <a:ext cx="414465" cy="1143000"/>
          </a:xfrm>
          <a:prstGeom prst="rightBrace">
            <a:avLst>
              <a:gd name="adj1" fmla="val 23958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871335" y="3094660"/>
            <a:ext cx="2217274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เรียกว่า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</a:p>
          <a:p>
            <a:pPr algn="ctr"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Factor (pf)</a:t>
            </a:r>
            <a:endParaRPr lang="th-TH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4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036884"/>
              </p:ext>
            </p:extLst>
          </p:nvPr>
        </p:nvGraphicFramePr>
        <p:xfrm>
          <a:off x="609600" y="6101665"/>
          <a:ext cx="8588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263" name="Equation" r:id="rId16" imgW="419040" imgH="228600" progId="Equation.3">
                  <p:embed/>
                </p:oleObj>
              </mc:Choice>
              <mc:Fallback>
                <p:oleObj name="Equation" r:id="rId16" imgW="419040" imgH="228600" progId="Equation.3">
                  <p:embed/>
                  <p:pic>
                    <p:nvPicPr>
                      <p:cNvPr id="3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6101665"/>
                        <a:ext cx="858837" cy="469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1468437" y="6013449"/>
            <a:ext cx="4076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เรียกว่า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Factor Angle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518"/>
    </mc:Choice>
    <mc:Fallback xmlns="">
      <p:transition spd="slow" advTm="13151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82" x="2749550" y="4565650"/>
          <p14:tracePt t="2082" x="2749550" y="4533900"/>
          <p14:tracePt t="2091" x="2762250" y="4483100"/>
          <p14:tracePt t="2099" x="2774950" y="4413250"/>
          <p14:tracePt t="2113" x="2794000" y="4267200"/>
          <p14:tracePt t="2129" x="2800350" y="4095750"/>
          <p14:tracePt t="2147" x="2806700" y="4000500"/>
          <p14:tracePt t="2163" x="2806700" y="3949700"/>
          <p14:tracePt t="2179" x="2787650" y="3873500"/>
          <p14:tracePt t="2196" x="2743200" y="3746500"/>
          <p14:tracePt t="2213" x="2667000" y="3575050"/>
          <p14:tracePt t="2229" x="2533650" y="3314700"/>
          <p14:tracePt t="2246" x="2260600" y="2933700"/>
          <p14:tracePt t="2263" x="2165350" y="2762250"/>
          <p14:tracePt t="2279" x="2082800" y="2552700"/>
          <p14:tracePt t="2296" x="1981200" y="2298700"/>
          <p14:tracePt t="2313" x="1866900" y="2019300"/>
          <p14:tracePt t="2329" x="1758950" y="1816100"/>
          <p14:tracePt t="2346" x="1676400" y="1657350"/>
          <p14:tracePt t="2362" x="1619250" y="1555750"/>
          <p14:tracePt t="2379" x="1562100" y="1403350"/>
          <p14:tracePt t="2396" x="1498600" y="1308100"/>
          <p14:tracePt t="2412" x="1435100" y="1212850"/>
          <p14:tracePt t="2429" x="1384300" y="1136650"/>
          <p14:tracePt t="2446" x="1339850" y="1085850"/>
          <p14:tracePt t="2463" x="1308100" y="1047750"/>
          <p14:tracePt t="2479" x="1276350" y="1009650"/>
          <p14:tracePt t="2496" x="1257300" y="977900"/>
          <p14:tracePt t="2513" x="1250950" y="971550"/>
          <p14:tracePt t="2529" x="1244600" y="971550"/>
          <p14:tracePt t="2654" x="1244600" y="965200"/>
          <p14:tracePt t="2662" x="1244600" y="952500"/>
          <p14:tracePt t="2678" x="1244600" y="946150"/>
          <p14:tracePt t="2687" x="1244600" y="939800"/>
          <p14:tracePt t="2700" x="1238250" y="933450"/>
          <p14:tracePt t="2712" x="1238250" y="927100"/>
          <p14:tracePt t="2729" x="1238250" y="920750"/>
          <p14:tracePt t="2748" x="1225550" y="908050"/>
          <p14:tracePt t="2779" x="1225550" y="901700"/>
          <p14:tracePt t="2834" x="1225550" y="895350"/>
          <p14:tracePt t="3154" x="1225550" y="889000"/>
          <p14:tracePt t="3167" x="1231900" y="882650"/>
          <p14:tracePt t="3179" x="1238250" y="876300"/>
          <p14:tracePt t="3195" x="1250950" y="876300"/>
          <p14:tracePt t="3212" x="1263650" y="869950"/>
          <p14:tracePt t="3229" x="1270000" y="869950"/>
          <p14:tracePt t="3245" x="1282700" y="869950"/>
          <p14:tracePt t="3262" x="1289050" y="869950"/>
          <p14:tracePt t="3279" x="1314450" y="876300"/>
          <p14:tracePt t="3295" x="1358900" y="889000"/>
          <p14:tracePt t="3312" x="1422400" y="889000"/>
          <p14:tracePt t="3329" x="1473200" y="895350"/>
          <p14:tracePt t="3345" x="1555750" y="901700"/>
          <p14:tracePt t="3362" x="1612900" y="908050"/>
          <p14:tracePt t="3378" x="1670050" y="920750"/>
          <p14:tracePt t="3395" x="1714500" y="927100"/>
          <p14:tracePt t="3412" x="1746250" y="933450"/>
          <p14:tracePt t="3445" x="1752600" y="939800"/>
          <p14:tracePt t="3510" x="1758950" y="939800"/>
          <p14:tracePt t="3520" x="1765300" y="946150"/>
          <p14:tracePt t="3530" x="1771650" y="946150"/>
          <p14:tracePt t="3546" x="1778000" y="946150"/>
          <p14:tracePt t="3562" x="1778000" y="952500"/>
          <p14:tracePt t="3587" x="1784350" y="952500"/>
          <p14:tracePt t="3601" x="1790700" y="952500"/>
          <p14:tracePt t="3611" x="1803400" y="952500"/>
          <p14:tracePt t="3628" x="1841500" y="952500"/>
          <p14:tracePt t="3645" x="1879600" y="952500"/>
          <p14:tracePt t="3662" x="1930400" y="946150"/>
          <p14:tracePt t="3678" x="2006600" y="939800"/>
          <p14:tracePt t="3695" x="2178050" y="939800"/>
          <p14:tracePt t="3712" x="2305050" y="965200"/>
          <p14:tracePt t="3728" x="2457450" y="984250"/>
          <p14:tracePt t="3745" x="2603500" y="996950"/>
          <p14:tracePt t="3761" x="2736850" y="1016000"/>
          <p14:tracePt t="3778" x="2844800" y="1028700"/>
          <p14:tracePt t="3795" x="2952750" y="1041400"/>
          <p14:tracePt t="3811" x="3009900" y="1047750"/>
          <p14:tracePt t="3828" x="3079750" y="1047750"/>
          <p14:tracePt t="3845" x="3124200" y="1047750"/>
          <p14:tracePt t="3861" x="3175000" y="1047750"/>
          <p14:tracePt t="3878" x="3213100" y="1047750"/>
          <p14:tracePt t="3894" x="3244850" y="1047750"/>
          <p14:tracePt t="3911" x="3270250" y="1047750"/>
          <p14:tracePt t="3928" x="3302000" y="1047750"/>
          <p14:tracePt t="3944" x="3327400" y="1041400"/>
          <p14:tracePt t="3961" x="3371850" y="1035050"/>
          <p14:tracePt t="3978" x="3397250" y="1022350"/>
          <p14:tracePt t="3995" x="3422650" y="1009650"/>
          <p14:tracePt t="4011" x="3454400" y="1003300"/>
          <p14:tracePt t="4028" x="3492500" y="996950"/>
          <p14:tracePt t="4045" x="3536950" y="984250"/>
          <p14:tracePt t="4048" x="3562350" y="977900"/>
          <p14:tracePt t="4061" x="3606800" y="965200"/>
          <p14:tracePt t="4078" x="3657600" y="952500"/>
          <p14:tracePt t="4094" x="3708400" y="946150"/>
          <p14:tracePt t="4111" x="3771900" y="946150"/>
          <p14:tracePt t="4128" x="3829050" y="946150"/>
          <p14:tracePt t="4145" x="3860800" y="946150"/>
          <p14:tracePt t="4161" x="3873500" y="946150"/>
          <p14:tracePt t="4178" x="3879850" y="946150"/>
          <p14:tracePt t="4308" x="3879850" y="939800"/>
          <p14:tracePt t="4454" x="3886200" y="939800"/>
          <p14:tracePt t="4471" x="3892550" y="933450"/>
          <p14:tracePt t="4482" x="3892550" y="920750"/>
          <p14:tracePt t="4495" x="3898900" y="914400"/>
          <p14:tracePt t="4511" x="3911600" y="895350"/>
          <p14:tracePt t="4527" x="3917950" y="882650"/>
          <p14:tracePt t="4544" x="3924300" y="876300"/>
          <p14:tracePt t="4561" x="3930650" y="869950"/>
          <p14:tracePt t="4637" x="3937000" y="869950"/>
          <p14:tracePt t="4647" x="3937000" y="863600"/>
          <p14:tracePt t="4661" x="3943350" y="863600"/>
          <p14:tracePt t="4677" x="3981450" y="863600"/>
          <p14:tracePt t="4694" x="4038600" y="850900"/>
          <p14:tracePt t="4712" x="4222750" y="831850"/>
          <p14:tracePt t="4727" x="4381500" y="831850"/>
          <p14:tracePt t="4744" x="4527550" y="831850"/>
          <p14:tracePt t="4761" x="4667250" y="831850"/>
          <p14:tracePt t="4777" x="4762500" y="831850"/>
          <p14:tracePt t="4794" x="4806950" y="825500"/>
          <p14:tracePt t="4811" x="4845050" y="825500"/>
          <p14:tracePt t="4827" x="4857750" y="825500"/>
          <p14:tracePt t="4844" x="4870450" y="825500"/>
          <p14:tracePt t="4862" x="4883150" y="819150"/>
          <p14:tracePt t="4877" x="4895850" y="819150"/>
          <p14:tracePt t="4894" x="4902200" y="812800"/>
          <p14:tracePt t="4910" x="4914900" y="806450"/>
          <p14:tracePt t="4927" x="4921250" y="793750"/>
          <p14:tracePt t="4961" x="4927600" y="793750"/>
          <p14:tracePt t="5028" x="4933950" y="793750"/>
          <p14:tracePt t="5034" x="4940300" y="800100"/>
          <p14:tracePt t="5045" x="4959350" y="806450"/>
          <p14:tracePt t="5060" x="4997450" y="806450"/>
          <p14:tracePt t="5077" x="5105400" y="825500"/>
          <p14:tracePt t="5093" x="5276850" y="869950"/>
          <p14:tracePt t="5110" x="5530850" y="927100"/>
          <p14:tracePt t="5127" x="5943600" y="1009650"/>
          <p14:tracePt t="5144" x="6210300" y="1047750"/>
          <p14:tracePt t="5161" x="6388100" y="1054100"/>
          <p14:tracePt t="5177" x="6496050" y="1054100"/>
          <p14:tracePt t="5193" x="6534150" y="1041400"/>
          <p14:tracePt t="5210" x="6546850" y="1035050"/>
          <p14:tracePt t="5227" x="6553200" y="1022350"/>
          <p14:tracePt t="5243" x="6565900" y="1022350"/>
          <p14:tracePt t="5327" x="6572250" y="1022350"/>
          <p14:tracePt t="5337" x="6578600" y="1016000"/>
          <p14:tracePt t="5350" x="6591300" y="1016000"/>
          <p14:tracePt t="5365" x="6604000" y="1009650"/>
          <p14:tracePt t="5377" x="6610350" y="1009650"/>
          <p14:tracePt t="5393" x="6616700" y="1009650"/>
          <p14:tracePt t="5410" x="6616700" y="1003300"/>
          <p14:tracePt t="6129" x="6610350" y="1003300"/>
          <p14:tracePt t="6137" x="6597650" y="1003300"/>
          <p14:tracePt t="6145" x="6584950" y="1003300"/>
          <p14:tracePt t="6159" x="6578600" y="1003300"/>
          <p14:tracePt t="6175" x="6540500" y="1009650"/>
          <p14:tracePt t="6192" x="6508750" y="1016000"/>
          <p14:tracePt t="6209" x="6489700" y="1016000"/>
          <p14:tracePt t="6225" x="6464300" y="1016000"/>
          <p14:tracePt t="6242" x="6445250" y="1016000"/>
          <p14:tracePt t="6258" x="6426200" y="1016000"/>
          <p14:tracePt t="6275" x="6407150" y="1003300"/>
          <p14:tracePt t="6292" x="6394450" y="996950"/>
          <p14:tracePt t="6309" x="6381750" y="977900"/>
          <p14:tracePt t="6325" x="6369050" y="971550"/>
          <p14:tracePt t="6342" x="6362700" y="965200"/>
          <p14:tracePt t="6358" x="6343650" y="952500"/>
          <p14:tracePt t="6375" x="6330950" y="946150"/>
          <p14:tracePt t="6392" x="6311900" y="946150"/>
          <p14:tracePt t="6408" x="6267450" y="933450"/>
          <p14:tracePt t="6425" x="6178550" y="914400"/>
          <p14:tracePt t="6442" x="6070600" y="901700"/>
          <p14:tracePt t="6458" x="5924550" y="876300"/>
          <p14:tracePt t="6475" x="5861050" y="869950"/>
          <p14:tracePt t="6492" x="5772150" y="869950"/>
          <p14:tracePt t="6509" x="5676900" y="882650"/>
          <p14:tracePt t="6525" x="5530850" y="933450"/>
          <p14:tracePt t="6542" x="5378450" y="958850"/>
          <p14:tracePt t="6559" x="5175250" y="971550"/>
          <p14:tracePt t="6576" x="5060950" y="990600"/>
          <p14:tracePt t="6592" x="4972050" y="1003300"/>
          <p14:tracePt t="6608" x="4883150" y="1016000"/>
          <p14:tracePt t="6625" x="4781550" y="1041400"/>
          <p14:tracePt t="6641" x="4648200" y="1066800"/>
          <p14:tracePt t="6658" x="4502150" y="1085850"/>
          <p14:tracePt t="6675" x="4330700" y="1092200"/>
          <p14:tracePt t="6692" x="4152900" y="1092200"/>
          <p14:tracePt t="6708" x="3981450" y="1092200"/>
          <p14:tracePt t="6725" x="3759200" y="1073150"/>
          <p14:tracePt t="6742" x="3606800" y="1054100"/>
          <p14:tracePt t="6759" x="3448050" y="1028700"/>
          <p14:tracePt t="6775" x="3276600" y="1016000"/>
          <p14:tracePt t="6791" x="3143250" y="996950"/>
          <p14:tracePt t="6808" x="3003550" y="977900"/>
          <p14:tracePt t="6826" x="2825750" y="965200"/>
          <p14:tracePt t="6841" x="2730500" y="952500"/>
          <p14:tracePt t="6858" x="2647950" y="952500"/>
          <p14:tracePt t="6875" x="2584450" y="952500"/>
          <p14:tracePt t="6892" x="2527300" y="952500"/>
          <p14:tracePt t="6909" x="2482850" y="958850"/>
          <p14:tracePt t="6925" x="2438400" y="971550"/>
          <p14:tracePt t="6942" x="2387600" y="984250"/>
          <p14:tracePt t="6959" x="2311400" y="984250"/>
          <p14:tracePt t="6976" x="2222500" y="990600"/>
          <p14:tracePt t="6992" x="2178050" y="990600"/>
          <p14:tracePt t="7009" x="2146300" y="996950"/>
          <p14:tracePt t="7025" x="2120900" y="1003300"/>
          <p14:tracePt t="7042" x="2095500" y="1003300"/>
          <p14:tracePt t="7046" x="2089150" y="1003300"/>
          <p14:tracePt t="7059" x="2076450" y="1003300"/>
          <p14:tracePt t="7075" x="2063750" y="1003300"/>
          <p14:tracePt t="7092" x="2051050" y="1003300"/>
          <p14:tracePt t="7109" x="2038350" y="1003300"/>
          <p14:tracePt t="7125" x="2032000" y="1003300"/>
          <p14:tracePt t="7142" x="2012950" y="1009650"/>
          <p14:tracePt t="7158" x="1987550" y="1028700"/>
          <p14:tracePt t="7175" x="1949450" y="1073150"/>
          <p14:tracePt t="7192" x="1898650" y="1136650"/>
          <p14:tracePt t="7208" x="1854200" y="1231900"/>
          <p14:tracePt t="7225" x="1790700" y="1371600"/>
          <p14:tracePt t="7242" x="1778000" y="1441450"/>
          <p14:tracePt t="7258" x="1771650" y="1485900"/>
          <p14:tracePt t="7276" x="1771650" y="1530350"/>
          <p14:tracePt t="7293" x="1778000" y="1549400"/>
          <p14:tracePt t="7308" x="1784350" y="1562100"/>
          <p14:tracePt t="7325" x="1784350" y="1568450"/>
          <p14:tracePt t="7342" x="1790700" y="1574800"/>
          <p14:tracePt t="7494" x="1797050" y="1568450"/>
          <p14:tracePt t="7501" x="1803400" y="1568450"/>
          <p14:tracePt t="7516" x="1809750" y="1568450"/>
          <p14:tracePt t="7572" x="1816100" y="1568450"/>
          <p14:tracePt t="7626" x="1828800" y="1562100"/>
          <p14:tracePt t="7634" x="1835150" y="1562100"/>
          <p14:tracePt t="7641" x="1847850" y="1562100"/>
          <p14:tracePt t="7658" x="1866900" y="1562100"/>
          <p14:tracePt t="7674" x="1885950" y="1549400"/>
          <p14:tracePt t="7691" x="1924050" y="1536700"/>
          <p14:tracePt t="7708" x="1955800" y="1530350"/>
          <p14:tracePt t="7725" x="1993900" y="1517650"/>
          <p14:tracePt t="7741" x="2006600" y="1517650"/>
          <p14:tracePt t="7758" x="2012950" y="1517650"/>
          <p14:tracePt t="7775" x="2025650" y="1517650"/>
          <p14:tracePt t="7791" x="2032000" y="1517650"/>
          <p14:tracePt t="7808" x="2044700" y="1517650"/>
          <p14:tracePt t="7824" x="2057400" y="1517650"/>
          <p14:tracePt t="7841" x="2063750" y="1517650"/>
          <p14:tracePt t="7858" x="2070100" y="1517650"/>
          <p14:tracePt t="7875" x="2076450" y="1524000"/>
          <p14:tracePt t="7891" x="2101850" y="1536700"/>
          <p14:tracePt t="7908" x="2133600" y="1543050"/>
          <p14:tracePt t="7925" x="2165350" y="1549400"/>
          <p14:tracePt t="7996" x="2171700" y="1549400"/>
          <p14:tracePt t="8006" x="2178050" y="1549400"/>
          <p14:tracePt t="8017" x="2184400" y="1549400"/>
          <p14:tracePt t="8028" x="2190750" y="1549400"/>
          <p14:tracePt t="8041" x="2197100" y="1536700"/>
          <p14:tracePt t="8058" x="2203450" y="1530350"/>
          <p14:tracePt t="8074" x="2209800" y="1530350"/>
          <p14:tracePt t="8091" x="2209800" y="1524000"/>
          <p14:tracePt t="8108" x="2216150" y="1524000"/>
          <p14:tracePt t="8142" x="2216150" y="1517650"/>
          <p14:tracePt t="8158" x="2216150" y="1511300"/>
          <p14:tracePt t="8322" x="2209800" y="1504950"/>
          <p14:tracePt t="8339" x="2197100" y="1504950"/>
          <p14:tracePt t="8354" x="2190750" y="1504950"/>
          <p14:tracePt t="8365" x="2184400" y="1504950"/>
          <p14:tracePt t="8376" x="2165350" y="1498600"/>
          <p14:tracePt t="8391" x="2146300" y="1492250"/>
          <p14:tracePt t="8407" x="2095500" y="1485900"/>
          <p14:tracePt t="8424" x="2057400" y="1485900"/>
          <p14:tracePt t="8441" x="2025650" y="1485900"/>
          <p14:tracePt t="8457" x="2019300" y="1485900"/>
          <p14:tracePt t="8474" x="2012950" y="1479550"/>
          <p14:tracePt t="8491" x="2000250" y="1479550"/>
          <p14:tracePt t="8507" x="1993900" y="1479550"/>
          <p14:tracePt t="8612" x="2006600" y="1479550"/>
          <p14:tracePt t="8620" x="2025650" y="1485900"/>
          <p14:tracePt t="8628" x="2038350" y="1492250"/>
          <p14:tracePt t="8640" x="2057400" y="1498600"/>
          <p14:tracePt t="8657" x="2108200" y="1511300"/>
          <p14:tracePt t="8674" x="2146300" y="1511300"/>
          <p14:tracePt t="8690" x="2184400" y="1517650"/>
          <p14:tracePt t="8707" x="2222500" y="1524000"/>
          <p14:tracePt t="8724" x="2254250" y="1530350"/>
          <p14:tracePt t="8740" x="2266950" y="1530350"/>
          <p14:tracePt t="8757" x="2279650" y="1536700"/>
          <p14:tracePt t="8791" x="2286000" y="1536700"/>
          <p14:tracePt t="8825" x="2292350" y="1536700"/>
          <p14:tracePt t="8846" x="2298700" y="1536700"/>
          <p14:tracePt t="8861" x="2298700" y="1530350"/>
          <p14:tracePt t="8877" x="2311400" y="1524000"/>
          <p14:tracePt t="8890" x="2311400" y="1517650"/>
          <p14:tracePt t="8907" x="2324100" y="1504950"/>
          <p14:tracePt t="8924" x="2330450" y="1504950"/>
          <p14:tracePt t="8940" x="2343150" y="1492250"/>
          <p14:tracePt t="8957" x="2349500" y="1492250"/>
          <p14:tracePt t="8974" x="2355850" y="1492250"/>
          <p14:tracePt t="9272" x="2362200" y="1485900"/>
          <p14:tracePt t="9301" x="2368550" y="1479550"/>
          <p14:tracePt t="9324" x="2368550" y="1473200"/>
          <p14:tracePt t="9341" x="2374900" y="1473200"/>
          <p14:tracePt t="9357" x="2374900" y="1466850"/>
          <p14:tracePt t="9369" x="2381250" y="1460500"/>
          <p14:tracePt t="9382" x="2387600" y="1454150"/>
          <p14:tracePt t="9394" x="2387600" y="1441450"/>
          <p14:tracePt t="9406" x="2393950" y="1441450"/>
          <p14:tracePt t="9786" x="2387600" y="1447800"/>
          <p14:tracePt t="9799" x="2381250" y="1454150"/>
          <p14:tracePt t="9818" x="2374900" y="1460500"/>
          <p14:tracePt t="10992" x="2374900" y="1454150"/>
          <p14:tracePt t="11009" x="2381250" y="1447800"/>
          <p14:tracePt t="11022" x="2387600" y="1447800"/>
          <p14:tracePt t="11040" x="2387600" y="1441450"/>
          <p14:tracePt t="11103" x="2387600" y="1435100"/>
          <p14:tracePt t="11112" x="2393950" y="1428750"/>
          <p14:tracePt t="11121" x="2393950" y="1422400"/>
          <p14:tracePt t="11138" x="2393950" y="1416050"/>
          <p14:tracePt t="11154" x="2393950" y="1409700"/>
          <p14:tracePt t="11172" x="2393950" y="1403350"/>
          <p14:tracePt t="11188" x="2393950" y="1397000"/>
          <p14:tracePt t="11204" x="2400300" y="1397000"/>
          <p14:tracePt t="11221" x="2400300" y="1390650"/>
          <p14:tracePt t="11238" x="2406650" y="1390650"/>
          <p14:tracePt t="11255" x="2406650" y="1377950"/>
          <p14:tracePt t="11272" x="2419350" y="1371600"/>
          <p14:tracePt t="11288" x="2425700" y="1365250"/>
          <p14:tracePt t="11305" x="2438400" y="1358900"/>
          <p14:tracePt t="11322" x="2438400" y="1352550"/>
          <p14:tracePt t="11454" x="2438400" y="1358900"/>
          <p14:tracePt t="11466" x="2444750" y="1365250"/>
          <p14:tracePt t="11479" x="2457450" y="1371600"/>
          <p14:tracePt t="11491" x="2457450" y="1377950"/>
          <p14:tracePt t="11505" x="2463800" y="1384300"/>
          <p14:tracePt t="11538" x="2470150" y="1390650"/>
          <p14:tracePt t="11555" x="2489200" y="1403350"/>
          <p14:tracePt t="11571" x="2495550" y="1409700"/>
          <p14:tracePt t="11588" x="2501900" y="1422400"/>
          <p14:tracePt t="11604" x="2514600" y="1428750"/>
          <p14:tracePt t="11621" x="2520950" y="1435100"/>
          <p14:tracePt t="11637" x="2520950" y="1441450"/>
          <p14:tracePt t="11654" x="2527300" y="1441450"/>
          <p14:tracePt t="11714" x="2533650" y="1441450"/>
          <p14:tracePt t="11735" x="2546350" y="1447800"/>
          <p14:tracePt t="11743" x="2552700" y="1447800"/>
          <p14:tracePt t="11754" x="2559050" y="1447800"/>
          <p14:tracePt t="11771" x="2590800" y="1447800"/>
          <p14:tracePt t="11788" x="2628900" y="1454150"/>
          <p14:tracePt t="11805" x="2654300" y="1454150"/>
          <p14:tracePt t="11821" x="2679700" y="1454150"/>
          <p14:tracePt t="11838" x="2686050" y="1454150"/>
          <p14:tracePt t="11856" x="2698750" y="1447800"/>
          <p14:tracePt t="11871" x="2711450" y="1447800"/>
          <p14:tracePt t="11888" x="2724150" y="1447800"/>
          <p14:tracePt t="11904" x="2743200" y="1447800"/>
          <p14:tracePt t="11921" x="2749550" y="1447800"/>
          <p14:tracePt t="11937" x="2762250" y="1447800"/>
          <p14:tracePt t="11954" x="2774950" y="1447800"/>
          <p14:tracePt t="11971" x="2794000" y="1447800"/>
          <p14:tracePt t="11987" x="2825750" y="1447800"/>
          <p14:tracePt t="12004" x="2863850" y="1447800"/>
          <p14:tracePt t="12021" x="2914650" y="1447800"/>
          <p14:tracePt t="12038" x="2946400" y="1447800"/>
          <p14:tracePt t="12054" x="2965450" y="1447800"/>
          <p14:tracePt t="12060" x="2978150" y="1447800"/>
          <p14:tracePt t="12073" x="2990850" y="1447800"/>
          <p14:tracePt t="12088" x="3003550" y="1447800"/>
          <p14:tracePt t="12104" x="3009900" y="1447800"/>
          <p14:tracePt t="12121" x="3016250" y="1447800"/>
          <p14:tracePt t="12137" x="3048000" y="1447800"/>
          <p14:tracePt t="12154" x="3073400" y="1447800"/>
          <p14:tracePt t="12173" x="3105150" y="1447800"/>
          <p14:tracePt t="12190" x="3117850" y="1447800"/>
          <p14:tracePt t="12206" x="3124200" y="1447800"/>
          <p14:tracePt t="12223" x="3130550" y="1447800"/>
          <p14:tracePt t="12239" x="3136900" y="1447800"/>
          <p14:tracePt t="12275" x="3149600" y="1447800"/>
          <p14:tracePt t="12287" x="3155950" y="1447800"/>
          <p14:tracePt t="12346" x="3162300" y="1441450"/>
          <p14:tracePt t="12363" x="3175000" y="1435100"/>
          <p14:tracePt t="12380" x="3175000" y="1428750"/>
          <p14:tracePt t="12472" x="3175000" y="1422400"/>
          <p14:tracePt t="12493" x="3181350" y="1416050"/>
          <p14:tracePt t="12512" x="3181350" y="1409700"/>
          <p14:tracePt t="12542" x="3181350" y="1403350"/>
          <p14:tracePt t="12911" x="3187700" y="1403350"/>
          <p14:tracePt t="12929" x="3194050" y="1397000"/>
          <p14:tracePt t="12946" x="3213100" y="1390650"/>
          <p14:tracePt t="12965" x="3251200" y="1384300"/>
          <p14:tracePt t="12982" x="3289300" y="1384300"/>
          <p14:tracePt t="12999" x="3308350" y="1384300"/>
          <p14:tracePt t="13016" x="3314700" y="1384300"/>
          <p14:tracePt t="13028" x="3321050" y="1384300"/>
          <p14:tracePt t="13053" x="3327400" y="1384300"/>
          <p14:tracePt t="13070" x="3333750" y="1384300"/>
          <p14:tracePt t="13086" x="3340100" y="1384300"/>
          <p14:tracePt t="13232" x="3321050" y="1384300"/>
          <p14:tracePt t="13251" x="3270250" y="1377950"/>
          <p14:tracePt t="13269" x="3213100" y="1365250"/>
          <p14:tracePt t="13286" x="3187700" y="1365250"/>
          <p14:tracePt t="13303" x="3175000" y="1358900"/>
          <p14:tracePt t="13374" x="3162300" y="1358900"/>
          <p14:tracePt t="13391" x="3143250" y="1358900"/>
          <p14:tracePt t="13407" x="3130550" y="1358900"/>
          <p14:tracePt t="13422" x="3117850" y="1358900"/>
          <p14:tracePt t="13544" x="3124200" y="1358900"/>
          <p14:tracePt t="13562" x="3136900" y="1358900"/>
          <p14:tracePt t="13579" x="3155950" y="1352550"/>
          <p14:tracePt t="13596" x="3187700" y="1352550"/>
          <p14:tracePt t="13613" x="3225800" y="1352550"/>
          <p14:tracePt t="13632" x="3276600" y="1346200"/>
          <p14:tracePt t="13647" x="3308350" y="1346200"/>
          <p14:tracePt t="13664" x="3333750" y="1346200"/>
          <p14:tracePt t="13680" x="3359150" y="1346200"/>
          <p14:tracePt t="13695" x="3390900" y="1346200"/>
          <p14:tracePt t="13711" x="3422650" y="1352550"/>
          <p14:tracePt t="13727" x="3460750" y="1358900"/>
          <p14:tracePt t="13742" x="3492500" y="1358900"/>
          <p14:tracePt t="13757" x="3524250" y="1365250"/>
          <p14:tracePt t="13772" x="3543300" y="1365250"/>
          <p14:tracePt t="13789" x="3556000" y="1365250"/>
          <p14:tracePt t="13803" x="3562350" y="1365250"/>
          <p14:tracePt t="13819" x="3568700" y="1365250"/>
          <p14:tracePt t="14014" x="3575050" y="1365250"/>
          <p14:tracePt t="14032" x="3600450" y="1365250"/>
          <p14:tracePt t="14048" x="3619500" y="1371600"/>
          <p14:tracePt t="14054" x="3632200" y="1371600"/>
          <p14:tracePt t="14071" x="3644900" y="1377950"/>
          <p14:tracePt t="14088" x="3651250" y="1377950"/>
          <p14:tracePt t="14106" x="3663950" y="1377950"/>
          <p14:tracePt t="14122" x="3670300" y="1384300"/>
          <p14:tracePt t="14138" x="3683000" y="1384300"/>
          <p14:tracePt t="14155" x="3689350" y="1384300"/>
          <p14:tracePt t="14174" x="3702050" y="1384300"/>
          <p14:tracePt t="14191" x="3714750" y="1384300"/>
          <p14:tracePt t="14223" x="3721100" y="1384300"/>
          <p14:tracePt t="14235" x="3733800" y="1384300"/>
          <p14:tracePt t="14252" x="3740150" y="1390650"/>
          <p14:tracePt t="14268" x="3759200" y="1397000"/>
          <p14:tracePt t="14285" x="3784600" y="1397000"/>
          <p14:tracePt t="14302" x="3829050" y="1403350"/>
          <p14:tracePt t="14318" x="3873500" y="1403350"/>
          <p14:tracePt t="14335" x="3956050" y="1403350"/>
          <p14:tracePt t="14351" x="3994150" y="1397000"/>
          <p14:tracePt t="14368" x="4044950" y="1390650"/>
          <p14:tracePt t="14385" x="4076700" y="1377950"/>
          <p14:tracePt t="14402" x="4114800" y="1365250"/>
          <p14:tracePt t="14418" x="4127500" y="1365250"/>
          <p14:tracePt t="14435" x="4140200" y="1365250"/>
          <p14:tracePt t="15050" x="4146550" y="1358900"/>
          <p14:tracePt t="15069" x="4178300" y="1352550"/>
          <p14:tracePt t="15087" x="4216400" y="1339850"/>
          <p14:tracePt t="15105" x="4235450" y="1333500"/>
          <p14:tracePt t="15122" x="4248150" y="1333500"/>
          <p14:tracePt t="15141" x="4260850" y="1333500"/>
          <p14:tracePt t="15173" x="4267200" y="1327150"/>
          <p14:tracePt t="15184" x="4273550" y="1327150"/>
          <p14:tracePt t="15201" x="4279900" y="1327150"/>
          <p14:tracePt t="15218" x="4292600" y="1327150"/>
          <p14:tracePt t="15235" x="4305300" y="1320800"/>
          <p14:tracePt t="15251" x="4318000" y="1320800"/>
          <p14:tracePt t="15268" x="4330700" y="1320800"/>
          <p14:tracePt t="15284" x="4356100" y="1314450"/>
          <p14:tracePt t="15301" x="4387850" y="1301750"/>
          <p14:tracePt t="15318" x="4425950" y="1289050"/>
          <p14:tracePt t="15334" x="4445000" y="1282700"/>
          <p14:tracePt t="15351" x="4457700" y="1276350"/>
          <p14:tracePt t="15433" x="4464050" y="1276350"/>
          <p14:tracePt t="15450" x="4470400" y="1276350"/>
          <p14:tracePt t="15480" x="4476750" y="1276350"/>
          <p14:tracePt t="15490" x="4483100" y="1276350"/>
          <p14:tracePt t="15501" x="4489450" y="1276350"/>
          <p14:tracePt t="15518" x="4502150" y="1276350"/>
          <p14:tracePt t="15534" x="4508500" y="1276350"/>
          <p14:tracePt t="15551" x="4527550" y="1282700"/>
          <p14:tracePt t="15572" x="4565650" y="1282700"/>
          <p14:tracePt t="15590" x="4578350" y="1282700"/>
          <p14:tracePt t="15609" x="4591050" y="1282700"/>
          <p14:tracePt t="15627" x="4603750" y="1282700"/>
          <p14:tracePt t="15645" x="4610100" y="1282700"/>
          <p14:tracePt t="15662" x="4616450" y="1282700"/>
          <p14:tracePt t="16375" x="4622800" y="1282700"/>
          <p14:tracePt t="16394" x="4679950" y="1282700"/>
          <p14:tracePt t="16411" x="4806950" y="1314450"/>
          <p14:tracePt t="16430" x="4959350" y="1358900"/>
          <p14:tracePt t="16448" x="5111750" y="1403350"/>
          <p14:tracePt t="16465" x="5391150" y="1460500"/>
          <p14:tracePt t="16481" x="5556250" y="1498600"/>
          <p14:tracePt t="16501" x="5664200" y="1511300"/>
          <p14:tracePt t="16517" x="5708650" y="1517650"/>
          <p14:tracePt t="16533" x="5721350" y="1517650"/>
          <p14:tracePt t="16550" x="5740400" y="1517650"/>
          <p14:tracePt t="16554" x="5746750" y="1517650"/>
          <p14:tracePt t="16567" x="5772150" y="1517650"/>
          <p14:tracePt t="16583" x="5803900" y="1530350"/>
          <p14:tracePt t="16600" x="5854700" y="1543050"/>
          <p14:tracePt t="16617" x="5892800" y="1549400"/>
          <p14:tracePt t="16633" x="5899150" y="1549400"/>
          <p14:tracePt t="16786" x="5899150" y="1543050"/>
          <p14:tracePt t="16810" x="5899150" y="1536700"/>
          <p14:tracePt t="16826" x="5899150" y="1524000"/>
          <p14:tracePt t="16842" x="5886450" y="1517650"/>
          <p14:tracePt t="16857" x="5880100" y="1511300"/>
          <p14:tracePt t="16872" x="5873750" y="1498600"/>
          <p14:tracePt t="16888" x="5867400" y="1492250"/>
          <p14:tracePt t="16903" x="5854700" y="1479550"/>
          <p14:tracePt t="16919" x="5842000" y="1473200"/>
          <p14:tracePt t="16933" x="5829300" y="1454150"/>
          <p14:tracePt t="16950" x="5822950" y="1441450"/>
          <p14:tracePt t="16966" x="5810250" y="1435100"/>
          <p14:tracePt t="16983" x="5803900" y="1422400"/>
          <p14:tracePt t="17000" x="5797550" y="1416050"/>
          <p14:tracePt t="17016" x="5797550" y="1409700"/>
          <p14:tracePt t="18015" x="5791200" y="1409700"/>
          <p14:tracePt t="18023" x="5784850" y="1409700"/>
          <p14:tracePt t="18032" x="5778500" y="1409700"/>
          <p14:tracePt t="18061" x="5772150" y="1409700"/>
          <p14:tracePt t="18070" x="5765800" y="1416050"/>
          <p14:tracePt t="18093" x="5759450" y="1416050"/>
          <p14:tracePt t="18110" x="5753100" y="1416050"/>
          <p14:tracePt t="18354" x="5753100" y="1409700"/>
          <p14:tracePt t="18361" x="5753100" y="1403350"/>
          <p14:tracePt t="18652" x="5759450" y="1397000"/>
          <p14:tracePt t="18668" x="5784850" y="1397000"/>
          <p14:tracePt t="18682" x="5810250" y="1397000"/>
          <p14:tracePt t="18698" x="5848350" y="1397000"/>
          <p14:tracePt t="18715" x="5918200" y="1397000"/>
          <p14:tracePt t="18731" x="6007100" y="1403350"/>
          <p14:tracePt t="18748" x="6064250" y="1416050"/>
          <p14:tracePt t="18765" x="6102350" y="1422400"/>
          <p14:tracePt t="18782" x="6127750" y="1422400"/>
          <p14:tracePt t="18798" x="6140450" y="1422400"/>
          <p14:tracePt t="18815" x="6146800" y="1422400"/>
          <p14:tracePt t="18831" x="6165850" y="1422400"/>
          <p14:tracePt t="18848" x="6184900" y="1422400"/>
          <p14:tracePt t="18865" x="6216650" y="1422400"/>
          <p14:tracePt t="18882" x="6235700" y="1422400"/>
          <p14:tracePt t="18898" x="6267450" y="1409700"/>
          <p14:tracePt t="18915" x="6280150" y="1403350"/>
          <p14:tracePt t="18931" x="6286500" y="1397000"/>
          <p14:tracePt t="18948" x="6299200" y="1397000"/>
          <p14:tracePt t="18981" x="6311900" y="1397000"/>
          <p14:tracePt t="18998" x="6318250" y="1384300"/>
          <p14:tracePt t="19015" x="6330950" y="1377950"/>
          <p14:tracePt t="19031" x="6337300" y="1377950"/>
          <p14:tracePt t="19048" x="6350000" y="1371600"/>
          <p14:tracePt t="19064" x="6356350" y="1371600"/>
          <p14:tracePt t="19081" x="6369050" y="1371600"/>
          <p14:tracePt t="19098" x="6375400" y="1371600"/>
          <p14:tracePt t="19229" x="6381750" y="1371600"/>
          <p14:tracePt t="19242" x="6388100" y="1377950"/>
          <p14:tracePt t="19259" x="6394450" y="1377950"/>
          <p14:tracePt t="19275" x="6400800" y="1384300"/>
          <p14:tracePt t="19292" x="6407150" y="1384300"/>
          <p14:tracePt t="19480" x="6413500" y="1390650"/>
          <p14:tracePt t="19498" x="6432550" y="1390650"/>
          <p14:tracePt t="19513" x="6457950" y="1397000"/>
          <p14:tracePt t="19531" x="6502400" y="1403350"/>
          <p14:tracePt t="19547" x="6546850" y="1403350"/>
          <p14:tracePt t="19550" x="6565900" y="1403350"/>
          <p14:tracePt t="19565" x="6597650" y="1403350"/>
          <p14:tracePt t="19581" x="6642100" y="1390650"/>
          <p14:tracePt t="19598" x="6673850" y="1377950"/>
          <p14:tracePt t="19614" x="6711950" y="1365250"/>
          <p14:tracePt t="19631" x="6731000" y="1358900"/>
          <p14:tracePt t="19647" x="6743700" y="1352550"/>
          <p14:tracePt t="19664" x="6750050" y="1352550"/>
          <p14:tracePt t="19681" x="6756400" y="1352550"/>
          <p14:tracePt t="19714" x="6762750" y="1352550"/>
          <p14:tracePt t="19731" x="6769100" y="1352550"/>
          <p14:tracePt t="19747" x="6781800" y="1352550"/>
          <p14:tracePt t="19764" x="6788150" y="1352550"/>
          <p14:tracePt t="19781" x="6794500" y="1352550"/>
          <p14:tracePt t="19797" x="6807200" y="1352550"/>
          <p14:tracePt t="19814" x="6813550" y="1352550"/>
          <p14:tracePt t="19831" x="6826250" y="1358900"/>
          <p14:tracePt t="19848" x="6845300" y="1365250"/>
          <p14:tracePt t="19864" x="6870700" y="1377950"/>
          <p14:tracePt t="19880" x="6883400" y="1390650"/>
          <p14:tracePt t="19897" x="6896100" y="1397000"/>
          <p14:tracePt t="19915" x="6902450" y="1397000"/>
          <p14:tracePt t="19930" x="6908800" y="1397000"/>
          <p14:tracePt t="19947" x="6915150" y="1403350"/>
          <p14:tracePt t="19964" x="6927850" y="1403350"/>
          <p14:tracePt t="19980" x="6953250" y="1409700"/>
          <p14:tracePt t="19997" x="6972300" y="1409700"/>
          <p14:tracePt t="20014" x="6991350" y="1409700"/>
          <p14:tracePt t="20030" x="7004050" y="1409700"/>
          <p14:tracePt t="20047" x="7016750" y="1409700"/>
          <p14:tracePt t="20063" x="7029450" y="1409700"/>
          <p14:tracePt t="20080" x="7048500" y="1409700"/>
          <p14:tracePt t="20097" x="7086600" y="1409700"/>
          <p14:tracePt t="20113" x="7099300" y="1409700"/>
          <p14:tracePt t="20130" x="7112000" y="1409700"/>
          <p14:tracePt t="20147" x="7124700" y="1409700"/>
          <p14:tracePt t="20163" x="7131050" y="1409700"/>
          <p14:tracePt t="20180" x="7143750" y="1409700"/>
          <p14:tracePt t="20197" x="7150100" y="1409700"/>
          <p14:tracePt t="20213" x="7162800" y="1409700"/>
          <p14:tracePt t="20230" x="7188200" y="1409700"/>
          <p14:tracePt t="20247" x="7207250" y="1409700"/>
          <p14:tracePt t="20263" x="7219950" y="1416050"/>
          <p14:tracePt t="20280" x="7226300" y="1416050"/>
          <p14:tracePt t="20297" x="7239000" y="1416050"/>
          <p14:tracePt t="20313" x="7251700" y="1416050"/>
          <p14:tracePt t="20330" x="7270750" y="1416050"/>
          <p14:tracePt t="20347" x="7308850" y="1416050"/>
          <p14:tracePt t="20363" x="7334250" y="1416050"/>
          <p14:tracePt t="20380" x="7359650" y="1416050"/>
          <p14:tracePt t="20397" x="7391400" y="1416050"/>
          <p14:tracePt t="20414" x="7404100" y="1416050"/>
          <p14:tracePt t="20430" x="7410450" y="1416050"/>
          <p14:tracePt t="20447" x="7423150" y="1422400"/>
          <p14:tracePt t="20463" x="7435850" y="1422400"/>
          <p14:tracePt t="20480" x="7442200" y="1422400"/>
          <p14:tracePt t="20497" x="7454900" y="1422400"/>
          <p14:tracePt t="20513" x="7467600" y="1422400"/>
          <p14:tracePt t="20530" x="7473950" y="1422400"/>
          <p14:tracePt t="20654" x="7486650" y="1422400"/>
          <p14:tracePt t="20673" x="7493000" y="1416050"/>
          <p14:tracePt t="20690" x="7518400" y="1409700"/>
          <p14:tracePt t="20708" x="7562850" y="1397000"/>
          <p14:tracePt t="20725" x="7594600" y="1384300"/>
          <p14:tracePt t="20743" x="7632700" y="1371600"/>
          <p14:tracePt t="20760" x="7651750" y="1358900"/>
          <p14:tracePt t="20778" x="7664450" y="1352550"/>
          <p14:tracePt t="20792" x="7664450" y="1346200"/>
          <p14:tracePt t="21038" x="7683500" y="1346200"/>
          <p14:tracePt t="21053" x="7734300" y="1358900"/>
          <p14:tracePt t="21062" x="7747000" y="1358900"/>
          <p14:tracePt t="21079" x="7797800" y="1371600"/>
          <p14:tracePt t="21096" x="7816850" y="1371600"/>
          <p14:tracePt t="21113" x="7823200" y="1371600"/>
          <p14:tracePt t="22777" x="7823200" y="1377950"/>
          <p14:tracePt t="22794" x="7791450" y="1384300"/>
          <p14:tracePt t="22811" x="7753350" y="1390650"/>
          <p14:tracePt t="22828" x="7702550" y="1403350"/>
          <p14:tracePt t="22844" x="7651750" y="1416050"/>
          <p14:tracePt t="22861" x="7569200" y="1454150"/>
          <p14:tracePt t="22878" x="7467600" y="1479550"/>
          <p14:tracePt t="22895" x="7302500" y="1524000"/>
          <p14:tracePt t="22911" x="7086600" y="1581150"/>
          <p14:tracePt t="22928" x="6832600" y="1625600"/>
          <p14:tracePt t="22945" x="6584950" y="1714500"/>
          <p14:tracePt t="22961" x="6324600" y="1797050"/>
          <p14:tracePt t="22978" x="6096000" y="1835150"/>
          <p14:tracePt t="22994" x="5892800" y="1854200"/>
          <p14:tracePt t="23011" x="5607050" y="1873250"/>
          <p14:tracePt t="23028" x="5435600" y="1879600"/>
          <p14:tracePt t="23044" x="5276850" y="1898650"/>
          <p14:tracePt t="23061" x="5086350" y="1898650"/>
          <p14:tracePt t="23078" x="4864100" y="1905000"/>
          <p14:tracePt t="23102" x="4502150" y="1968500"/>
          <p14:tracePt t="23114" x="4298950" y="1981200"/>
          <p14:tracePt t="23128" x="4140200" y="1981200"/>
          <p14:tracePt t="23144" x="3987800" y="1981200"/>
          <p14:tracePt t="23161" x="3848100" y="1974850"/>
          <p14:tracePt t="23178" x="3727450" y="1968500"/>
          <p14:tracePt t="23194" x="3651250" y="1962150"/>
          <p14:tracePt t="23211" x="3594100" y="1949450"/>
          <p14:tracePt t="23228" x="3517900" y="1949450"/>
          <p14:tracePt t="23244" x="3409950" y="1949450"/>
          <p14:tracePt t="23262" x="3175000" y="1930400"/>
          <p14:tracePt t="23278" x="2984500" y="1905000"/>
          <p14:tracePt t="23294" x="2813050" y="1885950"/>
          <p14:tracePt t="23312" x="2660650" y="1873250"/>
          <p14:tracePt t="23328" x="2520950" y="1854200"/>
          <p14:tracePt t="23344" x="2413000" y="1841500"/>
          <p14:tracePt t="23361" x="2324100" y="1835150"/>
          <p14:tracePt t="23378" x="2216150" y="1828800"/>
          <p14:tracePt t="23394" x="2159000" y="1828800"/>
          <p14:tracePt t="23411" x="2108200" y="1828800"/>
          <p14:tracePt t="23428" x="2057400" y="1828800"/>
          <p14:tracePt t="23444" x="1974850" y="1841500"/>
          <p14:tracePt t="23463" x="1866900" y="1873250"/>
          <p14:tracePt t="23478" x="1752600" y="1898650"/>
          <p14:tracePt t="23494" x="1625600" y="1911350"/>
          <p14:tracePt t="23511" x="1403350" y="1924050"/>
          <p14:tracePt t="23528" x="1308100" y="1924050"/>
          <p14:tracePt t="23544" x="1238250" y="1917700"/>
          <p14:tracePt t="23561" x="1187450" y="1917700"/>
          <p14:tracePt t="23578" x="1149350" y="1917700"/>
          <p14:tracePt t="23594" x="1104900" y="1924050"/>
          <p14:tracePt t="23611" x="1073150" y="1930400"/>
          <p14:tracePt t="23628" x="1041400" y="1936750"/>
          <p14:tracePt t="23644" x="1003300" y="1936750"/>
          <p14:tracePt t="23661" x="965200" y="1936750"/>
          <p14:tracePt t="23677" x="946150" y="1936750"/>
          <p14:tracePt t="23694" x="920750" y="1936750"/>
          <p14:tracePt t="23711" x="901700" y="1943100"/>
          <p14:tracePt t="23727" x="869950" y="1949450"/>
          <p14:tracePt t="23744" x="850900" y="1955800"/>
          <p14:tracePt t="23762" x="844550" y="1955800"/>
          <p14:tracePt t="24014" x="844550" y="1962150"/>
          <p14:tracePt t="24022" x="850900" y="1968500"/>
          <p14:tracePt t="24029" x="857250" y="1974850"/>
          <p14:tracePt t="24044" x="869950" y="1974850"/>
          <p14:tracePt t="24062" x="876300" y="1974850"/>
          <p14:tracePt t="24077" x="882650" y="1974850"/>
          <p14:tracePt t="24094" x="889000" y="1974850"/>
          <p14:tracePt t="24110" x="895350" y="1974850"/>
          <p14:tracePt t="24127" x="901700" y="1974850"/>
          <p14:tracePt t="24143" x="914400" y="1974850"/>
          <p14:tracePt t="24160" x="920750" y="1981200"/>
          <p14:tracePt t="24264" x="927100" y="1987550"/>
          <p14:tracePt t="24272" x="939800" y="1993900"/>
          <p14:tracePt t="24288" x="952500" y="1993900"/>
          <p14:tracePt t="24296" x="958850" y="2000250"/>
          <p14:tracePt t="24310" x="971550" y="2000250"/>
          <p14:tracePt t="24327" x="977900" y="2006600"/>
          <p14:tracePt t="24343" x="990600" y="2006600"/>
          <p14:tracePt t="24361" x="1003300" y="2006600"/>
          <p14:tracePt t="24377" x="1009650" y="2012950"/>
          <p14:tracePt t="24393" x="1022350" y="2012950"/>
          <p14:tracePt t="24410" x="1035050" y="2012950"/>
          <p14:tracePt t="24427" x="1047750" y="2012950"/>
          <p14:tracePt t="24443" x="1066800" y="2012950"/>
          <p14:tracePt t="24460" x="1098550" y="2019300"/>
          <p14:tracePt t="24477" x="1130300" y="2025650"/>
          <p14:tracePt t="24493" x="1162050" y="2032000"/>
          <p14:tracePt t="24510" x="1206500" y="2032000"/>
          <p14:tracePt t="24527" x="1244600" y="2038350"/>
          <p14:tracePt t="24543" x="1289050" y="2038350"/>
          <p14:tracePt t="24546" x="1301750" y="2038350"/>
          <p14:tracePt t="24560" x="1320800" y="2038350"/>
          <p14:tracePt t="24577" x="1352550" y="2038350"/>
          <p14:tracePt t="24593" x="1409700" y="2019300"/>
          <p14:tracePt t="24610" x="1441450" y="2006600"/>
          <p14:tracePt t="24627" x="1473200" y="2000250"/>
          <p14:tracePt t="24643" x="1498600" y="2000250"/>
          <p14:tracePt t="24660" x="1524000" y="2000250"/>
          <p14:tracePt t="24676" x="1543050" y="2000250"/>
          <p14:tracePt t="24693" x="1593850" y="1993900"/>
          <p14:tracePt t="24710" x="1631950" y="1993900"/>
          <p14:tracePt t="24727" x="1676400" y="1987550"/>
          <p14:tracePt t="24743" x="1714500" y="1987550"/>
          <p14:tracePt t="24761" x="1752600" y="1987550"/>
          <p14:tracePt t="24776" x="1790700" y="1987550"/>
          <p14:tracePt t="24793" x="1835150" y="1987550"/>
          <p14:tracePt t="24810" x="1873250" y="1993900"/>
          <p14:tracePt t="24826" x="1924050" y="1993900"/>
          <p14:tracePt t="24843" x="1987550" y="1993900"/>
          <p14:tracePt t="24859" x="2038350" y="1987550"/>
          <p14:tracePt t="24876" x="2070100" y="1987550"/>
          <p14:tracePt t="24892" x="2095500" y="1987550"/>
          <p14:tracePt t="24909" x="2114550" y="1987550"/>
          <p14:tracePt t="24926" x="2127250" y="1981200"/>
          <p14:tracePt t="24942" x="2139950" y="1981200"/>
          <p14:tracePt t="24959" x="2152650" y="1981200"/>
          <p14:tracePt t="24976" x="2165350" y="1981200"/>
          <p14:tracePt t="25009" x="2178050" y="1981200"/>
          <p14:tracePt t="25026" x="2184400" y="1981200"/>
          <p14:tracePt t="25059" x="2197100" y="1981200"/>
          <p14:tracePt t="25076" x="2203450" y="1981200"/>
          <p14:tracePt t="25092" x="2209800" y="1981200"/>
          <p14:tracePt t="25110" x="2216150" y="1981200"/>
          <p14:tracePt t="25768" x="2209800" y="1974850"/>
          <p14:tracePt t="25775" x="2197100" y="1968500"/>
          <p14:tracePt t="25782" x="2178050" y="1949450"/>
          <p14:tracePt t="25792" x="2159000" y="1930400"/>
          <p14:tracePt t="25908" x="2152650" y="1924050"/>
          <p14:tracePt t="25919" x="2146300" y="1924050"/>
          <p14:tracePt t="25926" x="2146300" y="1917700"/>
          <p14:tracePt t="25942" x="2133600" y="1917700"/>
          <p14:tracePt t="26050" x="2127250" y="1917700"/>
          <p14:tracePt t="26061" x="2127250" y="1924050"/>
          <p14:tracePt t="26075" x="2127250" y="1930400"/>
          <p14:tracePt t="26092" x="2127250" y="1943100"/>
          <p14:tracePt t="26109" x="2127250" y="1949450"/>
          <p14:tracePt t="26125" x="2139950" y="1955800"/>
          <p14:tracePt t="26141" x="2152650" y="1968500"/>
          <p14:tracePt t="26158" x="2165350" y="1981200"/>
          <p14:tracePt t="26175" x="2171700" y="1987550"/>
          <p14:tracePt t="26191" x="2190750" y="2000250"/>
          <p14:tracePt t="26208" x="2197100" y="2006600"/>
          <p14:tracePt t="26225" x="2209800" y="2019300"/>
          <p14:tracePt t="26258" x="2216150" y="2019300"/>
          <p14:tracePt t="26275" x="2216150" y="2025650"/>
          <p14:tracePt t="26300" x="2222500" y="2025650"/>
          <p14:tracePt t="27052" x="2235200" y="2025650"/>
          <p14:tracePt t="27060" x="2247900" y="2025650"/>
          <p14:tracePt t="27074" x="2254250" y="2025650"/>
          <p14:tracePt t="27091" x="2305050" y="2032000"/>
          <p14:tracePt t="27108" x="2355850" y="2038350"/>
          <p14:tracePt t="27124" x="2413000" y="2044700"/>
          <p14:tracePt t="27141" x="2501900" y="2057400"/>
          <p14:tracePt t="27157" x="2597150" y="2076450"/>
          <p14:tracePt t="27174" x="2667000" y="2082800"/>
          <p14:tracePt t="27190" x="2711450" y="2095500"/>
          <p14:tracePt t="27207" x="2768600" y="2108200"/>
          <p14:tracePt t="27224" x="2806700" y="2114550"/>
          <p14:tracePt t="27240" x="2851150" y="2114550"/>
          <p14:tracePt t="27257" x="2895600" y="2114550"/>
          <p14:tracePt t="27274" x="2946400" y="2114550"/>
          <p14:tracePt t="27290" x="2984500" y="2114550"/>
          <p14:tracePt t="27308" x="3028950" y="2108200"/>
          <p14:tracePt t="27324" x="3060700" y="2095500"/>
          <p14:tracePt t="27341" x="3124200" y="2076450"/>
          <p14:tracePt t="27358" x="3155950" y="2070100"/>
          <p14:tracePt t="27374" x="3194050" y="2057400"/>
          <p14:tracePt t="27391" x="3213100" y="2057400"/>
          <p14:tracePt t="27407" x="3219450" y="2051050"/>
          <p14:tracePt t="27424" x="3232150" y="2044700"/>
          <p14:tracePt t="27441" x="3244850" y="2038350"/>
          <p14:tracePt t="27457" x="3251200" y="2038350"/>
          <p14:tracePt t="27474" x="3257550" y="2032000"/>
          <p14:tracePt t="27491" x="3263900" y="2025650"/>
          <p14:tracePt t="27507" x="3270250" y="2025650"/>
          <p14:tracePt t="27561" x="3276600" y="2025650"/>
          <p14:tracePt t="28857" x="3282950" y="2025650"/>
          <p14:tracePt t="28870" x="3289300" y="2025650"/>
          <p14:tracePt t="28884" x="3295650" y="2025650"/>
          <p14:tracePt t="28896" x="3302000" y="2025650"/>
          <p14:tracePt t="28908" x="3314700" y="2025650"/>
          <p14:tracePt t="28939" x="3327400" y="2025650"/>
          <p14:tracePt t="28956" x="3340100" y="2025650"/>
          <p14:tracePt t="28972" x="3359150" y="2025650"/>
          <p14:tracePt t="28989" x="3390900" y="2025650"/>
          <p14:tracePt t="29006" x="3429000" y="2019300"/>
          <p14:tracePt t="29023" x="3498850" y="2006600"/>
          <p14:tracePt t="29039" x="3562350" y="1993900"/>
          <p14:tracePt t="29056" x="3606800" y="1981200"/>
          <p14:tracePt t="29072" x="3644900" y="1968500"/>
          <p14:tracePt t="29089" x="3683000" y="1949450"/>
          <p14:tracePt t="29106" x="3702050" y="1936750"/>
          <p14:tracePt t="29122" x="3708400" y="1930400"/>
          <p14:tracePt t="29139" x="3721100" y="1924050"/>
          <p14:tracePt t="29157" x="3721100" y="1917700"/>
          <p14:tracePt t="29173" x="3733800" y="1905000"/>
          <p14:tracePt t="29189" x="3740150" y="1898650"/>
          <p14:tracePt t="29206" x="3752850" y="1892300"/>
          <p14:tracePt t="29222" x="3759200" y="1879600"/>
          <p14:tracePt t="29239" x="3765550" y="1873250"/>
          <p14:tracePt t="29256" x="3771900" y="1860550"/>
          <p14:tracePt t="29273" x="3778250" y="1841500"/>
          <p14:tracePt t="29289" x="3784600" y="1835150"/>
          <p14:tracePt t="29307" x="3790950" y="1822450"/>
          <p14:tracePt t="29346" x="3790950" y="1816100"/>
          <p14:tracePt t="29358" x="3790950" y="1809750"/>
          <p14:tracePt t="29372" x="3790950" y="1803400"/>
          <p14:tracePt t="29389" x="3790950" y="1790700"/>
          <p14:tracePt t="29406" x="3790950" y="1784350"/>
          <p14:tracePt t="29422" x="3790950" y="1778000"/>
          <p14:tracePt t="29440" x="3790950" y="1765300"/>
          <p14:tracePt t="29456" x="3790950" y="1758950"/>
          <p14:tracePt t="29472" x="3790950" y="1752600"/>
          <p14:tracePt t="29489" x="3790950" y="1746250"/>
          <p14:tracePt t="29505" x="3790950" y="1733550"/>
          <p14:tracePt t="30192" x="3797300" y="1727200"/>
          <p14:tracePt t="30205" x="3810000" y="1720850"/>
          <p14:tracePt t="30222" x="3829050" y="1708150"/>
          <p14:tracePt t="30238" x="3835400" y="1701800"/>
          <p14:tracePt t="30255" x="3841750" y="1695450"/>
          <p14:tracePt t="30327" x="3841750" y="1701800"/>
          <p14:tracePt t="30344" x="3841750" y="1708150"/>
          <p14:tracePt t="30357" x="3841750" y="1714500"/>
          <p14:tracePt t="30372" x="3841750" y="1727200"/>
          <p14:tracePt t="30388" x="3841750" y="1733550"/>
          <p14:tracePt t="30405" x="3841750" y="1746250"/>
          <p14:tracePt t="30421" x="3841750" y="1752600"/>
          <p14:tracePt t="30438" x="3841750" y="1765300"/>
          <p14:tracePt t="30471" x="3841750" y="1778000"/>
          <p14:tracePt t="30488" x="3841750" y="1784350"/>
          <p14:tracePt t="30505" x="3841750" y="1790700"/>
          <p14:tracePt t="30657" x="3841750" y="1797050"/>
          <p14:tracePt t="30676" x="3841750" y="1803400"/>
          <p14:tracePt t="30689" x="3841750" y="1809750"/>
          <p14:tracePt t="30705" x="3848100" y="1835150"/>
          <p14:tracePt t="30721" x="3854450" y="1860550"/>
          <p14:tracePt t="30738" x="3860800" y="1873250"/>
          <p14:tracePt t="30755" x="3867150" y="1885950"/>
          <p14:tracePt t="30771" x="3867150" y="1892300"/>
          <p14:tracePt t="30867" x="3873500" y="1892300"/>
          <p14:tracePt t="30889" x="3892550" y="1892300"/>
          <p14:tracePt t="30901" x="3905250" y="1892300"/>
          <p14:tracePt t="30914" x="3956050" y="1879600"/>
          <p14:tracePt t="30928" x="4006850" y="1873250"/>
          <p14:tracePt t="30942" x="4019550" y="1873250"/>
          <p14:tracePt t="30955" x="4044950" y="1866900"/>
          <p14:tracePt t="30971" x="4051300" y="1866900"/>
          <p14:tracePt t="32204" x="4057650" y="1866900"/>
          <p14:tracePt t="32217" x="4070350" y="1866900"/>
          <p14:tracePt t="32230" x="4095750" y="1866900"/>
          <p14:tracePt t="32244" x="4108450" y="1866900"/>
          <p14:tracePt t="32259" x="4133850" y="1860550"/>
          <p14:tracePt t="32272" x="4152900" y="1860550"/>
          <p14:tracePt t="32286" x="4184650" y="1847850"/>
          <p14:tracePt t="32305" x="4229100" y="1847850"/>
          <p14:tracePt t="32320" x="4235450" y="1847850"/>
          <p14:tracePt t="32337" x="4241800" y="1847850"/>
          <p14:tracePt t="32353" x="4248150" y="1847850"/>
          <p14:tracePt t="32426" x="4254500" y="1847850"/>
          <p14:tracePt t="32439" x="4260850" y="1847850"/>
          <p14:tracePt t="32495" x="4267200" y="1847850"/>
          <p14:tracePt t="32508" x="4273550" y="1854200"/>
          <p14:tracePt t="32521" x="4279900" y="1860550"/>
          <p14:tracePt t="32536" x="4292600" y="1866900"/>
          <p14:tracePt t="32871" x="4298950" y="1873250"/>
          <p14:tracePt t="32887" x="4305300" y="1873250"/>
          <p14:tracePt t="32898" x="4318000" y="1879600"/>
          <p14:tracePt t="32911" x="4349750" y="1892300"/>
          <p14:tracePt t="32922" x="4362450" y="1898650"/>
          <p14:tracePt t="32936" x="4413250" y="1911350"/>
          <p14:tracePt t="32952" x="4470400" y="1924050"/>
          <p14:tracePt t="32969" x="4552950" y="1936750"/>
          <p14:tracePt t="32986" x="4616450" y="1955800"/>
          <p14:tracePt t="33002" x="4641850" y="1955800"/>
          <p14:tracePt t="33019" x="4654550" y="1962150"/>
          <p14:tracePt t="33036" x="4660900" y="1962150"/>
          <p14:tracePt t="33053" x="4667250" y="1962150"/>
          <p14:tracePt t="33069" x="4673600" y="1962150"/>
          <p14:tracePt t="33086" x="4679950" y="1962150"/>
          <p14:tracePt t="33102" x="4692650" y="1962150"/>
          <p14:tracePt t="33119" x="4711700" y="1968500"/>
          <p14:tracePt t="33136" x="4743450" y="1974850"/>
          <p14:tracePt t="33152" x="4768850" y="1981200"/>
          <p14:tracePt t="33169" x="4781550" y="1987550"/>
          <p14:tracePt t="33186" x="4787900" y="1987550"/>
          <p14:tracePt t="33724" x="4794250" y="1987550"/>
          <p14:tracePt t="33734" x="4800600" y="1993900"/>
          <p14:tracePt t="33752" x="4819650" y="2000250"/>
          <p14:tracePt t="33769" x="4851400" y="2012950"/>
          <p14:tracePt t="33785" x="4908550" y="2025650"/>
          <p14:tracePt t="33802" x="4959350" y="2025650"/>
          <p14:tracePt t="33819" x="4991100" y="2025650"/>
          <p14:tracePt t="33835" x="5010150" y="2025650"/>
          <p14:tracePt t="33854" x="5029200" y="2025650"/>
          <p14:tracePt t="33868" x="5048250" y="2025650"/>
          <p14:tracePt t="33885" x="5060950" y="2025650"/>
          <p14:tracePt t="33902" x="5073650" y="2025650"/>
          <p14:tracePt t="33918" x="5118100" y="2038350"/>
          <p14:tracePt t="33935" x="5156200" y="2044700"/>
          <p14:tracePt t="33952" x="5175250" y="2051050"/>
          <p14:tracePt t="33968" x="5181600" y="2051050"/>
          <p14:tracePt t="33985" x="5194300" y="2051050"/>
          <p14:tracePt t="34002" x="5200650" y="2044700"/>
          <p14:tracePt t="34018" x="5213350" y="2032000"/>
          <p14:tracePt t="34035" x="5219700" y="2025650"/>
          <p14:tracePt t="34052" x="5226050" y="2025650"/>
          <p14:tracePt t="34068" x="5226050" y="2019300"/>
          <p14:tracePt t="34106" x="5232400" y="2019300"/>
          <p14:tracePt t="34118" x="5232400" y="2012950"/>
          <p14:tracePt t="34135" x="5232400" y="2000250"/>
          <p14:tracePt t="34906" x="5238750" y="2000250"/>
          <p14:tracePt t="34919" x="5251450" y="2000250"/>
          <p14:tracePt t="34934" x="5289550" y="1993900"/>
          <p14:tracePt t="34951" x="5334000" y="1981200"/>
          <p14:tracePt t="34968" x="5372100" y="1968500"/>
          <p14:tracePt t="34984" x="5410200" y="1962150"/>
          <p14:tracePt t="35001" x="5441950" y="1955800"/>
          <p14:tracePt t="35017" x="5467350" y="1949450"/>
          <p14:tracePt t="35034" x="5473700" y="1949450"/>
          <p14:tracePt t="35051" x="5480050" y="1949450"/>
          <p14:tracePt t="35149" x="5486400" y="1949450"/>
          <p14:tracePt t="35172" x="5492750" y="1949450"/>
          <p14:tracePt t="35395" x="5499100" y="1949450"/>
          <p14:tracePt t="35409" x="5549900" y="1955800"/>
          <p14:tracePt t="35423" x="5632450" y="1974850"/>
          <p14:tracePt t="35438" x="5689600" y="1981200"/>
          <p14:tracePt t="35451" x="5708650" y="1981200"/>
          <p14:tracePt t="35467" x="5721350" y="1981200"/>
          <p14:tracePt t="35484" x="5727700" y="1981200"/>
          <p14:tracePt t="35604" x="5734050" y="1987550"/>
          <p14:tracePt t="35619" x="5740400" y="1987550"/>
          <p14:tracePt t="36403" x="5734050" y="1993900"/>
          <p14:tracePt t="36416" x="5708650" y="2006600"/>
          <p14:tracePt t="36433" x="5657850" y="2019300"/>
          <p14:tracePt t="36450" x="5562600" y="2025650"/>
          <p14:tracePt t="36466" x="5429250" y="2032000"/>
          <p14:tracePt t="36483" x="5314950" y="2051050"/>
          <p14:tracePt t="36500" x="5194300" y="2063750"/>
          <p14:tracePt t="36516" x="5073650" y="2082800"/>
          <p14:tracePt t="36534" x="4889500" y="2095500"/>
          <p14:tracePt t="36549" x="4775200" y="2095500"/>
          <p14:tracePt t="36566" x="4654550" y="2095500"/>
          <p14:tracePt t="36583" x="4565650" y="2089150"/>
          <p14:tracePt t="36599" x="4489450" y="2076450"/>
          <p14:tracePt t="36616" x="4425950" y="2063750"/>
          <p14:tracePt t="36633" x="4387850" y="2051050"/>
          <p14:tracePt t="36649" x="4349750" y="2038350"/>
          <p14:tracePt t="36666" x="4311650" y="2032000"/>
          <p14:tracePt t="36683" x="4210050" y="2012950"/>
          <p14:tracePt t="36699" x="4089400" y="1993900"/>
          <p14:tracePt t="36716" x="3981450" y="1981200"/>
          <p14:tracePt t="36732" x="3879850" y="1962150"/>
          <p14:tracePt t="36749" x="3803650" y="1949450"/>
          <p14:tracePt t="36766" x="3759200" y="1936750"/>
          <p14:tracePt t="36782" x="3746500" y="1930400"/>
          <p14:tracePt t="36832" x="3746500" y="1924050"/>
          <p14:tracePt t="36910" x="3746500" y="1917700"/>
          <p14:tracePt t="36936" x="3746500" y="1911350"/>
          <p14:tracePt t="36983" x="3752850" y="1911350"/>
          <p14:tracePt t="37012" x="3759200" y="1911350"/>
          <p14:tracePt t="37024" x="3765550" y="1917700"/>
          <p14:tracePt t="37035" x="3784600" y="1924050"/>
          <p14:tracePt t="37049" x="3797300" y="1930400"/>
          <p14:tracePt t="37051" x="3810000" y="1936750"/>
          <p14:tracePt t="37066" x="3835400" y="1943100"/>
          <p14:tracePt t="37082" x="3854450" y="1955800"/>
          <p14:tracePt t="37099" x="3879850" y="1968500"/>
          <p14:tracePt t="37116" x="3898900" y="1974850"/>
          <p14:tracePt t="37132" x="3911600" y="1974850"/>
          <p14:tracePt t="37148" x="3924300" y="1974850"/>
          <p14:tracePt t="37165" x="3930650" y="1974850"/>
          <p14:tracePt t="37182" x="3943350" y="1974850"/>
          <p14:tracePt t="37318" x="3943350" y="1968500"/>
          <p14:tracePt t="37331" x="3949700" y="1962150"/>
          <p14:tracePt t="37343" x="3962400" y="1936750"/>
          <p14:tracePt t="37357" x="3975100" y="1905000"/>
          <p14:tracePt t="37370" x="3975100" y="1885950"/>
          <p14:tracePt t="37382" x="3987800" y="1854200"/>
          <p14:tracePt t="37400" x="4000500" y="1828800"/>
          <p14:tracePt t="37415" x="4006850" y="1822450"/>
          <p14:tracePt t="37432" x="4006850" y="1816100"/>
          <p14:tracePt t="37449" x="4013200" y="1809750"/>
          <p14:tracePt t="37536" x="4013200" y="1803400"/>
          <p14:tracePt t="37614" x="4013200" y="1797050"/>
          <p14:tracePt t="37630" x="4013200" y="1790700"/>
          <p14:tracePt t="37643" x="4013200" y="1784350"/>
          <p14:tracePt t="37662" x="4013200" y="1778000"/>
          <p14:tracePt t="37674" x="4013200" y="1771650"/>
          <p14:tracePt t="37686" x="4006850" y="1765300"/>
          <p14:tracePt t="37698" x="4006850" y="1758950"/>
          <p14:tracePt t="37716" x="4006850" y="1752600"/>
          <p14:tracePt t="37764" x="4006850" y="1746250"/>
          <p14:tracePt t="37888" x="4006850" y="1752600"/>
          <p14:tracePt t="37900" x="4006850" y="1758950"/>
          <p14:tracePt t="37916" x="4006850" y="1765300"/>
          <p14:tracePt t="37931" x="4006850" y="1778000"/>
          <p14:tracePt t="37948" x="4006850" y="1790700"/>
          <p14:tracePt t="37965" x="4013200" y="1809750"/>
          <p14:tracePt t="37982" x="4013200" y="1847850"/>
          <p14:tracePt t="37998" x="4006850" y="1860550"/>
          <p14:tracePt t="38015" x="4000500" y="1873250"/>
          <p14:tracePt t="38031" x="3994150" y="1885950"/>
          <p14:tracePt t="38048" x="3994150" y="1892300"/>
          <p14:tracePt t="38065" x="3994150" y="1898650"/>
          <p14:tracePt t="38081" x="3987800" y="1905000"/>
          <p14:tracePt t="38098" x="3981450" y="1917700"/>
          <p14:tracePt t="38115" x="3981450" y="1930400"/>
          <p14:tracePt t="38131" x="3981450" y="1936750"/>
          <p14:tracePt t="38272" x="3981450" y="1943100"/>
          <p14:tracePt t="38284" x="3981450" y="1949450"/>
          <p14:tracePt t="38304" x="3981450" y="1955800"/>
          <p14:tracePt t="38625" x="3981450" y="1962150"/>
          <p14:tracePt t="38639" x="3994150" y="1981200"/>
          <p14:tracePt t="38653" x="3994150" y="1993900"/>
          <p14:tracePt t="38668" x="4006850" y="2012950"/>
          <p14:tracePt t="38683" x="4019550" y="2032000"/>
          <p14:tracePt t="38698" x="4019550" y="2038350"/>
          <p14:tracePt t="38714" x="4025900" y="2038350"/>
          <p14:tracePt t="40324" x="4032250" y="2038350"/>
          <p14:tracePt t="40340" x="4038600" y="2038350"/>
          <p14:tracePt t="40355" x="4044950" y="2038350"/>
          <p14:tracePt t="40363" x="4051300" y="2038350"/>
          <p14:tracePt t="40379" x="4057650" y="2025650"/>
          <p14:tracePt t="40396" x="4064000" y="2025650"/>
          <p14:tracePt t="40412" x="4083050" y="2025650"/>
          <p14:tracePt t="40429" x="4089400" y="2019300"/>
          <p14:tracePt t="40446" x="4095750" y="2019300"/>
          <p14:tracePt t="40512" x="4102100" y="2019300"/>
          <p14:tracePt t="40560" x="4108450" y="2019300"/>
          <p14:tracePt t="40572" x="4114800" y="2019300"/>
          <p14:tracePt t="40646" x="4121150" y="2019300"/>
          <p14:tracePt t="40657" x="4127500" y="2019300"/>
          <p14:tracePt t="40676" x="4133850" y="2019300"/>
          <p14:tracePt t="40689" x="4140200" y="2019300"/>
          <p14:tracePt t="40702" x="4146550" y="2019300"/>
          <p14:tracePt t="40762" x="4152900" y="2019300"/>
          <p14:tracePt t="43182" x="4146550" y="2019300"/>
          <p14:tracePt t="43199" x="4140200" y="2019300"/>
          <p14:tracePt t="43211" x="4140200" y="2012950"/>
          <p14:tracePt t="43228" x="4133850" y="2012950"/>
          <p14:tracePt t="43754" x="4127500" y="2012950"/>
          <p14:tracePt t="43770" x="4121150" y="2006600"/>
          <p14:tracePt t="43781" x="4121150" y="2000250"/>
          <p14:tracePt t="43793" x="4108450" y="1993900"/>
          <p14:tracePt t="43810" x="4102100" y="1981200"/>
          <p14:tracePt t="43826" x="4089400" y="1974850"/>
          <p14:tracePt t="43843" x="4070350" y="1949450"/>
          <p14:tracePt t="43860" x="4038600" y="1917700"/>
          <p14:tracePt t="43876" x="4025900" y="1898650"/>
          <p14:tracePt t="43893" x="4013200" y="1879600"/>
          <p14:tracePt t="43910" x="4000500" y="1860550"/>
          <p14:tracePt t="43926" x="3987800" y="1816100"/>
          <p14:tracePt t="43943" x="3968750" y="1771650"/>
          <p14:tracePt t="43960" x="3956050" y="1720850"/>
          <p14:tracePt t="43976" x="3937000" y="1651000"/>
          <p14:tracePt t="43993" x="3917950" y="1574800"/>
          <p14:tracePt t="44010" x="3905250" y="1511300"/>
          <p14:tracePt t="44028" x="3892550" y="1460500"/>
          <p14:tracePt t="44043" x="3879850" y="1435100"/>
          <p14:tracePt t="44060" x="3867150" y="1416050"/>
          <p14:tracePt t="44076" x="3854450" y="1409700"/>
          <p14:tracePt t="44093" x="3816350" y="1397000"/>
          <p14:tracePt t="44109" x="3746500" y="1377950"/>
          <p14:tracePt t="44126" x="3638550" y="1333500"/>
          <p14:tracePt t="44143" x="3486150" y="1295400"/>
          <p14:tracePt t="44159" x="3346450" y="1270000"/>
          <p14:tracePt t="44176" x="3232150" y="1250950"/>
          <p14:tracePt t="44193" x="3175000" y="1244600"/>
          <p14:tracePt t="44209" x="3130550" y="1244600"/>
          <p14:tracePt t="44226" x="3105150" y="1244600"/>
          <p14:tracePt t="44242" x="3079750" y="1250950"/>
          <p14:tracePt t="44259" x="3041650" y="1250950"/>
          <p14:tracePt t="44276" x="3003550" y="1250950"/>
          <p14:tracePt t="44293" x="2946400" y="1250950"/>
          <p14:tracePt t="44312" x="2908300" y="1250950"/>
          <p14:tracePt t="44326" x="2882900" y="1250950"/>
          <p14:tracePt t="44343" x="2851150" y="1250950"/>
          <p14:tracePt t="44359" x="2813050" y="1244600"/>
          <p14:tracePt t="44376" x="2800350" y="1244600"/>
          <p14:tracePt t="44392" x="2794000" y="1244600"/>
          <p14:tracePt t="44409" x="2781300" y="1244600"/>
          <p14:tracePt t="44426" x="2774950" y="1244600"/>
          <p14:tracePt t="44444" x="2762250" y="1250950"/>
          <p14:tracePt t="44459" x="2755900" y="1257300"/>
          <p14:tracePt t="44476" x="2743200" y="1263650"/>
          <p14:tracePt t="44493" x="2711450" y="1276350"/>
          <p14:tracePt t="44509" x="2686050" y="1289050"/>
          <p14:tracePt t="44526" x="2673350" y="1295400"/>
          <p14:tracePt t="44542" x="2667000" y="1308100"/>
          <p14:tracePt t="44559" x="2660650" y="1314450"/>
          <p14:tracePt t="44889" x="2660650" y="1320800"/>
          <p14:tracePt t="44905" x="2679700" y="1327150"/>
          <p14:tracePt t="44913" x="2705100" y="1333500"/>
          <p14:tracePt t="44925" x="2749550" y="1339850"/>
          <p14:tracePt t="44942" x="2857500" y="1365250"/>
          <p14:tracePt t="44959" x="3067050" y="1428750"/>
          <p14:tracePt t="44978" x="3251200" y="1485900"/>
          <p14:tracePt t="44995" x="3460750" y="1543050"/>
          <p14:tracePt t="45013" x="3644900" y="1606550"/>
          <p14:tracePt t="45032" x="3790950" y="1670050"/>
          <p14:tracePt t="45048" x="3835400" y="1682750"/>
          <p14:tracePt t="45065" x="3841750" y="1689100"/>
          <p14:tracePt t="45077" x="3860800" y="1701800"/>
          <p14:tracePt t="45092" x="3879850" y="1720850"/>
          <p14:tracePt t="45109" x="3949700" y="1771650"/>
          <p14:tracePt t="45125" x="4032250" y="1816100"/>
          <p14:tracePt t="45142" x="4127500" y="1860550"/>
          <p14:tracePt t="45159" x="4178300" y="1898650"/>
          <p14:tracePt t="45175" x="4216400" y="1917700"/>
          <p14:tracePt t="45192" x="4222750" y="1924050"/>
          <p14:tracePt t="45208" x="4235450" y="1930400"/>
          <p14:tracePt t="45227" x="4248150" y="1949450"/>
          <p14:tracePt t="45282" x="4254500" y="1949450"/>
          <p14:tracePt t="45298" x="4254500" y="1955800"/>
          <p14:tracePt t="45311" x="4279900" y="1968500"/>
          <p14:tracePt t="45325" x="4286250" y="1968500"/>
          <p14:tracePt t="45342" x="4318000" y="1981200"/>
          <p14:tracePt t="45358" x="4349750" y="1993900"/>
          <p14:tracePt t="45375" x="4368800" y="1993900"/>
          <p14:tracePt t="45392" x="4375150" y="1993900"/>
          <p14:tracePt t="45500" x="4375150" y="1987550"/>
          <p14:tracePt t="45564" x="4375150" y="1981200"/>
          <p14:tracePt t="45728" x="4375150" y="1987550"/>
          <p14:tracePt t="45753" x="4375150" y="1993900"/>
          <p14:tracePt t="45768" x="4375150" y="2000250"/>
          <p14:tracePt t="45863" x="4375150" y="2006600"/>
          <p14:tracePt t="45886" x="4375150" y="2012950"/>
          <p14:tracePt t="45898" x="4375150" y="2019300"/>
          <p14:tracePt t="45910" x="4368800" y="2025650"/>
          <p14:tracePt t="45925" x="4362450" y="2032000"/>
          <p14:tracePt t="46152" x="4368800" y="2032000"/>
          <p14:tracePt t="46167" x="4375150" y="2038350"/>
          <p14:tracePt t="46181" x="4387850" y="2044700"/>
          <p14:tracePt t="46209" x="4394200" y="2044700"/>
          <p14:tracePt t="46252" x="4400550" y="2044700"/>
          <p14:tracePt t="46308" x="4400550" y="2051050"/>
          <p14:tracePt t="46325" x="4400550" y="2057400"/>
          <p14:tracePt t="46338" x="4406900" y="2057400"/>
          <p14:tracePt t="46356" x="4413250" y="2057400"/>
          <p14:tracePt t="46497" x="4406900" y="2057400"/>
          <p14:tracePt t="46512" x="4400550" y="2051050"/>
          <p14:tracePt t="46527" x="4394200" y="2051050"/>
          <p14:tracePt t="46541" x="4381500" y="2044700"/>
          <p14:tracePt t="46557" x="4375150" y="2038350"/>
          <p14:tracePt t="46574" x="4362450" y="2032000"/>
          <p14:tracePt t="46591" x="4356100" y="2032000"/>
          <p14:tracePt t="46607" x="4343400" y="2025650"/>
          <p14:tracePt t="46641" x="4330700" y="2025650"/>
          <p14:tracePt t="46657" x="4324350" y="2019300"/>
          <p14:tracePt t="46674" x="4318000" y="2019300"/>
          <p14:tracePt t="46691" x="4318000" y="2012950"/>
          <p14:tracePt t="46918" x="4324350" y="2012950"/>
          <p14:tracePt t="46943" x="4330700" y="2012950"/>
          <p14:tracePt t="46956" x="4337050" y="2012950"/>
          <p14:tracePt t="46969" x="4343400" y="2012950"/>
          <p14:tracePt t="46983" x="4356100" y="2012950"/>
          <p14:tracePt t="46997" x="4368800" y="2012950"/>
          <p14:tracePt t="47010" x="4375150" y="2019300"/>
          <p14:tracePt t="47025" x="4387850" y="2019300"/>
          <p14:tracePt t="47040" x="4394200" y="2019300"/>
          <p14:tracePt t="47043" x="4400550" y="2025650"/>
          <p14:tracePt t="47057" x="4406900" y="2025650"/>
          <p14:tracePt t="47074" x="4413250" y="2032000"/>
          <p14:tracePt t="47657" x="4406900" y="2032000"/>
          <p14:tracePt t="47671" x="4394200" y="2032000"/>
          <p14:tracePt t="47686" x="4387850" y="2025650"/>
          <p14:tracePt t="47700" x="4381500" y="2025650"/>
          <p14:tracePt t="47714" x="4375150" y="2025650"/>
          <p14:tracePt t="47740" x="4368800" y="2025650"/>
          <p14:tracePt t="47898" x="4375150" y="2025650"/>
          <p14:tracePt t="47912" x="4381500" y="2025650"/>
          <p14:tracePt t="47926" x="4387850" y="2025650"/>
          <p14:tracePt t="47939" x="4394200" y="2032000"/>
          <p14:tracePt t="47956" x="4406900" y="2038350"/>
          <p14:tracePt t="47973" x="4413250" y="2038350"/>
          <p14:tracePt t="47990" x="4425950" y="2044700"/>
          <p14:tracePt t="48006" x="4438650" y="2051050"/>
          <p14:tracePt t="48023" x="4445000" y="2051050"/>
          <p14:tracePt t="48039" x="4451350" y="2051050"/>
          <p14:tracePt t="48210" x="4457700" y="2051050"/>
          <p14:tracePt t="50170" x="4438650" y="2032000"/>
          <p14:tracePt t="50183" x="4413250" y="1981200"/>
          <p14:tracePt t="50196" x="4400550" y="1943100"/>
          <p14:tracePt t="50210" x="4368800" y="1854200"/>
          <p14:tracePt t="50223" x="4362450" y="1784350"/>
          <p14:tracePt t="50237" x="4362450" y="1727200"/>
          <p14:tracePt t="50254" x="4375150" y="1670050"/>
          <p14:tracePt t="50271" x="4413250" y="1612900"/>
          <p14:tracePt t="50290" x="4445000" y="1568450"/>
          <p14:tracePt t="50311" x="4495800" y="1517650"/>
          <p14:tracePt t="50329" x="4533900" y="1479550"/>
          <p14:tracePt t="50342" x="4565650" y="1441450"/>
          <p14:tracePt t="50356" x="4603750" y="1428750"/>
          <p14:tracePt t="50370" x="4622800" y="1422400"/>
          <p14:tracePt t="50387" x="4660900" y="1416050"/>
          <p14:tracePt t="50404" x="4692650" y="1416050"/>
          <p14:tracePt t="50420" x="4743450" y="1409700"/>
          <p14:tracePt t="50437" x="4819650" y="1409700"/>
          <p14:tracePt t="50454" x="4902200" y="1409700"/>
          <p14:tracePt t="50470" x="4991100" y="1409700"/>
          <p14:tracePt t="50488" x="5080000" y="1409700"/>
          <p14:tracePt t="50504" x="5219700" y="1384300"/>
          <p14:tracePt t="50520" x="5308600" y="1371600"/>
          <p14:tracePt t="50537" x="5397500" y="1352550"/>
          <p14:tracePt t="50554" x="5467350" y="1346200"/>
          <p14:tracePt t="50570" x="5524500" y="1333500"/>
          <p14:tracePt t="50587" x="5562600" y="1327150"/>
          <p14:tracePt t="50604" x="5588000" y="1320800"/>
          <p14:tracePt t="50622" x="5594350" y="1320800"/>
          <p14:tracePt t="50638" x="5607050" y="1314450"/>
          <p14:tracePt t="50670" x="5613400" y="1314450"/>
          <p14:tracePt t="50687" x="5626100" y="1314450"/>
          <p14:tracePt t="50703" x="5632450" y="1314450"/>
          <p14:tracePt t="50720" x="5657850" y="1301750"/>
          <p14:tracePt t="50737" x="5683250" y="1295400"/>
          <p14:tracePt t="50753" x="5689600" y="1282700"/>
          <p14:tracePt t="50770" x="5695950" y="1282700"/>
          <p14:tracePt t="50960" x="5689600" y="1282700"/>
          <p14:tracePt t="50982" x="5683250" y="1282700"/>
          <p14:tracePt t="50999" x="5683250" y="1289050"/>
          <p14:tracePt t="51016" x="5676900" y="1289050"/>
          <p14:tracePt t="51084" x="5670550" y="1295400"/>
          <p14:tracePt t="51141" x="5670550" y="1301750"/>
          <p14:tracePt t="52556" x="5664200" y="1301750"/>
          <p14:tracePt t="52580" x="5657850" y="1308100"/>
          <p14:tracePt t="52956" x="5657850" y="1301750"/>
          <p14:tracePt t="52990" x="5657850" y="1295400"/>
          <p14:tracePt t="53155" x="5651500" y="1295400"/>
          <p14:tracePt t="53174" x="5632450" y="1308100"/>
          <p14:tracePt t="53191" x="5581650" y="1352550"/>
          <p14:tracePt t="53208" x="5543550" y="1390650"/>
          <p14:tracePt t="53225" x="5505450" y="1435100"/>
          <p14:tracePt t="53245" x="5473700" y="1473200"/>
          <p14:tracePt t="53258" x="5410200" y="1524000"/>
          <p14:tracePt t="53268" x="5353050" y="1549400"/>
          <p14:tracePt t="53284" x="5124450" y="1625600"/>
          <p14:tracePt t="53301" x="4978400" y="1682750"/>
          <p14:tracePt t="53318" x="4864100" y="1733550"/>
          <p14:tracePt t="53334" x="4806950" y="1752600"/>
          <p14:tracePt t="53351" x="4762500" y="1765300"/>
          <p14:tracePt t="53368" x="4730750" y="1771650"/>
          <p14:tracePt t="53385" x="4667250" y="1784350"/>
          <p14:tracePt t="53401" x="4597400" y="1803400"/>
          <p14:tracePt t="53418" x="4470400" y="1835150"/>
          <p14:tracePt t="53435" x="4324350" y="1885950"/>
          <p14:tracePt t="53451" x="4146550" y="1981200"/>
          <p14:tracePt t="53468" x="3924300" y="2063750"/>
          <p14:tracePt t="53485" x="3714750" y="2133600"/>
          <p14:tracePt t="53501" x="3530600" y="2190750"/>
          <p14:tracePt t="53518" x="3397250" y="2222500"/>
          <p14:tracePt t="53535" x="3352800" y="2235200"/>
          <p14:tracePt t="53551" x="3346450" y="2235200"/>
          <p14:tracePt t="53574" x="3340100" y="2228850"/>
          <p14:tracePt t="53587" x="3340100" y="2222500"/>
          <p14:tracePt t="53602" x="3333750" y="2203450"/>
          <p14:tracePt t="53618" x="3321050" y="2190750"/>
          <p14:tracePt t="53634" x="3314700" y="2178050"/>
          <p14:tracePt t="53651" x="3308350" y="2178050"/>
          <p14:tracePt t="53668" x="3302000" y="2171700"/>
          <p14:tracePt t="53684" x="3295650" y="2165350"/>
          <p14:tracePt t="53701" x="3289300" y="2152650"/>
          <p14:tracePt t="53718" x="3282950" y="2146300"/>
          <p14:tracePt t="53734" x="3276600" y="2133600"/>
          <p14:tracePt t="53751" x="3276600" y="2127250"/>
          <p14:tracePt t="53768" x="3276600" y="2120900"/>
          <p14:tracePt t="53786" x="3282950" y="2114550"/>
          <p14:tracePt t="53801" x="3289300" y="2101850"/>
          <p14:tracePt t="53818" x="3295650" y="2095500"/>
          <p14:tracePt t="53834" x="3302000" y="2082800"/>
          <p14:tracePt t="53851" x="3308350" y="2082800"/>
          <p14:tracePt t="53867" x="3308350" y="2076450"/>
          <p14:tracePt t="53884" x="3308350" y="2070100"/>
          <p14:tracePt t="53900" x="3314700" y="2070100"/>
          <p14:tracePt t="53917" x="3321050" y="2070100"/>
          <p14:tracePt t="53934" x="3333750" y="2057400"/>
          <p14:tracePt t="53951" x="3359150" y="2044700"/>
          <p14:tracePt t="53967" x="3390900" y="2044700"/>
          <p14:tracePt t="53984" x="3422650" y="2038350"/>
          <p14:tracePt t="54001" x="3435350" y="2032000"/>
          <p14:tracePt t="54017" x="3448050" y="2025650"/>
          <p14:tracePt t="54224" x="3460750" y="2025650"/>
          <p14:tracePt t="54237" x="3479800" y="2025650"/>
          <p14:tracePt t="54251" x="3517900" y="2025650"/>
          <p14:tracePt t="54267" x="3556000" y="2025650"/>
          <p14:tracePt t="54284" x="3594100" y="2025650"/>
          <p14:tracePt t="54301" x="3644900" y="2032000"/>
          <p14:tracePt t="54317" x="3676650" y="2038350"/>
          <p14:tracePt t="54334" x="3721100" y="2038350"/>
          <p14:tracePt t="54351" x="3759200" y="2044700"/>
          <p14:tracePt t="54367" x="3797300" y="2044700"/>
          <p14:tracePt t="54384" x="3829050" y="2051050"/>
          <p14:tracePt t="54400" x="3860800" y="2051050"/>
          <p14:tracePt t="54417" x="3898900" y="2057400"/>
          <p14:tracePt t="54434" x="3930650" y="2057400"/>
          <p14:tracePt t="54450" x="3968750" y="2063750"/>
          <p14:tracePt t="54467" x="4044950" y="2063750"/>
          <p14:tracePt t="54484" x="4133850" y="2063750"/>
          <p14:tracePt t="54501" x="4235450" y="2063750"/>
          <p14:tracePt t="54517" x="4337050" y="2070100"/>
          <p14:tracePt t="54534" x="4419600" y="2070100"/>
          <p14:tracePt t="54550" x="4489450" y="2070100"/>
          <p14:tracePt t="54554" x="4521200" y="2070100"/>
          <p14:tracePt t="54567" x="4597400" y="2063750"/>
          <p14:tracePt t="54584" x="4686300" y="2044700"/>
          <p14:tracePt t="54600" x="4775200" y="2032000"/>
          <p14:tracePt t="54617" x="4832350" y="2025650"/>
          <p14:tracePt t="54634" x="4870450" y="2019300"/>
          <p14:tracePt t="54650" x="4876800" y="2012950"/>
          <p14:tracePt t="54668" x="4895850" y="2012950"/>
          <p14:tracePt t="54684" x="4902200" y="2012950"/>
          <p14:tracePt t="54700" x="4908550" y="2012950"/>
          <p14:tracePt t="54717" x="4927600" y="2012950"/>
          <p14:tracePt t="54734" x="4933950" y="2006600"/>
          <p14:tracePt t="54750" x="4940300" y="2006600"/>
          <p14:tracePt t="54767" x="4946650" y="2006600"/>
          <p14:tracePt t="54783" x="4953000" y="2006600"/>
          <p14:tracePt t="54800" x="4953000" y="2000250"/>
          <p14:tracePt t="54971" x="4959350" y="2000250"/>
          <p14:tracePt t="55298" x="4965700" y="2000250"/>
          <p14:tracePt t="55311" x="4978400" y="2000250"/>
          <p14:tracePt t="55319" x="5029200" y="2006600"/>
          <p14:tracePt t="55333" x="5105400" y="2025650"/>
          <p14:tracePt t="55349" x="5302250" y="2070100"/>
          <p14:tracePt t="55366" x="5499100" y="2082800"/>
          <p14:tracePt t="55384" x="5778500" y="2101850"/>
          <p14:tracePt t="55400" x="5911850" y="2101850"/>
          <p14:tracePt t="55416" x="6019800" y="2095500"/>
          <p14:tracePt t="55433" x="6102350" y="2089150"/>
          <p14:tracePt t="55450" x="6159500" y="2089150"/>
          <p14:tracePt t="55466" x="6197600" y="2089150"/>
          <p14:tracePt t="55483" x="6223000" y="2089150"/>
          <p14:tracePt t="55500" x="6242050" y="2095500"/>
          <p14:tracePt t="55516" x="6254750" y="2095500"/>
          <p14:tracePt t="55533" x="6261100" y="2095500"/>
          <p14:tracePt t="55566" x="6273800" y="2095500"/>
          <p14:tracePt t="55583" x="6286500" y="2095500"/>
          <p14:tracePt t="55599" x="6305550" y="2095500"/>
          <p14:tracePt t="55616" x="6324600" y="2089150"/>
          <p14:tracePt t="55633" x="6337300" y="2076450"/>
          <p14:tracePt t="55650" x="6337300" y="2070100"/>
          <p14:tracePt t="56222" x="6337300" y="2063750"/>
          <p14:tracePt t="56236" x="6337300" y="2057400"/>
          <p14:tracePt t="57522" x="6356350" y="2057400"/>
          <p14:tracePt t="57535" x="6394450" y="2057400"/>
          <p14:tracePt t="57549" x="6419850" y="2057400"/>
          <p14:tracePt t="57551" x="6438900" y="2057400"/>
          <p14:tracePt t="57564" x="6457950" y="2057400"/>
          <p14:tracePt t="57581" x="6508750" y="2057400"/>
          <p14:tracePt t="57598" x="6559550" y="2063750"/>
          <p14:tracePt t="57615" x="6591300" y="2063750"/>
          <p14:tracePt t="57631" x="6642100" y="2063750"/>
          <p14:tracePt t="57648" x="6673850" y="2063750"/>
          <p14:tracePt t="57664" x="6711950" y="2063750"/>
          <p14:tracePt t="57681" x="6750050" y="2063750"/>
          <p14:tracePt t="57698" x="6794500" y="2063750"/>
          <p14:tracePt t="57714" x="6832600" y="2070100"/>
          <p14:tracePt t="57731" x="6877050" y="2070100"/>
          <p14:tracePt t="57748" x="6896100" y="2070100"/>
          <p14:tracePt t="57764" x="6908800" y="2070100"/>
          <p14:tracePt t="57781" x="6915150" y="2070100"/>
          <p14:tracePt t="57798" x="6921500" y="2070100"/>
          <p14:tracePt t="57814" x="6934200" y="2070100"/>
          <p14:tracePt t="57831" x="6940550" y="2070100"/>
          <p14:tracePt t="57848" x="6953250" y="2070100"/>
          <p14:tracePt t="57864" x="6959600" y="2076450"/>
          <p14:tracePt t="57881" x="6972300" y="2082800"/>
          <p14:tracePt t="59048" x="6978650" y="2082800"/>
          <p14:tracePt t="59062" x="6991350" y="2082800"/>
          <p14:tracePt t="59076" x="7010400" y="2095500"/>
          <p14:tracePt t="59089" x="7016750" y="2101850"/>
          <p14:tracePt t="59102" x="7029450" y="2101850"/>
          <p14:tracePt t="59130" x="7061200" y="2114550"/>
          <p14:tracePt t="59146" x="7099300" y="2127250"/>
          <p14:tracePt t="59163" x="7169150" y="2133600"/>
          <p14:tracePt t="59182" x="7308850" y="2133600"/>
          <p14:tracePt t="59196" x="7353300" y="2133600"/>
          <p14:tracePt t="59213" x="7385050" y="2133600"/>
          <p14:tracePt t="59230" x="7391400" y="2127250"/>
          <p14:tracePt t="59246" x="7404100" y="2127250"/>
          <p14:tracePt t="59263" x="7416800" y="2120900"/>
          <p14:tracePt t="59280" x="7423150" y="2114550"/>
          <p14:tracePt t="59296" x="7435850" y="2108200"/>
          <p14:tracePt t="59370" x="7442200" y="2101850"/>
          <p14:tracePt t="59385" x="7454900" y="2095500"/>
          <p14:tracePt t="59399" x="7461250" y="2095500"/>
          <p14:tracePt t="59424" x="7461250" y="2089150"/>
          <p14:tracePt t="59470" x="7467600" y="2089150"/>
          <p14:tracePt t="59486" x="7473950" y="2089150"/>
          <p14:tracePt t="59499" x="7473950" y="2082800"/>
          <p14:tracePt t="59513" x="7486650" y="2076450"/>
          <p14:tracePt t="59546" x="7493000" y="2070100"/>
          <p14:tracePt t="59563" x="7505700" y="2063750"/>
          <p14:tracePt t="59580" x="7512050" y="2057400"/>
          <p14:tracePt t="59596" x="7518400" y="2057400"/>
          <p14:tracePt t="59613" x="7518400" y="2044700"/>
          <p14:tracePt t="59630" x="7524750" y="2044700"/>
          <p14:tracePt t="59792" x="7531100" y="2044700"/>
          <p14:tracePt t="59827" x="7531100" y="2038350"/>
          <p14:tracePt t="59926" x="7537450" y="2038350"/>
          <p14:tracePt t="59948" x="7543800" y="2038350"/>
          <p14:tracePt t="59959" x="7562850" y="2038350"/>
          <p14:tracePt t="59971" x="7600950" y="2038350"/>
          <p14:tracePt t="59983" x="7626350" y="2038350"/>
          <p14:tracePt t="59996" x="7670800" y="2038350"/>
          <p14:tracePt t="60013" x="7721600" y="2038350"/>
          <p14:tracePt t="60029" x="7740650" y="2032000"/>
          <p14:tracePt t="60046" x="7753350" y="2025650"/>
          <p14:tracePt t="60153" x="7759700" y="2025650"/>
          <p14:tracePt t="60192" x="7766050" y="2025650"/>
          <p14:tracePt t="60206" x="7772400" y="2025650"/>
          <p14:tracePt t="60222" x="7778750" y="2025650"/>
          <p14:tracePt t="60316" x="7785100" y="2025650"/>
          <p14:tracePt t="60386" x="7791450" y="2025650"/>
          <p14:tracePt t="60497" x="7804150" y="2025650"/>
          <p14:tracePt t="60510" x="7810500" y="2025650"/>
          <p14:tracePt t="60523" x="7835900" y="2025650"/>
          <p14:tracePt t="60535" x="7854950" y="2025650"/>
          <p14:tracePt t="60547" x="7861300" y="2025650"/>
          <p14:tracePt t="60563" x="7867650" y="2025650"/>
          <p14:tracePt t="60578" x="7874000" y="2025650"/>
          <p14:tracePt t="60595" x="7880350" y="2025650"/>
          <p14:tracePt t="60612" x="7886700" y="2025650"/>
          <p14:tracePt t="60630" x="7893050" y="2025650"/>
          <p14:tracePt t="60645" x="7905750" y="2025650"/>
          <p14:tracePt t="60662" x="7931150" y="2019300"/>
          <p14:tracePt t="60679" x="7956550" y="2019300"/>
          <p14:tracePt t="60695" x="7988300" y="2019300"/>
          <p14:tracePt t="60712" x="8020050" y="2019300"/>
          <p14:tracePt t="60728" x="8032750" y="2012950"/>
          <p14:tracePt t="60745" x="8039100" y="2012950"/>
          <p14:tracePt t="60761" x="8051800" y="2012950"/>
          <p14:tracePt t="60818" x="8058150" y="2006600"/>
          <p14:tracePt t="60829" x="8070850" y="2006600"/>
          <p14:tracePt t="60845" x="8077200" y="2006600"/>
          <p14:tracePt t="60861" x="8089900" y="2000250"/>
          <p14:tracePt t="60895" x="8102600" y="2000250"/>
          <p14:tracePt t="60912" x="8121650" y="2000250"/>
          <p14:tracePt t="60928" x="8147050" y="2000250"/>
          <p14:tracePt t="60945" x="8172450" y="2000250"/>
          <p14:tracePt t="60961" x="8185150" y="2000250"/>
          <p14:tracePt t="60978" x="8197850" y="2000250"/>
          <p14:tracePt t="60996" x="8204200" y="2000250"/>
          <p14:tracePt t="61051" x="8210550" y="2000250"/>
          <p14:tracePt t="61067" x="8223250" y="2000250"/>
          <p14:tracePt t="61075" x="8235950" y="2000250"/>
          <p14:tracePt t="61084" x="8248650" y="2000250"/>
          <p14:tracePt t="61094" x="8261350" y="2000250"/>
          <p14:tracePt t="61111" x="8286750" y="2000250"/>
          <p14:tracePt t="61128" x="8293100" y="2000250"/>
          <p14:tracePt t="61145" x="8305800" y="2000250"/>
          <p14:tracePt t="61161" x="8318500" y="2000250"/>
          <p14:tracePt t="61178" x="8331200" y="2000250"/>
          <p14:tracePt t="61194" x="8343900" y="2000250"/>
          <p14:tracePt t="61211" x="8356600" y="2000250"/>
          <p14:tracePt t="61244" x="8369300" y="2000250"/>
          <p14:tracePt t="61261" x="8375650" y="2000250"/>
          <p14:tracePt t="61278" x="8382000" y="2000250"/>
          <p14:tracePt t="61294" x="8388350" y="2000250"/>
          <p14:tracePt t="62045" x="8375650" y="2000250"/>
          <p14:tracePt t="62053" x="8356600" y="2000250"/>
          <p14:tracePt t="62061" x="8343900" y="2006600"/>
          <p14:tracePt t="62077" x="8293100" y="2012950"/>
          <p14:tracePt t="62093" x="8210550" y="2025650"/>
          <p14:tracePt t="62110" x="8121650" y="2044700"/>
          <p14:tracePt t="62127" x="8001000" y="2057400"/>
          <p14:tracePt t="62143" x="7880350" y="2076450"/>
          <p14:tracePt t="62160" x="7759700" y="2089150"/>
          <p14:tracePt t="62177" x="7632700" y="2108200"/>
          <p14:tracePt t="62193" x="7499350" y="2120900"/>
          <p14:tracePt t="62210" x="7385050" y="2120900"/>
          <p14:tracePt t="62227" x="7194550" y="2120900"/>
          <p14:tracePt t="62243" x="7086600" y="2120900"/>
          <p14:tracePt t="62260" x="6997700" y="2120900"/>
          <p14:tracePt t="62276" x="6934200" y="2120900"/>
          <p14:tracePt t="62293" x="6858000" y="2120900"/>
          <p14:tracePt t="62310" x="6775450" y="2120900"/>
          <p14:tracePt t="62326" x="6686550" y="2120900"/>
          <p14:tracePt t="62344" x="6584950" y="2101850"/>
          <p14:tracePt t="62360" x="6521450" y="2089150"/>
          <p14:tracePt t="62376" x="6477000" y="2076450"/>
          <p14:tracePt t="62393" x="6426200" y="2057400"/>
          <p14:tracePt t="62410" x="6375400" y="2044700"/>
          <p14:tracePt t="62426" x="6324600" y="2025650"/>
          <p14:tracePt t="62443" x="6273800" y="2012950"/>
          <p14:tracePt t="62460" x="6242050" y="2000250"/>
          <p14:tracePt t="62476" x="6203950" y="1987550"/>
          <p14:tracePt t="62494" x="6184900" y="1974850"/>
          <p14:tracePt t="62510" x="6172200" y="1968500"/>
          <p14:tracePt t="62527" x="6146800" y="1955800"/>
          <p14:tracePt t="62543" x="6140450" y="1949450"/>
          <p14:tracePt t="62560" x="6127750" y="1936750"/>
          <p14:tracePt t="62762" x="6134100" y="1936750"/>
          <p14:tracePt t="62774" x="6140450" y="1943100"/>
          <p14:tracePt t="62786" x="6153150" y="1943100"/>
          <p14:tracePt t="62798" x="6178550" y="1955800"/>
          <p14:tracePt t="62810" x="6197600" y="1962150"/>
          <p14:tracePt t="62826" x="6235700" y="1974850"/>
          <p14:tracePt t="62843" x="6261100" y="1987550"/>
          <p14:tracePt t="62860" x="6286500" y="1993900"/>
          <p14:tracePt t="62876" x="6318250" y="2000250"/>
          <p14:tracePt t="62893" x="6356350" y="2006600"/>
          <p14:tracePt t="62910" x="6388100" y="2019300"/>
          <p14:tracePt t="62926" x="6438900" y="2032000"/>
          <p14:tracePt t="62943" x="6483350" y="2044700"/>
          <p14:tracePt t="62960" x="6515100" y="2057400"/>
          <p14:tracePt t="62977" x="6527800" y="2057400"/>
          <p14:tracePt t="63316" x="6527800" y="2051050"/>
          <p14:tracePt t="63331" x="6521450" y="2044700"/>
          <p14:tracePt t="63346" x="6521450" y="2038350"/>
          <p14:tracePt t="63371" x="6521450" y="2032000"/>
          <p14:tracePt t="63394" x="6515100" y="2032000"/>
          <p14:tracePt t="63407" x="6515100" y="2025650"/>
          <p14:tracePt t="63419" x="6515100" y="2019300"/>
          <p14:tracePt t="63432" x="6508750" y="2012950"/>
          <p14:tracePt t="63488" x="6508750" y="2006600"/>
          <p14:tracePt t="63551" x="6508750" y="2000250"/>
          <p14:tracePt t="64710" x="6502400" y="2000250"/>
          <p14:tracePt t="64722" x="6483350" y="2000250"/>
          <p14:tracePt t="64735" x="6426200" y="2012950"/>
          <p14:tracePt t="64747" x="6318250" y="2032000"/>
          <p14:tracePt t="64759" x="6242050" y="2038350"/>
          <p14:tracePt t="64775" x="6083300" y="2044700"/>
          <p14:tracePt t="64791" x="5930900" y="2063750"/>
          <p14:tracePt t="64808" x="5791200" y="2082800"/>
          <p14:tracePt t="64825" x="5638800" y="2095500"/>
          <p14:tracePt t="64841" x="5562600" y="2095500"/>
          <p14:tracePt t="64858" x="5518150" y="2095500"/>
          <p14:tracePt t="64875" x="5473700" y="2082800"/>
          <p14:tracePt t="64892" x="5384800" y="2070100"/>
          <p14:tracePt t="64908" x="5295900" y="2051050"/>
          <p14:tracePt t="64925" x="5207000" y="2038350"/>
          <p14:tracePt t="64941" x="5118100" y="2038350"/>
          <p14:tracePt t="64958" x="5035550" y="2032000"/>
          <p14:tracePt t="64975" x="4889500" y="2025650"/>
          <p14:tracePt t="64991" x="4813300" y="2019300"/>
          <p14:tracePt t="65008" x="4756150" y="2019300"/>
          <p14:tracePt t="65024" x="4718050" y="2012950"/>
          <p14:tracePt t="65041" x="4667250" y="2006600"/>
          <p14:tracePt t="65058" x="4622800" y="2000250"/>
          <p14:tracePt t="65074" x="4572000" y="1993900"/>
          <p14:tracePt t="65091" x="4502150" y="1987550"/>
          <p14:tracePt t="65108" x="4445000" y="1987550"/>
          <p14:tracePt t="65124" x="4406900" y="1981200"/>
          <p14:tracePt t="65141" x="4368800" y="1981200"/>
          <p14:tracePt t="65158" x="4356100" y="1981200"/>
          <p14:tracePt t="65174" x="4343400" y="1981200"/>
          <p14:tracePt t="65192" x="4337050" y="1974850"/>
          <p14:tracePt t="65208" x="4330700" y="1968500"/>
          <p14:tracePt t="65224" x="4324350" y="1968500"/>
          <p14:tracePt t="65241" x="4311650" y="1955800"/>
          <p14:tracePt t="65258" x="4298950" y="1955800"/>
          <p14:tracePt t="65274" x="4292600" y="1955800"/>
          <p14:tracePt t="65291" x="4279900" y="1949450"/>
          <p14:tracePt t="65308" x="4279900" y="1943100"/>
          <p14:tracePt t="65324" x="4267200" y="1943100"/>
          <p14:tracePt t="65341" x="4267200" y="1936750"/>
          <p14:tracePt t="65358" x="4254500" y="1936750"/>
          <p14:tracePt t="65374" x="4241800" y="1924050"/>
          <p14:tracePt t="65391" x="4235450" y="1917700"/>
          <p14:tracePt t="65408" x="4222750" y="1905000"/>
          <p14:tracePt t="65424" x="4210050" y="1898650"/>
          <p14:tracePt t="65441" x="4191000" y="1885950"/>
          <p14:tracePt t="65457" x="4152900" y="1879600"/>
          <p14:tracePt t="65474" x="4133850" y="1866900"/>
          <p14:tracePt t="65491" x="4114800" y="1854200"/>
          <p14:tracePt t="65578" x="4114800" y="1847850"/>
          <p14:tracePt t="66110" x="4121150" y="1847850"/>
          <p14:tracePt t="66126" x="4127500" y="1854200"/>
          <p14:tracePt t="66140" x="4127500" y="1860550"/>
          <p14:tracePt t="66157" x="4146550" y="1866900"/>
          <p14:tracePt t="66174" x="4152900" y="1873250"/>
          <p14:tracePt t="66190" x="4159250" y="1879600"/>
          <p14:tracePt t="66224" x="4165600" y="1879600"/>
          <p14:tracePt t="66240" x="4165600" y="1885950"/>
          <p14:tracePt t="66268" x="4171950" y="1885950"/>
          <p14:tracePt t="66371" x="4171950" y="1892300"/>
          <p14:tracePt t="66385" x="4178300" y="1898650"/>
          <p14:tracePt t="66397" x="4197350" y="1930400"/>
          <p14:tracePt t="66409" x="4216400" y="1981200"/>
          <p14:tracePt t="66423" x="4260850" y="2032000"/>
          <p14:tracePt t="66440" x="4311650" y="2082800"/>
          <p14:tracePt t="66458" x="4337050" y="2108200"/>
          <p14:tracePt t="66473" x="4337050" y="2120900"/>
          <p14:tracePt t="66507" x="4337050" y="2114550"/>
          <p14:tracePt t="66523" x="4337050" y="2101850"/>
          <p14:tracePt t="66540" x="4337050" y="2095500"/>
          <p14:tracePt t="66543" x="4337050" y="2089150"/>
          <p14:tracePt t="66580" x="4330700" y="2095500"/>
          <p14:tracePt t="66596" x="4330700" y="2101850"/>
          <p14:tracePt t="66607" x="4330700" y="2108200"/>
          <p14:tracePt t="66623" x="4330700" y="2133600"/>
          <p14:tracePt t="66640" x="4349750" y="2165350"/>
          <p14:tracePt t="66657" x="4483100" y="2273300"/>
          <p14:tracePt t="66673" x="4667250" y="2368550"/>
          <p14:tracePt t="66690" x="4933950" y="2463800"/>
          <p14:tracePt t="66706" x="5219700" y="2546350"/>
          <p14:tracePt t="66723" x="5473700" y="2603500"/>
          <p14:tracePt t="66740" x="5689600" y="2628900"/>
          <p14:tracePt t="66756" x="5867400" y="2628900"/>
          <p14:tracePt t="66773" x="5988050" y="2616200"/>
          <p14:tracePt t="66790" x="6076950" y="2584450"/>
          <p14:tracePt t="66806" x="6140450" y="2559050"/>
          <p14:tracePt t="66823" x="6280150" y="2489200"/>
          <p14:tracePt t="66839" x="6388100" y="2438400"/>
          <p14:tracePt t="66856" x="6477000" y="2400300"/>
          <p14:tracePt t="66872" x="6540500" y="2362200"/>
          <p14:tracePt t="66890" x="6610350" y="2343150"/>
          <p14:tracePt t="66906" x="6661150" y="2324100"/>
          <p14:tracePt t="66924" x="6731000" y="2305050"/>
          <p14:tracePt t="66939" x="6750050" y="2292350"/>
          <p14:tracePt t="66956" x="6756400" y="2292350"/>
          <p14:tracePt t="66972" x="6756400" y="2279650"/>
          <p14:tracePt t="66989" x="6750050" y="2273300"/>
          <p14:tracePt t="67006" x="6737350" y="2254250"/>
          <p14:tracePt t="67022" x="6718300" y="2241550"/>
          <p14:tracePt t="67039" x="6705600" y="2228850"/>
          <p14:tracePt t="67056" x="6692900" y="2203450"/>
          <p14:tracePt t="67072" x="6673850" y="2190750"/>
          <p14:tracePt t="67089" x="6661150" y="2178050"/>
          <p14:tracePt t="67105" x="6648450" y="2165350"/>
          <p14:tracePt t="67122" x="6629400" y="2159000"/>
          <p14:tracePt t="67139" x="6604000" y="2146300"/>
          <p14:tracePt t="67156" x="6591300" y="2139950"/>
          <p14:tracePt t="67172" x="6578600" y="2127250"/>
          <p14:tracePt t="67189" x="6559550" y="2114550"/>
          <p14:tracePt t="67205" x="6534150" y="2108200"/>
          <p14:tracePt t="67222" x="6527800" y="2101850"/>
          <p14:tracePt t="67239" x="6521450" y="2101850"/>
          <p14:tracePt t="67256" x="6515100" y="2101850"/>
          <p14:tracePt t="67272" x="6508750" y="2101850"/>
          <p14:tracePt t="67289" x="6496050" y="2101850"/>
          <p14:tracePt t="67305" x="6483350" y="2101850"/>
          <p14:tracePt t="67322" x="6470650" y="2101850"/>
          <p14:tracePt t="67403" x="6470650" y="2108200"/>
          <p14:tracePt t="67418" x="6477000" y="2114550"/>
          <p14:tracePt t="67430" x="6489700" y="2120900"/>
          <p14:tracePt t="67442" x="6515100" y="2127250"/>
          <p14:tracePt t="67456" x="6527800" y="2133600"/>
          <p14:tracePt t="67472" x="6540500" y="2133600"/>
          <p14:tracePt t="67489" x="6546850" y="2139950"/>
          <p14:tracePt t="67505" x="6559550" y="2146300"/>
          <p14:tracePt t="67716" x="6553200" y="2146300"/>
          <p14:tracePt t="67725" x="6553200" y="2152650"/>
          <p14:tracePt t="67740" x="6553200" y="2159000"/>
          <p14:tracePt t="68092" x="6565900" y="2152650"/>
          <p14:tracePt t="68106" x="6584950" y="2146300"/>
          <p14:tracePt t="68122" x="6623050" y="2139950"/>
          <p14:tracePt t="68139" x="6673850" y="2120900"/>
          <p14:tracePt t="68156" x="6705600" y="2108200"/>
          <p14:tracePt t="68172" x="6743700" y="2095500"/>
          <p14:tracePt t="68189" x="6775450" y="2082800"/>
          <p14:tracePt t="68205" x="6813550" y="2070100"/>
          <p14:tracePt t="68222" x="6838950" y="2063750"/>
          <p14:tracePt t="68239" x="6877050" y="2044700"/>
          <p14:tracePt t="68255" x="6883400" y="2044700"/>
          <p14:tracePt t="68272" x="6889750" y="2038350"/>
          <p14:tracePt t="68305" x="6902450" y="2038350"/>
          <p14:tracePt t="68322" x="6908800" y="2038350"/>
          <p14:tracePt t="69800" x="6927850" y="2038350"/>
          <p14:tracePt t="69814" x="6953250" y="2051050"/>
          <p14:tracePt t="69827" x="6972300" y="2057400"/>
          <p14:tracePt t="69840" x="7010400" y="2070100"/>
          <p14:tracePt t="69856" x="7048500" y="2076450"/>
          <p14:tracePt t="69870" x="7067550" y="2082800"/>
          <p14:tracePt t="69887" x="7080250" y="2082800"/>
          <p14:tracePt t="69903" x="7086600" y="2082800"/>
          <p14:tracePt t="70291" x="7073900" y="2076450"/>
          <p14:tracePt t="70300" x="7061200" y="2070100"/>
          <p14:tracePt t="70307" x="7054850" y="2063750"/>
          <p14:tracePt t="70320" x="7048500" y="2063750"/>
          <p14:tracePt t="70336" x="7035800" y="2063750"/>
          <p14:tracePt t="70353" x="7023100" y="2057400"/>
          <p14:tracePt t="70370" x="7016750" y="2051050"/>
          <p14:tracePt t="70387" x="7010400" y="2051050"/>
          <p14:tracePt t="70442" x="7004050" y="2051050"/>
          <p14:tracePt t="70455" x="7004050" y="2044700"/>
          <p14:tracePt t="70724" x="6997700" y="2044700"/>
          <p14:tracePt t="70737" x="6985000" y="2044700"/>
          <p14:tracePt t="70753" x="6972300" y="2051050"/>
          <p14:tracePt t="70770" x="6965950" y="2051050"/>
          <p14:tracePt t="70786" x="6953250" y="2051050"/>
          <p14:tracePt t="70966" x="6953250" y="2057400"/>
          <p14:tracePt t="73404" x="6946900" y="2057400"/>
          <p14:tracePt t="73417" x="6940550" y="2057400"/>
          <p14:tracePt t="73434" x="6934200" y="2063750"/>
          <p14:tracePt t="73451" x="6921500" y="2063750"/>
          <p14:tracePt t="73468" x="6915150" y="2070100"/>
          <p14:tracePt t="73484" x="6902450" y="2076450"/>
          <p14:tracePt t="73501" x="6889750" y="2082800"/>
          <p14:tracePt t="73517" x="6883400" y="2089150"/>
          <p14:tracePt t="73534" x="6858000" y="2095500"/>
          <p14:tracePt t="73551" x="6845300" y="2108200"/>
          <p14:tracePt t="73567" x="6819900" y="2114550"/>
          <p14:tracePt t="73584" x="6794500" y="2127250"/>
          <p14:tracePt t="73602" x="6762750" y="2139950"/>
          <p14:tracePt t="73617" x="6737350" y="2152650"/>
          <p14:tracePt t="73634" x="6711950" y="2159000"/>
          <p14:tracePt t="73651" x="6680200" y="2171700"/>
          <p14:tracePt t="73667" x="6667500" y="2178050"/>
          <p14:tracePt t="73684" x="6661150" y="2184400"/>
          <p14:tracePt t="73701" x="6648450" y="2184400"/>
          <p14:tracePt t="73718" x="6642100" y="2184400"/>
          <p14:tracePt t="73734" x="6629400" y="2184400"/>
          <p14:tracePt t="73750" x="6623050" y="2190750"/>
          <p14:tracePt t="73767" x="6616700" y="2190750"/>
          <p14:tracePt t="73784" x="6604000" y="2190750"/>
          <p14:tracePt t="73800" x="6591300" y="2190750"/>
          <p14:tracePt t="73817" x="6584950" y="2190750"/>
          <p14:tracePt t="73833" x="6565900" y="2190750"/>
          <p14:tracePt t="73850" x="6559550" y="2190750"/>
          <p14:tracePt t="73867" x="6546850" y="2184400"/>
          <p14:tracePt t="73884" x="6534150" y="2171700"/>
          <p14:tracePt t="73900" x="6515100" y="2165350"/>
          <p14:tracePt t="73917" x="6502400" y="2152650"/>
          <p14:tracePt t="73934" x="6489700" y="2139950"/>
          <p14:tracePt t="73967" x="6477000" y="2133600"/>
          <p14:tracePt t="73983" x="6477000" y="2120900"/>
          <p14:tracePt t="74000" x="6470650" y="2120900"/>
          <p14:tracePt t="74258" x="6464300" y="2120900"/>
          <p14:tracePt t="74294" x="6457950" y="2120900"/>
          <p14:tracePt t="74327" x="6451600" y="2114550"/>
          <p14:tracePt t="74339" x="6451600" y="2108200"/>
          <p14:tracePt t="74352" x="6445250" y="2108200"/>
          <p14:tracePt t="74366" x="6426200" y="2108200"/>
          <p14:tracePt t="74383" x="6413500" y="2108200"/>
          <p14:tracePt t="74400" x="6400800" y="2101850"/>
          <p14:tracePt t="74416" x="6388100" y="2101850"/>
          <p14:tracePt t="74433" x="6375400" y="2095500"/>
          <p14:tracePt t="74450" x="6356350" y="2095500"/>
          <p14:tracePt t="74467" x="6343650" y="2089150"/>
          <p14:tracePt t="74483" x="6330950" y="2082800"/>
          <p14:tracePt t="74500" x="6324600" y="2082800"/>
          <p14:tracePt t="74516" x="6318250" y="2076450"/>
          <p14:tracePt t="74533" x="6305550" y="2076450"/>
          <p14:tracePt t="74550" x="6299200" y="2070100"/>
          <p14:tracePt t="74566" x="6286500" y="2063750"/>
          <p14:tracePt t="74600" x="6286500" y="2057400"/>
          <p14:tracePt t="74678" x="6299200" y="2070100"/>
          <p14:tracePt t="74691" x="6311900" y="2076450"/>
          <p14:tracePt t="74704" x="6350000" y="2108200"/>
          <p14:tracePt t="74716" x="6362700" y="2114550"/>
          <p14:tracePt t="74733" x="6400800" y="2152650"/>
          <p14:tracePt t="74750" x="6426200" y="2159000"/>
          <p14:tracePt t="74767" x="6451600" y="2171700"/>
          <p14:tracePt t="74783" x="6496050" y="2184400"/>
          <p14:tracePt t="74799" x="6565900" y="2197100"/>
          <p14:tracePt t="74816" x="6642100" y="2209800"/>
          <p14:tracePt t="74833" x="6724650" y="2222500"/>
          <p14:tracePt t="74849" x="6781800" y="2235200"/>
          <p14:tracePt t="74866" x="6826250" y="2241550"/>
          <p14:tracePt t="74882" x="6858000" y="2241550"/>
          <p14:tracePt t="74899" x="6908800" y="2241550"/>
          <p14:tracePt t="74916" x="6940550" y="2241550"/>
          <p14:tracePt t="74932" x="6965950" y="2241550"/>
          <p14:tracePt t="74949" x="6972300" y="2241550"/>
          <p14:tracePt t="74966" x="6978650" y="2241550"/>
          <p14:tracePt t="75031" x="6978650" y="2247900"/>
          <p14:tracePt t="75044" x="6978650" y="2254250"/>
          <p14:tracePt t="75057" x="6978650" y="2260600"/>
          <p14:tracePt t="75070" x="6978650" y="2273300"/>
          <p14:tracePt t="75099" x="6978650" y="2279650"/>
          <p14:tracePt t="75194" x="6985000" y="2279650"/>
          <p14:tracePt t="75207" x="6991350" y="2273300"/>
          <p14:tracePt t="75221" x="7004050" y="2260600"/>
          <p14:tracePt t="75236" x="7023100" y="2254250"/>
          <p14:tracePt t="75249" x="7061200" y="2241550"/>
          <p14:tracePt t="75266" x="7092950" y="2228850"/>
          <p14:tracePt t="75282" x="7137400" y="2216150"/>
          <p14:tracePt t="75299" x="7194550" y="2203450"/>
          <p14:tracePt t="75316" x="7245350" y="2203450"/>
          <p14:tracePt t="75332" x="7289800" y="2203450"/>
          <p14:tracePt t="75349" x="7334250" y="2209800"/>
          <p14:tracePt t="75368" x="7378700" y="2228850"/>
          <p14:tracePt t="75384" x="7410450" y="2235200"/>
          <p14:tracePt t="75399" x="7461250" y="2247900"/>
          <p14:tracePt t="75415" x="7512050" y="2254250"/>
          <p14:tracePt t="75432" x="7543800" y="2260600"/>
          <p14:tracePt t="75449" x="7556500" y="2266950"/>
          <p14:tracePt t="75807" x="7550150" y="2266950"/>
          <p14:tracePt t="75821" x="7531100" y="2266950"/>
          <p14:tracePt t="75836" x="7486650" y="2254250"/>
          <p14:tracePt t="75849" x="7467600" y="2247900"/>
          <p14:tracePt t="75865" x="7429500" y="2241550"/>
          <p14:tracePt t="75882" x="7404100" y="2228850"/>
          <p14:tracePt t="75898" x="7385050" y="2216150"/>
          <p14:tracePt t="75915" x="7372350" y="2203450"/>
          <p14:tracePt t="75932" x="7366000" y="2197100"/>
          <p14:tracePt t="75949" x="7359650" y="2197100"/>
          <p14:tracePt t="76229" x="7372350" y="2190750"/>
          <p14:tracePt t="76235" x="7391400" y="2184400"/>
          <p14:tracePt t="76248" x="7416800" y="2178050"/>
          <p14:tracePt t="76264" x="7461250" y="2171700"/>
          <p14:tracePt t="76281" x="7499350" y="2159000"/>
          <p14:tracePt t="76298" x="7505700" y="2159000"/>
          <p14:tracePt t="76314" x="7512050" y="2159000"/>
          <p14:tracePt t="76348" x="7518400" y="2159000"/>
          <p14:tracePt t="76364" x="7524750" y="2159000"/>
          <p14:tracePt t="76381" x="7537450" y="2165350"/>
          <p14:tracePt t="76415" x="7537450" y="2178050"/>
          <p14:tracePt t="76431" x="7537450" y="2184400"/>
          <p14:tracePt t="76448" x="7537450" y="2203450"/>
          <p14:tracePt t="76464" x="7543800" y="2222500"/>
          <p14:tracePt t="76481" x="7550150" y="2247900"/>
          <p14:tracePt t="76497" x="7562850" y="2266950"/>
          <p14:tracePt t="76514" x="7569200" y="2286000"/>
          <p14:tracePt t="76531" x="7581900" y="2292350"/>
          <p14:tracePt t="76547" x="7588250" y="2305050"/>
          <p14:tracePt t="76564" x="7600950" y="2311400"/>
          <p14:tracePt t="76581" x="7632700" y="2311400"/>
          <p14:tracePt t="76598" x="7677150" y="2311400"/>
          <p14:tracePt t="76614" x="7727950" y="2311400"/>
          <p14:tracePt t="76631" x="7766050" y="2305050"/>
          <p14:tracePt t="76647" x="7804150" y="2292350"/>
          <p14:tracePt t="76664" x="7816850" y="2286000"/>
          <p14:tracePt t="76681" x="7829550" y="2286000"/>
          <p14:tracePt t="76721" x="7835900" y="2286000"/>
          <p14:tracePt t="76731" x="7842250" y="2286000"/>
          <p14:tracePt t="76747" x="7848600" y="2292350"/>
          <p14:tracePt t="76764" x="7861300" y="2298700"/>
          <p14:tracePt t="76780" x="7867650" y="2311400"/>
          <p14:tracePt t="76797" x="7880350" y="2324100"/>
          <p14:tracePt t="76814" x="7886700" y="2343150"/>
          <p14:tracePt t="76830" x="7899400" y="2362200"/>
          <p14:tracePt t="76847" x="7905750" y="2374900"/>
          <p14:tracePt t="76864" x="7912100" y="2374900"/>
          <p14:tracePt t="76880" x="7912100" y="2381250"/>
          <p14:tracePt t="76897" x="7912100" y="2387600"/>
          <p14:tracePt t="76914" x="7912100" y="2393950"/>
          <p14:tracePt t="77041" x="7924800" y="2374900"/>
          <p14:tracePt t="77049" x="7931150" y="2368550"/>
          <p14:tracePt t="77057" x="7950200" y="2355850"/>
          <p14:tracePt t="77065" x="7975600" y="2336800"/>
          <p14:tracePt t="77080" x="8001000" y="2324100"/>
          <p14:tracePt t="77097" x="8070850" y="2298700"/>
          <p14:tracePt t="77114" x="8108950" y="2286000"/>
          <p14:tracePt t="77130" x="8140700" y="2286000"/>
          <p14:tracePt t="77147" x="8178800" y="2286000"/>
          <p14:tracePt t="77164" x="8229600" y="2292350"/>
          <p14:tracePt t="77180" x="8312150" y="2305050"/>
          <p14:tracePt t="77198" x="8382000" y="2324100"/>
          <p14:tracePt t="77213" x="8426450" y="2330450"/>
          <p14:tracePt t="77230" x="8432800" y="2330450"/>
          <p14:tracePt t="77247" x="8439150" y="2330450"/>
          <p14:tracePt t="77331" x="8439150" y="2336800"/>
          <p14:tracePt t="77339" x="8439150" y="2343150"/>
          <p14:tracePt t="77349" x="8432800" y="2343150"/>
          <p14:tracePt t="77363" x="8420100" y="2355850"/>
          <p14:tracePt t="77380" x="8388350" y="2368550"/>
          <p14:tracePt t="77397" x="8343900" y="2368550"/>
          <p14:tracePt t="77413" x="8280400" y="2368550"/>
          <p14:tracePt t="77430" x="8191500" y="2355850"/>
          <p14:tracePt t="77447" x="8077200" y="2343150"/>
          <p14:tracePt t="77463" x="7950200" y="2324100"/>
          <p14:tracePt t="77480" x="7740650" y="2317750"/>
          <p14:tracePt t="77497" x="7588250" y="2305050"/>
          <p14:tracePt t="77513" x="7448550" y="2298700"/>
          <p14:tracePt t="77530" x="7321550" y="2286000"/>
          <p14:tracePt t="77547" x="7188200" y="2260600"/>
          <p14:tracePt t="77563" x="7048500" y="2216150"/>
          <p14:tracePt t="77580" x="6902450" y="2165350"/>
          <p14:tracePt t="77596" x="6794500" y="2139950"/>
          <p14:tracePt t="77613" x="6699250" y="2114550"/>
          <p14:tracePt t="77630" x="6661150" y="2101850"/>
          <p14:tracePt t="77646" x="6629400" y="2089150"/>
          <p14:tracePt t="77663" x="6578600" y="2082800"/>
          <p14:tracePt t="77680" x="6527800" y="2070100"/>
          <p14:tracePt t="77696" x="6483350" y="2057400"/>
          <p14:tracePt t="77713" x="6432550" y="2044700"/>
          <p14:tracePt t="77730" x="6388100" y="2032000"/>
          <p14:tracePt t="77746" x="6356350" y="2019300"/>
          <p14:tracePt t="77763" x="6305550" y="2000250"/>
          <p14:tracePt t="77780" x="6267450" y="1987550"/>
          <p14:tracePt t="77796" x="6229350" y="1981200"/>
          <p14:tracePt t="77813" x="6197600" y="1968500"/>
          <p14:tracePt t="77830" x="6184900" y="1968500"/>
          <p14:tracePt t="78005" x="6184900" y="1962150"/>
          <p14:tracePt t="78013" x="6191250" y="1962150"/>
          <p14:tracePt t="78043" x="6197600" y="1962150"/>
          <p14:tracePt t="78069" x="6203950" y="1962150"/>
          <p14:tracePt t="78075" x="6216650" y="1968500"/>
          <p14:tracePt t="78083" x="6229350" y="1974850"/>
          <p14:tracePt t="78096" x="6248400" y="1974850"/>
          <p14:tracePt t="78113" x="6292850" y="1987550"/>
          <p14:tracePt t="78129" x="6343650" y="2006600"/>
          <p14:tracePt t="78146" x="6375400" y="2019300"/>
          <p14:tracePt t="78163" x="6413500" y="2032000"/>
          <p14:tracePt t="78179" x="6432550" y="2038350"/>
          <p14:tracePt t="78196" x="6451600" y="2044700"/>
          <p14:tracePt t="78213" x="6457950" y="2051050"/>
          <p14:tracePt t="78229" x="6464300" y="2051050"/>
          <p14:tracePt t="78264" x="6470650" y="2044700"/>
          <p14:tracePt t="78279" x="6470650" y="2038350"/>
          <p14:tracePt t="78313" x="6470650" y="2032000"/>
          <p14:tracePt t="78443" x="6470650" y="2025650"/>
          <p14:tracePt t="78489" x="6464300" y="2019300"/>
          <p14:tracePt t="78505" x="6457950" y="2012950"/>
          <p14:tracePt t="78545" x="6457950" y="2006600"/>
          <p14:tracePt t="79515" x="6464300" y="2006600"/>
          <p14:tracePt t="79523" x="6470650" y="2012950"/>
          <p14:tracePt t="79531" x="6483350" y="2012950"/>
          <p14:tracePt t="79545" x="6489700" y="2012950"/>
          <p14:tracePt t="79562" x="6527800" y="2012950"/>
          <p14:tracePt t="79578" x="6572250" y="2019300"/>
          <p14:tracePt t="79595" x="6648450" y="2032000"/>
          <p14:tracePt t="79611" x="6680200" y="2038350"/>
          <p14:tracePt t="79628" x="6711950" y="2044700"/>
          <p14:tracePt t="79645" x="6737350" y="2044700"/>
          <p14:tracePt t="79661" x="6769100" y="2051050"/>
          <p14:tracePt t="79678" x="6800850" y="2051050"/>
          <p14:tracePt t="79695" x="6826250" y="2057400"/>
          <p14:tracePt t="79711" x="6832600" y="2057400"/>
          <p14:tracePt t="79728" x="6838950" y="2063750"/>
          <p14:tracePt t="79745" x="6851650" y="2063750"/>
          <p14:tracePt t="79761" x="6858000" y="2063750"/>
          <p14:tracePt t="79778" x="6870700" y="2063750"/>
          <p14:tracePt t="81293" x="6877050" y="2063750"/>
          <p14:tracePt t="81301" x="6883400" y="2063750"/>
          <p14:tracePt t="81325" x="6889750" y="2063750"/>
          <p14:tracePt t="81349" x="6896100" y="2063750"/>
          <p14:tracePt t="81363" x="6902450" y="2063750"/>
          <p14:tracePt t="81387" x="6908800" y="2063750"/>
          <p14:tracePt t="81395" x="6915150" y="2063750"/>
          <p14:tracePt t="81411" x="6927850" y="2070100"/>
          <p14:tracePt t="81419" x="6940550" y="2070100"/>
          <p14:tracePt t="81428" x="6946900" y="2076450"/>
          <p14:tracePt t="81443" x="6965950" y="2082800"/>
          <p14:tracePt t="81460" x="6965950" y="2089150"/>
          <p14:tracePt t="81476" x="6972300" y="2089150"/>
          <p14:tracePt t="81535" x="6978650" y="2089150"/>
          <p14:tracePt t="81551" x="6985000" y="2089150"/>
          <p14:tracePt t="81560" x="6985000" y="2095500"/>
          <p14:tracePt t="81567" x="6991350" y="2101850"/>
          <p14:tracePt t="81583" x="6991350" y="2108200"/>
          <p14:tracePt t="81599" x="6997700" y="2114550"/>
          <p14:tracePt t="81615" x="6997700" y="2120900"/>
          <p14:tracePt t="81629" x="6997700" y="2127250"/>
          <p14:tracePt t="81643" x="6997700" y="2133600"/>
          <p14:tracePt t="81660" x="6991350" y="2146300"/>
          <p14:tracePt t="81676" x="6972300" y="2165350"/>
          <p14:tracePt t="81693" x="6953250" y="2190750"/>
          <p14:tracePt t="81710" x="6934200" y="2197100"/>
          <p14:tracePt t="81726" x="6921500" y="2203450"/>
          <p14:tracePt t="81743" x="6915150" y="2209800"/>
          <p14:tracePt t="81760" x="6902450" y="2216150"/>
          <p14:tracePt t="81776" x="6883400" y="2216150"/>
          <p14:tracePt t="81793" x="6870700" y="2216150"/>
          <p14:tracePt t="81809" x="6845300" y="2216150"/>
          <p14:tracePt t="81826" x="6826250" y="2216150"/>
          <p14:tracePt t="81843" x="6813550" y="2216150"/>
          <p14:tracePt t="81860" x="6800850" y="2209800"/>
          <p14:tracePt t="81876" x="6781800" y="2209800"/>
          <p14:tracePt t="81893" x="6769100" y="2209800"/>
          <p14:tracePt t="81909" x="6762750" y="2209800"/>
          <p14:tracePt t="81926" x="6750050" y="2209800"/>
          <p14:tracePt t="81943" x="6737350" y="2209800"/>
          <p14:tracePt t="81959" x="6731000" y="2209800"/>
          <p14:tracePt t="81976" x="6718300" y="2209800"/>
          <p14:tracePt t="82021" x="6711950" y="2216150"/>
          <p14:tracePt t="82029" x="6711950" y="2222500"/>
          <p14:tracePt t="82045" x="6705600" y="2228850"/>
          <p14:tracePt t="82059" x="6705600" y="2235200"/>
          <p14:tracePt t="82076" x="6699250" y="2241550"/>
          <p14:tracePt t="82093" x="6686550" y="2254250"/>
          <p14:tracePt t="82109" x="6680200" y="2260600"/>
          <p14:tracePt t="82126" x="6667500" y="2266950"/>
          <p14:tracePt t="82143" x="6661150" y="2286000"/>
          <p14:tracePt t="82159" x="6648450" y="2298700"/>
          <p14:tracePt t="82176" x="6642100" y="2311400"/>
          <p14:tracePt t="82193" x="6629400" y="2330450"/>
          <p14:tracePt t="82209" x="6623050" y="2355850"/>
          <p14:tracePt t="82226" x="6623050" y="2368550"/>
          <p14:tracePt t="82242" x="6616700" y="2368550"/>
          <p14:tracePt t="82365" x="6610350" y="2368550"/>
          <p14:tracePt t="82373" x="6604000" y="2355850"/>
          <p14:tracePt t="82381" x="6597650" y="2355850"/>
          <p14:tracePt t="82392" x="6584950" y="2349500"/>
          <p14:tracePt t="82409" x="6578600" y="2343150"/>
          <p14:tracePt t="82426" x="6572250" y="2330450"/>
          <p14:tracePt t="82442" x="6565900" y="2324100"/>
          <p14:tracePt t="82459" x="6553200" y="2324100"/>
          <p14:tracePt t="82476" x="6540500" y="2317750"/>
          <p14:tracePt t="82492" x="6534150" y="2311400"/>
          <p14:tracePt t="82509" x="6527800" y="2305050"/>
          <p14:tracePt t="82526" x="6515100" y="2298700"/>
          <p14:tracePt t="82542" x="6508750" y="2292350"/>
          <p14:tracePt t="82559" x="6502400" y="2292350"/>
          <p14:tracePt t="82575" x="6496050" y="2279650"/>
          <p14:tracePt t="82592" x="6483350" y="2273300"/>
          <p14:tracePt t="82609" x="6470650" y="2266950"/>
          <p14:tracePt t="82625" x="6464300" y="2266950"/>
          <p14:tracePt t="82671" x="6457950" y="2266950"/>
          <p14:tracePt t="82679" x="6457950" y="2260600"/>
          <p14:tracePt t="82985" x="6451600" y="2273300"/>
          <p14:tracePt t="82994" x="6438900" y="2292350"/>
          <p14:tracePt t="82999" x="6432550" y="2305050"/>
          <p14:tracePt t="83009" x="6419850" y="2324100"/>
          <p14:tracePt t="83025" x="6388100" y="2374900"/>
          <p14:tracePt t="83042" x="6337300" y="2444750"/>
          <p14:tracePt t="83058" x="6254750" y="2552700"/>
          <p14:tracePt t="83075" x="6172200" y="2673350"/>
          <p14:tracePt t="83092" x="6045200" y="2832100"/>
          <p14:tracePt t="83109" x="5930900" y="3003550"/>
          <p14:tracePt t="83125" x="5778500" y="3232150"/>
          <p14:tracePt t="83142" x="5664200" y="3365500"/>
          <p14:tracePt t="83159" x="5575300" y="3467100"/>
          <p14:tracePt t="83175" x="5473700" y="3575050"/>
          <p14:tracePt t="83191" x="5384800" y="3663950"/>
          <p14:tracePt t="83208" x="5308600" y="3733800"/>
          <p14:tracePt t="83225" x="5232400" y="3778250"/>
          <p14:tracePt t="83243" x="5175250" y="3797300"/>
          <p14:tracePt t="83258" x="5156200" y="3797300"/>
          <p14:tracePt t="83275" x="5092700" y="3797300"/>
          <p14:tracePt t="83292" x="5016500" y="3797300"/>
          <p14:tracePt t="83308" x="4933950" y="3797300"/>
          <p14:tracePt t="83325" x="4826000" y="3797300"/>
          <p14:tracePt t="83342" x="4718050" y="3797300"/>
          <p14:tracePt t="83358" x="4622800" y="3790950"/>
          <p14:tracePt t="83375" x="4489450" y="3778250"/>
          <p14:tracePt t="83391" x="4400550" y="3759200"/>
          <p14:tracePt t="83408" x="4298950" y="3752850"/>
          <p14:tracePt t="83425" x="4229100" y="3740150"/>
          <p14:tracePt t="83441" x="4184650" y="3727450"/>
          <p14:tracePt t="83458" x="4146550" y="3714750"/>
          <p14:tracePt t="83475" x="4114800" y="3702050"/>
          <p14:tracePt t="83491" x="4064000" y="3695700"/>
          <p14:tracePt t="83508" x="4013200" y="3663950"/>
          <p14:tracePt t="83525" x="3937000" y="3651250"/>
          <p14:tracePt t="83541" x="3898900" y="3632200"/>
          <p14:tracePt t="83558" x="3860800" y="3606800"/>
          <p14:tracePt t="83575" x="3835400" y="3594100"/>
          <p14:tracePt t="83591" x="3829050" y="3594100"/>
          <p14:tracePt t="83608" x="3829050" y="3587750"/>
          <p14:tracePt t="83625" x="3822700" y="3587750"/>
          <p14:tracePt t="83689" x="3822700" y="3581400"/>
          <p14:tracePt t="83799" x="3829050" y="3581400"/>
          <p14:tracePt t="83815" x="3841750" y="3581400"/>
          <p14:tracePt t="83822" x="3860800" y="3587750"/>
          <p14:tracePt t="83829" x="3873500" y="3587750"/>
          <p14:tracePt t="83841" x="3898900" y="3594100"/>
          <p14:tracePt t="83858" x="3987800" y="3600450"/>
          <p14:tracePt t="83874" x="4140200" y="3619500"/>
          <p14:tracePt t="83891" x="4318000" y="3625850"/>
          <p14:tracePt t="83908" x="4514850" y="3625850"/>
          <p14:tracePt t="83924" x="4813300" y="3613150"/>
          <p14:tracePt t="83941" x="4965700" y="3600450"/>
          <p14:tracePt t="83958" x="5060950" y="3581400"/>
          <p14:tracePt t="83974" x="5111750" y="3568700"/>
          <p14:tracePt t="83991" x="5143500" y="3562350"/>
          <p14:tracePt t="84007" x="5156200" y="3562350"/>
          <p14:tracePt t="84024" x="5162550" y="3562350"/>
          <p14:tracePt t="84041" x="5175250" y="3562350"/>
          <p14:tracePt t="84060" x="5181600" y="3562350"/>
          <p14:tracePt t="84074" x="5194300" y="3562350"/>
          <p14:tracePt t="84091" x="5200650" y="3562350"/>
          <p14:tracePt t="84108" x="5207000" y="3568700"/>
          <p14:tracePt t="84125" x="5219700" y="3575050"/>
          <p14:tracePt t="84141" x="5232400" y="3587750"/>
          <p14:tracePt t="84159" x="5276850" y="3600450"/>
          <p14:tracePt t="84174" x="5283200" y="3606800"/>
          <p14:tracePt t="84191" x="5295900" y="3613150"/>
          <p14:tracePt t="84207" x="5302250" y="3613150"/>
          <p14:tracePt t="84224" x="5308600" y="3613150"/>
          <p14:tracePt t="84241" x="5314950" y="3613150"/>
          <p14:tracePt t="84257" x="5321300" y="3613150"/>
          <p14:tracePt t="84274" x="5334000" y="3613150"/>
          <p14:tracePt t="84323" x="5340350" y="3613150"/>
          <p14:tracePt t="84984" x="5353050" y="3613150"/>
          <p14:tracePt t="85002" x="5441950" y="3568700"/>
          <p14:tracePt t="85012" x="5518150" y="3530600"/>
          <p14:tracePt t="85024" x="5759450" y="3454400"/>
          <p14:tracePt t="85040" x="6184900" y="3289300"/>
          <p14:tracePt t="85045" x="6432550" y="3162300"/>
          <p14:tracePt t="85058" x="6705600" y="3035300"/>
          <p14:tracePt t="85074" x="7226300" y="2781300"/>
          <p14:tracePt t="85091" x="7734300" y="2546350"/>
          <p14:tracePt t="85109" x="7899400" y="2457450"/>
          <p14:tracePt t="85123" x="7981950" y="2406650"/>
          <p14:tracePt t="85140" x="8026400" y="2368550"/>
          <p14:tracePt t="85157" x="8051800" y="2330450"/>
          <p14:tracePt t="85173" x="8064500" y="2298700"/>
          <p14:tracePt t="85190" x="8070850" y="2266950"/>
          <p14:tracePt t="85207" x="8077200" y="2247900"/>
          <p14:tracePt t="85224" x="8077200" y="2241550"/>
          <p14:tracePt t="85240" x="8070850" y="2228850"/>
          <p14:tracePt t="85257" x="8070850" y="2216150"/>
          <p14:tracePt t="85274" x="8058150" y="2171700"/>
          <p14:tracePt t="85290" x="8032750" y="2120900"/>
          <p14:tracePt t="85307" x="8001000" y="2089150"/>
          <p14:tracePt t="85324" x="7956550" y="2057400"/>
          <p14:tracePt t="85340" x="7912100" y="2019300"/>
          <p14:tracePt t="85358" x="7854950" y="1993900"/>
          <p14:tracePt t="85374" x="7835900" y="1981200"/>
          <p14:tracePt t="85390" x="7810500" y="1981200"/>
          <p14:tracePt t="85407" x="7785100" y="1981200"/>
          <p14:tracePt t="85423" x="7766050" y="1981200"/>
          <p14:tracePt t="85440" x="7734300" y="1993900"/>
          <p14:tracePt t="85457" x="7696200" y="2000250"/>
          <p14:tracePt t="85473" x="7658100" y="2019300"/>
          <p14:tracePt t="85490" x="7645400" y="2019300"/>
          <p14:tracePt t="85507" x="7626350" y="2025650"/>
          <p14:tracePt t="85523" x="7613650" y="2025650"/>
          <p14:tracePt t="85540" x="7607300" y="2032000"/>
          <p14:tracePt t="85557" x="7594600" y="2032000"/>
          <p14:tracePt t="85573" x="7588250" y="2032000"/>
          <p14:tracePt t="85590" x="7575550" y="2038350"/>
          <p14:tracePt t="85607" x="7562850" y="2038350"/>
          <p14:tracePt t="85623" x="7556500" y="2038350"/>
          <p14:tracePt t="85640" x="7550150" y="2038350"/>
          <p14:tracePt t="85656" x="7543800" y="2044700"/>
          <p14:tracePt t="85673" x="7531100" y="2044700"/>
          <p14:tracePt t="85706" x="7524750" y="2044700"/>
          <p14:tracePt t="85723" x="7518400" y="2044700"/>
          <p14:tracePt t="85743" x="7512050" y="2044700"/>
          <p14:tracePt t="85756" x="7512050" y="2051050"/>
          <p14:tracePt t="85773" x="7505700" y="2051050"/>
          <p14:tracePt t="85790" x="7499350" y="2057400"/>
          <p14:tracePt t="85874" x="7493000" y="2057400"/>
          <p14:tracePt t="85937" x="7486650" y="2057400"/>
          <p14:tracePt t="85952" x="7480300" y="2057400"/>
          <p14:tracePt t="85964" x="7473950" y="2057400"/>
          <p14:tracePt t="85978" x="7467600" y="2057400"/>
          <p14:tracePt t="85990" x="7461250" y="2063750"/>
          <p14:tracePt t="86006" x="7448550" y="2063750"/>
          <p14:tracePt t="86023" x="7435850" y="2063750"/>
          <p14:tracePt t="86039" x="7429500" y="2063750"/>
          <p14:tracePt t="86087" x="7429500" y="2070100"/>
          <p14:tracePt t="86431" x="7429500" y="2076450"/>
          <p14:tracePt t="86445" x="7435850" y="2076450"/>
          <p14:tracePt t="86470" x="7442200" y="2076450"/>
          <p14:tracePt t="86543" x="7448550" y="2082800"/>
          <p14:tracePt t="86558" x="7454900" y="2089150"/>
          <p14:tracePt t="86572" x="7461250" y="2089150"/>
          <p14:tracePt t="86606" x="7467600" y="2089150"/>
          <p14:tracePt t="86622" x="7473950" y="2089150"/>
          <p14:tracePt t="86672" x="7480300" y="2095500"/>
          <p14:tracePt t="86860" x="7486650" y="2101850"/>
          <p14:tracePt t="86868" x="7493000" y="2108200"/>
          <p14:tracePt t="86884" x="7493000" y="2114550"/>
          <p14:tracePt t="86893" x="7499350" y="2120900"/>
          <p14:tracePt t="86906" x="7505700" y="2120900"/>
          <p14:tracePt t="86922" x="7518400" y="2133600"/>
          <p14:tracePt t="86939" x="7556500" y="2159000"/>
          <p14:tracePt t="86955" x="7588250" y="2184400"/>
          <p14:tracePt t="86972" x="7600950" y="2197100"/>
          <p14:tracePt t="86989" x="7620000" y="2203450"/>
          <p14:tracePt t="87006" x="7632700" y="2216150"/>
          <p14:tracePt t="87022" x="7645400" y="2216150"/>
          <p14:tracePt t="87039" x="7670800" y="2228850"/>
          <p14:tracePt t="87056" x="7696200" y="2228850"/>
          <p14:tracePt t="87072" x="7740650" y="2228850"/>
          <p14:tracePt t="87089" x="7791450" y="2216150"/>
          <p14:tracePt t="87105" x="7829550" y="2197100"/>
          <p14:tracePt t="87122" x="7874000" y="2184400"/>
          <p14:tracePt t="87139" x="7899400" y="2178050"/>
          <p14:tracePt t="87155" x="7918450" y="2171700"/>
          <p14:tracePt t="87172" x="7924800" y="2171700"/>
          <p14:tracePt t="87189" x="7931150" y="2165350"/>
          <p14:tracePt t="87205" x="7943850" y="2165350"/>
          <p14:tracePt t="87222" x="7950200" y="2165350"/>
          <p14:tracePt t="87255" x="7956550" y="2171700"/>
          <p14:tracePt t="87272" x="7962900" y="2184400"/>
          <p14:tracePt t="87289" x="7975600" y="2190750"/>
          <p14:tracePt t="87305" x="7981950" y="2203450"/>
          <p14:tracePt t="87323" x="7988300" y="2203450"/>
          <p14:tracePt t="87339" x="7994650" y="2209800"/>
          <p14:tracePt t="87355" x="8001000" y="2222500"/>
          <p14:tracePt t="87372" x="8001000" y="2235200"/>
          <p14:tracePt t="87388" x="8007350" y="2241550"/>
          <p14:tracePt t="87405" x="8007350" y="2254250"/>
          <p14:tracePt t="87422" x="8007350" y="2260600"/>
          <p14:tracePt t="87438" x="8007350" y="2266950"/>
          <p14:tracePt t="87455" x="8007350" y="2286000"/>
          <p14:tracePt t="87472" x="8007350" y="2292350"/>
          <p14:tracePt t="87488" x="8007350" y="2298700"/>
          <p14:tracePt t="87534" x="8007350" y="2305050"/>
          <p14:tracePt t="87550" x="8007350" y="2311400"/>
          <p14:tracePt t="87562" x="8007350" y="2317750"/>
          <p14:tracePt t="87722" x="8013700" y="2311400"/>
          <p14:tracePt t="87734" x="8026400" y="2305050"/>
          <p14:tracePt t="87746" x="8064500" y="2292350"/>
          <p14:tracePt t="87758" x="8070850" y="2286000"/>
          <p14:tracePt t="87771" x="8108950" y="2273300"/>
          <p14:tracePt t="87788" x="8140700" y="2260600"/>
          <p14:tracePt t="87805" x="8185150" y="2247900"/>
          <p14:tracePt t="87821" x="8216900" y="2235200"/>
          <p14:tracePt t="87838" x="8242300" y="2235200"/>
          <p14:tracePt t="87855" x="8255000" y="2228850"/>
          <p14:tracePt t="87871" x="8267700" y="2228850"/>
          <p14:tracePt t="87888" x="8274050" y="2228850"/>
          <p14:tracePt t="87905" x="8280400" y="2228850"/>
          <p14:tracePt t="87921" x="8293100" y="2228850"/>
          <p14:tracePt t="87938" x="8305800" y="2228850"/>
          <p14:tracePt t="87954" x="8324850" y="2228850"/>
          <p14:tracePt t="87971" x="8362950" y="2228850"/>
          <p14:tracePt t="87988" x="8388350" y="2235200"/>
          <p14:tracePt t="88004" x="8420100" y="2241550"/>
          <p14:tracePt t="88021" x="8451850" y="2247900"/>
          <p14:tracePt t="88038" x="8483600" y="2247900"/>
          <p14:tracePt t="88043" x="8502650" y="2247900"/>
          <p14:tracePt t="88055" x="8515350" y="2247900"/>
          <p14:tracePt t="88073" x="8540750" y="2247900"/>
          <p14:tracePt t="88088" x="8566150" y="2247900"/>
          <p14:tracePt t="88104" x="8585200" y="2247900"/>
          <p14:tracePt t="88121" x="8604250" y="2247900"/>
          <p14:tracePt t="88138" x="8604250" y="2241550"/>
          <p14:tracePt t="88154" x="8610600" y="2241550"/>
          <p14:tracePt t="88171" x="8616950" y="2241550"/>
          <p14:tracePt t="88188" x="8629650" y="2235200"/>
          <p14:tracePt t="88204" x="8636000" y="2228850"/>
          <p14:tracePt t="88221" x="8642350" y="2222500"/>
          <p14:tracePt t="88238" x="8648700" y="2209800"/>
          <p14:tracePt t="88278" x="8648700" y="2203450"/>
          <p14:tracePt t="88294" x="8648700" y="2197100"/>
          <p14:tracePt t="88310" x="8648700" y="2190750"/>
          <p14:tracePt t="88458" x="8648700" y="2184400"/>
          <p14:tracePt t="88568" x="8642350" y="2184400"/>
          <p14:tracePt t="88592" x="8629650" y="2190750"/>
          <p14:tracePt t="88606" x="8610600" y="2216150"/>
          <p14:tracePt t="88621" x="8591550" y="2247900"/>
          <p14:tracePt t="88638" x="8572500" y="2286000"/>
          <p14:tracePt t="88654" x="8553450" y="2324100"/>
          <p14:tracePt t="88671" x="8534400" y="2355850"/>
          <p14:tracePt t="88687" x="8515350" y="2393950"/>
          <p14:tracePt t="88704" x="8502650" y="2425700"/>
          <p14:tracePt t="88721" x="8483600" y="2463800"/>
          <p14:tracePt t="88737" x="8470900" y="2495550"/>
          <p14:tracePt t="88754" x="8458200" y="2533650"/>
          <p14:tracePt t="88772" x="8432800" y="2584450"/>
          <p14:tracePt t="88787" x="8420100" y="2628900"/>
          <p14:tracePt t="88804" x="8401050" y="2660650"/>
          <p14:tracePt t="88824" x="8388350" y="2698750"/>
          <p14:tracePt t="88837" x="8375650" y="2730500"/>
          <p14:tracePt t="88855" x="8362950" y="2768600"/>
          <p14:tracePt t="88870" x="8350250" y="2800350"/>
          <p14:tracePt t="88888" x="8312150" y="2851150"/>
          <p14:tracePt t="88904" x="8293100" y="2876550"/>
          <p14:tracePt t="88921" x="8280400" y="2908300"/>
          <p14:tracePt t="88937" x="8255000" y="2940050"/>
          <p14:tracePt t="88954" x="8242300" y="2959100"/>
          <p14:tracePt t="88970" x="8235950" y="2978150"/>
          <p14:tracePt t="88987" x="8223250" y="2990850"/>
          <p14:tracePt t="89004" x="8223250" y="3003550"/>
          <p14:tracePt t="89020" x="8210550" y="3009900"/>
          <p14:tracePt t="89037" x="8204200" y="3028950"/>
          <p14:tracePt t="89054" x="8204200" y="3035300"/>
          <p14:tracePt t="89070" x="8197850" y="3041650"/>
          <p14:tracePt t="89087" x="8191500" y="3048000"/>
          <p14:tracePt t="89172" x="8185150" y="3048000"/>
          <p14:tracePt t="89185" x="8172450" y="3048000"/>
          <p14:tracePt t="89197" x="8166100" y="3041650"/>
          <p14:tracePt t="89208" x="8153400" y="3041650"/>
          <p14:tracePt t="89220" x="8128000" y="3028950"/>
          <p14:tracePt t="89237" x="8089900" y="3016250"/>
          <p14:tracePt t="89254" x="8051800" y="2997200"/>
          <p14:tracePt t="89270" x="8013700" y="2965450"/>
          <p14:tracePt t="89287" x="7975600" y="2940050"/>
          <p14:tracePt t="89422" x="7969250" y="2940050"/>
          <p14:tracePt t="89468" x="7969250" y="2952750"/>
          <p14:tracePt t="89483" x="7981950" y="2965450"/>
          <p14:tracePt t="89494" x="7988300" y="2984500"/>
          <p14:tracePt t="89506" x="7994650" y="3003550"/>
          <p14:tracePt t="89520" x="8007350" y="3022600"/>
          <p14:tracePt t="89537" x="8026400" y="3054350"/>
          <p14:tracePt t="89553" x="8045450" y="3092450"/>
          <p14:tracePt t="89570" x="8051800" y="3105150"/>
          <p14:tracePt t="89587" x="8058150" y="3111500"/>
          <p14:tracePt t="89603" x="8070850" y="3124200"/>
          <p14:tracePt t="89620" x="8077200" y="3130550"/>
          <p14:tracePt t="89637" x="8096250" y="3143250"/>
          <p14:tracePt t="89653" x="8108950" y="3175000"/>
          <p14:tracePt t="89670" x="8121650" y="3194050"/>
          <p14:tracePt t="89686" x="8128000" y="3200400"/>
          <p14:tracePt t="89704" x="8140700" y="3213100"/>
          <p14:tracePt t="89720" x="8147050" y="3219450"/>
          <p14:tracePt t="89737" x="8153400" y="3225800"/>
          <p14:tracePt t="89753" x="8159750" y="3232150"/>
          <p14:tracePt t="89770" x="8166100" y="3238500"/>
          <p14:tracePt t="89786" x="8172450" y="3251200"/>
          <p14:tracePt t="89803" x="8178800" y="3263900"/>
          <p14:tracePt t="89820" x="8185150" y="3263900"/>
          <p14:tracePt t="89853" x="8191500" y="3263900"/>
          <p14:tracePt t="89872" x="8197850" y="3270250"/>
          <p14:tracePt t="89886" x="8197850" y="3276600"/>
          <p14:tracePt t="89903" x="8204200" y="3276600"/>
          <p14:tracePt t="89970" x="8210550" y="3276600"/>
          <p14:tracePt t="89992" x="8210550" y="3282950"/>
          <p14:tracePt t="90431" x="8216900" y="3289300"/>
          <p14:tracePt t="90438" x="8223250" y="3295650"/>
          <p14:tracePt t="90455" x="8223250" y="3302000"/>
          <p14:tracePt t="90470" x="8223250" y="3308350"/>
          <p14:tracePt t="91833" x="8223250" y="3314700"/>
          <p14:tracePt t="91841" x="8210550" y="3321050"/>
          <p14:tracePt t="91851" x="8185150" y="3333750"/>
          <p14:tracePt t="91868" x="8115300" y="3352800"/>
          <p14:tracePt t="91885" x="8007350" y="3422650"/>
          <p14:tracePt t="91901" x="7880350" y="3511550"/>
          <p14:tracePt t="91918" x="7670800" y="3657600"/>
          <p14:tracePt t="91935" x="7245350" y="3981450"/>
          <p14:tracePt t="91952" x="6889750" y="4260850"/>
          <p14:tracePt t="91968" x="6483350" y="4521200"/>
          <p14:tracePt t="91985" x="6146800" y="4711700"/>
          <p14:tracePt t="92002" x="5918200" y="4832350"/>
          <p14:tracePt t="92018" x="5765800" y="4883150"/>
          <p14:tracePt t="92034" x="5651500" y="4914900"/>
          <p14:tracePt t="92051" x="5467350" y="4946650"/>
          <p14:tracePt t="92068" x="5321300" y="4953000"/>
          <p14:tracePt t="92084" x="5149850" y="4953000"/>
          <p14:tracePt t="92101" x="4991100" y="4933950"/>
          <p14:tracePt t="92118" x="4857750" y="4921250"/>
          <p14:tracePt t="92134" x="4718050" y="4902200"/>
          <p14:tracePt t="92151" x="4540250" y="4883150"/>
          <p14:tracePt t="92168" x="4305300" y="4870450"/>
          <p14:tracePt t="92184" x="4076700" y="4851400"/>
          <p14:tracePt t="92201" x="3822700" y="4832350"/>
          <p14:tracePt t="92217" x="3702050" y="4819650"/>
          <p14:tracePt t="92234" x="3613150" y="4819650"/>
          <p14:tracePt t="92251" x="3549650" y="4806950"/>
          <p14:tracePt t="92268" x="3467100" y="4794250"/>
          <p14:tracePt t="92284" x="3409950" y="4781550"/>
          <p14:tracePt t="92301" x="3314700" y="4762500"/>
          <p14:tracePt t="92318" x="3194050" y="4737100"/>
          <p14:tracePt t="92334" x="3035300" y="4686300"/>
          <p14:tracePt t="92352" x="2838450" y="4635500"/>
          <p14:tracePt t="92368" x="2647950" y="4578350"/>
          <p14:tracePt t="92384" x="2470150" y="4527550"/>
          <p14:tracePt t="92401" x="2336800" y="4476750"/>
          <p14:tracePt t="92418" x="2216150" y="4445000"/>
          <p14:tracePt t="92434" x="2095500" y="4413250"/>
          <p14:tracePt t="92451" x="1917700" y="4356100"/>
          <p14:tracePt t="92468" x="1784350" y="4318000"/>
          <p14:tracePt t="92484" x="1651000" y="4267200"/>
          <p14:tracePt t="92501" x="1581150" y="4229100"/>
          <p14:tracePt t="92517" x="1543050" y="4216400"/>
          <p14:tracePt t="92534" x="1530350" y="4210050"/>
          <p14:tracePt t="92551" x="1517650" y="4197350"/>
          <p14:tracePt t="92556" x="1504950" y="4191000"/>
          <p14:tracePt t="92568" x="1460500" y="4184650"/>
          <p14:tracePt t="92584" x="1428750" y="4171950"/>
          <p14:tracePt t="92601" x="1397000" y="4165600"/>
          <p14:tracePt t="92617" x="1390650" y="4165600"/>
          <p14:tracePt t="92721" x="1390650" y="4159250"/>
          <p14:tracePt t="92739" x="1416050" y="4159250"/>
          <p14:tracePt t="92749" x="1447800" y="4159250"/>
          <p14:tracePt t="92755" x="1479550" y="4152900"/>
          <p14:tracePt t="92766" x="1524000" y="4152900"/>
          <p14:tracePt t="92783" x="1612900" y="4152900"/>
          <p14:tracePt t="92800" x="1695450" y="4152900"/>
          <p14:tracePt t="92817" x="1765300" y="4152900"/>
          <p14:tracePt t="92834" x="1828800" y="4152900"/>
          <p14:tracePt t="92850" x="1924050" y="4152900"/>
          <p14:tracePt t="92867" x="2000250" y="4152900"/>
          <p14:tracePt t="92883" x="2089150" y="4152900"/>
          <p14:tracePt t="92900" x="2165350" y="4159250"/>
          <p14:tracePt t="92917" x="2209800" y="4159250"/>
          <p14:tracePt t="92934" x="2235200" y="4165600"/>
          <p14:tracePt t="92950" x="2247900" y="4171950"/>
          <p14:tracePt t="92967" x="2273300" y="4178300"/>
          <p14:tracePt t="92984" x="2286000" y="4178300"/>
          <p14:tracePt t="93000" x="2311400" y="4191000"/>
          <p14:tracePt t="93017" x="2317750" y="4197350"/>
          <p14:tracePt t="93034" x="2330450" y="4210050"/>
          <p14:tracePt t="93051" x="2343150" y="4216400"/>
          <p14:tracePt t="93054" x="2349500" y="4222750"/>
          <p14:tracePt t="93071" x="2355850" y="4229100"/>
          <p14:tracePt t="93084" x="2362200" y="4229100"/>
          <p14:tracePt t="93103" x="2362200" y="4235450"/>
          <p14:tracePt t="93117" x="2368550" y="4235450"/>
          <p14:tracePt t="93510" x="2425700" y="4229100"/>
          <p14:tracePt t="93516" x="2495550" y="4222750"/>
          <p14:tracePt t="93533" x="2647950" y="4216400"/>
          <p14:tracePt t="93550" x="2743200" y="4216400"/>
          <p14:tracePt t="93566" x="2794000" y="4216400"/>
          <p14:tracePt t="93583" x="2825750" y="4216400"/>
          <p14:tracePt t="93600" x="2857500" y="4216400"/>
          <p14:tracePt t="93616" x="2870200" y="4216400"/>
          <p14:tracePt t="93633" x="2876550" y="4216400"/>
          <p14:tracePt t="93688" x="2882900" y="4216400"/>
          <p14:tracePt t="93697" x="2889250" y="4216400"/>
          <p14:tracePt t="93730" x="2895600" y="4216400"/>
          <p14:tracePt t="93737" x="2895600" y="4222750"/>
          <p14:tracePt t="93750" x="2901950" y="4222750"/>
          <p14:tracePt t="93766" x="2901950" y="4229100"/>
          <p14:tracePt t="93783" x="2908300" y="4229100"/>
          <p14:tracePt t="93830" x="2908300" y="4235450"/>
          <p14:tracePt t="93861" x="2914650" y="4235450"/>
          <p14:tracePt t="93869" x="2921000" y="4235450"/>
          <p14:tracePt t="93885" x="2927350" y="4235450"/>
          <p14:tracePt t="93900" x="2933700" y="4235450"/>
          <p14:tracePt t="93916" x="2940050" y="4235450"/>
          <p14:tracePt t="93933" x="2952750" y="4222750"/>
          <p14:tracePt t="93950" x="2959100" y="4222750"/>
          <p14:tracePt t="93966" x="2978150" y="4222750"/>
          <p14:tracePt t="93983" x="3003550" y="4210050"/>
          <p14:tracePt t="93999" x="3016250" y="4210050"/>
          <p14:tracePt t="94016" x="3022600" y="4210050"/>
          <p14:tracePt t="94033" x="3035300" y="4203700"/>
          <p14:tracePt t="94050" x="3041650" y="4203700"/>
          <p14:tracePt t="94080" x="3048000" y="4203700"/>
          <p14:tracePt t="94245" x="3048000" y="4216400"/>
          <p14:tracePt t="94251" x="3048000" y="4222750"/>
          <p14:tracePt t="94265" x="3048000" y="4229100"/>
          <p14:tracePt t="94282" x="3048000" y="4235450"/>
          <p14:tracePt t="94401" x="3041650" y="4241800"/>
          <p14:tracePt t="94409" x="3035300" y="4248150"/>
          <p14:tracePt t="94495" x="3035300" y="4254500"/>
          <p14:tracePt t="94534" x="3048000" y="4254500"/>
          <p14:tracePt t="94543" x="3079750" y="4260850"/>
          <p14:tracePt t="94554" x="3117850" y="4267200"/>
          <p14:tracePt t="94568" x="3162300" y="4267200"/>
          <p14:tracePt t="94582" x="3187700" y="4267200"/>
          <p14:tracePt t="94599" x="3200400" y="4260850"/>
          <p14:tracePt t="94615" x="3238500" y="4241800"/>
          <p14:tracePt t="94632" x="3282950" y="4235450"/>
          <p14:tracePt t="94649" x="3308350" y="4222750"/>
          <p14:tracePt t="94666" x="3321050" y="4210050"/>
          <p14:tracePt t="94683" x="3340100" y="4203700"/>
          <p14:tracePt t="94699" x="3352800" y="4197350"/>
          <p14:tracePt t="94715" x="3359150" y="4191000"/>
          <p14:tracePt t="94732" x="3378200" y="4178300"/>
          <p14:tracePt t="94749" x="3403600" y="4165600"/>
          <p14:tracePt t="94765" x="3429000" y="4146550"/>
          <p14:tracePt t="94782" x="3429000" y="4133850"/>
          <p14:tracePt t="94799" x="3429000" y="4127500"/>
          <p14:tracePt t="94816" x="3435350" y="4121150"/>
          <p14:tracePt t="94872" x="3422650" y="4121150"/>
          <p14:tracePt t="94884" x="3397250" y="4121150"/>
          <p14:tracePt t="94899" x="3340100" y="4108450"/>
          <p14:tracePt t="94915" x="3263900" y="4095750"/>
          <p14:tracePt t="94932" x="3200400" y="4076700"/>
          <p14:tracePt t="94949" x="3130550" y="4057650"/>
          <p14:tracePt t="94965" x="3105150" y="4044950"/>
          <p14:tracePt t="94982" x="3092450" y="4044950"/>
          <p14:tracePt t="94999" x="3086100" y="4044950"/>
          <p14:tracePt t="95034" x="3079750" y="4044950"/>
          <p14:tracePt t="95048" x="3079750" y="4051300"/>
          <p14:tracePt t="95066" x="3079750" y="4095750"/>
          <p14:tracePt t="95082" x="3079750" y="4127500"/>
          <p14:tracePt t="95098" x="3086100" y="4146550"/>
          <p14:tracePt t="95117" x="3092450" y="4159250"/>
          <p14:tracePt t="95131" x="3105150" y="4165600"/>
          <p14:tracePt t="95148" x="3130550" y="4178300"/>
          <p14:tracePt t="95165" x="3168650" y="4191000"/>
          <p14:tracePt t="95182" x="3200400" y="4203700"/>
          <p14:tracePt t="95198" x="3232150" y="4210050"/>
          <p14:tracePt t="95324" x="3219450" y="4210050"/>
          <p14:tracePt t="95332" x="3213100" y="4216400"/>
          <p14:tracePt t="95340" x="3194050" y="4222750"/>
          <p14:tracePt t="95349" x="3175000" y="4229100"/>
          <p14:tracePt t="95364" x="3143250" y="4241800"/>
          <p14:tracePt t="95381" x="3111500" y="4248150"/>
          <p14:tracePt t="95398" x="3098800" y="4248150"/>
          <p14:tracePt t="95416" x="3079750" y="4248150"/>
          <p14:tracePt t="95432" x="3067050" y="4248150"/>
          <p14:tracePt t="95448" x="3060700" y="4248150"/>
          <p14:tracePt t="95465" x="3054350" y="4241800"/>
          <p14:tracePt t="95482" x="3048000" y="4241800"/>
          <p14:tracePt t="95582" x="3054350" y="4241800"/>
          <p14:tracePt t="95591" x="3060700" y="4241800"/>
          <p14:tracePt t="95606" x="3067050" y="4235450"/>
          <p14:tracePt t="95614" x="3073400" y="4235450"/>
          <p14:tracePt t="95631" x="3079750" y="4229100"/>
          <p14:tracePt t="95648" x="3079750" y="4222750"/>
          <p14:tracePt t="95708" x="3086100" y="4222750"/>
          <p14:tracePt t="95724" x="3098800" y="4222750"/>
          <p14:tracePt t="95734" x="3111500" y="4222750"/>
          <p14:tracePt t="95748" x="3136900" y="4222750"/>
          <p14:tracePt t="95764" x="3181350" y="4216400"/>
          <p14:tracePt t="95782" x="3225800" y="4210050"/>
          <p14:tracePt t="95798" x="3295650" y="4203700"/>
          <p14:tracePt t="95815" x="3365500" y="4191000"/>
          <p14:tracePt t="95831" x="3422650" y="4191000"/>
          <p14:tracePt t="95848" x="3505200" y="4178300"/>
          <p14:tracePt t="95865" x="3632200" y="4165600"/>
          <p14:tracePt t="95881" x="3746500" y="4152900"/>
          <p14:tracePt t="95898" x="3873500" y="4133850"/>
          <p14:tracePt t="95914" x="3968750" y="4133850"/>
          <p14:tracePt t="95932" x="4057650" y="4127500"/>
          <p14:tracePt t="95948" x="4133850" y="4121150"/>
          <p14:tracePt t="95964" x="4222750" y="4114800"/>
          <p14:tracePt t="95981" x="4375150" y="4095750"/>
          <p14:tracePt t="95998" x="4483100" y="4095750"/>
          <p14:tracePt t="96014" x="4572000" y="4089400"/>
          <p14:tracePt t="96031" x="4635500" y="4083050"/>
          <p14:tracePt t="96048" x="4673600" y="4076700"/>
          <p14:tracePt t="96052" x="4686300" y="4076700"/>
          <p14:tracePt t="96064" x="4705350" y="4076700"/>
          <p14:tracePt t="96081" x="4737100" y="4076700"/>
          <p14:tracePt t="96098" x="4781550" y="4076700"/>
          <p14:tracePt t="96114" x="4819650" y="4076700"/>
          <p14:tracePt t="96131" x="4883150" y="4076700"/>
          <p14:tracePt t="96148" x="4921250" y="4076700"/>
          <p14:tracePt t="96164" x="4965700" y="4070350"/>
          <p14:tracePt t="96181" x="5016500" y="4070350"/>
          <p14:tracePt t="96198" x="5067300" y="4064000"/>
          <p14:tracePt t="96214" x="5118100" y="4064000"/>
          <p14:tracePt t="96231" x="5168900" y="4064000"/>
          <p14:tracePt t="96248" x="5194300" y="4064000"/>
          <p14:tracePt t="96264" x="5207000" y="4064000"/>
          <p14:tracePt t="96281" x="5219700" y="4064000"/>
          <p14:tracePt t="96297" x="5226050" y="4070350"/>
          <p14:tracePt t="96314" x="5238750" y="4083050"/>
          <p14:tracePt t="96331" x="5245100" y="4083050"/>
          <p14:tracePt t="96347" x="5257800" y="4089400"/>
          <p14:tracePt t="96364" x="5257800" y="4095750"/>
          <p14:tracePt t="96381" x="5264150" y="4095750"/>
          <p14:tracePt t="96412" x="5270500" y="4102100"/>
          <p14:tracePt t="96454" x="5270500" y="4108450"/>
          <p14:tracePt t="96465" x="5270500" y="4114800"/>
          <p14:tracePt t="96482" x="5276850" y="4114800"/>
          <p14:tracePt t="96530" x="5283200" y="4121150"/>
          <p14:tracePt t="96546" x="5289550" y="4127500"/>
          <p14:tracePt t="96562" x="5295900" y="4133850"/>
          <p14:tracePt t="96572" x="5302250" y="4140200"/>
          <p14:tracePt t="96583" x="5302250" y="4146550"/>
          <p14:tracePt t="96597" x="5327650" y="4146550"/>
          <p14:tracePt t="96614" x="5359400" y="4159250"/>
          <p14:tracePt t="96630" x="5397500" y="4171950"/>
          <p14:tracePt t="96647" x="5441950" y="4184650"/>
          <p14:tracePt t="96664" x="5467350" y="4191000"/>
          <p14:tracePt t="96680" x="5486400" y="4197350"/>
          <p14:tracePt t="96697" x="5518150" y="4197350"/>
          <p14:tracePt t="96714" x="5549900" y="4197350"/>
          <p14:tracePt t="96730" x="5581650" y="4203700"/>
          <p14:tracePt t="96747" x="5632450" y="4210050"/>
          <p14:tracePt t="96763" x="5695950" y="4210050"/>
          <p14:tracePt t="96780" x="5822950" y="4210050"/>
          <p14:tracePt t="96797" x="5924550" y="4203700"/>
          <p14:tracePt t="96814" x="6045200" y="4191000"/>
          <p14:tracePt t="96830" x="6159500" y="4171950"/>
          <p14:tracePt t="96847" x="6261100" y="4165600"/>
          <p14:tracePt t="96864" x="6299200" y="4159250"/>
          <p14:tracePt t="96880" x="6330950" y="4152900"/>
          <p14:tracePt t="96897" x="6350000" y="4152900"/>
          <p14:tracePt t="96915" x="6362700" y="4152900"/>
          <p14:tracePt t="96931" x="6381750" y="4152900"/>
          <p14:tracePt t="96947" x="6419850" y="4146550"/>
          <p14:tracePt t="96964" x="6451600" y="4140200"/>
          <p14:tracePt t="96980" x="6483350" y="4140200"/>
          <p14:tracePt t="96997" x="6521450" y="4133850"/>
          <p14:tracePt t="97014" x="6553200" y="4127500"/>
          <p14:tracePt t="97030" x="6591300" y="4127500"/>
          <p14:tracePt t="97048" x="6661150" y="4121150"/>
          <p14:tracePt t="97055" x="6680200" y="4121150"/>
          <p14:tracePt t="97063" x="6692900" y="4121150"/>
          <p14:tracePt t="97080" x="6705600" y="4121150"/>
          <p14:tracePt t="97097" x="6711950" y="4121150"/>
          <p14:tracePt t="97113" x="6718300" y="4121150"/>
          <p14:tracePt t="97130" x="6724650" y="4121150"/>
          <p14:tracePt t="97148" x="6737350" y="4121150"/>
          <p14:tracePt t="97163" x="6743700" y="4121150"/>
          <p14:tracePt t="97180" x="6750050" y="4121150"/>
          <p14:tracePt t="97197" x="6756400" y="4127500"/>
          <p14:tracePt t="97230" x="6762750" y="4127500"/>
          <p14:tracePt t="97637" x="6750050" y="4133850"/>
          <p14:tracePt t="97642" x="6724650" y="4140200"/>
          <p14:tracePt t="97652" x="6680200" y="4146550"/>
          <p14:tracePt t="97665" x="6635750" y="4165600"/>
          <p14:tracePt t="97680" x="6496050" y="4197350"/>
          <p14:tracePt t="97696" x="6235700" y="4273550"/>
          <p14:tracePt t="97713" x="6000750" y="4337050"/>
          <p14:tracePt t="97730" x="5695950" y="4425950"/>
          <p14:tracePt t="97746" x="5276850" y="4514850"/>
          <p14:tracePt t="97763" x="4838700" y="4572000"/>
          <p14:tracePt t="97779" x="4419600" y="4597400"/>
          <p14:tracePt t="97796" x="4089400" y="4610100"/>
          <p14:tracePt t="97814" x="3740150" y="4610100"/>
          <p14:tracePt t="97830" x="3587750" y="4616450"/>
          <p14:tracePt t="97846" x="3479800" y="4635500"/>
          <p14:tracePt t="97863" x="3359150" y="4648200"/>
          <p14:tracePt t="97879" x="3238500" y="4667250"/>
          <p14:tracePt t="97896" x="3079750" y="4692650"/>
          <p14:tracePt t="97913" x="2952750" y="4692650"/>
          <p14:tracePt t="97929" x="2857500" y="4692650"/>
          <p14:tracePt t="97946" x="2787650" y="4692650"/>
          <p14:tracePt t="97965" x="2730500" y="4679950"/>
          <p14:tracePt t="97982" x="2698750" y="4673600"/>
          <p14:tracePt t="97996" x="2686050" y="4667250"/>
          <p14:tracePt t="98013" x="2679700" y="4667250"/>
          <p14:tracePt t="98029" x="2673350" y="4667250"/>
          <p14:tracePt t="98096" x="2673350" y="4673600"/>
          <p14:tracePt t="98112" x="2673350" y="4679950"/>
          <p14:tracePt t="98119" x="2673350" y="4686300"/>
          <p14:tracePt t="98136" x="2679700" y="4692650"/>
          <p14:tracePt t="98145" x="2686050" y="4692650"/>
          <p14:tracePt t="98162" x="2692400" y="4705350"/>
          <p14:tracePt t="98179" x="2736850" y="4705350"/>
          <p14:tracePt t="98195" x="2781300" y="4718050"/>
          <p14:tracePt t="98212" x="2825750" y="4724400"/>
          <p14:tracePt t="98229" x="2870200" y="4724400"/>
          <p14:tracePt t="98246" x="2901950" y="4730750"/>
          <p14:tracePt t="98262" x="2952750" y="4730750"/>
          <p14:tracePt t="98279" x="2984500" y="4730750"/>
          <p14:tracePt t="98296" x="3009900" y="4730750"/>
          <p14:tracePt t="98312" x="3022600" y="4730750"/>
          <p14:tracePt t="98329" x="3028950" y="4730750"/>
          <p14:tracePt t="98346" x="3041650" y="4730750"/>
          <p14:tracePt t="98362" x="3054350" y="4730750"/>
          <p14:tracePt t="98379" x="3067050" y="4730750"/>
          <p14:tracePt t="98396" x="3079750" y="4730750"/>
          <p14:tracePt t="98412" x="3092450" y="4730750"/>
          <p14:tracePt t="98429" x="3105150" y="4730750"/>
          <p14:tracePt t="98446" x="3111500" y="4730750"/>
          <p14:tracePt t="98462" x="3117850" y="4730750"/>
          <p14:tracePt t="98926" x="3111500" y="4730750"/>
          <p14:tracePt t="98966" x="3105150" y="4730750"/>
          <p14:tracePt t="98977" x="3098800" y="4730750"/>
          <p14:tracePt t="98988" x="3092450" y="4730750"/>
          <p14:tracePt t="99000" x="3086100" y="4730750"/>
          <p14:tracePt t="99013" x="3079750" y="4730750"/>
          <p14:tracePt t="99031" x="3067050" y="4718050"/>
          <p14:tracePt t="99045" x="3060700" y="4711700"/>
          <p14:tracePt t="99061" x="3048000" y="4705350"/>
          <p14:tracePt t="99311" x="3048000" y="4711700"/>
          <p14:tracePt t="99322" x="3054350" y="4711700"/>
          <p14:tracePt t="99336" x="3060700" y="4724400"/>
          <p14:tracePt t="99350" x="3067050" y="4724400"/>
          <p14:tracePt t="99364" x="3079750" y="4730750"/>
          <p14:tracePt t="99378" x="3098800" y="4730750"/>
          <p14:tracePt t="99395" x="3136900" y="4730750"/>
          <p14:tracePt t="99412" x="3213100" y="4743450"/>
          <p14:tracePt t="99428" x="3244850" y="4756150"/>
          <p14:tracePt t="99445" x="3276600" y="4756150"/>
          <p14:tracePt t="99461" x="3282950" y="4756150"/>
          <p14:tracePt t="99479" x="3289300" y="4756150"/>
          <p14:tracePt t="99524" x="3295650" y="4756150"/>
          <p14:tracePt t="99539" x="3302000" y="4749800"/>
          <p14:tracePt t="99545" x="3308350" y="4749800"/>
          <p14:tracePt t="99561" x="3308350" y="4743450"/>
          <p14:tracePt t="99750" x="3321050" y="4737100"/>
          <p14:tracePt t="99764" x="3346450" y="4730750"/>
          <p14:tracePt t="99778" x="3359150" y="4724400"/>
          <p14:tracePt t="99794" x="3403600" y="4711700"/>
          <p14:tracePt t="99811" x="3448050" y="4705350"/>
          <p14:tracePt t="99828" x="3454400" y="4699000"/>
          <p14:tracePt t="99861" x="3454400" y="4692650"/>
          <p14:tracePt t="99904" x="3454400" y="4686300"/>
          <p14:tracePt t="100260" x="3454400" y="4692650"/>
          <p14:tracePt t="100270" x="3454400" y="4699000"/>
          <p14:tracePt t="100336" x="3448050" y="4686300"/>
          <p14:tracePt t="100346" x="3448050" y="4673600"/>
          <p14:tracePt t="100362" x="3441700" y="4648200"/>
          <p14:tracePt t="100377" x="3441700" y="4641850"/>
          <p14:tracePt t="100394" x="3441700" y="4629150"/>
          <p14:tracePt t="100460" x="3435350" y="4622800"/>
          <p14:tracePt t="100471" x="3435350" y="4616450"/>
          <p14:tracePt t="100483" x="3435350" y="4610100"/>
          <p14:tracePt t="100500" x="3435350" y="4603750"/>
          <p14:tracePt t="100516" x="3429000" y="4603750"/>
          <p14:tracePt t="100603" x="3429000" y="4597400"/>
          <p14:tracePt t="100908" x="3429000" y="4610100"/>
          <p14:tracePt t="100918" x="3429000" y="4629150"/>
          <p14:tracePt t="100930" x="3435350" y="4667250"/>
          <p14:tracePt t="100943" x="3441700" y="4679950"/>
          <p14:tracePt t="100960" x="3454400" y="4711700"/>
          <p14:tracePt t="100977" x="3460750" y="4737100"/>
          <p14:tracePt t="100995" x="3473450" y="4749800"/>
          <p14:tracePt t="101010" x="3479800" y="4762500"/>
          <p14:tracePt t="101027" x="3492500" y="4768850"/>
          <p14:tracePt t="101043" x="3492500" y="4781550"/>
          <p14:tracePt t="101060" x="3498850" y="4781550"/>
          <p14:tracePt t="101077" x="3505200" y="4781550"/>
          <p14:tracePt t="101093" x="3517900" y="4794250"/>
          <p14:tracePt t="101110" x="3530600" y="4800600"/>
          <p14:tracePt t="101127" x="3543300" y="4813300"/>
          <p14:tracePt t="101143" x="3556000" y="4813300"/>
          <p14:tracePt t="101160" x="3562350" y="4813300"/>
          <p14:tracePt t="101362" x="3587750" y="4813300"/>
          <p14:tracePt t="101375" x="3632200" y="4806950"/>
          <p14:tracePt t="101393" x="3822700" y="4787900"/>
          <p14:tracePt t="101410" x="3898900" y="4781550"/>
          <p14:tracePt t="101426" x="3937000" y="4768850"/>
          <p14:tracePt t="101443" x="3943350" y="4762500"/>
          <p14:tracePt t="102168" x="3949700" y="4762500"/>
          <p14:tracePt t="102182" x="3949700" y="4768850"/>
          <p14:tracePt t="102299" x="3956050" y="4768850"/>
          <p14:tracePt t="102372" x="3975100" y="4775200"/>
          <p14:tracePt t="102380" x="4000500" y="4781550"/>
          <p14:tracePt t="102392" x="4025900" y="4787900"/>
          <p14:tracePt t="102409" x="4095750" y="4813300"/>
          <p14:tracePt t="102425" x="4127500" y="4826000"/>
          <p14:tracePt t="102442" x="4146550" y="4838700"/>
          <p14:tracePt t="102459" x="4159250" y="4838700"/>
          <p14:tracePt t="102477" x="4165600" y="4838700"/>
          <p14:tracePt t="102552" x="4165600" y="4832350"/>
          <p14:tracePt t="102565" x="4165600" y="4826000"/>
          <p14:tracePt t="102577" x="4165600" y="4813300"/>
          <p14:tracePt t="102592" x="4171950" y="4800600"/>
          <p14:tracePt t="102608" x="4178300" y="4787900"/>
          <p14:tracePt t="102626" x="4191000" y="4781550"/>
          <p14:tracePt t="102642" x="4197350" y="4775200"/>
          <p14:tracePt t="102658" x="4197350" y="4762500"/>
          <p14:tracePt t="102675" x="4210050" y="4743450"/>
          <p14:tracePt t="102692" x="4210050" y="4737100"/>
          <p14:tracePt t="102708" x="4216400" y="4724400"/>
          <p14:tracePt t="102725" x="4216400" y="4718050"/>
          <p14:tracePt t="102742" x="4216400" y="4711700"/>
          <p14:tracePt t="102758" x="4216400" y="4705350"/>
          <p14:tracePt t="102794" x="4210050" y="4699000"/>
          <p14:tracePt t="102808" x="4210050" y="4692650"/>
          <p14:tracePt t="102825" x="4197350" y="4679950"/>
          <p14:tracePt t="102842" x="4184650" y="4673600"/>
          <p14:tracePt t="102858" x="4165600" y="4667250"/>
          <p14:tracePt t="102875" x="4159250" y="4660900"/>
          <p14:tracePt t="102892" x="4152900" y="4660900"/>
          <p14:tracePt t="102937" x="4146550" y="4660900"/>
          <p14:tracePt t="102948" x="4140200" y="4660900"/>
          <p14:tracePt t="102959" x="4133850" y="4660900"/>
          <p14:tracePt t="105551" x="4133850" y="4673600"/>
          <p14:tracePt t="105560" x="4127500" y="4686300"/>
          <p14:tracePt t="105573" x="4121150" y="4705350"/>
          <p14:tracePt t="105589" x="4070350" y="4794250"/>
          <p14:tracePt t="105606" x="4019550" y="4889500"/>
          <p14:tracePt t="105623" x="3956050" y="4984750"/>
          <p14:tracePt t="105639" x="3886200" y="5080000"/>
          <p14:tracePt t="105656" x="3841750" y="5175250"/>
          <p14:tracePt t="105673" x="3797300" y="5245100"/>
          <p14:tracePt t="105689" x="3759200" y="5302250"/>
          <p14:tracePt t="105706" x="3727450" y="5346700"/>
          <p14:tracePt t="105722" x="3676650" y="5403850"/>
          <p14:tracePt t="105739" x="3644900" y="5429250"/>
          <p14:tracePt t="105756" x="3613150" y="5448300"/>
          <p14:tracePt t="105772" x="3575050" y="5467350"/>
          <p14:tracePt t="105790" x="3536950" y="5480050"/>
          <p14:tracePt t="105806" x="3498850" y="5486400"/>
          <p14:tracePt t="105822" x="3467100" y="5492750"/>
          <p14:tracePt t="105839" x="3371850" y="5505450"/>
          <p14:tracePt t="105856" x="3232150" y="5511800"/>
          <p14:tracePt t="105872" x="3086100" y="5511800"/>
          <p14:tracePt t="105889" x="2959100" y="5511800"/>
          <p14:tracePt t="105906" x="2882900" y="5511800"/>
          <p14:tracePt t="105923" x="2844800" y="5511800"/>
          <p14:tracePt t="105939" x="2806700" y="5511800"/>
          <p14:tracePt t="105956" x="2774950" y="5511800"/>
          <p14:tracePt t="105972" x="2743200" y="5511800"/>
          <p14:tracePt t="105989" x="2679700" y="5511800"/>
          <p14:tracePt t="106005" x="2667000" y="5505450"/>
          <p14:tracePt t="106022" x="2660650" y="5505450"/>
          <p14:tracePt t="106056" x="2654300" y="5505450"/>
          <p14:tracePt t="106072" x="2647950" y="5511800"/>
          <p14:tracePt t="106162" x="2647950" y="5518150"/>
          <p14:tracePt t="106173" x="2654300" y="5524500"/>
          <p14:tracePt t="106189" x="2667000" y="5530850"/>
          <p14:tracePt t="106205" x="2679700" y="5543550"/>
          <p14:tracePt t="106224" x="2717800" y="5556250"/>
          <p14:tracePt t="106239" x="2743200" y="5568950"/>
          <p14:tracePt t="106255" x="2755900" y="5581650"/>
          <p14:tracePt t="106272" x="2762250" y="5588000"/>
          <p14:tracePt t="106289" x="2774950" y="5594350"/>
          <p14:tracePt t="106305" x="2781300" y="5600700"/>
          <p14:tracePt t="106322" x="2781300" y="5607050"/>
          <p14:tracePt t="106339" x="2787650" y="5613400"/>
          <p14:tracePt t="106355" x="2794000" y="5613400"/>
          <p14:tracePt t="106901" x="2800350" y="5613400"/>
          <p14:tracePt t="106905" x="2800350" y="5619750"/>
          <p14:tracePt t="106921" x="2806700" y="5619750"/>
          <p14:tracePt t="108010" x="2813050" y="5619750"/>
          <p14:tracePt t="108020" x="2819400" y="5619750"/>
          <p14:tracePt t="108037" x="2838450" y="5619750"/>
          <p14:tracePt t="108054" x="2851150" y="5619750"/>
          <p14:tracePt t="108262" x="2857500" y="5626100"/>
          <p14:tracePt t="108276" x="2863850" y="5626100"/>
          <p14:tracePt t="108287" x="2870200" y="5626100"/>
          <p14:tracePt t="108304" x="2933700" y="5619750"/>
          <p14:tracePt t="108320" x="3022600" y="5607050"/>
          <p14:tracePt t="108338" x="3200400" y="5556250"/>
          <p14:tracePt t="108354" x="3302000" y="5505450"/>
          <p14:tracePt t="108370" x="3416300" y="5429250"/>
          <p14:tracePt t="108387" x="3556000" y="5308600"/>
          <p14:tracePt t="108403" x="3778250" y="5073650"/>
          <p14:tracePt t="108420" x="4114800" y="4673600"/>
          <p14:tracePt t="108437" x="4502150" y="4165600"/>
          <p14:tracePt t="108454" x="4940300" y="3581400"/>
          <p14:tracePt t="108472" x="5537200" y="2863850"/>
          <p14:tracePt t="108487" x="5797550" y="2533650"/>
          <p14:tracePt t="108503" x="5962650" y="2305050"/>
          <p14:tracePt t="108520" x="6051550" y="2139950"/>
          <p14:tracePt t="108537" x="6089650" y="2006600"/>
          <p14:tracePt t="108553" x="6102350" y="1911350"/>
          <p14:tracePt t="108570" x="6121400" y="1841500"/>
          <p14:tracePt t="108587" x="6127750" y="1790700"/>
          <p14:tracePt t="108603" x="6127750" y="1739900"/>
          <p14:tracePt t="108620" x="6127750" y="1727200"/>
          <p14:tracePt t="108676" x="6134100" y="1708150"/>
          <p14:tracePt t="108690" x="6134100" y="1701800"/>
          <p14:tracePt t="108703" x="6140450" y="1695450"/>
          <p14:tracePt t="108720" x="6140450" y="1689100"/>
          <p14:tracePt t="108763" x="6140450" y="1695450"/>
          <p14:tracePt t="108774" x="6140450" y="1714500"/>
          <p14:tracePt t="108786" x="6153150" y="1758950"/>
          <p14:tracePt t="108803" x="6184900" y="1816100"/>
          <p14:tracePt t="108820" x="6216650" y="1860550"/>
          <p14:tracePt t="108836" x="6235700" y="1873250"/>
          <p14:tracePt t="108854" x="6254750" y="1879600"/>
          <p14:tracePt t="108869" x="6280150" y="1879600"/>
          <p14:tracePt t="108956" x="6286500" y="1879600"/>
          <p14:tracePt t="108967" x="6299200" y="1879600"/>
          <p14:tracePt t="108982" x="6337300" y="1879600"/>
          <p14:tracePt t="108989" x="6350000" y="1879600"/>
          <p14:tracePt t="109003" x="6388100" y="1879600"/>
          <p14:tracePt t="109019" x="6419850" y="1879600"/>
          <p14:tracePt t="109036" x="6464300" y="1879600"/>
          <p14:tracePt t="109053" x="6508750" y="1879600"/>
          <p14:tracePt t="109057" x="6534150" y="1879600"/>
          <p14:tracePt t="109069" x="6559550" y="1885950"/>
          <p14:tracePt t="109086" x="6584950" y="1885950"/>
          <p14:tracePt t="109103" x="6610350" y="1885950"/>
          <p14:tracePt t="109119" x="6629400" y="1885950"/>
          <p14:tracePt t="109136" x="6642100" y="1885950"/>
          <p14:tracePt t="109153" x="6667500" y="1885950"/>
          <p14:tracePt t="109169" x="6705600" y="1885950"/>
          <p14:tracePt t="109186" x="6769100" y="1885950"/>
          <p14:tracePt t="109203" x="6851650" y="1898650"/>
          <p14:tracePt t="109220" x="6908800" y="1911350"/>
          <p14:tracePt t="109236" x="6946900" y="1924050"/>
          <p14:tracePt t="109253" x="6997700" y="1924050"/>
          <p14:tracePt t="109269" x="7035800" y="1930400"/>
          <p14:tracePt t="109286" x="7086600" y="1930400"/>
          <p14:tracePt t="109303" x="7143750" y="1943100"/>
          <p14:tracePt t="109319" x="7219950" y="1955800"/>
          <p14:tracePt t="109337" x="7289800" y="1968500"/>
          <p14:tracePt t="109353" x="7340600" y="1974850"/>
          <p14:tracePt t="109369" x="7372350" y="1987550"/>
          <p14:tracePt t="109386" x="7410450" y="1993900"/>
          <p14:tracePt t="109403" x="7473950" y="2000250"/>
          <p14:tracePt t="109419" x="7512050" y="2000250"/>
          <p14:tracePt t="109436" x="7556500" y="2000250"/>
          <p14:tracePt t="109453" x="7607300" y="2000250"/>
          <p14:tracePt t="109469" x="7689850" y="2000250"/>
          <p14:tracePt t="109486" x="7772400" y="1993900"/>
          <p14:tracePt t="109502" x="7861300" y="1993900"/>
          <p14:tracePt t="109519" x="7962900" y="1987550"/>
          <p14:tracePt t="109536" x="8020050" y="1981200"/>
          <p14:tracePt t="109552" x="8058150" y="1981200"/>
          <p14:tracePt t="109569" x="8108950" y="1981200"/>
          <p14:tracePt t="109586" x="8147050" y="1981200"/>
          <p14:tracePt t="109602" x="8185150" y="1981200"/>
          <p14:tracePt t="109619" x="8210550" y="1981200"/>
          <p14:tracePt t="109636" x="8235950" y="1974850"/>
          <p14:tracePt t="109652" x="8280400" y="1962150"/>
          <p14:tracePt t="109669" x="8356600" y="1955800"/>
          <p14:tracePt t="109686" x="8426450" y="1955800"/>
          <p14:tracePt t="109702" x="8470900" y="1955800"/>
          <p14:tracePt t="109719" x="8502650" y="1943100"/>
          <p14:tracePt t="109735" x="8521700" y="1943100"/>
          <p14:tracePt t="109752" x="8540750" y="1936750"/>
          <p14:tracePt t="109769" x="8572500" y="1930400"/>
          <p14:tracePt t="109785" x="8629650" y="1924050"/>
          <p14:tracePt t="109802" x="8661400" y="1911350"/>
          <p14:tracePt t="109819" x="8699500" y="1898650"/>
          <p14:tracePt t="109836" x="8718550" y="1885950"/>
          <p14:tracePt t="109852" x="8731250" y="1879600"/>
          <p14:tracePt t="109869" x="8737600" y="1873250"/>
          <p14:tracePt t="109885" x="8750300" y="1860550"/>
          <p14:tracePt t="109902" x="8750300" y="1854200"/>
          <p14:tracePt t="109919" x="8750300" y="1841500"/>
          <p14:tracePt t="109935" x="8743950" y="1835150"/>
          <p14:tracePt t="109953" x="8731250" y="1822450"/>
          <p14:tracePt t="109969" x="8693150" y="1809750"/>
          <p14:tracePt t="109985" x="8636000" y="1790700"/>
          <p14:tracePt t="110002" x="8585200" y="1771650"/>
          <p14:tracePt t="110019" x="8540750" y="1752600"/>
          <p14:tracePt t="110035" x="8502650" y="1746250"/>
          <p14:tracePt t="110052" x="8477250" y="1739900"/>
          <p14:tracePt t="110055" x="8458200" y="1733550"/>
          <p14:tracePt t="110068" x="8439150" y="1727200"/>
          <p14:tracePt t="110085" x="8413750" y="1727200"/>
          <p14:tracePt t="110101" x="8375650" y="1727200"/>
          <p14:tracePt t="110118" x="8343900" y="1733550"/>
          <p14:tracePt t="110135" x="8293100" y="1746250"/>
          <p14:tracePt t="110152" x="8216900" y="1758950"/>
          <p14:tracePt t="110168" x="8083550" y="1771650"/>
          <p14:tracePt t="110185" x="7931150" y="1790700"/>
          <p14:tracePt t="110202" x="7842250" y="1803400"/>
          <p14:tracePt t="110219" x="7747000" y="1822450"/>
          <p14:tracePt t="110235" x="7677150" y="1835150"/>
          <p14:tracePt t="110252" x="7594600" y="1847850"/>
          <p14:tracePt t="110269" x="7512050" y="1854200"/>
          <p14:tracePt t="110285" x="7423150" y="1854200"/>
          <p14:tracePt t="110302" x="7340600" y="1854200"/>
          <p14:tracePt t="110319" x="7289800" y="1847850"/>
          <p14:tracePt t="110336" x="7226300" y="1841500"/>
          <p14:tracePt t="110352" x="7188200" y="1835150"/>
          <p14:tracePt t="110368" x="7162800" y="1828800"/>
          <p14:tracePt t="110385" x="7124700" y="1828800"/>
          <p14:tracePt t="110402" x="7092950" y="1822450"/>
          <p14:tracePt t="110418" x="7067550" y="1822450"/>
          <p14:tracePt t="110435" x="7016750" y="1816100"/>
          <p14:tracePt t="110452" x="6965950" y="1809750"/>
          <p14:tracePt t="110468" x="6921500" y="1803400"/>
          <p14:tracePt t="110485" x="6870700" y="1797050"/>
          <p14:tracePt t="110502" x="6819900" y="1790700"/>
          <p14:tracePt t="110518" x="6775450" y="1784350"/>
          <p14:tracePt t="110535" x="6724650" y="1771650"/>
          <p14:tracePt t="110551" x="6680200" y="1758950"/>
          <p14:tracePt t="110568" x="6642100" y="1746250"/>
          <p14:tracePt t="110584" x="6597650" y="1733550"/>
          <p14:tracePt t="110601" x="6546850" y="1720850"/>
          <p14:tracePt t="110618" x="6515100" y="1708150"/>
          <p14:tracePt t="110635" x="6477000" y="1701800"/>
          <p14:tracePt t="110651" x="6464300" y="1695450"/>
          <p14:tracePt t="110668" x="6457950" y="1695450"/>
          <p14:tracePt t="110685" x="6445250" y="1695450"/>
          <p14:tracePt t="110701" x="6438900" y="1695450"/>
          <p14:tracePt t="110812" x="6432550" y="1701800"/>
          <p14:tracePt t="110825" x="6432550" y="1708150"/>
          <p14:tracePt t="110837" x="6426200" y="1720850"/>
          <p14:tracePt t="110851" x="6426200" y="1727200"/>
          <p14:tracePt t="110867" x="6426200" y="1739900"/>
          <p14:tracePt t="110884" x="6426200" y="1758950"/>
          <p14:tracePt t="110901" x="6426200" y="1771650"/>
          <p14:tracePt t="110918" x="6426200" y="1778000"/>
          <p14:tracePt t="110934" x="6426200" y="1790700"/>
          <p14:tracePt t="110951" x="6432550" y="1797050"/>
          <p14:tracePt t="110968" x="6432550" y="1803400"/>
          <p14:tracePt t="110985" x="6432550" y="1809750"/>
          <p14:tracePt t="111110" x="6445250" y="1809750"/>
          <p14:tracePt t="111123" x="6457950" y="1809750"/>
          <p14:tracePt t="111137" x="6470650" y="1816100"/>
          <p14:tracePt t="111151" x="6464300" y="1860550"/>
          <p14:tracePt t="111168" x="6445250" y="1879600"/>
          <p14:tracePt t="111184" x="6369050" y="1911350"/>
          <p14:tracePt t="111201" x="6191250" y="2006600"/>
          <p14:tracePt t="111218" x="5962650" y="2127250"/>
          <p14:tracePt t="111234" x="5575300" y="2381250"/>
          <p14:tracePt t="111256" x="4908550" y="2908300"/>
          <p14:tracePt t="111270" x="4572000" y="3244850"/>
          <p14:tracePt t="111284" x="4356100" y="3587750"/>
          <p14:tracePt t="111301" x="4178300" y="3898900"/>
          <p14:tracePt t="111318" x="3987800" y="4216400"/>
          <p14:tracePt t="111334" x="3822700" y="4489450"/>
          <p14:tracePt t="111351" x="3651250" y="4737100"/>
          <p14:tracePt t="111367" x="3549650" y="4857750"/>
          <p14:tracePt t="111384" x="3473450" y="4914900"/>
          <p14:tracePt t="111401" x="3435350" y="4953000"/>
          <p14:tracePt t="111417" x="3397250" y="4997450"/>
          <p14:tracePt t="111434" x="3340100" y="5073650"/>
          <p14:tracePt t="111450" x="3270250" y="5168900"/>
          <p14:tracePt t="111467" x="3181350" y="5257800"/>
          <p14:tracePt t="111484" x="3105150" y="5340350"/>
          <p14:tracePt t="111500" x="3067050" y="5365750"/>
          <p14:tracePt t="111517" x="3054350" y="5384800"/>
          <p14:tracePt t="111534" x="3048000" y="5384800"/>
          <p14:tracePt t="111550" x="3048000" y="5397500"/>
          <p14:tracePt t="111567" x="3048000" y="5403850"/>
          <p14:tracePt t="111584" x="3041650" y="5416550"/>
          <p14:tracePt t="111617" x="3035300" y="5429250"/>
          <p14:tracePt t="111634" x="3022600" y="5473700"/>
          <p14:tracePt t="111650" x="3003550" y="5524500"/>
          <p14:tracePt t="111667" x="2965450" y="5607050"/>
          <p14:tracePt t="111684" x="2946400" y="5664200"/>
          <p14:tracePt t="111700" x="2933700" y="5708650"/>
          <p14:tracePt t="111717" x="2927350" y="5721350"/>
          <p14:tracePt t="111735" x="2927350" y="5727700"/>
          <p14:tracePt t="111948" x="2927350" y="5721350"/>
          <p14:tracePt t="111965" x="2927350" y="5715000"/>
          <p14:tracePt t="111980" x="2927350" y="5708650"/>
          <p14:tracePt t="112017" x="2927350" y="5702300"/>
          <p14:tracePt t="112041" x="2927350" y="5695950"/>
          <p14:tracePt t="112065" x="2927350" y="5689600"/>
          <p14:tracePt t="112103" x="2933700" y="5683250"/>
          <p14:tracePt t="112189" x="2940050" y="5683250"/>
          <p14:tracePt t="112213" x="2946400" y="5683250"/>
          <p14:tracePt t="112229" x="2952750" y="5683250"/>
          <p14:tracePt t="112245" x="2959100" y="5676900"/>
          <p14:tracePt t="112253" x="2965450" y="5676900"/>
          <p14:tracePt t="112266" x="2971800" y="5676900"/>
          <p14:tracePt t="112283" x="2984500" y="5676900"/>
          <p14:tracePt t="112300" x="2990850" y="5676900"/>
          <p14:tracePt t="112316" x="2997200" y="5676900"/>
          <p14:tracePt t="112333" x="3003550" y="5676900"/>
          <p14:tracePt t="112350" x="3009900" y="5676900"/>
          <p14:tracePt t="112366" x="3016250" y="5676900"/>
          <p14:tracePt t="112441" x="3022600" y="5676900"/>
          <p14:tracePt t="112447" x="3028950" y="5676900"/>
          <p14:tracePt t="112455" x="3035300" y="5676900"/>
          <p14:tracePt t="112480" x="3041650" y="5676900"/>
          <p14:tracePt t="112487" x="3048000" y="5676900"/>
          <p14:tracePt t="112503" x="3054350" y="5676900"/>
          <p14:tracePt t="112516" x="3060700" y="5676900"/>
          <p14:tracePt t="112533" x="3067050" y="5676900"/>
          <p14:tracePt t="112549" x="3079750" y="5676900"/>
          <p14:tracePt t="112566" x="3092450" y="5676900"/>
          <p14:tracePt t="112583" x="3098800" y="5676900"/>
          <p14:tracePt t="112599" x="3111500" y="5676900"/>
          <p14:tracePt t="112617" x="3130550" y="5676900"/>
          <p14:tracePt t="112633" x="3143250" y="5676900"/>
          <p14:tracePt t="112649" x="3149600" y="5676900"/>
          <p14:tracePt t="112666" x="3168650" y="5676900"/>
          <p14:tracePt t="112683" x="3181350" y="5676900"/>
          <p14:tracePt t="112699" x="3187700" y="5676900"/>
          <p14:tracePt t="112716" x="3200400" y="5676900"/>
          <p14:tracePt t="112732" x="3206750" y="5670550"/>
          <p14:tracePt t="112749" x="3213100" y="5670550"/>
          <p14:tracePt t="112766" x="3225800" y="5670550"/>
          <p14:tracePt t="112783" x="3232150" y="5670550"/>
          <p14:tracePt t="112799" x="3244850" y="5670550"/>
          <p14:tracePt t="112816" x="3251200" y="5664200"/>
          <p14:tracePt t="112832" x="3263900" y="5664200"/>
          <p14:tracePt t="112849" x="3270250" y="5664200"/>
          <p14:tracePt t="112866" x="3276600" y="5657850"/>
          <p14:tracePt t="112882" x="3282950" y="5651500"/>
          <p14:tracePt t="112934" x="3289300" y="5651500"/>
          <p14:tracePt t="112981" x="3295650" y="5651500"/>
          <p14:tracePt t="112989" x="3302000" y="5645150"/>
          <p14:tracePt t="112999" x="3308350" y="5645150"/>
          <p14:tracePt t="113016" x="3314700" y="5645150"/>
          <p14:tracePt t="113032" x="3321050" y="5645150"/>
          <p14:tracePt t="113049" x="3327400" y="5638800"/>
          <p14:tracePt t="113066" x="3340100" y="5632450"/>
          <p14:tracePt t="113082" x="3346450" y="5632450"/>
          <p14:tracePt t="113099" x="3352800" y="5632450"/>
          <p14:tracePt t="113115" x="3359150" y="5632450"/>
          <p14:tracePt t="113132" x="3371850" y="5626100"/>
          <p14:tracePt t="113149" x="3371850" y="5619750"/>
          <p14:tracePt t="113584" x="3378200" y="5626100"/>
          <p14:tracePt t="113596" x="3384550" y="5626100"/>
          <p14:tracePt t="113609" x="3409950" y="5638800"/>
          <p14:tracePt t="113623" x="3441700" y="5651500"/>
          <p14:tracePt t="113635" x="3467100" y="5657850"/>
          <p14:tracePt t="113649" x="3530600" y="5670550"/>
          <p14:tracePt t="113666" x="3587750" y="5683250"/>
          <p14:tracePt t="113682" x="3619500" y="5689600"/>
          <p14:tracePt t="113699" x="3632200" y="5689600"/>
          <p14:tracePt t="113773" x="3632200" y="5695950"/>
          <p14:tracePt t="113829" x="3638550" y="5695950"/>
          <p14:tracePt t="114074" x="3644900" y="5695950"/>
          <p14:tracePt t="114087" x="3651250" y="5702300"/>
          <p14:tracePt t="114099" x="3663950" y="5702300"/>
          <p14:tracePt t="114115" x="3689350" y="5708650"/>
          <p14:tracePt t="114132" x="3714750" y="5708650"/>
          <p14:tracePt t="114149" x="3752850" y="5708650"/>
          <p14:tracePt t="114166" x="3765550" y="5708650"/>
          <p14:tracePt t="114182" x="3771900" y="5708650"/>
          <p14:tracePt t="114199" x="3778250" y="5708650"/>
          <p14:tracePt t="114260" x="3784600" y="5708650"/>
          <p14:tracePt t="114283" x="3784600" y="5715000"/>
          <p14:tracePt t="114294" x="3790950" y="5715000"/>
          <p14:tracePt t="114307" x="3797300" y="5715000"/>
          <p14:tracePt t="114318" x="3803650" y="5721350"/>
          <p14:tracePt t="114331" x="3816350" y="5727700"/>
          <p14:tracePt t="114349" x="3822700" y="5734050"/>
          <p14:tracePt t="114365" x="3835400" y="5740400"/>
          <p14:tracePt t="114382" x="3848100" y="5746750"/>
          <p14:tracePt t="114398" x="3873500" y="5746750"/>
          <p14:tracePt t="114416" x="3892550" y="5746750"/>
          <p14:tracePt t="114432" x="3898900" y="5753100"/>
          <p14:tracePt t="114448" x="3911600" y="5753100"/>
          <p14:tracePt t="114482" x="3917950" y="5753100"/>
          <p14:tracePt t="114498" x="3924300" y="5753100"/>
          <p14:tracePt t="114525" x="3930650" y="5753100"/>
          <p14:tracePt t="114536" x="3937000" y="5753100"/>
          <p14:tracePt t="114552" x="3943350" y="5753100"/>
          <p14:tracePt t="114567" x="3949700" y="5753100"/>
          <p14:tracePt t="114582" x="3956050" y="5753100"/>
          <p14:tracePt t="114598" x="3968750" y="5753100"/>
          <p14:tracePt t="114615" x="3975100" y="5753100"/>
          <p14:tracePt t="114631" x="3987800" y="5753100"/>
          <p14:tracePt t="114648" x="3994150" y="5753100"/>
          <p14:tracePt t="114665" x="4013200" y="5740400"/>
          <p14:tracePt t="114681" x="4025900" y="5734050"/>
          <p14:tracePt t="114698" x="4044950" y="5727700"/>
          <p14:tracePt t="114715" x="4064000" y="5721350"/>
          <p14:tracePt t="114731" x="4070350" y="5715000"/>
          <p14:tracePt t="114748" x="4083050" y="5715000"/>
          <p14:tracePt t="114765" x="4089400" y="5708650"/>
          <p14:tracePt t="114972" x="4095750" y="5708650"/>
          <p14:tracePt t="114986" x="4102100" y="5708650"/>
          <p14:tracePt t="114998" x="4114800" y="5708650"/>
          <p14:tracePt t="115016" x="4133850" y="5721350"/>
          <p14:tracePt t="115031" x="4191000" y="5734050"/>
          <p14:tracePt t="115048" x="4229100" y="5746750"/>
          <p14:tracePt t="115065" x="4267200" y="5753100"/>
          <p14:tracePt t="115081" x="4305300" y="5759450"/>
          <p14:tracePt t="115098" x="4337050" y="5759450"/>
          <p14:tracePt t="115114" x="4368800" y="5765800"/>
          <p14:tracePt t="115131" x="4387850" y="5765800"/>
          <p14:tracePt t="115148" x="4400550" y="5765800"/>
          <p14:tracePt t="115166" x="4419600" y="5765800"/>
          <p14:tracePt t="115181" x="4432300" y="5765800"/>
          <p14:tracePt t="115197" x="4445000" y="5765800"/>
          <p14:tracePt t="115214" x="4451350" y="5765800"/>
          <p14:tracePt t="115230" x="4457700" y="5772150"/>
          <p14:tracePt t="115247" x="4464050" y="5772150"/>
          <p14:tracePt t="115280" x="4470400" y="5772150"/>
          <p14:tracePt t="115400" x="4476750" y="5772150"/>
          <p14:tracePt t="116097" x="4464050" y="5772150"/>
          <p14:tracePt t="116105" x="4445000" y="5772150"/>
          <p14:tracePt t="116114" x="4425950" y="5772150"/>
          <p14:tracePt t="116130" x="4387850" y="5772150"/>
          <p14:tracePt t="116146" x="4356100" y="5772150"/>
          <p14:tracePt t="116163" x="4311650" y="5772150"/>
          <p14:tracePt t="116180" x="4267200" y="5772150"/>
          <p14:tracePt t="116196" x="4210050" y="5772150"/>
          <p14:tracePt t="116213" x="4152900" y="5772150"/>
          <p14:tracePt t="116230" x="4051300" y="5765800"/>
          <p14:tracePt t="116246" x="3981450" y="5753100"/>
          <p14:tracePt t="116263" x="3937000" y="5740400"/>
          <p14:tracePt t="116280" x="3892550" y="5734050"/>
          <p14:tracePt t="116296" x="3854450" y="5734050"/>
          <p14:tracePt t="116313" x="3816350" y="5727700"/>
          <p14:tracePt t="116330" x="3784600" y="5727700"/>
          <p14:tracePt t="116346" x="3759200" y="5727700"/>
          <p14:tracePt t="116363" x="3714750" y="5727700"/>
          <p14:tracePt t="116379" x="3689350" y="5727700"/>
          <p14:tracePt t="116396" x="3657600" y="5727700"/>
          <p14:tracePt t="116413" x="3638550" y="5727700"/>
          <p14:tracePt t="116429" x="3625850" y="5727700"/>
          <p14:tracePt t="116446" x="3613150" y="5727700"/>
          <p14:tracePt t="116462" x="3594100" y="5727700"/>
          <p14:tracePt t="116479" x="3568700" y="5727700"/>
          <p14:tracePt t="116496" x="3530600" y="5727700"/>
          <p14:tracePt t="116513" x="3511550" y="5727700"/>
          <p14:tracePt t="116529" x="3492500" y="5727700"/>
          <p14:tracePt t="116546" x="3460750" y="5727700"/>
          <p14:tracePt t="116563" x="3429000" y="5721350"/>
          <p14:tracePt t="116580" x="3397250" y="5708650"/>
          <p14:tracePt t="116596" x="3359150" y="5695950"/>
          <p14:tracePt t="116613" x="3302000" y="5676900"/>
          <p14:tracePt t="116630" x="3257550" y="5670550"/>
          <p14:tracePt t="116646" x="3213100" y="5657850"/>
          <p14:tracePt t="116665" x="3162300" y="5645150"/>
          <p14:tracePt t="116680" x="3105150" y="5632450"/>
          <p14:tracePt t="116696" x="3022600" y="5613400"/>
          <p14:tracePt t="116713" x="2965450" y="5600700"/>
          <p14:tracePt t="116730" x="2940050" y="5594350"/>
          <p14:tracePt t="116746" x="2908300" y="5581650"/>
          <p14:tracePt t="116763" x="2889250" y="5568950"/>
          <p14:tracePt t="116780" x="2882900" y="5562600"/>
          <p14:tracePt t="116796" x="2870200" y="5562600"/>
          <p14:tracePt t="116813" x="2863850" y="5549900"/>
          <p14:tracePt t="116830" x="2857500" y="5549900"/>
          <p14:tracePt t="116846" x="2851150" y="5549900"/>
          <p14:tracePt t="116863" x="2851150" y="5543550"/>
          <p14:tracePt t="117055" x="2851150" y="5537200"/>
          <p14:tracePt t="117350" x="2870200" y="5537200"/>
          <p14:tracePt t="117365" x="2914650" y="5537200"/>
          <p14:tracePt t="117379" x="2952750" y="5543550"/>
          <p14:tracePt t="117396" x="3060700" y="5562600"/>
          <p14:tracePt t="117412" x="3282950" y="5575300"/>
          <p14:tracePt t="117429" x="3467100" y="5594350"/>
          <p14:tracePt t="117446" x="3683000" y="5613400"/>
          <p14:tracePt t="117462" x="3930650" y="5632450"/>
          <p14:tracePt t="117479" x="4152900" y="5651500"/>
          <p14:tracePt t="117496" x="4375150" y="5664200"/>
          <p14:tracePt t="117512" x="4559300" y="5683250"/>
          <p14:tracePt t="117529" x="4737100" y="5683250"/>
          <p14:tracePt t="117545" x="4787900" y="5683250"/>
          <p14:tracePt t="117567" x="4800600" y="5683250"/>
          <p14:tracePt t="117578" x="4851400" y="5683250"/>
          <p14:tracePt t="117661" x="4902200" y="5683250"/>
          <p14:tracePt t="117699" x="5118100" y="5638800"/>
          <p14:tracePt t="117711" x="5143500" y="5632450"/>
          <p14:tracePt t="117728" x="5181600" y="5626100"/>
          <p14:tracePt t="117745" x="5219700" y="5626100"/>
          <p14:tracePt t="117762" x="5270500" y="5626100"/>
          <p14:tracePt t="117778" x="5308600" y="5626100"/>
          <p14:tracePt t="117795" x="5334000" y="5626100"/>
          <p14:tracePt t="117812" x="5346700" y="5626100"/>
          <p14:tracePt t="117829" x="5353050" y="5626100"/>
          <p14:tracePt t="117845" x="5365750" y="5626100"/>
          <p14:tracePt t="117862" x="5378450" y="5626100"/>
          <p14:tracePt t="117879" x="5403850" y="5626100"/>
          <p14:tracePt t="117895" x="5429250" y="5626100"/>
          <p14:tracePt t="117912" x="5448300" y="5626100"/>
          <p14:tracePt t="117928" x="5454650" y="5626100"/>
          <p14:tracePt t="118103" x="5461000" y="5619750"/>
          <p14:tracePt t="118115" x="5467350" y="5619750"/>
          <p14:tracePt t="118128" x="5486400" y="5619750"/>
          <p14:tracePt t="118145" x="5499100" y="5619750"/>
          <p14:tracePt t="118162" x="5524500" y="5619750"/>
          <p14:tracePt t="118178" x="5543550" y="5619750"/>
          <p14:tracePt t="118195" x="5556250" y="5626100"/>
          <p14:tracePt t="118228" x="5562600" y="5632450"/>
          <p14:tracePt t="118245" x="5568950" y="5645150"/>
          <p14:tracePt t="118262" x="5575300" y="5651500"/>
          <p14:tracePt t="118278" x="5581650" y="5651500"/>
          <p14:tracePt t="118295" x="5588000" y="5657850"/>
          <p14:tracePt t="118480" x="5594350" y="5657850"/>
          <p14:tracePt t="118494" x="5594350" y="5664200"/>
          <p14:tracePt t="118506" x="5607050" y="5670550"/>
          <p14:tracePt t="118532" x="5613400" y="5670550"/>
          <p14:tracePt t="118545" x="5613400" y="5676900"/>
          <p14:tracePt t="118561" x="5619750" y="5676900"/>
          <p14:tracePt t="118579" x="5626100" y="5683250"/>
          <p14:tracePt t="118595" x="5632450" y="5683250"/>
          <p14:tracePt t="118611" x="5638800" y="5683250"/>
          <p14:tracePt t="118628" x="5645150" y="5689600"/>
          <p14:tracePt t="118645" x="5651500" y="5689600"/>
          <p14:tracePt t="118661" x="5657850" y="5702300"/>
          <p14:tracePt t="118678" x="5670550" y="5702300"/>
          <p14:tracePt t="118695" x="5670550" y="5708650"/>
          <p14:tracePt t="118711" x="5683250" y="5708650"/>
          <p14:tracePt t="118728" x="5695950" y="5708650"/>
          <p14:tracePt t="118744" x="5702300" y="5708650"/>
          <p14:tracePt t="118761" x="5715000" y="5715000"/>
          <p14:tracePt t="118778" x="5721350" y="5715000"/>
          <p14:tracePt t="118795" x="5734050" y="5721350"/>
          <p14:tracePt t="118811" x="5740400" y="5721350"/>
          <p14:tracePt t="118828" x="5746750" y="5721350"/>
          <p14:tracePt t="118845" x="5759450" y="5721350"/>
          <p14:tracePt t="118861" x="5765800" y="5727700"/>
          <p14:tracePt t="118878" x="5778500" y="5727700"/>
          <p14:tracePt t="118917" x="5778500" y="5734050"/>
          <p14:tracePt t="118928" x="5784850" y="5734050"/>
          <p14:tracePt t="118944" x="5784850" y="5740400"/>
          <p14:tracePt t="118972" x="5791200" y="5740400"/>
          <p14:tracePt t="121556" x="5797550" y="5740400"/>
          <p14:tracePt t="121568" x="5810250" y="5740400"/>
          <p14:tracePt t="121580" x="5842000" y="5734050"/>
          <p14:tracePt t="121592" x="5861050" y="5727700"/>
          <p14:tracePt t="121609" x="5892800" y="5721350"/>
          <p14:tracePt t="121625" x="5943600" y="5670550"/>
          <p14:tracePt t="121642" x="6000750" y="5613400"/>
          <p14:tracePt t="121658" x="6057900" y="5562600"/>
          <p14:tracePt t="121675" x="6134100" y="5505450"/>
          <p14:tracePt t="121692" x="6210300" y="5461000"/>
          <p14:tracePt t="121709" x="6261100" y="5422900"/>
          <p14:tracePt t="121725" x="6318250" y="5391150"/>
          <p14:tracePt t="121742" x="6388100" y="5346700"/>
          <p14:tracePt t="121758" x="6502400" y="5283200"/>
          <p14:tracePt t="121775" x="6731000" y="5099050"/>
          <p14:tracePt t="121792" x="6896100" y="4933950"/>
          <p14:tracePt t="121808" x="7004050" y="4775200"/>
          <p14:tracePt t="121825" x="7061200" y="4629150"/>
          <p14:tracePt t="121842" x="7112000" y="4489450"/>
          <p14:tracePt t="121860" x="7156450" y="4305300"/>
          <p14:tracePt t="121875" x="7200900" y="4006850"/>
          <p14:tracePt t="121892" x="7232650" y="3822700"/>
          <p14:tracePt t="121908" x="7289800" y="3657600"/>
          <p14:tracePt t="121925" x="7315200" y="3568700"/>
          <p14:tracePt t="121942" x="7340600" y="3517900"/>
          <p14:tracePt t="121958" x="7353300" y="3473450"/>
          <p14:tracePt t="121975" x="7372350" y="3429000"/>
          <p14:tracePt t="121994" x="7435850" y="3327400"/>
          <p14:tracePt t="122010" x="7473950" y="3244850"/>
          <p14:tracePt t="122025" x="7486650" y="3187700"/>
          <p14:tracePt t="122042" x="7486650" y="3155950"/>
          <p14:tracePt t="122059" x="7473950" y="3143250"/>
          <p14:tracePt t="122105" x="7480300" y="3143250"/>
          <p14:tracePt t="122116" x="7486650" y="3130550"/>
          <p14:tracePt t="122126" x="7512050" y="3124200"/>
          <p14:tracePt t="122142" x="7575550" y="3086100"/>
          <p14:tracePt t="122160" x="7708900" y="3028950"/>
          <p14:tracePt t="122175" x="7829550" y="2984500"/>
          <p14:tracePt t="122192" x="7943850" y="2946400"/>
          <p14:tracePt t="122208" x="8032750" y="2901950"/>
          <p14:tracePt t="122225" x="8083550" y="2857500"/>
          <p14:tracePt t="122242" x="8102600" y="2832100"/>
          <p14:tracePt t="122258" x="8108950" y="2806700"/>
          <p14:tracePt t="122433" x="8102600" y="2806700"/>
          <p14:tracePt t="122444" x="8102600" y="2813050"/>
          <p14:tracePt t="122458" x="8096250" y="2819400"/>
          <p14:tracePt t="122496" x="8096250" y="2825750"/>
          <p14:tracePt t="122508" x="8089900" y="2832100"/>
          <p14:tracePt t="122526" x="8083550" y="2838450"/>
          <p14:tracePt t="122541" x="8083550" y="2844800"/>
          <p14:tracePt t="122558" x="8077200" y="2857500"/>
          <p14:tracePt t="122574" x="8077200" y="2863850"/>
          <p14:tracePt t="122591" x="8077200" y="2876550"/>
          <p14:tracePt t="122607" x="8077200" y="2882900"/>
          <p14:tracePt t="122624" x="8083550" y="2895600"/>
          <p14:tracePt t="122641" x="8108950" y="2901950"/>
          <p14:tracePt t="122658" x="8128000" y="2908300"/>
          <p14:tracePt t="122674" x="8140700" y="2908300"/>
          <p14:tracePt t="122691" x="8166100" y="2908300"/>
          <p14:tracePt t="122708" x="8185150" y="2908300"/>
          <p14:tracePt t="122724" x="8191500" y="2908300"/>
          <p14:tracePt t="122741" x="8204200" y="2908300"/>
          <p14:tracePt t="122758" x="8210550" y="2908300"/>
          <p14:tracePt t="122774" x="8216900" y="2908300"/>
          <p14:tracePt t="122791" x="8229600" y="2901950"/>
          <p14:tracePt t="122808" x="8267700" y="2895600"/>
          <p14:tracePt t="122824" x="8299450" y="2889250"/>
          <p14:tracePt t="122841" x="8343900" y="2889250"/>
          <p14:tracePt t="122858" x="8369300" y="2889250"/>
          <p14:tracePt t="122874" x="8375650" y="2889250"/>
          <p14:tracePt t="122891" x="8382000" y="2889250"/>
          <p14:tracePt t="122999" x="8382000" y="2895600"/>
          <p14:tracePt t="123012" x="8382000" y="2901950"/>
          <p14:tracePt t="123019" x="8388350" y="2908300"/>
          <p14:tracePt t="123028" x="8394700" y="2908300"/>
          <p14:tracePt t="123044" x="8401050" y="2921000"/>
          <p14:tracePt t="123060" x="8413750" y="2927350"/>
          <p14:tracePt t="123074" x="8426450" y="2933700"/>
          <p14:tracePt t="123176" x="8420100" y="2940050"/>
          <p14:tracePt t="123188" x="8407400" y="2946400"/>
          <p14:tracePt t="123198" x="8388350" y="2946400"/>
          <p14:tracePt t="123208" x="8350250" y="2959100"/>
          <p14:tracePt t="123224" x="8280400" y="2965450"/>
          <p14:tracePt t="123241" x="8210550" y="2971800"/>
          <p14:tracePt t="123257" x="8159750" y="2971800"/>
          <p14:tracePt t="123273" x="8108950" y="2971800"/>
          <p14:tracePt t="123290" x="8077200" y="2971800"/>
          <p14:tracePt t="123307" x="8064500" y="2971800"/>
          <p14:tracePt t="123373" x="8077200" y="2971800"/>
          <p14:tracePt t="123384" x="8096250" y="2978150"/>
          <p14:tracePt t="123394" x="8140700" y="2990850"/>
          <p14:tracePt t="123407" x="8242300" y="3009900"/>
          <p14:tracePt t="123424" x="8362950" y="3028950"/>
          <p14:tracePt t="123441" x="8445500" y="3048000"/>
          <p14:tracePt t="123457" x="8464550" y="3054350"/>
          <p14:tracePt t="123530" x="8464550" y="3060700"/>
          <p14:tracePt t="123541" x="8458200" y="3067050"/>
          <p14:tracePt t="123557" x="8401050" y="3098800"/>
          <p14:tracePt t="123574" x="8350250" y="3149600"/>
          <p14:tracePt t="123590" x="8299450" y="3206750"/>
          <p14:tracePt t="123607" x="8102600" y="3321050"/>
          <p14:tracePt t="123624" x="7829550" y="3448050"/>
          <p14:tracePt t="123641" x="7524750" y="3594100"/>
          <p14:tracePt t="123657" x="7023100" y="3860800"/>
          <p14:tracePt t="123674" x="6362700" y="4260850"/>
          <p14:tracePt t="123691" x="5645150" y="4635500"/>
          <p14:tracePt t="123707" x="5067300" y="5003800"/>
          <p14:tracePt t="123724" x="4514850" y="5499100"/>
          <p14:tracePt t="123741" x="4216400" y="5765800"/>
          <p14:tracePt t="123757" x="3917950" y="5949950"/>
          <p14:tracePt t="123773" x="3625850" y="6102350"/>
          <p14:tracePt t="123790" x="3435350" y="6210300"/>
          <p14:tracePt t="123807" x="3289300" y="6292850"/>
          <p14:tracePt t="123823" x="3175000" y="6356350"/>
          <p14:tracePt t="123840" x="3073400" y="6400800"/>
          <p14:tracePt t="123858" x="2952750" y="6464300"/>
          <p14:tracePt t="123873" x="2908300" y="6477000"/>
          <p14:tracePt t="123890" x="2870200" y="6496050"/>
          <p14:tracePt t="123907" x="2819400" y="6515100"/>
          <p14:tracePt t="123923" x="2743200" y="6546850"/>
          <p14:tracePt t="123940" x="2609850" y="6597650"/>
          <p14:tracePt t="123957" x="2457450" y="6623050"/>
          <p14:tracePt t="123973" x="2355850" y="6623050"/>
          <p14:tracePt t="123989" x="2279650" y="6623050"/>
          <p14:tracePt t="124006" x="2190750" y="6629400"/>
          <p14:tracePt t="124023" x="2101850" y="6629400"/>
          <p14:tracePt t="124040" x="1981200" y="6623050"/>
          <p14:tracePt t="124056" x="1873250" y="6604000"/>
          <p14:tracePt t="124073" x="1784350" y="6591300"/>
          <p14:tracePt t="124140" x="1619250" y="6540500"/>
          <p14:tracePt t="124157" x="1587500" y="6527800"/>
          <p14:tracePt t="124173" x="1549400" y="6515100"/>
          <p14:tracePt t="124189" x="1517650" y="6502400"/>
          <p14:tracePt t="124206" x="1473200" y="6489700"/>
          <p14:tracePt t="124223" x="1428750" y="6477000"/>
          <p14:tracePt t="124239" x="1352550" y="6457950"/>
          <p14:tracePt t="124256" x="1295400" y="6445250"/>
          <p14:tracePt t="124273" x="1225550" y="6438900"/>
          <p14:tracePt t="124289" x="1181100" y="6432550"/>
          <p14:tracePt t="124306" x="1149350" y="6426200"/>
          <p14:tracePt t="124323" x="1130300" y="6419850"/>
          <p14:tracePt t="124339" x="1117600" y="6419850"/>
          <p14:tracePt t="124406" x="1111250" y="6413500"/>
          <p14:tracePt t="124433" x="1111250" y="6407150"/>
          <p14:tracePt t="124447" x="1104900" y="6407150"/>
          <p14:tracePt t="124456" x="1098550" y="6407150"/>
          <p14:tracePt t="124473" x="1085850" y="6400800"/>
          <p14:tracePt t="124490" x="1073150" y="6394450"/>
          <p14:tracePt t="124506" x="1047750" y="6381750"/>
          <p14:tracePt t="124523" x="1028700" y="6375400"/>
          <p14:tracePt t="124540" x="1022350" y="6375400"/>
          <p14:tracePt t="124556" x="1016000" y="6375400"/>
          <p14:tracePt t="124573" x="1009650" y="6369050"/>
          <p14:tracePt t="124589" x="1003300" y="6369050"/>
          <p14:tracePt t="125064" x="996950" y="6369050"/>
          <p14:tracePt t="125080" x="996950" y="6362700"/>
          <p14:tracePt t="125090" x="977900" y="6362700"/>
          <p14:tracePt t="125106" x="971550" y="6362700"/>
          <p14:tracePt t="125122" x="958850" y="6362700"/>
          <p14:tracePt t="125139" x="952500" y="6356350"/>
          <p14:tracePt t="125156" x="946150" y="6356350"/>
          <p14:tracePt t="125191" x="939800" y="6356350"/>
          <p14:tracePt t="125205" x="927100" y="6350000"/>
          <p14:tracePt t="125222" x="920750" y="6350000"/>
          <p14:tracePt t="125239" x="914400" y="6350000"/>
          <p14:tracePt t="125256" x="901700" y="6350000"/>
          <p14:tracePt t="125272" x="889000" y="6343650"/>
          <p14:tracePt t="125289" x="876300" y="6337300"/>
          <p14:tracePt t="125305" x="863600" y="6330950"/>
          <p14:tracePt t="125322" x="850900" y="6330950"/>
          <p14:tracePt t="125339" x="844550" y="6330950"/>
          <p14:tracePt t="125378" x="838200" y="6330950"/>
          <p14:tracePt t="125388" x="831850" y="6330950"/>
          <p14:tracePt t="125433" x="825500" y="6330950"/>
          <p14:tracePt t="125451" x="819150" y="6330950"/>
          <p14:tracePt t="125458" x="812800" y="6330950"/>
          <p14:tracePt t="125473" x="806450" y="6330950"/>
          <p14:tracePt t="125489" x="800100" y="6330950"/>
          <p14:tracePt t="125505" x="793750" y="6330950"/>
          <p14:tracePt t="125522" x="787400" y="6330950"/>
          <p14:tracePt t="125539" x="781050" y="6330950"/>
          <p14:tracePt t="125558" x="774700" y="6337300"/>
          <p14:tracePt t="125572" x="774700" y="6343650"/>
          <p14:tracePt t="125676" x="781050" y="6343650"/>
          <p14:tracePt t="125690" x="787400" y="6350000"/>
          <p14:tracePt t="125700" x="793750" y="6356350"/>
          <p14:tracePt t="125707" x="806450" y="6362700"/>
          <p14:tracePt t="125722" x="844550" y="6369050"/>
          <p14:tracePt t="125738" x="889000" y="6381750"/>
          <p14:tracePt t="125755" x="971550" y="6400800"/>
          <p14:tracePt t="125772" x="1060450" y="6413500"/>
          <p14:tracePt t="125788" x="1117600" y="6426200"/>
          <p14:tracePt t="125805" x="1149350" y="6432550"/>
          <p14:tracePt t="125822" x="1155700" y="6432550"/>
          <p14:tracePt t="125838" x="1162050" y="6432550"/>
          <p14:tracePt t="125871" x="1168400" y="6438900"/>
          <p14:tracePt t="125881" x="1200150" y="6438900"/>
          <p14:tracePt t="125891" x="1257300" y="6445250"/>
          <p14:tracePt t="125905" x="1416050" y="6451600"/>
          <p14:tracePt t="125922" x="1657350" y="6464300"/>
          <p14:tracePt t="125938" x="1930400" y="6470650"/>
          <p14:tracePt t="125955" x="2190750" y="6470650"/>
          <p14:tracePt t="125971" x="2330450" y="6451600"/>
          <p14:tracePt t="125988" x="2438400" y="6445250"/>
          <p14:tracePt t="126005" x="2527300" y="6445250"/>
          <p14:tracePt t="126022" x="2616200" y="6445250"/>
          <p14:tracePt t="126039" x="2679700" y="6457950"/>
          <p14:tracePt t="126043" x="2705100" y="6457950"/>
          <p14:tracePt t="126055" x="2730500" y="6464300"/>
          <p14:tracePt t="126072" x="2768600" y="6470650"/>
          <p14:tracePt t="126088" x="2806700" y="6470650"/>
          <p14:tracePt t="126105" x="2832100" y="6470650"/>
          <p14:tracePt t="126121" x="2838450" y="6470650"/>
          <p14:tracePt t="126140" x="2844800" y="6470650"/>
          <p14:tracePt t="126155" x="2857500" y="6470650"/>
          <p14:tracePt t="126171" x="2863850" y="6470650"/>
          <p14:tracePt t="126188" x="2863850" y="6464300"/>
          <p14:tracePt t="126302" x="2870200" y="6464300"/>
          <p14:tracePt t="126316" x="2882900" y="6464300"/>
          <p14:tracePt t="126332" x="2889250" y="6464300"/>
          <p14:tracePt t="126340" x="2895600" y="6464300"/>
          <p14:tracePt t="126359" x="2901950" y="6464300"/>
          <p14:tracePt t="126371" x="2908300" y="6464300"/>
          <p14:tracePt t="126388" x="2914650" y="6457950"/>
          <p14:tracePt t="126404" x="2927350" y="6457950"/>
          <p14:tracePt t="126421" x="2933700" y="6451600"/>
          <p14:tracePt t="126438" x="2940050" y="6445250"/>
          <p14:tracePt t="126727" x="2946400" y="6445250"/>
          <p14:tracePt t="126735" x="2952750" y="6445250"/>
          <p14:tracePt t="126744" x="2965450" y="6445250"/>
          <p14:tracePt t="126754" x="2984500" y="6445250"/>
          <p14:tracePt t="126771" x="3073400" y="6445250"/>
          <p14:tracePt t="126787" x="3168650" y="6445250"/>
          <p14:tracePt t="126804" x="3295650" y="6445250"/>
          <p14:tracePt t="126821" x="3448050" y="6445250"/>
          <p14:tracePt t="126838" x="3581400" y="6445250"/>
          <p14:tracePt t="126854" x="3689350" y="6445250"/>
          <p14:tracePt t="126871" x="3752850" y="6445250"/>
          <p14:tracePt t="126888" x="3784600" y="6445250"/>
          <p14:tracePt t="126904" x="3810000" y="6445250"/>
          <p14:tracePt t="126920" x="3822700" y="6451600"/>
          <p14:tracePt t="126937" x="3835400" y="6451600"/>
          <p14:tracePt t="126954" x="3848100" y="6457950"/>
          <p14:tracePt t="126971" x="3854450" y="6457950"/>
          <p14:tracePt t="127030" x="3860800" y="6457950"/>
          <p14:tracePt t="127041" x="3867150" y="6457950"/>
          <p14:tracePt t="127092" x="3873500" y="6457950"/>
          <p14:tracePt t="127154" x="3879850" y="6457950"/>
          <p14:tracePt t="127173" x="3892550" y="6464300"/>
          <p14:tracePt t="127179" x="3905250" y="6464300"/>
          <p14:tracePt t="127188" x="3924300" y="6464300"/>
          <p14:tracePt t="127204" x="3962400" y="6464300"/>
          <p14:tracePt t="127221" x="4038600" y="6464300"/>
          <p14:tracePt t="127237" x="4165600" y="6457950"/>
          <p14:tracePt t="127254" x="4305300" y="6445250"/>
          <p14:tracePt t="127271" x="4445000" y="6438900"/>
          <p14:tracePt t="127287" x="4584700" y="6413500"/>
          <p14:tracePt t="127304" x="4635500" y="6407150"/>
          <p14:tracePt t="127320" x="4667250" y="6407150"/>
          <p14:tracePt t="127339" x="4686300" y="6407150"/>
          <p14:tracePt t="127354" x="4692650" y="6407150"/>
          <p14:tracePt t="127370" x="4705350" y="6407150"/>
          <p14:tracePt t="127387" x="4724400" y="6407150"/>
          <p14:tracePt t="127404" x="4743450" y="6407150"/>
          <p14:tracePt t="127420" x="4756150" y="6400800"/>
          <p14:tracePt t="127437" x="4768850" y="6400800"/>
          <p14:tracePt t="127454" x="4781550" y="6400800"/>
          <p14:tracePt t="127471" x="4787900" y="6400800"/>
          <p14:tracePt t="127487" x="4794250" y="6400800"/>
          <p14:tracePt t="127504" x="4806950" y="6400800"/>
          <p14:tracePt t="127537" x="4819650" y="6400800"/>
          <p14:tracePt t="127553" x="4826000" y="6400800"/>
          <p14:tracePt t="127570" x="4838700" y="6400800"/>
          <p14:tracePt t="127587" x="4838700" y="6407150"/>
          <p14:tracePt t="127603" x="4845050" y="6413500"/>
          <p14:tracePt t="127620" x="4857750" y="6419850"/>
          <p14:tracePt t="127636" x="4864100" y="6419850"/>
          <p14:tracePt t="127653" x="4876800" y="6419850"/>
          <p14:tracePt t="127670" x="4895850" y="6432550"/>
          <p14:tracePt t="127686" x="4914900" y="6438900"/>
          <p14:tracePt t="127703" x="4959350" y="6445250"/>
          <p14:tracePt t="127720" x="4978400" y="6451600"/>
          <p14:tracePt t="127736" x="4997450" y="6451600"/>
          <p14:tracePt t="127753" x="5010150" y="6451600"/>
          <p14:tracePt t="127769" x="5016500" y="6451600"/>
          <p14:tracePt t="129093" x="5010150" y="6438900"/>
          <p14:tracePt t="129098" x="5003800" y="6438900"/>
          <p14:tracePt t="129105" x="5003800" y="6432550"/>
          <p14:tracePt t="129119" x="4991100" y="641985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0605-3EFE-443E-94ED-2B4D89B58895}" type="slidenum">
              <a:rPr lang="en-US" altLang="th-TH" smtClean="0"/>
              <a:pPr/>
              <a:t>38</a:t>
            </a:fld>
            <a:endParaRPr lang="en-US" altLang="th-TH"/>
          </a:p>
        </p:txBody>
      </p:sp>
      <p:sp>
        <p:nvSpPr>
          <p:cNvPr id="6" name="TextBox 5"/>
          <p:cNvSpPr txBox="1"/>
          <p:nvPr/>
        </p:nvSpPr>
        <p:spPr>
          <a:xfrm>
            <a:off x="228600" y="304800"/>
            <a:ext cx="33489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Factor Angle</a:t>
            </a:r>
            <a:endParaRPr lang="en-US" sz="40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986334"/>
              </p:ext>
            </p:extLst>
          </p:nvPr>
        </p:nvGraphicFramePr>
        <p:xfrm>
          <a:off x="1793875" y="831850"/>
          <a:ext cx="14843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179" name="Equation" r:id="rId3" imgW="723600" imgH="228600" progId="Equation.3">
                  <p:embed/>
                </p:oleObj>
              </mc:Choice>
              <mc:Fallback>
                <p:oleObj name="Equation" r:id="rId3" imgW="723600" imgH="228600" progId="Equation.3">
                  <p:embed/>
                  <p:pic>
                    <p:nvPicPr>
                      <p:cNvPr id="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75" y="831850"/>
                        <a:ext cx="1484313" cy="46990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7910" y="1449939"/>
            <a:ext cx="963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โดยมี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106764"/>
              </p:ext>
            </p:extLst>
          </p:nvPr>
        </p:nvGraphicFramePr>
        <p:xfrm>
          <a:off x="4381017" y="803607"/>
          <a:ext cx="325596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180" name="Equation" r:id="rId5" imgW="1587240" imgH="228600" progId="Equation.3">
                  <p:embed/>
                </p:oleObj>
              </mc:Choice>
              <mc:Fallback>
                <p:oleObj name="Equation" r:id="rId5" imgW="1587240" imgH="228600" progId="Equation.3">
                  <p:embed/>
                  <p:pic>
                    <p:nvPicPr>
                      <p:cNvPr id="3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017" y="803607"/>
                        <a:ext cx="3255962" cy="46990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789534"/>
              </p:ext>
            </p:extLst>
          </p:nvPr>
        </p:nvGraphicFramePr>
        <p:xfrm>
          <a:off x="4440866" y="1559805"/>
          <a:ext cx="8588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181" name="Equation" r:id="rId7" imgW="419040" imgH="228600" progId="Equation.3">
                  <p:embed/>
                </p:oleObj>
              </mc:Choice>
              <mc:Fallback>
                <p:oleObj name="Equation" r:id="rId7" imgW="419040" imgH="228600" progId="Equation.3">
                  <p:embed/>
                  <p:pic>
                    <p:nvPicPr>
                      <p:cNvPr id="4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0866" y="1559805"/>
                        <a:ext cx="858837" cy="469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261635" y="1439078"/>
            <a:ext cx="3227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Factor Angle=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04" y="715392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จากสูตร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7594" y="767760"/>
            <a:ext cx="70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4582" y="2128059"/>
            <a:ext cx="3985386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ในการวิเคราะห์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Impedance 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เนื่องจาก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105013"/>
              </p:ext>
            </p:extLst>
          </p:nvPr>
        </p:nvGraphicFramePr>
        <p:xfrm>
          <a:off x="2442515" y="2770039"/>
          <a:ext cx="3852862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182" name="Equation" r:id="rId9" imgW="1879560" imgH="431640" progId="Equation.3">
                  <p:embed/>
                </p:oleObj>
              </mc:Choice>
              <mc:Fallback>
                <p:oleObj name="Equation" r:id="rId9" imgW="1879560" imgH="431640" progId="Equation.3">
                  <p:embed/>
                  <p:pic>
                    <p:nvPicPr>
                      <p:cNvPr id="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515" y="2770039"/>
                        <a:ext cx="3852862" cy="8874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75926" y="3747763"/>
            <a:ext cx="86914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โดยที่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280510"/>
              </p:ext>
            </p:extLst>
          </p:nvPr>
        </p:nvGraphicFramePr>
        <p:xfrm>
          <a:off x="1630068" y="3629561"/>
          <a:ext cx="26543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183" name="Equation" r:id="rId11" imgW="1295280" imgH="419040" progId="Equation.3">
                  <p:embed/>
                </p:oleObj>
              </mc:Choice>
              <mc:Fallback>
                <p:oleObj name="Equation" r:id="rId11" imgW="1295280" imgH="419040" progId="Equation.3">
                  <p:embed/>
                  <p:pic>
                    <p:nvPicPr>
                      <p:cNvPr id="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0068" y="3629561"/>
                        <a:ext cx="2654300" cy="8604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573228"/>
              </p:ext>
            </p:extLst>
          </p:nvPr>
        </p:nvGraphicFramePr>
        <p:xfrm>
          <a:off x="4870450" y="3598863"/>
          <a:ext cx="252253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184" name="Equation" r:id="rId13" imgW="1231560" imgH="419040" progId="Equation.3">
                  <p:embed/>
                </p:oleObj>
              </mc:Choice>
              <mc:Fallback>
                <p:oleObj name="Equation" r:id="rId13" imgW="1231560" imgH="419040" progId="Equation.3">
                  <p:embed/>
                  <p:pic>
                    <p:nvPicPr>
                      <p:cNvPr id="1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0450" y="3598863"/>
                        <a:ext cx="2522538" cy="8604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324529" y="4796843"/>
            <a:ext cx="115608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จะได้ว่า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938461"/>
              </p:ext>
            </p:extLst>
          </p:nvPr>
        </p:nvGraphicFramePr>
        <p:xfrm>
          <a:off x="2523959" y="4639182"/>
          <a:ext cx="3716649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185" name="Equation" r:id="rId15" imgW="1803240" imgH="431640" progId="Equation.3">
                  <p:embed/>
                </p:oleObj>
              </mc:Choice>
              <mc:Fallback>
                <p:oleObj name="Equation" r:id="rId15" imgW="1803240" imgH="431640" progId="Equation.3">
                  <p:embed/>
                  <p:pic>
                    <p:nvPicPr>
                      <p:cNvPr id="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3959" y="4639182"/>
                        <a:ext cx="3716649" cy="8874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ight Brace 20"/>
          <p:cNvSpPr/>
          <p:nvPr/>
        </p:nvSpPr>
        <p:spPr>
          <a:xfrm rot="16200000">
            <a:off x="5779337" y="2515480"/>
            <a:ext cx="251028" cy="744850"/>
          </a:xfrm>
          <a:prstGeom prst="rightBrace">
            <a:avLst>
              <a:gd name="adj1" fmla="val 23958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653740" y="2228258"/>
            <a:ext cx="3320140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มุมนี้คือ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Angle of Load</a:t>
            </a:r>
          </a:p>
          <a:p>
            <a:pPr>
              <a:lnSpc>
                <a:spcPts val="3600"/>
              </a:lnSpc>
            </a:pPr>
            <a:r>
              <a:rPr lang="en-US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Impedance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9335" y="5440793"/>
            <a:ext cx="757130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3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เราจะพบว่า </a:t>
            </a:r>
            <a:endParaRPr lang="en-US" sz="3600" b="1" dirty="0" smtClean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300"/>
              </a:lnSpc>
            </a:pP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Factor Angle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 Angle of Load Impedance =</a:t>
            </a:r>
            <a:endParaRPr lang="en-US" sz="3600" b="1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61098"/>
              </p:ext>
            </p:extLst>
          </p:nvPr>
        </p:nvGraphicFramePr>
        <p:xfrm>
          <a:off x="7821588" y="5867400"/>
          <a:ext cx="8588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186" name="Equation" r:id="rId17" imgW="419040" imgH="228600" progId="Equation.3">
                  <p:embed/>
                </p:oleObj>
              </mc:Choice>
              <mc:Fallback>
                <p:oleObj name="Equation" r:id="rId17" imgW="419040" imgH="228600" progId="Equation.3">
                  <p:embed/>
                  <p:pic>
                    <p:nvPicPr>
                      <p:cNvPr id="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1588" y="5867400"/>
                        <a:ext cx="858837" cy="469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Arc 24"/>
          <p:cNvSpPr/>
          <p:nvPr/>
        </p:nvSpPr>
        <p:spPr>
          <a:xfrm>
            <a:off x="4857583" y="1743912"/>
            <a:ext cx="884241" cy="723232"/>
          </a:xfrm>
          <a:prstGeom prst="arc">
            <a:avLst>
              <a:gd name="adj1" fmla="val 17021023"/>
              <a:gd name="adj2" fmla="val 809752"/>
            </a:avLst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4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083"/>
    </mc:Choice>
    <mc:Fallback xmlns="">
      <p:transition spd="slow" advTm="17308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364" x="4984750" y="6419850"/>
          <p14:tracePt t="1385" x="4978400" y="6407150"/>
          <p14:tracePt t="1395" x="4978400" y="6400800"/>
          <p14:tracePt t="1401" x="4972050" y="6394450"/>
          <p14:tracePt t="1415" x="4972050" y="6356350"/>
          <p14:tracePt t="1430" x="4972050" y="6292850"/>
          <p14:tracePt t="1447" x="4972050" y="6210300"/>
          <p14:tracePt t="1463" x="5003800" y="6108700"/>
          <p14:tracePt t="1480" x="5048250" y="6032500"/>
          <p14:tracePt t="1496" x="5092700" y="5988050"/>
          <p14:tracePt t="1513" x="5111750" y="5949950"/>
          <p14:tracePt t="1530" x="5137150" y="5918200"/>
          <p14:tracePt t="1533" x="5149850" y="5892800"/>
          <p14:tracePt t="1546" x="5156200" y="5848350"/>
          <p14:tracePt t="1563" x="5175250" y="5695950"/>
          <p14:tracePt t="1580" x="5156200" y="5270500"/>
          <p14:tracePt t="1596" x="5067300" y="4787900"/>
          <p14:tracePt t="1613" x="4845050" y="4171950"/>
          <p14:tracePt t="1631" x="4635500" y="3486150"/>
          <p14:tracePt t="1655" x="4267200" y="2381250"/>
          <p14:tracePt t="1673" x="4102100" y="1816100"/>
          <p14:tracePt t="1685" x="4025900" y="1517650"/>
          <p14:tracePt t="1696" x="4013200" y="1435100"/>
          <p14:tracePt t="1777" x="4006850" y="1435100"/>
          <p14:tracePt t="1893" x="4000500" y="1435100"/>
          <p14:tracePt t="1901" x="3981450" y="1435100"/>
          <p14:tracePt t="1912" x="3975100" y="1435100"/>
          <p14:tracePt t="1936" x="3968750" y="1435100"/>
          <p14:tracePt t="1949" x="3956050" y="1428750"/>
          <p14:tracePt t="1963" x="3924300" y="1416050"/>
          <p14:tracePt t="1979" x="3771900" y="1365250"/>
          <p14:tracePt t="1996" x="3721100" y="1352550"/>
          <p14:tracePt t="2013" x="3702050" y="1346200"/>
          <p14:tracePt t="2029" x="3689350" y="1333500"/>
          <p14:tracePt t="2046" x="3676650" y="1327150"/>
          <p14:tracePt t="2063" x="3638550" y="1295400"/>
          <p14:tracePt t="2079" x="3613150" y="1263650"/>
          <p14:tracePt t="2097" x="3556000" y="1219200"/>
          <p14:tracePt t="2113" x="3517900" y="1193800"/>
          <p14:tracePt t="2129" x="3486150" y="1162050"/>
          <p14:tracePt t="2146" x="3454400" y="1149350"/>
          <p14:tracePt t="2163" x="3448050" y="1136650"/>
          <p14:tracePt t="2179" x="3435350" y="1130300"/>
          <p14:tracePt t="2196" x="3429000" y="1130300"/>
          <p14:tracePt t="2213" x="3422650" y="1130300"/>
          <p14:tracePt t="2229" x="3409950" y="1130300"/>
          <p14:tracePt t="2246" x="3397250" y="1130300"/>
          <p14:tracePt t="2262" x="3384550" y="1130300"/>
          <p14:tracePt t="2279" x="3359150" y="1136650"/>
          <p14:tracePt t="2296" x="3340100" y="1149350"/>
          <p14:tracePt t="2312" x="3314700" y="1162050"/>
          <p14:tracePt t="2329" x="3289300" y="1168400"/>
          <p14:tracePt t="2346" x="3263900" y="1187450"/>
          <p14:tracePt t="2362" x="3257550" y="1187450"/>
          <p14:tracePt t="2379" x="3251200" y="1193800"/>
          <p14:tracePt t="2396" x="3244850" y="1200150"/>
          <p14:tracePt t="2415" x="3232150" y="1206500"/>
          <p14:tracePt t="2428" x="3225800" y="1212850"/>
          <p14:tracePt t="2866" x="3219450" y="1212850"/>
          <p14:tracePt t="2881" x="3213100" y="1212850"/>
          <p14:tracePt t="2981" x="3200400" y="1212850"/>
          <p14:tracePt t="2993" x="3187700" y="1219200"/>
          <p14:tracePt t="3006" x="3181350" y="1225550"/>
          <p14:tracePt t="3016" x="3175000" y="1225550"/>
          <p14:tracePt t="3028" x="3168650" y="1225550"/>
          <p14:tracePt t="3045" x="3155950" y="1225550"/>
          <p14:tracePt t="3062" x="3155950" y="1231900"/>
          <p14:tracePt t="3287" x="3149600" y="1231900"/>
          <p14:tracePt t="3296" x="3143250" y="1231900"/>
          <p14:tracePt t="3312" x="3136900" y="1212850"/>
          <p14:tracePt t="3328" x="3111500" y="1193800"/>
          <p14:tracePt t="3345" x="3086100" y="1162050"/>
          <p14:tracePt t="3361" x="3048000" y="1123950"/>
          <p14:tracePt t="3378" x="3022600" y="1085850"/>
          <p14:tracePt t="3395" x="3003550" y="1022350"/>
          <p14:tracePt t="3412" x="2965450" y="939800"/>
          <p14:tracePt t="3429" x="2908300" y="800100"/>
          <p14:tracePt t="3445" x="2882900" y="717550"/>
          <p14:tracePt t="3463" x="2863850" y="660400"/>
          <p14:tracePt t="3478" x="2863850" y="628650"/>
          <p14:tracePt t="3495" x="2863850" y="609600"/>
          <p14:tracePt t="3556" x="2863850" y="615950"/>
          <p14:tracePt t="3563" x="2863850" y="622300"/>
          <p14:tracePt t="3578" x="2863850" y="628650"/>
          <p14:tracePt t="3595" x="2863850" y="635000"/>
          <p14:tracePt t="3611" x="2863850" y="647700"/>
          <p14:tracePt t="3859" x="2863850" y="641350"/>
          <p14:tracePt t="4621" x="2889250" y="647700"/>
          <p14:tracePt t="4630" x="2908300" y="654050"/>
          <p14:tracePt t="4644" x="2927350" y="666750"/>
          <p14:tracePt t="4660" x="2940050" y="673100"/>
          <p14:tracePt t="4679" x="2946400" y="685800"/>
          <p14:tracePt t="4694" x="2959100" y="692150"/>
          <p14:tracePt t="4710" x="2965450" y="698500"/>
          <p14:tracePt t="4727" x="2971800" y="704850"/>
          <p14:tracePt t="4744" x="2984500" y="717550"/>
          <p14:tracePt t="4760" x="2997200" y="730250"/>
          <p14:tracePt t="4777" x="3003550" y="736600"/>
          <p14:tracePt t="4794" x="3009900" y="742950"/>
          <p14:tracePt t="4810" x="3022600" y="749300"/>
          <p14:tracePt t="4827" x="3028950" y="762000"/>
          <p14:tracePt t="4843" x="3035300" y="762000"/>
          <p14:tracePt t="4861" x="3048000" y="768350"/>
          <p14:tracePt t="4877" x="3048000" y="774700"/>
          <p14:tracePt t="4939" x="3054350" y="774700"/>
          <p14:tracePt t="4971" x="3060700" y="774700"/>
          <p14:tracePt t="5003" x="3067050" y="774700"/>
          <p14:tracePt t="5019" x="3073400" y="768350"/>
          <p14:tracePt t="5031" x="3079750" y="768350"/>
          <p14:tracePt t="5043" x="3086100" y="762000"/>
          <p14:tracePt t="5060" x="3098800" y="755650"/>
          <p14:tracePt t="5077" x="3105150" y="755650"/>
          <p14:tracePt t="5093" x="3105150" y="749300"/>
          <p14:tracePt t="5130" x="3111500" y="749300"/>
          <p14:tracePt t="5433" x="3117850" y="749300"/>
          <p14:tracePt t="5446" x="3136900" y="749300"/>
          <p14:tracePt t="5460" x="3181350" y="749300"/>
          <p14:tracePt t="5476" x="3225800" y="749300"/>
          <p14:tracePt t="5493" x="3257550" y="749300"/>
          <p14:tracePt t="5511" x="3295650" y="749300"/>
          <p14:tracePt t="5526" x="3308350" y="736600"/>
          <p14:tracePt t="5543" x="3314700" y="730250"/>
          <p14:tracePt t="5560" x="3321050" y="723900"/>
          <p14:tracePt t="5577" x="3333750" y="717550"/>
          <p14:tracePt t="6373" x="3333750" y="742950"/>
          <p14:tracePt t="6384" x="3327400" y="774700"/>
          <p14:tracePt t="6393" x="3321050" y="819150"/>
          <p14:tracePt t="6409" x="3289300" y="882650"/>
          <p14:tracePt t="6426" x="3251200" y="927100"/>
          <p14:tracePt t="6442" x="3181350" y="977900"/>
          <p14:tracePt t="6459" x="3136900" y="984250"/>
          <p14:tracePt t="6475" x="3105150" y="996950"/>
          <p14:tracePt t="6492" x="3067050" y="1009650"/>
          <p14:tracePt t="6509" x="2997200" y="1041400"/>
          <p14:tracePt t="6525" x="2882900" y="1085850"/>
          <p14:tracePt t="6529" x="2819400" y="1117600"/>
          <p14:tracePt t="6541" x="2736850" y="1155700"/>
          <p14:tracePt t="6558" x="2628900" y="1200150"/>
          <p14:tracePt t="6575" x="2565400" y="1219200"/>
          <p14:tracePt t="6592" x="2451100" y="1238250"/>
          <p14:tracePt t="6609" x="2324100" y="1238250"/>
          <p14:tracePt t="6626" x="2209800" y="1250950"/>
          <p14:tracePt t="6642" x="2108200" y="1270000"/>
          <p14:tracePt t="6659" x="2019300" y="1289050"/>
          <p14:tracePt t="6675" x="1924050" y="1327150"/>
          <p14:tracePt t="6692" x="1854200" y="1358900"/>
          <p14:tracePt t="6709" x="1778000" y="1377950"/>
          <p14:tracePt t="6725" x="1746250" y="1384300"/>
          <p14:tracePt t="6742" x="1708150" y="1397000"/>
          <p14:tracePt t="6758" x="1682750" y="1397000"/>
          <p14:tracePt t="6776" x="1663700" y="1397000"/>
          <p14:tracePt t="6792" x="1651000" y="1403350"/>
          <p14:tracePt t="7393" x="1657350" y="1403350"/>
          <p14:tracePt t="7409" x="1663700" y="1403350"/>
          <p14:tracePt t="7419" x="1670050" y="1403350"/>
          <p14:tracePt t="7431" x="1676400" y="1403350"/>
          <p14:tracePt t="7441" x="1682750" y="1403350"/>
          <p14:tracePt t="7458" x="1689100" y="1403350"/>
          <p14:tracePt t="7474" x="1708150" y="1403350"/>
          <p14:tracePt t="7491" x="1733550" y="1403350"/>
          <p14:tracePt t="7508" x="1758950" y="1397000"/>
          <p14:tracePt t="7524" x="1765300" y="1397000"/>
          <p14:tracePt t="7541" x="1778000" y="1397000"/>
          <p14:tracePt t="7558" x="1778000" y="1390650"/>
          <p14:tracePt t="7574" x="1784350" y="1390650"/>
          <p14:tracePt t="7591" x="1790700" y="1384300"/>
          <p14:tracePt t="8184" x="1797050" y="1384300"/>
          <p14:tracePt t="8197" x="1803400" y="1377950"/>
          <p14:tracePt t="8208" x="1809750" y="1377950"/>
          <p14:tracePt t="8224" x="1822450" y="1371600"/>
          <p14:tracePt t="8241" x="1828800" y="1365250"/>
          <p14:tracePt t="8257" x="1841500" y="1358900"/>
          <p14:tracePt t="8274" x="1847850" y="1346200"/>
          <p14:tracePt t="8290" x="1854200" y="1346200"/>
          <p14:tracePt t="8307" x="1860550" y="1346200"/>
          <p14:tracePt t="8385" x="1860550" y="1339850"/>
          <p14:tracePt t="8401" x="1866900" y="1333500"/>
          <p14:tracePt t="8413" x="1873250" y="1327150"/>
          <p14:tracePt t="8424" x="1879600" y="1314450"/>
          <p14:tracePt t="8441" x="1885950" y="1308100"/>
          <p14:tracePt t="8457" x="1892300" y="1295400"/>
          <p14:tracePt t="8474" x="1898650" y="1289050"/>
          <p14:tracePt t="8490" x="1905000" y="1282700"/>
          <p14:tracePt t="8507" x="1905000" y="1276350"/>
          <p14:tracePt t="9513" x="1911350" y="1276350"/>
          <p14:tracePt t="9524" x="1917700" y="1276350"/>
          <p14:tracePt t="9535" x="1924050" y="1276350"/>
          <p14:tracePt t="9545" x="1936750" y="1276350"/>
          <p14:tracePt t="9556" x="1943100" y="1276350"/>
          <p14:tracePt t="9573" x="1955800" y="1276350"/>
          <p14:tracePt t="9589" x="1974850" y="1276350"/>
          <p14:tracePt t="9606" x="2012950" y="1276350"/>
          <p14:tracePt t="9623" x="2044700" y="1276350"/>
          <p14:tracePt t="9640" x="2076450" y="1276350"/>
          <p14:tracePt t="9656" x="2108200" y="1276350"/>
          <p14:tracePt t="9673" x="2139950" y="1276350"/>
          <p14:tracePt t="9689" x="2171700" y="1276350"/>
          <p14:tracePt t="9706" x="2209800" y="1276350"/>
          <p14:tracePt t="9723" x="2228850" y="1276350"/>
          <p14:tracePt t="9739" x="2235200" y="1270000"/>
          <p14:tracePt t="9756" x="2254250" y="1270000"/>
          <p14:tracePt t="9774" x="2260600" y="1263650"/>
          <p14:tracePt t="9789" x="2266950" y="1263650"/>
          <p14:tracePt t="9822" x="2273300" y="1263650"/>
          <p14:tracePt t="9839" x="2279650" y="1263650"/>
          <p14:tracePt t="9856" x="2286000" y="1257300"/>
          <p14:tracePt t="9872" x="2292350" y="1250950"/>
          <p14:tracePt t="9999" x="2298700" y="1244600"/>
          <p14:tracePt t="10015" x="2298700" y="1238250"/>
          <p14:tracePt t="10026" x="2305050" y="1238250"/>
          <p14:tracePt t="10047" x="2305050" y="1231900"/>
          <p14:tracePt t="10077" x="2317750" y="1231900"/>
          <p14:tracePt t="10089" x="2317750" y="1225550"/>
          <p14:tracePt t="10105" x="2324100" y="1219200"/>
          <p14:tracePt t="10122" x="2336800" y="1212850"/>
          <p14:tracePt t="10156" x="2343150" y="1212850"/>
          <p14:tracePt t="10172" x="2349500" y="1212850"/>
          <p14:tracePt t="10374" x="2355850" y="1212850"/>
          <p14:tracePt t="10390" x="2362200" y="1212850"/>
          <p14:tracePt t="10398" x="2381250" y="1212850"/>
          <p14:tracePt t="10406" x="2400300" y="1212850"/>
          <p14:tracePt t="10421" x="2406650" y="1212850"/>
          <p14:tracePt t="10438" x="2432050" y="1212850"/>
          <p14:tracePt t="10455" x="2444750" y="1212850"/>
          <p14:tracePt t="10985" x="2451100" y="1212850"/>
          <p14:tracePt t="11004" x="2463800" y="1212850"/>
          <p14:tracePt t="11014" x="2476500" y="1212850"/>
          <p14:tracePt t="11027" x="2489200" y="1212850"/>
          <p14:tracePt t="11371" x="2495550" y="1212850"/>
          <p14:tracePt t="11385" x="2508250" y="1219200"/>
          <p14:tracePt t="11396" x="2520950" y="1219200"/>
          <p14:tracePt t="11407" x="2540000" y="1219200"/>
          <p14:tracePt t="11421" x="2571750" y="1219200"/>
          <p14:tracePt t="11438" x="2609850" y="1225550"/>
          <p14:tracePt t="11454" x="2660650" y="1231900"/>
          <p14:tracePt t="11471" x="2686050" y="1238250"/>
          <p14:tracePt t="11488" x="2705100" y="1238250"/>
          <p14:tracePt t="11504" x="2730500" y="1238250"/>
          <p14:tracePt t="11521" x="2762250" y="1238250"/>
          <p14:tracePt t="11538" x="2787650" y="1238250"/>
          <p14:tracePt t="11554" x="2825750" y="1238250"/>
          <p14:tracePt t="11571" x="2857500" y="1238250"/>
          <p14:tracePt t="11588" x="2876550" y="1238250"/>
          <p14:tracePt t="11604" x="2882900" y="1238250"/>
          <p14:tracePt t="11621" x="2889250" y="1238250"/>
          <p14:tracePt t="11637" x="2895600" y="1238250"/>
          <p14:tracePt t="11654" x="2908300" y="1238250"/>
          <p14:tracePt t="11671" x="2914650" y="1238250"/>
          <p14:tracePt t="11704" x="2921000" y="1238250"/>
          <p14:tracePt t="11721" x="2927350" y="1238250"/>
          <p14:tracePt t="11981" x="2933700" y="1238250"/>
          <p14:tracePt t="12938" x="2921000" y="1238250"/>
          <p14:tracePt t="12949" x="2895600" y="1238250"/>
          <p14:tracePt t="12961" x="2851150" y="1238250"/>
          <p14:tracePt t="12974" x="2800350" y="1238250"/>
          <p14:tracePt t="12986" x="2768600" y="1225550"/>
          <p14:tracePt t="13003" x="2679700" y="1212850"/>
          <p14:tracePt t="13020" x="2559050" y="1206500"/>
          <p14:tracePt t="13036" x="2501900" y="1206500"/>
          <p14:tracePt t="13053" x="2444750" y="1206500"/>
          <p14:tracePt t="13070" x="2387600" y="1206500"/>
          <p14:tracePt t="13086" x="2343150" y="1206500"/>
          <p14:tracePt t="13103" x="2305050" y="1206500"/>
          <p14:tracePt t="13120" x="2266950" y="1206500"/>
          <p14:tracePt t="13136" x="2241550" y="1206500"/>
          <p14:tracePt t="13153" x="2216150" y="1206500"/>
          <p14:tracePt t="13170" x="2178050" y="1200150"/>
          <p14:tracePt t="13186" x="2127250" y="1200150"/>
          <p14:tracePt t="13203" x="2089150" y="1200150"/>
          <p14:tracePt t="13219" x="2051050" y="1193800"/>
          <p14:tracePt t="13236" x="2025650" y="1193800"/>
          <p14:tracePt t="13253" x="2012950" y="1193800"/>
          <p14:tracePt t="13269" x="2000250" y="1187450"/>
          <p14:tracePt t="13302" x="1993900" y="1187450"/>
          <p14:tracePt t="13319" x="1987550" y="1187450"/>
          <p14:tracePt t="13336" x="1981200" y="1181100"/>
          <p14:tracePt t="13352" x="1968500" y="1174750"/>
          <p14:tracePt t="13370" x="1955800" y="1174750"/>
          <p14:tracePt t="13386" x="1949450" y="1174750"/>
          <p14:tracePt t="13403" x="1936750" y="1168400"/>
          <p14:tracePt t="13533" x="1930400" y="1168400"/>
          <p14:tracePt t="13556" x="1924050" y="1168400"/>
          <p14:tracePt t="13593" x="1917700" y="1162050"/>
          <p14:tracePt t="14611" x="1930400" y="1162050"/>
          <p14:tracePt t="14621" x="1936750" y="1162050"/>
          <p14:tracePt t="14636" x="1968500" y="1162050"/>
          <p14:tracePt t="14652" x="2000250" y="1162050"/>
          <p14:tracePt t="14668" x="2038350" y="1162050"/>
          <p14:tracePt t="14685" x="2076450" y="1162050"/>
          <p14:tracePt t="14702" x="2108200" y="1162050"/>
          <p14:tracePt t="14718" x="2146300" y="1162050"/>
          <p14:tracePt t="14735" x="2184400" y="1162050"/>
          <p14:tracePt t="14752" x="2216150" y="1162050"/>
          <p14:tracePt t="14768" x="2266950" y="1162050"/>
          <p14:tracePt t="14785" x="2286000" y="1162050"/>
          <p14:tracePt t="14802" x="2298700" y="1162050"/>
          <p14:tracePt t="14818" x="2305050" y="1162050"/>
          <p14:tracePt t="15043" x="2311400" y="1162050"/>
          <p14:tracePt t="15053" x="2317750" y="1162050"/>
          <p14:tracePt t="15131" x="2324100" y="1162050"/>
          <p14:tracePt t="15146" x="2343150" y="1162050"/>
          <p14:tracePt t="15160" x="2349500" y="1162050"/>
          <p14:tracePt t="15169" x="2355850" y="1162050"/>
          <p14:tracePt t="15680" x="2362200" y="1162050"/>
          <p14:tracePt t="15689" x="2368550" y="1162050"/>
          <p14:tracePt t="15702" x="2387600" y="1174750"/>
          <p14:tracePt t="15717" x="2432050" y="1187450"/>
          <p14:tracePt t="15734" x="2476500" y="1200150"/>
          <p14:tracePt t="15751" x="2527300" y="1206500"/>
          <p14:tracePt t="15767" x="2559050" y="1212850"/>
          <p14:tracePt t="15784" x="2584450" y="1212850"/>
          <p14:tracePt t="15801" x="2635250" y="1212850"/>
          <p14:tracePt t="15817" x="2673350" y="1219200"/>
          <p14:tracePt t="15834" x="2705100" y="1219200"/>
          <p14:tracePt t="15851" x="2743200" y="1219200"/>
          <p14:tracePt t="15868" x="2768600" y="1219200"/>
          <p14:tracePt t="15884" x="2781300" y="1219200"/>
          <p14:tracePt t="15901" x="2794000" y="1219200"/>
          <p14:tracePt t="15917" x="2800350" y="1219200"/>
          <p14:tracePt t="15936" x="2813050" y="1225550"/>
          <p14:tracePt t="15950" x="2819400" y="1225550"/>
          <p14:tracePt t="15967" x="2825750" y="1231900"/>
          <p14:tracePt t="15984" x="2838450" y="1231900"/>
          <p14:tracePt t="16001" x="2844800" y="1231900"/>
          <p14:tracePt t="16017" x="2851150" y="1238250"/>
          <p14:tracePt t="16034" x="2857500" y="1244600"/>
          <p14:tracePt t="16039" x="2863850" y="1244600"/>
          <p14:tracePt t="16050" x="2876550" y="1250950"/>
          <p14:tracePt t="16067" x="2882900" y="1250950"/>
          <p14:tracePt t="16083" x="2895600" y="1257300"/>
          <p14:tracePt t="16101" x="2908300" y="1263650"/>
          <p14:tracePt t="16117" x="2914650" y="1263650"/>
          <p14:tracePt t="16134" x="2921000" y="1270000"/>
          <p14:tracePt t="16150" x="2933700" y="1270000"/>
          <p14:tracePt t="16167" x="2940050" y="1270000"/>
          <p14:tracePt t="16185" x="2952750" y="1270000"/>
          <p14:tracePt t="16235" x="2959100" y="1270000"/>
          <p14:tracePt t="16249" x="2965450" y="1270000"/>
          <p14:tracePt t="16259" x="2965450" y="1276350"/>
          <p14:tracePt t="17157" x="2971800" y="1276350"/>
          <p14:tracePt t="17168" x="3003550" y="1276350"/>
          <p14:tracePt t="17183" x="3067050" y="1270000"/>
          <p14:tracePt t="17200" x="3168650" y="1263650"/>
          <p14:tracePt t="17216" x="3276600" y="1263650"/>
          <p14:tracePt t="17233" x="3403600" y="1263650"/>
          <p14:tracePt t="17249" x="3505200" y="1263650"/>
          <p14:tracePt t="17267" x="3702050" y="1257300"/>
          <p14:tracePt t="17283" x="3848100" y="1257300"/>
          <p14:tracePt t="17299" x="3975100" y="1263650"/>
          <p14:tracePt t="17316" x="4076700" y="1270000"/>
          <p14:tracePt t="17333" x="4165600" y="1282700"/>
          <p14:tracePt t="17349" x="4260850" y="1295400"/>
          <p14:tracePt t="17366" x="4349750" y="1301750"/>
          <p14:tracePt t="17383" x="4464050" y="1314450"/>
          <p14:tracePt t="17399" x="4508500" y="1314450"/>
          <p14:tracePt t="17416" x="4533900" y="1320800"/>
          <p14:tracePt t="17433" x="4552950" y="1320800"/>
          <p14:tracePt t="17449" x="4559300" y="1320800"/>
          <p14:tracePt t="17466" x="4572000" y="1320800"/>
          <p14:tracePt t="17482" x="4578350" y="1314450"/>
          <p14:tracePt t="17499" x="4584700" y="1308100"/>
          <p14:tracePt t="17516" x="4584700" y="1301750"/>
          <p14:tracePt t="17536" x="4591050" y="1295400"/>
          <p14:tracePt t="17557" x="4591050" y="1289050"/>
          <p14:tracePt t="17596" x="4591050" y="1282700"/>
          <p14:tracePt t="17608" x="4597400" y="1276350"/>
          <p14:tracePt t="17631" x="4597400" y="1270000"/>
          <p14:tracePt t="17646" x="4597400" y="1263650"/>
          <p14:tracePt t="17689" x="4597400" y="1257300"/>
          <p14:tracePt t="17721" x="4603750" y="1250950"/>
          <p14:tracePt t="17734" x="4603750" y="1244600"/>
          <p14:tracePt t="17749" x="4616450" y="1238250"/>
          <p14:tracePt t="17765" x="4616450" y="1225550"/>
          <p14:tracePt t="17782" x="4616450" y="1219200"/>
          <p14:tracePt t="17799" x="4622800" y="1212850"/>
          <p14:tracePt t="17853" x="4622800" y="1206500"/>
          <p14:tracePt t="17864" x="4622800" y="1200150"/>
          <p14:tracePt t="17874" x="4622800" y="1193800"/>
          <p14:tracePt t="17909" x="4622800" y="1187450"/>
          <p14:tracePt t="17939" x="4622800" y="1181100"/>
          <p14:tracePt t="18221" x="4622800" y="1174750"/>
          <p14:tracePt t="18237" x="4622800" y="1168400"/>
          <p14:tracePt t="18248" x="4622800" y="1162050"/>
          <p14:tracePt t="20556" x="4641850" y="1162050"/>
          <p14:tracePt t="20566" x="4686300" y="1162050"/>
          <p14:tracePt t="20580" x="4813300" y="1162050"/>
          <p14:tracePt t="20596" x="4933950" y="1162050"/>
          <p14:tracePt t="20613" x="5022850" y="1162050"/>
          <p14:tracePt t="20630" x="5060950" y="1162050"/>
          <p14:tracePt t="20646" x="5086350" y="1162050"/>
          <p14:tracePt t="20663" x="5105400" y="1162050"/>
          <p14:tracePt t="20681" x="5111750" y="1162050"/>
          <p14:tracePt t="20696" x="5124450" y="1162050"/>
          <p14:tracePt t="20715" x="5137150" y="1162050"/>
          <p14:tracePt t="20730" x="5168900" y="1162050"/>
          <p14:tracePt t="20746" x="5200650" y="1162050"/>
          <p14:tracePt t="20763" x="5238750" y="1162050"/>
          <p14:tracePt t="20780" x="5276850" y="1162050"/>
          <p14:tracePt t="20796" x="5321300" y="1162050"/>
          <p14:tracePt t="20813" x="5359400" y="1162050"/>
          <p14:tracePt t="20829" x="5378450" y="1162050"/>
          <p14:tracePt t="20846" x="5384800" y="1162050"/>
          <p14:tracePt t="20865" x="5397500" y="1162050"/>
          <p14:tracePt t="20896" x="5422900" y="1162050"/>
          <p14:tracePt t="20913" x="5524500" y="1174750"/>
          <p14:tracePt t="20930" x="5715000" y="1219200"/>
          <p14:tracePt t="20946" x="6254750" y="1346200"/>
          <p14:tracePt t="20963" x="6654800" y="1428750"/>
          <p14:tracePt t="20979" x="6991350" y="1492250"/>
          <p14:tracePt t="20996" x="7213600" y="1511300"/>
          <p14:tracePt t="21013" x="7327900" y="1524000"/>
          <p14:tracePt t="21029" x="7359650" y="1524000"/>
          <p14:tracePt t="21046" x="7359650" y="1517650"/>
          <p14:tracePt t="21063" x="7359650" y="1511300"/>
          <p14:tracePt t="21079" x="7372350" y="1504950"/>
          <p14:tracePt t="21096" x="7385050" y="1498600"/>
          <p14:tracePt t="21113" x="7410450" y="1485900"/>
          <p14:tracePt t="21129" x="7448550" y="1473200"/>
          <p14:tracePt t="21146" x="7473950" y="1460500"/>
          <p14:tracePt t="21163" x="7499350" y="1454150"/>
          <p14:tracePt t="21179" x="7512050" y="1441450"/>
          <p14:tracePt t="21196" x="7518400" y="1435100"/>
          <p14:tracePt t="21239" x="7512050" y="1428750"/>
          <p14:tracePt t="21246" x="7505700" y="1422400"/>
          <p14:tracePt t="21262" x="7467600" y="1403350"/>
          <p14:tracePt t="21279" x="7416800" y="1384300"/>
          <p14:tracePt t="21296" x="7366000" y="1371600"/>
          <p14:tracePt t="21313" x="7334250" y="1358900"/>
          <p14:tracePt t="21329" x="7308850" y="1346200"/>
          <p14:tracePt t="21347" x="7289800" y="1333500"/>
          <p14:tracePt t="21362" x="7283450" y="1327150"/>
          <p14:tracePt t="21379" x="7270750" y="1320800"/>
          <p14:tracePt t="21396" x="7239000" y="1308100"/>
          <p14:tracePt t="21412" x="7219950" y="1301750"/>
          <p14:tracePt t="21429" x="7194550" y="1289050"/>
          <p14:tracePt t="21446" x="7181850" y="1282700"/>
          <p14:tracePt t="21464" x="7169150" y="1270000"/>
          <p14:tracePt t="21479" x="7143750" y="1263650"/>
          <p14:tracePt t="21496" x="7124700" y="1257300"/>
          <p14:tracePt t="21512" x="7099300" y="1250950"/>
          <p14:tracePt t="21529" x="7086600" y="1244600"/>
          <p14:tracePt t="21546" x="7080250" y="1238250"/>
          <p14:tracePt t="21562" x="7073900" y="1238250"/>
          <p14:tracePt t="21579" x="7067550" y="1238250"/>
          <p14:tracePt t="21863" x="7073900" y="1238250"/>
          <p14:tracePt t="21883" x="7080250" y="1238250"/>
          <p14:tracePt t="21893" x="7092950" y="1244600"/>
          <p14:tracePt t="21903" x="7124700" y="1257300"/>
          <p14:tracePt t="21913" x="7150100" y="1263650"/>
          <p14:tracePt t="21929" x="7226300" y="1276350"/>
          <p14:tracePt t="21945" x="7327900" y="1289050"/>
          <p14:tracePt t="21962" x="7448550" y="1308100"/>
          <p14:tracePt t="21979" x="7531100" y="1314450"/>
          <p14:tracePt t="21995" x="7588250" y="1314450"/>
          <p14:tracePt t="22012" x="7626350" y="1314450"/>
          <p14:tracePt t="22029" x="7632700" y="1314450"/>
          <p14:tracePt t="22481" x="7620000" y="1314450"/>
          <p14:tracePt t="22491" x="7613650" y="1314450"/>
          <p14:tracePt t="22500" x="7600950" y="1314450"/>
          <p14:tracePt t="22511" x="7581900" y="1308100"/>
          <p14:tracePt t="22528" x="7543800" y="1308100"/>
          <p14:tracePt t="22545" x="7518400" y="1308100"/>
          <p14:tracePt t="22561" x="7486650" y="1308100"/>
          <p14:tracePt t="22578" x="7454900" y="1308100"/>
          <p14:tracePt t="22595" x="7435850" y="1308100"/>
          <p14:tracePt t="22611" x="7423150" y="1308100"/>
          <p14:tracePt t="22628" x="7410450" y="1308100"/>
          <p14:tracePt t="22645" x="7397750" y="1308100"/>
          <p14:tracePt t="22662" x="7385050" y="1308100"/>
          <p14:tracePt t="22678" x="7378700" y="1308100"/>
          <p14:tracePt t="22935" x="7385050" y="1308100"/>
          <p14:tracePt t="22951" x="7391400" y="1308100"/>
          <p14:tracePt t="22963" x="7404100" y="1308100"/>
          <p14:tracePt t="22978" x="7429500" y="1308100"/>
          <p14:tracePt t="22994" x="7461250" y="1314450"/>
          <p14:tracePt t="23011" x="7486650" y="1314450"/>
          <p14:tracePt t="23028" x="7493000" y="1314450"/>
          <p14:tracePt t="23304" x="7486650" y="1314450"/>
          <p14:tracePt t="23343" x="7480300" y="1314450"/>
          <p14:tracePt t="23477" x="7480300" y="1320800"/>
          <p14:tracePt t="23517" x="7480300" y="1327150"/>
          <p14:tracePt t="23548" x="7473950" y="1327150"/>
          <p14:tracePt t="23557" x="7467600" y="1327150"/>
          <p14:tracePt t="23609" x="7461250" y="1333500"/>
          <p14:tracePt t="23619" x="7442200" y="1339850"/>
          <p14:tracePt t="23628" x="7416800" y="1358900"/>
          <p14:tracePt t="23644" x="7327900" y="1409700"/>
          <p14:tracePt t="23661" x="7200900" y="1511300"/>
          <p14:tracePt t="23677" x="7042150" y="1638300"/>
          <p14:tracePt t="23694" x="6807200" y="1816100"/>
          <p14:tracePt t="23710" x="6648450" y="1917700"/>
          <p14:tracePt t="23727" x="6489700" y="2025650"/>
          <p14:tracePt t="23744" x="6343650" y="2120900"/>
          <p14:tracePt t="23760" x="6210300" y="2178050"/>
          <p14:tracePt t="23777" x="6108700" y="2209800"/>
          <p14:tracePt t="23794" x="5988050" y="2222500"/>
          <p14:tracePt t="23810" x="5848350" y="2235200"/>
          <p14:tracePt t="23829" x="5613400" y="2247900"/>
          <p14:tracePt t="23845" x="5486400" y="2247900"/>
          <p14:tracePt t="23860" x="5359400" y="2247900"/>
          <p14:tracePt t="23877" x="5232400" y="2247900"/>
          <p14:tracePt t="23894" x="5092700" y="2247900"/>
          <p14:tracePt t="23911" x="4914900" y="2247900"/>
          <p14:tracePt t="23927" x="4724400" y="2260600"/>
          <p14:tracePt t="23945" x="4546600" y="2260600"/>
          <p14:tracePt t="23960" x="4330700" y="2254250"/>
          <p14:tracePt t="23977" x="4235450" y="2247900"/>
          <p14:tracePt t="23995" x="4146550" y="2247900"/>
          <p14:tracePt t="24010" x="4083050" y="2247900"/>
          <p14:tracePt t="24027" x="4051300" y="2247900"/>
          <p14:tracePt t="24043" x="4019550" y="2254250"/>
          <p14:tracePt t="24060" x="3994150" y="2260600"/>
          <p14:tracePt t="24077" x="3968750" y="2273300"/>
          <p14:tracePt t="24093" x="3956050" y="2273300"/>
          <p14:tracePt t="24110" x="3949700" y="2273300"/>
          <p14:tracePt t="24393" x="3943350" y="2273300"/>
          <p14:tracePt t="24401" x="3937000" y="2273300"/>
          <p14:tracePt t="24410" x="3930650" y="2273300"/>
          <p14:tracePt t="24426" x="3930650" y="2279650"/>
          <p14:tracePt t="24595" x="3930650" y="2273300"/>
          <p14:tracePt t="24603" x="3930650" y="2266950"/>
          <p14:tracePt t="24611" x="3937000" y="2260600"/>
          <p14:tracePt t="24626" x="3943350" y="2247900"/>
          <p14:tracePt t="24643" x="3949700" y="2241550"/>
          <p14:tracePt t="24660" x="3956050" y="2241550"/>
          <p14:tracePt t="24676" x="3962400" y="2241550"/>
          <p14:tracePt t="24693" x="3975100" y="2241550"/>
          <p14:tracePt t="24709" x="3987800" y="2228850"/>
          <p14:tracePt t="24726" x="4019550" y="2203450"/>
          <p14:tracePt t="24742" x="4070350" y="2152650"/>
          <p14:tracePt t="24761" x="4165600" y="2063750"/>
          <p14:tracePt t="24776" x="4241800" y="2012950"/>
          <p14:tracePt t="24792" x="4292600" y="1981200"/>
          <p14:tracePt t="24809" x="4330700" y="1968500"/>
          <p14:tracePt t="24826" x="4349750" y="1962150"/>
          <p14:tracePt t="24842" x="4368800" y="1949450"/>
          <p14:tracePt t="24859" x="4419600" y="1936750"/>
          <p14:tracePt t="24876" x="4470400" y="1917700"/>
          <p14:tracePt t="24892" x="4508500" y="1898650"/>
          <p14:tracePt t="24910" x="4540250" y="1873250"/>
          <p14:tracePt t="24926" x="4559300" y="1866900"/>
          <p14:tracePt t="24943" x="4565650" y="1860550"/>
          <p14:tracePt t="24959" x="4572000" y="1860550"/>
          <p14:tracePt t="24976" x="4578350" y="1860550"/>
          <p14:tracePt t="24993" x="4584700" y="1860550"/>
          <p14:tracePt t="25009" x="4597400" y="1860550"/>
          <p14:tracePt t="25026" x="4616450" y="1860550"/>
          <p14:tracePt t="25045" x="4622800" y="1860550"/>
          <p14:tracePt t="25059" x="4629150" y="1860550"/>
          <p14:tracePt t="25271" x="4629150" y="1866900"/>
          <p14:tracePt t="25519" x="4648200" y="1860550"/>
          <p14:tracePt t="25530" x="4667250" y="1860550"/>
          <p14:tracePt t="25544" x="4718050" y="1847850"/>
          <p14:tracePt t="25559" x="4749800" y="1841500"/>
          <p14:tracePt t="25575" x="4781550" y="1841500"/>
          <p14:tracePt t="25592" x="4800600" y="1841500"/>
          <p14:tracePt t="25609" x="4806950" y="1835150"/>
          <p14:tracePt t="25653" x="4813300" y="1835150"/>
          <p14:tracePt t="25678" x="4826000" y="1835150"/>
          <p14:tracePt t="25685" x="4832350" y="1835150"/>
          <p14:tracePt t="25701" x="4851400" y="1841500"/>
          <p14:tracePt t="25708" x="4870450" y="1847850"/>
          <p14:tracePt t="25725" x="4902200" y="1860550"/>
          <p14:tracePt t="25742" x="4940300" y="1873250"/>
          <p14:tracePt t="25758" x="4965700" y="1873250"/>
          <p14:tracePt t="25775" x="4978400" y="1873250"/>
          <p14:tracePt t="25792" x="4997450" y="1866900"/>
          <p14:tracePt t="25811" x="5016500" y="1854200"/>
          <p14:tracePt t="25825" x="5029200" y="1854200"/>
          <p14:tracePt t="25866" x="5035550" y="1854200"/>
          <p14:tracePt t="25887" x="5041900" y="1854200"/>
          <p14:tracePt t="25897" x="5048250" y="1860550"/>
          <p14:tracePt t="25908" x="5048250" y="1866900"/>
          <p14:tracePt t="25925" x="5060950" y="1866900"/>
          <p14:tracePt t="25944" x="5067300" y="1866900"/>
          <p14:tracePt t="26116" x="5067300" y="1873250"/>
          <p14:tracePt t="26233" x="5067300" y="1879600"/>
          <p14:tracePt t="26259" x="5067300" y="1885950"/>
          <p14:tracePt t="26289" x="5073650" y="1885950"/>
          <p14:tracePt t="26298" x="5073650" y="1892300"/>
          <p14:tracePt t="27462" x="5073650" y="1898650"/>
          <p14:tracePt t="27468" x="5060950" y="1911350"/>
          <p14:tracePt t="27476" x="5041900" y="1930400"/>
          <p14:tracePt t="27490" x="5022850" y="1949450"/>
          <p14:tracePt t="27507" x="4946650" y="2019300"/>
          <p14:tracePt t="27524" x="4749800" y="2184400"/>
          <p14:tracePt t="27540" x="4610100" y="2286000"/>
          <p14:tracePt t="27557" x="4514850" y="2374900"/>
          <p14:tracePt t="27574" x="4457700" y="2432050"/>
          <p14:tracePt t="27590" x="4406900" y="2470150"/>
          <p14:tracePt t="27607" x="4362450" y="2508250"/>
          <p14:tracePt t="27624" x="4324350" y="2540000"/>
          <p14:tracePt t="27640" x="4298950" y="2552700"/>
          <p14:tracePt t="27657" x="4254500" y="2571750"/>
          <p14:tracePt t="27674" x="4210050" y="2584450"/>
          <p14:tracePt t="27690" x="4165600" y="2590800"/>
          <p14:tracePt t="27707" x="4083050" y="2597150"/>
          <p14:tracePt t="27723" x="4000500" y="2603500"/>
          <p14:tracePt t="27740" x="3898900" y="2616200"/>
          <p14:tracePt t="27759" x="3727450" y="2635250"/>
          <p14:tracePt t="27773" x="3663950" y="2641600"/>
          <p14:tracePt t="27790" x="3397250" y="2673350"/>
          <p14:tracePt t="27807" x="3194050" y="2705100"/>
          <p14:tracePt t="27823" x="3003550" y="2730500"/>
          <p14:tracePt t="27840" x="2832100" y="2755900"/>
          <p14:tracePt t="27857" x="2679700" y="2787650"/>
          <p14:tracePt t="27873" x="2546350" y="2806700"/>
          <p14:tracePt t="27890" x="2457450" y="2819400"/>
          <p14:tracePt t="27907" x="2400300" y="2832100"/>
          <p14:tracePt t="27923" x="2343150" y="2844800"/>
          <p14:tracePt t="27940" x="2298700" y="2857500"/>
          <p14:tracePt t="27957" x="2266950" y="2876550"/>
          <p14:tracePt t="27973" x="2228850" y="2882900"/>
          <p14:tracePt t="27990" x="2197100" y="2901950"/>
          <p14:tracePt t="28006" x="2146300" y="2914650"/>
          <p14:tracePt t="28023" x="2095500" y="2927350"/>
          <p14:tracePt t="28027" x="2076450" y="2933700"/>
          <p14:tracePt t="28041" x="2044700" y="2946400"/>
          <p14:tracePt t="28058" x="2025650" y="2952750"/>
          <p14:tracePt t="28073" x="2012950" y="2959100"/>
          <p14:tracePt t="28090" x="2012950" y="2965450"/>
          <p14:tracePt t="28106" x="2006600" y="2965450"/>
          <p14:tracePt t="28140" x="2006600" y="2971800"/>
          <p14:tracePt t="28207" x="2006600" y="2978150"/>
          <p14:tracePt t="28213" x="2006600" y="2984500"/>
          <p14:tracePt t="28229" x="2006600" y="2990850"/>
          <p14:tracePt t="28240" x="2006600" y="2997200"/>
          <p14:tracePt t="28256" x="2000250" y="3003550"/>
          <p14:tracePt t="28273" x="1993900" y="3003550"/>
          <p14:tracePt t="28290" x="1993900" y="3009900"/>
          <p14:tracePt t="28386" x="2006600" y="3009900"/>
          <p14:tracePt t="28393" x="2025650" y="3009900"/>
          <p14:tracePt t="28406" x="2051050" y="3009900"/>
          <p14:tracePt t="28423" x="2114550" y="3009900"/>
          <p14:tracePt t="28440" x="2171700" y="3009900"/>
          <p14:tracePt t="28456" x="2228850" y="3009900"/>
          <p14:tracePt t="28473" x="2266950" y="2997200"/>
          <p14:tracePt t="28491" x="2292350" y="2997200"/>
          <p14:tracePt t="28506" x="2311400" y="2990850"/>
          <p14:tracePt t="28523" x="2324100" y="2990850"/>
          <p14:tracePt t="28540" x="2330450" y="2990850"/>
          <p14:tracePt t="28556" x="2336800" y="2990850"/>
          <p14:tracePt t="28573" x="2355850" y="2997200"/>
          <p14:tracePt t="28589" x="2362200" y="2997200"/>
          <p14:tracePt t="28606" x="2387600" y="3003550"/>
          <p14:tracePt t="28623" x="2413000" y="3016250"/>
          <p14:tracePt t="28639" x="2432050" y="3028950"/>
          <p14:tracePt t="28656" x="2463800" y="3041650"/>
          <p14:tracePt t="28673" x="2495550" y="3048000"/>
          <p14:tracePt t="28689" x="2540000" y="3060700"/>
          <p14:tracePt t="28707" x="2578100" y="3079750"/>
          <p14:tracePt t="28723" x="2590800" y="3086100"/>
          <p14:tracePt t="28739" x="2609850" y="3092450"/>
          <p14:tracePt t="28756" x="2641600" y="3105150"/>
          <p14:tracePt t="28773" x="2667000" y="3105150"/>
          <p14:tracePt t="28790" x="2673350" y="3111500"/>
          <p14:tracePt t="28806" x="2679700" y="3111500"/>
          <p14:tracePt t="28822" x="2692400" y="3111500"/>
          <p14:tracePt t="28839" x="2698750" y="3111500"/>
          <p14:tracePt t="28856" x="2711450" y="3111500"/>
          <p14:tracePt t="28872" x="2724150" y="3111500"/>
          <p14:tracePt t="29028" x="2711450" y="3117850"/>
          <p14:tracePt t="29040" x="2692400" y="3124200"/>
          <p14:tracePt t="29056" x="2660650" y="3143250"/>
          <p14:tracePt t="29072" x="2628900" y="3155950"/>
          <p14:tracePt t="29089" x="2616200" y="3162300"/>
          <p14:tracePt t="29106" x="2603500" y="3175000"/>
          <p14:tracePt t="29122" x="2590800" y="3181350"/>
          <p14:tracePt t="29139" x="2584450" y="3187700"/>
          <p14:tracePt t="29156" x="2578100" y="3200400"/>
          <p14:tracePt t="29172" x="2565400" y="3206750"/>
          <p14:tracePt t="29189" x="2559050" y="3219450"/>
          <p14:tracePt t="29206" x="2559050" y="3225800"/>
          <p14:tracePt t="29225" x="2546350" y="3238500"/>
          <p14:tracePt t="29239" x="2533650" y="3251200"/>
          <p14:tracePt t="29349" x="2520950" y="3257550"/>
          <p14:tracePt t="29356" x="2514600" y="3263900"/>
          <p14:tracePt t="29372" x="2508250" y="3270250"/>
          <p14:tracePt t="29390" x="2501900" y="3270250"/>
          <p14:tracePt t="29545" x="2514600" y="3270250"/>
          <p14:tracePt t="29561" x="2520950" y="3270250"/>
          <p14:tracePt t="29574" x="2527300" y="3270250"/>
          <p14:tracePt t="29589" x="2533650" y="3270250"/>
          <p14:tracePt t="29605" x="2546350" y="3270250"/>
          <p14:tracePt t="29639" x="2552700" y="3270250"/>
          <p14:tracePt t="29655" x="2565400" y="3270250"/>
          <p14:tracePt t="29673" x="2578100" y="3270250"/>
          <p14:tracePt t="29688" x="2584450" y="3282950"/>
          <p14:tracePt t="29705" x="2603500" y="3289300"/>
          <p14:tracePt t="29722" x="2616200" y="3289300"/>
          <p14:tracePt t="29738" x="2622550" y="3289300"/>
          <p14:tracePt t="29755" x="2635250" y="3289300"/>
          <p14:tracePt t="29788" x="2647950" y="3295650"/>
          <p14:tracePt t="29822" x="2660650" y="3295650"/>
          <p14:tracePt t="29838" x="2667000" y="3295650"/>
          <p14:tracePt t="30769" x="2679700" y="3295650"/>
          <p14:tracePt t="30774" x="2686050" y="3295650"/>
          <p14:tracePt t="30788" x="2692400" y="3295650"/>
          <p14:tracePt t="30804" x="2698750" y="3295650"/>
          <p14:tracePt t="30821" x="2711450" y="3295650"/>
          <p14:tracePt t="30837" x="2717800" y="3295650"/>
          <p14:tracePt t="30854" x="2730500" y="3295650"/>
          <p14:tracePt t="30934" x="2736850" y="3295650"/>
          <p14:tracePt t="30945" x="2743200" y="3295650"/>
          <p14:tracePt t="30956" x="2749550" y="3295650"/>
          <p14:tracePt t="30985" x="2755900" y="3295650"/>
          <p14:tracePt t="30996" x="2762250" y="3289300"/>
          <p14:tracePt t="31009" x="2768600" y="3289300"/>
          <p14:tracePt t="31021" x="2781300" y="3282950"/>
          <p14:tracePt t="31037" x="2800350" y="3276600"/>
          <p14:tracePt t="31054" x="2825750" y="3263900"/>
          <p14:tracePt t="31071" x="2882900" y="3225800"/>
          <p14:tracePt t="31087" x="2914650" y="3187700"/>
          <p14:tracePt t="31104" x="2940050" y="3149600"/>
          <p14:tracePt t="31121" x="2959100" y="3117850"/>
          <p14:tracePt t="31137" x="2971800" y="3079750"/>
          <p14:tracePt t="31154" x="2978150" y="3054350"/>
          <p14:tracePt t="31171" x="2984500" y="3028950"/>
          <p14:tracePt t="31187" x="2984500" y="3016250"/>
          <p14:tracePt t="31204" x="2990850" y="2997200"/>
          <p14:tracePt t="31220" x="2990850" y="2990850"/>
          <p14:tracePt t="31237" x="2990850" y="2984500"/>
          <p14:tracePt t="31254" x="2997200" y="2978150"/>
          <p14:tracePt t="31270" x="2997200" y="2971800"/>
          <p14:tracePt t="31287" x="3003550" y="2965450"/>
          <p14:tracePt t="31320" x="3009900" y="2952750"/>
          <p14:tracePt t="31340" x="3022600" y="2940050"/>
          <p14:tracePt t="31353" x="3028950" y="2933700"/>
          <p14:tracePt t="31370" x="3035300" y="2921000"/>
          <p14:tracePt t="31387" x="3048000" y="2914650"/>
          <p14:tracePt t="31403" x="3054350" y="2908300"/>
          <p14:tracePt t="31420" x="3054350" y="2901950"/>
          <p14:tracePt t="31437" x="3060700" y="2901950"/>
          <p14:tracePt t="31454" x="3067050" y="2889250"/>
          <p14:tracePt t="31470" x="3073400" y="2889250"/>
          <p14:tracePt t="31487" x="3086100" y="2876550"/>
          <p14:tracePt t="31721" x="3092450" y="2876550"/>
          <p14:tracePt t="31737" x="3098800" y="2876550"/>
          <p14:tracePt t="31753" x="3105150" y="2895600"/>
          <p14:tracePt t="31770" x="3117850" y="2933700"/>
          <p14:tracePt t="31787" x="3124200" y="2965450"/>
          <p14:tracePt t="31803" x="3130550" y="2997200"/>
          <p14:tracePt t="31820" x="3143250" y="3035300"/>
          <p14:tracePt t="31837" x="3149600" y="3060700"/>
          <p14:tracePt t="31853" x="3149600" y="3086100"/>
          <p14:tracePt t="31870" x="3149600" y="3098800"/>
          <p14:tracePt t="32003" x="3168650" y="3086100"/>
          <p14:tracePt t="32015" x="3194050" y="3067050"/>
          <p14:tracePt t="32028" x="3251200" y="3022600"/>
          <p14:tracePt t="32040" x="3289300" y="3003550"/>
          <p14:tracePt t="32053" x="3333750" y="2971800"/>
          <p14:tracePt t="32071" x="3346450" y="2959100"/>
          <p14:tracePt t="32133" x="3340100" y="2978150"/>
          <p14:tracePt t="32147" x="3289300" y="3054350"/>
          <p14:tracePt t="32159" x="3257550" y="3098800"/>
          <p14:tracePt t="32172" x="3194050" y="3194050"/>
          <p14:tracePt t="32187" x="3136900" y="3276600"/>
          <p14:tracePt t="32203" x="3098800" y="3333750"/>
          <p14:tracePt t="32220" x="3073400" y="3365500"/>
          <p14:tracePt t="32236" x="3054350" y="3378200"/>
          <p14:tracePt t="32253" x="3048000" y="3390900"/>
          <p14:tracePt t="32350" x="3041650" y="3390900"/>
          <p14:tracePt t="32362" x="3035300" y="3384550"/>
          <p14:tracePt t="32374" x="3028950" y="3378200"/>
          <p14:tracePt t="32386" x="3022600" y="3371850"/>
          <p14:tracePt t="32419" x="3022600" y="3365500"/>
          <p14:tracePt t="32436" x="3016250" y="3365500"/>
          <p14:tracePt t="32453" x="3009900" y="3359150"/>
          <p14:tracePt t="32469" x="3009900" y="3352800"/>
          <p14:tracePt t="32490" x="3009900" y="3346450"/>
          <p14:tracePt t="32513" x="3016250" y="3340100"/>
          <p14:tracePt t="32529" x="3022600" y="3333750"/>
          <p14:tracePt t="32541" x="3035300" y="3333750"/>
          <p14:tracePt t="32552" x="3048000" y="3333750"/>
          <p14:tracePt t="32569" x="3060700" y="3333750"/>
          <p14:tracePt t="32586" x="3073400" y="3340100"/>
          <p14:tracePt t="32603" x="3086100" y="3340100"/>
          <p14:tracePt t="32787" x="3105150" y="3340100"/>
          <p14:tracePt t="32798" x="3111500" y="3340100"/>
          <p14:tracePt t="32810" x="3136900" y="3340100"/>
          <p14:tracePt t="32836" x="3155950" y="3340100"/>
          <p14:tracePt t="32919" x="3162300" y="3346450"/>
          <p14:tracePt t="32935" x="3168650" y="3346450"/>
          <p14:tracePt t="33023" x="3175000" y="3352800"/>
          <p14:tracePt t="33035" x="3181350" y="3352800"/>
          <p14:tracePt t="33053" x="3187700" y="3359150"/>
          <p14:tracePt t="33093" x="3194050" y="3359150"/>
          <p14:tracePt t="33117" x="3200400" y="3359150"/>
          <p14:tracePt t="33131" x="3200400" y="3365500"/>
          <p14:tracePt t="33445" x="3200400" y="3371850"/>
          <p14:tracePt t="33459" x="3200400" y="3384550"/>
          <p14:tracePt t="33470" x="3200400" y="3403600"/>
          <p14:tracePt t="33485" x="3194050" y="3435350"/>
          <p14:tracePt t="33502" x="3187700" y="3473450"/>
          <p14:tracePt t="33518" x="3175000" y="3505200"/>
          <p14:tracePt t="33535" x="3168650" y="3524250"/>
          <p14:tracePt t="33551" x="3168650" y="3530600"/>
          <p14:tracePt t="33568" x="3168650" y="3536950"/>
          <p14:tracePt t="33781" x="3162300" y="3536950"/>
          <p14:tracePt t="33800" x="3155950" y="3536950"/>
          <p14:tracePt t="33818" x="3149600" y="3530600"/>
          <p14:tracePt t="33836" x="3124200" y="3530600"/>
          <p14:tracePt t="33854" x="3105150" y="3530600"/>
          <p14:tracePt t="33871" x="3092450" y="3530600"/>
          <p14:tracePt t="33888" x="3086100" y="3530600"/>
          <p14:tracePt t="33904" x="3079750" y="3530600"/>
          <p14:tracePt t="33922" x="3079750" y="3524250"/>
          <p14:tracePt t="33937" x="3073400" y="3524250"/>
          <p14:tracePt t="34079" x="3086100" y="3524250"/>
          <p14:tracePt t="34096" x="3117850" y="3530600"/>
          <p14:tracePt t="34114" x="3155950" y="3536950"/>
          <p14:tracePt t="34130" x="3181350" y="3536950"/>
          <p14:tracePt t="34146" x="3187700" y="3536950"/>
          <p14:tracePt t="34353" x="3181350" y="3536950"/>
          <p14:tracePt t="34565" x="3200400" y="3536950"/>
          <p14:tracePt t="34580" x="3225800" y="3524250"/>
          <p14:tracePt t="34597" x="3263900" y="3505200"/>
          <p14:tracePt t="34617" x="3308350" y="3479800"/>
          <p14:tracePt t="34634" x="3365500" y="3448050"/>
          <p14:tracePt t="34653" x="3403600" y="3416300"/>
          <p14:tracePt t="34667" x="3429000" y="3397250"/>
          <p14:tracePt t="34684" x="3454400" y="3371850"/>
          <p14:tracePt t="34701" x="3473450" y="3352800"/>
          <p14:tracePt t="34717" x="3479800" y="3340100"/>
          <p14:tracePt t="34734" x="3505200" y="3295650"/>
          <p14:tracePt t="34751" x="3536950" y="3225800"/>
          <p14:tracePt t="34767" x="3549650" y="3194050"/>
          <p14:tracePt t="34784" x="3549650" y="3168650"/>
          <p14:tracePt t="34801" x="3549650" y="3162300"/>
          <p14:tracePt t="34817" x="3556000" y="3149600"/>
          <p14:tracePt t="34834" x="3568700" y="3143250"/>
          <p14:tracePt t="34853" x="3575050" y="3124200"/>
          <p14:tracePt t="34867" x="3581400" y="3111500"/>
          <p14:tracePt t="34884" x="3600450" y="3054350"/>
          <p14:tracePt t="34901" x="3606800" y="3028950"/>
          <p14:tracePt t="34917" x="3619500" y="2990850"/>
          <p14:tracePt t="34934" x="3632200" y="2965450"/>
          <p14:tracePt t="34951" x="3644900" y="2946400"/>
          <p14:tracePt t="34967" x="3651250" y="2933700"/>
          <p14:tracePt t="34984" x="3657600" y="2927350"/>
          <p14:tracePt t="35001" x="3657600" y="2914650"/>
          <p14:tracePt t="35017" x="3663950" y="2914650"/>
          <p14:tracePt t="35034" x="3663950" y="2901950"/>
          <p14:tracePt t="35053" x="3670300" y="2895600"/>
          <p14:tracePt t="35068" x="3676650" y="2882900"/>
          <p14:tracePt t="35084" x="3683000" y="2876550"/>
          <p14:tracePt t="35101" x="3689350" y="2870200"/>
          <p14:tracePt t="35117" x="3689350" y="2863850"/>
          <p14:tracePt t="35159" x="3689350" y="2857500"/>
          <p14:tracePt t="35173" x="3695700" y="2851150"/>
          <p14:tracePt t="35186" x="3708400" y="2844800"/>
          <p14:tracePt t="35200" x="3708400" y="2832100"/>
          <p14:tracePt t="35253" x="3714750" y="2825750"/>
          <p14:tracePt t="35347" x="3714750" y="2819400"/>
          <p14:tracePt t="35543" x="3714750" y="2825750"/>
          <p14:tracePt t="35662" x="3714750" y="2832100"/>
          <p14:tracePt t="35676" x="3714750" y="2844800"/>
          <p14:tracePt t="35692" x="3714750" y="2851150"/>
          <p14:tracePt t="35706" x="3714750" y="2863850"/>
          <p14:tracePt t="35719" x="3714750" y="2876550"/>
          <p14:tracePt t="35736" x="3714750" y="2901950"/>
          <p14:tracePt t="35750" x="3708400" y="2940050"/>
          <p14:tracePt t="35767" x="3708400" y="2971800"/>
          <p14:tracePt t="35783" x="3708400" y="3003550"/>
          <p14:tracePt t="35800" x="3708400" y="3041650"/>
          <p14:tracePt t="35816" x="3708400" y="3054350"/>
          <p14:tracePt t="35833" x="3708400" y="3060700"/>
          <p14:tracePt t="35850" x="3708400" y="3073400"/>
          <p14:tracePt t="35866" x="3708400" y="3079750"/>
          <p14:tracePt t="35883" x="3708400" y="3086100"/>
          <p14:tracePt t="35900" x="3708400" y="3098800"/>
          <p14:tracePt t="35916" x="3702050" y="3105150"/>
          <p14:tracePt t="35933" x="3695700" y="3117850"/>
          <p14:tracePt t="35950" x="3689350" y="3124200"/>
          <p14:tracePt t="35966" x="3683000" y="3136900"/>
          <p14:tracePt t="35983" x="3683000" y="3149600"/>
          <p14:tracePt t="36000" x="3676650" y="3155950"/>
          <p14:tracePt t="36016" x="3676650" y="3162300"/>
          <p14:tracePt t="36033" x="3676650" y="3168650"/>
          <p14:tracePt t="36139" x="3676650" y="3155950"/>
          <p14:tracePt t="36153" x="3702050" y="3117850"/>
          <p14:tracePt t="36166" x="3721100" y="3086100"/>
          <p14:tracePt t="36183" x="3771900" y="3041650"/>
          <p14:tracePt t="36200" x="3803650" y="3016250"/>
          <p14:tracePt t="36216" x="3822700" y="3003550"/>
          <p14:tracePt t="36233" x="3829050" y="3003550"/>
          <p14:tracePt t="36304" x="3835400" y="3003550"/>
          <p14:tracePt t="36316" x="3841750" y="3009900"/>
          <p14:tracePt t="36333" x="3854450" y="3060700"/>
          <p14:tracePt t="36349" x="3867150" y="3092450"/>
          <p14:tracePt t="36366" x="3879850" y="3111500"/>
          <p14:tracePt t="36382" x="3879850" y="3124200"/>
          <p14:tracePt t="36399" x="3886200" y="3124200"/>
          <p14:tracePt t="36416" x="3886200" y="3130550"/>
          <p14:tracePt t="36477" x="3892550" y="3130550"/>
          <p14:tracePt t="36500" x="3898900" y="3130550"/>
          <p14:tracePt t="36513" x="3905250" y="3130550"/>
          <p14:tracePt t="36524" x="3911600" y="3130550"/>
          <p14:tracePt t="36569" x="3917950" y="3136900"/>
          <p14:tracePt t="36585" x="3924300" y="3136900"/>
          <p14:tracePt t="36600" x="3930650" y="3136900"/>
          <p14:tracePt t="36606" x="3930650" y="3143250"/>
          <p14:tracePt t="36693" x="3937000" y="3143250"/>
          <p14:tracePt t="36700" x="3949700" y="3136900"/>
          <p14:tracePt t="36715" x="3956050" y="3136900"/>
          <p14:tracePt t="36732" x="3956050" y="3130550"/>
          <p14:tracePt t="36749" x="3962400" y="3124200"/>
          <p14:tracePt t="36898" x="3994150" y="3111500"/>
          <p14:tracePt t="36911" x="4019550" y="3086100"/>
          <p14:tracePt t="36924" x="4076700" y="3035300"/>
          <p14:tracePt t="36938" x="4133850" y="2990850"/>
          <p14:tracePt t="36950" x="4152900" y="2971800"/>
          <p14:tracePt t="36965" x="4178300" y="2933700"/>
          <p14:tracePt t="36982" x="4197350" y="2921000"/>
          <p14:tracePt t="36999" x="4203700" y="2921000"/>
          <p14:tracePt t="37227" x="4203700" y="2914650"/>
          <p14:tracePt t="37681" x="4184650" y="2921000"/>
          <p14:tracePt t="37694" x="4171950" y="2940050"/>
          <p14:tracePt t="37709" x="4133850" y="2978150"/>
          <p14:tracePt t="37722" x="4095750" y="3016250"/>
          <p14:tracePt t="37736" x="4064000" y="3054350"/>
          <p14:tracePt t="37750" x="4038600" y="3086100"/>
          <p14:tracePt t="37765" x="4038600" y="3105150"/>
          <p14:tracePt t="37782" x="4025900" y="3117850"/>
          <p14:tracePt t="37798" x="4019550" y="3136900"/>
          <p14:tracePt t="37815" x="4013200" y="3143250"/>
          <p14:tracePt t="37832" x="4006850" y="3149600"/>
          <p14:tracePt t="37947" x="4019550" y="3149600"/>
          <p14:tracePt t="37959" x="4038600" y="3149600"/>
          <p14:tracePt t="37971" x="4070350" y="3155950"/>
          <p14:tracePt t="37982" x="4083050" y="3155950"/>
          <p14:tracePt t="37998" x="4095750" y="3155950"/>
          <p14:tracePt t="38015" x="4102100" y="3155950"/>
          <p14:tracePt t="38103" x="4108450" y="3155950"/>
          <p14:tracePt t="38135" x="4114800" y="3155950"/>
          <p14:tracePt t="38146" x="4127500" y="3155950"/>
          <p14:tracePt t="38157" x="4146550" y="3155950"/>
          <p14:tracePt t="38169" x="4171950" y="3155950"/>
          <p14:tracePt t="38181" x="4191000" y="3155950"/>
          <p14:tracePt t="38198" x="4197350" y="3155950"/>
          <p14:tracePt t="38355" x="4203700" y="3155950"/>
          <p14:tracePt t="38368" x="4216400" y="3155950"/>
          <p14:tracePt t="38381" x="4229100" y="3149600"/>
          <p14:tracePt t="38398" x="4241800" y="3143250"/>
          <p14:tracePt t="38414" x="4254500" y="3136900"/>
          <p14:tracePt t="38431" x="4260850" y="3130550"/>
          <p14:tracePt t="38581" x="4260850" y="3124200"/>
          <p14:tracePt t="38691" x="4260850" y="3117850"/>
          <p14:tracePt t="38703" x="4260850" y="3111500"/>
          <p14:tracePt t="38715" x="4248150" y="3105150"/>
          <p14:tracePt t="38731" x="4241800" y="3086100"/>
          <p14:tracePt t="38747" x="4222750" y="3048000"/>
          <p14:tracePt t="38764" x="4210050" y="3022600"/>
          <p14:tracePt t="38780" x="4203700" y="2990850"/>
          <p14:tracePt t="38797" x="4191000" y="2965450"/>
          <p14:tracePt t="38814" x="4191000" y="2933700"/>
          <p14:tracePt t="38830" x="4203700" y="2889250"/>
          <p14:tracePt t="38847" x="4248150" y="2876550"/>
          <p14:tracePt t="38863" x="4298950" y="2863850"/>
          <p14:tracePt t="38880" x="4337050" y="2857500"/>
          <p14:tracePt t="38897" x="4375150" y="2851150"/>
          <p14:tracePt t="38914" x="4381500" y="2851150"/>
          <p14:tracePt t="38930" x="4387850" y="2857500"/>
          <p14:tracePt t="38947" x="4394200" y="2870200"/>
          <p14:tracePt t="38964" x="4387850" y="2921000"/>
          <p14:tracePt t="38980" x="4368800" y="2952750"/>
          <p14:tracePt t="38997" x="4349750" y="2959100"/>
          <p14:tracePt t="39014" x="4330700" y="2971800"/>
          <p14:tracePt t="39030" x="4318000" y="2978150"/>
          <p14:tracePt t="39047" x="4305300" y="2984500"/>
          <p14:tracePt t="39080" x="4305300" y="2990850"/>
          <p14:tracePt t="39153" x="4305300" y="2997200"/>
          <p14:tracePt t="39169" x="4311650" y="3016250"/>
          <p14:tracePt t="39182" x="4311650" y="3028950"/>
          <p14:tracePt t="39197" x="4330700" y="3048000"/>
          <p14:tracePt t="39213" x="4343400" y="3067050"/>
          <p14:tracePt t="39230" x="4356100" y="3079750"/>
          <p14:tracePt t="39366" x="4362450" y="3086100"/>
          <p14:tracePt t="39379" x="4368800" y="3092450"/>
          <p14:tracePt t="39391" x="4368800" y="3098800"/>
          <p14:tracePt t="39402" x="4375150" y="3105150"/>
          <p14:tracePt t="39416" x="4375150" y="3111500"/>
          <p14:tracePt t="39430" x="4381500" y="3117850"/>
          <p14:tracePt t="39447" x="4387850" y="3130550"/>
          <p14:tracePt t="39554" x="4381500" y="3130550"/>
          <p14:tracePt t="39566" x="4362450" y="3130550"/>
          <p14:tracePt t="39580" x="4349750" y="3130550"/>
          <p14:tracePt t="39597" x="4311650" y="3149600"/>
          <p14:tracePt t="39613" x="4241800" y="3162300"/>
          <p14:tracePt t="39630" x="4102100" y="3200400"/>
          <p14:tracePt t="39646" x="4006850" y="3225800"/>
          <p14:tracePt t="39663" x="3911600" y="3263900"/>
          <p14:tracePt t="39680" x="3790950" y="3314700"/>
          <p14:tracePt t="39696" x="3683000" y="3359150"/>
          <p14:tracePt t="39713" x="3581400" y="3409950"/>
          <p14:tracePt t="39729" x="3524250" y="3429000"/>
          <p14:tracePt t="39746" x="3460750" y="3448050"/>
          <p14:tracePt t="39763" x="3435350" y="3454400"/>
          <p14:tracePt t="39779" x="3397250" y="3454400"/>
          <p14:tracePt t="39796" x="3359150" y="3460750"/>
          <p14:tracePt t="39813" x="3302000" y="3460750"/>
          <p14:tracePt t="39830" x="3263900" y="3467100"/>
          <p14:tracePt t="39846" x="3225800" y="3467100"/>
          <p14:tracePt t="39865" x="3168650" y="3467100"/>
          <p14:tracePt t="39880" x="3155950" y="3467100"/>
          <p14:tracePt t="39897" x="3117850" y="3467100"/>
          <p14:tracePt t="39913" x="3105150" y="3467100"/>
          <p14:tracePt t="39930" x="3098800" y="3467100"/>
          <p14:tracePt t="39946" x="3092450" y="3467100"/>
          <p14:tracePt t="40069" x="3086100" y="3467100"/>
          <p14:tracePt t="40330" x="3086100" y="3448050"/>
          <p14:tracePt t="40341" x="3092450" y="3448050"/>
          <p14:tracePt t="40347" x="3098800" y="3435350"/>
          <p14:tracePt t="40362" x="3098800" y="3429000"/>
          <p14:tracePt t="40379" x="3105150" y="3422650"/>
          <p14:tracePt t="40396" x="3105150" y="3416300"/>
          <p14:tracePt t="40704" x="3111500" y="3416300"/>
          <p14:tracePt t="40718" x="3130550" y="3416300"/>
          <p14:tracePt t="40726" x="3181350" y="3416300"/>
          <p14:tracePt t="40734" x="3251200" y="3416300"/>
          <p14:tracePt t="40745" x="3327400" y="3416300"/>
          <p14:tracePt t="40762" x="3479800" y="3422650"/>
          <p14:tracePt t="40779" x="3606800" y="3422650"/>
          <p14:tracePt t="40795" x="3683000" y="3409950"/>
          <p14:tracePt t="40812" x="3727450" y="3397250"/>
          <p14:tracePt t="40829" x="3733800" y="3390900"/>
          <p14:tracePt t="41001" x="3733800" y="3384550"/>
          <p14:tracePt t="41019" x="3740150" y="3384550"/>
          <p14:tracePt t="41031" x="3740150" y="3378200"/>
          <p14:tracePt t="41079" x="3752850" y="3378200"/>
          <p14:tracePt t="41096" x="3778250" y="3378200"/>
          <p14:tracePt t="41108" x="3790950" y="3378200"/>
          <p14:tracePt t="41119" x="3810000" y="3378200"/>
          <p14:tracePt t="41145" x="3822700" y="3378200"/>
          <p14:tracePt t="41227" x="3822700" y="3384550"/>
          <p14:tracePt t="41239" x="3816350" y="3397250"/>
          <p14:tracePt t="41250" x="3803650" y="3409950"/>
          <p14:tracePt t="41261" x="3797300" y="3416300"/>
          <p14:tracePt t="41278" x="3790950" y="3422650"/>
          <p14:tracePt t="41295" x="3784600" y="3435350"/>
          <p14:tracePt t="41312" x="3778250" y="3441700"/>
          <p14:tracePt t="41328" x="3778250" y="3454400"/>
          <p14:tracePt t="41345" x="3778250" y="3467100"/>
          <p14:tracePt t="41362" x="3778250" y="3473450"/>
          <p14:tracePt t="41378" x="3778250" y="3479800"/>
          <p14:tracePt t="41412" x="3790950" y="3492500"/>
          <p14:tracePt t="41429" x="3822700" y="3505200"/>
          <p14:tracePt t="41445" x="3892550" y="3517900"/>
          <p14:tracePt t="41463" x="4019550" y="3505200"/>
          <p14:tracePt t="41478" x="4102100" y="3492500"/>
          <p14:tracePt t="41494" x="4152900" y="3479800"/>
          <p14:tracePt t="41512" x="4184650" y="3467100"/>
          <p14:tracePt t="41528" x="4210050" y="3460750"/>
          <p14:tracePt t="41544" x="4216400" y="3454400"/>
          <p14:tracePt t="41561" x="4222750" y="3448050"/>
          <p14:tracePt t="41603" x="4222750" y="3441700"/>
          <p14:tracePt t="41619" x="4222750" y="3435350"/>
          <p14:tracePt t="41629" x="4229100" y="3435350"/>
          <p14:tracePt t="41645" x="4235450" y="3422650"/>
          <p14:tracePt t="41663" x="4235450" y="3416300"/>
          <p14:tracePt t="41678" x="4241800" y="3409950"/>
          <p14:tracePt t="41695" x="4241800" y="3403600"/>
          <p14:tracePt t="41815" x="4241800" y="3409950"/>
          <p14:tracePt t="41827" x="4229100" y="3422650"/>
          <p14:tracePt t="41844" x="4191000" y="3454400"/>
          <p14:tracePt t="41861" x="4146550" y="3492500"/>
          <p14:tracePt t="41878" x="4133850" y="3498850"/>
          <p14:tracePt t="41894" x="4133850" y="3505200"/>
          <p14:tracePt t="41971" x="4133850" y="3511550"/>
          <p14:tracePt t="41990" x="4146550" y="3511550"/>
          <p14:tracePt t="42008" x="4210050" y="3517900"/>
          <p14:tracePt t="42028" x="4311650" y="3517900"/>
          <p14:tracePt t="42047" x="4343400" y="3517900"/>
          <p14:tracePt t="42064" x="4349750" y="3517900"/>
          <p14:tracePt t="42293" x="4349750" y="3511550"/>
          <p14:tracePt t="42319" x="4343400" y="3505200"/>
          <p14:tracePt t="42340" x="4343400" y="3498850"/>
          <p14:tracePt t="42359" x="4337050" y="3492500"/>
          <p14:tracePt t="42377" x="4337050" y="3486150"/>
          <p14:tracePt t="42394" x="4337050" y="3467100"/>
          <p14:tracePt t="42412" x="4343400" y="3467100"/>
          <p14:tracePt t="42430" x="4349750" y="3454400"/>
          <p14:tracePt t="42444" x="4362450" y="3454400"/>
          <p14:tracePt t="42461" x="4368800" y="3454400"/>
          <p14:tracePt t="42535" x="4375150" y="3454400"/>
          <p14:tracePt t="42548" x="4375150" y="3460750"/>
          <p14:tracePt t="42561" x="4368800" y="3473450"/>
          <p14:tracePt t="42578" x="4362450" y="3486150"/>
          <p14:tracePt t="42596" x="4356100" y="3498850"/>
          <p14:tracePt t="42613" x="4311650" y="3511550"/>
          <p14:tracePt t="42630" x="4298950" y="3517900"/>
          <p14:tracePt t="42663" x="4292600" y="3517900"/>
          <p14:tracePt t="42685" x="4286250" y="3517900"/>
          <p14:tracePt t="42747" x="4286250" y="3511550"/>
          <p14:tracePt t="42765" x="4292600" y="3505200"/>
          <p14:tracePt t="42784" x="4311650" y="3486150"/>
          <p14:tracePt t="42803" x="4324350" y="3486150"/>
          <p14:tracePt t="42820" x="4343400" y="3479800"/>
          <p14:tracePt t="42837" x="4349750" y="3473450"/>
          <p14:tracePt t="42854" x="4356100" y="3473450"/>
          <p14:tracePt t="42965" x="4356100" y="3467100"/>
          <p14:tracePt t="42981" x="4362450" y="3460750"/>
          <p14:tracePt t="43000" x="4362450" y="3454400"/>
          <p14:tracePt t="43023" x="4362450" y="3448050"/>
          <p14:tracePt t="43037" x="4362450" y="3441700"/>
          <p14:tracePt t="43054" x="4362450" y="3435350"/>
          <p14:tracePt t="43066" x="4362450" y="3422650"/>
          <p14:tracePt t="43093" x="4362450" y="3409950"/>
          <p14:tracePt t="43110" x="4362450" y="3403600"/>
          <p14:tracePt t="43127" x="4362450" y="3390900"/>
          <p14:tracePt t="43616" x="4356100" y="3390900"/>
          <p14:tracePt t="43629" x="4349750" y="3390900"/>
          <p14:tracePt t="43643" x="4330700" y="3397250"/>
          <p14:tracePt t="43659" x="4324350" y="3403600"/>
          <p14:tracePt t="43676" x="4311650" y="3403600"/>
          <p14:tracePt t="43693" x="4292600" y="3403600"/>
          <p14:tracePt t="43710" x="4279900" y="3409950"/>
          <p14:tracePt t="43726" x="4235450" y="3416300"/>
          <p14:tracePt t="43743" x="4210050" y="3422650"/>
          <p14:tracePt t="43761" x="4191000" y="3422650"/>
          <p14:tracePt t="43776" x="4159250" y="3422650"/>
          <p14:tracePt t="43793" x="4121150" y="3422650"/>
          <p14:tracePt t="43810" x="4044950" y="3422650"/>
          <p14:tracePt t="43826" x="3968750" y="3422650"/>
          <p14:tracePt t="43843" x="3860800" y="3422650"/>
          <p14:tracePt t="43859" x="3721100" y="3422650"/>
          <p14:tracePt t="43876" x="3562350" y="3409950"/>
          <p14:tracePt t="43893" x="3409950" y="3397250"/>
          <p14:tracePt t="43911" x="3282950" y="3378200"/>
          <p14:tracePt t="43926" x="3162300" y="3359150"/>
          <p14:tracePt t="43943" x="3067050" y="3346450"/>
          <p14:tracePt t="43959" x="2978150" y="3333750"/>
          <p14:tracePt t="43976" x="2901950" y="3314700"/>
          <p14:tracePt t="43993" x="2863850" y="3308350"/>
          <p14:tracePt t="44009" x="2844800" y="3302000"/>
          <p14:tracePt t="44026" x="2832100" y="3295650"/>
          <p14:tracePt t="44042" x="2819400" y="3289300"/>
          <p14:tracePt t="44059" x="2813050" y="3282950"/>
          <p14:tracePt t="44076" x="2806700" y="3282950"/>
          <p14:tracePt t="44093" x="2800350" y="3282950"/>
          <p14:tracePt t="44109" x="2787650" y="3282950"/>
          <p14:tracePt t="44126" x="2781300" y="3282950"/>
          <p14:tracePt t="44143" x="2768600" y="3282950"/>
          <p14:tracePt t="44159" x="2762250" y="3282950"/>
          <p14:tracePt t="44176" x="2749550" y="3289300"/>
          <p14:tracePt t="44192" x="2743200" y="3295650"/>
          <p14:tracePt t="44209" x="2730500" y="3302000"/>
          <p14:tracePt t="44227" x="2711450" y="3321050"/>
          <p14:tracePt t="44242" x="2698750" y="3327400"/>
          <p14:tracePt t="44259" x="2686050" y="3333750"/>
          <p14:tracePt t="44276" x="2679700" y="3333750"/>
          <p14:tracePt t="44292" x="2679700" y="3340100"/>
          <p14:tracePt t="44423" x="2673350" y="3340100"/>
          <p14:tracePt t="44436" x="2667000" y="3340100"/>
          <p14:tracePt t="44449" x="2660650" y="3327400"/>
          <p14:tracePt t="44462" x="2647950" y="3321050"/>
          <p14:tracePt t="44476" x="2647950" y="3314700"/>
          <p14:tracePt t="44492" x="2635250" y="3314700"/>
          <p14:tracePt t="44526" x="2635250" y="3308350"/>
          <p14:tracePt t="44837" x="2628900" y="3308350"/>
          <p14:tracePt t="44855" x="2622550" y="3308350"/>
          <p14:tracePt t="44979" x="2616200" y="3308350"/>
          <p14:tracePt t="44991" x="2609850" y="3308350"/>
          <p14:tracePt t="45009" x="2597150" y="3314700"/>
          <p14:tracePt t="45025" x="2584450" y="3314700"/>
          <p14:tracePt t="45042" x="2584450" y="3321050"/>
          <p14:tracePt t="45058" x="2571750" y="3321050"/>
          <p14:tracePt t="45075" x="2565400" y="3321050"/>
          <p14:tracePt t="45092" x="2552700" y="3321050"/>
          <p14:tracePt t="45108" x="2533650" y="3321050"/>
          <p14:tracePt t="45125" x="2527300" y="3321050"/>
          <p14:tracePt t="45142" x="2514600" y="3314700"/>
          <p14:tracePt t="45158" x="2482850" y="3282950"/>
          <p14:tracePt t="45175" x="2444750" y="3225800"/>
          <p14:tracePt t="45191" x="2419350" y="3194050"/>
          <p14:tracePt t="45208" x="2406650" y="3162300"/>
          <p14:tracePt t="45224" x="2400300" y="3149600"/>
          <p14:tracePt t="45241" x="2393950" y="3136900"/>
          <p14:tracePt t="45260" x="2393950" y="3124200"/>
          <p14:tracePt t="45275" x="2400300" y="3086100"/>
          <p14:tracePt t="45291" x="2413000" y="3060700"/>
          <p14:tracePt t="45308" x="2425700" y="3028950"/>
          <p14:tracePt t="45325" x="2451100" y="3003550"/>
          <p14:tracePt t="45341" x="2476500" y="2984500"/>
          <p14:tracePt t="45358" x="2508250" y="2971800"/>
          <p14:tracePt t="45375" x="2533650" y="2959100"/>
          <p14:tracePt t="45393" x="2590800" y="2959100"/>
          <p14:tracePt t="45408" x="2635250" y="2959100"/>
          <p14:tracePt t="45425" x="2660650" y="2971800"/>
          <p14:tracePt t="45442" x="2673350" y="2984500"/>
          <p14:tracePt t="45458" x="2692400" y="2997200"/>
          <p14:tracePt t="45475" x="2724150" y="3022600"/>
          <p14:tracePt t="45491" x="2762250" y="3041650"/>
          <p14:tracePt t="45508" x="2787650" y="3067050"/>
          <p14:tracePt t="45525" x="2794000" y="3073400"/>
          <p14:tracePt t="45531" x="2800350" y="3079750"/>
          <p14:tracePt t="45545" x="2800350" y="3092450"/>
          <p14:tracePt t="45559" x="2806700" y="3105150"/>
          <p14:tracePt t="45575" x="2806700" y="3136900"/>
          <p14:tracePt t="45591" x="2800350" y="3175000"/>
          <p14:tracePt t="45608" x="2794000" y="3200400"/>
          <p14:tracePt t="45624" x="2787650" y="3225800"/>
          <p14:tracePt t="45641" x="2774950" y="3263900"/>
          <p14:tracePt t="45658" x="2749550" y="3314700"/>
          <p14:tracePt t="45675" x="2730500" y="3346450"/>
          <p14:tracePt t="45691" x="2724150" y="3352800"/>
          <p14:tracePt t="45708" x="2711450" y="3365500"/>
          <p14:tracePt t="45724" x="2705100" y="3371850"/>
          <p14:tracePt t="45741" x="2692400" y="3378200"/>
          <p14:tracePt t="45758" x="2679700" y="3378200"/>
          <p14:tracePt t="45774" x="2654300" y="3378200"/>
          <p14:tracePt t="45791" x="2616200" y="3378200"/>
          <p14:tracePt t="45808" x="2559050" y="3378200"/>
          <p14:tracePt t="45824" x="2520950" y="3371850"/>
          <p14:tracePt t="45841" x="2501900" y="3359150"/>
          <p14:tracePt t="45858" x="2495550" y="3352800"/>
          <p14:tracePt t="45874" x="2482850" y="3340100"/>
          <p14:tracePt t="45891" x="2476500" y="3333750"/>
          <p14:tracePt t="45908" x="2463800" y="3327400"/>
          <p14:tracePt t="45924" x="2451100" y="3308350"/>
          <p14:tracePt t="45941" x="2444750" y="3302000"/>
          <p14:tracePt t="45958" x="2425700" y="3282950"/>
          <p14:tracePt t="45974" x="2413000" y="3244850"/>
          <p14:tracePt t="45991" x="2406650" y="3200400"/>
          <p14:tracePt t="46008" x="2393950" y="3168650"/>
          <p14:tracePt t="46024" x="2381250" y="3155950"/>
          <p14:tracePt t="46027" x="2374900" y="3149600"/>
          <p14:tracePt t="46041" x="2374900" y="3143250"/>
          <p14:tracePt t="46058" x="2374900" y="3136900"/>
          <p14:tracePt t="46074" x="2374900" y="3130550"/>
          <p14:tracePt t="46215" x="2374900" y="3136900"/>
          <p14:tracePt t="46227" x="2381250" y="3143250"/>
          <p14:tracePt t="46241" x="2413000" y="3162300"/>
          <p14:tracePt t="46257" x="2514600" y="3200400"/>
          <p14:tracePt t="46274" x="2698750" y="3244850"/>
          <p14:tracePt t="46291" x="2946400" y="3276600"/>
          <p14:tracePt t="46307" x="3327400" y="3295650"/>
          <p14:tracePt t="46324" x="4184650" y="3352800"/>
          <p14:tracePt t="46343" x="4787900" y="3365500"/>
          <p14:tracePt t="46363" x="5207000" y="3346450"/>
          <p14:tracePt t="46375" x="5441950" y="3327400"/>
          <p14:tracePt t="46391" x="5543550" y="3314700"/>
          <p14:tracePt t="46407" x="5568950" y="3302000"/>
          <p14:tracePt t="46513" x="5568950" y="3295650"/>
          <p14:tracePt t="46540" x="5568950" y="3289300"/>
          <p14:tracePt t="46553" x="5568950" y="3282950"/>
          <p14:tracePt t="46564" x="5556250" y="3276600"/>
          <p14:tracePt t="46576" x="5530850" y="3263900"/>
          <p14:tracePt t="46590" x="5480050" y="3244850"/>
          <p14:tracePt t="46607" x="5384800" y="3225800"/>
          <p14:tracePt t="46624" x="5295900" y="3200400"/>
          <p14:tracePt t="46640" x="5207000" y="3175000"/>
          <p14:tracePt t="46657" x="5118100" y="3155950"/>
          <p14:tracePt t="46674" x="5035550" y="3143250"/>
          <p14:tracePt t="46690" x="4991100" y="3130550"/>
          <p14:tracePt t="46707" x="4972050" y="3117850"/>
          <p14:tracePt t="46724" x="4959350" y="3111500"/>
          <p14:tracePt t="46740" x="4953000" y="3111500"/>
          <p14:tracePt t="46757" x="4946650" y="3098800"/>
          <p14:tracePt t="46774" x="4940300" y="3092450"/>
          <p14:tracePt t="46790" x="4927600" y="3079750"/>
          <p14:tracePt t="46807" x="4921250" y="3073400"/>
          <p14:tracePt t="46824" x="4908550" y="3067050"/>
          <p14:tracePt t="46840" x="4902200" y="3048000"/>
          <p14:tracePt t="46857" x="4889500" y="3041650"/>
          <p14:tracePt t="46874" x="4889500" y="3035300"/>
          <p14:tracePt t="46890" x="4889500" y="3022600"/>
          <p14:tracePt t="46907" x="4883150" y="3016250"/>
          <p14:tracePt t="47085" x="4883150" y="3009900"/>
          <p14:tracePt t="47102" x="4876800" y="3003550"/>
          <p14:tracePt t="47113" x="4876800" y="2997200"/>
          <p14:tracePt t="47125" x="4876800" y="2984500"/>
          <p14:tracePt t="47157" x="4876800" y="2971800"/>
          <p14:tracePt t="47319" x="4883150" y="2978150"/>
          <p14:tracePt t="47331" x="4889500" y="2984500"/>
          <p14:tracePt t="47344" x="4889500" y="3016250"/>
          <p14:tracePt t="47356" x="4895850" y="3028950"/>
          <p14:tracePt t="47373" x="4895850" y="3060700"/>
          <p14:tracePt t="47390" x="4908550" y="3086100"/>
          <p14:tracePt t="47406" x="4908550" y="3092450"/>
          <p14:tracePt t="47423" x="4914900" y="3098800"/>
          <p14:tracePt t="47529" x="4921250" y="3098800"/>
          <p14:tracePt t="47542" x="4927600" y="3098800"/>
          <p14:tracePt t="47556" x="4940300" y="3098800"/>
          <p14:tracePt t="47573" x="4972050" y="3092450"/>
          <p14:tracePt t="47590" x="5003800" y="3079750"/>
          <p14:tracePt t="47606" x="5029200" y="3067050"/>
          <p14:tracePt t="47623" x="5035550" y="3067050"/>
          <p14:tracePt t="47674" x="5041900" y="3079750"/>
          <p14:tracePt t="47686" x="5054600" y="3105150"/>
          <p14:tracePt t="47699" x="5060950" y="3124200"/>
          <p14:tracePt t="47712" x="5067300" y="3155950"/>
          <p14:tracePt t="47725" x="5073650" y="3175000"/>
          <p14:tracePt t="47739" x="5073650" y="3206750"/>
          <p14:tracePt t="47756" x="5073650" y="3244850"/>
          <p14:tracePt t="47773" x="5060950" y="3257550"/>
          <p14:tracePt t="47789" x="5060950" y="3263900"/>
          <p14:tracePt t="47806" x="5054600" y="3263900"/>
          <p14:tracePt t="47953" x="5048250" y="3263900"/>
          <p14:tracePt t="47965" x="5041900" y="3263900"/>
          <p14:tracePt t="47977" x="5022850" y="3263900"/>
          <p14:tracePt t="47989" x="5016500" y="3263900"/>
          <p14:tracePt t="48006" x="4991100" y="3263900"/>
          <p14:tracePt t="48022" x="4959350" y="3263900"/>
          <p14:tracePt t="48039" x="4940300" y="3263900"/>
          <p14:tracePt t="48056" x="4933950" y="3263900"/>
          <p14:tracePt t="48072" x="4927600" y="3263900"/>
          <p14:tracePt t="48090" x="4921250" y="3263900"/>
          <p14:tracePt t="48106" x="4914900" y="3263900"/>
          <p14:tracePt t="48205" x="4933950" y="3257550"/>
          <p14:tracePt t="48217" x="4953000" y="3257550"/>
          <p14:tracePt t="48229" x="4997450" y="3251200"/>
          <p14:tracePt t="48241" x="5022850" y="3251200"/>
          <p14:tracePt t="48256" x="5060950" y="3251200"/>
          <p14:tracePt t="48272" x="5092700" y="3251200"/>
          <p14:tracePt t="48289" x="5099050" y="3251200"/>
          <p14:tracePt t="48407" x="5099050" y="3257550"/>
          <p14:tracePt t="48447" x="5099050" y="3263900"/>
          <p14:tracePt t="48458" x="5092700" y="3270250"/>
          <p14:tracePt t="48472" x="5080000" y="3276600"/>
          <p14:tracePt t="48489" x="5073650" y="3289300"/>
          <p14:tracePt t="48505" x="5067300" y="3295650"/>
          <p14:tracePt t="48522" x="5054600" y="3308350"/>
          <p14:tracePt t="48529" x="5048250" y="3308350"/>
          <p14:tracePt t="48541" x="5048250" y="3314700"/>
          <p14:tracePt t="48555" x="5041900" y="3321050"/>
          <p14:tracePt t="48572" x="5035550" y="3321050"/>
          <p14:tracePt t="48673" x="5035550" y="3327400"/>
          <p14:tracePt t="48686" x="5029200" y="3327400"/>
          <p14:tracePt t="48699" x="5022850" y="3333750"/>
          <p14:tracePt t="48711" x="5016500" y="3333750"/>
          <p14:tracePt t="48745" x="5010150" y="3333750"/>
          <p14:tracePt t="48815" x="4997450" y="3340100"/>
          <p14:tracePt t="48828" x="4984750" y="3340100"/>
          <p14:tracePt t="48842" x="4965700" y="3340100"/>
          <p14:tracePt t="48855" x="4959350" y="3340100"/>
          <p14:tracePt t="48872" x="4953000" y="3340100"/>
          <p14:tracePt t="48889" x="4946650" y="3340100"/>
          <p14:tracePt t="49613" x="4972050" y="3340100"/>
          <p14:tracePt t="49624" x="5010150" y="3333750"/>
          <p14:tracePt t="49638" x="5099050" y="3321050"/>
          <p14:tracePt t="49654" x="5175250" y="3308350"/>
          <p14:tracePt t="49671" x="5264150" y="3282950"/>
          <p14:tracePt t="49688" x="5327650" y="3263900"/>
          <p14:tracePt t="49704" x="5365750" y="3251200"/>
          <p14:tracePt t="49721" x="5378450" y="3244850"/>
          <p14:tracePt t="49738" x="5384800" y="3238500"/>
          <p14:tracePt t="49754" x="5397500" y="3232150"/>
          <p14:tracePt t="49788" x="5403850" y="3232150"/>
          <p14:tracePt t="49804" x="5410200" y="3219450"/>
          <p14:tracePt t="49821" x="5422900" y="3213100"/>
          <p14:tracePt t="49838" x="5429250" y="3200400"/>
          <p14:tracePt t="49854" x="5435600" y="3194050"/>
          <p14:tracePt t="49871" x="5441950" y="3181350"/>
          <p14:tracePt t="49889" x="5461000" y="3175000"/>
          <p14:tracePt t="49904" x="5461000" y="3168650"/>
          <p14:tracePt t="49921" x="5467350" y="3155950"/>
          <p14:tracePt t="49938" x="5467350" y="3149600"/>
          <p14:tracePt t="49954" x="5473700" y="3136900"/>
          <p14:tracePt t="49971" x="5480050" y="3136900"/>
          <p14:tracePt t="49988" x="5486400" y="3124200"/>
          <p14:tracePt t="50004" x="5492750" y="3111500"/>
          <p14:tracePt t="50021" x="5492750" y="3105150"/>
          <p14:tracePt t="50039" x="5492750" y="3098800"/>
          <p14:tracePt t="50201" x="5486400" y="3098800"/>
          <p14:tracePt t="50214" x="5480050" y="3105150"/>
          <p14:tracePt t="50228" x="5461000" y="3124200"/>
          <p14:tracePt t="50240" x="5429250" y="3155950"/>
          <p14:tracePt t="50254" x="5397500" y="3187700"/>
          <p14:tracePt t="50271" x="5365750" y="3225800"/>
          <p14:tracePt t="50287" x="5327650" y="3257550"/>
          <p14:tracePt t="50304" x="5321300" y="3270250"/>
          <p14:tracePt t="50322" x="5308600" y="3276600"/>
          <p14:tracePt t="50337" x="5302250" y="3282950"/>
          <p14:tracePt t="50354" x="5295900" y="3289300"/>
          <p14:tracePt t="50761" x="5302250" y="3295650"/>
          <p14:tracePt t="50773" x="5346700" y="3308350"/>
          <p14:tracePt t="50789" x="5416550" y="3321050"/>
          <p14:tracePt t="50803" x="5461000" y="3327400"/>
          <p14:tracePt t="50820" x="5600700" y="3346450"/>
          <p14:tracePt t="50837" x="5670550" y="3352800"/>
          <p14:tracePt t="50853" x="5695950" y="3352800"/>
          <p14:tracePt t="50870" x="5702300" y="3352800"/>
          <p14:tracePt t="51274" x="5702300" y="3359150"/>
          <p14:tracePt t="51289" x="5695950" y="3371850"/>
          <p14:tracePt t="51303" x="5689600" y="3397250"/>
          <p14:tracePt t="51320" x="5683250" y="3479800"/>
          <p14:tracePt t="51338" x="5676900" y="3524250"/>
          <p14:tracePt t="51353" x="5676900" y="3562350"/>
          <p14:tracePt t="51369" x="5683250" y="3575050"/>
          <p14:tracePt t="51386" x="5689600" y="3587750"/>
          <p14:tracePt t="51402" x="5695950" y="3587750"/>
          <p14:tracePt t="51531" x="5695950" y="3581400"/>
          <p14:tracePt t="51555" x="5695950" y="3575050"/>
          <p14:tracePt t="51579" x="5695950" y="3568700"/>
          <p14:tracePt t="51595" x="5689600" y="3562350"/>
          <p14:tracePt t="51611" x="5676900" y="3536950"/>
          <p14:tracePt t="51626" x="5676900" y="3517900"/>
          <p14:tracePt t="51642" x="5664200" y="3498850"/>
          <p14:tracePt t="51657" x="5664200" y="3479800"/>
          <p14:tracePt t="51669" x="5657850" y="3473450"/>
          <p14:tracePt t="51686" x="5657850" y="3460750"/>
          <p14:tracePt t="51702" x="5651500" y="3441700"/>
          <p14:tracePt t="51719" x="5645150" y="3416300"/>
          <p14:tracePt t="51735" x="5638800" y="3384550"/>
          <p14:tracePt t="51752" x="5638800" y="3365500"/>
          <p14:tracePt t="51769" x="5632450" y="3352800"/>
          <p14:tracePt t="51786" x="5632450" y="3340100"/>
          <p14:tracePt t="51803" x="5632450" y="3333750"/>
          <p14:tracePt t="51819" x="5632450" y="3321050"/>
          <p14:tracePt t="51836" x="5626100" y="3314700"/>
          <p14:tracePt t="51852" x="5619750" y="3302000"/>
          <p14:tracePt t="51886" x="5613400" y="3295650"/>
          <p14:tracePt t="51902" x="5613400" y="3289300"/>
          <p14:tracePt t="51923" x="5613400" y="3282950"/>
          <p14:tracePt t="51947" x="5607050" y="3276600"/>
          <p14:tracePt t="51958" x="5607050" y="3270250"/>
          <p14:tracePt t="51974" x="5600700" y="3270250"/>
          <p14:tracePt t="51988" x="5600700" y="3263900"/>
          <p14:tracePt t="52002" x="5594350" y="3257550"/>
          <p14:tracePt t="52019" x="5588000" y="3251200"/>
          <p14:tracePt t="52035" x="5588000" y="3244850"/>
          <p14:tracePt t="52052" x="5581650" y="3238500"/>
          <p14:tracePt t="52221" x="5575300" y="3232150"/>
          <p14:tracePt t="52233" x="5575300" y="3225800"/>
          <p14:tracePt t="52811" x="5549900" y="3244850"/>
          <p14:tracePt t="52823" x="5441950" y="3257550"/>
          <p14:tracePt t="52837" x="5365750" y="3263900"/>
          <p14:tracePt t="52852" x="5187950" y="3276600"/>
          <p14:tracePt t="52868" x="4965700" y="3282950"/>
          <p14:tracePt t="52885" x="4756150" y="3270250"/>
          <p14:tracePt t="52902" x="4559300" y="3232150"/>
          <p14:tracePt t="52918" x="4489450" y="3206750"/>
          <p14:tracePt t="52935" x="4457700" y="3194050"/>
          <p14:tracePt t="52951" x="4457700" y="3181350"/>
          <p14:tracePt t="53027" x="4451350" y="3181350"/>
          <p14:tracePt t="53130" x="4445000" y="3175000"/>
          <p14:tracePt t="53146" x="4438650" y="3175000"/>
          <p14:tracePt t="53157" x="4438650" y="3168650"/>
          <p14:tracePt t="53169" x="4419600" y="3162300"/>
          <p14:tracePt t="53185" x="4413250" y="3155950"/>
          <p14:tracePt t="53201" x="4406900" y="3155950"/>
          <p14:tracePt t="53218" x="4400550" y="3149600"/>
          <p14:tracePt t="53235" x="4394200" y="3149600"/>
          <p14:tracePt t="53268" x="4387850" y="3149600"/>
          <p14:tracePt t="53285" x="4375150" y="3136900"/>
          <p14:tracePt t="53301" x="4362450" y="3130550"/>
          <p14:tracePt t="53318" x="4343400" y="3117850"/>
          <p14:tracePt t="53335" x="4311650" y="3098800"/>
          <p14:tracePt t="53351" x="4286250" y="3079750"/>
          <p14:tracePt t="53368" x="4260850" y="3060700"/>
          <p14:tracePt t="53384" x="4235450" y="3035300"/>
          <p14:tracePt t="53401" x="4210050" y="3028950"/>
          <p14:tracePt t="53418" x="4191000" y="3009900"/>
          <p14:tracePt t="53434" x="4184650" y="3003550"/>
          <p14:tracePt t="53481" x="4184650" y="2997200"/>
          <p14:tracePt t="53493" x="4178300" y="2997200"/>
          <p14:tracePt t="53506" x="4165600" y="2978150"/>
          <p14:tracePt t="53535" x="4159250" y="2952750"/>
          <p14:tracePt t="53551" x="4152900" y="2921000"/>
          <p14:tracePt t="53568" x="4159250" y="2895600"/>
          <p14:tracePt t="53584" x="4171950" y="2889250"/>
          <p14:tracePt t="53601" x="4184650" y="2882900"/>
          <p14:tracePt t="53617" x="4197350" y="2876550"/>
          <p14:tracePt t="53634" x="4216400" y="2876550"/>
          <p14:tracePt t="53651" x="4248150" y="2876550"/>
          <p14:tracePt t="53667" x="4267200" y="2889250"/>
          <p14:tracePt t="53684" x="4305300" y="2901950"/>
          <p14:tracePt t="53700" x="4337050" y="2908300"/>
          <p14:tracePt t="53717" x="4362450" y="2921000"/>
          <p14:tracePt t="53734" x="4381500" y="2933700"/>
          <p14:tracePt t="53750" x="4387850" y="2940050"/>
          <p14:tracePt t="53767" x="4394200" y="2946400"/>
          <p14:tracePt t="53785" x="4406900" y="2959100"/>
          <p14:tracePt t="53801" x="4413250" y="2965450"/>
          <p14:tracePt t="53817" x="4425950" y="2978150"/>
          <p14:tracePt t="53834" x="4438650" y="2997200"/>
          <p14:tracePt t="53851" x="4451350" y="3009900"/>
          <p14:tracePt t="53867" x="4451350" y="3028950"/>
          <p14:tracePt t="53884" x="4451350" y="3041650"/>
          <p14:tracePt t="53901" x="4451350" y="3060700"/>
          <p14:tracePt t="53917" x="4451350" y="3067050"/>
          <p14:tracePt t="53935" x="4445000" y="3079750"/>
          <p14:tracePt t="53951" x="4438650" y="3086100"/>
          <p14:tracePt t="53984" x="4432300" y="3086100"/>
          <p14:tracePt t="54000" x="4425950" y="3086100"/>
          <p14:tracePt t="54017" x="4419600" y="3086100"/>
          <p14:tracePt t="54034" x="4413250" y="3086100"/>
          <p14:tracePt t="54053" x="4406900" y="3086100"/>
          <p14:tracePt t="54070" x="4400550" y="3079750"/>
          <p14:tracePt t="54086" x="4387850" y="3067050"/>
          <p14:tracePt t="54101" x="4368800" y="3060700"/>
          <p14:tracePt t="54117" x="4362450" y="3054350"/>
          <p14:tracePt t="54134" x="4356100" y="3041650"/>
          <p14:tracePt t="54150" x="4343400" y="3035300"/>
          <p14:tracePt t="54167" x="4337050" y="3035300"/>
          <p14:tracePt t="54184" x="4330700" y="3022600"/>
          <p14:tracePt t="54200" x="4324350" y="3016250"/>
          <p14:tracePt t="54217" x="4305300" y="3003550"/>
          <p14:tracePt t="54234" x="4305300" y="2997200"/>
          <p14:tracePt t="54250" x="4298950" y="2990850"/>
          <p14:tracePt t="54267" x="4292600" y="2990850"/>
          <p14:tracePt t="54340" x="4292600" y="2984500"/>
          <p14:tracePt t="54354" x="4286250" y="2978150"/>
          <p14:tracePt t="54453" x="4292600" y="2978150"/>
          <p14:tracePt t="54469" x="4298950" y="2984500"/>
          <p14:tracePt t="54485" x="4305300" y="2984500"/>
          <p14:tracePt t="54497" x="4311650" y="2984500"/>
          <p14:tracePt t="54510" x="4318000" y="2984500"/>
          <p14:tracePt t="54524" x="4324350" y="2990850"/>
          <p14:tracePt t="54539" x="4330700" y="2990850"/>
          <p14:tracePt t="54551" x="4330700" y="2997200"/>
          <p14:tracePt t="54567" x="4337050" y="2997200"/>
          <p14:tracePt t="54584" x="4343400" y="2997200"/>
          <p14:tracePt t="54600" x="4349750" y="2997200"/>
          <p14:tracePt t="54616" x="4362450" y="3003550"/>
          <p14:tracePt t="54633" x="4368800" y="3009900"/>
          <p14:tracePt t="54650" x="4375150" y="3009900"/>
          <p14:tracePt t="54666" x="4381500" y="3009900"/>
          <p14:tracePt t="54751" x="4381500" y="3016250"/>
          <p14:tracePt t="54765" x="4381500" y="3028950"/>
          <p14:tracePt t="54779" x="4375150" y="3041650"/>
          <p14:tracePt t="54793" x="4362450" y="3086100"/>
          <p14:tracePt t="54806" x="4349750" y="3149600"/>
          <p14:tracePt t="54821" x="4343400" y="3206750"/>
          <p14:tracePt t="54836" x="4343400" y="3225800"/>
          <p14:tracePt t="54850" x="4349750" y="3289300"/>
          <p14:tracePt t="54866" x="4362450" y="3314700"/>
          <p14:tracePt t="54883" x="4362450" y="3327400"/>
          <p14:tracePt t="54900" x="4368800" y="3333750"/>
          <p14:tracePt t="54917" x="4375150" y="3340100"/>
          <p14:tracePt t="54934" x="4375150" y="3352800"/>
          <p14:tracePt t="54950" x="4375150" y="3359150"/>
          <p14:tracePt t="54966" x="4381500" y="3371850"/>
          <p14:tracePt t="54983" x="4394200" y="3390900"/>
          <p14:tracePt t="55000" x="4400550" y="3409950"/>
          <p14:tracePt t="55016" x="4406900" y="3422650"/>
          <p14:tracePt t="55033" x="4406900" y="3435350"/>
          <p14:tracePt t="55071" x="4406900" y="3441700"/>
          <p14:tracePt t="55083" x="4406900" y="3448050"/>
          <p14:tracePt t="55103" x="4406900" y="3454400"/>
          <p14:tracePt t="55116" x="4400550" y="3460750"/>
          <p14:tracePt t="55133" x="4387850" y="3473450"/>
          <p14:tracePt t="55149" x="4381500" y="3479800"/>
          <p14:tracePt t="55166" x="4375150" y="3492500"/>
          <p14:tracePt t="55183" x="4362450" y="3498850"/>
          <p14:tracePt t="55199" x="4356100" y="3505200"/>
          <p14:tracePt t="55216" x="4343400" y="3511550"/>
          <p14:tracePt t="55249" x="4337050" y="3511550"/>
          <p14:tracePt t="55266" x="4330700" y="3511550"/>
          <p14:tracePt t="55287" x="4324350" y="3511550"/>
          <p14:tracePt t="55305" x="4318000" y="3511550"/>
          <p14:tracePt t="55321" x="4311650" y="3511550"/>
          <p14:tracePt t="55337" x="4292600" y="3511550"/>
          <p14:tracePt t="55354" x="4286250" y="3511550"/>
          <p14:tracePt t="55369" x="4273550" y="3505200"/>
          <p14:tracePt t="55385" x="4260850" y="3498850"/>
          <p14:tracePt t="55402" x="4241800" y="3479800"/>
          <p14:tracePt t="55418" x="4222750" y="3467100"/>
          <p14:tracePt t="55435" x="4216400" y="3460750"/>
          <p14:tracePt t="55449" x="4210050" y="3454400"/>
          <p14:tracePt t="55466" x="4203700" y="3448050"/>
          <p14:tracePt t="55483" x="4197350" y="3435350"/>
          <p14:tracePt t="55499" x="4197350" y="3403600"/>
          <p14:tracePt t="55516" x="4203700" y="3371850"/>
          <p14:tracePt t="55533" x="4216400" y="3359150"/>
          <p14:tracePt t="55549" x="4248150" y="3340100"/>
          <p14:tracePt t="55566" x="4279900" y="3327400"/>
          <p14:tracePt t="55584" x="4318000" y="3314700"/>
          <p14:tracePt t="55599" x="4337050" y="3314700"/>
          <p14:tracePt t="55616" x="4349750" y="3314700"/>
          <p14:tracePt t="55649" x="4356100" y="3321050"/>
          <p14:tracePt t="55666" x="4368800" y="3333750"/>
          <p14:tracePt t="55682" x="4381500" y="3346450"/>
          <p14:tracePt t="55699" x="4394200" y="3378200"/>
          <p14:tracePt t="55716" x="4406900" y="3390900"/>
          <p14:tracePt t="55732" x="4413250" y="3403600"/>
          <p14:tracePt t="55749" x="4413250" y="3416300"/>
          <p14:tracePt t="55766" x="4419600" y="3441700"/>
          <p14:tracePt t="55782" x="4419600" y="3454400"/>
          <p14:tracePt t="55799" x="4419600" y="3467100"/>
          <p14:tracePt t="55816" x="4413250" y="3479800"/>
          <p14:tracePt t="55832" x="4406900" y="3486150"/>
          <p14:tracePt t="55851" x="4387850" y="3498850"/>
          <p14:tracePt t="55870" x="4368800" y="3511550"/>
          <p14:tracePt t="55887" x="4362450" y="3517900"/>
          <p14:tracePt t="55904" x="4356100" y="3517900"/>
          <p14:tracePt t="55922" x="4349750" y="3517900"/>
          <p14:tracePt t="55956" x="4330700" y="3511550"/>
          <p14:tracePt t="55974" x="4311650" y="3505200"/>
          <p14:tracePt t="55990" x="4298950" y="3486150"/>
          <p14:tracePt t="56006" x="4292600" y="3473450"/>
          <p14:tracePt t="56022" x="4279900" y="3460750"/>
          <p14:tracePt t="56041" x="4273550" y="3441700"/>
          <p14:tracePt t="56052" x="4273550" y="3435350"/>
          <p14:tracePt t="56065" x="4267200" y="3422650"/>
          <p14:tracePt t="56099" x="4267200" y="3409950"/>
          <p14:tracePt t="56132" x="4273550" y="3409950"/>
          <p14:tracePt t="56149" x="4279900" y="3409950"/>
          <p14:tracePt t="56165" x="4286250" y="3409950"/>
          <p14:tracePt t="56185" x="4318000" y="3409950"/>
          <p14:tracePt t="56198" x="4337050" y="3409950"/>
          <p14:tracePt t="56215" x="4343400" y="3409950"/>
          <p14:tracePt t="56490" x="4349750" y="3409950"/>
          <p14:tracePt t="56503" x="4362450" y="3409950"/>
          <p14:tracePt t="56516" x="4387850" y="3409950"/>
          <p14:tracePt t="56532" x="4470400" y="3409950"/>
          <p14:tracePt t="56537" x="4514850" y="3403600"/>
          <p14:tracePt t="56551" x="4622800" y="3378200"/>
          <p14:tracePt t="56565" x="4699000" y="3359150"/>
          <p14:tracePt t="56582" x="4883150" y="3321050"/>
          <p14:tracePt t="56598" x="5175250" y="3263900"/>
          <p14:tracePt t="56615" x="5270500" y="3244850"/>
          <p14:tracePt t="56632" x="5302250" y="3232150"/>
          <p14:tracePt t="56648" x="5308600" y="3219450"/>
          <p14:tracePt t="56665" x="5308600" y="3213100"/>
          <p14:tracePt t="56682" x="5308600" y="3206750"/>
          <p14:tracePt t="56716" x="5314950" y="3206750"/>
          <p14:tracePt t="56731" x="5321300" y="3213100"/>
          <p14:tracePt t="56748" x="5327650" y="3213100"/>
          <p14:tracePt t="56764" x="5334000" y="3213100"/>
          <p14:tracePt t="56800" x="5340350" y="3213100"/>
          <p14:tracePt t="56816" x="5353050" y="3219450"/>
          <p14:tracePt t="56831" x="5410200" y="3225800"/>
          <p14:tracePt t="56848" x="5645150" y="3263900"/>
          <p14:tracePt t="56865" x="5746750" y="3282950"/>
          <p14:tracePt t="56882" x="5759450" y="3282950"/>
          <p14:tracePt t="57147" x="5746750" y="3282950"/>
          <p14:tracePt t="57152" x="5734050" y="3282950"/>
          <p14:tracePt t="57164" x="5715000" y="3282950"/>
          <p14:tracePt t="57181" x="5689600" y="3282950"/>
          <p14:tracePt t="57197" x="5651500" y="3276600"/>
          <p14:tracePt t="57214" x="5632450" y="3270250"/>
          <p14:tracePt t="57231" x="5626100" y="3270250"/>
          <p14:tracePt t="57247" x="5607050" y="3257550"/>
          <p14:tracePt t="57264" x="5600700" y="3251200"/>
          <p14:tracePt t="57297" x="5594350" y="3251200"/>
          <p14:tracePt t="57314" x="5594350" y="3238500"/>
          <p14:tracePt t="57827" x="5619750" y="3238500"/>
          <p14:tracePt t="57839" x="5657850" y="3238500"/>
          <p14:tracePt t="57851" x="5746750" y="3238500"/>
          <p14:tracePt t="57864" x="5791200" y="3238500"/>
          <p14:tracePt t="57881" x="5880100" y="3225800"/>
          <p14:tracePt t="57897" x="5949950" y="3225800"/>
          <p14:tracePt t="57914" x="5962650" y="3225800"/>
          <p14:tracePt t="58125" x="5969000" y="3225800"/>
          <p14:tracePt t="58141" x="5975350" y="3232150"/>
          <p14:tracePt t="58154" x="5981700" y="3238500"/>
          <p14:tracePt t="58166" x="6019800" y="3244850"/>
          <p14:tracePt t="58180" x="6057900" y="3251200"/>
          <p14:tracePt t="58197" x="6096000" y="3251200"/>
          <p14:tracePt t="58213" x="6115050" y="3251200"/>
          <p14:tracePt t="58230" x="6121400" y="3251200"/>
          <p14:tracePt t="58247" x="6127750" y="3251200"/>
          <p14:tracePt t="58306" x="6134100" y="3251200"/>
          <p14:tracePt t="58329" x="6140450" y="3251200"/>
          <p14:tracePt t="58344" x="6146800" y="3251200"/>
          <p14:tracePt t="58359" x="6159500" y="3244850"/>
          <p14:tracePt t="58371" x="6165850" y="3244850"/>
          <p14:tracePt t="58382" x="6172200" y="3244850"/>
          <p14:tracePt t="58413" x="6178550" y="3244850"/>
          <p14:tracePt t="59230" x="6178550" y="3238500"/>
          <p14:tracePt t="59241" x="6178550" y="3225800"/>
          <p14:tracePt t="59253" x="6172200" y="3213100"/>
          <p14:tracePt t="59265" x="6165850" y="3194050"/>
          <p14:tracePt t="59279" x="6140450" y="3149600"/>
          <p14:tracePt t="59296" x="6083300" y="3086100"/>
          <p14:tracePt t="59313" x="5988050" y="3003550"/>
          <p14:tracePt t="59329" x="5867400" y="2921000"/>
          <p14:tracePt t="59349" x="5657850" y="2813050"/>
          <p14:tracePt t="59362" x="5530850" y="2736850"/>
          <p14:tracePt t="59379" x="5422900" y="2654300"/>
          <p14:tracePt t="59396" x="5327650" y="2565400"/>
          <p14:tracePt t="59413" x="5226050" y="2482850"/>
          <p14:tracePt t="59429" x="5149850" y="2406650"/>
          <p14:tracePt t="59446" x="5054600" y="2343150"/>
          <p14:tracePt t="59463" x="4921250" y="2235200"/>
          <p14:tracePt t="59479" x="4826000" y="2171700"/>
          <p14:tracePt t="59496" x="4749800" y="2114550"/>
          <p14:tracePt t="59513" x="4692650" y="2070100"/>
          <p14:tracePt t="59529" x="4667250" y="2051050"/>
          <p14:tracePt t="59546" x="4654550" y="2038350"/>
          <p14:tracePt t="59562" x="4648200" y="2032000"/>
          <p14:tracePt t="59579" x="4635500" y="2019300"/>
          <p14:tracePt t="59596" x="4622800" y="2006600"/>
          <p14:tracePt t="59613" x="4610100" y="2000250"/>
          <p14:tracePt t="59631" x="4591050" y="1974850"/>
          <p14:tracePt t="59646" x="4584700" y="1955800"/>
          <p14:tracePt t="59663" x="4572000" y="1936750"/>
          <p14:tracePt t="59679" x="4559300" y="1924050"/>
          <p14:tracePt t="59696" x="4559300" y="1917700"/>
          <p14:tracePt t="59793" x="4559300" y="1911350"/>
          <p14:tracePt t="60169" x="4559300" y="1905000"/>
          <p14:tracePt t="60188" x="4552950" y="1905000"/>
          <p14:tracePt t="60198" x="4552950" y="1898650"/>
          <p14:tracePt t="60212" x="4546600" y="1892300"/>
          <p14:tracePt t="60229" x="4546600" y="1885950"/>
          <p14:tracePt t="60245" x="4546600" y="1879600"/>
          <p14:tracePt t="61031" x="4572000" y="1879600"/>
          <p14:tracePt t="61043" x="4584700" y="1879600"/>
          <p14:tracePt t="61056" x="4635500" y="1879600"/>
          <p14:tracePt t="61067" x="4648200" y="1879600"/>
          <p14:tracePt t="61078" x="4679950" y="1879600"/>
          <p14:tracePt t="61297" x="4686300" y="1879600"/>
          <p14:tracePt t="61307" x="4705350" y="1879600"/>
          <p14:tracePt t="61318" x="4718050" y="1885950"/>
          <p14:tracePt t="61330" x="4762500" y="1898650"/>
          <p14:tracePt t="61344" x="4806950" y="1905000"/>
          <p14:tracePt t="61361" x="4857750" y="1905000"/>
          <p14:tracePt t="61378" x="4895850" y="1905000"/>
          <p14:tracePt t="61394" x="4908550" y="1905000"/>
          <p14:tracePt t="61448" x="4914900" y="1905000"/>
          <p14:tracePt t="61485" x="4921250" y="1905000"/>
          <p14:tracePt t="61494" x="4927600" y="1905000"/>
          <p14:tracePt t="61511" x="4933950" y="1905000"/>
          <p14:tracePt t="61528" x="4940300" y="1911350"/>
          <p14:tracePt t="61544" x="4953000" y="1917700"/>
          <p14:tracePt t="61561" x="4959350" y="1917700"/>
          <p14:tracePt t="61577" x="4965700" y="1917700"/>
          <p14:tracePt t="61594" x="4978400" y="1917700"/>
          <p14:tracePt t="61611" x="4991100" y="1917700"/>
          <p14:tracePt t="61628" x="5003800" y="1917700"/>
          <p14:tracePt t="61644" x="5016500" y="1917700"/>
          <p14:tracePt t="61661" x="5022850" y="1917700"/>
          <p14:tracePt t="61677" x="5029200" y="1917700"/>
          <p14:tracePt t="62157" x="5035550" y="1924050"/>
          <p14:tracePt t="62167" x="5041900" y="1936750"/>
          <p14:tracePt t="62177" x="5073650" y="1955800"/>
          <p14:tracePt t="62194" x="5156200" y="2025650"/>
          <p14:tracePt t="62210" x="5257800" y="2127250"/>
          <p14:tracePt t="62227" x="5359400" y="2235200"/>
          <p14:tracePt t="62243" x="5499100" y="2425700"/>
          <p14:tracePt t="62260" x="5575300" y="2527300"/>
          <p14:tracePt t="62276" x="5645150" y="2622550"/>
          <p14:tracePt t="62293" x="5695950" y="2686050"/>
          <p14:tracePt t="62310" x="5727700" y="2730500"/>
          <p14:tracePt t="62326" x="5740400" y="2743200"/>
          <p14:tracePt t="62343" x="5740400" y="2749550"/>
          <p14:tracePt t="62361" x="5759450" y="2762250"/>
          <p14:tracePt t="62377" x="5765800" y="2768600"/>
          <p14:tracePt t="62393" x="5772150" y="2774950"/>
          <p14:tracePt t="62410" x="5778500" y="2787650"/>
          <p14:tracePt t="62427" x="5778500" y="2794000"/>
          <p14:tracePt t="62443" x="5784850" y="2794000"/>
          <p14:tracePt t="62460" x="5791200" y="2806700"/>
          <p14:tracePt t="62476" x="5797550" y="2813050"/>
          <p14:tracePt t="62493" x="5803900" y="2825750"/>
          <p14:tracePt t="62510" x="5816600" y="2825750"/>
          <p14:tracePt t="62824" x="5822950" y="2825750"/>
          <p14:tracePt t="62841" x="5835650" y="2819400"/>
          <p14:tracePt t="62855" x="5861050" y="2813050"/>
          <p14:tracePt t="62869" x="5873750" y="2806700"/>
          <p14:tracePt t="62886" x="5886450" y="2806700"/>
          <p14:tracePt t="62901" x="5899150" y="2806700"/>
          <p14:tracePt t="62929" x="5918200" y="2806700"/>
          <p14:tracePt t="62943" x="5962650" y="2806700"/>
          <p14:tracePt t="62960" x="6007100" y="2806700"/>
          <p14:tracePt t="62976" x="6051550" y="2806700"/>
          <p14:tracePt t="62993" x="6083300" y="2806700"/>
          <p14:tracePt t="63009" x="6108700" y="2806700"/>
          <p14:tracePt t="63026" x="6127750" y="2800350"/>
          <p14:tracePt t="63043" x="6134100" y="2800350"/>
          <p14:tracePt t="63113" x="6134100" y="2794000"/>
          <p14:tracePt t="63913" x="6134100" y="2787650"/>
          <p14:tracePt t="63929" x="6127750" y="2781300"/>
          <p14:tracePt t="63946" x="6115050" y="2774950"/>
          <p14:tracePt t="63959" x="6108700" y="2762250"/>
          <p14:tracePt t="63975" x="6102350" y="2755900"/>
          <p14:tracePt t="63992" x="6076950" y="2743200"/>
          <p14:tracePt t="64010" x="6051550" y="2730500"/>
          <p14:tracePt t="64025" x="5988050" y="2698750"/>
          <p14:tracePt t="64042" x="5899150" y="2660650"/>
          <p14:tracePt t="64059" x="5810250" y="2616200"/>
          <p14:tracePt t="64075" x="5746750" y="2571750"/>
          <p14:tracePt t="64092" x="5664200" y="2508250"/>
          <p14:tracePt t="64109" x="5600700" y="2463800"/>
          <p14:tracePt t="64125" x="5518150" y="2419350"/>
          <p14:tracePt t="64142" x="5435600" y="2374900"/>
          <p14:tracePt t="64159" x="5346700" y="2336800"/>
          <p14:tracePt t="64175" x="5289550" y="2311400"/>
          <p14:tracePt t="64192" x="5226050" y="2286000"/>
          <p14:tracePt t="64209" x="5207000" y="2273300"/>
          <p14:tracePt t="64225" x="5175250" y="2260600"/>
          <p14:tracePt t="64242" x="5137150" y="2241550"/>
          <p14:tracePt t="64258" x="5060950" y="2197100"/>
          <p14:tracePt t="64276" x="4997450" y="2159000"/>
          <p14:tracePt t="64292" x="4946650" y="2133600"/>
          <p14:tracePt t="64308" x="4902200" y="2114550"/>
          <p14:tracePt t="64325" x="4870450" y="2101850"/>
          <p14:tracePt t="64344" x="4806950" y="2082800"/>
          <p14:tracePt t="64358" x="4775200" y="2070100"/>
          <p14:tracePt t="64375" x="4737100" y="2057400"/>
          <p14:tracePt t="64392" x="4711700" y="2044700"/>
          <p14:tracePt t="64408" x="4692650" y="2038350"/>
          <p14:tracePt t="64425" x="4673600" y="2038350"/>
          <p14:tracePt t="64442" x="4660900" y="2032000"/>
          <p14:tracePt t="64459" x="4641850" y="2025650"/>
          <p14:tracePt t="64476" x="4629150" y="2025650"/>
          <p14:tracePt t="64491" x="4622800" y="2019300"/>
          <p14:tracePt t="64508" x="4616450" y="2019300"/>
          <p14:tracePt t="64525" x="4603750" y="2019300"/>
          <p14:tracePt t="64541" x="4597400" y="2012950"/>
          <p14:tracePt t="64558" x="4572000" y="2000250"/>
          <p14:tracePt t="64575" x="4540250" y="1993900"/>
          <p14:tracePt t="64591" x="4527550" y="1981200"/>
          <p14:tracePt t="64608" x="4508500" y="1968500"/>
          <p14:tracePt t="64626" x="4502150" y="1962150"/>
          <p14:tracePt t="64641" x="4495800" y="1962150"/>
          <p14:tracePt t="64658" x="4489450" y="1962150"/>
          <p14:tracePt t="65063" x="4495800" y="1962150"/>
          <p14:tracePt t="65235" x="4502150" y="1962150"/>
          <p14:tracePt t="65251" x="4521200" y="1968500"/>
          <p14:tracePt t="65263" x="4565650" y="1974850"/>
          <p14:tracePt t="65274" x="4654550" y="1987550"/>
          <p14:tracePt t="65291" x="4749800" y="2006600"/>
          <p14:tracePt t="65307" x="4813300" y="2019300"/>
          <p14:tracePt t="65324" x="4845050" y="2019300"/>
          <p14:tracePt t="65341" x="4851400" y="2019300"/>
          <p14:tracePt t="65400" x="4857750" y="2019300"/>
          <p14:tracePt t="65415" x="4864100" y="2019300"/>
          <p14:tracePt t="65909" x="4876800" y="2025650"/>
          <p14:tracePt t="65917" x="4908550" y="2032000"/>
          <p14:tracePt t="65925" x="4965700" y="2038350"/>
          <p14:tracePt t="65940" x="5105400" y="2076450"/>
          <p14:tracePt t="65957" x="5283200" y="2133600"/>
          <p14:tracePt t="65974" x="5454650" y="2190750"/>
          <p14:tracePt t="65990" x="5619750" y="2254250"/>
          <p14:tracePt t="66007" x="5765800" y="2305050"/>
          <p14:tracePt t="66024" x="5873750" y="2336800"/>
          <p14:tracePt t="66028" x="5918200" y="2349500"/>
          <p14:tracePt t="66040" x="6013450" y="2374900"/>
          <p14:tracePt t="66057" x="6070600" y="2387600"/>
          <p14:tracePt t="66073" x="6108700" y="2400300"/>
          <p14:tracePt t="66090" x="6146800" y="2406650"/>
          <p14:tracePt t="66107" x="6172200" y="2419350"/>
          <p14:tracePt t="66123" x="6210300" y="2432050"/>
          <p14:tracePt t="66140" x="6229350" y="2444750"/>
          <p14:tracePt t="66157" x="6242050" y="2451100"/>
          <p14:tracePt t="66173" x="6248400" y="2463800"/>
          <p14:tracePt t="66190" x="6261100" y="2476500"/>
          <p14:tracePt t="66285" x="6267450" y="2476500"/>
          <p14:tracePt t="66387" x="6273800" y="2476500"/>
          <p14:tracePt t="66401" x="6280150" y="2482850"/>
          <p14:tracePt t="66417" x="6286500" y="2489200"/>
          <p14:tracePt t="66425" x="6292850" y="2495550"/>
          <p14:tracePt t="66442" x="6299200" y="2501900"/>
          <p14:tracePt t="66456" x="6311900" y="2514600"/>
          <p14:tracePt t="66473" x="6324600" y="2527300"/>
          <p14:tracePt t="66490" x="6330950" y="2540000"/>
          <p14:tracePt t="66506" x="6350000" y="2565400"/>
          <p14:tracePt t="66523" x="6381750" y="2597150"/>
          <p14:tracePt t="66529" x="6394450" y="2616200"/>
          <p14:tracePt t="66540" x="6407150" y="2635250"/>
          <p14:tracePt t="66557" x="6432550" y="2673350"/>
          <p14:tracePt t="66573" x="6457950" y="2705100"/>
          <p14:tracePt t="66590" x="6477000" y="2743200"/>
          <p14:tracePt t="66609" x="6483350" y="2749550"/>
          <p14:tracePt t="66623" x="6483350" y="2755900"/>
          <p14:tracePt t="66669" x="6489700" y="2755900"/>
          <p14:tracePt t="66785" x="6489700" y="2749550"/>
          <p14:tracePt t="66835" x="6489700" y="2743200"/>
          <p14:tracePt t="67139" x="6496050" y="2736850"/>
          <p14:tracePt t="67148" x="6502400" y="2730500"/>
          <p14:tracePt t="67156" x="6508750" y="2730500"/>
          <p14:tracePt t="67172" x="6515100" y="2730500"/>
          <p14:tracePt t="67189" x="6521450" y="2717800"/>
          <p14:tracePt t="67206" x="6527800" y="2711450"/>
          <p14:tracePt t="67222" x="6534150" y="2698750"/>
          <p14:tracePt t="67239" x="6553200" y="2692400"/>
          <p14:tracePt t="67256" x="6572250" y="2679700"/>
          <p14:tracePt t="67272" x="6604000" y="2679700"/>
          <p14:tracePt t="67289" x="6642100" y="2673350"/>
          <p14:tracePt t="67307" x="6673850" y="2660650"/>
          <p14:tracePt t="67322" x="6718300" y="2654300"/>
          <p14:tracePt t="67340" x="6762750" y="2641600"/>
          <p14:tracePt t="67356" x="6838950" y="2622550"/>
          <p14:tracePt t="67372" x="6877050" y="2609850"/>
          <p14:tracePt t="67389" x="6908800" y="2603500"/>
          <p14:tracePt t="67405" x="6921500" y="2597150"/>
          <p14:tracePt t="67422" x="6934200" y="2597150"/>
          <p14:tracePt t="67439" x="6940550" y="2590800"/>
          <p14:tracePt t="67456" x="6946900" y="2590800"/>
          <p14:tracePt t="67472" x="6959600" y="2584450"/>
          <p14:tracePt t="67489" x="6965950" y="2584450"/>
          <p14:tracePt t="67505" x="6985000" y="2584450"/>
          <p14:tracePt t="67522" x="6997700" y="2578100"/>
          <p14:tracePt t="67539" x="7004050" y="2571750"/>
          <p14:tracePt t="67555" x="7016750" y="2571750"/>
          <p14:tracePt t="67589" x="7023100" y="2571750"/>
          <p14:tracePt t="67647" x="7023100" y="2565400"/>
          <p14:tracePt t="68163" x="7016750" y="2565400"/>
          <p14:tracePt t="68172" x="7010400" y="2565400"/>
          <p14:tracePt t="68182" x="7004050" y="2565400"/>
          <p14:tracePt t="68197" x="6985000" y="2565400"/>
          <p14:tracePt t="68205" x="6972300" y="2571750"/>
          <p14:tracePt t="68222" x="6940550" y="2571750"/>
          <p14:tracePt t="68238" x="6915150" y="2571750"/>
          <p14:tracePt t="68255" x="6896100" y="2578100"/>
          <p14:tracePt t="68271" x="6877050" y="2578100"/>
          <p14:tracePt t="68288" x="6864350" y="2578100"/>
          <p14:tracePt t="68305" x="6858000" y="2578100"/>
          <p14:tracePt t="68469" x="6864350" y="2578100"/>
          <p14:tracePt t="68480" x="6870700" y="2578100"/>
          <p14:tracePt t="68489" x="6877050" y="2578100"/>
          <p14:tracePt t="68505" x="6902450" y="2578100"/>
          <p14:tracePt t="68521" x="6940550" y="2578100"/>
          <p14:tracePt t="68525" x="6953250" y="2578100"/>
          <p14:tracePt t="68539" x="6997700" y="2578100"/>
          <p14:tracePt t="68555" x="7042150" y="2578100"/>
          <p14:tracePt t="68571" x="7099300" y="2578100"/>
          <p14:tracePt t="68588" x="7150100" y="2578100"/>
          <p14:tracePt t="68605" x="7188200" y="2578100"/>
          <p14:tracePt t="68621" x="7245350" y="2590800"/>
          <p14:tracePt t="68638" x="7327900" y="2603500"/>
          <p14:tracePt t="68654" x="7416800" y="2622550"/>
          <p14:tracePt t="68671" x="7493000" y="2628900"/>
          <p14:tracePt t="68688" x="7543800" y="2635250"/>
          <p14:tracePt t="68705" x="7550150" y="2635250"/>
          <p14:tracePt t="68721" x="7562850" y="2635250"/>
          <p14:tracePt t="68738" x="7569200" y="2635250"/>
          <p14:tracePt t="68755" x="7600950" y="2635250"/>
          <p14:tracePt t="68771" x="7626350" y="2641600"/>
          <p14:tracePt t="68789" x="7651750" y="2641600"/>
          <p14:tracePt t="68806" x="7664450" y="2647950"/>
          <p14:tracePt t="68886" x="7670800" y="2647950"/>
          <p14:tracePt t="68942" x="7683500" y="2647950"/>
          <p14:tracePt t="68951" x="7696200" y="2647950"/>
          <p14:tracePt t="68961" x="7721600" y="2647950"/>
          <p14:tracePt t="68971" x="7772400" y="2647950"/>
          <p14:tracePt t="68988" x="7804150" y="2647950"/>
          <p14:tracePt t="69004" x="7848600" y="2641600"/>
          <p14:tracePt t="69021" x="7886700" y="2641600"/>
          <p14:tracePt t="69024" x="7905750" y="2635250"/>
          <p14:tracePt t="69037" x="7918450" y="2635250"/>
          <p14:tracePt t="69054" x="7950200" y="2628900"/>
          <p14:tracePt t="69071" x="7981950" y="2622550"/>
          <p14:tracePt t="69087" x="8045450" y="2616200"/>
          <p14:tracePt t="69105" x="8102600" y="2616200"/>
          <p14:tracePt t="69121" x="8147050" y="2616200"/>
          <p14:tracePt t="69137" x="8197850" y="2616200"/>
          <p14:tracePt t="69154" x="8235950" y="2616200"/>
          <p14:tracePt t="69171" x="8267700" y="2616200"/>
          <p14:tracePt t="69187" x="8274050" y="2616200"/>
          <p14:tracePt t="69204" x="8286750" y="2616200"/>
          <p14:tracePt t="69221" x="8293100" y="2616200"/>
          <p14:tracePt t="69333" x="8286750" y="2622550"/>
          <p14:tracePt t="69343" x="8286750" y="2628900"/>
          <p14:tracePt t="69354" x="8248650" y="2647950"/>
          <p14:tracePt t="69371" x="8191500" y="2673350"/>
          <p14:tracePt t="69387" x="8108950" y="2717800"/>
          <p14:tracePt t="69405" x="8001000" y="2762250"/>
          <p14:tracePt t="69421" x="7893050" y="2800350"/>
          <p14:tracePt t="69437" x="7804150" y="2813050"/>
          <p14:tracePt t="69454" x="7689850" y="2838450"/>
          <p14:tracePt t="69471" x="7607300" y="2851150"/>
          <p14:tracePt t="69487" x="7531100" y="2857500"/>
          <p14:tracePt t="69504" x="7473950" y="2863850"/>
          <p14:tracePt t="69520" x="7423150" y="2876550"/>
          <p14:tracePt t="69540" x="7366000" y="2882900"/>
          <p14:tracePt t="69554" x="7289800" y="2889250"/>
          <p14:tracePt t="69570" x="7232650" y="2901950"/>
          <p14:tracePt t="69587" x="7181850" y="2914650"/>
          <p14:tracePt t="69604" x="7131050" y="2933700"/>
          <p14:tracePt t="69620" x="7080250" y="2940050"/>
          <p14:tracePt t="69638" x="7035800" y="2952750"/>
          <p14:tracePt t="69654" x="6985000" y="2965450"/>
          <p14:tracePt t="69670" x="6953250" y="2978150"/>
          <p14:tracePt t="69687" x="6921500" y="2984500"/>
          <p14:tracePt t="69704" x="6908800" y="2990850"/>
          <p14:tracePt t="69720" x="6902450" y="2997200"/>
          <p14:tracePt t="69737" x="6896100" y="3003550"/>
          <p14:tracePt t="69825" x="6902450" y="3009900"/>
          <p14:tracePt t="69836" x="6921500" y="3016250"/>
          <p14:tracePt t="69845" x="6946900" y="3022600"/>
          <p14:tracePt t="69856" x="7035800" y="3035300"/>
          <p14:tracePt t="69870" x="7080250" y="3041650"/>
          <p14:tracePt t="69887" x="7213600" y="3060700"/>
          <p14:tracePt t="69904" x="7289800" y="3073400"/>
          <p14:tracePt t="69920" x="7378700" y="3073400"/>
          <p14:tracePt t="69937" x="7461250" y="3079750"/>
          <p14:tracePt t="69954" x="7550150" y="3079750"/>
          <p14:tracePt t="69970" x="7600950" y="3079750"/>
          <p14:tracePt t="69986" x="7645400" y="3086100"/>
          <p14:tracePt t="70003" x="7715250" y="3092450"/>
          <p14:tracePt t="70020" x="7766050" y="3098800"/>
          <p14:tracePt t="70037" x="7804150" y="3098800"/>
          <p14:tracePt t="70053" x="7854950" y="3105150"/>
          <p14:tracePt t="70070" x="7899400" y="3105150"/>
          <p14:tracePt t="70087" x="7950200" y="3105150"/>
          <p14:tracePt t="70103" x="7969250" y="3105150"/>
          <p14:tracePt t="70120" x="7981950" y="3105150"/>
          <p14:tracePt t="70239" x="7988300" y="3098800"/>
          <p14:tracePt t="70247" x="7994650" y="3092450"/>
          <p14:tracePt t="70256" x="7994650" y="3086100"/>
          <p14:tracePt t="70270" x="8001000" y="3086100"/>
          <p14:tracePt t="70286" x="8020050" y="3073400"/>
          <p14:tracePt t="70305" x="8051800" y="3048000"/>
          <p14:tracePt t="70320" x="8089900" y="3016250"/>
          <p14:tracePt t="70336" x="8140700" y="2997200"/>
          <p14:tracePt t="70353" x="8178800" y="2978150"/>
          <p14:tracePt t="70370" x="8210550" y="2965450"/>
          <p14:tracePt t="70386" x="8229600" y="2965450"/>
          <p14:tracePt t="70584" x="8210550" y="2965450"/>
          <p14:tracePt t="70591" x="8204200" y="2971800"/>
          <p14:tracePt t="70603" x="8185150" y="2978150"/>
          <p14:tracePt t="70620" x="8128000" y="2990850"/>
          <p14:tracePt t="70636" x="8026400" y="3003550"/>
          <p14:tracePt t="70653" x="7810500" y="3028950"/>
          <p14:tracePt t="70669" x="7651750" y="3048000"/>
          <p14:tracePt t="70686" x="7512050" y="3067050"/>
          <p14:tracePt t="70703" x="7372350" y="3079750"/>
          <p14:tracePt t="70719" x="7219950" y="3098800"/>
          <p14:tracePt t="70736" x="7061200" y="3111500"/>
          <p14:tracePt t="70752" x="6915150" y="3130550"/>
          <p14:tracePt t="70769" x="6794500" y="3149600"/>
          <p14:tracePt t="70785" x="6692900" y="3162300"/>
          <p14:tracePt t="70802" x="6578600" y="3181350"/>
          <p14:tracePt t="70819" x="6527800" y="3194050"/>
          <p14:tracePt t="70835" x="6496050" y="3200400"/>
          <p14:tracePt t="70852" x="6464300" y="3200400"/>
          <p14:tracePt t="70869" x="6413500" y="3206750"/>
          <p14:tracePt t="70886" x="6369050" y="3213100"/>
          <p14:tracePt t="70903" x="6318250" y="3225800"/>
          <p14:tracePt t="70919" x="6273800" y="3232150"/>
          <p14:tracePt t="70936" x="6223000" y="3238500"/>
          <p14:tracePt t="70952" x="6191250" y="3244850"/>
          <p14:tracePt t="70969" x="6159500" y="3251200"/>
          <p14:tracePt t="70986" x="6140450" y="3251200"/>
          <p14:tracePt t="71002" x="6134100" y="3251200"/>
          <p14:tracePt t="71036" x="6127750" y="3251200"/>
          <p14:tracePt t="71061" x="6121400" y="3251200"/>
          <p14:tracePt t="71077" x="6108700" y="3251200"/>
          <p14:tracePt t="71088" x="6102350" y="3251200"/>
          <p14:tracePt t="71102" x="6064250" y="3251200"/>
          <p14:tracePt t="71119" x="6032500" y="3251200"/>
          <p14:tracePt t="71136" x="6000750" y="3251200"/>
          <p14:tracePt t="71152" x="5956300" y="3251200"/>
          <p14:tracePt t="71169" x="5911850" y="3251200"/>
          <p14:tracePt t="71186" x="5842000" y="3244850"/>
          <p14:tracePt t="71202" x="5708650" y="3225800"/>
          <p14:tracePt t="71219" x="5664200" y="3219450"/>
          <p14:tracePt t="71235" x="5613400" y="3213100"/>
          <p14:tracePt t="71252" x="5575300" y="3206750"/>
          <p14:tracePt t="71269" x="5543550" y="3206750"/>
          <p14:tracePt t="71286" x="5537200" y="3206750"/>
          <p14:tracePt t="71302" x="5530850" y="3206750"/>
          <p14:tracePt t="71400" x="5537200" y="3206750"/>
          <p14:tracePt t="71413" x="5575300" y="3206750"/>
          <p14:tracePt t="71425" x="5600700" y="3206750"/>
          <p14:tracePt t="71440" x="5676900" y="3206750"/>
          <p14:tracePt t="71454" x="5778500" y="3206750"/>
          <p14:tracePt t="71469" x="5867400" y="3219450"/>
          <p14:tracePt t="71485" x="5956300" y="3225800"/>
          <p14:tracePt t="71502" x="6013450" y="3232150"/>
          <p14:tracePt t="71519" x="6045200" y="3238500"/>
          <p14:tracePt t="71537" x="6051550" y="3238500"/>
          <p14:tracePt t="72253" x="6051550" y="3232150"/>
          <p14:tracePt t="72265" x="6038850" y="3200400"/>
          <p14:tracePt t="72277" x="5981700" y="3092450"/>
          <p14:tracePt t="72290" x="5880100" y="2952750"/>
          <p14:tracePt t="72304" x="5810250" y="2882900"/>
          <p14:tracePt t="72318" x="5683250" y="2755900"/>
          <p14:tracePt t="72335" x="5581650" y="2647950"/>
          <p14:tracePt t="72354" x="5473700" y="2540000"/>
          <p14:tracePt t="72368" x="5435600" y="2495550"/>
          <p14:tracePt t="72385" x="5416550" y="2470150"/>
          <p14:tracePt t="72401" x="5403850" y="2457450"/>
          <p14:tracePt t="72418" x="5397500" y="2451100"/>
          <p14:tracePt t="72435" x="5384800" y="2438400"/>
          <p14:tracePt t="72451" x="5372100" y="2425700"/>
          <p14:tracePt t="72468" x="5353050" y="2393950"/>
          <p14:tracePt t="72485" x="5327650" y="2362200"/>
          <p14:tracePt t="72501" x="5283200" y="2311400"/>
          <p14:tracePt t="72518" x="5251450" y="2286000"/>
          <p14:tracePt t="72535" x="5213350" y="2260600"/>
          <p14:tracePt t="72540" x="5194300" y="2247900"/>
          <p14:tracePt t="72551" x="5187950" y="2235200"/>
          <p14:tracePt t="72568" x="5156200" y="2216150"/>
          <p14:tracePt t="72584" x="5137150" y="2203450"/>
          <p14:tracePt t="72601" x="5111750" y="2178050"/>
          <p14:tracePt t="72617" x="5073650" y="2159000"/>
          <p14:tracePt t="72634" x="5029200" y="2120900"/>
          <p14:tracePt t="72651" x="4991100" y="2089150"/>
          <p14:tracePt t="72667" x="4946650" y="2057400"/>
          <p14:tracePt t="72684" x="4895850" y="2019300"/>
          <p14:tracePt t="72701" x="4845050" y="1981200"/>
          <p14:tracePt t="72717" x="4794250" y="1936750"/>
          <p14:tracePt t="72734" x="4749800" y="1905000"/>
          <p14:tracePt t="72751" x="4692650" y="1873250"/>
          <p14:tracePt t="72768" x="4603750" y="1809750"/>
          <p14:tracePt t="72784" x="4521200" y="1765300"/>
          <p14:tracePt t="72801" x="4445000" y="1708150"/>
          <p14:tracePt t="72818" x="4387850" y="1676400"/>
          <p14:tracePt t="72837" x="4343400" y="1644650"/>
          <p14:tracePt t="72851" x="4324350" y="1631950"/>
          <p14:tracePt t="73019" x="4337050" y="1644650"/>
          <p14:tracePt t="73032" x="4356100" y="1651000"/>
          <p14:tracePt t="73042" x="4406900" y="1670050"/>
          <p14:tracePt t="73053" x="4425950" y="1676400"/>
          <p14:tracePt t="73067" x="4521200" y="1695450"/>
          <p14:tracePt t="73084" x="4610100" y="1720850"/>
          <p14:tracePt t="73101" x="4679950" y="1733550"/>
          <p14:tracePt t="73117" x="4724400" y="1746250"/>
          <p14:tracePt t="73134" x="4756150" y="1752600"/>
          <p14:tracePt t="73151" x="4768850" y="1758950"/>
          <p14:tracePt t="73167" x="4775200" y="1758950"/>
          <p14:tracePt t="73355" x="4768850" y="1758950"/>
          <p14:tracePt t="73371" x="4762500" y="1758950"/>
          <p14:tracePt t="73381" x="4756150" y="1758950"/>
          <p14:tracePt t="73389" x="4749800" y="1758950"/>
          <p14:tracePt t="73400" x="4737100" y="1758950"/>
          <p14:tracePt t="73417" x="4718050" y="1758950"/>
          <p14:tracePt t="73434" x="4692650" y="1758950"/>
          <p14:tracePt t="73450" x="4686300" y="1758950"/>
          <p14:tracePt t="73467" x="4679950" y="1758950"/>
          <p14:tracePt t="73484" x="4667250" y="1758950"/>
          <p14:tracePt t="73500" x="4654550" y="1758950"/>
          <p14:tracePt t="73517" x="4622800" y="1758950"/>
          <p14:tracePt t="73534" x="4597400" y="1758950"/>
          <p14:tracePt t="73550" x="4578350" y="1758950"/>
          <p14:tracePt t="73567" x="4565650" y="1752600"/>
          <p14:tracePt t="73584" x="4552950" y="1746250"/>
          <p14:tracePt t="73600" x="4540250" y="1746250"/>
          <p14:tracePt t="73715" x="4546600" y="1746250"/>
          <p14:tracePt t="73729" x="4559300" y="1746250"/>
          <p14:tracePt t="73739" x="4584700" y="1746250"/>
          <p14:tracePt t="73751" x="4584700" y="1752600"/>
          <p14:tracePt t="73767" x="4597400" y="1752600"/>
          <p14:tracePt t="73783" x="4597400" y="1758950"/>
          <p14:tracePt t="73800" x="4603750" y="1758950"/>
          <p14:tracePt t="73819" x="4610100" y="1758950"/>
          <p14:tracePt t="73857" x="4616450" y="1758950"/>
          <p14:tracePt t="73884" x="4622800" y="1765300"/>
          <p14:tracePt t="73896" x="4629150" y="1765300"/>
          <p14:tracePt t="74679" x="4629150" y="1771650"/>
          <p14:tracePt t="74690" x="4667250" y="1778000"/>
          <p14:tracePt t="74702" x="4711700" y="1784350"/>
          <p14:tracePt t="74716" x="4781550" y="1797050"/>
          <p14:tracePt t="74733" x="4819650" y="1809750"/>
          <p14:tracePt t="75504" x="4819650" y="1803400"/>
          <p14:tracePt t="75516" x="4813300" y="1797050"/>
          <p14:tracePt t="75525" x="4806950" y="1790700"/>
          <p14:tracePt t="75837" x="4800600" y="1803400"/>
          <p14:tracePt t="75845" x="4800600" y="1809750"/>
          <p14:tracePt t="75854" x="4794250" y="1822450"/>
          <p14:tracePt t="75865" x="4787900" y="1841500"/>
          <p14:tracePt t="75882" x="4775200" y="1873250"/>
          <p14:tracePt t="75898" x="4762500" y="1917700"/>
          <p14:tracePt t="75915" x="4749800" y="1968500"/>
          <p14:tracePt t="75932" x="4730750" y="2051050"/>
          <p14:tracePt t="75948" x="4718050" y="2127250"/>
          <p14:tracePt t="75965" x="4705350" y="2209800"/>
          <p14:tracePt t="75982" x="4692650" y="2266950"/>
          <p14:tracePt t="75998" x="4692650" y="2311400"/>
          <p14:tracePt t="76015" x="4686300" y="2362200"/>
          <p14:tracePt t="76031" x="4679950" y="2393950"/>
          <p14:tracePt t="76034" x="4679950" y="2413000"/>
          <p14:tracePt t="76048" x="4679950" y="2438400"/>
          <p14:tracePt t="76065" x="4679950" y="2451100"/>
          <p14:tracePt t="76081" x="4679950" y="2470150"/>
          <p14:tracePt t="76099" x="4679950" y="2476500"/>
          <p14:tracePt t="76199" x="4673600" y="2482850"/>
          <p14:tracePt t="76205" x="4660900" y="2495550"/>
          <p14:tracePt t="76214" x="4660900" y="2508250"/>
          <p14:tracePt t="76231" x="4629150" y="2552700"/>
          <p14:tracePt t="76248" x="4597400" y="2603500"/>
          <p14:tracePt t="76265" x="4565650" y="2660650"/>
          <p14:tracePt t="76282" x="4521200" y="2736850"/>
          <p14:tracePt t="76298" x="4470400" y="2870200"/>
          <p14:tracePt t="76314" x="4445000" y="2927350"/>
          <p14:tracePt t="76331" x="4381500" y="3111500"/>
          <p14:tracePt t="76348" x="4337050" y="3200400"/>
          <p14:tracePt t="76364" x="4292600" y="3295650"/>
          <p14:tracePt t="76381" x="4241800" y="3378200"/>
          <p14:tracePt t="76398" x="4184650" y="3435350"/>
          <p14:tracePt t="76414" x="4127500" y="3479800"/>
          <p14:tracePt t="76433" x="4044950" y="3549650"/>
          <p14:tracePt t="76448" x="3956050" y="3619500"/>
          <p14:tracePt t="76464" x="3829050" y="3740150"/>
          <p14:tracePt t="76481" x="3632200" y="3867150"/>
          <p14:tracePt t="76498" x="3441700" y="3987800"/>
          <p14:tracePt t="76514" x="3257550" y="4076700"/>
          <p14:tracePt t="76531" x="3092450" y="4146550"/>
          <p14:tracePt t="76537" x="2990850" y="4178300"/>
          <p14:tracePt t="76547" x="2895600" y="4216400"/>
          <p14:tracePt t="76564" x="2603500" y="4311650"/>
          <p14:tracePt t="76581" x="2438400" y="4356100"/>
          <p14:tracePt t="76599" x="2343150" y="4375150"/>
          <p14:tracePt t="76614" x="2279650" y="4381500"/>
          <p14:tracePt t="76631" x="2235200" y="4375150"/>
          <p14:tracePt t="76649" x="2171700" y="4356100"/>
          <p14:tracePt t="76664" x="2089150" y="4330700"/>
          <p14:tracePt t="76681" x="1987550" y="4298950"/>
          <p14:tracePt t="76697" x="1898650" y="4279900"/>
          <p14:tracePt t="76714" x="1841500" y="4273550"/>
          <p14:tracePt t="76731" x="1828800" y="4273550"/>
          <p14:tracePt t="76747" x="1809750" y="4273550"/>
          <p14:tracePt t="76764" x="1790700" y="4286250"/>
          <p14:tracePt t="76781" x="1758950" y="4298950"/>
          <p14:tracePt t="76797" x="1733550" y="4298950"/>
          <p14:tracePt t="76814" x="1720850" y="4298950"/>
          <p14:tracePt t="76831" x="1714500" y="4298950"/>
          <p14:tracePt t="77101" x="1714500" y="4292600"/>
          <p14:tracePt t="77110" x="1714500" y="4286250"/>
          <p14:tracePt t="77123" x="1714500" y="4279900"/>
          <p14:tracePt t="77133" x="1720850" y="4267200"/>
          <p14:tracePt t="77147" x="1733550" y="4241800"/>
          <p14:tracePt t="77164" x="1746250" y="4203700"/>
          <p14:tracePt t="77180" x="1758950" y="4171950"/>
          <p14:tracePt t="77197" x="1778000" y="4140200"/>
          <p14:tracePt t="77214" x="1803400" y="4089400"/>
          <p14:tracePt t="77230" x="1809750" y="4076700"/>
          <p14:tracePt t="77247" x="1822450" y="4064000"/>
          <p14:tracePt t="77264" x="1822450" y="4057650"/>
          <p14:tracePt t="77280" x="1828800" y="4051300"/>
          <p14:tracePt t="77351" x="1835150" y="4044950"/>
          <p14:tracePt t="77373" x="1841500" y="4038600"/>
          <p14:tracePt t="77383" x="1841500" y="4032250"/>
          <p14:tracePt t="77419" x="1841500" y="4025900"/>
          <p14:tracePt t="77498" x="1841500" y="4019550"/>
          <p14:tracePt t="77515" x="1841500" y="4013200"/>
          <p14:tracePt t="77554" x="1841500" y="4006850"/>
          <p14:tracePt t="77565" x="1835150" y="4000500"/>
          <p14:tracePt t="77580" x="1828800" y="3994150"/>
          <p14:tracePt t="77597" x="1816100" y="3987800"/>
          <p14:tracePt t="77613" x="1809750" y="3981450"/>
          <p14:tracePt t="77630" x="1797050" y="3968750"/>
          <p14:tracePt t="77647" x="1784350" y="3962400"/>
          <p14:tracePt t="77663" x="1778000" y="3949700"/>
          <p14:tracePt t="77680" x="1771650" y="3949700"/>
          <p14:tracePt t="77697" x="1765300" y="3949700"/>
          <p14:tracePt t="77733" x="1765300" y="3943350"/>
          <p14:tracePt t="77859" x="1758950" y="3943350"/>
          <p14:tracePt t="77873" x="1752600" y="3937000"/>
          <p14:tracePt t="78039" x="1739900" y="3930650"/>
          <p14:tracePt t="78053" x="1733550" y="3917950"/>
          <p14:tracePt t="78064" x="1727200" y="3917950"/>
          <p14:tracePt t="78080" x="1720850" y="3905250"/>
          <p14:tracePt t="78096" x="1714500" y="3898900"/>
          <p14:tracePt t="78113" x="1701800" y="3892550"/>
          <p14:tracePt t="78461" x="1701800" y="3898900"/>
          <p14:tracePt t="78471" x="1701800" y="3905250"/>
          <p14:tracePt t="78481" x="1708150" y="3911600"/>
          <p14:tracePt t="78496" x="1720850" y="3937000"/>
          <p14:tracePt t="78513" x="1739900" y="3968750"/>
          <p14:tracePt t="78529" x="1758950" y="3994150"/>
          <p14:tracePt t="78534" x="1771650" y="4013200"/>
          <p14:tracePt t="78546" x="1778000" y="4032250"/>
          <p14:tracePt t="78562" x="1790700" y="4044950"/>
          <p14:tracePt t="78596" x="1797050" y="4057650"/>
          <p14:tracePt t="78612" x="1803400" y="4064000"/>
          <p14:tracePt t="78629" x="1809750" y="4070350"/>
          <p14:tracePt t="78646" x="1809750" y="4076700"/>
          <p14:tracePt t="78662" x="1816100" y="4083050"/>
          <p14:tracePt t="78679" x="1822450" y="4089400"/>
          <p14:tracePt t="78696" x="1822450" y="4095750"/>
          <p14:tracePt t="78735" x="1822450" y="4102100"/>
          <p14:tracePt t="78751" x="1822450" y="4108450"/>
          <p14:tracePt t="78790" x="1822450" y="4114800"/>
          <p14:tracePt t="78883" x="1822450" y="4121150"/>
          <p14:tracePt t="78907" x="1822450" y="4127500"/>
          <p14:tracePt t="78939" x="1822450" y="4133850"/>
          <p14:tracePt t="78955" x="1816100" y="4140200"/>
          <p14:tracePt t="78985" x="1816100" y="4146550"/>
          <p14:tracePt t="80694" x="1828800" y="4127500"/>
          <p14:tracePt t="80705" x="1847850" y="4108450"/>
          <p14:tracePt t="80715" x="1866900" y="4089400"/>
          <p14:tracePt t="80727" x="1905000" y="4057650"/>
          <p14:tracePt t="80744" x="1930400" y="4032250"/>
          <p14:tracePt t="80761" x="1955800" y="4019550"/>
          <p14:tracePt t="80777" x="1962150" y="4006850"/>
          <p14:tracePt t="81374" x="1987550" y="4013200"/>
          <p14:tracePt t="81384" x="2012950" y="4038600"/>
          <p14:tracePt t="81393" x="2051050" y="4064000"/>
          <p14:tracePt t="81410" x="2146300" y="4127500"/>
          <p14:tracePt t="81427" x="2241550" y="4197350"/>
          <p14:tracePt t="81443" x="2286000" y="4235450"/>
          <p14:tracePt t="81460" x="2317750" y="4260850"/>
          <p14:tracePt t="81477" x="2324100" y="4267200"/>
          <p14:tracePt t="81493" x="2324100" y="4273550"/>
          <p14:tracePt t="81510" x="2324100" y="4292600"/>
          <p14:tracePt t="81528" x="2317750" y="4324350"/>
          <p14:tracePt t="81533" x="2317750" y="4337050"/>
          <p14:tracePt t="81544" x="2305050" y="4356100"/>
          <p14:tracePt t="81560" x="2286000" y="4381500"/>
          <p14:tracePt t="81576" x="2279650" y="4394200"/>
          <p14:tracePt t="81593" x="2266950" y="4394200"/>
          <p14:tracePt t="81610" x="2266950" y="4400550"/>
          <p14:tracePt t="81626" x="2260600" y="4400550"/>
          <p14:tracePt t="81660" x="2254250" y="4400550"/>
          <p14:tracePt t="81679" x="2235200" y="4400550"/>
          <p14:tracePt t="81710" x="2216150" y="4400550"/>
          <p14:tracePt t="81726" x="2203450" y="4400550"/>
          <p14:tracePt t="81743" x="2190750" y="4400550"/>
          <p14:tracePt t="81760" x="2178050" y="4400550"/>
          <p14:tracePt t="81776" x="2165350" y="4400550"/>
          <p14:tracePt t="81793" x="2139950" y="4400550"/>
          <p14:tracePt t="81810" x="2120900" y="4394200"/>
          <p14:tracePt t="81826" x="2101850" y="4394200"/>
          <p14:tracePt t="81843" x="2076450" y="4387850"/>
          <p14:tracePt t="81860" x="2051050" y="4375150"/>
          <p14:tracePt t="81876" x="2019300" y="4368800"/>
          <p14:tracePt t="81893" x="1987550" y="4362450"/>
          <p14:tracePt t="81910" x="1955800" y="4362450"/>
          <p14:tracePt t="81926" x="1930400" y="4356100"/>
          <p14:tracePt t="81943" x="1917700" y="4349750"/>
          <p14:tracePt t="81960" x="1905000" y="4343400"/>
          <p14:tracePt t="81977" x="1873250" y="4330700"/>
          <p14:tracePt t="81994" x="1847850" y="4324350"/>
          <p14:tracePt t="82010" x="1809750" y="4305300"/>
          <p14:tracePt t="82026" x="1784350" y="4292600"/>
          <p14:tracePt t="82043" x="1765300" y="4279900"/>
          <p14:tracePt t="82059" x="1739900" y="4273550"/>
          <p14:tracePt t="82076" x="1727200" y="4260850"/>
          <p14:tracePt t="82093" x="1714500" y="4254500"/>
          <p14:tracePt t="82109" x="1708150" y="4241800"/>
          <p14:tracePt t="82126" x="1695450" y="4229100"/>
          <p14:tracePt t="82143" x="1682750" y="4222750"/>
          <p14:tracePt t="82159" x="1676400" y="4210050"/>
          <p14:tracePt t="82176" x="1670050" y="4203700"/>
          <p14:tracePt t="82193" x="1663700" y="4197350"/>
          <p14:tracePt t="82209" x="1651000" y="4184650"/>
          <p14:tracePt t="82226" x="1638300" y="4171950"/>
          <p14:tracePt t="82243" x="1631950" y="4165600"/>
          <p14:tracePt t="82259" x="1619250" y="4146550"/>
          <p14:tracePt t="82276" x="1612900" y="4127500"/>
          <p14:tracePt t="82293" x="1600200" y="4108450"/>
          <p14:tracePt t="82309" x="1593850" y="4089400"/>
          <p14:tracePt t="82326" x="1581150" y="4076700"/>
          <p14:tracePt t="82342" x="1568450" y="4051300"/>
          <p14:tracePt t="82359" x="1562100" y="4025900"/>
          <p14:tracePt t="82376" x="1549400" y="3994150"/>
          <p14:tracePt t="82393" x="1549400" y="3987800"/>
          <p14:tracePt t="82409" x="1549400" y="3975100"/>
          <p14:tracePt t="82426" x="1549400" y="3968750"/>
          <p14:tracePt t="82444" x="1549400" y="3962400"/>
          <p14:tracePt t="82459" x="1549400" y="3949700"/>
          <p14:tracePt t="82476" x="1549400" y="3937000"/>
          <p14:tracePt t="82492" x="1549400" y="3930650"/>
          <p14:tracePt t="82509" x="1555750" y="3924300"/>
          <p14:tracePt t="82526" x="1562100" y="3911600"/>
          <p14:tracePt t="82542" x="1574800" y="3905250"/>
          <p14:tracePt t="82559" x="1581150" y="3898900"/>
          <p14:tracePt t="82576" x="1600200" y="3886200"/>
          <p14:tracePt t="82592" x="1619250" y="3873500"/>
          <p14:tracePt t="82609" x="1631950" y="3867150"/>
          <p14:tracePt t="82626" x="1657350" y="3854450"/>
          <p14:tracePt t="82642" x="1701800" y="3841750"/>
          <p14:tracePt t="82659" x="1727200" y="3829050"/>
          <p14:tracePt t="82676" x="1765300" y="3816350"/>
          <p14:tracePt t="82692" x="1797050" y="3803650"/>
          <p14:tracePt t="82709" x="1835150" y="3797300"/>
          <p14:tracePt t="82725" x="1866900" y="3784600"/>
          <p14:tracePt t="82742" x="1892300" y="3778250"/>
          <p14:tracePt t="82759" x="1911350" y="3778250"/>
          <p14:tracePt t="82776" x="1924050" y="3778250"/>
          <p14:tracePt t="82792" x="1924050" y="3771900"/>
          <p14:tracePt t="82809" x="1930400" y="3771900"/>
          <p14:tracePt t="83057" x="1936750" y="3771900"/>
          <p14:tracePt t="83073" x="1949450" y="3771900"/>
          <p14:tracePt t="83085" x="1968500" y="3778250"/>
          <p14:tracePt t="83094" x="1981200" y="3784600"/>
          <p14:tracePt t="83109" x="2000250" y="3790950"/>
          <p14:tracePt t="83125" x="2025650" y="3803650"/>
          <p14:tracePt t="83143" x="2051050" y="3816350"/>
          <p14:tracePt t="83159" x="2051050" y="3822700"/>
          <p14:tracePt t="83175" x="2057400" y="3829050"/>
          <p14:tracePt t="83208" x="2063750" y="3829050"/>
          <p14:tracePt t="83226" x="2063750" y="3835400"/>
          <p14:tracePt t="83242" x="2070100" y="3841750"/>
          <p14:tracePt t="83258" x="2082800" y="3848100"/>
          <p14:tracePt t="83275" x="2089150" y="3854450"/>
          <p14:tracePt t="83292" x="2101850" y="3867150"/>
          <p14:tracePt t="83308" x="2108200" y="3873500"/>
          <p14:tracePt t="83325" x="2120900" y="3886200"/>
          <p14:tracePt t="83342" x="2127250" y="3892550"/>
          <p14:tracePt t="83358" x="2139950" y="3905250"/>
          <p14:tracePt t="83375" x="2139950" y="3911600"/>
          <p14:tracePt t="83392" x="2152650" y="3924300"/>
          <p14:tracePt t="83408" x="2165350" y="3937000"/>
          <p14:tracePt t="83425" x="2171700" y="3943350"/>
          <p14:tracePt t="83442" x="2184400" y="3949700"/>
          <p14:tracePt t="83458" x="2190750" y="3962400"/>
          <p14:tracePt t="83475" x="2197100" y="3968750"/>
          <p14:tracePt t="83492" x="2203450" y="3981450"/>
          <p14:tracePt t="83525" x="2203450" y="3987800"/>
          <p14:tracePt t="83542" x="2203450" y="4000500"/>
          <p14:tracePt t="83559" x="2216150" y="4013200"/>
          <p14:tracePt t="83575" x="2216150" y="4019550"/>
          <p14:tracePt t="83591" x="2222500" y="4032250"/>
          <p14:tracePt t="83608" x="2222500" y="4044950"/>
          <p14:tracePt t="83625" x="2222500" y="4051300"/>
          <p14:tracePt t="83658" x="2222500" y="4057650"/>
          <p14:tracePt t="83675" x="2222500" y="4064000"/>
          <p14:tracePt t="83691" x="2222500" y="4076700"/>
          <p14:tracePt t="83708" x="2222500" y="4083050"/>
          <p14:tracePt t="83725" x="2222500" y="4095750"/>
          <p14:tracePt t="83741" x="2222500" y="4102100"/>
          <p14:tracePt t="83759" x="2222500" y="4114800"/>
          <p14:tracePt t="83775" x="2222500" y="4121150"/>
          <p14:tracePt t="83792" x="2228850" y="4127500"/>
          <p14:tracePt t="83808" x="2228850" y="4146550"/>
          <p14:tracePt t="83825" x="2228850" y="4152900"/>
          <p14:tracePt t="83841" x="2228850" y="4159250"/>
          <p14:tracePt t="83858" x="2228850" y="4171950"/>
          <p14:tracePt t="83875" x="2228850" y="4178300"/>
          <p14:tracePt t="83891" x="2222500" y="4191000"/>
          <p14:tracePt t="83908" x="2209800" y="4197350"/>
          <p14:tracePt t="83925" x="2209800" y="4203700"/>
          <p14:tracePt t="83941" x="2209800" y="4216400"/>
          <p14:tracePt t="83958" x="2197100" y="4229100"/>
          <p14:tracePt t="83974" x="2197100" y="4235450"/>
          <p14:tracePt t="84008" x="2184400" y="4241800"/>
          <p14:tracePt t="84024" x="2184400" y="4248150"/>
          <p14:tracePt t="84041" x="2171700" y="4254500"/>
          <p14:tracePt t="84057" x="2165350" y="4267200"/>
          <p14:tracePt t="84074" x="2152650" y="4273550"/>
          <p14:tracePt t="84091" x="2139950" y="4279900"/>
          <p14:tracePt t="84107" x="2127250" y="4279900"/>
          <p14:tracePt t="84124" x="2108200" y="4279900"/>
          <p14:tracePt t="84141" x="2076450" y="4279900"/>
          <p14:tracePt t="84158" x="2051050" y="4279900"/>
          <p14:tracePt t="84174" x="2025650" y="4267200"/>
          <p14:tracePt t="84191" x="2000250" y="4260850"/>
          <p14:tracePt t="84209" x="1968500" y="4254500"/>
          <p14:tracePt t="84227" x="1962150" y="4248150"/>
          <p14:tracePt t="84241" x="1955800" y="4248150"/>
          <p14:tracePt t="84257" x="1943100" y="4248150"/>
          <p14:tracePt t="84274" x="1943100" y="4241800"/>
          <p14:tracePt t="84291" x="1930400" y="4241800"/>
          <p14:tracePt t="84308" x="1924050" y="4235450"/>
          <p14:tracePt t="84324" x="1898650" y="4229100"/>
          <p14:tracePt t="84342" x="1866900" y="4222750"/>
          <p14:tracePt t="84357" x="1854200" y="4216400"/>
          <p14:tracePt t="84375" x="1847850" y="4210050"/>
          <p14:tracePt t="84391" x="1841500" y="4203700"/>
          <p14:tracePt t="84407" x="1835150" y="4203700"/>
          <p14:tracePt t="84424" x="1828800" y="4197350"/>
          <p14:tracePt t="84441" x="1828800" y="4191000"/>
          <p14:tracePt t="84458" x="1822450" y="4191000"/>
          <p14:tracePt t="84476" x="1816100" y="4178300"/>
          <p14:tracePt t="84491" x="1809750" y="4178300"/>
          <p14:tracePt t="84507" x="1803400" y="4171950"/>
          <p14:tracePt t="84524" x="1790700" y="4159250"/>
          <p14:tracePt t="84541" x="1784350" y="4152900"/>
          <p14:tracePt t="84557" x="1771650" y="4140200"/>
          <p14:tracePt t="84574" x="1765300" y="4133850"/>
          <p14:tracePt t="84591" x="1758950" y="4127500"/>
          <p14:tracePt t="85347" x="1771650" y="4121150"/>
          <p14:tracePt t="85357" x="1790700" y="4114800"/>
          <p14:tracePt t="85373" x="1828800" y="4102100"/>
          <p14:tracePt t="85391" x="1854200" y="4089400"/>
          <p14:tracePt t="85407" x="1866900" y="4076700"/>
          <p14:tracePt t="85423" x="1873250" y="4070350"/>
          <p14:tracePt t="85440" x="1879600" y="4070350"/>
          <p14:tracePt t="85457" x="1885950" y="4070350"/>
          <p14:tracePt t="85473" x="1892300" y="4070350"/>
          <p14:tracePt t="85490" x="1911350" y="4070350"/>
          <p14:tracePt t="85506" x="1955800" y="4070350"/>
          <p14:tracePt t="85523" x="2082800" y="4076700"/>
          <p14:tracePt t="85539" x="2190750" y="4083050"/>
          <p14:tracePt t="85557" x="2311400" y="4089400"/>
          <p14:tracePt t="85573" x="2406650" y="4089400"/>
          <p14:tracePt t="85590" x="2482850" y="4089400"/>
          <p14:tracePt t="85606" x="2527300" y="4076700"/>
          <p14:tracePt t="85623" x="2546350" y="4070350"/>
          <p14:tracePt t="85640" x="2559050" y="4057650"/>
          <p14:tracePt t="85656" x="2565400" y="4044950"/>
          <p14:tracePt t="85673" x="2571750" y="4038600"/>
          <p14:tracePt t="85690" x="2578100" y="4038600"/>
          <p14:tracePt t="85706" x="2578100" y="4025900"/>
          <p14:tracePt t="85740" x="2578100" y="4019550"/>
          <p14:tracePt t="85756" x="2578100" y="4006850"/>
          <p14:tracePt t="85773" x="2578100" y="4000500"/>
          <p14:tracePt t="85790" x="2584450" y="3987800"/>
          <p14:tracePt t="85806" x="2590800" y="3981450"/>
          <p14:tracePt t="85823" x="2590800" y="3975100"/>
          <p14:tracePt t="85840" x="2590800" y="3962400"/>
          <p14:tracePt t="85856" x="2603500" y="3937000"/>
          <p14:tracePt t="85873" x="2609850" y="3911600"/>
          <p14:tracePt t="85889" x="2616200" y="3886200"/>
          <p14:tracePt t="85906" x="2616200" y="3860800"/>
          <p14:tracePt t="85923" x="2616200" y="3841750"/>
          <p14:tracePt t="85939" x="2616200" y="3835400"/>
          <p14:tracePt t="85956" x="2616200" y="3829050"/>
          <p14:tracePt t="86068" x="2616200" y="3816350"/>
          <p14:tracePt t="86087" x="2616200" y="3810000"/>
          <p14:tracePt t="86159" x="2628900" y="3822700"/>
          <p14:tracePt t="86170" x="2647950" y="3841750"/>
          <p14:tracePt t="86181" x="2686050" y="3886200"/>
          <p14:tracePt t="86192" x="2705100" y="3905250"/>
          <p14:tracePt t="86206" x="2736850" y="3943350"/>
          <p14:tracePt t="86224" x="2749550" y="3956050"/>
          <p14:tracePt t="86239" x="2755900" y="3962400"/>
          <p14:tracePt t="86339" x="2762250" y="3962400"/>
          <p14:tracePt t="86351" x="2762250" y="3956050"/>
          <p14:tracePt t="86362" x="2774950" y="3937000"/>
          <p14:tracePt t="86373" x="2774950" y="3924300"/>
          <p14:tracePt t="86389" x="2787650" y="3898900"/>
          <p14:tracePt t="86406" x="2800350" y="3879850"/>
          <p14:tracePt t="86422" x="2806700" y="3867150"/>
          <p14:tracePt t="86495" x="2806700" y="3886200"/>
          <p14:tracePt t="86504" x="2800350" y="3924300"/>
          <p14:tracePt t="86514" x="2794000" y="3975100"/>
          <p14:tracePt t="86523" x="2787650" y="4019550"/>
          <p14:tracePt t="86539" x="2762250" y="4133850"/>
          <p14:tracePt t="86556" x="2743200" y="4229100"/>
          <p14:tracePt t="86574" x="2724150" y="4311650"/>
          <p14:tracePt t="86589" x="2711450" y="4330700"/>
          <p14:tracePt t="86605" x="2705100" y="4337050"/>
          <p14:tracePt t="86888" x="2711450" y="4324350"/>
          <p14:tracePt t="86900" x="2717800" y="4305300"/>
          <p14:tracePt t="86914" x="2730500" y="4267200"/>
          <p14:tracePt t="86925" x="2730500" y="4241800"/>
          <p14:tracePt t="86939" x="2736850" y="4229100"/>
          <p14:tracePt t="86955" x="2736850" y="4210050"/>
          <p14:tracePt t="86972" x="2736850" y="4197350"/>
          <p14:tracePt t="87059" x="2736850" y="4191000"/>
          <p14:tracePt t="87091" x="2743200" y="4184650"/>
          <p14:tracePt t="87102" x="2749550" y="4178300"/>
          <p14:tracePt t="87117" x="2755900" y="4171950"/>
          <p14:tracePt t="87127" x="2762250" y="4171950"/>
          <p14:tracePt t="87138" x="2768600" y="4171950"/>
          <p14:tracePt t="87155" x="2787650" y="4165600"/>
          <p14:tracePt t="87172" x="2825750" y="4159250"/>
          <p14:tracePt t="87189" x="2857500" y="4159250"/>
          <p14:tracePt t="87205" x="2882900" y="4159250"/>
          <p14:tracePt t="87224" x="2908300" y="4159250"/>
          <p14:tracePt t="87238" x="2921000" y="4159250"/>
          <p14:tracePt t="88139" x="2940050" y="4159250"/>
          <p14:tracePt t="88150" x="2946400" y="4159250"/>
          <p14:tracePt t="88165" x="2952750" y="4159250"/>
          <p14:tracePt t="88175" x="2959100" y="4159250"/>
          <p14:tracePt t="88187" x="2965450" y="4159250"/>
          <p14:tracePt t="88204" x="2971800" y="4159250"/>
          <p14:tracePt t="88383" x="2978150" y="4159250"/>
          <p14:tracePt t="88391" x="2997200" y="4152900"/>
          <p14:tracePt t="88404" x="3035300" y="4146550"/>
          <p14:tracePt t="88421" x="3079750" y="4140200"/>
          <p14:tracePt t="88437" x="3124200" y="4127500"/>
          <p14:tracePt t="88454" x="3155950" y="4114800"/>
          <p14:tracePt t="88471" x="3187700" y="4108450"/>
          <p14:tracePt t="88487" x="3194050" y="4102100"/>
          <p14:tracePt t="88504" x="3200400" y="4095750"/>
          <p14:tracePt t="88521" x="3206750" y="4095750"/>
          <p14:tracePt t="88540" x="3219450" y="4089400"/>
          <p14:tracePt t="88585" x="3219450" y="4083050"/>
          <p14:tracePt t="88618" x="3219450" y="4076700"/>
          <p14:tracePt t="88664" x="3225800" y="4076700"/>
          <p14:tracePt t="88688" x="3232150" y="4076700"/>
          <p14:tracePt t="88706" x="3232150" y="4070350"/>
          <p14:tracePt t="88716" x="3238500" y="4064000"/>
          <p14:tracePt t="88725" x="3251200" y="4064000"/>
          <p14:tracePt t="88737" x="3257550" y="4051300"/>
          <p14:tracePt t="88754" x="3270250" y="4044950"/>
          <p14:tracePt t="88770" x="3276600" y="4032250"/>
          <p14:tracePt t="88788" x="3282950" y="4025900"/>
          <p14:tracePt t="88804" x="3289300" y="4013200"/>
          <p14:tracePt t="88821" x="3295650" y="4013200"/>
          <p14:tracePt t="88986" x="3295650" y="4019550"/>
          <p14:tracePt t="88996" x="3295650" y="4025900"/>
          <p14:tracePt t="89005" x="3302000" y="4025900"/>
          <p14:tracePt t="89079" x="3302000" y="4038600"/>
          <p14:tracePt t="89095" x="3302000" y="4057650"/>
          <p14:tracePt t="89106" x="3302000" y="4064000"/>
          <p14:tracePt t="89120" x="3302000" y="4095750"/>
          <p14:tracePt t="89138" x="3302000" y="4114800"/>
          <p14:tracePt t="89153" x="3302000" y="4133850"/>
          <p14:tracePt t="89170" x="3302000" y="4152900"/>
          <p14:tracePt t="89187" x="3302000" y="4159250"/>
          <p14:tracePt t="89203" x="3302000" y="4165600"/>
          <p14:tracePt t="89909" x="3321050" y="4165600"/>
          <p14:tracePt t="89920" x="3371850" y="4140200"/>
          <p14:tracePt t="89936" x="3505200" y="4089400"/>
          <p14:tracePt t="89953" x="3625850" y="4038600"/>
          <p14:tracePt t="89969" x="3689350" y="4006850"/>
          <p14:tracePt t="89986" x="3714750" y="4000500"/>
          <p14:tracePt t="90090" x="3714750" y="4006850"/>
          <p14:tracePt t="90100" x="3708400" y="4013200"/>
          <p14:tracePt t="90111" x="3702050" y="4019550"/>
          <p14:tracePt t="90121" x="3695700" y="4044950"/>
          <p14:tracePt t="90136" x="3683000" y="4070350"/>
          <p14:tracePt t="90152" x="3670300" y="4089400"/>
          <p14:tracePt t="90169" x="3663950" y="4121150"/>
          <p14:tracePt t="90186" x="3663950" y="4127500"/>
          <p14:tracePt t="90202" x="3663950" y="4140200"/>
          <p14:tracePt t="90219" x="3663950" y="4152900"/>
          <p14:tracePt t="90236" x="3651250" y="4159250"/>
          <p14:tracePt t="90252" x="3651250" y="4171950"/>
          <p14:tracePt t="90269" x="3644900" y="4184650"/>
          <p14:tracePt t="90286" x="3632200" y="4191000"/>
          <p14:tracePt t="90302" x="3632200" y="4203700"/>
          <p14:tracePt t="90319" x="3625850" y="4210050"/>
          <p14:tracePt t="90335" x="3619500" y="4222750"/>
          <p14:tracePt t="90503" x="3625850" y="4222750"/>
          <p14:tracePt t="90514" x="3638550" y="4222750"/>
          <p14:tracePt t="90523" x="3657600" y="4222750"/>
          <p14:tracePt t="90538" x="3689350" y="4222750"/>
          <p14:tracePt t="90552" x="3708400" y="4222750"/>
          <p14:tracePt t="90569" x="3733800" y="4222750"/>
          <p14:tracePt t="90585" x="3746500" y="4222750"/>
          <p14:tracePt t="90602" x="3759200" y="4216400"/>
          <p14:tracePt t="90619" x="3771900" y="4203700"/>
          <p14:tracePt t="90635" x="3784600" y="4203700"/>
          <p14:tracePt t="90652" x="3810000" y="4184650"/>
          <p14:tracePt t="90669" x="3822700" y="4178300"/>
          <p14:tracePt t="90685" x="3835400" y="4171950"/>
          <p14:tracePt t="90702" x="3841750" y="4165600"/>
          <p14:tracePt t="90719" x="3854450" y="4159250"/>
          <p14:tracePt t="90735" x="3860800" y="4146550"/>
          <p14:tracePt t="90752" x="3867150" y="4140200"/>
          <p14:tracePt t="90769" x="3886200" y="4133850"/>
          <p14:tracePt t="90786" x="3898900" y="4121150"/>
          <p14:tracePt t="90802" x="3905250" y="4121150"/>
          <p14:tracePt t="90818" x="3911600" y="4114800"/>
          <p14:tracePt t="90835" x="3917950" y="4114800"/>
          <p14:tracePt t="90869" x="3930650" y="4114800"/>
          <p14:tracePt t="90885" x="3943350" y="4114800"/>
          <p14:tracePt t="90903" x="3962400" y="4114800"/>
          <p14:tracePt t="90918" x="3968750" y="4114800"/>
          <p14:tracePt t="90935" x="3981450" y="4114800"/>
          <p14:tracePt t="90969" x="3987800" y="4114800"/>
          <p14:tracePt t="90985" x="4000500" y="4114800"/>
          <p14:tracePt t="91002" x="4013200" y="4114800"/>
          <p14:tracePt t="91018" x="4032250" y="4114800"/>
          <p14:tracePt t="91035" x="4051300" y="4114800"/>
          <p14:tracePt t="91040" x="4057650" y="4114800"/>
          <p14:tracePt t="91051" x="4064000" y="4114800"/>
          <p14:tracePt t="91068" x="4076700" y="4114800"/>
          <p14:tracePt t="91579" x="4083050" y="4114800"/>
          <p14:tracePt t="91589" x="4114800" y="4114800"/>
          <p14:tracePt t="91601" x="4210050" y="4114800"/>
          <p14:tracePt t="91617" x="4292600" y="4114800"/>
          <p14:tracePt t="91634" x="4381500" y="4114800"/>
          <p14:tracePt t="91651" x="4457700" y="4108450"/>
          <p14:tracePt t="91667" x="4495800" y="4108450"/>
          <p14:tracePt t="91684" x="4521200" y="4102100"/>
          <p14:tracePt t="91701" x="4527550" y="4102100"/>
          <p14:tracePt t="91734" x="4540250" y="4102100"/>
          <p14:tracePt t="91751" x="4546600" y="4095750"/>
          <p14:tracePt t="91768" x="4559300" y="4089400"/>
          <p14:tracePt t="91784" x="4597400" y="4089400"/>
          <p14:tracePt t="91801" x="4635500" y="4089400"/>
          <p14:tracePt t="91818" x="4705350" y="4076700"/>
          <p14:tracePt t="91834" x="4749800" y="4076700"/>
          <p14:tracePt t="91851" x="4781550" y="4076700"/>
          <p14:tracePt t="91868" x="4819650" y="4076700"/>
          <p14:tracePt t="91884" x="4845050" y="4076700"/>
          <p14:tracePt t="91901" x="4870450" y="4076700"/>
          <p14:tracePt t="91917" x="4908550" y="4083050"/>
          <p14:tracePt t="91934" x="4933950" y="4089400"/>
          <p14:tracePt t="91951" x="4972050" y="4095750"/>
          <p14:tracePt t="91968" x="5003800" y="4102100"/>
          <p14:tracePt t="91984" x="5010150" y="4102100"/>
          <p14:tracePt t="92001" x="5016500" y="4102100"/>
          <p14:tracePt t="92017" x="5022850" y="4102100"/>
          <p14:tracePt t="92034" x="5029200" y="4102100"/>
          <p14:tracePt t="92051" x="5035550" y="4089400"/>
          <p14:tracePt t="92068" x="5048250" y="4083050"/>
          <p14:tracePt t="92084" x="5054600" y="4070350"/>
          <p14:tracePt t="92101" x="5067300" y="4051300"/>
          <p14:tracePt t="92119" x="5067300" y="4044950"/>
          <p14:tracePt t="92134" x="5067300" y="4038600"/>
          <p14:tracePt t="92243" x="5060950" y="4038600"/>
          <p14:tracePt t="92253" x="5054600" y="4038600"/>
          <p14:tracePt t="92267" x="5022850" y="4032250"/>
          <p14:tracePt t="92284" x="5010150" y="4025900"/>
          <p14:tracePt t="92301" x="4997450" y="4013200"/>
          <p14:tracePt t="92317" x="4991100" y="4006850"/>
          <p14:tracePt t="92334" x="4984750" y="4000500"/>
          <p14:tracePt t="92351" x="4965700" y="3981450"/>
          <p14:tracePt t="92384" x="4953000" y="3968750"/>
          <p14:tracePt t="92401" x="4946650" y="3968750"/>
          <p14:tracePt t="92417" x="4940300" y="3956050"/>
          <p14:tracePt t="92434" x="4933950" y="3949700"/>
          <p14:tracePt t="92450" x="4927600" y="3943350"/>
          <p14:tracePt t="92467" x="4921250" y="3937000"/>
          <p14:tracePt t="92484" x="4902200" y="3924300"/>
          <p14:tracePt t="92500" x="4895850" y="3917950"/>
          <p14:tracePt t="92517" x="4889500" y="3917950"/>
          <p14:tracePt t="92534" x="4889500" y="3905250"/>
          <p14:tracePt t="92550" x="4883150" y="3905250"/>
          <p14:tracePt t="92567" x="4870450" y="3892550"/>
          <p14:tracePt t="92584" x="4870450" y="3886200"/>
          <p14:tracePt t="92601" x="4864100" y="3879850"/>
          <p14:tracePt t="92617" x="4857750" y="3873500"/>
          <p14:tracePt t="92659" x="4857750" y="3867150"/>
          <p14:tracePt t="92682" x="4857750" y="3860800"/>
          <p14:tracePt t="92693" x="4851400" y="3860800"/>
          <p14:tracePt t="93002" x="4864100" y="3867150"/>
          <p14:tracePt t="93012" x="4870450" y="3867150"/>
          <p14:tracePt t="93022" x="4876800" y="3873500"/>
          <p14:tracePt t="93036" x="4908550" y="3873500"/>
          <p14:tracePt t="93050" x="4940300" y="3879850"/>
          <p14:tracePt t="93067" x="4972050" y="3879850"/>
          <p14:tracePt t="93083" x="5010150" y="3879850"/>
          <p14:tracePt t="93100" x="5035550" y="3879850"/>
          <p14:tracePt t="93117" x="5048250" y="3879850"/>
          <p14:tracePt t="93133" x="5054600" y="3879850"/>
          <p14:tracePt t="93151" x="5060950" y="3879850"/>
          <p14:tracePt t="93183" x="5067300" y="3879850"/>
          <p14:tracePt t="93200" x="5073650" y="3879850"/>
          <p14:tracePt t="93275" x="5080000" y="3873500"/>
          <p14:tracePt t="93565" x="5073650" y="3873500"/>
          <p14:tracePt t="93576" x="5067300" y="3873500"/>
          <p14:tracePt t="93713" x="5060950" y="3873500"/>
          <p14:tracePt t="93737" x="5060950" y="3867150"/>
          <p14:tracePt t="94099" x="5060950" y="3873500"/>
          <p14:tracePt t="94109" x="5060950" y="3879850"/>
          <p14:tracePt t="94119" x="5060950" y="3892550"/>
          <p14:tracePt t="94132" x="5060950" y="3917950"/>
          <p14:tracePt t="94149" x="5060950" y="3949700"/>
          <p14:tracePt t="94166" x="5060950" y="3975100"/>
          <p14:tracePt t="94182" x="5060950" y="4013200"/>
          <p14:tracePt t="94199" x="5067300" y="4038600"/>
          <p14:tracePt t="94217" x="5067300" y="4051300"/>
          <p14:tracePt t="94232" x="5067300" y="4070350"/>
          <p14:tracePt t="94249" x="5067300" y="4083050"/>
          <p14:tracePt t="94265" x="5067300" y="4089400"/>
          <p14:tracePt t="94282" x="5067300" y="4102100"/>
          <p14:tracePt t="94299" x="5067300" y="4108450"/>
          <p14:tracePt t="94315" x="5067300" y="4121150"/>
          <p14:tracePt t="94336" x="5054600" y="4140200"/>
          <p14:tracePt t="94348" x="5054600" y="4152900"/>
          <p14:tracePt t="94638" x="5067300" y="4152900"/>
          <p14:tracePt t="94649" x="5073650" y="4152900"/>
          <p14:tracePt t="94665" x="5105400" y="4152900"/>
          <p14:tracePt t="94682" x="5124450" y="4152900"/>
          <p14:tracePt t="94698" x="5137150" y="4152900"/>
          <p14:tracePt t="94715" x="5149850" y="4159250"/>
          <p14:tracePt t="94732" x="5162550" y="4159250"/>
          <p14:tracePt t="94804" x="5168900" y="4159250"/>
          <p14:tracePt t="94882" x="5168900" y="4165600"/>
          <p14:tracePt t="94898" x="5175250" y="4165600"/>
          <p14:tracePt t="94908" x="5181600" y="4165600"/>
          <p14:tracePt t="94919" x="5181600" y="4171950"/>
          <p14:tracePt t="95243" x="5187950" y="4171950"/>
          <p14:tracePt t="95258" x="5194300" y="4171950"/>
          <p14:tracePt t="95274" x="5200650" y="4171950"/>
          <p14:tracePt t="95467" x="5207000" y="4171950"/>
          <p14:tracePt t="95478" x="5226050" y="4165600"/>
          <p14:tracePt t="95490" x="5238750" y="4165600"/>
          <p14:tracePt t="95500" x="5276850" y="4152900"/>
          <p14:tracePt t="95515" x="5327650" y="4140200"/>
          <p14:tracePt t="95531" x="5384800" y="4121150"/>
          <p14:tracePt t="95547" x="5454650" y="4102100"/>
          <p14:tracePt t="95564" x="5537200" y="4076700"/>
          <p14:tracePt t="95581" x="5619750" y="4057650"/>
          <p14:tracePt t="95598" x="5689600" y="4038600"/>
          <p14:tracePt t="95614" x="5740400" y="4000500"/>
          <p14:tracePt t="95631" x="5772150" y="3994150"/>
          <p14:tracePt t="95648" x="5778500" y="3981450"/>
          <p14:tracePt t="95664" x="5778500" y="3975100"/>
          <p14:tracePt t="95727" x="5784850" y="3975100"/>
          <p14:tracePt t="95738" x="5784850" y="3968750"/>
          <p14:tracePt t="95750" x="5784850" y="3962400"/>
          <p14:tracePt t="95764" x="5791200" y="3956050"/>
          <p14:tracePt t="95781" x="5803900" y="3949700"/>
          <p14:tracePt t="95798" x="5810250" y="3943350"/>
          <p14:tracePt t="95814" x="5822950" y="3917950"/>
          <p14:tracePt t="95831" x="5842000" y="3898900"/>
          <p14:tracePt t="95849" x="5854700" y="3867150"/>
          <p14:tracePt t="95864" x="5861050" y="3848100"/>
          <p14:tracePt t="95881" x="5861050" y="3841750"/>
          <p14:tracePt t="95898" x="5861050" y="3829050"/>
          <p14:tracePt t="95914" x="5861050" y="3822700"/>
          <p14:tracePt t="95931" x="5861050" y="3816350"/>
          <p14:tracePt t="95947" x="5861050" y="3810000"/>
          <p14:tracePt t="95964" x="5861050" y="3797300"/>
          <p14:tracePt t="96000" x="5861050" y="3778250"/>
          <p14:tracePt t="96017" x="5861050" y="3771900"/>
          <p14:tracePt t="96034" x="5861050" y="3765550"/>
          <p14:tracePt t="96054" x="5861050" y="3746500"/>
          <p14:tracePt t="96141" x="5861050" y="3752850"/>
          <p14:tracePt t="96159" x="5880100" y="3759200"/>
          <p14:tracePt t="96177" x="5886450" y="3759200"/>
          <p14:tracePt t="96193" x="5899150" y="3759200"/>
          <p14:tracePt t="96208" x="5905500" y="3759200"/>
          <p14:tracePt t="96384" x="5905500" y="3771900"/>
          <p14:tracePt t="96401" x="5905500" y="3784600"/>
          <p14:tracePt t="96418" x="5905500" y="3810000"/>
          <p14:tracePt t="96433" x="5905500" y="3835400"/>
          <p14:tracePt t="96449" x="5905500" y="3860800"/>
          <p14:tracePt t="96463" x="5905500" y="3867150"/>
          <p14:tracePt t="96497" x="5905500" y="3873500"/>
          <p14:tracePt t="96542" x="5905500" y="3879850"/>
          <p14:tracePt t="96553" x="5905500" y="3886200"/>
          <p14:tracePt t="96563" x="5905500" y="3892550"/>
          <p14:tracePt t="96580" x="5886450" y="3930650"/>
          <p14:tracePt t="96597" x="5873750" y="3962400"/>
          <p14:tracePt t="96613" x="5861050" y="4000500"/>
          <p14:tracePt t="96630" x="5848350" y="4032250"/>
          <p14:tracePt t="96647" x="5829300" y="4064000"/>
          <p14:tracePt t="96663" x="5803900" y="4089400"/>
          <p14:tracePt t="96680" x="5778500" y="4108450"/>
          <p14:tracePt t="96697" x="5772150" y="4114800"/>
          <p14:tracePt t="96713" x="5759450" y="4127500"/>
          <p14:tracePt t="96730" x="5753100" y="4127500"/>
          <p14:tracePt t="96747" x="5753100" y="4133850"/>
          <p14:tracePt t="96847" x="5753100" y="4140200"/>
          <p14:tracePt t="96857" x="5765800" y="4146550"/>
          <p14:tracePt t="96870" x="5778500" y="4152900"/>
          <p14:tracePt t="96880" x="5784850" y="4159250"/>
          <p14:tracePt t="96897" x="5791200" y="4165600"/>
          <p14:tracePt t="96933" x="5797550" y="4184650"/>
          <p14:tracePt t="96946" x="5803900" y="4222750"/>
          <p14:tracePt t="96963" x="5816600" y="4273550"/>
          <p14:tracePt t="96980" x="5822950" y="4305300"/>
          <p14:tracePt t="96996" x="5835650" y="4349750"/>
          <p14:tracePt t="97013" x="5842000" y="4375150"/>
          <p14:tracePt t="97030" x="5854700" y="4387850"/>
          <p14:tracePt t="97046" x="5854700" y="4394200"/>
          <p14:tracePt t="97063" x="5867400" y="4400550"/>
          <p14:tracePt t="97080" x="5867400" y="4406900"/>
          <p14:tracePt t="97137" x="5867400" y="4400550"/>
          <p14:tracePt t="97146" x="5867400" y="4387850"/>
          <p14:tracePt t="97163" x="5842000" y="4349750"/>
          <p14:tracePt t="97181" x="5822950" y="4330700"/>
          <p14:tracePt t="97196" x="5810250" y="4292600"/>
          <p14:tracePt t="97213" x="5791200" y="4241800"/>
          <p14:tracePt t="97229" x="5772150" y="4171950"/>
          <p14:tracePt t="97246" x="5759450" y="4127500"/>
          <p14:tracePt t="97263" x="5759450" y="4121150"/>
          <p14:tracePt t="97279" x="5759450" y="4114800"/>
          <p14:tracePt t="97296" x="5759450" y="4108450"/>
          <p14:tracePt t="97396" x="5772150" y="4108450"/>
          <p14:tracePt t="97406" x="5791200" y="4108450"/>
          <p14:tracePt t="97417" x="5829300" y="4114800"/>
          <p14:tracePt t="97429" x="5854700" y="4114800"/>
          <p14:tracePt t="97446" x="5918200" y="4121150"/>
          <p14:tracePt t="97463" x="5994400" y="4121150"/>
          <p14:tracePt t="97481" x="6064250" y="4121150"/>
          <p14:tracePt t="97496" x="6076950" y="4121150"/>
          <p14:tracePt t="97513" x="6083300" y="4121150"/>
          <p14:tracePt t="97802" x="6096000" y="4121150"/>
          <p14:tracePt t="97813" x="6115050" y="4121150"/>
          <p14:tracePt t="97829" x="6165850" y="4127500"/>
          <p14:tracePt t="97846" x="6197600" y="4133850"/>
          <p14:tracePt t="97862" x="6216650" y="4140200"/>
          <p14:tracePt t="97879" x="6223000" y="4140200"/>
          <p14:tracePt t="98005" x="6223000" y="4133850"/>
          <p14:tracePt t="98023" x="6223000" y="4127500"/>
          <p14:tracePt t="98033" x="6229350" y="4121150"/>
          <p14:tracePt t="98045" x="6235700" y="4108450"/>
          <p14:tracePt t="98062" x="6235700" y="4102100"/>
          <p14:tracePt t="98079" x="6235700" y="4095750"/>
          <p14:tracePt t="98123" x="6235700" y="4089400"/>
          <p14:tracePt t="98140" x="6235700" y="4083050"/>
          <p14:tracePt t="98151" x="6229350" y="4083050"/>
          <p14:tracePt t="98164" x="6229350" y="4070350"/>
          <p14:tracePt t="98179" x="6223000" y="4064000"/>
          <p14:tracePt t="98195" x="6216650" y="4057650"/>
          <p14:tracePt t="98212" x="6216650" y="4051300"/>
          <p14:tracePt t="98373" x="6223000" y="4044950"/>
          <p14:tracePt t="98384" x="6235700" y="4044950"/>
          <p14:tracePt t="98395" x="6248400" y="4044950"/>
          <p14:tracePt t="98412" x="6261100" y="4044950"/>
          <p14:tracePt t="98429" x="6273800" y="4044950"/>
          <p14:tracePt t="98493" x="6286500" y="4044950"/>
          <p14:tracePt t="98503" x="6292850" y="4044950"/>
          <p14:tracePt t="98513" x="6299200" y="4044950"/>
          <p14:tracePt t="98530" x="6311900" y="4044950"/>
          <p14:tracePt t="98547" x="6318250" y="4044950"/>
          <p14:tracePt t="98562" x="6324600" y="4044950"/>
          <p14:tracePt t="98578" x="6330950" y="4044950"/>
          <p14:tracePt t="98595" x="6343650" y="4038600"/>
          <p14:tracePt t="98612" x="6369050" y="4032250"/>
          <p14:tracePt t="98628" x="6394450" y="4019550"/>
          <p14:tracePt t="98645" x="6426200" y="4013200"/>
          <p14:tracePt t="98664" x="6445250" y="4000500"/>
          <p14:tracePt t="98679" x="6451600" y="4000500"/>
          <p14:tracePt t="98695" x="6451600" y="3994150"/>
          <p14:tracePt t="98851" x="6457950" y="3994150"/>
          <p14:tracePt t="98868" x="6464300" y="3994150"/>
          <p14:tracePt t="98879" x="6470650" y="4000500"/>
          <p14:tracePt t="98895" x="6483350" y="4000500"/>
          <p14:tracePt t="98912" x="6489700" y="4006850"/>
          <p14:tracePt t="98928" x="6527800" y="4006850"/>
          <p14:tracePt t="98945" x="6534150" y="4013200"/>
          <p14:tracePt t="98961" x="6546850" y="4019550"/>
          <p14:tracePt t="99041" x="6546850" y="4025900"/>
          <p14:tracePt t="99057" x="6565900" y="4044950"/>
          <p14:tracePt t="99070" x="6578600" y="4064000"/>
          <p14:tracePt t="99094" x="6578600" y="4083050"/>
          <p14:tracePt t="99111" x="6578600" y="4089400"/>
          <p14:tracePt t="99128" x="6578600" y="4102100"/>
          <p14:tracePt t="99146" x="6572250" y="4114800"/>
          <p14:tracePt t="99162" x="6572250" y="4121150"/>
          <p14:tracePt t="99178" x="6572250" y="4127500"/>
          <p14:tracePt t="99431" x="6578600" y="4127500"/>
          <p14:tracePt t="99441" x="6591300" y="4127500"/>
          <p14:tracePt t="99450" x="6610350" y="4127500"/>
          <p14:tracePt t="99461" x="6667500" y="4127500"/>
          <p14:tracePt t="99478" x="6737350" y="4133850"/>
          <p14:tracePt t="99494" x="6800850" y="4133850"/>
          <p14:tracePt t="99511" x="6864350" y="4127500"/>
          <p14:tracePt t="99527" x="6908800" y="4121150"/>
          <p14:tracePt t="99544" x="6934200" y="4114800"/>
          <p14:tracePt t="99561" x="6940550" y="4108450"/>
          <p14:tracePt t="99578" x="6946900" y="4108450"/>
          <p14:tracePt t="99594" x="6946900" y="4095750"/>
          <p14:tracePt t="99611" x="6946900" y="4089400"/>
          <p14:tracePt t="99628" x="6946900" y="4076700"/>
          <p14:tracePt t="99644" x="6953250" y="4064000"/>
          <p14:tracePt t="99661" x="6953250" y="4051300"/>
          <p14:tracePt t="99678" x="6959600" y="4038600"/>
          <p14:tracePt t="99694" x="6965950" y="4032250"/>
          <p14:tracePt t="99711" x="6978650" y="4019550"/>
          <p14:tracePt t="99728" x="7004050" y="4013200"/>
          <p14:tracePt t="99744" x="7023100" y="4006850"/>
          <p14:tracePt t="99761" x="7029450" y="4006850"/>
          <p14:tracePt t="99777" x="7035800" y="4006850"/>
          <p14:tracePt t="99821" x="7035800" y="4019550"/>
          <p14:tracePt t="99831" x="7023100" y="4025900"/>
          <p14:tracePt t="99844" x="6997700" y="4064000"/>
          <p14:tracePt t="99861" x="6972300" y="4095750"/>
          <p14:tracePt t="99877" x="6953250" y="4114800"/>
          <p14:tracePt t="99894" x="6946900" y="4146550"/>
          <p14:tracePt t="99912" x="6940550" y="4152900"/>
          <p14:tracePt t="99927" x="6940550" y="4165600"/>
          <p14:tracePt t="99961" x="6946900" y="4178300"/>
          <p14:tracePt t="99977" x="6953250" y="4184650"/>
          <p14:tracePt t="99994" x="6997700" y="4197350"/>
          <p14:tracePt t="100011" x="7023100" y="4197350"/>
          <p14:tracePt t="100027" x="7048500" y="4197350"/>
          <p14:tracePt t="100044" x="7080250" y="4184650"/>
          <p14:tracePt t="100060" x="7099300" y="4178300"/>
          <p14:tracePt t="100077" x="7105650" y="4178300"/>
          <p14:tracePt t="100094" x="7118350" y="4171950"/>
          <p14:tracePt t="100110" x="7137400" y="4165600"/>
          <p14:tracePt t="100127" x="7169150" y="4152900"/>
          <p14:tracePt t="100144" x="7188200" y="4146550"/>
          <p14:tracePt t="100163" x="7200900" y="4133850"/>
          <p14:tracePt t="100178" x="7207250" y="4127500"/>
          <p14:tracePt t="100194" x="7219950" y="4108450"/>
          <p14:tracePt t="100210" x="7226300" y="4089400"/>
          <p14:tracePt t="100227" x="7226300" y="4076700"/>
          <p14:tracePt t="100245" x="7226300" y="4064000"/>
          <p14:tracePt t="100260" x="7226300" y="4057650"/>
          <p14:tracePt t="100294" x="7226300" y="4051300"/>
          <p14:tracePt t="100331" x="7226300" y="4044950"/>
          <p14:tracePt t="100393" x="7232650" y="4044950"/>
          <p14:tracePt t="100403" x="7239000" y="4044950"/>
          <p14:tracePt t="100413" x="7239000" y="4051300"/>
          <p14:tracePt t="100427" x="7245350" y="4051300"/>
          <p14:tracePt t="100443" x="7258050" y="4057650"/>
          <p14:tracePt t="100460" x="7258050" y="4064000"/>
          <p14:tracePt t="100477" x="7258050" y="4076700"/>
          <p14:tracePt t="100493" x="7258050" y="4083050"/>
          <p14:tracePt t="100510" x="7258050" y="4095750"/>
          <p14:tracePt t="101178" x="7251700" y="4102100"/>
          <p14:tracePt t="101188" x="7213600" y="4121150"/>
          <p14:tracePt t="101199" x="7112000" y="4165600"/>
          <p14:tracePt t="101209" x="7042150" y="4203700"/>
          <p14:tracePt t="101226" x="6864350" y="4298950"/>
          <p14:tracePt t="101243" x="6648450" y="4406900"/>
          <p14:tracePt t="101259" x="6350000" y="4527550"/>
          <p14:tracePt t="101276" x="5848350" y="4737100"/>
          <p14:tracePt t="101298" x="5530850" y="4921250"/>
          <p14:tracePt t="101320" x="5130800" y="5105400"/>
          <p14:tracePt t="101338" x="4946650" y="5175250"/>
          <p14:tracePt t="101350" x="4762500" y="5232400"/>
          <p14:tracePt t="101362" x="4660900" y="5270500"/>
          <p14:tracePt t="101376" x="4470400" y="5321300"/>
          <p14:tracePt t="101393" x="4279900" y="5346700"/>
          <p14:tracePt t="101409" x="4089400" y="5365750"/>
          <p14:tracePt t="101426" x="3873500" y="5372100"/>
          <p14:tracePt t="101443" x="3733800" y="5372100"/>
          <p14:tracePt t="101460" x="3606800" y="5372100"/>
          <p14:tracePt t="101476" x="3511550" y="5372100"/>
          <p14:tracePt t="101492" x="3441700" y="5372100"/>
          <p14:tracePt t="101509" x="3397250" y="5372100"/>
          <p14:tracePt t="101526" x="3352800" y="5359400"/>
          <p14:tracePt t="101532" x="3340100" y="5353050"/>
          <p14:tracePt t="101544" x="3314700" y="5346700"/>
          <p14:tracePt t="101559" x="3244850" y="5321300"/>
          <p14:tracePt t="101576" x="3194050" y="5302250"/>
          <p14:tracePt t="101592" x="3143250" y="5283200"/>
          <p14:tracePt t="101609" x="3092450" y="5257800"/>
          <p14:tracePt t="101626" x="3041650" y="5238750"/>
          <p14:tracePt t="101642" x="2990850" y="5226050"/>
          <p14:tracePt t="101659" x="2952750" y="5213350"/>
          <p14:tracePt t="101676" x="2914650" y="5200650"/>
          <p14:tracePt t="101693" x="2870200" y="5187950"/>
          <p14:tracePt t="101709" x="2844800" y="5175250"/>
          <p14:tracePt t="101726" x="2819400" y="5175250"/>
          <p14:tracePt t="101742" x="2794000" y="5168900"/>
          <p14:tracePt t="101759" x="2762250" y="5162550"/>
          <p14:tracePt t="101776" x="2724150" y="5156200"/>
          <p14:tracePt t="101792" x="2698750" y="5149850"/>
          <p14:tracePt t="101809" x="2679700" y="5143500"/>
          <p14:tracePt t="101826" x="2679700" y="5137150"/>
          <p14:tracePt t="101994" x="2673350" y="5137150"/>
          <p14:tracePt t="102007" x="2667000" y="5137150"/>
          <p14:tracePt t="103439" x="2673350" y="5137150"/>
          <p14:tracePt t="103455" x="2679700" y="5130800"/>
          <p14:tracePt t="103471" x="2686050" y="5124450"/>
          <p14:tracePt t="103487" x="2692400" y="5118100"/>
          <p14:tracePt t="103498" x="2698750" y="5111750"/>
          <p14:tracePt t="103511" x="2705100" y="5105400"/>
          <p14:tracePt t="103524" x="2717800" y="5092700"/>
          <p14:tracePt t="103541" x="2724150" y="5086350"/>
          <p14:tracePt t="103557" x="2743200" y="5067300"/>
          <p14:tracePt t="103574" x="2768600" y="5041900"/>
          <p14:tracePt t="103591" x="2794000" y="5010150"/>
          <p14:tracePt t="103607" x="2819400" y="4984750"/>
          <p14:tracePt t="103624" x="2838450" y="4946650"/>
          <p14:tracePt t="103640" x="2863850" y="4908550"/>
          <p14:tracePt t="103657" x="2901950" y="4883150"/>
          <p14:tracePt t="103674" x="2952750" y="4845050"/>
          <p14:tracePt t="103690" x="2984500" y="4832350"/>
          <p14:tracePt t="103707" x="2990850" y="4826000"/>
          <p14:tracePt t="103724" x="3003550" y="4813300"/>
          <p14:tracePt t="103740" x="3003550" y="4806950"/>
          <p14:tracePt t="103757" x="3009900" y="4800600"/>
          <p14:tracePt t="103774" x="3022600" y="4781550"/>
          <p14:tracePt t="103790" x="3028950" y="4781550"/>
          <p14:tracePt t="103831" x="3035300" y="4781550"/>
          <p14:tracePt t="103841" x="3041650" y="4781550"/>
          <p14:tracePt t="103857" x="3048000" y="4781550"/>
          <p14:tracePt t="103874" x="3067050" y="4787900"/>
          <p14:tracePt t="103890" x="3079750" y="4794250"/>
          <p14:tracePt t="103907" x="3105150" y="4800600"/>
          <p14:tracePt t="103924" x="3130550" y="4806950"/>
          <p14:tracePt t="103940" x="3136900" y="4806950"/>
          <p14:tracePt t="103957" x="3143250" y="4806950"/>
          <p14:tracePt t="103995" x="3143250" y="4813300"/>
          <p14:tracePt t="104007" x="3155950" y="4819650"/>
          <p14:tracePt t="104024" x="3168650" y="4832350"/>
          <p14:tracePt t="104027" x="3187700" y="4851400"/>
          <p14:tracePt t="104040" x="3213100" y="4876800"/>
          <p14:tracePt t="104057" x="3232150" y="4902200"/>
          <p14:tracePt t="104073" x="3244850" y="4933950"/>
          <p14:tracePt t="104092" x="3257550" y="4946650"/>
          <p14:tracePt t="104107" x="3257550" y="4953000"/>
          <p14:tracePt t="104123" x="3270250" y="4959350"/>
          <p14:tracePt t="104199" x="3276600" y="4959350"/>
          <p14:tracePt t="104215" x="3282950" y="4953000"/>
          <p14:tracePt t="104227" x="3289300" y="4953000"/>
          <p14:tracePt t="104240" x="3289300" y="4946650"/>
          <p14:tracePt t="104257" x="3302000" y="4940300"/>
          <p14:tracePt t="104273" x="3308350" y="4927600"/>
          <p14:tracePt t="104342" x="3308350" y="4933950"/>
          <p14:tracePt t="104354" x="3302000" y="4965700"/>
          <p14:tracePt t="104366" x="3295650" y="4991100"/>
          <p14:tracePt t="104377" x="3282950" y="5016500"/>
          <p14:tracePt t="104390" x="3270250" y="5054600"/>
          <p14:tracePt t="104407" x="3257550" y="5092700"/>
          <p14:tracePt t="104423" x="3244850" y="5118100"/>
          <p14:tracePt t="104441" x="3232150" y="5143500"/>
          <p14:tracePt t="104457" x="3225800" y="5143500"/>
          <p14:tracePt t="104568" x="3219450" y="5143500"/>
          <p14:tracePt t="104579" x="3213100" y="5143500"/>
          <p14:tracePt t="104653" x="3219450" y="5143500"/>
          <p14:tracePt t="104665" x="3244850" y="5143500"/>
          <p14:tracePt t="104677" x="3282950" y="5143500"/>
          <p14:tracePt t="104690" x="3321050" y="5143500"/>
          <p14:tracePt t="104707" x="3340100" y="5143500"/>
          <p14:tracePt t="104723" x="3346450" y="5143500"/>
          <p14:tracePt t="104914" x="3333750" y="5149850"/>
          <p14:tracePt t="104924" x="3321050" y="5156200"/>
          <p14:tracePt t="104939" x="3308350" y="5162550"/>
          <p14:tracePt t="104956" x="3289300" y="5168900"/>
          <p14:tracePt t="104973" x="3282950" y="5175250"/>
          <p14:tracePt t="104989" x="3276600" y="5187950"/>
          <p14:tracePt t="105006" x="3263900" y="5194300"/>
          <p14:tracePt t="105023" x="3257550" y="5194300"/>
          <p14:tracePt t="105039" x="3251200" y="5200650"/>
          <p14:tracePt t="105273" x="3251200" y="5207000"/>
          <p14:tracePt t="105284" x="3251200" y="5213350"/>
          <p14:tracePt t="105297" x="3251200" y="5238750"/>
          <p14:tracePt t="105308" x="3257550" y="5251450"/>
          <p14:tracePt t="105323" x="3257550" y="5270500"/>
          <p14:tracePt t="105339" x="3257550" y="5289550"/>
          <p14:tracePt t="105356" x="3257550" y="5302250"/>
          <p14:tracePt t="105398" x="3257550" y="5308600"/>
          <p14:tracePt t="105499" x="3263900" y="5308600"/>
          <p14:tracePt t="105537" x="3263900" y="5314950"/>
          <p14:tracePt t="105549" x="3270250" y="5321300"/>
          <p14:tracePt t="105561" x="3276600" y="5327650"/>
          <p14:tracePt t="105572" x="3276600" y="5334000"/>
          <p14:tracePt t="105589" x="3276600" y="5340350"/>
          <p14:tracePt t="105820" x="3282950" y="5340350"/>
          <p14:tracePt t="105832" x="3302000" y="5340350"/>
          <p14:tracePt t="105844" x="3378200" y="5327650"/>
          <p14:tracePt t="105855" x="3422650" y="5302250"/>
          <p14:tracePt t="105872" x="3606800" y="5219700"/>
          <p14:tracePt t="105889" x="3708400" y="5162550"/>
          <p14:tracePt t="105905" x="3803650" y="5111750"/>
          <p14:tracePt t="105922" x="3860800" y="5067300"/>
          <p14:tracePt t="105939" x="3879850" y="5048250"/>
          <p14:tracePt t="105955" x="3886200" y="5035550"/>
          <p14:tracePt t="105972" x="3892550" y="5029200"/>
          <p14:tracePt t="105989" x="3892550" y="5016500"/>
          <p14:tracePt t="106008" x="3892550" y="5003800"/>
          <p14:tracePt t="106023" x="3892550" y="4997450"/>
          <p14:tracePt t="106077" x="3886200" y="4984750"/>
          <p14:tracePt t="106089" x="3886200" y="4978400"/>
          <p14:tracePt t="106105" x="3879850" y="4972050"/>
          <p14:tracePt t="106122" x="3867150" y="4965700"/>
          <p14:tracePt t="106138" x="3860800" y="4953000"/>
          <p14:tracePt t="106155" x="3848100" y="4940300"/>
          <p14:tracePt t="106172" x="3835400" y="4933950"/>
          <p14:tracePt t="106188" x="3829050" y="4921250"/>
          <p14:tracePt t="106205" x="3822700" y="4914900"/>
          <p14:tracePt t="106222" x="3816350" y="4902200"/>
          <p14:tracePt t="106238" x="3803650" y="4895850"/>
          <p14:tracePt t="106255" x="3803650" y="4889500"/>
          <p14:tracePt t="106289" x="3803650" y="4883150"/>
          <p14:tracePt t="106305" x="3797300" y="4876800"/>
          <p14:tracePt t="106322" x="3797300" y="4870450"/>
          <p14:tracePt t="106338" x="3790950" y="4857750"/>
          <p14:tracePt t="106355" x="3790950" y="4845050"/>
          <p14:tracePt t="106371" x="3790950" y="4832350"/>
          <p14:tracePt t="106388" x="3790950" y="4819650"/>
          <p14:tracePt t="106405" x="3790950" y="4813300"/>
          <p14:tracePt t="106422" x="3790950" y="4800600"/>
          <p14:tracePt t="106439" x="3790950" y="4787900"/>
          <p14:tracePt t="106471" x="3790950" y="4775200"/>
          <p14:tracePt t="106488" x="3790950" y="4768850"/>
          <p14:tracePt t="106505" x="3790950" y="4762500"/>
          <p14:tracePt t="106538" x="3790950" y="4756150"/>
          <p14:tracePt t="107463" x="3797300" y="4756150"/>
          <p14:tracePt t="107474" x="3797300" y="4762500"/>
          <p14:tracePt t="107487" x="3797300" y="4768850"/>
          <p14:tracePt t="107504" x="3803650" y="4768850"/>
          <p14:tracePt t="107522" x="3803650" y="4775200"/>
          <p14:tracePt t="108052" x="3810000" y="4787900"/>
          <p14:tracePt t="108063" x="3816350" y="4806950"/>
          <p14:tracePt t="108073" x="3822700" y="4826000"/>
          <p14:tracePt t="108087" x="3835400" y="4851400"/>
          <p14:tracePt t="108103" x="3841750" y="4889500"/>
          <p14:tracePt t="108120" x="3860800" y="4933950"/>
          <p14:tracePt t="108137" x="3873500" y="4965700"/>
          <p14:tracePt t="108153" x="3879850" y="4978400"/>
          <p14:tracePt t="108170" x="3879850" y="4984750"/>
          <p14:tracePt t="108269" x="3892550" y="4984750"/>
          <p14:tracePt t="108280" x="3911600" y="4972050"/>
          <p14:tracePt t="108290" x="3937000" y="4946650"/>
          <p14:tracePt t="108303" x="3994150" y="4908550"/>
          <p14:tracePt t="108320" x="4038600" y="4870450"/>
          <p14:tracePt t="108337" x="4070350" y="4851400"/>
          <p14:tracePt t="108353" x="4076700" y="4845050"/>
          <p14:tracePt t="108474" x="4076700" y="4851400"/>
          <p14:tracePt t="108486" x="4070350" y="4851400"/>
          <p14:tracePt t="108503" x="4064000" y="4864100"/>
          <p14:tracePt t="108520" x="4051300" y="4889500"/>
          <p14:tracePt t="108536" x="4038600" y="4921250"/>
          <p14:tracePt t="108553" x="4025900" y="4959350"/>
          <p14:tracePt t="108570" x="4013200" y="4984750"/>
          <p14:tracePt t="108586" x="4006850" y="5003800"/>
          <p14:tracePt t="108603" x="3981450" y="5010150"/>
          <p14:tracePt t="108620" x="3975100" y="5022850"/>
          <p14:tracePt t="108637" x="3968750" y="5022850"/>
          <p14:tracePt t="108655" x="3962400" y="5022850"/>
          <p14:tracePt t="108747" x="3968750" y="5022850"/>
          <p14:tracePt t="108755" x="3981450" y="5029200"/>
          <p14:tracePt t="108769" x="4000500" y="5029200"/>
          <p14:tracePt t="108786" x="4038600" y="5029200"/>
          <p14:tracePt t="108802" x="4057650" y="5029200"/>
          <p14:tracePt t="108951" x="4044950" y="5035550"/>
          <p14:tracePt t="108963" x="4032250" y="5041900"/>
          <p14:tracePt t="108975" x="3981450" y="5054600"/>
          <p14:tracePt t="108986" x="3956050" y="5060950"/>
          <p14:tracePt t="109003" x="3911600" y="5073650"/>
          <p14:tracePt t="109019" x="3886200" y="5086350"/>
          <p14:tracePt t="109023" x="3873500" y="5086350"/>
          <p14:tracePt t="109036" x="3860800" y="5092700"/>
          <p14:tracePt t="109053" x="3854450" y="5099050"/>
          <p14:tracePt t="109069" x="3841750" y="5105400"/>
          <p14:tracePt t="109201" x="3841750" y="5111750"/>
          <p14:tracePt t="109217" x="3835400" y="5118100"/>
          <p14:tracePt t="109242" x="3835400" y="5124450"/>
          <p14:tracePt t="109252" x="3835400" y="5130800"/>
          <p14:tracePt t="109269" x="3835400" y="5137150"/>
          <p14:tracePt t="109287" x="3835400" y="5149850"/>
          <p14:tracePt t="109302" x="3835400" y="5156200"/>
          <p14:tracePt t="109319" x="3835400" y="5168900"/>
          <p14:tracePt t="109352" x="3835400" y="5181600"/>
          <p14:tracePt t="109369" x="3835400" y="5187950"/>
          <p14:tracePt t="109385" x="3835400" y="5194300"/>
          <p14:tracePt t="109402" x="3841750" y="5200650"/>
          <p14:tracePt t="109569" x="3848100" y="5200650"/>
          <p14:tracePt t="109633" x="3854450" y="5207000"/>
          <p14:tracePt t="109644" x="3860800" y="5207000"/>
          <p14:tracePt t="109655" x="3867150" y="5213350"/>
          <p14:tracePt t="109669" x="3873500" y="5213350"/>
          <p14:tracePt t="109685" x="3879850" y="5213350"/>
          <p14:tracePt t="109702" x="3886200" y="5213350"/>
          <p14:tracePt t="110182" x="3886200" y="5226050"/>
          <p14:tracePt t="110192" x="3879850" y="5245100"/>
          <p14:tracePt t="110204" x="3867150" y="5283200"/>
          <p14:tracePt t="110218" x="3860800" y="5327650"/>
          <p14:tracePt t="110235" x="3854450" y="5359400"/>
          <p14:tracePt t="110251" x="3854450" y="5384800"/>
          <p14:tracePt t="110268" x="3854450" y="5397500"/>
          <p14:tracePt t="110323" x="3860800" y="5397500"/>
          <p14:tracePt t="110476" x="3873500" y="5403850"/>
          <p14:tracePt t="110484" x="3892550" y="5403850"/>
          <p14:tracePt t="110492" x="3911600" y="5410200"/>
          <p14:tracePt t="110501" x="3930650" y="5416550"/>
          <p14:tracePt t="110518" x="3956050" y="5416550"/>
          <p14:tracePt t="110536" x="3962400" y="5422900"/>
          <p14:tracePt t="110551" x="3975100" y="5422900"/>
          <p14:tracePt t="110567" x="3981450" y="5422900"/>
          <p14:tracePt t="110584" x="3994150" y="5422900"/>
          <p14:tracePt t="110618" x="4000500" y="5422900"/>
          <p14:tracePt t="111213" x="3994150" y="5410200"/>
          <p14:tracePt t="111224" x="3994150" y="5397500"/>
          <p14:tracePt t="111234" x="3994150" y="5384800"/>
          <p14:tracePt t="111251" x="3981450" y="5359400"/>
          <p14:tracePt t="111267" x="3968750" y="5334000"/>
          <p14:tracePt t="111284" x="3956050" y="5295900"/>
          <p14:tracePt t="111301" x="3949700" y="5270500"/>
          <p14:tracePt t="111317" x="3949700" y="5257800"/>
          <p14:tracePt t="111334" x="3943350" y="5251450"/>
          <p14:tracePt t="111367" x="3943350" y="5245100"/>
          <p14:tracePt t="111384" x="3937000" y="5238750"/>
          <p14:tracePt t="111402" x="3930650" y="5213350"/>
          <p14:tracePt t="111417" x="3924300" y="5181600"/>
          <p14:tracePt t="111434" x="3924300" y="5130800"/>
          <p14:tracePt t="111451" x="3911600" y="5086350"/>
          <p14:tracePt t="111467" x="3898900" y="5048250"/>
          <p14:tracePt t="111484" x="3886200" y="5029200"/>
          <p14:tracePt t="111501" x="3879850" y="5016500"/>
          <p14:tracePt t="111517" x="3879850" y="5010150"/>
          <p14:tracePt t="111534" x="3873500" y="4997450"/>
          <p14:tracePt t="111551" x="3867150" y="4991100"/>
          <p14:tracePt t="111567" x="3867150" y="4978400"/>
          <p14:tracePt t="111584" x="3860800" y="4965700"/>
          <p14:tracePt t="111600" x="3860800" y="4953000"/>
          <p14:tracePt t="111617" x="3860800" y="4940300"/>
          <p14:tracePt t="111634" x="3860800" y="4927600"/>
          <p14:tracePt t="111650" x="3860800" y="4914900"/>
          <p14:tracePt t="111667" x="3867150" y="4902200"/>
          <p14:tracePt t="111684" x="3867150" y="4889500"/>
          <p14:tracePt t="111700" x="3867150" y="4883150"/>
          <p14:tracePt t="111769" x="3873500" y="4883150"/>
          <p14:tracePt t="111825" x="3873500" y="4902200"/>
          <p14:tracePt t="111837" x="3879850" y="4921250"/>
          <p14:tracePt t="111850" x="3892550" y="4959350"/>
          <p14:tracePt t="111867" x="3905250" y="5010150"/>
          <p14:tracePt t="111883" x="3911600" y="5086350"/>
          <p14:tracePt t="111900" x="3917950" y="5156200"/>
          <p14:tracePt t="111917" x="3930650" y="5213350"/>
          <p14:tracePt t="111933" x="3937000" y="5251450"/>
          <p14:tracePt t="111950" x="3956050" y="5302250"/>
          <p14:tracePt t="111967" x="3962400" y="5314950"/>
          <p14:tracePt t="111983" x="3962400" y="5321300"/>
          <p14:tracePt t="112000" x="3962400" y="5334000"/>
          <p14:tracePt t="112017" x="3962400" y="5340350"/>
          <p14:tracePt t="112050" x="3962400" y="5346700"/>
          <p14:tracePt t="112067" x="3968750" y="5353050"/>
          <p14:tracePt t="112083" x="3968750" y="5359400"/>
          <p14:tracePt t="112116" x="3975100" y="5365750"/>
          <p14:tracePt t="112201" x="3975100" y="5359400"/>
          <p14:tracePt t="112240" x="3975100" y="5353050"/>
          <p14:tracePt t="112257" x="3975100" y="5346700"/>
          <p14:tracePt t="112274" x="3975100" y="5340350"/>
          <p14:tracePt t="112283" x="3975100" y="5334000"/>
          <p14:tracePt t="112299" x="3968750" y="5302250"/>
          <p14:tracePt t="112317" x="3949700" y="5226050"/>
          <p14:tracePt t="112333" x="3924300" y="5175250"/>
          <p14:tracePt t="112351" x="3911600" y="5143500"/>
          <p14:tracePt t="112366" x="3905250" y="5118100"/>
          <p14:tracePt t="112383" x="3892550" y="5111750"/>
          <p14:tracePt t="112400" x="3886200" y="5099050"/>
          <p14:tracePt t="112416" x="3879850" y="5099050"/>
          <p14:tracePt t="112433" x="3873500" y="5099050"/>
          <p14:tracePt t="112497" x="3867150" y="5105400"/>
          <p14:tracePt t="112508" x="3860800" y="5118100"/>
          <p14:tracePt t="112518" x="3854450" y="5130800"/>
          <p14:tracePt t="112533" x="3841750" y="5156200"/>
          <p14:tracePt t="112550" x="3835400" y="5162550"/>
          <p14:tracePt t="112567" x="3829050" y="5175250"/>
          <p14:tracePt t="112583" x="3822700" y="5175250"/>
          <p14:tracePt t="112600" x="3810000" y="5187950"/>
          <p14:tracePt t="112618" x="3797300" y="5187950"/>
          <p14:tracePt t="112633" x="3790950" y="5187950"/>
          <p14:tracePt t="112650" x="3778250" y="5187950"/>
          <p14:tracePt t="112666" x="3740150" y="5187950"/>
          <p14:tracePt t="112683" x="3663950" y="5168900"/>
          <p14:tracePt t="112699" x="3562350" y="5143500"/>
          <p14:tracePt t="112716" x="3429000" y="5124450"/>
          <p14:tracePt t="112733" x="3359150" y="5111750"/>
          <p14:tracePt t="112749" x="3314700" y="5099050"/>
          <p14:tracePt t="112766" x="3308350" y="5092700"/>
          <p14:tracePt t="112783" x="3302000" y="5092700"/>
          <p14:tracePt t="112868" x="3321050" y="5092700"/>
          <p14:tracePt t="112881" x="3371850" y="5092700"/>
          <p14:tracePt t="112893" x="3429000" y="5092700"/>
          <p14:tracePt t="112905" x="3581400" y="5111750"/>
          <p14:tracePt t="112916" x="3651250" y="5118100"/>
          <p14:tracePt t="112933" x="3784600" y="5137150"/>
          <p14:tracePt t="112949" x="3892550" y="5137150"/>
          <p14:tracePt t="112966" x="3956050" y="5137150"/>
          <p14:tracePt t="112982" x="3975100" y="5130800"/>
          <p14:tracePt t="112999" x="3975100" y="5124450"/>
          <p14:tracePt t="113212" x="4000500" y="5118100"/>
          <p14:tracePt t="113224" x="4025900" y="5111750"/>
          <p14:tracePt t="113235" x="4064000" y="5105400"/>
          <p14:tracePt t="113249" x="4114800" y="5099050"/>
          <p14:tracePt t="113266" x="4165600" y="5086350"/>
          <p14:tracePt t="113282" x="4197350" y="5080000"/>
          <p14:tracePt t="113299" x="4210050" y="5073650"/>
          <p14:tracePt t="113316" x="4216400" y="5073650"/>
          <p14:tracePt t="113985" x="4216400" y="5080000"/>
          <p14:tracePt t="113997" x="4210050" y="5080000"/>
          <p14:tracePt t="114008" x="4203700" y="5086350"/>
          <p14:tracePt t="114019" x="4191000" y="5092700"/>
          <p14:tracePt t="114031" x="4184650" y="5092700"/>
          <p14:tracePt t="114048" x="4165600" y="5111750"/>
          <p14:tracePt t="114065" x="4146550" y="5130800"/>
          <p14:tracePt t="114081" x="4133850" y="5149850"/>
          <p14:tracePt t="114098" x="4121150" y="5181600"/>
          <p14:tracePt t="114116" x="4114800" y="5194300"/>
          <p14:tracePt t="114131" x="4102100" y="5207000"/>
          <p14:tracePt t="114148" x="4102100" y="5213350"/>
          <p14:tracePt t="114165" x="4095750" y="5219700"/>
          <p14:tracePt t="114291" x="4089400" y="5219700"/>
          <p14:tracePt t="114307" x="4070350" y="5226050"/>
          <p14:tracePt t="114318" x="4051300" y="5232400"/>
          <p14:tracePt t="114331" x="4019550" y="5245100"/>
          <p14:tracePt t="114347" x="3981450" y="5264150"/>
          <p14:tracePt t="114364" x="3956050" y="5276850"/>
          <p14:tracePt t="114381" x="3917950" y="5295900"/>
          <p14:tracePt t="114398" x="3886200" y="5308600"/>
          <p14:tracePt t="114415" x="3867150" y="5327650"/>
          <p14:tracePt t="114431" x="3854450" y="5340350"/>
          <p14:tracePt t="114448" x="3835400" y="5353050"/>
          <p14:tracePt t="114464" x="3816350" y="5359400"/>
          <p14:tracePt t="114481" x="3797300" y="5365750"/>
          <p14:tracePt t="114498" x="3778250" y="5378450"/>
          <p14:tracePt t="114515" x="3765550" y="5378450"/>
          <p14:tracePt t="114532" x="3759200" y="5384800"/>
          <p14:tracePt t="114540" x="3746500" y="5384800"/>
          <p14:tracePt t="114553" x="3740150" y="5391150"/>
          <p14:tracePt t="114566" x="3727450" y="5397500"/>
          <p14:tracePt t="114581" x="3708400" y="5403850"/>
          <p14:tracePt t="114598" x="3683000" y="5416550"/>
          <p14:tracePt t="114614" x="3651250" y="5416550"/>
          <p14:tracePt t="114631" x="3619500" y="5429250"/>
          <p14:tracePt t="114648" x="3581400" y="5435600"/>
          <p14:tracePt t="114664" x="3549650" y="5448300"/>
          <p14:tracePt t="114681" x="3498850" y="5461000"/>
          <p14:tracePt t="114700" x="3448050" y="5473700"/>
          <p14:tracePt t="114714" x="3422650" y="5480050"/>
          <p14:tracePt t="114731" x="3409950" y="5480050"/>
          <p14:tracePt t="114748" x="3397250" y="5480050"/>
          <p14:tracePt t="114764" x="3384550" y="5486400"/>
          <p14:tracePt t="114781" x="3346450" y="5486400"/>
          <p14:tracePt t="114798" x="3289300" y="5486400"/>
          <p14:tracePt t="114814" x="3276600" y="5486400"/>
          <p14:tracePt t="114831" x="3219450" y="5473700"/>
          <p14:tracePt t="114849" x="3181350" y="5461000"/>
          <p14:tracePt t="114864" x="3130550" y="5454650"/>
          <p14:tracePt t="114881" x="3079750" y="5441950"/>
          <p14:tracePt t="114898" x="3022600" y="5429250"/>
          <p14:tracePt t="114914" x="2952750" y="5410200"/>
          <p14:tracePt t="114931" x="2882900" y="5397500"/>
          <p14:tracePt t="114948" x="2825750" y="5384800"/>
          <p14:tracePt t="114964" x="2749550" y="5365750"/>
          <p14:tracePt t="114981" x="2711450" y="5353050"/>
          <p14:tracePt t="114998" x="2660650" y="5346700"/>
          <p14:tracePt t="115014" x="2603500" y="5327650"/>
          <p14:tracePt t="115031" x="2552700" y="5321300"/>
          <p14:tracePt t="115034" x="2527300" y="5314950"/>
          <p14:tracePt t="115047" x="2514600" y="5308600"/>
          <p14:tracePt t="115064" x="2482850" y="5295900"/>
          <p14:tracePt t="115081" x="2470150" y="5283200"/>
          <p14:tracePt t="115097" x="2463800" y="5283200"/>
          <p14:tracePt t="115114" x="2457450" y="5270500"/>
          <p14:tracePt t="115132" x="2444750" y="5257800"/>
          <p14:tracePt t="115147" x="2438400" y="5226050"/>
          <p14:tracePt t="115164" x="2425700" y="5187950"/>
          <p14:tracePt t="115181" x="2419350" y="5156200"/>
          <p14:tracePt t="115197" x="2413000" y="5118100"/>
          <p14:tracePt t="115214" x="2406650" y="5054600"/>
          <p14:tracePt t="115231" x="2419350" y="5003800"/>
          <p14:tracePt t="115265" x="2438400" y="4933950"/>
          <p14:tracePt t="115281" x="2451100" y="4921250"/>
          <p14:tracePt t="115297" x="2463800" y="4902200"/>
          <p14:tracePt t="115314" x="2470150" y="4895850"/>
          <p14:tracePt t="115331" x="2476500" y="4883150"/>
          <p14:tracePt t="115347" x="2501900" y="4851400"/>
          <p14:tracePt t="115364" x="2520950" y="4826000"/>
          <p14:tracePt t="115381" x="2533650" y="4813300"/>
          <p14:tracePt t="115397" x="2546350" y="4800600"/>
          <p14:tracePt t="115414" x="2559050" y="4794250"/>
          <p14:tracePt t="115430" x="2571750" y="4781550"/>
          <p14:tracePt t="115448" x="2584450" y="4775200"/>
          <p14:tracePt t="115464" x="2609850" y="4756150"/>
          <p14:tracePt t="115480" x="2641600" y="4749800"/>
          <p14:tracePt t="115497" x="2673350" y="4737100"/>
          <p14:tracePt t="115514" x="2711450" y="4724400"/>
          <p14:tracePt t="115530" x="2749550" y="4711700"/>
          <p14:tracePt t="115547" x="2794000" y="4699000"/>
          <p14:tracePt t="115564" x="2844800" y="4686300"/>
          <p14:tracePt t="115580" x="2889250" y="4679950"/>
          <p14:tracePt t="115598" x="2946400" y="4673600"/>
          <p14:tracePt t="115615" x="3022600" y="4660900"/>
          <p14:tracePt t="115630" x="3079750" y="4648200"/>
          <p14:tracePt t="115647" x="3155950" y="4635500"/>
          <p14:tracePt t="115663" x="3244850" y="4629150"/>
          <p14:tracePt t="115680" x="3352800" y="4610100"/>
          <p14:tracePt t="115697" x="3467100" y="4597400"/>
          <p14:tracePt t="115713" x="3575050" y="4584700"/>
          <p14:tracePt t="115730" x="3702050" y="4584700"/>
          <p14:tracePt t="115747" x="3752850" y="4578350"/>
          <p14:tracePt t="115763" x="3790950" y="4578350"/>
          <p14:tracePt t="115780" x="3829050" y="4578350"/>
          <p14:tracePt t="115796" x="3867150" y="4578350"/>
          <p14:tracePt t="115813" x="3911600" y="4578350"/>
          <p14:tracePt t="115830" x="3962400" y="4578350"/>
          <p14:tracePt t="115846" x="4000500" y="4584700"/>
          <p14:tracePt t="115863" x="4025900" y="4591050"/>
          <p14:tracePt t="115880" x="4070350" y="4610100"/>
          <p14:tracePt t="115896" x="4102100" y="4622800"/>
          <p14:tracePt t="115913" x="4133850" y="4635500"/>
          <p14:tracePt t="115930" x="4165600" y="4641850"/>
          <p14:tracePt t="115946" x="4197350" y="4654550"/>
          <p14:tracePt t="115963" x="4210050" y="4667250"/>
          <p14:tracePt t="115980" x="4222750" y="4673600"/>
          <p14:tracePt t="115996" x="4241800" y="4686300"/>
          <p14:tracePt t="116013" x="4260850" y="4699000"/>
          <p14:tracePt t="116030" x="4267200" y="4705350"/>
          <p14:tracePt t="116046" x="4286250" y="4730750"/>
          <p14:tracePt t="116063" x="4292600" y="4756150"/>
          <p14:tracePt t="116080" x="4305300" y="4781550"/>
          <p14:tracePt t="116096" x="4324350" y="4819650"/>
          <p14:tracePt t="116113" x="4337050" y="4851400"/>
          <p14:tracePt t="116130" x="4349750" y="4908550"/>
          <p14:tracePt t="116146" x="4356100" y="4940300"/>
          <p14:tracePt t="116163" x="4362450" y="4978400"/>
          <p14:tracePt t="116180" x="4362450" y="5022850"/>
          <p14:tracePt t="116196" x="4343400" y="5073650"/>
          <p14:tracePt t="116213" x="4311650" y="5130800"/>
          <p14:tracePt t="116230" x="4286250" y="5162550"/>
          <p14:tracePt t="116247" x="4279900" y="5187950"/>
          <p14:tracePt t="116263" x="4260850" y="5200650"/>
          <p14:tracePt t="116280" x="4254500" y="5213350"/>
          <p14:tracePt t="116296" x="4241800" y="5232400"/>
          <p14:tracePt t="116313" x="4235450" y="5257800"/>
          <p14:tracePt t="116330" x="4222750" y="5283200"/>
          <p14:tracePt t="116347" x="4210050" y="5302250"/>
          <p14:tracePt t="116363" x="4203700" y="5321300"/>
          <p14:tracePt t="116380" x="4191000" y="5340350"/>
          <p14:tracePt t="116396" x="4171950" y="5384800"/>
          <p14:tracePt t="116413" x="4159250" y="5410200"/>
          <p14:tracePt t="116429" x="4127500" y="5441950"/>
          <p14:tracePt t="116446" x="4095750" y="5454650"/>
          <p14:tracePt t="116463" x="4064000" y="5461000"/>
          <p14:tracePt t="116480" x="4013200" y="5473700"/>
          <p14:tracePt t="116496" x="3962400" y="5486400"/>
          <p14:tracePt t="116513" x="3905250" y="5499100"/>
          <p14:tracePt t="116529" x="3854450" y="5511800"/>
          <p14:tracePt t="116534" x="3841750" y="5518150"/>
          <p14:tracePt t="116547" x="3790950" y="5530850"/>
          <p14:tracePt t="116563" x="3759200" y="5543550"/>
          <p14:tracePt t="116579" x="3721100" y="5549900"/>
          <p14:tracePt t="116596" x="3676650" y="5556250"/>
          <p14:tracePt t="116613" x="3625850" y="5562600"/>
          <p14:tracePt t="116629" x="3581400" y="5562600"/>
          <p14:tracePt t="116647" x="3505200" y="5562600"/>
          <p14:tracePt t="116663" x="3460750" y="5562600"/>
          <p14:tracePt t="116679" x="3390900" y="5549900"/>
          <p14:tracePt t="116696" x="3321050" y="5530850"/>
          <p14:tracePt t="116713" x="3251200" y="5518150"/>
          <p14:tracePt t="116729" x="3194050" y="5511800"/>
          <p14:tracePt t="116746" x="3136900" y="5499100"/>
          <p14:tracePt t="116762" x="3086100" y="5492750"/>
          <p14:tracePt t="116779" x="3048000" y="5480050"/>
          <p14:tracePt t="116796" x="2990850" y="5467350"/>
          <p14:tracePt t="116812" x="2952750" y="5461000"/>
          <p14:tracePt t="116829" x="2921000" y="5448300"/>
          <p14:tracePt t="116846" x="2882900" y="5435600"/>
          <p14:tracePt t="116862" x="2851150" y="5429250"/>
          <p14:tracePt t="116879" x="2813050" y="5422900"/>
          <p14:tracePt t="116896" x="2762250" y="5410200"/>
          <p14:tracePt t="116912" x="2730500" y="5397500"/>
          <p14:tracePt t="116929" x="2698750" y="5397500"/>
          <p14:tracePt t="116946" x="2686050" y="5391150"/>
          <p14:tracePt t="116962" x="2673350" y="5384800"/>
          <p14:tracePt t="116979" x="2660650" y="5378450"/>
          <p14:tracePt t="116996" x="2654300" y="5378450"/>
          <p14:tracePt t="117013" x="2641600" y="5378450"/>
          <p14:tracePt t="117029" x="2641600" y="5372100"/>
          <p14:tracePt t="117032" x="2635250" y="5372100"/>
          <p14:tracePt t="117051" x="2628900" y="5372100"/>
          <p14:tracePt t="117065" x="2622550" y="5365750"/>
          <p14:tracePt t="117079" x="2609850" y="5365750"/>
          <p14:tracePt t="117096" x="2603500" y="5359400"/>
          <p14:tracePt t="117112" x="2590800" y="5359400"/>
          <p14:tracePt t="117146" x="2584450" y="5353050"/>
          <p14:tracePt t="117162" x="2578100" y="5353050"/>
          <p14:tracePt t="117322" x="2578100" y="5346700"/>
          <p14:tracePt t="117352" x="2571750" y="5340350"/>
          <p14:tracePt t="117361" x="2565400" y="5334000"/>
          <p14:tracePt t="117371" x="2559050" y="5327650"/>
          <p14:tracePt t="117384" x="2552700" y="5321300"/>
          <p14:tracePt t="117395" x="2546350" y="5314950"/>
          <p14:tracePt t="117412" x="2540000" y="5308600"/>
          <p14:tracePt t="117429" x="2533650" y="5302250"/>
          <p14:tracePt t="117445" x="2527300" y="5295900"/>
          <p14:tracePt t="117462" x="2520950" y="5289550"/>
          <p14:tracePt t="117485" x="2520950" y="5283200"/>
          <p14:tracePt t="117539" x="2514600" y="5283200"/>
          <p14:tracePt t="118057" x="2514600" y="5276850"/>
          <p14:tracePt t="118069" x="2514600" y="5270500"/>
          <p14:tracePt t="118081" x="2514600" y="5264150"/>
          <p14:tracePt t="118096" x="2514600" y="5257800"/>
          <p14:tracePt t="118111" x="2514600" y="5251450"/>
          <p14:tracePt t="118128" x="2514600" y="5232400"/>
          <p14:tracePt t="118144" x="2520950" y="5219700"/>
          <p14:tracePt t="118161" x="2527300" y="5194300"/>
          <p14:tracePt t="118178" x="2533650" y="5168900"/>
          <p14:tracePt t="118195" x="2540000" y="5162550"/>
          <p14:tracePt t="118211" x="2546350" y="5156200"/>
          <p14:tracePt t="118228" x="2552700" y="5143500"/>
          <p14:tracePt t="118244" x="2552700" y="5137150"/>
          <p14:tracePt t="118339" x="2559050" y="5137150"/>
          <p14:tracePt t="118354" x="2565400" y="5143500"/>
          <p14:tracePt t="118370" x="2571750" y="5149850"/>
          <p14:tracePt t="118377" x="2578100" y="5149850"/>
          <p14:tracePt t="118394" x="2590800" y="5156200"/>
          <p14:tracePt t="118411" x="2609850" y="5162550"/>
          <p14:tracePt t="118427" x="2647950" y="5168900"/>
          <p14:tracePt t="118444" x="2692400" y="5168900"/>
          <p14:tracePt t="118461" x="2749550" y="5175250"/>
          <p14:tracePt t="118477" x="2819400" y="5175250"/>
          <p14:tracePt t="118494" x="2889250" y="5175250"/>
          <p14:tracePt t="118511" x="2927350" y="5175250"/>
          <p14:tracePt t="118527" x="2971800" y="5168900"/>
          <p14:tracePt t="118544" x="3003550" y="5156200"/>
          <p14:tracePt t="118561" x="3048000" y="5149850"/>
          <p14:tracePt t="118577" x="3086100" y="5143500"/>
          <p14:tracePt t="118594" x="3124200" y="5137150"/>
          <p14:tracePt t="118610" x="3162300" y="5124450"/>
          <p14:tracePt t="118627" x="3206750" y="5111750"/>
          <p14:tracePt t="118644" x="3270250" y="5099050"/>
          <p14:tracePt t="118660" x="3308350" y="5086350"/>
          <p14:tracePt t="118677" x="3340100" y="5073650"/>
          <p14:tracePt t="118694" x="3378200" y="5060950"/>
          <p14:tracePt t="118710" x="3416300" y="5048250"/>
          <p14:tracePt t="118727" x="3460750" y="5035550"/>
          <p14:tracePt t="118744" x="3511550" y="5029200"/>
          <p14:tracePt t="118760" x="3549650" y="5016500"/>
          <p14:tracePt t="118777" x="3581400" y="5010150"/>
          <p14:tracePt t="118793" x="3619500" y="4997450"/>
          <p14:tracePt t="118810" x="3651250" y="4984750"/>
          <p14:tracePt t="118827" x="3683000" y="4972050"/>
          <p14:tracePt t="118844" x="3702050" y="4972050"/>
          <p14:tracePt t="118860" x="3708400" y="4965700"/>
          <p14:tracePt t="118877" x="3721100" y="4959350"/>
          <p14:tracePt t="118894" x="3733800" y="4946650"/>
          <p14:tracePt t="118911" x="3740150" y="4940300"/>
          <p14:tracePt t="118927" x="3752850" y="4933950"/>
          <p14:tracePt t="118943" x="3759200" y="4921250"/>
          <p14:tracePt t="118960" x="3771900" y="4908550"/>
          <p14:tracePt t="118977" x="3784600" y="4902200"/>
          <p14:tracePt t="118994" x="3790950" y="4895850"/>
          <p14:tracePt t="119010" x="3797300" y="4889500"/>
          <p14:tracePt t="119027" x="3797300" y="4883150"/>
          <p14:tracePt t="119075" x="3797300" y="4876800"/>
          <p14:tracePt t="119086" x="3803650" y="4870450"/>
          <p14:tracePt t="119105" x="3803650" y="4864100"/>
          <p14:tracePt t="119137" x="3803650" y="4857750"/>
          <p14:tracePt t="119194" x="3803650" y="4851400"/>
          <p14:tracePt t="119205" x="3803650" y="4845050"/>
          <p14:tracePt t="119217" x="3810000" y="4838700"/>
          <p14:tracePt t="119228" x="3816350" y="4838700"/>
          <p14:tracePt t="119244" x="3816350" y="4832350"/>
          <p14:tracePt t="119260" x="3816350" y="4826000"/>
          <p14:tracePt t="119277" x="3822700" y="4813300"/>
          <p14:tracePt t="119294" x="3822700" y="4806950"/>
          <p14:tracePt t="119310" x="3822700" y="4794250"/>
          <p14:tracePt t="119327" x="3822700" y="4787900"/>
          <p14:tracePt t="119344" x="3822700" y="4775200"/>
          <p14:tracePt t="119360" x="3822700" y="4768850"/>
          <p14:tracePt t="119377" x="3822700" y="4762500"/>
          <p14:tracePt t="119685" x="3829050" y="4762500"/>
          <p14:tracePt t="119697" x="3835400" y="4768850"/>
          <p14:tracePt t="119710" x="3841750" y="4781550"/>
          <p14:tracePt t="119726" x="3854450" y="4794250"/>
          <p14:tracePt t="119743" x="3867150" y="4800600"/>
          <p14:tracePt t="119760" x="3873500" y="4806950"/>
          <p14:tracePt t="119776" x="3879850" y="4806950"/>
          <p14:tracePt t="119810" x="3886200" y="4826000"/>
          <p14:tracePt t="119827" x="3892550" y="4838700"/>
          <p14:tracePt t="119843" x="3898900" y="4845050"/>
          <p14:tracePt t="119860" x="3905250" y="4857750"/>
          <p14:tracePt t="119947" x="3905250" y="4864100"/>
          <p14:tracePt t="119960" x="3905250" y="4876800"/>
          <p14:tracePt t="120149" x="3905250" y="4883150"/>
          <p14:tracePt t="120160" x="3905250" y="4895850"/>
          <p14:tracePt t="120176" x="3892550" y="4908550"/>
          <p14:tracePt t="120193" x="3892550" y="4914900"/>
          <p14:tracePt t="120209" x="3886200" y="4927600"/>
          <p14:tracePt t="120328" x="3879850" y="4927600"/>
          <p14:tracePt t="120695" x="3879850" y="4921250"/>
          <p14:tracePt t="120709" x="3886200" y="4921250"/>
          <p14:tracePt t="120721" x="3892550" y="4908550"/>
          <p14:tracePt t="120734" x="3898900" y="4895850"/>
          <p14:tracePt t="120746" x="3898900" y="4889500"/>
          <p14:tracePt t="120759" x="3905250" y="4864100"/>
          <p14:tracePt t="120776" x="3905250" y="4851400"/>
          <p14:tracePt t="120792" x="3905250" y="4838700"/>
          <p14:tracePt t="120809" x="3905250" y="4826000"/>
          <p14:tracePt t="120868" x="3905250" y="4813300"/>
          <p14:tracePt t="120881" x="3911600" y="4806950"/>
          <p14:tracePt t="120893" x="3911600" y="4800600"/>
          <p14:tracePt t="120909" x="3911600" y="4794250"/>
          <p14:tracePt t="120926" x="3917950" y="4787900"/>
          <p14:tracePt t="121581" x="3924300" y="4781550"/>
          <p14:tracePt t="121594" x="3930650" y="4781550"/>
          <p14:tracePt t="121608" x="3937000" y="4775200"/>
          <p14:tracePt t="121639" x="3943350" y="4775200"/>
          <p14:tracePt t="122237" x="3949700" y="4775200"/>
          <p14:tracePt t="122277" x="3949700" y="4768850"/>
          <p14:tracePt t="122315" x="3949700" y="4762500"/>
          <p14:tracePt t="122441" x="3949700" y="4756150"/>
          <p14:tracePt t="122688" x="3949700" y="4762500"/>
          <p14:tracePt t="122700" x="3949700" y="4768850"/>
          <p14:tracePt t="122711" x="3949700" y="4775200"/>
          <p14:tracePt t="122724" x="3943350" y="4787900"/>
          <p14:tracePt t="122757" x="3943350" y="4800600"/>
          <p14:tracePt t="122791" x="3943350" y="4806950"/>
          <p14:tracePt t="122807" x="3937000" y="4819650"/>
          <p14:tracePt t="122825" x="3924300" y="4832350"/>
          <p14:tracePt t="122841" x="3924300" y="4838700"/>
          <p14:tracePt t="122857" x="3917950" y="4851400"/>
          <p14:tracePt t="122874" x="3911600" y="4857750"/>
          <p14:tracePt t="122891" x="3911600" y="4864100"/>
          <p14:tracePt t="122907" x="3898900" y="4876800"/>
          <p14:tracePt t="122924" x="3892550" y="4883150"/>
          <p14:tracePt t="122941" x="3886200" y="4895850"/>
          <p14:tracePt t="122957" x="3886200" y="4902200"/>
          <p14:tracePt t="122974" x="3879850" y="4908550"/>
          <p14:tracePt t="122990" x="3879850" y="4914900"/>
          <p14:tracePt t="123023" x="3879850" y="4921250"/>
          <p14:tracePt t="123039" x="3879850" y="4927600"/>
          <p14:tracePt t="123055" x="3873500" y="4933950"/>
          <p14:tracePt t="123066" x="3867150" y="4940300"/>
          <p14:tracePt t="123084" x="3860800" y="4940300"/>
          <p14:tracePt t="123095" x="3860800" y="4946650"/>
          <p14:tracePt t="123179" x="3860800" y="4953000"/>
          <p14:tracePt t="123194" x="3860800" y="4959350"/>
          <p14:tracePt t="123225" x="3860800" y="4965700"/>
          <p14:tracePt t="123390" x="3854450" y="4959350"/>
          <p14:tracePt t="123401" x="3848100" y="4946650"/>
          <p14:tracePt t="123412" x="3835400" y="4908550"/>
          <p14:tracePt t="123424" x="3829050" y="4889500"/>
          <p14:tracePt t="123440" x="3816350" y="4851400"/>
          <p14:tracePt t="123457" x="3803650" y="4826000"/>
          <p14:tracePt t="123473" x="3790950" y="4813300"/>
          <p14:tracePt t="123490" x="3784600" y="4794250"/>
          <p14:tracePt t="123507" x="3778250" y="4781550"/>
          <p14:tracePt t="123523" x="3771900" y="4775200"/>
          <p14:tracePt t="123531" x="3771900" y="4768850"/>
          <p14:tracePt t="123545" x="3765550" y="4768850"/>
          <p14:tracePt t="123633" x="3765550" y="4775200"/>
          <p14:tracePt t="123650" x="3771900" y="4787900"/>
          <p14:tracePt t="123662" x="3790950" y="4832350"/>
          <p14:tracePt t="123677" x="3803650" y="4857750"/>
          <p14:tracePt t="123690" x="3835400" y="4908550"/>
          <p14:tracePt t="123707" x="3860800" y="4959350"/>
          <p14:tracePt t="123723" x="3892550" y="4997450"/>
          <p14:tracePt t="123740" x="3905250" y="5016500"/>
          <p14:tracePt t="123756" x="3911600" y="5022850"/>
          <p14:tracePt t="123843" x="3917950" y="5029200"/>
          <p14:tracePt t="123855" x="3924300" y="5029200"/>
          <p14:tracePt t="123866" x="3930650" y="5029200"/>
          <p14:tracePt t="124734" x="3937000" y="5029200"/>
          <p14:tracePt t="124742" x="3943350" y="5029200"/>
          <p14:tracePt t="124758" x="3956050" y="5035550"/>
          <p14:tracePt t="124772" x="3968750" y="5035550"/>
          <p14:tracePt t="124789" x="3981450" y="5035550"/>
          <p14:tracePt t="124805" x="3987800" y="5035550"/>
          <p14:tracePt t="124822" x="4000500" y="5035550"/>
          <p14:tracePt t="124838" x="4006850" y="5035550"/>
          <p14:tracePt t="124855" x="4019550" y="5035550"/>
          <p14:tracePt t="124872" x="4025900" y="5035550"/>
          <p14:tracePt t="124889" x="4032250" y="5035550"/>
          <p14:tracePt t="124906" x="4044950" y="5029200"/>
          <p14:tracePt t="124922" x="4064000" y="5029200"/>
          <p14:tracePt t="124939" x="4070350" y="5029200"/>
          <p14:tracePt t="124955" x="4083050" y="5029200"/>
          <p14:tracePt t="124972" x="4102100" y="5029200"/>
          <p14:tracePt t="124989" x="4108450" y="5029200"/>
          <p14:tracePt t="125005" x="4114800" y="5029200"/>
          <p14:tracePt t="125041" x="4121150" y="5029200"/>
          <p14:tracePt t="125872" x="4121150" y="5035550"/>
          <p14:tracePt t="125884" x="4114800" y="5041900"/>
          <p14:tracePt t="125896" x="4083050" y="5054600"/>
          <p14:tracePt t="125908" x="4070350" y="5060950"/>
          <p14:tracePt t="125921" x="4025900" y="5073650"/>
          <p14:tracePt t="125938" x="3975100" y="5086350"/>
          <p14:tracePt t="125955" x="3930650" y="5099050"/>
          <p14:tracePt t="125971" x="3886200" y="5105400"/>
          <p14:tracePt t="125988" x="3835400" y="5105400"/>
          <p14:tracePt t="126005" x="3803650" y="5105400"/>
          <p14:tracePt t="126021" x="3765550" y="5105400"/>
          <p14:tracePt t="126038" x="3733800" y="5099050"/>
          <p14:tracePt t="126054" x="3695700" y="5086350"/>
          <p14:tracePt t="126071" x="3657600" y="5073650"/>
          <p14:tracePt t="126088" x="3613150" y="5060950"/>
          <p14:tracePt t="126106" x="3556000" y="5041900"/>
          <p14:tracePt t="126121" x="3517900" y="5029200"/>
          <p14:tracePt t="126138" x="3486150" y="5016500"/>
          <p14:tracePt t="126154" x="3454400" y="5010150"/>
          <p14:tracePt t="126171" x="3435350" y="4997450"/>
          <p14:tracePt t="126188" x="3429000" y="4991100"/>
          <p14:tracePt t="126204" x="3416300" y="4991100"/>
          <p14:tracePt t="126221" x="3409950" y="4978400"/>
          <p14:tracePt t="126238" x="3397250" y="4965700"/>
          <p14:tracePt t="126256" x="3384550" y="4959350"/>
          <p14:tracePt t="126271" x="3371850" y="4946650"/>
          <p14:tracePt t="126287" x="3359150" y="4940300"/>
          <p14:tracePt t="126304" x="3352800" y="4933950"/>
          <p14:tracePt t="126321" x="3346450" y="4927600"/>
          <p14:tracePt t="126338" x="3340100" y="4921250"/>
          <p14:tracePt t="126354" x="3327400" y="4908550"/>
          <p14:tracePt t="126371" x="3321050" y="4902200"/>
          <p14:tracePt t="126387" x="3308350" y="4895850"/>
          <p14:tracePt t="126404" x="3295650" y="4883150"/>
          <p14:tracePt t="126421" x="3289300" y="4876800"/>
          <p14:tracePt t="126437" x="3282950" y="4870450"/>
          <p14:tracePt t="126454" x="3276600" y="4864100"/>
          <p14:tracePt t="126471" x="3263900" y="4851400"/>
          <p14:tracePt t="126487" x="3257550" y="4845050"/>
          <p14:tracePt t="126504" x="3244850" y="4832350"/>
          <p14:tracePt t="126521" x="3238500" y="4819650"/>
          <p14:tracePt t="126537" x="3232150" y="4813300"/>
          <p14:tracePt t="126555" x="3219450" y="4800600"/>
          <p14:tracePt t="126587" x="3213100" y="4787900"/>
          <p14:tracePt t="126604" x="3206750" y="4787900"/>
          <p14:tracePt t="126621" x="3200400" y="4787900"/>
          <p14:tracePt t="126637" x="3200400" y="4781550"/>
          <p14:tracePt t="126654" x="3194050" y="4781550"/>
          <p14:tracePt t="127015" x="3200400" y="4787900"/>
          <p14:tracePt t="127027" x="3200400" y="4794250"/>
          <p14:tracePt t="127038" x="3213100" y="4800600"/>
          <p14:tracePt t="127054" x="3219450" y="4813300"/>
          <p14:tracePt t="127070" x="3232150" y="4826000"/>
          <p14:tracePt t="127087" x="3232150" y="4832350"/>
          <p14:tracePt t="127103" x="3232150" y="4845050"/>
          <p14:tracePt t="127120" x="3238500" y="4870450"/>
          <p14:tracePt t="127137" x="3244850" y="4883150"/>
          <p14:tracePt t="127153" x="3251200" y="4889500"/>
          <p14:tracePt t="127170" x="3257550" y="4902200"/>
          <p14:tracePt t="127187" x="3263900" y="4908550"/>
          <p14:tracePt t="127203" x="3263900" y="4914900"/>
          <p14:tracePt t="127220" x="3270250" y="4921250"/>
          <p14:tracePt t="127237" x="3276600" y="4933950"/>
          <p14:tracePt t="127270" x="3282950" y="4933950"/>
          <p14:tracePt t="127859" x="3282950" y="4927600"/>
          <p14:tracePt t="127883" x="3282950" y="4921250"/>
          <p14:tracePt t="127939" x="3282950" y="4914900"/>
          <p14:tracePt t="128001" x="3282950" y="4908550"/>
          <p14:tracePt t="128012" x="3282950" y="4902200"/>
          <p14:tracePt t="128041" x="3282950" y="4895850"/>
          <p14:tracePt t="128119" x="3289300" y="4895850"/>
          <p14:tracePt t="128198" x="3295650" y="4889500"/>
          <p14:tracePt t="128213" x="3295650" y="4883150"/>
          <p14:tracePt t="128224" x="3314700" y="4870450"/>
          <p14:tracePt t="128236" x="3340100" y="4845050"/>
          <p14:tracePt t="128253" x="3371850" y="4806950"/>
          <p14:tracePt t="128269" x="3403600" y="4775200"/>
          <p14:tracePt t="128287" x="3422650" y="4749800"/>
          <p14:tracePt t="128302" x="3429000" y="4743450"/>
          <p14:tracePt t="128319" x="3435350" y="4730750"/>
          <p14:tracePt t="128361" x="3435350" y="4724400"/>
          <p14:tracePt t="128372" x="3441700" y="4718050"/>
          <p14:tracePt t="128393" x="3441700" y="4711700"/>
          <p14:tracePt t="128404" x="3441700" y="4705350"/>
          <p14:tracePt t="128419" x="3441700" y="4699000"/>
          <p14:tracePt t="128713" x="3441700" y="4705350"/>
          <p14:tracePt t="128721" x="3435350" y="4711700"/>
          <p14:tracePt t="128735" x="3429000" y="4718050"/>
          <p14:tracePt t="128752" x="3416300" y="4730750"/>
          <p14:tracePt t="128769" x="3409950" y="4743450"/>
          <p14:tracePt t="128785" x="3397250" y="4749800"/>
          <p14:tracePt t="128802" x="3390900" y="4762500"/>
          <p14:tracePt t="128820" x="3378200" y="4768850"/>
          <p14:tracePt t="128835" x="3371850" y="4775200"/>
          <p14:tracePt t="128852" x="3365500" y="4787900"/>
          <p14:tracePt t="128869" x="3352800" y="4794250"/>
          <p14:tracePt t="128885" x="3340100" y="4806950"/>
          <p14:tracePt t="128902" x="3333750" y="4819650"/>
          <p14:tracePt t="128919" x="3321050" y="4826000"/>
          <p14:tracePt t="128935" x="3314700" y="4838700"/>
          <p14:tracePt t="128969" x="3308350" y="4851400"/>
          <p14:tracePt t="128985" x="3302000" y="4851400"/>
          <p14:tracePt t="129002" x="3289300" y="4864100"/>
          <p14:tracePt t="129019" x="3282950" y="4870450"/>
          <p14:tracePt t="129035" x="3270250" y="4883150"/>
          <p14:tracePt t="129052" x="3263900" y="4889500"/>
          <p14:tracePt t="129069" x="3257550" y="4902200"/>
          <p14:tracePt t="129085" x="3244850" y="4908550"/>
          <p14:tracePt t="129102" x="3238500" y="4914900"/>
          <p14:tracePt t="129119" x="3225800" y="4921250"/>
          <p14:tracePt t="129135" x="3225800" y="4927600"/>
          <p14:tracePt t="129152" x="3219450" y="4933950"/>
          <p14:tracePt t="129168" x="3213100" y="4940300"/>
          <p14:tracePt t="129616" x="3206750" y="4940300"/>
          <p14:tracePt t="129620" x="3206750" y="4933950"/>
          <p14:tracePt t="129634" x="3200400" y="4927600"/>
          <p14:tracePt t="129651" x="3194050" y="4921250"/>
          <p14:tracePt t="129668" x="3181350" y="4908550"/>
          <p14:tracePt t="129684" x="3175000" y="4883150"/>
          <p14:tracePt t="129701" x="3162300" y="4864100"/>
          <p14:tracePt t="129718" x="3149600" y="4851400"/>
          <p14:tracePt t="129734" x="3149600" y="4838700"/>
          <p14:tracePt t="129751" x="3149600" y="4832350"/>
          <p14:tracePt t="129768" x="3143250" y="4832350"/>
          <p14:tracePt t="129784" x="3143250" y="4826000"/>
          <p14:tracePt t="129801" x="3130550" y="4819650"/>
          <p14:tracePt t="129818" x="3130550" y="4806950"/>
          <p14:tracePt t="129835" x="3124200" y="4800600"/>
          <p14:tracePt t="129851" x="3124200" y="4794250"/>
          <p14:tracePt t="129869" x="3117850" y="4787900"/>
          <p14:tracePt t="130091" x="3117850" y="4781550"/>
          <p14:tracePt t="130107" x="3117850" y="4775200"/>
          <p14:tracePt t="130119" x="3117850" y="4768850"/>
          <p14:tracePt t="130134" x="3117850" y="4762500"/>
          <p14:tracePt t="130152" x="3124200" y="4756150"/>
          <p14:tracePt t="130168" x="3124200" y="4737100"/>
          <p14:tracePt t="130184" x="3136900" y="4718050"/>
          <p14:tracePt t="130217" x="3136900" y="4711700"/>
          <p14:tracePt t="130310" x="3143250" y="4711700"/>
          <p14:tracePt t="130327" x="3155950" y="4718050"/>
          <p14:tracePt t="130337" x="3162300" y="4730750"/>
          <p14:tracePt t="130350" x="3194050" y="4756150"/>
          <p14:tracePt t="130367" x="3225800" y="4787900"/>
          <p14:tracePt t="130384" x="3251200" y="4819650"/>
          <p14:tracePt t="130401" x="3276600" y="4851400"/>
          <p14:tracePt t="130417" x="3289300" y="4876800"/>
          <p14:tracePt t="130434" x="3302000" y="4902200"/>
          <p14:tracePt t="130451" x="3314700" y="4921250"/>
          <p14:tracePt t="130467" x="3314700" y="4927600"/>
          <p14:tracePt t="130484" x="3321050" y="4933950"/>
          <p14:tracePt t="130501" x="3327400" y="4933950"/>
          <p14:tracePt t="130517" x="3327400" y="4940300"/>
          <p14:tracePt t="130625" x="3327400" y="4946650"/>
          <p14:tracePt t="130907" x="3321050" y="4946650"/>
          <p14:tracePt t="130931" x="3321050" y="4940300"/>
          <p14:tracePt t="130969" x="3321050" y="4933950"/>
          <p14:tracePt t="130981" x="3327400" y="4927600"/>
          <p14:tracePt t="130995" x="3333750" y="4921250"/>
          <p14:tracePt t="131008" x="3346450" y="4914900"/>
          <p14:tracePt t="131020" x="3346450" y="4908550"/>
          <p14:tracePt t="131025" x="3352800" y="4908550"/>
          <p14:tracePt t="131040" x="3359150" y="4902200"/>
          <p14:tracePt t="131071" x="3359150" y="4895850"/>
          <p14:tracePt t="131118" x="3359150" y="4889500"/>
          <p14:tracePt t="131131" x="3359150" y="4883150"/>
          <p14:tracePt t="131142" x="3365500" y="4876800"/>
          <p14:tracePt t="131197" x="3365500" y="4870450"/>
          <p14:tracePt t="131251" x="3365500" y="4864100"/>
          <p14:tracePt t="131268" x="3371850" y="4864100"/>
          <p14:tracePt t="131280" x="3378200" y="4851400"/>
          <p14:tracePt t="131293" x="3378200" y="4845050"/>
          <p14:tracePt t="131305" x="3378200" y="4838700"/>
          <p14:tracePt t="131319" x="3378200" y="4832350"/>
          <p14:tracePt t="131333" x="3378200" y="4826000"/>
          <p14:tracePt t="131350" x="3378200" y="4819650"/>
          <p14:tracePt t="131367" x="3378200" y="4813300"/>
          <p14:tracePt t="131384" x="3378200" y="4806950"/>
          <p14:tracePt t="131400" x="3378200" y="4800600"/>
          <p14:tracePt t="131417" x="3378200" y="4794250"/>
          <p14:tracePt t="131603" x="3378200" y="4800600"/>
          <p14:tracePt t="131615" x="3371850" y="4806950"/>
          <p14:tracePt t="131633" x="3359150" y="4813300"/>
          <p14:tracePt t="131650" x="3346450" y="4826000"/>
          <p14:tracePt t="131666" x="3333750" y="4838700"/>
          <p14:tracePt t="131683" x="3327400" y="4845050"/>
          <p14:tracePt t="131700" x="3321050" y="4857750"/>
          <p14:tracePt t="131716" x="3314700" y="4864100"/>
          <p14:tracePt t="131733" x="3314700" y="4870450"/>
          <p14:tracePt t="131750" x="3308350" y="4876800"/>
          <p14:tracePt t="131766" x="3302000" y="4889500"/>
          <p14:tracePt t="131783" x="3295650" y="4902200"/>
          <p14:tracePt t="131799" x="3282950" y="4908550"/>
          <p14:tracePt t="131816" x="3276600" y="4921250"/>
          <p14:tracePt t="131833" x="3270250" y="4927600"/>
          <p14:tracePt t="131849" x="3257550" y="4933950"/>
          <p14:tracePt t="131866" x="3251200" y="4940300"/>
          <p14:tracePt t="131882" x="3238500" y="4953000"/>
          <p14:tracePt t="131899" x="3232150" y="4959350"/>
          <p14:tracePt t="131916" x="3225800" y="4972050"/>
          <p14:tracePt t="131933" x="3219450" y="4978400"/>
          <p14:tracePt t="131950" x="3213100" y="4984750"/>
          <p14:tracePt t="131966" x="3206750" y="4984750"/>
          <p14:tracePt t="132135" x="3200400" y="4978400"/>
          <p14:tracePt t="132147" x="3194050" y="4972050"/>
          <p14:tracePt t="132162" x="3187700" y="4959350"/>
          <p14:tracePt t="132174" x="3175000" y="4953000"/>
          <p14:tracePt t="132186" x="3175000" y="4946650"/>
          <p14:tracePt t="132199" x="3168650" y="4940300"/>
          <p14:tracePt t="132216" x="3155950" y="4927600"/>
          <p14:tracePt t="132232" x="3149600" y="4902200"/>
          <p14:tracePt t="132249" x="3136900" y="4864100"/>
          <p14:tracePt t="132266" x="3124200" y="4832350"/>
          <p14:tracePt t="132282" x="3111500" y="4794250"/>
          <p14:tracePt t="132299" x="3098800" y="4762500"/>
          <p14:tracePt t="132316" x="3092450" y="4749800"/>
          <p14:tracePt t="132332" x="3086100" y="4743450"/>
          <p14:tracePt t="132349" x="3086100" y="4737100"/>
          <p14:tracePt t="132528" x="3092450" y="4743450"/>
          <p14:tracePt t="132545" x="3098800" y="4749800"/>
          <p14:tracePt t="132558" x="3105150" y="4756150"/>
          <p14:tracePt t="132570" x="3111500" y="4762500"/>
          <p14:tracePt t="132582" x="3124200" y="4768850"/>
          <p14:tracePt t="132599" x="3130550" y="4781550"/>
          <p14:tracePt t="132615" x="3143250" y="4787900"/>
          <p14:tracePt t="132633" x="3149600" y="4800600"/>
          <p14:tracePt t="132649" x="3162300" y="4813300"/>
          <p14:tracePt t="132665" x="3168650" y="4826000"/>
          <p14:tracePt t="132683" x="3181350" y="4864100"/>
          <p14:tracePt t="132699" x="3194050" y="4889500"/>
          <p14:tracePt t="132715" x="3194050" y="4895850"/>
          <p14:tracePt t="132732" x="3194050" y="4902200"/>
          <p14:tracePt t="132749" x="3200400" y="4914900"/>
          <p14:tracePt t="132765" x="3200400" y="4921250"/>
          <p14:tracePt t="132782" x="3206750" y="4927600"/>
          <p14:tracePt t="133006" x="3213100" y="4927600"/>
          <p14:tracePt t="133017" x="3219450" y="4927600"/>
          <p14:tracePt t="133032" x="3225800" y="4921250"/>
          <p14:tracePt t="133048" x="3238500" y="4902200"/>
          <p14:tracePt t="133065" x="3257550" y="4857750"/>
          <p14:tracePt t="133082" x="3282950" y="4787900"/>
          <p14:tracePt t="133098" x="3289300" y="4762500"/>
          <p14:tracePt t="133115" x="3302000" y="4749800"/>
          <p14:tracePt t="134149" x="3302000" y="4756150"/>
          <p14:tracePt t="134161" x="3302000" y="4762500"/>
          <p14:tracePt t="134173" x="3295650" y="4794250"/>
          <p14:tracePt t="134184" x="3289300" y="4806950"/>
          <p14:tracePt t="134197" x="3289300" y="4845050"/>
          <p14:tracePt t="134214" x="3276600" y="4870450"/>
          <p14:tracePt t="134231" x="3270250" y="4883150"/>
          <p14:tracePt t="134247" x="3263900" y="4889500"/>
          <p14:tracePt t="134264" x="3257550" y="4902200"/>
          <p14:tracePt t="134281" x="3257550" y="4914900"/>
          <p14:tracePt t="134297" x="3251200" y="4914900"/>
          <p14:tracePt t="134531" x="3244850" y="4914900"/>
          <p14:tracePt t="134609" x="3238500" y="4914900"/>
          <p14:tracePt t="134627" x="3232150" y="4914900"/>
          <p14:tracePt t="134639" x="3232150" y="4908550"/>
          <p14:tracePt t="134665" x="3225800" y="4908550"/>
          <p14:tracePt t="134735" x="3219450" y="4902200"/>
          <p14:tracePt t="134751" x="3219450" y="4895850"/>
          <p14:tracePt t="134763" x="3219450" y="4889500"/>
          <p14:tracePt t="134783" x="3219450" y="4883150"/>
          <p14:tracePt t="134800" x="3219450" y="4876800"/>
          <p14:tracePt t="134939" x="3219450" y="4883150"/>
          <p14:tracePt t="134955" x="3219450" y="4902200"/>
          <p14:tracePt t="134966" x="3219450" y="4908550"/>
          <p14:tracePt t="134980" x="3219450" y="4914900"/>
          <p14:tracePt t="134997" x="3219450" y="4921250"/>
          <p14:tracePt t="135013" x="3219450" y="4927600"/>
          <p14:tracePt t="135030" x="3219450" y="4933950"/>
          <p14:tracePt t="135329" x="3219450" y="4946650"/>
          <p14:tracePt t="135342" x="3219450" y="4965700"/>
          <p14:tracePt t="135354" x="3219450" y="5010150"/>
          <p14:tracePt t="135364" x="3219450" y="5048250"/>
          <p14:tracePt t="135381" x="3232150" y="5092700"/>
          <p14:tracePt t="135396" x="3244850" y="5143500"/>
          <p14:tracePt t="135413" x="3251200" y="5168900"/>
          <p14:tracePt t="135430" x="3257550" y="5187950"/>
          <p14:tracePt t="135527" x="3251200" y="5194300"/>
          <p14:tracePt t="135540" x="3244850" y="5200650"/>
          <p14:tracePt t="135552" x="3244850" y="5207000"/>
          <p14:tracePt t="135563" x="3238500" y="5207000"/>
          <p14:tracePt t="135580" x="3232150" y="5213350"/>
          <p14:tracePt t="135605" x="3225800" y="5213350"/>
          <p14:tracePt t="135615" x="3219450" y="5213350"/>
          <p14:tracePt t="135629" x="3213100" y="5213350"/>
          <p14:tracePt t="135646" x="3200400" y="5213350"/>
          <p14:tracePt t="135663" x="3194050" y="5213350"/>
          <p14:tracePt t="135680" x="3187700" y="5213350"/>
          <p14:tracePt t="135697" x="3168650" y="5213350"/>
          <p14:tracePt t="135713" x="3162300" y="5207000"/>
          <p14:tracePt t="135729" x="3155950" y="5207000"/>
          <p14:tracePt t="135746" x="3149600" y="5207000"/>
          <p14:tracePt t="135763" x="3143250" y="5200650"/>
          <p14:tracePt t="135855" x="3143250" y="5194300"/>
          <p14:tracePt t="136074" x="3149600" y="5194300"/>
          <p14:tracePt t="136084" x="3149600" y="5200650"/>
          <p14:tracePt t="136096" x="3155950" y="5200650"/>
          <p14:tracePt t="136112" x="3168650" y="5213350"/>
          <p14:tracePt t="136129" x="3181350" y="5213350"/>
          <p14:tracePt t="136147" x="3194050" y="5213350"/>
          <p14:tracePt t="136162" x="3200400" y="5213350"/>
          <p14:tracePt t="136179" x="3213100" y="5213350"/>
          <p14:tracePt t="136196" x="3219450" y="5213350"/>
          <p14:tracePt t="136212" x="3225800" y="5213350"/>
          <p14:tracePt t="136229" x="3238500" y="5213350"/>
          <p14:tracePt t="136245" x="3244850" y="5213350"/>
          <p14:tracePt t="136262" x="3257550" y="5213350"/>
          <p14:tracePt t="136303" x="3263900" y="5213350"/>
          <p14:tracePt t="136591" x="3263900" y="5219700"/>
          <p14:tracePt t="136607" x="3263900" y="5238750"/>
          <p14:tracePt t="136619" x="3257550" y="5251450"/>
          <p14:tracePt t="136629" x="3251200" y="5289550"/>
          <p14:tracePt t="136645" x="3251200" y="5327650"/>
          <p14:tracePt t="136662" x="3251200" y="5365750"/>
          <p14:tracePt t="136679" x="3251200" y="5391150"/>
          <p14:tracePt t="136695" x="3251200" y="5410200"/>
          <p14:tracePt t="136712" x="3251200" y="5416550"/>
          <p14:tracePt t="136729" x="3251200" y="5422900"/>
          <p14:tracePt t="136745" x="3251200" y="5429250"/>
          <p14:tracePt t="136837" x="3244850" y="5429250"/>
          <p14:tracePt t="136842" x="3238500" y="5422900"/>
          <p14:tracePt t="136865" x="3232150" y="5422900"/>
          <p14:tracePt t="136882" x="3225800" y="5422900"/>
          <p14:tracePt t="136894" x="3219450" y="5422900"/>
          <p14:tracePt t="136912" x="3213100" y="5416550"/>
          <p14:tracePt t="136923" x="3206750" y="5416550"/>
          <p14:tracePt t="136936" x="3200400" y="5416550"/>
          <p14:tracePt t="136947" x="3194050" y="5416550"/>
          <p14:tracePt t="136962" x="3187700" y="5410200"/>
          <p14:tracePt t="136978" x="3175000" y="5410200"/>
          <p14:tracePt t="136995" x="3168650" y="5403850"/>
          <p14:tracePt t="137012" x="3162300" y="5397500"/>
          <p14:tracePt t="137028" x="3155950" y="5397500"/>
          <p14:tracePt t="137070" x="3155950" y="5391150"/>
          <p14:tracePt t="137217" x="3162300" y="5391150"/>
          <p14:tracePt t="137227" x="3168650" y="5391150"/>
          <p14:tracePt t="137245" x="3181350" y="5397500"/>
          <p14:tracePt t="137261" x="3187700" y="5397500"/>
          <p14:tracePt t="137278" x="3200400" y="5403850"/>
          <p14:tracePt t="137295" x="3213100" y="5403850"/>
          <p14:tracePt t="137311" x="3219450" y="5403850"/>
          <p14:tracePt t="137328" x="3225800" y="5403850"/>
          <p14:tracePt t="137429" x="3232150" y="5403850"/>
          <p14:tracePt t="137447" x="3232150" y="5410200"/>
          <p14:tracePt t="137601" x="3232150" y="5403850"/>
          <p14:tracePt t="137612" x="3225800" y="5397500"/>
          <p14:tracePt t="137628" x="3219450" y="5378450"/>
          <p14:tracePt t="137647" x="3213100" y="5334000"/>
          <p14:tracePt t="137661" x="3206750" y="5314950"/>
          <p14:tracePt t="137678" x="3200400" y="5270500"/>
          <p14:tracePt t="137694" x="3194050" y="5238750"/>
          <p14:tracePt t="137711" x="3194050" y="5226050"/>
          <p14:tracePt t="137728" x="3194050" y="5219700"/>
          <p14:tracePt t="137744" x="3194050" y="5207000"/>
          <p14:tracePt t="137777" x="3194050" y="5200650"/>
          <p14:tracePt t="137795" x="3194050" y="5194300"/>
          <p14:tracePt t="137811" x="3200400" y="5181600"/>
          <p14:tracePt t="137827" x="3206750" y="5175250"/>
          <p14:tracePt t="137844" x="3219450" y="5162550"/>
          <p14:tracePt t="137861" x="3225800" y="5162550"/>
          <p14:tracePt t="137877" x="3225800" y="5156200"/>
          <p14:tracePt t="137894" x="3238500" y="5156200"/>
          <p14:tracePt t="137911" x="3238500" y="5149850"/>
          <p14:tracePt t="137927" x="3244850" y="5149850"/>
          <p14:tracePt t="137944" x="3257550" y="5143500"/>
          <p14:tracePt t="137961" x="3270250" y="5143500"/>
          <p14:tracePt t="137977" x="3276600" y="5143500"/>
          <p14:tracePt t="137994" x="3282950" y="5143500"/>
          <p14:tracePt t="138027" x="3295650" y="5143500"/>
          <p14:tracePt t="138044" x="3302000" y="5143500"/>
          <p14:tracePt t="138165" x="3302000" y="5149850"/>
          <p14:tracePt t="138176" x="3302000" y="5156200"/>
          <p14:tracePt t="138194" x="3295650" y="5200650"/>
          <p14:tracePt t="138211" x="3282950" y="5226050"/>
          <p14:tracePt t="138227" x="3282950" y="5251450"/>
          <p14:tracePt t="138244" x="3276600" y="5270500"/>
          <p14:tracePt t="138260" x="3276600" y="5276850"/>
          <p14:tracePt t="138277" x="3276600" y="5283200"/>
          <p14:tracePt t="138766" x="3276600" y="5289550"/>
          <p14:tracePt t="138782" x="3289300" y="5302250"/>
          <p14:tracePt t="138790" x="3302000" y="5308600"/>
          <p14:tracePt t="138798" x="3308350" y="5308600"/>
          <p14:tracePt t="138809" x="3314700" y="5308600"/>
          <p14:tracePt t="139957" x="3308350" y="5302250"/>
          <p14:tracePt t="139968" x="3302000" y="5295900"/>
          <p14:tracePt t="139981" x="3295650" y="5289550"/>
          <p14:tracePt t="139992" x="3289300" y="5283200"/>
          <p14:tracePt t="140209" x="3282950" y="5276850"/>
          <p14:tracePt t="140219" x="3276600" y="5264150"/>
          <p14:tracePt t="140231" x="3263900" y="5245100"/>
          <p14:tracePt t="140242" x="3257550" y="5232400"/>
          <p14:tracePt t="140259" x="3251200" y="5207000"/>
          <p14:tracePt t="140275" x="3238500" y="5168900"/>
          <p14:tracePt t="140292" x="3225800" y="5149850"/>
          <p14:tracePt t="140309" x="3219450" y="5130800"/>
          <p14:tracePt t="140342" x="3213100" y="5130800"/>
          <p14:tracePt t="140513" x="3213100" y="5118100"/>
          <p14:tracePt t="140526" x="3213100" y="5105400"/>
          <p14:tracePt t="140542" x="3213100" y="5067300"/>
          <p14:tracePt t="140559" x="3213100" y="5035550"/>
          <p14:tracePt t="140575" x="3213100" y="4997450"/>
          <p14:tracePt t="140592" x="3225800" y="4946650"/>
          <p14:tracePt t="140609" x="3225800" y="4921250"/>
          <p14:tracePt t="140625" x="3232150" y="4908550"/>
          <p14:tracePt t="140642" x="3232150" y="4902200"/>
          <p14:tracePt t="140658" x="3232150" y="4895850"/>
          <p14:tracePt t="140736" x="3232150" y="4889500"/>
          <p14:tracePt t="140748" x="3232150" y="4883150"/>
          <p14:tracePt t="140765" x="3232150" y="4876800"/>
          <p14:tracePt t="140789" x="3232150" y="4870450"/>
          <p14:tracePt t="140800" x="3232150" y="4864100"/>
          <p14:tracePt t="140810" x="3232150" y="4857750"/>
          <p14:tracePt t="140825" x="3232150" y="4851400"/>
          <p14:tracePt t="140851" x="3225800" y="4851400"/>
          <p14:tracePt t="140889" x="3225800" y="4845050"/>
          <p14:tracePt t="140916" x="3219450" y="4845050"/>
          <p14:tracePt t="140930" x="3219450" y="4838700"/>
          <p14:tracePt t="140945" x="3213100" y="4832350"/>
          <p14:tracePt t="140958" x="3206750" y="4826000"/>
          <p14:tracePt t="140975" x="3206750" y="4813300"/>
          <p14:tracePt t="140991" x="3200400" y="4806950"/>
          <p14:tracePt t="141008" x="3200400" y="4800600"/>
          <p14:tracePt t="141025" x="3194050" y="4800600"/>
          <p14:tracePt t="141095" x="3187700" y="4794250"/>
          <p14:tracePt t="141327" x="3194050" y="4800600"/>
          <p14:tracePt t="141339" x="3200400" y="4806950"/>
          <p14:tracePt t="141352" x="3206750" y="4832350"/>
          <p14:tracePt t="141363" x="3206750" y="4838700"/>
          <p14:tracePt t="141374" x="3213100" y="4845050"/>
          <p14:tracePt t="141391" x="3219450" y="4851400"/>
          <p14:tracePt t="141408" x="3219450" y="4864100"/>
          <p14:tracePt t="141424" x="3219450" y="4870450"/>
          <p14:tracePt t="141441" x="3225800" y="4876800"/>
          <p14:tracePt t="141458" x="3225800" y="4883150"/>
          <p14:tracePt t="141474" x="3225800" y="4889500"/>
          <p14:tracePt t="141491" x="3225800" y="4895850"/>
          <p14:tracePt t="141508" x="3225800" y="4908550"/>
          <p14:tracePt t="141524" x="3225800" y="4914900"/>
          <p14:tracePt t="141530" x="3225800" y="4921250"/>
          <p14:tracePt t="141540" x="3225800" y="4927600"/>
          <p14:tracePt t="141557" x="3225800" y="4933950"/>
          <p14:tracePt t="141574" x="3232150" y="4933950"/>
          <p14:tracePt t="141591" x="3232150" y="4940300"/>
          <p14:tracePt t="141728" x="3238500" y="4940300"/>
          <p14:tracePt t="141752" x="3238500" y="4933950"/>
          <p14:tracePt t="141764" x="3244850" y="4927600"/>
          <p14:tracePt t="141776" x="3257550" y="4908550"/>
          <p14:tracePt t="141791" x="3270250" y="4883150"/>
          <p14:tracePt t="141807" x="3302000" y="4864100"/>
          <p14:tracePt t="141824" x="3314700" y="4838700"/>
          <p14:tracePt t="141841" x="3333750" y="4819650"/>
          <p14:tracePt t="141857" x="3346450" y="4800600"/>
          <p14:tracePt t="142455" x="3346450" y="4781550"/>
          <p14:tracePt t="142468" x="3340100" y="4781550"/>
          <p14:tracePt t="142482" x="3333750" y="4768850"/>
          <p14:tracePt t="142493" x="3333750" y="4762500"/>
          <p14:tracePt t="142507" x="3327400" y="4762500"/>
          <p14:tracePt t="142524" x="3321050" y="4756150"/>
          <p14:tracePt t="142549" x="3321050" y="4749800"/>
          <p14:tracePt t="143379" x="3314700" y="4756150"/>
          <p14:tracePt t="143419" x="3314700" y="4762500"/>
          <p14:tracePt t="143429" x="3314700" y="4768850"/>
          <p14:tracePt t="143439" x="3308350" y="4775200"/>
          <p14:tracePt t="143456" x="3295650" y="4787900"/>
          <p14:tracePt t="143475" x="3282950" y="4800600"/>
          <p14:tracePt t="143489" x="3276600" y="4813300"/>
          <p14:tracePt t="143507" x="3263900" y="4826000"/>
          <p14:tracePt t="143523" x="3257550" y="4838700"/>
          <p14:tracePt t="143539" x="3244850" y="4851400"/>
          <p14:tracePt t="143555" x="3238500" y="4864100"/>
          <p14:tracePt t="143572" x="3232150" y="4876800"/>
          <p14:tracePt t="143589" x="3219450" y="4889500"/>
          <p14:tracePt t="143606" x="3213100" y="4908550"/>
          <p14:tracePt t="143622" x="3206750" y="4921250"/>
          <p14:tracePt t="143960" x="3206750" y="4914900"/>
          <p14:tracePt t="143973" x="3200400" y="4902200"/>
          <p14:tracePt t="143989" x="3187700" y="4870450"/>
          <p14:tracePt t="144006" x="3168650" y="4819650"/>
          <p14:tracePt t="144022" x="3162300" y="4787900"/>
          <p14:tracePt t="144039" x="3149600" y="4781550"/>
          <p14:tracePt t="144055" x="3149600" y="4768850"/>
          <p14:tracePt t="144072" x="3143250" y="4762500"/>
          <p14:tracePt t="144089" x="3136900" y="4749800"/>
          <p14:tracePt t="144105" x="3130550" y="4743450"/>
          <p14:tracePt t="144122" x="3124200" y="4730750"/>
          <p14:tracePt t="144139" x="3117850" y="4724400"/>
          <p14:tracePt t="144155" x="3117850" y="4718050"/>
          <p14:tracePt t="144172" x="3117850" y="4705350"/>
          <p14:tracePt t="144205" x="3111500" y="4705350"/>
          <p14:tracePt t="144382" x="3111500" y="4711700"/>
          <p14:tracePt t="144392" x="3111500" y="4718050"/>
          <p14:tracePt t="144406" x="3124200" y="4724400"/>
          <p14:tracePt t="144422" x="3130550" y="4737100"/>
          <p14:tracePt t="144438" x="3143250" y="4749800"/>
          <p14:tracePt t="144455" x="3149600" y="4781550"/>
          <p14:tracePt t="144472" x="3162300" y="4813300"/>
          <p14:tracePt t="144488" x="3175000" y="4851400"/>
          <p14:tracePt t="144505" x="3187700" y="4876800"/>
          <p14:tracePt t="144523" x="3194050" y="4895850"/>
          <p14:tracePt t="144540" x="3206750" y="4895850"/>
          <p14:tracePt t="144555" x="3213100" y="4908550"/>
          <p14:tracePt t="144572" x="3219450" y="4914900"/>
          <p14:tracePt t="144588" x="3225800" y="4921250"/>
          <p14:tracePt t="144605" x="3232150" y="4933950"/>
          <p14:tracePt t="144622" x="3238500" y="4940300"/>
          <p14:tracePt t="144638" x="3244850" y="4946650"/>
          <p14:tracePt t="144655" x="3244850" y="4953000"/>
          <p14:tracePt t="144923" x="3244850" y="4946650"/>
          <p14:tracePt t="144945" x="3251200" y="4927600"/>
          <p14:tracePt t="144956" x="3257550" y="4914900"/>
          <p14:tracePt t="144971" x="3270250" y="4883150"/>
          <p14:tracePt t="144988" x="3276600" y="4857750"/>
          <p14:tracePt t="145005" x="3289300" y="4826000"/>
          <p14:tracePt t="145021" x="3302000" y="4819650"/>
          <p14:tracePt t="145025" x="3302000" y="4813300"/>
          <p14:tracePt t="145038" x="3302000" y="4806950"/>
          <p14:tracePt t="145455" x="3321050" y="4800600"/>
          <p14:tracePt t="145466" x="3321050" y="4794250"/>
          <p14:tracePt t="145476" x="3327400" y="4781550"/>
          <p14:tracePt t="145487" x="3340100" y="4775200"/>
          <p14:tracePt t="145504" x="3346450" y="4768850"/>
          <p14:tracePt t="145521" x="3352800" y="4762500"/>
          <p14:tracePt t="145541" x="3359150" y="4762500"/>
          <p14:tracePt t="146057" x="3359150" y="4775200"/>
          <p14:tracePt t="146070" x="3352800" y="4781550"/>
          <p14:tracePt t="146082" x="3340100" y="4806950"/>
          <p14:tracePt t="146094" x="3333750" y="4826000"/>
          <p14:tracePt t="146106" x="3321050" y="4851400"/>
          <p14:tracePt t="146120" x="3308350" y="4883150"/>
          <p14:tracePt t="146137" x="3295650" y="4895850"/>
          <p14:tracePt t="146154" x="3289300" y="4902200"/>
          <p14:tracePt t="146170" x="3282950" y="4914900"/>
          <p14:tracePt t="146187" x="3282950" y="4921250"/>
          <p14:tracePt t="146220" x="3276600" y="4927600"/>
          <p14:tracePt t="146237" x="3276600" y="4933950"/>
          <p14:tracePt t="146867" x="3276600" y="4927600"/>
          <p14:tracePt t="146878" x="3282950" y="4927600"/>
          <p14:tracePt t="146890" x="3295650" y="4908550"/>
          <p14:tracePt t="146903" x="3308350" y="4902200"/>
          <p14:tracePt t="146920" x="3321050" y="4889500"/>
          <p14:tracePt t="146936" x="3327400" y="4876800"/>
          <p14:tracePt t="146953" x="3340100" y="4870450"/>
          <p14:tracePt t="146970" x="3340100" y="4864100"/>
          <p14:tracePt t="146986" x="3340100" y="4857750"/>
          <p14:tracePt t="148634" x="3346450" y="4857750"/>
          <p14:tracePt t="150428" x="3352800" y="4864100"/>
          <p14:tracePt t="150440" x="3371850" y="4864100"/>
          <p14:tracePt t="150450" x="3416300" y="4870450"/>
          <p14:tracePt t="150466" x="3448050" y="4870450"/>
          <p14:tracePt t="150483" x="3486150" y="4870450"/>
          <p14:tracePt t="150500" x="3505200" y="4870450"/>
          <p14:tracePt t="150516" x="3511550" y="4870450"/>
          <p14:tracePt t="150607" x="3524250" y="4864100"/>
          <p14:tracePt t="150618" x="3543300" y="4864100"/>
          <p14:tracePt t="150633" x="3600450" y="4857750"/>
          <p14:tracePt t="150650" x="3651250" y="4851400"/>
          <p14:tracePt t="150666" x="3683000" y="4845050"/>
          <p14:tracePt t="150683" x="3695700" y="4838700"/>
          <p14:tracePt t="150700" x="3702050" y="4832350"/>
          <p14:tracePt t="150765" x="3714750" y="4819650"/>
          <p14:tracePt t="150777" x="3721100" y="4819650"/>
          <p14:tracePt t="150788" x="3727450" y="4806950"/>
          <p14:tracePt t="150800" x="3733800" y="4806950"/>
          <p14:tracePt t="150816" x="3740150" y="4794250"/>
          <p14:tracePt t="150833" x="3752850" y="4787900"/>
          <p14:tracePt t="150849" x="3752850" y="4781550"/>
          <p14:tracePt t="150866" x="3765550" y="4775200"/>
          <p14:tracePt t="150882" x="3771900" y="4768850"/>
          <p14:tracePt t="150899" x="3778250" y="4762500"/>
          <p14:tracePt t="151017" x="3784600" y="4762500"/>
          <p14:tracePt t="151047" x="3784600" y="4756150"/>
          <p14:tracePt t="151117" x="3784600" y="4749800"/>
          <p14:tracePt t="151134" x="3790950" y="4749800"/>
          <p14:tracePt t="151289" x="3797300" y="4749800"/>
          <p14:tracePt t="151313" x="3803650" y="4749800"/>
          <p14:tracePt t="151323" x="3810000" y="4756150"/>
          <p14:tracePt t="151333" x="3816350" y="4762500"/>
          <p14:tracePt t="151349" x="3816350" y="4768850"/>
          <p14:tracePt t="151365" x="3829050" y="4787900"/>
          <p14:tracePt t="151382" x="3841750" y="4819650"/>
          <p14:tracePt t="151399" x="3848100" y="4832350"/>
          <p14:tracePt t="151415" x="3854450" y="4838700"/>
          <p14:tracePt t="151432" x="3854450" y="4851400"/>
          <p14:tracePt t="151466" x="3854450" y="4864100"/>
          <p14:tracePt t="151482" x="3854450" y="4870450"/>
          <p14:tracePt t="151499" x="3854450" y="4883150"/>
          <p14:tracePt t="151516" x="3860800" y="4889500"/>
          <p14:tracePt t="151532" x="3860800" y="4902200"/>
          <p14:tracePt t="151649" x="3860800" y="4908550"/>
          <p14:tracePt t="151665" x="3860800" y="4914900"/>
          <p14:tracePt t="151682" x="3860800" y="4921250"/>
          <p14:tracePt t="151694" x="3860800" y="4927600"/>
          <p14:tracePt t="151706" x="3860800" y="4933950"/>
          <p14:tracePt t="151718" x="3860800" y="4946650"/>
          <p14:tracePt t="151748" x="3860800" y="4953000"/>
          <p14:tracePt t="151765" x="3860800" y="4959350"/>
          <p14:tracePt t="151782" x="3860800" y="4965700"/>
          <p14:tracePt t="151947" x="3867150" y="4965700"/>
          <p14:tracePt t="151963" x="3873500" y="4959350"/>
          <p14:tracePt t="151974" x="3886200" y="4946650"/>
          <p14:tracePt t="151985" x="3905250" y="4940300"/>
          <p14:tracePt t="151998" x="3905250" y="4933950"/>
          <p14:tracePt t="152015" x="3917950" y="4921250"/>
          <p14:tracePt t="152032" x="3930650" y="4908550"/>
          <p14:tracePt t="152049" x="3937000" y="4895850"/>
          <p14:tracePt t="152065" x="3937000" y="4889500"/>
          <p14:tracePt t="152082" x="3937000" y="4883150"/>
          <p14:tracePt t="152098" x="3943350" y="4876800"/>
          <p14:tracePt t="152115" x="3943350" y="4870450"/>
          <p14:tracePt t="152132" x="3949700" y="4857750"/>
          <p14:tracePt t="152149" x="3956050" y="4851400"/>
          <p14:tracePt t="152165" x="3968750" y="4845050"/>
          <p14:tracePt t="152182" x="3981450" y="4826000"/>
          <p14:tracePt t="152198" x="3987800" y="4826000"/>
          <p14:tracePt t="152299" x="3987800" y="4832350"/>
          <p14:tracePt t="152310" x="3987800" y="4838700"/>
          <p14:tracePt t="152322" x="3994150" y="4870450"/>
          <p14:tracePt t="152333" x="4000500" y="4889500"/>
          <p14:tracePt t="152351" x="4006850" y="4921250"/>
          <p14:tracePt t="152365" x="4013200" y="4953000"/>
          <p14:tracePt t="152382" x="4025900" y="4984750"/>
          <p14:tracePt t="152398" x="4025900" y="5003800"/>
          <p14:tracePt t="152415" x="4025900" y="5010150"/>
          <p14:tracePt t="152432" x="4025900" y="5022850"/>
          <p14:tracePt t="152629" x="4032250" y="5022850"/>
          <p14:tracePt t="152652" x="4038600" y="5022850"/>
          <p14:tracePt t="152667" x="4051300" y="5022850"/>
          <p14:tracePt t="152678" x="4070350" y="5029200"/>
          <p14:tracePt t="152689" x="4095750" y="5029200"/>
          <p14:tracePt t="152701" x="4140200" y="5035550"/>
          <p14:tracePt t="152714" x="4159250" y="5035550"/>
          <p14:tracePt t="152731" x="4216400" y="5041900"/>
          <p14:tracePt t="152748" x="4235450" y="5041900"/>
          <p14:tracePt t="152765" x="4248150" y="5041900"/>
          <p14:tracePt t="152781" x="4254500" y="5041900"/>
          <p14:tracePt t="153146" x="4248150" y="5041900"/>
          <p14:tracePt t="153157" x="4229100" y="5041900"/>
          <p14:tracePt t="153170" x="4197350" y="5041900"/>
          <p14:tracePt t="153182" x="4178300" y="5041900"/>
          <p14:tracePt t="153197" x="4140200" y="5041900"/>
          <p14:tracePt t="153214" x="4089400" y="5048250"/>
          <p14:tracePt t="153231" x="4057650" y="5048250"/>
          <p14:tracePt t="153247" x="4038600" y="5054600"/>
          <p14:tracePt t="153264" x="4025900" y="5054600"/>
          <p14:tracePt t="153281" x="4013200" y="5054600"/>
          <p14:tracePt t="153297" x="3987800" y="5060950"/>
          <p14:tracePt t="153314" x="3981450" y="5060950"/>
          <p14:tracePt t="153331" x="3968750" y="5060950"/>
          <p14:tracePt t="153347" x="3962400" y="5060950"/>
          <p14:tracePt t="153364" x="3943350" y="5060950"/>
          <p14:tracePt t="153381" x="3937000" y="5060950"/>
          <p14:tracePt t="153397" x="3917950" y="5060950"/>
          <p14:tracePt t="153414" x="3911600" y="5060950"/>
          <p14:tracePt t="153431" x="3905250" y="5060950"/>
          <p14:tracePt t="153447" x="3892550" y="5060950"/>
          <p14:tracePt t="153464" x="3879850" y="5060950"/>
          <p14:tracePt t="153481" x="3873500" y="5054600"/>
          <p14:tracePt t="153497" x="3860800" y="5054600"/>
          <p14:tracePt t="153514" x="3854450" y="5048250"/>
          <p14:tracePt t="153531" x="3841750" y="5048250"/>
          <p14:tracePt t="153540" x="3841750" y="5041900"/>
          <p14:tracePt t="153552" x="3829050" y="5029200"/>
          <p14:tracePt t="153575" x="3816350" y="5016500"/>
          <p14:tracePt t="153585" x="3810000" y="5016500"/>
          <p14:tracePt t="153597" x="3803650" y="5003800"/>
          <p14:tracePt t="153615" x="3778250" y="4972050"/>
          <p14:tracePt t="153631" x="3765550" y="4940300"/>
          <p14:tracePt t="153647" x="3752850" y="4914900"/>
          <p14:tracePt t="153664" x="3733800" y="4876800"/>
          <p14:tracePt t="153681" x="3727450" y="4864100"/>
          <p14:tracePt t="153697" x="3721100" y="4857750"/>
          <p14:tracePt t="153763" x="3714750" y="4851400"/>
          <p14:tracePt t="153775" x="3714750" y="4832350"/>
          <p14:tracePt t="153786" x="3714750" y="4806950"/>
          <p14:tracePt t="153799" x="3714750" y="4787900"/>
          <p14:tracePt t="153814" x="3721100" y="4768850"/>
          <p14:tracePt t="153830" x="3727450" y="4743450"/>
          <p14:tracePt t="153848" x="3746500" y="4724400"/>
          <p14:tracePt t="153866" x="3752850" y="4718050"/>
          <p14:tracePt t="153880" x="3759200" y="4705350"/>
          <p14:tracePt t="153897" x="3790950" y="4699000"/>
          <p14:tracePt t="153913" x="3822700" y="4692650"/>
          <p14:tracePt t="153930" x="3860800" y="4686300"/>
          <p14:tracePt t="153947" x="3892550" y="4686300"/>
          <p14:tracePt t="153964" x="3930650" y="4686300"/>
          <p14:tracePt t="153980" x="3975100" y="4686300"/>
          <p14:tracePt t="153997" x="4013200" y="4699000"/>
          <p14:tracePt t="154013" x="4070350" y="4705350"/>
          <p14:tracePt t="154030" x="4089400" y="4718050"/>
          <p14:tracePt t="154047" x="4102100" y="4730750"/>
          <p14:tracePt t="154063" x="4114800" y="4737100"/>
          <p14:tracePt t="154080" x="4121150" y="4749800"/>
          <p14:tracePt t="154097" x="4127500" y="4756150"/>
          <p14:tracePt t="154113" x="4146550" y="4762500"/>
          <p14:tracePt t="154130" x="4171950" y="4806950"/>
          <p14:tracePt t="154147" x="4191000" y="4819650"/>
          <p14:tracePt t="154163" x="4197350" y="4826000"/>
          <p14:tracePt t="154180" x="4203700" y="4838700"/>
          <p14:tracePt t="154196" x="4216400" y="4845050"/>
          <p14:tracePt t="154213" x="4222750" y="4864100"/>
          <p14:tracePt t="154230" x="4222750" y="4876800"/>
          <p14:tracePt t="154247" x="4222750" y="4883150"/>
          <p14:tracePt t="154263" x="4222750" y="4895850"/>
          <p14:tracePt t="154280" x="4216400" y="4921250"/>
          <p14:tracePt t="154296" x="4197350" y="4940300"/>
          <p14:tracePt t="154313" x="4171950" y="4959350"/>
          <p14:tracePt t="154330" x="4152900" y="4965700"/>
          <p14:tracePt t="154346" x="4133850" y="4978400"/>
          <p14:tracePt t="154363" x="4108450" y="4991100"/>
          <p14:tracePt t="154380" x="4057650" y="5003800"/>
          <p14:tracePt t="154396" x="4019550" y="5003800"/>
          <p14:tracePt t="154413" x="3987800" y="5003800"/>
          <p14:tracePt t="154430" x="3968750" y="5003800"/>
          <p14:tracePt t="154446" x="3943350" y="4991100"/>
          <p14:tracePt t="154465" x="3930650" y="4984750"/>
          <p14:tracePt t="154480" x="3917950" y="4984750"/>
          <p14:tracePt t="154496" x="3917950" y="4978400"/>
          <p14:tracePt t="154513" x="3905250" y="4965700"/>
          <p14:tracePt t="154530" x="3886200" y="4959350"/>
          <p14:tracePt t="154546" x="3879850" y="4953000"/>
          <p14:tracePt t="154563" x="3873500" y="4940300"/>
          <p14:tracePt t="154580" x="3860800" y="4933950"/>
          <p14:tracePt t="154596" x="3854450" y="4927600"/>
          <p14:tracePt t="154613" x="3848100" y="4921250"/>
          <p14:tracePt t="154687" x="3841750" y="4914900"/>
          <p14:tracePt t="154704" x="3835400" y="4895850"/>
          <p14:tracePt t="154712" x="3829050" y="4876800"/>
          <p14:tracePt t="154729" x="3822700" y="4838700"/>
          <p14:tracePt t="154746" x="3816350" y="4794250"/>
          <p14:tracePt t="154762" x="3803650" y="4775200"/>
          <p14:tracePt t="154779" x="3803650" y="4756150"/>
          <p14:tracePt t="154796" x="3797300" y="4743450"/>
          <p14:tracePt t="154829" x="3797300" y="4737100"/>
          <p14:tracePt t="154846" x="3803650" y="4730750"/>
          <p14:tracePt t="154863" x="3810000" y="4724400"/>
          <p14:tracePt t="154879" x="3816350" y="4711700"/>
          <p14:tracePt t="154896" x="3841750" y="4705350"/>
          <p14:tracePt t="154913" x="3867150" y="4692650"/>
          <p14:tracePt t="154930" x="3898900" y="4679950"/>
          <p14:tracePt t="154946" x="3911600" y="4679950"/>
          <p14:tracePt t="154963" x="3937000" y="4673600"/>
          <p14:tracePt t="154979" x="3956050" y="4673600"/>
          <p14:tracePt t="154996" x="3968750" y="4673600"/>
          <p14:tracePt t="155013" x="3981450" y="4673600"/>
          <p14:tracePt t="155029" x="3987800" y="4673600"/>
          <p14:tracePt t="155034" x="3994150" y="4673600"/>
          <p14:tracePt t="155046" x="4006850" y="4686300"/>
          <p14:tracePt t="155062" x="4044950" y="4692650"/>
          <p14:tracePt t="155079" x="4070350" y="4705350"/>
          <p14:tracePt t="155096" x="4089400" y="4718050"/>
          <p14:tracePt t="155113" x="4114800" y="4724400"/>
          <p14:tracePt t="155129" x="4114800" y="4730750"/>
          <p14:tracePt t="155146" x="4127500" y="4737100"/>
          <p14:tracePt t="155162" x="4133850" y="4749800"/>
          <p14:tracePt t="155179" x="4146550" y="4756150"/>
          <p14:tracePt t="155197" x="4159250" y="4768850"/>
          <p14:tracePt t="155212" x="4165600" y="4781550"/>
          <p14:tracePt t="155229" x="4171950" y="4787900"/>
          <p14:tracePt t="155246" x="4178300" y="4787900"/>
          <p14:tracePt t="155262" x="4178300" y="4794250"/>
          <p14:tracePt t="155279" x="4184650" y="4800600"/>
          <p14:tracePt t="155295" x="4191000" y="4813300"/>
          <p14:tracePt t="155312" x="4197350" y="4819650"/>
          <p14:tracePt t="155329" x="4203700" y="4832350"/>
          <p14:tracePt t="155346" x="4203700" y="4838700"/>
          <p14:tracePt t="155362" x="4203700" y="4851400"/>
          <p14:tracePt t="155379" x="4197350" y="4864100"/>
          <p14:tracePt t="155396" x="4184650" y="4870450"/>
          <p14:tracePt t="155412" x="4171950" y="4883150"/>
          <p14:tracePt t="155429" x="4159250" y="4889500"/>
          <p14:tracePt t="155445" x="4133850" y="4902200"/>
          <p14:tracePt t="155462" x="4089400" y="4921250"/>
          <p14:tracePt t="155479" x="4044950" y="4927600"/>
          <p14:tracePt t="155496" x="4013200" y="4940300"/>
          <p14:tracePt t="155512" x="3994150" y="4940300"/>
          <p14:tracePt t="155529" x="3981450" y="4940300"/>
          <p14:tracePt t="155545" x="3975100" y="4940300"/>
          <p14:tracePt t="155562" x="3968750" y="4940300"/>
          <p14:tracePt t="155579" x="3962400" y="4940300"/>
          <p14:tracePt t="155595" x="3949700" y="4940300"/>
          <p14:tracePt t="155612" x="3943350" y="4940300"/>
          <p14:tracePt t="155629" x="3930650" y="4940300"/>
          <p14:tracePt t="155645" x="3924300" y="4940300"/>
          <p14:tracePt t="155663" x="3917950" y="4940300"/>
          <p14:tracePt t="155679" x="3905250" y="4940300"/>
          <p14:tracePt t="155695" x="3898900" y="4940300"/>
          <p14:tracePt t="155712" x="3886200" y="4940300"/>
          <p14:tracePt t="155759" x="3879850" y="4940300"/>
          <p14:tracePt t="155769" x="3873500" y="4940300"/>
          <p14:tracePt t="155791" x="3867150" y="4940300"/>
          <p14:tracePt t="155815" x="3860800" y="4940300"/>
          <p14:tracePt t="155826" x="3854450" y="4940300"/>
          <p14:tracePt t="155837" x="3854450" y="4946650"/>
          <p14:tracePt t="155877" x="3848100" y="4946650"/>
          <p14:tracePt t="155909" x="3841750" y="4946650"/>
          <p14:tracePt t="155963" x="3835400" y="4946650"/>
          <p14:tracePt t="155974" x="3829050" y="4946650"/>
          <p14:tracePt t="155987" x="3822700" y="4940300"/>
          <p14:tracePt t="155999" x="3822700" y="4933950"/>
          <p14:tracePt t="156011" x="3816350" y="4927600"/>
          <p14:tracePt t="156028" x="3810000" y="4927600"/>
          <p14:tracePt t="156045" x="3803650" y="4921250"/>
          <p14:tracePt t="156062" x="3797300" y="4921250"/>
          <p14:tracePt t="156078" x="3790950" y="4914900"/>
          <p14:tracePt t="156095" x="3784600" y="4902200"/>
          <p14:tracePt t="156112" x="3771900" y="4889500"/>
          <p14:tracePt t="156128" x="3759200" y="4883150"/>
          <p14:tracePt t="156145" x="3752850" y="4870450"/>
          <p14:tracePt t="156162" x="3746500" y="4864100"/>
          <p14:tracePt t="156178" x="3733800" y="4851400"/>
          <p14:tracePt t="156195" x="3727450" y="4845050"/>
          <p14:tracePt t="156212" x="3727450" y="4838700"/>
          <p14:tracePt t="156228" x="3721100" y="4832350"/>
          <p14:tracePt t="156245" x="3721100" y="4819650"/>
          <p14:tracePt t="156278" x="3721100" y="4806950"/>
          <p14:tracePt t="156295" x="3721100" y="4800600"/>
          <p14:tracePt t="156311" x="3721100" y="4787900"/>
          <p14:tracePt t="156328" x="3733800" y="4781550"/>
          <p14:tracePt t="156345" x="3740150" y="4768850"/>
          <p14:tracePt t="156361" x="3752850" y="4749800"/>
          <p14:tracePt t="156378" x="3765550" y="4737100"/>
          <p14:tracePt t="156396" x="3778250" y="4730750"/>
          <p14:tracePt t="156411" x="3790950" y="4718050"/>
          <p14:tracePt t="156428" x="3797300" y="4711700"/>
          <p14:tracePt t="156445" x="3810000" y="4699000"/>
          <p14:tracePt t="156461" x="3816350" y="4699000"/>
          <p14:tracePt t="156478" x="3822700" y="4692650"/>
          <p14:tracePt t="156495" x="3835400" y="4692650"/>
          <p14:tracePt t="156511" x="3848100" y="4686300"/>
          <p14:tracePt t="156528" x="3867150" y="4686300"/>
          <p14:tracePt t="156545" x="3898900" y="4686300"/>
          <p14:tracePt t="156561" x="3930650" y="4686300"/>
          <p14:tracePt t="156578" x="3943350" y="4686300"/>
          <p14:tracePt t="156594" x="3949700" y="4686300"/>
          <p14:tracePt t="156611" x="3962400" y="4686300"/>
          <p14:tracePt t="156628" x="3968750" y="4692650"/>
          <p14:tracePt t="156644" x="3981450" y="4692650"/>
          <p14:tracePt t="156661" x="3994150" y="4699000"/>
          <p14:tracePt t="156678" x="4000500" y="4705350"/>
          <p14:tracePt t="156694" x="4013200" y="4711700"/>
          <p14:tracePt t="156711" x="4019550" y="4724400"/>
          <p14:tracePt t="156728" x="4025900" y="4724400"/>
          <p14:tracePt t="156744" x="4044950" y="4737100"/>
          <p14:tracePt t="156761" x="4044950" y="4743450"/>
          <p14:tracePt t="156778" x="4051300" y="4749800"/>
          <p14:tracePt t="156794" x="4057650" y="4756150"/>
          <p14:tracePt t="156811" x="4070350" y="4762500"/>
          <p14:tracePt t="156828" x="4076700" y="4768850"/>
          <p14:tracePt t="156844" x="4095750" y="4781550"/>
          <p14:tracePt t="156861" x="4108450" y="4787900"/>
          <p14:tracePt t="156878" x="4127500" y="4813300"/>
          <p14:tracePt t="156894" x="4133850" y="4819650"/>
          <p14:tracePt t="156911" x="4140200" y="4832350"/>
          <p14:tracePt t="156927" x="4146550" y="4838700"/>
          <p14:tracePt t="156944" x="4152900" y="4845050"/>
          <p14:tracePt t="156961" x="4159250" y="4851400"/>
          <p14:tracePt t="156977" x="4165600" y="4864100"/>
          <p14:tracePt t="156994" x="4171950" y="4864100"/>
          <p14:tracePt t="157011" x="4178300" y="4876800"/>
          <p14:tracePt t="157027" x="4184650" y="4889500"/>
          <p14:tracePt t="157044" x="4184650" y="4895850"/>
          <p14:tracePt t="157061" x="4191000" y="4902200"/>
          <p14:tracePt t="157105" x="4191000" y="4908550"/>
          <p14:tracePt t="157121" x="4191000" y="4914900"/>
          <p14:tracePt t="157134" x="4191000" y="4921250"/>
          <p14:tracePt t="157163" x="4191000" y="4927600"/>
          <p14:tracePt t="157177" x="4191000" y="4933950"/>
          <p14:tracePt t="157188" x="4184650" y="4940300"/>
          <p14:tracePt t="157211" x="4178300" y="4946650"/>
          <p14:tracePt t="157227" x="4171950" y="4953000"/>
          <p14:tracePt t="157247" x="4171950" y="4959350"/>
          <p14:tracePt t="157261" x="4165600" y="4965700"/>
          <p14:tracePt t="157277" x="4159250" y="4972050"/>
          <p14:tracePt t="157294" x="4140200" y="4984750"/>
          <p14:tracePt t="157311" x="4133850" y="4991100"/>
          <p14:tracePt t="157327" x="4127500" y="4997450"/>
          <p14:tracePt t="157344" x="4108450" y="5003800"/>
          <p14:tracePt t="157361" x="4102100" y="5003800"/>
          <p14:tracePt t="157377" x="4095750" y="5003800"/>
          <p14:tracePt t="157395" x="4083050" y="5003800"/>
          <p14:tracePt t="157411" x="4076700" y="5003800"/>
          <p14:tracePt t="157584" x="4070350" y="5003800"/>
          <p14:tracePt t="157601" x="4057650" y="5003800"/>
          <p14:tracePt t="157613" x="4038600" y="5003800"/>
          <p14:tracePt t="157627" x="3994150" y="5003800"/>
          <p14:tracePt t="157644" x="3962400" y="4991100"/>
          <p14:tracePt t="157660" x="3930650" y="4991100"/>
          <p14:tracePt t="157677" x="3917950" y="4978400"/>
          <p14:tracePt t="157694" x="3911600" y="4978400"/>
          <p14:tracePt t="157710" x="3905250" y="4972050"/>
          <p14:tracePt t="157836" x="3898900" y="4965700"/>
          <p14:tracePt t="157850" x="3892550" y="4959350"/>
          <p14:tracePt t="157861" x="3886200" y="4959350"/>
          <p14:tracePt t="157877" x="3879850" y="4946650"/>
          <p14:tracePt t="157893" x="3873500" y="4940300"/>
          <p14:tracePt t="157911" x="3860800" y="4927600"/>
          <p14:tracePt t="157927" x="3854450" y="4921250"/>
          <p14:tracePt t="157943" x="3841750" y="4908550"/>
          <p14:tracePt t="157960" x="3829050" y="4889500"/>
          <p14:tracePt t="157977" x="3816350" y="4857750"/>
          <p14:tracePt t="157993" x="3803650" y="4826000"/>
          <p14:tracePt t="158010" x="3797300" y="4794250"/>
          <p14:tracePt t="158027" x="3784600" y="4762500"/>
          <p14:tracePt t="158029" x="3778250" y="4756150"/>
          <p14:tracePt t="158043" x="3771900" y="4749800"/>
          <p14:tracePt t="158060" x="3771900" y="4730750"/>
          <p14:tracePt t="158077" x="3771900" y="4724400"/>
          <p14:tracePt t="158093" x="3771900" y="4711700"/>
          <p14:tracePt t="158110" x="3778250" y="4699000"/>
          <p14:tracePt t="158127" x="3784600" y="4692650"/>
          <p14:tracePt t="158143" x="3790950" y="4686300"/>
          <p14:tracePt t="158161" x="3797300" y="4679950"/>
          <p14:tracePt t="158179" x="3816350" y="4673600"/>
          <p14:tracePt t="158193" x="3822700" y="4673600"/>
          <p14:tracePt t="158210" x="3835400" y="4660900"/>
          <p14:tracePt t="158226" x="3854450" y="4660900"/>
          <p14:tracePt t="158243" x="3892550" y="4654550"/>
          <p14:tracePt t="158260" x="3924300" y="4654550"/>
          <p14:tracePt t="158276" x="3949700" y="4654550"/>
          <p14:tracePt t="158293" x="3975100" y="4654550"/>
          <p14:tracePt t="158311" x="4000500" y="4654550"/>
          <p14:tracePt t="158326" x="4006850" y="4654550"/>
          <p14:tracePt t="158343" x="4013200" y="4654550"/>
          <p14:tracePt t="158360" x="4025900" y="4660900"/>
          <p14:tracePt t="158376" x="4032250" y="4667250"/>
          <p14:tracePt t="158393" x="4044950" y="4673600"/>
          <p14:tracePt t="158410" x="4057650" y="4679950"/>
          <p14:tracePt t="158426" x="4076700" y="4692650"/>
          <p14:tracePt t="158443" x="4089400" y="4692650"/>
          <p14:tracePt t="158460" x="4095750" y="4705350"/>
          <p14:tracePt t="158476" x="4108450" y="4711700"/>
          <p14:tracePt t="158493" x="4121150" y="4718050"/>
          <p14:tracePt t="158510" x="4121150" y="4724400"/>
          <p14:tracePt t="158526" x="4127500" y="4724400"/>
          <p14:tracePt t="158543" x="4133850" y="4730750"/>
          <p14:tracePt t="158560" x="4140200" y="4743450"/>
          <p14:tracePt t="158576" x="4152900" y="4749800"/>
          <p14:tracePt t="158593" x="4159250" y="4756150"/>
          <p14:tracePt t="158610" x="4171950" y="4768850"/>
          <p14:tracePt t="158626" x="4178300" y="4775200"/>
          <p14:tracePt t="158643" x="4178300" y="4781550"/>
          <p14:tracePt t="158659" x="4184650" y="4787900"/>
          <p14:tracePt t="158676" x="4191000" y="4794250"/>
          <p14:tracePt t="158693" x="4191000" y="4800600"/>
          <p14:tracePt t="158709" x="4197350" y="4806950"/>
          <p14:tracePt t="158726" x="4203700" y="4819650"/>
          <p14:tracePt t="158743" x="4210050" y="4832350"/>
          <p14:tracePt t="158759" x="4216400" y="4838700"/>
          <p14:tracePt t="158776" x="4216400" y="4845050"/>
          <p14:tracePt t="158793" x="4216400" y="4851400"/>
          <p14:tracePt t="158809" x="4216400" y="4864100"/>
          <p14:tracePt t="158826" x="4216400" y="4870450"/>
          <p14:tracePt t="158843" x="4216400" y="4883150"/>
          <p14:tracePt t="158859" x="4216400" y="4895850"/>
          <p14:tracePt t="158876" x="4210050" y="4902200"/>
          <p14:tracePt t="158892" x="4203700" y="4914900"/>
          <p14:tracePt t="158909" x="4191000" y="4921250"/>
          <p14:tracePt t="158926" x="4184650" y="4927600"/>
          <p14:tracePt t="158942" x="4178300" y="4933950"/>
          <p14:tracePt t="158959" x="4171950" y="4940300"/>
          <p14:tracePt t="158976" x="4146550" y="4946650"/>
          <p14:tracePt t="158992" x="4133850" y="4959350"/>
          <p14:tracePt t="159009" x="4121150" y="4959350"/>
          <p14:tracePt t="159026" x="4114800" y="4965700"/>
          <p14:tracePt t="159042" x="4108450" y="4965700"/>
          <p14:tracePt t="159059" x="4089400" y="4965700"/>
          <p14:tracePt t="159076" x="4076700" y="4965700"/>
          <p14:tracePt t="159092" x="4064000" y="4965700"/>
          <p14:tracePt t="159109" x="4051300" y="4965700"/>
          <p14:tracePt t="159126" x="4032250" y="4965700"/>
          <p14:tracePt t="159142" x="4019550" y="4965700"/>
          <p14:tracePt t="159159" x="4013200" y="4965700"/>
          <p14:tracePt t="159176" x="4000500" y="4965700"/>
          <p14:tracePt t="159192" x="3994150" y="4965700"/>
          <p14:tracePt t="159209" x="3987800" y="4965700"/>
          <p14:tracePt t="159225" x="3981450" y="4965700"/>
          <p14:tracePt t="159242" x="3975100" y="4965700"/>
          <p14:tracePt t="159259" x="3968750" y="4965700"/>
          <p14:tracePt t="160230" x="3968750" y="4959350"/>
          <p14:tracePt t="160245" x="3962400" y="4953000"/>
          <p14:tracePt t="160270" x="3956050" y="4953000"/>
          <p14:tracePt t="160319" x="3956050" y="4946650"/>
          <p14:tracePt t="160387" x="3949700" y="4946650"/>
          <p14:tracePt t="160403" x="3930650" y="4940300"/>
          <p14:tracePt t="160414" x="3905250" y="4933950"/>
          <p14:tracePt t="160424" x="3829050" y="4921250"/>
          <p14:tracePt t="160441" x="3740150" y="4902200"/>
          <p14:tracePt t="160458" x="3670300" y="4889500"/>
          <p14:tracePt t="160474" x="3625850" y="4876800"/>
          <p14:tracePt t="160491" x="3594100" y="4870450"/>
          <p14:tracePt t="160508" x="3562350" y="4864100"/>
          <p14:tracePt t="160524" x="3530600" y="4864100"/>
          <p14:tracePt t="160529" x="3511550" y="4864100"/>
          <p14:tracePt t="160541" x="3505200" y="4864100"/>
          <p14:tracePt t="160560" x="3454400" y="4864100"/>
          <p14:tracePt t="160574" x="3416300" y="4864100"/>
          <p14:tracePt t="160591" x="3390900" y="4864100"/>
          <p14:tracePt t="160608" x="3365500" y="4864100"/>
          <p14:tracePt t="160624" x="3359150" y="4864100"/>
          <p14:tracePt t="160641" x="3346450" y="4864100"/>
          <p14:tracePt t="160658" x="3333750" y="4864100"/>
          <p14:tracePt t="160674" x="3314700" y="4864100"/>
          <p14:tracePt t="160691" x="3270250" y="4883150"/>
          <p14:tracePt t="160708" x="3244850" y="4895850"/>
          <p14:tracePt t="160724" x="3232150" y="4902200"/>
          <p14:tracePt t="160741" x="3213100" y="4914900"/>
          <p14:tracePt t="160758" x="3206750" y="4921250"/>
          <p14:tracePt t="160774" x="3200400" y="4921250"/>
          <p14:tracePt t="160791" x="3194050" y="4927600"/>
          <p14:tracePt t="161045" x="3187700" y="4927600"/>
          <p14:tracePt t="161070" x="3181350" y="4921250"/>
          <p14:tracePt t="161086" x="3175000" y="4914900"/>
          <p14:tracePt t="161091" x="3168650" y="4908550"/>
          <p14:tracePt t="161107" x="3162300" y="4902200"/>
          <p14:tracePt t="161124" x="3149600" y="4895850"/>
          <p14:tracePt t="161141" x="3136900" y="4883150"/>
          <p14:tracePt t="161158" x="3124200" y="4870450"/>
          <p14:tracePt t="161174" x="3111500" y="4845050"/>
          <p14:tracePt t="161191" x="3105150" y="4838700"/>
          <p14:tracePt t="161207" x="3105150" y="4826000"/>
          <p14:tracePt t="161224" x="3105150" y="4813300"/>
          <p14:tracePt t="161241" x="3105150" y="4806950"/>
          <p14:tracePt t="161257" x="3105150" y="4794250"/>
          <p14:tracePt t="161274" x="3105150" y="4787900"/>
          <p14:tracePt t="161291" x="3105150" y="4781550"/>
          <p14:tracePt t="161307" x="3105150" y="4768850"/>
          <p14:tracePt t="161325" x="3111500" y="4756150"/>
          <p14:tracePt t="161342" x="3124200" y="4743450"/>
          <p14:tracePt t="161357" x="3130550" y="4724400"/>
          <p14:tracePt t="161374" x="3143250" y="4718050"/>
          <p14:tracePt t="161391" x="3155950" y="4705350"/>
          <p14:tracePt t="161407" x="3168650" y="4699000"/>
          <p14:tracePt t="161424" x="3194050" y="4686300"/>
          <p14:tracePt t="161441" x="3213100" y="4679950"/>
          <p14:tracePt t="161457" x="3232150" y="4667250"/>
          <p14:tracePt t="161476" x="3263900" y="4654550"/>
          <p14:tracePt t="161491" x="3295650" y="4654550"/>
          <p14:tracePt t="161507" x="3327400" y="4654550"/>
          <p14:tracePt t="161523" x="3352800" y="4654550"/>
          <p14:tracePt t="161529" x="3359150" y="4654550"/>
          <p14:tracePt t="161543" x="3365500" y="4654550"/>
          <p14:tracePt t="161557" x="3378200" y="4654550"/>
          <p14:tracePt t="161574" x="3384550" y="4654550"/>
          <p14:tracePt t="161590" x="3397250" y="4654550"/>
          <p14:tracePt t="161607" x="3397250" y="4667250"/>
          <p14:tracePt t="161625" x="3403600" y="4667250"/>
          <p14:tracePt t="161640" x="3409950" y="4679950"/>
          <p14:tracePt t="161657" x="3416300" y="4686300"/>
          <p14:tracePt t="161673" x="3429000" y="4699000"/>
          <p14:tracePt t="161690" x="3429000" y="4705350"/>
          <p14:tracePt t="161707" x="3435350" y="4711700"/>
          <p14:tracePt t="161725" x="3435350" y="4730750"/>
          <p14:tracePt t="161740" x="3435350" y="4749800"/>
          <p14:tracePt t="161757" x="3429000" y="4768850"/>
          <p14:tracePt t="161773" x="3416300" y="4781550"/>
          <p14:tracePt t="161790" x="3397250" y="4813300"/>
          <p14:tracePt t="161807" x="3390900" y="4826000"/>
          <p14:tracePt t="161823" x="3371850" y="4845050"/>
          <p14:tracePt t="161840" x="3365500" y="4857750"/>
          <p14:tracePt t="161857" x="3352800" y="4864100"/>
          <p14:tracePt t="161873" x="3340100" y="4876800"/>
          <p14:tracePt t="161890" x="3333750" y="4889500"/>
          <p14:tracePt t="161907" x="3321050" y="4895850"/>
          <p14:tracePt t="161924" x="3308350" y="4902200"/>
          <p14:tracePt t="161940" x="3302000" y="4908550"/>
          <p14:tracePt t="161956" x="3289300" y="4908550"/>
          <p14:tracePt t="161973" x="3282950" y="4908550"/>
          <p14:tracePt t="161990" x="3270250" y="4908550"/>
          <p14:tracePt t="162006" x="3263900" y="4908550"/>
          <p14:tracePt t="162023" x="3257550" y="4908550"/>
          <p14:tracePt t="162040" x="3251200" y="4908550"/>
          <p14:tracePt t="162056" x="3244850" y="4914900"/>
          <p14:tracePt t="162073" x="3232150" y="4914900"/>
          <p14:tracePt t="162090" x="3225800" y="4914900"/>
          <p14:tracePt t="162106" x="3213100" y="4914900"/>
          <p14:tracePt t="162123" x="3200400" y="4914900"/>
          <p14:tracePt t="162140" x="3187700" y="4914900"/>
          <p14:tracePt t="162156" x="3175000" y="4908550"/>
          <p14:tracePt t="162346" x="3175000" y="4902200"/>
          <p14:tracePt t="162360" x="3175000" y="4895850"/>
          <p14:tracePt t="162373" x="3181350" y="4889500"/>
          <p14:tracePt t="162389" x="3194050" y="4870450"/>
          <p14:tracePt t="162406" x="3244850" y="4819650"/>
          <p14:tracePt t="162423" x="3276600" y="4787900"/>
          <p14:tracePt t="162439" x="3289300" y="4781550"/>
          <p14:tracePt t="162456" x="3302000" y="4768850"/>
          <p14:tracePt t="162473" x="3314700" y="4768850"/>
          <p14:tracePt t="162489" x="3321050" y="4756150"/>
          <p14:tracePt t="162506" x="3333750" y="4756150"/>
          <p14:tracePt t="162523" x="3340100" y="4756150"/>
          <p14:tracePt t="162541" x="3346450" y="4756150"/>
          <p14:tracePt t="162556" x="3346450" y="4749800"/>
          <p14:tracePt t="162969" x="3333750" y="4756150"/>
          <p14:tracePt t="162981" x="3314700" y="4775200"/>
          <p14:tracePt t="162994" x="3289300" y="4794250"/>
          <p14:tracePt t="163005" x="3276600" y="4800600"/>
          <p14:tracePt t="163022" x="3270250" y="4806950"/>
          <p14:tracePt t="163026" x="3263900" y="4813300"/>
          <p14:tracePt t="163039" x="3257550" y="4813300"/>
          <p14:tracePt t="163056" x="3251200" y="4826000"/>
          <p14:tracePt t="163072" x="3244850" y="4832350"/>
          <p14:tracePt t="163231" x="3244850" y="4826000"/>
          <p14:tracePt t="163242" x="3244850" y="4819650"/>
          <p14:tracePt t="163323" x="3244850" y="4806950"/>
          <p14:tracePt t="163333" x="3244850" y="4800600"/>
          <p14:tracePt t="163347" x="3244850" y="4787900"/>
          <p14:tracePt t="163362" x="3251200" y="4775200"/>
          <p14:tracePt t="163372" x="3251200" y="4768850"/>
          <p14:tracePt t="163389" x="3257550" y="4762500"/>
          <p14:tracePt t="163405" x="3270250" y="4749800"/>
          <p14:tracePt t="163422" x="3276600" y="4743450"/>
          <p14:tracePt t="163439" x="3289300" y="4737100"/>
          <p14:tracePt t="163455" x="3295650" y="4730750"/>
          <p14:tracePt t="163592" x="3295650" y="4737100"/>
          <p14:tracePt t="163839" x="3295650" y="4743450"/>
          <p14:tracePt t="163957" x="3302000" y="4749800"/>
          <p14:tracePt t="163969" x="3308350" y="4756150"/>
          <p14:tracePt t="163981" x="3327400" y="4762500"/>
          <p14:tracePt t="163992" x="3327400" y="4768850"/>
          <p14:tracePt t="164005" x="3340100" y="4768850"/>
          <p14:tracePt t="164021" x="3346450" y="4768850"/>
          <p14:tracePt t="164038" x="3352800" y="4768850"/>
          <p14:tracePt t="164269" x="3365500" y="4768850"/>
          <p14:tracePt t="164279" x="3371850" y="4768850"/>
          <p14:tracePt t="164290" x="3390900" y="4768850"/>
          <p14:tracePt t="164304" x="3441700" y="4781550"/>
          <p14:tracePt t="164321" x="3479800" y="4794250"/>
          <p14:tracePt t="164338" x="3511550" y="4806950"/>
          <p14:tracePt t="164355" x="3549650" y="4819650"/>
          <p14:tracePt t="164371" x="3556000" y="4819650"/>
          <p14:tracePt t="164388" x="3568700" y="4832350"/>
          <p14:tracePt t="164404" x="3568700" y="4838700"/>
          <p14:tracePt t="164421" x="3581400" y="4845050"/>
          <p14:tracePt t="164438" x="3587750" y="4851400"/>
          <p14:tracePt t="164454" x="3600450" y="4864100"/>
          <p14:tracePt t="164471" x="3606800" y="4870450"/>
          <p14:tracePt t="164488" x="3619500" y="4876800"/>
          <p14:tracePt t="164504" x="3619500" y="4883150"/>
          <p14:tracePt t="164537" x="3619500" y="4889500"/>
          <p14:tracePt t="164554" x="3632200" y="4895850"/>
          <p14:tracePt t="164571" x="3638550" y="4902200"/>
          <p14:tracePt t="164588" x="3670300" y="4933950"/>
          <p14:tracePt t="164604" x="3702050" y="4946650"/>
          <p14:tracePt t="164621" x="3733800" y="4959350"/>
          <p14:tracePt t="164637" x="3746500" y="4972050"/>
          <p14:tracePt t="164671" x="3752850" y="4972050"/>
          <p14:tracePt t="164687" x="3759200" y="4972050"/>
          <p14:tracePt t="164704" x="3765550" y="4978400"/>
          <p14:tracePt t="164721" x="3778250" y="4984750"/>
          <p14:tracePt t="164737" x="3778250" y="4991100"/>
          <p14:tracePt t="164754" x="3790950" y="4991100"/>
          <p14:tracePt t="164791" x="3797300" y="4991100"/>
          <p14:tracePt t="164804" x="3803650" y="4972050"/>
          <p14:tracePt t="164821" x="3816350" y="4953000"/>
          <p14:tracePt t="164837" x="3822700" y="4921250"/>
          <p14:tracePt t="164854" x="3835400" y="4895850"/>
          <p14:tracePt t="164871" x="3848100" y="4883150"/>
          <p14:tracePt t="164887" x="3854450" y="4864100"/>
          <p14:tracePt t="164904" x="3867150" y="4851400"/>
          <p14:tracePt t="164921" x="3879850" y="4845050"/>
          <p14:tracePt t="164938" x="3886200" y="4838700"/>
          <p14:tracePt t="164954" x="3898900" y="4832350"/>
          <p14:tracePt t="164971" x="3911600" y="4832350"/>
          <p14:tracePt t="164987" x="3917950" y="4832350"/>
          <p14:tracePt t="165004" x="3930650" y="4832350"/>
          <p14:tracePt t="165021" x="3943350" y="4838700"/>
          <p14:tracePt t="165037" x="3949700" y="4838700"/>
          <p14:tracePt t="165054" x="3962400" y="4838700"/>
          <p14:tracePt t="165071" x="3962400" y="4845050"/>
          <p14:tracePt t="165089" x="3968750" y="4851400"/>
          <p14:tracePt t="165104" x="3968750" y="4857750"/>
          <p14:tracePt t="165121" x="3975100" y="4857750"/>
          <p14:tracePt t="165155" x="3987800" y="4857750"/>
          <p14:tracePt t="165171" x="3994150" y="4857750"/>
          <p14:tracePt t="165187" x="4000500" y="4857750"/>
          <p14:tracePt t="165273" x="4006850" y="4851400"/>
          <p14:tracePt t="165284" x="4006850" y="4845050"/>
          <p14:tracePt t="165297" x="4013200" y="4838700"/>
          <p14:tracePt t="165321" x="4019550" y="4832350"/>
          <p14:tracePt t="165337" x="4025900" y="4832350"/>
          <p14:tracePt t="165353" x="4032250" y="4832350"/>
          <p14:tracePt t="165370" x="4044950" y="4832350"/>
          <p14:tracePt t="165387" x="4051300" y="4832350"/>
          <p14:tracePt t="165404" x="4057650" y="4826000"/>
          <p14:tracePt t="165420" x="4064000" y="4826000"/>
          <p14:tracePt t="165437" x="4070350" y="4826000"/>
          <p14:tracePt t="165527" x="4070350" y="4819650"/>
          <p14:tracePt t="166369" x="4076700" y="4806950"/>
          <p14:tracePt t="166381" x="4083050" y="4800600"/>
          <p14:tracePt t="166392" x="4089400" y="4787900"/>
          <p14:tracePt t="166405" x="4095750" y="4781550"/>
          <p14:tracePt t="166419" x="4102100" y="4775200"/>
          <p14:tracePt t="166436" x="4108450" y="4762500"/>
          <p14:tracePt t="166469" x="4114800" y="4756150"/>
          <p14:tracePt t="166486" x="4121150" y="4749800"/>
          <p14:tracePt t="166502" x="4127500" y="4749800"/>
          <p14:tracePt t="166519" x="4140200" y="4743450"/>
          <p14:tracePt t="166536" x="4146550" y="4737100"/>
          <p14:tracePt t="166555" x="4152900" y="4730750"/>
          <p14:tracePt t="166579" x="4159250" y="4730750"/>
          <p14:tracePt t="166590" x="4165600" y="4724400"/>
          <p14:tracePt t="166602" x="4171950" y="4718050"/>
          <p14:tracePt t="166619" x="4178300" y="4718050"/>
          <p14:tracePt t="166652" x="4184650" y="4718050"/>
          <p14:tracePt t="167073" x="4184650" y="4711700"/>
          <p14:tracePt t="167084" x="4178300" y="4711700"/>
          <p14:tracePt t="167102" x="4171950" y="4705350"/>
          <p14:tracePt t="167119" x="4159250" y="4699000"/>
          <p14:tracePt t="167135" x="4159250" y="4692650"/>
          <p14:tracePt t="167168" x="4152900" y="4692650"/>
          <p14:tracePt t="167185" x="4146550" y="4692650"/>
          <p14:tracePt t="167202" x="4140200" y="4692650"/>
          <p14:tracePt t="167219" x="4127500" y="4705350"/>
          <p14:tracePt t="167235" x="4121150" y="4711700"/>
          <p14:tracePt t="167252" x="4108450" y="4724400"/>
          <p14:tracePt t="167268" x="4095750" y="4737100"/>
          <p14:tracePt t="167285" x="4089400" y="4743450"/>
          <p14:tracePt t="167302" x="4083050" y="4749800"/>
          <p14:tracePt t="167318" x="4076700" y="4756150"/>
          <p14:tracePt t="167337" x="4070350" y="4762500"/>
          <p14:tracePt t="167368" x="4064000" y="4762500"/>
          <p14:tracePt t="167725" x="4057650" y="4762500"/>
          <p14:tracePt t="167912" x="4051300" y="4768850"/>
          <p14:tracePt t="167928" x="4051300" y="4775200"/>
          <p14:tracePt t="167938" x="4044950" y="4775200"/>
          <p14:tracePt t="167951" x="4038600" y="4775200"/>
          <p14:tracePt t="167968" x="4025900" y="4781550"/>
          <p14:tracePt t="167985" x="4019550" y="4781550"/>
          <p14:tracePt t="168396" x="4019550" y="4787900"/>
          <p14:tracePt t="168412" x="4019550" y="4800600"/>
          <p14:tracePt t="168423" x="4019550" y="4813300"/>
          <p14:tracePt t="168434" x="4025900" y="4826000"/>
          <p14:tracePt t="168451" x="4032250" y="4845050"/>
          <p14:tracePt t="168467" x="4038600" y="4851400"/>
          <p14:tracePt t="168545" x="4038600" y="4857750"/>
          <p14:tracePt t="168584" x="4038600" y="4870450"/>
          <p14:tracePt t="168595" x="4044950" y="4876800"/>
          <p14:tracePt t="168607" x="4057650" y="4889500"/>
          <p14:tracePt t="168618" x="4057650" y="4895850"/>
          <p14:tracePt t="168634" x="4064000" y="4908550"/>
          <p14:tracePt t="168651" x="4070350" y="4914900"/>
          <p14:tracePt t="168667" x="4070350" y="4927600"/>
          <p14:tracePt t="168684" x="4076700" y="4927600"/>
          <p14:tracePt t="168778" x="4083050" y="4921250"/>
          <p14:tracePt t="168786" x="4089400" y="4921250"/>
          <p14:tracePt t="168868" x="4095750" y="4921250"/>
          <p14:tracePt t="168883" x="4102100" y="4921250"/>
          <p14:tracePt t="169077" x="4108450" y="4927600"/>
          <p14:tracePt t="169093" x="4114800" y="4933950"/>
          <p14:tracePt t="169104" x="4121150" y="4946650"/>
          <p14:tracePt t="169120" x="4127500" y="4953000"/>
          <p14:tracePt t="169134" x="4133850" y="4953000"/>
          <p14:tracePt t="169198" x="4121150" y="4953000"/>
          <p14:tracePt t="169208" x="4108450" y="4959350"/>
          <p14:tracePt t="169219" x="4064000" y="4959350"/>
          <p14:tracePt t="169233" x="3987800" y="4953000"/>
          <p14:tracePt t="169250" x="3898900" y="4940300"/>
          <p14:tracePt t="169267" x="3841750" y="4927600"/>
          <p14:tracePt t="169284" x="3797300" y="4914900"/>
          <p14:tracePt t="169300" x="3778250" y="4908550"/>
          <p14:tracePt t="169317" x="3771900" y="4908550"/>
          <p14:tracePt t="169398" x="3765550" y="4908550"/>
          <p14:tracePt t="169413" x="3759200" y="4908550"/>
          <p14:tracePt t="169527" x="3771900" y="4908550"/>
          <p14:tracePt t="169541" x="3803650" y="4895850"/>
          <p14:tracePt t="169553" x="3803650" y="4889500"/>
          <p14:tracePt t="169566" x="3822700" y="4883150"/>
          <p14:tracePt t="169583" x="3829050" y="4870450"/>
          <p14:tracePt t="169600" x="3841750" y="4857750"/>
          <p14:tracePt t="169616" x="3841750" y="4851400"/>
          <p14:tracePt t="169633" x="3841750" y="4845050"/>
          <p14:tracePt t="169650" x="3848100" y="4838700"/>
          <p14:tracePt t="169666" x="3854450" y="4838700"/>
          <p14:tracePt t="169683" x="3860800" y="4832350"/>
          <p14:tracePt t="169700" x="3873500" y="4819650"/>
          <p14:tracePt t="169716" x="3879850" y="4813300"/>
          <p14:tracePt t="169733" x="3886200" y="4806950"/>
          <p14:tracePt t="169751" x="3911600" y="4787900"/>
          <p14:tracePt t="169766" x="3930650" y="4781550"/>
          <p14:tracePt t="169783" x="3937000" y="4781550"/>
          <p14:tracePt t="169799" x="3943350" y="4781550"/>
          <p14:tracePt t="169816" x="3956050" y="4787900"/>
          <p14:tracePt t="169833" x="3975100" y="4813300"/>
          <p14:tracePt t="169850" x="3994150" y="4845050"/>
          <p14:tracePt t="169866" x="4025900" y="4883150"/>
          <p14:tracePt t="169884" x="4032250" y="4889500"/>
          <p14:tracePt t="169947" x="4032250" y="4902200"/>
          <p14:tracePt t="169962" x="4025900" y="4908550"/>
          <p14:tracePt t="169975" x="4013200" y="4921250"/>
          <p14:tracePt t="169985" x="3987800" y="4959350"/>
          <p14:tracePt t="169999" x="3975100" y="4978400"/>
          <p14:tracePt t="170016" x="3937000" y="5041900"/>
          <p14:tracePt t="170033" x="3917950" y="5080000"/>
          <p14:tracePt t="170049" x="3905250" y="5124450"/>
          <p14:tracePt t="170066" x="3905250" y="5162550"/>
          <p14:tracePt t="170083" x="3905250" y="5213350"/>
          <p14:tracePt t="170099" x="3905250" y="5251450"/>
          <p14:tracePt t="170116" x="3911600" y="5270500"/>
          <p14:tracePt t="170133" x="3917950" y="5276850"/>
          <p14:tracePt t="170184" x="3917950" y="5283200"/>
          <p14:tracePt t="170197" x="3917950" y="5289550"/>
          <p14:tracePt t="170259" x="3917950" y="5283200"/>
          <p14:tracePt t="170270" x="3917950" y="5257800"/>
          <p14:tracePt t="170283" x="3917950" y="5156200"/>
          <p14:tracePt t="170299" x="3886200" y="5016500"/>
          <p14:tracePt t="170316" x="3860800" y="4933950"/>
          <p14:tracePt t="170334" x="3848100" y="4889500"/>
          <p14:tracePt t="170349" x="3841750" y="4864100"/>
          <p14:tracePt t="170366" x="3835400" y="4851400"/>
          <p14:tracePt t="170463" x="3835400" y="4857750"/>
          <p14:tracePt t="170475" x="3835400" y="4876800"/>
          <p14:tracePt t="170486" x="3841750" y="4940300"/>
          <p14:tracePt t="170499" x="3848100" y="5003800"/>
          <p14:tracePt t="170516" x="3854450" y="5207000"/>
          <p14:tracePt t="170532" x="3873500" y="5283200"/>
          <p14:tracePt t="170549" x="3873500" y="5327650"/>
          <p14:tracePt t="170566" x="3873500" y="5334000"/>
          <p14:tracePt t="170637" x="3879850" y="5302250"/>
          <p14:tracePt t="170649" x="3886200" y="5257800"/>
          <p14:tracePt t="170667" x="3924300" y="5060950"/>
          <p14:tracePt t="170682" x="3975100" y="4946650"/>
          <p14:tracePt t="170699" x="4006850" y="4889500"/>
          <p14:tracePt t="170716" x="4025900" y="4870450"/>
          <p14:tracePt t="170732" x="4032250" y="4864100"/>
          <p14:tracePt t="170783" x="4032250" y="4870450"/>
          <p14:tracePt t="170797" x="4032250" y="4889500"/>
          <p14:tracePt t="170810" x="4032250" y="4972050"/>
          <p14:tracePt t="170821" x="4032250" y="5029200"/>
          <p14:tracePt t="170834" x="4019550" y="5118100"/>
          <p14:tracePt t="170849" x="4019550" y="5168900"/>
          <p14:tracePt t="170865" x="4019550" y="5187950"/>
          <p14:tracePt t="171355" x="4013200" y="5194300"/>
          <p14:tracePt t="171371" x="4000500" y="5194300"/>
          <p14:tracePt t="171383" x="3994150" y="5194300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1" y="103188"/>
            <a:ext cx="8382000" cy="1314450"/>
          </a:xfrm>
        </p:spPr>
        <p:txBody>
          <a:bodyPr/>
          <a:lstStyle/>
          <a:p>
            <a:r>
              <a:rPr lang="en-US" altLang="th-TH" sz="4000" dirty="0"/>
              <a:t>11.4 Apparent Power and Power </a:t>
            </a:r>
            <a:r>
              <a:rPr lang="en-US" altLang="th-TH" sz="4000" dirty="0" smtClean="0"/>
              <a:t>Factor</a:t>
            </a:r>
            <a:endParaRPr lang="en-US" altLang="th-TH" sz="4000" dirty="0"/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F4B26-F284-4315-8F72-DAE8919DE566}" type="slidenum">
              <a:rPr lang="en-US" altLang="th-TH"/>
              <a:pPr/>
              <a:t>39</a:t>
            </a:fld>
            <a:endParaRPr lang="en-US" altLang="th-TH"/>
          </a:p>
        </p:txBody>
      </p:sp>
      <p:sp>
        <p:nvSpPr>
          <p:cNvPr id="368651" name="Rectangle 11"/>
          <p:cNvSpPr>
            <a:spLocks noChangeArrowheads="1"/>
          </p:cNvSpPr>
          <p:nvPr/>
        </p:nvSpPr>
        <p:spPr bwMode="auto">
          <a:xfrm>
            <a:off x="2133600" y="19827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 altLang="th-TH"/>
          </a:p>
        </p:txBody>
      </p:sp>
      <p:graphicFrame>
        <p:nvGraphicFramePr>
          <p:cNvPr id="368728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040879"/>
              </p:ext>
            </p:extLst>
          </p:nvPr>
        </p:nvGraphicFramePr>
        <p:xfrm>
          <a:off x="495300" y="1474152"/>
          <a:ext cx="8153400" cy="5029200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xmlns="" val="510706713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xmlns="" val="3065012859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136952111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Purely resistive load (R)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th-TH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th-TH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8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kumimoji="0" lang="en-US" altLang="th-TH" sz="2800" b="0" i="1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kumimoji="0" lang="en-US" altLang="th-TH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kumimoji="0" lang="en-US" altLang="th-TH" sz="28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kumimoji="0" lang="en-US" altLang="th-TH" sz="2800" b="0" i="1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th-TH" sz="28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th-TH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0,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factor = 1</a:t>
                      </a:r>
                      <a:endParaRPr kumimoji="0" lang="en-US" altLang="th-TH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P/S = 1, all power are consumed</a:t>
                      </a:r>
                      <a:endParaRPr kumimoji="0" lang="en-US" altLang="th-TH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77422185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Purely reactive load (L or C)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th-TH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th-TH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th-TH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8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kumimoji="0" lang="en-US" altLang="th-TH" sz="2800" b="0" i="1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kumimoji="0" lang="en-US" altLang="th-TH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kumimoji="0" lang="en-US" altLang="th-TH" sz="28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kumimoji="0" lang="en-US" altLang="th-TH" sz="2800" b="0" i="1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th-TH" sz="28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th-TH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kumimoji="0" lang="en-US" altLang="th-TH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Condensed Web"/>
                          <a:cs typeface="Times New Roman" panose="02020603050405020304" pitchFamily="18" charset="0"/>
                        </a:rPr>
                        <a:t>±</a:t>
                      </a:r>
                      <a:r>
                        <a:rPr kumimoji="0" lang="en-US" altLang="th-TH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r>
                        <a:rPr kumimoji="0" lang="en-US" altLang="th-TH" sz="2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kumimoji="0" lang="en-US" altLang="th-TH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factor = 0</a:t>
                      </a:r>
                      <a:endParaRPr kumimoji="0" lang="en-US" altLang="th-TH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 = 0, no real power consumption</a:t>
                      </a:r>
                      <a:endParaRPr kumimoji="0" lang="en-US" altLang="th-TH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19353442"/>
                  </a:ext>
                </a:extLst>
              </a:tr>
              <a:tr h="915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Resistive and reactive load  (R and L/C)</a:t>
                      </a:r>
                      <a:endParaRPr kumimoji="0" lang="en-US" altLang="th-TH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8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kumimoji="0" lang="en-US" altLang="th-TH" sz="2800" b="0" i="1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kumimoji="0" lang="en-US" altLang="th-TH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kumimoji="0" lang="en-US" altLang="th-TH" sz="28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kumimoji="0" lang="en-US" altLang="th-TH" sz="2800" b="0" i="1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th-TH" sz="2800" b="0" i="1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en-US" altLang="th-TH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 0</a:t>
                      </a:r>
                      <a:endParaRPr kumimoji="0" lang="en-US" alt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8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kumimoji="0" lang="en-US" altLang="th-TH" sz="2800" b="0" i="1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kumimoji="0" lang="en-US" altLang="th-TH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kumimoji="0" lang="en-US" altLang="th-TH" sz="28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kumimoji="0" lang="en-US" altLang="th-TH" sz="2800" b="0" i="1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th-TH" sz="28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th-TH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0</a:t>
                      </a:r>
                      <a:endParaRPr kumimoji="0" lang="en-US" altLang="th-TH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74625" indent="-174625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174625" marR="0" lvl="0" indent="-1746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th-TH" sz="24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Lagging</a:t>
                      </a:r>
                      <a:r>
                        <a:rPr kumimoji="0" lang="en-US" altLang="th-TH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inductive load</a:t>
                      </a:r>
                      <a:endParaRPr kumimoji="0" lang="en-US" altLang="th-TH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4625" marR="0" lvl="0" indent="-1746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th-TH" sz="24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Leading</a:t>
                      </a:r>
                      <a:r>
                        <a:rPr kumimoji="0" lang="en-US" altLang="th-TH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capacitive load</a:t>
                      </a:r>
                      <a:endParaRPr kumimoji="0" lang="en-US" altLang="th-TH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83894557"/>
                  </a:ext>
                </a:extLst>
              </a:tr>
            </a:tbl>
          </a:graphicData>
        </a:graphic>
      </p:graphicFrame>
      <p:sp>
        <p:nvSpPr>
          <p:cNvPr id="368710" name="Rectangle 70"/>
          <p:cNvSpPr>
            <a:spLocks noChangeArrowheads="1"/>
          </p:cNvSpPr>
          <p:nvPr/>
        </p:nvSpPr>
        <p:spPr bwMode="auto">
          <a:xfrm>
            <a:off x="0" y="4525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534" b="8664"/>
          <a:stretch/>
        </p:blipFill>
        <p:spPr>
          <a:xfrm>
            <a:off x="685800" y="2286001"/>
            <a:ext cx="1760373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71830" y="3702650"/>
            <a:ext cx="705476" cy="1334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911" y="3916362"/>
            <a:ext cx="1078304" cy="8365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335"/>
    </mc:Choice>
    <mc:Fallback xmlns="">
      <p:transition spd="slow" advTm="14833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736" x="3994150" y="5200650"/>
          <p14:tracePt t="2751" x="3981450" y="5200650"/>
          <p14:tracePt t="2761" x="3956050" y="5200650"/>
          <p14:tracePt t="2777" x="3930650" y="5200650"/>
          <p14:tracePt t="2794" x="3917950" y="5187950"/>
          <p14:tracePt t="2810" x="3911600" y="5175250"/>
          <p14:tracePt t="2827" x="3898900" y="5124450"/>
          <p14:tracePt t="2843" x="3892550" y="5029200"/>
          <p14:tracePt t="2860" x="3873500" y="4806950"/>
          <p14:tracePt t="2877" x="3873500" y="4622800"/>
          <p14:tracePt t="2894" x="3879850" y="4394200"/>
          <p14:tracePt t="2911" x="3886200" y="4108450"/>
          <p14:tracePt t="2927" x="3911600" y="3790950"/>
          <p14:tracePt t="2943" x="3905250" y="3575050"/>
          <p14:tracePt t="2948" x="3898900" y="3473450"/>
          <p14:tracePt t="2960" x="3879850" y="3333750"/>
          <p14:tracePt t="2977" x="3867150" y="3244850"/>
          <p14:tracePt t="2993" x="3867150" y="3181350"/>
          <p14:tracePt t="3010" x="3860800" y="3105150"/>
          <p14:tracePt t="3027" x="3860800" y="3009900"/>
          <p14:tracePt t="3043" x="3841750" y="2870200"/>
          <p14:tracePt t="3060" x="3784600" y="2724150"/>
          <p14:tracePt t="3077" x="3702050" y="2609850"/>
          <p14:tracePt t="3093" x="3638550" y="2514600"/>
          <p14:tracePt t="3112" x="3581400" y="2419350"/>
          <p14:tracePt t="3127" x="3543300" y="2336800"/>
          <p14:tracePt t="3143" x="3492500" y="2216150"/>
          <p14:tracePt t="3160" x="3378200" y="2006600"/>
          <p14:tracePt t="3177" x="3206750" y="1784350"/>
          <p14:tracePt t="3193" x="2990850" y="1587500"/>
          <p14:tracePt t="3210" x="2800350" y="1454150"/>
          <p14:tracePt t="3227" x="2641600" y="1371600"/>
          <p14:tracePt t="3244" x="2571750" y="1339850"/>
          <p14:tracePt t="3260" x="2374900" y="1174750"/>
          <p14:tracePt t="3277" x="2324100" y="1117600"/>
          <p14:tracePt t="3293" x="2298700" y="1066800"/>
          <p14:tracePt t="3311" x="2266950" y="1003300"/>
          <p14:tracePt t="3327" x="2235200" y="952500"/>
          <p14:tracePt t="3343" x="2228850" y="920750"/>
          <p14:tracePt t="3360" x="2209800" y="882650"/>
          <p14:tracePt t="3377" x="2197100" y="850900"/>
          <p14:tracePt t="3393" x="2190750" y="831850"/>
          <p14:tracePt t="3410" x="2190750" y="825500"/>
          <p14:tracePt t="3509" x="2190750" y="831850"/>
          <p14:tracePt t="3802" x="2197100" y="838200"/>
          <p14:tracePt t="3807" x="2209800" y="844550"/>
          <p14:tracePt t="3815" x="2222500" y="850900"/>
          <p14:tracePt t="3826" x="2235200" y="863600"/>
          <p14:tracePt t="3843" x="2273300" y="876300"/>
          <p14:tracePt t="3859" x="2349500" y="895350"/>
          <p14:tracePt t="3876" x="2533650" y="939800"/>
          <p14:tracePt t="3893" x="2673350" y="965200"/>
          <p14:tracePt t="3910" x="2819400" y="990600"/>
          <p14:tracePt t="3926" x="3009900" y="1016000"/>
          <p14:tracePt t="3943" x="3200400" y="1047750"/>
          <p14:tracePt t="3959" x="3359150" y="1066800"/>
          <p14:tracePt t="3976" x="3492500" y="1079500"/>
          <p14:tracePt t="3993" x="3562350" y="1098550"/>
          <p14:tracePt t="4009" x="3600450" y="1104900"/>
          <p14:tracePt t="4026" x="3606800" y="1104900"/>
          <p14:tracePt t="4043" x="3613150" y="1104900"/>
          <p14:tracePt t="4073" x="3619500" y="1104900"/>
          <p14:tracePt t="4089" x="3625850" y="1104900"/>
          <p14:tracePt t="4097" x="3625850" y="1111250"/>
          <p14:tracePt t="4109" x="3632200" y="1111250"/>
          <p14:tracePt t="4125" x="3638550" y="1111250"/>
          <p14:tracePt t="4143" x="3638550" y="1117600"/>
          <p14:tracePt t="4160" x="3644900" y="1117600"/>
          <p14:tracePt t="4176" x="3657600" y="1123950"/>
          <p14:tracePt t="4193" x="3663950" y="1123950"/>
          <p14:tracePt t="4209" x="3670300" y="1130300"/>
          <p14:tracePt t="4825" x="3676650" y="1143000"/>
          <p14:tracePt t="4833" x="3676650" y="1149350"/>
          <p14:tracePt t="4842" x="3689350" y="1155700"/>
          <p14:tracePt t="4858" x="3714750" y="1162050"/>
          <p14:tracePt t="4875" x="3803650" y="1162050"/>
          <p14:tracePt t="4892" x="3943350" y="1155700"/>
          <p14:tracePt t="4908" x="4121150" y="1117600"/>
          <p14:tracePt t="4925" x="4375150" y="1060450"/>
          <p14:tracePt t="4942" x="5118100" y="971550"/>
          <p14:tracePt t="4959" x="5854700" y="965200"/>
          <p14:tracePt t="4975" x="6540500" y="1054100"/>
          <p14:tracePt t="4992" x="6946900" y="1092200"/>
          <p14:tracePt t="5009" x="7143750" y="1111250"/>
          <p14:tracePt t="5025" x="7296150" y="1111250"/>
          <p14:tracePt t="5043" x="7467600" y="1111250"/>
          <p14:tracePt t="5058" x="7550150" y="1111250"/>
          <p14:tracePt t="5075" x="7594600" y="1111250"/>
          <p14:tracePt t="5092" x="7600950" y="1111250"/>
          <p14:tracePt t="5108" x="7600950" y="1104900"/>
          <p14:tracePt t="5125" x="7600950" y="1098550"/>
          <p14:tracePt t="5142" x="7607300" y="1092200"/>
          <p14:tracePt t="5175" x="7613650" y="1092200"/>
          <p14:tracePt t="5218" x="7620000" y="1092200"/>
          <p14:tracePt t="5231" x="7626350" y="1092200"/>
          <p14:tracePt t="5249" x="7632700" y="1092200"/>
          <p14:tracePt t="5256" x="7639050" y="1092200"/>
          <p14:tracePt t="5271" x="7645400" y="1092200"/>
          <p14:tracePt t="5279" x="7651750" y="1092200"/>
          <p14:tracePt t="5296" x="7658100" y="1092200"/>
          <p14:tracePt t="5467" x="7664450" y="1092200"/>
          <p14:tracePt t="6437" x="7658100" y="1092200"/>
          <p14:tracePt t="6444" x="7639050" y="1092200"/>
          <p14:tracePt t="6456" x="7607300" y="1092200"/>
          <p14:tracePt t="6473" x="7486650" y="1117600"/>
          <p14:tracePt t="6490" x="7251700" y="1187450"/>
          <p14:tracePt t="6506" x="6921500" y="1244600"/>
          <p14:tracePt t="6523" x="6324600" y="1225550"/>
          <p14:tracePt t="6540" x="5880100" y="1174750"/>
          <p14:tracePt t="6557" x="5448300" y="1123950"/>
          <p14:tracePt t="6573" x="5016500" y="1079500"/>
          <p14:tracePt t="6590" x="4629150" y="1079500"/>
          <p14:tracePt t="6607" x="4235450" y="1079500"/>
          <p14:tracePt t="6625" x="3390900" y="1162050"/>
          <p14:tracePt t="6640" x="2647950" y="1206500"/>
          <p14:tracePt t="6656" x="1974850" y="1250950"/>
          <p14:tracePt t="6674" x="1466850" y="1276350"/>
          <p14:tracePt t="6690" x="1111250" y="1301750"/>
          <p14:tracePt t="6707" x="819150" y="1352550"/>
          <p14:tracePt t="6723" x="552450" y="1403350"/>
          <p14:tracePt t="6740" x="298450" y="1460500"/>
          <p14:tracePt t="6757" x="63500" y="1517650"/>
          <p14:tracePt t="7263" x="6350" y="2292350"/>
          <p14:tracePt t="7266" x="50800" y="2311400"/>
          <p14:tracePt t="7274" x="95250" y="2324100"/>
          <p14:tracePt t="7289" x="139700" y="2330450"/>
          <p14:tracePt t="7306" x="330200" y="2343150"/>
          <p14:tracePt t="7323" x="457200" y="2349500"/>
          <p14:tracePt t="7340" x="558800" y="2349500"/>
          <p14:tracePt t="7356" x="596900" y="2349500"/>
          <p14:tracePt t="7373" x="609600" y="2343150"/>
          <p14:tracePt t="7390" x="635000" y="2336800"/>
          <p14:tracePt t="7407" x="673100" y="2286000"/>
          <p14:tracePt t="7423" x="749300" y="2209800"/>
          <p14:tracePt t="7440" x="755650" y="2190750"/>
          <p14:tracePt t="7456" x="762000" y="2184400"/>
          <p14:tracePt t="7473" x="768350" y="2178050"/>
          <p14:tracePt t="7574" x="774700" y="2178050"/>
          <p14:tracePt t="7683" x="781050" y="2178050"/>
          <p14:tracePt t="7691" x="787400" y="2178050"/>
          <p14:tracePt t="7706" x="793750" y="2178050"/>
          <p14:tracePt t="7786" x="800100" y="2178050"/>
          <p14:tracePt t="8287" x="806450" y="2178050"/>
          <p14:tracePt t="8296" x="812800" y="2178050"/>
          <p14:tracePt t="8312" x="819150" y="2178050"/>
          <p14:tracePt t="8411" x="825500" y="2178050"/>
          <p14:tracePt t="8419" x="831850" y="2178050"/>
          <p14:tracePt t="8435" x="838200" y="2178050"/>
          <p14:tracePt t="8443" x="857250" y="2184400"/>
          <p14:tracePt t="8455" x="863600" y="2184400"/>
          <p14:tracePt t="8475" x="908050" y="2197100"/>
          <p14:tracePt t="8489" x="939800" y="2197100"/>
          <p14:tracePt t="8506" x="952500" y="2197100"/>
          <p14:tracePt t="8522" x="958850" y="2203450"/>
          <p14:tracePt t="8539" x="971550" y="2203450"/>
          <p14:tracePt t="8555" x="977900" y="2203450"/>
          <p14:tracePt t="8572" x="984250" y="2203450"/>
          <p14:tracePt t="8589" x="984250" y="2209800"/>
          <p14:tracePt t="8641" x="990600" y="2209800"/>
          <p14:tracePt t="8746" x="1003300" y="2209800"/>
          <p14:tracePt t="8755" x="1016000" y="2209800"/>
          <p14:tracePt t="8762" x="1022350" y="2203450"/>
          <p14:tracePt t="8771" x="1035050" y="2197100"/>
          <p14:tracePt t="8788" x="1047750" y="2197100"/>
          <p14:tracePt t="8805" x="1060450" y="2184400"/>
          <p14:tracePt t="8838" x="1066800" y="2184400"/>
          <p14:tracePt t="8874" x="1073150" y="2184400"/>
          <p14:tracePt t="8895" x="1079500" y="2184400"/>
          <p14:tracePt t="9209" x="1085850" y="2184400"/>
          <p14:tracePt t="9217" x="1098550" y="2178050"/>
          <p14:tracePt t="9225" x="1104900" y="2178050"/>
          <p14:tracePt t="9238" x="1117600" y="2178050"/>
          <p14:tracePt t="9255" x="1136650" y="2171700"/>
          <p14:tracePt t="9271" x="1168400" y="2171700"/>
          <p14:tracePt t="9288" x="1174750" y="2171700"/>
          <p14:tracePt t="9305" x="1187450" y="2171700"/>
          <p14:tracePt t="9321" x="1206500" y="2165350"/>
          <p14:tracePt t="9338" x="1219200" y="2159000"/>
          <p14:tracePt t="9355" x="1238250" y="2152650"/>
          <p14:tracePt t="9371" x="1244600" y="2146300"/>
          <p14:tracePt t="9388" x="1257300" y="2139950"/>
          <p14:tracePt t="9405" x="1270000" y="2139950"/>
          <p14:tracePt t="9421" x="1276350" y="2139950"/>
          <p14:tracePt t="9438" x="1289050" y="2146300"/>
          <p14:tracePt t="9455" x="1320800" y="2165350"/>
          <p14:tracePt t="9471" x="1358900" y="2203450"/>
          <p14:tracePt t="9488" x="1397000" y="2247900"/>
          <p14:tracePt t="9505" x="1447800" y="2292350"/>
          <p14:tracePt t="9521" x="1485900" y="2330450"/>
          <p14:tracePt t="9538" x="1511300" y="2355850"/>
          <p14:tracePt t="9555" x="1517650" y="2362200"/>
          <p14:tracePt t="9571" x="1517650" y="2368550"/>
          <p14:tracePt t="9663" x="1517650" y="2374900"/>
          <p14:tracePt t="9675" x="1517650" y="2381250"/>
          <p14:tracePt t="9690" x="1517650" y="2387600"/>
          <p14:tracePt t="9696" x="1517650" y="2393950"/>
          <p14:tracePt t="9711" x="1517650" y="2400300"/>
          <p14:tracePt t="9721" x="1511300" y="2406650"/>
          <p14:tracePt t="9738" x="1498600" y="2419350"/>
          <p14:tracePt t="9754" x="1492250" y="2432050"/>
          <p14:tracePt t="9771" x="1479550" y="2451100"/>
          <p14:tracePt t="9788" x="1473200" y="2457450"/>
          <p14:tracePt t="9804" x="1460500" y="2463800"/>
          <p14:tracePt t="9821" x="1447800" y="2470150"/>
          <p14:tracePt t="9838" x="1441450" y="2476500"/>
          <p14:tracePt t="9854" x="1435100" y="2476500"/>
          <p14:tracePt t="9871" x="1422400" y="2476500"/>
          <p14:tracePt t="9888" x="1416050" y="2476500"/>
          <p14:tracePt t="9904" x="1409700" y="2470150"/>
          <p14:tracePt t="9921" x="1403350" y="2470150"/>
          <p14:tracePt t="9937" x="1390650" y="2463800"/>
          <p14:tracePt t="9955" x="1384300" y="2457450"/>
          <p14:tracePt t="10000" x="1377950" y="2457450"/>
          <p14:tracePt t="10094" x="1390650" y="2451100"/>
          <p14:tracePt t="10101" x="1409700" y="2444750"/>
          <p14:tracePt t="10111" x="1447800" y="2438400"/>
          <p14:tracePt t="10121" x="1492250" y="2438400"/>
          <p14:tracePt t="10137" x="1568450" y="2432050"/>
          <p14:tracePt t="10154" x="1625600" y="2425700"/>
          <p14:tracePt t="10171" x="1663700" y="2425700"/>
          <p14:tracePt t="10187" x="1720850" y="2425700"/>
          <p14:tracePt t="10204" x="1758950" y="2425700"/>
          <p14:tracePt t="10221" x="1784350" y="2425700"/>
          <p14:tracePt t="10237" x="1816100" y="2425700"/>
          <p14:tracePt t="10254" x="1860550" y="2425700"/>
          <p14:tracePt t="10271" x="1905000" y="2425700"/>
          <p14:tracePt t="10287" x="1924050" y="2425700"/>
          <p14:tracePt t="10304" x="1943100" y="2425700"/>
          <p14:tracePt t="10337" x="1955800" y="2425700"/>
          <p14:tracePt t="10354" x="1974850" y="2425700"/>
          <p14:tracePt t="10371" x="2000250" y="2425700"/>
          <p14:tracePt t="10387" x="2006600" y="2425700"/>
          <p14:tracePt t="10404" x="2019300" y="2438400"/>
          <p14:tracePt t="10424" x="2044700" y="2451100"/>
          <p14:tracePt t="10437" x="2051050" y="2457450"/>
          <p14:tracePt t="10439" x="2063750" y="2463800"/>
          <p14:tracePt t="10454" x="2070100" y="2470150"/>
          <p14:tracePt t="10470" x="2082800" y="2476500"/>
          <p14:tracePt t="10504" x="2089150" y="2476500"/>
          <p14:tracePt t="10736" x="2089150" y="2482850"/>
          <p14:tracePt t="10742" x="2089150" y="2489200"/>
          <p14:tracePt t="10753" x="2089150" y="2495550"/>
          <p14:tracePt t="10774" x="2089150" y="2501900"/>
          <p14:tracePt t="10786" x="2095500" y="2508250"/>
          <p14:tracePt t="10803" x="2101850" y="2514600"/>
          <p14:tracePt t="10820" x="2114550" y="2527300"/>
          <p14:tracePt t="10836" x="2120900" y="2540000"/>
          <p14:tracePt t="10853" x="2120900" y="2546350"/>
          <p14:tracePt t="10870" x="2120900" y="2559050"/>
          <p14:tracePt t="10903" x="2120900" y="2565400"/>
          <p14:tracePt t="10920" x="2120900" y="2571750"/>
          <p14:tracePt t="10987" x="2114550" y="2584450"/>
          <p14:tracePt t="10995" x="2108200" y="2590800"/>
          <p14:tracePt t="11009" x="2101850" y="2597150"/>
          <p14:tracePt t="11021" x="2095500" y="2603500"/>
          <p14:tracePt t="11036" x="2089150" y="2609850"/>
          <p14:tracePt t="11053" x="2076450" y="2622550"/>
          <p14:tracePt t="11070" x="2070100" y="2628900"/>
          <p14:tracePt t="11086" x="2057400" y="2641600"/>
          <p14:tracePt t="11103" x="2044700" y="2654300"/>
          <p14:tracePt t="11120" x="2038350" y="2667000"/>
          <p14:tracePt t="11137" x="2025650" y="2673350"/>
          <p14:tracePt t="11153" x="2012950" y="2692400"/>
          <p14:tracePt t="11170" x="2006600" y="2698750"/>
          <p14:tracePt t="11186" x="1993900" y="2711450"/>
          <p14:tracePt t="11203" x="1987550" y="2711450"/>
          <p14:tracePt t="11221" x="1974850" y="2724150"/>
          <p14:tracePt t="11236" x="1962150" y="2736850"/>
          <p14:tracePt t="11253" x="1955800" y="2743200"/>
          <p14:tracePt t="11270" x="1943100" y="2749550"/>
          <p14:tracePt t="11286" x="1930400" y="2755900"/>
          <p14:tracePt t="11303" x="1924050" y="2755900"/>
          <p14:tracePt t="11320" x="1911350" y="2762250"/>
          <p14:tracePt t="11336" x="1905000" y="2762250"/>
          <p14:tracePt t="11353" x="1879600" y="2762250"/>
          <p14:tracePt t="11370" x="1860550" y="2755900"/>
          <p14:tracePt t="11386" x="1828800" y="2755900"/>
          <p14:tracePt t="11403" x="1803400" y="2749550"/>
          <p14:tracePt t="11420" x="1765300" y="2743200"/>
          <p14:tracePt t="11436" x="1739900" y="2736850"/>
          <p14:tracePt t="11442" x="1720850" y="2736850"/>
          <p14:tracePt t="11452" x="1714500" y="2736850"/>
          <p14:tracePt t="11469" x="1682750" y="2730500"/>
          <p14:tracePt t="11486" x="1631950" y="2724150"/>
          <p14:tracePt t="11503" x="1606550" y="2717800"/>
          <p14:tracePt t="11519" x="1581150" y="2711450"/>
          <p14:tracePt t="11536" x="1555750" y="2705100"/>
          <p14:tracePt t="11553" x="1530350" y="2705100"/>
          <p14:tracePt t="11569" x="1504950" y="2698750"/>
          <p14:tracePt t="11586" x="1485900" y="2692400"/>
          <p14:tracePt t="11603" x="1473200" y="2686050"/>
          <p14:tracePt t="11619" x="1460500" y="2679700"/>
          <p14:tracePt t="11636" x="1428750" y="2679700"/>
          <p14:tracePt t="11653" x="1409700" y="2673350"/>
          <p14:tracePt t="11669" x="1384300" y="2660650"/>
          <p14:tracePt t="11686" x="1371600" y="2654300"/>
          <p14:tracePt t="11703" x="1365250" y="2654300"/>
          <p14:tracePt t="11719" x="1352550" y="2647950"/>
          <p14:tracePt t="11736" x="1339850" y="2641600"/>
          <p14:tracePt t="11753" x="1333500" y="2635250"/>
          <p14:tracePt t="11769" x="1327150" y="2635250"/>
          <p14:tracePt t="11786" x="1320800" y="2635250"/>
          <p14:tracePt t="11803" x="1314450" y="2628900"/>
          <p14:tracePt t="11836" x="1308100" y="2622550"/>
          <p14:tracePt t="11853" x="1301750" y="2622550"/>
          <p14:tracePt t="11869" x="1289050" y="2609850"/>
          <p14:tracePt t="11886" x="1276350" y="2597150"/>
          <p14:tracePt t="11903" x="1270000" y="2590800"/>
          <p14:tracePt t="11919" x="1250950" y="2578100"/>
          <p14:tracePt t="11936" x="1244600" y="2571750"/>
          <p14:tracePt t="11953" x="1238250" y="2565400"/>
          <p14:tracePt t="11969" x="1225550" y="2559050"/>
          <p14:tracePt t="11986" x="1219200" y="2552700"/>
          <p14:tracePt t="12003" x="1206500" y="2540000"/>
          <p14:tracePt t="12036" x="1200150" y="2540000"/>
          <p14:tracePt t="12052" x="1187450" y="2533650"/>
          <p14:tracePt t="12069" x="1187450" y="2527300"/>
          <p14:tracePt t="12102" x="1181100" y="2527300"/>
          <p14:tracePt t="12119" x="1174750" y="2527300"/>
          <p14:tracePt t="12136" x="1149350" y="2527300"/>
          <p14:tracePt t="12152" x="1136650" y="2520950"/>
          <p14:tracePt t="12169" x="1123950" y="2514600"/>
          <p14:tracePt t="12186" x="1111250" y="2508250"/>
          <p14:tracePt t="12202" x="1073150" y="2495550"/>
          <p14:tracePt t="12220" x="1047750" y="2482850"/>
          <p14:tracePt t="12236" x="1009650" y="2463800"/>
          <p14:tracePt t="12252" x="984250" y="2451100"/>
          <p14:tracePt t="12269" x="939800" y="2425700"/>
          <p14:tracePt t="12286" x="914400" y="2413000"/>
          <p14:tracePt t="12302" x="908050" y="2406650"/>
          <p14:tracePt t="12335" x="908050" y="2400300"/>
          <p14:tracePt t="12622" x="908050" y="2406650"/>
          <p14:tracePt t="12628" x="908050" y="2413000"/>
          <p14:tracePt t="12636" x="914400" y="2419350"/>
          <p14:tracePt t="12651" x="920750" y="2419350"/>
          <p14:tracePt t="12668" x="933450" y="2432050"/>
          <p14:tracePt t="12685" x="933450" y="2444750"/>
          <p14:tracePt t="12701" x="946150" y="2451100"/>
          <p14:tracePt t="12718" x="952500" y="2451100"/>
          <p14:tracePt t="12751" x="958850" y="2451100"/>
          <p14:tracePt t="12779" x="958850" y="2457450"/>
          <p14:tracePt t="12787" x="965200" y="2457450"/>
          <p14:tracePt t="12825" x="965200" y="2463800"/>
          <p14:tracePt t="12851" x="958850" y="2463800"/>
          <p14:tracePt t="12864" x="952500" y="2470150"/>
          <p14:tracePt t="12872" x="946150" y="2476500"/>
          <p14:tracePt t="12885" x="939800" y="2482850"/>
          <p14:tracePt t="12902" x="927100" y="2489200"/>
          <p14:tracePt t="12918" x="908050" y="2501900"/>
          <p14:tracePt t="12935" x="895350" y="2514600"/>
          <p14:tracePt t="12951" x="889000" y="2514600"/>
          <p14:tracePt t="12970" x="882650" y="2520950"/>
          <p14:tracePt t="12985" x="869950" y="2527300"/>
          <p14:tracePt t="13001" x="863600" y="2533650"/>
          <p14:tracePt t="13018" x="857250" y="2540000"/>
          <p14:tracePt t="13035" x="850900" y="2540000"/>
          <p14:tracePt t="13253" x="850900" y="2546350"/>
          <p14:tracePt t="13633" x="869950" y="2546350"/>
          <p14:tracePt t="13641" x="889000" y="2546350"/>
          <p14:tracePt t="13650" x="914400" y="2546350"/>
          <p14:tracePt t="13667" x="977900" y="2546350"/>
          <p14:tracePt t="13684" x="1066800" y="2533650"/>
          <p14:tracePt t="13700" x="1206500" y="2520950"/>
          <p14:tracePt t="13719" x="1409700" y="2501900"/>
          <p14:tracePt t="13734" x="1517650" y="2501900"/>
          <p14:tracePt t="13751" x="1562100" y="2501900"/>
          <p14:tracePt t="13767" x="1574800" y="2501900"/>
          <p14:tracePt t="13845" x="1581150" y="2501900"/>
          <p14:tracePt t="13852" x="1587500" y="2501900"/>
          <p14:tracePt t="13867" x="1606550" y="2508250"/>
          <p14:tracePt t="13884" x="1638300" y="2514600"/>
          <p14:tracePt t="13901" x="1670050" y="2520950"/>
          <p14:tracePt t="13917" x="1720850" y="2533650"/>
          <p14:tracePt t="13934" x="1771650" y="2533650"/>
          <p14:tracePt t="13951" x="1841500" y="2546350"/>
          <p14:tracePt t="13955" x="1885950" y="2546350"/>
          <p14:tracePt t="13967" x="1924050" y="2559050"/>
          <p14:tracePt t="13984" x="2012950" y="2578100"/>
          <p14:tracePt t="14001" x="2051050" y="2590800"/>
          <p14:tracePt t="14017" x="2057400" y="2597150"/>
          <p14:tracePt t="14034" x="2070100" y="2597150"/>
          <p14:tracePt t="14051" x="2076450" y="2603500"/>
          <p14:tracePt t="14067" x="2082800" y="2603500"/>
          <p14:tracePt t="14084" x="2095500" y="2609850"/>
          <p14:tracePt t="14101" x="2133600" y="2616200"/>
          <p14:tracePt t="14117" x="2165350" y="2628900"/>
          <p14:tracePt t="14134" x="2203450" y="2641600"/>
          <p14:tracePt t="14151" x="2222500" y="2647950"/>
          <p14:tracePt t="14167" x="2247900" y="2660650"/>
          <p14:tracePt t="14184" x="2260600" y="2667000"/>
          <p14:tracePt t="14200" x="2266950" y="2673350"/>
          <p14:tracePt t="14217" x="2279650" y="2673350"/>
          <p14:tracePt t="14234" x="2292350" y="2679700"/>
          <p14:tracePt t="16051" x="2286000" y="2673350"/>
          <p14:tracePt t="16059" x="2279650" y="2667000"/>
          <p14:tracePt t="16068" x="2279650" y="2660650"/>
          <p14:tracePt t="16082" x="2247900" y="2635250"/>
          <p14:tracePt t="16100" x="2203450" y="2584450"/>
          <p14:tracePt t="16116" x="2127250" y="2527300"/>
          <p14:tracePt t="16132" x="2032000" y="2463800"/>
          <p14:tracePt t="16149" x="1943100" y="2400300"/>
          <p14:tracePt t="16165" x="1892300" y="2349500"/>
          <p14:tracePt t="16182" x="1835150" y="2311400"/>
          <p14:tracePt t="16199" x="1790700" y="2273300"/>
          <p14:tracePt t="16215" x="1739900" y="2228850"/>
          <p14:tracePt t="16232" x="1701800" y="2209800"/>
          <p14:tracePt t="16248" x="1695450" y="2197100"/>
          <p14:tracePt t="16265" x="1682750" y="2190750"/>
          <p14:tracePt t="16281" x="1676400" y="2184400"/>
          <p14:tracePt t="16298" x="1663700" y="2171700"/>
          <p14:tracePt t="16315" x="1657350" y="2171700"/>
          <p14:tracePt t="16332" x="1651000" y="2159000"/>
          <p14:tracePt t="16349" x="1638300" y="2152650"/>
          <p14:tracePt t="16365" x="1631950" y="2152650"/>
          <p14:tracePt t="16382" x="1619250" y="2139950"/>
          <p14:tracePt t="16398" x="1612900" y="2139950"/>
          <p14:tracePt t="16415" x="1606550" y="2127250"/>
          <p14:tracePt t="16432" x="1593850" y="2120900"/>
          <p14:tracePt t="16448" x="1574800" y="2101850"/>
          <p14:tracePt t="16454" x="1562100" y="2095500"/>
          <p14:tracePt t="16465" x="1555750" y="2095500"/>
          <p14:tracePt t="16482" x="1536700" y="2076450"/>
          <p14:tracePt t="16499" x="1530350" y="2070100"/>
          <p14:tracePt t="16516" x="1524000" y="2063750"/>
          <p14:tracePt t="16532" x="1517650" y="2057400"/>
          <p14:tracePt t="16549" x="1504950" y="2051050"/>
          <p14:tracePt t="16565" x="1504950" y="2044700"/>
          <p14:tracePt t="16582" x="1498600" y="2038350"/>
          <p14:tracePt t="16598" x="1492250" y="2032000"/>
          <p14:tracePt t="16615" x="1485900" y="2032000"/>
          <p14:tracePt t="16632" x="1479550" y="2025650"/>
          <p14:tracePt t="16648" x="1473200" y="2019300"/>
          <p14:tracePt t="16665" x="1473200" y="2012950"/>
          <p14:tracePt t="16682" x="1466850" y="2012950"/>
          <p14:tracePt t="16698" x="1460500" y="2006600"/>
          <p14:tracePt t="16715" x="1460500" y="2000250"/>
          <p14:tracePt t="16732" x="1447800" y="1993900"/>
          <p14:tracePt t="16748" x="1441450" y="1981200"/>
          <p14:tracePt t="16765" x="1428750" y="1974850"/>
          <p14:tracePt t="16782" x="1422400" y="1968500"/>
          <p14:tracePt t="16798" x="1409700" y="1955800"/>
          <p14:tracePt t="16815" x="1397000" y="1949450"/>
          <p14:tracePt t="16832" x="1390650" y="1936750"/>
          <p14:tracePt t="16848" x="1371600" y="1924050"/>
          <p14:tracePt t="16865" x="1352550" y="1911350"/>
          <p14:tracePt t="16881" x="1339850" y="1898650"/>
          <p14:tracePt t="16898" x="1333500" y="1892300"/>
          <p14:tracePt t="16915" x="1327150" y="1879600"/>
          <p14:tracePt t="16931" x="1320800" y="1879600"/>
          <p14:tracePt t="17625" x="1333500" y="1873250"/>
          <p14:tracePt t="17633" x="1346200" y="1873250"/>
          <p14:tracePt t="17640" x="1352550" y="1873250"/>
          <p14:tracePt t="17649" x="1358900" y="1873250"/>
          <p14:tracePt t="17665" x="1365250" y="1873250"/>
          <p14:tracePt t="17681" x="1371600" y="1866900"/>
          <p14:tracePt t="17697" x="1384300" y="1866900"/>
          <p14:tracePt t="17743" x="1390650" y="1866900"/>
          <p14:tracePt t="17752" x="1397000" y="1860550"/>
          <p14:tracePt t="17764" x="1403350" y="1860550"/>
          <p14:tracePt t="17781" x="1435100" y="1860550"/>
          <p14:tracePt t="17797" x="1485900" y="1860550"/>
          <p14:tracePt t="17814" x="1517650" y="1860550"/>
          <p14:tracePt t="17831" x="1536700" y="1860550"/>
          <p14:tracePt t="17847" x="1549400" y="1860550"/>
          <p14:tracePt t="17864" x="1555750" y="1860550"/>
          <p14:tracePt t="17881" x="1568450" y="1860550"/>
          <p14:tracePt t="17897" x="1574800" y="1860550"/>
          <p14:tracePt t="17913" x="1593850" y="1866900"/>
          <p14:tracePt t="17930" x="1638300" y="1866900"/>
          <p14:tracePt t="17947" x="1651000" y="1873250"/>
          <p14:tracePt t="17964" x="1651000" y="1879600"/>
          <p14:tracePt t="17981" x="1657350" y="1885950"/>
          <p14:tracePt t="17997" x="1657350" y="1892300"/>
          <p14:tracePt t="18030" x="1657350" y="1911350"/>
          <p14:tracePt t="18049" x="1651000" y="1968500"/>
          <p14:tracePt t="18064" x="1644650" y="1993900"/>
          <p14:tracePt t="18080" x="1638300" y="2012950"/>
          <p14:tracePt t="18097" x="1631950" y="2057400"/>
          <p14:tracePt t="18114" x="1606550" y="2127250"/>
          <p14:tracePt t="18130" x="1593850" y="2197100"/>
          <p14:tracePt t="18147" x="1581150" y="2254250"/>
          <p14:tracePt t="18164" x="1568450" y="2317750"/>
          <p14:tracePt t="18180" x="1568450" y="2355850"/>
          <p14:tracePt t="18197" x="1568450" y="2368550"/>
          <p14:tracePt t="18214" x="1568450" y="2400300"/>
          <p14:tracePt t="18230" x="1568450" y="2438400"/>
          <p14:tracePt t="18247" x="1568450" y="2476500"/>
          <p14:tracePt t="18264" x="1568450" y="2508250"/>
          <p14:tracePt t="18280" x="1574800" y="2546350"/>
          <p14:tracePt t="18297" x="1574800" y="2559050"/>
          <p14:tracePt t="18314" x="1574800" y="2571750"/>
          <p14:tracePt t="18330" x="1562100" y="2609850"/>
          <p14:tracePt t="18348" x="1555750" y="2647950"/>
          <p14:tracePt t="18363" x="1549400" y="2679700"/>
          <p14:tracePt t="18380" x="1543050" y="2698750"/>
          <p14:tracePt t="18397" x="1536700" y="2711450"/>
          <p14:tracePt t="18414" x="1536700" y="2717800"/>
          <p14:tracePt t="19583" x="1536700" y="2711450"/>
          <p14:tracePt t="19591" x="1543050" y="2705100"/>
          <p14:tracePt t="19599" x="1555750" y="2698750"/>
          <p14:tracePt t="19612" x="1562100" y="2692400"/>
          <p14:tracePt t="19629" x="1574800" y="2679700"/>
          <p14:tracePt t="19646" x="1593850" y="2660650"/>
          <p14:tracePt t="19662" x="1631950" y="2641600"/>
          <p14:tracePt t="19679" x="1663700" y="2609850"/>
          <p14:tracePt t="19696" x="1701800" y="2584450"/>
          <p14:tracePt t="19712" x="1733550" y="2571750"/>
          <p14:tracePt t="19729" x="1758950" y="2565400"/>
          <p14:tracePt t="19746" x="1771650" y="2552700"/>
          <p14:tracePt t="19762" x="1784350" y="2552700"/>
          <p14:tracePt t="19889" x="1797050" y="2533650"/>
          <p14:tracePt t="19897" x="1841500" y="2508250"/>
          <p14:tracePt t="19912" x="1955800" y="2463800"/>
          <p14:tracePt t="19929" x="2108200" y="2413000"/>
          <p14:tracePt t="19945" x="2260600" y="2368550"/>
          <p14:tracePt t="19962" x="2393950" y="2336800"/>
          <p14:tracePt t="19978" x="2527300" y="2292350"/>
          <p14:tracePt t="19995" x="2641600" y="2254250"/>
          <p14:tracePt t="20012" x="2832100" y="2171700"/>
          <p14:tracePt t="20029" x="2959100" y="2101850"/>
          <p14:tracePt t="20045" x="3048000" y="2051050"/>
          <p14:tracePt t="20062" x="3130550" y="2012950"/>
          <p14:tracePt t="20079" x="3181350" y="1993900"/>
          <p14:tracePt t="20095" x="3232150" y="1981200"/>
          <p14:tracePt t="20112" x="3270250" y="1968500"/>
          <p14:tracePt t="20129" x="3289300" y="1955800"/>
          <p14:tracePt t="20145" x="3295650" y="1949450"/>
          <p14:tracePt t="20164" x="3314700" y="1936750"/>
          <p14:tracePt t="20178" x="3321050" y="1936750"/>
          <p14:tracePt t="20195" x="3327400" y="1924050"/>
          <p14:tracePt t="20212" x="3346450" y="1917700"/>
          <p14:tracePt t="20229" x="3371850" y="1905000"/>
          <p14:tracePt t="20245" x="3422650" y="1885950"/>
          <p14:tracePt t="20262" x="3486150" y="1866900"/>
          <p14:tracePt t="20278" x="3498850" y="1860550"/>
          <p14:tracePt t="20295" x="3505200" y="1854200"/>
          <p14:tracePt t="20312" x="3505200" y="1847850"/>
          <p14:tracePt t="20381" x="3505200" y="1841500"/>
          <p14:tracePt t="20445" x="3505200" y="1835150"/>
          <p14:tracePt t="20767" x="3505200" y="1828800"/>
          <p14:tracePt t="20922" x="3498850" y="1828800"/>
          <p14:tracePt t="21190" x="3492500" y="1822450"/>
          <p14:tracePt t="21200" x="3492500" y="1816100"/>
          <p14:tracePt t="21210" x="3486150" y="1816100"/>
          <p14:tracePt t="21228" x="3479800" y="1809750"/>
          <p14:tracePt t="21253" x="3473450" y="1809750"/>
          <p14:tracePt t="21261" x="3467100" y="1803400"/>
          <p14:tracePt t="21278" x="3467100" y="1797050"/>
          <p14:tracePt t="21294" x="3460750" y="1790700"/>
          <p14:tracePt t="21311" x="3454400" y="1784350"/>
          <p14:tracePt t="21328" x="3448050" y="1778000"/>
          <p14:tracePt t="21344" x="3441700" y="1771650"/>
          <p14:tracePt t="21361" x="3435350" y="1765300"/>
          <p14:tracePt t="21377" x="3422650" y="1765300"/>
          <p14:tracePt t="21394" x="3416300" y="1752600"/>
          <p14:tracePt t="21411" x="3409950" y="1752600"/>
          <p14:tracePt t="21427" x="3403600" y="1739900"/>
          <p14:tracePt t="21444" x="3397250" y="1733550"/>
          <p14:tracePt t="21461" x="3390900" y="1733550"/>
          <p14:tracePt t="21477" x="3390900" y="1727200"/>
          <p14:tracePt t="21550" x="3384550" y="1727200"/>
          <p14:tracePt t="21560" x="3378200" y="1727200"/>
          <p14:tracePt t="21751" x="3378200" y="1733550"/>
          <p14:tracePt t="21760" x="3378200" y="1739900"/>
          <p14:tracePt t="21770" x="3384550" y="1746250"/>
          <p14:tracePt t="21782" x="3384550" y="1752600"/>
          <p14:tracePt t="21793" x="3390900" y="1758950"/>
          <p14:tracePt t="21810" x="3397250" y="1758950"/>
          <p14:tracePt t="21828" x="3397250" y="1765300"/>
          <p14:tracePt t="21844" x="3409950" y="1778000"/>
          <p14:tracePt t="21861" x="3416300" y="1778000"/>
          <p14:tracePt t="21877" x="3422650" y="1784350"/>
          <p14:tracePt t="21894" x="3429000" y="1784350"/>
          <p14:tracePt t="21910" x="3435350" y="1790700"/>
          <p14:tracePt t="21927" x="3448050" y="1790700"/>
          <p14:tracePt t="21944" x="3454400" y="1803400"/>
          <p14:tracePt t="21947" x="3460750" y="1803400"/>
          <p14:tracePt t="21977" x="3473450" y="1816100"/>
          <p14:tracePt t="21994" x="3479800" y="1822450"/>
          <p14:tracePt t="22011" x="3492500" y="1835150"/>
          <p14:tracePt t="22027" x="3505200" y="1841500"/>
          <p14:tracePt t="22044" x="3511550" y="1854200"/>
          <p14:tracePt t="22060" x="3517900" y="1860550"/>
          <p14:tracePt t="22077" x="3524250" y="1866900"/>
          <p14:tracePt t="22112" x="3530600" y="1879600"/>
          <p14:tracePt t="22127" x="3536950" y="1885950"/>
          <p14:tracePt t="22143" x="3549650" y="1898650"/>
          <p14:tracePt t="22160" x="3556000" y="1905000"/>
          <p14:tracePt t="22177" x="3562350" y="1917700"/>
          <p14:tracePt t="22193" x="3568700" y="1924050"/>
          <p14:tracePt t="22210" x="3568700" y="1930400"/>
          <p14:tracePt t="22227" x="3575050" y="1930400"/>
          <p14:tracePt t="22243" x="3575050" y="1936750"/>
          <p14:tracePt t="22261" x="3575050" y="1943100"/>
          <p14:tracePt t="22276" x="3568700" y="1949450"/>
          <p14:tracePt t="22293" x="3562350" y="1962150"/>
          <p14:tracePt t="22310" x="3549650" y="1962150"/>
          <p14:tracePt t="22328" x="3543300" y="1962150"/>
          <p14:tracePt t="22519" x="3562350" y="1955800"/>
          <p14:tracePt t="22528" x="3568700" y="1949450"/>
          <p14:tracePt t="22543" x="3606800" y="1924050"/>
          <p14:tracePt t="22560" x="3632200" y="1911350"/>
          <p14:tracePt t="22577" x="3663950" y="1898650"/>
          <p14:tracePt t="22593" x="3676650" y="1885950"/>
          <p14:tracePt t="22610" x="3702050" y="1879600"/>
          <p14:tracePt t="22626" x="3714750" y="1866900"/>
          <p14:tracePt t="22642" x="3733800" y="1854200"/>
          <p14:tracePt t="22659" x="3746500" y="1841500"/>
          <p14:tracePt t="22855" x="3759200" y="1847850"/>
          <p14:tracePt t="22867" x="3778250" y="1847850"/>
          <p14:tracePt t="22879" x="3810000" y="1854200"/>
          <p14:tracePt t="22893" x="3829050" y="1854200"/>
          <p14:tracePt t="22909" x="3860800" y="1854200"/>
          <p14:tracePt t="22926" x="3898900" y="1847850"/>
          <p14:tracePt t="22943" x="3917950" y="1835150"/>
          <p14:tracePt t="22959" x="3924300" y="1828800"/>
          <p14:tracePt t="22976" x="3937000" y="1822450"/>
          <p14:tracePt t="22993" x="3937000" y="1809750"/>
          <p14:tracePt t="23009" x="3937000" y="1803400"/>
          <p14:tracePt t="23026" x="3949700" y="1790700"/>
          <p14:tracePt t="23043" x="3956050" y="1784350"/>
          <p14:tracePt t="23059" x="3968750" y="1771650"/>
          <p14:tracePt t="23076" x="3975100" y="1758950"/>
          <p14:tracePt t="23093" x="3987800" y="1752600"/>
          <p14:tracePt t="23109" x="3987800" y="1739900"/>
          <p14:tracePt t="23126" x="3994150" y="1733550"/>
          <p14:tracePt t="23143" x="4000500" y="1727200"/>
          <p14:tracePt t="23160" x="4000500" y="1720850"/>
          <p14:tracePt t="23366" x="4006850" y="1720850"/>
          <p14:tracePt t="23378" x="4013200" y="1720850"/>
          <p14:tracePt t="23392" x="4019550" y="1720850"/>
          <p14:tracePt t="23409" x="4032250" y="1720850"/>
          <p14:tracePt t="23427" x="4044950" y="1720850"/>
          <p14:tracePt t="23442" x="4051300" y="1720850"/>
          <p14:tracePt t="23459" x="4064000" y="1720850"/>
          <p14:tracePt t="23476" x="4064000" y="1727200"/>
          <p14:tracePt t="23520" x="4070350" y="1733550"/>
          <p14:tracePt t="23536" x="4076700" y="1733550"/>
          <p14:tracePt t="23544" x="4076700" y="1739900"/>
          <p14:tracePt t="23559" x="4083050" y="1746250"/>
          <p14:tracePt t="23575" x="4095750" y="1752600"/>
          <p14:tracePt t="23592" x="4108450" y="1765300"/>
          <p14:tracePt t="23609" x="4114800" y="1778000"/>
          <p14:tracePt t="23625" x="4127500" y="1790700"/>
          <p14:tracePt t="23642" x="4133850" y="1803400"/>
          <p14:tracePt t="23659" x="4146550" y="1816100"/>
          <p14:tracePt t="23675" x="4146550" y="1822450"/>
          <p14:tracePt t="23692" x="4146550" y="1828800"/>
          <p14:tracePt t="24079" x="4146550" y="1835150"/>
          <p14:tracePt t="24087" x="4146550" y="1841500"/>
          <p14:tracePt t="24098" x="4140200" y="1847850"/>
          <p14:tracePt t="24108" x="4127500" y="1873250"/>
          <p14:tracePt t="24125" x="4121150" y="1898650"/>
          <p14:tracePt t="24142" x="4114800" y="1917700"/>
          <p14:tracePt t="24158" x="4102100" y="1930400"/>
          <p14:tracePt t="24175" x="4095750" y="1943100"/>
          <p14:tracePt t="24193" x="4083050" y="1949450"/>
          <p14:tracePt t="24208" x="4083050" y="1955800"/>
          <p14:tracePt t="24493" x="4083050" y="1949450"/>
          <p14:tracePt t="24508" x="4095750" y="1943100"/>
          <p14:tracePt t="24525" x="4108450" y="1943100"/>
          <p14:tracePt t="24542" x="4108450" y="1936750"/>
          <p14:tracePt t="24558" x="4108450" y="1930400"/>
          <p14:tracePt t="24575" x="4108450" y="1924050"/>
          <p14:tracePt t="24591" x="4108450" y="1917700"/>
          <p14:tracePt t="24608" x="4108450" y="1898650"/>
          <p14:tracePt t="24625" x="4108450" y="1892300"/>
          <p14:tracePt t="24643" x="4108450" y="1885950"/>
          <p14:tracePt t="24658" x="4114800" y="1873250"/>
          <p14:tracePt t="24675" x="4127500" y="1860550"/>
          <p14:tracePt t="24691" x="4140200" y="1835150"/>
          <p14:tracePt t="24708" x="4159250" y="1816100"/>
          <p14:tracePt t="24725" x="4165600" y="1803400"/>
          <p14:tracePt t="24741" x="4178300" y="1797050"/>
          <p14:tracePt t="24758" x="4184650" y="1790700"/>
          <p14:tracePt t="24775" x="4184650" y="1784350"/>
          <p14:tracePt t="24942" x="4191000" y="1771650"/>
          <p14:tracePt t="24952" x="4197350" y="1771650"/>
          <p14:tracePt t="24961" x="4203700" y="1771650"/>
          <p14:tracePt t="24975" x="4210050" y="1771650"/>
          <p14:tracePt t="24991" x="4216400" y="1765300"/>
          <p14:tracePt t="25008" x="4260850" y="1765300"/>
          <p14:tracePt t="25024" x="4298950" y="1765300"/>
          <p14:tracePt t="25041" x="4318000" y="1765300"/>
          <p14:tracePt t="25058" x="4324350" y="1765300"/>
          <p14:tracePt t="25074" x="4337050" y="1765300"/>
          <p14:tracePt t="25091" x="4343400" y="1765300"/>
          <p14:tracePt t="25108" x="4349750" y="1765300"/>
          <p14:tracePt t="25308" x="4343400" y="1771650"/>
          <p14:tracePt t="25316" x="4343400" y="1778000"/>
          <p14:tracePt t="25325" x="4330700" y="1784350"/>
          <p14:tracePt t="25340" x="4298950" y="1790700"/>
          <p14:tracePt t="25357" x="4254500" y="1803400"/>
          <p14:tracePt t="25374" x="4203700" y="1816100"/>
          <p14:tracePt t="25391" x="4159250" y="1828800"/>
          <p14:tracePt t="25408" x="4114800" y="1835150"/>
          <p14:tracePt t="25425" x="4051300" y="1841500"/>
          <p14:tracePt t="25441" x="4000500" y="1841500"/>
          <p14:tracePt t="25460" x="3968750" y="1841500"/>
          <p14:tracePt t="25474" x="3949700" y="1841500"/>
          <p14:tracePt t="25491" x="3924300" y="1835150"/>
          <p14:tracePt t="25507" x="3905250" y="1828800"/>
          <p14:tracePt t="25525" x="3879850" y="1822450"/>
          <p14:tracePt t="25541" x="3867150" y="1822450"/>
          <p14:tracePt t="25557" x="3854450" y="1816100"/>
          <p14:tracePt t="25574" x="3829050" y="1816100"/>
          <p14:tracePt t="25590" x="3803650" y="1809750"/>
          <p14:tracePt t="25607" x="3771900" y="1803400"/>
          <p14:tracePt t="25624" x="3733800" y="1797050"/>
          <p14:tracePt t="25640" x="3702050" y="1790700"/>
          <p14:tracePt t="25657" x="3663950" y="1790700"/>
          <p14:tracePt t="25674" x="3606800" y="1778000"/>
          <p14:tracePt t="25690" x="3575050" y="1771650"/>
          <p14:tracePt t="25707" x="3536950" y="1771650"/>
          <p14:tracePt t="25725" x="3505200" y="1771650"/>
          <p14:tracePt t="25740" x="3473450" y="1771650"/>
          <p14:tracePt t="25757" x="3460750" y="1765300"/>
          <p14:tracePt t="25774" x="3454400" y="1765300"/>
          <p14:tracePt t="25790" x="3441700" y="1765300"/>
          <p14:tracePt t="25807" x="3429000" y="1765300"/>
          <p14:tracePt t="25840" x="3416300" y="1765300"/>
          <p14:tracePt t="25857" x="3409950" y="1765300"/>
          <p14:tracePt t="25873" x="3397250" y="1765300"/>
          <p14:tracePt t="25890" x="3390900" y="1765300"/>
          <p14:tracePt t="25907" x="3378200" y="1765300"/>
          <p14:tracePt t="25941" x="3365500" y="1765300"/>
          <p14:tracePt t="25958" x="3359150" y="1765300"/>
          <p14:tracePt t="25973" x="3346450" y="1765300"/>
          <p14:tracePt t="25990" x="3333750" y="1765300"/>
          <p14:tracePt t="26007" x="3321050" y="1765300"/>
          <p14:tracePt t="26023" x="3308350" y="1758950"/>
          <p14:tracePt t="26040" x="3295650" y="1758950"/>
          <p14:tracePt t="26057" x="3270250" y="1758950"/>
          <p14:tracePt t="26073" x="3257550" y="1758950"/>
          <p14:tracePt t="26090" x="3238500" y="1765300"/>
          <p14:tracePt t="26107" x="3213100" y="1784350"/>
          <p14:tracePt t="26123" x="3206750" y="1784350"/>
          <p14:tracePt t="26224" x="3206750" y="1790700"/>
          <p14:tracePt t="26263" x="3213100" y="1790700"/>
          <p14:tracePt t="26270" x="3219450" y="1790700"/>
          <p14:tracePt t="26277" x="3225800" y="1790700"/>
          <p14:tracePt t="26290" x="3232150" y="1790700"/>
          <p14:tracePt t="26306" x="3238500" y="1790700"/>
          <p14:tracePt t="26323" x="3244850" y="1790700"/>
          <p14:tracePt t="26339" x="3251200" y="1790700"/>
          <p14:tracePt t="26356" x="3263900" y="1784350"/>
          <p14:tracePt t="26373" x="3270250" y="1784350"/>
          <p14:tracePt t="26391" x="3289300" y="1771650"/>
          <p14:tracePt t="26407" x="3295650" y="1765300"/>
          <p14:tracePt t="26423" x="3302000" y="1765300"/>
          <p14:tracePt t="26439" x="3308350" y="1758950"/>
          <p14:tracePt t="26441" x="3314700" y="1752600"/>
          <p14:tracePt t="26456" x="3321050" y="1746250"/>
          <p14:tracePt t="26473" x="3327400" y="1746250"/>
          <p14:tracePt t="26489" x="3327400" y="1739900"/>
          <p14:tracePt t="26507" x="3327400" y="1733550"/>
          <p14:tracePt t="26621" x="3333750" y="1733550"/>
          <p14:tracePt t="26935" x="3340100" y="1733550"/>
          <p14:tracePt t="26947" x="3346450" y="1733550"/>
          <p14:tracePt t="26959" x="3352800" y="1739900"/>
          <p14:tracePt t="26990" x="3359150" y="1739900"/>
          <p14:tracePt t="27016" x="3365500" y="1739900"/>
          <p14:tracePt t="27062" x="3365500" y="1746250"/>
          <p14:tracePt t="27075" x="3371850" y="1752600"/>
          <p14:tracePt t="27083" x="3378200" y="1752600"/>
          <p14:tracePt t="27092" x="3384550" y="1758950"/>
          <p14:tracePt t="27107" x="3397250" y="1758950"/>
          <p14:tracePt t="27122" x="3416300" y="1758950"/>
          <p14:tracePt t="27139" x="3429000" y="1758950"/>
          <p14:tracePt t="27156" x="3441700" y="1758950"/>
          <p14:tracePt t="27173" x="3460750" y="1758950"/>
          <p14:tracePt t="27189" x="3473450" y="1758950"/>
          <p14:tracePt t="27206" x="3479800" y="1758950"/>
          <p14:tracePt t="27224" x="3492500" y="1758950"/>
          <p14:tracePt t="27709" x="3492500" y="1765300"/>
          <p14:tracePt t="27725" x="3511550" y="1771650"/>
          <p14:tracePt t="27735" x="3530600" y="1778000"/>
          <p14:tracePt t="27740" x="3543300" y="1778000"/>
          <p14:tracePt t="27755" x="3562350" y="1784350"/>
          <p14:tracePt t="27772" x="3594100" y="1790700"/>
          <p14:tracePt t="27788" x="3638550" y="1790700"/>
          <p14:tracePt t="27805" x="3657600" y="1790700"/>
          <p14:tracePt t="27822" x="3670300" y="1790700"/>
          <p14:tracePt t="27838" x="3676650" y="1790700"/>
          <p14:tracePt t="27855" x="3689350" y="1790700"/>
          <p14:tracePt t="27872" x="3708400" y="1790700"/>
          <p14:tracePt t="27889" x="3733800" y="1797050"/>
          <p14:tracePt t="27905" x="3759200" y="1797050"/>
          <p14:tracePt t="27922" x="3784600" y="1797050"/>
          <p14:tracePt t="27938" x="3797300" y="1797050"/>
          <p14:tracePt t="27955" x="3803650" y="1797050"/>
          <p14:tracePt t="27973" x="3810000" y="1803400"/>
          <p14:tracePt t="27988" x="3816350" y="1803400"/>
          <p14:tracePt t="28005" x="3829050" y="1803400"/>
          <p14:tracePt t="28022" x="3841750" y="1816100"/>
          <p14:tracePt t="28038" x="3854450" y="1822450"/>
          <p14:tracePt t="28055" x="3867150" y="1822450"/>
          <p14:tracePt t="28071" x="3879850" y="1822450"/>
          <p14:tracePt t="28088" x="3886200" y="1822450"/>
          <p14:tracePt t="28105" x="3898900" y="1822450"/>
          <p14:tracePt t="28121" x="3905250" y="1822450"/>
          <p14:tracePt t="28138" x="3911600" y="1822450"/>
          <p14:tracePt t="28155" x="3924300" y="1822450"/>
          <p14:tracePt t="28172" x="3930650" y="1822450"/>
          <p14:tracePt t="28188" x="3937000" y="1822450"/>
          <p14:tracePt t="28351" x="3943350" y="1822450"/>
          <p14:tracePt t="28367" x="3956050" y="1822450"/>
          <p14:tracePt t="28378" x="3975100" y="1816100"/>
          <p14:tracePt t="28388" x="3994150" y="1816100"/>
          <p14:tracePt t="28404" x="4025900" y="1803400"/>
          <p14:tracePt t="28421" x="4057650" y="1797050"/>
          <p14:tracePt t="28438" x="4108450" y="1784350"/>
          <p14:tracePt t="28454" x="4127500" y="1784350"/>
          <p14:tracePt t="28471" x="4152900" y="1778000"/>
          <p14:tracePt t="28488" x="4171950" y="1778000"/>
          <p14:tracePt t="28505" x="4191000" y="1771650"/>
          <p14:tracePt t="28521" x="4210050" y="1771650"/>
          <p14:tracePt t="28538" x="4235450" y="1765300"/>
          <p14:tracePt t="28555" x="4260850" y="1758950"/>
          <p14:tracePt t="28571" x="4273550" y="1752600"/>
          <p14:tracePt t="28588" x="4286250" y="1752600"/>
          <p14:tracePt t="28604" x="4305300" y="1752600"/>
          <p14:tracePt t="28621" x="4324350" y="1752600"/>
          <p14:tracePt t="28638" x="4343400" y="1752600"/>
          <p14:tracePt t="28655" x="4349750" y="1746250"/>
          <p14:tracePt t="28671" x="4356100" y="1746250"/>
          <p14:tracePt t="28688" x="4368800" y="1746250"/>
          <p14:tracePt t="28704" x="4375150" y="1739900"/>
          <p14:tracePt t="28723" x="4394200" y="1739900"/>
          <p14:tracePt t="28738" x="4425950" y="1739900"/>
          <p14:tracePt t="28754" x="4451350" y="1739900"/>
          <p14:tracePt t="28771" x="4476750" y="1746250"/>
          <p14:tracePt t="28788" x="4502150" y="1752600"/>
          <p14:tracePt t="28804" x="4527550" y="1752600"/>
          <p14:tracePt t="28821" x="4533900" y="1752600"/>
          <p14:tracePt t="28838" x="4546600" y="1752600"/>
          <p14:tracePt t="28855" x="4565650" y="1752600"/>
          <p14:tracePt t="28871" x="4584700" y="1752600"/>
          <p14:tracePt t="28888" x="4597400" y="1746250"/>
          <p14:tracePt t="28904" x="4603750" y="1739900"/>
          <p14:tracePt t="28921" x="4622800" y="1727200"/>
          <p14:tracePt t="28938" x="4629150" y="1720850"/>
          <p14:tracePt t="28940" x="4635500" y="1714500"/>
          <p14:tracePt t="28955" x="4641850" y="1708150"/>
          <p14:tracePt t="28971" x="4648200" y="1695450"/>
          <p14:tracePt t="28988" x="4654550" y="1689100"/>
          <p14:tracePt t="29006" x="4654550" y="1682750"/>
          <p14:tracePt t="29041" x="4654550" y="1676400"/>
          <p14:tracePt t="29087" x="4641850" y="1676400"/>
          <p14:tracePt t="29103" x="4629150" y="1689100"/>
          <p14:tracePt t="29111" x="4610100" y="1695450"/>
          <p14:tracePt t="29121" x="4591050" y="1708150"/>
          <p14:tracePt t="29138" x="4565650" y="1739900"/>
          <p14:tracePt t="29154" x="4533900" y="1771650"/>
          <p14:tracePt t="29171" x="4521200" y="1809750"/>
          <p14:tracePt t="29187" x="4514850" y="1841500"/>
          <p14:tracePt t="29204" x="4521200" y="1860550"/>
          <p14:tracePt t="29221" x="4527550" y="1866900"/>
          <p14:tracePt t="29237" x="4533900" y="1873250"/>
          <p14:tracePt t="29254" x="4533900" y="1879600"/>
          <p14:tracePt t="29271" x="4540250" y="1879600"/>
          <p14:tracePt t="29287" x="4546600" y="1885950"/>
          <p14:tracePt t="29303" x="4552950" y="1885950"/>
          <p14:tracePt t="29320" x="4559300" y="1885950"/>
          <p14:tracePt t="29337" x="4572000" y="1885950"/>
          <p14:tracePt t="29354" x="4603750" y="1873250"/>
          <p14:tracePt t="29370" x="4641850" y="1854200"/>
          <p14:tracePt t="29387" x="4667250" y="1835150"/>
          <p14:tracePt t="29404" x="4686300" y="1809750"/>
          <p14:tracePt t="29421" x="4692650" y="1803400"/>
          <p14:tracePt t="29437" x="4692650" y="1790700"/>
          <p14:tracePt t="29455" x="4679950" y="1778000"/>
          <p14:tracePt t="29471" x="4679950" y="1771650"/>
          <p14:tracePt t="29487" x="4667250" y="1765300"/>
          <p14:tracePt t="29504" x="4660900" y="1758950"/>
          <p14:tracePt t="29520" x="4648200" y="1752600"/>
          <p14:tracePt t="29537" x="4629150" y="1752600"/>
          <p14:tracePt t="29554" x="4591050" y="1752600"/>
          <p14:tracePt t="29571" x="4559300" y="1752600"/>
          <p14:tracePt t="29587" x="4521200" y="1758950"/>
          <p14:tracePt t="29605" x="4470400" y="1784350"/>
          <p14:tracePt t="29620" x="4425950" y="1828800"/>
          <p14:tracePt t="29637" x="4381500" y="1866900"/>
          <p14:tracePt t="29654" x="4343400" y="1905000"/>
          <p14:tracePt t="29670" x="4305300" y="1936750"/>
          <p14:tracePt t="29687" x="4260850" y="1974850"/>
          <p14:tracePt t="29704" x="4222750" y="2000250"/>
          <p14:tracePt t="29720" x="4197350" y="2019300"/>
          <p14:tracePt t="29737" x="4184650" y="2025650"/>
          <p14:tracePt t="29754" x="4178300" y="2032000"/>
          <p14:tracePt t="29787" x="4165600" y="2038350"/>
          <p14:tracePt t="29803" x="4146550" y="2044700"/>
          <p14:tracePt t="29820" x="4140200" y="2057400"/>
          <p14:tracePt t="29837" x="4127500" y="2063750"/>
          <p14:tracePt t="29853" x="4102100" y="2076450"/>
          <p14:tracePt t="29870" x="4089400" y="2095500"/>
          <p14:tracePt t="29887" x="4083050" y="2101850"/>
          <p14:tracePt t="29903" x="4070350" y="2120900"/>
          <p14:tracePt t="29920" x="4057650" y="2133600"/>
          <p14:tracePt t="29937" x="4032250" y="2152650"/>
          <p14:tracePt t="29953" x="4025900" y="2159000"/>
          <p14:tracePt t="29970" x="4013200" y="2165350"/>
          <p14:tracePt t="29987" x="3994150" y="2178050"/>
          <p14:tracePt t="30003" x="3949700" y="2197100"/>
          <p14:tracePt t="30020" x="3924300" y="2203450"/>
          <p14:tracePt t="30037" x="3898900" y="2216150"/>
          <p14:tracePt t="30054" x="3873500" y="2222500"/>
          <p14:tracePt t="30070" x="3848100" y="2228850"/>
          <p14:tracePt t="30087" x="3822700" y="2235200"/>
          <p14:tracePt t="30103" x="3803650" y="2241550"/>
          <p14:tracePt t="30120" x="3771900" y="2241550"/>
          <p14:tracePt t="30137" x="3740150" y="2247900"/>
          <p14:tracePt t="30153" x="3702050" y="2247900"/>
          <p14:tracePt t="30170" x="3670300" y="2247900"/>
          <p14:tracePt t="30187" x="3638550" y="2247900"/>
          <p14:tracePt t="30204" x="3600450" y="2247900"/>
          <p14:tracePt t="30220" x="3568700" y="2254250"/>
          <p14:tracePt t="30237" x="3536950" y="2254250"/>
          <p14:tracePt t="30256" x="3486150" y="2266950"/>
          <p14:tracePt t="30270" x="3467100" y="2273300"/>
          <p14:tracePt t="30286" x="3416300" y="2279650"/>
          <p14:tracePt t="30303" x="3378200" y="2286000"/>
          <p14:tracePt t="30320" x="3346450" y="2292350"/>
          <p14:tracePt t="30336" x="3308350" y="2298700"/>
          <p14:tracePt t="30354" x="3276600" y="2311400"/>
          <p14:tracePt t="30370" x="3251200" y="2311400"/>
          <p14:tracePt t="30386" x="3225800" y="2317750"/>
          <p14:tracePt t="30403" x="3213100" y="2324100"/>
          <p14:tracePt t="30420" x="3194050" y="2324100"/>
          <p14:tracePt t="30436" x="3187700" y="2324100"/>
          <p14:tracePt t="30454" x="3181350" y="2324100"/>
          <p14:tracePt t="30470" x="3175000" y="2324100"/>
          <p14:tracePt t="30955" x="3168650" y="2324100"/>
          <p14:tracePt t="30960" x="3162300" y="2324100"/>
          <p14:tracePt t="30969" x="3149600" y="2324100"/>
          <p14:tracePt t="30986" x="3136900" y="2324100"/>
          <p14:tracePt t="31002" x="3117850" y="2324100"/>
          <p14:tracePt t="31019" x="3105150" y="2324100"/>
          <p14:tracePt t="31037" x="3092450" y="2324100"/>
          <p14:tracePt t="31052" x="3079750" y="2324100"/>
          <p14:tracePt t="31069" x="3073400" y="2324100"/>
          <p14:tracePt t="31086" x="3067050" y="2330450"/>
          <p14:tracePt t="31345" x="3067050" y="2336800"/>
          <p14:tracePt t="31413" x="3073400" y="2336800"/>
          <p14:tracePt t="31431" x="3086100" y="2336800"/>
          <p14:tracePt t="31440" x="3105150" y="2336800"/>
          <p14:tracePt t="31453" x="3143250" y="2336800"/>
          <p14:tracePt t="31469" x="3206750" y="2336800"/>
          <p14:tracePt t="31486" x="3314700" y="2330450"/>
          <p14:tracePt t="31502" x="3467100" y="2330450"/>
          <p14:tracePt t="31519" x="3600450" y="2330450"/>
          <p14:tracePt t="31535" x="3708400" y="2330450"/>
          <p14:tracePt t="31552" x="3778250" y="2330450"/>
          <p14:tracePt t="31569" x="3810000" y="2330450"/>
          <p14:tracePt t="31585" x="3822700" y="2324100"/>
          <p14:tracePt t="31663" x="3829050" y="2324100"/>
          <p14:tracePt t="31696" x="3829050" y="2330450"/>
          <p14:tracePt t="31877" x="3848100" y="2330450"/>
          <p14:tracePt t="31883" x="3860800" y="2324100"/>
          <p14:tracePt t="31891" x="3879850" y="2324100"/>
          <p14:tracePt t="31902" x="3905250" y="2324100"/>
          <p14:tracePt t="31918" x="3949700" y="2317750"/>
          <p14:tracePt t="31935" x="4006850" y="2311400"/>
          <p14:tracePt t="31952" x="4102100" y="2292350"/>
          <p14:tracePt t="31968" x="4159250" y="2273300"/>
          <p14:tracePt t="31986" x="4210050" y="2273300"/>
          <p14:tracePt t="32002" x="4254500" y="2260600"/>
          <p14:tracePt t="32018" x="4298950" y="2254250"/>
          <p14:tracePt t="32035" x="4343400" y="2247900"/>
          <p14:tracePt t="32052" x="4375150" y="2247900"/>
          <p14:tracePt t="32068" x="4406900" y="2247900"/>
          <p14:tracePt t="32085" x="4445000" y="2247900"/>
          <p14:tracePt t="32101" x="4476750" y="2247900"/>
          <p14:tracePt t="32118" x="4527550" y="2247900"/>
          <p14:tracePt t="32136" x="4572000" y="2247900"/>
          <p14:tracePt t="32152" x="4610100" y="2254250"/>
          <p14:tracePt t="32168" x="4660900" y="2254250"/>
          <p14:tracePt t="32185" x="4705350" y="2260600"/>
          <p14:tracePt t="32201" x="4737100" y="2266950"/>
          <p14:tracePt t="32218" x="4794250" y="2266950"/>
          <p14:tracePt t="32235" x="4826000" y="2273300"/>
          <p14:tracePt t="32251" x="4845050" y="2279650"/>
          <p14:tracePt t="32268" x="4857750" y="2279650"/>
          <p14:tracePt t="32286" x="4864100" y="2279650"/>
          <p14:tracePt t="32301" x="4870450" y="2286000"/>
          <p14:tracePt t="32318" x="4876800" y="2286000"/>
          <p14:tracePt t="32335" x="4876800" y="2292350"/>
          <p14:tracePt t="32383" x="4883150" y="2298700"/>
          <p14:tracePt t="32393" x="4895850" y="2305050"/>
          <p14:tracePt t="32401" x="4908550" y="2305050"/>
          <p14:tracePt t="32418" x="4940300" y="2311400"/>
          <p14:tracePt t="32435" x="4984750" y="2311400"/>
          <p14:tracePt t="32451" x="5016500" y="2311400"/>
          <p14:tracePt t="32457" x="5035550" y="2311400"/>
          <p14:tracePt t="32468" x="5048250" y="2311400"/>
          <p14:tracePt t="32485" x="5060950" y="2298700"/>
          <p14:tracePt t="32501" x="5067300" y="2286000"/>
          <p14:tracePt t="32518" x="5080000" y="2273300"/>
          <p14:tracePt t="32534" x="5086350" y="2266950"/>
          <p14:tracePt t="32551" x="5092700" y="2254250"/>
          <p14:tracePt t="32568" x="5099050" y="2247900"/>
          <p14:tracePt t="32584" x="5099050" y="2235200"/>
          <p14:tracePt t="32601" x="5099050" y="2228850"/>
          <p14:tracePt t="32618" x="5099050" y="2216150"/>
          <p14:tracePt t="32634" x="5099050" y="2203450"/>
          <p14:tracePt t="32651" x="5099050" y="2197100"/>
          <p14:tracePt t="32668" x="5099050" y="2190750"/>
          <p14:tracePt t="32684" x="5099050" y="2184400"/>
          <p14:tracePt t="32701" x="5092700" y="2184400"/>
          <p14:tracePt t="32718" x="5092700" y="2178050"/>
          <p14:tracePt t="32737" x="5092700" y="2165350"/>
          <p14:tracePt t="32752" x="5099050" y="2139950"/>
          <p14:tracePt t="32768" x="5111750" y="2101850"/>
          <p14:tracePt t="32784" x="5118100" y="2076450"/>
          <p14:tracePt t="32801" x="5124450" y="2057400"/>
          <p14:tracePt t="32818" x="5124450" y="2051050"/>
          <p14:tracePt t="32963" x="5124450" y="2057400"/>
          <p14:tracePt t="32971" x="5124450" y="2063750"/>
          <p14:tracePt t="32987" x="5130800" y="2076450"/>
          <p14:tracePt t="33001" x="5137150" y="2082800"/>
          <p14:tracePt t="33017" x="5143500" y="2114550"/>
          <p14:tracePt t="33034" x="5156200" y="2165350"/>
          <p14:tracePt t="33051" x="5168900" y="2184400"/>
          <p14:tracePt t="33067" x="5175250" y="2197100"/>
          <p14:tracePt t="33084" x="5175250" y="2203450"/>
          <p14:tracePt t="33101" x="5175250" y="2216150"/>
          <p14:tracePt t="33134" x="5175250" y="2228850"/>
          <p14:tracePt t="33465" x="5168900" y="2222500"/>
          <p14:tracePt t="33481" x="5162550" y="2216150"/>
          <p14:tracePt t="33495" x="5156200" y="2209800"/>
          <p14:tracePt t="33511" x="5149850" y="2209800"/>
          <p14:tracePt t="33527" x="5143500" y="2203450"/>
          <p14:tracePt t="33551" x="5137150" y="2203450"/>
          <p14:tracePt t="33581" x="5137150" y="2197100"/>
          <p14:tracePt t="33629" x="5130800" y="2197100"/>
          <p14:tracePt t="33637" x="5124450" y="2190750"/>
          <p14:tracePt t="33653" x="5118100" y="2190750"/>
          <p14:tracePt t="33667" x="5111750" y="2190750"/>
          <p14:tracePt t="33683" x="5080000" y="2184400"/>
          <p14:tracePt t="33700" x="5067300" y="2184400"/>
          <p14:tracePt t="33717" x="5060950" y="2178050"/>
          <p14:tracePt t="33733" x="5054600" y="2178050"/>
          <p14:tracePt t="33750" x="5041900" y="2178050"/>
          <p14:tracePt t="33768" x="5041900" y="2171700"/>
          <p14:tracePt t="33783" x="5035550" y="2171700"/>
          <p14:tracePt t="33957" x="5035550" y="2165350"/>
          <p14:tracePt t="33974" x="5035550" y="2159000"/>
          <p14:tracePt t="34076" x="5029200" y="2159000"/>
          <p14:tracePt t="34091" x="5029200" y="2152650"/>
          <p14:tracePt t="34100" x="5022850" y="2152650"/>
          <p14:tracePt t="34133" x="5016500" y="2152650"/>
          <p14:tracePt t="34161" x="5016500" y="2159000"/>
          <p14:tracePt t="34170" x="5016500" y="2171700"/>
          <p14:tracePt t="34319" x="5035550" y="2171700"/>
          <p14:tracePt t="34328" x="5048250" y="2171700"/>
          <p14:tracePt t="34334" x="5073650" y="2171700"/>
          <p14:tracePt t="34350" x="5118100" y="2165350"/>
          <p14:tracePt t="34367" x="5168900" y="2127250"/>
          <p14:tracePt t="34383" x="5213350" y="2089150"/>
          <p14:tracePt t="34400" x="5238750" y="2070100"/>
          <p14:tracePt t="34416" x="5245100" y="2051050"/>
          <p14:tracePt t="34454" x="5245100" y="2044700"/>
          <p14:tracePt t="34500" x="5238750" y="2044700"/>
          <p14:tracePt t="34507" x="5226050" y="2044700"/>
          <p14:tracePt t="34516" x="5219700" y="2051050"/>
          <p14:tracePt t="34534" x="5200650" y="2063750"/>
          <p14:tracePt t="34550" x="5181600" y="2070100"/>
          <p14:tracePt t="34566" x="5156200" y="2095500"/>
          <p14:tracePt t="34583" x="5118100" y="2127250"/>
          <p14:tracePt t="34599" x="5054600" y="2190750"/>
          <p14:tracePt t="34615" x="5010150" y="2235200"/>
          <p14:tracePt t="34632" x="4984750" y="2273300"/>
          <p14:tracePt t="34649" x="4972050" y="2279650"/>
          <p14:tracePt t="34835" x="4984750" y="2279650"/>
          <p14:tracePt t="34845" x="4997450" y="2266950"/>
          <p14:tracePt t="34852" x="5003800" y="2260600"/>
          <p14:tracePt t="34865" x="5010150" y="2254250"/>
          <p14:tracePt t="34882" x="5022850" y="2203450"/>
          <p14:tracePt t="34899" x="5035550" y="2178050"/>
          <p14:tracePt t="34916" x="5048250" y="2159000"/>
          <p14:tracePt t="34933" x="5054600" y="2146300"/>
          <p14:tracePt t="34949" x="5054600" y="2139950"/>
          <p14:tracePt t="35039" x="5067300" y="2127250"/>
          <p14:tracePt t="35047" x="5073650" y="2120900"/>
          <p14:tracePt t="35064" x="5080000" y="2114550"/>
          <p14:tracePt t="35072" x="5086350" y="2108200"/>
          <p14:tracePt t="35085" x="5092700" y="2101850"/>
          <p14:tracePt t="35099" x="5099050" y="2095500"/>
          <p14:tracePt t="35116" x="5105400" y="2089150"/>
          <p14:tracePt t="35150" x="5105400" y="2082800"/>
          <p14:tracePt t="35166" x="5105400" y="2076450"/>
          <p14:tracePt t="35187" x="5111750" y="2070100"/>
          <p14:tracePt t="35199" x="5111750" y="2063750"/>
          <p14:tracePt t="35440" x="5118100" y="2063750"/>
          <p14:tracePt t="35456" x="5124450" y="2070100"/>
          <p14:tracePt t="35465" x="5130800" y="2070100"/>
          <p14:tracePt t="35474" x="5137150" y="2076450"/>
          <p14:tracePt t="35482" x="5137150" y="2082800"/>
          <p14:tracePt t="35499" x="5149850" y="2101850"/>
          <p14:tracePt t="35515" x="5162550" y="2127250"/>
          <p14:tracePt t="35532" x="5175250" y="2184400"/>
          <p14:tracePt t="35548" x="5187950" y="2216150"/>
          <p14:tracePt t="35565" x="5200650" y="2241550"/>
          <p14:tracePt t="35582" x="5200650" y="2247900"/>
          <p14:tracePt t="35598" x="5207000" y="2254250"/>
          <p14:tracePt t="35615" x="5207000" y="2260600"/>
          <p14:tracePt t="35681" x="5207000" y="2266950"/>
          <p14:tracePt t="35727" x="5207000" y="2273300"/>
          <p14:tracePt t="35783" x="5213350" y="2273300"/>
          <p14:tracePt t="35791" x="5245100" y="2266950"/>
          <p14:tracePt t="35800" x="5295900" y="2247900"/>
          <p14:tracePt t="35815" x="5403850" y="2228850"/>
          <p14:tracePt t="35832" x="5530850" y="2203450"/>
          <p14:tracePt t="35848" x="5676900" y="2184400"/>
          <p14:tracePt t="35865" x="5753100" y="2171700"/>
          <p14:tracePt t="35881" x="5778500" y="2159000"/>
          <p14:tracePt t="35899" x="5791200" y="2146300"/>
          <p14:tracePt t="35915" x="5797550" y="2139950"/>
          <p14:tracePt t="36001" x="5797550" y="2133600"/>
          <p14:tracePt t="36009" x="5791200" y="2127250"/>
          <p14:tracePt t="36018" x="5784850" y="2120900"/>
          <p14:tracePt t="36031" x="5784850" y="2114550"/>
          <p14:tracePt t="36049" x="5765800" y="2076450"/>
          <p14:tracePt t="36065" x="5759450" y="2044700"/>
          <p14:tracePt t="36081" x="5746750" y="2012950"/>
          <p14:tracePt t="36098" x="5734050" y="1981200"/>
          <p14:tracePt t="36115" x="5727700" y="1949450"/>
          <p14:tracePt t="36131" x="5721350" y="1930400"/>
          <p14:tracePt t="36148" x="5715000" y="1924050"/>
          <p14:tracePt t="36165" x="5708650" y="1917700"/>
          <p14:tracePt t="36181" x="5708650" y="1898650"/>
          <p14:tracePt t="36198" x="5708650" y="1885950"/>
          <p14:tracePt t="36214" x="5708650" y="1879600"/>
          <p14:tracePt t="36231" x="5708650" y="1866900"/>
          <p14:tracePt t="36248" x="5708650" y="1860550"/>
          <p14:tracePt t="36265" x="5708650" y="1854200"/>
          <p14:tracePt t="36281" x="5708650" y="1847850"/>
          <p14:tracePt t="36300" x="5708650" y="1841500"/>
          <p14:tracePt t="36315" x="5708650" y="1835150"/>
          <p14:tracePt t="36362" x="5715000" y="1835150"/>
          <p14:tracePt t="36385" x="5715000" y="1828800"/>
          <p14:tracePt t="36409" x="5721350" y="1822450"/>
          <p14:tracePt t="36740" x="5721350" y="1809750"/>
          <p14:tracePt t="36754" x="5721350" y="1803400"/>
          <p14:tracePt t="36760" x="5727700" y="1803400"/>
          <p14:tracePt t="36768" x="5734050" y="1797050"/>
          <p14:tracePt t="36785" x="5734050" y="1790700"/>
          <p14:tracePt t="36797" x="5734050" y="1784350"/>
          <p14:tracePt t="36815" x="5740400" y="1784350"/>
          <p14:tracePt t="37091" x="5746750" y="1784350"/>
          <p14:tracePt t="37105" x="5753100" y="1778000"/>
          <p14:tracePt t="37116" x="5753100" y="1771650"/>
          <p14:tracePt t="37130" x="5765800" y="1771650"/>
          <p14:tracePt t="37207" x="5765800" y="1765300"/>
          <p14:tracePt t="37223" x="5765800" y="1758950"/>
          <p14:tracePt t="37235" x="5772150" y="1758950"/>
          <p14:tracePt t="37242" x="5772150" y="1752600"/>
          <p14:tracePt t="37268" x="5778500" y="1752600"/>
          <p14:tracePt t="37317" x="5784850" y="1746250"/>
          <p14:tracePt t="37333" x="5784850" y="1739900"/>
          <p14:tracePt t="37402" x="5784850" y="1733550"/>
          <p14:tracePt t="37480" x="5784850" y="1727200"/>
          <p14:tracePt t="37582" x="5784850" y="1720850"/>
          <p14:tracePt t="37631" x="5784850" y="1714500"/>
          <p14:tracePt t="37656" x="5784850" y="1708150"/>
          <p14:tracePt t="37735" x="5784850" y="1701800"/>
          <p14:tracePt t="37751" x="5784850" y="1695450"/>
          <p14:tracePt t="37849" x="5784850" y="1689100"/>
          <p14:tracePt t="38054" x="5784850" y="1695450"/>
          <p14:tracePt t="38069" x="5791200" y="1695450"/>
          <p14:tracePt t="38078" x="5803900" y="1695450"/>
          <p14:tracePt t="38085" x="5822950" y="1695450"/>
          <p14:tracePt t="38096" x="5842000" y="1695450"/>
          <p14:tracePt t="38113" x="5886450" y="1695450"/>
          <p14:tracePt t="38130" x="5956300" y="1682750"/>
          <p14:tracePt t="38146" x="5975350" y="1670050"/>
          <p14:tracePt t="38164" x="5981700" y="1670050"/>
          <p14:tracePt t="38179" x="5981700" y="1657350"/>
          <p14:tracePt t="38196" x="5988050" y="1657350"/>
          <p14:tracePt t="38422" x="6000750" y="1657350"/>
          <p14:tracePt t="38430" x="6000750" y="1663700"/>
          <p14:tracePt t="38439" x="6007100" y="1663700"/>
          <p14:tracePt t="38446" x="6013450" y="1663700"/>
          <p14:tracePt t="38463" x="6019800" y="1663700"/>
          <p14:tracePt t="38479" x="6026150" y="1663700"/>
          <p14:tracePt t="38496" x="6032500" y="1663700"/>
          <p14:tracePt t="38601" x="6038850" y="1663700"/>
          <p14:tracePt t="38627" x="6045200" y="1670050"/>
          <p14:tracePt t="38642" x="6051550" y="1670050"/>
          <p14:tracePt t="38649" x="6051550" y="1676400"/>
          <p14:tracePt t="38662" x="6057900" y="1676400"/>
          <p14:tracePt t="38679" x="6070600" y="1682750"/>
          <p14:tracePt t="38696" x="6083300" y="1682750"/>
          <p14:tracePt t="38729" x="6102350" y="1689100"/>
          <p14:tracePt t="38746" x="6115050" y="1695450"/>
          <p14:tracePt t="38762" x="6121400" y="1695450"/>
          <p14:tracePt t="38779" x="6127750" y="1695450"/>
          <p14:tracePt t="38908" x="6127750" y="1689100"/>
          <p14:tracePt t="38931" x="6127750" y="1682750"/>
          <p14:tracePt t="38957" x="6127750" y="1676400"/>
          <p14:tracePt t="39025" x="6127750" y="1670050"/>
          <p14:tracePt t="39050" x="6127750" y="1663700"/>
          <p14:tracePt t="39149" x="6127750" y="1670050"/>
          <p14:tracePt t="39157" x="6134100" y="1670050"/>
          <p14:tracePt t="39165" x="6134100" y="1676400"/>
          <p14:tracePt t="39179" x="6140450" y="1682750"/>
          <p14:tracePt t="39195" x="6146800" y="1689100"/>
          <p14:tracePt t="39212" x="6165850" y="1701800"/>
          <p14:tracePt t="39229" x="6165850" y="1714500"/>
          <p14:tracePt t="39262" x="6178550" y="1720850"/>
          <p14:tracePt t="39279" x="6178550" y="1727200"/>
          <p14:tracePt t="39312" x="6178550" y="1733550"/>
          <p14:tracePt t="39329" x="6184900" y="1733550"/>
          <p14:tracePt t="39345" x="6191250" y="1746250"/>
          <p14:tracePt t="39365" x="6197600" y="1752600"/>
          <p14:tracePt t="39378" x="6197600" y="1765300"/>
          <p14:tracePt t="39395" x="6197600" y="1771650"/>
          <p14:tracePt t="39412" x="6197600" y="1778000"/>
          <p14:tracePt t="39445" x="6197600" y="1784350"/>
          <p14:tracePt t="39462" x="6184900" y="1790700"/>
          <p14:tracePt t="39478" x="6184900" y="1797050"/>
          <p14:tracePt t="39495" x="6172200" y="1803400"/>
          <p14:tracePt t="39512" x="6153150" y="1809750"/>
          <p14:tracePt t="39528" x="6146800" y="1816100"/>
          <p14:tracePt t="39545" x="6127750" y="1816100"/>
          <p14:tracePt t="39562" x="6121400" y="1816100"/>
          <p14:tracePt t="39578" x="6115050" y="1816100"/>
          <p14:tracePt t="39856" x="6115050" y="1822450"/>
          <p14:tracePt t="39878" x="6115050" y="1828800"/>
          <p14:tracePt t="39936" x="6121400" y="1828800"/>
          <p14:tracePt t="39943" x="6127750" y="1828800"/>
          <p14:tracePt t="39949" x="6140450" y="1835150"/>
          <p14:tracePt t="39961" x="6153150" y="1835150"/>
          <p14:tracePt t="39978" x="6210300" y="1835150"/>
          <p14:tracePt t="39995" x="6242050" y="1835150"/>
          <p14:tracePt t="40011" x="6267450" y="1835150"/>
          <p14:tracePt t="40028" x="6286500" y="1822450"/>
          <p14:tracePt t="40045" x="6292850" y="1816100"/>
          <p14:tracePt t="40061" x="6299200" y="1816100"/>
          <p14:tracePt t="40078" x="6305550" y="1816100"/>
          <p14:tracePt t="40167" x="6318250" y="1809750"/>
          <p14:tracePt t="40176" x="6324600" y="1809750"/>
          <p14:tracePt t="40192" x="6330950" y="1809750"/>
          <p14:tracePt t="40199" x="6343650" y="1809750"/>
          <p14:tracePt t="40215" x="6362700" y="1809750"/>
          <p14:tracePt t="40228" x="6375400" y="1809750"/>
          <p14:tracePt t="40244" x="6394450" y="1809750"/>
          <p14:tracePt t="40263" x="6400800" y="1809750"/>
          <p14:tracePt t="40278" x="6413500" y="1809750"/>
          <p14:tracePt t="40355" x="6413500" y="1816100"/>
          <p14:tracePt t="40763" x="6413500" y="1809750"/>
          <p14:tracePt t="40788" x="6413500" y="1803400"/>
          <p14:tracePt t="40809" x="6419850" y="1797050"/>
          <p14:tracePt t="40818" x="6419850" y="1790700"/>
          <p14:tracePt t="40833" x="6426200" y="1784350"/>
          <p14:tracePt t="40849" x="6426200" y="1778000"/>
          <p14:tracePt t="42759" x="6419850" y="1778000"/>
          <p14:tracePt t="42769" x="6419850" y="1784350"/>
          <p14:tracePt t="42775" x="6413500" y="1784350"/>
          <p14:tracePt t="42807" x="6407150" y="1784350"/>
          <p14:tracePt t="42815" x="6400800" y="1784350"/>
          <p14:tracePt t="42831" x="6394450" y="1784350"/>
          <p14:tracePt t="42842" x="6388100" y="1784350"/>
          <p14:tracePt t="42859" x="6381750" y="1784350"/>
          <p14:tracePt t="42876" x="6369050" y="1790700"/>
          <p14:tracePt t="42892" x="6324600" y="1803400"/>
          <p14:tracePt t="42909" x="6292850" y="1816100"/>
          <p14:tracePt t="42925" x="6254750" y="1828800"/>
          <p14:tracePt t="42942" x="6223000" y="1841500"/>
          <p14:tracePt t="42958" x="6178550" y="1860550"/>
          <p14:tracePt t="42975" x="6127750" y="1885950"/>
          <p14:tracePt t="42992" x="6064250" y="1930400"/>
          <p14:tracePt t="43009" x="5988050" y="1987550"/>
          <p14:tracePt t="43025" x="5899150" y="2051050"/>
          <p14:tracePt t="43042" x="5765800" y="2146300"/>
          <p14:tracePt t="43058" x="5715000" y="2190750"/>
          <p14:tracePt t="43075" x="5664200" y="2228850"/>
          <p14:tracePt t="43092" x="5632450" y="2247900"/>
          <p14:tracePt t="43109" x="5594350" y="2254250"/>
          <p14:tracePt t="43125" x="5562600" y="2266950"/>
          <p14:tracePt t="43141" x="5524500" y="2279650"/>
          <p14:tracePt t="43158" x="5473700" y="2298700"/>
          <p14:tracePt t="43175" x="5441950" y="2311400"/>
          <p14:tracePt t="43192" x="5410200" y="2317750"/>
          <p14:tracePt t="43208" x="5378450" y="2330450"/>
          <p14:tracePt t="43225" x="5340350" y="2343150"/>
          <p14:tracePt t="43242" x="5302250" y="2355850"/>
          <p14:tracePt t="43258" x="5251450" y="2368550"/>
          <p14:tracePt t="43275" x="5200650" y="2381250"/>
          <p14:tracePt t="43292" x="5149850" y="2400300"/>
          <p14:tracePt t="43308" x="5111750" y="2406650"/>
          <p14:tracePt t="43325" x="5080000" y="2419350"/>
          <p14:tracePt t="43342" x="5035550" y="2432050"/>
          <p14:tracePt t="43358" x="4997450" y="2438400"/>
          <p14:tracePt t="43374" x="4959350" y="2444750"/>
          <p14:tracePt t="43392" x="4946650" y="2444750"/>
          <p14:tracePt t="43408" x="4933950" y="2444750"/>
          <p14:tracePt t="44047" x="4933950" y="2438400"/>
          <p14:tracePt t="44053" x="4933950" y="2425700"/>
          <p14:tracePt t="44059" x="4933950" y="2419350"/>
          <p14:tracePt t="44074" x="4940300" y="2406650"/>
          <p14:tracePt t="44091" x="4940300" y="2400300"/>
          <p14:tracePt t="44108" x="4940300" y="2387600"/>
          <p14:tracePt t="44124" x="4946650" y="2381250"/>
          <p14:tracePt t="44141" x="4953000" y="2368550"/>
          <p14:tracePt t="44158" x="4965700" y="2362200"/>
          <p14:tracePt t="44174" x="4978400" y="2349500"/>
          <p14:tracePt t="44191" x="5016500" y="2330450"/>
          <p14:tracePt t="44208" x="5060950" y="2298700"/>
          <p14:tracePt t="44224" x="5168900" y="2247900"/>
          <p14:tracePt t="44241" x="5270500" y="2216150"/>
          <p14:tracePt t="44258" x="5410200" y="2184400"/>
          <p14:tracePt t="44274" x="5562600" y="2146300"/>
          <p14:tracePt t="44291" x="5721350" y="2133600"/>
          <p14:tracePt t="44307" x="5873750" y="2114550"/>
          <p14:tracePt t="44325" x="6013450" y="2095500"/>
          <p14:tracePt t="44341" x="6197600" y="2063750"/>
          <p14:tracePt t="44357" x="6299200" y="2032000"/>
          <p14:tracePt t="44374" x="6407150" y="2012950"/>
          <p14:tracePt t="44391" x="6521450" y="1987550"/>
          <p14:tracePt t="44408" x="6642100" y="1962150"/>
          <p14:tracePt t="44424" x="6750050" y="1936750"/>
          <p14:tracePt t="44441" x="6838950" y="1924050"/>
          <p14:tracePt t="44445" x="6883400" y="1917700"/>
          <p14:tracePt t="44457" x="6921500" y="1911350"/>
          <p14:tracePt t="44474" x="6978650" y="1898650"/>
          <p14:tracePt t="44491" x="6997700" y="1892300"/>
          <p14:tracePt t="44507" x="7010400" y="1885950"/>
          <p14:tracePt t="44541" x="7010400" y="1879600"/>
          <p14:tracePt t="44562" x="7010400" y="1873250"/>
          <p14:tracePt t="45101" x="7010400" y="1879600"/>
          <p14:tracePt t="45861" x="7004050" y="1879600"/>
          <p14:tracePt t="46339" x="6997700" y="1879600"/>
          <p14:tracePt t="46348" x="6991350" y="1879600"/>
          <p14:tracePt t="46364" x="6985000" y="1879600"/>
          <p14:tracePt t="46372" x="6978650" y="1879600"/>
          <p14:tracePt t="46390" x="6972300" y="1879600"/>
          <p14:tracePt t="46660" x="6953250" y="1879600"/>
          <p14:tracePt t="46667" x="6927850" y="1885950"/>
          <p14:tracePt t="46675" x="6908800" y="1892300"/>
          <p14:tracePt t="46689" x="6870700" y="1898650"/>
          <p14:tracePt t="46705" x="6794500" y="1911350"/>
          <p14:tracePt t="46724" x="6705600" y="1930400"/>
          <p14:tracePt t="46739" x="6680200" y="1943100"/>
          <p14:tracePt t="46755" x="6654800" y="1949450"/>
          <p14:tracePt t="46772" x="6648450" y="1962150"/>
          <p14:tracePt t="46789" x="6629400" y="1974850"/>
          <p14:tracePt t="46805" x="6610350" y="1981200"/>
          <p14:tracePt t="46822" x="6591300" y="1993900"/>
          <p14:tracePt t="46839" x="6578600" y="2006600"/>
          <p14:tracePt t="46855" x="6565900" y="2012950"/>
          <p14:tracePt t="46872" x="6565900" y="2019300"/>
          <p14:tracePt t="46927" x="6565900" y="2025650"/>
          <p14:tracePt t="47068" x="6565900" y="2019300"/>
          <p14:tracePt t="47082" x="6553200" y="2019300"/>
          <p14:tracePt t="47090" x="6534150" y="2019300"/>
          <p14:tracePt t="47105" x="6521450" y="2019300"/>
          <p14:tracePt t="47122" x="6470650" y="2019300"/>
          <p14:tracePt t="47138" x="6451600" y="2019300"/>
          <p14:tracePt t="47155" x="6438900" y="2019300"/>
          <p14:tracePt t="47172" x="6432550" y="2019300"/>
          <p14:tracePt t="47188" x="6426200" y="2019300"/>
          <p14:tracePt t="47205" x="6419850" y="2019300"/>
          <p14:tracePt t="47222" x="6407150" y="2019300"/>
          <p14:tracePt t="47238" x="6394450" y="2019300"/>
          <p14:tracePt t="47255" x="6381750" y="2019300"/>
          <p14:tracePt t="47271" x="6362700" y="2019300"/>
          <p14:tracePt t="47288" x="6330950" y="2019300"/>
          <p14:tracePt t="47305" x="6311900" y="2019300"/>
          <p14:tracePt t="47322" x="6292850" y="2019300"/>
          <p14:tracePt t="47338" x="6267450" y="2019300"/>
          <p14:tracePt t="47355" x="6235700" y="2019300"/>
          <p14:tracePt t="47371" x="6216650" y="2019300"/>
          <p14:tracePt t="47389" x="6178550" y="2019300"/>
          <p14:tracePt t="47405" x="6146800" y="2019300"/>
          <p14:tracePt t="47421" x="6121400" y="2019300"/>
          <p14:tracePt t="47438" x="6089650" y="2012950"/>
          <p14:tracePt t="47443" x="6083300" y="2012950"/>
          <p14:tracePt t="47455" x="6076950" y="2012950"/>
          <p14:tracePt t="47473" x="6064250" y="2006600"/>
          <p14:tracePt t="47488" x="6038850" y="2006600"/>
          <p14:tracePt t="47504" x="6013450" y="2006600"/>
          <p14:tracePt t="47521" x="5981700" y="2006600"/>
          <p14:tracePt t="47538" x="5962650" y="2006600"/>
          <p14:tracePt t="47554" x="5943600" y="2006600"/>
          <p14:tracePt t="47571" x="5924550" y="2006600"/>
          <p14:tracePt t="47588" x="5911850" y="2006600"/>
          <p14:tracePt t="47604" x="5886450" y="2006600"/>
          <p14:tracePt t="47621" x="5873750" y="2006600"/>
          <p14:tracePt t="47637" x="5861050" y="2006600"/>
          <p14:tracePt t="47654" x="5842000" y="2006600"/>
          <p14:tracePt t="47671" x="5822950" y="2006600"/>
          <p14:tracePt t="47688" x="5810250" y="2006600"/>
          <p14:tracePt t="47705" x="5797550" y="2012950"/>
          <p14:tracePt t="47721" x="5791200" y="2012950"/>
          <p14:tracePt t="47738" x="5772150" y="2019300"/>
          <p14:tracePt t="47755" x="5746750" y="2025650"/>
          <p14:tracePt t="47771" x="5740400" y="2032000"/>
          <p14:tracePt t="47788" x="5727700" y="2038350"/>
          <p14:tracePt t="47804" x="5715000" y="2044700"/>
          <p14:tracePt t="47821" x="5708650" y="2044700"/>
          <p14:tracePt t="47838" x="5695950" y="2051050"/>
          <p14:tracePt t="47871" x="5683250" y="2051050"/>
          <p14:tracePt t="47999" x="5683250" y="2057400"/>
          <p14:tracePt t="48017" x="5683250" y="2063750"/>
          <p14:tracePt t="48061" x="5683250" y="2070100"/>
          <p14:tracePt t="48101" x="5683250" y="2076450"/>
          <p14:tracePt t="48141" x="5683250" y="2082800"/>
          <p14:tracePt t="48602" x="5683250" y="2095500"/>
          <p14:tracePt t="48611" x="5683250" y="2101850"/>
          <p14:tracePt t="48620" x="5683250" y="2114550"/>
          <p14:tracePt t="48637" x="5683250" y="2120900"/>
          <p14:tracePt t="48653" x="5683250" y="2133600"/>
          <p14:tracePt t="48670" x="5683250" y="2139950"/>
          <p14:tracePt t="48687" x="5683250" y="2152650"/>
          <p14:tracePt t="48704" x="5683250" y="2159000"/>
          <p14:tracePt t="48720" x="5683250" y="2165350"/>
          <p14:tracePt t="48737" x="5683250" y="2178050"/>
          <p14:tracePt t="48754" x="5683250" y="2184400"/>
          <p14:tracePt t="48770" x="5683250" y="2197100"/>
          <p14:tracePt t="48829" x="5683250" y="2203450"/>
          <p14:tracePt t="48838" x="5683250" y="2216150"/>
          <p14:tracePt t="48845" x="5683250" y="2222500"/>
          <p14:tracePt t="48853" x="5683250" y="2241550"/>
          <p14:tracePt t="48870" x="5683250" y="2266950"/>
          <p14:tracePt t="48886" x="5683250" y="2292350"/>
          <p14:tracePt t="48903" x="5683250" y="2317750"/>
          <p14:tracePt t="48920" x="5683250" y="2324100"/>
          <p14:tracePt t="48937" x="5683250" y="2336800"/>
          <p14:tracePt t="48941" x="5676900" y="2336800"/>
          <p14:tracePt t="48953" x="5676900" y="2343150"/>
          <p14:tracePt t="48970" x="5664200" y="2362200"/>
          <p14:tracePt t="48987" x="5651500" y="2374900"/>
          <p14:tracePt t="49004" x="5645150" y="2387600"/>
          <p14:tracePt t="49020" x="5632450" y="2400300"/>
          <p14:tracePt t="49037" x="5632450" y="2406650"/>
          <p14:tracePt t="49054" x="5619750" y="2419350"/>
          <p14:tracePt t="49070" x="5613400" y="2419350"/>
          <p14:tracePt t="49087" x="5613400" y="2425700"/>
          <p14:tracePt t="49135" x="5619750" y="2425700"/>
          <p14:tracePt t="49143" x="5626100" y="2425700"/>
          <p14:tracePt t="49153" x="5632450" y="2419350"/>
          <p14:tracePt t="49170" x="5657850" y="2406650"/>
          <p14:tracePt t="49187" x="5670550" y="2400300"/>
          <p14:tracePt t="49203" x="5683250" y="2387600"/>
          <p14:tracePt t="49315" x="5702300" y="2387600"/>
          <p14:tracePt t="49323" x="5715000" y="2387600"/>
          <p14:tracePt t="49336" x="5734050" y="2387600"/>
          <p14:tracePt t="49353" x="5810250" y="2406650"/>
          <p14:tracePt t="49370" x="5848350" y="2419350"/>
          <p14:tracePt t="49387" x="5880100" y="2432050"/>
          <p14:tracePt t="49403" x="5899150" y="2432050"/>
          <p14:tracePt t="49420" x="5905500" y="2432050"/>
          <p14:tracePt t="49453" x="5911850" y="2432050"/>
          <p14:tracePt t="49573" x="5911850" y="2438400"/>
          <p14:tracePt t="49611" x="5911850" y="2457450"/>
          <p14:tracePt t="49619" x="5899150" y="2476500"/>
          <p14:tracePt t="49627" x="5880100" y="2489200"/>
          <p14:tracePt t="49636" x="5861050" y="2520950"/>
          <p14:tracePt t="49653" x="5791200" y="2571750"/>
          <p14:tracePt t="49669" x="5670550" y="2622550"/>
          <p14:tracePt t="49686" x="5518150" y="2660650"/>
          <p14:tracePt t="49703" x="5365750" y="2698750"/>
          <p14:tracePt t="49719" x="5226050" y="2705100"/>
          <p14:tracePt t="49736" x="4984750" y="2711450"/>
          <p14:tracePt t="49753" x="4794250" y="2711450"/>
          <p14:tracePt t="49769" x="4591050" y="2692400"/>
          <p14:tracePt t="49786" x="4400550" y="2686050"/>
          <p14:tracePt t="49803" x="4222750" y="2686050"/>
          <p14:tracePt t="49819" x="4032250" y="2673350"/>
          <p14:tracePt t="49836" x="3860800" y="2660650"/>
          <p14:tracePt t="49853" x="3708400" y="2641600"/>
          <p14:tracePt t="49869" x="3581400" y="2628900"/>
          <p14:tracePt t="49886" x="3378200" y="2603500"/>
          <p14:tracePt t="49903" x="3270250" y="2584450"/>
          <p14:tracePt t="49919" x="3187700" y="2571750"/>
          <p14:tracePt t="49936" x="3124200" y="2571750"/>
          <p14:tracePt t="49953" x="3067050" y="2565400"/>
          <p14:tracePt t="49969" x="3016250" y="2565400"/>
          <p14:tracePt t="49986" x="2921000" y="2571750"/>
          <p14:tracePt t="50003" x="2832100" y="2584450"/>
          <p14:tracePt t="50019" x="2730500" y="2603500"/>
          <p14:tracePt t="50036" x="2641600" y="2609850"/>
          <p14:tracePt t="50053" x="2571750" y="2622550"/>
          <p14:tracePt t="50069" x="2527300" y="2622550"/>
          <p14:tracePt t="50086" x="2489200" y="2622550"/>
          <p14:tracePt t="50103" x="2457450" y="2622550"/>
          <p14:tracePt t="50119" x="2432050" y="2622550"/>
          <p14:tracePt t="50137" x="2368550" y="2622550"/>
          <p14:tracePt t="50152" x="2311400" y="2616200"/>
          <p14:tracePt t="50169" x="2228850" y="2603500"/>
          <p14:tracePt t="50186" x="2139950" y="2597150"/>
          <p14:tracePt t="50202" x="2051050" y="2584450"/>
          <p14:tracePt t="50219" x="1981200" y="2565400"/>
          <p14:tracePt t="50236" x="1943100" y="2552700"/>
          <p14:tracePt t="50252" x="1911350" y="2546350"/>
          <p14:tracePt t="50269" x="1898650" y="2546350"/>
          <p14:tracePt t="50286" x="1892300" y="2540000"/>
          <p14:tracePt t="50303" x="1885950" y="2540000"/>
          <p14:tracePt t="50319" x="1873250" y="2533650"/>
          <p14:tracePt t="50336" x="1854200" y="2520950"/>
          <p14:tracePt t="50352" x="1816100" y="2514600"/>
          <p14:tracePt t="50369" x="1765300" y="2508250"/>
          <p14:tracePt t="50386" x="1708150" y="2508250"/>
          <p14:tracePt t="50402" x="1600200" y="2501900"/>
          <p14:tracePt t="50419" x="1530350" y="2495550"/>
          <p14:tracePt t="50436" x="1485900" y="2495550"/>
          <p14:tracePt t="50453" x="1435100" y="2489200"/>
          <p14:tracePt t="50469" x="1390650" y="2489200"/>
          <p14:tracePt t="50485" x="1352550" y="2482850"/>
          <p14:tracePt t="50502" x="1314450" y="2482850"/>
          <p14:tracePt t="50519" x="1219200" y="2476500"/>
          <p14:tracePt t="50535" x="1155700" y="2470150"/>
          <p14:tracePt t="50552" x="1136650" y="2470150"/>
          <p14:tracePt t="50569" x="1092200" y="2495550"/>
          <p14:tracePt t="50585" x="1066800" y="2508250"/>
          <p14:tracePt t="50602" x="1054100" y="2514600"/>
          <p14:tracePt t="50619" x="1047750" y="2514600"/>
          <p14:tracePt t="50652" x="1047750" y="2520950"/>
          <p14:tracePt t="50801" x="1035050" y="2520950"/>
          <p14:tracePt t="50809" x="1028700" y="2514600"/>
          <p14:tracePt t="50895" x="1028700" y="2508250"/>
          <p14:tracePt t="50913" x="1028700" y="2501900"/>
          <p14:tracePt t="50919" x="1035050" y="2495550"/>
          <p14:tracePt t="50937" x="1047750" y="2489200"/>
          <p14:tracePt t="50952" x="1085850" y="2476500"/>
          <p14:tracePt t="50969" x="1130300" y="2463800"/>
          <p14:tracePt t="50985" x="1193800" y="2451100"/>
          <p14:tracePt t="51002" x="1250950" y="2438400"/>
          <p14:tracePt t="51018" x="1295400" y="2425700"/>
          <p14:tracePt t="51035" x="1333500" y="2413000"/>
          <p14:tracePt t="51052" x="1377950" y="2400300"/>
          <p14:tracePt t="51068" x="1403350" y="2393950"/>
          <p14:tracePt t="51085" x="1428750" y="2381250"/>
          <p14:tracePt t="51102" x="1460500" y="2374900"/>
          <p14:tracePt t="51118" x="1498600" y="2374900"/>
          <p14:tracePt t="51135" x="1530350" y="2374900"/>
          <p14:tracePt t="51151" x="1562100" y="2374900"/>
          <p14:tracePt t="51168" x="1631950" y="2381250"/>
          <p14:tracePt t="51185" x="1695450" y="2381250"/>
          <p14:tracePt t="51202" x="1771650" y="2387600"/>
          <p14:tracePt t="51218" x="1860550" y="2393950"/>
          <p14:tracePt t="51235" x="1949450" y="2413000"/>
          <p14:tracePt t="51252" x="2038350" y="2425700"/>
          <p14:tracePt t="51268" x="2095500" y="2438400"/>
          <p14:tracePt t="51285" x="2139950" y="2451100"/>
          <p14:tracePt t="51302" x="2171700" y="2463800"/>
          <p14:tracePt t="51319" x="2178050" y="2476500"/>
          <p14:tracePt t="51335" x="2184400" y="2476500"/>
          <p14:tracePt t="51351" x="2197100" y="2489200"/>
          <p14:tracePt t="51368" x="2203450" y="2495550"/>
          <p14:tracePt t="51385" x="2216150" y="2501900"/>
          <p14:tracePt t="51401" x="2228850" y="2514600"/>
          <p14:tracePt t="51418" x="2247900" y="2540000"/>
          <p14:tracePt t="51435" x="2254250" y="2559050"/>
          <p14:tracePt t="51453" x="2273300" y="2609850"/>
          <p14:tracePt t="51468" x="2279650" y="2635250"/>
          <p14:tracePt t="51485" x="2286000" y="2660650"/>
          <p14:tracePt t="51501" x="2279650" y="2692400"/>
          <p14:tracePt t="51518" x="2260600" y="2711450"/>
          <p14:tracePt t="51535" x="2222500" y="2730500"/>
          <p14:tracePt t="51551" x="2184400" y="2743200"/>
          <p14:tracePt t="51568" x="2127250" y="2755900"/>
          <p14:tracePt t="51585" x="2082800" y="2755900"/>
          <p14:tracePt t="51601" x="2025650" y="2755900"/>
          <p14:tracePt t="51618" x="1949450" y="2755900"/>
          <p14:tracePt t="51635" x="1873250" y="2749550"/>
          <p14:tracePt t="51651" x="1784350" y="2736850"/>
          <p14:tracePt t="51668" x="1714500" y="2730500"/>
          <p14:tracePt t="51684" x="1670050" y="2730500"/>
          <p14:tracePt t="51703" x="1612900" y="2717800"/>
          <p14:tracePt t="51718" x="1568450" y="2705100"/>
          <p14:tracePt t="51734" x="1536700" y="2698750"/>
          <p14:tracePt t="51753" x="1498600" y="2692400"/>
          <p14:tracePt t="51768" x="1466850" y="2686050"/>
          <p14:tracePt t="51784" x="1428750" y="2686050"/>
          <p14:tracePt t="51802" x="1371600" y="2679700"/>
          <p14:tracePt t="51818" x="1358900" y="2679700"/>
          <p14:tracePt t="51834" x="1301750" y="2673350"/>
          <p14:tracePt t="51851" x="1270000" y="2667000"/>
          <p14:tracePt t="51867" x="1250950" y="2667000"/>
          <p14:tracePt t="51884" x="1238250" y="2667000"/>
          <p14:tracePt t="51918" x="1225550" y="2667000"/>
          <p14:tracePt t="52000" x="1219200" y="2667000"/>
          <p14:tracePt t="52017" x="1206500" y="2641600"/>
          <p14:tracePt t="52023" x="1200150" y="2616200"/>
          <p14:tracePt t="52034" x="1193800" y="2597150"/>
          <p14:tracePt t="52051" x="1181100" y="2565400"/>
          <p14:tracePt t="52068" x="1174750" y="2546350"/>
          <p14:tracePt t="52084" x="1168400" y="2527300"/>
          <p14:tracePt t="52102" x="1162050" y="2520950"/>
          <p14:tracePt t="52143" x="1162050" y="2514600"/>
          <p14:tracePt t="52158" x="1168400" y="2514600"/>
          <p14:tracePt t="52167" x="1174750" y="2508250"/>
          <p14:tracePt t="52184" x="1193800" y="2495550"/>
          <p14:tracePt t="52201" x="1225550" y="2482850"/>
          <p14:tracePt t="52217" x="1289050" y="2476500"/>
          <p14:tracePt t="52235" x="1473200" y="2470150"/>
          <p14:tracePt t="52254" x="1612900" y="2470150"/>
          <p14:tracePt t="52267" x="1727200" y="2470150"/>
          <p14:tracePt t="52284" x="1835150" y="2470150"/>
          <p14:tracePt t="52301" x="1911350" y="2470150"/>
          <p14:tracePt t="52317" x="1968500" y="2470150"/>
          <p14:tracePt t="52334" x="2000250" y="2470150"/>
          <p14:tracePt t="52351" x="2044700" y="2476500"/>
          <p14:tracePt t="52367" x="2076450" y="2476500"/>
          <p14:tracePt t="52383" x="2095500" y="2476500"/>
          <p14:tracePt t="52400" x="2108200" y="2482850"/>
          <p14:tracePt t="52417" x="2120900" y="2489200"/>
          <p14:tracePt t="52450" x="2127250" y="2489200"/>
          <p14:tracePt t="52563" x="2133600" y="2489200"/>
          <p14:tracePt t="52597" x="2133600" y="2495550"/>
          <p14:tracePt t="52603" x="2139950" y="2501900"/>
          <p14:tracePt t="52617" x="2146300" y="2501900"/>
          <p14:tracePt t="52633" x="2152650" y="2501900"/>
          <p14:tracePt t="52784" x="2152650" y="2527300"/>
          <p14:tracePt t="52792" x="2159000" y="2552700"/>
          <p14:tracePt t="52801" x="2171700" y="2578100"/>
          <p14:tracePt t="52817" x="2203450" y="2641600"/>
          <p14:tracePt t="52833" x="2235200" y="2692400"/>
          <p14:tracePt t="52853" x="2247900" y="2749550"/>
          <p14:tracePt t="52867" x="2247900" y="2755900"/>
          <p14:tracePt t="52883" x="2247900" y="2762250"/>
          <p14:tracePt t="52900" x="2222500" y="2774950"/>
          <p14:tracePt t="52917" x="2190750" y="2774950"/>
          <p14:tracePt t="52933" x="2146300" y="2774950"/>
          <p14:tracePt t="52950" x="2082800" y="2768600"/>
          <p14:tracePt t="52967" x="2038350" y="2755900"/>
          <p14:tracePt t="52983" x="1987550" y="2749550"/>
          <p14:tracePt t="53001" x="1930400" y="2743200"/>
          <p14:tracePt t="53018" x="1905000" y="2743200"/>
          <p14:tracePt t="53033" x="1879600" y="2743200"/>
          <p14:tracePt t="53050" x="1860550" y="2755900"/>
          <p14:tracePt t="53067" x="1822450" y="2762250"/>
          <p14:tracePt t="53083" x="1784350" y="2774950"/>
          <p14:tracePt t="53100" x="1733550" y="2787650"/>
          <p14:tracePt t="53117" x="1676400" y="2794000"/>
          <p14:tracePt t="53133" x="1606550" y="2800350"/>
          <p14:tracePt t="53150" x="1543050" y="2800350"/>
          <p14:tracePt t="53167" x="1504950" y="2800350"/>
          <p14:tracePt t="53183" x="1479550" y="2800350"/>
          <p14:tracePt t="53200" x="1447800" y="2800350"/>
          <p14:tracePt t="53216" x="1441450" y="2794000"/>
          <p14:tracePt t="53233" x="1428750" y="2787650"/>
          <p14:tracePt t="53250" x="1422400" y="2787650"/>
          <p14:tracePt t="53266" x="1416050" y="2787650"/>
          <p14:tracePt t="54067" x="1416050" y="2794000"/>
          <p14:tracePt t="54099" x="1416050" y="2787650"/>
          <p14:tracePt t="54153" x="1416050" y="2781300"/>
          <p14:tracePt t="55211" x="1428750" y="2794000"/>
          <p14:tracePt t="55217" x="1447800" y="2813050"/>
          <p14:tracePt t="55231" x="1466850" y="2832100"/>
          <p14:tracePt t="55248" x="1498600" y="2882900"/>
          <p14:tracePt t="55264" x="1504950" y="2914650"/>
          <p14:tracePt t="55281" x="1536700" y="2997200"/>
          <p14:tracePt t="55298" x="1568450" y="3086100"/>
          <p14:tracePt t="55314" x="1587500" y="3187700"/>
          <p14:tracePt t="55331" x="1625600" y="3314700"/>
          <p14:tracePt t="55348" x="1651000" y="3448050"/>
          <p14:tracePt t="55365" x="1663700" y="3556000"/>
          <p14:tracePt t="55381" x="1676400" y="3638550"/>
          <p14:tracePt t="55398" x="1701800" y="3771900"/>
          <p14:tracePt t="55414" x="1720850" y="3860800"/>
          <p14:tracePt t="55431" x="1727200" y="3924300"/>
          <p14:tracePt t="55448" x="1727200" y="3981450"/>
          <p14:tracePt t="55464" x="1739900" y="4032250"/>
          <p14:tracePt t="55481" x="1739900" y="4083050"/>
          <p14:tracePt t="55498" x="1746250" y="4159250"/>
          <p14:tracePt t="55515" x="1752600" y="4203700"/>
          <p14:tracePt t="55531" x="1765300" y="4241800"/>
          <p14:tracePt t="55548" x="1771650" y="4273550"/>
          <p14:tracePt t="55565" x="1778000" y="4279900"/>
          <p14:tracePt t="55598" x="1778000" y="4286250"/>
          <p14:tracePt t="55614" x="1771650" y="4286250"/>
          <p14:tracePt t="55631" x="1765300" y="4292600"/>
          <p14:tracePt t="55648" x="1752600" y="4305300"/>
          <p14:tracePt t="55664" x="1739900" y="4305300"/>
          <p14:tracePt t="55681" x="1739900" y="4311650"/>
          <p14:tracePt t="55697" x="1739900" y="4318000"/>
          <p14:tracePt t="55767" x="1733550" y="4318000"/>
          <p14:tracePt t="55773" x="1727200" y="4311650"/>
          <p14:tracePt t="55783" x="1720850" y="4311650"/>
          <p14:tracePt t="55798" x="1714500" y="4305300"/>
          <p14:tracePt t="55814" x="1708150" y="4292600"/>
          <p14:tracePt t="55831" x="1695450" y="4292600"/>
          <p14:tracePt t="55848" x="1689100" y="4286250"/>
          <p14:tracePt t="55864" x="1676400" y="4279900"/>
          <p14:tracePt t="55881" x="1670050" y="4279900"/>
          <p14:tracePt t="55897" x="1663700" y="4279900"/>
          <p14:tracePt t="55914" x="1651000" y="4273550"/>
          <p14:tracePt t="55931" x="1638300" y="4273550"/>
          <p14:tracePt t="55947" x="1625600" y="4273550"/>
          <p14:tracePt t="55964" x="1606550" y="4267200"/>
          <p14:tracePt t="55980" x="1600200" y="4267200"/>
          <p14:tracePt t="55997" x="1593850" y="4267200"/>
          <p14:tracePt t="56015" x="1587500" y="4267200"/>
          <p14:tracePt t="56031" x="1574800" y="4267200"/>
          <p14:tracePt t="56047" x="1555750" y="4260850"/>
          <p14:tracePt t="56064" x="1543050" y="4260850"/>
          <p14:tracePt t="56081" x="1524000" y="4260850"/>
          <p14:tracePt t="56097" x="1517650" y="4260850"/>
          <p14:tracePt t="56114" x="1504950" y="4260850"/>
          <p14:tracePt t="56131" x="1492250" y="4260850"/>
          <p14:tracePt t="56147" x="1479550" y="4260850"/>
          <p14:tracePt t="56164" x="1466850" y="4260850"/>
          <p14:tracePt t="56181" x="1454150" y="4260850"/>
          <p14:tracePt t="56197" x="1447800" y="4260850"/>
          <p14:tracePt t="56214" x="1435100" y="4260850"/>
          <p14:tracePt t="56230" x="1428750" y="4260850"/>
          <p14:tracePt t="56247" x="1416050" y="4260850"/>
          <p14:tracePt t="56264" x="1409700" y="4260850"/>
          <p14:tracePt t="56280" x="1403350" y="4260850"/>
          <p14:tracePt t="56297" x="1390650" y="4267200"/>
          <p14:tracePt t="56314" x="1377950" y="4273550"/>
          <p14:tracePt t="56330" x="1371600" y="4273550"/>
          <p14:tracePt t="56596" x="1371600" y="4267200"/>
          <p14:tracePt t="56603" x="1371600" y="4260850"/>
          <p14:tracePt t="56613" x="1377950" y="4260850"/>
          <p14:tracePt t="56630" x="1377950" y="4254500"/>
          <p14:tracePt t="56647" x="1384300" y="4248150"/>
          <p14:tracePt t="56663" x="1384300" y="4241800"/>
          <p14:tracePt t="56680" x="1384300" y="4229100"/>
          <p14:tracePt t="56714" x="1384300" y="4222750"/>
          <p14:tracePt t="56761" x="1390650" y="4216400"/>
          <p14:tracePt t="56784" x="1397000" y="4210050"/>
          <p14:tracePt t="56791" x="1397000" y="4203700"/>
          <p14:tracePt t="56799" x="1403350" y="4197350"/>
          <p14:tracePt t="56815" x="1409700" y="4191000"/>
          <p14:tracePt t="56830" x="1409700" y="4184650"/>
          <p14:tracePt t="56846" x="1409700" y="4171950"/>
          <p14:tracePt t="56863" x="1409700" y="4165600"/>
          <p14:tracePt t="56880" x="1409700" y="4152900"/>
          <p14:tracePt t="56913" x="1409700" y="4146550"/>
          <p14:tracePt t="56930" x="1409700" y="4140200"/>
          <p14:tracePt t="57245" x="1409700" y="4133850"/>
          <p14:tracePt t="57261" x="1409700" y="4127500"/>
          <p14:tracePt t="57301" x="1409700" y="4121150"/>
          <p14:tracePt t="57583" x="1409700" y="4114800"/>
          <p14:tracePt t="57591" x="1409700" y="4108450"/>
          <p14:tracePt t="57599" x="1409700" y="4102100"/>
          <p14:tracePt t="57614" x="1409700" y="4089400"/>
          <p14:tracePt t="57629" x="1403350" y="4070350"/>
          <p14:tracePt t="57646" x="1390650" y="4038600"/>
          <p14:tracePt t="57663" x="1384300" y="4006850"/>
          <p14:tracePt t="57679" x="1377950" y="3981450"/>
          <p14:tracePt t="57696" x="1365250" y="3943350"/>
          <p14:tracePt t="57713" x="1358900" y="3911600"/>
          <p14:tracePt t="57729" x="1346200" y="3860800"/>
          <p14:tracePt t="57746" x="1339850" y="3790950"/>
          <p14:tracePt t="57762" x="1327150" y="3746500"/>
          <p14:tracePt t="57779" x="1314450" y="3702050"/>
          <p14:tracePt t="57795" x="1308100" y="3676650"/>
          <p14:tracePt t="57813" x="1308100" y="3663950"/>
          <p14:tracePt t="57828" x="1308100" y="3651250"/>
          <p14:tracePt t="57845" x="1308100" y="3632200"/>
          <p14:tracePt t="57862" x="1308100" y="3619500"/>
          <p14:tracePt t="57878" x="1308100" y="3606800"/>
          <p14:tracePt t="57895" x="1295400" y="3562350"/>
          <p14:tracePt t="57912" x="1282700" y="3530600"/>
          <p14:tracePt t="57928" x="1276350" y="3517900"/>
          <p14:tracePt t="57945" x="1270000" y="3505200"/>
          <p14:tracePt t="58106" x="1276350" y="3511550"/>
          <p14:tracePt t="58114" x="1282700" y="3517900"/>
          <p14:tracePt t="58130" x="1282700" y="3524250"/>
          <p14:tracePt t="58139" x="1289050" y="3530600"/>
          <p14:tracePt t="58146" x="1295400" y="3536950"/>
          <p14:tracePt t="58161" x="1301750" y="3549650"/>
          <p14:tracePt t="58178" x="1301750" y="3568700"/>
          <p14:tracePt t="58195" x="1314450" y="3619500"/>
          <p14:tracePt t="58212" x="1327150" y="3663950"/>
          <p14:tracePt t="58228" x="1339850" y="3708400"/>
          <p14:tracePt t="58246" x="1365250" y="3771900"/>
          <p14:tracePt t="58264" x="1371600" y="3790950"/>
          <p14:tracePt t="58279" x="1377950" y="3797300"/>
          <p14:tracePt t="58295" x="1377950" y="3810000"/>
          <p14:tracePt t="58312" x="1377950" y="3816350"/>
          <p14:tracePt t="58345" x="1377950" y="3822700"/>
          <p14:tracePt t="58594" x="1384300" y="3822700"/>
          <p14:tracePt t="58601" x="1390650" y="3822700"/>
          <p14:tracePt t="58612" x="1409700" y="3816350"/>
          <p14:tracePt t="58628" x="1454150" y="3810000"/>
          <p14:tracePt t="58645" x="1485900" y="3810000"/>
          <p14:tracePt t="58662" x="1524000" y="3810000"/>
          <p14:tracePt t="58680" x="1543050" y="3810000"/>
          <p14:tracePt t="58695" x="1555750" y="3810000"/>
          <p14:tracePt t="58712" x="1568450" y="3810000"/>
          <p14:tracePt t="58728" x="1574800" y="3810000"/>
          <p14:tracePt t="58745" x="1587500" y="3810000"/>
          <p14:tracePt t="58762" x="1593850" y="3810000"/>
          <p14:tracePt t="58778" x="1606550" y="3816350"/>
          <p14:tracePt t="58795" x="1619250" y="3816350"/>
          <p14:tracePt t="58812" x="1663700" y="3822700"/>
          <p14:tracePt t="58828" x="1695450" y="3822700"/>
          <p14:tracePt t="58845" x="1739900" y="3822700"/>
          <p14:tracePt t="58862" x="1803400" y="3816350"/>
          <p14:tracePt t="58878" x="1860550" y="3797300"/>
          <p14:tracePt t="58895" x="1892300" y="3790950"/>
          <p14:tracePt t="58912" x="1898650" y="3778250"/>
          <p14:tracePt t="58928" x="1911350" y="3778250"/>
          <p14:tracePt t="58945" x="1924050" y="3765550"/>
          <p14:tracePt t="58961" x="1930400" y="3759200"/>
          <p14:tracePt t="58978" x="1943100" y="3746500"/>
          <p14:tracePt t="58995" x="1949450" y="3746500"/>
          <p14:tracePt t="59011" x="1962150" y="3733800"/>
          <p14:tracePt t="59085" x="1968500" y="3746500"/>
          <p14:tracePt t="59094" x="1981200" y="3771900"/>
          <p14:tracePt t="59101" x="2000250" y="3790950"/>
          <p14:tracePt t="59111" x="2019300" y="3822700"/>
          <p14:tracePt t="59128" x="2057400" y="3854450"/>
          <p14:tracePt t="59145" x="2082800" y="3892550"/>
          <p14:tracePt t="59161" x="2095500" y="3911600"/>
          <p14:tracePt t="59178" x="2127250" y="3949700"/>
          <p14:tracePt t="59194" x="2159000" y="3975100"/>
          <p14:tracePt t="59211" x="2190750" y="4013200"/>
          <p14:tracePt t="59228" x="2222500" y="4051300"/>
          <p14:tracePt t="59245" x="2247900" y="4076700"/>
          <p14:tracePt t="59261" x="2254250" y="4095750"/>
          <p14:tracePt t="59278" x="2266950" y="4102100"/>
          <p14:tracePt t="59295" x="2266950" y="4108450"/>
          <p14:tracePt t="59311" x="2273300" y="4114800"/>
          <p14:tracePt t="59328" x="2286000" y="4133850"/>
          <p14:tracePt t="59345" x="2292350" y="4140200"/>
          <p14:tracePt t="59361" x="2298700" y="4146550"/>
          <p14:tracePt t="59378" x="2305050" y="4152900"/>
          <p14:tracePt t="59441" x="2273300" y="4140200"/>
          <p14:tracePt t="59446" x="2203450" y="4108450"/>
          <p14:tracePt t="59461" x="2012950" y="4006850"/>
          <p14:tracePt t="59478" x="1822450" y="3949700"/>
          <p14:tracePt t="59495" x="1682750" y="3937000"/>
          <p14:tracePt t="59511" x="1555750" y="3937000"/>
          <p14:tracePt t="59528" x="1492250" y="3943350"/>
          <p14:tracePt t="59544" x="1479550" y="3956050"/>
          <p14:tracePt t="59561" x="1479550" y="3968750"/>
          <p14:tracePt t="59580" x="1504950" y="4038600"/>
          <p14:tracePt t="59594" x="1581150" y="4114800"/>
          <p14:tracePt t="59611" x="1651000" y="4203700"/>
          <p14:tracePt t="59628" x="1739900" y="4292600"/>
          <p14:tracePt t="59644" x="1822450" y="4387850"/>
          <p14:tracePt t="59661" x="1879600" y="4445000"/>
          <p14:tracePt t="59678" x="1936750" y="4483100"/>
          <p14:tracePt t="59694" x="1968500" y="4495800"/>
          <p14:tracePt t="59711" x="1993900" y="4495800"/>
          <p14:tracePt t="59728" x="2044700" y="4495800"/>
          <p14:tracePt t="59744" x="2070100" y="4489450"/>
          <p14:tracePt t="59761" x="2076450" y="4476750"/>
          <p14:tracePt t="59777" x="2095500" y="4470400"/>
          <p14:tracePt t="59794" x="2101850" y="4445000"/>
          <p14:tracePt t="59811" x="2101850" y="4413250"/>
          <p14:tracePt t="59827" x="2101850" y="4406900"/>
          <p14:tracePt t="59844" x="2101850" y="4400550"/>
          <p14:tracePt t="59861" x="2101850" y="4394200"/>
          <p14:tracePt t="60111" x="2101850" y="4387850"/>
          <p14:tracePt t="60129" x="2095500" y="4381500"/>
          <p14:tracePt t="60151" x="2095500" y="4375150"/>
          <p14:tracePt t="60159" x="2095500" y="4368800"/>
          <p14:tracePt t="60176" x="2101850" y="4362450"/>
          <p14:tracePt t="60183" x="2101850" y="4356100"/>
          <p14:tracePt t="60194" x="2114550" y="4349750"/>
          <p14:tracePt t="60211" x="2127250" y="4343400"/>
          <p14:tracePt t="60227" x="2165350" y="4324350"/>
          <p14:tracePt t="60245" x="2203450" y="4298950"/>
          <p14:tracePt t="60260" x="2216150" y="4286250"/>
          <p14:tracePt t="60277" x="2228850" y="4279900"/>
          <p14:tracePt t="60294" x="2235200" y="4267200"/>
          <p14:tracePt t="60310" x="2241550" y="4260850"/>
          <p14:tracePt t="60329" x="2247900" y="4248150"/>
          <p14:tracePt t="60344" x="2247900" y="4241800"/>
          <p14:tracePt t="60360" x="2247900" y="4235450"/>
          <p14:tracePt t="60425" x="2247900" y="4229100"/>
          <p14:tracePt t="60433" x="2247900" y="4222750"/>
          <p14:tracePt t="60449" x="2247900" y="4216400"/>
          <p14:tracePt t="60465" x="2247900" y="4210050"/>
          <p14:tracePt t="60479" x="2247900" y="4203700"/>
          <p14:tracePt t="60584" x="2247900" y="4197350"/>
          <p14:tracePt t="60651" x="2254250" y="4191000"/>
          <p14:tracePt t="60659" x="2260600" y="4184650"/>
          <p14:tracePt t="60675" x="2266950" y="4178300"/>
          <p14:tracePt t="60691" x="2266950" y="4171950"/>
          <p14:tracePt t="60707" x="2266950" y="4165600"/>
          <p14:tracePt t="60715" x="2266950" y="4159250"/>
          <p14:tracePt t="60727" x="2266950" y="4152900"/>
          <p14:tracePt t="60793" x="2273300" y="4159250"/>
          <p14:tracePt t="60801" x="2286000" y="4165600"/>
          <p14:tracePt t="60810" x="2298700" y="4184650"/>
          <p14:tracePt t="60827" x="2330450" y="4216400"/>
          <p14:tracePt t="60843" x="2349500" y="4229100"/>
          <p14:tracePt t="60860" x="2355850" y="4235450"/>
          <p14:tracePt t="60877" x="2362200" y="4235450"/>
          <p14:tracePt t="60927" x="2343150" y="4229100"/>
          <p14:tracePt t="60933" x="2292350" y="4197350"/>
          <p14:tracePt t="60945" x="2216150" y="4165600"/>
          <p14:tracePt t="60960" x="2044700" y="4108450"/>
          <p14:tracePt t="60977" x="1879600" y="4076700"/>
          <p14:tracePt t="60993" x="1720850" y="4057650"/>
          <p14:tracePt t="61010" x="1574800" y="4044950"/>
          <p14:tracePt t="61026" x="1441450" y="4032250"/>
          <p14:tracePt t="61043" x="1416050" y="4038600"/>
          <p14:tracePt t="61060" x="1416050" y="4051300"/>
          <p14:tracePt t="61076" x="1416050" y="4070350"/>
          <p14:tracePt t="61093" x="1416050" y="4095750"/>
          <p14:tracePt t="61110" x="1416050" y="4127500"/>
          <p14:tracePt t="61127" x="1435100" y="4171950"/>
          <p14:tracePt t="61143" x="1473200" y="4229100"/>
          <p14:tracePt t="61160" x="1543050" y="4311650"/>
          <p14:tracePt t="61176" x="1638300" y="4406900"/>
          <p14:tracePt t="61193" x="1682750" y="4457700"/>
          <p14:tracePt t="61209" x="1733550" y="4489450"/>
          <p14:tracePt t="61226" x="1765300" y="4502150"/>
          <p14:tracePt t="61243" x="1790700" y="4508500"/>
          <p14:tracePt t="61259" x="1828800" y="4508500"/>
          <p14:tracePt t="61276" x="1860550" y="4502150"/>
          <p14:tracePt t="61293" x="1898650" y="4476750"/>
          <p14:tracePt t="61310" x="1955800" y="4419600"/>
          <p14:tracePt t="61326" x="1968500" y="4394200"/>
          <p14:tracePt t="61343" x="1974850" y="4375150"/>
          <p14:tracePt t="61359" x="1974850" y="4368800"/>
          <p14:tracePt t="61376" x="1974850" y="4362450"/>
          <p14:tracePt t="61554" x="1987550" y="4356100"/>
          <p14:tracePt t="61562" x="2025650" y="4349750"/>
          <p14:tracePt t="61576" x="2089150" y="4337050"/>
          <p14:tracePt t="61593" x="2184400" y="4318000"/>
          <p14:tracePt t="61609" x="2273300" y="4286250"/>
          <p14:tracePt t="61626" x="2355850" y="4248150"/>
          <p14:tracePt t="61643" x="2432050" y="4203700"/>
          <p14:tracePt t="61659" x="2508250" y="4152900"/>
          <p14:tracePt t="61678" x="2616200" y="4076700"/>
          <p14:tracePt t="61693" x="2698750" y="4032250"/>
          <p14:tracePt t="61709" x="2774950" y="3987800"/>
          <p14:tracePt t="61726" x="2838450" y="3943350"/>
          <p14:tracePt t="61743" x="2895600" y="3911600"/>
          <p14:tracePt t="61759" x="2940050" y="3886200"/>
          <p14:tracePt t="61776" x="2965450" y="3873500"/>
          <p14:tracePt t="61792" x="2997200" y="3860800"/>
          <p14:tracePt t="61809" x="3028950" y="3848100"/>
          <p14:tracePt t="61829" x="3067050" y="3835400"/>
          <p14:tracePt t="61842" x="3092450" y="3822700"/>
          <p14:tracePt t="61859" x="3111500" y="3803650"/>
          <p14:tracePt t="61876" x="3136900" y="3759200"/>
          <p14:tracePt t="61892" x="3175000" y="3695700"/>
          <p14:tracePt t="61909" x="3200400" y="3651250"/>
          <p14:tracePt t="61926" x="3206750" y="3613150"/>
          <p14:tracePt t="61942" x="3219450" y="3575050"/>
          <p14:tracePt t="61958" x="3225800" y="3568700"/>
          <p14:tracePt t="61975" x="3225800" y="3562350"/>
          <p14:tracePt t="61992" x="3225800" y="3556000"/>
          <p14:tracePt t="62008" x="3225800" y="3543300"/>
          <p14:tracePt t="62025" x="3225800" y="3530600"/>
          <p14:tracePt t="62042" x="3232150" y="3505200"/>
          <p14:tracePt t="62059" x="3238500" y="3492500"/>
          <p14:tracePt t="62092" x="3238500" y="3486150"/>
          <p14:tracePt t="62109" x="3238500" y="3479800"/>
          <p14:tracePt t="62142" x="3238500" y="3473450"/>
          <p14:tracePt t="62153" x="3238500" y="3467100"/>
          <p14:tracePt t="62165" x="3238500" y="3454400"/>
          <p14:tracePt t="62192" x="3238500" y="3448050"/>
          <p14:tracePt t="62439" x="3238500" y="3441700"/>
          <p14:tracePt t="62539" x="3251200" y="3441700"/>
          <p14:tracePt t="62552" x="3270250" y="3441700"/>
          <p14:tracePt t="62565" x="3314700" y="3435350"/>
          <p14:tracePt t="62575" x="3340100" y="3435350"/>
          <p14:tracePt t="62592" x="3378200" y="3435350"/>
          <p14:tracePt t="62608" x="3441700" y="3422650"/>
          <p14:tracePt t="62625" x="3460750" y="3416300"/>
          <p14:tracePt t="62642" x="3473450" y="3409950"/>
          <p14:tracePt t="62658" x="3486150" y="3409950"/>
          <p14:tracePt t="62675" x="3492500" y="3403600"/>
          <p14:tracePt t="62692" x="3505200" y="3397250"/>
          <p14:tracePt t="62708" x="3517900" y="3397250"/>
          <p14:tracePt t="62725" x="3524250" y="3390900"/>
          <p14:tracePt t="62742" x="3536950" y="3390900"/>
          <p14:tracePt t="62758" x="3549650" y="3390900"/>
          <p14:tracePt t="62775" x="3556000" y="3384550"/>
          <p14:tracePt t="62808" x="3562350" y="3384550"/>
          <p14:tracePt t="63328" x="3568700" y="3384550"/>
          <p14:tracePt t="63336" x="3594100" y="3384550"/>
          <p14:tracePt t="63344" x="3619500" y="3384550"/>
          <p14:tracePt t="63357" x="3644900" y="3384550"/>
          <p14:tracePt t="63374" x="3689350" y="3384550"/>
          <p14:tracePt t="63391" x="3733800" y="3384550"/>
          <p14:tracePt t="63408" x="3765550" y="3384550"/>
          <p14:tracePt t="63424" x="3790950" y="3384550"/>
          <p14:tracePt t="63441" x="3797300" y="3384550"/>
          <p14:tracePt t="63457" x="3810000" y="3384550"/>
          <p14:tracePt t="63474" x="3816350" y="3378200"/>
          <p14:tracePt t="63491" x="3829050" y="3378200"/>
          <p14:tracePt t="63507" x="3829050" y="3371850"/>
          <p14:tracePt t="63525" x="3841750" y="3371850"/>
          <p14:tracePt t="63541" x="3854450" y="3371850"/>
          <p14:tracePt t="63558" x="3860800" y="3365500"/>
          <p14:tracePt t="63574" x="3873500" y="3365500"/>
          <p14:tracePt t="63591" x="3886200" y="3359150"/>
          <p14:tracePt t="63607" x="3892550" y="3359150"/>
          <p14:tracePt t="63624" x="3905250" y="3352800"/>
          <p14:tracePt t="63643" x="3924300" y="3346450"/>
          <p14:tracePt t="63657" x="3930650" y="3346450"/>
          <p14:tracePt t="63674" x="3943350" y="3340100"/>
          <p14:tracePt t="63691" x="3956050" y="3333750"/>
          <p14:tracePt t="63707" x="3962400" y="3333750"/>
          <p14:tracePt t="63724" x="3975100" y="3327400"/>
          <p14:tracePt t="63741" x="3981450" y="3327400"/>
          <p14:tracePt t="63757" x="3987800" y="3327400"/>
          <p14:tracePt t="63774" x="3994150" y="3327400"/>
          <p14:tracePt t="63791" x="4006850" y="3327400"/>
          <p14:tracePt t="63807" x="4013200" y="3327400"/>
          <p14:tracePt t="63824" x="4019550" y="3327400"/>
          <p14:tracePt t="63879" x="4025900" y="3327400"/>
          <p14:tracePt t="63909" x="4032250" y="3327400"/>
          <p14:tracePt t="63942" x="4038600" y="3327400"/>
          <p14:tracePt t="63951" x="4038600" y="3333750"/>
          <p14:tracePt t="63960" x="4044950" y="3333750"/>
          <p14:tracePt t="63974" x="4051300" y="3340100"/>
          <p14:tracePt t="64097" x="4057650" y="3340100"/>
          <p14:tracePt t="64110" x="4064000" y="3340100"/>
          <p14:tracePt t="64123" x="4089400" y="3340100"/>
          <p14:tracePt t="64140" x="4102100" y="3340100"/>
          <p14:tracePt t="64157" x="4114800" y="3340100"/>
          <p14:tracePt t="64173" x="4133850" y="3340100"/>
          <p14:tracePt t="64190" x="4152900" y="3340100"/>
          <p14:tracePt t="64207" x="4165600" y="3340100"/>
          <p14:tracePt t="64224" x="4171950" y="3340100"/>
          <p14:tracePt t="64300" x="4178300" y="3340100"/>
          <p14:tracePt t="64316" x="4184650" y="3340100"/>
          <p14:tracePt t="64325" x="4191000" y="3340100"/>
          <p14:tracePt t="64340" x="4203700" y="3340100"/>
          <p14:tracePt t="64357" x="4222750" y="3340100"/>
          <p14:tracePt t="64375" x="4248150" y="3340100"/>
          <p14:tracePt t="64390" x="4279900" y="3340100"/>
          <p14:tracePt t="64407" x="4318000" y="3340100"/>
          <p14:tracePt t="64423" x="4330700" y="3340100"/>
          <p14:tracePt t="64441" x="4343400" y="3340100"/>
          <p14:tracePt t="64457" x="4349750" y="3340100"/>
          <p14:tracePt t="64527" x="4356100" y="3340100"/>
          <p14:tracePt t="64551" x="4362450" y="3340100"/>
          <p14:tracePt t="64563" x="4368800" y="3340100"/>
          <p14:tracePt t="64624" x="4375150" y="3340100"/>
          <p14:tracePt t="64637" x="4381500" y="3340100"/>
          <p14:tracePt t="64646" x="4387850" y="3340100"/>
          <p14:tracePt t="64661" x="4394200" y="3340100"/>
          <p14:tracePt t="64673" x="4400550" y="3340100"/>
          <p14:tracePt t="64690" x="4406900" y="3333750"/>
          <p14:tracePt t="64707" x="4419600" y="3327400"/>
          <p14:tracePt t="64723" x="4438650" y="3314700"/>
          <p14:tracePt t="64740" x="4445000" y="3302000"/>
          <p14:tracePt t="64756" x="4451350" y="3295650"/>
          <p14:tracePt t="64773" x="4457700" y="3282950"/>
          <p14:tracePt t="64790" x="4464050" y="3282950"/>
          <p14:tracePt t="65045" x="4470400" y="3282950"/>
          <p14:tracePt t="65061" x="4476750" y="3282950"/>
          <p14:tracePt t="65069" x="4483100" y="3282950"/>
          <p14:tracePt t="65078" x="4489450" y="3282950"/>
          <p14:tracePt t="65091" x="4495800" y="3282950"/>
          <p14:tracePt t="65106" x="4502150" y="3282950"/>
          <p14:tracePt t="65124" x="4502150" y="3276600"/>
          <p14:tracePt t="65177" x="4508500" y="3276600"/>
          <p14:tracePt t="65193" x="4514850" y="3270250"/>
          <p14:tracePt t="65209" x="4514850" y="3263900"/>
          <p14:tracePt t="65218" x="4521200" y="3263900"/>
          <p14:tracePt t="65234" x="4527550" y="3263900"/>
          <p14:tracePt t="65252" x="4527550" y="3257550"/>
          <p14:tracePt t="65329" x="4533900" y="3257550"/>
          <p14:tracePt t="65351" x="4540250" y="3257550"/>
          <p14:tracePt t="65360" x="4546600" y="3257550"/>
          <p14:tracePt t="65374" x="4546600" y="3263900"/>
          <p14:tracePt t="65389" x="4552950" y="3270250"/>
          <p14:tracePt t="65406" x="4559300" y="3270250"/>
          <p14:tracePt t="65491" x="4559300" y="3263900"/>
          <p14:tracePt t="65640" x="4565650" y="3263900"/>
          <p14:tracePt t="65656" x="4572000" y="3263900"/>
          <p14:tracePt t="65668" x="4578350" y="3263900"/>
          <p14:tracePt t="65695" x="4584700" y="3263900"/>
          <p14:tracePt t="65767" x="4591050" y="3263900"/>
          <p14:tracePt t="65779" x="4597400" y="3263900"/>
          <p14:tracePt t="65798" x="4603750" y="3263900"/>
          <p14:tracePt t="65810" x="4610100" y="3263900"/>
          <p14:tracePt t="65822" x="4616450" y="3263900"/>
          <p14:tracePt t="65839" x="4629150" y="3263900"/>
          <p14:tracePt t="65899" x="4635500" y="3263900"/>
          <p14:tracePt t="65945" x="4641850" y="3263900"/>
          <p14:tracePt t="66141" x="4635500" y="3263900"/>
          <p14:tracePt t="66165" x="4629150" y="3263900"/>
          <p14:tracePt t="66177" x="4622800" y="3263900"/>
          <p14:tracePt t="66188" x="4616450" y="3276600"/>
          <p14:tracePt t="66205" x="4597400" y="3276600"/>
          <p14:tracePt t="66222" x="4559300" y="3289300"/>
          <p14:tracePt t="66238" x="4527550" y="3295650"/>
          <p14:tracePt t="66255" x="4495800" y="3308350"/>
          <p14:tracePt t="66272" x="4470400" y="3321050"/>
          <p14:tracePt t="66288" x="4432300" y="3333750"/>
          <p14:tracePt t="66305" x="4413250" y="3346450"/>
          <p14:tracePt t="66322" x="4406900" y="3352800"/>
          <p14:tracePt t="66338" x="4394200" y="3365500"/>
          <p14:tracePt t="66355" x="4375150" y="3378200"/>
          <p14:tracePt t="66372" x="4362450" y="3384550"/>
          <p14:tracePt t="66388" x="4356100" y="3397250"/>
          <p14:tracePt t="66405" x="4343400" y="3403600"/>
          <p14:tracePt t="66421" x="4337050" y="3403600"/>
          <p14:tracePt t="66455" x="4324350" y="3416300"/>
          <p14:tracePt t="66472" x="4318000" y="3416300"/>
          <p14:tracePt t="66488" x="4305300" y="3422650"/>
          <p14:tracePt t="66566" x="4305300" y="3429000"/>
          <p14:tracePt t="66930" x="4324350" y="3429000"/>
          <p14:tracePt t="66940" x="4337050" y="3429000"/>
          <p14:tracePt t="66946" x="4362450" y="3429000"/>
          <p14:tracePt t="66955" x="4387850" y="3429000"/>
          <p14:tracePt t="66971" x="4432300" y="3429000"/>
          <p14:tracePt t="66987" x="4470400" y="3429000"/>
          <p14:tracePt t="67004" x="4495800" y="3435350"/>
          <p14:tracePt t="67020" x="4502150" y="3441700"/>
          <p14:tracePt t="67037" x="4508500" y="3441700"/>
          <p14:tracePt t="68814" x="4495800" y="3441700"/>
          <p14:tracePt t="68822" x="4489450" y="3441700"/>
          <p14:tracePt t="68836" x="4483100" y="3435350"/>
          <p14:tracePt t="68852" x="4476750" y="3435350"/>
          <p14:tracePt t="68869" x="4476750" y="3441700"/>
          <p14:tracePt t="68907" x="4470400" y="3441700"/>
          <p14:tracePt t="68939" x="4464050" y="3441700"/>
          <p14:tracePt t="69222" x="4464050" y="3435350"/>
          <p14:tracePt t="69439" x="4464050" y="3422650"/>
          <p14:tracePt t="69453" x="4476750" y="3397250"/>
          <p14:tracePt t="69469" x="4483100" y="3371850"/>
          <p14:tracePt t="69485" x="4483100" y="3340100"/>
          <p14:tracePt t="69502" x="4483100" y="3321050"/>
          <p14:tracePt t="69519" x="4483100" y="3308350"/>
          <p14:tracePt t="69535" x="4483100" y="3302000"/>
          <p14:tracePt t="69552" x="4483100" y="3282950"/>
          <p14:tracePt t="69569" x="4483100" y="3270250"/>
          <p14:tracePt t="71035" x="4489450" y="3270250"/>
          <p14:tracePt t="71043" x="4495800" y="3276600"/>
          <p14:tracePt t="71054" x="4502150" y="3276600"/>
          <p14:tracePt t="71067" x="4502150" y="3289300"/>
          <p14:tracePt t="71084" x="4502150" y="3295650"/>
          <p14:tracePt t="71101" x="4502150" y="3308350"/>
          <p14:tracePt t="71117" x="4502150" y="3314700"/>
          <p14:tracePt t="71134" x="4502150" y="3327400"/>
          <p14:tracePt t="71151" x="4502150" y="3340100"/>
          <p14:tracePt t="71184" x="4502150" y="3346450"/>
          <p14:tracePt t="71224" x="4502150" y="3352800"/>
          <p14:tracePt t="71247" x="4502150" y="3359150"/>
          <p14:tracePt t="71259" x="4502150" y="3365500"/>
          <p14:tracePt t="71271" x="4502150" y="3371850"/>
          <p14:tracePt t="71284" x="4502150" y="3378200"/>
          <p14:tracePt t="71302" x="4502150" y="3384550"/>
          <p14:tracePt t="71357" x="4502150" y="3390900"/>
          <p14:tracePt t="71379" x="4502150" y="3397250"/>
          <p14:tracePt t="71403" x="4495800" y="3403600"/>
          <p14:tracePt t="71435" x="4495800" y="3409950"/>
          <p14:tracePt t="71449" x="4489450" y="3416300"/>
          <p14:tracePt t="71474" x="4489450" y="3422650"/>
          <p14:tracePt t="71850" x="4489450" y="3429000"/>
          <p14:tracePt t="71860" x="4489450" y="3435350"/>
          <p14:tracePt t="71874" x="4489450" y="3454400"/>
          <p14:tracePt t="71883" x="4489450" y="3467100"/>
          <p14:tracePt t="71900" x="4502150" y="3511550"/>
          <p14:tracePt t="71917" x="4514850" y="3549650"/>
          <p14:tracePt t="71933" x="4521200" y="3581400"/>
          <p14:tracePt t="71950" x="4540250" y="3625850"/>
          <p14:tracePt t="71967" x="4546600" y="3638550"/>
          <p14:tracePt t="71983" x="4559300" y="3651250"/>
          <p14:tracePt t="72000" x="4565650" y="3657600"/>
          <p14:tracePt t="72017" x="4565650" y="3663950"/>
          <p14:tracePt t="72033" x="4572000" y="3663950"/>
          <p14:tracePt t="72077" x="4572000" y="3670300"/>
          <p14:tracePt t="72093" x="4578350" y="3676650"/>
          <p14:tracePt t="72115" x="4584700" y="3683000"/>
          <p14:tracePt t="72123" x="4591050" y="3689350"/>
          <p14:tracePt t="72133" x="4591050" y="3695700"/>
          <p14:tracePt t="72150" x="4597400" y="3702050"/>
          <p14:tracePt t="72167" x="4610100" y="3727450"/>
          <p14:tracePt t="72183" x="4616450" y="3740150"/>
          <p14:tracePt t="72201" x="4629150" y="3752850"/>
          <p14:tracePt t="72216" x="4641850" y="3765550"/>
          <p14:tracePt t="72250" x="4654550" y="3765550"/>
          <p14:tracePt t="72266" x="4667250" y="3771900"/>
          <p14:tracePt t="72283" x="4699000" y="3771900"/>
          <p14:tracePt t="72300" x="4743450" y="3771900"/>
          <p14:tracePt t="72316" x="4787900" y="3771900"/>
          <p14:tracePt t="72333" x="4857750" y="3759200"/>
          <p14:tracePt t="72350" x="4940300" y="3740150"/>
          <p14:tracePt t="72366" x="4978400" y="3727450"/>
          <p14:tracePt t="72383" x="4991100" y="3721100"/>
          <p14:tracePt t="72400" x="4997450" y="3714750"/>
          <p14:tracePt t="72417" x="5010150" y="3708400"/>
          <p14:tracePt t="72433" x="5016500" y="3708400"/>
          <p14:tracePt t="72450" x="5022850" y="3702050"/>
          <p14:tracePt t="72458" x="5029200" y="3702050"/>
          <p14:tracePt t="72469" x="5035550" y="3702050"/>
          <p14:tracePt t="72491" x="5041900" y="3695700"/>
          <p14:tracePt t="72518" x="5048250" y="3695700"/>
          <p14:tracePt t="72526" x="5054600" y="3695700"/>
          <p14:tracePt t="72536" x="5060950" y="3689350"/>
          <p14:tracePt t="72550" x="5080000" y="3689350"/>
          <p14:tracePt t="72566" x="5092700" y="3689350"/>
          <p14:tracePt t="72583" x="5099050" y="3689350"/>
          <p14:tracePt t="72600" x="5111750" y="3689350"/>
          <p14:tracePt t="72616" x="5118100" y="3689350"/>
          <p14:tracePt t="72633" x="5124450" y="3689350"/>
          <p14:tracePt t="72650" x="5130800" y="3676650"/>
          <p14:tracePt t="72666" x="5143500" y="3676650"/>
          <p14:tracePt t="72683" x="5149850" y="3663950"/>
          <p14:tracePt t="72699" x="5162550" y="3657600"/>
          <p14:tracePt t="72716" x="5168900" y="3651250"/>
          <p14:tracePt t="72732" x="5168900" y="3644900"/>
          <p14:tracePt t="72750" x="5175250" y="3644900"/>
          <p14:tracePt t="72789" x="5175250" y="3638550"/>
          <p14:tracePt t="72821" x="5175250" y="3632200"/>
          <p14:tracePt t="72861" x="5175250" y="3625850"/>
          <p14:tracePt t="72915" x="5168900" y="3625850"/>
          <p14:tracePt t="72939" x="5156200" y="3625850"/>
          <p14:tracePt t="72946" x="5149850" y="3632200"/>
          <p14:tracePt t="72955" x="5149850" y="3644900"/>
          <p14:tracePt t="72966" x="5143500" y="3644900"/>
          <p14:tracePt t="72983" x="5130800" y="3670300"/>
          <p14:tracePt t="72999" x="5124450" y="3683000"/>
          <p14:tracePt t="73016" x="5111750" y="3702050"/>
          <p14:tracePt t="73032" x="5111750" y="3714750"/>
          <p14:tracePt t="73049" x="5111750" y="3733800"/>
          <p14:tracePt t="73066" x="5111750" y="3746500"/>
          <p14:tracePt t="73082" x="5124450" y="3765550"/>
          <p14:tracePt t="73101" x="5137150" y="3778250"/>
          <p14:tracePt t="73116" x="5143500" y="3784600"/>
          <p14:tracePt t="73132" x="5156200" y="3803650"/>
          <p14:tracePt t="73149" x="5168900" y="3816350"/>
          <p14:tracePt t="73166" x="5181600" y="3829050"/>
          <p14:tracePt t="73182" x="5194300" y="3841750"/>
          <p14:tracePt t="73199" x="5200650" y="3848100"/>
          <p14:tracePt t="73216" x="5207000" y="3860800"/>
          <p14:tracePt t="73232" x="5213350" y="3860800"/>
          <p14:tracePt t="73249" x="5219700" y="3867150"/>
          <p14:tracePt t="73267" x="5226050" y="3873500"/>
          <p14:tracePt t="73282" x="5232400" y="3873500"/>
          <p14:tracePt t="73299" x="5238750" y="3873500"/>
          <p14:tracePt t="73316" x="5251450" y="3873500"/>
          <p14:tracePt t="73332" x="5257800" y="3867150"/>
          <p14:tracePt t="73349" x="5270500" y="3860800"/>
          <p14:tracePt t="73366" x="5276850" y="3841750"/>
          <p14:tracePt t="73382" x="5270500" y="3790950"/>
          <p14:tracePt t="73400" x="5251450" y="3759200"/>
          <p14:tracePt t="73415" x="5245100" y="3752850"/>
          <p14:tracePt t="73432" x="5232400" y="3740150"/>
          <p14:tracePt t="73449" x="5226050" y="3740150"/>
          <p14:tracePt t="73493" x="5219700" y="3740150"/>
          <p14:tracePt t="73509" x="5219700" y="3733800"/>
          <p14:tracePt t="73525" x="5213350" y="3733800"/>
          <p14:tracePt t="73541" x="5213350" y="3727450"/>
          <p14:tracePt t="73550" x="5207000" y="3721100"/>
          <p14:tracePt t="73565" x="5200650" y="3721100"/>
          <p14:tracePt t="73582" x="5194300" y="3708400"/>
          <p14:tracePt t="73599" x="5181600" y="3702050"/>
          <p14:tracePt t="73615" x="5175250" y="3689350"/>
          <p14:tracePt t="73632" x="5162550" y="3689350"/>
          <p14:tracePt t="73649" x="5156200" y="3683000"/>
          <p14:tracePt t="73682" x="5149850" y="3676650"/>
          <p14:tracePt t="73699" x="5149850" y="3670300"/>
          <p14:tracePt t="73715" x="5137150" y="3670300"/>
          <p14:tracePt t="73732" x="5130800" y="3663950"/>
          <p14:tracePt t="73765" x="5130800" y="3657600"/>
          <p14:tracePt t="73837" x="5124450" y="3657600"/>
          <p14:tracePt t="73863" x="5118100" y="3657600"/>
          <p14:tracePt t="73878" x="5118100" y="3651250"/>
          <p14:tracePt t="73885" x="5111750" y="3644900"/>
          <p14:tracePt t="73901" x="5105400" y="3644900"/>
          <p14:tracePt t="73915" x="5105400" y="3638550"/>
          <p14:tracePt t="73932" x="5060950" y="3638550"/>
          <p14:tracePt t="73948" x="4997450" y="3657600"/>
          <p14:tracePt t="73965" x="4940300" y="3670300"/>
          <p14:tracePt t="73982" x="4883150" y="3683000"/>
          <p14:tracePt t="73999" x="4832350" y="3695700"/>
          <p14:tracePt t="74015" x="4787900" y="3702050"/>
          <p14:tracePt t="74032" x="4756150" y="3714750"/>
          <p14:tracePt t="74048" x="4705350" y="3733800"/>
          <p14:tracePt t="74065" x="4660900" y="3746500"/>
          <p14:tracePt t="74082" x="4610100" y="3759200"/>
          <p14:tracePt t="74098" x="4572000" y="3771900"/>
          <p14:tracePt t="74115" x="4527550" y="3778250"/>
          <p14:tracePt t="74132" x="4489450" y="3784600"/>
          <p14:tracePt t="74148" x="4438650" y="3790950"/>
          <p14:tracePt t="74165" x="4381500" y="3810000"/>
          <p14:tracePt t="74182" x="4292600" y="3822700"/>
          <p14:tracePt t="74198" x="4140200" y="3841750"/>
          <p14:tracePt t="74215" x="4006850" y="3879850"/>
          <p14:tracePt t="74231" x="3835400" y="3911600"/>
          <p14:tracePt t="74248" x="3651250" y="3956050"/>
          <p14:tracePt t="74264" x="3486150" y="4000500"/>
          <p14:tracePt t="74281" x="3359150" y="4032250"/>
          <p14:tracePt t="74298" x="3200400" y="4076700"/>
          <p14:tracePt t="74314" x="3105150" y="4114800"/>
          <p14:tracePt t="74331" x="3016250" y="4159250"/>
          <p14:tracePt t="74348" x="2940050" y="4197350"/>
          <p14:tracePt t="74365" x="2882900" y="4241800"/>
          <p14:tracePt t="74381" x="2832100" y="4279900"/>
          <p14:tracePt t="74398" x="2794000" y="4311650"/>
          <p14:tracePt t="74415" x="2755900" y="4330700"/>
          <p14:tracePt t="74431" x="2724150" y="4343400"/>
          <p14:tracePt t="74448" x="2692400" y="4349750"/>
          <p14:tracePt t="74465" x="2679700" y="4349750"/>
          <p14:tracePt t="74481" x="2660650" y="4349750"/>
          <p14:tracePt t="74498" x="2635250" y="4349750"/>
          <p14:tracePt t="74515" x="2603500" y="4349750"/>
          <p14:tracePt t="74531" x="2546350" y="4349750"/>
          <p14:tracePt t="74548" x="2463800" y="4349750"/>
          <p14:tracePt t="74565" x="2292350" y="4349750"/>
          <p14:tracePt t="74581" x="2190750" y="4356100"/>
          <p14:tracePt t="74598" x="2108200" y="4356100"/>
          <p14:tracePt t="74615" x="2038350" y="4362450"/>
          <p14:tracePt t="74631" x="1987550" y="4375150"/>
          <p14:tracePt t="74648" x="1949450" y="4381500"/>
          <p14:tracePt t="74665" x="1924050" y="4387850"/>
          <p14:tracePt t="74681" x="1917700" y="4387850"/>
          <p14:tracePt t="74786" x="1924050" y="4387850"/>
          <p14:tracePt t="74795" x="1930400" y="4387850"/>
          <p14:tracePt t="74801" x="1936750" y="4387850"/>
          <p14:tracePt t="74814" x="1955800" y="4387850"/>
          <p14:tracePt t="74831" x="2019300" y="4381500"/>
          <p14:tracePt t="74848" x="2095500" y="4381500"/>
          <p14:tracePt t="74864" x="2197100" y="4381500"/>
          <p14:tracePt t="74881" x="2324100" y="4368800"/>
          <p14:tracePt t="74898" x="2501900" y="4356100"/>
          <p14:tracePt t="74914" x="2673350" y="4343400"/>
          <p14:tracePt t="74931" x="2806700" y="4324350"/>
          <p14:tracePt t="74949" x="2940050" y="4305300"/>
          <p14:tracePt t="74965" x="3009900" y="4267200"/>
          <p14:tracePt t="74981" x="3073400" y="4222750"/>
          <p14:tracePt t="74998" x="3117850" y="4203700"/>
          <p14:tracePt t="75014" x="3149600" y="4191000"/>
          <p14:tracePt t="75031" x="3155950" y="4184650"/>
          <p14:tracePt t="75047" x="3162300" y="4178300"/>
          <p14:tracePt t="75064" x="3175000" y="4165600"/>
          <p14:tracePt t="75081" x="3181350" y="4159250"/>
          <p14:tracePt t="75097" x="3200400" y="4146550"/>
          <p14:tracePt t="75114" x="3219450" y="4121150"/>
          <p14:tracePt t="75131" x="3232150" y="4114800"/>
          <p14:tracePt t="75147" x="3232150" y="4108450"/>
          <p14:tracePt t="75164" x="3238500" y="4102100"/>
          <p14:tracePt t="75181" x="3238500" y="4089400"/>
          <p14:tracePt t="75197" x="3238500" y="4070350"/>
          <p14:tracePt t="75214" x="3238500" y="4025900"/>
          <p14:tracePt t="75231" x="3238500" y="3987800"/>
          <p14:tracePt t="75247" x="3238500" y="3962400"/>
          <p14:tracePt t="75265" x="3232150" y="3943350"/>
          <p14:tracePt t="75281" x="3219450" y="3930650"/>
          <p14:tracePt t="75297" x="3219450" y="3917950"/>
          <p14:tracePt t="75314" x="3213100" y="3905250"/>
          <p14:tracePt t="75331" x="3206750" y="3905250"/>
          <p14:tracePt t="75348" x="3206750" y="3898900"/>
          <p14:tracePt t="75387" x="3206750" y="3892550"/>
          <p14:tracePt t="75606" x="3219450" y="3892550"/>
          <p14:tracePt t="75614" x="3238500" y="3892550"/>
          <p14:tracePt t="75622" x="3257550" y="3892550"/>
          <p14:tracePt t="75630" x="3270250" y="3886200"/>
          <p14:tracePt t="75646" x="3314700" y="3879850"/>
          <p14:tracePt t="75663" x="3352800" y="3879850"/>
          <p14:tracePt t="75680" x="3422650" y="3873500"/>
          <p14:tracePt t="75696" x="3505200" y="3854450"/>
          <p14:tracePt t="75713" x="3562350" y="3841750"/>
          <p14:tracePt t="75730" x="3606800" y="3835400"/>
          <p14:tracePt t="75746" x="3670300" y="3822700"/>
          <p14:tracePt t="75763" x="3708400" y="3816350"/>
          <p14:tracePt t="75780" x="3746500" y="3816350"/>
          <p14:tracePt t="75796" x="3778250" y="3810000"/>
          <p14:tracePt t="75813" x="3816350" y="3803650"/>
          <p14:tracePt t="75830" x="3854450" y="3803650"/>
          <p14:tracePt t="75846" x="3886200" y="3803650"/>
          <p14:tracePt t="75863" x="3917950" y="3803650"/>
          <p14:tracePt t="75879" x="3956050" y="3803650"/>
          <p14:tracePt t="75896" x="4019550" y="3803650"/>
          <p14:tracePt t="75913" x="4064000" y="3803650"/>
          <p14:tracePt t="75930" x="4108450" y="3803650"/>
          <p14:tracePt t="75946" x="4140200" y="3803650"/>
          <p14:tracePt t="75963" x="4165600" y="3803650"/>
          <p14:tracePt t="75979" x="4178300" y="3803650"/>
          <p14:tracePt t="75996" x="4191000" y="3803650"/>
          <p14:tracePt t="76013" x="4216400" y="3803650"/>
          <p14:tracePt t="76030" x="4267200" y="3810000"/>
          <p14:tracePt t="76047" x="4305300" y="3810000"/>
          <p14:tracePt t="76063" x="4337050" y="3810000"/>
          <p14:tracePt t="76080" x="4375150" y="3810000"/>
          <p14:tracePt t="76096" x="4406900" y="3816350"/>
          <p14:tracePt t="76113" x="4438650" y="3816350"/>
          <p14:tracePt t="76130" x="4483100" y="3822700"/>
          <p14:tracePt t="76146" x="4540250" y="3835400"/>
          <p14:tracePt t="76163" x="4578350" y="3835400"/>
          <p14:tracePt t="76180" x="4622800" y="3841750"/>
          <p14:tracePt t="76196" x="4660900" y="3841750"/>
          <p14:tracePt t="76213" x="4711700" y="3848100"/>
          <p14:tracePt t="76230" x="4756150" y="3854450"/>
          <p14:tracePt t="76247" x="4806950" y="3860800"/>
          <p14:tracePt t="76263" x="4857750" y="3860800"/>
          <p14:tracePt t="76281" x="4914900" y="3867150"/>
          <p14:tracePt t="76296" x="4940300" y="3867150"/>
          <p14:tracePt t="76313" x="4946650" y="3873500"/>
          <p14:tracePt t="76329" x="4959350" y="3873500"/>
          <p14:tracePt t="76346" x="4965700" y="3873500"/>
          <p14:tracePt t="76721" x="4965700" y="3867150"/>
          <p14:tracePt t="76946" x="4965700" y="3873500"/>
          <p14:tracePt t="76977" x="4978400" y="3873500"/>
          <p14:tracePt t="76985" x="4997450" y="3873500"/>
          <p14:tracePt t="76996" x="5016500" y="3873500"/>
          <p14:tracePt t="77012" x="5067300" y="3867150"/>
          <p14:tracePt t="77029" x="5137150" y="3854450"/>
          <p14:tracePt t="77046" x="5283200" y="3810000"/>
          <p14:tracePt t="77062" x="5372100" y="3771900"/>
          <p14:tracePt t="77079" x="5435600" y="3746500"/>
          <p14:tracePt t="77096" x="5480050" y="3727450"/>
          <p14:tracePt t="77112" x="5518150" y="3714750"/>
          <p14:tracePt t="77129" x="5537200" y="3708400"/>
          <p14:tracePt t="77146" x="5556250" y="3695700"/>
          <p14:tracePt t="77162" x="5594350" y="3683000"/>
          <p14:tracePt t="77179" x="5632450" y="3657600"/>
          <p14:tracePt t="77196" x="5645150" y="3644900"/>
          <p14:tracePt t="77212" x="5657850" y="3625850"/>
          <p14:tracePt t="77245" x="5657850" y="3619500"/>
          <p14:tracePt t="77262" x="5664200" y="3613150"/>
          <p14:tracePt t="77278" x="5670550" y="3606800"/>
          <p14:tracePt t="77298" x="5683250" y="3594100"/>
          <p14:tracePt t="77313" x="5689600" y="3581400"/>
          <p14:tracePt t="77329" x="5702300" y="3562350"/>
          <p14:tracePt t="77345" x="5734050" y="3524250"/>
          <p14:tracePt t="77362" x="5791200" y="3486150"/>
          <p14:tracePt t="77379" x="5854700" y="3441700"/>
          <p14:tracePt t="77395" x="5899150" y="3403600"/>
          <p14:tracePt t="77412" x="5924550" y="3378200"/>
          <p14:tracePt t="77429" x="5930900" y="3371850"/>
          <p14:tracePt t="77445" x="5937250" y="3359150"/>
          <p14:tracePt t="77449" x="5943600" y="3359150"/>
          <p14:tracePt t="77462" x="5956300" y="3346450"/>
          <p14:tracePt t="77479" x="5962650" y="3333750"/>
          <p14:tracePt t="77495" x="5981700" y="3321050"/>
          <p14:tracePt t="77512" x="5988050" y="3302000"/>
          <p14:tracePt t="77528" x="5994400" y="3295650"/>
          <p14:tracePt t="77545" x="6007100" y="3282950"/>
          <p14:tracePt t="77561" x="6013450" y="3276600"/>
          <p14:tracePt t="77578" x="6026150" y="3270250"/>
          <p14:tracePt t="77595" x="6032500" y="3263900"/>
          <p14:tracePt t="77612" x="6045200" y="3263900"/>
          <p14:tracePt t="77629" x="6045200" y="3257550"/>
          <p14:tracePt t="77645" x="6051550" y="3257550"/>
          <p14:tracePt t="77679" x="6051550" y="3251200"/>
          <p14:tracePt t="77707" x="6057900" y="3251200"/>
          <p14:tracePt t="77799" x="6051550" y="3251200"/>
          <p14:tracePt t="77816" x="6045200" y="3251200"/>
          <p14:tracePt t="77823" x="6038850" y="3251200"/>
          <p14:tracePt t="77831" x="6032500" y="3251200"/>
          <p14:tracePt t="77847" x="6026150" y="3251200"/>
          <p14:tracePt t="77862" x="6019800" y="3257550"/>
          <p14:tracePt t="77878" x="6007100" y="3263900"/>
          <p14:tracePt t="77895" x="6000750" y="3263900"/>
          <p14:tracePt t="77912" x="5988050" y="3270250"/>
          <p14:tracePt t="77928" x="5981700" y="3276600"/>
          <p14:tracePt t="77945" x="5975350" y="3289300"/>
          <p14:tracePt t="77947" x="5969000" y="3295650"/>
          <p14:tracePt t="77961" x="5962650" y="3295650"/>
          <p14:tracePt t="77978" x="5949950" y="3308350"/>
          <p14:tracePt t="77995" x="5943600" y="3308350"/>
          <p14:tracePt t="78199" x="5949950" y="3308350"/>
          <p14:tracePt t="78207" x="5969000" y="3308350"/>
          <p14:tracePt t="78215" x="5988050" y="3308350"/>
          <p14:tracePt t="78228" x="6026150" y="3314700"/>
          <p14:tracePt t="78245" x="6064250" y="3321050"/>
          <p14:tracePt t="78261" x="6083300" y="3321050"/>
          <p14:tracePt t="78278" x="6096000" y="3321050"/>
          <p14:tracePt t="78295" x="6108700" y="3327400"/>
          <p14:tracePt t="78311" x="6121400" y="3327400"/>
          <p14:tracePt t="78328" x="6127750" y="3327400"/>
          <p14:tracePt t="78345" x="6134100" y="3327400"/>
          <p14:tracePt t="78401" x="6140450" y="3327400"/>
          <p14:tracePt t="78645" x="6140450" y="3333750"/>
          <p14:tracePt t="78699" x="6146800" y="3333750"/>
          <p14:tracePt t="78723" x="6153150" y="3333750"/>
          <p14:tracePt t="78739" x="6172200" y="3340100"/>
          <p14:tracePt t="78747" x="6197600" y="3346450"/>
          <p14:tracePt t="78761" x="6223000" y="3352800"/>
          <p14:tracePt t="78777" x="6292850" y="3365500"/>
          <p14:tracePt t="78794" x="6330950" y="3378200"/>
          <p14:tracePt t="78811" x="6356350" y="3390900"/>
          <p14:tracePt t="78827" x="6375400" y="3390900"/>
          <p14:tracePt t="78844" x="6381750" y="3390900"/>
          <p14:tracePt t="78861" x="6388100" y="3390900"/>
          <p14:tracePt t="78894" x="6400800" y="3397250"/>
          <p14:tracePt t="78911" x="6407150" y="3403600"/>
          <p14:tracePt t="78928" x="6426200" y="3409950"/>
          <p14:tracePt t="78944" x="6432550" y="3416300"/>
          <p14:tracePt t="78961" x="6438900" y="3422650"/>
          <p14:tracePt t="78977" x="6457950" y="3435350"/>
          <p14:tracePt t="78994" x="6489700" y="3448050"/>
          <p14:tracePt t="79011" x="6534150" y="3460750"/>
          <p14:tracePt t="79027" x="6584950" y="3479800"/>
          <p14:tracePt t="79044" x="6642100" y="3492500"/>
          <p14:tracePt t="79061" x="6680200" y="3505200"/>
          <p14:tracePt t="79077" x="6718300" y="3511550"/>
          <p14:tracePt t="79094" x="6762750" y="3524250"/>
          <p14:tracePt t="79111" x="6800850" y="3536950"/>
          <p14:tracePt t="79127" x="6838950" y="3543300"/>
          <p14:tracePt t="79144" x="6877050" y="3549650"/>
          <p14:tracePt t="79161" x="6889750" y="3549650"/>
          <p14:tracePt t="79177" x="6896100" y="3549650"/>
          <p14:tracePt t="79194" x="6908800" y="3549650"/>
          <p14:tracePt t="79210" x="6915150" y="3549650"/>
          <p14:tracePt t="79227" x="6921500" y="3549650"/>
          <p14:tracePt t="79244" x="6940550" y="3549650"/>
          <p14:tracePt t="79260" x="6946900" y="3549650"/>
          <p14:tracePt t="79277" x="6959600" y="3543300"/>
          <p14:tracePt t="79294" x="6972300" y="3536950"/>
          <p14:tracePt t="79310" x="6985000" y="3536950"/>
          <p14:tracePt t="79344" x="6991350" y="3536950"/>
          <p14:tracePt t="79360" x="6991350" y="3530600"/>
          <p14:tracePt t="79377" x="7004050" y="3524250"/>
          <p14:tracePt t="79394" x="7016750" y="3524250"/>
          <p14:tracePt t="79410" x="7023100" y="3524250"/>
          <p14:tracePt t="79470" x="7029450" y="3524250"/>
          <p14:tracePt t="79486" x="7035800" y="3524250"/>
          <p14:tracePt t="79493" x="7042150" y="3517900"/>
          <p14:tracePt t="79510" x="7061200" y="3511550"/>
          <p14:tracePt t="79527" x="7067550" y="3511550"/>
          <p14:tracePt t="79543" x="7073900" y="3511550"/>
          <p14:tracePt t="79560" x="7086600" y="3505200"/>
          <p14:tracePt t="79577" x="7099300" y="3505200"/>
          <p14:tracePt t="79593" x="7105650" y="3505200"/>
          <p14:tracePt t="79610" x="7118350" y="3505200"/>
          <p14:tracePt t="79627" x="7124700" y="3505200"/>
          <p14:tracePt t="79643" x="7143750" y="3505200"/>
          <p14:tracePt t="79660" x="7181850" y="3505200"/>
          <p14:tracePt t="79677" x="7245350" y="3505200"/>
          <p14:tracePt t="79693" x="7296150" y="3511550"/>
          <p14:tracePt t="79710" x="7340600" y="3511550"/>
          <p14:tracePt t="79727" x="7397750" y="3511550"/>
          <p14:tracePt t="79743" x="7480300" y="3530600"/>
          <p14:tracePt t="79760" x="7569200" y="3536950"/>
          <p14:tracePt t="79777" x="7658100" y="3543300"/>
          <p14:tracePt t="79793" x="7753350" y="3549650"/>
          <p14:tracePt t="79810" x="7886700" y="3562350"/>
          <p14:tracePt t="79827" x="7943850" y="3568700"/>
          <p14:tracePt t="79845" x="8013700" y="3575050"/>
          <p14:tracePt t="79860" x="8058150" y="3581400"/>
          <p14:tracePt t="79876" x="8102600" y="3587750"/>
          <p14:tracePt t="79893" x="8134350" y="3600450"/>
          <p14:tracePt t="79910" x="8166100" y="3600450"/>
          <p14:tracePt t="79927" x="8191500" y="3606800"/>
          <p14:tracePt t="79943" x="8197850" y="3606800"/>
          <p14:tracePt t="80069" x="8197850" y="3613150"/>
          <p14:tracePt t="80327" x="8197850" y="3606800"/>
          <p14:tracePt t="80342" x="8197850" y="3594100"/>
          <p14:tracePt t="80358" x="8197850" y="3581400"/>
          <p14:tracePt t="80366" x="8197850" y="3575050"/>
          <p14:tracePt t="80375" x="8197850" y="3568700"/>
          <p14:tracePt t="80392" x="8197850" y="3556000"/>
          <p14:tracePt t="80409" x="8191500" y="3549650"/>
          <p14:tracePt t="80426" x="8191500" y="3543300"/>
          <p14:tracePt t="80459" x="8191500" y="3536950"/>
          <p14:tracePt t="80476" x="8191500" y="3530600"/>
          <p14:tracePt t="80515" x="8185150" y="3524250"/>
          <p14:tracePt t="80580" x="8185150" y="3517900"/>
          <p14:tracePt t="80586" x="8178800" y="3511550"/>
          <p14:tracePt t="80609" x="8178800" y="3505200"/>
          <p14:tracePt t="80624" x="8172450" y="3505200"/>
          <p14:tracePt t="81126" x="8166100" y="3505200"/>
          <p14:tracePt t="81180" x="8159750" y="3505200"/>
          <p14:tracePt t="81540" x="8140700" y="3511550"/>
          <p14:tracePt t="81548" x="8121650" y="3517900"/>
          <p14:tracePt t="81558" x="8102600" y="3524250"/>
          <p14:tracePt t="81575" x="8051800" y="3530600"/>
          <p14:tracePt t="81591" x="8020050" y="3530600"/>
          <p14:tracePt t="81608" x="7981950" y="3530600"/>
          <p14:tracePt t="81624" x="7950200" y="3536950"/>
          <p14:tracePt t="81641" x="7905750" y="3536950"/>
          <p14:tracePt t="81658" x="7835900" y="3549650"/>
          <p14:tracePt t="81674" x="7778750" y="3556000"/>
          <p14:tracePt t="81691" x="7727950" y="3562350"/>
          <p14:tracePt t="81708" x="7670800" y="3562350"/>
          <p14:tracePt t="81724" x="7626350" y="3562350"/>
          <p14:tracePt t="81741" x="7594600" y="3562350"/>
          <p14:tracePt t="81758" x="7556500" y="3562350"/>
          <p14:tracePt t="81774" x="7512050" y="3562350"/>
          <p14:tracePt t="81791" x="7442200" y="3562350"/>
          <p14:tracePt t="81808" x="7391400" y="3562350"/>
          <p14:tracePt t="81824" x="7346950" y="3562350"/>
          <p14:tracePt t="81841" x="7277100" y="3562350"/>
          <p14:tracePt t="81858" x="7200900" y="3562350"/>
          <p14:tracePt t="81874" x="7112000" y="3562350"/>
          <p14:tracePt t="81891" x="7029450" y="3562350"/>
          <p14:tracePt t="81907" x="6927850" y="3575050"/>
          <p14:tracePt t="81924" x="6788150" y="3575050"/>
          <p14:tracePt t="81941" x="6699250" y="3575050"/>
          <p14:tracePt t="81957" x="6629400" y="3575050"/>
          <p14:tracePt t="81974" x="6559550" y="3575050"/>
          <p14:tracePt t="81991" x="6496050" y="3575050"/>
          <p14:tracePt t="82007" x="6426200" y="3575050"/>
          <p14:tracePt t="82024" x="6350000" y="3587750"/>
          <p14:tracePt t="82041" x="6280150" y="3606800"/>
          <p14:tracePt t="82057" x="6216650" y="3619500"/>
          <p14:tracePt t="82074" x="6172200" y="3625850"/>
          <p14:tracePt t="82091" x="6140450" y="3625850"/>
          <p14:tracePt t="82107" x="6102350" y="3632200"/>
          <p14:tracePt t="82124" x="6070600" y="3632200"/>
          <p14:tracePt t="82141" x="6051550" y="3632200"/>
          <p14:tracePt t="82157" x="6045200" y="3632200"/>
          <p14:tracePt t="82174" x="6038850" y="3632200"/>
          <p14:tracePt t="82354" x="6038850" y="3657600"/>
          <p14:tracePt t="82363" x="6045200" y="3683000"/>
          <p14:tracePt t="82374" x="6051550" y="3702050"/>
          <p14:tracePt t="82390" x="6064250" y="3746500"/>
          <p14:tracePt t="82407" x="6083300" y="3790950"/>
          <p14:tracePt t="82424" x="6102350" y="3822700"/>
          <p14:tracePt t="82440" x="6115050" y="3829050"/>
          <p14:tracePt t="82457" x="6121400" y="3841750"/>
          <p14:tracePt t="82474" x="6127750" y="3848100"/>
          <p14:tracePt t="82490" x="6134100" y="3848100"/>
          <p14:tracePt t="82612" x="6140450" y="3848100"/>
          <p14:tracePt t="82620" x="6159500" y="3848100"/>
          <p14:tracePt t="82628" x="6184900" y="3848100"/>
          <p14:tracePt t="82640" x="6223000" y="3848100"/>
          <p14:tracePt t="82657" x="6318250" y="3860800"/>
          <p14:tracePt t="82674" x="6432550" y="3873500"/>
          <p14:tracePt t="82690" x="6540500" y="3886200"/>
          <p14:tracePt t="82707" x="6699250" y="3905250"/>
          <p14:tracePt t="82725" x="6819900" y="3911600"/>
          <p14:tracePt t="82740" x="6927850" y="3911600"/>
          <p14:tracePt t="82757" x="7042150" y="3917950"/>
          <p14:tracePt t="82773" x="7175500" y="3937000"/>
          <p14:tracePt t="82790" x="7321550" y="3956050"/>
          <p14:tracePt t="82807" x="7473950" y="3981450"/>
          <p14:tracePt t="82823" x="7613650" y="3994150"/>
          <p14:tracePt t="82840" x="7816850" y="4013200"/>
          <p14:tracePt t="82857" x="7918450" y="4025900"/>
          <p14:tracePt t="82873" x="7975600" y="4032250"/>
          <p14:tracePt t="82890" x="8032750" y="4032250"/>
          <p14:tracePt t="82907" x="8089900" y="4038600"/>
          <p14:tracePt t="82923" x="8147050" y="4044950"/>
          <p14:tracePt t="82940" x="8185150" y="4044950"/>
          <p14:tracePt t="82943" x="8204200" y="4044950"/>
          <p14:tracePt t="82958" x="8210550" y="4044950"/>
          <p14:tracePt t="82973" x="8216900" y="4038600"/>
          <p14:tracePt t="83130" x="8216900" y="4032250"/>
          <p14:tracePt t="83138" x="8210550" y="4025900"/>
          <p14:tracePt t="83144" x="8210550" y="4013200"/>
          <p14:tracePt t="83156" x="8204200" y="3994150"/>
          <p14:tracePt t="83173" x="8185150" y="3943350"/>
          <p14:tracePt t="83190" x="8159750" y="3892550"/>
          <p14:tracePt t="83206" x="8140700" y="3841750"/>
          <p14:tracePt t="83223" x="8128000" y="3790950"/>
          <p14:tracePt t="83240" x="8102600" y="3727450"/>
          <p14:tracePt t="83256" x="8089900" y="3683000"/>
          <p14:tracePt t="83273" x="8083550" y="3651250"/>
          <p14:tracePt t="83290" x="8070850" y="3619500"/>
          <p14:tracePt t="83306" x="8064500" y="3600450"/>
          <p14:tracePt t="83323" x="8064500" y="3581400"/>
          <p14:tracePt t="83340" x="8058150" y="3556000"/>
          <p14:tracePt t="83356" x="8045450" y="3543300"/>
          <p14:tracePt t="83373" x="8045450" y="3536950"/>
          <p14:tracePt t="83390" x="8032750" y="3524250"/>
          <p14:tracePt t="83406" x="8026400" y="3517900"/>
          <p14:tracePt t="83423" x="8020050" y="3505200"/>
          <p14:tracePt t="83440" x="8013700" y="3492500"/>
          <p14:tracePt t="83456" x="8007350" y="3479800"/>
          <p14:tracePt t="83473" x="8001000" y="3467100"/>
          <p14:tracePt t="83490" x="7994650" y="3454400"/>
          <p14:tracePt t="83506" x="7994650" y="3448050"/>
          <p14:tracePt t="83630" x="7988300" y="3448050"/>
          <p14:tracePt t="83639" x="7981950" y="3448050"/>
          <p14:tracePt t="83646" x="7975600" y="3448050"/>
          <p14:tracePt t="83656" x="7962900" y="3454400"/>
          <p14:tracePt t="83673" x="7924800" y="3467100"/>
          <p14:tracePt t="83689" x="7886700" y="3479800"/>
          <p14:tracePt t="83706" x="7835900" y="3486150"/>
          <p14:tracePt t="83723" x="7791450" y="3498850"/>
          <p14:tracePt t="83739" x="7708900" y="3505200"/>
          <p14:tracePt t="83756" x="7581900" y="3505200"/>
          <p14:tracePt t="83773" x="7493000" y="3505200"/>
          <p14:tracePt t="83789" x="7435850" y="3498850"/>
          <p14:tracePt t="83806" x="7397750" y="3492500"/>
          <p14:tracePt t="83823" x="7346950" y="3486150"/>
          <p14:tracePt t="83839" x="7315200" y="3479800"/>
          <p14:tracePt t="83856" x="7270750" y="3467100"/>
          <p14:tracePt t="83872" x="7239000" y="3460750"/>
          <p14:tracePt t="83889" x="7175500" y="3448050"/>
          <p14:tracePt t="83906" x="7137400" y="3435350"/>
          <p14:tracePt t="83922" x="7086600" y="3429000"/>
          <p14:tracePt t="83939" x="7042150" y="3422650"/>
          <p14:tracePt t="83956" x="6991350" y="3422650"/>
          <p14:tracePt t="83972" x="6953250" y="3416300"/>
          <p14:tracePt t="83989" x="6908800" y="3416300"/>
          <p14:tracePt t="84006" x="6851650" y="3409950"/>
          <p14:tracePt t="84022" x="6813550" y="3409950"/>
          <p14:tracePt t="84039" x="6769100" y="3409950"/>
          <p14:tracePt t="84056" x="6731000" y="3409950"/>
          <p14:tracePt t="84072" x="6680200" y="3416300"/>
          <p14:tracePt t="84089" x="6635750" y="3422650"/>
          <p14:tracePt t="84106" x="6597650" y="3435350"/>
          <p14:tracePt t="84122" x="6565900" y="3448050"/>
          <p14:tracePt t="84139" x="6527800" y="3454400"/>
          <p14:tracePt t="84156" x="6477000" y="3467100"/>
          <p14:tracePt t="84172" x="6451600" y="3473450"/>
          <p14:tracePt t="84189" x="6419850" y="3479800"/>
          <p14:tracePt t="84206" x="6388100" y="3486150"/>
          <p14:tracePt t="84222" x="6350000" y="3492500"/>
          <p14:tracePt t="84239" x="6324600" y="3498850"/>
          <p14:tracePt t="84255" x="6292850" y="3505200"/>
          <p14:tracePt t="84272" x="6229350" y="3517900"/>
          <p14:tracePt t="84289" x="6184900" y="3524250"/>
          <p14:tracePt t="84305" x="6134100" y="3530600"/>
          <p14:tracePt t="84322" x="6108700" y="3536950"/>
          <p14:tracePt t="84339" x="6096000" y="3536950"/>
          <p14:tracePt t="84373" x="6089650" y="3536950"/>
          <p14:tracePt t="84522" x="6089650" y="3543300"/>
          <p14:tracePt t="84531" x="6089650" y="3562350"/>
          <p14:tracePt t="84539" x="6089650" y="3575050"/>
          <p14:tracePt t="84555" x="6102350" y="3613150"/>
          <p14:tracePt t="84572" x="6115050" y="3657600"/>
          <p14:tracePt t="84589" x="6121400" y="3702050"/>
          <p14:tracePt t="84605" x="6121400" y="3733800"/>
          <p14:tracePt t="84622" x="6121400" y="3759200"/>
          <p14:tracePt t="84639" x="6121400" y="3771900"/>
          <p14:tracePt t="84655" x="6121400" y="3778250"/>
          <p14:tracePt t="84672" x="6121400" y="3790950"/>
          <p14:tracePt t="84688" x="6121400" y="3803650"/>
          <p14:tracePt t="84705" x="6115050" y="3810000"/>
          <p14:tracePt t="84722" x="6108700" y="3822700"/>
          <p14:tracePt t="84738" x="6102350" y="3835400"/>
          <p14:tracePt t="84755" x="6089650" y="3841750"/>
          <p14:tracePt t="84772" x="6089650" y="3854450"/>
          <p14:tracePt t="84788" x="6089650" y="3860800"/>
          <p14:tracePt t="84805" x="6083300" y="3873500"/>
          <p14:tracePt t="84822" x="6076950" y="3873500"/>
          <p14:tracePt t="84838" x="6076950" y="3879850"/>
          <p14:tracePt t="85048" x="6089650" y="3879850"/>
          <p14:tracePt t="85056" x="6108700" y="3879850"/>
          <p14:tracePt t="85064" x="6127750" y="3879850"/>
          <p14:tracePt t="85071" x="6153150" y="3886200"/>
          <p14:tracePt t="85088" x="6242050" y="3911600"/>
          <p14:tracePt t="85105" x="6362700" y="3930650"/>
          <p14:tracePt t="85121" x="6508750" y="3956050"/>
          <p14:tracePt t="85138" x="6692900" y="3975100"/>
          <p14:tracePt t="85155" x="6851650" y="4000500"/>
          <p14:tracePt t="85171" x="6991350" y="4019550"/>
          <p14:tracePt t="85188" x="7169150" y="4032250"/>
          <p14:tracePt t="85205" x="7251700" y="4038600"/>
          <p14:tracePt t="85221" x="7321550" y="4038600"/>
          <p14:tracePt t="85238" x="7359650" y="4038600"/>
          <p14:tracePt t="85255" x="7404100" y="4038600"/>
          <p14:tracePt t="85271" x="7448550" y="4038600"/>
          <p14:tracePt t="85288" x="7505700" y="4038600"/>
          <p14:tracePt t="85305" x="7550150" y="4038600"/>
          <p14:tracePt t="85321" x="7600950" y="4038600"/>
          <p14:tracePt t="85338" x="7670800" y="4051300"/>
          <p14:tracePt t="85355" x="7721600" y="4051300"/>
          <p14:tracePt t="85371" x="7766050" y="4051300"/>
          <p14:tracePt t="85388" x="7816850" y="4057650"/>
          <p14:tracePt t="85405" x="7854950" y="4064000"/>
          <p14:tracePt t="85421" x="7893050" y="4064000"/>
          <p14:tracePt t="85438" x="7943850" y="4076700"/>
          <p14:tracePt t="85454" x="7962900" y="4083050"/>
          <p14:tracePt t="85471" x="7969250" y="4083050"/>
          <p14:tracePt t="85524" x="7975600" y="4083050"/>
          <p14:tracePt t="85573" x="7981950" y="4076700"/>
          <p14:tracePt t="85580" x="7988300" y="4057650"/>
          <p14:tracePt t="85588" x="7994650" y="4044950"/>
          <p14:tracePt t="85604" x="7994650" y="3987800"/>
          <p14:tracePt t="85621" x="7994650" y="3911600"/>
          <p14:tracePt t="85638" x="7994650" y="3829050"/>
          <p14:tracePt t="85654" x="7994650" y="3740150"/>
          <p14:tracePt t="85671" x="7994650" y="3689350"/>
          <p14:tracePt t="85688" x="7994650" y="3644900"/>
          <p14:tracePt t="85704" x="8001000" y="3575050"/>
          <p14:tracePt t="85721" x="8007350" y="3543300"/>
          <p14:tracePt t="85738" x="8013700" y="3511550"/>
          <p14:tracePt t="85754" x="8020050" y="3492500"/>
          <p14:tracePt t="85771" x="8026400" y="3486150"/>
          <p14:tracePt t="85788" x="8026400" y="3479800"/>
          <p14:tracePt t="85804" x="8026400" y="3473450"/>
          <p14:tracePt t="85846" x="8020050" y="3473450"/>
          <p14:tracePt t="85900" x="8013700" y="3473450"/>
          <p14:tracePt t="85908" x="8007350" y="3473450"/>
          <p14:tracePt t="85916" x="8001000" y="3473450"/>
          <p14:tracePt t="85924" x="7994650" y="3473450"/>
          <p14:tracePt t="85937" x="7969250" y="3473450"/>
          <p14:tracePt t="85954" x="7893050" y="3479800"/>
          <p14:tracePt t="85971" x="7670800" y="3473450"/>
          <p14:tracePt t="85987" x="7486650" y="3460750"/>
          <p14:tracePt t="86004" x="7296150" y="3448050"/>
          <p14:tracePt t="86021" x="7118350" y="3454400"/>
          <p14:tracePt t="86037" x="6940550" y="3467100"/>
          <p14:tracePt t="86054" x="6775450" y="3486150"/>
          <p14:tracePt t="86071" x="6642100" y="3492500"/>
          <p14:tracePt t="86087" x="6540500" y="3492500"/>
          <p14:tracePt t="86104" x="6426200" y="3492500"/>
          <p14:tracePt t="86121" x="6337300" y="3492500"/>
          <p14:tracePt t="86137" x="6248400" y="3492500"/>
          <p14:tracePt t="86154" x="6153150" y="3492500"/>
          <p14:tracePt t="86170" x="6064250" y="3486150"/>
          <p14:tracePt t="86188" x="6007100" y="3473450"/>
          <p14:tracePt t="86204" x="5969000" y="3473450"/>
          <p14:tracePt t="86221" x="5943600" y="3467100"/>
          <p14:tracePt t="86237" x="5937250" y="3467100"/>
          <p14:tracePt t="86418" x="5943600" y="3467100"/>
          <p14:tracePt t="86426" x="5943600" y="3473450"/>
          <p14:tracePt t="86437" x="5949950" y="3486150"/>
          <p14:tracePt t="86454" x="5956300" y="3517900"/>
          <p14:tracePt t="86470" x="5969000" y="3575050"/>
          <p14:tracePt t="86489" x="5988050" y="3702050"/>
          <p14:tracePt t="86504" x="5988050" y="3740150"/>
          <p14:tracePt t="86520" x="5988050" y="3822700"/>
          <p14:tracePt t="86537" x="5988050" y="3873500"/>
          <p14:tracePt t="86554" x="5988050" y="3905250"/>
          <p14:tracePt t="86570" x="5988050" y="3917950"/>
          <p14:tracePt t="86587" x="5988050" y="3930650"/>
          <p14:tracePt t="86817" x="6000750" y="3930650"/>
          <p14:tracePt t="86824" x="6013450" y="3930650"/>
          <p14:tracePt t="86834" x="6032500" y="3930650"/>
          <p14:tracePt t="86840" x="6076950" y="3930650"/>
          <p14:tracePt t="86853" x="6127750" y="3930650"/>
          <p14:tracePt t="86870" x="6267450" y="3937000"/>
          <p14:tracePt t="86886" x="6534150" y="3956050"/>
          <p14:tracePt t="86903" x="6743700" y="3962400"/>
          <p14:tracePt t="86920" x="6934200" y="3975100"/>
          <p14:tracePt t="86937" x="7092950" y="3975100"/>
          <p14:tracePt t="86953" x="7219950" y="3981450"/>
          <p14:tracePt t="86970" x="7334250" y="3981450"/>
          <p14:tracePt t="86986" x="7435850" y="3981450"/>
          <p14:tracePt t="87003" x="7518400" y="3981450"/>
          <p14:tracePt t="87020" x="7613650" y="3968750"/>
          <p14:tracePt t="87036" x="7651750" y="3962400"/>
          <p14:tracePt t="87053" x="7689850" y="3956050"/>
          <p14:tracePt t="87070" x="7721600" y="3956050"/>
          <p14:tracePt t="87086" x="7753350" y="3956050"/>
          <p14:tracePt t="87103" x="7797800" y="3956050"/>
          <p14:tracePt t="87120" x="7829550" y="3956050"/>
          <p14:tracePt t="87136" x="7854950" y="3956050"/>
          <p14:tracePt t="87153" x="7874000" y="3956050"/>
          <p14:tracePt t="87302" x="7874000" y="3949700"/>
          <p14:tracePt t="87340" x="7874000" y="3943350"/>
          <p14:tracePt t="87348" x="7880350" y="3924300"/>
          <p14:tracePt t="87358" x="7886700" y="3911600"/>
          <p14:tracePt t="87369" x="7893050" y="3892550"/>
          <p14:tracePt t="87386" x="7918450" y="3848100"/>
          <p14:tracePt t="87403" x="7943850" y="3797300"/>
          <p14:tracePt t="87419" x="7969250" y="3746500"/>
          <p14:tracePt t="87436" x="7988300" y="3683000"/>
          <p14:tracePt t="87453" x="7994650" y="3651250"/>
          <p14:tracePt t="87469" x="8001000" y="3625850"/>
          <p14:tracePt t="87486" x="8007350" y="3613150"/>
          <p14:tracePt t="87503" x="8007350" y="3606800"/>
          <p14:tracePt t="87568" x="8007350" y="3600450"/>
          <p14:tracePt t="87584" x="8007350" y="3594100"/>
          <p14:tracePt t="87600" x="8007350" y="3587750"/>
          <p14:tracePt t="87609" x="8007350" y="3581400"/>
          <p14:tracePt t="87619" x="8007350" y="3575050"/>
          <p14:tracePt t="87636" x="8007350" y="3568700"/>
          <p14:tracePt t="87653" x="8007350" y="3562350"/>
          <p14:tracePt t="87669" x="8007350" y="3549650"/>
          <p14:tracePt t="87686" x="8007350" y="3543300"/>
          <p14:tracePt t="87702" x="8007350" y="3530600"/>
          <p14:tracePt t="87719" x="8007350" y="3524250"/>
          <p14:tracePt t="87736" x="8007350" y="3511550"/>
          <p14:tracePt t="87769" x="8007350" y="3505200"/>
          <p14:tracePt t="87827" x="8001000" y="3505200"/>
          <p14:tracePt t="87850" x="7994650" y="3505200"/>
          <p14:tracePt t="87858" x="7981950" y="3505200"/>
          <p14:tracePt t="87869" x="7956550" y="3511550"/>
          <p14:tracePt t="87886" x="7893050" y="3511550"/>
          <p14:tracePt t="87902" x="7766050" y="3511550"/>
          <p14:tracePt t="87919" x="7607300" y="3498850"/>
          <p14:tracePt t="87936" x="7366000" y="3492500"/>
          <p14:tracePt t="87952" x="7213600" y="3479800"/>
          <p14:tracePt t="87969" x="7073900" y="3473450"/>
          <p14:tracePt t="87986" x="6959600" y="3473450"/>
          <p14:tracePt t="88003" x="6870700" y="3467100"/>
          <p14:tracePt t="88019" x="6794500" y="3467100"/>
          <p14:tracePt t="88036" x="6711950" y="3460750"/>
          <p14:tracePt t="88052" x="6623050" y="3460750"/>
          <p14:tracePt t="88069" x="6515100" y="3454400"/>
          <p14:tracePt t="88085" x="6432550" y="3435350"/>
          <p14:tracePt t="88102" x="6369050" y="3429000"/>
          <p14:tracePt t="88119" x="6299200" y="3416300"/>
          <p14:tracePt t="88136" x="6235700" y="3403600"/>
          <p14:tracePt t="88152" x="6191250" y="3390900"/>
          <p14:tracePt t="88169" x="6140450" y="3378200"/>
          <p14:tracePt t="88186" x="6108700" y="3371850"/>
          <p14:tracePt t="88202" x="6070600" y="3359150"/>
          <p14:tracePt t="88219" x="6057900" y="3359150"/>
          <p14:tracePt t="88235" x="6051550" y="3359150"/>
          <p14:tracePt t="88252" x="6038850" y="3352800"/>
          <p14:tracePt t="88269" x="6032500" y="3352800"/>
          <p14:tracePt t="88285" x="6026150" y="3346450"/>
          <p14:tracePt t="88302" x="6019800" y="3346450"/>
          <p14:tracePt t="89158" x="6019800" y="3359150"/>
          <p14:tracePt t="89173" x="6026150" y="3365500"/>
          <p14:tracePt t="89180" x="6026150" y="3371850"/>
          <p14:tracePt t="89188" x="6032500" y="3371850"/>
          <p14:tracePt t="89201" x="6032500" y="3384550"/>
          <p14:tracePt t="89218" x="6038850" y="3409950"/>
          <p14:tracePt t="89235" x="6045200" y="3448050"/>
          <p14:tracePt t="89251" x="6045200" y="3473450"/>
          <p14:tracePt t="89268" x="6045200" y="3505200"/>
          <p14:tracePt t="89285" x="6051550" y="3511550"/>
          <p14:tracePt t="89302" x="6051550" y="3524250"/>
          <p14:tracePt t="89318" x="6051550" y="3530600"/>
          <p14:tracePt t="89335" x="6051550" y="3536950"/>
          <p14:tracePt t="89352" x="6051550" y="3543300"/>
          <p14:tracePt t="89368" x="6051550" y="3556000"/>
          <p14:tracePt t="89385" x="6051550" y="3568700"/>
          <p14:tracePt t="89402" x="6051550" y="3575050"/>
          <p14:tracePt t="89418" x="6051550" y="3587750"/>
          <p14:tracePt t="89435" x="6051550" y="3594100"/>
          <p14:tracePt t="89438" x="6045200" y="3606800"/>
          <p14:tracePt t="89452" x="6038850" y="3606800"/>
          <p14:tracePt t="89468" x="6026150" y="3632200"/>
          <p14:tracePt t="89484" x="6026150" y="3644900"/>
          <p14:tracePt t="89504" x="6013450" y="3657600"/>
          <p14:tracePt t="89518" x="6000750" y="3683000"/>
          <p14:tracePt t="89535" x="5994400" y="3708400"/>
          <p14:tracePt t="89551" x="5981700" y="3733800"/>
          <p14:tracePt t="89568" x="5969000" y="3771900"/>
          <p14:tracePt t="89585" x="5962650" y="3784600"/>
          <p14:tracePt t="89601" x="5962650" y="3797300"/>
          <p14:tracePt t="90555" x="5962650" y="3803650"/>
          <p14:tracePt t="90559" x="5962650" y="3810000"/>
          <p14:tracePt t="90575" x="5956300" y="3810000"/>
          <p14:tracePt t="90591" x="5949950" y="3810000"/>
          <p14:tracePt t="90600" x="5943600" y="3810000"/>
          <p14:tracePt t="91814" x="5930900" y="3822700"/>
          <p14:tracePt t="91821" x="5911850" y="3835400"/>
          <p14:tracePt t="91833" x="5886450" y="3854450"/>
          <p14:tracePt t="91849" x="5842000" y="3905250"/>
          <p14:tracePt t="91866" x="5664200" y="4038600"/>
          <p14:tracePt t="91883" x="5511800" y="4171950"/>
          <p14:tracePt t="91899" x="5276850" y="4349750"/>
          <p14:tracePt t="91916" x="4965700" y="4572000"/>
          <p14:tracePt t="91933" x="4711700" y="4794250"/>
          <p14:tracePt t="91949" x="4445000" y="5048250"/>
          <p14:tracePt t="91966" x="4191000" y="5257800"/>
          <p14:tracePt t="91983" x="3994150" y="5422900"/>
          <p14:tracePt t="91999" x="3848100" y="5556250"/>
          <p14:tracePt t="92018" x="3670300" y="5708650"/>
          <p14:tracePt t="92032" x="3581400" y="5765800"/>
          <p14:tracePt t="92049" x="3517900" y="5810250"/>
          <p14:tracePt t="92066" x="3467100" y="5829300"/>
          <p14:tracePt t="92082" x="3435350" y="5842000"/>
          <p14:tracePt t="92099" x="3397250" y="5842000"/>
          <p14:tracePt t="92117" x="3333750" y="5854700"/>
          <p14:tracePt t="92132" x="3225800" y="5867400"/>
          <p14:tracePt t="92149" x="3086100" y="5880100"/>
          <p14:tracePt t="92166" x="2933700" y="5886450"/>
          <p14:tracePt t="92182" x="2787650" y="5892800"/>
          <p14:tracePt t="92199" x="2635250" y="5911850"/>
          <p14:tracePt t="92216" x="2489200" y="5930900"/>
          <p14:tracePt t="92232" x="2336800" y="5943600"/>
          <p14:tracePt t="92249" x="2184400" y="5962650"/>
          <p14:tracePt t="92267" x="1981200" y="5988050"/>
          <p14:tracePt t="92282" x="1885950" y="5994400"/>
          <p14:tracePt t="92299" x="1828800" y="5994400"/>
          <p14:tracePt t="92316" x="1797050" y="5994400"/>
          <p14:tracePt t="92332" x="1790700" y="5988050"/>
          <p14:tracePt t="92349" x="1784350" y="5975350"/>
          <p14:tracePt t="92366" x="1758950" y="5969000"/>
          <p14:tracePt t="92382" x="1739900" y="5949950"/>
          <p14:tracePt t="92399" x="1733550" y="5943600"/>
          <p14:tracePt t="92416" x="1720850" y="5937250"/>
          <p14:tracePt t="92432" x="1708150" y="5924550"/>
          <p14:tracePt t="92449" x="1701800" y="5911850"/>
          <p14:tracePt t="92458" x="1695450" y="5905500"/>
          <p14:tracePt t="92466" x="1689100" y="5899150"/>
          <p14:tracePt t="92482" x="1682750" y="5892800"/>
          <p14:tracePt t="92499" x="1670050" y="5880100"/>
          <p14:tracePt t="92541" x="1663700" y="5880100"/>
          <p14:tracePt t="92665" x="1663700" y="5867400"/>
          <p14:tracePt t="92681" x="1663700" y="5861050"/>
          <p14:tracePt t="92689" x="1670050" y="5861050"/>
          <p14:tracePt t="92698" x="1670050" y="5854700"/>
          <p14:tracePt t="92715" x="1670050" y="5848350"/>
          <p14:tracePt t="92732" x="1670050" y="5835650"/>
          <p14:tracePt t="92749" x="1670050" y="5829300"/>
          <p14:tracePt t="92767" x="1663700" y="5816600"/>
          <p14:tracePt t="92782" x="1663700" y="5810250"/>
          <p14:tracePt t="92799" x="1663700" y="5803900"/>
          <p14:tracePt t="92815" x="1657350" y="5803900"/>
          <p14:tracePt t="92861" x="1657350" y="5797550"/>
          <p14:tracePt t="93003" x="1651000" y="5791200"/>
          <p14:tracePt t="93017" x="1644650" y="5784850"/>
          <p14:tracePt t="93034" x="1644650" y="5778500"/>
          <p14:tracePt t="93041" x="1638300" y="5772150"/>
          <p14:tracePt t="93050" x="1631950" y="5772150"/>
          <p14:tracePt t="93065" x="1625600" y="5765800"/>
          <p14:tracePt t="93082" x="1625600" y="5759450"/>
          <p14:tracePt t="93119" x="1619250" y="5753100"/>
          <p14:tracePt t="93135" x="1612900" y="5753100"/>
          <p14:tracePt t="93148" x="1612900" y="5746750"/>
          <p14:tracePt t="93165" x="1606550" y="5740400"/>
          <p14:tracePt t="93182" x="1593850" y="5727700"/>
          <p14:tracePt t="93198" x="1562100" y="5683250"/>
          <p14:tracePt t="93215" x="1524000" y="5645150"/>
          <p14:tracePt t="93231" x="1485900" y="5607050"/>
          <p14:tracePt t="93248" x="1435100" y="5568950"/>
          <p14:tracePt t="93267" x="1358900" y="5524500"/>
          <p14:tracePt t="93282" x="1308100" y="5492750"/>
          <p14:tracePt t="93298" x="1225550" y="5441950"/>
          <p14:tracePt t="93315" x="1168400" y="5410200"/>
          <p14:tracePt t="93332" x="1117600" y="5372100"/>
          <p14:tracePt t="93348" x="1073150" y="5353050"/>
          <p14:tracePt t="93365" x="1035050" y="5327650"/>
          <p14:tracePt t="93381" x="1016000" y="5308600"/>
          <p14:tracePt t="93398" x="996950" y="5308600"/>
          <p14:tracePt t="93415" x="984250" y="5308600"/>
          <p14:tracePt t="93431" x="971550" y="5308600"/>
          <p14:tracePt t="93448" x="965200" y="5308600"/>
          <p14:tracePt t="95109" x="958850" y="5308600"/>
          <p14:tracePt t="95117" x="952500" y="5308600"/>
          <p14:tracePt t="95141" x="946150" y="5308600"/>
          <p14:tracePt t="95148" x="939800" y="5308600"/>
          <p14:tracePt t="95163" x="933450" y="5308600"/>
          <p14:tracePt t="95181" x="927100" y="5308600"/>
          <p14:tracePt t="95197" x="920750" y="5314950"/>
          <p14:tracePt t="95213" x="908050" y="5314950"/>
          <p14:tracePt t="95230" x="901700" y="5314950"/>
          <p14:tracePt t="95247" x="895350" y="5321300"/>
          <p14:tracePt t="95263" x="889000" y="5327650"/>
          <p14:tracePt t="95378" x="882650" y="5327650"/>
          <p14:tracePt t="95383" x="869950" y="5334000"/>
          <p14:tracePt t="95399" x="863600" y="5334000"/>
          <p14:tracePt t="95413" x="850900" y="5334000"/>
          <p14:tracePt t="95555" x="850900" y="5340350"/>
          <p14:tracePt t="95736" x="844550" y="5340350"/>
          <p14:tracePt t="95752" x="838200" y="5340350"/>
          <p14:tracePt t="96103" x="850900" y="5340350"/>
          <p14:tracePt t="96119" x="857250" y="5340350"/>
          <p14:tracePt t="96129" x="863600" y="5340350"/>
          <p14:tracePt t="96135" x="869950" y="5340350"/>
          <p14:tracePt t="96146" x="876300" y="5340350"/>
          <p14:tracePt t="96162" x="901700" y="5340350"/>
          <p14:tracePt t="96179" x="927100" y="5340350"/>
          <p14:tracePt t="96196" x="977900" y="5346700"/>
          <p14:tracePt t="96212" x="1016000" y="5359400"/>
          <p14:tracePt t="96229" x="1041400" y="5365750"/>
          <p14:tracePt t="96246" x="1079500" y="5378450"/>
          <p14:tracePt t="96262" x="1085850" y="5384800"/>
          <p14:tracePt t="96279" x="1098550" y="5397500"/>
          <p14:tracePt t="96315" x="1104900" y="5403850"/>
          <p14:tracePt t="96329" x="1111250" y="5410200"/>
          <p14:tracePt t="96346" x="1117600" y="5416550"/>
          <p14:tracePt t="96362" x="1136650" y="5429250"/>
          <p14:tracePt t="96379" x="1162050" y="5441950"/>
          <p14:tracePt t="96396" x="1193800" y="5448300"/>
          <p14:tracePt t="96412" x="1219200" y="5461000"/>
          <p14:tracePt t="96429" x="1250950" y="5473700"/>
          <p14:tracePt t="96445" x="1289050" y="5499100"/>
          <p14:tracePt t="96450" x="1308100" y="5518150"/>
          <p14:tracePt t="96462" x="1365250" y="5562600"/>
          <p14:tracePt t="96479" x="1422400" y="5619750"/>
          <p14:tracePt t="96496" x="1466850" y="5657850"/>
          <p14:tracePt t="96512" x="1504950" y="5689600"/>
          <p14:tracePt t="96529" x="1517650" y="5715000"/>
          <p14:tracePt t="96545" x="1530350" y="5721350"/>
          <p14:tracePt t="96563" x="1536700" y="5734050"/>
          <p14:tracePt t="96579" x="1543050" y="5740400"/>
          <p14:tracePt t="96595" x="1555750" y="5753100"/>
          <p14:tracePt t="96612" x="1568450" y="5765800"/>
          <p14:tracePt t="96629" x="1574800" y="5765800"/>
          <p14:tracePt t="96645" x="1574800" y="5772150"/>
          <p14:tracePt t="96697" x="1574800" y="5778500"/>
          <p14:tracePt t="96713" x="1581150" y="5791200"/>
          <p14:tracePt t="96721" x="1581150" y="5803900"/>
          <p14:tracePt t="96729" x="1587500" y="5822950"/>
          <p14:tracePt t="96745" x="1593850" y="5854700"/>
          <p14:tracePt t="96762" x="1606550" y="5886450"/>
          <p14:tracePt t="96779" x="1612900" y="5892800"/>
          <p14:tracePt t="96795" x="1619250" y="5899150"/>
          <p14:tracePt t="96812" x="1619250" y="5905500"/>
          <p14:tracePt t="96957" x="1619250" y="5918200"/>
          <p14:tracePt t="96971" x="1619250" y="5924550"/>
          <p14:tracePt t="96981" x="1619250" y="5930900"/>
          <p14:tracePt t="96998" x="1625600" y="5937250"/>
          <p14:tracePt t="97012" x="1631950" y="5949950"/>
          <p14:tracePt t="97028" x="1644650" y="5956300"/>
          <p14:tracePt t="97047" x="1651000" y="5962650"/>
          <p14:tracePt t="97061" x="1670050" y="5975350"/>
          <p14:tracePt t="97078" x="1682750" y="5981700"/>
          <p14:tracePt t="97095" x="1695450" y="5981700"/>
          <p14:tracePt t="97112" x="1714500" y="5988050"/>
          <p14:tracePt t="97128" x="1739900" y="6000750"/>
          <p14:tracePt t="97145" x="1752600" y="6007100"/>
          <p14:tracePt t="97161" x="1758950" y="6007100"/>
          <p14:tracePt t="97178" x="1765300" y="6013450"/>
          <p14:tracePt t="97195" x="1771650" y="6013450"/>
          <p14:tracePt t="97412" x="1778000" y="6013450"/>
          <p14:tracePt t="97425" x="1784350" y="6013450"/>
          <p14:tracePt t="97441" x="1790700" y="6013450"/>
          <p14:tracePt t="97450" x="1797050" y="6007100"/>
          <p14:tracePt t="97461" x="1803400" y="6000750"/>
          <p14:tracePt t="97478" x="1809750" y="5994400"/>
          <p14:tracePt t="97677" x="1816100" y="5994400"/>
          <p14:tracePt t="97702" x="1822450" y="5994400"/>
          <p14:tracePt t="97715" x="1828800" y="5994400"/>
          <p14:tracePt t="97731" x="1835150" y="5994400"/>
          <p14:tracePt t="97971" x="1841500" y="5988050"/>
          <p14:tracePt t="97981" x="1847850" y="5981700"/>
          <p14:tracePt t="97994" x="1854200" y="5981700"/>
          <p14:tracePt t="98011" x="1866900" y="5981700"/>
          <p14:tracePt t="98027" x="1873250" y="5981700"/>
          <p14:tracePt t="98044" x="1879600" y="5975350"/>
          <p14:tracePt t="98131" x="1885950" y="5975350"/>
          <p14:tracePt t="98257" x="1898650" y="5962650"/>
          <p14:tracePt t="98271" x="1905000" y="5956300"/>
          <p14:tracePt t="98279" x="1917700" y="5949950"/>
          <p14:tracePt t="98296" x="1943100" y="5918200"/>
          <p14:tracePt t="98310" x="1981200" y="5886450"/>
          <p14:tracePt t="98327" x="2025650" y="5829300"/>
          <p14:tracePt t="98345" x="2038350" y="5791200"/>
          <p14:tracePt t="98360" x="2038350" y="5759450"/>
          <p14:tracePt t="98377" x="2038350" y="5746750"/>
          <p14:tracePt t="98394" x="2038350" y="5734050"/>
          <p14:tracePt t="98427" x="2038350" y="5727700"/>
          <p14:tracePt t="98444" x="2038350" y="5715000"/>
          <p14:tracePt t="98467" x="2038350" y="5708650"/>
          <p14:tracePt t="98477" x="2032000" y="5702300"/>
          <p14:tracePt t="98494" x="2032000" y="5695950"/>
          <p14:tracePt t="98510" x="2032000" y="5683250"/>
          <p14:tracePt t="98527" x="2025650" y="5683250"/>
          <p14:tracePt t="98544" x="2019300" y="5670550"/>
          <p14:tracePt t="98560" x="2012950" y="5657850"/>
          <p14:tracePt t="98577" x="2006600" y="5651500"/>
          <p14:tracePt t="98594" x="2000250" y="5645150"/>
          <p14:tracePt t="98610" x="1993900" y="5638800"/>
          <p14:tracePt t="98627" x="1987550" y="5626100"/>
          <p14:tracePt t="98644" x="1981200" y="5619750"/>
          <p14:tracePt t="98660" x="1968500" y="5607050"/>
          <p14:tracePt t="98695" x="1962150" y="5607050"/>
          <p14:tracePt t="98782" x="1955800" y="5607050"/>
          <p14:tracePt t="98851" x="1949450" y="5607050"/>
          <p14:tracePt t="98875" x="1943100" y="5607050"/>
          <p14:tracePt t="98977" x="1936750" y="5607050"/>
          <p14:tracePt t="99621" x="1936750" y="5600700"/>
          <p14:tracePt t="99635" x="1943100" y="5594350"/>
          <p14:tracePt t="99643" x="1949450" y="5594350"/>
          <p14:tracePt t="99659" x="1955800" y="5588000"/>
          <p14:tracePt t="99676" x="1962150" y="5581650"/>
          <p14:tracePt t="99693" x="1974850" y="5575300"/>
          <p14:tracePt t="99709" x="1987550" y="5568950"/>
          <p14:tracePt t="99726" x="2025650" y="5556250"/>
          <p14:tracePt t="99743" x="2082800" y="5549900"/>
          <p14:tracePt t="99759" x="2171700" y="5537200"/>
          <p14:tracePt t="99776" x="2311400" y="5518150"/>
          <p14:tracePt t="99793" x="2495550" y="5499100"/>
          <p14:tracePt t="99809" x="2692400" y="5486400"/>
          <p14:tracePt t="99826" x="2901950" y="5473700"/>
          <p14:tracePt t="99843" x="3124200" y="5473700"/>
          <p14:tracePt t="99859" x="3333750" y="5467350"/>
          <p14:tracePt t="99876" x="3600450" y="5448300"/>
          <p14:tracePt t="99894" x="3752850" y="5435600"/>
          <p14:tracePt t="99909" x="3873500" y="5416550"/>
          <p14:tracePt t="99926" x="3937000" y="5416550"/>
          <p14:tracePt t="99942" x="3981450" y="5410200"/>
          <p14:tracePt t="99958" x="4000500" y="5403850"/>
          <p14:tracePt t="99975" x="4006850" y="5403850"/>
          <p14:tracePt t="99992" x="4019550" y="5403850"/>
          <p14:tracePt t="100348" x="4006850" y="5403850"/>
          <p14:tracePt t="100361" x="3987800" y="5403850"/>
          <p14:tracePt t="100375" x="3981450" y="5403850"/>
          <p14:tracePt t="100479" x="3981450" y="5410200"/>
          <p14:tracePt t="100505" x="3975100" y="5410200"/>
          <p14:tracePt t="100526" x="3968750" y="5410200"/>
          <p14:tracePt t="100534" x="3962400" y="5410200"/>
          <p14:tracePt t="100543" x="3956050" y="5410200"/>
          <p14:tracePt t="100660" x="3956050" y="5403850"/>
          <p14:tracePt t="100674" x="3956050" y="5391150"/>
          <p14:tracePt t="100692" x="3956050" y="5384800"/>
          <p14:tracePt t="100708" x="3956050" y="5378450"/>
          <p14:tracePt t="100725" x="3962400" y="5372100"/>
          <p14:tracePt t="100809" x="3968750" y="5372100"/>
          <p14:tracePt t="100832" x="3968750" y="5365750"/>
          <p14:tracePt t="100844" x="3981450" y="5359400"/>
          <p14:tracePt t="100858" x="4000500" y="5353050"/>
          <p14:tracePt t="100875" x="4032250" y="5340350"/>
          <p14:tracePt t="100891" x="4076700" y="5327650"/>
          <p14:tracePt t="100908" x="4127500" y="5308600"/>
          <p14:tracePt t="100925" x="4146550" y="5308600"/>
          <p14:tracePt t="100941" x="4152900" y="5302250"/>
          <p14:tracePt t="100957" x="4159250" y="5302250"/>
          <p14:tracePt t="100988" x="4159250" y="5295900"/>
          <p14:tracePt t="101036" x="4165600" y="5295900"/>
          <p14:tracePt t="101105" x="4165600" y="5289550"/>
          <p14:tracePt t="101178" x="4178300" y="5289550"/>
          <p14:tracePt t="101193" x="4184650" y="5283200"/>
          <p14:tracePt t="101208" x="4197350" y="5283200"/>
          <p14:tracePt t="101217" x="4197350" y="5276850"/>
          <p14:tracePt t="101229" x="4210050" y="5276850"/>
          <p14:tracePt t="101241" x="4241800" y="5270500"/>
          <p14:tracePt t="101258" x="4279900" y="5270500"/>
          <p14:tracePt t="101274" x="4318000" y="5264150"/>
          <p14:tracePt t="101291" x="4356100" y="5257800"/>
          <p14:tracePt t="101308" x="4387850" y="5257800"/>
          <p14:tracePt t="101324" x="4406900" y="5257800"/>
          <p14:tracePt t="101357" x="4413250" y="5257800"/>
          <p14:tracePt t="101379" x="4419600" y="5257800"/>
          <p14:tracePt t="101395" x="4425950" y="5251450"/>
          <p14:tracePt t="101427" x="4432300" y="5251450"/>
          <p14:tracePt t="101435" x="4438650" y="5251450"/>
          <p14:tracePt t="101444" x="4438650" y="5245100"/>
          <p14:tracePt t="101458" x="4457700" y="5245100"/>
          <p14:tracePt t="101474" x="4476750" y="5245100"/>
          <p14:tracePt t="101491" x="4508500" y="5238750"/>
          <p14:tracePt t="101508" x="4572000" y="5238750"/>
          <p14:tracePt t="101524" x="4692650" y="5238750"/>
          <p14:tracePt t="101541" x="4838700" y="5238750"/>
          <p14:tracePt t="101558" x="4978400" y="5245100"/>
          <p14:tracePt t="101574" x="5099050" y="5264150"/>
          <p14:tracePt t="101591" x="5175250" y="5270500"/>
          <p14:tracePt t="101608" x="5276850" y="5270500"/>
          <p14:tracePt t="101624" x="5391150" y="5276850"/>
          <p14:tracePt t="101641" x="5543550" y="5283200"/>
          <p14:tracePt t="101659" x="5689600" y="5302250"/>
          <p14:tracePt t="101674" x="5842000" y="5314950"/>
          <p14:tracePt t="101691" x="5969000" y="5334000"/>
          <p14:tracePt t="101708" x="6032500" y="5346700"/>
          <p14:tracePt t="101724" x="6083300" y="5353050"/>
          <p14:tracePt t="101741" x="6108700" y="5353050"/>
          <p14:tracePt t="101757" x="6140450" y="5353050"/>
          <p14:tracePt t="101774" x="6178550" y="5353050"/>
          <p14:tracePt t="101791" x="6197600" y="5353050"/>
          <p14:tracePt t="101807" x="6210300" y="5353050"/>
          <p14:tracePt t="101824" x="6235700" y="5353050"/>
          <p14:tracePt t="101841" x="6248400" y="5353050"/>
          <p14:tracePt t="101857" x="6254750" y="5353050"/>
          <p14:tracePt t="101874" x="6261100" y="5353050"/>
          <p14:tracePt t="101892" x="6273800" y="5353050"/>
          <p14:tracePt t="101907" x="6280150" y="5353050"/>
          <p14:tracePt t="102013" x="6286500" y="5353050"/>
          <p14:tracePt t="102021" x="6292850" y="5353050"/>
          <p14:tracePt t="102037" x="6305550" y="5353050"/>
          <p14:tracePt t="102047" x="6311900" y="5353050"/>
          <p14:tracePt t="102069" x="6318250" y="5353050"/>
          <p14:tracePt t="102078" x="6330950" y="5353050"/>
          <p14:tracePt t="102090" x="6337300" y="5353050"/>
          <p14:tracePt t="102107" x="6369050" y="5353050"/>
          <p14:tracePt t="102124" x="6381750" y="5353050"/>
          <p14:tracePt t="102157" x="6388100" y="5353050"/>
          <p14:tracePt t="102179" x="6394450" y="5353050"/>
          <p14:tracePt t="102319" x="6400800" y="5353050"/>
          <p14:tracePt t="102330" x="6407150" y="5353050"/>
          <p14:tracePt t="102340" x="6413500" y="5353050"/>
          <p14:tracePt t="102368" x="6419850" y="5353050"/>
          <p14:tracePt t="102376" x="6426200" y="5353050"/>
          <p14:tracePt t="102390" x="6432550" y="5346700"/>
          <p14:tracePt t="102407" x="6445250" y="5346700"/>
          <p14:tracePt t="102424" x="6451600" y="5340350"/>
          <p14:tracePt t="102441" x="6457950" y="5334000"/>
          <p14:tracePt t="102444" x="6464300" y="5334000"/>
          <p14:tracePt t="102457" x="6470650" y="5334000"/>
          <p14:tracePt t="102474" x="6477000" y="5334000"/>
          <p14:tracePt t="102490" x="6489700" y="5321300"/>
          <p14:tracePt t="102507" x="6502400" y="5321300"/>
          <p14:tracePt t="102525" x="6508750" y="5314950"/>
          <p14:tracePt t="102540" x="6521450" y="5314950"/>
          <p14:tracePt t="102557" x="6521450" y="5308600"/>
          <p14:tracePt t="102574" x="6540500" y="5302250"/>
          <p14:tracePt t="102607" x="6559550" y="5289550"/>
          <p14:tracePt t="102623" x="6578600" y="5283200"/>
          <p14:tracePt t="102640" x="6616700" y="5276850"/>
          <p14:tracePt t="102657" x="6642100" y="5276850"/>
          <p14:tracePt t="102675" x="6686550" y="5264150"/>
          <p14:tracePt t="102690" x="6743700" y="5257800"/>
          <p14:tracePt t="102707" x="6813550" y="5245100"/>
          <p14:tracePt t="102723" x="6877050" y="5226050"/>
          <p14:tracePt t="102740" x="7042150" y="5213350"/>
          <p14:tracePt t="102757" x="7162800" y="5207000"/>
          <p14:tracePt t="102773" x="7258050" y="5207000"/>
          <p14:tracePt t="102790" x="7315200" y="5207000"/>
          <p14:tracePt t="102807" x="7353300" y="5207000"/>
          <p14:tracePt t="102824" x="7378700" y="5207000"/>
          <p14:tracePt t="102840" x="7397750" y="5213350"/>
          <p14:tracePt t="102857" x="7404100" y="5219700"/>
          <p14:tracePt t="102873" x="7416800" y="5226050"/>
          <p14:tracePt t="102890" x="7429500" y="5238750"/>
          <p14:tracePt t="102907" x="7435850" y="5245100"/>
          <p14:tracePt t="102940" x="7429500" y="5257800"/>
          <p14:tracePt t="102945" x="7410450" y="5270500"/>
          <p14:tracePt t="102957" x="7385050" y="5289550"/>
          <p14:tracePt t="102973" x="7296150" y="5321300"/>
          <p14:tracePt t="102989" x="7156450" y="5340350"/>
          <p14:tracePt t="103006" x="6921500" y="5327650"/>
          <p14:tracePt t="103065" x="6915150" y="5321300"/>
          <p14:tracePt t="103073" x="6902450" y="5321300"/>
          <p14:tracePt t="103090" x="6864350" y="5314950"/>
          <p14:tracePt t="103106" x="6819900" y="5308600"/>
          <p14:tracePt t="103123" x="6800850" y="5295900"/>
          <p14:tracePt t="103181" x="6781800" y="5283200"/>
          <p14:tracePt t="103189" x="6762750" y="5276850"/>
          <p14:tracePt t="103206" x="6731000" y="5257800"/>
          <p14:tracePt t="103223" x="6711950" y="5251450"/>
          <p14:tracePt t="103240" x="6705600" y="5232400"/>
          <p14:tracePt t="103256" x="6699250" y="5219700"/>
          <p14:tracePt t="103273" x="6699250" y="5213350"/>
          <p14:tracePt t="103290" x="6743700" y="5213350"/>
          <p14:tracePt t="103306" x="6788150" y="5219700"/>
          <p14:tracePt t="103323" x="6858000" y="5232400"/>
          <p14:tracePt t="103339" x="6946900" y="5251450"/>
          <p14:tracePt t="103356" x="7029450" y="5270500"/>
          <p14:tracePt t="103373" x="7099300" y="5283200"/>
          <p14:tracePt t="103390" x="7175500" y="5295900"/>
          <p14:tracePt t="103406" x="7308850" y="5314950"/>
          <p14:tracePt t="103423" x="7397750" y="5334000"/>
          <p14:tracePt t="103441" x="7454900" y="5340350"/>
          <p14:tracePt t="103456" x="7524750" y="5340350"/>
          <p14:tracePt t="103473" x="7600950" y="5346700"/>
          <p14:tracePt t="103489" x="7683500" y="5353050"/>
          <p14:tracePt t="103506" x="7740650" y="5359400"/>
          <p14:tracePt t="103523" x="7804150" y="5372100"/>
          <p14:tracePt t="103539" x="7835900" y="5384800"/>
          <p14:tracePt t="103557" x="7854950" y="5384800"/>
          <p14:tracePt t="103573" x="7861300" y="5384800"/>
          <p14:tracePt t="103722" x="7835900" y="5384800"/>
          <p14:tracePt t="103729" x="7816850" y="5384800"/>
          <p14:tracePt t="103740" x="7791450" y="5384800"/>
          <p14:tracePt t="103756" x="7702550" y="5391150"/>
          <p14:tracePt t="103772" x="7594600" y="5397500"/>
          <p14:tracePt t="103789" x="7467600" y="5416550"/>
          <p14:tracePt t="103806" x="7277100" y="5422900"/>
          <p14:tracePt t="103822" x="7213600" y="5422900"/>
          <p14:tracePt t="103839" x="6997700" y="5410200"/>
          <p14:tracePt t="103856" x="6870700" y="5410200"/>
          <p14:tracePt t="103872" x="6781800" y="5410200"/>
          <p14:tracePt t="103892" x="6686550" y="5416550"/>
          <p14:tracePt t="103906" x="6604000" y="5429250"/>
          <p14:tracePt t="103922" x="6534150" y="5448300"/>
          <p14:tracePt t="103939" x="6483350" y="5461000"/>
          <p14:tracePt t="103955" x="6407150" y="5473700"/>
          <p14:tracePt t="103972" x="6318250" y="5486400"/>
          <p14:tracePt t="103989" x="6229350" y="5505450"/>
          <p14:tracePt t="104006" x="6178550" y="5511800"/>
          <p14:tracePt t="104022" x="6140450" y="5518150"/>
          <p14:tracePt t="104039" x="6089650" y="5518150"/>
          <p14:tracePt t="104055" x="6032500" y="5518150"/>
          <p14:tracePt t="104072" x="5962650" y="5518150"/>
          <p14:tracePt t="104088" x="5930900" y="5518150"/>
          <p14:tracePt t="104105" x="5892800" y="5518150"/>
          <p14:tracePt t="104122" x="5880100" y="5518150"/>
          <p14:tracePt t="104138" x="5861050" y="5518150"/>
          <p14:tracePt t="104155" x="5842000" y="5518150"/>
          <p14:tracePt t="104172" x="5822950" y="5518150"/>
          <p14:tracePt t="104191" x="5803900" y="5518150"/>
          <p14:tracePt t="104285" x="5791200" y="5518150"/>
          <p14:tracePt t="104291" x="5791200" y="5511800"/>
          <p14:tracePt t="104305" x="5784850" y="5511800"/>
          <p14:tracePt t="104343" x="5778500" y="5511800"/>
          <p14:tracePt t="104495" x="5784850" y="5511800"/>
          <p14:tracePt t="104506" x="5803900" y="5505450"/>
          <p14:tracePt t="104516" x="5822950" y="5505450"/>
          <p14:tracePt t="104527" x="5854700" y="5505450"/>
          <p14:tracePt t="104538" x="5873750" y="5505450"/>
          <p14:tracePt t="104555" x="5899150" y="5505450"/>
          <p14:tracePt t="104572" x="5930900" y="5505450"/>
          <p14:tracePt t="104588" x="5981700" y="5511800"/>
          <p14:tracePt t="104605" x="6000750" y="5518150"/>
          <p14:tracePt t="104622" x="6007100" y="5518150"/>
          <p14:tracePt t="104640" x="6019800" y="5518150"/>
          <p14:tracePt t="104655" x="6026150" y="5518150"/>
          <p14:tracePt t="104672" x="6032500" y="5518150"/>
          <p14:tracePt t="104688" x="6045200" y="5524500"/>
          <p14:tracePt t="104705" x="6051550" y="5530850"/>
          <p14:tracePt t="104777" x="6057900" y="5537200"/>
          <p14:tracePt t="104785" x="6064250" y="5537200"/>
          <p14:tracePt t="104803" x="6070600" y="5543550"/>
          <p14:tracePt t="104810" x="6076950" y="5549900"/>
          <p14:tracePt t="104822" x="6083300" y="5549900"/>
          <p14:tracePt t="104838" x="6083300" y="5556250"/>
          <p14:tracePt t="104855" x="6096000" y="5562600"/>
          <p14:tracePt t="104871" x="6102350" y="5568950"/>
          <p14:tracePt t="104888" x="6108700" y="5581650"/>
          <p14:tracePt t="104905" x="6121400" y="5588000"/>
          <p14:tracePt t="104921" x="6127750" y="5600700"/>
          <p14:tracePt t="104938" x="6134100" y="5600700"/>
          <p14:tracePt t="104989" x="6134100" y="5607050"/>
          <p14:tracePt t="104997" x="6127750" y="5607050"/>
          <p14:tracePt t="105076" x="6121400" y="5607050"/>
          <p14:tracePt t="105083" x="6115050" y="5607050"/>
          <p14:tracePt t="105100" x="6115050" y="5613400"/>
          <p14:tracePt t="105113" x="6108700" y="5613400"/>
          <p14:tracePt t="105123" x="6102350" y="5613400"/>
          <p14:tracePt t="105223" x="6096000" y="5619750"/>
          <p14:tracePt t="105231" x="6083300" y="5626100"/>
          <p14:tracePt t="105241" x="6076950" y="5626100"/>
          <p14:tracePt t="105257" x="6064250" y="5632450"/>
          <p14:tracePt t="105271" x="6032500" y="5632450"/>
          <p14:tracePt t="105288" x="6007100" y="5632450"/>
          <p14:tracePt t="105304" x="5988050" y="5632450"/>
          <p14:tracePt t="105321" x="5969000" y="5632450"/>
          <p14:tracePt t="105338" x="5943600" y="5632450"/>
          <p14:tracePt t="105354" x="5918200" y="5632450"/>
          <p14:tracePt t="105371" x="5873750" y="5626100"/>
          <p14:tracePt t="105389" x="5797550" y="5626100"/>
          <p14:tracePt t="105404" x="5721350" y="5619750"/>
          <p14:tracePt t="105421" x="5619750" y="5607050"/>
          <p14:tracePt t="105438" x="5461000" y="5607050"/>
          <p14:tracePt t="105455" x="5226050" y="5575300"/>
          <p14:tracePt t="105471" x="5003800" y="5562600"/>
          <p14:tracePt t="105487" x="4813300" y="5537200"/>
          <p14:tracePt t="105505" x="4546600" y="5480050"/>
          <p14:tracePt t="105521" x="4394200" y="5448300"/>
          <p14:tracePt t="105538" x="4254500" y="5422900"/>
          <p14:tracePt t="105554" x="4165600" y="5410200"/>
          <p14:tracePt t="105571" x="4064000" y="5384800"/>
          <p14:tracePt t="105587" x="3943350" y="5359400"/>
          <p14:tracePt t="105604" x="3810000" y="5327650"/>
          <p14:tracePt t="105621" x="3702050" y="5302250"/>
          <p14:tracePt t="105637" x="3613150" y="5283200"/>
          <p14:tracePt t="105654" x="3524250" y="5251450"/>
          <p14:tracePt t="105671" x="3498850" y="5238750"/>
          <p14:tracePt t="105687" x="3486150" y="5226050"/>
          <p14:tracePt t="105704" x="3486150" y="5219700"/>
          <p14:tracePt t="105721" x="3479800" y="5219700"/>
          <p14:tracePt t="105754" x="3479800" y="5213350"/>
          <p14:tracePt t="105770" x="3473450" y="5213350"/>
          <p14:tracePt t="105787" x="3467100" y="5207000"/>
          <p14:tracePt t="105835" x="3460750" y="5207000"/>
          <p14:tracePt t="106085" x="3454400" y="5207000"/>
          <p14:tracePt t="106156" x="3448050" y="5207000"/>
          <p14:tracePt t="106205" x="3441700" y="5207000"/>
          <p14:tracePt t="106260" x="3435350" y="5207000"/>
          <p14:tracePt t="106319" x="3429000" y="5207000"/>
          <p14:tracePt t="106335" x="3429000" y="5200650"/>
          <p14:tracePt t="106422" x="3429000" y="5194300"/>
          <p14:tracePt t="106719" x="3422650" y="5194300"/>
          <p14:tracePt t="106816" x="3422650" y="5200650"/>
          <p14:tracePt t="107253" x="3429000" y="5200650"/>
          <p14:tracePt t="107509" x="3435350" y="5213350"/>
          <p14:tracePt t="107519" x="3435350" y="5219700"/>
          <p14:tracePt t="107536" x="3435350" y="5226050"/>
          <p14:tracePt t="107553" x="3435350" y="5238750"/>
          <p14:tracePt t="107569" x="3435350" y="5257800"/>
          <p14:tracePt t="107586" x="3435350" y="5264150"/>
          <p14:tracePt t="107602" x="3422650" y="5270500"/>
          <p14:tracePt t="107619" x="3416300" y="5276850"/>
          <p14:tracePt t="107636" x="3409950" y="5276850"/>
          <p14:tracePt t="107669" x="3403600" y="5264150"/>
          <p14:tracePt t="107686" x="3390900" y="5238750"/>
          <p14:tracePt t="107702" x="3390900" y="5219700"/>
          <p14:tracePt t="107719" x="3390900" y="5194300"/>
          <p14:tracePt t="107736" x="3397250" y="5187950"/>
          <p14:tracePt t="107752" x="3429000" y="5175250"/>
          <p14:tracePt t="107769" x="3460750" y="5168900"/>
          <p14:tracePt t="107785" x="3479800" y="5168900"/>
          <p14:tracePt t="107802" x="3492500" y="5168900"/>
          <p14:tracePt t="107819" x="3498850" y="5168900"/>
          <p14:tracePt t="107836" x="3505200" y="5168900"/>
          <p14:tracePt t="107852" x="3511550" y="5168900"/>
          <p14:tracePt t="107869" x="3511550" y="5162550"/>
          <p14:tracePt t="107885" x="3517900" y="5162550"/>
          <p14:tracePt t="107902" x="3524250" y="5162550"/>
          <p14:tracePt t="107918" x="3536950" y="5187950"/>
          <p14:tracePt t="107935" x="3536950" y="5213350"/>
          <p14:tracePt t="107952" x="3536950" y="5226050"/>
          <p14:tracePt t="107968" x="3536950" y="5238750"/>
          <p14:tracePt t="107985" x="3530600" y="5245100"/>
          <p14:tracePt t="108002" x="3524250" y="5251450"/>
          <p14:tracePt t="108035" x="3511550" y="5257800"/>
          <p14:tracePt t="108052" x="3511550" y="5264150"/>
          <p14:tracePt t="108105" x="3511550" y="5270500"/>
          <p14:tracePt t="108130" x="3530600" y="5270500"/>
          <p14:tracePt t="108145" x="3543300" y="5270500"/>
          <p14:tracePt t="108157" x="3549650" y="5270500"/>
          <p14:tracePt t="108168" x="3587750" y="5276850"/>
          <p14:tracePt t="108185" x="3632200" y="5283200"/>
          <p14:tracePt t="108202" x="3683000" y="5295900"/>
          <p14:tracePt t="108218" x="3714750" y="5302250"/>
          <p14:tracePt t="108474" x="3714750" y="5308600"/>
          <p14:tracePt t="108488" x="3721100" y="5308600"/>
          <p14:tracePt t="108521" x="3733800" y="5308600"/>
          <p14:tracePt t="108533" x="3746500" y="5308600"/>
          <p14:tracePt t="108547" x="3797300" y="5308600"/>
          <p14:tracePt t="108553" x="3822700" y="5314950"/>
          <p14:tracePt t="108568" x="3905250" y="5314950"/>
          <p14:tracePt t="108584" x="3981450" y="5321300"/>
          <p14:tracePt t="108601" x="4025900" y="5327650"/>
          <p14:tracePt t="108618" x="4032250" y="5327650"/>
          <p14:tracePt t="108895" x="4025900" y="5327650"/>
          <p14:tracePt t="108911" x="4019550" y="5327650"/>
          <p14:tracePt t="108927" x="4013200" y="5327650"/>
          <p14:tracePt t="108953" x="4006850" y="5327650"/>
          <p14:tracePt t="109014" x="4006850" y="5321300"/>
          <p14:tracePt t="109028" x="4006850" y="5314950"/>
          <p14:tracePt t="109042" x="4006850" y="5308600"/>
          <p14:tracePt t="109057" x="3994150" y="5302250"/>
          <p14:tracePt t="109070" x="3987800" y="5283200"/>
          <p14:tracePt t="109085" x="3975100" y="5245100"/>
          <p14:tracePt t="109101" x="3968750" y="5207000"/>
          <p14:tracePt t="109118" x="3968750" y="5162550"/>
          <p14:tracePt t="109134" x="3975100" y="5137150"/>
          <p14:tracePt t="109151" x="3987800" y="5124450"/>
          <p14:tracePt t="109169" x="4019550" y="5118100"/>
          <p14:tracePt t="109184" x="4032250" y="5118100"/>
          <p14:tracePt t="109201" x="4044950" y="5118100"/>
          <p14:tracePt t="109235" x="4051300" y="5118100"/>
          <p14:tracePt t="109252" x="4057650" y="5118100"/>
          <p14:tracePt t="109267" x="4076700" y="5149850"/>
          <p14:tracePt t="109284" x="4095750" y="5187950"/>
          <p14:tracePt t="109301" x="4102100" y="5213350"/>
          <p14:tracePt t="109318" x="4095750" y="5232400"/>
          <p14:tracePt t="109334" x="4089400" y="5245100"/>
          <p14:tracePt t="109351" x="4076700" y="5251450"/>
          <p14:tracePt t="109367" x="4070350" y="5257800"/>
          <p14:tracePt t="109384" x="4057650" y="5257800"/>
          <p14:tracePt t="109401" x="4044950" y="5257800"/>
          <p14:tracePt t="109417" x="4038600" y="5257800"/>
          <p14:tracePt t="109434" x="4025900" y="5257800"/>
          <p14:tracePt t="109467" x="4013200" y="5251450"/>
          <p14:tracePt t="109485" x="4006850" y="5251450"/>
          <p14:tracePt t="109500" x="4000500" y="5245100"/>
          <p14:tracePt t="109517" x="3987800" y="5238750"/>
          <p14:tracePt t="109891" x="4006850" y="5238750"/>
          <p14:tracePt t="109903" x="4038600" y="5238750"/>
          <p14:tracePt t="109917" x="4089400" y="5238750"/>
          <p14:tracePt t="109934" x="4146550" y="5245100"/>
          <p14:tracePt t="109950" x="4184650" y="5251450"/>
          <p14:tracePt t="109952" x="4203700" y="5257800"/>
          <p14:tracePt t="109967" x="4210050" y="5257800"/>
          <p14:tracePt t="110064" x="4210050" y="5264150"/>
          <p14:tracePt t="110101" x="4203700" y="5264150"/>
          <p14:tracePt t="110376" x="4210050" y="5264150"/>
          <p14:tracePt t="110393" x="4216400" y="5264150"/>
          <p14:tracePt t="110404" x="4222750" y="5264150"/>
          <p14:tracePt t="110416" x="4254500" y="5264150"/>
          <p14:tracePt t="110433" x="4298950" y="5257800"/>
          <p14:tracePt t="110450" x="4356100" y="5257800"/>
          <p14:tracePt t="110456" x="4387850" y="5257800"/>
          <p14:tracePt t="110469" x="4476750" y="5270500"/>
          <p14:tracePt t="110483" x="4521200" y="5276850"/>
          <p14:tracePt t="110500" x="4635500" y="5295900"/>
          <p14:tracePt t="110517" x="4679950" y="5302250"/>
          <p14:tracePt t="110534" x="4705350" y="5302250"/>
          <p14:tracePt t="110665" x="4705350" y="5308600"/>
          <p14:tracePt t="110690" x="4699000" y="5308600"/>
          <p14:tracePt t="110698" x="4692650" y="5314950"/>
          <p14:tracePt t="110705" x="4686300" y="5314950"/>
          <p14:tracePt t="110716" x="4679950" y="5321300"/>
          <p14:tracePt t="110733" x="4673600" y="5327650"/>
          <p14:tracePt t="110751" x="4660900" y="5327650"/>
          <p14:tracePt t="110766" x="4654550" y="5327650"/>
          <p14:tracePt t="110783" x="4635500" y="5334000"/>
          <p14:tracePt t="110800" x="4629150" y="5334000"/>
          <p14:tracePt t="110816" x="4616450" y="5340350"/>
          <p14:tracePt t="110833" x="4610100" y="5340350"/>
          <p14:tracePt t="110850" x="4603750" y="5340350"/>
          <p14:tracePt t="110910" x="4597400" y="5340350"/>
          <p14:tracePt t="110916" x="4591050" y="5340350"/>
          <p14:tracePt t="110933" x="4584700" y="5340350"/>
          <p14:tracePt t="111105" x="4584700" y="5334000"/>
          <p14:tracePt t="111112" x="4584700" y="5321300"/>
          <p14:tracePt t="111119" x="4591050" y="5302250"/>
          <p14:tracePt t="111133" x="4591050" y="5295900"/>
          <p14:tracePt t="111149" x="4597400" y="5276850"/>
          <p14:tracePt t="111166" x="4597400" y="5270500"/>
          <p14:tracePt t="111183" x="4597400" y="5257800"/>
          <p14:tracePt t="111216" x="4597400" y="5245100"/>
          <p14:tracePt t="111233" x="4603750" y="5238750"/>
          <p14:tracePt t="111249" x="4610100" y="5226050"/>
          <p14:tracePt t="111266" x="4616450" y="5219700"/>
          <p14:tracePt t="111282" x="4635500" y="5207000"/>
          <p14:tracePt t="111299" x="4641850" y="5194300"/>
          <p14:tracePt t="111316" x="4660900" y="5187950"/>
          <p14:tracePt t="111332" x="4699000" y="5175250"/>
          <p14:tracePt t="111349" x="4730750" y="5168900"/>
          <p14:tracePt t="111366" x="4756150" y="5168900"/>
          <p14:tracePt t="111382" x="4787900" y="5162550"/>
          <p14:tracePt t="111399" x="4800600" y="5162550"/>
          <p14:tracePt t="111416" x="4813300" y="5162550"/>
          <p14:tracePt t="111472" x="4813300" y="5168900"/>
          <p14:tracePt t="111481" x="4813300" y="5181600"/>
          <p14:tracePt t="111487" x="4800600" y="5194300"/>
          <p14:tracePt t="111499" x="4787900" y="5200650"/>
          <p14:tracePt t="111516" x="4743450" y="5219700"/>
          <p14:tracePt t="111532" x="4711700" y="5226050"/>
          <p14:tracePt t="111549" x="4673600" y="5245100"/>
          <p14:tracePt t="111566" x="4660900" y="5251450"/>
          <p14:tracePt t="111699" x="4679950" y="5251450"/>
          <p14:tracePt t="111708" x="4699000" y="5257800"/>
          <p14:tracePt t="111717" x="4724400" y="5264150"/>
          <p14:tracePt t="111732" x="4813300" y="5270500"/>
          <p14:tracePt t="111749" x="4933950" y="5283200"/>
          <p14:tracePt t="111765" x="5111750" y="5308600"/>
          <p14:tracePt t="111782" x="5308600" y="5346700"/>
          <p14:tracePt t="111799" x="5556250" y="5403850"/>
          <p14:tracePt t="111816" x="5797550" y="5441950"/>
          <p14:tracePt t="111832" x="6083300" y="5467350"/>
          <p14:tracePt t="111849" x="6191250" y="5473700"/>
          <p14:tracePt t="111865" x="6235700" y="5473700"/>
          <p14:tracePt t="111882" x="6248400" y="5473700"/>
          <p14:tracePt t="111933" x="6248400" y="5467350"/>
          <p14:tracePt t="112067" x="6242050" y="5467350"/>
          <p14:tracePt t="112084" x="6223000" y="5461000"/>
          <p14:tracePt t="112091" x="6203950" y="5461000"/>
          <p14:tracePt t="112098" x="6184900" y="5454650"/>
          <p14:tracePt t="112115" x="6153150" y="5441950"/>
          <p14:tracePt t="112132" x="6108700" y="5435600"/>
          <p14:tracePt t="112148" x="6057900" y="5422900"/>
          <p14:tracePt t="112165" x="6019800" y="5403850"/>
          <p14:tracePt t="112182" x="5975350" y="5384800"/>
          <p14:tracePt t="112198" x="5924550" y="5365750"/>
          <p14:tracePt t="112215" x="5892800" y="5353050"/>
          <p14:tracePt t="112232" x="5873750" y="5353050"/>
          <p14:tracePt t="112248" x="5867400" y="5346700"/>
          <p14:tracePt t="112265" x="5861050" y="5346700"/>
          <p14:tracePt t="112298" x="5854700" y="5340350"/>
          <p14:tracePt t="112317" x="5854700" y="5334000"/>
          <p14:tracePt t="113094" x="5861050" y="5334000"/>
          <p14:tracePt t="113111" x="5867400" y="5334000"/>
          <p14:tracePt t="113120" x="5873750" y="5327650"/>
          <p14:tracePt t="113132" x="5880100" y="5321300"/>
          <p14:tracePt t="113148" x="5892800" y="5321300"/>
          <p14:tracePt t="113164" x="5930900" y="5308600"/>
          <p14:tracePt t="113181" x="5962650" y="5308600"/>
          <p14:tracePt t="113198" x="6000750" y="5308600"/>
          <p14:tracePt t="113214" x="6032500" y="5308600"/>
          <p14:tracePt t="113231" x="6076950" y="5308600"/>
          <p14:tracePt t="113248" x="6121400" y="5308600"/>
          <p14:tracePt t="113265" x="6191250" y="5321300"/>
          <p14:tracePt t="113281" x="6242050" y="5321300"/>
          <p14:tracePt t="113298" x="6280150" y="5327650"/>
          <p14:tracePt t="113314" x="6324600" y="5327650"/>
          <p14:tracePt t="113331" x="6356350" y="5327650"/>
          <p14:tracePt t="113347" x="6375400" y="5327650"/>
          <p14:tracePt t="113364" x="6394450" y="5327650"/>
          <p14:tracePt t="113381" x="6400800" y="5327650"/>
          <p14:tracePt t="113397" x="6413500" y="5327650"/>
          <p14:tracePt t="113736" x="6419850" y="5327650"/>
          <p14:tracePt t="113746" x="6432550" y="5327650"/>
          <p14:tracePt t="113754" x="6451600" y="5327650"/>
          <p14:tracePt t="113764" x="6470650" y="5327650"/>
          <p14:tracePt t="113780" x="6527800" y="5327650"/>
          <p14:tracePt t="113797" x="6559550" y="5327650"/>
          <p14:tracePt t="113813" x="6584950" y="5327650"/>
          <p14:tracePt t="113830" x="6604000" y="5327650"/>
          <p14:tracePt t="113849" x="6623050" y="5327650"/>
          <p14:tracePt t="113864" x="6635750" y="5327650"/>
          <p14:tracePt t="113880" x="6648450" y="5327650"/>
          <p14:tracePt t="113897" x="6661150" y="5327650"/>
          <p14:tracePt t="113914" x="6667500" y="5327650"/>
          <p14:tracePt t="113930" x="6680200" y="5327650"/>
          <p14:tracePt t="113947" x="6692900" y="5327650"/>
          <p14:tracePt t="113963" x="6705600" y="5327650"/>
          <p14:tracePt t="113980" x="6718300" y="5327650"/>
          <p14:tracePt t="113997" x="6731000" y="5327650"/>
          <p14:tracePt t="114014" x="6750050" y="5327650"/>
          <p14:tracePt t="114031" x="6769100" y="5327650"/>
          <p14:tracePt t="114047" x="6807200" y="5334000"/>
          <p14:tracePt t="114063" x="6838950" y="5334000"/>
          <p14:tracePt t="114080" x="6870700" y="5340350"/>
          <p14:tracePt t="114097" x="6889750" y="5340350"/>
          <p14:tracePt t="114113" x="6908800" y="5346700"/>
          <p14:tracePt t="114130" x="6921500" y="5346700"/>
          <p14:tracePt t="114147" x="6927850" y="5346700"/>
          <p14:tracePt t="114415" x="6927850" y="5340350"/>
          <p14:tracePt t="114465" x="6921500" y="5340350"/>
          <p14:tracePt t="114472" x="6902450" y="5334000"/>
          <p14:tracePt t="114480" x="6883400" y="5334000"/>
          <p14:tracePt t="114496" x="6845300" y="5321300"/>
          <p14:tracePt t="114513" x="6800850" y="5308600"/>
          <p14:tracePt t="114529" x="6750050" y="5295900"/>
          <p14:tracePt t="114546" x="6673850" y="5289550"/>
          <p14:tracePt t="114562" x="6578600" y="5283200"/>
          <p14:tracePt t="114579" x="6445250" y="5283200"/>
          <p14:tracePt t="114596" x="6350000" y="5283200"/>
          <p14:tracePt t="114613" x="6229350" y="5289550"/>
          <p14:tracePt t="114629" x="6083300" y="5289550"/>
          <p14:tracePt t="114646" x="5956300" y="5289550"/>
          <p14:tracePt t="114663" x="5835650" y="5289550"/>
          <p14:tracePt t="114679" x="5740400" y="5289550"/>
          <p14:tracePt t="114696" x="5600700" y="5283200"/>
          <p14:tracePt t="114713" x="5524500" y="5283200"/>
          <p14:tracePt t="114730" x="5467350" y="5283200"/>
          <p14:tracePt t="114746" x="5422900" y="5276850"/>
          <p14:tracePt t="114763" x="5384800" y="5276850"/>
          <p14:tracePt t="114780" x="5353050" y="5276850"/>
          <p14:tracePt t="114796" x="5321300" y="5276850"/>
          <p14:tracePt t="114813" x="5283200" y="5283200"/>
          <p14:tracePt t="114829" x="5251450" y="5283200"/>
          <p14:tracePt t="114847" x="5194300" y="5283200"/>
          <p14:tracePt t="114863" x="5156200" y="5289550"/>
          <p14:tracePt t="114879" x="5124450" y="5295900"/>
          <p14:tracePt t="114896" x="5086350" y="5295900"/>
          <p14:tracePt t="114913" x="5054600" y="5295900"/>
          <p14:tracePt t="114929" x="5022850" y="5302250"/>
          <p14:tracePt t="114946" x="4978400" y="5302250"/>
          <p14:tracePt t="114963" x="4946650" y="5295900"/>
          <p14:tracePt t="114979" x="4927600" y="5295900"/>
          <p14:tracePt t="114996" x="4908550" y="5295900"/>
          <p14:tracePt t="115013" x="4870450" y="5295900"/>
          <p14:tracePt t="115029" x="4838700" y="5289550"/>
          <p14:tracePt t="115047" x="4806950" y="5289550"/>
          <p14:tracePt t="115063" x="4768850" y="5289550"/>
          <p14:tracePt t="115079" x="4730750" y="5283200"/>
          <p14:tracePt t="115096" x="4667250" y="5276850"/>
          <p14:tracePt t="115113" x="4616450" y="5276850"/>
          <p14:tracePt t="115129" x="4572000" y="5276850"/>
          <p14:tracePt t="115146" x="4521200" y="5276850"/>
          <p14:tracePt t="115163" x="4476750" y="5276850"/>
          <p14:tracePt t="115179" x="4432300" y="5276850"/>
          <p14:tracePt t="115196" x="4400550" y="5276850"/>
          <p14:tracePt t="115213" x="4356100" y="5276850"/>
          <p14:tracePt t="115229" x="4330700" y="5276850"/>
          <p14:tracePt t="115246" x="4311650" y="5276850"/>
          <p14:tracePt t="115262" x="4292600" y="5276850"/>
          <p14:tracePt t="115279" x="4267200" y="5276850"/>
          <p14:tracePt t="115296" x="4248150" y="5270500"/>
          <p14:tracePt t="115312" x="4210050" y="5270500"/>
          <p14:tracePt t="115329" x="4178300" y="5264150"/>
          <p14:tracePt t="115347" x="4146550" y="5257800"/>
          <p14:tracePt t="115362" x="4114800" y="5257800"/>
          <p14:tracePt t="115379" x="4083050" y="5257800"/>
          <p14:tracePt t="115395" x="4057650" y="5251450"/>
          <p14:tracePt t="115412" x="4032250" y="5251450"/>
          <p14:tracePt t="115429" x="4006850" y="5251450"/>
          <p14:tracePt t="115446" x="3975100" y="5251450"/>
          <p14:tracePt t="115448" x="3968750" y="5251450"/>
          <p14:tracePt t="115464" x="3956050" y="5251450"/>
          <p14:tracePt t="115495" x="3937000" y="5251450"/>
          <p14:tracePt t="115512" x="3930650" y="5251450"/>
          <p14:tracePt t="115528" x="3917950" y="5251450"/>
          <p14:tracePt t="115545" x="3898900" y="5251450"/>
          <p14:tracePt t="115562" x="3886200" y="5251450"/>
          <p14:tracePt t="115578" x="3879850" y="5251450"/>
          <p14:tracePt t="115595" x="3867150" y="5251450"/>
          <p14:tracePt t="115612" x="3854450" y="5251450"/>
          <p14:tracePt t="115628" x="3848100" y="5251450"/>
          <p14:tracePt t="115646" x="3835400" y="5251450"/>
          <p14:tracePt t="115662" x="3816350" y="5245100"/>
          <p14:tracePt t="115679" x="3790950" y="5245100"/>
          <p14:tracePt t="115695" x="3765550" y="5245100"/>
          <p14:tracePt t="115712" x="3746500" y="5245100"/>
          <p14:tracePt t="115728" x="3740150" y="5245100"/>
          <p14:tracePt t="115745" x="3727450" y="5238750"/>
          <p14:tracePt t="115761" x="3714750" y="5238750"/>
          <p14:tracePt t="115778" x="3708400" y="5238750"/>
          <p14:tracePt t="115795" x="3695700" y="5238750"/>
          <p14:tracePt t="115812" x="3689350" y="5238750"/>
          <p14:tracePt t="115828" x="3683000" y="5238750"/>
          <p14:tracePt t="115845" x="3670300" y="5238750"/>
          <p14:tracePt t="115863" x="3663950" y="5238750"/>
          <p14:tracePt t="115878" x="3657600" y="5238750"/>
          <p14:tracePt t="115895" x="3651250" y="5238750"/>
          <p14:tracePt t="115912" x="3638550" y="5238750"/>
          <p14:tracePt t="115928" x="3632200" y="5238750"/>
          <p14:tracePt t="115946" x="3619500" y="5245100"/>
          <p14:tracePt t="115950" x="3613150" y="5245100"/>
          <p14:tracePt t="115962" x="3600450" y="5245100"/>
          <p14:tracePt t="115978" x="3594100" y="5245100"/>
          <p14:tracePt t="115995" x="3581400" y="5245100"/>
          <p14:tracePt t="116013" x="3568700" y="5245100"/>
          <p14:tracePt t="116045" x="3562350" y="5245100"/>
          <p14:tracePt t="116061" x="3549650" y="5245100"/>
          <p14:tracePt t="116078" x="3543300" y="5245100"/>
          <p14:tracePt t="116095" x="3536950" y="5245100"/>
          <p14:tracePt t="116111" x="3524250" y="5245100"/>
          <p14:tracePt t="116772" x="3530600" y="5245100"/>
          <p14:tracePt t="116796" x="3536950" y="5238750"/>
          <p14:tracePt t="116808" x="3543300" y="5238750"/>
          <p14:tracePt t="116819" x="3549650" y="5232400"/>
          <p14:tracePt t="116829" x="3556000" y="5232400"/>
          <p14:tracePt t="116844" x="3562350" y="5232400"/>
          <p14:tracePt t="116897" x="3568700" y="5232400"/>
          <p14:tracePt t="116910" x="3581400" y="5232400"/>
          <p14:tracePt t="116928" x="3619500" y="5226050"/>
          <p14:tracePt t="116944" x="3670300" y="5226050"/>
          <p14:tracePt t="116961" x="3708400" y="5219700"/>
          <p14:tracePt t="116977" x="3752850" y="5213350"/>
          <p14:tracePt t="116995" x="3790950" y="5207000"/>
          <p14:tracePt t="117011" x="3841750" y="5200650"/>
          <p14:tracePt t="117027" x="3886200" y="5187950"/>
          <p14:tracePt t="117044" x="3917950" y="5187950"/>
          <p14:tracePt t="117077" x="3924300" y="5187950"/>
          <p14:tracePt t="117103" x="3930650" y="5187950"/>
          <p14:tracePt t="117165" x="3937000" y="5187950"/>
          <p14:tracePt t="117170" x="3943350" y="5187950"/>
          <p14:tracePt t="117195" x="3949700" y="5187950"/>
          <p14:tracePt t="117241" x="3956050" y="5187950"/>
          <p14:tracePt t="117807" x="3943350" y="5187950"/>
          <p14:tracePt t="117820" x="3930650" y="5194300"/>
          <p14:tracePt t="117831" x="3924300" y="5194300"/>
          <p14:tracePt t="117843" x="3917950" y="5194300"/>
          <p14:tracePt t="117860" x="3905250" y="5200650"/>
          <p14:tracePt t="117877" x="3898900" y="5200650"/>
          <p14:tracePt t="117893" x="3886200" y="5207000"/>
          <p14:tracePt t="117910" x="3879850" y="5213350"/>
          <p14:tracePt t="117927" x="3867150" y="5213350"/>
          <p14:tracePt t="117943" x="3854450" y="5219700"/>
          <p14:tracePt t="117962" x="3841750" y="5219700"/>
          <p14:tracePt t="117977" x="3835400" y="5219700"/>
          <p14:tracePt t="117993" x="3822700" y="5219700"/>
          <p14:tracePt t="118010" x="3816350" y="5219700"/>
          <p14:tracePt t="118027" x="3803650" y="5219700"/>
          <p14:tracePt t="118043" x="3771900" y="5219700"/>
          <p14:tracePt t="118060" x="3740150" y="5226050"/>
          <p14:tracePt t="118079" x="3689350" y="5238750"/>
          <p14:tracePt t="118093" x="3670300" y="5238750"/>
          <p14:tracePt t="118110" x="3638550" y="5251450"/>
          <p14:tracePt t="118126" x="3625850" y="5257800"/>
          <p14:tracePt t="118143" x="3613150" y="5257800"/>
          <p14:tracePt t="118197" x="3613150" y="5264150"/>
          <p14:tracePt t="118347" x="3619500" y="5264150"/>
          <p14:tracePt t="118358" x="3619500" y="5257800"/>
          <p14:tracePt t="118376" x="3638550" y="5251450"/>
          <p14:tracePt t="118393" x="3644900" y="5251450"/>
          <p14:tracePt t="118410" x="3651250" y="5245100"/>
          <p14:tracePt t="118426" x="3670300" y="5245100"/>
          <p14:tracePt t="118443" x="3702050" y="5245100"/>
          <p14:tracePt t="118462" x="3740150" y="5232400"/>
          <p14:tracePt t="118476" x="3771900" y="5226050"/>
          <p14:tracePt t="118493" x="3822700" y="5219700"/>
          <p14:tracePt t="118509" x="3892550" y="5213350"/>
          <p14:tracePt t="118526" x="3930650" y="5213350"/>
          <p14:tracePt t="118543" x="3968750" y="5219700"/>
          <p14:tracePt t="118559" x="4006850" y="5219700"/>
          <p14:tracePt t="118577" x="4032250" y="5219700"/>
          <p14:tracePt t="118593" x="4044950" y="5219700"/>
          <p14:tracePt t="118609" x="4051300" y="5219700"/>
          <p14:tracePt t="119043" x="4057650" y="5219700"/>
          <p14:tracePt t="119060" x="4064000" y="5219700"/>
          <p14:tracePt t="119073" x="4102100" y="5219700"/>
          <p14:tracePt t="119085" x="4114800" y="5219700"/>
          <p14:tracePt t="119094" x="4133850" y="5219700"/>
          <p14:tracePt t="119110" x="4165600" y="5219700"/>
          <p14:tracePt t="119126" x="4203700" y="5232400"/>
          <p14:tracePt t="119142" x="4216400" y="5232400"/>
          <p14:tracePt t="119159" x="4222750" y="5232400"/>
          <p14:tracePt t="119231" x="4229100" y="5232400"/>
          <p14:tracePt t="119309" x="4235450" y="5238750"/>
          <p14:tracePt t="119318" x="4241800" y="5238750"/>
          <p14:tracePt t="119325" x="4248150" y="5238750"/>
          <p14:tracePt t="119342" x="4260850" y="5238750"/>
          <p14:tracePt t="119359" x="4273550" y="5238750"/>
          <p14:tracePt t="119376" x="4292600" y="5245100"/>
          <p14:tracePt t="119392" x="4305300" y="5245100"/>
          <p14:tracePt t="119409" x="4318000" y="5245100"/>
          <p14:tracePt t="119425" x="4343400" y="5245100"/>
          <p14:tracePt t="119442" x="4362450" y="5245100"/>
          <p14:tracePt t="119461" x="4368800" y="5245100"/>
          <p14:tracePt t="119475" x="4381500" y="5245100"/>
          <p14:tracePt t="119492" x="4387850" y="5251450"/>
          <p14:tracePt t="119509" x="4394200" y="5251450"/>
          <p14:tracePt t="119545" x="4400550" y="5257800"/>
          <p14:tracePt t="119559" x="4406900" y="5257800"/>
          <p14:tracePt t="120344" x="4406900" y="5264150"/>
          <p14:tracePt t="120440" x="4406900" y="5270500"/>
          <p14:tracePt t="120468" x="4406900" y="5276850"/>
          <p14:tracePt t="120479" x="4406900" y="5283200"/>
          <p14:tracePt t="120492" x="4406900" y="5289550"/>
          <p14:tracePt t="120508" x="4406900" y="5295900"/>
          <p14:tracePt t="120524" x="4406900" y="5302250"/>
          <p14:tracePt t="120541" x="4406900" y="5314950"/>
          <p14:tracePt t="120558" x="4406900" y="5321300"/>
          <p14:tracePt t="120574" x="4406900" y="5346700"/>
          <p14:tracePt t="120591" x="4406900" y="5378450"/>
          <p14:tracePt t="120607" x="4406900" y="5429250"/>
          <p14:tracePt t="120624" x="4387850" y="5486400"/>
          <p14:tracePt t="120641" x="4381500" y="5524500"/>
          <p14:tracePt t="120658" x="4368800" y="5556250"/>
          <p14:tracePt t="120674" x="4356100" y="5581650"/>
          <p14:tracePt t="120691" x="4349750" y="5588000"/>
          <p14:tracePt t="120708" x="4337050" y="5600700"/>
          <p14:tracePt t="120724" x="4330700" y="5613400"/>
          <p14:tracePt t="120741" x="4318000" y="5619750"/>
          <p14:tracePt t="120758" x="4318000" y="5626100"/>
          <p14:tracePt t="120774" x="4311650" y="5632450"/>
          <p14:tracePt t="120791" x="4305300" y="5632450"/>
          <p14:tracePt t="120824" x="4298950" y="5638800"/>
          <p14:tracePt t="120841" x="4298950" y="5645150"/>
          <p14:tracePt t="120857" x="4286250" y="5645150"/>
          <p14:tracePt t="120874" x="4273550" y="5657850"/>
          <p14:tracePt t="120891" x="4267200" y="5664200"/>
          <p14:tracePt t="120909" x="4254500" y="5670550"/>
          <p14:tracePt t="120924" x="4241800" y="5676900"/>
          <p14:tracePt t="120941" x="4229100" y="5683250"/>
          <p14:tracePt t="120957" x="4216400" y="5695950"/>
          <p14:tracePt t="120974" x="4210050" y="5695950"/>
          <p14:tracePt t="120991" x="4191000" y="5708650"/>
          <p14:tracePt t="121007" x="4165600" y="5721350"/>
          <p14:tracePt t="121024" x="4152900" y="5721350"/>
          <p14:tracePt t="121040" x="4127500" y="5727700"/>
          <p14:tracePt t="121057" x="4108450" y="5740400"/>
          <p14:tracePt t="121074" x="4083050" y="5753100"/>
          <p14:tracePt t="121091" x="4070350" y="5753100"/>
          <p14:tracePt t="121107" x="4051300" y="5753100"/>
          <p14:tracePt t="121124" x="4032250" y="5759450"/>
          <p14:tracePt t="121141" x="4013200" y="5765800"/>
          <p14:tracePt t="121157" x="3994150" y="5765800"/>
          <p14:tracePt t="121174" x="3968750" y="5772150"/>
          <p14:tracePt t="121190" x="3943350" y="5772150"/>
          <p14:tracePt t="121207" x="3911600" y="5772150"/>
          <p14:tracePt t="121226" x="3873500" y="5772150"/>
          <p14:tracePt t="121240" x="3860800" y="5772150"/>
          <p14:tracePt t="121256" x="3841750" y="5772150"/>
          <p14:tracePt t="121273" x="3810000" y="5772150"/>
          <p14:tracePt t="121290" x="3797300" y="5772150"/>
          <p14:tracePt t="121307" x="3784600" y="5772150"/>
          <p14:tracePt t="121323" x="3778250" y="5772150"/>
          <p14:tracePt t="121340" x="3765550" y="5772150"/>
          <p14:tracePt t="121356" x="3759200" y="5772150"/>
          <p14:tracePt t="121374" x="3752850" y="5772150"/>
          <p14:tracePt t="121390" x="3740150" y="5772150"/>
          <p14:tracePt t="121407" x="3727450" y="5765800"/>
          <p14:tracePt t="121424" x="3721100" y="5765800"/>
          <p14:tracePt t="121440" x="3708400" y="5765800"/>
          <p14:tracePt t="121444" x="3708400" y="5759450"/>
          <p14:tracePt t="121460" x="3695700" y="5759450"/>
          <p14:tracePt t="121490" x="3689350" y="5753100"/>
          <p14:tracePt t="121571" x="3683000" y="5746750"/>
          <p14:tracePt t="121578" x="3676650" y="5746750"/>
          <p14:tracePt t="121595" x="3670300" y="5746750"/>
          <p14:tracePt t="121607" x="3663950" y="5746750"/>
          <p14:tracePt t="121623" x="3657600" y="5740400"/>
          <p14:tracePt t="121642" x="3644900" y="5740400"/>
          <p14:tracePt t="121657" x="3632200" y="5740400"/>
          <p14:tracePt t="121673" x="3625850" y="5740400"/>
          <p14:tracePt t="121690" x="3619500" y="5740400"/>
          <p14:tracePt t="121707" x="3613150" y="5740400"/>
          <p14:tracePt t="121723" x="3600450" y="5740400"/>
          <p14:tracePt t="121740" x="3594100" y="5740400"/>
          <p14:tracePt t="121757" x="3581400" y="5740400"/>
          <p14:tracePt t="121773" x="3575050" y="5746750"/>
          <p14:tracePt t="121790" x="3568700" y="5753100"/>
          <p14:tracePt t="123102" x="3575050" y="5753100"/>
          <p14:tracePt t="123113" x="3581400" y="5753100"/>
          <p14:tracePt t="123122" x="3581400" y="5759450"/>
          <p14:tracePt t="123139" x="3600450" y="5759450"/>
          <p14:tracePt t="123155" x="3632200" y="5772150"/>
          <p14:tracePt t="123174" x="3663950" y="5778500"/>
          <p14:tracePt t="123189" x="3683000" y="5784850"/>
          <p14:tracePt t="123205" x="3714750" y="5797550"/>
          <p14:tracePt t="123222" x="3746500" y="5803900"/>
          <p14:tracePt t="123239" x="3752850" y="5803900"/>
          <p14:tracePt t="123255" x="3759200" y="5803900"/>
          <p14:tracePt t="123272" x="3765550" y="5803900"/>
          <p14:tracePt t="123305" x="3771900" y="5803900"/>
          <p14:tracePt t="123325" x="3778250" y="5803900"/>
          <p14:tracePt t="123339" x="3784600" y="5803900"/>
          <p14:tracePt t="123357" x="3790950" y="5803900"/>
          <p14:tracePt t="123372" x="3797300" y="5803900"/>
          <p14:tracePt t="123390" x="3822700" y="5803900"/>
          <p14:tracePt t="123405" x="3854450" y="5803900"/>
          <p14:tracePt t="123422" x="3886200" y="5803900"/>
          <p14:tracePt t="123439" x="3924300" y="5797550"/>
          <p14:tracePt t="123443" x="3937000" y="5791200"/>
          <p14:tracePt t="123455" x="3943350" y="5791200"/>
          <p14:tracePt t="123472" x="3962400" y="5791200"/>
          <p14:tracePt t="123488" x="3975100" y="5791200"/>
          <p14:tracePt t="123505" x="3987800" y="5791200"/>
          <p14:tracePt t="123522" x="3994150" y="5791200"/>
          <p14:tracePt t="123538" x="4006850" y="5791200"/>
          <p14:tracePt t="123556" x="4025900" y="5791200"/>
          <p14:tracePt t="123572" x="4044950" y="5791200"/>
          <p14:tracePt t="123588" x="4057650" y="5791200"/>
          <p14:tracePt t="123605" x="4070350" y="5791200"/>
          <p14:tracePt t="123622" x="4076700" y="5791200"/>
          <p14:tracePt t="123638" x="4083050" y="5791200"/>
          <p14:tracePt t="123655" x="4089400" y="5791200"/>
          <p14:tracePt t="123672" x="4095750" y="5791200"/>
          <p14:tracePt t="123688" x="4102100" y="5791200"/>
          <p14:tracePt t="123705" x="4108450" y="5791200"/>
          <p14:tracePt t="123722" x="4114800" y="5791200"/>
          <p14:tracePt t="123858" x="4121150" y="5791200"/>
          <p14:tracePt t="123881" x="4127500" y="5791200"/>
          <p14:tracePt t="123897" x="4133850" y="5791200"/>
          <p14:tracePt t="123913" x="4140200" y="5797550"/>
          <p14:tracePt t="123924" x="4146550" y="5797550"/>
          <p14:tracePt t="123938" x="4165600" y="5797550"/>
          <p14:tracePt t="123955" x="4184650" y="5803900"/>
          <p14:tracePt t="123971" x="4203700" y="5803900"/>
          <p14:tracePt t="123988" x="4229100" y="5803900"/>
          <p14:tracePt t="124005" x="4235450" y="5803900"/>
          <p14:tracePt t="124021" x="4248150" y="5803900"/>
          <p14:tracePt t="124038" x="4260850" y="5803900"/>
          <p14:tracePt t="124055" x="4267200" y="5803900"/>
          <p14:tracePt t="124071" x="4273550" y="5803900"/>
          <p14:tracePt t="124088" x="4292600" y="5803900"/>
          <p14:tracePt t="124105" x="4324350" y="5803900"/>
          <p14:tracePt t="124121" x="4362450" y="5797550"/>
          <p14:tracePt t="124138" x="4406900" y="5791200"/>
          <p14:tracePt t="124155" x="4425950" y="5784850"/>
          <p14:tracePt t="124171" x="4445000" y="5778500"/>
          <p14:tracePt t="124188" x="4464050" y="5778500"/>
          <p14:tracePt t="124205" x="4470400" y="5778500"/>
          <p14:tracePt t="124221" x="4476750" y="5778500"/>
          <p14:tracePt t="124238" x="4483100" y="5778500"/>
          <p14:tracePt t="124257" x="4502150" y="5778500"/>
          <p14:tracePt t="124271" x="4508500" y="5778500"/>
          <p14:tracePt t="124288" x="4521200" y="5772150"/>
          <p14:tracePt t="124305" x="4527550" y="5772150"/>
          <p14:tracePt t="124429" x="4527550" y="5765800"/>
          <p14:tracePt t="124547" x="4533900" y="5765800"/>
          <p14:tracePt t="124566" x="4540250" y="5765800"/>
          <p14:tracePt t="125199" x="4527550" y="5765800"/>
          <p14:tracePt t="125213" x="4521200" y="5759450"/>
          <p14:tracePt t="125220" x="4514850" y="5759450"/>
          <p14:tracePt t="125237" x="4502150" y="5753100"/>
          <p14:tracePt t="125254" x="4495800" y="5746750"/>
          <p14:tracePt t="125270" x="4483100" y="5746750"/>
          <p14:tracePt t="125289" x="4476750" y="5740400"/>
          <p14:tracePt t="125410" x="4470400" y="5740400"/>
          <p14:tracePt t="125425" x="4457700" y="5740400"/>
          <p14:tracePt t="125431" x="4451350" y="5740400"/>
          <p14:tracePt t="125441" x="4438650" y="5740400"/>
          <p14:tracePt t="125458" x="4425950" y="5740400"/>
          <p14:tracePt t="125470" x="4419600" y="5740400"/>
          <p14:tracePt t="125487" x="4406900" y="5740400"/>
          <p14:tracePt t="125503" x="4400550" y="5740400"/>
          <p14:tracePt t="125520" x="4387850" y="5740400"/>
          <p14:tracePt t="125553" x="4381500" y="5740400"/>
          <p14:tracePt t="125570" x="4375150" y="5740400"/>
          <p14:tracePt t="125707" x="4394200" y="5740400"/>
          <p14:tracePt t="125717" x="4413250" y="5746750"/>
          <p14:tracePt t="125732" x="4495800" y="5753100"/>
          <p14:tracePt t="125742" x="4540250" y="5759450"/>
          <p14:tracePt t="125753" x="4603750" y="5765800"/>
          <p14:tracePt t="125770" x="4641850" y="5772150"/>
          <p14:tracePt t="125786" x="4654550" y="5778500"/>
          <p14:tracePt t="125803" x="4667250" y="5778500"/>
          <p14:tracePt t="125963" x="4679950" y="5784850"/>
          <p14:tracePt t="125972" x="4768850" y="5810250"/>
          <p14:tracePt t="125986" x="5060950" y="5880100"/>
          <p14:tracePt t="126003" x="5422900" y="5975350"/>
          <p14:tracePt t="126020" x="5924550" y="6121400"/>
          <p14:tracePt t="126038" x="6483350" y="6292850"/>
          <p14:tracePt t="126053" x="6838950" y="6407150"/>
          <p14:tracePt t="126070" x="6959600" y="6445250"/>
          <p14:tracePt t="126086" x="6985000" y="6451600"/>
          <p14:tracePt t="126309" x="6985000" y="6438900"/>
          <p14:tracePt t="126317" x="6985000" y="6419850"/>
          <p14:tracePt t="126324" x="6978650" y="6400800"/>
          <p14:tracePt t="126336" x="6972300" y="6381750"/>
          <p14:tracePt t="126353" x="6965950" y="6350000"/>
          <p14:tracePt t="126369" x="6965950" y="6311900"/>
          <p14:tracePt t="126386" x="6965950" y="6261100"/>
          <p14:tracePt t="126403" x="6972300" y="6235700"/>
          <p14:tracePt t="126419" x="6972300" y="6223000"/>
          <p14:tracePt t="126436" x="6972300" y="6216650"/>
          <p14:tracePt t="126442" x="6972300" y="6210300"/>
          <p14:tracePt t="126473" x="6972300" y="6203950"/>
          <p14:tracePt t="126486" x="6972300" y="6197600"/>
          <p14:tracePt t="126502" x="6978650" y="6184900"/>
          <p14:tracePt t="126519" x="6978650" y="6178550"/>
          <p14:tracePt t="126536" x="6985000" y="6165850"/>
          <p14:tracePt t="126553" x="6991350" y="6159500"/>
          <p14:tracePt t="126569" x="6997700" y="6146800"/>
          <p14:tracePt t="126586" x="7004050" y="6134100"/>
          <p14:tracePt t="126603" x="7023100" y="6115050"/>
          <p14:tracePt t="126619" x="7054850" y="6089650"/>
          <p14:tracePt t="126637" x="7080250" y="6076950"/>
          <p14:tracePt t="126652" x="7092950" y="6064250"/>
          <p14:tracePt t="126669" x="7099300" y="6057900"/>
          <p14:tracePt t="126686" x="7112000" y="6045200"/>
          <p14:tracePt t="126702" x="7118350" y="6045200"/>
          <p14:tracePt t="126719" x="7124700" y="6032500"/>
          <p14:tracePt t="126736" x="7131050" y="6032500"/>
          <p14:tracePt t="126752" x="7143750" y="6032500"/>
          <p14:tracePt t="126769" x="7150100" y="6032500"/>
          <p14:tracePt t="126786" x="7150100" y="6026150"/>
          <p14:tracePt t="126802" x="7156450" y="6026150"/>
          <p14:tracePt t="126860" x="7162800" y="6026150"/>
          <p14:tracePt t="127319" x="7156450" y="6026150"/>
          <p14:tracePt t="127329" x="7137400" y="6026150"/>
          <p14:tracePt t="127335" x="7118350" y="6026150"/>
          <p14:tracePt t="127352" x="7061200" y="6026150"/>
          <p14:tracePt t="127368" x="6972300" y="6038850"/>
          <p14:tracePt t="127385" x="6845300" y="6051550"/>
          <p14:tracePt t="127402" x="6724650" y="6076950"/>
          <p14:tracePt t="127418" x="6565900" y="6108700"/>
          <p14:tracePt t="127435" x="6470650" y="6121400"/>
          <p14:tracePt t="127452" x="6407150" y="6134100"/>
          <p14:tracePt t="127468" x="6369050" y="6140450"/>
          <p14:tracePt t="127485" x="6337300" y="6153150"/>
          <p14:tracePt t="127502" x="6311900" y="6165850"/>
          <p14:tracePt t="127519" x="6286500" y="6178550"/>
          <p14:tracePt t="127535" x="6261100" y="6184900"/>
          <p14:tracePt t="127552" x="6254750" y="6197600"/>
          <p14:tracePt t="127568" x="6248400" y="6210300"/>
          <p14:tracePt t="127585" x="6235700" y="6216650"/>
          <p14:tracePt t="127601" x="6229350" y="6229350"/>
          <p14:tracePt t="127618" x="6223000" y="6235700"/>
          <p14:tracePt t="127634" x="6216650" y="6248400"/>
          <p14:tracePt t="127651" x="6210300" y="6267450"/>
          <p14:tracePt t="127668" x="6203950" y="6273800"/>
          <p14:tracePt t="127684" x="6197600" y="6280150"/>
          <p14:tracePt t="127701" x="6197600" y="6292850"/>
          <p14:tracePt t="127843" x="6203950" y="6286500"/>
          <p14:tracePt t="127850" x="6210300" y="6286500"/>
          <p14:tracePt t="127859" x="6216650" y="6280150"/>
          <p14:tracePt t="127867" x="6235700" y="6273800"/>
          <p14:tracePt t="127884" x="6273800" y="6261100"/>
          <p14:tracePt t="127901" x="6343650" y="6242050"/>
          <p14:tracePt t="127917" x="6426200" y="6216650"/>
          <p14:tracePt t="127934" x="6515100" y="6203950"/>
          <p14:tracePt t="127951" x="6629400" y="6172200"/>
          <p14:tracePt t="127952" x="6692900" y="6153150"/>
          <p14:tracePt t="127967" x="6750050" y="6146800"/>
          <p14:tracePt t="127984" x="6889750" y="6127750"/>
          <p14:tracePt t="128001" x="6965950" y="6115050"/>
          <p14:tracePt t="128017" x="7048500" y="6102350"/>
          <p14:tracePt t="128035" x="7105650" y="6102350"/>
          <p14:tracePt t="128051" x="7150100" y="6096000"/>
          <p14:tracePt t="128067" x="7188200" y="6096000"/>
          <p14:tracePt t="128084" x="7226300" y="6089650"/>
          <p14:tracePt t="128101" x="7239000" y="6089650"/>
          <p14:tracePt t="128117" x="7245350" y="6076950"/>
          <p14:tracePt t="128134" x="7258050" y="6070600"/>
          <p14:tracePt t="128151" x="7264400" y="6057900"/>
          <p14:tracePt t="128167" x="7277100" y="6057900"/>
          <p14:tracePt t="128184" x="7283450" y="6038850"/>
          <p14:tracePt t="128201" x="7302500" y="6032500"/>
          <p14:tracePt t="128218" x="7302500" y="6026150"/>
          <p14:tracePt t="128297" x="7296150" y="6026150"/>
          <p14:tracePt t="128304" x="7277100" y="6032500"/>
          <p14:tracePt t="128313" x="7251700" y="6038850"/>
          <p14:tracePt t="128320" x="7219950" y="6045200"/>
          <p14:tracePt t="128334" x="7143750" y="6057900"/>
          <p14:tracePt t="128350" x="7029450" y="6089650"/>
          <p14:tracePt t="128367" x="6883400" y="6140450"/>
          <p14:tracePt t="128384" x="6743700" y="6184900"/>
          <p14:tracePt t="128401" x="6610350" y="6223000"/>
          <p14:tracePt t="128417" x="6521450" y="6254750"/>
          <p14:tracePt t="128434" x="6477000" y="6267450"/>
          <p14:tracePt t="128451" x="6432550" y="6280150"/>
          <p14:tracePt t="128455" x="6419850" y="6286500"/>
          <p14:tracePt t="128467" x="6400800" y="6286500"/>
          <p14:tracePt t="128484" x="6343650" y="6305550"/>
          <p14:tracePt t="128500" x="6299200" y="6311900"/>
          <p14:tracePt t="128517" x="6248400" y="6324600"/>
          <p14:tracePt t="128534" x="6216650" y="6337300"/>
          <p14:tracePt t="128551" x="6191250" y="6350000"/>
          <p14:tracePt t="128568" x="6178550" y="6350000"/>
          <p14:tracePt t="128584" x="6172200" y="6350000"/>
          <p14:tracePt t="128601" x="6172200" y="6356350"/>
          <p14:tracePt t="128617" x="6165850" y="6356350"/>
          <p14:tracePt t="129037" x="6153150" y="6356350"/>
          <p14:tracePt t="129044" x="6140450" y="6362700"/>
          <p14:tracePt t="129052" x="6115050" y="6362700"/>
          <p14:tracePt t="129067" x="6057900" y="6362700"/>
          <p14:tracePt t="129084" x="5962650" y="6369050"/>
          <p14:tracePt t="129100" x="5842000" y="6369050"/>
          <p14:tracePt t="129117" x="5683250" y="6369050"/>
          <p14:tracePt t="129134" x="5492750" y="6356350"/>
          <p14:tracePt t="129150" x="5257800" y="6330950"/>
          <p14:tracePt t="129167" x="5143500" y="6324600"/>
          <p14:tracePt t="129184" x="5041900" y="6318250"/>
          <p14:tracePt t="129200" x="4933950" y="6299200"/>
          <p14:tracePt t="129217" x="4813300" y="6286500"/>
          <p14:tracePt t="129234" x="4705350" y="6267450"/>
          <p14:tracePt t="129250" x="4546600" y="6223000"/>
          <p14:tracePt t="129267" x="4445000" y="6191250"/>
          <p14:tracePt t="129284" x="4356100" y="6159500"/>
          <p14:tracePt t="129300" x="4273550" y="6146800"/>
          <p14:tracePt t="129317" x="4229100" y="6134100"/>
          <p14:tracePt t="129333" x="4178300" y="6121400"/>
          <p14:tracePt t="129350" x="4127500" y="6108700"/>
          <p14:tracePt t="129367" x="4095750" y="6089650"/>
          <p14:tracePt t="129383" x="4051300" y="6064250"/>
          <p14:tracePt t="129400" x="3987800" y="6026150"/>
          <p14:tracePt t="129417" x="3956050" y="6007100"/>
          <p14:tracePt t="129433" x="3917950" y="5994400"/>
          <p14:tracePt t="129450" x="3886200" y="5975350"/>
          <p14:tracePt t="129456" x="3867150" y="5969000"/>
          <p14:tracePt t="129467" x="3848100" y="5962650"/>
          <p14:tracePt t="129483" x="3822700" y="5949950"/>
          <p14:tracePt t="129500" x="3810000" y="5937250"/>
          <p14:tracePt t="129517" x="3784600" y="5924550"/>
          <p14:tracePt t="129533" x="3771900" y="5911850"/>
          <p14:tracePt t="129550" x="3759200" y="5905500"/>
          <p14:tracePt t="129567" x="3733800" y="5892800"/>
          <p14:tracePt t="129583" x="3708400" y="5880100"/>
          <p14:tracePt t="129600" x="3670300" y="5873750"/>
          <p14:tracePt t="129616" x="3638550" y="5861050"/>
          <p14:tracePt t="129633" x="3606800" y="5848350"/>
          <p14:tracePt t="129651" x="3568700" y="5829300"/>
          <p14:tracePt t="129667" x="3556000" y="5822950"/>
          <p14:tracePt t="129683" x="3543300" y="5816600"/>
          <p14:tracePt t="129700" x="3536950" y="5810250"/>
          <p14:tracePt t="129717" x="3530600" y="5810250"/>
          <p14:tracePt t="129815" x="3530600" y="5803900"/>
          <p14:tracePt t="129823" x="3524250" y="5803900"/>
          <p14:tracePt t="129833" x="3524250" y="5797550"/>
          <p14:tracePt t="129987" x="3530600" y="5791200"/>
          <p14:tracePt t="129995" x="3543300" y="5791200"/>
          <p14:tracePt t="130003" x="3549650" y="5791200"/>
          <p14:tracePt t="130016" x="3568700" y="5784850"/>
          <p14:tracePt t="130033" x="3600450" y="5784850"/>
          <p14:tracePt t="130049" x="3644900" y="5778500"/>
          <p14:tracePt t="130067" x="3695700" y="5772150"/>
          <p14:tracePt t="130083" x="3733800" y="5765800"/>
          <p14:tracePt t="130099" x="3771900" y="5753100"/>
          <p14:tracePt t="130116" x="3790950" y="5753100"/>
          <p14:tracePt t="130133" x="3803650" y="5753100"/>
          <p14:tracePt t="130149" x="3810000" y="5753100"/>
          <p14:tracePt t="130166" x="3822700" y="5759450"/>
          <p14:tracePt t="130183" x="3835400" y="5759450"/>
          <p14:tracePt t="130199" x="3854450" y="5759450"/>
          <p14:tracePt t="130216" x="3873500" y="5759450"/>
          <p14:tracePt t="130233" x="3879850" y="5759450"/>
          <p14:tracePt t="130249" x="3892550" y="5759450"/>
          <p14:tracePt t="130446" x="3898900" y="5759450"/>
          <p14:tracePt t="130470" x="3930650" y="5765800"/>
          <p14:tracePt t="130487" x="3962400" y="5772150"/>
          <p14:tracePt t="130502" x="3994150" y="5772150"/>
          <p14:tracePt t="130517" x="4025900" y="5778500"/>
          <p14:tracePt t="130532" x="4057650" y="5778500"/>
          <p14:tracePt t="130549" x="4089400" y="5784850"/>
          <p14:tracePt t="130584" x="4089400" y="5791200"/>
          <p14:tracePt t="130637" x="4095750" y="5791200"/>
          <p14:tracePt t="130650" x="4102100" y="5791200"/>
          <p14:tracePt t="130666" x="4121150" y="5791200"/>
          <p14:tracePt t="130682" x="4152900" y="5797550"/>
          <p14:tracePt t="130699" x="4191000" y="5803900"/>
          <p14:tracePt t="130716" x="4216400" y="5810250"/>
          <p14:tracePt t="130732" x="4222750" y="5810250"/>
          <p14:tracePt t="130749" x="4235450" y="5810250"/>
          <p14:tracePt t="130765" x="4241800" y="5810250"/>
          <p14:tracePt t="130782" x="4254500" y="5810250"/>
          <p14:tracePt t="130799" x="4267200" y="5810250"/>
          <p14:tracePt t="130815" x="4273550" y="5810250"/>
          <p14:tracePt t="130832" x="4292600" y="5810250"/>
          <p14:tracePt t="130849" x="4305300" y="5803900"/>
          <p14:tracePt t="130866" x="4318000" y="5797550"/>
          <p14:tracePt t="130882" x="4330700" y="5791200"/>
          <p14:tracePt t="130899" x="4356100" y="5778500"/>
          <p14:tracePt t="130915" x="4368800" y="5765800"/>
          <p14:tracePt t="130932" x="4375150" y="5759450"/>
          <p14:tracePt t="130949" x="4387850" y="5746750"/>
          <p14:tracePt t="130955" x="4394200" y="5746750"/>
          <p14:tracePt t="130968" x="4400550" y="5734050"/>
          <p14:tracePt t="130983" x="4406900" y="5727700"/>
          <p14:tracePt t="130999" x="4419600" y="5715000"/>
          <p14:tracePt t="131015" x="4425950" y="5708650"/>
          <p14:tracePt t="131032" x="4432300" y="5702300"/>
          <p14:tracePt t="131065" x="4438650" y="5695950"/>
          <p14:tracePt t="131125" x="4445000" y="5689600"/>
          <p14:tracePt t="131136" x="4451350" y="5689600"/>
          <p14:tracePt t="131149" x="4457700" y="5689600"/>
          <p14:tracePt t="131165" x="4457700" y="5683250"/>
          <p14:tracePt t="131255" x="4457700" y="5676900"/>
          <p14:tracePt t="131265" x="4457700" y="5670550"/>
          <p14:tracePt t="131282" x="4451350" y="5670550"/>
          <p14:tracePt t="131298" x="4413250" y="5670550"/>
          <p14:tracePt t="131315" x="4343400" y="5676900"/>
          <p14:tracePt t="131332" x="4254500" y="5683250"/>
          <p14:tracePt t="131348" x="4191000" y="5695950"/>
          <p14:tracePt t="131365" x="4171950" y="5695950"/>
          <p14:tracePt t="131547" x="4197350" y="5715000"/>
          <p14:tracePt t="131565" x="4311650" y="5765800"/>
          <p14:tracePt t="131581" x="4476750" y="5835650"/>
          <p14:tracePt t="131598" x="4667250" y="5892800"/>
          <p14:tracePt t="131615" x="4800600" y="5937250"/>
          <p14:tracePt t="131631" x="4883150" y="5949950"/>
          <p14:tracePt t="131807" x="4876800" y="5949950"/>
          <p14:tracePt t="131812" x="4870450" y="5949950"/>
          <p14:tracePt t="131835" x="4864100" y="5949950"/>
          <p14:tracePt t="131844" x="4857750" y="5943600"/>
          <p14:tracePt t="131852" x="4857750" y="5937250"/>
          <p14:tracePt t="131865" x="4851400" y="5937250"/>
          <p14:tracePt t="131881" x="4826000" y="5918200"/>
          <p14:tracePt t="131898" x="4800600" y="5905500"/>
          <p14:tracePt t="131915" x="4794250" y="5892800"/>
          <p14:tracePt t="131931" x="4787900" y="5886450"/>
          <p14:tracePt t="131948" x="4781550" y="5880100"/>
          <p14:tracePt t="131964" x="4775200" y="5873750"/>
          <p14:tracePt t="131981" x="4775200" y="5867400"/>
          <p14:tracePt t="131998" x="4775200" y="5861050"/>
          <p14:tracePt t="132015" x="4775200" y="5848350"/>
          <p14:tracePt t="132032" x="4781550" y="5842000"/>
          <p14:tracePt t="132048" x="4781550" y="5835650"/>
          <p14:tracePt t="132064" x="4787900" y="5829300"/>
          <p14:tracePt t="132081" x="4787900" y="5816600"/>
          <p14:tracePt t="132098" x="4794250" y="5810250"/>
          <p14:tracePt t="132114" x="4794250" y="5797550"/>
          <p14:tracePt t="132131" x="4794250" y="5791200"/>
          <p14:tracePt t="132148" x="4794250" y="5784850"/>
          <p14:tracePt t="132165" x="4800600" y="5772150"/>
          <p14:tracePt t="132181" x="4800600" y="5765800"/>
          <p14:tracePt t="132198" x="4806950" y="5753100"/>
          <p14:tracePt t="132214" x="4806950" y="5746750"/>
          <p14:tracePt t="132231" x="4806950" y="5734050"/>
          <p14:tracePt t="132248" x="4806950" y="5727700"/>
          <p14:tracePt t="132264" x="4806950" y="5715000"/>
          <p14:tracePt t="132281" x="4806950" y="5702300"/>
          <p14:tracePt t="132297" x="4800600" y="5695950"/>
          <p14:tracePt t="132315" x="4787900" y="5689600"/>
          <p14:tracePt t="132331" x="4781550" y="5676900"/>
          <p14:tracePt t="132348" x="4775200" y="5670550"/>
          <p14:tracePt t="132364" x="4749800" y="5651500"/>
          <p14:tracePt t="132381" x="4737100" y="5645150"/>
          <p14:tracePt t="132398" x="4730750" y="5632450"/>
          <p14:tracePt t="132414" x="4711700" y="5619750"/>
          <p14:tracePt t="132431" x="4692650" y="5613400"/>
          <p14:tracePt t="132448" x="4679950" y="5600700"/>
          <p14:tracePt t="132455" x="4667250" y="5594350"/>
          <p14:tracePt t="132464" x="4660900" y="5594350"/>
          <p14:tracePt t="132481" x="4648200" y="5581650"/>
          <p14:tracePt t="132497" x="4635500" y="5575300"/>
          <p14:tracePt t="132514" x="4616450" y="5575300"/>
          <p14:tracePt t="132531" x="4603750" y="5575300"/>
          <p14:tracePt t="132547" x="4591050" y="5575300"/>
          <p14:tracePt t="132564" x="4584700" y="5575300"/>
          <p14:tracePt t="132581" x="4572000" y="5581650"/>
          <p14:tracePt t="132597" x="4565650" y="5594350"/>
          <p14:tracePt t="132614" x="4552950" y="5600700"/>
          <p14:tracePt t="132630" x="4552950" y="5632450"/>
          <p14:tracePt t="132647" x="4552950" y="5657850"/>
          <p14:tracePt t="132663" x="4552950" y="5689600"/>
          <p14:tracePt t="132680" x="4572000" y="5746750"/>
          <p14:tracePt t="132697" x="4597400" y="5772150"/>
          <p14:tracePt t="132713" x="4616450" y="5791200"/>
          <p14:tracePt t="132730" x="4635500" y="5797550"/>
          <p14:tracePt t="132747" x="4641850" y="5810250"/>
          <p14:tracePt t="132764" x="4654550" y="5810250"/>
          <p14:tracePt t="132780" x="4660900" y="5822950"/>
          <p14:tracePt t="132797" x="4667250" y="5829300"/>
          <p14:tracePt t="132814" x="4686300" y="5829300"/>
          <p14:tracePt t="132830" x="4692650" y="5829300"/>
          <p14:tracePt t="132847" x="4699000" y="5829300"/>
          <p14:tracePt t="132864" x="4724400" y="5829300"/>
          <p14:tracePt t="132880" x="4737100" y="5816600"/>
          <p14:tracePt t="132897" x="4743450" y="5810250"/>
          <p14:tracePt t="132914" x="4762500" y="5797550"/>
          <p14:tracePt t="132930" x="4762500" y="5784850"/>
          <p14:tracePt t="132947" x="4762500" y="5778500"/>
          <p14:tracePt t="132964" x="4743450" y="5753100"/>
          <p14:tracePt t="132980" x="4724400" y="5740400"/>
          <p14:tracePt t="132997" x="4711700" y="5727700"/>
          <p14:tracePt t="133015" x="4705350" y="5721350"/>
          <p14:tracePt t="133030" x="4699000" y="5715000"/>
          <p14:tracePt t="133047" x="4692650" y="5715000"/>
          <p14:tracePt t="133064" x="4686300" y="5708650"/>
          <p14:tracePt t="133080" x="4679950" y="5695950"/>
          <p14:tracePt t="133097" x="4667250" y="5689600"/>
          <p14:tracePt t="133113" x="4660900" y="5683250"/>
          <p14:tracePt t="133130" x="4654550" y="5670550"/>
          <p14:tracePt t="133147" x="4641850" y="5664200"/>
          <p14:tracePt t="133163" x="4635500" y="5651500"/>
          <p14:tracePt t="133180" x="4622800" y="5638800"/>
          <p14:tracePt t="133197" x="4610100" y="5632450"/>
          <p14:tracePt t="133213" x="4603750" y="5632450"/>
          <p14:tracePt t="133230" x="4591050" y="5626100"/>
          <p14:tracePt t="133247" x="4584700" y="5619750"/>
          <p14:tracePt t="133266" x="4578350" y="5619750"/>
          <p14:tracePt t="133280" x="4572000" y="5613400"/>
          <p14:tracePt t="133331" x="4565650" y="5613400"/>
          <p14:tracePt t="133353" x="4559300" y="5613400"/>
          <p14:tracePt t="133379" x="4552950" y="5619750"/>
          <p14:tracePt t="133385" x="4546600" y="5626100"/>
          <p14:tracePt t="133396" x="4540250" y="5626100"/>
          <p14:tracePt t="133413" x="4533900" y="5626100"/>
          <p14:tracePt t="133430" x="4527550" y="5632450"/>
          <p14:tracePt t="133446" x="4527550" y="5638800"/>
          <p14:tracePt t="133540" x="4527550" y="5645150"/>
          <p14:tracePt t="133785" x="4527550" y="5657850"/>
          <p14:tracePt t="133793" x="4527550" y="5664200"/>
          <p14:tracePt t="133809" x="4527550" y="5676900"/>
          <p14:tracePt t="133816" x="4527550" y="5689600"/>
          <p14:tracePt t="133831" x="4533900" y="5715000"/>
          <p14:tracePt t="133846" x="4552950" y="5734050"/>
          <p14:tracePt t="133863" x="4559300" y="5746750"/>
          <p14:tracePt t="133880" x="4565650" y="5753100"/>
          <p14:tracePt t="133896" x="4578350" y="5759450"/>
          <p14:tracePt t="133913" x="4584700" y="5759450"/>
          <p14:tracePt t="134145" x="4572000" y="5759450"/>
          <p14:tracePt t="134153" x="4552950" y="5759450"/>
          <p14:tracePt t="134162" x="4533900" y="5759450"/>
          <p14:tracePt t="134179" x="4483100" y="5759450"/>
          <p14:tracePt t="134196" x="4451350" y="5759450"/>
          <p14:tracePt t="134213" x="4425950" y="5765800"/>
          <p14:tracePt t="134229" x="4400550" y="5772150"/>
          <p14:tracePt t="134246" x="4368800" y="5784850"/>
          <p14:tracePt t="134265" x="4349750" y="5791200"/>
          <p14:tracePt t="134279" x="4324350" y="5791200"/>
          <p14:tracePt t="134296" x="4292600" y="5797550"/>
          <p14:tracePt t="134312" x="4273550" y="5797550"/>
          <p14:tracePt t="134329" x="4260850" y="5803900"/>
          <p14:tracePt t="134346" x="4241800" y="5810250"/>
          <p14:tracePt t="134362" x="4229100" y="5816600"/>
          <p14:tracePt t="134379" x="4222750" y="5816600"/>
          <p14:tracePt t="134396" x="4210050" y="5816600"/>
          <p14:tracePt t="134412" x="4203700" y="5816600"/>
          <p14:tracePt t="134429" x="4197350" y="5816600"/>
          <p14:tracePt t="134446" x="4184650" y="5803900"/>
          <p14:tracePt t="134463" x="4178300" y="5797550"/>
          <p14:tracePt t="134479" x="4171950" y="5797550"/>
          <p14:tracePt t="134496" x="4165600" y="5791200"/>
          <p14:tracePt t="134512" x="4152900" y="5791200"/>
          <p14:tracePt t="134529" x="4146550" y="5784850"/>
          <p14:tracePt t="134546" x="4133850" y="5772150"/>
          <p14:tracePt t="134562" x="4121150" y="5765800"/>
          <p14:tracePt t="134579" x="4114800" y="5759450"/>
          <p14:tracePt t="134596" x="4102100" y="5753100"/>
          <p14:tracePt t="134612" x="4102100" y="5740400"/>
          <p14:tracePt t="134629" x="4089400" y="5740400"/>
          <p14:tracePt t="134646" x="4083050" y="5734050"/>
          <p14:tracePt t="134740" x="4083050" y="5727700"/>
          <p14:tracePt t="135257" x="4076700" y="5727700"/>
          <p14:tracePt t="135273" x="4064000" y="5721350"/>
          <p14:tracePt t="135290" x="4064000" y="5715000"/>
          <p14:tracePt t="135307" x="4057650" y="5708650"/>
          <p14:tracePt t="135323" x="4051300" y="5708650"/>
          <p14:tracePt t="135397" x="4051300" y="5702300"/>
          <p14:tracePt t="135453" x="4057650" y="5702300"/>
          <p14:tracePt t="135474" x="4064000" y="5708650"/>
          <p14:tracePt t="135490" x="4070350" y="5715000"/>
          <p14:tracePt t="135506" x="4076700" y="5715000"/>
          <p14:tracePt t="135638" x="4083050" y="5715000"/>
          <p14:tracePt t="135656" x="4089400" y="5715000"/>
          <p14:tracePt t="135679" x="4095750" y="5715000"/>
          <p14:tracePt t="135692" x="4102100" y="5715000"/>
          <p14:tracePt t="135705" x="4108450" y="5715000"/>
          <p14:tracePt t="135844" x="4108450" y="5708650"/>
          <p14:tracePt t="135868" x="4102100" y="5708650"/>
          <p14:tracePt t="135929" x="4095750" y="5702300"/>
          <p14:tracePt t="135945" x="4095750" y="5695950"/>
          <p14:tracePt t="136165" x="4089400" y="5695950"/>
          <p14:tracePt t="136305" x="4089400" y="5689600"/>
          <p14:tracePt t="136407" x="4089400" y="5683250"/>
          <p14:tracePt t="136423" x="4083050" y="5683250"/>
          <p14:tracePt t="136433" x="4083050" y="5676900"/>
          <p14:tracePt t="136550" x="4076700" y="5683250"/>
          <p14:tracePt t="136569" x="4064000" y="5683250"/>
          <p14:tracePt t="136582" x="4057650" y="5683250"/>
          <p14:tracePt t="136594" x="4051300" y="5683250"/>
          <p14:tracePt t="136610" x="4038600" y="5683250"/>
          <p14:tracePt t="136627" x="4032250" y="5683250"/>
          <p14:tracePt t="136644" x="4013200" y="5683250"/>
          <p14:tracePt t="136661" x="3987800" y="5683250"/>
          <p14:tracePt t="136677" x="3956050" y="5676900"/>
          <p14:tracePt t="136694" x="3917950" y="5670550"/>
          <p14:tracePt t="136710" x="3879850" y="5670550"/>
          <p14:tracePt t="136727" x="3835400" y="5670550"/>
          <p14:tracePt t="136743" x="3784600" y="5670550"/>
          <p14:tracePt t="136760" x="3759200" y="5670550"/>
          <p14:tracePt t="136777" x="3752850" y="5670550"/>
          <p14:tracePt t="136794" x="3740150" y="5670550"/>
          <p14:tracePt t="136810" x="3733800" y="5670550"/>
          <p14:tracePt t="136827" x="3727450" y="5670550"/>
          <p14:tracePt t="136947" x="3714750" y="5670550"/>
          <p14:tracePt t="136962" x="3695700" y="5670550"/>
          <p14:tracePt t="136977" x="3676650" y="5670550"/>
          <p14:tracePt t="136993" x="3651250" y="5670550"/>
          <p14:tracePt t="137010" x="3600450" y="5670550"/>
          <p14:tracePt t="137027" x="3562350" y="5670550"/>
          <p14:tracePt t="137043" x="3543300" y="5670550"/>
          <p14:tracePt t="137060" x="3530600" y="5670550"/>
          <p14:tracePt t="137077" x="3517900" y="5670550"/>
          <p14:tracePt t="137093" x="3511550" y="5670550"/>
          <p14:tracePt t="137110" x="3498850" y="5676900"/>
          <p14:tracePt t="137231" x="3492500" y="5676900"/>
          <p14:tracePt t="137614" x="3492500" y="5683250"/>
          <p14:tracePt t="137626" x="3498850" y="5689600"/>
          <p14:tracePt t="137643" x="3562350" y="5702300"/>
          <p14:tracePt t="137659" x="3765550" y="5746750"/>
          <p14:tracePt t="137676" x="3962400" y="5791200"/>
          <p14:tracePt t="137693" x="4159250" y="5822950"/>
          <p14:tracePt t="137709" x="4356100" y="5835650"/>
          <p14:tracePt t="137726" x="4546600" y="5861050"/>
          <p14:tracePt t="137743" x="4705350" y="5880100"/>
          <p14:tracePt t="137759" x="4876800" y="5899150"/>
          <p14:tracePt t="137776" x="5092700" y="5924550"/>
          <p14:tracePt t="137793" x="5187950" y="5937250"/>
          <p14:tracePt t="137809" x="5270500" y="5949950"/>
          <p14:tracePt t="137826" x="5314950" y="5962650"/>
          <p14:tracePt t="137843" x="5353050" y="5975350"/>
          <p14:tracePt t="137859" x="5372100" y="5981700"/>
          <p14:tracePt t="137876" x="5384800" y="5981700"/>
          <p14:tracePt t="137893" x="5391150" y="5988050"/>
          <p14:tracePt t="137909" x="5397500" y="5988050"/>
          <p14:tracePt t="137926" x="5403850" y="5994400"/>
          <p14:tracePt t="137943" x="5416550" y="5994400"/>
          <p14:tracePt t="137959" x="5422900" y="5994400"/>
          <p14:tracePt t="137976" x="5435600" y="5994400"/>
          <p14:tracePt t="137993" x="5467350" y="6000750"/>
          <p14:tracePt t="138009" x="5499100" y="6007100"/>
          <p14:tracePt t="138026" x="5594350" y="6026150"/>
          <p14:tracePt t="138043" x="5683250" y="6038850"/>
          <p14:tracePt t="138059" x="5753100" y="6051550"/>
          <p14:tracePt t="138076" x="5797550" y="6064250"/>
          <p14:tracePt t="138092" x="5842000" y="6070600"/>
          <p14:tracePt t="138109" x="5867400" y="6070600"/>
          <p14:tracePt t="138126" x="5886450" y="6070600"/>
          <p14:tracePt t="138143" x="5899150" y="6076950"/>
          <p14:tracePt t="138159" x="5905500" y="6076950"/>
          <p14:tracePt t="138176" x="5911850" y="6083300"/>
          <p14:tracePt t="138223" x="5918200" y="6083300"/>
          <p14:tracePt t="138341" x="5924550" y="6083300"/>
          <p14:tracePt t="138481" x="5943600" y="6089650"/>
          <p14:tracePt t="138489" x="5981700" y="6089650"/>
          <p14:tracePt t="138498" x="6045200" y="6089650"/>
          <p14:tracePt t="138508" x="6115050" y="6089650"/>
          <p14:tracePt t="138525" x="6286500" y="6096000"/>
          <p14:tracePt t="138542" x="6477000" y="6102350"/>
          <p14:tracePt t="138559" x="6750050" y="6127750"/>
          <p14:tracePt t="138575" x="6858000" y="6140450"/>
          <p14:tracePt t="138594" x="6883400" y="6140450"/>
          <p14:tracePt t="138609" x="6889750" y="6140450"/>
          <p14:tracePt t="139413" x="6877050" y="6127750"/>
          <p14:tracePt t="139422" x="6870700" y="6127750"/>
          <p14:tracePt t="139429" x="6870700" y="6121400"/>
          <p14:tracePt t="139441" x="6864350" y="6115050"/>
          <p14:tracePt t="139458" x="6858000" y="6108700"/>
          <p14:tracePt t="139829" x="6851650" y="6102350"/>
          <p14:tracePt t="139839" x="6845300" y="6096000"/>
          <p14:tracePt t="139852" x="6838950" y="6089650"/>
          <p14:tracePt t="139859" x="6832600" y="6083300"/>
          <p14:tracePt t="139874" x="6826250" y="6076950"/>
          <p14:tracePt t="139891" x="6813550" y="6064250"/>
          <p14:tracePt t="139908" x="6807200" y="6057900"/>
          <p14:tracePt t="139924" x="6794500" y="6051550"/>
          <p14:tracePt t="139942" x="6788150" y="6038850"/>
          <p14:tracePt t="139945" x="6781800" y="6032500"/>
          <p14:tracePt t="139961" x="6775450" y="6026150"/>
          <p14:tracePt t="139974" x="6769100" y="6019800"/>
          <p14:tracePt t="139991" x="6762750" y="6019800"/>
          <p14:tracePt t="140353" x="6762750" y="6013450"/>
          <p14:tracePt t="140365" x="6769100" y="6013450"/>
          <p14:tracePt t="140373" x="6775450" y="6013450"/>
          <p14:tracePt t="140390" x="6788150" y="6013450"/>
          <p14:tracePt t="140407" x="6794500" y="6013450"/>
          <p14:tracePt t="140423" x="6807200" y="6013450"/>
          <p14:tracePt t="140440" x="6813550" y="6013450"/>
          <p14:tracePt t="140457" x="6819900" y="6013450"/>
          <p14:tracePt t="140474" x="6826250" y="6013450"/>
          <p14:tracePt t="140490" x="6838950" y="6013450"/>
          <p14:tracePt t="140587" x="6838950" y="6007100"/>
          <p14:tracePt t="140603" x="6838950" y="6000750"/>
          <p14:tracePt t="140801" x="6838950" y="5994400"/>
          <p14:tracePt t="140877" x="6838950" y="5988050"/>
          <p14:tracePt t="141004" x="6838950" y="5981700"/>
          <p14:tracePt t="141018" x="6851650" y="5975350"/>
          <p14:tracePt t="141033" x="6858000" y="5975350"/>
          <p14:tracePt t="141052" x="6870700" y="5975350"/>
          <p14:tracePt t="141059" x="6889750" y="5975350"/>
          <p14:tracePt t="141073" x="6915150" y="5975350"/>
          <p14:tracePt t="141090" x="6946900" y="5975350"/>
          <p14:tracePt t="141107" x="6978650" y="5975350"/>
          <p14:tracePt t="141123" x="6997700" y="5981700"/>
          <p14:tracePt t="141140" x="7016750" y="5981700"/>
          <p14:tracePt t="141156" x="7048500" y="5981700"/>
          <p14:tracePt t="141173" x="7086600" y="5981700"/>
          <p14:tracePt t="141189" x="7112000" y="5981700"/>
          <p14:tracePt t="141206" x="7143750" y="5981700"/>
          <p14:tracePt t="141941" x="7150100" y="5981700"/>
          <p14:tracePt t="141950" x="7162800" y="5981700"/>
          <p14:tracePt t="141957" x="7162800" y="5988050"/>
          <p14:tracePt t="141972" x="7175500" y="5994400"/>
          <p14:tracePt t="141989" x="7181850" y="6000750"/>
          <p14:tracePt t="142006" x="7188200" y="6000750"/>
          <p14:tracePt t="142022" x="7194550" y="6007100"/>
          <p14:tracePt t="142040" x="7213600" y="6013450"/>
          <p14:tracePt t="142056" x="7239000" y="6019800"/>
          <p14:tracePt t="142072" x="7258050" y="6026150"/>
          <p14:tracePt t="142089" x="7270750" y="6032500"/>
          <p14:tracePt t="142106" x="7277100" y="6038850"/>
          <p14:tracePt t="142122" x="7289800" y="6045200"/>
          <p14:tracePt t="142169" x="7296150" y="6045200"/>
          <p14:tracePt t="142177" x="7302500" y="6045200"/>
          <p14:tracePt t="142189" x="7308850" y="6045200"/>
          <p14:tracePt t="142206" x="7315200" y="6051550"/>
          <p14:tracePt t="142222" x="7327900" y="6057900"/>
          <p14:tracePt t="142256" x="7334250" y="6057900"/>
          <p14:tracePt t="142279" x="7340600" y="6057900"/>
          <p14:tracePt t="142309" x="7346950" y="6064250"/>
          <p14:tracePt t="142317" x="7353300" y="6064250"/>
          <p14:tracePt t="142325" x="7353300" y="6070600"/>
          <p14:tracePt t="142339" x="7353300" y="6076950"/>
          <p14:tracePt t="142355" x="7359650" y="6076950"/>
          <p14:tracePt t="142372" x="7366000" y="6089650"/>
          <p14:tracePt t="142389" x="7340600" y="6096000"/>
          <p14:tracePt t="142405" x="7251700" y="6102350"/>
          <p14:tracePt t="142422" x="7112000" y="6121400"/>
          <p14:tracePt t="142439" x="6965950" y="6134100"/>
          <p14:tracePt t="142442" x="6889750" y="6146800"/>
          <p14:tracePt t="142455" x="6826250" y="6153150"/>
          <p14:tracePt t="142472" x="6737350" y="6165850"/>
          <p14:tracePt t="142489" x="6648450" y="6184900"/>
          <p14:tracePt t="142505" x="6623050" y="6197600"/>
          <p14:tracePt t="142522" x="6616700" y="6203950"/>
          <p14:tracePt t="142694" x="6623050" y="6203950"/>
          <p14:tracePt t="142709" x="6629400" y="6203950"/>
          <p14:tracePt t="142717" x="6635750" y="6203950"/>
          <p14:tracePt t="142725" x="6642100" y="6203950"/>
          <p14:tracePt t="142741" x="6642100" y="6197600"/>
          <p14:tracePt t="142760" x="6654800" y="6197600"/>
          <p14:tracePt t="142779" x="6661150" y="6197600"/>
          <p14:tracePt t="142789" x="6667500" y="6197600"/>
          <p14:tracePt t="142898" x="6661150" y="6197600"/>
          <p14:tracePt t="142906" x="6661150" y="6203950"/>
          <p14:tracePt t="142922" x="6648450" y="6210300"/>
          <p14:tracePt t="142938" x="6635750" y="6216650"/>
          <p14:tracePt t="142955" x="6616700" y="6229350"/>
          <p14:tracePt t="142971" x="6597650" y="6235700"/>
          <p14:tracePt t="142988" x="6559550" y="6248400"/>
          <p14:tracePt t="143005" x="6534150" y="6261100"/>
          <p14:tracePt t="143022" x="6496050" y="6273800"/>
          <p14:tracePt t="143038" x="6445250" y="6286500"/>
          <p14:tracePt t="143055" x="6413500" y="6299200"/>
          <p14:tracePt t="143071" x="6381750" y="6311900"/>
          <p14:tracePt t="143088" x="6362700" y="6324600"/>
          <p14:tracePt t="143105" x="6330950" y="6337300"/>
          <p14:tracePt t="143121" x="6318250" y="6350000"/>
          <p14:tracePt t="143138" x="6305550" y="6356350"/>
          <p14:tracePt t="143155" x="6299200" y="6356350"/>
          <p14:tracePt t="143171" x="6292850" y="6369050"/>
          <p14:tracePt t="143188" x="6280150" y="6369050"/>
          <p14:tracePt t="143205" x="6273800" y="6381750"/>
          <p14:tracePt t="143221" x="6261100" y="6388100"/>
          <p14:tracePt t="143238" x="6254750" y="6388100"/>
          <p14:tracePt t="143255" x="6242050" y="6388100"/>
          <p14:tracePt t="143288" x="6235700" y="6388100"/>
          <p14:tracePt t="143445" x="6242050" y="6388100"/>
          <p14:tracePt t="143461" x="6248400" y="6381750"/>
          <p14:tracePt t="143469" x="6261100" y="6375400"/>
          <p14:tracePt t="143478" x="6273800" y="6369050"/>
          <p14:tracePt t="143488" x="6286500" y="6369050"/>
          <p14:tracePt t="143504" x="6318250" y="6356350"/>
          <p14:tracePt t="143521" x="6356350" y="6343650"/>
          <p14:tracePt t="143538" x="6388100" y="6330950"/>
          <p14:tracePt t="143554" x="6457950" y="6311900"/>
          <p14:tracePt t="143571" x="6515100" y="6299200"/>
          <p14:tracePt t="143588" x="6597650" y="6286500"/>
          <p14:tracePt t="143604" x="6673850" y="6273800"/>
          <p14:tracePt t="143621" x="6743700" y="6261100"/>
          <p14:tracePt t="143638" x="6794500" y="6254750"/>
          <p14:tracePt t="143654" x="6826250" y="6248400"/>
          <p14:tracePt t="143673" x="6883400" y="6229350"/>
          <p14:tracePt t="143687" x="6915150" y="6223000"/>
          <p14:tracePt t="143704" x="6934200" y="6210300"/>
          <p14:tracePt t="143721" x="6953250" y="6203950"/>
          <p14:tracePt t="143737" x="6978650" y="6191250"/>
          <p14:tracePt t="143754" x="6991350" y="6178550"/>
          <p14:tracePt t="143771" x="7004050" y="6172200"/>
          <p14:tracePt t="143787" x="7016750" y="6159500"/>
          <p14:tracePt t="143805" x="7029450" y="6146800"/>
          <p14:tracePt t="143821" x="7042150" y="6140450"/>
          <p14:tracePt t="143993" x="7023100" y="6140450"/>
          <p14:tracePt t="144004" x="7010400" y="6146800"/>
          <p14:tracePt t="144011" x="6985000" y="6153150"/>
          <p14:tracePt t="144020" x="6946900" y="6159500"/>
          <p14:tracePt t="144037" x="6838950" y="6178550"/>
          <p14:tracePt t="144054" x="6623050" y="6216650"/>
          <p14:tracePt t="144071" x="6483350" y="6235700"/>
          <p14:tracePt t="144087" x="6413500" y="6248400"/>
          <p14:tracePt t="144104" x="6362700" y="6261100"/>
          <p14:tracePt t="144121" x="6324600" y="6273800"/>
          <p14:tracePt t="144137" x="6286500" y="6286500"/>
          <p14:tracePt t="144154" x="6267450" y="6292850"/>
          <p14:tracePt t="144170" x="6254750" y="6292850"/>
          <p14:tracePt t="144187" x="6242050" y="6305550"/>
          <p14:tracePt t="144204" x="6229350" y="6311900"/>
          <p14:tracePt t="144220" x="6223000" y="6311900"/>
          <p14:tracePt t="144254" x="6210300" y="6311900"/>
          <p14:tracePt t="144270" x="6203950" y="6318250"/>
          <p14:tracePt t="144287" x="6191250" y="6324600"/>
          <p14:tracePt t="144304" x="6184900" y="6330950"/>
          <p14:tracePt t="144320" x="6178550" y="6330950"/>
          <p14:tracePt t="144337" x="6178550" y="6337300"/>
          <p14:tracePt t="144517" x="6184900" y="6343650"/>
          <p14:tracePt t="144528" x="6184900" y="6350000"/>
          <p14:tracePt t="144537" x="6197600" y="6356350"/>
          <p14:tracePt t="144553" x="6229350" y="6362700"/>
          <p14:tracePt t="144570" x="6267450" y="6369050"/>
          <p14:tracePt t="144587" x="6305550" y="6375400"/>
          <p14:tracePt t="144603" x="6407150" y="6375400"/>
          <p14:tracePt t="144620" x="6477000" y="6375400"/>
          <p14:tracePt t="144637" x="6546850" y="6369050"/>
          <p14:tracePt t="144653" x="6616700" y="6356350"/>
          <p14:tracePt t="144670" x="6686550" y="6330950"/>
          <p14:tracePt t="144687" x="6769100" y="6299200"/>
          <p14:tracePt t="144703" x="6864350" y="6273800"/>
          <p14:tracePt t="144720" x="6934200" y="6254750"/>
          <p14:tracePt t="144737" x="6978650" y="6248400"/>
          <p14:tracePt t="144753" x="7004050" y="6235700"/>
          <p14:tracePt t="144770" x="7029450" y="6223000"/>
          <p14:tracePt t="144787" x="7042150" y="6216650"/>
          <p14:tracePt t="144803" x="7048500" y="6203950"/>
          <p14:tracePt t="144820" x="7061200" y="6197600"/>
          <p14:tracePt t="144837" x="7061200" y="6191250"/>
          <p14:tracePt t="144870" x="7061200" y="6184900"/>
          <p14:tracePt t="144917" x="7067550" y="6184900"/>
          <p14:tracePt t="144925" x="7073900" y="6178550"/>
          <p14:tracePt t="144937" x="7080250" y="6172200"/>
          <p14:tracePt t="144953" x="7080250" y="6165850"/>
          <p14:tracePt t="144970" x="7086600" y="6159500"/>
          <p14:tracePt t="144987" x="7092950" y="6153150"/>
          <p14:tracePt t="145058" x="7086600" y="6153150"/>
          <p14:tracePt t="145068" x="7073900" y="6159500"/>
          <p14:tracePt t="145072" x="7061200" y="6165850"/>
          <p14:tracePt t="145086" x="7035800" y="6172200"/>
          <p14:tracePt t="145103" x="6965950" y="6184900"/>
          <p14:tracePt t="145121" x="6819900" y="6210300"/>
          <p14:tracePt t="145137" x="6699250" y="6229350"/>
          <p14:tracePt t="145153" x="6610350" y="6261100"/>
          <p14:tracePt t="145170" x="6527800" y="6292850"/>
          <p14:tracePt t="145186" x="6489700" y="6305550"/>
          <p14:tracePt t="145203" x="6445250" y="6318250"/>
          <p14:tracePt t="145220" x="6407150" y="6324600"/>
          <p14:tracePt t="145236" x="6388100" y="6337300"/>
          <p14:tracePt t="145255" x="6369050" y="6343650"/>
          <p14:tracePt t="145269" x="6343650" y="6350000"/>
          <p14:tracePt t="145286" x="6305550" y="6362700"/>
          <p14:tracePt t="145303" x="6286500" y="6375400"/>
          <p14:tracePt t="145320" x="6261100" y="6388100"/>
          <p14:tracePt t="145336" x="6242050" y="6388100"/>
          <p14:tracePt t="145353" x="6235700" y="6394450"/>
          <p14:tracePt t="145370" x="6223000" y="6400800"/>
          <p14:tracePt t="145386" x="6223000" y="6407150"/>
          <p14:tracePt t="145511" x="6229350" y="6407150"/>
          <p14:tracePt t="145522" x="6242050" y="6400800"/>
          <p14:tracePt t="145536" x="6330950" y="6381750"/>
          <p14:tracePt t="145553" x="6438900" y="6350000"/>
          <p14:tracePt t="145569" x="6591300" y="6305550"/>
          <p14:tracePt t="145586" x="6750050" y="6261100"/>
          <p14:tracePt t="145603" x="6896100" y="6248400"/>
          <p14:tracePt t="145619" x="7016750" y="6229350"/>
          <p14:tracePt t="145635" x="7067550" y="6216650"/>
          <p14:tracePt t="145652" x="7080250" y="6210300"/>
          <p14:tracePt t="145833" x="7073900" y="6210300"/>
          <p14:tracePt t="145844" x="7061200" y="6216650"/>
          <p14:tracePt t="145852" x="7035800" y="6229350"/>
          <p14:tracePt t="145869" x="6953250" y="6273800"/>
          <p14:tracePt t="145885" x="6838950" y="6324600"/>
          <p14:tracePt t="145903" x="6635750" y="6413500"/>
          <p14:tracePt t="145919" x="6521450" y="6451600"/>
          <p14:tracePt t="145935" x="6445250" y="6483350"/>
          <p14:tracePt t="145952" x="6394450" y="6496050"/>
          <p14:tracePt t="145969" x="6350000" y="6508750"/>
          <p14:tracePt t="145986" x="6318250" y="6521450"/>
          <p14:tracePt t="146002" x="6280150" y="6534150"/>
          <p14:tracePt t="146019" x="6261100" y="6540500"/>
          <p14:tracePt t="146036" x="6248400" y="6546850"/>
          <p14:tracePt t="146462" x="6248400" y="65532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4EFF4-F243-4DDD-822D-F1DC56E26542}" type="slidenum">
              <a:rPr lang="en-US" altLang="th-TH" smtClean="0"/>
              <a:pPr/>
              <a:t>4</a:t>
            </a:fld>
            <a:endParaRPr lang="en-US" altLang="th-TH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42913" y="103188"/>
            <a:ext cx="8243887" cy="131445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h-TH" dirty="0" smtClean="0"/>
              <a:t>11.1 Instantaneous and Average Power </a:t>
            </a:r>
            <a:endParaRPr lang="en-US" altLang="th-TH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722146"/>
            <a:ext cx="6428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Instantaneous Power </a:t>
            </a:r>
            <a:r>
              <a:rPr lang="th-TH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ในกรณีไฟฟ้ากระแสสลับ</a:t>
            </a:r>
            <a:endParaRPr lang="en-US" sz="3600" b="1" dirty="0">
              <a:solidFill>
                <a:srgbClr val="0066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525581"/>
              </p:ext>
            </p:extLst>
          </p:nvPr>
        </p:nvGraphicFramePr>
        <p:xfrm>
          <a:off x="4465638" y="1628608"/>
          <a:ext cx="19685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702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3584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5638" y="1628608"/>
                        <a:ext cx="196850" cy="373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966591"/>
              </p:ext>
            </p:extLst>
          </p:nvPr>
        </p:nvGraphicFramePr>
        <p:xfrm>
          <a:off x="381000" y="1297040"/>
          <a:ext cx="2705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703" name="Equation" r:id="rId5" imgW="1320480" imgH="228600" progId="Equation.3">
                  <p:embed/>
                </p:oleObj>
              </mc:Choice>
              <mc:Fallback>
                <p:oleObj name="Equation" r:id="rId5" imgW="1320480" imgH="2286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297040"/>
                        <a:ext cx="2705100" cy="469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69556"/>
              </p:ext>
            </p:extLst>
          </p:nvPr>
        </p:nvGraphicFramePr>
        <p:xfrm>
          <a:off x="3429000" y="1288831"/>
          <a:ext cx="26019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704" name="Equation" r:id="rId7" imgW="1269720" imgH="228600" progId="Equation.3">
                  <p:embed/>
                </p:oleObj>
              </mc:Choice>
              <mc:Fallback>
                <p:oleObj name="Equation" r:id="rId7" imgW="1269720" imgH="228600" progId="Equation.3">
                  <p:embed/>
                  <p:pic>
                    <p:nvPicPr>
                      <p:cNvPr id="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288831"/>
                        <a:ext cx="2601913" cy="469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629608"/>
              </p:ext>
            </p:extLst>
          </p:nvPr>
        </p:nvGraphicFramePr>
        <p:xfrm>
          <a:off x="442913" y="2362200"/>
          <a:ext cx="7229475" cy="305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705" name="Equation" r:id="rId9" imgW="3530520" imgH="1485720" progId="Equation.3">
                  <p:embed/>
                </p:oleObj>
              </mc:Choice>
              <mc:Fallback>
                <p:oleObj name="Equation" r:id="rId9" imgW="3530520" imgH="148572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3" y="2362200"/>
                        <a:ext cx="7229475" cy="30527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H="1">
            <a:off x="2029056" y="1628608"/>
            <a:ext cx="1560282" cy="8029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80462" y="1706074"/>
            <a:ext cx="642366" cy="701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070861"/>
              </p:ext>
            </p:extLst>
          </p:nvPr>
        </p:nvGraphicFramePr>
        <p:xfrm>
          <a:off x="4191000" y="1825248"/>
          <a:ext cx="4761096" cy="752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706" name="Equation" r:id="rId11" imgW="2501640" imgH="393480" progId="Equation.3">
                  <p:embed/>
                </p:oleObj>
              </mc:Choice>
              <mc:Fallback>
                <p:oleObj name="Equation" r:id="rId11" imgW="2501640" imgH="393480" progId="Equation.3">
                  <p:embed/>
                  <p:pic>
                    <p:nvPicPr>
                      <p:cNvPr id="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825248"/>
                        <a:ext cx="4761096" cy="75245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ight Brace 21"/>
          <p:cNvSpPr/>
          <p:nvPr/>
        </p:nvSpPr>
        <p:spPr>
          <a:xfrm rot="5400000">
            <a:off x="2055192" y="4295740"/>
            <a:ext cx="533400" cy="2324100"/>
          </a:xfrm>
          <a:prstGeom prst="rightBrace">
            <a:avLst>
              <a:gd name="adj1" fmla="val 36904"/>
              <a:gd name="adj2" fmla="val 7582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 rot="5400000">
            <a:off x="4830142" y="4001709"/>
            <a:ext cx="533400" cy="2921000"/>
          </a:xfrm>
          <a:prstGeom prst="rightBrace">
            <a:avLst>
              <a:gd name="adj1" fmla="val 36904"/>
              <a:gd name="adj2" fmla="val 41848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02642" y="5877349"/>
            <a:ext cx="1883849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ส่วนที่คงที่</a:t>
            </a:r>
          </a:p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ไม่ขึ้นกับเวลา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34003" y="5775492"/>
            <a:ext cx="3719288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ส่วนที่แปรผันตามเวลา</a:t>
            </a:r>
          </a:p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ความถี่ 2</a:t>
            </a:r>
            <a:r>
              <a:rPr lang="en-US" sz="3600" b="1" dirty="0" smtClean="0">
                <a:solidFill>
                  <a:srgbClr val="00B050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w</a:t>
            </a:r>
            <a:endParaRPr lang="en-US" sz="3600" b="1" dirty="0">
              <a:solidFill>
                <a:srgbClr val="00B05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4893647" y="2602031"/>
            <a:ext cx="565540" cy="760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21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661"/>
    </mc:Choice>
    <mc:Fallback xmlns="">
      <p:transition spd="slow" advTm="18066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3599" x="3486150" y="5334000"/>
          <p14:tracePt t="13634" x="3448050" y="5295900"/>
          <p14:tracePt t="13668" x="3162300" y="5073650"/>
          <p14:tracePt t="13698" x="2063750" y="4324350"/>
          <p14:tracePt t="14530" x="95250" y="1663700"/>
          <p14:tracePt t="14567" x="425450" y="2413000"/>
          <p14:tracePt t="14633" x="692150" y="3467100"/>
          <p14:tracePt t="14905" x="692150" y="3460750"/>
          <p14:tracePt t="14939" x="692150" y="3441700"/>
          <p14:tracePt t="14974" x="717550" y="3321050"/>
          <p14:tracePt t="15009" x="723900" y="3295650"/>
          <p14:tracePt t="15041" x="755650" y="3232150"/>
          <p14:tracePt t="15067" x="800100" y="3181350"/>
          <p14:tracePt t="15087" x="850900" y="3124200"/>
          <p14:tracePt t="15105" x="889000" y="3067050"/>
          <p14:tracePt t="15123" x="939800" y="3003550"/>
          <p14:tracePt t="15142" x="1003300" y="2921000"/>
          <p14:tracePt t="15162" x="1041400" y="2889250"/>
          <p14:tracePt t="15183" x="1066800" y="2870200"/>
          <p14:tracePt t="15203" x="1092200" y="2838450"/>
          <p14:tracePt t="15221" x="1130300" y="2794000"/>
          <p14:tracePt t="15237" x="1174750" y="2743200"/>
          <p14:tracePt t="15257" x="1231900" y="2660650"/>
          <p14:tracePt t="15275" x="1282700" y="2584450"/>
          <p14:tracePt t="15294" x="1301750" y="2552700"/>
          <p14:tracePt t="15313" x="1320800" y="2514600"/>
          <p14:tracePt t="15330" x="1333500" y="2457450"/>
          <p14:tracePt t="15349" x="1346200" y="2406650"/>
          <p14:tracePt t="15370" x="1365250" y="2336800"/>
          <p14:tracePt t="15387" x="1390650" y="2279650"/>
          <p14:tracePt t="15419" x="1416050" y="2203450"/>
          <p14:tracePt t="15423" x="1422400" y="2190750"/>
          <p14:tracePt t="15455" x="1441450" y="2133600"/>
          <p14:tracePt t="15484" x="1441450" y="2108200"/>
          <p14:tracePt t="15498" x="1441450" y="2095500"/>
          <p14:tracePt t="15514" x="1441450" y="2070100"/>
          <p14:tracePt t="15532" x="1447800" y="2038350"/>
          <p14:tracePt t="15547" x="1447800" y="1993900"/>
          <p14:tracePt t="15564" x="1454150" y="1924050"/>
          <p14:tracePt t="15581" x="1466850" y="1854200"/>
          <p14:tracePt t="15597" x="1473200" y="1809750"/>
          <p14:tracePt t="15614" x="1485900" y="1790700"/>
          <p14:tracePt t="15631" x="1492250" y="1778000"/>
          <p14:tracePt t="15647" x="1492250" y="1752600"/>
          <p14:tracePt t="15664" x="1492250" y="1727200"/>
          <p14:tracePt t="15681" x="1492250" y="1701800"/>
          <p14:tracePt t="15872" x="1485900" y="1708150"/>
          <p14:tracePt t="15885" x="1466850" y="1714500"/>
          <p14:tracePt t="15897" x="1460500" y="1720850"/>
          <p14:tracePt t="15914" x="1447800" y="1727200"/>
          <p14:tracePt t="15930" x="1441450" y="1739900"/>
          <p14:tracePt t="15947" x="1428750" y="1746250"/>
          <p14:tracePt t="15964" x="1422400" y="1758950"/>
          <p14:tracePt t="15980" x="1403350" y="1778000"/>
          <p14:tracePt t="15997" x="1397000" y="1784350"/>
          <p14:tracePt t="16014" x="1390650" y="1790700"/>
          <p14:tracePt t="16030" x="1377950" y="1797050"/>
          <p14:tracePt t="16208" x="1371600" y="1803400"/>
          <p14:tracePt t="16223" x="1365250" y="1803400"/>
          <p14:tracePt t="16278" x="1358900" y="1803400"/>
          <p14:tracePt t="17093" x="1371600" y="1803400"/>
          <p14:tracePt t="17102" x="1384300" y="1803400"/>
          <p14:tracePt t="17112" x="1409700" y="1803400"/>
          <p14:tracePt t="17129" x="1460500" y="1816100"/>
          <p14:tracePt t="17145" x="1511300" y="1828800"/>
          <p14:tracePt t="17163" x="1581150" y="1847850"/>
          <p14:tracePt t="17179" x="1625600" y="1854200"/>
          <p14:tracePt t="17196" x="1663700" y="1860550"/>
          <p14:tracePt t="17212" x="1708150" y="1860550"/>
          <p14:tracePt t="17229" x="1746250" y="1860550"/>
          <p14:tracePt t="17246" x="1784350" y="1866900"/>
          <p14:tracePt t="17262" x="1816100" y="1866900"/>
          <p14:tracePt t="17279" x="1841500" y="1866900"/>
          <p14:tracePt t="17296" x="1860550" y="1866900"/>
          <p14:tracePt t="17313" x="1898650" y="1873250"/>
          <p14:tracePt t="17329" x="1936750" y="1879600"/>
          <p14:tracePt t="17346" x="1962150" y="1879600"/>
          <p14:tracePt t="17362" x="2000250" y="1879600"/>
          <p14:tracePt t="17379" x="2025650" y="1879600"/>
          <p14:tracePt t="17395" x="2051050" y="1879600"/>
          <p14:tracePt t="17400" x="2070100" y="1879600"/>
          <p14:tracePt t="17413" x="2101850" y="1885950"/>
          <p14:tracePt t="17429" x="2152650" y="1898650"/>
          <p14:tracePt t="17446" x="2209800" y="1905000"/>
          <p14:tracePt t="17462" x="2254250" y="1911350"/>
          <p14:tracePt t="17479" x="2305050" y="1911350"/>
          <p14:tracePt t="17495" x="2336800" y="1911350"/>
          <p14:tracePt t="17512" x="2381250" y="1911350"/>
          <p14:tracePt t="17529" x="2406650" y="1905000"/>
          <p14:tracePt t="17545" x="2419350" y="1905000"/>
          <p14:tracePt t="17562" x="2425700" y="1905000"/>
          <p14:tracePt t="17579" x="2432050" y="1905000"/>
          <p14:tracePt t="17595" x="2438400" y="1905000"/>
          <p14:tracePt t="17612" x="2451100" y="1905000"/>
          <p14:tracePt t="17629" x="2457450" y="1905000"/>
          <p14:tracePt t="17645" x="2463800" y="1905000"/>
          <p14:tracePt t="17662" x="2476500" y="1905000"/>
          <p14:tracePt t="17679" x="2482850" y="1905000"/>
          <p14:tracePt t="17695" x="2495550" y="1905000"/>
          <p14:tracePt t="17712" x="2501900" y="1905000"/>
          <p14:tracePt t="17789" x="2508250" y="1905000"/>
          <p14:tracePt t="18128" x="2514600" y="1898650"/>
          <p14:tracePt t="18356" x="2514600" y="1892300"/>
          <p14:tracePt t="18385" x="2520950" y="1892300"/>
          <p14:tracePt t="18427" x="2520950" y="1885950"/>
          <p14:tracePt t="18449" x="2527300" y="1885950"/>
          <p14:tracePt t="18479" x="2533650" y="1885950"/>
          <p14:tracePt t="18489" x="2533650" y="1879600"/>
          <p14:tracePt t="18498" x="2540000" y="1879600"/>
          <p14:tracePt t="18511" x="2552700" y="1873250"/>
          <p14:tracePt t="18528" x="2597150" y="1879600"/>
          <p14:tracePt t="18545" x="2647950" y="1892300"/>
          <p14:tracePt t="18563" x="2724150" y="1905000"/>
          <p14:tracePt t="18578" x="2813050" y="1924050"/>
          <p14:tracePt t="18595" x="2901950" y="1930400"/>
          <p14:tracePt t="18611" x="2940050" y="1936750"/>
          <p14:tracePt t="18628" x="2971800" y="1936750"/>
          <p14:tracePt t="18732" x="2978150" y="1936750"/>
          <p14:tracePt t="19162" x="2965450" y="1924050"/>
          <p14:tracePt t="19170" x="2946400" y="1924050"/>
          <p14:tracePt t="19178" x="2921000" y="1917700"/>
          <p14:tracePt t="19194" x="2851150" y="1898650"/>
          <p14:tracePt t="19211" x="2762250" y="1885950"/>
          <p14:tracePt t="19227" x="2686050" y="1879600"/>
          <p14:tracePt t="19244" x="2609850" y="1879600"/>
          <p14:tracePt t="19261" x="2552700" y="1873250"/>
          <p14:tracePt t="19277" x="2470150" y="1873250"/>
          <p14:tracePt t="19294" x="2368550" y="1860550"/>
          <p14:tracePt t="19311" x="2247900" y="1841500"/>
          <p14:tracePt t="19327" x="2171700" y="1835150"/>
          <p14:tracePt t="19344" x="2095500" y="1822450"/>
          <p14:tracePt t="19360" x="1974850" y="1816100"/>
          <p14:tracePt t="19377" x="1885950" y="1816100"/>
          <p14:tracePt t="19394" x="1841500" y="1816100"/>
          <p14:tracePt t="19397" x="1822450" y="1816100"/>
          <p14:tracePt t="19410" x="1797050" y="1816100"/>
          <p14:tracePt t="19427" x="1752600" y="1816100"/>
          <p14:tracePt t="19444" x="1695450" y="1809750"/>
          <p14:tracePt t="19460" x="1644650" y="1797050"/>
          <p14:tracePt t="19477" x="1587500" y="1784350"/>
          <p14:tracePt t="19494" x="1536700" y="1771650"/>
          <p14:tracePt t="19510" x="1466850" y="1765300"/>
          <p14:tracePt t="19527" x="1403350" y="1765300"/>
          <p14:tracePt t="19544" x="1327150" y="1758950"/>
          <p14:tracePt t="19561" x="1225550" y="1752600"/>
          <p14:tracePt t="19577" x="1162050" y="1739900"/>
          <p14:tracePt t="19594" x="1111250" y="1739900"/>
          <p14:tracePt t="19610" x="1073150" y="1739900"/>
          <p14:tracePt t="19627" x="996950" y="1727200"/>
          <p14:tracePt t="19644" x="889000" y="1714500"/>
          <p14:tracePt t="19660" x="787400" y="1695450"/>
          <p14:tracePt t="19677" x="717550" y="1682750"/>
          <p14:tracePt t="19694" x="666750" y="1670050"/>
          <p14:tracePt t="19711" x="622300" y="1663700"/>
          <p14:tracePt t="19727" x="615950" y="1663700"/>
          <p14:tracePt t="20150" x="615950" y="1657350"/>
          <p14:tracePt t="20160" x="622300" y="1657350"/>
          <p14:tracePt t="20176" x="635000" y="1651000"/>
          <p14:tracePt t="20210" x="641350" y="1638300"/>
          <p14:tracePt t="20227" x="654050" y="1631950"/>
          <p14:tracePt t="20243" x="666750" y="1619250"/>
          <p14:tracePt t="20260" x="673100" y="1612900"/>
          <p14:tracePt t="20293" x="679450" y="1606550"/>
          <p14:tracePt t="20314" x="685800" y="1600200"/>
          <p14:tracePt t="20441" x="692150" y="1600200"/>
          <p14:tracePt t="20480" x="698500" y="1600200"/>
          <p14:tracePt t="20935" x="698500" y="1593850"/>
          <p14:tracePt t="20950" x="704850" y="1593850"/>
          <p14:tracePt t="20961" x="711200" y="1587500"/>
          <p14:tracePt t="21012" x="717550" y="1587500"/>
          <p14:tracePt t="21023" x="730250" y="1587500"/>
          <p14:tracePt t="21033" x="742950" y="1587500"/>
          <p14:tracePt t="21045" x="806450" y="1600200"/>
          <p14:tracePt t="21059" x="844550" y="1612900"/>
          <p14:tracePt t="21076" x="882650" y="1619250"/>
          <p14:tracePt t="21092" x="895350" y="1631950"/>
          <p14:tracePt t="21109" x="920750" y="1638300"/>
          <p14:tracePt t="21126" x="927100" y="1638300"/>
          <p14:tracePt t="21142" x="933450" y="1638300"/>
          <p14:tracePt t="21200" x="939800" y="1638300"/>
          <p14:tracePt t="21217" x="946150" y="1638300"/>
          <p14:tracePt t="21256" x="952500" y="1638300"/>
          <p14:tracePt t="21318" x="958850" y="1638300"/>
          <p14:tracePt t="21329" x="965200" y="1638300"/>
          <p14:tracePt t="21560" x="965200" y="1631950"/>
          <p14:tracePt t="21577" x="971550" y="1631950"/>
          <p14:tracePt t="21587" x="984250" y="1631950"/>
          <p14:tracePt t="21599" x="990600" y="1631950"/>
          <p14:tracePt t="21610" x="1003300" y="1631950"/>
          <p14:tracePt t="21625" x="1009650" y="1631950"/>
          <p14:tracePt t="21642" x="1016000" y="1625600"/>
          <p14:tracePt t="21659" x="1022350" y="1625600"/>
          <p14:tracePt t="21675" x="1028700" y="1625600"/>
          <p14:tracePt t="21694" x="1035050" y="1625600"/>
          <p14:tracePt t="21710" x="1041400" y="1625600"/>
          <p14:tracePt t="21725" x="1047750" y="1638300"/>
          <p14:tracePt t="21742" x="1066800" y="1638300"/>
          <p14:tracePt t="21758" x="1079500" y="1651000"/>
          <p14:tracePt t="21775" x="1085850" y="1651000"/>
          <p14:tracePt t="21792" x="1092200" y="1651000"/>
          <p14:tracePt t="21808" x="1098550" y="1651000"/>
          <p14:tracePt t="21936" x="1104900" y="1651000"/>
          <p14:tracePt t="21975" x="1111250" y="1651000"/>
          <p14:tracePt t="21986" x="1117600" y="1651000"/>
          <p14:tracePt t="21998" x="1117600" y="1644650"/>
          <p14:tracePt t="22010" x="1130300" y="1644650"/>
          <p14:tracePt t="22025" x="1136650" y="1638300"/>
          <p14:tracePt t="22042" x="1149350" y="1631950"/>
          <p14:tracePt t="22058" x="1155700" y="1625600"/>
          <p14:tracePt t="22075" x="1162050" y="1619250"/>
          <p14:tracePt t="22091" x="1174750" y="1612900"/>
          <p14:tracePt t="22109" x="1187450" y="1612900"/>
          <p14:tracePt t="22164" x="1187450" y="1606550"/>
          <p14:tracePt t="22188" x="1193800" y="1606550"/>
          <p14:tracePt t="22249" x="1200150" y="1606550"/>
          <p14:tracePt t="22274" x="1200150" y="1612900"/>
          <p14:tracePt t="22290" x="1206500" y="1612900"/>
          <p14:tracePt t="22532" x="1212850" y="1619250"/>
          <p14:tracePt t="22543" x="1219200" y="1619250"/>
          <p14:tracePt t="22557" x="1244600" y="1625600"/>
          <p14:tracePt t="22575" x="1257300" y="1625600"/>
          <p14:tracePt t="22591" x="1270000" y="1631950"/>
          <p14:tracePt t="22608" x="1276350" y="1631950"/>
          <p14:tracePt t="22784" x="1282700" y="1631950"/>
          <p14:tracePt t="22806" x="1289050" y="1631950"/>
          <p14:tracePt t="22989" x="1295400" y="1631950"/>
          <p14:tracePt t="23002" x="1308100" y="1638300"/>
          <p14:tracePt t="23013" x="1314450" y="1638300"/>
          <p14:tracePt t="23024" x="1327150" y="1644650"/>
          <p14:tracePt t="23041" x="1371600" y="1651000"/>
          <p14:tracePt t="23057" x="1390650" y="1657350"/>
          <p14:tracePt t="23074" x="1397000" y="1657350"/>
          <p14:tracePt t="23091" x="1403350" y="1657350"/>
          <p14:tracePt t="23107" x="1416050" y="1657350"/>
          <p14:tracePt t="23124" x="1422400" y="1657350"/>
          <p14:tracePt t="23140" x="1428750" y="1657350"/>
          <p14:tracePt t="23157" x="1441450" y="1657350"/>
          <p14:tracePt t="23174" x="1460500" y="1663700"/>
          <p14:tracePt t="23191" x="1473200" y="1663700"/>
          <p14:tracePt t="23207" x="1485900" y="1670050"/>
          <p14:tracePt t="23224" x="1492250" y="1670050"/>
          <p14:tracePt t="23240" x="1504950" y="1670050"/>
          <p14:tracePt t="23257" x="1511300" y="1670050"/>
          <p14:tracePt t="23291" x="1524000" y="1676400"/>
          <p14:tracePt t="23307" x="1536700" y="1676400"/>
          <p14:tracePt t="23324" x="1543050" y="1676400"/>
          <p14:tracePt t="23340" x="1555750" y="1676400"/>
          <p14:tracePt t="23357" x="1562100" y="1682750"/>
          <p14:tracePt t="23374" x="1581150" y="1682750"/>
          <p14:tracePt t="23390" x="1612900" y="1689100"/>
          <p14:tracePt t="23394" x="1619250" y="1689100"/>
          <p14:tracePt t="23407" x="1631950" y="1689100"/>
          <p14:tracePt t="23423" x="1638300" y="1689100"/>
          <p14:tracePt t="23441" x="1651000" y="1689100"/>
          <p14:tracePt t="23474" x="1651000" y="1682750"/>
          <p14:tracePt t="23490" x="1663700" y="1682750"/>
          <p14:tracePt t="23507" x="1663700" y="1670050"/>
          <p14:tracePt t="23523" x="1670050" y="1670050"/>
          <p14:tracePt t="23540" x="1676400" y="1663700"/>
          <p14:tracePt t="23557" x="1682750" y="1663700"/>
          <p14:tracePt t="23573" x="1682750" y="1657350"/>
          <p14:tracePt t="23591" x="1682750" y="1651000"/>
          <p14:tracePt t="23607" x="1689100" y="1651000"/>
          <p14:tracePt t="23810" x="1695450" y="1651000"/>
          <p14:tracePt t="23821" x="1701800" y="1651000"/>
          <p14:tracePt t="23831" x="1708150" y="1651000"/>
          <p14:tracePt t="23841" x="1714500" y="1651000"/>
          <p14:tracePt t="23856" x="1727200" y="1651000"/>
          <p14:tracePt t="23873" x="1739900" y="1644650"/>
          <p14:tracePt t="23890" x="1752600" y="1644650"/>
          <p14:tracePt t="23907" x="1758950" y="1644650"/>
          <p14:tracePt t="23923" x="1765300" y="1644650"/>
          <p14:tracePt t="23940" x="1778000" y="1644650"/>
          <p14:tracePt t="23957" x="1790700" y="1644650"/>
          <p14:tracePt t="23973" x="1803400" y="1657350"/>
          <p14:tracePt t="23990" x="1841500" y="1663700"/>
          <p14:tracePt t="24007" x="1873250" y="1676400"/>
          <p14:tracePt t="24023" x="1911350" y="1682750"/>
          <p14:tracePt t="24039" x="1943100" y="1695450"/>
          <p14:tracePt t="24057" x="1962150" y="1701800"/>
          <p14:tracePt t="24073" x="1974850" y="1714500"/>
          <p14:tracePt t="24090" x="1987550" y="1714500"/>
          <p14:tracePt t="24108" x="2006600" y="1727200"/>
          <p14:tracePt t="24123" x="2019300" y="1733550"/>
          <p14:tracePt t="24140" x="2038350" y="1733550"/>
          <p14:tracePt t="24156" x="2044700" y="1733550"/>
          <p14:tracePt t="24173" x="2051050" y="1733550"/>
          <p14:tracePt t="24190" x="2057400" y="1733550"/>
          <p14:tracePt t="24206" x="2070100" y="1739900"/>
          <p14:tracePt t="24223" x="2070100" y="1746250"/>
          <p14:tracePt t="24240" x="2082800" y="1746250"/>
          <p14:tracePt t="24273" x="2089150" y="1746250"/>
          <p14:tracePt t="24290" x="2101850" y="1746250"/>
          <p14:tracePt t="24306" x="2108200" y="1739900"/>
          <p14:tracePt t="24323" x="2114550" y="1727200"/>
          <p14:tracePt t="24339" x="2127250" y="1720850"/>
          <p14:tracePt t="24356" x="2133600" y="1708150"/>
          <p14:tracePt t="24373" x="2146300" y="1701800"/>
          <p14:tracePt t="24389" x="2146300" y="1695450"/>
          <p14:tracePt t="24407" x="2152650" y="1689100"/>
          <p14:tracePt t="24423" x="2165350" y="1682750"/>
          <p14:tracePt t="24538" x="2165350" y="1676400"/>
          <p14:tracePt t="24561" x="2171700" y="1676400"/>
          <p14:tracePt t="24572" x="2171700" y="1670050"/>
          <p14:tracePt t="24589" x="2178050" y="1670050"/>
          <p14:tracePt t="24606" x="2178050" y="1663700"/>
          <p14:tracePt t="24962" x="2203450" y="1663700"/>
          <p14:tracePt t="24975" x="2222500" y="1663700"/>
          <p14:tracePt t="24989" x="2324100" y="1676400"/>
          <p14:tracePt t="25006" x="2438400" y="1695450"/>
          <p14:tracePt t="25023" x="2527300" y="1701800"/>
          <p14:tracePt t="25039" x="2546350" y="1701800"/>
          <p14:tracePt t="25056" x="2552700" y="1701800"/>
          <p14:tracePt t="25337" x="2559050" y="1701800"/>
          <p14:tracePt t="25354" x="2559050" y="1695450"/>
          <p14:tracePt t="25364" x="2565400" y="1695450"/>
          <p14:tracePt t="25374" x="2571750" y="1695450"/>
          <p14:tracePt t="25389" x="2571750" y="1689100"/>
          <p14:tracePt t="25405" x="2571750" y="1682750"/>
          <p14:tracePt t="25753" x="2590800" y="1682750"/>
          <p14:tracePt t="25763" x="2609850" y="1682750"/>
          <p14:tracePt t="25773" x="2660650" y="1695450"/>
          <p14:tracePt t="25788" x="2736850" y="1708150"/>
          <p14:tracePt t="25805" x="2806700" y="1714500"/>
          <p14:tracePt t="25822" x="2851150" y="1720850"/>
          <p14:tracePt t="25838" x="2870200" y="1720850"/>
          <p14:tracePt t="25933" x="2876550" y="1720850"/>
          <p14:tracePt t="26797" x="2882900" y="1720850"/>
          <p14:tracePt t="26807" x="2889250" y="1714500"/>
          <p14:tracePt t="26820" x="2895600" y="1714500"/>
          <p14:tracePt t="26837" x="2914650" y="1708150"/>
          <p14:tracePt t="26854" x="2952750" y="1708150"/>
          <p14:tracePt t="26871" x="2990850" y="1714500"/>
          <p14:tracePt t="26889" x="3035300" y="1714500"/>
          <p14:tracePt t="26904" x="3054350" y="1714500"/>
          <p14:tracePt t="26907" x="3060700" y="1714500"/>
          <p14:tracePt t="26922" x="3073400" y="1714500"/>
          <p14:tracePt t="26937" x="3079750" y="1714500"/>
          <p14:tracePt t="26954" x="3092450" y="1714500"/>
          <p14:tracePt t="26971" x="3117850" y="1714500"/>
          <p14:tracePt t="26987" x="3149600" y="1714500"/>
          <p14:tracePt t="27004" x="3181350" y="1714500"/>
          <p14:tracePt t="27021" x="3219450" y="1720850"/>
          <p14:tracePt t="27039" x="3276600" y="1720850"/>
          <p14:tracePt t="27054" x="3302000" y="1720850"/>
          <p14:tracePt t="27071" x="3327400" y="1720850"/>
          <p14:tracePt t="27087" x="3340100" y="1714500"/>
          <p14:tracePt t="27104" x="3346450" y="1714500"/>
          <p14:tracePt t="27137" x="3352800" y="1708150"/>
          <p14:tracePt t="27154" x="3359150" y="1708150"/>
          <p14:tracePt t="27171" x="3365500" y="1701800"/>
          <p14:tracePt t="27187" x="3378200" y="1695450"/>
          <p14:tracePt t="27204" x="3384550" y="1689100"/>
          <p14:tracePt t="27220" x="3397250" y="1682750"/>
          <p14:tracePt t="27237" x="3409950" y="1682750"/>
          <p14:tracePt t="27254" x="3409950" y="1676400"/>
          <p14:tracePt t="27343" x="3416300" y="1676400"/>
          <p14:tracePt t="27399" x="3422650" y="1676400"/>
          <p14:tracePt t="27423" x="3429000" y="1676400"/>
          <p14:tracePt t="28113" x="3435350" y="1676400"/>
          <p14:tracePt t="28123" x="3448050" y="1676400"/>
          <p14:tracePt t="28136" x="3498850" y="1676400"/>
          <p14:tracePt t="28153" x="3536950" y="1682750"/>
          <p14:tracePt t="28169" x="3556000" y="1682750"/>
          <p14:tracePt t="29131" x="3562350" y="1682750"/>
          <p14:tracePt t="29143" x="3568700" y="1682750"/>
          <p14:tracePt t="29152" x="3587750" y="1682750"/>
          <p14:tracePt t="29171" x="3651250" y="1689100"/>
          <p14:tracePt t="29185" x="3683000" y="1689100"/>
          <p14:tracePt t="29202" x="3695700" y="1689100"/>
          <p14:tracePt t="29219" x="3708400" y="1689100"/>
          <p14:tracePt t="29236" x="3721100" y="1682750"/>
          <p14:tracePt t="29252" x="3727450" y="1682750"/>
          <p14:tracePt t="29268" x="3733800" y="1682750"/>
          <p14:tracePt t="29303" x="3752850" y="1670050"/>
          <p14:tracePt t="29319" x="3765550" y="1670050"/>
          <p14:tracePt t="29335" x="3790950" y="1663700"/>
          <p14:tracePt t="29352" x="3829050" y="1657350"/>
          <p14:tracePt t="29368" x="3841750" y="1657350"/>
          <p14:tracePt t="29385" x="3854450" y="1651000"/>
          <p14:tracePt t="29402" x="3860800" y="1644650"/>
          <p14:tracePt t="29418" x="3867150" y="1644650"/>
          <p14:tracePt t="29422" x="3867150" y="1638300"/>
          <p14:tracePt t="29437" x="3879850" y="1638300"/>
          <p14:tracePt t="29452" x="3886200" y="1638300"/>
          <p14:tracePt t="29468" x="3911600" y="1638300"/>
          <p14:tracePt t="29485" x="3943350" y="1638300"/>
          <p14:tracePt t="29501" x="3956050" y="1638300"/>
          <p14:tracePt t="29518" x="3962400" y="1638300"/>
          <p14:tracePt t="29781" x="3968750" y="1638300"/>
          <p14:tracePt t="29792" x="3975100" y="1638300"/>
          <p14:tracePt t="29801" x="3975100" y="1631950"/>
          <p14:tracePt t="29818" x="3981450" y="1631950"/>
          <p14:tracePt t="29835" x="3994150" y="1631950"/>
          <p14:tracePt t="29851" x="4006850" y="1625600"/>
          <p14:tracePt t="29868" x="4025900" y="1625600"/>
          <p14:tracePt t="29884" x="4044950" y="1625600"/>
          <p14:tracePt t="29902" x="4070350" y="1625600"/>
          <p14:tracePt t="29918" x="4102100" y="1625600"/>
          <p14:tracePt t="29935" x="4133850" y="1631950"/>
          <p14:tracePt t="29952" x="4152900" y="1638300"/>
          <p14:tracePt t="29968" x="4159250" y="1644650"/>
          <p14:tracePt t="29985" x="4171950" y="1644650"/>
          <p14:tracePt t="30001" x="4178300" y="1644650"/>
          <p14:tracePt t="30048" x="4178300" y="1651000"/>
          <p14:tracePt t="30489" x="4184650" y="1651000"/>
          <p14:tracePt t="30503" x="4197350" y="1663700"/>
          <p14:tracePt t="30513" x="4210050" y="1670050"/>
          <p14:tracePt t="30523" x="4222750" y="1670050"/>
          <p14:tracePt t="30534" x="4286250" y="1695450"/>
          <p14:tracePt t="30550" x="4375150" y="1714500"/>
          <p14:tracePt t="30568" x="4464050" y="1733550"/>
          <p14:tracePt t="30584" x="4533900" y="1739900"/>
          <p14:tracePt t="30601" x="4559300" y="1739900"/>
          <p14:tracePt t="30617" x="4572000" y="1739900"/>
          <p14:tracePt t="30651" x="4572000" y="1733550"/>
          <p14:tracePt t="30667" x="4584700" y="1733550"/>
          <p14:tracePt t="30700" x="4591050" y="1733550"/>
          <p14:tracePt t="30717" x="4597400" y="1733550"/>
          <p14:tracePt t="30734" x="4603750" y="1733550"/>
          <p14:tracePt t="30751" x="4616450" y="1733550"/>
          <p14:tracePt t="30767" x="4629150" y="1733550"/>
          <p14:tracePt t="30784" x="4641850" y="1733550"/>
          <p14:tracePt t="30801" x="4667250" y="1727200"/>
          <p14:tracePt t="30817" x="4679950" y="1727200"/>
          <p14:tracePt t="30851" x="4692650" y="1727200"/>
          <p14:tracePt t="30867" x="4699000" y="1727200"/>
          <p14:tracePt t="30884" x="4711700" y="1727200"/>
          <p14:tracePt t="30900" x="4718050" y="1727200"/>
          <p14:tracePt t="30917" x="4730750" y="1727200"/>
          <p14:tracePt t="31020" x="4749800" y="1733550"/>
          <p14:tracePt t="31038" x="4762500" y="1746250"/>
          <p14:tracePt t="31055" x="4768850" y="1746250"/>
          <p14:tracePt t="31075" x="4775200" y="1746250"/>
          <p14:tracePt t="31092" x="4781550" y="1746250"/>
          <p14:tracePt t="31108" x="4787900" y="1746250"/>
          <p14:tracePt t="31124" x="4794250" y="1746250"/>
          <p14:tracePt t="31136" x="4800600" y="1746250"/>
          <p14:tracePt t="31151" x="4813300" y="1746250"/>
          <p14:tracePt t="31167" x="4826000" y="1752600"/>
          <p14:tracePt t="31184" x="4857750" y="1758950"/>
          <p14:tracePt t="31200" x="4876800" y="1771650"/>
          <p14:tracePt t="31217" x="4895850" y="1778000"/>
          <p14:tracePt t="31233" x="4921250" y="1778000"/>
          <p14:tracePt t="31250" x="4953000" y="1790700"/>
          <p14:tracePt t="31267" x="4972050" y="1790700"/>
          <p14:tracePt t="31284" x="4984750" y="1790700"/>
          <p14:tracePt t="31301" x="4997450" y="1790700"/>
          <p14:tracePt t="31317" x="5016500" y="1790700"/>
          <p14:tracePt t="31333" x="5029200" y="1790700"/>
          <p14:tracePt t="31350" x="5035550" y="1797050"/>
          <p14:tracePt t="31367" x="5041900" y="1797050"/>
          <p14:tracePt t="31384" x="5048250" y="1797050"/>
          <p14:tracePt t="31400" x="5054600" y="1797050"/>
          <p14:tracePt t="31417" x="5060950" y="1790700"/>
          <p14:tracePt t="31450" x="5067300" y="1784350"/>
          <p14:tracePt t="31475" x="5067300" y="1778000"/>
          <p14:tracePt t="31513" x="5073650" y="1778000"/>
          <p14:tracePt t="31528" x="5086350" y="1771650"/>
          <p14:tracePt t="31542" x="5099050" y="1765300"/>
          <p14:tracePt t="31556" x="5118100" y="1758950"/>
          <p14:tracePt t="31570" x="5130800" y="1758950"/>
          <p14:tracePt t="31586" x="5149850" y="1758950"/>
          <p14:tracePt t="31600" x="5156200" y="1758950"/>
          <p14:tracePt t="31616" x="5168900" y="1746250"/>
          <p14:tracePt t="31633" x="5181600" y="1739900"/>
          <p14:tracePt t="31650" x="5187950" y="1739900"/>
          <p14:tracePt t="31666" x="5194300" y="1733550"/>
          <p14:tracePt t="31683" x="5200650" y="1733550"/>
          <p14:tracePt t="31719" x="5200650" y="1727200"/>
          <p14:tracePt t="31860" x="5207000" y="1727200"/>
          <p14:tracePt t="31876" x="5219700" y="1727200"/>
          <p14:tracePt t="31894" x="5232400" y="1727200"/>
          <p14:tracePt t="31911" x="5238750" y="1727200"/>
          <p14:tracePt t="31927" x="5245100" y="1727200"/>
          <p14:tracePt t="32110" x="5264150" y="1739900"/>
          <p14:tracePt t="32127" x="5308600" y="1784350"/>
          <p14:tracePt t="32144" x="5314950" y="1866900"/>
          <p14:tracePt t="32159" x="5276850" y="1917700"/>
          <p14:tracePt t="32175" x="5226050" y="1930400"/>
          <p14:tracePt t="32203" x="5207000" y="1962150"/>
          <p14:tracePt t="32216" x="5200650" y="1962150"/>
          <p14:tracePt t="32258" x="5200650" y="1968500"/>
          <p14:tracePt t="32445" x="5194300" y="1968500"/>
          <p14:tracePt t="32461" x="5194300" y="1962150"/>
          <p14:tracePt t="32473" x="5200650" y="1949450"/>
          <p14:tracePt t="32485" x="5207000" y="1936750"/>
          <p14:tracePt t="32499" x="5213350" y="1917700"/>
          <p14:tracePt t="32516" x="5245100" y="1866900"/>
          <p14:tracePt t="32533" x="5264150" y="1847850"/>
          <p14:tracePt t="32549" x="5270500" y="1841500"/>
          <p14:tracePt t="32566" x="5283200" y="1828800"/>
          <p14:tracePt t="32582" x="5302250" y="1809750"/>
          <p14:tracePt t="32599" x="5314950" y="1784350"/>
          <p14:tracePt t="32616" x="5327650" y="1771650"/>
          <p14:tracePt t="32632" x="5334000" y="1752600"/>
          <p14:tracePt t="32649" x="5359400" y="1739900"/>
          <p14:tracePt t="32666" x="5378450" y="1727200"/>
          <p14:tracePt t="32682" x="5410200" y="1720850"/>
          <p14:tracePt t="32699" x="5422900" y="1714500"/>
          <p14:tracePt t="32715" x="5435600" y="1708150"/>
          <p14:tracePt t="32732" x="5441950" y="1701800"/>
          <p14:tracePt t="32749" x="5448300" y="1701800"/>
          <p14:tracePt t="32765" x="5454650" y="1701800"/>
          <p14:tracePt t="32782" x="5461000" y="1701800"/>
          <p14:tracePt t="32799" x="5473700" y="1708150"/>
          <p14:tracePt t="32815" x="5486400" y="1720850"/>
          <p14:tracePt t="32832" x="5492750" y="1727200"/>
          <p14:tracePt t="32849" x="5499100" y="1727200"/>
          <p14:tracePt t="32865" x="5511800" y="1727200"/>
          <p14:tracePt t="32882" x="5518150" y="1727200"/>
          <p14:tracePt t="32898" x="5530850" y="1727200"/>
          <p14:tracePt t="32915" x="5543550" y="1727200"/>
          <p14:tracePt t="32932" x="5562600" y="1727200"/>
          <p14:tracePt t="32949" x="5568950" y="1720850"/>
          <p14:tracePt t="32965" x="5581650" y="1720850"/>
          <p14:tracePt t="32982" x="5588000" y="1714500"/>
          <p14:tracePt t="32999" x="5594350" y="1714500"/>
          <p14:tracePt t="33015" x="5600700" y="1714500"/>
          <p14:tracePt t="33032" x="5613400" y="1714500"/>
          <p14:tracePt t="33049" x="5626100" y="1714500"/>
          <p14:tracePt t="33065" x="5632450" y="1708150"/>
          <p14:tracePt t="33099" x="5638800" y="1708150"/>
          <p14:tracePt t="33115" x="5645150" y="1708150"/>
          <p14:tracePt t="33238" x="5645150" y="1701800"/>
          <p14:tracePt t="33255" x="5651500" y="1701800"/>
          <p14:tracePt t="33273" x="5664200" y="1695450"/>
          <p14:tracePt t="33290" x="5664200" y="1689100"/>
          <p14:tracePt t="33308" x="5664200" y="1682750"/>
          <p14:tracePt t="36137" x="5664200" y="1689100"/>
          <p14:tracePt t="36194" x="5657850" y="1695450"/>
          <p14:tracePt t="36215" x="5651500" y="1695450"/>
          <p14:tracePt t="36231" x="5651500" y="1701800"/>
          <p14:tracePt t="36247" x="5645150" y="1701800"/>
          <p14:tracePt t="36357" x="5638800" y="1708150"/>
          <p14:tracePt t="37661" x="5632450" y="1708150"/>
          <p14:tracePt t="37737" x="5626100" y="1714500"/>
          <p14:tracePt t="37754" x="5619750" y="1720850"/>
          <p14:tracePt t="37769" x="5619750" y="1727200"/>
          <p14:tracePt t="38027" x="5613400" y="1727200"/>
          <p14:tracePt t="38065" x="5607050" y="1727200"/>
          <p14:tracePt t="38089" x="5607050" y="1733550"/>
          <p14:tracePt t="38175" x="5607050" y="1739900"/>
          <p14:tracePt t="38207" x="5594350" y="1739900"/>
          <p14:tracePt t="38224" x="5575300" y="1746250"/>
          <p14:tracePt t="38238" x="5492750" y="1714500"/>
          <p14:tracePt t="38254" x="5403850" y="1682750"/>
          <p14:tracePt t="38270" x="5302250" y="1657350"/>
          <p14:tracePt t="38286" x="5200650" y="1638300"/>
          <p14:tracePt t="38301" x="5124450" y="1619250"/>
          <p14:tracePt t="38311" x="5099050" y="1606550"/>
          <p14:tracePt t="38327" x="5060950" y="1593850"/>
          <p14:tracePt t="38344" x="5029200" y="1587500"/>
          <p14:tracePt t="38360" x="4984750" y="1562100"/>
          <p14:tracePt t="38377" x="4927600" y="1524000"/>
          <p14:tracePt t="38394" x="4876800" y="1498600"/>
          <p14:tracePt t="38411" x="4800600" y="1473200"/>
          <p14:tracePt t="38427" x="4749800" y="1454150"/>
          <p14:tracePt t="38444" x="4724400" y="1441450"/>
          <p14:tracePt t="38461" x="4692650" y="1428750"/>
          <p14:tracePt t="38477" x="4679950" y="1416050"/>
          <p14:tracePt t="38494" x="4654550" y="1403350"/>
          <p14:tracePt t="38510" x="4629150" y="1390650"/>
          <p14:tracePt t="38527" x="4616450" y="1377950"/>
          <p14:tracePt t="38544" x="4610100" y="1371600"/>
          <p14:tracePt t="38560" x="4584700" y="1358900"/>
          <p14:tracePt t="38577" x="4572000" y="1346200"/>
          <p14:tracePt t="38594" x="4565650" y="1339850"/>
          <p14:tracePt t="38610" x="4559300" y="1339850"/>
          <p14:tracePt t="38627" x="4546600" y="1333500"/>
          <p14:tracePt t="38702" x="4540250" y="1333500"/>
          <p14:tracePt t="38726" x="4540250" y="1327150"/>
          <p14:tracePt t="38741" x="4533900" y="1327150"/>
          <p14:tracePt t="38751" x="4527550" y="1320800"/>
          <p14:tracePt t="38763" x="4527550" y="1314450"/>
          <p14:tracePt t="38777" x="4521200" y="1314450"/>
          <p14:tracePt t="38793" x="4508500" y="1308100"/>
          <p14:tracePt t="38811" x="4502150" y="1295400"/>
          <p14:tracePt t="38827" x="4495800" y="1289050"/>
          <p14:tracePt t="38983" x="4495800" y="1282700"/>
          <p14:tracePt t="39007" x="4502150" y="1276350"/>
          <p14:tracePt t="39021" x="4508500" y="1270000"/>
          <p14:tracePt t="39029" x="4521200" y="1270000"/>
          <p14:tracePt t="39043" x="4533900" y="1270000"/>
          <p14:tracePt t="39060" x="4597400" y="1276350"/>
          <p14:tracePt t="39077" x="4699000" y="1295400"/>
          <p14:tracePt t="39093" x="4768850" y="1314450"/>
          <p14:tracePt t="39110" x="4806950" y="1320800"/>
          <p14:tracePt t="39127" x="4845050" y="1320800"/>
          <p14:tracePt t="39143" x="4864100" y="1320800"/>
          <p14:tracePt t="39160" x="4883150" y="1320800"/>
          <p14:tracePt t="39176" x="4914900" y="1320800"/>
          <p14:tracePt t="39193" x="4940300" y="1320800"/>
          <p14:tracePt t="39210" x="4959350" y="1320800"/>
          <p14:tracePt t="39226" x="4972050" y="1320800"/>
          <p14:tracePt t="39243" x="4984750" y="1320800"/>
          <p14:tracePt t="39260" x="5003800" y="1320800"/>
          <p14:tracePt t="39277" x="5041900" y="1333500"/>
          <p14:tracePt t="39293" x="5092700" y="1339850"/>
          <p14:tracePt t="39310" x="5168900" y="1352550"/>
          <p14:tracePt t="39327" x="5283200" y="1365250"/>
          <p14:tracePt t="39343" x="5346700" y="1365250"/>
          <p14:tracePt t="39360" x="5391150" y="1365250"/>
          <p14:tracePt t="39376" x="5448300" y="1365250"/>
          <p14:tracePt t="39393" x="5480050" y="1365250"/>
          <p14:tracePt t="39410" x="5505450" y="1358900"/>
          <p14:tracePt t="39426" x="5511800" y="1352550"/>
          <p14:tracePt t="39443" x="5518150" y="1352550"/>
          <p14:tracePt t="39460" x="5530850" y="1346200"/>
          <p14:tracePt t="39477" x="5543550" y="1346200"/>
          <p14:tracePt t="39493" x="5549900" y="1346200"/>
          <p14:tracePt t="39510" x="5556250" y="1346200"/>
          <p14:tracePt t="39526" x="5568950" y="1339850"/>
          <p14:tracePt t="39543" x="5581650" y="1339850"/>
          <p14:tracePt t="39559" x="5594350" y="1339850"/>
          <p14:tracePt t="39576" x="5607050" y="1339850"/>
          <p14:tracePt t="39593" x="5613400" y="1333500"/>
          <p14:tracePt t="39609" x="5619750" y="1333500"/>
          <p14:tracePt t="39870" x="5613400" y="1339850"/>
          <p14:tracePt t="39880" x="5607050" y="1339850"/>
          <p14:tracePt t="39892" x="5600700" y="1352550"/>
          <p14:tracePt t="39910" x="5581650" y="1365250"/>
          <p14:tracePt t="39926" x="5549900" y="1390650"/>
          <p14:tracePt t="39943" x="5454650" y="1422400"/>
          <p14:tracePt t="39959" x="5264150" y="1454150"/>
          <p14:tracePt t="39976" x="5016500" y="1473200"/>
          <p14:tracePt t="39993" x="4635500" y="1498600"/>
          <p14:tracePt t="40010" x="4387850" y="1555750"/>
          <p14:tracePt t="40026" x="4229100" y="1581150"/>
          <p14:tracePt t="40043" x="4083050" y="1625600"/>
          <p14:tracePt t="40059" x="3930650" y="1676400"/>
          <p14:tracePt t="40078" x="3829050" y="1714500"/>
          <p14:tracePt t="40095" x="3708400" y="1778000"/>
          <p14:tracePt t="40109" x="3663950" y="1790700"/>
          <p14:tracePt t="40126" x="3562350" y="1841500"/>
          <p14:tracePt t="40143" x="3473450" y="1866900"/>
          <p14:tracePt t="40159" x="3441700" y="1885950"/>
          <p14:tracePt t="40176" x="3429000" y="1917700"/>
          <p14:tracePt t="40192" x="3397250" y="1955800"/>
          <p14:tracePt t="40209" x="3346450" y="2006600"/>
          <p14:tracePt t="40226" x="3257550" y="2108200"/>
          <p14:tracePt t="40242" x="3149600" y="2216150"/>
          <p14:tracePt t="40283" x="2622550" y="2501900"/>
          <p14:tracePt t="40331" x="2241550" y="2679700"/>
          <p14:tracePt t="40369" x="1930400" y="2787650"/>
          <p14:tracePt t="40389" x="1765300" y="2863850"/>
          <p14:tracePt t="40406" x="1676400" y="2876550"/>
          <p14:tracePt t="40425" x="1549400" y="2889250"/>
          <p14:tracePt t="40442" x="1441450" y="2908300"/>
          <p14:tracePt t="40459" x="1333500" y="2921000"/>
          <p14:tracePt t="40477" x="1225550" y="2940050"/>
          <p14:tracePt t="40480" x="1168400" y="2946400"/>
          <p14:tracePt t="40500" x="1073150" y="2952750"/>
          <p14:tracePt t="40522" x="901700" y="2952750"/>
          <p14:tracePt t="40540" x="825500" y="2952750"/>
          <p14:tracePt t="40565" x="692150" y="2946400"/>
          <p14:tracePt t="40589" x="666750" y="2946400"/>
          <p14:tracePt t="40615" x="660400" y="2940050"/>
          <p14:tracePt t="40634" x="647700" y="2933700"/>
          <p14:tracePt t="40650" x="635000" y="2914650"/>
          <p14:tracePt t="40669" x="615950" y="2889250"/>
          <p14:tracePt t="40703" x="596900" y="2863850"/>
          <p14:tracePt t="40725" x="577850" y="2832100"/>
          <p14:tracePt t="40742" x="571500" y="2819400"/>
          <p14:tracePt t="40763" x="558800" y="2813050"/>
          <p14:tracePt t="40785" x="552450" y="2800350"/>
          <p14:tracePt t="40827" x="546100" y="2800350"/>
          <p14:tracePt t="41051" x="546100" y="2794000"/>
          <p14:tracePt t="41088" x="552450" y="2787650"/>
          <p14:tracePt t="41149" x="552450" y="2781300"/>
          <p14:tracePt t="41231" x="558800" y="2781300"/>
          <p14:tracePt t="41545" x="571500" y="2781300"/>
          <p14:tracePt t="41585" x="679450" y="2781300"/>
          <p14:tracePt t="41622" x="800100" y="2781300"/>
          <p14:tracePt t="41656" x="889000" y="2781300"/>
          <p14:tracePt t="41676" x="933450" y="2774950"/>
          <p14:tracePt t="41693" x="977900" y="2774950"/>
          <p14:tracePt t="41712" x="1047750" y="2768600"/>
          <p14:tracePt t="41730" x="1092200" y="2762250"/>
          <p14:tracePt t="41749" x="1123950" y="2749550"/>
          <p14:tracePt t="41768" x="1143000" y="2736850"/>
          <p14:tracePt t="41785" x="1181100" y="2730500"/>
          <p14:tracePt t="41811" x="1250950" y="2705100"/>
          <p14:tracePt t="41828" x="1282700" y="2692400"/>
          <p14:tracePt t="41847" x="1327150" y="2679700"/>
          <p14:tracePt t="41865" x="1358900" y="2667000"/>
          <p14:tracePt t="41883" x="1377950" y="2667000"/>
          <p14:tracePt t="41907" x="1390650" y="2667000"/>
          <p14:tracePt t="41953" x="1397000" y="2660650"/>
          <p14:tracePt t="42039" x="1403350" y="2660650"/>
          <p14:tracePt t="42378" x="1409700" y="2660650"/>
          <p14:tracePt t="42416" x="1422400" y="2673350"/>
          <p14:tracePt t="42453" x="1428750" y="2679700"/>
          <p14:tracePt t="42512" x="1435100" y="2692400"/>
          <p14:tracePt t="42541" x="1435100" y="2705100"/>
          <p14:tracePt t="42565" x="1441450" y="2724150"/>
          <p14:tracePt t="42583" x="1441450" y="2736850"/>
          <p14:tracePt t="42601" x="1447800" y="2743200"/>
          <p14:tracePt t="42619" x="1454150" y="2755900"/>
          <p14:tracePt t="42636" x="1454150" y="2762250"/>
          <p14:tracePt t="42885" x="1460500" y="2762250"/>
          <p14:tracePt t="42943" x="1460500" y="2755900"/>
          <p14:tracePt t="42980" x="1466850" y="2749550"/>
          <p14:tracePt t="43012" x="1473200" y="2749550"/>
          <p14:tracePt t="43044" x="1473200" y="2743200"/>
          <p14:tracePt t="43067" x="1485900" y="2736850"/>
          <p14:tracePt t="43088" x="1485900" y="2730500"/>
          <p14:tracePt t="43241" x="1492250" y="2730500"/>
          <p14:tracePt t="43278" x="1536700" y="2730500"/>
          <p14:tracePt t="43315" x="1543050" y="2730500"/>
          <p14:tracePt t="43490" x="1549400" y="2730500"/>
          <p14:tracePt t="43531" x="1555750" y="2717800"/>
          <p14:tracePt t="43569" x="1587500" y="2711450"/>
          <p14:tracePt t="43600" x="1682750" y="2698750"/>
          <p14:tracePt t="43623" x="1778000" y="2679700"/>
          <p14:tracePt t="43647" x="1841500" y="2673350"/>
          <p14:tracePt t="43670" x="1873250" y="2654300"/>
          <p14:tracePt t="43688" x="1885950" y="2647950"/>
          <p14:tracePt t="43706" x="1885950" y="2641600"/>
          <p14:tracePt t="43930" x="1892300" y="2641600"/>
          <p14:tracePt t="44031" x="1898650" y="2641600"/>
          <p14:tracePt t="44072" x="1905000" y="2628900"/>
          <p14:tracePt t="45519" x="1905000" y="2635250"/>
          <p14:tracePt t="45555" x="1892300" y="2647950"/>
          <p14:tracePt t="45590" x="1873250" y="2667000"/>
          <p14:tracePt t="45614" x="1797050" y="2730500"/>
          <p14:tracePt t="45634" x="1739900" y="2787650"/>
          <p14:tracePt t="45654" x="1682750" y="2863850"/>
          <p14:tracePt t="45675" x="1651000" y="2895600"/>
          <p14:tracePt t="45693" x="1619250" y="2940050"/>
          <p14:tracePt t="45714" x="1612900" y="2952750"/>
          <p14:tracePt t="45739" x="1593850" y="2978150"/>
          <p14:tracePt t="45762" x="1574800" y="2997200"/>
          <p14:tracePt t="45781" x="1549400" y="3016250"/>
          <p14:tracePt t="45798" x="1543050" y="3028950"/>
          <p14:tracePt t="45820" x="1530350" y="3041650"/>
          <p14:tracePt t="45839" x="1517650" y="3041650"/>
          <p14:tracePt t="45858" x="1498600" y="3054350"/>
          <p14:tracePt t="45876" x="1492250" y="3054350"/>
          <p14:tracePt t="45893" x="1485900" y="3054350"/>
          <p14:tracePt t="45919" x="1479550" y="3060700"/>
          <p14:tracePt t="45940" x="1473200" y="3060700"/>
          <p14:tracePt t="45957" x="1466850" y="3060700"/>
          <p14:tracePt t="45975" x="1454150" y="3060700"/>
          <p14:tracePt t="45994" x="1441450" y="3060700"/>
          <p14:tracePt t="46013" x="1409700" y="3060700"/>
          <p14:tracePt t="46029" x="1377950" y="3060700"/>
          <p14:tracePt t="46048" x="1352550" y="3060700"/>
          <p14:tracePt t="46065" x="1333500" y="3067050"/>
          <p14:tracePt t="46083" x="1320800" y="3079750"/>
          <p14:tracePt t="46104" x="1314450" y="3092450"/>
          <p14:tracePt t="46122" x="1308100" y="3092450"/>
          <p14:tracePt t="46242" x="1301750" y="3092450"/>
          <p14:tracePt t="46344" x="1295400" y="3098800"/>
          <p14:tracePt t="46379" x="1276350" y="3117850"/>
          <p14:tracePt t="46409" x="1263650" y="3136900"/>
          <p14:tracePt t="46433" x="1250950" y="3149600"/>
          <p14:tracePt t="46453" x="1244600" y="3162300"/>
          <p14:tracePt t="46472" x="1238250" y="3168650"/>
          <p14:tracePt t="46488" x="1238250" y="3181350"/>
          <p14:tracePt t="46491" x="1238250" y="3194050"/>
          <p14:tracePt t="46511" x="1238250" y="3225800"/>
          <p14:tracePt t="46529" x="1250950" y="3263900"/>
          <p14:tracePt t="46548" x="1270000" y="3314700"/>
          <p14:tracePt t="46568" x="1270000" y="3333750"/>
          <p14:tracePt t="46586" x="1289050" y="3365500"/>
          <p14:tracePt t="46605" x="1289050" y="3371850"/>
          <p14:tracePt t="46622" x="1295400" y="3378200"/>
          <p14:tracePt t="46641" x="1295400" y="3390900"/>
          <p14:tracePt t="46660" x="1295400" y="3403600"/>
          <p14:tracePt t="46680" x="1314450" y="3454400"/>
          <p14:tracePt t="46698" x="1327150" y="3498850"/>
          <p14:tracePt t="46717" x="1339850" y="3530600"/>
          <p14:tracePt t="46736" x="1365250" y="3594100"/>
          <p14:tracePt t="46755" x="1371600" y="3606800"/>
          <p14:tracePt t="46776" x="1384300" y="3619500"/>
          <p14:tracePt t="46812" x="1384300" y="3625850"/>
          <p14:tracePt t="46868" x="1384300" y="3632200"/>
          <p14:tracePt t="46897" x="1390650" y="3651250"/>
          <p14:tracePt t="46917" x="1390650" y="3663950"/>
          <p14:tracePt t="46939" x="1390650" y="3670300"/>
          <p14:tracePt t="46960" x="1397000" y="3676650"/>
          <p14:tracePt t="46985" x="1397000" y="3683000"/>
          <p14:tracePt t="47581" x="1403350" y="3683000"/>
          <p14:tracePt t="47619" x="1409700" y="3676650"/>
          <p14:tracePt t="47651" x="1416050" y="3670300"/>
          <p14:tracePt t="47730" x="1435100" y="3670300"/>
          <p14:tracePt t="47762" x="1447800" y="3670300"/>
          <p14:tracePt t="47795" x="1454150" y="3670300"/>
          <p14:tracePt t="47871" x="1460500" y="3670300"/>
          <p14:tracePt t="47898" x="1466850" y="3657600"/>
          <p14:tracePt t="47923" x="1479550" y="3651250"/>
          <p14:tracePt t="47946" x="1485900" y="3644900"/>
          <p14:tracePt t="47970" x="1524000" y="3638550"/>
          <p14:tracePt t="47994" x="1574800" y="3632200"/>
          <p14:tracePt t="48019" x="1625600" y="3625850"/>
          <p14:tracePt t="48038" x="1644650" y="3625850"/>
          <p14:tracePt t="48056" x="1651000" y="3625850"/>
          <p14:tracePt t="48076" x="1663700" y="3606800"/>
          <p14:tracePt t="48094" x="1670050" y="3606800"/>
          <p14:tracePt t="48115" x="1682750" y="3600450"/>
          <p14:tracePt t="48215" x="1682750" y="3594100"/>
          <p14:tracePt t="48256" x="1682750" y="3587750"/>
          <p14:tracePt t="48290" x="1701800" y="3581400"/>
          <p14:tracePt t="48318" x="1701800" y="3575050"/>
          <p14:tracePt t="48632" x="1708150" y="3575050"/>
          <p14:tracePt t="48669" x="1727200" y="3575050"/>
          <p14:tracePt t="48703" x="1733550" y="3575050"/>
          <p14:tracePt t="48748" x="1739900" y="3581400"/>
          <p14:tracePt t="48765" x="1797050" y="3581400"/>
          <p14:tracePt t="48782" x="1854200" y="3594100"/>
          <p14:tracePt t="48800" x="1911350" y="3600450"/>
          <p14:tracePt t="48822" x="1962150" y="3613150"/>
          <p14:tracePt t="48842" x="1968500" y="3619500"/>
          <p14:tracePt t="48861" x="1987550" y="3619500"/>
          <p14:tracePt t="48878" x="2000250" y="3619500"/>
          <p14:tracePt t="48894" x="2006600" y="3619500"/>
          <p14:tracePt t="48915" x="2012950" y="3619500"/>
          <p14:tracePt t="48961" x="2019300" y="3619500"/>
          <p14:tracePt t="48995" x="2044700" y="3619500"/>
          <p14:tracePt t="49031" x="2063750" y="3600450"/>
          <p14:tracePt t="49384" x="2070100" y="3606800"/>
          <p14:tracePt t="49422" x="2082800" y="3619500"/>
          <p14:tracePt t="49455" x="2120900" y="3632200"/>
          <p14:tracePt t="49483" x="2190750" y="3644900"/>
          <p14:tracePt t="49511" x="2279650" y="3663950"/>
          <p14:tracePt t="49541" x="2355850" y="3670300"/>
          <p14:tracePt t="49564" x="2387600" y="3676650"/>
          <p14:tracePt t="49583" x="2419350" y="3683000"/>
          <p14:tracePt t="49603" x="2425700" y="3683000"/>
          <p14:tracePt t="49624" x="2432050" y="3683000"/>
          <p14:tracePt t="49658" x="2451100" y="3676650"/>
          <p14:tracePt t="49675" x="2476500" y="3670300"/>
          <p14:tracePt t="49692" x="2495550" y="3663950"/>
          <p14:tracePt t="49710" x="2508250" y="3657600"/>
          <p14:tracePt t="49729" x="2546350" y="3651250"/>
          <p14:tracePt t="49749" x="2584450" y="3651250"/>
          <p14:tracePt t="49767" x="2616200" y="3651250"/>
          <p14:tracePt t="49784" x="2635250" y="3651250"/>
          <p14:tracePt t="49802" x="2641600" y="3651250"/>
          <p14:tracePt t="49820" x="2647950" y="3651250"/>
          <p14:tracePt t="50458" x="2654300" y="3651250"/>
          <p14:tracePt t="50497" x="2705100" y="3657600"/>
          <p14:tracePt t="50535" x="2813050" y="3676650"/>
          <p14:tracePt t="50559" x="2870200" y="3676650"/>
          <p14:tracePt t="50577" x="2908300" y="3676650"/>
          <p14:tracePt t="50595" x="2952750" y="3676650"/>
          <p14:tracePt t="50615" x="2990850" y="3676650"/>
          <p14:tracePt t="50632" x="3003550" y="3676650"/>
          <p14:tracePt t="50650" x="3009900" y="3676650"/>
          <p14:tracePt t="50668" x="3016250" y="3676650"/>
          <p14:tracePt t="50724" x="3028950" y="3676650"/>
          <p14:tracePt t="50761" x="3060700" y="3676650"/>
          <p14:tracePt t="50788" x="3086100" y="3670300"/>
          <p14:tracePt t="50806" x="3092450" y="3670300"/>
          <p14:tracePt t="50825" x="3105150" y="3663950"/>
          <p14:tracePt t="51634" x="3111500" y="3663950"/>
          <p14:tracePt t="51674" x="3219450" y="3683000"/>
          <p14:tracePt t="51709" x="3257550" y="3683000"/>
          <p14:tracePt t="51733" x="3270250" y="3683000"/>
          <p14:tracePt t="51768" x="3276600" y="3683000"/>
          <p14:tracePt t="51787" x="3282950" y="3683000"/>
          <p14:tracePt t="51805" x="3282950" y="3676650"/>
          <p14:tracePt t="51824" x="3289300" y="3676650"/>
          <p14:tracePt t="51842" x="3295650" y="3676650"/>
          <p14:tracePt t="51861" x="3308350" y="3676650"/>
          <p14:tracePt t="51883" x="3327400" y="3676650"/>
          <p14:tracePt t="51905" x="3340100" y="3676650"/>
          <p14:tracePt t="51926" x="3352800" y="3676650"/>
          <p14:tracePt t="51944" x="3359150" y="3676650"/>
          <p14:tracePt t="51966" x="3371850" y="3676650"/>
          <p14:tracePt t="51990" x="3390900" y="3676650"/>
          <p14:tracePt t="52011" x="3441700" y="3676650"/>
          <p14:tracePt t="52035" x="3486150" y="3676650"/>
          <p14:tracePt t="52055" x="3492500" y="3676650"/>
          <p14:tracePt t="52079" x="3505200" y="3676650"/>
          <p14:tracePt t="52098" x="3505200" y="3670300"/>
          <p14:tracePt t="52143" x="3511550" y="3670300"/>
          <p14:tracePt t="52176" x="3524250" y="3670300"/>
          <p14:tracePt t="52215" x="3524250" y="3663950"/>
          <p14:tracePt t="52237" x="3530600" y="3663950"/>
          <p14:tracePt t="52263" x="3543300" y="3657600"/>
          <p14:tracePt t="52298" x="3549650" y="3651250"/>
          <p14:tracePt t="52355" x="3549650" y="3644900"/>
          <p14:tracePt t="52385" x="3556000" y="3644900"/>
          <p14:tracePt t="52504" x="3556000" y="3638550"/>
          <p14:tracePt t="53076" x="3568700" y="3638550"/>
          <p14:tracePt t="53115" x="3695700" y="3651250"/>
          <p14:tracePt t="53151" x="3771900" y="3651250"/>
          <p14:tracePt t="53175" x="3784600" y="3651250"/>
          <p14:tracePt t="53193" x="3803650" y="3644900"/>
          <p14:tracePt t="53214" x="3816350" y="3644900"/>
          <p14:tracePt t="53231" x="3822700" y="3638550"/>
          <p14:tracePt t="53250" x="3835400" y="3625850"/>
          <p14:tracePt t="53267" x="3848100" y="3625850"/>
          <p14:tracePt t="53284" x="3867150" y="3619500"/>
          <p14:tracePt t="53304" x="3898900" y="3606800"/>
          <p14:tracePt t="53326" x="3930650" y="3600450"/>
          <p14:tracePt t="53350" x="3981450" y="3594100"/>
          <p14:tracePt t="53374" x="3994150" y="3594100"/>
          <p14:tracePt t="53409" x="4006850" y="3594100"/>
          <p14:tracePt t="53427" x="4038600" y="3594100"/>
          <p14:tracePt t="53452" x="4095750" y="3600450"/>
          <p14:tracePt t="53469" x="4114800" y="3600450"/>
          <p14:tracePt t="53492" x="4121150" y="3600450"/>
          <p14:tracePt t="53511" x="4127500" y="3600450"/>
          <p14:tracePt t="53529" x="4140200" y="3600450"/>
          <p14:tracePt t="53531" x="4146550" y="3600450"/>
          <p14:tracePt t="53549" x="4152900" y="3594100"/>
          <p14:tracePt t="53567" x="4159250" y="3594100"/>
          <p14:tracePt t="54073" x="4171950" y="3594100"/>
          <p14:tracePt t="54109" x="4210050" y="3594100"/>
          <p14:tracePt t="54143" x="4260850" y="3594100"/>
          <p14:tracePt t="54170" x="4286250" y="3594100"/>
          <p14:tracePt t="54198" x="4330700" y="3600450"/>
          <p14:tracePt t="54223" x="4343400" y="3600450"/>
          <p14:tracePt t="54243" x="4362450" y="3600450"/>
          <p14:tracePt t="54264" x="4368800" y="3600450"/>
          <p14:tracePt t="54280" x="4375150" y="3600450"/>
          <p14:tracePt t="54307" x="4400550" y="3600450"/>
          <p14:tracePt t="54325" x="4413250" y="3600450"/>
          <p14:tracePt t="54342" x="4425950" y="3600450"/>
          <p14:tracePt t="54361" x="4432300" y="3600450"/>
          <p14:tracePt t="54410" x="4438650" y="3600450"/>
          <p14:tracePt t="54443" x="4457700" y="3600450"/>
          <p14:tracePt t="54466" x="4470400" y="3600450"/>
          <p14:tracePt t="54484" x="4476750" y="3600450"/>
          <p14:tracePt t="54504" x="4489450" y="3600450"/>
          <p14:tracePt t="54549" x="4495800" y="3600450"/>
          <p14:tracePt t="54589" x="4502150" y="3600450"/>
          <p14:tracePt t="54635" x="4502150" y="3594100"/>
          <p14:tracePt t="54793" x="4508500" y="3594100"/>
          <p14:tracePt t="54832" x="4521200" y="3594100"/>
          <p14:tracePt t="54865" x="4540250" y="3594100"/>
          <p14:tracePt t="54894" x="4565650" y="3606800"/>
          <p14:tracePt t="54913" x="4578350" y="3606800"/>
          <p14:tracePt t="54930" x="4597400" y="3606800"/>
          <p14:tracePt t="54948" x="4616450" y="3606800"/>
          <p14:tracePt t="54969" x="4622800" y="3606800"/>
          <p14:tracePt t="54994" x="4635500" y="3606800"/>
          <p14:tracePt t="55034" x="4648200" y="3606800"/>
          <p14:tracePt t="55054" x="4654550" y="3606800"/>
          <p14:tracePt t="58225" x="4660900" y="3594100"/>
          <p14:tracePt t="58249" x="4679950" y="3549650"/>
          <p14:tracePt t="58269" x="4692650" y="3498850"/>
          <p14:tracePt t="58292" x="4711700" y="3409950"/>
          <p14:tracePt t="58320" x="4730750" y="3143250"/>
          <p14:tracePt t="58347" x="4711700" y="2959100"/>
          <p14:tracePt t="58371" x="4686300" y="2832100"/>
          <p14:tracePt t="58392" x="4667250" y="2717800"/>
          <p14:tracePt t="58413" x="4648200" y="2660650"/>
          <p14:tracePt t="58434" x="4629150" y="2616200"/>
          <p14:tracePt t="58455" x="4603750" y="2559050"/>
          <p14:tracePt t="58476" x="4578350" y="2508250"/>
          <p14:tracePt t="58496" x="4559300" y="2463800"/>
          <p14:tracePt t="58521" x="4533900" y="2393950"/>
          <p14:tracePt t="58547" x="4514850" y="2336800"/>
          <p14:tracePt t="58576" x="4508500" y="2317750"/>
          <p14:tracePt t="58604" x="4502150" y="2311400"/>
          <p14:tracePt t="58671" x="4495800" y="2311400"/>
          <p14:tracePt t="58708" x="4489450" y="2311400"/>
          <p14:tracePt t="58740" x="4489450" y="2317750"/>
          <p14:tracePt t="59214" x="4483100" y="2324100"/>
          <p14:tracePt t="59255" x="4476750" y="2330450"/>
          <p14:tracePt t="59292" x="4457700" y="2349500"/>
          <p14:tracePt t="59315" x="4438650" y="2362200"/>
          <p14:tracePt t="59335" x="4425950" y="2362200"/>
          <p14:tracePt t="59356" x="4413250" y="2362200"/>
          <p14:tracePt t="59381" x="4406900" y="2362200"/>
          <p14:tracePt t="59407" x="4394200" y="2368550"/>
          <p14:tracePt t="59495" x="4387850" y="2368550"/>
          <p14:tracePt t="59532" x="4387850" y="2374900"/>
          <p14:tracePt t="59573" x="4381500" y="2374900"/>
          <p14:tracePt t="59597" x="4375150" y="2387600"/>
          <p14:tracePt t="59622" x="4368800" y="2387600"/>
          <p14:tracePt t="59707" x="4362450" y="2387600"/>
          <p14:tracePt t="59745" x="4349750" y="2393950"/>
          <p14:tracePt t="59779" x="4337050" y="2393950"/>
          <p14:tracePt t="59802" x="4324350" y="2393950"/>
          <p14:tracePt t="59842" x="4318000" y="2387600"/>
          <p14:tracePt t="59862" x="4311650" y="2387600"/>
          <p14:tracePt t="61211" x="4318000" y="2387600"/>
          <p14:tracePt t="61252" x="4406900" y="2400300"/>
          <p14:tracePt t="61285" x="4483100" y="2413000"/>
          <p14:tracePt t="61310" x="4533900" y="2432050"/>
          <p14:tracePt t="61331" x="4584700" y="2438400"/>
          <p14:tracePt t="61353" x="4629150" y="2444750"/>
          <p14:tracePt t="61373" x="4667250" y="2444750"/>
          <p14:tracePt t="61395" x="4711700" y="2444750"/>
          <p14:tracePt t="61415" x="4762500" y="2457450"/>
          <p14:tracePt t="61437" x="4800600" y="2457450"/>
          <p14:tracePt t="61458" x="4876800" y="2457450"/>
          <p14:tracePt t="61479" x="4940300" y="2457450"/>
          <p14:tracePt t="61500" x="4991100" y="2457450"/>
          <p14:tracePt t="61520" x="5016500" y="2451100"/>
          <p14:tracePt t="61553" x="5073650" y="2451100"/>
          <p14:tracePt t="61592" x="5092700" y="2444750"/>
          <p14:tracePt t="61627" x="5111750" y="2444750"/>
          <p14:tracePt t="61697" x="5118100" y="2444750"/>
          <p14:tracePt t="61719" x="5124450" y="2444750"/>
          <p14:tracePt t="61742" x="5124450" y="2438400"/>
          <p14:tracePt t="61823" x="5130800" y="2438400"/>
          <p14:tracePt t="61865" x="5162550" y="2457450"/>
          <p14:tracePt t="61902" x="5181600" y="2476500"/>
          <p14:tracePt t="62114" x="5187950" y="2476500"/>
          <p14:tracePt t="62157" x="5213350" y="2482850"/>
          <p14:tracePt t="62195" x="5226050" y="2489200"/>
          <p14:tracePt t="62219" x="5238750" y="2501900"/>
          <p14:tracePt t="62239" x="5257800" y="2514600"/>
          <p14:tracePt t="62263" x="5264150" y="2540000"/>
          <p14:tracePt t="62284" x="5226050" y="2552700"/>
          <p14:tracePt t="62304" x="5168900" y="2571750"/>
          <p14:tracePt t="62325" x="5168900" y="2578100"/>
          <p14:tracePt t="62457" x="5168900" y="2584450"/>
          <p14:tracePt t="62715" x="5175250" y="2584450"/>
          <p14:tracePt t="62760" x="5219700" y="2495550"/>
          <p14:tracePt t="62796" x="5232400" y="2444750"/>
          <p14:tracePt t="62819" x="5245100" y="2425700"/>
          <p14:tracePt t="62841" x="5302250" y="2419350"/>
          <p14:tracePt t="62861" x="5340350" y="2419350"/>
          <p14:tracePt t="62883" x="5397500" y="2419350"/>
          <p14:tracePt t="62905" x="5416550" y="2419350"/>
          <p14:tracePt t="62926" x="5429250" y="2413000"/>
          <p14:tracePt t="62946" x="5473700" y="2393950"/>
          <p14:tracePt t="62970" x="5543550" y="2374900"/>
          <p14:tracePt t="62989" x="5588000" y="2368550"/>
          <p14:tracePt t="63013" x="5619750" y="2349500"/>
          <p14:tracePt t="63039" x="5626100" y="2343150"/>
          <p14:tracePt t="63067" x="5632450" y="2336800"/>
          <p14:tracePt t="63088" x="5638800" y="2336800"/>
          <p14:tracePt t="63110" x="5657850" y="2343150"/>
          <p14:tracePt t="63138" x="5664200" y="2355850"/>
          <p14:tracePt t="63209" x="5664200" y="2362200"/>
          <p14:tracePt t="63235" x="5670550" y="2368550"/>
          <p14:tracePt t="63263" x="5670550" y="2374900"/>
          <p14:tracePt t="63287" x="5670550" y="2387600"/>
          <p14:tracePt t="63383" x="5664200" y="2387600"/>
          <p14:tracePt t="63425" x="5619750" y="2374900"/>
          <p14:tracePt t="63461" x="5600700" y="2374900"/>
          <p14:tracePt t="63484" x="5594350" y="2374900"/>
          <p14:tracePt t="63781" x="5594350" y="2368550"/>
          <p14:tracePt t="63828" x="5651500" y="2368550"/>
          <p14:tracePt t="63868" x="5727700" y="2368550"/>
          <p14:tracePt t="63894" x="5734050" y="2368550"/>
          <p14:tracePt t="63915" x="5746750" y="2368550"/>
          <p14:tracePt t="63959" x="5753100" y="2362200"/>
          <p14:tracePt t="63982" x="5759450" y="2355850"/>
          <p14:tracePt t="64003" x="5765800" y="2343150"/>
          <p14:tracePt t="64023" x="5778500" y="2336800"/>
          <p14:tracePt t="64044" x="5778500" y="2330450"/>
          <p14:tracePt t="64128" x="5784850" y="2336800"/>
          <p14:tracePt t="64172" x="5791200" y="2355850"/>
          <p14:tracePt t="64215" x="5803900" y="2381250"/>
          <p14:tracePt t="64255" x="5803900" y="2393950"/>
          <p14:tracePt t="64283" x="5803900" y="2400300"/>
          <p14:tracePt t="64473" x="5797550" y="2381250"/>
          <p14:tracePt t="64518" x="5772150" y="2343150"/>
          <p14:tracePt t="64560" x="5759450" y="2311400"/>
          <p14:tracePt t="64605" x="5746750" y="2228850"/>
          <p14:tracePt t="64646" x="5734050" y="2146300"/>
          <p14:tracePt t="64685" x="5721350" y="2070100"/>
          <p14:tracePt t="64713" x="5715000" y="2044700"/>
          <p14:tracePt t="64723" x="5715000" y="2032000"/>
          <p14:tracePt t="64737" x="5715000" y="2025650"/>
          <p14:tracePt t="64754" x="5715000" y="2012950"/>
          <p14:tracePt t="64771" x="5715000" y="2006600"/>
          <p14:tracePt t="64787" x="5727700" y="2000250"/>
          <p14:tracePt t="64804" x="5734050" y="1968500"/>
          <p14:tracePt t="64821" x="5746750" y="1955800"/>
          <p14:tracePt t="64837" x="5759450" y="1943100"/>
          <p14:tracePt t="64854" x="5765800" y="1930400"/>
          <p14:tracePt t="64871" x="5784850" y="1917700"/>
          <p14:tracePt t="64887" x="5797550" y="1911350"/>
          <p14:tracePt t="64904" x="5803900" y="1898650"/>
          <p14:tracePt t="64921" x="5822950" y="1892300"/>
          <p14:tracePt t="64937" x="5848350" y="1885950"/>
          <p14:tracePt t="64954" x="5880100" y="1885950"/>
          <p14:tracePt t="64971" x="5930900" y="1892300"/>
          <p14:tracePt t="64987" x="5988050" y="1911350"/>
          <p14:tracePt t="65005" x="6019800" y="1924050"/>
          <p14:tracePt t="65021" x="6019800" y="1930400"/>
          <p14:tracePt t="65037" x="6026150" y="1943100"/>
          <p14:tracePt t="65054" x="6032500" y="1955800"/>
          <p14:tracePt t="65071" x="6038850" y="1981200"/>
          <p14:tracePt t="65087" x="6045200" y="2012950"/>
          <p14:tracePt t="65104" x="6051550" y="2057400"/>
          <p14:tracePt t="65121" x="6070600" y="2108200"/>
          <p14:tracePt t="65137" x="6083300" y="2146300"/>
          <p14:tracePt t="65154" x="6089650" y="2165350"/>
          <p14:tracePt t="65170" x="6096000" y="2184400"/>
          <p14:tracePt t="65187" x="6096000" y="2203450"/>
          <p14:tracePt t="65204" x="6096000" y="2235200"/>
          <p14:tracePt t="65253" x="6096000" y="2273300"/>
          <p14:tracePt t="65311" x="6057900" y="2343150"/>
          <p14:tracePt t="65370" x="6051550" y="2374900"/>
          <p14:tracePt t="65424" x="6108700" y="2400300"/>
          <p14:tracePt t="65479" x="6286500" y="2438400"/>
          <p14:tracePt t="65539" x="6305550" y="2444750"/>
          <p14:tracePt t="65611" x="6311900" y="2451100"/>
          <p14:tracePt t="65673" x="6318250" y="2451100"/>
          <p14:tracePt t="65737" x="6337300" y="2438400"/>
          <p14:tracePt t="65800" x="6350000" y="2438400"/>
          <p14:tracePt t="65863" x="6356350" y="2438400"/>
          <p14:tracePt t="65978" x="6362700" y="2425700"/>
          <p14:tracePt t="66020" x="6369050" y="2425700"/>
          <p14:tracePt t="66069" x="6369050" y="2413000"/>
          <p14:tracePt t="66157" x="6375400" y="2413000"/>
          <p14:tracePt t="66209" x="6375400" y="2406650"/>
          <p14:tracePt t="66248" x="6394450" y="2400300"/>
          <p14:tracePt t="66287" x="6413500" y="2387600"/>
          <p14:tracePt t="66347" x="6413500" y="2381250"/>
          <p14:tracePt t="66423" x="6419850" y="2381250"/>
          <p14:tracePt t="66463" x="6527800" y="2400300"/>
          <p14:tracePt t="66491" x="6597650" y="2400300"/>
          <p14:tracePt t="66529" x="6705600" y="2400300"/>
          <p14:tracePt t="66579" x="6724650" y="2393950"/>
          <p14:tracePt t="66622" x="6724650" y="2387600"/>
          <p14:tracePt t="66661" x="6731000" y="2387600"/>
          <p14:tracePt t="66699" x="6781800" y="2381250"/>
          <p14:tracePt t="66740" x="6870700" y="2381250"/>
          <p14:tracePt t="66781" x="6940550" y="2381250"/>
          <p14:tracePt t="66822" x="6972300" y="2387600"/>
          <p14:tracePt t="66876" x="6997700" y="2387600"/>
          <p14:tracePt t="66920" x="6997700" y="2381250"/>
          <p14:tracePt t="67105" x="7016750" y="2381250"/>
          <p14:tracePt t="67139" x="7124700" y="2400300"/>
          <p14:tracePt t="67176" x="7226300" y="2413000"/>
          <p14:tracePt t="67204" x="7232650" y="2413000"/>
          <p14:tracePt t="67248" x="7289800" y="2406650"/>
          <p14:tracePt t="67292" x="7385050" y="2387600"/>
          <p14:tracePt t="67326" x="7416800" y="2381250"/>
          <p14:tracePt t="67369" x="7493000" y="2381250"/>
          <p14:tracePt t="67416" x="7505700" y="2381250"/>
          <p14:tracePt t="67481" x="7512050" y="2374900"/>
          <p14:tracePt t="67514" x="7518400" y="2374900"/>
          <p14:tracePt t="67552" x="7518400" y="2368550"/>
          <p14:tracePt t="67598" x="7524750" y="2362200"/>
          <p14:tracePt t="67633" x="7524750" y="2355850"/>
          <p14:tracePt t="67961" x="7531100" y="2355850"/>
          <p14:tracePt t="68010" x="7607300" y="2349500"/>
          <p14:tracePt t="68050" x="7791450" y="2393950"/>
          <p14:tracePt t="68083" x="7893050" y="2406650"/>
          <p14:tracePt t="68134" x="8026400" y="2406650"/>
          <p14:tracePt t="68178" x="8147050" y="2413000"/>
          <p14:tracePt t="68187" x="8172450" y="2419350"/>
          <p14:tracePt t="68201" x="8223250" y="2425700"/>
          <p14:tracePt t="68218" x="8280400" y="2432050"/>
          <p14:tracePt t="68234" x="8324850" y="2438400"/>
          <p14:tracePt t="68251" x="8362950" y="2444750"/>
          <p14:tracePt t="68268" x="8382000" y="2451100"/>
          <p14:tracePt t="68284" x="8407400" y="2451100"/>
          <p14:tracePt t="68301" x="8432800" y="2457450"/>
          <p14:tracePt t="68318" x="8477250" y="2470150"/>
          <p14:tracePt t="68335" x="8528050" y="2482850"/>
          <p14:tracePt t="68351" x="8547100" y="2489200"/>
          <p14:tracePt t="68368" x="8547100" y="2495550"/>
          <p14:tracePt t="68516" x="8553450" y="2495550"/>
          <p14:tracePt t="69165" x="8534400" y="2508250"/>
          <p14:tracePt t="69177" x="8489950" y="2527300"/>
          <p14:tracePt t="69189" x="8356600" y="2603500"/>
          <p14:tracePt t="69200" x="8274050" y="2660650"/>
          <p14:tracePt t="69217" x="8115300" y="2781300"/>
          <p14:tracePt t="69234" x="7975600" y="2933700"/>
          <p14:tracePt t="69250" x="7835900" y="3054350"/>
          <p14:tracePt t="69267" x="7524750" y="3276600"/>
          <p14:tracePt t="69308" x="6807200" y="3962400"/>
          <p14:tracePt t="69363" x="6026150" y="4356100"/>
          <p14:tracePt t="69452" x="5213350" y="4241800"/>
          <p14:tracePt t="69549" x="3873500" y="4152900"/>
          <p14:tracePt t="69654" x="3517900" y="4178300"/>
          <p14:tracePt t="69718" x="3416300" y="4171950"/>
          <p14:tracePt t="69759" x="3397250" y="4159250"/>
          <p14:tracePt t="69796" x="3371850" y="4121150"/>
          <p14:tracePt t="69826" x="3352800" y="4102100"/>
          <p14:tracePt t="69860" x="3333750" y="4083050"/>
          <p14:tracePt t="69895" x="3289300" y="4057650"/>
          <p14:tracePt t="69931" x="3251200" y="4038600"/>
          <p14:tracePt t="69969" x="3213100" y="4019550"/>
          <p14:tracePt t="70004" x="3143250" y="4000500"/>
          <p14:tracePt t="70054" x="3111500" y="3994150"/>
          <p14:tracePt t="70094" x="3086100" y="3987800"/>
          <p14:tracePt t="70136" x="3009900" y="3956050"/>
          <p14:tracePt t="70173" x="2927350" y="3937000"/>
          <p14:tracePt t="70208" x="2863850" y="3924300"/>
          <p14:tracePt t="70243" x="2774950" y="3892550"/>
          <p14:tracePt t="70294" x="2711450" y="3867150"/>
          <p14:tracePt t="70332" x="2667000" y="3848100"/>
          <p14:tracePt t="70364" x="2603500" y="3822700"/>
          <p14:tracePt t="70399" x="2571750" y="3810000"/>
          <p14:tracePt t="70439" x="2527300" y="3797300"/>
          <p14:tracePt t="70472" x="2508250" y="3784600"/>
          <p14:tracePt t="70507" x="2489200" y="3765550"/>
          <p14:tracePt t="70540" x="2470150" y="3765550"/>
          <p14:tracePt t="70545" x="2463800" y="3759200"/>
          <p14:tracePt t="70595" x="2444750" y="3746500"/>
          <p14:tracePt t="70634" x="2406650" y="3727450"/>
          <p14:tracePt t="70666" x="2387600" y="3721100"/>
          <p14:tracePt t="70702" x="2374900" y="3721100"/>
          <p14:tracePt t="70737" x="2355850" y="3721100"/>
          <p14:tracePt t="70771" x="2349500" y="3721100"/>
          <p14:tracePt t="70806" x="2336800" y="3721100"/>
          <p14:tracePt t="70839" x="2324100" y="3714750"/>
          <p14:tracePt t="70983" x="2317750" y="3714750"/>
          <p14:tracePt t="71022" x="2305050" y="3714750"/>
          <p14:tracePt t="71057" x="2292350" y="3714750"/>
          <p14:tracePt t="71085" x="2286000" y="3714750"/>
          <p14:tracePt t="71173" x="2279650" y="3714750"/>
          <p14:tracePt t="71214" x="2254250" y="3721100"/>
          <p14:tracePt t="71251" x="2216150" y="3740150"/>
          <p14:tracePt t="71277" x="2178050" y="3752850"/>
          <p14:tracePt t="71313" x="2152650" y="3752850"/>
          <p14:tracePt t="71441" x="2146300" y="3752850"/>
          <p14:tracePt t="71950" x="2152650" y="3752850"/>
          <p14:tracePt t="71989" x="2216150" y="3752850"/>
          <p14:tracePt t="72024" x="2286000" y="3765550"/>
          <p14:tracePt t="72058" x="2400300" y="3771900"/>
          <p14:tracePt t="72085" x="2482850" y="3765550"/>
          <p14:tracePt t="72105" x="2609850" y="3746500"/>
          <p14:tracePt t="72123" x="2705100" y="3746500"/>
          <p14:tracePt t="72145" x="2825750" y="3746500"/>
          <p14:tracePt t="72183" x="2946400" y="3771900"/>
          <p14:tracePt t="72216" x="3048000" y="3797300"/>
          <p14:tracePt t="72236" x="3098800" y="3797300"/>
          <p14:tracePt t="72257" x="3200400" y="3797300"/>
          <p14:tracePt t="72274" x="3238500" y="3797300"/>
          <p14:tracePt t="72293" x="3257550" y="3797300"/>
          <p14:tracePt t="72310" x="3270250" y="3797300"/>
          <p14:tracePt t="72329" x="3276600" y="3803650"/>
          <p14:tracePt t="72353" x="3289300" y="3816350"/>
          <p14:tracePt t="72377" x="3314700" y="3829050"/>
          <p14:tracePt t="72402" x="3333750" y="3841750"/>
          <p14:tracePt t="72421" x="3352800" y="3854450"/>
          <p14:tracePt t="72437" x="3352800" y="3867150"/>
          <p14:tracePt t="72455" x="3359150" y="3873500"/>
          <p14:tracePt t="72490" x="3359150" y="3879850"/>
          <p14:tracePt t="72507" x="3365500" y="3879850"/>
          <p14:tracePt t="72524" x="3365500" y="3886200"/>
          <p14:tracePt t="72545" x="3365500" y="3898900"/>
          <p14:tracePt t="72568" x="3365500" y="3905250"/>
          <p14:tracePt t="72663" x="3365500" y="3898900"/>
          <p14:tracePt t="72704" x="3378200" y="3867150"/>
          <p14:tracePt t="72744" x="3397250" y="3841750"/>
          <p14:tracePt t="72774" x="3416300" y="3835400"/>
          <p14:tracePt t="72793" x="3422650" y="3829050"/>
          <p14:tracePt t="72811" x="3435350" y="3816350"/>
          <p14:tracePt t="72828" x="3448050" y="3810000"/>
          <p14:tracePt t="72847" x="3460750" y="3797300"/>
          <p14:tracePt t="72866" x="3479800" y="3784600"/>
          <p14:tracePt t="72883" x="3492500" y="3771900"/>
          <p14:tracePt t="72902" x="3517900" y="3765550"/>
          <p14:tracePt t="72924" x="3568700" y="3759200"/>
          <p14:tracePt t="72944" x="3632200" y="3752850"/>
          <p14:tracePt t="72964" x="3670300" y="3752850"/>
          <p14:tracePt t="72980" x="3714750" y="3752850"/>
          <p14:tracePt t="73002" x="3778250" y="3752850"/>
          <p14:tracePt t="73020" x="3816350" y="3752850"/>
          <p14:tracePt t="73041" x="3829050" y="3752850"/>
          <p14:tracePt t="73063" x="3879850" y="3752850"/>
          <p14:tracePt t="73083" x="3911600" y="3752850"/>
          <p14:tracePt t="73101" x="3943350" y="3752850"/>
          <p14:tracePt t="73119" x="3962400" y="3752850"/>
          <p14:tracePt t="73137" x="3975100" y="3752850"/>
          <p14:tracePt t="73154" x="4000500" y="3752850"/>
          <p14:tracePt t="73171" x="4013200" y="3752850"/>
          <p14:tracePt t="73193" x="4019550" y="3752850"/>
          <p14:tracePt t="73219" x="4038600" y="3759200"/>
          <p14:tracePt t="73241" x="4057650" y="3765550"/>
          <p14:tracePt t="73263" x="4083050" y="3765550"/>
          <p14:tracePt t="73285" x="4108450" y="3771900"/>
          <p14:tracePt t="73307" x="4121150" y="3778250"/>
          <p14:tracePt t="73331" x="4152900" y="3790950"/>
          <p14:tracePt t="73353" x="4197350" y="3797300"/>
          <p14:tracePt t="73375" x="4235450" y="3803650"/>
          <p14:tracePt t="73398" x="4286250" y="3803650"/>
          <p14:tracePt t="73415" x="4305300" y="3803650"/>
          <p14:tracePt t="73433" x="4318000" y="3803650"/>
          <p14:tracePt t="73451" x="4324350" y="3803650"/>
          <p14:tracePt t="73469" x="4337050" y="3803650"/>
          <p14:tracePt t="73486" x="4349750" y="3797300"/>
          <p14:tracePt t="73504" x="4368800" y="3797300"/>
          <p14:tracePt t="73526" x="4387850" y="3790950"/>
          <p14:tracePt t="73545" x="4394200" y="3790950"/>
          <p14:tracePt t="73565" x="4406900" y="3790950"/>
          <p14:tracePt t="73587" x="4419600" y="3790950"/>
          <p14:tracePt t="73604" x="4432300" y="3790950"/>
          <p14:tracePt t="73622" x="4438650" y="3790950"/>
          <p14:tracePt t="73640" x="4451350" y="3790950"/>
          <p14:tracePt t="73658" x="4470400" y="3784600"/>
          <p14:tracePt t="73677" x="4476750" y="3778250"/>
          <p14:tracePt t="73694" x="4489450" y="3778250"/>
          <p14:tracePt t="73716" x="4514850" y="3778250"/>
          <p14:tracePt t="73740" x="4533900" y="3778250"/>
          <p14:tracePt t="73763" x="4552950" y="3778250"/>
          <p14:tracePt t="73786" x="4565650" y="3778250"/>
          <p14:tracePt t="73809" x="4578350" y="3778250"/>
          <p14:tracePt t="73832" x="4591050" y="3778250"/>
          <p14:tracePt t="73853" x="4603750" y="3778250"/>
          <p14:tracePt t="73869" x="4616450" y="3778250"/>
          <p14:tracePt t="73887" x="4622800" y="3778250"/>
          <p14:tracePt t="73905" x="4641850" y="3784600"/>
          <p14:tracePt t="73921" x="4660900" y="3784600"/>
          <p14:tracePt t="73944" x="4673600" y="3784600"/>
          <p14:tracePt t="73961" x="4679950" y="3784600"/>
          <p14:tracePt t="73982" x="4699000" y="3784600"/>
          <p14:tracePt t="73999" x="4711700" y="3784600"/>
          <p14:tracePt t="74016" x="4724400" y="3784600"/>
          <p14:tracePt t="74035" x="4743450" y="3784600"/>
          <p14:tracePt t="74053" x="4749800" y="3784600"/>
          <p14:tracePt t="74087" x="4775200" y="3784600"/>
          <p14:tracePt t="74111" x="4787900" y="3784600"/>
          <p14:tracePt t="74133" x="4794250" y="3784600"/>
          <p14:tracePt t="74154" x="4806950" y="3784600"/>
          <p14:tracePt t="74177" x="4826000" y="3778250"/>
          <p14:tracePt t="74198" x="4838700" y="3778250"/>
          <p14:tracePt t="74233" x="4845050" y="3778250"/>
          <p14:tracePt t="74253" x="4851400" y="3778250"/>
          <p14:tracePt t="74271" x="4857750" y="3771900"/>
          <p14:tracePt t="74288" x="4864100" y="3765550"/>
          <p14:tracePt t="74307" x="4870450" y="3759200"/>
          <p14:tracePt t="74325" x="4883150" y="3752850"/>
          <p14:tracePt t="74342" x="4889500" y="3746500"/>
          <p14:tracePt t="74361" x="4902200" y="3733800"/>
          <p14:tracePt t="74380" x="4914900" y="3727450"/>
          <p14:tracePt t="74398" x="4921250" y="3714750"/>
          <p14:tracePt t="74415" x="4933950" y="3708400"/>
          <p14:tracePt t="74436" x="4946650" y="3695700"/>
          <p14:tracePt t="74459" x="4959350" y="3683000"/>
          <p14:tracePt t="74480" x="4972050" y="3644900"/>
          <p14:tracePt t="74503" x="4984750" y="3613150"/>
          <p14:tracePt t="74521" x="4991100" y="3600450"/>
          <p14:tracePt t="74538" x="4997450" y="3594100"/>
          <p14:tracePt t="74559" x="4997450" y="3587750"/>
          <p14:tracePt t="74605" x="4997450" y="3581400"/>
          <p14:tracePt t="74643" x="4997450" y="3549650"/>
          <p14:tracePt t="74675" x="4997450" y="3530600"/>
          <p14:tracePt t="74693" x="4997450" y="3517900"/>
          <p14:tracePt t="74711" x="4997450" y="3511550"/>
          <p14:tracePt t="74731" x="4984750" y="3492500"/>
          <p14:tracePt t="74748" x="4984750" y="3473450"/>
          <p14:tracePt t="74767" x="4972050" y="3467100"/>
          <p14:tracePt t="74786" x="4959350" y="3454400"/>
          <p14:tracePt t="74809" x="4953000" y="3441700"/>
          <p14:tracePt t="74826" x="4940300" y="3429000"/>
          <p14:tracePt t="74846" x="4927600" y="3416300"/>
          <p14:tracePt t="74865" x="4921250" y="3409950"/>
          <p14:tracePt t="74883" x="4908550" y="3403600"/>
          <p14:tracePt t="74900" x="4902200" y="3397250"/>
          <p14:tracePt t="74921" x="4889500" y="3390900"/>
          <p14:tracePt t="74939" x="4883150" y="3390900"/>
          <p14:tracePt t="74957" x="4870450" y="3378200"/>
          <p14:tracePt t="74974" x="4857750" y="3378200"/>
          <p14:tracePt t="74991" x="4851400" y="3371850"/>
          <p14:tracePt t="75016" x="4832350" y="3365500"/>
          <p14:tracePt t="75036" x="4800600" y="3365500"/>
          <p14:tracePt t="75054" x="4794250" y="3365500"/>
          <p14:tracePt t="75072" x="4781550" y="3365500"/>
          <p14:tracePt t="75093" x="4762500" y="3365500"/>
          <p14:tracePt t="75111" x="4737100" y="3365500"/>
          <p14:tracePt t="75132" x="4699000" y="3365500"/>
          <p14:tracePt t="75154" x="4622800" y="3371850"/>
          <p14:tracePt t="75173" x="4559300" y="3371850"/>
          <p14:tracePt t="75198" x="4489450" y="3371850"/>
          <p14:tracePt t="75215" x="4432300" y="3371850"/>
          <p14:tracePt t="75233" x="4394200" y="3371850"/>
          <p14:tracePt t="75249" x="4362450" y="3378200"/>
          <p14:tracePt t="75267" x="4324350" y="3384550"/>
          <p14:tracePt t="75289" x="4229100" y="3390900"/>
          <p14:tracePt t="75313" x="4114800" y="3397250"/>
          <p14:tracePt t="75337" x="4025900" y="3409950"/>
          <p14:tracePt t="75359" x="3956050" y="3422650"/>
          <p14:tracePt t="75381" x="3892550" y="3435350"/>
          <p14:tracePt t="75405" x="3803650" y="3435350"/>
          <p14:tracePt t="75429" x="3733800" y="3435350"/>
          <p14:tracePt t="75451" x="3663950" y="3429000"/>
          <p14:tracePt t="75468" x="3613150" y="3429000"/>
          <p14:tracePt t="75487" x="3568700" y="3429000"/>
          <p14:tracePt t="75505" x="3505200" y="3429000"/>
          <p14:tracePt t="75522" x="3460750" y="3429000"/>
          <p14:tracePt t="75541" x="3422650" y="3422650"/>
          <p14:tracePt t="75561" x="3365500" y="3409950"/>
          <p14:tracePt t="75580" x="3340100" y="3403600"/>
          <p14:tracePt t="75608" x="3282950" y="3397250"/>
          <p14:tracePt t="75629" x="3251200" y="3390900"/>
          <p14:tracePt t="75649" x="3200400" y="3384550"/>
          <p14:tracePt t="75671" x="3149600" y="3371850"/>
          <p14:tracePt t="75696" x="3098800" y="3359150"/>
          <p14:tracePt t="75720" x="3048000" y="3352800"/>
          <p14:tracePt t="75739" x="3009900" y="3346450"/>
          <p14:tracePt t="75757" x="2959100" y="3346450"/>
          <p14:tracePt t="75779" x="2921000" y="3340100"/>
          <p14:tracePt t="75797" x="2838450" y="3340100"/>
          <p14:tracePt t="75813" x="2794000" y="3340100"/>
          <p14:tracePt t="75834" x="2743200" y="3340100"/>
          <p14:tracePt t="75853" x="2692400" y="3340100"/>
          <p14:tracePt t="75872" x="2660650" y="3340100"/>
          <p14:tracePt t="75889" x="2628900" y="3346450"/>
          <p14:tracePt t="75909" x="2597150" y="3346450"/>
          <p14:tracePt t="75927" x="2559050" y="3346450"/>
          <p14:tracePt t="75945" x="2520950" y="3346450"/>
          <p14:tracePt t="75964" x="2495550" y="3346450"/>
          <p14:tracePt t="75983" x="2438400" y="3346450"/>
          <p14:tracePt t="76002" x="2400300" y="3346450"/>
          <p14:tracePt t="76018" x="2355850" y="3346450"/>
          <p14:tracePt t="76036" x="2324100" y="3333750"/>
          <p14:tracePt t="76054" x="2292350" y="3333750"/>
          <p14:tracePt t="76074" x="2241550" y="3327400"/>
          <p14:tracePt t="76099" x="2197100" y="3327400"/>
          <p14:tracePt t="76122" x="2159000" y="3327400"/>
          <p14:tracePt t="76144" x="2139950" y="3327400"/>
          <p14:tracePt t="76165" x="2127250" y="3327400"/>
          <p14:tracePt t="76200" x="2114550" y="3327400"/>
          <p14:tracePt t="76216" x="2108200" y="3327400"/>
          <p14:tracePt t="76233" x="2095500" y="3333750"/>
          <p14:tracePt t="76251" x="2082800" y="3340100"/>
          <p14:tracePt t="76295" x="2057400" y="3346450"/>
          <p14:tracePt t="76316" x="2044700" y="3352800"/>
          <p14:tracePt t="76333" x="2032000" y="3352800"/>
          <p14:tracePt t="76351" x="2032000" y="3359150"/>
          <p14:tracePt t="76370" x="2019300" y="3365500"/>
          <p14:tracePt t="76396" x="2012950" y="3371850"/>
          <p14:tracePt t="76434" x="2000250" y="3378200"/>
          <p14:tracePt t="76792" x="2000250" y="3384550"/>
          <p14:tracePt t="76832" x="1987550" y="3397250"/>
          <p14:tracePt t="76870" x="1968500" y="3403600"/>
          <p14:tracePt t="76892" x="1968500" y="3409950"/>
          <p14:tracePt t="76912" x="1962150" y="3422650"/>
          <p14:tracePt t="76931" x="1955800" y="3429000"/>
          <p14:tracePt t="76950" x="1943100" y="3448050"/>
          <p14:tracePt t="76967" x="1943100" y="3454400"/>
          <p14:tracePt t="76984" x="1936750" y="3460750"/>
          <p14:tracePt t="77019" x="1930400" y="3492500"/>
          <p14:tracePt t="77037" x="1930400" y="3505200"/>
          <p14:tracePt t="77057" x="1930400" y="3543300"/>
          <p14:tracePt t="77074" x="1930400" y="3562350"/>
          <p14:tracePt t="77097" x="1930400" y="3575050"/>
          <p14:tracePt t="77118" x="1930400" y="3581400"/>
          <p14:tracePt t="77139" x="1936750" y="3587750"/>
          <p14:tracePt t="77161" x="1949450" y="3600450"/>
          <p14:tracePt t="77186" x="1981200" y="3632200"/>
          <p14:tracePt t="77205" x="2012950" y="3651250"/>
          <p14:tracePt t="77223" x="2051050" y="3670300"/>
          <p14:tracePt t="77239" x="2089150" y="3676650"/>
          <p14:tracePt t="77258" x="2120900" y="3676650"/>
          <p14:tracePt t="77278" x="2190750" y="3676650"/>
          <p14:tracePt t="77294" x="2266950" y="3683000"/>
          <p14:tracePt t="77313" x="2355850" y="3702050"/>
          <p14:tracePt t="77332" x="2432050" y="3702050"/>
          <p14:tracePt t="77350" x="2457450" y="3702050"/>
          <p14:tracePt t="77367" x="2482850" y="3702050"/>
          <p14:tracePt t="77383" x="2501900" y="3702050"/>
          <p14:tracePt t="77405" x="2540000" y="3702050"/>
          <p14:tracePt t="77422" x="2559050" y="3702050"/>
          <p14:tracePt t="77444" x="2590800" y="3702050"/>
          <p14:tracePt t="77462" x="2628900" y="3702050"/>
          <p14:tracePt t="77480" x="2654300" y="3702050"/>
          <p14:tracePt t="77497" x="2660650" y="3702050"/>
          <p14:tracePt t="77514" x="2673350" y="3695700"/>
          <p14:tracePt t="77532" x="2692400" y="3689350"/>
          <p14:tracePt t="77549" x="2724150" y="3683000"/>
          <p14:tracePt t="77568" x="2781300" y="3683000"/>
          <p14:tracePt t="77591" x="2838450" y="3689350"/>
          <p14:tracePt t="77611" x="2870200" y="3695700"/>
          <p14:tracePt t="77633" x="2921000" y="3695700"/>
          <p14:tracePt t="77653" x="2971800" y="3695700"/>
          <p14:tracePt t="77670" x="3016250" y="3695700"/>
          <p14:tracePt t="77689" x="3054350" y="3695700"/>
          <p14:tracePt t="77708" x="3105150" y="3702050"/>
          <p14:tracePt t="77728" x="3124200" y="3714750"/>
          <p14:tracePt t="77747" x="3181350" y="3727450"/>
          <p14:tracePt t="77767" x="3225800" y="3740150"/>
          <p14:tracePt t="77785" x="3270250" y="3752850"/>
          <p14:tracePt t="77804" x="3333750" y="3771900"/>
          <p14:tracePt t="77823" x="3371850" y="3771900"/>
          <p14:tracePt t="77843" x="3429000" y="3771900"/>
          <p14:tracePt t="77861" x="3460750" y="3771900"/>
          <p14:tracePt t="77879" x="3492500" y="3771900"/>
          <p14:tracePt t="77898" x="3562350" y="3771900"/>
          <p14:tracePt t="77916" x="3600450" y="3771900"/>
          <p14:tracePt t="77938" x="3657600" y="3771900"/>
          <p14:tracePt t="77959" x="3721100" y="3771900"/>
          <p14:tracePt t="77979" x="3765550" y="3771900"/>
          <p14:tracePt t="78000" x="3835400" y="3778250"/>
          <p14:tracePt t="78019" x="3886200" y="3784600"/>
          <p14:tracePt t="78039" x="3956050" y="3784600"/>
          <p14:tracePt t="78056" x="3987800" y="3784600"/>
          <p14:tracePt t="78075" x="4013200" y="3784600"/>
          <p14:tracePt t="78077" x="4019550" y="3784600"/>
          <p14:tracePt t="78096" x="4025900" y="3778250"/>
          <p14:tracePt t="78117" x="4038600" y="3778250"/>
          <p14:tracePt t="78134" x="4070350" y="3778250"/>
          <p14:tracePt t="78150" x="4114800" y="3778250"/>
          <p14:tracePt t="78168" x="4152900" y="3778250"/>
          <p14:tracePt t="78185" x="4197350" y="3771900"/>
          <p14:tracePt t="78202" x="4229100" y="3771900"/>
          <p14:tracePt t="78218" x="4260850" y="3771900"/>
          <p14:tracePt t="78244" x="4305300" y="3765550"/>
          <p14:tracePt t="78261" x="4349750" y="3765550"/>
          <p14:tracePt t="78285" x="4432300" y="3765550"/>
          <p14:tracePt t="78304" x="4483100" y="3752850"/>
          <p14:tracePt t="78322" x="4514850" y="3740150"/>
          <p14:tracePt t="78341" x="4552950" y="3733800"/>
          <p14:tracePt t="78359" x="4603750" y="3714750"/>
          <p14:tracePt t="78376" x="4635500" y="3702050"/>
          <p14:tracePt t="78395" x="4660900" y="3689350"/>
          <p14:tracePt t="78413" x="4686300" y="3683000"/>
          <p14:tracePt t="78429" x="4699000" y="3683000"/>
          <p14:tracePt t="78446" x="4705350" y="3676650"/>
          <p14:tracePt t="78464" x="4724400" y="3676650"/>
          <p14:tracePt t="78481" x="4762500" y="3670300"/>
          <p14:tracePt t="78501" x="4819650" y="3657600"/>
          <p14:tracePt t="78523" x="4851400" y="3651250"/>
          <p14:tracePt t="78540" x="4864100" y="3644900"/>
          <p14:tracePt t="78563" x="4876800" y="3644900"/>
          <p14:tracePt t="78601" x="4883150" y="3638550"/>
          <p14:tracePt t="78639" x="4895850" y="3638550"/>
          <p14:tracePt t="78669" x="4921250" y="3638550"/>
          <p14:tracePt t="78697" x="4927600" y="3638550"/>
          <p14:tracePt t="78724" x="4933950" y="3638550"/>
          <p14:tracePt t="78744" x="4940300" y="3638550"/>
          <p14:tracePt t="78762" x="4946650" y="3638550"/>
          <p14:tracePt t="78868" x="4953000" y="3638550"/>
          <p14:tracePt t="78908" x="4972050" y="3619500"/>
          <p14:tracePt t="78945" x="4991100" y="3594100"/>
          <p14:tracePt t="78972" x="5010150" y="3562350"/>
          <p14:tracePt t="78989" x="5016500" y="3556000"/>
          <p14:tracePt t="79011" x="5029200" y="3543300"/>
          <p14:tracePt t="79032" x="5029200" y="3536950"/>
          <p14:tracePt t="79052" x="5029200" y="3517900"/>
          <p14:tracePt t="79070" x="5029200" y="3505200"/>
          <p14:tracePt t="79072" x="5029200" y="3498850"/>
          <p14:tracePt t="79093" x="5029200" y="3492500"/>
          <p14:tracePt t="79114" x="5029200" y="3479800"/>
          <p14:tracePt t="79134" x="5029200" y="3467100"/>
          <p14:tracePt t="79152" x="5029200" y="3460750"/>
          <p14:tracePt t="79456" x="5029200" y="3467100"/>
          <p14:tracePt t="79480" x="5003800" y="3511550"/>
          <p14:tracePt t="79511" x="4972050" y="3549650"/>
          <p14:tracePt t="79541" x="4908550" y="3587750"/>
          <p14:tracePt t="79565" x="4826000" y="3638550"/>
          <p14:tracePt t="79594" x="4648200" y="3702050"/>
          <p14:tracePt t="79621" x="4318000" y="3746500"/>
          <p14:tracePt t="79646" x="4076700" y="3746500"/>
          <p14:tracePt t="79672" x="3930650" y="3759200"/>
          <p14:tracePt t="79725" x="3600450" y="3797300"/>
          <p14:tracePt t="79744" x="3473450" y="3797300"/>
          <p14:tracePt t="79761" x="3302000" y="3822700"/>
          <p14:tracePt t="79778" x="3213100" y="3841750"/>
          <p14:tracePt t="79796" x="3130550" y="3873500"/>
          <p14:tracePt t="79813" x="3028950" y="3898900"/>
          <p14:tracePt t="79833" x="2889250" y="3917950"/>
          <p14:tracePt t="79852" x="2838450" y="3930650"/>
          <p14:tracePt t="79871" x="2762250" y="3949700"/>
          <p14:tracePt t="79888" x="2686050" y="3962400"/>
          <p14:tracePt t="79914" x="2578100" y="3981450"/>
          <p14:tracePt t="79933" x="2495550" y="4000500"/>
          <p14:tracePt t="79958" x="2444750" y="4019550"/>
          <p14:tracePt t="79976" x="2413000" y="4032250"/>
          <p14:tracePt t="79993" x="2374900" y="4044950"/>
          <p14:tracePt t="80013" x="2305050" y="4076700"/>
          <p14:tracePt t="80032" x="2254250" y="4095750"/>
          <p14:tracePt t="80048" x="2222500" y="4108450"/>
          <p14:tracePt t="80070" x="2171700" y="4114800"/>
          <p14:tracePt t="80095" x="2152650" y="4127500"/>
          <p14:tracePt t="80120" x="2133600" y="4140200"/>
          <p14:tracePt t="80141" x="2120900" y="4152900"/>
          <p14:tracePt t="80158" x="2101850" y="4152900"/>
          <p14:tracePt t="80178" x="2089150" y="4152900"/>
          <p14:tracePt t="80195" x="2063750" y="4152900"/>
          <p14:tracePt t="80213" x="2032000" y="4152900"/>
          <p14:tracePt t="80232" x="1968500" y="4152900"/>
          <p14:tracePt t="80250" x="1917700" y="4159250"/>
          <p14:tracePt t="80267" x="1866900" y="4165600"/>
          <p14:tracePt t="80294" x="1803400" y="4171950"/>
          <p14:tracePt t="80311" x="1778000" y="4171950"/>
          <p14:tracePt t="80331" x="1758950" y="4165600"/>
          <p14:tracePt t="80348" x="1739900" y="4159250"/>
          <p14:tracePt t="80367" x="1720850" y="4146550"/>
          <p14:tracePt t="80384" x="1714500" y="4146550"/>
          <p14:tracePt t="80401" x="1708150" y="4140200"/>
          <p14:tracePt t="80418" x="1695450" y="4127500"/>
          <p14:tracePt t="80437" x="1689100" y="4114800"/>
          <p14:tracePt t="80457" x="1676400" y="4114800"/>
          <p14:tracePt t="80474" x="1676400" y="4108450"/>
          <p14:tracePt t="80521" x="1670050" y="4102100"/>
          <p14:tracePt t="80553" x="1663700" y="4102100"/>
          <p14:tracePt t="80585" x="1657350" y="4095750"/>
          <p14:tracePt t="80621" x="1638300" y="4089400"/>
          <p14:tracePt t="80645" x="1631950" y="4083050"/>
          <p14:tracePt t="80741" x="1625600" y="4089400"/>
          <p14:tracePt t="80779" x="1612900" y="4095750"/>
          <p14:tracePt t="80813" x="1606550" y="4108450"/>
          <p14:tracePt t="80833" x="1600200" y="4108450"/>
          <p14:tracePt t="80859" x="1593850" y="4114800"/>
          <p14:tracePt t="80877" x="1587500" y="4121150"/>
          <p14:tracePt t="80894" x="1581150" y="4127500"/>
          <p14:tracePt t="80968" x="1574800" y="4127500"/>
          <p14:tracePt t="81009" x="1549400" y="4127500"/>
          <p14:tracePt t="81047" x="1517650" y="4127500"/>
          <p14:tracePt t="81085" x="1485900" y="4140200"/>
          <p14:tracePt t="81118" x="1466850" y="4140200"/>
          <p14:tracePt t="81137" x="1460500" y="4140200"/>
          <p14:tracePt t="81159" x="1447800" y="4146550"/>
          <p14:tracePt t="81179" x="1428750" y="4165600"/>
          <p14:tracePt t="81197" x="1390650" y="4197350"/>
          <p14:tracePt t="81216" x="1352550" y="4229100"/>
          <p14:tracePt t="81233" x="1320800" y="4260850"/>
          <p14:tracePt t="81252" x="1289050" y="4311650"/>
          <p14:tracePt t="81271" x="1276350" y="4324350"/>
          <p14:tracePt t="81291" x="1276350" y="4330700"/>
          <p14:tracePt t="81793" x="1282700" y="4324350"/>
          <p14:tracePt t="81831" x="1301750" y="4298950"/>
          <p14:tracePt t="81867" x="1327150" y="4248150"/>
          <p14:tracePt t="81890" x="1339850" y="4197350"/>
          <p14:tracePt t="81911" x="1358900" y="4146550"/>
          <p14:tracePt t="81929" x="1371600" y="4133850"/>
          <p14:tracePt t="82121" x="1377950" y="4133850"/>
          <p14:tracePt t="82158" x="1377950" y="4127500"/>
          <p14:tracePt t="82355" x="1384300" y="4108450"/>
          <p14:tracePt t="82381" x="1390650" y="4044950"/>
          <p14:tracePt t="82403" x="1390650" y="4006850"/>
          <p14:tracePt t="82489" x="1384300" y="4013200"/>
          <p14:tracePt t="82513" x="1377950" y="4038600"/>
          <p14:tracePt t="82535" x="1377950" y="4051300"/>
          <p14:tracePt t="82740" x="1377950" y="4064000"/>
          <p14:tracePt t="82780" x="1403350" y="4089400"/>
          <p14:tracePt t="82817" x="1422400" y="4102100"/>
          <p14:tracePt t="82976" x="1428750" y="4102100"/>
          <p14:tracePt t="83258" x="1435100" y="4102100"/>
          <p14:tracePt t="83296" x="1524000" y="4095750"/>
          <p14:tracePt t="83332" x="1638300" y="4083050"/>
          <p14:tracePt t="83357" x="1701800" y="4070350"/>
          <p14:tracePt t="83379" x="1714500" y="4064000"/>
          <p14:tracePt t="83642" x="1708150" y="4070350"/>
          <p14:tracePt t="83679" x="1701800" y="4089400"/>
          <p14:tracePt t="83712" x="1695450" y="4095750"/>
          <p14:tracePt t="83734" x="1689100" y="4114800"/>
          <p14:tracePt t="83752" x="1676400" y="4121150"/>
          <p14:tracePt t="83772" x="1676400" y="4146550"/>
          <p14:tracePt t="83791" x="1676400" y="4216400"/>
          <p14:tracePt t="83813" x="1689100" y="4286250"/>
          <p14:tracePt t="83832" x="1695450" y="4324350"/>
          <p14:tracePt t="83849" x="1708150" y="4349750"/>
          <p14:tracePt t="83868" x="1714500" y="4356100"/>
          <p14:tracePt t="84495" x="1739900" y="4356100"/>
          <p14:tracePt t="84535" x="1943100" y="4349750"/>
          <p14:tracePt t="84570" x="2044700" y="4337050"/>
          <p14:tracePt t="84604" x="2120900" y="4324350"/>
          <p14:tracePt t="84630" x="2152650" y="4324350"/>
          <p14:tracePt t="84649" x="2171700" y="4324350"/>
          <p14:tracePt t="84667" x="2209800" y="4318000"/>
          <p14:tracePt t="84686" x="2254250" y="4311650"/>
          <p14:tracePt t="84704" x="2305050" y="4311650"/>
          <p14:tracePt t="84722" x="2368550" y="4311650"/>
          <p14:tracePt t="84745" x="2393950" y="4305300"/>
          <p14:tracePt t="84762" x="2393950" y="4298950"/>
          <p14:tracePt t="85506" x="2400300" y="4298950"/>
          <p14:tracePt t="85544" x="2489200" y="4305300"/>
          <p14:tracePt t="85580" x="2584450" y="4318000"/>
          <p14:tracePt t="85608" x="2660650" y="4324350"/>
          <p14:tracePt t="85628" x="2698750" y="4330700"/>
          <p14:tracePt t="85647" x="2743200" y="4330700"/>
          <p14:tracePt t="85664" x="2762250" y="4330700"/>
          <p14:tracePt t="85685" x="2774950" y="4330700"/>
          <p14:tracePt t="85704" x="2781300" y="4330700"/>
          <p14:tracePt t="85721" x="2787650" y="4330700"/>
          <p14:tracePt t="85740" x="2819400" y="4330700"/>
          <p14:tracePt t="85757" x="2870200" y="4330700"/>
          <p14:tracePt t="85775" x="2889250" y="4330700"/>
          <p14:tracePt t="85797" x="2908300" y="4330700"/>
          <p14:tracePt t="85851" x="2914650" y="4330700"/>
          <p14:tracePt t="86039" x="2914650" y="4324350"/>
          <p14:tracePt t="86250" x="2921000" y="4324350"/>
          <p14:tracePt t="87475" x="2927350" y="4324350"/>
          <p14:tracePt t="87505" x="2971800" y="4318000"/>
          <p14:tracePt t="87535" x="3028950" y="4318000"/>
          <p14:tracePt t="87565" x="3086100" y="4318000"/>
          <p14:tracePt t="87593" x="3130550" y="4311650"/>
          <p14:tracePt t="87619" x="3143250" y="4311650"/>
          <p14:tracePt t="87645" x="3162300" y="4305300"/>
          <p14:tracePt t="87673" x="3194050" y="4298950"/>
          <p14:tracePt t="87697" x="3225800" y="4286250"/>
          <p14:tracePt t="87719" x="3244850" y="4279900"/>
          <p14:tracePt t="87742" x="3257550" y="4273550"/>
          <p14:tracePt t="87763" x="3263900" y="4267200"/>
          <p14:tracePt t="87793" x="3276600" y="4260850"/>
          <p14:tracePt t="87824" x="3282950" y="4254500"/>
          <p14:tracePt t="88650" x="3289300" y="4254500"/>
          <p14:tracePt t="88679" x="3346450" y="4254500"/>
          <p14:tracePt t="88706" x="3390900" y="4254500"/>
          <p14:tracePt t="88733" x="3409950" y="4254500"/>
          <p14:tracePt t="88757" x="3422650" y="4260850"/>
          <p14:tracePt t="88782" x="3441700" y="4260850"/>
          <p14:tracePt t="88808" x="3460750" y="4260850"/>
          <p14:tracePt t="88833" x="3486150" y="4267200"/>
          <p14:tracePt t="88860" x="3498850" y="4267200"/>
          <p14:tracePt t="88885" x="3524250" y="4267200"/>
          <p14:tracePt t="88906" x="3536950" y="4273550"/>
          <p14:tracePt t="88926" x="3549650" y="4273550"/>
          <p14:tracePt t="88949" x="3562350" y="4273550"/>
          <p14:tracePt t="88975" x="3575050" y="4273550"/>
          <p14:tracePt t="88996" x="3587750" y="4273550"/>
          <p14:tracePt t="89019" x="3600450" y="4279900"/>
          <p14:tracePt t="89042" x="3606800" y="4279900"/>
          <p14:tracePt t="89824" x="3613150" y="4279900"/>
          <p14:tracePt t="89863" x="3625850" y="4279900"/>
          <p14:tracePt t="89900" x="3644900" y="4279900"/>
          <p14:tracePt t="89921" x="3657600" y="4279900"/>
          <p14:tracePt t="89938" x="3676650" y="4273550"/>
          <p14:tracePt t="89959" x="3714750" y="4267200"/>
          <p14:tracePt t="89977" x="3740150" y="4267200"/>
          <p14:tracePt t="89994" x="3752850" y="4260850"/>
          <p14:tracePt t="90014" x="3778250" y="4248150"/>
          <p14:tracePt t="90038" x="3790950" y="4248150"/>
          <p14:tracePt t="90056" x="3797300" y="4248150"/>
          <p14:tracePt t="90072" x="3810000" y="4248150"/>
          <p14:tracePt t="90089" x="3816350" y="4248150"/>
          <p14:tracePt t="90108" x="3829050" y="4248150"/>
          <p14:tracePt t="90126" x="3841750" y="4248150"/>
          <p14:tracePt t="90145" x="3854450" y="4248150"/>
          <p14:tracePt t="90168" x="3860800" y="4248150"/>
          <p14:tracePt t="90193" x="3867150" y="4248150"/>
          <p14:tracePt t="90907" x="3873500" y="4248150"/>
          <p14:tracePt t="90944" x="3892550" y="4248150"/>
          <p14:tracePt t="90979" x="3898900" y="4248150"/>
          <p14:tracePt t="91015" x="3924300" y="4248150"/>
          <p14:tracePt t="91049" x="3937000" y="4248150"/>
          <p14:tracePt t="91078" x="3949700" y="4241800"/>
          <p14:tracePt t="91098" x="3962400" y="4241800"/>
          <p14:tracePt t="91119" x="4000500" y="4235450"/>
          <p14:tracePt t="91141" x="4038600" y="4235450"/>
          <p14:tracePt t="91159" x="4044950" y="4235450"/>
          <p14:tracePt t="91177" x="4057650" y="4235450"/>
          <p14:tracePt t="91196" x="4070350" y="4235450"/>
          <p14:tracePt t="91215" x="4076700" y="4235450"/>
          <p14:tracePt t="91238" x="4089400" y="4235450"/>
          <p14:tracePt t="91257" x="4108450" y="4241800"/>
          <p14:tracePt t="91275" x="4127500" y="4241800"/>
          <p14:tracePt t="91293" x="4140200" y="4248150"/>
          <p14:tracePt t="91311" x="4146550" y="4248150"/>
          <p14:tracePt t="91332" x="4159250" y="4248150"/>
          <p14:tracePt t="91565" x="4178300" y="4248150"/>
          <p14:tracePt t="91601" x="4318000" y="4248150"/>
          <p14:tracePt t="91604" x="4343400" y="4241800"/>
          <p14:tracePt t="91623" x="4413250" y="4229100"/>
          <p14:tracePt t="91646" x="4483100" y="4210050"/>
          <p14:tracePt t="91668" x="4495800" y="4197350"/>
          <p14:tracePt t="92678" x="4495800" y="4203700"/>
          <p14:tracePt t="92699" x="4489450" y="4210050"/>
          <p14:tracePt t="92721" x="4470400" y="4222750"/>
          <p14:tracePt t="92745" x="4451350" y="4235450"/>
          <p14:tracePt t="92769" x="4438650" y="4254500"/>
          <p14:tracePt t="92788" x="4400550" y="4267200"/>
          <p14:tracePt t="92808" x="4375150" y="4279900"/>
          <p14:tracePt t="92831" x="4324350" y="4298950"/>
          <p14:tracePt t="92853" x="4260850" y="4298950"/>
          <p14:tracePt t="92869" x="4229100" y="4298950"/>
          <p14:tracePt t="92889" x="4191000" y="4298950"/>
          <p14:tracePt t="92908" x="4178300" y="4298950"/>
          <p14:tracePt t="92925" x="4159250" y="4298950"/>
          <p14:tracePt t="92945" x="4095750" y="4298950"/>
          <p14:tracePt t="92965" x="4006850" y="4298950"/>
          <p14:tracePt t="92985" x="3930650" y="4298950"/>
          <p14:tracePt t="93002" x="3886200" y="4305300"/>
          <p14:tracePt t="93021" x="3835400" y="4311650"/>
          <p14:tracePt t="93039" x="3797300" y="4311650"/>
          <p14:tracePt t="93056" x="3752850" y="4311650"/>
          <p14:tracePt t="93075" x="3721100" y="4305300"/>
          <p14:tracePt t="93092" x="3657600" y="4305300"/>
          <p14:tracePt t="93111" x="3606800" y="4298950"/>
          <p14:tracePt t="93132" x="3517900" y="4298950"/>
          <p14:tracePt t="93155" x="3403600" y="4298950"/>
          <p14:tracePt t="93179" x="3302000" y="4298950"/>
          <p14:tracePt t="93198" x="3251200" y="4292600"/>
          <p14:tracePt t="93218" x="3213100" y="4273550"/>
          <p14:tracePt t="93236" x="3187700" y="4267200"/>
          <p14:tracePt t="93254" x="3143250" y="4260850"/>
          <p14:tracePt t="93271" x="3098800" y="4260850"/>
          <p14:tracePt t="93290" x="2997200" y="4260850"/>
          <p14:tracePt t="93308" x="2946400" y="4273550"/>
          <p14:tracePt t="93325" x="2914650" y="4286250"/>
          <p14:tracePt t="93351" x="2851150" y="4298950"/>
          <p14:tracePt t="93375" x="2794000" y="4298950"/>
          <p14:tracePt t="93399" x="2730500" y="4292600"/>
          <p14:tracePt t="93419" x="2686050" y="4286250"/>
          <p14:tracePt t="93438" x="2647950" y="4286250"/>
          <p14:tracePt t="93456" x="2622550" y="4279900"/>
          <p14:tracePt t="93474" x="2584450" y="4273550"/>
          <p14:tracePt t="93491" x="2559050" y="4273550"/>
          <p14:tracePt t="93510" x="2540000" y="4273550"/>
          <p14:tracePt t="93532" x="2527300" y="4267200"/>
          <p14:tracePt t="93555" x="2514600" y="4260850"/>
          <p14:tracePt t="93583" x="2508250" y="4248150"/>
          <p14:tracePt t="93602" x="2501900" y="4248150"/>
          <p14:tracePt t="93641" x="2501900" y="4235450"/>
          <p14:tracePt t="93658" x="2527300" y="4222750"/>
          <p14:tracePt t="93676" x="2546350" y="4216400"/>
          <p14:tracePt t="93697" x="2571750" y="4197350"/>
          <p14:tracePt t="93715" x="2603500" y="4191000"/>
          <p14:tracePt t="93731" x="2654300" y="4178300"/>
          <p14:tracePt t="93749" x="2717800" y="4171950"/>
          <p14:tracePt t="93769" x="2825750" y="4171950"/>
          <p14:tracePt t="93787" x="2876550" y="4171950"/>
          <p14:tracePt t="93805" x="2946400" y="4171950"/>
          <p14:tracePt t="93824" x="2997200" y="4178300"/>
          <p14:tracePt t="93840" x="3028950" y="4178300"/>
          <p14:tracePt t="93857" x="3073400" y="4178300"/>
          <p14:tracePt t="93880" x="3155950" y="4171950"/>
          <p14:tracePt t="93901" x="3263900" y="4152900"/>
          <p14:tracePt t="93919" x="3333750" y="4146550"/>
          <p14:tracePt t="93936" x="3378200" y="4140200"/>
          <p14:tracePt t="93953" x="3403600" y="4140200"/>
          <p14:tracePt t="93971" x="3409950" y="4140200"/>
          <p14:tracePt t="93994" x="3448050" y="4146550"/>
          <p14:tracePt t="94016" x="3524250" y="4165600"/>
          <p14:tracePt t="94037" x="3581400" y="4171950"/>
          <p14:tracePt t="94054" x="3638550" y="4178300"/>
          <p14:tracePt t="94071" x="3651250" y="4178300"/>
          <p14:tracePt t="94090" x="3663950" y="4178300"/>
          <p14:tracePt t="94109" x="3689350" y="4178300"/>
          <p14:tracePt t="94111" x="3695700" y="4178300"/>
          <p14:tracePt t="94135" x="3740150" y="4178300"/>
          <p14:tracePt t="94159" x="3778250" y="4184650"/>
          <p14:tracePt t="94178" x="3790950" y="4184650"/>
          <p14:tracePt t="94237" x="3797300" y="4184650"/>
          <p14:tracePt t="94627" x="3803650" y="4184650"/>
          <p14:tracePt t="94665" x="3892550" y="4191000"/>
          <p14:tracePt t="94701" x="4070350" y="4083050"/>
          <p14:tracePt t="94726" x="4267200" y="3943350"/>
          <p14:tracePt t="94745" x="4457700" y="3714750"/>
          <p14:tracePt t="94762" x="4616450" y="3600450"/>
          <p14:tracePt t="94784" x="4743450" y="3498850"/>
          <p14:tracePt t="94804" x="4864100" y="3371850"/>
          <p14:tracePt t="94826" x="4991100" y="3244850"/>
          <p14:tracePt t="94848" x="5099050" y="3105150"/>
          <p14:tracePt t="94869" x="5143500" y="3009900"/>
          <p14:tracePt t="94887" x="5213350" y="2876550"/>
          <p14:tracePt t="94915" x="5251450" y="2800350"/>
          <p14:tracePt t="94935" x="5270500" y="2749550"/>
          <p14:tracePt t="94962" x="5276850" y="2730500"/>
          <p14:tracePt t="94982" x="5289550" y="2717800"/>
          <p14:tracePt t="95002" x="5308600" y="2705100"/>
          <p14:tracePt t="95022" x="5353050" y="2673350"/>
          <p14:tracePt t="95043" x="5441950" y="2635250"/>
          <p14:tracePt t="95063" x="5492750" y="2616200"/>
          <p14:tracePt t="95084" x="5556250" y="2597150"/>
          <p14:tracePt t="95107" x="5568950" y="2584450"/>
          <p14:tracePt t="95131" x="5594350" y="2571750"/>
          <p14:tracePt t="95156" x="5670550" y="2552700"/>
          <p14:tracePt t="95176" x="5715000" y="2540000"/>
          <p14:tracePt t="95201" x="5772150" y="2520950"/>
          <p14:tracePt t="95227" x="5797550" y="2508250"/>
          <p14:tracePt t="95252" x="5848350" y="2508250"/>
          <p14:tracePt t="95274" x="5918200" y="2508250"/>
          <p14:tracePt t="95293" x="5975350" y="2508250"/>
          <p14:tracePt t="95314" x="6019800" y="2501900"/>
          <p14:tracePt t="95334" x="6057900" y="2482850"/>
          <p14:tracePt t="95363" x="6121400" y="2463800"/>
          <p14:tracePt t="95386" x="6273800" y="2457450"/>
          <p14:tracePt t="95406" x="6375400" y="2457450"/>
          <p14:tracePt t="95428" x="6407150" y="2457450"/>
          <p14:tracePt t="95451" x="6413500" y="2444750"/>
          <p14:tracePt t="95474" x="6419850" y="2444750"/>
          <p14:tracePt t="95497" x="6445250" y="2438400"/>
          <p14:tracePt t="95517" x="6483350" y="2438400"/>
          <p14:tracePt t="95538" x="6527800" y="2438400"/>
          <p14:tracePt t="95561" x="6546850" y="2438400"/>
          <p14:tracePt t="95579" x="6546850" y="2432050"/>
          <p14:tracePt t="95607" x="6559550" y="2432050"/>
          <p14:tracePt t="95680" x="6559550" y="2425700"/>
          <p14:tracePt t="95720" x="6572250" y="2419350"/>
          <p14:tracePt t="95773" x="6584950" y="2419350"/>
          <p14:tracePt t="95793" x="6616700" y="2419350"/>
          <p14:tracePt t="95813" x="6667500" y="2419350"/>
          <p14:tracePt t="95834" x="6673850" y="2419350"/>
          <p14:tracePt t="95875" x="6680200" y="2419350"/>
          <p14:tracePt t="95896" x="6686550" y="2419350"/>
          <p14:tracePt t="95917" x="6699250" y="2419350"/>
          <p14:tracePt t="95936" x="6705600" y="2419350"/>
          <p14:tracePt t="95964" x="6711950" y="2419350"/>
          <p14:tracePt t="96009" x="6731000" y="2419350"/>
          <p14:tracePt t="96029" x="6750050" y="2419350"/>
          <p14:tracePt t="96049" x="6769100" y="2419350"/>
          <p14:tracePt t="96069" x="6775450" y="2419350"/>
          <p14:tracePt t="96092" x="6788150" y="2419350"/>
          <p14:tracePt t="96113" x="6807200" y="2425700"/>
          <p14:tracePt t="96135" x="6819900" y="2432050"/>
          <p14:tracePt t="96154" x="6832600" y="2438400"/>
          <p14:tracePt t="96174" x="6838950" y="2438400"/>
          <p14:tracePt t="96203" x="6864350" y="2451100"/>
          <p14:tracePt t="96224" x="6870700" y="2457450"/>
          <p14:tracePt t="96245" x="6883400" y="2470150"/>
          <p14:tracePt t="96298" x="6889750" y="2470150"/>
          <p14:tracePt t="96336" x="6940550" y="2489200"/>
          <p14:tracePt t="96358" x="7042150" y="2552700"/>
          <p14:tracePt t="96378" x="7035800" y="2571750"/>
          <p14:tracePt t="96397" x="7016750" y="2578100"/>
          <p14:tracePt t="96628" x="7010400" y="2578100"/>
          <p14:tracePt t="96673" x="7004050" y="2552700"/>
          <p14:tracePt t="96713" x="7010400" y="2540000"/>
          <p14:tracePt t="96738" x="7029450" y="2520950"/>
          <p14:tracePt t="96758" x="7035800" y="2508250"/>
          <p14:tracePt t="96781" x="7080250" y="2508250"/>
          <p14:tracePt t="96806" x="7131050" y="2508250"/>
          <p14:tracePt t="96832" x="7175500" y="2501900"/>
          <p14:tracePt t="96855" x="7188200" y="2489200"/>
          <p14:tracePt t="96878" x="7200900" y="2482850"/>
          <p14:tracePt t="96898" x="7207250" y="2476500"/>
          <p14:tracePt t="96921" x="7213600" y="2470150"/>
          <p14:tracePt t="96941" x="7219950" y="2463800"/>
          <p14:tracePt t="97068" x="7226300" y="2457450"/>
          <p14:tracePt t="97114" x="7232650" y="2457450"/>
          <p14:tracePt t="97143" x="7239000" y="2457450"/>
          <p14:tracePt t="97176" x="7239000" y="2451100"/>
          <p14:tracePt t="97200" x="7245350" y="2444750"/>
          <p14:tracePt t="97225" x="7251700" y="2438400"/>
          <p14:tracePt t="97277" x="7258050" y="2438400"/>
          <p14:tracePt t="97315" x="7264400" y="2438400"/>
          <p14:tracePt t="97359" x="7264400" y="2432050"/>
          <p14:tracePt t="97544" x="7258050" y="2432050"/>
          <p14:tracePt t="97592" x="7226300" y="2457450"/>
          <p14:tracePt t="97638" x="7181850" y="2540000"/>
          <p14:tracePt t="97686" x="6991350" y="2768600"/>
          <p14:tracePt t="97723" x="6724650" y="3009900"/>
          <p14:tracePt t="97746" x="6629400" y="3079750"/>
          <p14:tracePt t="97766" x="6559550" y="3149600"/>
          <p14:tracePt t="97784" x="6515100" y="3213100"/>
          <p14:tracePt t="97801" x="6445250" y="3333750"/>
          <p14:tracePt t="97820" x="6394450" y="3448050"/>
          <p14:tracePt t="97839" x="6343650" y="3543300"/>
          <p14:tracePt t="97861" x="6261100" y="3695700"/>
          <p14:tracePt t="97881" x="6159500" y="3810000"/>
          <p14:tracePt t="97906" x="6051550" y="3924300"/>
          <p14:tracePt t="97924" x="5962650" y="3994150"/>
          <p14:tracePt t="97942" x="5867400" y="4076700"/>
          <p14:tracePt t="97961" x="5721350" y="4222750"/>
          <p14:tracePt t="97979" x="5670550" y="4292600"/>
          <p14:tracePt t="97997" x="5626100" y="4337050"/>
          <p14:tracePt t="98016" x="5619750" y="4349750"/>
          <p14:tracePt t="98034" x="5607050" y="4356100"/>
          <p14:tracePt t="98053" x="5594350" y="4368800"/>
          <p14:tracePt t="98069" x="5588000" y="4375150"/>
          <p14:tracePt t="98086" x="5575300" y="4381500"/>
          <p14:tracePt t="98106" x="5543550" y="4381500"/>
          <p14:tracePt t="98108" x="5524500" y="4387850"/>
          <p14:tracePt t="98126" x="5492750" y="4400550"/>
          <p14:tracePt t="98149" x="5467350" y="4413250"/>
          <p14:tracePt t="98174" x="5448300" y="4413250"/>
          <p14:tracePt t="98198" x="5441950" y="4413250"/>
          <p14:tracePt t="98216" x="5435600" y="4413250"/>
          <p14:tracePt t="98235" x="5391150" y="4381500"/>
          <p14:tracePt t="98251" x="5359400" y="4362450"/>
          <p14:tracePt t="98270" x="5346700" y="4349750"/>
          <p14:tracePt t="98289" x="5327650" y="4337050"/>
          <p14:tracePt t="98308" x="5314950" y="4330700"/>
          <p14:tracePt t="98345" x="5308600" y="4330700"/>
          <p14:tracePt t="98363" x="5295900" y="4330700"/>
          <p14:tracePt t="98382" x="5289550" y="4324350"/>
          <p14:tracePt t="98417" x="5276850" y="4324350"/>
          <p14:tracePt t="98434" x="5245100" y="4337050"/>
          <p14:tracePt t="98460" x="5219700" y="4356100"/>
          <p14:tracePt t="98479" x="5207000" y="4362450"/>
          <p14:tracePt t="98498" x="5200650" y="4368800"/>
          <p14:tracePt t="98516" x="5187950" y="4381500"/>
          <p14:tracePt t="98532" x="5181600" y="4387850"/>
          <p14:tracePt t="98551" x="5175250" y="4387850"/>
          <p14:tracePt t="98601" x="5168900" y="4387850"/>
          <p14:tracePt t="98621" x="5156200" y="4368800"/>
          <p14:tracePt t="98644" x="5143500" y="4343400"/>
          <p14:tracePt t="98666" x="5130800" y="4337050"/>
          <p14:tracePt t="98686" x="5130800" y="4330700"/>
          <p14:tracePt t="98722" x="5124450" y="4330700"/>
          <p14:tracePt t="98741" x="5118100" y="4330700"/>
          <p14:tracePt t="98760" x="5118100" y="4337050"/>
          <p14:tracePt t="98778" x="5105400" y="4337050"/>
          <p14:tracePt t="98797" x="5099050" y="4337050"/>
          <p14:tracePt t="98843" x="5092700" y="4337050"/>
          <p14:tracePt t="98899" x="5086350" y="4337050"/>
          <p14:tracePt t="98961" x="5080000" y="4337050"/>
          <p14:tracePt t="98985" x="5073650" y="4337050"/>
          <p14:tracePt t="99018" x="5067300" y="4337050"/>
          <p14:tracePt t="99055" x="5060950" y="4337050"/>
          <p14:tracePt t="99118" x="5054600" y="4337050"/>
          <p14:tracePt t="99228" x="5048250" y="4337050"/>
          <p14:tracePt t="99264" x="5041900" y="4337050"/>
          <p14:tracePt t="99291" x="5035550" y="4337050"/>
          <p14:tracePt t="99363" x="5029200" y="4337050"/>
          <p14:tracePt t="99403" x="5022850" y="4337050"/>
          <p14:tracePt t="99510" x="5016500" y="4337050"/>
          <p14:tracePt t="99546" x="5010150" y="4337050"/>
          <p14:tracePt t="99887" x="5003800" y="4337050"/>
          <p14:tracePt t="99927" x="4997450" y="4337050"/>
          <p14:tracePt t="99964" x="4991100" y="4343400"/>
          <p14:tracePt t="99985" x="4984750" y="4343400"/>
          <p14:tracePt t="100002" x="4978400" y="4343400"/>
          <p14:tracePt t="100277" x="4978400" y="4349750"/>
          <p14:tracePt t="100311" x="4984750" y="4349750"/>
          <p14:tracePt t="100348" x="5003800" y="4337050"/>
          <p14:tracePt t="100372" x="5016500" y="4324350"/>
          <p14:tracePt t="100390" x="5029200" y="4311650"/>
          <p14:tracePt t="100406" x="5035550" y="4305300"/>
          <p14:tracePt t="100426" x="5048250" y="4298950"/>
          <p14:tracePt t="100444" x="5080000" y="4292600"/>
          <p14:tracePt t="100461" x="5124450" y="4292600"/>
          <p14:tracePt t="100479" x="5181600" y="4292600"/>
          <p14:tracePt t="100498" x="5289550" y="4305300"/>
          <p14:tracePt t="100517" x="5334000" y="4318000"/>
          <p14:tracePt t="100535" x="5346700" y="4324350"/>
          <p14:tracePt t="100556" x="5359400" y="4324350"/>
          <p14:tracePt t="100590" x="5365750" y="4324350"/>
          <p14:tracePt t="101009" x="5372100" y="4324350"/>
          <p14:tracePt t="101032" x="5410200" y="4324350"/>
          <p14:tracePt t="101067" x="5524500" y="4337050"/>
          <p14:tracePt t="101102" x="5734050" y="4368800"/>
          <p14:tracePt t="101125" x="5810250" y="4368800"/>
          <p14:tracePt t="101143" x="5842000" y="4368800"/>
          <p14:tracePt t="101160" x="5861050" y="4368800"/>
          <p14:tracePt t="101196" x="5867400" y="4368800"/>
          <p14:tracePt t="101847" x="5873750" y="4362450"/>
          <p14:tracePt t="101883" x="5886450" y="4356100"/>
          <p14:tracePt t="101917" x="5911850" y="4349750"/>
          <p14:tracePt t="101943" x="5949950" y="4349750"/>
          <p14:tracePt t="101963" x="6019800" y="4349750"/>
          <p14:tracePt t="101984" x="6064250" y="4343400"/>
          <p14:tracePt t="102019" x="6159500" y="4343400"/>
          <p14:tracePt t="102053" x="6165850" y="4343400"/>
          <p14:tracePt t="102110" x="6165850" y="4337050"/>
          <p14:tracePt t="103344" x="6172200" y="4330700"/>
          <p14:tracePt t="103363" x="6178550" y="4330700"/>
          <p14:tracePt t="103386" x="6197600" y="4330700"/>
          <p14:tracePt t="103409" x="6216650" y="4330700"/>
          <p14:tracePt t="103433" x="6229350" y="4324350"/>
          <p14:tracePt t="103456" x="6254750" y="4324350"/>
          <p14:tracePt t="103480" x="6292850" y="4324350"/>
          <p14:tracePt t="103504" x="6311900" y="4330700"/>
          <p14:tracePt t="103527" x="6330950" y="4337050"/>
          <p14:tracePt t="103544" x="6350000" y="4343400"/>
          <p14:tracePt t="103564" x="6362700" y="4343400"/>
          <p14:tracePt t="103585" x="6369050" y="4349750"/>
          <p14:tracePt t="103604" x="6388100" y="4356100"/>
          <p14:tracePt t="103622" x="6400800" y="4356100"/>
          <p14:tracePt t="103659" x="6407150" y="4356100"/>
          <p14:tracePt t="103679" x="6419850" y="4349750"/>
          <p14:tracePt t="103695" x="6438900" y="4349750"/>
          <p14:tracePt t="103716" x="6451600" y="4349750"/>
          <p14:tracePt t="103763" x="6464300" y="4349750"/>
          <p14:tracePt t="103808" x="6477000" y="4337050"/>
          <p14:tracePt t="103825" x="6483350" y="4337050"/>
          <p14:tracePt t="103844" x="6496050" y="4330700"/>
          <p14:tracePt t="103864" x="6502400" y="4330700"/>
          <p14:tracePt t="103888" x="6502400" y="4324350"/>
          <p14:tracePt t="103922" x="6508750" y="4324350"/>
          <p14:tracePt t="104174" x="6515100" y="4324350"/>
          <p14:tracePt t="104291" x="6527800" y="4324350"/>
          <p14:tracePt t="104328" x="6553200" y="4318000"/>
          <p14:tracePt t="104362" x="6597650" y="4311650"/>
          <p14:tracePt t="104386" x="6616700" y="4305300"/>
          <p14:tracePt t="104409" x="6635750" y="4305300"/>
          <p14:tracePt t="104431" x="6648450" y="4305300"/>
          <p14:tracePt t="104449" x="6667500" y="4298950"/>
          <p14:tracePt t="104473" x="6699250" y="4298950"/>
          <p14:tracePt t="104495" x="6718300" y="4292600"/>
          <p14:tracePt t="104520" x="6731000" y="4286250"/>
          <p14:tracePt t="104544" x="6743700" y="4279900"/>
          <p14:tracePt t="104566" x="6750050" y="4279900"/>
          <p14:tracePt t="105523" x="6762750" y="4279900"/>
          <p14:tracePt t="105546" x="6845300" y="4286250"/>
          <p14:tracePt t="105572" x="6965950" y="4286250"/>
          <p14:tracePt t="105600" x="7118350" y="4286250"/>
          <p14:tracePt t="105627" x="7150100" y="4286250"/>
          <p14:tracePt t="105645" x="7156450" y="4286250"/>
          <p14:tracePt t="105709" x="7162800" y="4286250"/>
          <p14:tracePt t="105735" x="7175500" y="4286250"/>
          <p14:tracePt t="105755" x="7181850" y="4286250"/>
          <p14:tracePt t="105799" x="7188200" y="4286250"/>
          <p14:tracePt t="105825" x="7200900" y="4286250"/>
          <p14:tracePt t="107511" x="7200900" y="4292600"/>
          <p14:tracePt t="107530" x="7194550" y="4292600"/>
          <p14:tracePt t="107555" x="7181850" y="4305300"/>
          <p14:tracePt t="107579" x="7169150" y="4311650"/>
          <p14:tracePt t="107605" x="7156450" y="4311650"/>
          <p14:tracePt t="107629" x="7150100" y="4318000"/>
          <p14:tracePt t="107669" x="7143750" y="4324350"/>
          <p14:tracePt t="107989" x="7143750" y="4337050"/>
          <p14:tracePt t="108027" x="7124700" y="4356100"/>
          <p14:tracePt t="108062" x="7092950" y="4394200"/>
          <p14:tracePt t="108088" x="7073900" y="4419600"/>
          <p14:tracePt t="108107" x="7054850" y="4451350"/>
          <p14:tracePt t="108125" x="7042150" y="4476750"/>
          <p14:tracePt t="108143" x="7029450" y="4489450"/>
          <p14:tracePt t="108162" x="7016750" y="4502150"/>
          <p14:tracePt t="108182" x="7010400" y="4514850"/>
          <p14:tracePt t="108199" x="6997700" y="4514850"/>
          <p14:tracePt t="108219" x="6985000" y="4527550"/>
          <p14:tracePt t="108255" x="6978650" y="4527550"/>
          <p14:tracePt t="108273" x="6965950" y="4527550"/>
          <p14:tracePt t="108290" x="6953250" y="4527550"/>
          <p14:tracePt t="108311" x="6934200" y="4533900"/>
          <p14:tracePt t="108328" x="6927850" y="4540250"/>
          <p14:tracePt t="108345" x="6915150" y="4546600"/>
          <p14:tracePt t="108370" x="6858000" y="4565650"/>
          <p14:tracePt t="108388" x="6813550" y="4597400"/>
          <p14:tracePt t="108406" x="6800850" y="4610100"/>
          <p14:tracePt t="108443" x="6800850" y="4616450"/>
          <p14:tracePt t="108508" x="6794500" y="4616450"/>
          <p14:tracePt t="108543" x="6788150" y="4629150"/>
          <p14:tracePt t="108576" x="6781800" y="4629150"/>
          <p14:tracePt t="108679" x="6781800" y="4635500"/>
          <p14:tracePt t="108734" x="6788150" y="4629150"/>
          <p14:tracePt t="108768" x="6794500" y="4622800"/>
          <p14:tracePt t="108843" x="6800850" y="4622800"/>
          <p14:tracePt t="108921" x="6807200" y="4616450"/>
          <p14:tracePt t="109739" x="6800850" y="4616450"/>
          <p14:tracePt t="109761" x="6781800" y="4629150"/>
          <p14:tracePt t="109789" x="6769100" y="4641850"/>
          <p14:tracePt t="109818" x="6756400" y="4660900"/>
          <p14:tracePt t="109846" x="6750050" y="4667250"/>
          <p14:tracePt t="109893" x="6743700" y="4667250"/>
          <p14:tracePt t="110089" x="6750050" y="4673600"/>
          <p14:tracePt t="110124" x="6851650" y="4743450"/>
          <p14:tracePt t="110159" x="7061200" y="4838700"/>
          <p14:tracePt t="110195" x="7099300" y="4845050"/>
          <p14:tracePt t="110224" x="7112000" y="4845050"/>
          <p14:tracePt t="110252" x="7118350" y="4838700"/>
          <p14:tracePt t="110441" x="7112000" y="4838700"/>
          <p14:tracePt t="110478" x="7042150" y="4845050"/>
          <p14:tracePt t="110511" x="6769100" y="4826000"/>
          <p14:tracePt t="110533" x="6419850" y="4794250"/>
          <p14:tracePt t="110552" x="6108700" y="4768850"/>
          <p14:tracePt t="110574" x="5949950" y="4768850"/>
          <p14:tracePt t="110591" x="5695950" y="4768850"/>
          <p14:tracePt t="110609" x="5511800" y="4762500"/>
          <p14:tracePt t="110628" x="5353050" y="4737100"/>
          <p14:tracePt t="110645" x="5067300" y="4686300"/>
          <p14:tracePt t="110668" x="4921250" y="4648200"/>
          <p14:tracePt t="110688" x="4718050" y="4635500"/>
          <p14:tracePt t="110710" x="4540250" y="4629150"/>
          <p14:tracePt t="110728" x="4406900" y="4616450"/>
          <p14:tracePt t="110746" x="4260850" y="4603750"/>
          <p14:tracePt t="110764" x="4108450" y="4584700"/>
          <p14:tracePt t="110781" x="4064000" y="4584700"/>
          <p14:tracePt t="110799" x="4057650" y="4584700"/>
          <p14:tracePt t="110818" x="4032250" y="4578350"/>
          <p14:tracePt t="110840" x="3898900" y="4514850"/>
          <p14:tracePt t="110858" x="3721100" y="4445000"/>
          <p14:tracePt t="110875" x="3638550" y="4419600"/>
          <p14:tracePt t="110896" x="3575050" y="4400550"/>
          <p14:tracePt t="110914" x="3530600" y="4387850"/>
          <p14:tracePt t="110935" x="3429000" y="4375150"/>
          <p14:tracePt t="110954" x="3378200" y="4362450"/>
          <p14:tracePt t="110972" x="3340100" y="4356100"/>
          <p14:tracePt t="110989" x="3314700" y="4356100"/>
          <p14:tracePt t="111007" x="3295650" y="4356100"/>
          <p14:tracePt t="111027" x="3282950" y="4349750"/>
          <p14:tracePt t="111052" x="3276600" y="4349750"/>
          <p14:tracePt t="111070" x="3263900" y="4337050"/>
          <p14:tracePt t="111089" x="3238500" y="4330700"/>
          <p14:tracePt t="111106" x="3187700" y="4311650"/>
          <p14:tracePt t="111124" x="3155950" y="4298950"/>
          <p14:tracePt t="111142" x="3105150" y="4286250"/>
          <p14:tracePt t="111165" x="3035300" y="4267200"/>
          <p14:tracePt t="111182" x="3016250" y="4260850"/>
          <p14:tracePt t="111201" x="3009900" y="4260850"/>
          <p14:tracePt t="111249" x="3003550" y="4254500"/>
          <p14:tracePt t="111282" x="2978150" y="4248150"/>
          <p14:tracePt t="111307" x="2971800" y="4241800"/>
          <p14:tracePt t="111325" x="2959100" y="4235450"/>
          <p14:tracePt t="111344" x="2946400" y="4229100"/>
          <p14:tracePt t="111367" x="2933700" y="4229100"/>
          <p14:tracePt t="111391" x="2927350" y="4222750"/>
          <p14:tracePt t="111752" x="2933700" y="4216400"/>
          <p14:tracePt t="111790" x="2965450" y="4210050"/>
          <p14:tracePt t="111829" x="3009900" y="4210050"/>
          <p14:tracePt t="111866" x="3092450" y="4241800"/>
          <p14:tracePt t="111905" x="3200400" y="4254500"/>
          <p14:tracePt t="111943" x="3314700" y="4248150"/>
          <p14:tracePt t="111975" x="3390900" y="4235450"/>
          <p14:tracePt t="111996" x="3460750" y="4222750"/>
          <p14:tracePt t="112021" x="3517900" y="4222750"/>
          <p14:tracePt t="112041" x="3562350" y="4222750"/>
          <p14:tracePt t="112061" x="3575050" y="4222750"/>
          <p14:tracePt t="112079" x="3587750" y="4222750"/>
          <p14:tracePt t="112097" x="3594100" y="4222750"/>
          <p14:tracePt t="112118" x="3613150" y="4229100"/>
          <p14:tracePt t="112134" x="3625850" y="4229100"/>
          <p14:tracePt t="112158" x="3651250" y="4241800"/>
          <p14:tracePt t="112183" x="3689350" y="4248150"/>
          <p14:tracePt t="112206" x="3733800" y="4248150"/>
          <p14:tracePt t="112230" x="3752850" y="4248150"/>
          <p14:tracePt t="112257" x="3765550" y="4248150"/>
          <p14:tracePt t="112280" x="3784600" y="4254500"/>
          <p14:tracePt t="112299" x="3797300" y="4254500"/>
          <p14:tracePt t="112318" x="3822700" y="4254500"/>
          <p14:tracePt t="112337" x="3835400" y="4254500"/>
          <p14:tracePt t="112377" x="3841750" y="4254500"/>
          <p14:tracePt t="112399" x="3854450" y="4254500"/>
          <p14:tracePt t="112419" x="3867150" y="4254500"/>
          <p14:tracePt t="112455" x="3873500" y="4254500"/>
          <p14:tracePt t="112684" x="3879850" y="4254500"/>
          <p14:tracePt t="112724" x="3886200" y="4254500"/>
          <p14:tracePt t="112982" x="3886200" y="4248150"/>
          <p14:tracePt t="113010" x="3898900" y="4241800"/>
          <p14:tracePt t="113035" x="3937000" y="4222750"/>
          <p14:tracePt t="113059" x="3981450" y="4197350"/>
          <p14:tracePt t="113085" x="4000500" y="4184650"/>
          <p14:tracePt t="113105" x="4006850" y="4171950"/>
          <p14:tracePt t="113125" x="4019550" y="4159250"/>
          <p14:tracePt t="113144" x="4019550" y="4152900"/>
          <p14:tracePt t="113164" x="4025900" y="4146550"/>
          <p14:tracePt t="113183" x="4032250" y="4140200"/>
          <p14:tracePt t="113207" x="4038600" y="4140200"/>
          <p14:tracePt t="113226" x="4038600" y="4133850"/>
          <p14:tracePt t="113443" x="4038600" y="4140200"/>
          <p14:tracePt t="113484" x="3987800" y="4222750"/>
          <p14:tracePt t="113521" x="3924300" y="4260850"/>
          <p14:tracePt t="113543" x="3898900" y="4267200"/>
          <p14:tracePt t="113563" x="3848100" y="4286250"/>
          <p14:tracePt t="113580" x="3816350" y="4298950"/>
          <p14:tracePt t="113599" x="3683000" y="4318000"/>
          <p14:tracePt t="113619" x="3543300" y="4330700"/>
          <p14:tracePt t="113636" x="3384550" y="4324350"/>
          <p14:tracePt t="113655" x="3206750" y="4305300"/>
          <p14:tracePt t="113672" x="3143250" y="4286250"/>
          <p14:tracePt t="113690" x="3092450" y="4279900"/>
          <p14:tracePt t="113711" x="3041650" y="4273550"/>
          <p14:tracePt t="113730" x="3028950" y="4267200"/>
          <p14:tracePt t="113750" x="3022600" y="4260850"/>
          <p14:tracePt t="113775" x="3009900" y="4254500"/>
          <p14:tracePt t="113794" x="3003550" y="4254500"/>
          <p14:tracePt t="113835" x="2997200" y="4254500"/>
          <p14:tracePt t="113881" x="2990850" y="4254500"/>
          <p14:tracePt t="113915" x="2990850" y="4248150"/>
          <p14:tracePt t="113941" x="2978150" y="4235450"/>
          <p14:tracePt t="113959" x="2965450" y="4235450"/>
          <p14:tracePt t="113978" x="2959100" y="4229100"/>
          <p14:tracePt t="114965" x="2959100" y="4222750"/>
          <p14:tracePt t="115184" x="2959100" y="4216400"/>
          <p14:tracePt t="115224" x="2959100" y="4191000"/>
          <p14:tracePt t="115262" x="2959100" y="4178300"/>
          <p14:tracePt t="115410" x="2959100" y="4171950"/>
          <p14:tracePt t="116361" x="2959100" y="4178300"/>
          <p14:tracePt t="116899" x="2959100" y="4184650"/>
          <p14:tracePt t="116927" x="2971800" y="4216400"/>
          <p14:tracePt t="116948" x="2990850" y="4273550"/>
          <p14:tracePt t="116969" x="3003550" y="4337050"/>
          <p14:tracePt t="116989" x="3009900" y="4381500"/>
          <p14:tracePt t="117014" x="3022600" y="4445000"/>
          <p14:tracePt t="117035" x="3022600" y="4489450"/>
          <p14:tracePt t="117058" x="3022600" y="4521200"/>
          <p14:tracePt t="117080" x="3022600" y="4559300"/>
          <p14:tracePt t="117101" x="3016250" y="4584700"/>
          <p14:tracePt t="117122" x="2997200" y="4635500"/>
          <p14:tracePt t="117144" x="2971800" y="4686300"/>
          <p14:tracePt t="117170" x="2927350" y="4762500"/>
          <p14:tracePt t="117197" x="2882900" y="4870450"/>
          <p14:tracePt t="117219" x="2863850" y="4908550"/>
          <p14:tracePt t="117243" x="2819400" y="5003800"/>
          <p14:tracePt t="117262" x="2781300" y="5060950"/>
          <p14:tracePt t="117281" x="2730500" y="5099050"/>
          <p14:tracePt t="117302" x="2660650" y="5137150"/>
          <p14:tracePt t="117323" x="2590800" y="5168900"/>
          <p14:tracePt t="117342" x="2546350" y="5187950"/>
          <p14:tracePt t="117365" x="2489200" y="5207000"/>
          <p14:tracePt t="117385" x="2432050" y="5232400"/>
          <p14:tracePt t="117403" x="2393950" y="5245100"/>
          <p14:tracePt t="117420" x="2368550" y="5245100"/>
          <p14:tracePt t="117439" x="2343150" y="5245100"/>
          <p14:tracePt t="117458" x="2324100" y="5238750"/>
          <p14:tracePt t="117475" x="2286000" y="5232400"/>
          <p14:tracePt t="117495" x="2247900" y="5219700"/>
          <p14:tracePt t="117514" x="2241550" y="5219700"/>
          <p14:tracePt t="117531" x="2222500" y="5219700"/>
          <p14:tracePt t="117552" x="2209800" y="5219700"/>
          <p14:tracePt t="117571" x="2203450" y="5219700"/>
          <p14:tracePt t="117589" x="2190750" y="5219700"/>
          <p14:tracePt t="117608" x="2178050" y="5219700"/>
          <p14:tracePt t="117626" x="2171700" y="5219700"/>
          <p14:tracePt t="117648" x="2165350" y="5219700"/>
          <p14:tracePt t="117669" x="2152650" y="5219700"/>
          <p14:tracePt t="117689" x="2146300" y="5219700"/>
          <p14:tracePt t="117708" x="2133600" y="5219700"/>
          <p14:tracePt t="117737" x="2127250" y="5219700"/>
          <p14:tracePt t="117871" x="2120900" y="5213350"/>
          <p14:tracePt t="117911" x="2108200" y="5207000"/>
          <p14:tracePt t="117946" x="2101850" y="5200650"/>
          <p14:tracePt t="117991" x="2101850" y="5194300"/>
          <p14:tracePt t="118075" x="2101850" y="5187950"/>
          <p14:tracePt t="118161" x="2108200" y="5181600"/>
          <p14:tracePt t="118196" x="2114550" y="5181600"/>
          <p14:tracePt t="118231" x="2133600" y="5168900"/>
          <p14:tracePt t="118263" x="2133600" y="5162550"/>
          <p14:tracePt t="118413" x="2139950" y="5162550"/>
          <p14:tracePt t="118450" x="2216150" y="5175250"/>
          <p14:tracePt t="118483" x="2279650" y="5175250"/>
          <p14:tracePt t="118515" x="2317750" y="5175250"/>
          <p14:tracePt t="118537" x="2336800" y="5175250"/>
          <p14:tracePt t="118557" x="2349500" y="5175250"/>
          <p14:tracePt t="118577" x="2374900" y="5175250"/>
          <p14:tracePt t="118596" x="2400300" y="5175250"/>
          <p14:tracePt t="118613" x="2438400" y="5168900"/>
          <p14:tracePt t="118633" x="2489200" y="5162550"/>
          <p14:tracePt t="118650" x="2533650" y="5156200"/>
          <p14:tracePt t="118669" x="2609850" y="5137150"/>
          <p14:tracePt t="118687" x="2647950" y="5137150"/>
          <p14:tracePt t="118705" x="2667000" y="5130800"/>
          <p14:tracePt t="118741" x="2673350" y="5130800"/>
          <p14:tracePt t="118813" x="2673350" y="5124450"/>
          <p14:tracePt t="118850" x="2679700" y="5124450"/>
          <p14:tracePt t="118905" x="2686050" y="5118100"/>
          <p14:tracePt t="119469" x="2686050" y="5111750"/>
          <p14:tracePt t="119507" x="2724150" y="5105400"/>
          <p14:tracePt t="119542" x="2844800" y="5086350"/>
          <p14:tracePt t="119569" x="2908300" y="5086350"/>
          <p14:tracePt t="119591" x="2990850" y="5086350"/>
          <p14:tracePt t="119616" x="3035300" y="5086350"/>
          <p14:tracePt t="120160" x="3041650" y="5080000"/>
          <p14:tracePt t="120197" x="3079750" y="5060950"/>
          <p14:tracePt t="120232" x="3155950" y="5035550"/>
          <p14:tracePt t="120269" x="3219450" y="5016500"/>
          <p14:tracePt t="120304" x="3238500" y="5016500"/>
          <p14:tracePt t="120336" x="3244850" y="5016500"/>
          <p14:tracePt t="120357" x="3251200" y="5016500"/>
          <p14:tracePt t="120378" x="3257550" y="5010150"/>
          <p14:tracePt t="120395" x="3263900" y="5010150"/>
          <p14:tracePt t="120413" x="3270250" y="5003800"/>
          <p14:tracePt t="120430" x="3270250" y="4997450"/>
          <p14:tracePt t="120449" x="3276600" y="4997450"/>
          <p14:tracePt t="121953" x="3295650" y="4997450"/>
          <p14:tracePt t="121976" x="3352800" y="5003800"/>
          <p14:tracePt t="121997" x="3651250" y="5111750"/>
          <p14:tracePt t="122018" x="4146550" y="5238750"/>
          <p14:tracePt t="122066" x="4876800" y="5321300"/>
          <p14:tracePt t="122100" x="5137150" y="5276850"/>
          <p14:tracePt t="122124" x="5200650" y="5264150"/>
          <p14:tracePt t="122144" x="5213350" y="5257800"/>
          <p14:tracePt t="122189" x="5213350" y="5251450"/>
          <p14:tracePt t="122259" x="5219700" y="5245100"/>
          <p14:tracePt t="122294" x="5251450" y="5232400"/>
          <p14:tracePt t="122327" x="5276850" y="5219700"/>
          <p14:tracePt t="122424" x="5276850" y="5213350"/>
          <p14:tracePt t="122501" x="5270500" y="5213350"/>
          <p14:tracePt t="122538" x="5219700" y="5187950"/>
          <p14:tracePt t="122577" x="5130800" y="5168900"/>
          <p14:tracePt t="122597" x="5080000" y="5168900"/>
          <p14:tracePt t="122615" x="5054600" y="5168900"/>
          <p14:tracePt t="122635" x="5022850" y="5168900"/>
          <p14:tracePt t="122653" x="4991100" y="5175250"/>
          <p14:tracePt t="122670" x="4965700" y="5175250"/>
          <p14:tracePt t="122689" x="4933950" y="5175250"/>
          <p14:tracePt t="122706" x="4908550" y="5175250"/>
          <p14:tracePt t="122727" x="4876800" y="5175250"/>
          <p14:tracePt t="122750" x="4826000" y="5175250"/>
          <p14:tracePt t="122769" x="4787900" y="5175250"/>
          <p14:tracePt t="122788" x="4768850" y="5175250"/>
          <p14:tracePt t="122808" x="4749800" y="5175250"/>
          <p14:tracePt t="122828" x="4737100" y="5175250"/>
          <p14:tracePt t="122850" x="4724400" y="5181600"/>
          <p14:tracePt t="122870" x="4692650" y="5181600"/>
          <p14:tracePt t="122891" x="4673600" y="5181600"/>
          <p14:tracePt t="122911" x="4648200" y="5181600"/>
          <p14:tracePt t="122932" x="4622800" y="5181600"/>
          <p14:tracePt t="122953" x="4616450" y="5181600"/>
          <p14:tracePt t="122972" x="4603750" y="5175250"/>
          <p14:tracePt t="122992" x="4597400" y="5175250"/>
          <p14:tracePt t="123011" x="4591050" y="5162550"/>
          <p14:tracePt t="123036" x="4578350" y="5156200"/>
          <p14:tracePt t="123063" x="4572000" y="5156200"/>
          <p14:tracePt t="123428" x="4572000" y="5149850"/>
          <p14:tracePt t="123466" x="4597400" y="5143500"/>
          <p14:tracePt t="123496" x="4616450" y="5143500"/>
          <p14:tracePt t="123522" x="4648200" y="5143500"/>
          <p14:tracePt t="123541" x="4667250" y="5143500"/>
          <p14:tracePt t="123563" x="4705350" y="5130800"/>
          <p14:tracePt t="123585" x="4724400" y="5124450"/>
          <p14:tracePt t="123603" x="4743450" y="5124450"/>
          <p14:tracePt t="123623" x="4781550" y="5124450"/>
          <p14:tracePt t="123643" x="4800600" y="5124450"/>
          <p14:tracePt t="123660" x="4813300" y="5124450"/>
          <p14:tracePt t="123678" x="4826000" y="5124450"/>
          <p14:tracePt t="123695" x="4838700" y="5124450"/>
          <p14:tracePt t="123713" x="4870450" y="5124450"/>
          <p14:tracePt t="123731" x="4908550" y="5124450"/>
          <p14:tracePt t="123750" x="4921250" y="5124450"/>
          <p14:tracePt t="123772" x="4927600" y="5124450"/>
          <p14:tracePt t="123806" x="4933950" y="5124450"/>
          <p14:tracePt t="123943" x="4940300" y="5124450"/>
          <p14:tracePt t="123978" x="4978400" y="5124450"/>
          <p14:tracePt t="124008" x="5029200" y="5111750"/>
          <p14:tracePt t="124033" x="5048250" y="5111750"/>
          <p14:tracePt t="124054" x="5060950" y="5111750"/>
          <p14:tracePt t="124092" x="5067300" y="5111750"/>
          <p14:tracePt t="124131" x="5073650" y="5105400"/>
          <p14:tracePt t="124165" x="5080000" y="5105400"/>
          <p14:tracePt t="124195" x="5086350" y="5105400"/>
          <p14:tracePt t="124213" x="5099050" y="5105400"/>
          <p14:tracePt t="124230" x="5105400" y="5105400"/>
          <p14:tracePt t="124320" x="5111750" y="5105400"/>
          <p14:tracePt t="124359" x="5124450" y="5105400"/>
          <p14:tracePt t="124395" x="5181600" y="5105400"/>
          <p14:tracePt t="124429" x="5289550" y="5105400"/>
          <p14:tracePt t="124453" x="5346700" y="5105400"/>
          <p14:tracePt t="124477" x="5365750" y="5099050"/>
          <p14:tracePt t="124500" x="5378450" y="5099050"/>
          <p14:tracePt t="124665" x="5384800" y="5099050"/>
          <p14:tracePt t="124775" x="5391150" y="5099050"/>
          <p14:tracePt t="124813" x="5435600" y="5099050"/>
          <p14:tracePt t="124849" x="5461000" y="5105400"/>
          <p14:tracePt t="124871" x="5480050" y="5105400"/>
          <p14:tracePt t="124891" x="5486400" y="5105400"/>
          <p14:tracePt t="124931" x="5492750" y="5105400"/>
          <p14:tracePt t="125033" x="5492750" y="5099050"/>
          <p14:tracePt t="125138" x="5499100" y="5092700"/>
          <p14:tracePt t="125177" x="5562600" y="5080000"/>
          <p14:tracePt t="125211" x="5645150" y="5060950"/>
          <p14:tracePt t="125231" x="5695950" y="5048250"/>
          <p14:tracePt t="125251" x="5708650" y="5041900"/>
          <p14:tracePt t="125292" x="5715000" y="5041900"/>
          <p14:tracePt t="125479" x="5721350" y="5035550"/>
          <p14:tracePt t="125519" x="5734050" y="5029200"/>
          <p14:tracePt t="125746" x="5740400" y="5029200"/>
          <p14:tracePt t="125785" x="5797550" y="5029200"/>
          <p14:tracePt t="125821" x="5873750" y="5029200"/>
          <p14:tracePt t="125845" x="5918200" y="5029200"/>
          <p14:tracePt t="125866" x="5937250" y="5029200"/>
          <p14:tracePt t="125888" x="5956300" y="5029200"/>
          <p14:tracePt t="125911" x="5981700" y="5029200"/>
          <p14:tracePt t="125932" x="6007100" y="5029200"/>
          <p14:tracePt t="125951" x="6038850" y="5029200"/>
          <p14:tracePt t="125970" x="6070600" y="5029200"/>
          <p14:tracePt t="125987" x="6083300" y="5029200"/>
          <p14:tracePt t="126005" x="6096000" y="5029200"/>
          <p14:tracePt t="126025" x="6108700" y="5029200"/>
          <p14:tracePt t="128427" x="6102350" y="5035550"/>
          <p14:tracePt t="128467" x="6038850" y="5086350"/>
          <p14:tracePt t="128505" x="5892800" y="5143500"/>
          <p14:tracePt t="128545" x="5238750" y="5314950"/>
          <p14:tracePt t="128602" x="3663950" y="5619750"/>
          <p14:tracePt t="128666" x="2063750" y="5772150"/>
          <p14:tracePt t="128704" x="1625600" y="5810250"/>
          <p14:tracePt t="128715" x="1568450" y="5822950"/>
          <p14:tracePt t="128731" x="1492250" y="5829300"/>
          <p14:tracePt t="128749" x="1390650" y="5829300"/>
          <p14:tracePt t="128765" x="1263650" y="5829300"/>
          <p14:tracePt t="128782" x="1136650" y="5829300"/>
          <p14:tracePt t="128799" x="1009650" y="5829300"/>
          <p14:tracePt t="128815" x="901700" y="5816600"/>
          <p14:tracePt t="128832" x="793750" y="5803900"/>
          <p14:tracePt t="128849" x="584200" y="5778500"/>
          <p14:tracePt t="128865" x="495300" y="5765800"/>
          <p14:tracePt t="128882" x="431800" y="5753100"/>
          <p14:tracePt t="128898" x="387350" y="5734050"/>
          <p14:tracePt t="128915" x="323850" y="5695950"/>
          <p14:tracePt t="128932" x="247650" y="5651500"/>
          <p14:tracePt t="128948" x="184150" y="5613400"/>
          <p14:tracePt t="128965" x="139700" y="5568950"/>
          <p14:tracePt t="128982" x="88900" y="5505450"/>
          <p14:tracePt t="128998" x="76200" y="5467350"/>
          <p14:tracePt t="129015" x="63500" y="5435600"/>
          <p14:tracePt t="129032" x="63500" y="5422900"/>
          <p14:tracePt t="129048" x="63500" y="5416550"/>
          <p14:tracePt t="129065" x="63500" y="5397500"/>
          <p14:tracePt t="129082" x="63500" y="5365750"/>
          <p14:tracePt t="129099" x="76200" y="5321300"/>
          <p14:tracePt t="129115" x="76200" y="5295900"/>
          <p14:tracePt t="129132" x="82550" y="5276850"/>
          <p14:tracePt t="129148" x="95250" y="5232400"/>
          <p14:tracePt t="129165" x="101600" y="5175250"/>
          <p14:tracePt t="129182" x="107950" y="5111750"/>
          <p14:tracePt t="129198" x="114300" y="5016500"/>
          <p14:tracePt t="129215" x="133350" y="4895850"/>
          <p14:tracePt t="129232" x="184150" y="4768850"/>
          <p14:tracePt t="129248" x="234950" y="4635500"/>
          <p14:tracePt t="129251" x="260350" y="4559300"/>
          <p14:tracePt t="129265" x="298450" y="4400550"/>
          <p14:tracePt t="129306" x="349250" y="4095750"/>
          <p14:tracePt t="129341" x="381000" y="3892550"/>
          <p14:tracePt t="129366" x="412750" y="3663950"/>
          <p14:tracePt t="129401" x="438150" y="3486150"/>
          <p14:tracePt t="129436" x="444500" y="3359150"/>
          <p14:tracePt t="129470" x="444500" y="3181350"/>
          <p14:tracePt t="129503" x="495300" y="2959100"/>
          <p14:tracePt t="129577" x="552450" y="2686050"/>
          <p14:tracePt t="130019" x="552450" y="2705100"/>
          <p14:tracePt t="130063" x="552450" y="2749550"/>
          <p14:tracePt t="130099" x="552450" y="2755900"/>
          <p14:tracePt t="130275" x="552450" y="2762250"/>
          <p14:tracePt t="130316" x="609600" y="2806700"/>
          <p14:tracePt t="130361" x="666750" y="2844800"/>
          <p14:tracePt t="130397" x="704850" y="2863850"/>
          <p14:tracePt t="130437" x="793750" y="2870200"/>
          <p14:tracePt t="130479" x="952500" y="2832100"/>
          <p14:tracePt t="130516" x="1009650" y="2813050"/>
          <p14:tracePt t="130555" x="1060450" y="2768600"/>
          <p14:tracePt t="130597" x="1085850" y="2743200"/>
          <p14:tracePt t="130632" x="1098550" y="2724150"/>
          <p14:tracePt t="130667" x="1136650" y="2667000"/>
          <p14:tracePt t="130705" x="1181100" y="2597150"/>
          <p14:tracePt t="130735" x="1187450" y="2546350"/>
          <p14:tracePt t="130769" x="1193800" y="2489200"/>
          <p14:tracePt t="130805" x="1181100" y="2463800"/>
          <p14:tracePt t="130952" x="1079500" y="2292350"/>
          <p14:tracePt t="130991" x="1041400" y="2266950"/>
          <p14:tracePt t="131030" x="1003300" y="2254250"/>
          <p14:tracePt t="131064" x="933450" y="2247900"/>
          <p14:tracePt t="131093" x="863600" y="2228850"/>
          <p14:tracePt t="131128" x="825500" y="2209800"/>
          <p14:tracePt t="131162" x="806450" y="2209800"/>
          <p14:tracePt t="131195" x="793750" y="2203450"/>
          <p14:tracePt t="131213" x="781050" y="2203450"/>
          <p14:tracePt t="131229" x="774700" y="2203450"/>
          <p14:tracePt t="131247" x="762000" y="2203450"/>
          <p14:tracePt t="131263" x="749300" y="2203450"/>
          <p14:tracePt t="131280" x="742950" y="2209800"/>
          <p14:tracePt t="131296" x="723900" y="2216150"/>
          <p14:tracePt t="131338" x="647700" y="2247900"/>
          <p14:tracePt t="131375" x="609600" y="2273300"/>
          <p14:tracePt t="131409" x="596900" y="2286000"/>
          <p14:tracePt t="131437" x="584200" y="2292350"/>
          <p14:tracePt t="131461" x="571500" y="2298700"/>
          <p14:tracePt t="131498" x="552450" y="2317750"/>
          <p14:tracePt t="131533" x="527050" y="2336800"/>
          <p14:tracePt t="131573" x="469900" y="2381250"/>
          <p14:tracePt t="131608" x="450850" y="2400300"/>
          <p14:tracePt t="131647" x="438150" y="2413000"/>
          <p14:tracePt t="131681" x="431800" y="2413000"/>
          <p14:tracePt t="131710" x="419100" y="2425700"/>
          <p14:tracePt t="131751" x="406400" y="2444750"/>
          <p14:tracePt t="131786" x="406400" y="2476500"/>
          <p14:tracePt t="131822" x="406400" y="2495550"/>
          <p14:tracePt t="131862" x="406400" y="2533650"/>
          <p14:tracePt t="131912" x="406400" y="2559050"/>
          <p14:tracePt t="131944" x="406400" y="2565400"/>
          <p14:tracePt t="132211" x="406400" y="2571750"/>
          <p14:tracePt t="132251" x="406400" y="2578100"/>
          <p14:tracePt t="132462" x="406400" y="2584450"/>
          <p14:tracePt t="132503" x="438150" y="2679700"/>
          <p14:tracePt t="132541" x="495300" y="2863850"/>
          <p14:tracePt t="132568" x="546100" y="3079750"/>
          <p14:tracePt t="132588" x="647700" y="3435350"/>
          <p14:tracePt t="132608" x="717550" y="3689350"/>
          <p14:tracePt t="132628" x="755650" y="4006850"/>
          <p14:tracePt t="132654" x="793750" y="4318000"/>
          <p14:tracePt t="132679" x="869950" y="4546600"/>
          <p14:tracePt t="132704" x="939800" y="4787900"/>
          <p14:tracePt t="132722" x="965200" y="4883150"/>
          <p14:tracePt t="132740" x="984250" y="4940300"/>
          <p14:tracePt t="132757" x="1003300" y="4984750"/>
          <p14:tracePt t="132760" x="1016000" y="5003800"/>
          <p14:tracePt t="132784" x="1028700" y="5029200"/>
          <p14:tracePt t="132805" x="1054100" y="5060950"/>
          <p14:tracePt t="132824" x="1066800" y="5099050"/>
          <p14:tracePt t="132843" x="1092200" y="5137150"/>
          <p14:tracePt t="132862" x="1136650" y="5207000"/>
          <p14:tracePt t="132880" x="1143000" y="5245100"/>
          <p14:tracePt t="132905" x="1162050" y="5283200"/>
          <p14:tracePt t="132923" x="1174750" y="5295900"/>
          <p14:tracePt t="132941" x="1181100" y="5302250"/>
          <p14:tracePt t="132959" x="1193800" y="5302250"/>
          <p14:tracePt t="132976" x="1200150" y="5302250"/>
          <p14:tracePt t="133063" x="1206500" y="5295900"/>
          <p14:tracePt t="133099" x="1225550" y="5283200"/>
          <p14:tracePt t="133134" x="1238250" y="5270500"/>
          <p14:tracePt t="133230" x="1244600" y="5264150"/>
          <p14:tracePt t="133259" x="1250950" y="5257800"/>
          <p14:tracePt t="133307" x="1257300" y="5257800"/>
          <p14:tracePt t="133880" x="1263650" y="5245100"/>
          <p14:tracePt t="133919" x="1276350" y="5226050"/>
          <p14:tracePt t="133989" x="1282700" y="5226050"/>
          <p14:tracePt t="134025" x="1289050" y="5226050"/>
          <p14:tracePt t="134061" x="1320800" y="5245100"/>
          <p14:tracePt t="134091" x="1358900" y="5264150"/>
          <p14:tracePt t="134110" x="1390650" y="5276850"/>
          <p14:tracePt t="134129" x="1447800" y="5302250"/>
          <p14:tracePt t="134151" x="1473200" y="5314950"/>
          <p14:tracePt t="134172" x="1504950" y="5334000"/>
          <p14:tracePt t="134192" x="1511300" y="5340350"/>
          <p14:tracePt t="134214" x="1530350" y="5353050"/>
          <p14:tracePt t="134237" x="1543050" y="5359400"/>
          <p14:tracePt t="134257" x="1555750" y="5359400"/>
          <p14:tracePt t="134279" x="1568450" y="5359400"/>
          <p14:tracePt t="134297" x="1574800" y="5359400"/>
          <p14:tracePt t="134316" x="1587500" y="5353050"/>
          <p14:tracePt t="134333" x="1600200" y="5353050"/>
          <p14:tracePt t="134352" x="1612900" y="5359400"/>
          <p14:tracePt t="134372" x="1631950" y="5378450"/>
          <p14:tracePt t="134394" x="1651000" y="5403850"/>
          <p14:tracePt t="134412" x="1657350" y="5422900"/>
          <p14:tracePt t="134430" x="1670050" y="5435600"/>
          <p14:tracePt t="134450" x="1682750" y="5454650"/>
          <p14:tracePt t="134467" x="1701800" y="5492750"/>
          <p14:tracePt t="134484" x="1708150" y="5505450"/>
          <p14:tracePt t="134502" x="1714500" y="5518150"/>
          <p14:tracePt t="134521" x="1720850" y="5530850"/>
          <p14:tracePt t="134540" x="1720850" y="5537200"/>
          <p14:tracePt t="134560" x="1720850" y="5549900"/>
          <p14:tracePt t="134578" x="1720850" y="5562600"/>
          <p14:tracePt t="134599" x="1727200" y="5575300"/>
          <p14:tracePt t="134617" x="1727200" y="5581650"/>
          <p14:tracePt t="134635" x="1733550" y="5607050"/>
          <p14:tracePt t="134643" x="1739900" y="5607050"/>
          <p14:tracePt t="134659" x="1739900" y="5626100"/>
          <p14:tracePt t="134676" x="1739900" y="5632450"/>
          <p14:tracePt t="134693" x="1746250" y="5638800"/>
          <p14:tracePt t="134742" x="1746250" y="5645150"/>
          <p14:tracePt t="134749" x="1746250" y="5651500"/>
          <p14:tracePt t="134767" x="1746250" y="5657850"/>
          <p14:tracePt t="134776" x="1746250" y="5664200"/>
          <p14:tracePt t="134793" x="1746250" y="5670550"/>
          <p14:tracePt t="134810" x="1746250" y="5676900"/>
          <p14:tracePt t="134968" x="1752600" y="5676900"/>
          <p14:tracePt t="135001" x="1758950" y="5670550"/>
          <p14:tracePt t="135008" x="1758950" y="5664200"/>
          <p14:tracePt t="135016" x="1765300" y="5657850"/>
          <p14:tracePt t="135026" x="1771650" y="5657850"/>
          <p14:tracePt t="135043" x="1778000" y="5645150"/>
          <p14:tracePt t="135060" x="1784350" y="5638800"/>
          <p14:tracePt t="135077" x="1790700" y="5626100"/>
          <p14:tracePt t="135093" x="1797050" y="5619750"/>
          <p14:tracePt t="135110" x="1803400" y="5613400"/>
          <p14:tracePt t="135126" x="1816100" y="5600700"/>
          <p14:tracePt t="135143" x="1822450" y="5594350"/>
          <p14:tracePt t="135160" x="1835150" y="5581650"/>
          <p14:tracePt t="135176" x="1847850" y="5575300"/>
          <p14:tracePt t="135193" x="1860550" y="5562600"/>
          <p14:tracePt t="135233" x="1879600" y="5549900"/>
          <p14:tracePt t="135273" x="1905000" y="5530850"/>
          <p14:tracePt t="135309" x="1924050" y="5524500"/>
          <p14:tracePt t="135330" x="1943100" y="5524500"/>
          <p14:tracePt t="135354" x="1974850" y="5524500"/>
          <p14:tracePt t="135378" x="2019300" y="5524500"/>
          <p14:tracePt t="135397" x="2051050" y="5524500"/>
          <p14:tracePt t="135416" x="2101850" y="5524500"/>
          <p14:tracePt t="135433" x="2146300" y="5537200"/>
          <p14:tracePt t="135449" x="2190750" y="5543550"/>
          <p14:tracePt t="135470" x="2273300" y="5562600"/>
          <p14:tracePt t="135487" x="2336800" y="5575300"/>
          <p14:tracePt t="135505" x="2393950" y="5594350"/>
          <p14:tracePt t="135522" x="2438400" y="5607050"/>
          <p14:tracePt t="135525" x="2451100" y="5613400"/>
          <p14:tracePt t="135542" x="2482850" y="5619750"/>
          <p14:tracePt t="135559" x="2508250" y="5626100"/>
          <p14:tracePt t="135576" x="2546350" y="5626100"/>
          <p14:tracePt t="135592" x="2578100" y="5626100"/>
          <p14:tracePt t="135609" x="2628900" y="5619750"/>
          <p14:tracePt t="135626" x="2679700" y="5607050"/>
          <p14:tracePt t="135642" x="2711450" y="5600700"/>
          <p14:tracePt t="135659" x="2749550" y="5594350"/>
          <p14:tracePt t="135676" x="2781300" y="5588000"/>
          <p14:tracePt t="135693" x="2806700" y="5588000"/>
          <p14:tracePt t="135709" x="2844800" y="5588000"/>
          <p14:tracePt t="135726" x="2882900" y="5588000"/>
          <p14:tracePt t="135743" x="2952750" y="5588000"/>
          <p14:tracePt t="135759" x="2990850" y="5581650"/>
          <p14:tracePt t="135776" x="3022600" y="5568950"/>
          <p14:tracePt t="135792" x="3067050" y="5549900"/>
          <p14:tracePt t="135833" x="3136900" y="5518150"/>
          <p14:tracePt t="135869" x="3225800" y="5480050"/>
          <p14:tracePt t="135892" x="3257550" y="5473700"/>
          <p14:tracePt t="135912" x="3289300" y="5461000"/>
          <p14:tracePt t="135931" x="3308350" y="5454650"/>
          <p14:tracePt t="135956" x="3321050" y="5435600"/>
          <p14:tracePt t="135975" x="3333750" y="5429250"/>
          <p14:tracePt t="135995" x="3384550" y="5378450"/>
          <p14:tracePt t="136014" x="3403600" y="5340350"/>
          <p14:tracePt t="136035" x="3435350" y="5314950"/>
          <p14:tracePt t="136055" x="3441700" y="5302250"/>
          <p14:tracePt t="136075" x="3448050" y="5289550"/>
          <p14:tracePt t="136095" x="3460750" y="5276850"/>
          <p14:tracePt t="136117" x="3473450" y="5245100"/>
          <p14:tracePt t="136138" x="3486150" y="5232400"/>
          <p14:tracePt t="136160" x="3486150" y="5219700"/>
          <p14:tracePt t="136543" x="3479800" y="5226050"/>
          <p14:tracePt t="136585" x="3460750" y="5276850"/>
          <p14:tracePt t="136623" x="3435350" y="5314950"/>
          <p14:tracePt t="136644" x="3422650" y="5327650"/>
          <p14:tracePt t="136665" x="3403600" y="5346700"/>
          <p14:tracePt t="136686" x="3378200" y="5359400"/>
          <p14:tracePt t="136704" x="3371850" y="5365750"/>
          <p14:tracePt t="136723" x="3359150" y="5384800"/>
          <p14:tracePt t="136740" x="3346450" y="5391150"/>
          <p14:tracePt t="136757" x="3340100" y="5397500"/>
          <p14:tracePt t="136777" x="3327400" y="5416550"/>
          <p14:tracePt t="136799" x="3314700" y="5422900"/>
          <p14:tracePt t="136837" x="3282950" y="5429250"/>
          <p14:tracePt t="136877" x="3168650" y="5429250"/>
          <p14:tracePt t="136907" x="3003550" y="5403850"/>
          <p14:tracePt t="136936" x="2895600" y="5397500"/>
          <p14:tracePt t="136961" x="2819400" y="5397500"/>
          <p14:tracePt t="136980" x="2768600" y="5391150"/>
          <p14:tracePt t="137001" x="2705100" y="5384800"/>
          <p14:tracePt t="137019" x="2673350" y="5372100"/>
          <p14:tracePt t="137037" x="2628900" y="5365750"/>
          <p14:tracePt t="137054" x="2597150" y="5353050"/>
          <p14:tracePt t="137073" x="2578100" y="5346700"/>
          <p14:tracePt t="137090" x="2546350" y="5340350"/>
          <p14:tracePt t="137108" x="2495550" y="5340350"/>
          <p14:tracePt t="137126" x="2463800" y="5340350"/>
          <p14:tracePt t="137144" x="2419350" y="5340350"/>
          <p14:tracePt t="137163" x="2343150" y="5353050"/>
          <p14:tracePt t="137182" x="2305050" y="5365750"/>
          <p14:tracePt t="137207" x="2247900" y="5378450"/>
          <p14:tracePt t="137232" x="2190750" y="5391150"/>
          <p14:tracePt t="137249" x="2152650" y="5397500"/>
          <p14:tracePt t="137266" x="2120900" y="5397500"/>
          <p14:tracePt t="137289" x="2063750" y="5410200"/>
          <p14:tracePt t="137307" x="2012950" y="5422900"/>
          <p14:tracePt t="137325" x="1962150" y="5435600"/>
          <p14:tracePt t="137351" x="1892300" y="5473700"/>
          <p14:tracePt t="137371" x="1860550" y="5499100"/>
          <p14:tracePt t="137391" x="1822450" y="5549900"/>
          <p14:tracePt t="137409" x="1803400" y="5575300"/>
          <p14:tracePt t="137428" x="1784350" y="5626100"/>
          <p14:tracePt t="137446" x="1778000" y="5651500"/>
          <p14:tracePt t="137457" x="1771650" y="5657850"/>
          <p14:tracePt t="137474" x="1758950" y="5664200"/>
          <p14:tracePt t="137491" x="1752600" y="5676900"/>
          <p14:tracePt t="137507" x="1746250" y="5689600"/>
          <p14:tracePt t="137546" x="1746250" y="5695950"/>
          <p14:tracePt t="137557" x="1739900" y="5695950"/>
          <p14:tracePt t="137574" x="1739900" y="5702300"/>
          <p14:tracePt t="137961" x="1739900" y="5689600"/>
          <p14:tracePt t="137971" x="1739900" y="5670550"/>
          <p14:tracePt t="137977" x="1739900" y="5651500"/>
          <p14:tracePt t="137991" x="1739900" y="5626100"/>
          <p14:tracePt t="138007" x="1739900" y="5619750"/>
          <p14:tracePt t="138024" x="1733550" y="5613400"/>
          <p14:tracePt t="138040" x="1727200" y="5607050"/>
          <p14:tracePt t="138057" x="1727200" y="5600700"/>
          <p14:tracePt t="138074" x="1714500" y="5594350"/>
          <p14:tracePt t="138090" x="1708150" y="5588000"/>
          <p14:tracePt t="138107" x="1701800" y="5581650"/>
          <p14:tracePt t="138157" x="1701800" y="5575300"/>
          <p14:tracePt t="138211" x="1701800" y="5562600"/>
          <p14:tracePt t="138253" x="1701800" y="5461000"/>
          <p14:tracePt t="138291" x="1676400" y="5416550"/>
          <p14:tracePt t="138316" x="1657350" y="5372100"/>
          <p14:tracePt t="138334" x="1644650" y="5334000"/>
          <p14:tracePt t="138357" x="1612900" y="5283200"/>
          <p14:tracePt t="138378" x="1587500" y="5232400"/>
          <p14:tracePt t="138398" x="1574800" y="5213350"/>
          <p14:tracePt t="138424" x="1562100" y="5187950"/>
          <p14:tracePt t="138445" x="1562100" y="5175250"/>
          <p14:tracePt t="138465" x="1543050" y="5149850"/>
          <p14:tracePt t="138483" x="1536700" y="5124450"/>
          <p14:tracePt t="138502" x="1524000" y="5073650"/>
          <p14:tracePt t="138520" x="1511300" y="5054600"/>
          <p14:tracePt t="138539" x="1511300" y="5041900"/>
          <p14:tracePt t="138559" x="1511300" y="5029200"/>
          <p14:tracePt t="138597" x="1511300" y="5016500"/>
          <p14:tracePt t="138632" x="1511300" y="5010150"/>
          <p14:tracePt t="138651" x="1504950" y="5010150"/>
          <p14:tracePt t="138681" x="1504950" y="5003800"/>
          <p14:tracePt t="138698" x="1504950" y="4997450"/>
          <p14:tracePt t="138718" x="1504950" y="4991100"/>
          <p14:tracePt t="138735" x="1504950" y="4984750"/>
          <p14:tracePt t="139021" x="1504950" y="4978400"/>
          <p14:tracePt t="139061" x="1568450" y="4972050"/>
          <p14:tracePt t="139098" x="1701800" y="4978400"/>
          <p14:tracePt t="139133" x="1727200" y="4978400"/>
          <p14:tracePt t="139160" x="1746250" y="4978400"/>
          <p14:tracePt t="139677" x="1752600" y="4978400"/>
          <p14:tracePt t="139715" x="1778000" y="4997450"/>
          <p14:tracePt t="139927" x="1784350" y="4997450"/>
          <p14:tracePt t="140131" x="1784350" y="5003800"/>
          <p14:tracePt t="140168" x="1765300" y="5022850"/>
          <p14:tracePt t="140203" x="1746250" y="5041900"/>
          <p14:tracePt t="140237" x="1727200" y="5067300"/>
          <p14:tracePt t="140266" x="1720850" y="5124450"/>
          <p14:tracePt t="140291" x="1701800" y="5175250"/>
          <p14:tracePt t="140309" x="1695450" y="5200650"/>
          <p14:tracePt t="140329" x="1689100" y="5219700"/>
          <p14:tracePt t="140347" x="1689100" y="5232400"/>
          <p14:tracePt t="140651" x="1701800" y="5226050"/>
          <p14:tracePt t="140689" x="1828800" y="5194300"/>
          <p14:tracePt t="140723" x="2057400" y="5162550"/>
          <p14:tracePt t="140746" x="2203450" y="5156200"/>
          <p14:tracePt t="140764" x="2260600" y="5143500"/>
          <p14:tracePt t="140785" x="2266950" y="5143500"/>
          <p14:tracePt t="141301" x="2273300" y="5143500"/>
          <p14:tracePt t="141339" x="2355850" y="5162550"/>
          <p14:tracePt t="141370" x="2508250" y="5162550"/>
          <p14:tracePt t="141399" x="2647950" y="5175250"/>
          <p14:tracePt t="141427" x="2724150" y="5175250"/>
          <p14:tracePt t="141447" x="2749550" y="5175250"/>
          <p14:tracePt t="142309" x="2755900" y="5175250"/>
          <p14:tracePt t="142347" x="2806700" y="5156200"/>
          <p14:tracePt t="142381" x="2882900" y="5130800"/>
          <p14:tracePt t="142404" x="2908300" y="5118100"/>
          <p14:tracePt t="142422" x="2921000" y="5118100"/>
          <p14:tracePt t="142443" x="2933700" y="5118100"/>
          <p14:tracePt t="142464" x="2940050" y="5118100"/>
          <p14:tracePt t="142486" x="2946400" y="5118100"/>
          <p14:tracePt t="142575" x="2952750" y="5118100"/>
          <p14:tracePt t="142594" x="2965450" y="5118100"/>
          <p14:tracePt t="142615" x="3028950" y="5118100"/>
          <p14:tracePt t="142637" x="3054350" y="5118100"/>
          <p14:tracePt t="142659" x="3060700" y="5118100"/>
          <p14:tracePt t="142683" x="3067050" y="5118100"/>
          <p14:tracePt t="143211" x="3067050" y="5124450"/>
          <p14:tracePt t="143247" x="3067050" y="5137150"/>
          <p14:tracePt t="143281" x="3079750" y="5143500"/>
          <p14:tracePt t="143311" x="3105150" y="5156200"/>
          <p14:tracePt t="143338" x="3155950" y="5162550"/>
          <p14:tracePt t="143367" x="3213100" y="5162550"/>
          <p14:tracePt t="143388" x="3232150" y="5162550"/>
          <p14:tracePt t="143406" x="3244850" y="5156200"/>
          <p14:tracePt t="143424" x="3263900" y="5149850"/>
          <p14:tracePt t="143445" x="3276600" y="5143500"/>
          <p14:tracePt t="143464" x="3282950" y="5143500"/>
          <p14:tracePt t="143482" x="3295650" y="5143500"/>
          <p14:tracePt t="143498" x="3302000" y="5137150"/>
          <p14:tracePt t="143518" x="3321050" y="5137150"/>
          <p14:tracePt t="143536" x="3327400" y="5137150"/>
          <p14:tracePt t="143555" x="3340100" y="5137150"/>
          <p14:tracePt t="143572" x="3352800" y="5137150"/>
          <p14:tracePt t="143591" x="3365500" y="5143500"/>
          <p14:tracePt t="143612" x="3378200" y="5143500"/>
          <p14:tracePt t="143632" x="3384550" y="5149850"/>
          <p14:tracePt t="143653" x="3390900" y="5149850"/>
          <p14:tracePt t="143705" x="3390900" y="5156200"/>
          <p14:tracePt t="143739" x="3409950" y="5175250"/>
          <p14:tracePt t="143769" x="3422650" y="5194300"/>
          <p14:tracePt t="143788" x="3429000" y="5200650"/>
          <p14:tracePt t="143805" x="3429000" y="5207000"/>
          <p14:tracePt t="143854" x="3429000" y="5213350"/>
          <p14:tracePt t="143887" x="3429000" y="5226050"/>
          <p14:tracePt t="143911" x="3429000" y="5238750"/>
          <p14:tracePt t="143929" x="3429000" y="5251450"/>
          <p14:tracePt t="143947" x="3429000" y="5264150"/>
          <p14:tracePt t="143963" x="3429000" y="5270500"/>
          <p14:tracePt t="144111" x="3429000" y="5276850"/>
          <p14:tracePt t="144132" x="3422650" y="5283200"/>
          <p14:tracePt t="144157" x="3416300" y="5283200"/>
          <p14:tracePt t="144183" x="3416300" y="5289550"/>
          <p14:tracePt t="144209" x="3409950" y="5302250"/>
          <p14:tracePt t="144235" x="3397250" y="5314950"/>
          <p14:tracePt t="144260" x="3384550" y="5334000"/>
          <p14:tracePt t="144285" x="3371850" y="5340350"/>
          <p14:tracePt t="144312" x="3359150" y="5346700"/>
          <p14:tracePt t="144335" x="3340100" y="5365750"/>
          <p14:tracePt t="144354" x="3327400" y="5365750"/>
          <p14:tracePt t="144374" x="3308350" y="5384800"/>
          <p14:tracePt t="144393" x="3282950" y="5391150"/>
          <p14:tracePt t="144413" x="3276600" y="5391150"/>
          <p14:tracePt t="144430" x="3270250" y="5391150"/>
          <p14:tracePt t="144447" x="3263900" y="5397500"/>
          <p14:tracePt t="144465" x="3244850" y="5403850"/>
          <p14:tracePt t="144483" x="3238500" y="5403850"/>
          <p14:tracePt t="144503" x="3206750" y="5416550"/>
          <p14:tracePt t="144523" x="3175000" y="5422900"/>
          <p14:tracePt t="144546" x="3155950" y="5429250"/>
          <p14:tracePt t="144567" x="3149600" y="5429250"/>
          <p14:tracePt t="144587" x="3136900" y="5429250"/>
          <p14:tracePt t="144616" x="3117850" y="5429250"/>
          <p14:tracePt t="144637" x="3092450" y="5429250"/>
          <p14:tracePt t="144654" x="3067050" y="5429250"/>
          <p14:tracePt t="144670" x="3035300" y="5429250"/>
          <p14:tracePt t="144691" x="2990850" y="5429250"/>
          <p14:tracePt t="144709" x="2959100" y="5429250"/>
          <p14:tracePt t="144729" x="2933700" y="5422900"/>
          <p14:tracePt t="144749" x="2901950" y="5416550"/>
          <p14:tracePt t="144769" x="2876550" y="5416550"/>
          <p14:tracePt t="144790" x="2863850" y="5416550"/>
          <p14:tracePt t="144812" x="2851150" y="5416550"/>
          <p14:tracePt t="144835" x="2813050" y="5416550"/>
          <p14:tracePt t="144855" x="2762250" y="5416550"/>
          <p14:tracePt t="144872" x="2736850" y="5416550"/>
          <p14:tracePt t="144889" x="2711450" y="5416550"/>
          <p14:tracePt t="144908" x="2686050" y="5416550"/>
          <p14:tracePt t="144933" x="2654300" y="5416550"/>
          <p14:tracePt t="144951" x="2635250" y="5416550"/>
          <p14:tracePt t="144969" x="2622550" y="5416550"/>
          <p14:tracePt t="144992" x="2603500" y="5416550"/>
          <p14:tracePt t="145017" x="2578100" y="5416550"/>
          <p14:tracePt t="145047" x="2540000" y="5416550"/>
          <p14:tracePt t="145073" x="2495550" y="5416550"/>
          <p14:tracePt t="145093" x="2444750" y="5416550"/>
          <p14:tracePt t="145111" x="2413000" y="5416550"/>
          <p14:tracePt t="145129" x="2381250" y="5416550"/>
          <p14:tracePt t="145147" x="2330450" y="5416550"/>
          <p14:tracePt t="145164" x="2305050" y="5416550"/>
          <p14:tracePt t="145180" x="2298700" y="5416550"/>
          <p14:tracePt t="145201" x="2279650" y="5416550"/>
          <p14:tracePt t="145220" x="2260600" y="5416550"/>
          <p14:tracePt t="145238" x="2222500" y="5422900"/>
          <p14:tracePt t="145258" x="2165350" y="5441950"/>
          <p14:tracePt t="145279" x="2095500" y="5441950"/>
          <p14:tracePt t="145302" x="2057400" y="5448300"/>
          <p14:tracePt t="145326" x="2038350" y="5448300"/>
          <p14:tracePt t="145377" x="2019300" y="5448300"/>
          <p14:tracePt t="145396" x="2012950" y="5454650"/>
          <p14:tracePt t="145413" x="1962150" y="5467350"/>
          <p14:tracePt t="145431" x="1917700" y="5480050"/>
          <p14:tracePt t="145449" x="1892300" y="5486400"/>
          <p14:tracePt t="145468" x="1879600" y="5492750"/>
          <p14:tracePt t="145485" x="1873250" y="5492750"/>
          <p14:tracePt t="145503" x="1860550" y="5499100"/>
          <p14:tracePt t="145577" x="1854200" y="5505450"/>
          <p14:tracePt t="145613" x="1835150" y="5518150"/>
          <p14:tracePt t="145635" x="1822450" y="5530850"/>
          <p14:tracePt t="145654" x="1809750" y="5543550"/>
          <p14:tracePt t="145673" x="1797050" y="5549900"/>
          <p14:tracePt t="145695" x="1784350" y="5562600"/>
          <p14:tracePt t="145714" x="1778000" y="5575300"/>
          <p14:tracePt t="145733" x="1778000" y="5588000"/>
          <p14:tracePt t="145752" x="1771650" y="5594350"/>
          <p14:tracePt t="145789" x="1765300" y="5600700"/>
          <p14:tracePt t="145800" x="1765300" y="5607050"/>
          <p14:tracePt t="145817" x="1758950" y="5613400"/>
          <p14:tracePt t="145834" x="1752600" y="5626100"/>
          <p14:tracePt t="145851" x="1746250" y="5626100"/>
          <p14:tracePt t="145884" x="1739900" y="5638800"/>
          <p14:tracePt t="146072" x="1733550" y="5638800"/>
          <p14:tracePt t="146085" x="1733550" y="5626100"/>
          <p14:tracePt t="146094" x="1727200" y="5619750"/>
          <p14:tracePt t="146101" x="1727200" y="5607050"/>
          <p14:tracePt t="146117" x="1714500" y="5581650"/>
          <p14:tracePt t="146133" x="1701800" y="5543550"/>
          <p14:tracePt t="146174" x="1676400" y="5473700"/>
          <p14:tracePt t="146209" x="1663700" y="5467350"/>
          <p14:tracePt t="146230" x="1657350" y="5461000"/>
          <p14:tracePt t="146248" x="1651000" y="5448300"/>
          <p14:tracePt t="146267" x="1644650" y="5441950"/>
          <p14:tracePt t="146337" x="1625600" y="5441950"/>
          <p14:tracePt t="146375" x="1555750" y="5467350"/>
          <p14:tracePt t="146412" x="1492250" y="5486400"/>
          <p14:tracePt t="146436" x="1441450" y="5492750"/>
          <p14:tracePt t="146455" x="1422400" y="5499100"/>
          <p14:tracePt t="146473" x="1409700" y="5511800"/>
          <p14:tracePt t="146491" x="1403350" y="5511800"/>
          <p14:tracePt t="146508" x="1384300" y="5511800"/>
          <p14:tracePt t="146525" x="1333500" y="5518150"/>
          <p14:tracePt t="146541" x="1295400" y="5530850"/>
          <p14:tracePt t="146562" x="1270000" y="5530850"/>
          <p14:tracePt t="146580" x="1244600" y="5530850"/>
          <p14:tracePt t="146600" x="1238250" y="5530850"/>
          <p14:tracePt t="146618" x="1225550" y="5530850"/>
          <p14:tracePt t="146638" x="1219200" y="5530850"/>
          <p14:tracePt t="146655" x="1212850" y="5530850"/>
          <p14:tracePt t="146673" x="1200150" y="5524500"/>
          <p14:tracePt t="146692" x="1187450" y="5518150"/>
          <p14:tracePt t="146710" x="1181100" y="5505450"/>
          <p14:tracePt t="146727" x="1168400" y="5492750"/>
          <p14:tracePt t="146746" x="1143000" y="5467350"/>
          <p14:tracePt t="146770" x="1130300" y="5454650"/>
          <p14:tracePt t="146790" x="1123950" y="5441950"/>
          <p14:tracePt t="146806" x="1117600" y="5435600"/>
          <p14:tracePt t="146822" x="1111250" y="5429250"/>
          <p14:tracePt t="146855" x="1111250" y="5422900"/>
          <p14:tracePt t="146889" x="1111250" y="5416550"/>
          <p14:tracePt t="146920" x="1104900" y="5403850"/>
          <p14:tracePt t="146942" x="1104900" y="5391150"/>
          <p14:tracePt t="146963" x="1104900" y="5378450"/>
          <p14:tracePt t="146985" x="1111250" y="5372100"/>
          <p14:tracePt t="147002" x="1111250" y="5365750"/>
          <p14:tracePt t="147024" x="1117600" y="5359400"/>
          <p14:tracePt t="147046" x="1117600" y="5353050"/>
          <p14:tracePt t="147069" x="1123950" y="5340350"/>
          <p14:tracePt t="147090" x="1130300" y="5327650"/>
          <p14:tracePt t="147111" x="1136650" y="5314950"/>
          <p14:tracePt t="147129" x="1136650" y="5308600"/>
          <p14:tracePt t="147146" x="1136650" y="5302250"/>
          <p14:tracePt t="147207" x="1143000" y="5295900"/>
          <p14:tracePt t="147324" x="1143000" y="5302250"/>
          <p14:tracePt t="147363" x="1168400" y="5403850"/>
          <p14:tracePt t="147398" x="1193800" y="5454650"/>
          <p14:tracePt t="147425" x="1282700" y="5537200"/>
          <p14:tracePt t="147448" x="1333500" y="5562600"/>
          <p14:tracePt t="147471" x="1416050" y="5581650"/>
          <p14:tracePt t="147495" x="1504950" y="5588000"/>
          <p14:tracePt t="147516" x="1543050" y="5588000"/>
          <p14:tracePt t="147532" x="1562100" y="5588000"/>
          <p14:tracePt t="147548" x="1568450" y="5588000"/>
          <p14:tracePt t="147565" x="1574800" y="5588000"/>
          <p14:tracePt t="147583" x="1606550" y="5588000"/>
          <p14:tracePt t="147599" x="1631950" y="5588000"/>
          <p14:tracePt t="147615" x="1670050" y="5588000"/>
          <p14:tracePt t="147632" x="1689100" y="5588000"/>
          <p14:tracePt t="147649" x="1701800" y="5594350"/>
          <p14:tracePt t="147665" x="1714500" y="5594350"/>
          <p14:tracePt t="147723" x="1720850" y="5594350"/>
          <p14:tracePt t="147748" x="1720850" y="5600700"/>
          <p14:tracePt t="147766" x="1727200" y="5607050"/>
          <p14:tracePt t="147779" x="1727200" y="5613400"/>
          <p14:tracePt t="147787" x="1727200" y="5619750"/>
          <p14:tracePt t="147798" x="1727200" y="5626100"/>
          <p14:tracePt t="147815" x="1727200" y="5638800"/>
          <p14:tracePt t="147832" x="1727200" y="5657850"/>
          <p14:tracePt t="147849" x="1733550" y="5708650"/>
          <p14:tracePt t="147865" x="1733550" y="5721350"/>
          <p14:tracePt t="147882" x="1739900" y="5727700"/>
          <p14:tracePt t="147898" x="1739900" y="5734050"/>
          <p14:tracePt t="148054" x="1746250" y="5727700"/>
          <p14:tracePt t="148062" x="1752600" y="5708650"/>
          <p14:tracePt t="148069" x="1758950" y="5689600"/>
          <p14:tracePt t="148082" x="1765300" y="5683250"/>
          <p14:tracePt t="148099" x="1778000" y="5664200"/>
          <p14:tracePt t="148115" x="1790700" y="5645150"/>
          <p14:tracePt t="148132" x="1790700" y="5638800"/>
          <p14:tracePt t="148148" x="1797050" y="5632450"/>
          <p14:tracePt t="148165" x="1803400" y="5619750"/>
          <p14:tracePt t="148182" x="1816100" y="5613400"/>
          <p14:tracePt t="148198" x="1822450" y="5600700"/>
          <p14:tracePt t="148215" x="1835150" y="5594350"/>
          <p14:tracePt t="148232" x="1847850" y="5581650"/>
          <p14:tracePt t="148248" x="1860550" y="5575300"/>
          <p14:tracePt t="148265" x="1873250" y="5562600"/>
          <p14:tracePt t="148309" x="1898650" y="5549900"/>
          <p14:tracePt t="148484" x="1905000" y="5543550"/>
          <p14:tracePt t="148525" x="1917700" y="5530850"/>
          <p14:tracePt t="148562" x="1949450" y="5530850"/>
          <p14:tracePt t="148583" x="1962150" y="5530850"/>
          <p14:tracePt t="148601" x="1987550" y="5530850"/>
          <p14:tracePt t="148622" x="2006600" y="5530850"/>
          <p14:tracePt t="148641" x="2025650" y="5524500"/>
          <p14:tracePt t="148663" x="2038350" y="5518150"/>
          <p14:tracePt t="148681" x="2051050" y="5518150"/>
          <p14:tracePt t="148700" x="2070100" y="5518150"/>
          <p14:tracePt t="148722" x="2089150" y="5505450"/>
          <p14:tracePt t="148741" x="2127250" y="5499100"/>
          <p14:tracePt t="148758" x="2146300" y="5499100"/>
          <p14:tracePt t="148775" x="2159000" y="5492750"/>
          <p14:tracePt t="148795" x="2165350" y="5492750"/>
          <p14:tracePt t="148814" x="2178050" y="5492750"/>
          <p14:tracePt t="148831" x="2197100" y="5492750"/>
          <p14:tracePt t="148851" x="2235200" y="5492750"/>
          <p14:tracePt t="148867" x="2266950" y="5492750"/>
          <p14:tracePt t="148885" x="2305050" y="5492750"/>
          <p14:tracePt t="148903" x="2349500" y="5492750"/>
          <p14:tracePt t="148919" x="2381250" y="5492750"/>
          <p14:tracePt t="148938" x="2451100" y="5486400"/>
          <p14:tracePt t="148955" x="2495550" y="5480050"/>
          <p14:tracePt t="148971" x="2546350" y="5480050"/>
          <p14:tracePt t="148992" x="2584450" y="5473700"/>
          <p14:tracePt t="149011" x="2622550" y="5473700"/>
          <p14:tracePt t="149029" x="2628900" y="5467350"/>
          <p14:tracePt t="149047" x="2641600" y="5467350"/>
          <p14:tracePt t="150294" x="2654300" y="5473700"/>
          <p14:tracePt t="150331" x="2743200" y="5511800"/>
          <p14:tracePt t="150367" x="2844800" y="5530850"/>
          <p14:tracePt t="150393" x="2895600" y="5530850"/>
          <p14:tracePt t="150411" x="2946400" y="5524500"/>
          <p14:tracePt t="150429" x="2978150" y="5511800"/>
          <p14:tracePt t="150448" x="3028950" y="5505450"/>
          <p14:tracePt t="150467" x="3111500" y="5499100"/>
          <p14:tracePt t="150486" x="3194050" y="5492750"/>
          <p14:tracePt t="150505" x="3371850" y="5467350"/>
          <p14:tracePt t="150522" x="3479800" y="5448300"/>
          <p14:tracePt t="150543" x="3657600" y="5410200"/>
          <p14:tracePt t="150564" x="3778250" y="5372100"/>
          <p14:tracePt t="150587" x="3886200" y="5327650"/>
          <p14:tracePt t="150608" x="3924300" y="5308600"/>
          <p14:tracePt t="150630" x="3937000" y="5308600"/>
          <p14:tracePt t="150834" x="3943350" y="5302250"/>
          <p14:tracePt t="150872" x="3962400" y="5283200"/>
          <p14:tracePt t="150909" x="3975100" y="5264150"/>
          <p14:tracePt t="150933" x="3981450" y="5264150"/>
          <p14:tracePt t="151077" x="3987800" y="5257800"/>
          <p14:tracePt t="151116" x="4006850" y="5213350"/>
          <p14:tracePt t="151153" x="4025900" y="5168900"/>
          <p14:tracePt t="151188" x="4032250" y="5143500"/>
          <p14:tracePt t="151218" x="4032250" y="5124450"/>
          <p14:tracePt t="151260" x="4038600" y="5124450"/>
          <p14:tracePt t="151281" x="4038600" y="5118100"/>
          <p14:tracePt t="151313" x="4038600" y="5111750"/>
          <p14:tracePt t="151332" x="4038600" y="5105400"/>
          <p14:tracePt t="151354" x="4038600" y="5092700"/>
          <p14:tracePt t="151375" x="4038600" y="5080000"/>
          <p14:tracePt t="151397" x="4044950" y="5073650"/>
          <p14:tracePt t="151416" x="4044950" y="5060950"/>
          <p14:tracePt t="151448" x="4051300" y="5054600"/>
          <p14:tracePt t="151469" x="4057650" y="5048250"/>
          <p14:tracePt t="151489" x="4057650" y="5041900"/>
          <p14:tracePt t="151512" x="4064000" y="5029200"/>
          <p14:tracePt t="151571" x="4064000" y="5022850"/>
          <p14:tracePt t="151607" x="4064000" y="5016500"/>
          <p14:tracePt t="151636" x="4064000" y="5010150"/>
          <p14:tracePt t="151666" x="4064000" y="4997450"/>
          <p14:tracePt t="153163" x="4064000" y="4991100"/>
          <p14:tracePt t="153198" x="4102100" y="4984750"/>
          <p14:tracePt t="153228" x="4114800" y="4984750"/>
          <p14:tracePt t="154346" x="4121150" y="4984750"/>
          <p14:tracePt t="154399" x="4127500" y="4984750"/>
          <p14:tracePt t="155207" x="4146550" y="4984750"/>
          <p14:tracePt t="155232" x="4222750" y="4997450"/>
          <p14:tracePt t="155262" x="4324350" y="5029200"/>
          <p14:tracePt t="155294" x="4368800" y="5054600"/>
          <p14:tracePt t="155325" x="4387850" y="5060950"/>
          <p14:tracePt t="155349" x="4394200" y="5067300"/>
          <p14:tracePt t="155371" x="4406900" y="5073650"/>
          <p14:tracePt t="155397" x="4425950" y="5086350"/>
          <p14:tracePt t="155417" x="4451350" y="5099050"/>
          <p14:tracePt t="155437" x="4502150" y="5118100"/>
          <p14:tracePt t="155455" x="4527550" y="5130800"/>
          <p14:tracePt t="155473" x="4552950" y="5137150"/>
          <p14:tracePt t="155493" x="4565650" y="5143500"/>
          <p14:tracePt t="155510" x="4565650" y="5149850"/>
          <p14:tracePt t="155904" x="4572000" y="5149850"/>
          <p14:tracePt t="155940" x="4603750" y="5143500"/>
          <p14:tracePt t="155975" x="4686300" y="5130800"/>
          <p14:tracePt t="155997" x="4724400" y="5124450"/>
          <p14:tracePt t="156015" x="4762500" y="5118100"/>
          <p14:tracePt t="156035" x="4800600" y="5111750"/>
          <p14:tracePt t="156057" x="4851400" y="5111750"/>
          <p14:tracePt t="156075" x="4883150" y="5111750"/>
          <p14:tracePt t="156097" x="4933950" y="5130800"/>
          <p14:tracePt t="156117" x="4946650" y="5130800"/>
          <p14:tracePt t="156140" x="4965700" y="5137150"/>
          <p14:tracePt t="156164" x="4978400" y="5143500"/>
          <p14:tracePt t="156182" x="4991100" y="5143500"/>
          <p14:tracePt t="156199" x="4997450" y="5143500"/>
          <p14:tracePt t="156217" x="5016500" y="5143500"/>
          <p14:tracePt t="156719" x="5035550" y="5143500"/>
          <p14:tracePt t="156740" x="5060950" y="5143500"/>
          <p14:tracePt t="156761" x="5118100" y="5143500"/>
          <p14:tracePt t="156784" x="5149850" y="5143500"/>
          <p14:tracePt t="156811" x="5162550" y="5143500"/>
          <p14:tracePt t="156833" x="5168900" y="5143500"/>
          <p14:tracePt t="156876" x="5175250" y="5143500"/>
          <p14:tracePt t="156895" x="5181600" y="5137150"/>
          <p14:tracePt t="156916" x="5187950" y="5137150"/>
          <p14:tracePt t="156965" x="5200650" y="5137150"/>
          <p14:tracePt t="157190" x="5207000" y="5130800"/>
          <p14:tracePt t="157210" x="5219700" y="5124450"/>
          <p14:tracePt t="157233" x="5276850" y="5118100"/>
          <p14:tracePt t="157255" x="5334000" y="5118100"/>
          <p14:tracePt t="157280" x="5397500" y="5118100"/>
          <p14:tracePt t="157303" x="5435600" y="5124450"/>
          <p14:tracePt t="157327" x="5448300" y="5124450"/>
          <p14:tracePt t="157369" x="5454650" y="5124450"/>
          <p14:tracePt t="157387" x="5461000" y="5124450"/>
          <p14:tracePt t="157715" x="5467350" y="5124450"/>
          <p14:tracePt t="157737" x="5480050" y="5124450"/>
          <p14:tracePt t="157778" x="5486400" y="5124450"/>
          <p14:tracePt t="157799" x="5492750" y="5124450"/>
          <p14:tracePt t="157855" x="5499100" y="5124450"/>
          <p14:tracePt t="157973" x="5505450" y="5124450"/>
          <p14:tracePt t="157999" x="5511800" y="5130800"/>
          <p14:tracePt t="158021" x="5518150" y="5130800"/>
          <p14:tracePt t="158043" x="5543550" y="5137150"/>
          <p14:tracePt t="158064" x="5562600" y="5137150"/>
          <p14:tracePt t="158085" x="5581650" y="5137150"/>
          <p14:tracePt t="158109" x="5607050" y="5137150"/>
          <p14:tracePt t="158133" x="5613400" y="5137150"/>
          <p14:tracePt t="158157" x="5626100" y="5137150"/>
          <p14:tracePt t="158177" x="5638800" y="5130800"/>
          <p14:tracePt t="158197" x="5645150" y="5124450"/>
          <p14:tracePt t="158217" x="5657850" y="5124450"/>
          <p14:tracePt t="158349" x="5664200" y="5118100"/>
          <p14:tracePt t="158370" x="5670550" y="5118100"/>
          <p14:tracePt t="158392" x="5676900" y="5111750"/>
          <p14:tracePt t="158413" x="5683250" y="5111750"/>
          <p14:tracePt t="158575" x="5689600" y="5105400"/>
          <p14:tracePt t="158599" x="5695950" y="5105400"/>
          <p14:tracePt t="158621" x="5708650" y="5105400"/>
          <p14:tracePt t="158643" x="5721350" y="5105400"/>
          <p14:tracePt t="158685" x="5734050" y="5105400"/>
          <p14:tracePt t="158726" x="5740400" y="5105400"/>
          <p14:tracePt t="158827" x="5746750" y="5105400"/>
          <p14:tracePt t="158968" x="5759450" y="5105400"/>
          <p14:tracePt t="158991" x="5867400" y="5105400"/>
          <p14:tracePt t="159015" x="6051550" y="5130800"/>
          <p14:tracePt t="159041" x="6184900" y="5137150"/>
          <p14:tracePt t="159064" x="6223000" y="5137150"/>
          <p14:tracePt t="159086" x="6235700" y="5137150"/>
          <p14:tracePt t="159351" x="6235700" y="5130800"/>
          <p14:tracePt t="159373" x="6242050" y="5130800"/>
          <p14:tracePt t="159394" x="6254750" y="5124450"/>
          <p14:tracePt t="159418" x="6267450" y="5118100"/>
          <p14:tracePt t="160677" x="6267450" y="5124450"/>
          <p14:tracePt t="160701" x="6261100" y="5137150"/>
          <p14:tracePt t="160729" x="6248400" y="5143500"/>
          <p14:tracePt t="160758" x="6242050" y="5149850"/>
          <p14:tracePt t="160788" x="6235700" y="5149850"/>
          <p14:tracePt t="160811" x="6229350" y="5149850"/>
          <p14:tracePt t="160834" x="6229350" y="5156200"/>
          <p14:tracePt t="160965" x="6216650" y="5156200"/>
          <p14:tracePt t="160985" x="6172200" y="5168900"/>
          <p14:tracePt t="161008" x="6032500" y="5194300"/>
          <p14:tracePt t="161033" x="5746750" y="5207000"/>
          <p14:tracePt t="161061" x="5486400" y="5232400"/>
          <p14:tracePt t="161084" x="5410200" y="5251450"/>
          <p14:tracePt t="161105" x="5365750" y="5264150"/>
          <p14:tracePt t="161127" x="5251450" y="5270500"/>
          <p14:tracePt t="161146" x="5124450" y="5251450"/>
          <p14:tracePt t="161167" x="4876800" y="5245100"/>
          <p14:tracePt t="161190" x="4654550" y="5270500"/>
          <p14:tracePt t="161214" x="4470400" y="5283200"/>
          <p14:tracePt t="161235" x="4362450" y="5289550"/>
          <p14:tracePt t="161256" x="4279900" y="5283200"/>
          <p14:tracePt t="161277" x="4235450" y="5270500"/>
          <p14:tracePt t="161298" x="4165600" y="5270500"/>
          <p14:tracePt t="161322" x="4114800" y="5270500"/>
          <p14:tracePt t="161347" x="4095750" y="5270500"/>
          <p14:tracePt t="161371" x="4070350" y="5270500"/>
          <p14:tracePt t="161392" x="4019550" y="5270500"/>
          <p14:tracePt t="161412" x="3987800" y="5276850"/>
          <p14:tracePt t="161432" x="3943350" y="5289550"/>
          <p14:tracePt t="161453" x="3924300" y="5302250"/>
          <p14:tracePt t="161492" x="3911600" y="5308600"/>
          <p14:tracePt t="161534" x="3911600" y="5314950"/>
          <p14:tracePt t="161557" x="3879850" y="5321300"/>
          <p14:tracePt t="161579" x="3829050" y="5321300"/>
          <p14:tracePt t="161599" x="3816350" y="5321300"/>
          <p14:tracePt t="161620" x="3810000" y="5321300"/>
          <p14:tracePt t="161671" x="3810000" y="5340350"/>
          <p14:tracePt t="161690" x="3810000" y="5372100"/>
          <p14:tracePt t="161712" x="3816350" y="5422900"/>
          <p14:tracePt t="161733" x="3835400" y="5461000"/>
          <p14:tracePt t="161754" x="3848100" y="5492750"/>
          <p14:tracePt t="161775" x="3860800" y="5518150"/>
          <p14:tracePt t="161799" x="3873500" y="5530850"/>
          <p14:tracePt t="161827" x="3905250" y="5537200"/>
          <p14:tracePt t="161847" x="3930650" y="5537200"/>
          <p14:tracePt t="161866" x="3968750" y="5537200"/>
          <p14:tracePt t="161888" x="4000500" y="5537200"/>
          <p14:tracePt t="161909" x="4070350" y="5537200"/>
          <p14:tracePt t="161929" x="4152900" y="5537200"/>
          <p14:tracePt t="161950" x="4184650" y="5537200"/>
          <p14:tracePt t="161969" x="4216400" y="5524500"/>
          <p14:tracePt t="161990" x="4248150" y="5518150"/>
          <p14:tracePt t="162011" x="4298950" y="5499100"/>
          <p14:tracePt t="162032" x="4343400" y="5480050"/>
          <p14:tracePt t="162052" x="4375150" y="5473700"/>
          <p14:tracePt t="162073" x="4419600" y="5461000"/>
          <p14:tracePt t="162098" x="4451350" y="5448300"/>
          <p14:tracePt t="162122" x="4476750" y="5441950"/>
          <p14:tracePt t="162144" x="4514850" y="5429250"/>
          <p14:tracePt t="162166" x="4559300" y="5429250"/>
          <p14:tracePt t="162186" x="4578350" y="5429250"/>
          <p14:tracePt t="162207" x="4584700" y="5429250"/>
          <p14:tracePt t="162227" x="4597400" y="5422900"/>
          <p14:tracePt t="162251" x="4629150" y="5422900"/>
          <p14:tracePt t="162272" x="4660900" y="5422900"/>
          <p14:tracePt t="162298" x="4692650" y="5422900"/>
          <p14:tracePt t="162325" x="4718050" y="5422900"/>
          <p14:tracePt t="162346" x="4749800" y="5410200"/>
          <p14:tracePt t="162366" x="4781550" y="5410200"/>
          <p14:tracePt t="162387" x="4838700" y="5410200"/>
          <p14:tracePt t="162409" x="4883150" y="5410200"/>
          <p14:tracePt t="162428" x="4895850" y="5410200"/>
          <p14:tracePt t="162449" x="4933950" y="5416550"/>
          <p14:tracePt t="162469" x="4978400" y="5422900"/>
          <p14:tracePt t="162492" x="5041900" y="5435600"/>
          <p14:tracePt t="162513" x="5086350" y="5441950"/>
          <p14:tracePt t="162537" x="5124450" y="5448300"/>
          <p14:tracePt t="162565" x="5181600" y="5448300"/>
          <p14:tracePt t="162587" x="5238750" y="5448300"/>
          <p14:tracePt t="162609" x="5257800" y="5448300"/>
          <p14:tracePt t="162650" x="5264150" y="5448300"/>
          <p14:tracePt t="162689" x="5270500" y="5448300"/>
          <p14:tracePt t="162708" x="5276850" y="5454650"/>
          <p14:tracePt t="162731" x="5289550" y="5467350"/>
          <p14:tracePt t="162777" x="5308600" y="5480050"/>
          <p14:tracePt t="162804" x="5314950" y="5486400"/>
          <p14:tracePt t="162826" x="5321300" y="5492750"/>
          <p14:tracePt t="162877" x="5321300" y="5499100"/>
          <p14:tracePt t="162898" x="5327650" y="5505450"/>
          <p14:tracePt t="162928" x="5340350" y="5518150"/>
          <p14:tracePt t="162957" x="5346700" y="5537200"/>
          <p14:tracePt t="162984" x="5353050" y="5543550"/>
          <p14:tracePt t="163004" x="5353050" y="5556250"/>
          <p14:tracePt t="163026" x="5353050" y="5562600"/>
          <p14:tracePt t="163046" x="5359400" y="5575300"/>
          <p14:tracePt t="163067" x="5359400" y="5594350"/>
          <p14:tracePt t="163089" x="5359400" y="5607050"/>
          <p14:tracePt t="163118" x="5359400" y="5619750"/>
          <p14:tracePt t="163135" x="5359400" y="5632450"/>
          <p14:tracePt t="163152" x="5359400" y="5638800"/>
          <p14:tracePt t="163168" x="5359400" y="5657850"/>
          <p14:tracePt t="163185" x="5359400" y="5664200"/>
          <p14:tracePt t="163202" x="5359400" y="5670550"/>
          <p14:tracePt t="163218" x="5359400" y="5676900"/>
          <p14:tracePt t="163235" x="5359400" y="5683250"/>
          <p14:tracePt t="163252" x="5359400" y="5689600"/>
          <p14:tracePt t="163268" x="5359400" y="5695950"/>
          <p14:tracePt t="163285" x="5359400" y="5702300"/>
          <p14:tracePt t="163616" x="5359400" y="5695950"/>
          <p14:tracePt t="163624" x="5365750" y="5695950"/>
          <p14:tracePt t="163634" x="5365750" y="5689600"/>
          <p14:tracePt t="163651" x="5365750" y="5676900"/>
          <p14:tracePt t="163668" x="5372100" y="5670550"/>
          <p14:tracePt t="163685" x="5378450" y="5664200"/>
          <p14:tracePt t="163701" x="5378450" y="5651500"/>
          <p14:tracePt t="163718" x="5384800" y="5645150"/>
          <p14:tracePt t="163734" x="5384800" y="5638800"/>
          <p14:tracePt t="163751" x="5384800" y="5632450"/>
          <p14:tracePt t="163833" x="5384800" y="5626100"/>
          <p14:tracePt t="163874" x="5391150" y="5619750"/>
          <p14:tracePt t="163897" x="5391150" y="5613400"/>
          <p14:tracePt t="163913" x="5397500" y="5613400"/>
          <p14:tracePt t="163943" x="5397500" y="5607050"/>
          <p14:tracePt t="164069" x="5403850" y="5600700"/>
          <p14:tracePt t="164094" x="5403850" y="5594350"/>
          <p14:tracePt t="164115" x="5403850" y="5588000"/>
          <p14:tracePt t="164123" x="5410200" y="5588000"/>
          <p14:tracePt t="164209" x="5416550" y="5588000"/>
          <p14:tracePt t="164226" x="5416550" y="5581650"/>
          <p14:tracePt t="164233" x="5416550" y="5575300"/>
          <p14:tracePt t="164241" x="5422900" y="5575300"/>
          <p14:tracePt t="164250" x="5429250" y="5568950"/>
          <p14:tracePt t="164273" x="5435600" y="5568950"/>
          <p14:tracePt t="164284" x="5441950" y="5562600"/>
          <p14:tracePt t="164306" x="5448300" y="5556250"/>
          <p14:tracePt t="164330" x="5461000" y="5543550"/>
          <p14:tracePt t="164354" x="5467350" y="5530850"/>
          <p14:tracePt t="164377" x="5486400" y="5524500"/>
          <p14:tracePt t="164399" x="5505450" y="5505450"/>
          <p14:tracePt t="164423" x="5530850" y="5492750"/>
          <p14:tracePt t="164447" x="5575300" y="5473700"/>
          <p14:tracePt t="164469" x="5632450" y="5461000"/>
          <p14:tracePt t="164491" x="5702300" y="5448300"/>
          <p14:tracePt t="164511" x="5753100" y="5441950"/>
          <p14:tracePt t="164531" x="5822950" y="5441950"/>
          <p14:tracePt t="164557" x="5886450" y="5441950"/>
          <p14:tracePt t="164581" x="5956300" y="5454650"/>
          <p14:tracePt t="164604" x="6032500" y="5454650"/>
          <p14:tracePt t="164625" x="6102350" y="5461000"/>
          <p14:tracePt t="164647" x="6134100" y="5461000"/>
          <p14:tracePt t="164667" x="6203950" y="5454650"/>
          <p14:tracePt t="164688" x="6210300" y="5454650"/>
          <p14:tracePt t="164829" x="6216650" y="5454650"/>
          <p14:tracePt t="164854" x="6223000" y="5454650"/>
          <p14:tracePt t="165111" x="6229350" y="5454650"/>
          <p14:tracePt t="165137" x="6235700" y="5461000"/>
          <p14:tracePt t="165167" x="6254750" y="5461000"/>
          <p14:tracePt t="165194" x="6261100" y="5461000"/>
          <p14:tracePt t="165214" x="6273800" y="5461000"/>
          <p14:tracePt t="165235" x="6146800" y="5461000"/>
          <p14:tracePt t="165255" x="6070600" y="5473700"/>
          <p14:tracePt t="165630" x="6051550" y="5473700"/>
          <p14:tracePt t="165652" x="5886450" y="5473700"/>
          <p14:tracePt t="165676" x="5765800" y="5473700"/>
          <p14:tracePt t="165703" x="5702300" y="5461000"/>
          <p14:tracePt t="165727" x="5651500" y="5441950"/>
          <p14:tracePt t="165749" x="5568950" y="5422900"/>
          <p14:tracePt t="165771" x="5454650" y="5403850"/>
          <p14:tracePt t="165793" x="5321300" y="5378450"/>
          <p14:tracePt t="165815" x="5219700" y="5365750"/>
          <p14:tracePt t="165817" x="5156200" y="5346700"/>
          <p14:tracePt t="165837" x="5086350" y="5327650"/>
          <p14:tracePt t="165857" x="5022850" y="5302250"/>
          <p14:tracePt t="165877" x="4991100" y="5295900"/>
          <p14:tracePt t="165898" x="4946650" y="5283200"/>
          <p14:tracePt t="165919" x="4895850" y="5238750"/>
          <p14:tracePt t="165940" x="4845050" y="5200650"/>
          <p14:tracePt t="165962" x="4756150" y="5118100"/>
          <p14:tracePt t="165985" x="4679950" y="5080000"/>
          <p14:tracePt t="166011" x="4572000" y="5073650"/>
          <p14:tracePt t="166035" x="4527550" y="5073650"/>
          <p14:tracePt t="166055" x="4521200" y="5080000"/>
          <p14:tracePt t="166553" x="4527550" y="5080000"/>
          <p14:tracePt t="166575" x="4533900" y="5080000"/>
          <p14:tracePt t="166663" x="4540250" y="5080000"/>
          <p14:tracePt t="166685" x="4552950" y="5080000"/>
          <p14:tracePt t="166706" x="4559300" y="5080000"/>
          <p14:tracePt t="166727" x="4565650" y="5080000"/>
          <p14:tracePt t="166874" x="4578350" y="5092700"/>
          <p14:tracePt t="166894" x="4597400" y="5105400"/>
          <p14:tracePt t="166917" x="4635500" y="5118100"/>
          <p14:tracePt t="166942" x="4660900" y="5130800"/>
          <p14:tracePt t="166965" x="4667250" y="5130800"/>
          <p14:tracePt t="166992" x="4686300" y="5130800"/>
          <p14:tracePt t="167014" x="4718050" y="5130800"/>
          <p14:tracePt t="167035" x="4781550" y="5137150"/>
          <p14:tracePt t="167055" x="4826000" y="5143500"/>
          <p14:tracePt t="167078" x="4851400" y="5149850"/>
          <p14:tracePt t="167102" x="4857750" y="5156200"/>
          <p14:tracePt t="167155" x="4864100" y="5156200"/>
          <p14:tracePt t="167236" x="4870450" y="5156200"/>
          <p14:tracePt t="167259" x="4876800" y="5156200"/>
          <p14:tracePt t="167283" x="4883150" y="5156200"/>
          <p14:tracePt t="167375" x="4889500" y="5149850"/>
          <p14:tracePt t="167396" x="4895850" y="5143500"/>
          <p14:tracePt t="167419" x="4902200" y="5143500"/>
          <p14:tracePt t="167440" x="4908550" y="5143500"/>
          <p14:tracePt t="167460" x="4914900" y="5137150"/>
          <p14:tracePt t="167482" x="4921250" y="5130800"/>
          <p14:tracePt t="167504" x="4933950" y="5124450"/>
          <p14:tracePt t="167555" x="4940300" y="5124450"/>
          <p14:tracePt t="167681" x="4946650" y="5124450"/>
          <p14:tracePt t="167751" x="4946650" y="5118100"/>
          <p14:tracePt t="167861" x="4953000" y="5118100"/>
          <p14:tracePt t="167881" x="4965700" y="5118100"/>
          <p14:tracePt t="167903" x="4991100" y="5118100"/>
          <p14:tracePt t="167924" x="5016500" y="5118100"/>
          <p14:tracePt t="167948" x="5035550" y="5124450"/>
          <p14:tracePt t="167971" x="5041900" y="5124450"/>
          <p14:tracePt t="167993" x="5041900" y="5130800"/>
          <p14:tracePt t="168013" x="5048250" y="5130800"/>
          <p14:tracePt t="168052" x="5067300" y="5130800"/>
          <p14:tracePt t="168074" x="5099050" y="5130800"/>
          <p14:tracePt t="168098" x="5118100" y="5137150"/>
          <p14:tracePt t="168118" x="5143500" y="5137150"/>
          <p14:tracePt t="168137" x="5149850" y="5137150"/>
          <p14:tracePt t="168157" x="5156200" y="5137150"/>
          <p14:tracePt t="168245" x="5162550" y="5137150"/>
          <p14:tracePt t="168267" x="5175250" y="5143500"/>
          <p14:tracePt t="168291" x="5194300" y="5143500"/>
          <p14:tracePt t="168314" x="5219700" y="5143500"/>
          <p14:tracePt t="168316" x="5232400" y="5143500"/>
          <p14:tracePt t="168337" x="5251450" y="5149850"/>
          <p14:tracePt t="168358" x="5270500" y="5162550"/>
          <p14:tracePt t="168379" x="5283200" y="5168900"/>
          <p14:tracePt t="168425" x="5289550" y="5168900"/>
          <p14:tracePt t="168447" x="5295900" y="5168900"/>
          <p14:tracePt t="168468" x="5314950" y="5162550"/>
          <p14:tracePt t="168492" x="5327650" y="5162550"/>
          <p14:tracePt t="168516" x="5334000" y="5162550"/>
          <p14:tracePt t="169124" x="5334000" y="5168900"/>
          <p14:tracePt t="169147" x="5308600" y="5181600"/>
          <p14:tracePt t="169168" x="5270500" y="5200650"/>
          <p14:tracePt t="169190" x="5219700" y="5213350"/>
          <p14:tracePt t="169213" x="5149850" y="5232400"/>
          <p14:tracePt t="169236" x="5080000" y="5251450"/>
          <p14:tracePt t="169257" x="5003800" y="5270500"/>
          <p14:tracePt t="169275" x="4953000" y="5283200"/>
          <p14:tracePt t="169300" x="4889500" y="5302250"/>
          <p14:tracePt t="169323" x="4826000" y="5321300"/>
          <p14:tracePt t="169350" x="4699000" y="5353050"/>
          <p14:tracePt t="169373" x="4584700" y="5372100"/>
          <p14:tracePt t="169394" x="4514850" y="5391150"/>
          <p14:tracePt t="169413" x="4445000" y="5397500"/>
          <p14:tracePt t="169432" x="4387850" y="5410200"/>
          <p14:tracePt t="169451" x="4292600" y="5435600"/>
          <p14:tracePt t="169470" x="4235450" y="5448300"/>
          <p14:tracePt t="169488" x="4197350" y="5454650"/>
          <p14:tracePt t="169514" x="4146550" y="5461000"/>
          <p14:tracePt t="169532" x="4102100" y="5461000"/>
          <p14:tracePt t="169550" x="4089400" y="5461000"/>
          <p14:tracePt t="169570" x="4076700" y="5461000"/>
          <p14:tracePt t="169615" x="4064000" y="5454650"/>
          <p14:tracePt t="169637" x="4051300" y="5448300"/>
          <p14:tracePt t="169659" x="4038600" y="5448300"/>
          <p14:tracePt t="169684" x="4025900" y="5435600"/>
          <p14:tracePt t="169707" x="4006850" y="5422900"/>
          <p14:tracePt t="169726" x="3975100" y="5410200"/>
          <p14:tracePt t="169745" x="3962400" y="5397500"/>
          <p14:tracePt t="169763" x="3949700" y="5391150"/>
          <p14:tracePt t="169782" x="3937000" y="5378450"/>
          <p14:tracePt t="169804" x="3930650" y="5378450"/>
          <p14:tracePt t="169821" x="3911600" y="5359400"/>
          <p14:tracePt t="169839" x="3898900" y="5353050"/>
          <p14:tracePt t="169856" x="3873500" y="5340350"/>
          <p14:tracePt t="169873" x="3860800" y="5334000"/>
          <p14:tracePt t="169899" x="3848100" y="5321300"/>
          <p14:tracePt t="169916" x="3841750" y="5314950"/>
          <p14:tracePt t="169936" x="3835400" y="5314950"/>
          <p14:tracePt t="170032" x="3835400" y="5327650"/>
          <p14:tracePt t="170069" x="3867150" y="5403850"/>
          <p14:tracePt t="170105" x="3949700" y="5467350"/>
          <p14:tracePt t="170126" x="3987800" y="5467350"/>
          <p14:tracePt t="170143" x="4013200" y="5467350"/>
          <p14:tracePt t="170161" x="4044950" y="5467350"/>
          <p14:tracePt t="170179" x="4095750" y="5454650"/>
          <p14:tracePt t="170201" x="4184650" y="5441950"/>
          <p14:tracePt t="170220" x="4279900" y="5422900"/>
          <p14:tracePt t="170239" x="4356100" y="5410200"/>
          <p14:tracePt t="170258" x="4419600" y="5397500"/>
          <p14:tracePt t="170277" x="4489450" y="5384800"/>
          <p14:tracePt t="170300" x="4546600" y="5372100"/>
          <p14:tracePt t="170323" x="4616450" y="5359400"/>
          <p14:tracePt t="170350" x="4686300" y="5346700"/>
          <p14:tracePt t="170373" x="4762500" y="5346700"/>
          <p14:tracePt t="170392" x="4838700" y="5346700"/>
          <p14:tracePt t="170409" x="4908550" y="5340350"/>
          <p14:tracePt t="170428" x="4991100" y="5327650"/>
          <p14:tracePt t="170445" x="5067300" y="5314950"/>
          <p14:tracePt t="170464" x="5149850" y="5314950"/>
          <p14:tracePt t="170483" x="5181600" y="5314950"/>
          <p14:tracePt t="170501" x="5213350" y="5314950"/>
          <p14:tracePt t="170518" x="5251450" y="5321300"/>
          <p14:tracePt t="170537" x="5295900" y="5334000"/>
          <p14:tracePt t="170563" x="5340350" y="5353050"/>
          <p14:tracePt t="170582" x="5359400" y="5365750"/>
          <p14:tracePt t="170600" x="5378450" y="5378450"/>
          <p14:tracePt t="170618" x="5416550" y="5391150"/>
          <p14:tracePt t="170635" x="5467350" y="5410200"/>
          <p14:tracePt t="170655" x="5499100" y="5422900"/>
          <p14:tracePt t="170674" x="5524500" y="5435600"/>
          <p14:tracePt t="170693" x="5524500" y="5448300"/>
          <p14:tracePt t="170714" x="5537200" y="5461000"/>
          <p14:tracePt t="170735" x="5543550" y="5467350"/>
          <p14:tracePt t="170757" x="5556250" y="5486400"/>
          <p14:tracePt t="170784" x="5568950" y="5505450"/>
          <p14:tracePt t="170803" x="5568950" y="5511800"/>
          <p14:tracePt t="170822" x="5568950" y="5524500"/>
          <p14:tracePt t="170845" x="5568950" y="5543550"/>
          <p14:tracePt t="170864" x="5556250" y="5562600"/>
          <p14:tracePt t="170882" x="5549900" y="5575300"/>
          <p14:tracePt t="170901" x="5537200" y="5594350"/>
          <p14:tracePt t="170919" x="5524500" y="5600700"/>
          <p14:tracePt t="170928" x="5524500" y="5607050"/>
          <p14:tracePt t="170945" x="5511800" y="5619750"/>
          <p14:tracePt t="170962" x="5499100" y="5626100"/>
          <p14:tracePt t="170979" x="5486400" y="5645150"/>
          <p14:tracePt t="170995" x="5473700" y="5651500"/>
          <p14:tracePt t="171012" x="5461000" y="5664200"/>
          <p14:tracePt t="171028" x="5448300" y="5670550"/>
          <p14:tracePt t="171045" x="5441950" y="5683250"/>
          <p14:tracePt t="171062" x="5435600" y="5683250"/>
          <p14:tracePt t="171176" x="5435600" y="5670550"/>
          <p14:tracePt t="171192" x="5435600" y="5664200"/>
          <p14:tracePt t="171200" x="5435600" y="5657850"/>
          <p14:tracePt t="171211" x="5441950" y="5657850"/>
          <p14:tracePt t="171228" x="5441950" y="5645150"/>
          <p14:tracePt t="171246" x="5448300" y="5632450"/>
          <p14:tracePt t="171262" x="5448300" y="5626100"/>
          <p14:tracePt t="171278" x="5461000" y="5613400"/>
          <p14:tracePt t="171295" x="5467350" y="5607050"/>
          <p14:tracePt t="171312" x="5480050" y="5594350"/>
          <p14:tracePt t="171329" x="5486400" y="5594350"/>
          <p14:tracePt t="171345" x="5492750" y="5588000"/>
          <p14:tracePt t="171361" x="5499100" y="5575300"/>
          <p14:tracePt t="171380" x="5511800" y="5562600"/>
          <p14:tracePt t="171422" x="5530850" y="5543550"/>
          <p14:tracePt t="171455" x="5556250" y="5524500"/>
          <p14:tracePt t="171475" x="5575300" y="5511800"/>
          <p14:tracePt t="171493" x="5594350" y="5499100"/>
          <p14:tracePt t="171514" x="5651500" y="5486400"/>
          <p14:tracePt t="171532" x="5695950" y="5486400"/>
          <p14:tracePt t="171551" x="5759450" y="5486400"/>
          <p14:tracePt t="171572" x="5784850" y="5486400"/>
          <p14:tracePt t="171590" x="5803900" y="5486400"/>
          <p14:tracePt t="171608" x="5842000" y="5486400"/>
          <p14:tracePt t="171627" x="5854700" y="5486400"/>
          <p14:tracePt t="171647" x="5873750" y="5486400"/>
          <p14:tracePt t="171667" x="5899150" y="5486400"/>
          <p14:tracePt t="171685" x="5918200" y="5486400"/>
          <p14:tracePt t="171708" x="5943600" y="5486400"/>
          <p14:tracePt t="171729" x="5994400" y="5499100"/>
          <p14:tracePt t="171750" x="6064250" y="5505450"/>
          <p14:tracePt t="171773" x="6172200" y="5505450"/>
          <p14:tracePt t="171798" x="6273800" y="5492750"/>
          <p14:tracePt t="171818" x="6337300" y="5473700"/>
          <p14:tracePt t="171843" x="6400800" y="5454650"/>
          <p14:tracePt t="171863" x="6451600" y="5448300"/>
          <p14:tracePt t="171881" x="6508750" y="5448300"/>
          <p14:tracePt t="171899" x="6515100" y="5448300"/>
          <p14:tracePt t="171917" x="6521450" y="5441950"/>
          <p14:tracePt t="171934" x="6534150" y="5435600"/>
          <p14:tracePt t="171952" x="6540500" y="5429250"/>
          <p14:tracePt t="171972" x="6553200" y="5416550"/>
          <p14:tracePt t="171991" x="6572250" y="5403850"/>
          <p14:tracePt t="172009" x="6604000" y="5391150"/>
          <p14:tracePt t="172026" x="6635750" y="5384800"/>
          <p14:tracePt t="172044" x="6648450" y="5378450"/>
          <p14:tracePt t="172063" x="6654800" y="5365750"/>
          <p14:tracePt t="172083" x="6667500" y="5353050"/>
          <p14:tracePt t="172101" x="6673850" y="5327650"/>
          <p14:tracePt t="172120" x="6673850" y="5314950"/>
          <p14:tracePt t="172163" x="6673850" y="5308600"/>
          <p14:tracePt t="172359" x="6673850" y="5289550"/>
          <p14:tracePt t="172397" x="6661150" y="5264150"/>
          <p14:tracePt t="172435" x="6654800" y="5257800"/>
          <p14:tracePt t="172712" x="6648450" y="5257800"/>
          <p14:tracePt t="172752" x="6616700" y="5289550"/>
          <p14:tracePt t="172787" x="6597650" y="5314950"/>
          <p14:tracePt t="172821" x="6572250" y="5340350"/>
          <p14:tracePt t="172848" x="6559550" y="5353050"/>
          <p14:tracePt t="172869" x="6527800" y="5365750"/>
          <p14:tracePt t="172890" x="6508750" y="5378450"/>
          <p14:tracePt t="172912" x="6457950" y="5384800"/>
          <p14:tracePt t="172931" x="6400800" y="5397500"/>
          <p14:tracePt t="172948" x="6369050" y="5403850"/>
          <p14:tracePt t="172968" x="6337300" y="5403850"/>
          <p14:tracePt t="172987" x="6267450" y="5403850"/>
          <p14:tracePt t="173004" x="6229350" y="5403850"/>
          <p14:tracePt t="173023" x="6191250" y="5410200"/>
          <p14:tracePt t="173041" x="6140450" y="5410200"/>
          <p14:tracePt t="173058" x="6096000" y="5410200"/>
          <p14:tracePt t="173079" x="6026150" y="5410200"/>
          <p14:tracePt t="173098" x="5988050" y="5410200"/>
          <p14:tracePt t="173114" x="5956300" y="5403850"/>
          <p14:tracePt t="173134" x="5905500" y="5403850"/>
          <p14:tracePt t="173153" x="5886450" y="5403850"/>
          <p14:tracePt t="173172" x="5873750" y="5403850"/>
          <p14:tracePt t="173190" x="5854700" y="5403850"/>
          <p14:tracePt t="173208" x="5835650" y="5403850"/>
          <p14:tracePt t="173228" x="5822950" y="5410200"/>
          <p14:tracePt t="173245" x="5791200" y="5429250"/>
          <p14:tracePt t="173262" x="5759450" y="5435600"/>
          <p14:tracePt t="173281" x="5721350" y="5448300"/>
          <p14:tracePt t="173301" x="5670550" y="5467350"/>
          <p14:tracePt t="173319" x="5657850" y="5473700"/>
          <p14:tracePt t="173336" x="5638800" y="5486400"/>
          <p14:tracePt t="173359" x="5626100" y="5499100"/>
          <p14:tracePt t="173361" x="5619750" y="5505450"/>
          <p14:tracePt t="173382" x="5613400" y="5511800"/>
          <p14:tracePt t="173401" x="5607050" y="5524500"/>
          <p14:tracePt t="173442" x="5600700" y="5537200"/>
          <p14:tracePt t="173461" x="5594350" y="5543550"/>
          <p14:tracePt t="173479" x="5594350" y="5549900"/>
          <p14:tracePt t="174105" x="5588000" y="5556250"/>
          <p14:tracePt t="174148" x="5575300" y="5575300"/>
          <p14:tracePt t="174185" x="5556250" y="5594350"/>
          <p14:tracePt t="174207" x="5543550" y="5607050"/>
          <p14:tracePt t="174225" x="5537200" y="5619750"/>
          <p14:tracePt t="174243" x="5530850" y="5626100"/>
          <p14:tracePt t="174259" x="5524500" y="5632450"/>
          <p14:tracePt t="174513" x="5511800" y="5638800"/>
          <p14:tracePt t="174640" x="5505450" y="5645150"/>
          <p14:tracePt t="174656" x="5499100" y="5651500"/>
          <p14:tracePt t="174662" x="5492750" y="5651500"/>
          <p14:tracePt t="174678" x="5492750" y="5657850"/>
          <p14:tracePt t="174692" x="5486400" y="5664200"/>
          <p14:tracePt t="174708" x="5480050" y="5670550"/>
          <p14:tracePt t="174725" x="5473700" y="5670550"/>
          <p14:tracePt t="174836" x="5473700" y="5676900"/>
          <p14:tracePt t="174851" x="5467350" y="5683250"/>
          <p14:tracePt t="174930" x="5461000" y="5683250"/>
          <p14:tracePt t="174983" x="5448300" y="5676900"/>
          <p14:tracePt t="174992" x="5441950" y="5670550"/>
          <p14:tracePt t="175016" x="5435600" y="5664200"/>
          <p14:tracePt t="175023" x="5429250" y="5657850"/>
          <p14:tracePt t="175041" x="5416550" y="5645150"/>
          <p14:tracePt t="175048" x="5410200" y="5638800"/>
          <p14:tracePt t="175063" x="5403850" y="5632450"/>
          <p14:tracePt t="175075" x="5397500" y="5626100"/>
          <p14:tracePt t="175092" x="5391150" y="5619750"/>
          <p14:tracePt t="175109" x="5378450" y="5613400"/>
          <p14:tracePt t="175125" x="5372100" y="5607050"/>
          <p14:tracePt t="175158" x="5365750" y="5600700"/>
          <p14:tracePt t="175175" x="5353050" y="5588000"/>
          <p14:tracePt t="175191" x="5340350" y="5581650"/>
          <p14:tracePt t="175208" x="5327650" y="5568950"/>
          <p14:tracePt t="175225" x="5295900" y="5562600"/>
          <p14:tracePt t="175267" x="5213350" y="5543550"/>
          <p14:tracePt t="175302" x="5181600" y="5543550"/>
          <p14:tracePt t="175323" x="5168900" y="5537200"/>
          <p14:tracePt t="175341" x="5156200" y="5537200"/>
          <p14:tracePt t="175361" x="5130800" y="5524500"/>
          <p14:tracePt t="175380" x="5124450" y="5518150"/>
          <p14:tracePt t="175383" x="5118100" y="5518150"/>
          <p14:tracePt t="175565" x="5118100" y="5505450"/>
          <p14:tracePt t="175606" x="5213350" y="5524500"/>
          <p14:tracePt t="175647" x="5435600" y="5683250"/>
          <p14:tracePt t="175687" x="5556250" y="5797550"/>
          <p14:tracePt t="175726" x="5600700" y="5975350"/>
          <p14:tracePt t="175741" x="5613400" y="6019800"/>
          <p14:tracePt t="175757" x="5626100" y="6121400"/>
          <p14:tracePt t="175774" x="5638800" y="6210300"/>
          <p14:tracePt t="175792" x="5664200" y="6330950"/>
          <p14:tracePt t="175807" x="5676900" y="6400800"/>
          <p14:tracePt t="175824" x="5689600" y="6451600"/>
          <p14:tracePt t="175841" x="5695950" y="6483350"/>
          <p14:tracePt t="175858" x="5702300" y="6521450"/>
          <p14:tracePt t="175874" x="5702300" y="6540500"/>
          <p14:tracePt t="175878" x="5702300" y="6546850"/>
          <p14:tracePt t="175891" x="5695950" y="6559550"/>
          <p14:tracePt t="175907" x="5683250" y="6584950"/>
          <p14:tracePt t="175924" x="5676900" y="6597650"/>
          <p14:tracePt t="175957" x="5670550" y="6604000"/>
          <p14:tracePt t="175980" x="5664200" y="6610350"/>
          <p14:tracePt t="175995" x="5664200" y="6616700"/>
          <p14:tracePt t="176222" x="5670550" y="6616700"/>
          <p14:tracePt t="176230" x="5676900" y="6610350"/>
          <p14:tracePt t="176241" x="5676900" y="6604000"/>
          <p14:tracePt t="176257" x="5689600" y="6604000"/>
          <p14:tracePt t="176274" x="5702300" y="6597650"/>
          <p14:tracePt t="176292" x="5759450" y="6597650"/>
          <p14:tracePt t="176307" x="5803900" y="6597650"/>
          <p14:tracePt t="176324" x="5842000" y="6610350"/>
          <p14:tracePt t="176341" x="5886450" y="6610350"/>
          <p14:tracePt t="176357" x="5930900" y="6604000"/>
          <p14:tracePt t="176374" x="5969000" y="6597650"/>
          <p14:tracePt t="176391" x="6000750" y="6591300"/>
          <p14:tracePt t="176393" x="6019800" y="6591300"/>
          <p14:tracePt t="176407" x="6026150" y="6591300"/>
          <p14:tracePt t="176424" x="6038850" y="6591300"/>
          <p14:tracePt t="176440" x="6038850" y="6584950"/>
          <p14:tracePt t="176457" x="6045200" y="6584950"/>
          <p14:tracePt t="176545" x="6051550" y="6584950"/>
          <p14:tracePt t="176559" x="6057900" y="6578600"/>
          <p14:tracePt t="176571" x="6064250" y="6578600"/>
          <p14:tracePt t="176581" x="6076950" y="6578600"/>
          <p14:tracePt t="176590" x="6083300" y="6578600"/>
          <p14:tracePt t="176607" x="6096000" y="6578600"/>
          <p14:tracePt t="176623" x="6121400" y="6578600"/>
          <p14:tracePt t="176640" x="6140450" y="6572250"/>
          <p14:tracePt t="176657" x="6165850" y="6559550"/>
          <p14:tracePt t="176673" x="6197600" y="6553200"/>
          <p14:tracePt t="176690" x="6203950" y="6553200"/>
          <p14:tracePt t="176707" x="6210300" y="6553200"/>
          <p14:tracePt t="176957" x="6216650" y="6546850"/>
          <p14:tracePt t="176997" x="6216650" y="6540500"/>
          <p14:tracePt t="177194" x="6223000" y="6534150"/>
          <p14:tracePt t="177203" x="6229350" y="6534150"/>
          <p14:tracePt t="177225" x="6229350" y="6527800"/>
          <p14:tracePt t="177233" x="6235700" y="6521450"/>
          <p14:tracePt t="177244" x="6242050" y="6515100"/>
          <p14:tracePt t="177259" x="6242050" y="6508750"/>
          <p14:tracePt t="177273" x="6254750" y="6502400"/>
          <p14:tracePt t="177306" x="6261100" y="6502400"/>
          <p14:tracePt t="177423" x="6273800" y="6502400"/>
          <p14:tracePt t="177434" x="6280150" y="6502400"/>
          <p14:tracePt t="177444" x="6305550" y="6502400"/>
          <p14:tracePt t="177456" x="6311900" y="6502400"/>
          <p14:tracePt t="177473" x="6350000" y="6502400"/>
          <p14:tracePt t="177489" x="6375400" y="6502400"/>
          <p14:tracePt t="177506" x="6407150" y="6496050"/>
          <p14:tracePt t="177523" x="6457950" y="6489700"/>
          <p14:tracePt t="177539" x="6470650" y="6489700"/>
          <p14:tracePt t="177556" x="6477000" y="6489700"/>
          <p14:tracePt t="177572" x="6483350" y="6489700"/>
          <p14:tracePt t="177589" x="6489700" y="6483350"/>
          <p14:tracePt t="177623" x="6502400" y="6477000"/>
          <p14:tracePt t="177664" x="6508750" y="6477000"/>
          <p14:tracePt t="177751" x="6515100" y="6477000"/>
          <p14:tracePt t="177765" x="6521450" y="6477000"/>
          <p14:tracePt t="177774" x="6521450" y="6470650"/>
          <p14:tracePt t="177790" x="6521450" y="6464300"/>
          <p14:tracePt t="177806" x="6527800" y="6464300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73" y="5041070"/>
            <a:ext cx="6584251" cy="140220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AC20-F2F0-458D-A249-ACC5488C64A0}" type="slidenum">
              <a:rPr lang="en-US" altLang="th-TH" smtClean="0"/>
              <a:pPr/>
              <a:t>40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"/>
            <a:ext cx="1920406" cy="4038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0" y="632495"/>
            <a:ext cx="8591550" cy="1457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2160666"/>
            <a:ext cx="88197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672" y="2254937"/>
            <a:ext cx="3421677" cy="342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5706" y="2840796"/>
            <a:ext cx="3810330" cy="297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9612" y="3390775"/>
            <a:ext cx="4511431" cy="70872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250812" y="2325403"/>
            <a:ext cx="228600" cy="225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250812" y="2867986"/>
            <a:ext cx="228600" cy="225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40063"/>
              </p:ext>
            </p:extLst>
          </p:nvPr>
        </p:nvGraphicFramePr>
        <p:xfrm>
          <a:off x="5630310" y="2178575"/>
          <a:ext cx="273367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716" name="Equation" r:id="rId9" imgW="1333440" imgH="253800" progId="Equation.3">
                  <p:embed/>
                </p:oleObj>
              </mc:Choice>
              <mc:Fallback>
                <p:oleObj name="Equation" r:id="rId9" imgW="1333440" imgH="253800" progId="Equation.3">
                  <p:embed/>
                  <p:pic>
                    <p:nvPicPr>
                      <p:cNvPr id="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0310" y="2178575"/>
                        <a:ext cx="2733675" cy="5207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613961"/>
              </p:ext>
            </p:extLst>
          </p:nvPr>
        </p:nvGraphicFramePr>
        <p:xfrm>
          <a:off x="5630310" y="2735637"/>
          <a:ext cx="3046412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717" name="Equation" r:id="rId11" imgW="1485720" imgH="253800" progId="Equation.3">
                  <p:embed/>
                </p:oleObj>
              </mc:Choice>
              <mc:Fallback>
                <p:oleObj name="Equation" r:id="rId11" imgW="1485720" imgH="253800" progId="Equation.3">
                  <p:embed/>
                  <p:pic>
                    <p:nvPicPr>
                      <p:cNvPr id="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0310" y="2735637"/>
                        <a:ext cx="3046412" cy="5222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53650" y="3483357"/>
            <a:ext cx="256031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Apparent Power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9050" y="3954177"/>
            <a:ext cx="204575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factor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1927" y="4264166"/>
            <a:ext cx="7460627" cy="4572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0" y="4771766"/>
            <a:ext cx="267092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 Impedance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5295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541"/>
    </mc:Choice>
    <mc:Fallback xmlns="">
      <p:transition spd="slow" advTm="20154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830" x="6248400" y="6559550"/>
          <p14:tracePt t="1837" x="6242050" y="6559550"/>
          <p14:tracePt t="1850" x="6242050" y="6565900"/>
          <p14:tracePt t="1867" x="6242050" y="6572250"/>
          <p14:tracePt t="1890" x="6242050" y="6565900"/>
          <p14:tracePt t="1899" x="6242050" y="6559550"/>
          <p14:tracePt t="1914" x="6223000" y="6521450"/>
          <p14:tracePt t="1931" x="6184900" y="6470650"/>
          <p14:tracePt t="1947" x="6102350" y="6381750"/>
          <p14:tracePt t="1963" x="5988050" y="6235700"/>
          <p14:tracePt t="1980" x="5803900" y="5956300"/>
          <p14:tracePt t="1997" x="5530850" y="5619750"/>
          <p14:tracePt t="2014" x="5238750" y="5327650"/>
          <p14:tracePt t="2030" x="5003800" y="5124450"/>
          <p14:tracePt t="2047" x="4737100" y="4870450"/>
          <p14:tracePt t="2063" x="4584700" y="4705350"/>
          <p14:tracePt t="2080" x="4445000" y="4546600"/>
          <p14:tracePt t="2097" x="4298950" y="4375150"/>
          <p14:tracePt t="2113" x="4165600" y="4203700"/>
          <p14:tracePt t="2119" x="4095750" y="4133850"/>
          <p14:tracePt t="2130" x="4044950" y="4076700"/>
          <p14:tracePt t="2147" x="3911600" y="3930650"/>
          <p14:tracePt t="2163" x="3854450" y="3873500"/>
          <p14:tracePt t="2180" x="3797300" y="3822700"/>
          <p14:tracePt t="2197" x="3733800" y="3765550"/>
          <p14:tracePt t="2215" x="3632200" y="3676650"/>
          <p14:tracePt t="2230" x="3543300" y="3575050"/>
          <p14:tracePt t="2247" x="3448050" y="3479800"/>
          <p14:tracePt t="2263" x="3365500" y="3397250"/>
          <p14:tracePt t="2280" x="3270250" y="3321050"/>
          <p14:tracePt t="2297" x="3175000" y="3225800"/>
          <p14:tracePt t="2313" x="3073400" y="3124200"/>
          <p14:tracePt t="2330" x="3009900" y="3035300"/>
          <p14:tracePt t="2347" x="2921000" y="2940050"/>
          <p14:tracePt t="2363" x="2844800" y="2832100"/>
          <p14:tracePt t="2380" x="2768600" y="2743200"/>
          <p14:tracePt t="2396" x="2698750" y="2667000"/>
          <p14:tracePt t="2413" x="2565400" y="2546350"/>
          <p14:tracePt t="2430" x="2482850" y="2476500"/>
          <p14:tracePt t="2446" x="2419350" y="2406650"/>
          <p14:tracePt t="2463" x="2362200" y="2349500"/>
          <p14:tracePt t="2480" x="2286000" y="2292350"/>
          <p14:tracePt t="2496" x="2209800" y="2228850"/>
          <p14:tracePt t="2513" x="2108200" y="2159000"/>
          <p14:tracePt t="2530" x="2012950" y="2076450"/>
          <p14:tracePt t="2546" x="1917700" y="1981200"/>
          <p14:tracePt t="2563" x="1758950" y="1828800"/>
          <p14:tracePt t="2580" x="1657350" y="1739900"/>
          <p14:tracePt t="2596" x="1568450" y="1638300"/>
          <p14:tracePt t="2613" x="1479550" y="1562100"/>
          <p14:tracePt t="2630" x="1390650" y="1473200"/>
          <p14:tracePt t="2646" x="1295400" y="1371600"/>
          <p14:tracePt t="2663" x="1225550" y="1276350"/>
          <p14:tracePt t="2680" x="1123950" y="1123950"/>
          <p14:tracePt t="2698" x="1054100" y="1028700"/>
          <p14:tracePt t="2713" x="1009650" y="965200"/>
          <p14:tracePt t="2730" x="971550" y="908050"/>
          <p14:tracePt t="2746" x="927100" y="850900"/>
          <p14:tracePt t="2763" x="889000" y="806450"/>
          <p14:tracePt t="2779" x="857250" y="781050"/>
          <p14:tracePt t="2796" x="844550" y="762000"/>
          <p14:tracePt t="2814" x="819150" y="736600"/>
          <p14:tracePt t="2829" x="812800" y="723900"/>
          <p14:tracePt t="2847" x="806450" y="711200"/>
          <p14:tracePt t="2863" x="793750" y="704850"/>
          <p14:tracePt t="2879" x="787400" y="692150"/>
          <p14:tracePt t="3107" x="787400" y="698500"/>
          <p14:tracePt t="3126" x="787400" y="704850"/>
          <p14:tracePt t="3408" x="793750" y="704850"/>
          <p14:tracePt t="3418" x="825500" y="711200"/>
          <p14:tracePt t="3431" x="869950" y="711200"/>
          <p14:tracePt t="3446" x="1009650" y="711200"/>
          <p14:tracePt t="3462" x="1123950" y="711200"/>
          <p14:tracePt t="3479" x="1187450" y="711200"/>
          <p14:tracePt t="3496" x="1200150" y="711200"/>
          <p14:tracePt t="3512" x="1219200" y="711200"/>
          <p14:tracePt t="3529" x="1244600" y="711200"/>
          <p14:tracePt t="3545" x="1282700" y="711200"/>
          <p14:tracePt t="3562" x="1314450" y="711200"/>
          <p14:tracePt t="3579" x="1352550" y="711200"/>
          <p14:tracePt t="3596" x="1428750" y="711200"/>
          <p14:tracePt t="3612" x="1466850" y="711200"/>
          <p14:tracePt t="3629" x="1517650" y="717550"/>
          <p14:tracePt t="3645" x="1593850" y="730250"/>
          <p14:tracePt t="3662" x="1676400" y="736600"/>
          <p14:tracePt t="3679" x="1720850" y="736600"/>
          <p14:tracePt t="3695" x="1739900" y="736600"/>
          <p14:tracePt t="3712" x="1752600" y="730250"/>
          <p14:tracePt t="3730" x="1765300" y="730250"/>
          <p14:tracePt t="3745" x="1771650" y="730250"/>
          <p14:tracePt t="3762" x="1778000" y="730250"/>
          <p14:tracePt t="5406" x="1771650" y="736600"/>
          <p14:tracePt t="5420" x="1771650" y="742950"/>
          <p14:tracePt t="5812" x="1765300" y="749300"/>
          <p14:tracePt t="5821" x="1758950" y="755650"/>
          <p14:tracePt t="5837" x="1758950" y="762000"/>
          <p14:tracePt t="5845" x="1758950" y="768350"/>
          <p14:tracePt t="5860" x="1752600" y="774700"/>
          <p14:tracePt t="5877" x="1746250" y="787400"/>
          <p14:tracePt t="5893" x="1739900" y="793750"/>
          <p14:tracePt t="5910" x="1739900" y="806450"/>
          <p14:tracePt t="5927" x="1733550" y="812800"/>
          <p14:tracePt t="5943" x="1727200" y="819150"/>
          <p14:tracePt t="5960" x="1727200" y="831850"/>
          <p14:tracePt t="5977" x="1727200" y="838200"/>
          <p14:tracePt t="5996" x="1714500" y="850900"/>
          <p14:tracePt t="6010" x="1708150" y="857250"/>
          <p14:tracePt t="6027" x="1708150" y="863600"/>
          <p14:tracePt t="6043" x="1695450" y="876300"/>
          <p14:tracePt t="6060" x="1695450" y="882650"/>
          <p14:tracePt t="6077" x="1695450" y="889000"/>
          <p14:tracePt t="6093" x="1682750" y="901700"/>
          <p14:tracePt t="6110" x="1676400" y="914400"/>
          <p14:tracePt t="6117" x="1670050" y="914400"/>
          <p14:tracePt t="6127" x="1663700" y="920750"/>
          <p14:tracePt t="6143" x="1657350" y="933450"/>
          <p14:tracePt t="6160" x="1644650" y="939800"/>
          <p14:tracePt t="6176" x="1638300" y="946150"/>
          <p14:tracePt t="6193" x="1631950" y="958850"/>
          <p14:tracePt t="6212" x="1612900" y="971550"/>
          <p14:tracePt t="6227" x="1600200" y="977900"/>
          <p14:tracePt t="6243" x="1587500" y="984250"/>
          <p14:tracePt t="6260" x="1574800" y="990600"/>
          <p14:tracePt t="6293" x="1568450" y="990600"/>
          <p14:tracePt t="6310" x="1562100" y="990600"/>
          <p14:tracePt t="6330" x="1555750" y="990600"/>
          <p14:tracePt t="6370" x="1549400" y="990600"/>
          <p14:tracePt t="6385" x="1543050" y="990600"/>
          <p14:tracePt t="6402" x="1536700" y="990600"/>
          <p14:tracePt t="6408" x="1530350" y="990600"/>
          <p14:tracePt t="6422" x="1524000" y="990600"/>
          <p14:tracePt t="6463" x="1517650" y="990600"/>
          <p14:tracePt t="7241" x="1511300" y="996950"/>
          <p14:tracePt t="7247" x="1504950" y="996950"/>
          <p14:tracePt t="7259" x="1466850" y="1009650"/>
          <p14:tracePt t="7275" x="1435100" y="1009650"/>
          <p14:tracePt t="7292" x="1403350" y="1009650"/>
          <p14:tracePt t="7308" x="1390650" y="1009650"/>
          <p14:tracePt t="7325" x="1371600" y="1009650"/>
          <p14:tracePt t="7342" x="1346200" y="1009650"/>
          <p14:tracePt t="7358" x="1320800" y="1009650"/>
          <p14:tracePt t="7375" x="1289050" y="1009650"/>
          <p14:tracePt t="7392" x="1257300" y="1003300"/>
          <p14:tracePt t="7410" x="1219200" y="1003300"/>
          <p14:tracePt t="7425" x="1193800" y="1003300"/>
          <p14:tracePt t="7442" x="1155700" y="996950"/>
          <p14:tracePt t="7459" x="1130300" y="996950"/>
          <p14:tracePt t="7475" x="1111250" y="990600"/>
          <p14:tracePt t="7493" x="1092200" y="984250"/>
          <p14:tracePt t="7509" x="1079500" y="984250"/>
          <p14:tracePt t="7526" x="1066800" y="984250"/>
          <p14:tracePt t="7542" x="1060450" y="984250"/>
          <p14:tracePt t="7559" x="1047750" y="977900"/>
          <p14:tracePt t="7575" x="1041400" y="977900"/>
          <p14:tracePt t="7592" x="1035050" y="977900"/>
          <p14:tracePt t="7609" x="1028700" y="971550"/>
          <p14:tracePt t="7864" x="1022350" y="965200"/>
          <p14:tracePt t="7872" x="1016000" y="965200"/>
          <p14:tracePt t="7880" x="1009650" y="958850"/>
          <p14:tracePt t="7892" x="1003300" y="952500"/>
          <p14:tracePt t="7908" x="990600" y="946150"/>
          <p14:tracePt t="7925" x="958850" y="927100"/>
          <p14:tracePt t="7942" x="952500" y="927100"/>
          <p14:tracePt t="7958" x="939800" y="914400"/>
          <p14:tracePt t="7975" x="933450" y="914400"/>
          <p14:tracePt t="8224" x="939800" y="914400"/>
          <p14:tracePt t="8232" x="958850" y="914400"/>
          <p14:tracePt t="8246" x="984250" y="914400"/>
          <p14:tracePt t="8258" x="1035050" y="914400"/>
          <p14:tracePt t="8275" x="1123950" y="920750"/>
          <p14:tracePt t="8291" x="1263650" y="927100"/>
          <p14:tracePt t="8308" x="1422400" y="946150"/>
          <p14:tracePt t="8325" x="1689100" y="946150"/>
          <p14:tracePt t="8342" x="1847850" y="952500"/>
          <p14:tracePt t="8358" x="2038350" y="971550"/>
          <p14:tracePt t="8375" x="2197100" y="990600"/>
          <p14:tracePt t="8391" x="2324100" y="990600"/>
          <p14:tracePt t="8408" x="2400300" y="990600"/>
          <p14:tracePt t="8425" x="2444750" y="990600"/>
          <p14:tracePt t="8441" x="2470150" y="990600"/>
          <p14:tracePt t="8458" x="2501900" y="990600"/>
          <p14:tracePt t="8474" x="2552700" y="984250"/>
          <p14:tracePt t="8491" x="2597150" y="984250"/>
          <p14:tracePt t="8508" x="2622550" y="984250"/>
          <p14:tracePt t="8527" x="2654300" y="984250"/>
          <p14:tracePt t="8541" x="2692400" y="984250"/>
          <p14:tracePt t="8558" x="2730500" y="984250"/>
          <p14:tracePt t="8574" x="2781300" y="984250"/>
          <p14:tracePt t="8592" x="2838450" y="984250"/>
          <p14:tracePt t="8608" x="2851150" y="984250"/>
          <p14:tracePt t="8624" x="2857500" y="977900"/>
          <p14:tracePt t="8678" x="2863850" y="977900"/>
          <p14:tracePt t="8694" x="2870200" y="984250"/>
          <p14:tracePt t="8702" x="2876550" y="984250"/>
          <p14:tracePt t="8710" x="2882900" y="984250"/>
          <p14:tracePt t="8725" x="2889250" y="984250"/>
          <p14:tracePt t="8748" x="2895600" y="984250"/>
          <p14:tracePt t="8790" x="2908300" y="984250"/>
          <p14:tracePt t="8798" x="2914650" y="984250"/>
          <p14:tracePt t="8808" x="2927350" y="984250"/>
          <p14:tracePt t="8828" x="2959100" y="984250"/>
          <p14:tracePt t="8841" x="2984500" y="984250"/>
          <p14:tracePt t="8858" x="3009900" y="984250"/>
          <p14:tracePt t="8874" x="3048000" y="984250"/>
          <p14:tracePt t="8891" x="3079750" y="984250"/>
          <p14:tracePt t="8908" x="3111500" y="984250"/>
          <p14:tracePt t="8924" x="3149600" y="990600"/>
          <p14:tracePt t="8941" x="3181350" y="996950"/>
          <p14:tracePt t="8957" x="3219450" y="996950"/>
          <p14:tracePt t="8974" x="3244850" y="996950"/>
          <p14:tracePt t="8991" x="3295650" y="1003300"/>
          <p14:tracePt t="9008" x="3333750" y="1009650"/>
          <p14:tracePt t="9024" x="3384550" y="1009650"/>
          <p14:tracePt t="9041" x="3441700" y="1016000"/>
          <p14:tracePt t="9057" x="3486150" y="1016000"/>
          <p14:tracePt t="9074" x="3536950" y="1016000"/>
          <p14:tracePt t="9091" x="3600450" y="1016000"/>
          <p14:tracePt t="9108" x="3625850" y="1022350"/>
          <p14:tracePt t="9124" x="3644900" y="1022350"/>
          <p14:tracePt t="9141" x="3657600" y="1022350"/>
          <p14:tracePt t="9157" x="3683000" y="1022350"/>
          <p14:tracePt t="9174" x="3708400" y="1022350"/>
          <p14:tracePt t="9191" x="3733800" y="1022350"/>
          <p14:tracePt t="9207" x="3746500" y="1022350"/>
          <p14:tracePt t="9224" x="3752850" y="1022350"/>
          <p14:tracePt t="9241" x="3759200" y="1022350"/>
          <p14:tracePt t="9296" x="3765550" y="1016000"/>
          <p14:tracePt t="9312" x="3771900" y="1009650"/>
          <p14:tracePt t="9323" x="3784600" y="1009650"/>
          <p14:tracePt t="9328" x="3790950" y="1003300"/>
          <p14:tracePt t="9340" x="3797300" y="1003300"/>
          <p14:tracePt t="9357" x="3829050" y="990600"/>
          <p14:tracePt t="9374" x="3867150" y="984250"/>
          <p14:tracePt t="9390" x="3917950" y="971550"/>
          <p14:tracePt t="9407" x="3962400" y="971550"/>
          <p14:tracePt t="9424" x="4013200" y="971550"/>
          <p14:tracePt t="9440" x="4051300" y="965200"/>
          <p14:tracePt t="9457" x="4089400" y="965200"/>
          <p14:tracePt t="9474" x="4127500" y="965200"/>
          <p14:tracePt t="9490" x="4133850" y="965200"/>
          <p14:tracePt t="9507" x="4152900" y="965200"/>
          <p14:tracePt t="9524" x="4165600" y="965200"/>
          <p14:tracePt t="9540" x="4178300" y="965200"/>
          <p14:tracePt t="9557" x="4184650" y="965200"/>
          <p14:tracePt t="9575" x="4216400" y="965200"/>
          <p14:tracePt t="9590" x="4260850" y="965200"/>
          <p14:tracePt t="9607" x="4298950" y="965200"/>
          <p14:tracePt t="9610" x="4324350" y="965200"/>
          <p14:tracePt t="9623" x="4349750" y="965200"/>
          <p14:tracePt t="9640" x="4406900" y="965200"/>
          <p14:tracePt t="9657" x="4445000" y="965200"/>
          <p14:tracePt t="9673" x="4489450" y="965200"/>
          <p14:tracePt t="9690" x="4521200" y="965200"/>
          <p14:tracePt t="9707" x="4552950" y="965200"/>
          <p14:tracePt t="9724" x="4584700" y="965200"/>
          <p14:tracePt t="9740" x="4597400" y="965200"/>
          <p14:tracePt t="9757" x="4610100" y="965200"/>
          <p14:tracePt t="9773" x="4616450" y="965200"/>
          <p14:tracePt t="9790" x="4641850" y="965200"/>
          <p14:tracePt t="9807" x="4667250" y="965200"/>
          <p14:tracePt t="9824" x="4699000" y="971550"/>
          <p14:tracePt t="9840" x="4737100" y="971550"/>
          <p14:tracePt t="9857" x="4775200" y="977900"/>
          <p14:tracePt t="9874" x="4826000" y="984250"/>
          <p14:tracePt t="9890" x="4870450" y="990600"/>
          <p14:tracePt t="9907" x="4940300" y="990600"/>
          <p14:tracePt t="9924" x="5016500" y="990600"/>
          <p14:tracePt t="9940" x="5105400" y="990600"/>
          <p14:tracePt t="9957" x="5181600" y="990600"/>
          <p14:tracePt t="9973" x="5226050" y="990600"/>
          <p14:tracePt t="9990" x="5270500" y="990600"/>
          <p14:tracePt t="10006" x="5302250" y="990600"/>
          <p14:tracePt t="10025" x="5327650" y="984250"/>
          <p14:tracePt t="10040" x="5334000" y="984250"/>
          <p14:tracePt t="10073" x="5346700" y="977900"/>
          <p14:tracePt t="10090" x="5353050" y="977900"/>
          <p14:tracePt t="10106" x="5365750" y="977900"/>
          <p14:tracePt t="10126" x="5372100" y="977900"/>
          <p14:tracePt t="10140" x="5378450" y="971550"/>
          <p14:tracePt t="10156" x="5384800" y="971550"/>
          <p14:tracePt t="10174" x="5397500" y="965200"/>
          <p14:tracePt t="10189" x="5422900" y="958850"/>
          <p14:tracePt t="10206" x="5441950" y="952500"/>
          <p14:tracePt t="10223" x="5461000" y="946150"/>
          <p14:tracePt t="10240" x="5486400" y="939800"/>
          <p14:tracePt t="10256" x="5492750" y="939800"/>
          <p14:tracePt t="10273" x="5505450" y="933450"/>
          <p14:tracePt t="10290" x="5511800" y="933450"/>
          <p14:tracePt t="10306" x="5518150" y="933450"/>
          <p14:tracePt t="10323" x="5524500" y="933450"/>
          <p14:tracePt t="10340" x="5537200" y="933450"/>
          <p14:tracePt t="10356" x="5543550" y="927100"/>
          <p14:tracePt t="10373" x="5549900" y="920750"/>
          <p14:tracePt t="10390" x="5562600" y="920750"/>
          <p14:tracePt t="10406" x="5568950" y="914400"/>
          <p14:tracePt t="10424" x="5594350" y="914400"/>
          <p14:tracePt t="10440" x="5600700" y="914400"/>
          <p14:tracePt t="10456" x="5619750" y="914400"/>
          <p14:tracePt t="10473" x="5626100" y="908050"/>
          <p14:tracePt t="10489" x="5632450" y="908050"/>
          <p14:tracePt t="10506" x="5638800" y="908050"/>
          <p14:tracePt t="10523" x="5651500" y="908050"/>
          <p14:tracePt t="10539" x="5651500" y="901700"/>
          <p14:tracePt t="10557" x="5657850" y="901700"/>
          <p14:tracePt t="10636" x="5664200" y="901700"/>
          <p14:tracePt t="10880" x="5676900" y="901700"/>
          <p14:tracePt t="10895" x="5683250" y="901700"/>
          <p14:tracePt t="10902" x="5689600" y="901700"/>
          <p14:tracePt t="10910" x="5695950" y="901700"/>
          <p14:tracePt t="10922" x="5702300" y="901700"/>
          <p14:tracePt t="10939" x="5721350" y="908050"/>
          <p14:tracePt t="10956" x="5727700" y="908050"/>
          <p14:tracePt t="10972" x="5734050" y="914400"/>
          <p14:tracePt t="10989" x="5746750" y="920750"/>
          <p14:tracePt t="11006" x="5753100" y="920750"/>
          <p14:tracePt t="11022" x="5765800" y="920750"/>
          <p14:tracePt t="11039" x="5784850" y="920750"/>
          <p14:tracePt t="11056" x="5810250" y="920750"/>
          <p14:tracePt t="11072" x="5829300" y="920750"/>
          <p14:tracePt t="11089" x="5867400" y="920750"/>
          <p14:tracePt t="11106" x="5886450" y="920750"/>
          <p14:tracePt t="11122" x="5918200" y="927100"/>
          <p14:tracePt t="11139" x="5949950" y="927100"/>
          <p14:tracePt t="11156" x="5981700" y="927100"/>
          <p14:tracePt t="11172" x="6026150" y="927100"/>
          <p14:tracePt t="11189" x="6083300" y="933450"/>
          <p14:tracePt t="11206" x="6115050" y="939800"/>
          <p14:tracePt t="11222" x="6146800" y="939800"/>
          <p14:tracePt t="11239" x="6165850" y="952500"/>
          <p14:tracePt t="11255" x="6191250" y="971550"/>
          <p14:tracePt t="11272" x="6203950" y="996950"/>
          <p14:tracePt t="11289" x="6216650" y="1060450"/>
          <p14:tracePt t="11306" x="6216650" y="1130300"/>
          <p14:tracePt t="11322" x="6229350" y="1212850"/>
          <p14:tracePt t="11339" x="6229350" y="1250950"/>
          <p14:tracePt t="11550" x="6223000" y="1250950"/>
          <p14:tracePt t="11558" x="6216650" y="1250950"/>
          <p14:tracePt t="11660" x="6216650" y="1244600"/>
          <p14:tracePt t="11668" x="6216650" y="1231900"/>
          <p14:tracePt t="11680" x="6210300" y="1225550"/>
          <p14:tracePt t="11688" x="6210300" y="1206500"/>
          <p14:tracePt t="11705" x="6203950" y="1187450"/>
          <p14:tracePt t="11722" x="6203950" y="1174750"/>
          <p14:tracePt t="11738" x="6203950" y="1162050"/>
          <p14:tracePt t="11755" x="6210300" y="1149350"/>
          <p14:tracePt t="11772" x="6216650" y="1143000"/>
          <p14:tracePt t="11788" x="6223000" y="1117600"/>
          <p14:tracePt t="11806" x="6229350" y="1098550"/>
          <p14:tracePt t="11822" x="6235700" y="1085850"/>
          <p14:tracePt t="11838" x="6248400" y="1079500"/>
          <p14:tracePt t="11855" x="6261100" y="1041400"/>
          <p14:tracePt t="11871" x="6273800" y="1022350"/>
          <p14:tracePt t="11888" x="6286500" y="1003300"/>
          <p14:tracePt t="11905" x="6292850" y="996950"/>
          <p14:tracePt t="11921" x="6299200" y="984250"/>
          <p14:tracePt t="13159" x="6305550" y="984250"/>
          <p14:tracePt t="13165" x="6311900" y="984250"/>
          <p14:tracePt t="13175" x="6318250" y="984250"/>
          <p14:tracePt t="13187" x="6343650" y="984250"/>
          <p14:tracePt t="13204" x="6375400" y="984250"/>
          <p14:tracePt t="13220" x="6407150" y="984250"/>
          <p14:tracePt t="13237" x="6432550" y="977900"/>
          <p14:tracePt t="13254" x="6464300" y="971550"/>
          <p14:tracePt t="13270" x="6502400" y="971550"/>
          <p14:tracePt t="13288" x="6565900" y="965200"/>
          <p14:tracePt t="13304" x="6591300" y="965200"/>
          <p14:tracePt t="13323" x="6597650" y="965200"/>
          <p14:tracePt t="13337" x="6610350" y="965200"/>
          <p14:tracePt t="13353" x="6616700" y="965200"/>
          <p14:tracePt t="13370" x="6623050" y="965200"/>
          <p14:tracePt t="13387" x="6629400" y="965200"/>
          <p14:tracePt t="13420" x="6635750" y="965200"/>
          <p14:tracePt t="13437" x="6648450" y="965200"/>
          <p14:tracePt t="13454" x="6661150" y="971550"/>
          <p14:tracePt t="13470" x="6667500" y="971550"/>
          <p14:tracePt t="13487" x="6680200" y="971550"/>
          <p14:tracePt t="13503" x="6699250" y="977900"/>
          <p14:tracePt t="13520" x="6731000" y="984250"/>
          <p14:tracePt t="13537" x="6762750" y="996950"/>
          <p14:tracePt t="13553" x="6807200" y="1003300"/>
          <p14:tracePt t="13570" x="6838950" y="1009650"/>
          <p14:tracePt t="13587" x="6870700" y="1022350"/>
          <p14:tracePt t="13603" x="6896100" y="1028700"/>
          <p14:tracePt t="13620" x="6921500" y="1028700"/>
          <p14:tracePt t="13636" x="6934200" y="1028700"/>
          <p14:tracePt t="13653" x="6953250" y="1028700"/>
          <p14:tracePt t="13670" x="6978650" y="1028700"/>
          <p14:tracePt t="13687" x="7010400" y="1028700"/>
          <p14:tracePt t="13703" x="7054850" y="1022350"/>
          <p14:tracePt t="13719" x="7073900" y="1022350"/>
          <p14:tracePt t="13736" x="7086600" y="1016000"/>
          <p14:tracePt t="13753" x="7105650" y="1003300"/>
          <p14:tracePt t="13770" x="7118350" y="1003300"/>
          <p14:tracePt t="13787" x="7124700" y="996950"/>
          <p14:tracePt t="13803" x="7137400" y="996950"/>
          <p14:tracePt t="13820" x="7137400" y="990600"/>
          <p14:tracePt t="13837" x="7143750" y="990600"/>
          <p14:tracePt t="14388" x="7156450" y="984250"/>
          <p14:tracePt t="14402" x="7162800" y="977900"/>
          <p14:tracePt t="14408" x="7169150" y="977900"/>
          <p14:tracePt t="14419" x="7175500" y="971550"/>
          <p14:tracePt t="14436" x="7194550" y="965200"/>
          <p14:tracePt t="14453" x="7213600" y="965200"/>
          <p14:tracePt t="14469" x="7239000" y="958850"/>
          <p14:tracePt t="14486" x="7283450" y="946150"/>
          <p14:tracePt t="14503" x="7321550" y="939800"/>
          <p14:tracePt t="14520" x="7353300" y="927100"/>
          <p14:tracePt t="14536" x="7391400" y="927100"/>
          <p14:tracePt t="14552" x="7404100" y="927100"/>
          <p14:tracePt t="14569" x="7410450" y="927100"/>
          <p14:tracePt t="14585" x="7423150" y="927100"/>
          <p14:tracePt t="14602" x="7429500" y="927100"/>
          <p14:tracePt t="14652" x="7429500" y="920750"/>
          <p14:tracePt t="14701" x="7435850" y="920750"/>
          <p14:tracePt t="14705" x="7442200" y="920750"/>
          <p14:tracePt t="14718" x="7454900" y="920750"/>
          <p14:tracePt t="14735" x="7493000" y="933450"/>
          <p14:tracePt t="14752" x="7537450" y="933450"/>
          <p14:tracePt t="14769" x="7600950" y="946150"/>
          <p14:tracePt t="14786" x="7639050" y="952500"/>
          <p14:tracePt t="14802" x="7670800" y="952500"/>
          <p14:tracePt t="14819" x="7708900" y="958850"/>
          <p14:tracePt t="14836" x="7734300" y="958850"/>
          <p14:tracePt t="14852" x="7759700" y="965200"/>
          <p14:tracePt t="14869" x="7785100" y="965200"/>
          <p14:tracePt t="14886" x="7804150" y="965200"/>
          <p14:tracePt t="14902" x="7823200" y="971550"/>
          <p14:tracePt t="14919" x="7848600" y="971550"/>
          <p14:tracePt t="14936" x="7861300" y="971550"/>
          <p14:tracePt t="14952" x="7874000" y="971550"/>
          <p14:tracePt t="14969" x="7886700" y="971550"/>
          <p14:tracePt t="14985" x="7893050" y="971550"/>
          <p14:tracePt t="15002" x="7905750" y="971550"/>
          <p14:tracePt t="15019" x="7924800" y="977900"/>
          <p14:tracePt t="15035" x="7956550" y="977900"/>
          <p14:tracePt t="15052" x="7988300" y="977900"/>
          <p14:tracePt t="15069" x="8020050" y="977900"/>
          <p14:tracePt t="15085" x="8058150" y="977900"/>
          <p14:tracePt t="15102" x="8089900" y="977900"/>
          <p14:tracePt t="15107" x="8096250" y="977900"/>
          <p14:tracePt t="15120" x="8102600" y="977900"/>
          <p14:tracePt t="15139" x="8108950" y="977900"/>
          <p14:tracePt t="15160" x="8115300" y="977900"/>
          <p14:tracePt t="15300" x="8121650" y="977900"/>
          <p14:tracePt t="15308" x="8128000" y="977900"/>
          <p14:tracePt t="15318" x="8134350" y="977900"/>
          <p14:tracePt t="15335" x="8159750" y="977900"/>
          <p14:tracePt t="15352" x="8172450" y="971550"/>
          <p14:tracePt t="15369" x="8185150" y="971550"/>
          <p14:tracePt t="15385" x="8185150" y="965200"/>
          <p14:tracePt t="15655" x="8191500" y="965200"/>
          <p14:tracePt t="15716" x="8197850" y="965200"/>
          <p14:tracePt t="16995" x="8216900" y="965200"/>
          <p14:tracePt t="17001" x="8235950" y="965200"/>
          <p14:tracePt t="17011" x="8248650" y="965200"/>
          <p14:tracePt t="17017" x="8267700" y="965200"/>
          <p14:tracePt t="17034" x="8299450" y="965200"/>
          <p14:tracePt t="17050" x="8318500" y="965200"/>
          <p14:tracePt t="17067" x="8331200" y="958850"/>
          <p14:tracePt t="17084" x="8337550" y="958850"/>
          <p14:tracePt t="17213" x="8331200" y="965200"/>
          <p14:tracePt t="17222" x="8324850" y="971550"/>
          <p14:tracePt t="17234" x="8280400" y="990600"/>
          <p14:tracePt t="17250" x="8204200" y="1016000"/>
          <p14:tracePt t="17267" x="8115300" y="1047750"/>
          <p14:tracePt t="17283" x="8001000" y="1098550"/>
          <p14:tracePt t="17300" x="7867650" y="1143000"/>
          <p14:tracePt t="17317" x="7677150" y="1187450"/>
          <p14:tracePt t="17333" x="7429500" y="1244600"/>
          <p14:tracePt t="17350" x="7169150" y="1314450"/>
          <p14:tracePt t="17367" x="6731000" y="1447800"/>
          <p14:tracePt t="17383" x="6350000" y="1530350"/>
          <p14:tracePt t="17402" x="5956300" y="1600200"/>
          <p14:tracePt t="17417" x="5581650" y="1670050"/>
          <p14:tracePt t="17433" x="5251450" y="1727200"/>
          <p14:tracePt t="17450" x="4953000" y="1746250"/>
          <p14:tracePt t="17467" x="4724400" y="1765300"/>
          <p14:tracePt t="17483" x="4521200" y="1784350"/>
          <p14:tracePt t="17500" x="4267200" y="1790700"/>
          <p14:tracePt t="17517" x="4127500" y="1778000"/>
          <p14:tracePt t="17533" x="4025900" y="1765300"/>
          <p14:tracePt t="17550" x="3930650" y="1752600"/>
          <p14:tracePt t="17567" x="3841750" y="1733550"/>
          <p14:tracePt t="17583" x="3733800" y="1733550"/>
          <p14:tracePt t="17600" x="3619500" y="1733550"/>
          <p14:tracePt t="17604" x="3543300" y="1739900"/>
          <p14:tracePt t="17616" x="3454400" y="1739900"/>
          <p14:tracePt t="17633" x="3175000" y="1746250"/>
          <p14:tracePt t="17650" x="3035300" y="1746250"/>
          <p14:tracePt t="17667" x="2965450" y="1746250"/>
          <p14:tracePt t="17683" x="2927350" y="1739900"/>
          <p14:tracePt t="17700" x="2901950" y="1727200"/>
          <p14:tracePt t="17716" x="2889250" y="1727200"/>
          <p14:tracePt t="17733" x="2882900" y="1714500"/>
          <p14:tracePt t="17750" x="2870200" y="1701800"/>
          <p14:tracePt t="17766" x="2851150" y="1676400"/>
          <p14:tracePt t="17783" x="2800350" y="1625600"/>
          <p14:tracePt t="17800" x="2762250" y="1587500"/>
          <p14:tracePt t="17816" x="2724150" y="1549400"/>
          <p14:tracePt t="17833" x="2679700" y="1511300"/>
          <p14:tracePt t="17850" x="2641600" y="1479550"/>
          <p14:tracePt t="17866" x="2616200" y="1460500"/>
          <p14:tracePt t="17883" x="2603500" y="1447800"/>
          <p14:tracePt t="17900" x="2597150" y="1441450"/>
          <p14:tracePt t="17979" x="2603500" y="1441450"/>
          <p14:tracePt t="17986" x="2616200" y="1435100"/>
          <p14:tracePt t="17999" x="2628900" y="1428750"/>
          <p14:tracePt t="18016" x="2673350" y="1416050"/>
          <p14:tracePt t="18033" x="2774950" y="1397000"/>
          <p14:tracePt t="18050" x="2876550" y="1384300"/>
          <p14:tracePt t="18066" x="2984500" y="1365250"/>
          <p14:tracePt t="18083" x="3092450" y="1352550"/>
          <p14:tracePt t="18099" x="3175000" y="1333500"/>
          <p14:tracePt t="18116" x="3263900" y="1327150"/>
          <p14:tracePt t="18123" x="3308350" y="1320800"/>
          <p14:tracePt t="18133" x="3352800" y="1314450"/>
          <p14:tracePt t="18149" x="3486150" y="1289050"/>
          <p14:tracePt t="18166" x="3562350" y="1282700"/>
          <p14:tracePt t="18183" x="3619500" y="1276350"/>
          <p14:tracePt t="18199" x="3676650" y="1270000"/>
          <p14:tracePt t="18216" x="3733800" y="1263650"/>
          <p14:tracePt t="18234" x="3765550" y="1263650"/>
          <p14:tracePt t="18249" x="3778250" y="1257300"/>
          <p14:tracePt t="18283" x="3790950" y="1257300"/>
          <p14:tracePt t="18299" x="3810000" y="1270000"/>
          <p14:tracePt t="18316" x="3822700" y="1276350"/>
          <p14:tracePt t="18333" x="3854450" y="1282700"/>
          <p14:tracePt t="18349" x="3873500" y="1282700"/>
          <p14:tracePt t="18366" x="3892550" y="1282700"/>
          <p14:tracePt t="18383" x="3898900" y="1282700"/>
          <p14:tracePt t="18399" x="3905250" y="1282700"/>
          <p14:tracePt t="18416" x="3917950" y="1282700"/>
          <p14:tracePt t="18433" x="3924300" y="1282700"/>
          <p14:tracePt t="18512" x="3930650" y="1282700"/>
          <p14:tracePt t="18534" x="3937000" y="1282700"/>
          <p14:tracePt t="18550" x="3937000" y="1289050"/>
          <p14:tracePt t="18746" x="3943350" y="1295400"/>
          <p14:tracePt t="18764" x="3949700" y="1301750"/>
          <p14:tracePt t="18808" x="3956050" y="1301750"/>
          <p14:tracePt t="20500" x="3962400" y="1308100"/>
          <p14:tracePt t="20508" x="3975100" y="1308100"/>
          <p14:tracePt t="20516" x="3981450" y="1308100"/>
          <p14:tracePt t="20531" x="3994150" y="1308100"/>
          <p14:tracePt t="20547" x="4013200" y="1314450"/>
          <p14:tracePt t="20564" x="4025900" y="1314450"/>
          <p14:tracePt t="20581" x="4038600" y="1320800"/>
          <p14:tracePt t="20597" x="4064000" y="1320800"/>
          <p14:tracePt t="20614" x="4095750" y="1320800"/>
          <p14:tracePt t="20617" x="4108450" y="1327150"/>
          <p14:tracePt t="20631" x="4114800" y="1327150"/>
          <p14:tracePt t="20647" x="4146550" y="1327150"/>
          <p14:tracePt t="20664" x="4171950" y="1327150"/>
          <p14:tracePt t="20681" x="4210050" y="1327150"/>
          <p14:tracePt t="20697" x="4241800" y="1327150"/>
          <p14:tracePt t="20714" x="4279900" y="1327150"/>
          <p14:tracePt t="20730" x="4324350" y="1327150"/>
          <p14:tracePt t="20747" x="4362450" y="1327150"/>
          <p14:tracePt t="20764" x="4413250" y="1327150"/>
          <p14:tracePt t="20780" x="4445000" y="1327150"/>
          <p14:tracePt t="20797" x="4489450" y="1327150"/>
          <p14:tracePt t="20814" x="4521200" y="1327150"/>
          <p14:tracePt t="20831" x="4559300" y="1327150"/>
          <p14:tracePt t="20847" x="4591050" y="1327150"/>
          <p14:tracePt t="20864" x="4616450" y="1327150"/>
          <p14:tracePt t="20880" x="4635500" y="1327150"/>
          <p14:tracePt t="20897" x="4660900" y="1327150"/>
          <p14:tracePt t="20914" x="4673600" y="1327150"/>
          <p14:tracePt t="20930" x="4679950" y="1327150"/>
          <p14:tracePt t="20947" x="4692650" y="1327150"/>
          <p14:tracePt t="20980" x="4705350" y="1327150"/>
          <p14:tracePt t="20997" x="4711700" y="1327150"/>
          <p14:tracePt t="21048" x="4718050" y="1327150"/>
          <p14:tracePt t="21108" x="4724400" y="1327150"/>
          <p14:tracePt t="21122" x="4730750" y="1327150"/>
          <p14:tracePt t="21125" x="4737100" y="1327150"/>
          <p14:tracePt t="21135" x="4743450" y="1327150"/>
          <p14:tracePt t="21150" x="4749800" y="1327150"/>
          <p14:tracePt t="21165" x="4756150" y="1327150"/>
          <p14:tracePt t="21188" x="4762500" y="1327150"/>
          <p14:tracePt t="21198" x="4768850" y="1327150"/>
          <p14:tracePt t="21213" x="4775200" y="1327150"/>
          <p14:tracePt t="21230" x="4787900" y="1327150"/>
          <p14:tracePt t="21247" x="4800600" y="1327150"/>
          <p14:tracePt t="21263" x="4813300" y="1327150"/>
          <p14:tracePt t="21280" x="4845050" y="1333500"/>
          <p14:tracePt t="21297" x="4883150" y="1339850"/>
          <p14:tracePt t="21313" x="4908550" y="1339850"/>
          <p14:tracePt t="21330" x="4933950" y="1339850"/>
          <p14:tracePt t="21347" x="4959350" y="1339850"/>
          <p14:tracePt t="21363" x="4984750" y="1339850"/>
          <p14:tracePt t="21380" x="4991100" y="1339850"/>
          <p14:tracePt t="21397" x="4997450" y="1339850"/>
          <p14:tracePt t="21416" x="5016500" y="1339850"/>
          <p14:tracePt t="21430" x="5029200" y="1339850"/>
          <p14:tracePt t="21446" x="5080000" y="1339850"/>
          <p14:tracePt t="21463" x="5111750" y="1339850"/>
          <p14:tracePt t="21480" x="5149850" y="1333500"/>
          <p14:tracePt t="21497" x="5175250" y="1333500"/>
          <p14:tracePt t="21513" x="5187950" y="1333500"/>
          <p14:tracePt t="21530" x="5207000" y="1320800"/>
          <p14:tracePt t="21547" x="5232400" y="1320800"/>
          <p14:tracePt t="21564" x="5257800" y="1320800"/>
          <p14:tracePt t="21580" x="5270500" y="1314450"/>
          <p14:tracePt t="21597" x="5283200" y="1314450"/>
          <p14:tracePt t="21613" x="5289550" y="1314450"/>
          <p14:tracePt t="21630" x="5295900" y="1314450"/>
          <p14:tracePt t="21646" x="5308600" y="1314450"/>
          <p14:tracePt t="21663" x="5321300" y="1308100"/>
          <p14:tracePt t="21680" x="5327650" y="1308100"/>
          <p14:tracePt t="21696" x="5334000" y="1308100"/>
          <p14:tracePt t="21713" x="5340350" y="1308100"/>
          <p14:tracePt t="21752" x="5346700" y="1308100"/>
          <p14:tracePt t="21794" x="5359400" y="1308100"/>
          <p14:tracePt t="21800" x="5365750" y="1308100"/>
          <p14:tracePt t="21814" x="5378450" y="1308100"/>
          <p14:tracePt t="21830" x="5397500" y="1308100"/>
          <p14:tracePt t="21846" x="5422900" y="1308100"/>
          <p14:tracePt t="21863" x="5454650" y="1308100"/>
          <p14:tracePt t="21880" x="5467350" y="1308100"/>
          <p14:tracePt t="21898" x="5486400" y="1308100"/>
          <p14:tracePt t="21913" x="5505450" y="1308100"/>
          <p14:tracePt t="21929" x="5537200" y="1308100"/>
          <p14:tracePt t="21946" x="5556250" y="1308100"/>
          <p14:tracePt t="21963" x="5594350" y="1308100"/>
          <p14:tracePt t="21980" x="5613400" y="1308100"/>
          <p14:tracePt t="21996" x="5619750" y="1308100"/>
          <p14:tracePt t="22013" x="5632450" y="1301750"/>
          <p14:tracePt t="22029" x="5638800" y="1301750"/>
          <p14:tracePt t="22046" x="5645150" y="1301750"/>
          <p14:tracePt t="22063" x="5651500" y="1301750"/>
          <p14:tracePt t="22079" x="5664200" y="1301750"/>
          <p14:tracePt t="22096" x="5670550" y="1301750"/>
          <p14:tracePt t="22113" x="5683250" y="1301750"/>
          <p14:tracePt t="22119" x="5689600" y="1301750"/>
          <p14:tracePt t="22129" x="5695950" y="1301750"/>
          <p14:tracePt t="22146" x="5708650" y="1301750"/>
          <p14:tracePt t="22163" x="5715000" y="1301750"/>
          <p14:tracePt t="22179" x="5727700" y="1301750"/>
          <p14:tracePt t="22262" x="5734050" y="1301750"/>
          <p14:tracePt t="22268" x="5740400" y="1301750"/>
          <p14:tracePt t="22279" x="5746750" y="1301750"/>
          <p14:tracePt t="22296" x="5753100" y="1301750"/>
          <p14:tracePt t="22312" x="5759450" y="1301750"/>
          <p14:tracePt t="22329" x="5772150" y="1301750"/>
          <p14:tracePt t="22346" x="5778500" y="1301750"/>
          <p14:tracePt t="22362" x="5791200" y="1301750"/>
          <p14:tracePt t="22379" x="5797550" y="1301750"/>
          <p14:tracePt t="22396" x="5803900" y="1301750"/>
          <p14:tracePt t="22412" x="5810250" y="1295400"/>
          <p14:tracePt t="22446" x="5816600" y="1295400"/>
          <p14:tracePt t="22462" x="5822950" y="1289050"/>
          <p14:tracePt t="22583" x="5829300" y="1289050"/>
          <p14:tracePt t="22590" x="5835650" y="1289050"/>
          <p14:tracePt t="22598" x="5842000" y="1289050"/>
          <p14:tracePt t="22612" x="5842000" y="1282700"/>
          <p14:tracePt t="22629" x="5854700" y="1282700"/>
          <p14:tracePt t="22646" x="5873750" y="1282700"/>
          <p14:tracePt t="22662" x="5880100" y="1282700"/>
          <p14:tracePt t="22679" x="5892800" y="1276350"/>
          <p14:tracePt t="22695" x="5905500" y="1276350"/>
          <p14:tracePt t="22712" x="5918200" y="1276350"/>
          <p14:tracePt t="22729" x="5924550" y="1276350"/>
          <p14:tracePt t="22746" x="5937250" y="1276350"/>
          <p14:tracePt t="22762" x="5943600" y="1276350"/>
          <p14:tracePt t="22779" x="5949950" y="1276350"/>
          <p14:tracePt t="22795" x="5956300" y="1276350"/>
          <p14:tracePt t="22848" x="5962650" y="1276350"/>
          <p14:tracePt t="22864" x="5975350" y="1276350"/>
          <p14:tracePt t="22880" x="5981700" y="1276350"/>
          <p14:tracePt t="22888" x="5988050" y="1276350"/>
          <p14:tracePt t="22895" x="5994400" y="1276350"/>
          <p14:tracePt t="22912" x="6019800" y="1276350"/>
          <p14:tracePt t="22929" x="6051550" y="1276350"/>
          <p14:tracePt t="22947" x="6083300" y="1276350"/>
          <p14:tracePt t="22962" x="6102350" y="1276350"/>
          <p14:tracePt t="22979" x="6121400" y="1276350"/>
          <p14:tracePt t="22996" x="6134100" y="1276350"/>
          <p14:tracePt t="23012" x="6140450" y="1276350"/>
          <p14:tracePt t="23028" x="6153150" y="1276350"/>
          <p14:tracePt t="23045" x="6159500" y="1276350"/>
          <p14:tracePt t="23062" x="6172200" y="1276350"/>
          <p14:tracePt t="23078" x="6184900" y="1276350"/>
          <p14:tracePt t="23095" x="6203950" y="1276350"/>
          <p14:tracePt t="23112" x="6229350" y="1276350"/>
          <p14:tracePt t="23116" x="6248400" y="1276350"/>
          <p14:tracePt t="23128" x="6267450" y="1276350"/>
          <p14:tracePt t="23145" x="6286500" y="1276350"/>
          <p14:tracePt t="23162" x="6311900" y="1276350"/>
          <p14:tracePt t="23179" x="6337300" y="1276350"/>
          <p14:tracePt t="23195" x="6350000" y="1276350"/>
          <p14:tracePt t="23212" x="6356350" y="1276350"/>
          <p14:tracePt t="23230" x="6369050" y="1276350"/>
          <p14:tracePt t="23245" x="6394450" y="1276350"/>
          <p14:tracePt t="23263" x="6438900" y="1263650"/>
          <p14:tracePt t="23278" x="6470650" y="1263650"/>
          <p14:tracePt t="23295" x="6502400" y="1257300"/>
          <p14:tracePt t="23312" x="6515100" y="1257300"/>
          <p14:tracePt t="23328" x="6521450" y="1257300"/>
          <p14:tracePt t="23345" x="6534150" y="1257300"/>
          <p14:tracePt t="23382" x="6540500" y="1257300"/>
          <p14:tracePt t="23395" x="6546850" y="1257300"/>
          <p14:tracePt t="23412" x="6565900" y="1257300"/>
          <p14:tracePt t="23428" x="6584950" y="1257300"/>
          <p14:tracePt t="23445" x="6604000" y="1257300"/>
          <p14:tracePt t="23461" x="6623050" y="1257300"/>
          <p14:tracePt t="23478" x="6642100" y="1257300"/>
          <p14:tracePt t="23495" x="6673850" y="1257300"/>
          <p14:tracePt t="23512" x="6692900" y="1257300"/>
          <p14:tracePt t="23528" x="6737350" y="1250950"/>
          <p14:tracePt t="23545" x="6750050" y="1250950"/>
          <p14:tracePt t="23562" x="6769100" y="1250950"/>
          <p14:tracePt t="23578" x="6775450" y="1250950"/>
          <p14:tracePt t="23595" x="6781800" y="1250950"/>
          <p14:tracePt t="23628" x="6788150" y="1250950"/>
          <p14:tracePt t="23645" x="6800850" y="1250950"/>
          <p14:tracePt t="23661" x="6826250" y="1244600"/>
          <p14:tracePt t="23678" x="6845300" y="1244600"/>
          <p14:tracePt t="23696" x="6883400" y="1238250"/>
          <p14:tracePt t="23711" x="6908800" y="1238250"/>
          <p14:tracePt t="23728" x="6940550" y="1238250"/>
          <p14:tracePt t="23746" x="6972300" y="1238250"/>
          <p14:tracePt t="23761" x="6997700" y="1238250"/>
          <p14:tracePt t="23778" x="7010400" y="1238250"/>
          <p14:tracePt t="23795" x="7023100" y="1238250"/>
          <p14:tracePt t="23858" x="7029450" y="1238250"/>
          <p14:tracePt t="23874" x="7035800" y="1238250"/>
          <p14:tracePt t="24746" x="7029450" y="1244600"/>
          <p14:tracePt t="24750" x="7029450" y="1250950"/>
          <p14:tracePt t="24762" x="7023100" y="1257300"/>
          <p14:tracePt t="24777" x="7010400" y="1263650"/>
          <p14:tracePt t="24794" x="7010400" y="1270000"/>
          <p14:tracePt t="24827" x="7004050" y="1270000"/>
          <p14:tracePt t="24843" x="6997700" y="1270000"/>
          <p14:tracePt t="25078" x="7004050" y="1270000"/>
          <p14:tracePt t="25106" x="7004050" y="1263650"/>
          <p14:tracePt t="25134" x="7010400" y="1263650"/>
          <p14:tracePt t="25141" x="7016750" y="1257300"/>
          <p14:tracePt t="25149" x="7023100" y="1257300"/>
          <p14:tracePt t="25160" x="7023100" y="1250950"/>
          <p14:tracePt t="25177" x="7035800" y="1244600"/>
          <p14:tracePt t="25252" x="7048500" y="1244600"/>
          <p14:tracePt t="25261" x="7054850" y="1244600"/>
          <p14:tracePt t="25276" x="7061200" y="1244600"/>
          <p14:tracePt t="25284" x="7073900" y="1244600"/>
          <p14:tracePt t="25293" x="7086600" y="1244600"/>
          <p14:tracePt t="25310" x="7131050" y="1244600"/>
          <p14:tracePt t="25326" x="7194550" y="1244600"/>
          <p14:tracePt t="25343" x="7302500" y="1244600"/>
          <p14:tracePt t="25360" x="7512050" y="1250950"/>
          <p14:tracePt t="25376" x="7664450" y="1263650"/>
          <p14:tracePt t="25393" x="7785100" y="1282700"/>
          <p14:tracePt t="25410" x="7829550" y="1282700"/>
          <p14:tracePt t="25426" x="7848600" y="1282700"/>
          <p14:tracePt t="25596" x="7848600" y="1276350"/>
          <p14:tracePt t="25674" x="7861300" y="1276350"/>
          <p14:tracePt t="25690" x="7867650" y="1276350"/>
          <p14:tracePt t="25699" x="7874000" y="1276350"/>
          <p14:tracePt t="25709" x="7880350" y="1276350"/>
          <p14:tracePt t="25726" x="7886700" y="1276350"/>
          <p14:tracePt t="25744" x="7905750" y="1270000"/>
          <p14:tracePt t="25759" x="7924800" y="1270000"/>
          <p14:tracePt t="25776" x="7962900" y="1263650"/>
          <p14:tracePt t="25793" x="8001000" y="1263650"/>
          <p14:tracePt t="25809" x="8032750" y="1263650"/>
          <p14:tracePt t="25826" x="8070850" y="1257300"/>
          <p14:tracePt t="25843" x="8102600" y="1257300"/>
          <p14:tracePt t="25859" x="8128000" y="1257300"/>
          <p14:tracePt t="25876" x="8140700" y="1257300"/>
          <p14:tracePt t="25894" x="8153400" y="1257300"/>
          <p14:tracePt t="25909" x="8159750" y="1257300"/>
          <p14:tracePt t="25926" x="8166100" y="1257300"/>
          <p14:tracePt t="25943" x="8172450" y="1257300"/>
          <p14:tracePt t="25959" x="8204200" y="1257300"/>
          <p14:tracePt t="25976" x="8235950" y="1257300"/>
          <p14:tracePt t="25993" x="8280400" y="1257300"/>
          <p14:tracePt t="26009" x="8356600" y="1257300"/>
          <p14:tracePt t="26026" x="8388350" y="1257300"/>
          <p14:tracePt t="26043" x="8413750" y="1257300"/>
          <p14:tracePt t="26059" x="8426450" y="1257300"/>
          <p14:tracePt t="26076" x="8432800" y="1257300"/>
          <p14:tracePt t="26308" x="8432800" y="1263650"/>
          <p14:tracePt t="26325" x="8413750" y="1270000"/>
          <p14:tracePt t="26332" x="8401050" y="1276350"/>
          <p14:tracePt t="26342" x="8375650" y="1289050"/>
          <p14:tracePt t="26359" x="8324850" y="1295400"/>
          <p14:tracePt t="26376" x="8274050" y="1308100"/>
          <p14:tracePt t="26392" x="8223250" y="1327150"/>
          <p14:tracePt t="26409" x="8153400" y="1346200"/>
          <p14:tracePt t="26426" x="8089900" y="1358900"/>
          <p14:tracePt t="26442" x="8013700" y="1377950"/>
          <p14:tracePt t="26459" x="7886700" y="1390650"/>
          <p14:tracePt t="26475" x="7734300" y="1409700"/>
          <p14:tracePt t="26492" x="7562850" y="1422400"/>
          <p14:tracePt t="26509" x="7391400" y="1454150"/>
          <p14:tracePt t="26525" x="7200900" y="1492250"/>
          <p14:tracePt t="26544" x="6718300" y="1555750"/>
          <p14:tracePt t="26559" x="6197600" y="1638300"/>
          <p14:tracePt t="26576" x="5530850" y="1727200"/>
          <p14:tracePt t="26592" x="4959350" y="1765300"/>
          <p14:tracePt t="26609" x="4394200" y="1790700"/>
          <p14:tracePt t="26625" x="3867150" y="1822450"/>
          <p14:tracePt t="26642" x="3384550" y="1835150"/>
          <p14:tracePt t="26660" x="2546350" y="1898650"/>
          <p14:tracePt t="26676" x="1981200" y="1892300"/>
          <p14:tracePt t="26692" x="1479550" y="1866900"/>
          <p14:tracePt t="26709" x="1098550" y="1841500"/>
          <p14:tracePt t="26725" x="863600" y="1816100"/>
          <p14:tracePt t="26742" x="704850" y="1797050"/>
          <p14:tracePt t="26759" x="571500" y="1790700"/>
          <p14:tracePt t="26775" x="457200" y="1771650"/>
          <p14:tracePt t="26792" x="330200" y="1771650"/>
          <p14:tracePt t="26809" x="203200" y="1771650"/>
          <p14:tracePt t="26825" x="38100" y="1778000"/>
          <p14:tracePt t="27098" x="19050" y="1714500"/>
          <p14:tracePt t="27106" x="50800" y="1714500"/>
          <p14:tracePt t="27115" x="95250" y="1714500"/>
          <p14:tracePt t="27125" x="133350" y="1714500"/>
          <p14:tracePt t="27142" x="254000" y="1701800"/>
          <p14:tracePt t="27158" x="342900" y="1689100"/>
          <p14:tracePt t="27175" x="419100" y="1676400"/>
          <p14:tracePt t="27192" x="438150" y="1663700"/>
          <p14:tracePt t="27279" x="444500" y="1663700"/>
          <p14:tracePt t="27286" x="450850" y="1663700"/>
          <p14:tracePt t="27302" x="457200" y="1663700"/>
          <p14:tracePt t="27310" x="476250" y="1670050"/>
          <p14:tracePt t="27326" x="501650" y="1676400"/>
          <p14:tracePt t="27342" x="552450" y="1689100"/>
          <p14:tracePt t="27358" x="622300" y="1708150"/>
          <p14:tracePt t="27375" x="685800" y="1714500"/>
          <p14:tracePt t="27391" x="736600" y="1720850"/>
          <p14:tracePt t="27408" x="781050" y="1720850"/>
          <p14:tracePt t="27425" x="819150" y="1720850"/>
          <p14:tracePt t="27442" x="863600" y="1708150"/>
          <p14:tracePt t="27458" x="882650" y="1701800"/>
          <p14:tracePt t="27475" x="908050" y="1701800"/>
          <p14:tracePt t="27491" x="946150" y="1701800"/>
          <p14:tracePt t="27508" x="977900" y="1701800"/>
          <p14:tracePt t="27525" x="1022350" y="1701800"/>
          <p14:tracePt t="27541" x="1054100" y="1689100"/>
          <p14:tracePt t="27558" x="1079500" y="1682750"/>
          <p14:tracePt t="27575" x="1104900" y="1676400"/>
          <p14:tracePt t="27591" x="1130300" y="1676400"/>
          <p14:tracePt t="27608" x="1143000" y="1676400"/>
          <p14:tracePt t="27625" x="1155700" y="1676400"/>
          <p14:tracePt t="27641" x="1174750" y="1676400"/>
          <p14:tracePt t="27658" x="1187450" y="1676400"/>
          <p14:tracePt t="27674" x="1225550" y="1676400"/>
          <p14:tracePt t="27691" x="1244600" y="1670050"/>
          <p14:tracePt t="27708" x="1263650" y="1670050"/>
          <p14:tracePt t="27725" x="1289050" y="1670050"/>
          <p14:tracePt t="27742" x="1308100" y="1663700"/>
          <p14:tracePt t="27758" x="1320800" y="1663700"/>
          <p14:tracePt t="27774" x="1327150" y="1663700"/>
          <p14:tracePt t="27808" x="1333500" y="1657350"/>
          <p14:tracePt t="27824" x="1339850" y="1657350"/>
          <p14:tracePt t="27859" x="1346200" y="1657350"/>
          <p14:tracePt t="27868" x="1352550" y="1657350"/>
          <p14:tracePt t="27877" x="1358900" y="1657350"/>
          <p14:tracePt t="27899" x="1365250" y="1657350"/>
          <p14:tracePt t="28229" x="1371600" y="1657350"/>
          <p14:tracePt t="28237" x="1390650" y="1657350"/>
          <p14:tracePt t="28244" x="1416050" y="1657350"/>
          <p14:tracePt t="28257" x="1479550" y="1657350"/>
          <p14:tracePt t="28274" x="1543050" y="1657350"/>
          <p14:tracePt t="28291" x="1631950" y="1651000"/>
          <p14:tracePt t="28308" x="1746250" y="1651000"/>
          <p14:tracePt t="28324" x="1885950" y="1651000"/>
          <p14:tracePt t="28341" x="2032000" y="1651000"/>
          <p14:tracePt t="28357" x="2247900" y="1670050"/>
          <p14:tracePt t="28374" x="2374900" y="1676400"/>
          <p14:tracePt t="28390" x="2495550" y="1682750"/>
          <p14:tracePt t="28407" x="2603500" y="1695450"/>
          <p14:tracePt t="28424" x="2692400" y="1701800"/>
          <p14:tracePt t="28441" x="2749550" y="1701800"/>
          <p14:tracePt t="28457" x="2806700" y="1701800"/>
          <p14:tracePt t="28474" x="2863850" y="1695450"/>
          <p14:tracePt t="28491" x="2940050" y="1676400"/>
          <p14:tracePt t="28507" x="3016250" y="1663700"/>
          <p14:tracePt t="28524" x="3054350" y="1657350"/>
          <p14:tracePt t="28540" x="3105150" y="1651000"/>
          <p14:tracePt t="28557" x="3149600" y="1638300"/>
          <p14:tracePt t="28574" x="3175000" y="1625600"/>
          <p14:tracePt t="28592" x="3181350" y="1619250"/>
          <p14:tracePt t="28607" x="3187700" y="1619250"/>
          <p14:tracePt t="28612" x="3194050" y="1619250"/>
          <p14:tracePt t="28632" x="3200400" y="1619250"/>
          <p14:tracePt t="28836" x="3206750" y="1619250"/>
          <p14:tracePt t="28940" x="3213100" y="1619250"/>
          <p14:tracePt t="28970" x="3219450" y="1619250"/>
          <p14:tracePt t="28994" x="3225800" y="1619250"/>
          <p14:tracePt t="29000" x="3232150" y="1619250"/>
          <p14:tracePt t="29010" x="3251200" y="1619250"/>
          <p14:tracePt t="29023" x="3282950" y="1619250"/>
          <p14:tracePt t="29040" x="3321050" y="1625600"/>
          <p14:tracePt t="29059" x="3365500" y="1625600"/>
          <p14:tracePt t="29073" x="3416300" y="1625600"/>
          <p14:tracePt t="29090" x="3454400" y="1625600"/>
          <p14:tracePt t="29107" x="3505200" y="1625600"/>
          <p14:tracePt t="29111" x="3517900" y="1625600"/>
          <p14:tracePt t="29123" x="3530600" y="1625600"/>
          <p14:tracePt t="29140" x="3562350" y="1625600"/>
          <p14:tracePt t="29157" x="3600450" y="1625600"/>
          <p14:tracePt t="29173" x="3657600" y="1638300"/>
          <p14:tracePt t="29190" x="3695700" y="1644650"/>
          <p14:tracePt t="29209" x="3746500" y="1651000"/>
          <p14:tracePt t="29223" x="3797300" y="1657350"/>
          <p14:tracePt t="29240" x="3841750" y="1657350"/>
          <p14:tracePt t="29256" x="3892550" y="1657350"/>
          <p14:tracePt t="29273" x="3962400" y="1657350"/>
          <p14:tracePt t="29290" x="4006850" y="1657350"/>
          <p14:tracePt t="29306" x="4051300" y="1657350"/>
          <p14:tracePt t="29323" x="4083050" y="1657350"/>
          <p14:tracePt t="29340" x="4102100" y="1657350"/>
          <p14:tracePt t="29356" x="4114800" y="1657350"/>
          <p14:tracePt t="29390" x="4127500" y="1657350"/>
          <p14:tracePt t="29406" x="4133850" y="1657350"/>
          <p14:tracePt t="29423" x="4152900" y="1657350"/>
          <p14:tracePt t="29440" x="4165600" y="1657350"/>
          <p14:tracePt t="29456" x="4184650" y="1657350"/>
          <p14:tracePt t="29473" x="4191000" y="1657350"/>
          <p14:tracePt t="29489" x="4197350" y="1657350"/>
          <p14:tracePt t="29506" x="4210050" y="1657350"/>
          <p14:tracePt t="29523" x="4216400" y="1657350"/>
          <p14:tracePt t="29540" x="4235450" y="1657350"/>
          <p14:tracePt t="29556" x="4254500" y="1657350"/>
          <p14:tracePt t="29573" x="4273550" y="1657350"/>
          <p14:tracePt t="29590" x="4292600" y="1657350"/>
          <p14:tracePt t="29606" x="4305300" y="1651000"/>
          <p14:tracePt t="29612" x="4324350" y="1651000"/>
          <p14:tracePt t="29623" x="4330700" y="1651000"/>
          <p14:tracePt t="29639" x="4349750" y="1644650"/>
          <p14:tracePt t="29656" x="4362450" y="1644650"/>
          <p14:tracePt t="29673" x="4394200" y="1644650"/>
          <p14:tracePt t="29689" x="4413250" y="1638300"/>
          <p14:tracePt t="29706" x="4438650" y="1638300"/>
          <p14:tracePt t="29723" x="4483100" y="1625600"/>
          <p14:tracePt t="29739" x="4540250" y="1619250"/>
          <p14:tracePt t="29756" x="4616450" y="1612900"/>
          <p14:tracePt t="29773" x="4705350" y="1600200"/>
          <p14:tracePt t="29791" x="4787900" y="1593850"/>
          <p14:tracePt t="29808" x="4914900" y="1581150"/>
          <p14:tracePt t="29823" x="4959350" y="1574800"/>
          <p14:tracePt t="29839" x="5041900" y="1562100"/>
          <p14:tracePt t="29856" x="5073650" y="1555750"/>
          <p14:tracePt t="29872" x="5111750" y="1543050"/>
          <p14:tracePt t="29889" x="5130800" y="1530350"/>
          <p14:tracePt t="29906" x="5149850" y="1524000"/>
          <p14:tracePt t="29922" x="5168900" y="1524000"/>
          <p14:tracePt t="29940" x="5207000" y="1504950"/>
          <p14:tracePt t="29956" x="5238750" y="1498600"/>
          <p14:tracePt t="29972" x="5264150" y="1492250"/>
          <p14:tracePt t="29989" x="5289550" y="1492250"/>
          <p14:tracePt t="30006" x="5302250" y="1492250"/>
          <p14:tracePt t="30023" x="5314950" y="1492250"/>
          <p14:tracePt t="30039" x="5327650" y="1492250"/>
          <p14:tracePt t="30056" x="5334000" y="1492250"/>
          <p14:tracePt t="30072" x="5340350" y="1492250"/>
          <p14:tracePt t="30090" x="5359400" y="1492250"/>
          <p14:tracePt t="30122" x="5365750" y="1492250"/>
          <p14:tracePt t="30168" x="5372100" y="1492250"/>
          <p14:tracePt t="30231" x="5378450" y="1492250"/>
          <p14:tracePt t="30238" x="5384800" y="1492250"/>
          <p14:tracePt t="30246" x="5384800" y="1498600"/>
          <p14:tracePt t="30256" x="5391150" y="1498600"/>
          <p14:tracePt t="30272" x="5397500" y="1511300"/>
          <p14:tracePt t="30289" x="5403850" y="1517650"/>
          <p14:tracePt t="30306" x="5416550" y="1530350"/>
          <p14:tracePt t="30322" x="5422900" y="1536700"/>
          <p14:tracePt t="30339" x="5435600" y="1543050"/>
          <p14:tracePt t="30356" x="5441950" y="1549400"/>
          <p14:tracePt t="33237" x="5454650" y="1549400"/>
          <p14:tracePt t="33243" x="5480050" y="1562100"/>
          <p14:tracePt t="33252" x="5511800" y="1587500"/>
          <p14:tracePt t="33269" x="5613400" y="1682750"/>
          <p14:tracePt t="33286" x="5727700" y="1835150"/>
          <p14:tracePt t="33303" x="5829300" y="1987550"/>
          <p14:tracePt t="33319" x="5854700" y="2038350"/>
          <p14:tracePt t="33631" x="5854700" y="2032000"/>
          <p14:tracePt t="33690" x="5854700" y="2019300"/>
          <p14:tracePt t="33699" x="5867400" y="2000250"/>
          <p14:tracePt t="33708" x="5880100" y="1993900"/>
          <p14:tracePt t="33719" x="5899150" y="1974850"/>
          <p14:tracePt t="33736" x="5924550" y="1936750"/>
          <p14:tracePt t="33752" x="5943600" y="1885950"/>
          <p14:tracePt t="33769" x="5975350" y="1854200"/>
          <p14:tracePt t="33786" x="6032500" y="1835150"/>
          <p14:tracePt t="33802" x="6121400" y="1822450"/>
          <p14:tracePt t="33819" x="6210300" y="1816100"/>
          <p14:tracePt t="33836" x="6311900" y="1797050"/>
          <p14:tracePt t="33855" x="6451600" y="1778000"/>
          <p14:tracePt t="33870" x="6546850" y="1758950"/>
          <p14:tracePt t="33886" x="6623050" y="1752600"/>
          <p14:tracePt t="33902" x="6686550" y="1746250"/>
          <p14:tracePt t="33919" x="6731000" y="1733550"/>
          <p14:tracePt t="33935" x="6762750" y="1733550"/>
          <p14:tracePt t="33952" x="6794500" y="1727200"/>
          <p14:tracePt t="33969" x="6813550" y="1727200"/>
          <p14:tracePt t="33986" x="6832600" y="1727200"/>
          <p14:tracePt t="34002" x="6858000" y="1727200"/>
          <p14:tracePt t="34019" x="6908800" y="1727200"/>
          <p14:tracePt t="34035" x="6965950" y="1727200"/>
          <p14:tracePt t="34052" x="7023100" y="1727200"/>
          <p14:tracePt t="34069" x="7080250" y="1720850"/>
          <p14:tracePt t="34086" x="7118350" y="1714500"/>
          <p14:tracePt t="34104" x="7150100" y="1708150"/>
          <p14:tracePt t="34119" x="7162800" y="1708150"/>
          <p14:tracePt t="34198" x="7169150" y="1708150"/>
          <p14:tracePt t="34208" x="7175500" y="1708150"/>
          <p14:tracePt t="34219" x="7181850" y="1708150"/>
          <p14:tracePt t="34236" x="7188200" y="1708150"/>
          <p14:tracePt t="34252" x="7194550" y="1708150"/>
          <p14:tracePt t="34270" x="7213600" y="1708150"/>
          <p14:tracePt t="34286" x="7226300" y="1714500"/>
          <p14:tracePt t="34302" x="7251700" y="1714500"/>
          <p14:tracePt t="34319" x="7283450" y="1714500"/>
          <p14:tracePt t="34335" x="7321550" y="1714500"/>
          <p14:tracePt t="34352" x="7353300" y="1714500"/>
          <p14:tracePt t="34369" x="7385050" y="1714500"/>
          <p14:tracePt t="34385" x="7423150" y="1714500"/>
          <p14:tracePt t="34402" x="7442200" y="1714500"/>
          <p14:tracePt t="34418" x="7448550" y="1714500"/>
          <p14:tracePt t="34435" x="7454900" y="1720850"/>
          <p14:tracePt t="34452" x="7467600" y="1720850"/>
          <p14:tracePt t="34469" x="7473950" y="1720850"/>
          <p14:tracePt t="34485" x="7480300" y="1720850"/>
          <p14:tracePt t="34502" x="7493000" y="1720850"/>
          <p14:tracePt t="34519" x="7505700" y="1720850"/>
          <p14:tracePt t="34535" x="7524750" y="1720850"/>
          <p14:tracePt t="34552" x="7537450" y="1720850"/>
          <p14:tracePt t="34569" x="7543800" y="1720850"/>
          <p14:tracePt t="34587" x="7556500" y="1720850"/>
          <p14:tracePt t="34602" x="7562850" y="1720850"/>
          <p14:tracePt t="34618" x="7575550" y="1720850"/>
          <p14:tracePt t="34635" x="7594600" y="1720850"/>
          <p14:tracePt t="34652" x="7645400" y="1720850"/>
          <p14:tracePt t="34668" x="7683500" y="1720850"/>
          <p14:tracePt t="34685" x="7715250" y="1720850"/>
          <p14:tracePt t="34702" x="7753350" y="1720850"/>
          <p14:tracePt t="34718" x="7785100" y="1714500"/>
          <p14:tracePt t="34736" x="7816850" y="1714500"/>
          <p14:tracePt t="34752" x="7848600" y="1714500"/>
          <p14:tracePt t="34768" x="7867650" y="1714500"/>
          <p14:tracePt t="34786" x="7886700" y="1708150"/>
          <p14:tracePt t="34802" x="7893050" y="1708150"/>
          <p14:tracePt t="34818" x="7905750" y="1708150"/>
          <p14:tracePt t="34835" x="7924800" y="1708150"/>
          <p14:tracePt t="34852" x="7943850" y="1708150"/>
          <p14:tracePt t="34868" x="7962900" y="1708150"/>
          <p14:tracePt t="34886" x="7981950" y="1708150"/>
          <p14:tracePt t="34901" x="8013700" y="1708150"/>
          <p14:tracePt t="34918" x="8039100" y="1714500"/>
          <p14:tracePt t="34935" x="8089900" y="1720850"/>
          <p14:tracePt t="34951" x="8128000" y="1720850"/>
          <p14:tracePt t="34968" x="8147050" y="1720850"/>
          <p14:tracePt t="34985" x="8172450" y="1720850"/>
          <p14:tracePt t="35001" x="8197850" y="1720850"/>
          <p14:tracePt t="35018" x="8235950" y="1727200"/>
          <p14:tracePt t="35034" x="8267700" y="1733550"/>
          <p14:tracePt t="35051" x="8312150" y="1733550"/>
          <p14:tracePt t="35068" x="8337550" y="1733550"/>
          <p14:tracePt t="35085" x="8369300" y="1739900"/>
          <p14:tracePt t="35101" x="8388350" y="1746250"/>
          <p14:tracePt t="35105" x="8401050" y="1746250"/>
          <p14:tracePt t="35135" x="8420100" y="1746250"/>
          <p14:tracePt t="35151" x="8426450" y="1746250"/>
          <p14:tracePt t="35168" x="8439150" y="1746250"/>
          <p14:tracePt t="35184" x="8458200" y="1746250"/>
          <p14:tracePt t="35201" x="8489950" y="1746250"/>
          <p14:tracePt t="35218" x="8509000" y="1746250"/>
          <p14:tracePt t="35234" x="8515350" y="1746250"/>
          <p14:tracePt t="35357" x="8509000" y="1746250"/>
          <p14:tracePt t="35365" x="8502650" y="1746250"/>
          <p14:tracePt t="35371" x="8496300" y="1746250"/>
          <p14:tracePt t="35388" x="8483600" y="1746250"/>
          <p14:tracePt t="35400" x="8477250" y="1752600"/>
          <p14:tracePt t="35417" x="8464550" y="1752600"/>
          <p14:tracePt t="35434" x="8458200" y="1758950"/>
          <p14:tracePt t="35451" x="8445500" y="1765300"/>
          <p14:tracePt t="35468" x="8439150" y="1765300"/>
          <p14:tracePt t="35484" x="8432800" y="1765300"/>
          <p14:tracePt t="35984" x="8432800" y="1758950"/>
          <p14:tracePt t="36001" x="8439150" y="1758950"/>
          <p14:tracePt t="36009" x="8439150" y="1752600"/>
          <p14:tracePt t="36017" x="8439150" y="1746250"/>
          <p14:tracePt t="36046" x="8439150" y="1739900"/>
          <p14:tracePt t="36108" x="8445500" y="1733550"/>
          <p14:tracePt t="36133" x="8451850" y="1733550"/>
          <p14:tracePt t="36148" x="8451850" y="1727200"/>
          <p14:tracePt t="36182" x="8451850" y="1720850"/>
          <p14:tracePt t="36260" x="8451850" y="1714500"/>
          <p14:tracePt t="36449" x="8458200" y="1714500"/>
          <p14:tracePt t="37048" x="8464550" y="1714500"/>
          <p14:tracePt t="37058" x="8470900" y="1714500"/>
          <p14:tracePt t="37066" x="8477250" y="1714500"/>
          <p14:tracePt t="37082" x="8489950" y="1714500"/>
          <p14:tracePt t="37100" x="8496300" y="1714500"/>
          <p14:tracePt t="39030" x="8483600" y="1714500"/>
          <p14:tracePt t="39039" x="8477250" y="1714500"/>
          <p14:tracePt t="39048" x="8470900" y="1714500"/>
          <p14:tracePt t="39064" x="8458200" y="1714500"/>
          <p14:tracePt t="39081" x="8451850" y="1714500"/>
          <p14:tracePt t="39098" x="8439150" y="1714500"/>
          <p14:tracePt t="39131" x="8432800" y="1714500"/>
          <p14:tracePt t="39290" x="8432800" y="1720850"/>
          <p14:tracePt t="39390" x="8432800" y="1727200"/>
          <p14:tracePt t="39860" x="8445500" y="1727200"/>
          <p14:tracePt t="39866" x="8458200" y="1727200"/>
          <p14:tracePt t="39883" x="8477250" y="1727200"/>
          <p14:tracePt t="39897" x="8483600" y="1727200"/>
          <p14:tracePt t="39914" x="8489950" y="1727200"/>
          <p14:tracePt t="39993" x="8483600" y="1727200"/>
          <p14:tracePt t="40009" x="8470900" y="1727200"/>
          <p14:tracePt t="40017" x="8464550" y="1727200"/>
          <p14:tracePt t="40030" x="8451850" y="1727200"/>
          <p14:tracePt t="40047" x="8413750" y="1727200"/>
          <p14:tracePt t="40063" x="8407400" y="1727200"/>
          <p14:tracePt t="40080" x="8401050" y="1727200"/>
          <p14:tracePt t="40097" x="8394700" y="1727200"/>
          <p14:tracePt t="40113" x="8388350" y="1727200"/>
          <p14:tracePt t="40281" x="8388350" y="1733550"/>
          <p14:tracePt t="40385" x="8388350" y="1739900"/>
          <p14:tracePt t="40445" x="8394700" y="1739900"/>
          <p14:tracePt t="40453" x="8401050" y="1739900"/>
          <p14:tracePt t="40469" x="8407400" y="1739900"/>
          <p14:tracePt t="40479" x="8420100" y="1746250"/>
          <p14:tracePt t="40496" x="8445500" y="1758950"/>
          <p14:tracePt t="40513" x="8483600" y="1771650"/>
          <p14:tracePt t="40529" x="8509000" y="1778000"/>
          <p14:tracePt t="40546" x="8534400" y="1790700"/>
          <p14:tracePt t="40562" x="8540750" y="1797050"/>
          <p14:tracePt t="40579" x="8547100" y="1797050"/>
          <p14:tracePt t="40837" x="8559800" y="1797050"/>
          <p14:tracePt t="40846" x="8566150" y="1797050"/>
          <p14:tracePt t="40862" x="8578850" y="1797050"/>
          <p14:tracePt t="40870" x="8585200" y="1797050"/>
          <p14:tracePt t="40880" x="8591550" y="1797050"/>
          <p14:tracePt t="40896" x="8604250" y="1797050"/>
          <p14:tracePt t="41011" x="8604250" y="1790700"/>
          <p14:tracePt t="41370" x="8591550" y="1790700"/>
          <p14:tracePt t="41387" x="8578850" y="1790700"/>
          <p14:tracePt t="41394" x="8572500" y="1790700"/>
          <p14:tracePt t="41402" x="8553450" y="1790700"/>
          <p14:tracePt t="41412" x="8540750" y="1790700"/>
          <p14:tracePt t="41429" x="8489950" y="1797050"/>
          <p14:tracePt t="41446" x="8401050" y="1822450"/>
          <p14:tracePt t="41462" x="8305800" y="1854200"/>
          <p14:tracePt t="41479" x="8178800" y="1905000"/>
          <p14:tracePt t="41496" x="8089900" y="1943100"/>
          <p14:tracePt t="41512" x="7994650" y="1974850"/>
          <p14:tracePt t="41529" x="7905750" y="2006600"/>
          <p14:tracePt t="41546" x="7816850" y="2025650"/>
          <p14:tracePt t="41562" x="7727950" y="2044700"/>
          <p14:tracePt t="41579" x="7645400" y="2057400"/>
          <p14:tracePt t="41596" x="7512050" y="2076450"/>
          <p14:tracePt t="41612" x="7423150" y="2089150"/>
          <p14:tracePt t="41629" x="7340600" y="2095500"/>
          <p14:tracePt t="41645" x="7264400" y="2095500"/>
          <p14:tracePt t="41662" x="7188200" y="2095500"/>
          <p14:tracePt t="41679" x="7099300" y="2095500"/>
          <p14:tracePt t="41698" x="6985000" y="2076450"/>
          <p14:tracePt t="41712" x="6959600" y="2070100"/>
          <p14:tracePt t="41729" x="6851650" y="2051050"/>
          <p14:tracePt t="41746" x="6769100" y="2038350"/>
          <p14:tracePt t="41762" x="6711950" y="2025650"/>
          <p14:tracePt t="41779" x="6654800" y="2012950"/>
          <p14:tracePt t="41796" x="6584950" y="2000250"/>
          <p14:tracePt t="41812" x="6502400" y="1981200"/>
          <p14:tracePt t="41829" x="6413500" y="1968500"/>
          <p14:tracePt t="41846" x="6337300" y="1955800"/>
          <p14:tracePt t="41862" x="6248400" y="1949450"/>
          <p14:tracePt t="41879" x="6203950" y="1943100"/>
          <p14:tracePt t="41895" x="6172200" y="1936750"/>
          <p14:tracePt t="41912" x="6134100" y="1936750"/>
          <p14:tracePt t="41929" x="6102350" y="1930400"/>
          <p14:tracePt t="41945" x="6070600" y="1930400"/>
          <p14:tracePt t="41962" x="6026150" y="1930400"/>
          <p14:tracePt t="41980" x="5962650" y="1930400"/>
          <p14:tracePt t="41996" x="5930900" y="1930400"/>
          <p14:tracePt t="42012" x="5899150" y="1930400"/>
          <p14:tracePt t="42029" x="5886450" y="1930400"/>
          <p14:tracePt t="42045" x="5880100" y="1930400"/>
          <p14:tracePt t="42062" x="5867400" y="1930400"/>
          <p14:tracePt t="42079" x="5861050" y="1924050"/>
          <p14:tracePt t="42095" x="5848350" y="1924050"/>
          <p14:tracePt t="42112" x="5842000" y="1924050"/>
          <p14:tracePt t="42120" x="5835650" y="1924050"/>
          <p14:tracePt t="42230" x="5842000" y="1924050"/>
          <p14:tracePt t="42238" x="5848350" y="1924050"/>
          <p14:tracePt t="42248" x="5867400" y="1917700"/>
          <p14:tracePt t="42262" x="5911850" y="1911350"/>
          <p14:tracePt t="42278" x="5969000" y="1905000"/>
          <p14:tracePt t="42295" x="6032500" y="1905000"/>
          <p14:tracePt t="42312" x="6076950" y="1905000"/>
          <p14:tracePt t="42328" x="6121400" y="1905000"/>
          <p14:tracePt t="42345" x="6127750" y="1905000"/>
          <p14:tracePt t="42362" x="6134100" y="1905000"/>
          <p14:tracePt t="42402" x="6134100" y="1898650"/>
          <p14:tracePt t="42442" x="6134100" y="1892300"/>
          <p14:tracePt t="42866" x="6134100" y="1885950"/>
          <p14:tracePt t="42872" x="6134100" y="1879600"/>
          <p14:tracePt t="43901" x="6127750" y="1879600"/>
          <p14:tracePt t="43919" x="6121400" y="1879600"/>
          <p14:tracePt t="43923" x="6115050" y="1879600"/>
          <p14:tracePt t="43938" x="6108700" y="1879600"/>
          <p14:tracePt t="43952" x="6102350" y="1879600"/>
          <p14:tracePt t="43993" x="6096000" y="1879600"/>
          <p14:tracePt t="44010" x="6089650" y="1879600"/>
          <p14:tracePt t="44016" x="6076950" y="1879600"/>
          <p14:tracePt t="44032" x="6064250" y="1879600"/>
          <p14:tracePt t="44048" x="6051550" y="1879600"/>
          <p14:tracePt t="44060" x="6045200" y="1879600"/>
          <p14:tracePt t="44078" x="6032500" y="1879600"/>
          <p14:tracePt t="44250" x="6032500" y="1885950"/>
          <p14:tracePt t="44276" x="6038850" y="1892300"/>
          <p14:tracePt t="44282" x="6045200" y="1905000"/>
          <p14:tracePt t="44293" x="6064250" y="1917700"/>
          <p14:tracePt t="44310" x="6076950" y="1930400"/>
          <p14:tracePt t="44327" x="6089650" y="1936750"/>
          <p14:tracePt t="44343" x="6089650" y="1955800"/>
          <p14:tracePt t="44360" x="6076950" y="1962150"/>
          <p14:tracePt t="44376" x="6032500" y="1993900"/>
          <p14:tracePt t="44393" x="5930900" y="2038350"/>
          <p14:tracePt t="44410" x="5765800" y="2108200"/>
          <p14:tracePt t="44426" x="5581650" y="2171700"/>
          <p14:tracePt t="44443" x="5378450" y="2222500"/>
          <p14:tracePt t="44460" x="5111750" y="2286000"/>
          <p14:tracePt t="44477" x="4699000" y="2311400"/>
          <p14:tracePt t="44493" x="4476750" y="2330450"/>
          <p14:tracePt t="44510" x="4318000" y="2349500"/>
          <p14:tracePt t="44526" x="4184650" y="2362200"/>
          <p14:tracePt t="44545" x="4057650" y="2381250"/>
          <p14:tracePt t="44560" x="3930650" y="2400300"/>
          <p14:tracePt t="44576" x="3797300" y="2413000"/>
          <p14:tracePt t="44593" x="3613150" y="2438400"/>
          <p14:tracePt t="44610" x="3498850" y="2438400"/>
          <p14:tracePt t="44626" x="3371850" y="2438400"/>
          <p14:tracePt t="44643" x="3238500" y="2425700"/>
          <p14:tracePt t="44660" x="3124200" y="2419350"/>
          <p14:tracePt t="44676" x="2990850" y="2406650"/>
          <p14:tracePt t="44693" x="2863850" y="2393950"/>
          <p14:tracePt t="44710" x="2736850" y="2387600"/>
          <p14:tracePt t="44726" x="2609850" y="2387600"/>
          <p14:tracePt t="44743" x="2432050" y="2406650"/>
          <p14:tracePt t="44760" x="2324100" y="2419350"/>
          <p14:tracePt t="44776" x="2197100" y="2438400"/>
          <p14:tracePt t="44794" x="2057400" y="2451100"/>
          <p14:tracePt t="44810" x="1892300" y="2470150"/>
          <p14:tracePt t="44826" x="1714500" y="2489200"/>
          <p14:tracePt t="44844" x="1543050" y="2495550"/>
          <p14:tracePt t="44860" x="1352550" y="2501900"/>
          <p14:tracePt t="44876" x="1276350" y="2501900"/>
          <p14:tracePt t="44893" x="1238250" y="2501900"/>
          <p14:tracePt t="44909" x="1206500" y="2501900"/>
          <p14:tracePt t="44926" x="1193800" y="2501900"/>
          <p14:tracePt t="44943" x="1187450" y="2501900"/>
          <p14:tracePt t="44976" x="1187450" y="2514600"/>
          <p14:tracePt t="45009" x="1187450" y="2527300"/>
          <p14:tracePt t="45096" x="1193800" y="2527300"/>
          <p14:tracePt t="45107" x="1212850" y="2520950"/>
          <p14:tracePt t="45115" x="1225550" y="2520950"/>
          <p14:tracePt t="45126" x="1244600" y="2514600"/>
          <p14:tracePt t="45143" x="1289050" y="2508250"/>
          <p14:tracePt t="45159" x="1327150" y="2501900"/>
          <p14:tracePt t="45176" x="1358900" y="2489200"/>
          <p14:tracePt t="45193" x="1390650" y="2489200"/>
          <p14:tracePt t="45209" x="1416050" y="2482850"/>
          <p14:tracePt t="45226" x="1422400" y="2482850"/>
          <p14:tracePt t="45243" x="1435100" y="2482850"/>
          <p14:tracePt t="45259" x="1435100" y="2476500"/>
          <p14:tracePt t="45362" x="1441450" y="2476500"/>
          <p14:tracePt t="45379" x="1454150" y="2470150"/>
          <p14:tracePt t="45410" x="1460500" y="2463800"/>
          <p14:tracePt t="45418" x="1466850" y="2463800"/>
          <p14:tracePt t="45537" x="1466850" y="2457450"/>
          <p14:tracePt t="45550" x="1466850" y="2451100"/>
          <p14:tracePt t="46044" x="1473200" y="2457450"/>
          <p14:tracePt t="46050" x="1479550" y="2463800"/>
          <p14:tracePt t="46066" x="1485900" y="2463800"/>
          <p14:tracePt t="46075" x="1492250" y="2470150"/>
          <p14:tracePt t="46092" x="1498600" y="2476500"/>
          <p14:tracePt t="46108" x="1504950" y="2482850"/>
          <p14:tracePt t="46125" x="1511300" y="2489200"/>
          <p14:tracePt t="46141" x="1511300" y="2495550"/>
          <p14:tracePt t="46158" x="1524000" y="2501900"/>
          <p14:tracePt t="46175" x="1530350" y="2508250"/>
          <p14:tracePt t="46192" x="1543050" y="2527300"/>
          <p14:tracePt t="46208" x="1555750" y="2533650"/>
          <p14:tracePt t="46225" x="1562100" y="2540000"/>
          <p14:tracePt t="46242" x="1574800" y="2552700"/>
          <p14:tracePt t="46258" x="1581150" y="2559050"/>
          <p14:tracePt t="46275" x="1587500" y="2571750"/>
          <p14:tracePt t="46292" x="1593850" y="2571750"/>
          <p14:tracePt t="46826" x="1587500" y="2578100"/>
          <p14:tracePt t="46834" x="1581150" y="2584450"/>
          <p14:tracePt t="46853" x="1574800" y="2584450"/>
          <p14:tracePt t="46859" x="1574800" y="2590800"/>
          <p14:tracePt t="46874" x="1562100" y="2590800"/>
          <p14:tracePt t="47169" x="1574800" y="2590800"/>
          <p14:tracePt t="47177" x="1593850" y="2590800"/>
          <p14:tracePt t="47185" x="1606550" y="2590800"/>
          <p14:tracePt t="47197" x="1619250" y="2590800"/>
          <p14:tracePt t="47207" x="1625600" y="2590800"/>
          <p14:tracePt t="47224" x="1644650" y="2590800"/>
          <p14:tracePt t="47240" x="1689100" y="2590800"/>
          <p14:tracePt t="47257" x="1746250" y="2590800"/>
          <p14:tracePt t="47274" x="1803400" y="2597150"/>
          <p14:tracePt t="47290" x="1847850" y="2597150"/>
          <p14:tracePt t="47307" x="1898650" y="2597150"/>
          <p14:tracePt t="47324" x="1936750" y="2597150"/>
          <p14:tracePt t="47341" x="1974850" y="2597150"/>
          <p14:tracePt t="47357" x="2025650" y="2603500"/>
          <p14:tracePt t="47374" x="2051050" y="2603500"/>
          <p14:tracePt t="47391" x="2076450" y="2609850"/>
          <p14:tracePt t="47407" x="2127250" y="2616200"/>
          <p14:tracePt t="47424" x="2165350" y="2616200"/>
          <p14:tracePt t="47441" x="2197100" y="2616200"/>
          <p14:tracePt t="47457" x="2222500" y="2616200"/>
          <p14:tracePt t="47474" x="2235200" y="2616200"/>
          <p14:tracePt t="47491" x="2241550" y="2616200"/>
          <p14:tracePt t="47508" x="2254250" y="2616200"/>
          <p14:tracePt t="47540" x="2260600" y="2622550"/>
          <p14:tracePt t="47562" x="2266950" y="2622550"/>
          <p14:tracePt t="47608" x="2273300" y="2622550"/>
          <p14:tracePt t="47625" x="2286000" y="2622550"/>
          <p14:tracePt t="47632" x="2305050" y="2622550"/>
          <p14:tracePt t="47642" x="2311400" y="2622550"/>
          <p14:tracePt t="47657" x="2336800" y="2609850"/>
          <p14:tracePt t="47674" x="2349500" y="2603500"/>
          <p14:tracePt t="47690" x="2355850" y="2590800"/>
          <p14:tracePt t="47707" x="2368550" y="2584450"/>
          <p14:tracePt t="47724" x="2374900" y="2571750"/>
          <p14:tracePt t="47740" x="2381250" y="2565400"/>
          <p14:tracePt t="47788" x="2381250" y="2559050"/>
          <p14:tracePt t="47796" x="2387600" y="2552700"/>
          <p14:tracePt t="47994" x="2393950" y="2552700"/>
          <p14:tracePt t="48094" x="2400300" y="2552700"/>
          <p14:tracePt t="48142" x="2406650" y="2552700"/>
          <p14:tracePt t="48150" x="2413000" y="2552700"/>
          <p14:tracePt t="48156" x="2419350" y="2552700"/>
          <p14:tracePt t="48173" x="2425700" y="2552700"/>
          <p14:tracePt t="48190" x="2438400" y="2552700"/>
          <p14:tracePt t="48207" x="2476500" y="2552700"/>
          <p14:tracePt t="48223" x="2508250" y="2552700"/>
          <p14:tracePt t="48240" x="2540000" y="2559050"/>
          <p14:tracePt t="48257" x="2578100" y="2559050"/>
          <p14:tracePt t="48273" x="2628900" y="2565400"/>
          <p14:tracePt t="48291" x="2667000" y="2565400"/>
          <p14:tracePt t="48306" x="2724150" y="2565400"/>
          <p14:tracePt t="48323" x="2774950" y="2571750"/>
          <p14:tracePt t="48340" x="2844800" y="2571750"/>
          <p14:tracePt t="48357" x="2933700" y="2571750"/>
          <p14:tracePt t="48373" x="3041650" y="2571750"/>
          <p14:tracePt t="48390" x="3168650" y="2578100"/>
          <p14:tracePt t="48406" x="3295650" y="2597150"/>
          <p14:tracePt t="48424" x="3479800" y="2622550"/>
          <p14:tracePt t="48440" x="3594100" y="2635250"/>
          <p14:tracePt t="48456" x="3689350" y="2654300"/>
          <p14:tracePt t="48473" x="3765550" y="2660650"/>
          <p14:tracePt t="48490" x="3810000" y="2660650"/>
          <p14:tracePt t="48506" x="3854450" y="2660650"/>
          <p14:tracePt t="48523" x="3930650" y="2660650"/>
          <p14:tracePt t="48540" x="4006850" y="2654300"/>
          <p14:tracePt t="48556" x="4108450" y="2647950"/>
          <p14:tracePt t="48573" x="4191000" y="2635250"/>
          <p14:tracePt t="48590" x="4273550" y="2622550"/>
          <p14:tracePt t="48606" x="4330700" y="2609850"/>
          <p14:tracePt t="48623" x="4381500" y="2597150"/>
          <p14:tracePt t="48640" x="4413250" y="2584450"/>
          <p14:tracePt t="48656" x="4438650" y="2584450"/>
          <p14:tracePt t="48674" x="4451350" y="2578100"/>
          <p14:tracePt t="48689" x="4457700" y="2578100"/>
          <p14:tracePt t="48706" x="4470400" y="2571750"/>
          <p14:tracePt t="48723" x="4483100" y="2565400"/>
          <p14:tracePt t="48740" x="4489450" y="2565400"/>
          <p14:tracePt t="48756" x="4521200" y="2552700"/>
          <p14:tracePt t="48773" x="4552950" y="2546350"/>
          <p14:tracePt t="48789" x="4591050" y="2540000"/>
          <p14:tracePt t="48806" x="4597400" y="2540000"/>
          <p14:tracePt t="48823" x="4603750" y="2533650"/>
          <p14:tracePt t="49512" x="4603750" y="2540000"/>
          <p14:tracePt t="49526" x="4591050" y="2552700"/>
          <p14:tracePt t="49537" x="4572000" y="2565400"/>
          <p14:tracePt t="49542" x="4540250" y="2578100"/>
          <p14:tracePt t="49555" x="4489450" y="2603500"/>
          <p14:tracePt t="49572" x="4349750" y="2654300"/>
          <p14:tracePt t="49589" x="4006850" y="2768600"/>
          <p14:tracePt t="49605" x="3727450" y="2851150"/>
          <p14:tracePt t="49622" x="3409950" y="2965450"/>
          <p14:tracePt t="49639" x="3111500" y="3048000"/>
          <p14:tracePt t="49655" x="2882900" y="3105150"/>
          <p14:tracePt t="49671" x="2711450" y="3149600"/>
          <p14:tracePt t="49688" x="2559050" y="3175000"/>
          <p14:tracePt t="49705" x="2381250" y="3181350"/>
          <p14:tracePt t="49722" x="2273300" y="3181350"/>
          <p14:tracePt t="49739" x="2184400" y="3181350"/>
          <p14:tracePt t="49755" x="2095500" y="3168650"/>
          <p14:tracePt t="49772" x="2006600" y="3149600"/>
          <p14:tracePt t="49789" x="1917700" y="3136900"/>
          <p14:tracePt t="49805" x="1847850" y="3124200"/>
          <p14:tracePt t="49822" x="1758950" y="3105150"/>
          <p14:tracePt t="49838" x="1670050" y="3092450"/>
          <p14:tracePt t="49882" x="1562100" y="3086100"/>
          <p14:tracePt t="49894" x="1511300" y="3073400"/>
          <p14:tracePt t="49967" x="1504950" y="3073400"/>
          <p14:tracePt t="49989" x="1498600" y="3073400"/>
          <p14:tracePt t="50004" x="1492250" y="3073400"/>
          <p14:tracePt t="50013" x="1492250" y="3067050"/>
          <p14:tracePt t="50270" x="1492250" y="3060700"/>
          <p14:tracePt t="50278" x="1504950" y="3060700"/>
          <p14:tracePt t="50288" x="1517650" y="3060700"/>
          <p14:tracePt t="50305" x="1543050" y="3060700"/>
          <p14:tracePt t="50321" x="1574800" y="3060700"/>
          <p14:tracePt t="50338" x="1625600" y="3060700"/>
          <p14:tracePt t="50354" x="1689100" y="3060700"/>
          <p14:tracePt t="50372" x="1809750" y="3060700"/>
          <p14:tracePt t="50389" x="1892300" y="3073400"/>
          <p14:tracePt t="50405" x="1981200" y="3079750"/>
          <p14:tracePt t="50421" x="2076450" y="3079750"/>
          <p14:tracePt t="50438" x="2184400" y="3079750"/>
          <p14:tracePt t="50455" x="2305050" y="3079750"/>
          <p14:tracePt t="50471" x="2432050" y="3079750"/>
          <p14:tracePt t="50488" x="2571750" y="3067050"/>
          <p14:tracePt t="50505" x="2698750" y="3054350"/>
          <p14:tracePt t="50521" x="2838450" y="3041650"/>
          <p14:tracePt t="50538" x="2946400" y="3035300"/>
          <p14:tracePt t="50556" x="3060700" y="3022600"/>
          <p14:tracePt t="50571" x="3149600" y="3003550"/>
          <p14:tracePt t="50588" x="3206750" y="2997200"/>
          <p14:tracePt t="50604" x="3263900" y="2984500"/>
          <p14:tracePt t="50608" x="3289300" y="2984500"/>
          <p14:tracePt t="50621" x="3346450" y="2978150"/>
          <p14:tracePt t="50638" x="3390900" y="2978150"/>
          <p14:tracePt t="50654" x="3441700" y="2978150"/>
          <p14:tracePt t="50672" x="3479800" y="2978150"/>
          <p14:tracePt t="50688" x="3511550" y="2978150"/>
          <p14:tracePt t="50704" x="3543300" y="2978150"/>
          <p14:tracePt t="50721" x="3568700" y="2978150"/>
          <p14:tracePt t="50738" x="3600450" y="2978150"/>
          <p14:tracePt t="50754" x="3638550" y="2978150"/>
          <p14:tracePt t="50771" x="3670300" y="2971800"/>
          <p14:tracePt t="50788" x="3689350" y="2971800"/>
          <p14:tracePt t="50805" x="3702050" y="2971800"/>
          <p14:tracePt t="50821" x="3708400" y="2971800"/>
          <p14:tracePt t="50838" x="3721100" y="2971800"/>
          <p14:tracePt t="50854" x="3727450" y="2971800"/>
          <p14:tracePt t="50871" x="3740150" y="2971800"/>
          <p14:tracePt t="50888" x="3746500" y="2971800"/>
          <p14:tracePt t="50904" x="3759200" y="2971800"/>
          <p14:tracePt t="50921" x="3771900" y="2971800"/>
          <p14:tracePt t="50954" x="3784600" y="2971800"/>
          <p14:tracePt t="50971" x="3803650" y="2978150"/>
          <p14:tracePt t="50988" x="3816350" y="2984500"/>
          <p14:tracePt t="51004" x="3829050" y="2984500"/>
          <p14:tracePt t="51021" x="3848100" y="2990850"/>
          <p14:tracePt t="51038" x="3873500" y="2990850"/>
          <p14:tracePt t="51054" x="3886200" y="2997200"/>
          <p14:tracePt t="51071" x="3898900" y="2997200"/>
          <p14:tracePt t="51088" x="3917950" y="3003550"/>
          <p14:tracePt t="51104" x="3930650" y="3003550"/>
          <p14:tracePt t="51110" x="3937000" y="3003550"/>
          <p14:tracePt t="51122" x="3943350" y="3003550"/>
          <p14:tracePt t="51137" x="3962400" y="3003550"/>
          <p14:tracePt t="51154" x="4000500" y="3009900"/>
          <p14:tracePt t="51170" x="4051300" y="3009900"/>
          <p14:tracePt t="51187" x="4083050" y="3009900"/>
          <p14:tracePt t="51203" x="4102100" y="3009900"/>
          <p14:tracePt t="51220" x="4108450" y="3009900"/>
          <p14:tracePt t="51237" x="4121150" y="3009900"/>
          <p14:tracePt t="51271" x="4127500" y="3009900"/>
          <p14:tracePt t="51682" x="4133850" y="3009900"/>
          <p14:tracePt t="51688" x="4140200" y="3003550"/>
          <p14:tracePt t="51706" x="4146550" y="3003550"/>
          <p14:tracePt t="51720" x="4159250" y="2990850"/>
          <p14:tracePt t="51737" x="4165600" y="2984500"/>
          <p14:tracePt t="51753" x="4171950" y="2971800"/>
          <p14:tracePt t="51770" x="4184650" y="2940050"/>
          <p14:tracePt t="51787" x="4184650" y="2908300"/>
          <p14:tracePt t="51804" x="4184650" y="2876550"/>
          <p14:tracePt t="51820" x="4184650" y="2813050"/>
          <p14:tracePt t="51837" x="4171950" y="2781300"/>
          <p14:tracePt t="51853" x="4159250" y="2743200"/>
          <p14:tracePt t="51870" x="4146550" y="2717800"/>
          <p14:tracePt t="51887" x="4140200" y="2698750"/>
          <p14:tracePt t="51903" x="4127500" y="2686050"/>
          <p14:tracePt t="51920" x="4121150" y="2679700"/>
          <p14:tracePt t="51936" x="4108450" y="2667000"/>
          <p14:tracePt t="51953" x="4095750" y="2647950"/>
          <p14:tracePt t="51970" x="4083050" y="2622550"/>
          <p14:tracePt t="51987" x="4076700" y="2584450"/>
          <p14:tracePt t="52003" x="4070350" y="2552700"/>
          <p14:tracePt t="52020" x="4064000" y="2533650"/>
          <p14:tracePt t="52036" x="4051300" y="2514600"/>
          <p14:tracePt t="52053" x="4044950" y="2508250"/>
          <p14:tracePt t="52070" x="4038600" y="2495550"/>
          <p14:tracePt t="52086" x="4032250" y="2482850"/>
          <p14:tracePt t="52103" x="4025900" y="2476500"/>
          <p14:tracePt t="52120" x="4019550" y="2476500"/>
          <p14:tracePt t="52181" x="4013200" y="2495550"/>
          <p14:tracePt t="52188" x="4006850" y="2514600"/>
          <p14:tracePt t="52203" x="4000500" y="2565400"/>
          <p14:tracePt t="52220" x="4000500" y="2609850"/>
          <p14:tracePt t="52236" x="4000500" y="2654300"/>
          <p14:tracePt t="52253" x="4000500" y="2692400"/>
          <p14:tracePt t="52270" x="4000500" y="2730500"/>
          <p14:tracePt t="52286" x="4000500" y="2755900"/>
          <p14:tracePt t="52303" x="4000500" y="2787650"/>
          <p14:tracePt t="52322" x="4006850" y="2825750"/>
          <p14:tracePt t="52336" x="4013200" y="2832100"/>
          <p14:tracePt t="52353" x="4013200" y="2838450"/>
          <p14:tracePt t="52370" x="4019550" y="2838450"/>
          <p14:tracePt t="52462" x="4019550" y="2832100"/>
          <p14:tracePt t="52472" x="4025900" y="2806700"/>
          <p14:tracePt t="52478" x="4032250" y="2787650"/>
          <p14:tracePt t="52487" x="4032250" y="2762250"/>
          <p14:tracePt t="52503" x="4038600" y="2711450"/>
          <p14:tracePt t="52520" x="4038600" y="2679700"/>
          <p14:tracePt t="52536" x="4038600" y="2641600"/>
          <p14:tracePt t="52553" x="4038600" y="2628900"/>
          <p14:tracePt t="52569" x="4038600" y="2616200"/>
          <p14:tracePt t="52586" x="4038600" y="2603500"/>
          <p14:tracePt t="52603" x="4038600" y="2597150"/>
          <p14:tracePt t="52619" x="4038600" y="2590800"/>
          <p14:tracePt t="52682" x="4051300" y="2590800"/>
          <p14:tracePt t="52690" x="4057650" y="2603500"/>
          <p14:tracePt t="52703" x="4076700" y="2616200"/>
          <p14:tracePt t="52719" x="4165600" y="2667000"/>
          <p14:tracePt t="52736" x="4216400" y="2686050"/>
          <p14:tracePt t="52753" x="4279900" y="2698750"/>
          <p14:tracePt t="52770" x="4362450" y="2711450"/>
          <p14:tracePt t="52786" x="4470400" y="2711450"/>
          <p14:tracePt t="52802" x="4591050" y="2692400"/>
          <p14:tracePt t="52819" x="4737100" y="2641600"/>
          <p14:tracePt t="52836" x="4908550" y="2597150"/>
          <p14:tracePt t="52852" x="5099050" y="2565400"/>
          <p14:tracePt t="52869" x="5397500" y="2533650"/>
          <p14:tracePt t="52886" x="5575300" y="2540000"/>
          <p14:tracePt t="52903" x="5708650" y="2552700"/>
          <p14:tracePt t="52919" x="5765800" y="2565400"/>
          <p14:tracePt t="52936" x="5784850" y="2571750"/>
          <p14:tracePt t="53096" x="5784850" y="2565400"/>
          <p14:tracePt t="53112" x="5784850" y="2559050"/>
          <p14:tracePt t="53121" x="5784850" y="2552700"/>
          <p14:tracePt t="53136" x="5791200" y="2514600"/>
          <p14:tracePt t="53152" x="5803900" y="2482850"/>
          <p14:tracePt t="53169" x="5829300" y="2419350"/>
          <p14:tracePt t="53185" x="5842000" y="2368550"/>
          <p14:tracePt t="53202" x="5842000" y="2330450"/>
          <p14:tracePt t="53219" x="5842000" y="2317750"/>
          <p14:tracePt t="53252" x="5842000" y="2324100"/>
          <p14:tracePt t="53269" x="5842000" y="2336800"/>
          <p14:tracePt t="53285" x="5835650" y="2336800"/>
          <p14:tracePt t="53302" x="5829300" y="2336800"/>
          <p14:tracePt t="53319" x="5816600" y="2336800"/>
          <p14:tracePt t="53335" x="5810250" y="2343150"/>
          <p14:tracePt t="53434" x="5803900" y="2343150"/>
          <p14:tracePt t="53443" x="5797550" y="2336800"/>
          <p14:tracePt t="53453" x="5791200" y="2336800"/>
          <p14:tracePt t="53644" x="5784850" y="2336800"/>
          <p14:tracePt t="53660" x="5778500" y="2368550"/>
          <p14:tracePt t="53670" x="5765800" y="2432050"/>
          <p14:tracePt t="53685" x="5759450" y="2609850"/>
          <p14:tracePt t="53702" x="5759450" y="2768600"/>
          <p14:tracePt t="53718" x="5759450" y="2921000"/>
          <p14:tracePt t="53735" x="5734050" y="3028950"/>
          <p14:tracePt t="53752" x="5708650" y="3111500"/>
          <p14:tracePt t="53768" x="5676900" y="3175000"/>
          <p14:tracePt t="53785" x="5638800" y="3251200"/>
          <p14:tracePt t="53802" x="5619750" y="3295650"/>
          <p14:tracePt t="53818" x="5607050" y="3321050"/>
          <p14:tracePt t="53836" x="5607050" y="3333750"/>
          <p14:tracePt t="53852" x="5607050" y="3340100"/>
          <p14:tracePt t="53885" x="5600700" y="3340100"/>
          <p14:tracePt t="53958" x="5600700" y="3333750"/>
          <p14:tracePt t="53968" x="5594350" y="3327400"/>
          <p14:tracePt t="53985" x="5588000" y="3327400"/>
          <p14:tracePt t="54004" x="5588000" y="3321050"/>
          <p14:tracePt t="54020" x="5588000" y="3314700"/>
          <p14:tracePt t="54035" x="5588000" y="3295650"/>
          <p14:tracePt t="54052" x="5568950" y="3270250"/>
          <p14:tracePt t="54068" x="5543550" y="3232150"/>
          <p14:tracePt t="54085" x="5505450" y="3194050"/>
          <p14:tracePt t="54102" x="5473700" y="3168650"/>
          <p14:tracePt t="54108" x="5467350" y="3162300"/>
          <p14:tracePt t="54118" x="5461000" y="3155950"/>
          <p14:tracePt t="54135" x="5454650" y="3143250"/>
          <p14:tracePt t="54151" x="5422900" y="3130550"/>
          <p14:tracePt t="54168" x="5391150" y="3105150"/>
          <p14:tracePt t="54185" x="5384800" y="3105150"/>
          <p14:tracePt t="54201" x="5378450" y="3105150"/>
          <p14:tracePt t="54240" x="5372100" y="3105150"/>
          <p14:tracePt t="54256" x="5372100" y="3098800"/>
          <p14:tracePt t="54268" x="5365750" y="3092450"/>
          <p14:tracePt t="54286" x="5353050" y="3092450"/>
          <p14:tracePt t="54482" x="5353050" y="3086100"/>
          <p14:tracePt t="54491" x="5353050" y="3079750"/>
          <p14:tracePt t="54501" x="5359400" y="3079750"/>
          <p14:tracePt t="54518" x="5365750" y="3073400"/>
          <p14:tracePt t="54534" x="5397500" y="3067050"/>
          <p14:tracePt t="54552" x="5448300" y="3048000"/>
          <p14:tracePt t="54568" x="5480050" y="3028950"/>
          <p14:tracePt t="54584" x="5511800" y="3003550"/>
          <p14:tracePt t="54601" x="5543550" y="2978150"/>
          <p14:tracePt t="54618" x="5556250" y="2940050"/>
          <p14:tracePt t="54634" x="5562600" y="2908300"/>
          <p14:tracePt t="54651" x="5575300" y="2870200"/>
          <p14:tracePt t="54668" x="5581650" y="2851150"/>
          <p14:tracePt t="54684" x="5594350" y="2838450"/>
          <p14:tracePt t="54701" x="5594350" y="2819400"/>
          <p14:tracePt t="54718" x="5607050" y="2813050"/>
          <p14:tracePt t="54734" x="5613400" y="2800350"/>
          <p14:tracePt t="54751" x="5626100" y="2787650"/>
          <p14:tracePt t="54767" x="5626100" y="2781300"/>
          <p14:tracePt t="54784" x="5632450" y="2768600"/>
          <p14:tracePt t="54801" x="5638800" y="2749550"/>
          <p14:tracePt t="54817" x="5638800" y="2736850"/>
          <p14:tracePt t="54851" x="5638800" y="2724150"/>
          <p14:tracePt t="54867" x="5651500" y="2711450"/>
          <p14:tracePt t="54884" x="5664200" y="2686050"/>
          <p14:tracePt t="54901" x="5670550" y="2647950"/>
          <p14:tracePt t="54917" x="5676900" y="2622550"/>
          <p14:tracePt t="54934" x="5683250" y="2603500"/>
          <p14:tracePt t="54951" x="5683250" y="2584450"/>
          <p14:tracePt t="54967" x="5689600" y="2584450"/>
          <p14:tracePt t="54984" x="5689600" y="2578100"/>
          <p14:tracePt t="55001" x="5695950" y="2571750"/>
          <p14:tracePt t="55017" x="5708650" y="2559050"/>
          <p14:tracePt t="55034" x="5715000" y="2552700"/>
          <p14:tracePt t="55050" x="5727700" y="2540000"/>
          <p14:tracePt t="55067" x="5734050" y="2540000"/>
          <p14:tracePt t="55084" x="5740400" y="2527300"/>
          <p14:tracePt t="55101" x="5746750" y="2527300"/>
          <p14:tracePt t="55211" x="5765800" y="2527300"/>
          <p14:tracePt t="55227" x="5778500" y="2527300"/>
          <p14:tracePt t="55239" x="5791200" y="2527300"/>
          <p14:tracePt t="55251" x="5816600" y="2527300"/>
          <p14:tracePt t="55267" x="5829300" y="2527300"/>
          <p14:tracePt t="55284" x="5835650" y="2527300"/>
          <p14:tracePt t="55300" x="5842000" y="2527300"/>
          <p14:tracePt t="55317" x="5848350" y="2527300"/>
          <p14:tracePt t="55334" x="5854700" y="2527300"/>
          <p14:tracePt t="55350" x="5867400" y="2520950"/>
          <p14:tracePt t="55367" x="5873750" y="2520950"/>
          <p14:tracePt t="55384" x="5880100" y="2520950"/>
          <p14:tracePt t="55400" x="5899150" y="2520950"/>
          <p14:tracePt t="55417" x="5930900" y="2527300"/>
          <p14:tracePt t="55434" x="5969000" y="2533650"/>
          <p14:tracePt t="55450" x="6007100" y="2546350"/>
          <p14:tracePt t="55467" x="6038850" y="2565400"/>
          <p14:tracePt t="55484" x="6051550" y="2571750"/>
          <p14:tracePt t="55500" x="6057900" y="2571750"/>
          <p14:tracePt t="55517" x="6064250" y="2571750"/>
          <p14:tracePt t="55550" x="6070600" y="2571750"/>
          <p14:tracePt t="55610" x="6070600" y="2565400"/>
          <p14:tracePt t="55640" x="6070600" y="2559050"/>
          <p14:tracePt t="55735" x="6057900" y="2559050"/>
          <p14:tracePt t="55745" x="6051550" y="2559050"/>
          <p14:tracePt t="55755" x="6032500" y="2559050"/>
          <p14:tracePt t="55767" x="6007100" y="2565400"/>
          <p14:tracePt t="55783" x="5988050" y="2578100"/>
          <p14:tracePt t="55800" x="5949950" y="2584450"/>
          <p14:tracePt t="55816" x="5943600" y="2590800"/>
          <p14:tracePt t="55833" x="5930900" y="2597150"/>
          <p14:tracePt t="55850" x="5918200" y="2603500"/>
          <p14:tracePt t="55866" x="5911850" y="2603500"/>
          <p14:tracePt t="55883" x="5905500" y="2603500"/>
          <p14:tracePt t="55900" x="5892800" y="2609850"/>
          <p14:tracePt t="55916" x="5886450" y="2616200"/>
          <p14:tracePt t="55933" x="5880100" y="2616200"/>
          <p14:tracePt t="55986" x="5880100" y="2622550"/>
          <p14:tracePt t="56065" x="5880100" y="2628900"/>
          <p14:tracePt t="56168" x="5880100" y="2635250"/>
          <p14:tracePt t="56282" x="5880100" y="2641600"/>
          <p14:tracePt t="56297" x="5892800" y="2647950"/>
          <p14:tracePt t="56312" x="5899150" y="2654300"/>
          <p14:tracePt t="56328" x="5905500" y="2660650"/>
          <p14:tracePt t="56344" x="5911850" y="2667000"/>
          <p14:tracePt t="56408" x="5918200" y="2667000"/>
          <p14:tracePt t="56424" x="5924550" y="2667000"/>
          <p14:tracePt t="56511" x="5924550" y="2660650"/>
          <p14:tracePt t="56526" x="5918200" y="2654300"/>
          <p14:tracePt t="56540" x="5918200" y="2647950"/>
          <p14:tracePt t="56556" x="5911850" y="2635250"/>
          <p14:tracePt t="56569" x="5905500" y="2628900"/>
          <p14:tracePt t="56582" x="5905500" y="2622550"/>
          <p14:tracePt t="56599" x="5905500" y="2616200"/>
          <p14:tracePt t="56616" x="5899150" y="2609850"/>
          <p14:tracePt t="56643" x="5892800" y="2603500"/>
          <p14:tracePt t="57183" x="5899150" y="2603500"/>
          <p14:tracePt t="57197" x="5924550" y="2609850"/>
          <p14:tracePt t="57211" x="5949950" y="2609850"/>
          <p14:tracePt t="57226" x="5994400" y="2609850"/>
          <p14:tracePt t="57241" x="6045200" y="2609850"/>
          <p14:tracePt t="57255" x="6070600" y="2609850"/>
          <p14:tracePt t="57269" x="6083300" y="2609850"/>
          <p14:tracePt t="57299" x="6089650" y="2609850"/>
          <p14:tracePt t="57585" x="6089650" y="2628900"/>
          <p14:tracePt t="57599" x="6089650" y="2667000"/>
          <p14:tracePt t="57615" x="6076950" y="2717800"/>
          <p14:tracePt t="57632" x="6064250" y="2755900"/>
          <p14:tracePt t="57648" x="6057900" y="2794000"/>
          <p14:tracePt t="57665" x="6051550" y="2819400"/>
          <p14:tracePt t="57682" x="6051550" y="2832100"/>
          <p14:tracePt t="57698" x="6045200" y="2838450"/>
          <p14:tracePt t="57715" x="6038850" y="2857500"/>
          <p14:tracePt t="57731" x="6038850" y="2863850"/>
          <p14:tracePt t="57748" x="6032500" y="2882900"/>
          <p14:tracePt t="57765" x="6026150" y="2908300"/>
          <p14:tracePt t="57782" x="6026150" y="2927350"/>
          <p14:tracePt t="57798" x="6026150" y="2946400"/>
          <p14:tracePt t="57815" x="6026150" y="2952750"/>
          <p14:tracePt t="57832" x="6026150" y="2965450"/>
          <p14:tracePt t="57848" x="6019800" y="2971800"/>
          <p14:tracePt t="57865" x="6013450" y="2984500"/>
          <p14:tracePt t="57881" x="6007100" y="2990850"/>
          <p14:tracePt t="57898" x="6000750" y="3003550"/>
          <p14:tracePt t="57915" x="5988050" y="3009900"/>
          <p14:tracePt t="57931" x="5981700" y="3022600"/>
          <p14:tracePt t="57948" x="5969000" y="3048000"/>
          <p14:tracePt t="57965" x="5956300" y="3079750"/>
          <p14:tracePt t="57981" x="5949950" y="3105150"/>
          <p14:tracePt t="57999" x="5937250" y="3136900"/>
          <p14:tracePt t="58017" x="5930900" y="3155950"/>
          <p14:tracePt t="58031" x="5924550" y="3162300"/>
          <p14:tracePt t="58048" x="5924550" y="3175000"/>
          <p14:tracePt t="58107" x="5918200" y="3175000"/>
          <p14:tracePt t="58123" x="5905500" y="3181350"/>
          <p14:tracePt t="58132" x="5899150" y="3187700"/>
          <p14:tracePt t="58148" x="5886450" y="3194050"/>
          <p14:tracePt t="58166" x="5880100" y="3194050"/>
          <p14:tracePt t="58213" x="5880100" y="3200400"/>
          <p14:tracePt t="58302" x="5886450" y="3206750"/>
          <p14:tracePt t="58313" x="5892800" y="3206750"/>
          <p14:tracePt t="58322" x="5899150" y="3213100"/>
          <p14:tracePt t="58331" x="5905500" y="3213100"/>
          <p14:tracePt t="58348" x="5911850" y="3213100"/>
          <p14:tracePt t="58364" x="5924550" y="3213100"/>
          <p14:tracePt t="58398" x="5930900" y="3213100"/>
          <p14:tracePt t="58414" x="5943600" y="3225800"/>
          <p14:tracePt t="58431" x="5949950" y="3232150"/>
          <p14:tracePt t="58448" x="5956300" y="3232150"/>
          <p14:tracePt t="58481" x="5962650" y="3232150"/>
          <p14:tracePt t="58515" x="5969000" y="3232150"/>
          <p14:tracePt t="58541" x="5969000" y="3238500"/>
          <p14:tracePt t="58560" x="5975350" y="3238500"/>
          <p14:tracePt t="58639" x="5975350" y="3244850"/>
          <p14:tracePt t="58723" x="5981700" y="3244850"/>
          <p14:tracePt t="58732" x="5988050" y="3244850"/>
          <p14:tracePt t="58740" x="6000750" y="3244850"/>
          <p14:tracePt t="58750" x="6019800" y="3244850"/>
          <p14:tracePt t="58764" x="6057900" y="3232150"/>
          <p14:tracePt t="58781" x="6108700" y="3213100"/>
          <p14:tracePt t="58797" x="6165850" y="3181350"/>
          <p14:tracePt t="58814" x="6210300" y="3136900"/>
          <p14:tracePt t="58831" x="6254750" y="3098800"/>
          <p14:tracePt t="58847" x="6299200" y="3054350"/>
          <p14:tracePt t="58864" x="6330950" y="3016250"/>
          <p14:tracePt t="58881" x="6369050" y="2978150"/>
          <p14:tracePt t="58899" x="6413500" y="2933700"/>
          <p14:tracePt t="58914" x="6426200" y="2914650"/>
          <p14:tracePt t="58931" x="6438900" y="2901950"/>
          <p14:tracePt t="58947" x="6445250" y="2895600"/>
          <p14:tracePt t="58964" x="6445250" y="2882900"/>
          <p14:tracePt t="58980" x="6451600" y="2870200"/>
          <p14:tracePt t="58997" x="6451600" y="2857500"/>
          <p14:tracePt t="59014" x="6451600" y="2844800"/>
          <p14:tracePt t="59030" x="6451600" y="2825750"/>
          <p14:tracePt t="59047" x="6451600" y="2787650"/>
          <p14:tracePt t="59064" x="6445250" y="2755900"/>
          <p14:tracePt t="59080" x="6445250" y="2724150"/>
          <p14:tracePt t="59097" x="6445250" y="2686050"/>
          <p14:tracePt t="59114" x="6445250" y="2667000"/>
          <p14:tracePt t="59119" x="6445250" y="2654300"/>
          <p14:tracePt t="59132" x="6451600" y="2641600"/>
          <p14:tracePt t="59147" x="6457950" y="2628900"/>
          <p14:tracePt t="59180" x="6464300" y="2616200"/>
          <p14:tracePt t="59197" x="6470650" y="2609850"/>
          <p14:tracePt t="59215" x="6470650" y="2597150"/>
          <p14:tracePt t="59230" x="6470650" y="2590800"/>
          <p14:tracePt t="59247" x="6470650" y="2584450"/>
          <p14:tracePt t="59263" x="6470650" y="2571750"/>
          <p14:tracePt t="59280" x="6470650" y="2559050"/>
          <p14:tracePt t="59297" x="6477000" y="2552700"/>
          <p14:tracePt t="59313" x="6477000" y="2546350"/>
          <p14:tracePt t="59347" x="6477000" y="2540000"/>
          <p14:tracePt t="59367" x="6477000" y="2533650"/>
          <p14:tracePt t="59486" x="6477000" y="2527300"/>
          <p14:tracePt t="59562" x="6477000" y="2520950"/>
          <p14:tracePt t="59640" x="6477000" y="2514600"/>
          <p14:tracePt t="59665" x="6470650" y="2508250"/>
          <p14:tracePt t="59682" x="6464300" y="2508250"/>
          <p14:tracePt t="59691" x="6457950" y="2508250"/>
          <p14:tracePt t="59704" x="6451600" y="2501900"/>
          <p14:tracePt t="59713" x="6445250" y="2501900"/>
          <p14:tracePt t="59730" x="6419850" y="2501900"/>
          <p14:tracePt t="59746" x="6407150" y="2501900"/>
          <p14:tracePt t="59798" x="6413500" y="2501900"/>
          <p14:tracePt t="60000" x="6413500" y="2495550"/>
          <p14:tracePt t="60143" x="6426200" y="2482850"/>
          <p14:tracePt t="60152" x="6445250" y="2470150"/>
          <p14:tracePt t="60163" x="6451600" y="2451100"/>
          <p14:tracePt t="60180" x="6470650" y="2400300"/>
          <p14:tracePt t="60196" x="6477000" y="2368550"/>
          <p14:tracePt t="60215" x="6489700" y="2355850"/>
          <p14:tracePt t="60229" x="6496050" y="2343150"/>
          <p14:tracePt t="60246" x="6502400" y="2336800"/>
          <p14:tracePt t="60263" x="6508750" y="2324100"/>
          <p14:tracePt t="60296" x="6508750" y="2317750"/>
          <p14:tracePt t="60346" x="6515100" y="2311400"/>
          <p14:tracePt t="60360" x="6515100" y="2305050"/>
          <p14:tracePt t="60371" x="6515100" y="2298700"/>
          <p14:tracePt t="60401" x="6515100" y="2292350"/>
          <p14:tracePt t="60620" x="6521450" y="2292350"/>
          <p14:tracePt t="60629" x="6527800" y="2292350"/>
          <p14:tracePt t="60646" x="6534150" y="2298700"/>
          <p14:tracePt t="60662" x="6540500" y="2298700"/>
          <p14:tracePt t="60679" x="6546850" y="2305050"/>
          <p14:tracePt t="60698" x="6559550" y="2305050"/>
          <p14:tracePt t="60712" x="6565900" y="2311400"/>
          <p14:tracePt t="60729" x="6578600" y="2317750"/>
          <p14:tracePt t="60745" x="6591300" y="2317750"/>
          <p14:tracePt t="60762" x="6597650" y="2317750"/>
          <p14:tracePt t="60779" x="6610350" y="2324100"/>
          <p14:tracePt t="60796" x="6623050" y="2330450"/>
          <p14:tracePt t="60812" x="6629400" y="2336800"/>
          <p14:tracePt t="60829" x="6635750" y="2336800"/>
          <p14:tracePt t="60996" x="6635750" y="2330450"/>
          <p14:tracePt t="61018" x="6629400" y="2324100"/>
          <p14:tracePt t="61034" x="6623050" y="2317750"/>
          <p14:tracePt t="61046" x="6610350" y="2311400"/>
          <p14:tracePt t="61056" x="6604000" y="2305050"/>
          <p14:tracePt t="61066" x="6565900" y="2298700"/>
          <p14:tracePt t="61079" x="6553200" y="2298700"/>
          <p14:tracePt t="61095" x="6521450" y="2305050"/>
          <p14:tracePt t="61112" x="6508750" y="2311400"/>
          <p14:tracePt t="61128" x="6502400" y="2311400"/>
          <p14:tracePt t="61145" x="6489700" y="2317750"/>
          <p14:tracePt t="61162" x="6483350" y="2317750"/>
          <p14:tracePt t="61179" x="6464300" y="2330450"/>
          <p14:tracePt t="61195" x="6451600" y="2336800"/>
          <p14:tracePt t="61300" x="6451600" y="2343150"/>
          <p14:tracePt t="61343" x="6451600" y="2349500"/>
          <p14:tracePt t="61352" x="6451600" y="2355850"/>
          <p14:tracePt t="61362" x="6457950" y="2355850"/>
          <p14:tracePt t="61378" x="6470650" y="2368550"/>
          <p14:tracePt t="61395" x="6477000" y="2374900"/>
          <p14:tracePt t="61412" x="6483350" y="2381250"/>
          <p14:tracePt t="61428" x="6489700" y="2387600"/>
          <p14:tracePt t="61445" x="6496050" y="2387600"/>
          <p14:tracePt t="61465" x="6496050" y="2393950"/>
          <p14:tracePt t="61495" x="6502400" y="2393950"/>
          <p14:tracePt t="61569" x="6502400" y="2400300"/>
          <p14:tracePt t="61637" x="6515100" y="2400300"/>
          <p14:tracePt t="61646" x="6521450" y="2393950"/>
          <p14:tracePt t="61661" x="6527800" y="2387600"/>
          <p14:tracePt t="61678" x="6534150" y="2381250"/>
          <p14:tracePt t="61695" x="6546850" y="2374900"/>
          <p14:tracePt t="61711" x="6553200" y="2368550"/>
          <p14:tracePt t="61779" x="6553200" y="2362200"/>
          <p14:tracePt t="61912" x="6565900" y="2368550"/>
          <p14:tracePt t="61922" x="6572250" y="2368550"/>
          <p14:tracePt t="61932" x="6572250" y="2374900"/>
          <p14:tracePt t="61945" x="6584950" y="2381250"/>
          <p14:tracePt t="61961" x="6591300" y="2387600"/>
          <p14:tracePt t="61978" x="6597650" y="2387600"/>
          <p14:tracePt t="61994" x="6604000" y="2387600"/>
          <p14:tracePt t="62011" x="6616700" y="2400300"/>
          <p14:tracePt t="62028" x="6629400" y="2400300"/>
          <p14:tracePt t="62044" x="6635750" y="2406650"/>
          <p14:tracePt t="62061" x="6642100" y="2413000"/>
          <p14:tracePt t="62078" x="6648450" y="2425700"/>
          <p14:tracePt t="62094" x="6661150" y="2432050"/>
          <p14:tracePt t="62111" x="6667500" y="2451100"/>
          <p14:tracePt t="62115" x="6673850" y="2451100"/>
          <p14:tracePt t="62128" x="6680200" y="2457450"/>
          <p14:tracePt t="62144" x="6686550" y="2463800"/>
          <p14:tracePt t="62161" x="6699250" y="2470150"/>
          <p14:tracePt t="62194" x="6699250" y="2476500"/>
          <p14:tracePt t="62232" x="6705600" y="2482850"/>
          <p14:tracePt t="62244" x="6711950" y="2482850"/>
          <p14:tracePt t="62253" x="6724650" y="2482850"/>
          <p14:tracePt t="62263" x="6775450" y="2489200"/>
          <p14:tracePt t="62278" x="6832600" y="2489200"/>
          <p14:tracePt t="62294" x="6896100" y="2489200"/>
          <p14:tracePt t="62311" x="6985000" y="2489200"/>
          <p14:tracePt t="62328" x="7048500" y="2489200"/>
          <p14:tracePt t="62344" x="7086600" y="2482850"/>
          <p14:tracePt t="62361" x="7092950" y="2482850"/>
          <p14:tracePt t="62378" x="7099300" y="2476500"/>
          <p14:tracePt t="62394" x="7105650" y="2476500"/>
          <p14:tracePt t="62474" x="7112000" y="2476500"/>
          <p14:tracePt t="62484" x="7118350" y="2482850"/>
          <p14:tracePt t="62494" x="7118350" y="2489200"/>
          <p14:tracePt t="62512" x="7131050" y="2495550"/>
          <p14:tracePt t="62527" x="7137400" y="2508250"/>
          <p14:tracePt t="62544" x="7150100" y="2508250"/>
          <p14:tracePt t="62654" x="7150100" y="2514600"/>
          <p14:tracePt t="63509" x="7150100" y="2508250"/>
          <p14:tracePt t="63518" x="7150100" y="2489200"/>
          <p14:tracePt t="63527" x="7150100" y="2463800"/>
          <p14:tracePt t="63545" x="7137400" y="2406650"/>
          <p14:tracePt t="63560" x="7124700" y="2298700"/>
          <p14:tracePt t="63576" x="7080250" y="2152650"/>
          <p14:tracePt t="63593" x="6997700" y="1974850"/>
          <p14:tracePt t="63610" x="6946900" y="1879600"/>
          <p14:tracePt t="63626" x="6858000" y="1752600"/>
          <p14:tracePt t="63643" x="6756400" y="1619250"/>
          <p14:tracePt t="63660" x="6654800" y="1479550"/>
          <p14:tracePt t="63676" x="6553200" y="1371600"/>
          <p14:tracePt t="63693" x="6470650" y="1270000"/>
          <p14:tracePt t="63710" x="6381750" y="1187450"/>
          <p14:tracePt t="63726" x="6286500" y="1104900"/>
          <p14:tracePt t="63743" x="6134100" y="990600"/>
          <p14:tracePt t="63760" x="6026150" y="895350"/>
          <p14:tracePt t="63776" x="5937250" y="838200"/>
          <p14:tracePt t="63793" x="5892800" y="806450"/>
          <p14:tracePt t="63810" x="5854700" y="781050"/>
          <p14:tracePt t="63826" x="5835650" y="768350"/>
          <p14:tracePt t="63843" x="5829300" y="762000"/>
          <p14:tracePt t="63870" x="5822950" y="762000"/>
          <p14:tracePt t="63877" x="5822950" y="768350"/>
          <p14:tracePt t="63893" x="5816600" y="768350"/>
          <p14:tracePt t="63910" x="5816600" y="781050"/>
          <p14:tracePt t="63926" x="5816600" y="787400"/>
          <p14:tracePt t="63943" x="5822950" y="800100"/>
          <p14:tracePt t="63960" x="5829300" y="806450"/>
          <p14:tracePt t="63976" x="5842000" y="819150"/>
          <p14:tracePt t="63993" x="5861050" y="838200"/>
          <p14:tracePt t="64011" x="5880100" y="850900"/>
          <p14:tracePt t="64026" x="5905500" y="869950"/>
          <p14:tracePt t="64043" x="5924550" y="882650"/>
          <p14:tracePt t="64059" x="5930900" y="895350"/>
          <p14:tracePt t="64076" x="5949950" y="901700"/>
          <p14:tracePt t="64093" x="5949950" y="908050"/>
          <p14:tracePt t="64109" x="5962650" y="908050"/>
          <p14:tracePt t="64135" x="5969000" y="908050"/>
          <p14:tracePt t="64160" x="5975350" y="901700"/>
          <p14:tracePt t="64166" x="5981700" y="895350"/>
          <p14:tracePt t="64184" x="5988050" y="889000"/>
          <p14:tracePt t="64192" x="5994400" y="882650"/>
          <p14:tracePt t="64209" x="6000750" y="876300"/>
          <p14:tracePt t="64226" x="6013450" y="863600"/>
          <p14:tracePt t="64243" x="6019800" y="857250"/>
          <p14:tracePt t="64259" x="6032500" y="844550"/>
          <p14:tracePt t="64276" x="6045200" y="831850"/>
          <p14:tracePt t="64293" x="6051550" y="825500"/>
          <p14:tracePt t="64309" x="6057900" y="819150"/>
          <p14:tracePt t="64326" x="6064250" y="812800"/>
          <p14:tracePt t="64342" x="6076950" y="812800"/>
          <p14:tracePt t="64359" x="6083300" y="800100"/>
          <p14:tracePt t="64376" x="6096000" y="800100"/>
          <p14:tracePt t="64392" x="6108700" y="800100"/>
          <p14:tracePt t="64409" x="6115050" y="800100"/>
          <p14:tracePt t="64426" x="6121400" y="800100"/>
          <p14:tracePt t="64443" x="6127750" y="800100"/>
          <p14:tracePt t="64459" x="6140450" y="806450"/>
          <p14:tracePt t="64492" x="6146800" y="806450"/>
          <p14:tracePt t="64509" x="6153150" y="806450"/>
          <p14:tracePt t="65020" x="6159500" y="806450"/>
          <p14:tracePt t="65046" x="6165850" y="806450"/>
          <p14:tracePt t="65076" x="6172200" y="800100"/>
          <p14:tracePt t="65090" x="6178550" y="800100"/>
          <p14:tracePt t="65098" x="6184900" y="793750"/>
          <p14:tracePt t="65109" x="6184900" y="787400"/>
          <p14:tracePt t="65125" x="6197600" y="781050"/>
          <p14:tracePt t="65142" x="6203950" y="768350"/>
          <p14:tracePt t="65158" x="6216650" y="762000"/>
          <p14:tracePt t="65175" x="6235700" y="749300"/>
          <p14:tracePt t="65192" x="6248400" y="736600"/>
          <p14:tracePt t="65208" x="6254750" y="736600"/>
          <p14:tracePt t="65225" x="6261100" y="730250"/>
          <p14:tracePt t="65292" x="6261100" y="723900"/>
          <p14:tracePt t="65434" x="6261100" y="717550"/>
          <p14:tracePt t="65558" x="6254750" y="717550"/>
          <p14:tracePt t="65566" x="6248400" y="717550"/>
          <p14:tracePt t="65575" x="6242050" y="723900"/>
          <p14:tracePt t="65591" x="6235700" y="730250"/>
          <p14:tracePt t="65608" x="6229350" y="742950"/>
          <p14:tracePt t="65625" x="6229350" y="749300"/>
          <p14:tracePt t="65642" x="6216650" y="762000"/>
          <p14:tracePt t="65658" x="6216650" y="768350"/>
          <p14:tracePt t="65675" x="6203950" y="774700"/>
          <p14:tracePt t="65691" x="6197600" y="787400"/>
          <p14:tracePt t="65708" x="6197600" y="793750"/>
          <p14:tracePt t="65779" x="6191250" y="800100"/>
          <p14:tracePt t="65794" x="6184900" y="806450"/>
          <p14:tracePt t="65951" x="6191250" y="812800"/>
          <p14:tracePt t="65959" x="6197600" y="819150"/>
          <p14:tracePt t="65966" x="6197600" y="825500"/>
          <p14:tracePt t="65975" x="6216650" y="825500"/>
          <p14:tracePt t="65991" x="6254750" y="838200"/>
          <p14:tracePt t="66008" x="6286500" y="844550"/>
          <p14:tracePt t="66024" x="6292850" y="844550"/>
          <p14:tracePt t="66041" x="6299200" y="844550"/>
          <p14:tracePt t="66146" x="6299200" y="838200"/>
          <p14:tracePt t="66154" x="6292850" y="831850"/>
          <p14:tracePt t="66170" x="6286500" y="825500"/>
          <p14:tracePt t="66178" x="6280150" y="819150"/>
          <p14:tracePt t="66191" x="6267450" y="812800"/>
          <p14:tracePt t="66208" x="6254750" y="793750"/>
          <p14:tracePt t="66224" x="6248400" y="787400"/>
          <p14:tracePt t="66241" x="6242050" y="774700"/>
          <p14:tracePt t="66258" x="6235700" y="774700"/>
          <p14:tracePt t="66274" x="6229350" y="768350"/>
          <p14:tracePt t="66291" x="6223000" y="762000"/>
          <p14:tracePt t="66324" x="6223000" y="755650"/>
          <p14:tracePt t="66341" x="6216650" y="755650"/>
          <p14:tracePt t="66436" x="6216650" y="762000"/>
          <p14:tracePt t="66445" x="6216650" y="768350"/>
          <p14:tracePt t="66457" x="6216650" y="774700"/>
          <p14:tracePt t="66474" x="6229350" y="787400"/>
          <p14:tracePt t="66491" x="6235700" y="800100"/>
          <p14:tracePt t="66507" x="6235700" y="806450"/>
          <p14:tracePt t="66524" x="6235700" y="819150"/>
          <p14:tracePt t="66542" x="6242050" y="838200"/>
          <p14:tracePt t="66557" x="6254750" y="857250"/>
          <p14:tracePt t="66574" x="6261100" y="869950"/>
          <p14:tracePt t="66591" x="6261100" y="876300"/>
          <p14:tracePt t="67202" x="6267450" y="889000"/>
          <p14:tracePt t="67212" x="6273800" y="901700"/>
          <p14:tracePt t="67223" x="6280150" y="920750"/>
          <p14:tracePt t="67240" x="6292850" y="958850"/>
          <p14:tracePt t="67257" x="6311900" y="1016000"/>
          <p14:tracePt t="67273" x="6356350" y="1143000"/>
          <p14:tracePt t="67290" x="6394450" y="1238250"/>
          <p14:tracePt t="67307" x="6426200" y="1327150"/>
          <p14:tracePt t="67323" x="6451600" y="1428750"/>
          <p14:tracePt t="67340" x="6470650" y="1530350"/>
          <p14:tracePt t="67357" x="6496050" y="1631950"/>
          <p14:tracePt t="67373" x="6527800" y="1720850"/>
          <p14:tracePt t="67390" x="6546850" y="1835150"/>
          <p14:tracePt t="67407" x="6559550" y="1892300"/>
          <p14:tracePt t="67423" x="6565900" y="1943100"/>
          <p14:tracePt t="67440" x="6572250" y="1987550"/>
          <p14:tracePt t="67456" x="6578600" y="2038350"/>
          <p14:tracePt t="67473" x="6591300" y="2089150"/>
          <p14:tracePt t="67490" x="6597650" y="2133600"/>
          <p14:tracePt t="67506" x="6604000" y="2184400"/>
          <p14:tracePt t="67523" x="6616700" y="2241550"/>
          <p14:tracePt t="67540" x="6629400" y="2273300"/>
          <p14:tracePt t="67556" x="6629400" y="2305050"/>
          <p14:tracePt t="67573" x="6642100" y="2330450"/>
          <p14:tracePt t="67590" x="6654800" y="2368550"/>
          <p14:tracePt t="67606" x="6661150" y="2400300"/>
          <p14:tracePt t="67623" x="6673850" y="2432050"/>
          <p14:tracePt t="67640" x="6680200" y="2463800"/>
          <p14:tracePt t="67656" x="6680200" y="2508250"/>
          <p14:tracePt t="67673" x="6680200" y="2527300"/>
          <p14:tracePt t="67689" x="6686550" y="2559050"/>
          <p14:tracePt t="67706" x="6686550" y="2571750"/>
          <p14:tracePt t="67723" x="6686550" y="2584450"/>
          <p14:tracePt t="67739" x="6692900" y="2597150"/>
          <p14:tracePt t="67876" x="6705600" y="2597150"/>
          <p14:tracePt t="67892" x="6743700" y="2590800"/>
          <p14:tracePt t="67906" x="6788150" y="2584450"/>
          <p14:tracePt t="67923" x="6915150" y="2565400"/>
          <p14:tracePt t="67939" x="7143750" y="2540000"/>
          <p14:tracePt t="67956" x="7289800" y="2527300"/>
          <p14:tracePt t="67973" x="7391400" y="2508250"/>
          <p14:tracePt t="67989" x="7448550" y="2501900"/>
          <p14:tracePt t="68006" x="7486650" y="2495550"/>
          <p14:tracePt t="68022" x="7518400" y="2482850"/>
          <p14:tracePt t="68039" x="7569200" y="2476500"/>
          <p14:tracePt t="68056" x="7607300" y="2470150"/>
          <p14:tracePt t="68073" x="7639050" y="2463800"/>
          <p14:tracePt t="68089" x="7689850" y="2463800"/>
          <p14:tracePt t="68106" x="7727950" y="2463800"/>
          <p14:tracePt t="68123" x="7753350" y="2463800"/>
          <p14:tracePt t="68139" x="7772400" y="2463800"/>
          <p14:tracePt t="68156" x="7797800" y="2457450"/>
          <p14:tracePt t="68173" x="7823200" y="2451100"/>
          <p14:tracePt t="68189" x="7867650" y="2451100"/>
          <p14:tracePt t="68206" x="7880350" y="2444750"/>
          <p14:tracePt t="68222" x="7893050" y="2444750"/>
          <p14:tracePt t="68239" x="7899400" y="2444750"/>
          <p14:tracePt t="68256" x="7905750" y="2444750"/>
          <p14:tracePt t="68272" x="7912100" y="2444750"/>
          <p14:tracePt t="68424" x="7918450" y="2444750"/>
          <p14:tracePt t="68441" x="7931150" y="2444750"/>
          <p14:tracePt t="68450" x="7937500" y="2444750"/>
          <p14:tracePt t="68459" x="7943850" y="2444750"/>
          <p14:tracePt t="68473" x="7956550" y="2444750"/>
          <p14:tracePt t="68489" x="7981950" y="2444750"/>
          <p14:tracePt t="68505" x="8020050" y="2444750"/>
          <p14:tracePt t="68522" x="8045450" y="2444750"/>
          <p14:tracePt t="68539" x="8064500" y="2444750"/>
          <p14:tracePt t="68555" x="8070850" y="2444750"/>
          <p14:tracePt t="68572" x="8089900" y="2444750"/>
          <p14:tracePt t="68605" x="8089900" y="2438400"/>
          <p14:tracePt t="68622" x="8102600" y="2438400"/>
          <p14:tracePt t="68669" x="8108950" y="2438400"/>
          <p14:tracePt t="68926" x="8115300" y="2438400"/>
          <p14:tracePt t="68940" x="8121650" y="2451100"/>
          <p14:tracePt t="68950" x="8128000" y="2457450"/>
          <p14:tracePt t="68959" x="8134350" y="2463800"/>
          <p14:tracePt t="68972" x="8140700" y="2470150"/>
          <p14:tracePt t="69050" x="8140700" y="2463800"/>
          <p14:tracePt t="69059" x="8147050" y="2444750"/>
          <p14:tracePt t="69072" x="8147050" y="2432050"/>
          <p14:tracePt t="69088" x="8147050" y="2381250"/>
          <p14:tracePt t="69106" x="8153400" y="2317750"/>
          <p14:tracePt t="69121" x="8159750" y="2286000"/>
          <p14:tracePt t="69138" x="8159750" y="2260600"/>
          <p14:tracePt t="69155" x="8159750" y="2247900"/>
          <p14:tracePt t="69172" x="8159750" y="2235200"/>
          <p14:tracePt t="69188" x="8159750" y="2222500"/>
          <p14:tracePt t="69205" x="8159750" y="2216150"/>
          <p14:tracePt t="69324" x="8166100" y="2216150"/>
          <p14:tracePt t="69343" x="8185150" y="2216150"/>
          <p14:tracePt t="69351" x="8191500" y="2216150"/>
          <p14:tracePt t="69360" x="8210550" y="2216150"/>
          <p14:tracePt t="69371" x="8229600" y="2216150"/>
          <p14:tracePt t="69388" x="8248650" y="2216150"/>
          <p14:tracePt t="69405" x="8255000" y="2216150"/>
          <p14:tracePt t="70274" x="8242300" y="2216150"/>
          <p14:tracePt t="70282" x="8216900" y="2216150"/>
          <p14:tracePt t="70289" x="8191500" y="2216150"/>
          <p14:tracePt t="70303" x="8083550" y="2209800"/>
          <p14:tracePt t="70320" x="7886700" y="2184400"/>
          <p14:tracePt t="70337" x="7562850" y="2114550"/>
          <p14:tracePt t="70353" x="7080250" y="2025650"/>
          <p14:tracePt t="70370" x="6521450" y="1860550"/>
          <p14:tracePt t="70387" x="5886450" y="1619250"/>
          <p14:tracePt t="70404" x="4813300" y="1225550"/>
          <p14:tracePt t="70422" x="4248150" y="1009650"/>
          <p14:tracePt t="70437" x="3810000" y="869950"/>
          <p14:tracePt t="70454" x="3556000" y="774700"/>
          <p14:tracePt t="70471" x="3448050" y="730250"/>
          <p14:tracePt t="70487" x="3429000" y="723900"/>
          <p14:tracePt t="70619" x="3429000" y="730250"/>
          <p14:tracePt t="70656" x="3422650" y="730250"/>
          <p14:tracePt t="70678" x="3416300" y="736600"/>
          <p14:tracePt t="70686" x="3416300" y="742950"/>
          <p14:tracePt t="70702" x="3416300" y="749300"/>
          <p14:tracePt t="70710" x="3416300" y="762000"/>
          <p14:tracePt t="70723" x="3422650" y="774700"/>
          <p14:tracePt t="70737" x="3467100" y="825500"/>
          <p14:tracePt t="70754" x="3581400" y="895350"/>
          <p14:tracePt t="70770" x="3759200" y="984250"/>
          <p14:tracePt t="70787" x="4203700" y="1187450"/>
          <p14:tracePt t="70804" x="4400550" y="1282700"/>
          <p14:tracePt t="70820" x="4489450" y="1314450"/>
          <p14:tracePt t="70837" x="4508500" y="1320800"/>
          <p14:tracePt t="71016" x="4508500" y="1314450"/>
          <p14:tracePt t="71062" x="4514850" y="1314450"/>
          <p14:tracePt t="71086" x="4521200" y="1314450"/>
          <p14:tracePt t="71094" x="4527550" y="1314450"/>
          <p14:tracePt t="71106" x="4533900" y="1314450"/>
          <p14:tracePt t="71120" x="4572000" y="1314450"/>
          <p14:tracePt t="71137" x="4622800" y="1314450"/>
          <p14:tracePt t="71153" x="4711700" y="1314450"/>
          <p14:tracePt t="71170" x="4819650" y="1314450"/>
          <p14:tracePt t="71187" x="4914900" y="1314450"/>
          <p14:tracePt t="71203" x="4984750" y="1314450"/>
          <p14:tracePt t="71408" x="4978400" y="1314450"/>
          <p14:tracePt t="71415" x="4959350" y="1314450"/>
          <p14:tracePt t="71422" x="4946650" y="1314450"/>
          <p14:tracePt t="71436" x="4927600" y="1314450"/>
          <p14:tracePt t="71454" x="4876800" y="1320800"/>
          <p14:tracePt t="71470" x="4845050" y="1320800"/>
          <p14:tracePt t="71486" x="4819650" y="1320800"/>
          <p14:tracePt t="71503" x="4813300" y="1320800"/>
          <p14:tracePt t="71520" x="4806950" y="1320800"/>
          <p14:tracePt t="71536" x="4800600" y="1320800"/>
          <p14:tracePt t="71570" x="4794250" y="1320800"/>
          <p14:tracePt t="71713" x="4800600" y="1320800"/>
          <p14:tracePt t="71720" x="4800600" y="1314450"/>
          <p14:tracePt t="71728" x="4813300" y="1314450"/>
          <p14:tracePt t="71737" x="4819650" y="1308100"/>
          <p14:tracePt t="71753" x="4845050" y="1308100"/>
          <p14:tracePt t="71770" x="4876800" y="1301750"/>
          <p14:tracePt t="71786" x="4914900" y="1301750"/>
          <p14:tracePt t="71803" x="4933950" y="1295400"/>
          <p14:tracePt t="71819" x="4946650" y="1295400"/>
          <p14:tracePt t="71836" x="4959350" y="1295400"/>
          <p14:tracePt t="71853" x="4965700" y="1295400"/>
          <p14:tracePt t="71869" x="4978400" y="1295400"/>
          <p14:tracePt t="71886" x="4991100" y="1295400"/>
          <p14:tracePt t="71903" x="4997450" y="1295400"/>
          <p14:tracePt t="71924" x="5003800" y="1295400"/>
          <p14:tracePt t="71935" x="5016500" y="1295400"/>
          <p14:tracePt t="71952" x="5022850" y="1295400"/>
          <p14:tracePt t="71970" x="5035550" y="1295400"/>
          <p14:tracePt t="71985" x="5054600" y="1295400"/>
          <p14:tracePt t="72002" x="5060950" y="1295400"/>
          <p14:tracePt t="72019" x="5073650" y="1295400"/>
          <p14:tracePt t="72052" x="5080000" y="1295400"/>
          <p14:tracePt t="72096" x="5086350" y="1295400"/>
          <p14:tracePt t="72200" x="5080000" y="1295400"/>
          <p14:tracePt t="72208" x="5073650" y="1295400"/>
          <p14:tracePt t="72219" x="5060950" y="1295400"/>
          <p14:tracePt t="72239" x="5022850" y="1295400"/>
          <p14:tracePt t="72252" x="4991100" y="1289050"/>
          <p14:tracePt t="72269" x="4953000" y="1282700"/>
          <p14:tracePt t="72286" x="4914900" y="1270000"/>
          <p14:tracePt t="72302" x="4864100" y="1257300"/>
          <p14:tracePt t="72319" x="4819650" y="1244600"/>
          <p14:tracePt t="72336" x="4787900" y="1231900"/>
          <p14:tracePt t="72354" x="4756150" y="1225550"/>
          <p14:tracePt t="72370" x="4743450" y="1219200"/>
          <p14:tracePt t="72386" x="4730750" y="1212850"/>
          <p14:tracePt t="72402" x="4724400" y="1212850"/>
          <p14:tracePt t="72418" x="4711700" y="1212850"/>
          <p14:tracePt t="72435" x="4705350" y="1212850"/>
          <p14:tracePt t="72452" x="4699000" y="1212850"/>
          <p14:tracePt t="72469" x="4686300" y="1212850"/>
          <p14:tracePt t="72486" x="4679950" y="1212850"/>
          <p14:tracePt t="72502" x="4673600" y="1206500"/>
          <p14:tracePt t="72792" x="4699000" y="1206500"/>
          <p14:tracePt t="72800" x="4724400" y="1212850"/>
          <p14:tracePt t="72808" x="4768850" y="1219200"/>
          <p14:tracePt t="72818" x="4813300" y="1238250"/>
          <p14:tracePt t="72835" x="4902200" y="1250950"/>
          <p14:tracePt t="72852" x="4972050" y="1263650"/>
          <p14:tracePt t="72868" x="5029200" y="1270000"/>
          <p14:tracePt t="72886" x="5067300" y="1276350"/>
          <p14:tracePt t="72902" x="5073650" y="1276350"/>
          <p14:tracePt t="73090" x="5067300" y="1276350"/>
          <p14:tracePt t="73098" x="5060950" y="1276350"/>
          <p14:tracePt t="73106" x="5048250" y="1276350"/>
          <p14:tracePt t="73120" x="5035550" y="1276350"/>
          <p14:tracePt t="73135" x="4997450" y="1276350"/>
          <p14:tracePt t="73151" x="4927600" y="1270000"/>
          <p14:tracePt t="73168" x="4883150" y="1263650"/>
          <p14:tracePt t="73185" x="4864100" y="1263650"/>
          <p14:tracePt t="73201" x="4851400" y="1263650"/>
          <p14:tracePt t="73218" x="4845050" y="1263650"/>
          <p14:tracePt t="73235" x="4838700" y="1263650"/>
          <p14:tracePt t="73396" x="4845050" y="1263650"/>
          <p14:tracePt t="73414" x="4857750" y="1263650"/>
          <p14:tracePt t="73419" x="4870450" y="1263650"/>
          <p14:tracePt t="73434" x="4895850" y="1263650"/>
          <p14:tracePt t="73451" x="4914900" y="1263650"/>
          <p14:tracePt t="73468" x="4921250" y="1263650"/>
          <p14:tracePt t="73614" x="4914900" y="1263650"/>
          <p14:tracePt t="73622" x="4889500" y="1263650"/>
          <p14:tracePt t="73634" x="4883150" y="1263650"/>
          <p14:tracePt t="73651" x="4864100" y="1263650"/>
          <p14:tracePt t="73668" x="4857750" y="1263650"/>
          <p14:tracePt t="73684" x="4851400" y="1263650"/>
          <p14:tracePt t="73719" x="4851400" y="1270000"/>
          <p14:tracePt t="73733" x="4864100" y="1282700"/>
          <p14:tracePt t="73740" x="4889500" y="1301750"/>
          <p14:tracePt t="73751" x="4927600" y="1320800"/>
          <p14:tracePt t="73768" x="5029200" y="1390650"/>
          <p14:tracePt t="73784" x="5137150" y="1454150"/>
          <p14:tracePt t="73802" x="5270500" y="1536700"/>
          <p14:tracePt t="73818" x="5321300" y="1581150"/>
          <p14:tracePt t="73834" x="5353050" y="1612900"/>
          <p14:tracePt t="73851" x="5391150" y="1651000"/>
          <p14:tracePt t="73868" x="5435600" y="1708150"/>
          <p14:tracePt t="73884" x="5492750" y="1771650"/>
          <p14:tracePt t="73901" x="5549900" y="1866900"/>
          <p14:tracePt t="73918" x="5607050" y="1993900"/>
          <p14:tracePt t="73934" x="5670550" y="2139950"/>
          <p14:tracePt t="73952" x="5765800" y="2336800"/>
          <p14:tracePt t="73967" x="5816600" y="2444750"/>
          <p14:tracePt t="73984" x="5842000" y="2501900"/>
          <p14:tracePt t="74002" x="5854700" y="2533650"/>
          <p14:tracePt t="74017" x="5854700" y="2540000"/>
          <p14:tracePt t="74034" x="5854700" y="2546350"/>
          <p14:tracePt t="74051" x="5854700" y="2559050"/>
          <p14:tracePt t="74067" x="5861050" y="2603500"/>
          <p14:tracePt t="74084" x="5867400" y="2654300"/>
          <p14:tracePt t="74101" x="5880100" y="2730500"/>
          <p14:tracePt t="74117" x="5892800" y="2800350"/>
          <p14:tracePt t="74133" x="5905500" y="2838450"/>
          <p14:tracePt t="74150" x="5918200" y="2889250"/>
          <p14:tracePt t="74167" x="5924550" y="2933700"/>
          <p14:tracePt t="74183" x="5930900" y="2965450"/>
          <p14:tracePt t="74200" x="5930900" y="2990850"/>
          <p14:tracePt t="74218" x="5930900" y="3009900"/>
          <p14:tracePt t="74234" x="5930900" y="3016250"/>
          <p14:tracePt t="74251" x="5930900" y="3022600"/>
          <p14:tracePt t="74267" x="5930900" y="3048000"/>
          <p14:tracePt t="74284" x="5930900" y="3079750"/>
          <p14:tracePt t="74301" x="5930900" y="3098800"/>
          <p14:tracePt t="74317" x="5930900" y="3111500"/>
          <p14:tracePt t="74932" x="5956300" y="3105150"/>
          <p14:tracePt t="74941" x="5975350" y="3098800"/>
          <p14:tracePt t="74950" x="5988050" y="3092450"/>
          <p14:tracePt t="74967" x="6026150" y="3079750"/>
          <p14:tracePt t="74983" x="6070600" y="3073400"/>
          <p14:tracePt t="75000" x="6089650" y="3073400"/>
          <p14:tracePt t="75016" x="6115050" y="3073400"/>
          <p14:tracePt t="75033" x="6153150" y="3073400"/>
          <p14:tracePt t="75050" x="6197600" y="3073400"/>
          <p14:tracePt t="75066" x="6248400" y="3073400"/>
          <p14:tracePt t="75083" x="6292850" y="3073400"/>
          <p14:tracePt t="75100" x="6343650" y="3073400"/>
          <p14:tracePt t="75105" x="6362700" y="3079750"/>
          <p14:tracePt t="75118" x="6432550" y="3086100"/>
          <p14:tracePt t="75133" x="6534150" y="3105150"/>
          <p14:tracePt t="75150" x="6629400" y="3117850"/>
          <p14:tracePt t="75166" x="6711950" y="3130550"/>
          <p14:tracePt t="75183" x="6750050" y="3136900"/>
          <p14:tracePt t="75199" x="6775450" y="3136900"/>
          <p14:tracePt t="75281" x="6781800" y="3136900"/>
          <p14:tracePt t="75290" x="6788150" y="3136900"/>
          <p14:tracePt t="75308" x="6794500" y="3143250"/>
          <p14:tracePt t="75317" x="6800850" y="3143250"/>
          <p14:tracePt t="75334" x="6813550" y="3143250"/>
          <p14:tracePt t="75350" x="6832600" y="3149600"/>
          <p14:tracePt t="75367" x="6870700" y="3149600"/>
          <p14:tracePt t="75383" x="6927850" y="3155950"/>
          <p14:tracePt t="75400" x="6997700" y="3162300"/>
          <p14:tracePt t="75416" x="7073900" y="3194050"/>
          <p14:tracePt t="75433" x="7086600" y="3213100"/>
          <p14:tracePt t="75449" x="7080250" y="3213100"/>
          <p14:tracePt t="75682" x="7073900" y="3213100"/>
          <p14:tracePt t="75704" x="7073900" y="3206750"/>
          <p14:tracePt t="75746" x="7080250" y="3200400"/>
          <p14:tracePt t="75755" x="7092950" y="3194050"/>
          <p14:tracePt t="75766" x="7105650" y="3194050"/>
          <p14:tracePt t="75783" x="7150100" y="3181350"/>
          <p14:tracePt t="75799" x="7207250" y="3162300"/>
          <p14:tracePt t="75816" x="7239000" y="3155950"/>
          <p14:tracePt t="75832" x="7245350" y="3143250"/>
          <p14:tracePt t="75849" x="7258050" y="3136900"/>
          <p14:tracePt t="75866" x="7283450" y="3136900"/>
          <p14:tracePt t="75882" x="7315200" y="3143250"/>
          <p14:tracePt t="75899" x="7391400" y="3155950"/>
          <p14:tracePt t="75916" x="7435850" y="3168650"/>
          <p14:tracePt t="75932" x="7486650" y="3175000"/>
          <p14:tracePt t="75949" x="7543800" y="3187700"/>
          <p14:tracePt t="75965" x="7613650" y="3206750"/>
          <p14:tracePt t="75982" x="7670800" y="3219450"/>
          <p14:tracePt t="75999" x="7715250" y="3225800"/>
          <p14:tracePt t="76015" x="7727950" y="3225800"/>
          <p14:tracePt t="76152" x="7727950" y="3219450"/>
          <p14:tracePt t="76166" x="7734300" y="3219450"/>
          <p14:tracePt t="76199" x="7734300" y="3213100"/>
          <p14:tracePt t="76222" x="7734300" y="3206750"/>
          <p14:tracePt t="76284" x="7734300" y="3200400"/>
          <p14:tracePt t="76310" x="7734300" y="3194050"/>
          <p14:tracePt t="76320" x="7734300" y="3187700"/>
          <p14:tracePt t="76377" x="7734300" y="3181350"/>
          <p14:tracePt t="76434" x="7734300" y="3175000"/>
          <p14:tracePt t="76456" x="7734300" y="3168650"/>
          <p14:tracePt t="76481" x="7734300" y="3162300"/>
          <p14:tracePt t="76491" x="7727950" y="3155950"/>
          <p14:tracePt t="76504" x="7727950" y="3149600"/>
          <p14:tracePt t="76515" x="7727950" y="3143250"/>
          <p14:tracePt t="76532" x="7721600" y="3143250"/>
          <p14:tracePt t="76548" x="7721600" y="3136900"/>
          <p14:tracePt t="76565" x="7721600" y="3130550"/>
          <p14:tracePt t="76637" x="7721600" y="3124200"/>
          <p14:tracePt t="76816" x="7721600" y="3130550"/>
          <p14:tracePt t="76826" x="7727950" y="3130550"/>
          <p14:tracePt t="76834" x="7740650" y="3136900"/>
          <p14:tracePt t="76848" x="7772400" y="3136900"/>
          <p14:tracePt t="76865" x="7816850" y="3136900"/>
          <p14:tracePt t="76881" x="7880350" y="3143250"/>
          <p14:tracePt t="76898" x="7950200" y="3149600"/>
          <p14:tracePt t="76916" x="8007350" y="3155950"/>
          <p14:tracePt t="76931" x="8058150" y="3162300"/>
          <p14:tracePt t="76948" x="8083550" y="3168650"/>
          <p14:tracePt t="76965" x="8102600" y="3168650"/>
          <p14:tracePt t="76981" x="8121650" y="3175000"/>
          <p14:tracePt t="76998" x="8159750" y="3187700"/>
          <p14:tracePt t="77015" x="8197850" y="3194050"/>
          <p14:tracePt t="77031" x="8235950" y="3200400"/>
          <p14:tracePt t="77048" x="8267700" y="3206750"/>
          <p14:tracePt t="77065" x="8299450" y="3206750"/>
          <p14:tracePt t="77081" x="8343900" y="3206750"/>
          <p14:tracePt t="77098" x="8369300" y="3206750"/>
          <p14:tracePt t="77115" x="8401050" y="3213100"/>
          <p14:tracePt t="77131" x="8432800" y="3219450"/>
          <p14:tracePt t="77150" x="8470900" y="3219450"/>
          <p14:tracePt t="77165" x="8483600" y="3219450"/>
          <p14:tracePt t="77181" x="8489950" y="3219450"/>
          <p14:tracePt t="79824" x="8483600" y="3213100"/>
          <p14:tracePt t="79832" x="8483600" y="3206750"/>
          <p14:tracePt t="79846" x="8464550" y="3200400"/>
          <p14:tracePt t="79862" x="8451850" y="3187700"/>
          <p14:tracePt t="79879" x="8426450" y="3181350"/>
          <p14:tracePt t="79895" x="8401050" y="3168650"/>
          <p14:tracePt t="79912" x="8394700" y="3155950"/>
          <p14:tracePt t="79929" x="8375650" y="3143250"/>
          <p14:tracePt t="79945" x="8362950" y="3130550"/>
          <p14:tracePt t="79962" x="8350250" y="3117850"/>
          <p14:tracePt t="79979" x="8312150" y="3098800"/>
          <p14:tracePt t="79996" x="8286750" y="3086100"/>
          <p14:tracePt t="80013" x="8267700" y="3073400"/>
          <p14:tracePt t="80029" x="8248650" y="3067050"/>
          <p14:tracePt t="80045" x="8229600" y="3054350"/>
          <p14:tracePt t="80062" x="8191500" y="3048000"/>
          <p14:tracePt t="80079" x="8121650" y="3028950"/>
          <p14:tracePt t="80095" x="8051800" y="3016250"/>
          <p14:tracePt t="80112" x="7956550" y="3003550"/>
          <p14:tracePt t="80129" x="7880350" y="2990850"/>
          <p14:tracePt t="80145" x="7759700" y="2965450"/>
          <p14:tracePt t="80162" x="7639050" y="2940050"/>
          <p14:tracePt t="80179" x="7518400" y="2914650"/>
          <p14:tracePt t="80195" x="7423150" y="2901950"/>
          <p14:tracePt t="80212" x="7334250" y="2876550"/>
          <p14:tracePt t="80229" x="7239000" y="2857500"/>
          <p14:tracePt t="80245" x="7150100" y="2838450"/>
          <p14:tracePt t="80262" x="7099300" y="2825750"/>
          <p14:tracePt t="80279" x="7073900" y="2819400"/>
          <p14:tracePt t="80295" x="6985000" y="2806700"/>
          <p14:tracePt t="80312" x="6832600" y="2768600"/>
          <p14:tracePt t="80328" x="6762750" y="2755900"/>
          <p14:tracePt t="80345" x="6737350" y="2749550"/>
          <p14:tracePt t="80362" x="6692900" y="2736850"/>
          <p14:tracePt t="80379" x="6616700" y="2711450"/>
          <p14:tracePt t="80395" x="6565900" y="2698750"/>
          <p14:tracePt t="80412" x="6508750" y="2679700"/>
          <p14:tracePt t="80431" x="6483350" y="2673350"/>
          <p14:tracePt t="80445" x="6267450" y="2603500"/>
          <p14:tracePt t="80462" x="6134100" y="2565400"/>
          <p14:tracePt t="80478" x="6013450" y="2527300"/>
          <p14:tracePt t="80495" x="5930900" y="2514600"/>
          <p14:tracePt t="80511" x="5848350" y="2495550"/>
          <p14:tracePt t="80528" x="5822950" y="2489200"/>
          <p14:tracePt t="80545" x="5810250" y="2482850"/>
          <p14:tracePt t="80578" x="5784850" y="2470150"/>
          <p14:tracePt t="80595" x="5759450" y="2457450"/>
          <p14:tracePt t="80612" x="5727700" y="2451100"/>
          <p14:tracePt t="80615" x="5715000" y="2444750"/>
          <p14:tracePt t="80628" x="5708650" y="2444750"/>
          <p14:tracePt t="80645" x="5695950" y="2432050"/>
          <p14:tracePt t="80662" x="5683250" y="2425700"/>
          <p14:tracePt t="80921" x="5683250" y="2432050"/>
          <p14:tracePt t="80930" x="5689600" y="2438400"/>
          <p14:tracePt t="80945" x="5695950" y="2438400"/>
          <p14:tracePt t="80961" x="5695950" y="2444750"/>
          <p14:tracePt t="80978" x="5695950" y="2451100"/>
          <p14:tracePt t="81006" x="5702300" y="2451100"/>
          <p14:tracePt t="81060" x="5708650" y="2457450"/>
          <p14:tracePt t="81092" x="5715000" y="2457450"/>
          <p14:tracePt t="81240" x="5715000" y="2463800"/>
          <p14:tracePt t="81318" x="5727700" y="2470150"/>
          <p14:tracePt t="81334" x="5734050" y="2482850"/>
          <p14:tracePt t="81344" x="5740400" y="2489200"/>
          <p14:tracePt t="81361" x="5759450" y="2520950"/>
          <p14:tracePt t="81378" x="5772150" y="2552700"/>
          <p14:tracePt t="81394" x="5772150" y="2597150"/>
          <p14:tracePt t="81411" x="5791200" y="2679700"/>
          <p14:tracePt t="81428" x="5791200" y="2736850"/>
          <p14:tracePt t="81444" x="5803900" y="2781300"/>
          <p14:tracePt t="81461" x="5816600" y="2825750"/>
          <p14:tracePt t="81477" x="5829300" y="2863850"/>
          <p14:tracePt t="81494" x="5829300" y="2895600"/>
          <p14:tracePt t="81511" x="5829300" y="2927350"/>
          <p14:tracePt t="81527" x="5829300" y="2965450"/>
          <p14:tracePt t="81544" x="5835650" y="2984500"/>
          <p14:tracePt t="81561" x="5835650" y="2990850"/>
          <p14:tracePt t="81577" x="5835650" y="2997200"/>
          <p14:tracePt t="81594" x="5835650" y="3003550"/>
          <p14:tracePt t="81610" x="5835650" y="3016250"/>
          <p14:tracePt t="81627" x="5835650" y="3022600"/>
          <p14:tracePt t="82604" x="5829300" y="3035300"/>
          <p14:tracePt t="82613" x="5810250" y="3060700"/>
          <p14:tracePt t="82627" x="5759450" y="3136900"/>
          <p14:tracePt t="82643" x="5638800" y="3257550"/>
          <p14:tracePt t="82660" x="5480050" y="3390900"/>
          <p14:tracePt t="82676" x="5308600" y="3505200"/>
          <p14:tracePt t="82694" x="5105400" y="3613150"/>
          <p14:tracePt t="82710" x="4953000" y="3683000"/>
          <p14:tracePt t="82726" x="4819650" y="3740150"/>
          <p14:tracePt t="82743" x="4616450" y="3803650"/>
          <p14:tracePt t="82760" x="4508500" y="3816350"/>
          <p14:tracePt t="82776" x="4400550" y="3829050"/>
          <p14:tracePt t="82793" x="4305300" y="3841750"/>
          <p14:tracePt t="82810" x="4171950" y="3854450"/>
          <p14:tracePt t="82826" x="4057650" y="3860800"/>
          <p14:tracePt t="82843" x="3949700" y="3873500"/>
          <p14:tracePt t="82859" x="3816350" y="3873500"/>
          <p14:tracePt t="82876" x="3759200" y="3873500"/>
          <p14:tracePt t="82893" x="3714750" y="3867150"/>
          <p14:tracePt t="82910" x="3644900" y="3854450"/>
          <p14:tracePt t="82926" x="3594100" y="3848100"/>
          <p14:tracePt t="82943" x="3556000" y="3841750"/>
          <p14:tracePt t="82960" x="3530600" y="3829050"/>
          <p14:tracePt t="82976" x="3511550" y="3822700"/>
          <p14:tracePt t="82993" x="3505200" y="3822700"/>
          <p14:tracePt t="83010" x="3498850" y="3822700"/>
          <p14:tracePt t="83080" x="3492500" y="3816350"/>
          <p14:tracePt t="83096" x="3486150" y="3810000"/>
          <p14:tracePt t="83104" x="3473450" y="3803650"/>
          <p14:tracePt t="83112" x="3467100" y="3797300"/>
          <p14:tracePt t="83129" x="3454400" y="3784600"/>
          <p14:tracePt t="83143" x="3416300" y="3759200"/>
          <p14:tracePt t="83159" x="3365500" y="3721100"/>
          <p14:tracePt t="83176" x="3302000" y="3676650"/>
          <p14:tracePt t="83193" x="3225800" y="3632200"/>
          <p14:tracePt t="83209" x="3168650" y="3594100"/>
          <p14:tracePt t="83226" x="3117850" y="3568700"/>
          <p14:tracePt t="83243" x="3086100" y="3556000"/>
          <p14:tracePt t="83259" x="3035300" y="3536950"/>
          <p14:tracePt t="83276" x="3016250" y="3530600"/>
          <p14:tracePt t="83294" x="3003550" y="3524250"/>
          <p14:tracePt t="83309" x="2990850" y="3524250"/>
          <p14:tracePt t="83326" x="2978150" y="3524250"/>
          <p14:tracePt t="83343" x="2965450" y="3524250"/>
          <p14:tracePt t="83359" x="2952750" y="3524250"/>
          <p14:tracePt t="83376" x="2940050" y="3536950"/>
          <p14:tracePt t="83392" x="2927350" y="3543300"/>
          <p14:tracePt t="83409" x="2908300" y="3568700"/>
          <p14:tracePt t="83426" x="2895600" y="3594100"/>
          <p14:tracePt t="83443" x="2895600" y="3606800"/>
          <p14:tracePt t="83459" x="2901950" y="3625850"/>
          <p14:tracePt t="83476" x="2921000" y="3663950"/>
          <p14:tracePt t="83492" x="2946400" y="3695700"/>
          <p14:tracePt t="83509" x="2971800" y="3727450"/>
          <p14:tracePt t="83526" x="2978150" y="3727450"/>
          <p14:tracePt t="83542" x="2984500" y="3740150"/>
          <p14:tracePt t="83559" x="2984500" y="3746500"/>
          <p14:tracePt t="83592" x="2984500" y="3759200"/>
          <p14:tracePt t="83609" x="2971800" y="3765550"/>
          <p14:tracePt t="83611" x="2952750" y="3771900"/>
          <p14:tracePt t="83626" x="2933700" y="3778250"/>
          <p14:tracePt t="83642" x="2895600" y="3784600"/>
          <p14:tracePt t="83659" x="2825750" y="3790950"/>
          <p14:tracePt t="83675" x="2781300" y="3790950"/>
          <p14:tracePt t="83692" x="2762250" y="3790950"/>
          <p14:tracePt t="83709" x="2755900" y="3790950"/>
          <p14:tracePt t="83726" x="2749550" y="3790950"/>
          <p14:tracePt t="83792" x="2762250" y="3790950"/>
          <p14:tracePt t="83800" x="2781300" y="3790950"/>
          <p14:tracePt t="83809" x="2806700" y="3790950"/>
          <p14:tracePt t="83825" x="2863850" y="3797300"/>
          <p14:tracePt t="83842" x="2933700" y="3803650"/>
          <p14:tracePt t="83859" x="2978150" y="3803650"/>
          <p14:tracePt t="83876" x="3009900" y="3803650"/>
          <p14:tracePt t="83892" x="3048000" y="3803650"/>
          <p14:tracePt t="83910" x="3105150" y="3803650"/>
          <p14:tracePt t="83925" x="3136900" y="3797300"/>
          <p14:tracePt t="83942" x="3175000" y="3790950"/>
          <p14:tracePt t="83959" x="3187700" y="3784600"/>
          <p14:tracePt t="83975" x="3194050" y="3778250"/>
          <p14:tracePt t="83992" x="3213100" y="3771900"/>
          <p14:tracePt t="84009" x="3232150" y="3765550"/>
          <p14:tracePt t="84025" x="3251200" y="3746500"/>
          <p14:tracePt t="84043" x="3276600" y="3733800"/>
          <p14:tracePt t="84059" x="3295650" y="3721100"/>
          <p14:tracePt t="84075" x="3302000" y="3714750"/>
          <p14:tracePt t="84092" x="3308350" y="3702050"/>
          <p14:tracePt t="84109" x="3321050" y="3695700"/>
          <p14:tracePt t="84125" x="3327400" y="3683000"/>
          <p14:tracePt t="84142" x="3340100" y="3670300"/>
          <p14:tracePt t="84159" x="3346450" y="3663950"/>
          <p14:tracePt t="84175" x="3359150" y="3651250"/>
          <p14:tracePt t="84192" x="3365500" y="3651250"/>
          <p14:tracePt t="84225" x="3371850" y="3651250"/>
          <p14:tracePt t="84332" x="3371850" y="3644900"/>
          <p14:tracePt t="84396" x="3378200" y="3644900"/>
          <p14:tracePt t="84410" x="3384550" y="3644900"/>
          <p14:tracePt t="84420" x="3390900" y="3644900"/>
          <p14:tracePt t="84434" x="3397250" y="3644900"/>
          <p14:tracePt t="84443" x="3403600" y="3644900"/>
          <p14:tracePt t="84460" x="3409950" y="3644900"/>
          <p14:tracePt t="84475" x="3416300" y="3651250"/>
          <p14:tracePt t="84494" x="3422650" y="3663950"/>
          <p14:tracePt t="84508" x="3435350" y="3670300"/>
          <p14:tracePt t="84525" x="3454400" y="3689350"/>
          <p14:tracePt t="84542" x="3460750" y="3695700"/>
          <p14:tracePt t="84558" x="3479800" y="3708400"/>
          <p14:tracePt t="84576" x="3492500" y="3740150"/>
          <p14:tracePt t="84592" x="3498850" y="3759200"/>
          <p14:tracePt t="84608" x="3505200" y="3784600"/>
          <p14:tracePt t="84625" x="3511550" y="3797300"/>
          <p14:tracePt t="84642" x="3511550" y="3810000"/>
          <p14:tracePt t="84658" x="3511550" y="3816350"/>
          <p14:tracePt t="84692" x="3511550" y="3822700"/>
          <p14:tracePt t="84724" x="3511550" y="3829050"/>
          <p14:tracePt t="85022" x="3517900" y="3829050"/>
          <p14:tracePt t="85030" x="3524250" y="3829050"/>
          <p14:tracePt t="85041" x="3536950" y="3822700"/>
          <p14:tracePt t="85058" x="3581400" y="3790950"/>
          <p14:tracePt t="85074" x="3619500" y="3746500"/>
          <p14:tracePt t="85091" x="3676650" y="3683000"/>
          <p14:tracePt t="85108" x="3695700" y="3663950"/>
          <p14:tracePt t="85124" x="3702050" y="3663950"/>
          <p14:tracePt t="85141" x="3714750" y="3651250"/>
          <p14:tracePt t="85158" x="3721100" y="3644900"/>
          <p14:tracePt t="85191" x="3721100" y="3638550"/>
          <p14:tracePt t="85208" x="3733800" y="3638550"/>
          <p14:tracePt t="85224" x="3740150" y="3632200"/>
          <p14:tracePt t="85243" x="3771900" y="3625850"/>
          <p14:tracePt t="85258" x="3803650" y="3619500"/>
          <p14:tracePt t="85274" x="3854450" y="3613150"/>
          <p14:tracePt t="85291" x="3911600" y="3606800"/>
          <p14:tracePt t="85308" x="3949700" y="3606800"/>
          <p14:tracePt t="85324" x="3975100" y="3606800"/>
          <p14:tracePt t="85341" x="3981450" y="3600450"/>
          <p14:tracePt t="85429" x="3981450" y="3613150"/>
          <p14:tracePt t="85438" x="3987800" y="3619500"/>
          <p14:tracePt t="85444" x="3987800" y="3632200"/>
          <p14:tracePt t="85457" x="3994150" y="3638550"/>
          <p14:tracePt t="85474" x="3994150" y="3644900"/>
          <p14:tracePt t="85492" x="3994150" y="3657600"/>
          <p14:tracePt t="85507" x="3994150" y="3670300"/>
          <p14:tracePt t="85541" x="3994150" y="3683000"/>
          <p14:tracePt t="85557" x="4000500" y="3689350"/>
          <p14:tracePt t="85574" x="4006850" y="3702050"/>
          <p14:tracePt t="85592" x="4019550" y="3714750"/>
          <p14:tracePt t="85607" x="4025900" y="3714750"/>
          <p14:tracePt t="85624" x="4032250" y="3727450"/>
          <p14:tracePt t="85641" x="4044950" y="3727450"/>
          <p14:tracePt t="85657" x="4051300" y="3733800"/>
          <p14:tracePt t="85674" x="4057650" y="3733800"/>
          <p14:tracePt t="85691" x="4070350" y="3740150"/>
          <p14:tracePt t="85707" x="4076700" y="3740150"/>
          <p14:tracePt t="85954" x="4083050" y="3740150"/>
          <p14:tracePt t="85960" x="4095750" y="3740150"/>
          <p14:tracePt t="85974" x="4127500" y="3740150"/>
          <p14:tracePt t="85992" x="4235450" y="3740150"/>
          <p14:tracePt t="86007" x="4362450" y="3740150"/>
          <p14:tracePt t="86024" x="4495800" y="3740150"/>
          <p14:tracePt t="86041" x="4648200" y="3740150"/>
          <p14:tracePt t="86057" x="4794250" y="3746500"/>
          <p14:tracePt t="86074" x="4946650" y="3759200"/>
          <p14:tracePt t="86090" x="5073650" y="3759200"/>
          <p14:tracePt t="86107" x="5187950" y="3759200"/>
          <p14:tracePt t="86113" x="5232400" y="3765550"/>
          <p14:tracePt t="86123" x="5264150" y="3765550"/>
          <p14:tracePt t="86141" x="5308600" y="3765550"/>
          <p14:tracePt t="86157" x="5321300" y="3765550"/>
          <p14:tracePt t="86234" x="5321300" y="3759200"/>
          <p14:tracePt t="86386" x="5314950" y="3759200"/>
          <p14:tracePt t="86402" x="5308600" y="3759200"/>
          <p14:tracePt t="86408" x="5302250" y="3752850"/>
          <p14:tracePt t="86423" x="5295900" y="3746500"/>
          <p14:tracePt t="86441" x="5283200" y="3746500"/>
          <p14:tracePt t="86457" x="5276850" y="3740150"/>
          <p14:tracePt t="86473" x="5270500" y="3740150"/>
          <p14:tracePt t="86490" x="5251450" y="3733800"/>
          <p14:tracePt t="86507" x="5238750" y="3727450"/>
          <p14:tracePt t="86525" x="5207000" y="3721100"/>
          <p14:tracePt t="86540" x="5187950" y="3714750"/>
          <p14:tracePt t="86556" x="5168900" y="3714750"/>
          <p14:tracePt t="86573" x="5149850" y="3708400"/>
          <p14:tracePt t="86590" x="5130800" y="3708400"/>
          <p14:tracePt t="86607" x="5105400" y="3702050"/>
          <p14:tracePt t="86610" x="5092700" y="3695700"/>
          <p14:tracePt t="86623" x="5080000" y="3695700"/>
          <p14:tracePt t="86640" x="5067300" y="3689350"/>
          <p14:tracePt t="86656" x="5054600" y="3683000"/>
          <p14:tracePt t="86673" x="5041900" y="3676650"/>
          <p14:tracePt t="86690" x="5029200" y="3670300"/>
          <p14:tracePt t="86706" x="5022850" y="3670300"/>
          <p14:tracePt t="86740" x="5010150" y="3670300"/>
          <p14:tracePt t="86756" x="5003800" y="3657600"/>
          <p14:tracePt t="86773" x="4991100" y="3651250"/>
          <p14:tracePt t="86790" x="4972050" y="3644900"/>
          <p14:tracePt t="86806" x="4965700" y="3638550"/>
          <p14:tracePt t="86823" x="4959350" y="3638550"/>
          <p14:tracePt t="86839" x="4953000" y="3638550"/>
          <p14:tracePt t="87029" x="4959350" y="3638550"/>
          <p14:tracePt t="87034" x="4965700" y="3638550"/>
          <p14:tracePt t="87057" x="4978400" y="3638550"/>
          <p14:tracePt t="87064" x="4984750" y="3638550"/>
          <p14:tracePt t="87072" x="4991100" y="3638550"/>
          <p14:tracePt t="87089" x="5016500" y="3644900"/>
          <p14:tracePt t="87107" x="5041900" y="3644900"/>
          <p14:tracePt t="87123" x="5060950" y="3644900"/>
          <p14:tracePt t="87139" x="5080000" y="3644900"/>
          <p14:tracePt t="87156" x="5086350" y="3644900"/>
          <p14:tracePt t="87173" x="5092700" y="3644900"/>
          <p14:tracePt t="87207" x="5092700" y="3651250"/>
          <p14:tracePt t="87231" x="5099050" y="3663950"/>
          <p14:tracePt t="87238" x="5099050" y="3676650"/>
          <p14:tracePt t="87245" x="5099050" y="3683000"/>
          <p14:tracePt t="87256" x="5099050" y="3702050"/>
          <p14:tracePt t="87273" x="5086350" y="3733800"/>
          <p14:tracePt t="87289" x="5073650" y="3784600"/>
          <p14:tracePt t="87306" x="5060950" y="3835400"/>
          <p14:tracePt t="87322" x="5054600" y="3867150"/>
          <p14:tracePt t="87339" x="5041900" y="3905250"/>
          <p14:tracePt t="87356" x="5041900" y="3917950"/>
          <p14:tracePt t="87372" x="5041900" y="3924300"/>
          <p14:tracePt t="87389" x="5041900" y="3937000"/>
          <p14:tracePt t="87406" x="5041900" y="3943350"/>
          <p14:tracePt t="87422" x="5041900" y="3949700"/>
          <p14:tracePt t="87732" x="5041900" y="3943350"/>
          <p14:tracePt t="87738" x="5048250" y="3924300"/>
          <p14:tracePt t="87746" x="5054600" y="3911600"/>
          <p14:tracePt t="87755" x="5060950" y="3892550"/>
          <p14:tracePt t="87772" x="5080000" y="3854450"/>
          <p14:tracePt t="87789" x="5092700" y="3829050"/>
          <p14:tracePt t="87808" x="5099050" y="3816350"/>
          <p14:tracePt t="87822" x="5099050" y="3810000"/>
          <p14:tracePt t="87942" x="5105400" y="3810000"/>
          <p14:tracePt t="87958" x="5118100" y="3822700"/>
          <p14:tracePt t="87966" x="5137150" y="3829050"/>
          <p14:tracePt t="87973" x="5156200" y="3835400"/>
          <p14:tracePt t="87988" x="5181600" y="3848100"/>
          <p14:tracePt t="88005" x="5200650" y="3854450"/>
          <p14:tracePt t="88022" x="5207000" y="3854450"/>
          <p14:tracePt t="88160" x="5213350" y="3841750"/>
          <p14:tracePt t="88168" x="5219700" y="3822700"/>
          <p14:tracePt t="88176" x="5226050" y="3810000"/>
          <p14:tracePt t="88188" x="5226050" y="3797300"/>
          <p14:tracePt t="88205" x="5238750" y="3784600"/>
          <p14:tracePt t="88222" x="5245100" y="3778250"/>
          <p14:tracePt t="88238" x="5251450" y="3765550"/>
          <p14:tracePt t="88255" x="5264150" y="3759200"/>
          <p14:tracePt t="88272" x="5270500" y="3759200"/>
          <p14:tracePt t="88288" x="5276850" y="3759200"/>
          <p14:tracePt t="88305" x="5295900" y="3759200"/>
          <p14:tracePt t="88322" x="5302250" y="3752850"/>
          <p14:tracePt t="88338" x="5308600" y="3752850"/>
          <p14:tracePt t="88355" x="5321300" y="3752850"/>
          <p14:tracePt t="88372" x="5327650" y="3752850"/>
          <p14:tracePt t="88388" x="5340350" y="3752850"/>
          <p14:tracePt t="88406" x="5359400" y="3752850"/>
          <p14:tracePt t="88422" x="5384800" y="3752850"/>
          <p14:tracePt t="88438" x="5410200" y="3752850"/>
          <p14:tracePt t="88455" x="5448300" y="3752850"/>
          <p14:tracePt t="88472" x="5480050" y="3752850"/>
          <p14:tracePt t="88488" x="5511800" y="3740150"/>
          <p14:tracePt t="88505" x="5556250" y="3727450"/>
          <p14:tracePt t="88521" x="5568950" y="3714750"/>
          <p14:tracePt t="88538" x="5581650" y="3708400"/>
          <p14:tracePt t="88555" x="5588000" y="3702050"/>
          <p14:tracePt t="88571" x="5594350" y="3695700"/>
          <p14:tracePt t="88588" x="5600700" y="3689350"/>
          <p14:tracePt t="88605" x="5613400" y="3683000"/>
          <p14:tracePt t="88621" x="5619750" y="3676650"/>
          <p14:tracePt t="88638" x="5626100" y="3676650"/>
          <p14:tracePt t="88655" x="5632450" y="3670300"/>
          <p14:tracePt t="88756" x="5638800" y="3670300"/>
          <p14:tracePt t="88763" x="5651500" y="3689350"/>
          <p14:tracePt t="88771" x="5657850" y="3708400"/>
          <p14:tracePt t="88787" x="5670550" y="3746500"/>
          <p14:tracePt t="88804" x="5676900" y="3771900"/>
          <p14:tracePt t="88821" x="5683250" y="3778250"/>
          <p14:tracePt t="88837" x="5689600" y="3790950"/>
          <p14:tracePt t="88854" x="5689600" y="3797300"/>
          <p14:tracePt t="88871" x="5695950" y="3810000"/>
          <p14:tracePt t="88887" x="5695950" y="3816350"/>
          <p14:tracePt t="88951" x="5695950" y="3829050"/>
          <p14:tracePt t="88973" x="5695950" y="3835400"/>
          <p14:tracePt t="88981" x="5695950" y="3841750"/>
          <p14:tracePt t="88997" x="5695950" y="3848100"/>
          <p14:tracePt t="89007" x="5702300" y="3848100"/>
          <p14:tracePt t="89201" x="5708650" y="3848100"/>
          <p14:tracePt t="89217" x="5721350" y="3848100"/>
          <p14:tracePt t="89226" x="5746750" y="3841750"/>
          <p14:tracePt t="89237" x="5765800" y="3835400"/>
          <p14:tracePt t="89253" x="5822950" y="3829050"/>
          <p14:tracePt t="89270" x="5905500" y="3822700"/>
          <p14:tracePt t="89287" x="6057900" y="3803650"/>
          <p14:tracePt t="89305" x="6146800" y="3803650"/>
          <p14:tracePt t="89320" x="6223000" y="3803650"/>
          <p14:tracePt t="89337" x="6286500" y="3803650"/>
          <p14:tracePt t="89354" x="6337300" y="3803650"/>
          <p14:tracePt t="89370" x="6381750" y="3803650"/>
          <p14:tracePt t="89388" x="6432550" y="3803650"/>
          <p14:tracePt t="89404" x="6470650" y="3803650"/>
          <p14:tracePt t="89421" x="6496050" y="3810000"/>
          <p14:tracePt t="89437" x="6502400" y="3810000"/>
          <p14:tracePt t="89493" x="6508750" y="3810000"/>
          <p14:tracePt t="89531" x="6515100" y="3810000"/>
          <p14:tracePt t="89539" x="6521450" y="3810000"/>
          <p14:tracePt t="89775" x="6521450" y="3816350"/>
          <p14:tracePt t="89782" x="6521450" y="3822700"/>
          <p14:tracePt t="89791" x="6521450" y="3829050"/>
          <p14:tracePt t="89804" x="6521450" y="3841750"/>
          <p14:tracePt t="89820" x="6515100" y="3848100"/>
          <p14:tracePt t="89837" x="6508750" y="3854450"/>
          <p14:tracePt t="89854" x="6502400" y="3867150"/>
          <p14:tracePt t="89870" x="6496050" y="3873500"/>
          <p14:tracePt t="89887" x="6489700" y="3873500"/>
          <p14:tracePt t="89920" x="6483350" y="3873500"/>
          <p14:tracePt t="89938" x="6477000" y="3879850"/>
          <p14:tracePt t="89953" x="6470650" y="3879850"/>
          <p14:tracePt t="89970" x="6464300" y="3879850"/>
          <p14:tracePt t="90454" x="6470650" y="3879850"/>
          <p14:tracePt t="90471" x="6477000" y="3879850"/>
          <p14:tracePt t="90478" x="6496050" y="3879850"/>
          <p14:tracePt t="90491" x="6508750" y="3879850"/>
          <p14:tracePt t="90503" x="6534150" y="3879850"/>
          <p14:tracePt t="90520" x="6565900" y="3879850"/>
          <p14:tracePt t="90537" x="6591300" y="3879850"/>
          <p14:tracePt t="90553" x="6616700" y="3873500"/>
          <p14:tracePt t="90570" x="6635750" y="3873500"/>
          <p14:tracePt t="90586" x="6642100" y="3873500"/>
          <p14:tracePt t="90603" x="6648450" y="3873500"/>
          <p14:tracePt t="90619" x="6654800" y="3873500"/>
          <p14:tracePt t="90792" x="6667500" y="3873500"/>
          <p14:tracePt t="90808" x="6680200" y="3867150"/>
          <p14:tracePt t="90814" x="6699250" y="3860800"/>
          <p14:tracePt t="90822" x="6724650" y="3860800"/>
          <p14:tracePt t="90836" x="6743700" y="3860800"/>
          <p14:tracePt t="90853" x="6794500" y="3848100"/>
          <p14:tracePt t="90869" x="6819900" y="3848100"/>
          <p14:tracePt t="90886" x="6832600" y="3841750"/>
          <p14:tracePt t="90903" x="6845300" y="3841750"/>
          <p14:tracePt t="90920" x="6851650" y="3835400"/>
          <p14:tracePt t="90936" x="6864350" y="3835400"/>
          <p14:tracePt t="90953" x="6864350" y="3829050"/>
          <p14:tracePt t="91199" x="6864350" y="3822700"/>
          <p14:tracePt t="91206" x="6864350" y="3816350"/>
          <p14:tracePt t="91219" x="6864350" y="3797300"/>
          <p14:tracePt t="91236" x="6864350" y="3771900"/>
          <p14:tracePt t="91252" x="6864350" y="3759200"/>
          <p14:tracePt t="91269" x="6864350" y="3746500"/>
          <p14:tracePt t="91286" x="6864350" y="3740150"/>
          <p14:tracePt t="91302" x="6864350" y="3733800"/>
          <p14:tracePt t="91550" x="6870700" y="3733800"/>
          <p14:tracePt t="91558" x="6883400" y="3746500"/>
          <p14:tracePt t="91569" x="6889750" y="3752850"/>
          <p14:tracePt t="91585" x="6902450" y="3759200"/>
          <p14:tracePt t="91602" x="6908800" y="3765550"/>
          <p14:tracePt t="91619" x="6915150" y="3771900"/>
          <p14:tracePt t="91635" x="6921500" y="3784600"/>
          <p14:tracePt t="91652" x="6927850" y="3784600"/>
          <p14:tracePt t="91709" x="6934200" y="3784600"/>
          <p14:tracePt t="91748" x="6940550" y="3778250"/>
          <p14:tracePt t="91755" x="6946900" y="3759200"/>
          <p14:tracePt t="91768" x="6965950" y="3740150"/>
          <p14:tracePt t="91785" x="6991350" y="3708400"/>
          <p14:tracePt t="91802" x="6991350" y="3702050"/>
          <p14:tracePt t="92036" x="6997700" y="3702050"/>
          <p14:tracePt t="92084" x="7004050" y="3702050"/>
          <p14:tracePt t="92090" x="7010400" y="3708400"/>
          <p14:tracePt t="92111" x="7016750" y="3714750"/>
          <p14:tracePt t="92118" x="7023100" y="3721100"/>
          <p14:tracePt t="92134" x="7029450" y="3727450"/>
          <p14:tracePt t="92151" x="7029450" y="3746500"/>
          <p14:tracePt t="92168" x="7023100" y="3778250"/>
          <p14:tracePt t="92185" x="7004050" y="3829050"/>
          <p14:tracePt t="92201" x="6991350" y="3854450"/>
          <p14:tracePt t="92218" x="6985000" y="3860800"/>
          <p14:tracePt t="92235" x="6978650" y="3867150"/>
          <p14:tracePt t="92252" x="6972300" y="3873500"/>
          <p14:tracePt t="92268" x="6972300" y="3879850"/>
          <p14:tracePt t="92452" x="6972300" y="3873500"/>
          <p14:tracePt t="92466" x="6972300" y="3867150"/>
          <p14:tracePt t="92474" x="6978650" y="3860800"/>
          <p14:tracePt t="92485" x="6978650" y="3854450"/>
          <p14:tracePt t="92501" x="6991350" y="3822700"/>
          <p14:tracePt t="92518" x="7010400" y="3803650"/>
          <p14:tracePt t="92535" x="7023100" y="3778250"/>
          <p14:tracePt t="92551" x="7035800" y="3752850"/>
          <p14:tracePt t="92568" x="7042150" y="3746500"/>
          <p14:tracePt t="92587" x="7048500" y="3740150"/>
          <p14:tracePt t="92603" x="7054850" y="3727450"/>
          <p14:tracePt t="92618" x="7061200" y="3721100"/>
          <p14:tracePt t="92634" x="7061200" y="3714750"/>
          <p14:tracePt t="92651" x="7067550" y="3708400"/>
          <p14:tracePt t="92668" x="7073900" y="3708400"/>
          <p14:tracePt t="92684" x="7073900" y="3702050"/>
          <p14:tracePt t="92702" x="7086600" y="3689350"/>
          <p14:tracePt t="92718" x="7086600" y="3683000"/>
          <p14:tracePt t="92734" x="7092950" y="3676650"/>
          <p14:tracePt t="92751" x="7099300" y="3670300"/>
          <p14:tracePt t="92768" x="7105650" y="3657600"/>
          <p14:tracePt t="92784" x="7112000" y="3651250"/>
          <p14:tracePt t="92801" x="7118350" y="3644900"/>
          <p14:tracePt t="92818" x="7131050" y="3632200"/>
          <p14:tracePt t="92834" x="7137400" y="3619500"/>
          <p14:tracePt t="92851" x="7143750" y="3613150"/>
          <p14:tracePt t="92868" x="7150100" y="3606800"/>
          <p14:tracePt t="92901" x="7150100" y="3600450"/>
          <p14:tracePt t="93100" x="7156450" y="3600450"/>
          <p14:tracePt t="93119" x="7162800" y="3600450"/>
          <p14:tracePt t="93127" x="7169150" y="3606800"/>
          <p14:tracePt t="93134" x="7175500" y="3613150"/>
          <p14:tracePt t="93151" x="7200900" y="3632200"/>
          <p14:tracePt t="93167" x="7213600" y="3657600"/>
          <p14:tracePt t="93184" x="7232650" y="3670300"/>
          <p14:tracePt t="93201" x="7239000" y="3676650"/>
          <p14:tracePt t="93217" x="7251700" y="3695700"/>
          <p14:tracePt t="93234" x="7251700" y="3708400"/>
          <p14:tracePt t="93251" x="7251700" y="3721100"/>
          <p14:tracePt t="93267" x="7251700" y="3733800"/>
          <p14:tracePt t="93284" x="7251700" y="3759200"/>
          <p14:tracePt t="93301" x="7251700" y="3771900"/>
          <p14:tracePt t="93317" x="7251700" y="3778250"/>
          <p14:tracePt t="93334" x="7251700" y="3790950"/>
          <p14:tracePt t="93367" x="7251700" y="3797300"/>
          <p14:tracePt t="93430" x="7245350" y="3797300"/>
          <p14:tracePt t="93452" x="7226300" y="3797300"/>
          <p14:tracePt t="93461" x="7213600" y="3790950"/>
          <p14:tracePt t="93478" x="7200900" y="3790950"/>
          <p14:tracePt t="93486" x="7181850" y="3790950"/>
          <p14:tracePt t="93500" x="7162800" y="3778250"/>
          <p14:tracePt t="93517" x="7143750" y="3771900"/>
          <p14:tracePt t="93534" x="7124700" y="3765550"/>
          <p14:tracePt t="93550" x="7112000" y="3759200"/>
          <p14:tracePt t="93567" x="7105650" y="3752850"/>
          <p14:tracePt t="93584" x="7092950" y="3752850"/>
          <p14:tracePt t="93600" x="7086600" y="3746500"/>
          <p14:tracePt t="93617" x="7080250" y="3746500"/>
          <p14:tracePt t="93637" x="7073900" y="3746500"/>
          <p14:tracePt t="94002" x="7067550" y="3752850"/>
          <p14:tracePt t="94025" x="7067550" y="3759200"/>
          <p14:tracePt t="94032" x="7061200" y="3759200"/>
          <p14:tracePt t="94048" x="7061200" y="3765550"/>
          <p14:tracePt t="94142" x="7067550" y="3771900"/>
          <p14:tracePt t="94160" x="7073900" y="3771900"/>
          <p14:tracePt t="94168" x="7080250" y="3778250"/>
          <p14:tracePt t="94174" x="7086600" y="3784600"/>
          <p14:tracePt t="94190" x="7092950" y="3784600"/>
          <p14:tracePt t="94200" x="7099300" y="3790950"/>
          <p14:tracePt t="94216" x="7105650" y="3790950"/>
          <p14:tracePt t="94235" x="7118350" y="3797300"/>
          <p14:tracePt t="94250" x="7118350" y="3803650"/>
          <p14:tracePt t="94266" x="7124700" y="3803650"/>
          <p14:tracePt t="94450" x="7131050" y="3803650"/>
          <p14:tracePt t="94558" x="7112000" y="3790950"/>
          <p14:tracePt t="94565" x="7105650" y="3784600"/>
          <p14:tracePt t="94572" x="7086600" y="3765550"/>
          <p14:tracePt t="94583" x="7067550" y="3752850"/>
          <p14:tracePt t="94599" x="7029450" y="3727450"/>
          <p14:tracePt t="94616" x="7023100" y="3708400"/>
          <p14:tracePt t="94621" x="7016750" y="3708400"/>
          <p14:tracePt t="94633" x="7010400" y="3708400"/>
          <p14:tracePt t="94650" x="7004050" y="3695700"/>
          <p14:tracePt t="94809" x="7010400" y="3695700"/>
          <p14:tracePt t="94817" x="7010400" y="3689350"/>
          <p14:tracePt t="94846" x="7016750" y="3689350"/>
          <p14:tracePt t="94854" x="7023100" y="3689350"/>
          <p14:tracePt t="94870" x="7029450" y="3689350"/>
          <p14:tracePt t="94882" x="7035800" y="3689350"/>
          <p14:tracePt t="94899" x="7073900" y="3689350"/>
          <p14:tracePt t="94916" x="7099300" y="3702050"/>
          <p14:tracePt t="94933" x="7124700" y="3708400"/>
          <p14:tracePt t="94949" x="7131050" y="3708400"/>
          <p14:tracePt t="95136" x="7131050" y="3714750"/>
          <p14:tracePt t="95152" x="7118350" y="3721100"/>
          <p14:tracePt t="95169" x="7099300" y="3727450"/>
          <p14:tracePt t="95176" x="7080250" y="3733800"/>
          <p14:tracePt t="95184" x="7067550" y="3740150"/>
          <p14:tracePt t="95199" x="7029450" y="3759200"/>
          <p14:tracePt t="95216" x="7016750" y="3765550"/>
          <p14:tracePt t="95232" x="7004050" y="3771900"/>
          <p14:tracePt t="95249" x="6997700" y="3778250"/>
          <p14:tracePt t="95394" x="6997700" y="3784600"/>
          <p14:tracePt t="95426" x="6997700" y="3790950"/>
          <p14:tracePt t="95437" x="6997700" y="3797300"/>
          <p14:tracePt t="95451" x="6991350" y="3803650"/>
          <p14:tracePt t="95458" x="6991350" y="3810000"/>
          <p14:tracePt t="95465" x="6991350" y="3816350"/>
          <p14:tracePt t="95556" x="6991350" y="3810000"/>
          <p14:tracePt t="95561" x="6997700" y="3803650"/>
          <p14:tracePt t="95567" x="6997700" y="3790950"/>
          <p14:tracePt t="95582" x="7010400" y="3752850"/>
          <p14:tracePt t="95599" x="7016750" y="3721100"/>
          <p14:tracePt t="95615" x="7023100" y="3676650"/>
          <p14:tracePt t="95632" x="7035800" y="3644900"/>
          <p14:tracePt t="95649" x="7035800" y="3625850"/>
          <p14:tracePt t="95665" x="7035800" y="3613150"/>
          <p14:tracePt t="95682" x="7035800" y="3606800"/>
          <p14:tracePt t="95699" x="7035800" y="3594100"/>
          <p14:tracePt t="95715" x="7042150" y="3594100"/>
          <p14:tracePt t="95832" x="7042150" y="3600450"/>
          <p14:tracePt t="95872" x="7048500" y="3606800"/>
          <p14:tracePt t="95880" x="7054850" y="3606800"/>
          <p14:tracePt t="95889" x="7061200" y="3619500"/>
          <p14:tracePt t="95899" x="7073900" y="3632200"/>
          <p14:tracePt t="95918" x="7124700" y="3683000"/>
          <p14:tracePt t="95932" x="7137400" y="3702050"/>
          <p14:tracePt t="95948" x="7150100" y="3733800"/>
          <p14:tracePt t="95965" x="7162800" y="3746500"/>
          <p14:tracePt t="95982" x="7169150" y="3752850"/>
          <p14:tracePt t="95998" x="7175500" y="3765550"/>
          <p14:tracePt t="96015" x="7175500" y="3771900"/>
          <p14:tracePt t="96032" x="7181850" y="3778250"/>
          <p14:tracePt t="96048" x="7181850" y="3790950"/>
          <p14:tracePt t="96065" x="7181850" y="3797300"/>
          <p14:tracePt t="96155" x="7175500" y="3797300"/>
          <p14:tracePt t="96162" x="7169150" y="3797300"/>
          <p14:tracePt t="96170" x="7156450" y="3797300"/>
          <p14:tracePt t="96181" x="7137400" y="3797300"/>
          <p14:tracePt t="96198" x="7099300" y="3790950"/>
          <p14:tracePt t="96215" x="7042150" y="3784600"/>
          <p14:tracePt t="96231" x="7010400" y="3784600"/>
          <p14:tracePt t="96248" x="6997700" y="3784600"/>
          <p14:tracePt t="96265" x="6991350" y="3784600"/>
          <p14:tracePt t="96281" x="6985000" y="3784600"/>
          <p14:tracePt t="96298" x="6978650" y="3784600"/>
          <p14:tracePt t="96500" x="6985000" y="3784600"/>
          <p14:tracePt t="96508" x="6991350" y="3784600"/>
          <p14:tracePt t="96514" x="7010400" y="3784600"/>
          <p14:tracePt t="96531" x="7054850" y="3784600"/>
          <p14:tracePt t="96548" x="7105650" y="3784600"/>
          <p14:tracePt t="96564" x="7137400" y="3784600"/>
          <p14:tracePt t="96581" x="7162800" y="3784600"/>
          <p14:tracePt t="96598" x="7175500" y="3784600"/>
          <p14:tracePt t="96614" x="7181850" y="3784600"/>
          <p14:tracePt t="98228" x="7181850" y="3778250"/>
          <p14:tracePt t="98237" x="7169150" y="3765550"/>
          <p14:tracePt t="98246" x="7162800" y="3759200"/>
          <p14:tracePt t="98363" x="7137400" y="3759200"/>
          <p14:tracePt t="98371" x="7073900" y="3784600"/>
          <p14:tracePt t="98379" x="6997700" y="3810000"/>
          <p14:tracePt t="98396" x="6858000" y="3841750"/>
          <p14:tracePt t="98413" x="6661150" y="3892550"/>
          <p14:tracePt t="98431" x="6394450" y="3956050"/>
          <p14:tracePt t="98448" x="5772150" y="4038600"/>
          <p14:tracePt t="98463" x="5321300" y="4102100"/>
          <p14:tracePt t="98480" x="4819650" y="4184650"/>
          <p14:tracePt t="98496" x="4343400" y="4260850"/>
          <p14:tracePt t="98513" x="3841750" y="4337050"/>
          <p14:tracePt t="98529" x="3384550" y="4413250"/>
          <p14:tracePt t="98546" x="3035300" y="4470400"/>
          <p14:tracePt t="98563" x="2800350" y="4489450"/>
          <p14:tracePt t="98579" x="2501900" y="4508500"/>
          <p14:tracePt t="98596" x="2336800" y="4508500"/>
          <p14:tracePt t="98612" x="2184400" y="4521200"/>
          <p14:tracePt t="98630" x="2044700" y="4533900"/>
          <p14:tracePt t="98646" x="1917700" y="4540250"/>
          <p14:tracePt t="98663" x="1828800" y="4540250"/>
          <p14:tracePt t="98679" x="1765300" y="4527550"/>
          <p14:tracePt t="98696" x="1720850" y="4514850"/>
          <p14:tracePt t="98712" x="1682750" y="4508500"/>
          <p14:tracePt t="98730" x="1670050" y="4508500"/>
          <p14:tracePt t="98746" x="1657350" y="4502150"/>
          <p14:tracePt t="98763" x="1651000" y="4502150"/>
          <p14:tracePt t="99113" x="1644650" y="4508500"/>
          <p14:tracePt t="99122" x="1638300" y="4527550"/>
          <p14:tracePt t="99128" x="1631950" y="4546600"/>
          <p14:tracePt t="99145" x="1619250" y="4565650"/>
          <p14:tracePt t="99162" x="1612900" y="4578350"/>
          <p14:tracePt t="99179" x="1606550" y="4578350"/>
          <p14:tracePt t="100162" x="1612900" y="4578350"/>
          <p14:tracePt t="100181" x="1625600" y="4578350"/>
          <p14:tracePt t="100189" x="1631950" y="4578350"/>
          <p14:tracePt t="100194" x="1644650" y="4584700"/>
          <p14:tracePt t="100211" x="1670050" y="4584700"/>
          <p14:tracePt t="100228" x="1708150" y="4591050"/>
          <p14:tracePt t="100245" x="1746250" y="4597400"/>
          <p14:tracePt t="100261" x="1822450" y="4597400"/>
          <p14:tracePt t="100278" x="1955800" y="4616450"/>
          <p14:tracePt t="100294" x="2114550" y="4622800"/>
          <p14:tracePt t="100311" x="2324100" y="4622800"/>
          <p14:tracePt t="100328" x="2381250" y="4622800"/>
          <p14:tracePt t="100344" x="2393950" y="4622800"/>
          <p14:tracePt t="100571" x="2387600" y="4622800"/>
          <p14:tracePt t="100578" x="2381250" y="4622800"/>
          <p14:tracePt t="100594" x="2355850" y="4622800"/>
          <p14:tracePt t="100611" x="2317750" y="4622800"/>
          <p14:tracePt t="100628" x="2260600" y="4622800"/>
          <p14:tracePt t="100644" x="2197100" y="4622800"/>
          <p14:tracePt t="100661" x="2127250" y="4622800"/>
          <p14:tracePt t="100677" x="2051050" y="4622800"/>
          <p14:tracePt t="100694" x="1943100" y="4622800"/>
          <p14:tracePt t="100710" x="1885950" y="4622800"/>
          <p14:tracePt t="100727" x="1860550" y="4622800"/>
          <p14:tracePt t="100744" x="1841500" y="4622800"/>
          <p14:tracePt t="100761" x="1809750" y="4622800"/>
          <p14:tracePt t="100777" x="1790700" y="4622800"/>
          <p14:tracePt t="100794" x="1784350" y="4616450"/>
          <p14:tracePt t="100811" x="1778000" y="4610100"/>
          <p14:tracePt t="100827" x="1771650" y="4610100"/>
          <p14:tracePt t="100847" x="1765300" y="4610100"/>
          <p14:tracePt t="100861" x="1752600" y="4610100"/>
          <p14:tracePt t="100877" x="1733550" y="4610100"/>
          <p14:tracePt t="100894" x="1727200" y="4603750"/>
          <p14:tracePt t="100911" x="1714500" y="4603750"/>
          <p14:tracePt t="100947" x="1708150" y="4603750"/>
          <p14:tracePt t="100961" x="1701800" y="4597400"/>
          <p14:tracePt t="100984" x="1695450" y="4597400"/>
          <p14:tracePt t="101000" x="1689100" y="4597400"/>
          <p14:tracePt t="101010" x="1682750" y="4597400"/>
          <p14:tracePt t="101027" x="1676400" y="4597400"/>
          <p14:tracePt t="101044" x="1670050" y="4597400"/>
          <p14:tracePt t="101060" x="1663700" y="4597400"/>
          <p14:tracePt t="101077" x="1651000" y="4597400"/>
          <p14:tracePt t="101094" x="1644650" y="4597400"/>
          <p14:tracePt t="101110" x="1638300" y="4597400"/>
          <p14:tracePt t="101135" x="1631950" y="4597400"/>
          <p14:tracePt t="101181" x="1625600" y="4597400"/>
          <p14:tracePt t="102026" x="1631950" y="4597400"/>
          <p14:tracePt t="102033" x="1638300" y="4591050"/>
          <p14:tracePt t="102042" x="1651000" y="4591050"/>
          <p14:tracePt t="102059" x="1676400" y="4591050"/>
          <p14:tracePt t="102076" x="1714500" y="4591050"/>
          <p14:tracePt t="102093" x="1771650" y="4591050"/>
          <p14:tracePt t="102109" x="1860550" y="4597400"/>
          <p14:tracePt t="102112" x="1905000" y="4603750"/>
          <p14:tracePt t="102126" x="1949450" y="4603750"/>
          <p14:tracePt t="102143" x="2032000" y="4616450"/>
          <p14:tracePt t="102160" x="2070100" y="4616450"/>
          <p14:tracePt t="102176" x="2095500" y="4616450"/>
          <p14:tracePt t="102193" x="2114550" y="4616450"/>
          <p14:tracePt t="102211" x="2120900" y="4616450"/>
          <p14:tracePt t="102226" x="2127250" y="4616450"/>
          <p14:tracePt t="102242" x="2133600" y="4622800"/>
          <p14:tracePt t="102330" x="2139950" y="4622800"/>
          <p14:tracePt t="102346" x="2146300" y="4622800"/>
          <p14:tracePt t="102354" x="2146300" y="4629150"/>
          <p14:tracePt t="102362" x="2152650" y="4629150"/>
          <p14:tracePt t="102376" x="2159000" y="4629150"/>
          <p14:tracePt t="102393" x="2171700" y="4635500"/>
          <p14:tracePt t="102409" x="2178050" y="4635500"/>
          <p14:tracePt t="102426" x="2190750" y="4635500"/>
          <p14:tracePt t="102443" x="2197100" y="4635500"/>
          <p14:tracePt t="102476" x="2203450" y="4635500"/>
          <p14:tracePt t="102637" x="2209800" y="4635500"/>
          <p14:tracePt t="102653" x="2216150" y="4635500"/>
          <p14:tracePt t="102662" x="2228850" y="4629150"/>
          <p14:tracePt t="102677" x="2241550" y="4629150"/>
          <p14:tracePt t="102692" x="2254250" y="4629150"/>
          <p14:tracePt t="102709" x="2273300" y="4629150"/>
          <p14:tracePt t="102726" x="2305050" y="4622800"/>
          <p14:tracePt t="102742" x="2343150" y="4622800"/>
          <p14:tracePt t="102759" x="2393950" y="4622800"/>
          <p14:tracePt t="102776" x="2457450" y="4622800"/>
          <p14:tracePt t="102792" x="2520950" y="4635500"/>
          <p14:tracePt t="102809" x="2552700" y="4641850"/>
          <p14:tracePt t="102826" x="2565400" y="4648200"/>
          <p14:tracePt t="102842" x="2571750" y="4648200"/>
          <p14:tracePt t="102859" x="2590800" y="4654550"/>
          <p14:tracePt t="102876" x="2597150" y="4654550"/>
          <p14:tracePt t="102892" x="2609850" y="4654550"/>
          <p14:tracePt t="102909" x="2622550" y="4654550"/>
          <p14:tracePt t="102926" x="2628900" y="4654550"/>
          <p14:tracePt t="102942" x="2641600" y="4654550"/>
          <p14:tracePt t="102975" x="2654300" y="4654550"/>
          <p14:tracePt t="103254" x="2660650" y="4654550"/>
          <p14:tracePt t="103262" x="2679700" y="4654550"/>
          <p14:tracePt t="103275" x="2698750" y="4654550"/>
          <p14:tracePt t="103291" x="2762250" y="4654550"/>
          <p14:tracePt t="103308" x="2851150" y="4667250"/>
          <p14:tracePt t="103325" x="3009900" y="4667250"/>
          <p14:tracePt t="103341" x="3086100" y="4673600"/>
          <p14:tracePt t="103358" x="3136900" y="4673600"/>
          <p14:tracePt t="103375" x="3168650" y="4673600"/>
          <p14:tracePt t="103391" x="3181350" y="4673600"/>
          <p14:tracePt t="103598" x="3187700" y="4673600"/>
          <p14:tracePt t="103607" x="3200400" y="4673600"/>
          <p14:tracePt t="103614" x="3219450" y="4673600"/>
          <p14:tracePt t="103625" x="3238500" y="4673600"/>
          <p14:tracePt t="103642" x="3270250" y="4673600"/>
          <p14:tracePt t="103658" x="3295650" y="4673600"/>
          <p14:tracePt t="103675" x="3308350" y="4673600"/>
          <p14:tracePt t="103691" x="3314700" y="4673600"/>
          <p14:tracePt t="105016" x="3308350" y="4667250"/>
          <p14:tracePt t="105032" x="3302000" y="4667250"/>
          <p14:tracePt t="105048" x="3295650" y="4667250"/>
          <p14:tracePt t="105056" x="3289300" y="4667250"/>
          <p14:tracePt t="105071" x="3282950" y="4660900"/>
          <p14:tracePt t="105078" x="3276600" y="4660900"/>
          <p14:tracePt t="105090" x="3263900" y="4660900"/>
          <p14:tracePt t="105107" x="3225800" y="4654550"/>
          <p14:tracePt t="105110" x="3213100" y="4654550"/>
          <p14:tracePt t="105124" x="3187700" y="4648200"/>
          <p14:tracePt t="105141" x="3105150" y="4641850"/>
          <p14:tracePt t="105157" x="3041650" y="4641850"/>
          <p14:tracePt t="105174" x="2984500" y="4641850"/>
          <p14:tracePt t="105191" x="2940050" y="4635500"/>
          <p14:tracePt t="105207" x="2901950" y="4635500"/>
          <p14:tracePt t="105223" x="2876550" y="4635500"/>
          <p14:tracePt t="105240" x="2844800" y="4629150"/>
          <p14:tracePt t="105258" x="2794000" y="4616450"/>
          <p14:tracePt t="105273" x="2768600" y="4603750"/>
          <p14:tracePt t="105290" x="2724150" y="4597400"/>
          <p14:tracePt t="105307" x="2679700" y="4584700"/>
          <p14:tracePt t="105323" x="2628900" y="4572000"/>
          <p14:tracePt t="105342" x="2584450" y="4559300"/>
          <p14:tracePt t="105357" x="2559050" y="4552950"/>
          <p14:tracePt t="105373" x="2546350" y="4546600"/>
          <p14:tracePt t="105390" x="2533650" y="4540250"/>
          <p14:tracePt t="105408" x="2520950" y="4533900"/>
          <p14:tracePt t="105423" x="2501900" y="4521200"/>
          <p14:tracePt t="105440" x="2482850" y="4521200"/>
          <p14:tracePt t="105456" x="2470150" y="4521200"/>
          <p14:tracePt t="105473" x="2457450" y="4521200"/>
          <p14:tracePt t="105490" x="2438400" y="4514850"/>
          <p14:tracePt t="105509" x="2425700" y="4514850"/>
          <p14:tracePt t="105525" x="2413000" y="4514850"/>
          <p14:tracePt t="105540" x="2406650" y="4514850"/>
          <p14:tracePt t="105557" x="2393950" y="4514850"/>
          <p14:tracePt t="105603" x="2387600" y="4514850"/>
          <p14:tracePt t="105620" x="2381250" y="4514850"/>
          <p14:tracePt t="105636" x="2374900" y="4514850"/>
          <p14:tracePt t="105642" x="2368550" y="4514850"/>
          <p14:tracePt t="105666" x="2362200" y="4514850"/>
          <p14:tracePt t="105806" x="2368550" y="4514850"/>
          <p14:tracePt t="105824" x="2374900" y="4514850"/>
          <p14:tracePt t="105838" x="2374900" y="4521200"/>
          <p14:tracePt t="105846" x="2381250" y="4521200"/>
          <p14:tracePt t="105856" x="2387600" y="4521200"/>
          <p14:tracePt t="105873" x="2393950" y="4521200"/>
          <p14:tracePt t="105890" x="2406650" y="4521200"/>
          <p14:tracePt t="105906" x="2432050" y="4527550"/>
          <p14:tracePt t="105923" x="2482850" y="4533900"/>
          <p14:tracePt t="105940" x="2514600" y="4540250"/>
          <p14:tracePt t="105956" x="2540000" y="4540250"/>
          <p14:tracePt t="105973" x="2565400" y="4540250"/>
          <p14:tracePt t="105989" x="2578100" y="4546600"/>
          <p14:tracePt t="106006" x="2590800" y="4546600"/>
          <p14:tracePt t="106023" x="2609850" y="4546600"/>
          <p14:tracePt t="106040" x="2628900" y="4546600"/>
          <p14:tracePt t="106057" x="2654300" y="4546600"/>
          <p14:tracePt t="106073" x="2654300" y="4552950"/>
          <p14:tracePt t="106106" x="2660650" y="4552950"/>
          <p14:tracePt t="106198" x="2667000" y="4552950"/>
          <p14:tracePt t="106217" x="2711450" y="4540250"/>
          <p14:tracePt t="106222" x="2806700" y="4514850"/>
          <p14:tracePt t="106239" x="3143250" y="4400550"/>
          <p14:tracePt t="106256" x="3644900" y="4165600"/>
          <p14:tracePt t="106273" x="4140200" y="3911600"/>
          <p14:tracePt t="106290" x="4514850" y="3727450"/>
          <p14:tracePt t="106306" x="4806950" y="3568700"/>
          <p14:tracePt t="106323" x="5048250" y="3454400"/>
          <p14:tracePt t="106339" x="5105400" y="3429000"/>
          <p14:tracePt t="106356" x="5111750" y="3422650"/>
          <p14:tracePt t="106504" x="5105400" y="3435350"/>
          <p14:tracePt t="106513" x="5086350" y="3454400"/>
          <p14:tracePt t="106522" x="5060950" y="3479800"/>
          <p14:tracePt t="106543" x="4889500" y="3632200"/>
          <p14:tracePt t="106558" x="4819650" y="3695700"/>
          <p14:tracePt t="106572" x="4692650" y="3803650"/>
          <p14:tracePt t="106589" x="4591050" y="3911600"/>
          <p14:tracePt t="106606" x="4584700" y="3943350"/>
          <p14:tracePt t="106622" x="4572000" y="3975100"/>
          <p14:tracePt t="106639" x="4565650" y="3987800"/>
          <p14:tracePt t="106656" x="4559300" y="3994150"/>
          <p14:tracePt t="106672" x="4559300" y="4006850"/>
          <p14:tracePt t="106691" x="4559300" y="4019550"/>
          <p14:tracePt t="106706" x="4559300" y="4038600"/>
          <p14:tracePt t="106722" x="4559300" y="4076700"/>
          <p14:tracePt t="106739" x="4559300" y="4121150"/>
          <p14:tracePt t="106755" x="4559300" y="4171950"/>
          <p14:tracePt t="106772" x="4559300" y="4216400"/>
          <p14:tracePt t="106789" x="4559300" y="4267200"/>
          <p14:tracePt t="106805" x="4559300" y="4305300"/>
          <p14:tracePt t="106822" x="4559300" y="4337050"/>
          <p14:tracePt t="106839" x="4565650" y="4387850"/>
          <p14:tracePt t="106855" x="4578350" y="4413250"/>
          <p14:tracePt t="106872" x="4597400" y="4451350"/>
          <p14:tracePt t="106889" x="4610100" y="4483100"/>
          <p14:tracePt t="106905" x="4622800" y="4508500"/>
          <p14:tracePt t="106922" x="4635500" y="4521200"/>
          <p14:tracePt t="106939" x="4635500" y="4527550"/>
          <p14:tracePt t="106955" x="4641850" y="4527550"/>
          <p14:tracePt t="106972" x="4641850" y="4533900"/>
          <p14:tracePt t="106990" x="4641850" y="4540250"/>
          <p14:tracePt t="107005" x="4648200" y="4540250"/>
          <p14:tracePt t="107108" x="4654550" y="4540250"/>
          <p14:tracePt t="107113" x="4660900" y="4546600"/>
          <p14:tracePt t="107122" x="4667250" y="4546600"/>
          <p14:tracePt t="107139" x="4673600" y="4552950"/>
          <p14:tracePt t="107155" x="4679950" y="4552950"/>
          <p14:tracePt t="107171" x="4679950" y="4559300"/>
          <p14:tracePt t="107261" x="4699000" y="4559300"/>
          <p14:tracePt t="107277" x="4705350" y="4559300"/>
          <p14:tracePt t="107286" x="4711700" y="4559300"/>
          <p14:tracePt t="107293" x="4718050" y="4559300"/>
          <p14:tracePt t="107320" x="4724400" y="4559300"/>
          <p14:tracePt t="107388" x="4730750" y="4559300"/>
          <p14:tracePt t="107396" x="4756150" y="4533900"/>
          <p14:tracePt t="107405" x="4826000" y="4464050"/>
          <p14:tracePt t="107422" x="5010150" y="4235450"/>
          <p14:tracePt t="107438" x="5308600" y="3803650"/>
          <p14:tracePt t="107455" x="5645150" y="3346450"/>
          <p14:tracePt t="107472" x="6032500" y="2984500"/>
          <p14:tracePt t="107491" x="6591300" y="2527300"/>
          <p14:tracePt t="107514" x="6845300" y="2254250"/>
          <p14:tracePt t="107531" x="6889750" y="2152650"/>
          <p14:tracePt t="107541" x="6896100" y="2120900"/>
          <p14:tracePt t="107555" x="6908800" y="2070100"/>
          <p14:tracePt t="107573" x="6915150" y="2025650"/>
          <p14:tracePt t="107588" x="6915150" y="1987550"/>
          <p14:tracePt t="107605" x="6915150" y="1930400"/>
          <p14:tracePt t="107621" x="6915150" y="1898650"/>
          <p14:tracePt t="107638" x="6915150" y="1860550"/>
          <p14:tracePt t="107655" x="6915150" y="1822450"/>
          <p14:tracePt t="107672" x="6915150" y="1771650"/>
          <p14:tracePt t="107688" x="6915150" y="1695450"/>
          <p14:tracePt t="107705" x="6915150" y="1631950"/>
          <p14:tracePt t="107722" x="6915150" y="1574800"/>
          <p14:tracePt t="107738" x="6915150" y="1530350"/>
          <p14:tracePt t="107755" x="6915150" y="1492250"/>
          <p14:tracePt t="107771" x="6902450" y="1441450"/>
          <p14:tracePt t="107788" x="6896100" y="1435100"/>
          <p14:tracePt t="107805" x="6889750" y="1422400"/>
          <p14:tracePt t="107838" x="6877050" y="1422400"/>
          <p14:tracePt t="107855" x="6870700" y="1409700"/>
          <p14:tracePt t="107871" x="6858000" y="1390650"/>
          <p14:tracePt t="107889" x="6851650" y="1377950"/>
          <p14:tracePt t="107904" x="6838950" y="1358900"/>
          <p14:tracePt t="107922" x="6832600" y="1352550"/>
          <p14:tracePt t="107938" x="6826250" y="1346200"/>
          <p14:tracePt t="107990" x="6819900" y="1346200"/>
          <p14:tracePt t="107998" x="6813550" y="1346200"/>
          <p14:tracePt t="108008" x="6800850" y="1352550"/>
          <p14:tracePt t="108021" x="6769100" y="1365250"/>
          <p14:tracePt t="108038" x="6731000" y="1371600"/>
          <p14:tracePt t="108054" x="6711950" y="1371600"/>
          <p14:tracePt t="108071" x="6705600" y="1371600"/>
          <p14:tracePt t="108088" x="6699250" y="1371600"/>
          <p14:tracePt t="108104" x="6692900" y="1365250"/>
          <p14:tracePt t="108110" x="6686550" y="1365250"/>
          <p14:tracePt t="108121" x="6686550" y="1352550"/>
          <p14:tracePt t="108138" x="6673850" y="1320800"/>
          <p14:tracePt t="108154" x="6654800" y="1263650"/>
          <p14:tracePt t="108173" x="6648450" y="1231900"/>
          <p14:tracePt t="108188" x="6648450" y="1200150"/>
          <p14:tracePt t="108204" x="6648450" y="1162050"/>
          <p14:tracePt t="108221" x="6654800" y="1136650"/>
          <p14:tracePt t="108238" x="6667500" y="1117600"/>
          <p14:tracePt t="108254" x="6686550" y="1111250"/>
          <p14:tracePt t="108271" x="6705600" y="1098550"/>
          <p14:tracePt t="108288" x="6743700" y="1085850"/>
          <p14:tracePt t="108304" x="6794500" y="1073150"/>
          <p14:tracePt t="108322" x="6845300" y="1060450"/>
          <p14:tracePt t="108338" x="6902450" y="1054100"/>
          <p14:tracePt t="108354" x="6946900" y="1047750"/>
          <p14:tracePt t="108371" x="6991350" y="1047750"/>
          <p14:tracePt t="108388" x="7010400" y="1047750"/>
          <p14:tracePt t="108404" x="7016750" y="1047750"/>
          <p14:tracePt t="108421" x="7029450" y="1060450"/>
          <p14:tracePt t="108437" x="7042150" y="1073150"/>
          <p14:tracePt t="108454" x="7048500" y="1079500"/>
          <p14:tracePt t="108471" x="7061200" y="1104900"/>
          <p14:tracePt t="108487" x="7073900" y="1130300"/>
          <p14:tracePt t="108504" x="7080250" y="1168400"/>
          <p14:tracePt t="108521" x="7092950" y="1200150"/>
          <p14:tracePt t="108537" x="7105650" y="1238250"/>
          <p14:tracePt t="108554" x="7105650" y="1250950"/>
          <p14:tracePt t="108571" x="7099300" y="1270000"/>
          <p14:tracePt t="108587" x="7080250" y="1282700"/>
          <p14:tracePt t="108604" x="7042150" y="1301750"/>
          <p14:tracePt t="108609" x="7023100" y="1308100"/>
          <p14:tracePt t="108620" x="7010400" y="1314450"/>
          <p14:tracePt t="108637" x="6972300" y="1327150"/>
          <p14:tracePt t="108654" x="6946900" y="1327150"/>
          <p14:tracePt t="108671" x="6927850" y="1327150"/>
          <p14:tracePt t="108687" x="6908800" y="1308100"/>
          <p14:tracePt t="108704" x="6877050" y="1282700"/>
          <p14:tracePt t="108721" x="6851650" y="1270000"/>
          <p14:tracePt t="108737" x="6845300" y="1270000"/>
          <p14:tracePt t="108754" x="6838950" y="1270000"/>
          <p14:tracePt t="108770" x="6832600" y="1270000"/>
          <p14:tracePt t="108788" x="6794500" y="1327150"/>
          <p14:tracePt t="108804" x="6750050" y="1416050"/>
          <p14:tracePt t="108821" x="6661150" y="1574800"/>
          <p14:tracePt t="108837" x="6489700" y="1797050"/>
          <p14:tracePt t="108854" x="6273800" y="2070100"/>
          <p14:tracePt t="108870" x="5962650" y="2362200"/>
          <p14:tracePt t="108887" x="5695950" y="2578100"/>
          <p14:tracePt t="108906" x="5435600" y="2857500"/>
          <p14:tracePt t="108923" x="5302250" y="2997200"/>
          <p14:tracePt t="108940" x="5213350" y="3098800"/>
          <p14:tracePt t="108954" x="5143500" y="3181350"/>
          <p14:tracePt t="108970" x="5080000" y="3270250"/>
          <p14:tracePt t="108987" x="5022850" y="3352800"/>
          <p14:tracePt t="109004" x="4965700" y="3441700"/>
          <p14:tracePt t="109020" x="4908550" y="3524250"/>
          <p14:tracePt t="109037" x="4838700" y="3619500"/>
          <p14:tracePt t="109055" x="4743450" y="3746500"/>
          <p14:tracePt t="109072" x="4654550" y="3854450"/>
          <p14:tracePt t="109087" x="4514850" y="3994150"/>
          <p14:tracePt t="109103" x="4375150" y="4102100"/>
          <p14:tracePt t="109120" x="4254500" y="4197350"/>
          <p14:tracePt t="109137" x="4191000" y="4267200"/>
          <p14:tracePt t="109154" x="4152900" y="4298950"/>
          <p14:tracePt t="109170" x="4133850" y="4324350"/>
          <p14:tracePt t="109187" x="4121150" y="4368800"/>
          <p14:tracePt t="109204" x="4108450" y="4400550"/>
          <p14:tracePt t="109220" x="4108450" y="4413250"/>
          <p14:tracePt t="109237" x="4102100" y="4464050"/>
          <p14:tracePt t="109253" x="4108450" y="4502150"/>
          <p14:tracePt t="109270" x="4127500" y="4546600"/>
          <p14:tracePt t="109287" x="4146550" y="4591050"/>
          <p14:tracePt t="109303" x="4159250" y="4635500"/>
          <p14:tracePt t="109320" x="4165600" y="4667250"/>
          <p14:tracePt t="109337" x="4171950" y="4673600"/>
          <p14:tracePt t="109353" x="4171950" y="4679950"/>
          <p14:tracePt t="109370" x="4178300" y="4679950"/>
          <p14:tracePt t="109387" x="4197350" y="4686300"/>
          <p14:tracePt t="109403" x="4222750" y="4686300"/>
          <p14:tracePt t="109420" x="4260850" y="4686300"/>
          <p14:tracePt t="109437" x="4318000" y="4679950"/>
          <p14:tracePt t="109453" x="4400550" y="4660900"/>
          <p14:tracePt t="109470" x="4451350" y="4629150"/>
          <p14:tracePt t="109487" x="4502150" y="4622800"/>
          <p14:tracePt t="109504" x="4533900" y="4616450"/>
          <p14:tracePt t="109520" x="4552950" y="4616450"/>
          <p14:tracePt t="109536" x="4572000" y="4610100"/>
          <p14:tracePt t="109553" x="4597400" y="4603750"/>
          <p14:tracePt t="109570" x="4654550" y="4597400"/>
          <p14:tracePt t="109586" x="4813300" y="4597400"/>
          <p14:tracePt t="109603" x="4940300" y="4597400"/>
          <p14:tracePt t="109621" x="5067300" y="4597400"/>
          <p14:tracePt t="109636" x="5168900" y="4603750"/>
          <p14:tracePt t="109653" x="5226050" y="4603750"/>
          <p14:tracePt t="109670" x="5264150" y="4603750"/>
          <p14:tracePt t="109686" x="5295900" y="4603750"/>
          <p14:tracePt t="109703" x="5346700" y="4584700"/>
          <p14:tracePt t="109720" x="5372100" y="4565650"/>
          <p14:tracePt t="109736" x="5435600" y="4527550"/>
          <p14:tracePt t="109753" x="5499100" y="4495800"/>
          <p14:tracePt t="109770" x="5556250" y="4470400"/>
          <p14:tracePt t="109786" x="5607050" y="4425950"/>
          <p14:tracePt t="109803" x="5721350" y="4368800"/>
          <p14:tracePt t="109820" x="5905500" y="4248150"/>
          <p14:tracePt t="109836" x="6121400" y="4102100"/>
          <p14:tracePt t="109853" x="6483350" y="3835400"/>
          <p14:tracePt t="109870" x="6724650" y="3594100"/>
          <p14:tracePt t="109886" x="6985000" y="3276600"/>
          <p14:tracePt t="109903" x="7162800" y="2997200"/>
          <p14:tracePt t="109919" x="7258050" y="2781300"/>
          <p14:tracePt t="109936" x="7315200" y="2590800"/>
          <p14:tracePt t="109952" x="7372350" y="2406650"/>
          <p14:tracePt t="109969" x="7423150" y="2178050"/>
          <p14:tracePt t="109985" x="7435850" y="2057400"/>
          <p14:tracePt t="110002" x="7448550" y="1968500"/>
          <p14:tracePt t="110019" x="7461250" y="1879600"/>
          <p14:tracePt t="110036" x="7461250" y="1816100"/>
          <p14:tracePt t="110053" x="7461250" y="1752600"/>
          <p14:tracePt t="110069" x="7461250" y="1682750"/>
          <p14:tracePt t="110086" x="7461250" y="1644650"/>
          <p14:tracePt t="110105" x="7461250" y="1581150"/>
          <p14:tracePt t="110120" x="7467600" y="1549400"/>
          <p14:tracePt t="110135" x="7480300" y="1530350"/>
          <p14:tracePt t="110152" x="7499350" y="1511300"/>
          <p14:tracePt t="110169" x="7531100" y="1492250"/>
          <p14:tracePt t="110186" x="7569200" y="1454150"/>
          <p14:tracePt t="110203" x="7607300" y="1403350"/>
          <p14:tracePt t="110220" x="7677150" y="1320800"/>
          <p14:tracePt t="110236" x="7734300" y="1282700"/>
          <p14:tracePt t="110253" x="7816850" y="1238250"/>
          <p14:tracePt t="110269" x="7912100" y="1206500"/>
          <p14:tracePt t="110286" x="7981950" y="1181100"/>
          <p14:tracePt t="110302" x="8032750" y="1149350"/>
          <p14:tracePt t="110319" x="8077200" y="1117600"/>
          <p14:tracePt t="110336" x="8115300" y="1092200"/>
          <p14:tracePt t="110352" x="8140700" y="1066800"/>
          <p14:tracePt t="110369" x="8172450" y="1022350"/>
          <p14:tracePt t="110386" x="8178800" y="1003300"/>
          <p14:tracePt t="110402" x="8191500" y="990600"/>
          <p14:tracePt t="110419" x="8197850" y="977900"/>
          <p14:tracePt t="110436" x="8204200" y="971550"/>
          <p14:tracePt t="110452" x="8216900" y="958850"/>
          <p14:tracePt t="110486" x="8216900" y="946150"/>
          <p14:tracePt t="110502" x="8216900" y="927100"/>
          <p14:tracePt t="110519" x="8216900" y="914400"/>
          <p14:tracePt t="110536" x="8204200" y="901700"/>
          <p14:tracePt t="110552" x="8204200" y="882650"/>
          <p14:tracePt t="110569" x="8191500" y="869950"/>
          <p14:tracePt t="110586" x="8166100" y="863600"/>
          <p14:tracePt t="110602" x="8140700" y="850900"/>
          <p14:tracePt t="110606" x="8128000" y="850900"/>
          <p14:tracePt t="110619" x="8108950" y="844550"/>
          <p14:tracePt t="110635" x="8096250" y="844550"/>
          <p14:tracePt t="110652" x="8089900" y="844550"/>
          <p14:tracePt t="110669" x="8077200" y="844550"/>
          <p14:tracePt t="110722" x="8077200" y="838200"/>
          <p14:tracePt t="110739" x="8083550" y="831850"/>
          <p14:tracePt t="110746" x="8089900" y="825500"/>
          <p14:tracePt t="110754" x="8102600" y="819150"/>
          <p14:tracePt t="110769" x="8128000" y="812800"/>
          <p14:tracePt t="110785" x="8166100" y="806450"/>
          <p14:tracePt t="110802" x="8197850" y="793750"/>
          <p14:tracePt t="110819" x="8235950" y="793750"/>
          <p14:tracePt t="110835" x="8267700" y="787400"/>
          <p14:tracePt t="110852" x="8293100" y="781050"/>
          <p14:tracePt t="110869" x="8305800" y="774700"/>
          <p14:tracePt t="110885" x="8318500" y="768350"/>
          <p14:tracePt t="110964" x="8324850" y="768350"/>
          <p14:tracePt t="110982" x="8324850" y="787400"/>
          <p14:tracePt t="110988" x="8331200" y="800100"/>
          <p14:tracePt t="111002" x="8331200" y="819150"/>
          <p14:tracePt t="111019" x="8331200" y="857250"/>
          <p14:tracePt t="111035" x="8318500" y="920750"/>
          <p14:tracePt t="111052" x="8305800" y="939800"/>
          <p14:tracePt t="111068" x="8299450" y="946150"/>
          <p14:tracePt t="111085" x="8293100" y="946150"/>
          <p14:tracePt t="111102" x="8286750" y="946150"/>
          <p14:tracePt t="111128" x="8286750" y="939800"/>
          <p14:tracePt t="111140" x="8280400" y="939800"/>
          <p14:tracePt t="111153" x="8267700" y="933450"/>
          <p14:tracePt t="111168" x="8267700" y="927100"/>
          <p14:tracePt t="111185" x="8261350" y="927100"/>
          <p14:tracePt t="111202" x="8255000" y="933450"/>
          <p14:tracePt t="111218" x="8248650" y="958850"/>
          <p14:tracePt t="111235" x="8216900" y="996950"/>
          <p14:tracePt t="111252" x="8159750" y="1104900"/>
          <p14:tracePt t="111268" x="8070850" y="1257300"/>
          <p14:tracePt t="111285" x="7867650" y="1631950"/>
          <p14:tracePt t="111302" x="7651750" y="1993900"/>
          <p14:tracePt t="111319" x="7340600" y="2425700"/>
          <p14:tracePt t="111335" x="7061200" y="2857500"/>
          <p14:tracePt t="111352" x="6769100" y="3327400"/>
          <p14:tracePt t="111374" x="6280150" y="3968750"/>
          <p14:tracePt t="111391" x="5962650" y="4311650"/>
          <p14:tracePt t="111404" x="5619750" y="4603750"/>
          <p14:tracePt t="111418" x="5257800" y="4826000"/>
          <p14:tracePt t="111435" x="5010150" y="4959350"/>
          <p14:tracePt t="111452" x="4851400" y="5029200"/>
          <p14:tracePt t="111468" x="4743450" y="5080000"/>
          <p14:tracePt t="111485" x="4673600" y="5092700"/>
          <p14:tracePt t="111501" x="4635500" y="5092700"/>
          <p14:tracePt t="111518" x="4603750" y="5092700"/>
          <p14:tracePt t="111535" x="4572000" y="5092700"/>
          <p14:tracePt t="111551" x="4514850" y="5086350"/>
          <p14:tracePt t="111568" x="4476750" y="5080000"/>
          <p14:tracePt t="111585" x="4425950" y="5067300"/>
          <p14:tracePt t="111603" x="4356100" y="5054600"/>
          <p14:tracePt t="111606" x="4324350" y="5048250"/>
          <p14:tracePt t="111618" x="4279900" y="5041900"/>
          <p14:tracePt t="111635" x="4191000" y="5029200"/>
          <p14:tracePt t="111651" x="4133850" y="5016500"/>
          <p14:tracePt t="111668" x="4064000" y="4997450"/>
          <p14:tracePt t="111684" x="4025900" y="4984750"/>
          <p14:tracePt t="111701" x="3981450" y="4965700"/>
          <p14:tracePt t="111718" x="3930650" y="4953000"/>
          <p14:tracePt t="111734" x="3867150" y="4927600"/>
          <p14:tracePt t="111751" x="3797300" y="4902200"/>
          <p14:tracePt t="111768" x="3746500" y="4883150"/>
          <p14:tracePt t="111785" x="3708400" y="4876800"/>
          <p14:tracePt t="111801" x="3657600" y="4857750"/>
          <p14:tracePt t="111818" x="3651250" y="4845050"/>
          <p14:tracePt t="111834" x="3644900" y="4845050"/>
          <p14:tracePt t="111896" x="3638550" y="4838700"/>
          <p14:tracePt t="111904" x="3625850" y="4826000"/>
          <p14:tracePt t="111918" x="3619500" y="4819650"/>
          <p14:tracePt t="111934" x="3606800" y="4787900"/>
          <p14:tracePt t="111951" x="3556000" y="4737100"/>
          <p14:tracePt t="111968" x="3524250" y="4699000"/>
          <p14:tracePt t="111984" x="3511550" y="4686300"/>
          <p14:tracePt t="112001" x="3505200" y="4686300"/>
          <p14:tracePt t="112318" x="3517900" y="4686300"/>
          <p14:tracePt t="112326" x="3530600" y="4692650"/>
          <p14:tracePt t="112338" x="3556000" y="4692650"/>
          <p14:tracePt t="112351" x="3619500" y="4692650"/>
          <p14:tracePt t="112367" x="3663950" y="4692650"/>
          <p14:tracePt t="112384" x="3702050" y="4692650"/>
          <p14:tracePt t="112401" x="3733800" y="4692650"/>
          <p14:tracePt t="112417" x="3771900" y="4692650"/>
          <p14:tracePt t="112434" x="3790950" y="4692650"/>
          <p14:tracePt t="112450" x="3816350" y="4692650"/>
          <p14:tracePt t="112468" x="3848100" y="4686300"/>
          <p14:tracePt t="112484" x="3860800" y="4686300"/>
          <p14:tracePt t="112501" x="3886200" y="4686300"/>
          <p14:tracePt t="112517" x="3905250" y="4686300"/>
          <p14:tracePt t="112534" x="3924300" y="4686300"/>
          <p14:tracePt t="112551" x="3937000" y="4686300"/>
          <p14:tracePt t="112567" x="3949700" y="4686300"/>
          <p14:tracePt t="112584" x="3956050" y="4686300"/>
          <p14:tracePt t="112649" x="3962400" y="4679950"/>
          <p14:tracePt t="112662" x="3968750" y="4679950"/>
          <p14:tracePt t="112670" x="3968750" y="4673600"/>
          <p14:tracePt t="112686" x="3975100" y="4667250"/>
          <p14:tracePt t="112702" x="3981450" y="4667250"/>
          <p14:tracePt t="112718" x="3987800" y="4667250"/>
          <p14:tracePt t="112733" x="4000500" y="4667250"/>
          <p14:tracePt t="112750" x="4000500" y="4660900"/>
          <p14:tracePt t="112767" x="4013200" y="4654550"/>
          <p14:tracePt t="112801" x="4025900" y="4641850"/>
          <p14:tracePt t="112834" x="4025900" y="4635500"/>
          <p14:tracePt t="112850" x="4025900" y="4629150"/>
          <p14:tracePt t="112909" x="4025900" y="4622800"/>
          <p14:tracePt t="113643" x="4032250" y="4622800"/>
          <p14:tracePt t="113667" x="4038600" y="4622800"/>
          <p14:tracePt t="113674" x="4051300" y="4622800"/>
          <p14:tracePt t="113683" x="4064000" y="4622800"/>
          <p14:tracePt t="113699" x="4102100" y="4622800"/>
          <p14:tracePt t="113716" x="4146550" y="4629150"/>
          <p14:tracePt t="113733" x="4210050" y="4629150"/>
          <p14:tracePt t="113749" x="4298950" y="4635500"/>
          <p14:tracePt t="113766" x="4413250" y="4648200"/>
          <p14:tracePt t="113783" x="4489450" y="4660900"/>
          <p14:tracePt t="113799" x="4565650" y="4673600"/>
          <p14:tracePt t="113816" x="4616450" y="4679950"/>
          <p14:tracePt t="113833" x="4654550" y="4679950"/>
          <p14:tracePt t="113849" x="4673600" y="4679950"/>
          <p14:tracePt t="114200" x="4679950" y="4679950"/>
          <p14:tracePt t="114216" x="4686300" y="4673600"/>
          <p14:tracePt t="114221" x="4692650" y="4667250"/>
          <p14:tracePt t="114236" x="4699000" y="4660900"/>
          <p14:tracePt t="114249" x="4705350" y="4654550"/>
          <p14:tracePt t="114266" x="4711700" y="4648200"/>
          <p14:tracePt t="114282" x="4724400" y="4635500"/>
          <p14:tracePt t="114300" x="4737100" y="4629150"/>
          <p14:tracePt t="114315" x="4743450" y="4622800"/>
          <p14:tracePt t="114332" x="4756150" y="4616450"/>
          <p14:tracePt t="114349" x="4762500" y="4610100"/>
          <p14:tracePt t="114366" x="4768850" y="4610100"/>
          <p14:tracePt t="114383" x="4781550" y="4603750"/>
          <p14:tracePt t="114399" x="4787900" y="4603750"/>
          <p14:tracePt t="114415" x="4794250" y="4603750"/>
          <p14:tracePt t="114518" x="4800600" y="4603750"/>
          <p14:tracePt t="114558" x="4819650" y="4603750"/>
          <p14:tracePt t="114566" x="4832350" y="4603750"/>
          <p14:tracePt t="114574" x="4851400" y="4603750"/>
          <p14:tracePt t="114582" x="4876800" y="4603750"/>
          <p14:tracePt t="114599" x="4946650" y="4610100"/>
          <p14:tracePt t="114615" x="5041900" y="4629150"/>
          <p14:tracePt t="114632" x="5143500" y="4641850"/>
          <p14:tracePt t="114649" x="5213350" y="4654550"/>
          <p14:tracePt t="114665" x="5251450" y="4654550"/>
          <p14:tracePt t="114682" x="5257800" y="4654550"/>
          <p14:tracePt t="115075" x="5264150" y="4654550"/>
          <p14:tracePt t="115098" x="5270500" y="4654550"/>
          <p14:tracePt t="115106" x="5289550" y="4648200"/>
          <p14:tracePt t="115115" x="5314950" y="4641850"/>
          <p14:tracePt t="115132" x="5353050" y="4629150"/>
          <p14:tracePt t="115148" x="5397500" y="4616450"/>
          <p14:tracePt t="115165" x="5429250" y="4610100"/>
          <p14:tracePt t="115182" x="5461000" y="4603750"/>
          <p14:tracePt t="115198" x="5480050" y="4591050"/>
          <p14:tracePt t="115216" x="5499100" y="4584700"/>
          <p14:tracePt t="115232" x="5511800" y="4578350"/>
          <p14:tracePt t="115756" x="5524500" y="4578350"/>
          <p14:tracePt t="115765" x="5543550" y="4578350"/>
          <p14:tracePt t="115771" x="5556250" y="4578350"/>
          <p14:tracePt t="115781" x="5581650" y="4578350"/>
          <p14:tracePt t="115798" x="5638800" y="4578350"/>
          <p14:tracePt t="115815" x="5721350" y="4578350"/>
          <p14:tracePt t="115831" x="5829300" y="4584700"/>
          <p14:tracePt t="115848" x="5949950" y="4603750"/>
          <p14:tracePt t="115864" x="6146800" y="4622800"/>
          <p14:tracePt t="115881" x="6254750" y="4641850"/>
          <p14:tracePt t="115898" x="6324600" y="4648200"/>
          <p14:tracePt t="115914" x="6362700" y="4648200"/>
          <p14:tracePt t="115933" x="6400800" y="4654550"/>
          <p14:tracePt t="115948" x="6419850" y="4654550"/>
          <p14:tracePt t="115964" x="6438900" y="4654550"/>
          <p14:tracePt t="115981" x="6477000" y="4654550"/>
          <p14:tracePt t="115997" x="6489700" y="4654550"/>
          <p14:tracePt t="116014" x="6502400" y="4654550"/>
          <p14:tracePt t="116047" x="6508750" y="4654550"/>
          <p14:tracePt t="116068" x="6515100" y="4654550"/>
          <p14:tracePt t="116080" x="6521450" y="4654550"/>
          <p14:tracePt t="116097" x="6534150" y="4654550"/>
          <p14:tracePt t="116114" x="6540500" y="4654550"/>
          <p14:tracePt t="116131" x="6553200" y="4654550"/>
          <p14:tracePt t="116288" x="6559550" y="4654550"/>
          <p14:tracePt t="116828" x="6559550" y="4648200"/>
          <p14:tracePt t="116844" x="6559550" y="4641850"/>
          <p14:tracePt t="116853" x="6559550" y="4635500"/>
          <p14:tracePt t="116867" x="6559550" y="4629150"/>
          <p14:tracePt t="116880" x="6559550" y="4616450"/>
          <p14:tracePt t="116898" x="6559550" y="4603750"/>
          <p14:tracePt t="116913" x="6559550" y="4597400"/>
          <p14:tracePt t="116930" x="6559550" y="4591050"/>
          <p14:tracePt t="117156" x="6553200" y="4591050"/>
          <p14:tracePt t="117172" x="6534150" y="4591050"/>
          <p14:tracePt t="117182" x="6515100" y="4591050"/>
          <p14:tracePt t="117188" x="6496050" y="4591050"/>
          <p14:tracePt t="117198" x="6483350" y="4591050"/>
          <p14:tracePt t="117213" x="6445250" y="4591050"/>
          <p14:tracePt t="117230" x="6413500" y="4597400"/>
          <p14:tracePt t="117246" x="6362700" y="4597400"/>
          <p14:tracePt t="117263" x="6311900" y="4597400"/>
          <p14:tracePt t="117280" x="6254750" y="4597400"/>
          <p14:tracePt t="117296" x="6184900" y="4591050"/>
          <p14:tracePt t="117314" x="6083300" y="4572000"/>
          <p14:tracePt t="117330" x="5975350" y="4559300"/>
          <p14:tracePt t="117346" x="5822950" y="4552950"/>
          <p14:tracePt t="117363" x="5676900" y="4552950"/>
          <p14:tracePt t="117380" x="5518150" y="4552950"/>
          <p14:tracePt t="117396" x="5378450" y="4572000"/>
          <p14:tracePt t="117416" x="5156200" y="4597400"/>
          <p14:tracePt t="117430" x="4991100" y="4603750"/>
          <p14:tracePt t="117447" x="4845050" y="4603750"/>
          <p14:tracePt t="117464" x="4737100" y="4603750"/>
          <p14:tracePt t="117480" x="4686300" y="4610100"/>
          <p14:tracePt t="117496" x="4660900" y="4610100"/>
          <p14:tracePt t="117513" x="4641850" y="4616450"/>
          <p14:tracePt t="117530" x="4622800" y="4616450"/>
          <p14:tracePt t="117546" x="4616450" y="4616450"/>
          <p14:tracePt t="117564" x="4603750" y="4616450"/>
          <p14:tracePt t="117580" x="4584700" y="4616450"/>
          <p14:tracePt t="117596" x="4572000" y="4616450"/>
          <p14:tracePt t="117613" x="4559300" y="4616450"/>
          <p14:tracePt t="117629" x="4552950" y="4616450"/>
          <p14:tracePt t="117646" x="4540250" y="4616450"/>
          <p14:tracePt t="117663" x="4533900" y="4616450"/>
          <p14:tracePt t="117902" x="4540250" y="4616450"/>
          <p14:tracePt t="117908" x="4546600" y="4610100"/>
          <p14:tracePt t="117924" x="4559300" y="4610100"/>
          <p14:tracePt t="117932" x="4559300" y="4603750"/>
          <p14:tracePt t="117946" x="4572000" y="4597400"/>
          <p14:tracePt t="117962" x="4610100" y="4597400"/>
          <p14:tracePt t="117979" x="4635500" y="4591050"/>
          <p14:tracePt t="117996" x="4673600" y="4584700"/>
          <p14:tracePt t="118012" x="4705350" y="4584700"/>
          <p14:tracePt t="118029" x="4737100" y="4584700"/>
          <p14:tracePt t="118046" x="4787900" y="4584700"/>
          <p14:tracePt t="118062" x="4845050" y="4584700"/>
          <p14:tracePt t="118080" x="4933950" y="4584700"/>
          <p14:tracePt t="118095" x="4991100" y="4584700"/>
          <p14:tracePt t="118114" x="5035550" y="4584700"/>
          <p14:tracePt t="118129" x="5080000" y="4584700"/>
          <p14:tracePt t="118146" x="5111750" y="4584700"/>
          <p14:tracePt t="118162" x="5143500" y="4584700"/>
          <p14:tracePt t="118180" x="5175250" y="4578350"/>
          <p14:tracePt t="118195" x="5194300" y="4572000"/>
          <p14:tracePt t="118215" x="5226050" y="4572000"/>
          <p14:tracePt t="118229" x="5232400" y="4572000"/>
          <p14:tracePt t="118246" x="5245100" y="4565650"/>
          <p14:tracePt t="118262" x="5251450" y="4565650"/>
          <p14:tracePt t="118279" x="5264150" y="4565650"/>
          <p14:tracePt t="118295" x="5270500" y="4565650"/>
          <p14:tracePt t="118312" x="5276850" y="4565650"/>
          <p14:tracePt t="118330" x="5295900" y="4565650"/>
          <p14:tracePt t="118347" x="5302250" y="4565650"/>
          <p14:tracePt t="118362" x="5321300" y="4565650"/>
          <p14:tracePt t="118379" x="5359400" y="4565650"/>
          <p14:tracePt t="118395" x="5391150" y="4559300"/>
          <p14:tracePt t="118412" x="5422900" y="4546600"/>
          <p14:tracePt t="118429" x="5461000" y="4540250"/>
          <p14:tracePt t="118445" x="5492750" y="4540250"/>
          <p14:tracePt t="118462" x="5530850" y="4533900"/>
          <p14:tracePt t="118479" x="5543550" y="4527550"/>
          <p14:tracePt t="118495" x="5556250" y="4527550"/>
          <p14:tracePt t="118513" x="5562600" y="4527550"/>
          <p14:tracePt t="118529" x="5568950" y="4527550"/>
          <p14:tracePt t="118562" x="5581650" y="4527550"/>
          <p14:tracePt t="118579" x="5588000" y="4527550"/>
          <p14:tracePt t="118596" x="5600700" y="4527550"/>
          <p14:tracePt t="118612" x="5613400" y="4527550"/>
          <p14:tracePt t="118628" x="5619750" y="4527550"/>
          <p14:tracePt t="118645" x="5626100" y="4527550"/>
          <p14:tracePt t="118662" x="5638800" y="4527550"/>
          <p14:tracePt t="118679" x="5645150" y="4527550"/>
          <p14:tracePt t="118754" x="5651500" y="4527550"/>
          <p14:tracePt t="118768" x="5657850" y="4527550"/>
          <p14:tracePt t="118980" x="5657850" y="4521200"/>
          <p14:tracePt t="119160" x="5664200" y="4521200"/>
          <p14:tracePt t="119176" x="5670550" y="4521200"/>
          <p14:tracePt t="119184" x="5676900" y="4521200"/>
          <p14:tracePt t="119201" x="5695950" y="4527550"/>
          <p14:tracePt t="119211" x="5721350" y="4533900"/>
          <p14:tracePt t="119228" x="5759450" y="4546600"/>
          <p14:tracePt t="119245" x="5803900" y="4546600"/>
          <p14:tracePt t="119262" x="5873750" y="4552950"/>
          <p14:tracePt t="119278" x="5930900" y="4552950"/>
          <p14:tracePt t="119295" x="5994400" y="4546600"/>
          <p14:tracePt t="119311" x="6083300" y="4527550"/>
          <p14:tracePt t="119328" x="6134100" y="4521200"/>
          <p14:tracePt t="119345" x="6178550" y="4514850"/>
          <p14:tracePt t="119361" x="6191250" y="4508500"/>
          <p14:tracePt t="119378" x="6197600" y="4502150"/>
          <p14:tracePt t="119395" x="6210300" y="4495800"/>
          <p14:tracePt t="119411" x="6216650" y="4495800"/>
          <p14:tracePt t="119467" x="6223000" y="4495800"/>
          <p14:tracePt t="119474" x="6229350" y="4495800"/>
          <p14:tracePt t="119480" x="6229350" y="4502150"/>
          <p14:tracePt t="119494" x="6242050" y="4502150"/>
          <p14:tracePt t="119512" x="6280150" y="4521200"/>
          <p14:tracePt t="119528" x="6299200" y="4527550"/>
          <p14:tracePt t="119544" x="6362700" y="4546600"/>
          <p14:tracePt t="119561" x="6407150" y="4559300"/>
          <p14:tracePt t="119578" x="6438900" y="4572000"/>
          <p14:tracePt t="119594" x="6464300" y="4578350"/>
          <p14:tracePt t="119611" x="6470650" y="4578350"/>
          <p14:tracePt t="119614" x="6477000" y="4584700"/>
          <p14:tracePt t="119628" x="6483350" y="4584700"/>
          <p14:tracePt t="119654" x="6489700" y="4584700"/>
          <p14:tracePt t="119701" x="6489700" y="4591050"/>
          <p14:tracePt t="119724" x="6496050" y="4591050"/>
          <p14:tracePt t="119748" x="6502400" y="4597400"/>
          <p14:tracePt t="119754" x="6508750" y="4597400"/>
          <p14:tracePt t="119763" x="6515100" y="4603750"/>
          <p14:tracePt t="119786" x="6521450" y="4603750"/>
          <p14:tracePt t="119803" x="6527800" y="4603750"/>
          <p14:tracePt t="119952" x="6540500" y="4603750"/>
          <p14:tracePt t="119957" x="6546850" y="4603750"/>
          <p14:tracePt t="119967" x="6553200" y="4603750"/>
          <p14:tracePt t="119978" x="6559550" y="4603750"/>
          <p14:tracePt t="119995" x="6572250" y="4603750"/>
          <p14:tracePt t="120012" x="6578600" y="4597400"/>
          <p14:tracePt t="120027" x="6591300" y="4597400"/>
          <p14:tracePt t="120044" x="6604000" y="4597400"/>
          <p14:tracePt t="120061" x="6610350" y="4597400"/>
          <p14:tracePt t="120077" x="6616700" y="4597400"/>
          <p14:tracePt t="120094" x="6629400" y="4597400"/>
          <p14:tracePt t="120111" x="6635750" y="4597400"/>
          <p14:tracePt t="120127" x="6648450" y="4591050"/>
          <p14:tracePt t="120143" x="6654800" y="4591050"/>
          <p14:tracePt t="120161" x="6661150" y="4591050"/>
          <p14:tracePt t="120177" x="6667500" y="4591050"/>
          <p14:tracePt t="120256" x="6673850" y="4591050"/>
          <p14:tracePt t="120264" x="6680200" y="4591050"/>
          <p14:tracePt t="120281" x="6686550" y="4584700"/>
          <p14:tracePt t="120293" x="6692900" y="4584700"/>
          <p14:tracePt t="120310" x="6705600" y="4584700"/>
          <p14:tracePt t="120326" x="6718300" y="4584700"/>
          <p14:tracePt t="120343" x="6731000" y="4584700"/>
          <p14:tracePt t="120360" x="6737350" y="4584700"/>
          <p14:tracePt t="120377" x="6750050" y="4584700"/>
          <p14:tracePt t="120393" x="6769100" y="4584700"/>
          <p14:tracePt t="120410" x="6800850" y="4584700"/>
          <p14:tracePt t="120428" x="6819900" y="4584700"/>
          <p14:tracePt t="120444" x="6838950" y="4584700"/>
          <p14:tracePt t="120462" x="6845300" y="4584700"/>
          <p14:tracePt t="120477" x="6851650" y="4584700"/>
          <p14:tracePt t="121390" x="6832600" y="4591050"/>
          <p14:tracePt t="121410" x="6788150" y="4603750"/>
          <p14:tracePt t="121426" x="6731000" y="4616450"/>
          <p14:tracePt t="121443" x="6654800" y="4629150"/>
          <p14:tracePt t="121459" x="6540500" y="4654550"/>
          <p14:tracePt t="121476" x="6400800" y="4679950"/>
          <p14:tracePt t="121493" x="6153150" y="4711700"/>
          <p14:tracePt t="121511" x="5962650" y="4737100"/>
          <p14:tracePt t="121526" x="5772150" y="4775200"/>
          <p14:tracePt t="121543" x="5581650" y="4787900"/>
          <p14:tracePt t="121559" x="5422900" y="4800600"/>
          <p14:tracePt t="121576" x="5283200" y="4800600"/>
          <p14:tracePt t="121593" x="5156200" y="4787900"/>
          <p14:tracePt t="121609" x="4940300" y="4762500"/>
          <p14:tracePt t="121625" x="4806950" y="4749800"/>
          <p14:tracePt t="121642" x="4705350" y="4749800"/>
          <p14:tracePt t="121659" x="4616450" y="4749800"/>
          <p14:tracePt t="121676" x="4540250" y="4756150"/>
          <p14:tracePt t="121692" x="4489450" y="4756150"/>
          <p14:tracePt t="121709" x="4451350" y="4762500"/>
          <p14:tracePt t="121726" x="4413250" y="4762500"/>
          <p14:tracePt t="121744" x="4368800" y="4762500"/>
          <p14:tracePt t="121759" x="4362450" y="4768850"/>
          <p14:tracePt t="121841" x="4362450" y="4762500"/>
          <p14:tracePt t="121844" x="4349750" y="4756150"/>
          <p14:tracePt t="121859" x="4343400" y="4743450"/>
          <p14:tracePt t="121876" x="4330700" y="4730750"/>
          <p14:tracePt t="121892" x="4330700" y="4724400"/>
          <p14:tracePt t="121909" x="4330700" y="4718050"/>
          <p14:tracePt t="121942" x="4330700" y="4705350"/>
          <p14:tracePt t="121959" x="4343400" y="4699000"/>
          <p14:tracePt t="121976" x="4356100" y="4686300"/>
          <p14:tracePt t="121992" x="4368800" y="4679950"/>
          <p14:tracePt t="122009" x="4406900" y="4660900"/>
          <p14:tracePt t="122026" x="4432300" y="4648200"/>
          <p14:tracePt t="122042" x="4457700" y="4641850"/>
          <p14:tracePt t="122059" x="4489450" y="4629150"/>
          <p14:tracePt t="122075" x="4502150" y="4616450"/>
          <p14:tracePt t="122092" x="4508500" y="4610100"/>
          <p14:tracePt t="122109" x="4514850" y="4610100"/>
          <p14:tracePt t="122298" x="4514850" y="4603750"/>
          <p14:tracePt t="122314" x="4527550" y="4597400"/>
          <p14:tracePt t="122330" x="4533900" y="4597400"/>
          <p14:tracePt t="122338" x="4540250" y="4597400"/>
          <p14:tracePt t="122346" x="4546600" y="4591050"/>
          <p14:tracePt t="122362" x="4552950" y="4591050"/>
          <p14:tracePt t="122380" x="4559300" y="4584700"/>
          <p14:tracePt t="122427" x="4565650" y="4584700"/>
          <p14:tracePt t="122433" x="4572000" y="4584700"/>
          <p14:tracePt t="122442" x="4578350" y="4584700"/>
          <p14:tracePt t="122459" x="4591050" y="4578350"/>
          <p14:tracePt t="122475" x="4597400" y="4565650"/>
          <p14:tracePt t="122492" x="4610100" y="4565650"/>
          <p14:tracePt t="122525" x="4616450" y="4565650"/>
          <p14:tracePt t="122637" x="4622800" y="4565650"/>
          <p14:tracePt t="122644" x="4635500" y="4565650"/>
          <p14:tracePt t="122658" x="4699000" y="4565650"/>
          <p14:tracePt t="122675" x="4838700" y="4572000"/>
          <p14:tracePt t="122692" x="5041900" y="4591050"/>
          <p14:tracePt t="122708" x="5353050" y="4616450"/>
          <p14:tracePt t="122725" x="5759450" y="4667250"/>
          <p14:tracePt t="122742" x="6184900" y="4692650"/>
          <p14:tracePt t="122758" x="6623050" y="4718050"/>
          <p14:tracePt t="122776" x="7054850" y="4743450"/>
          <p14:tracePt t="122792" x="7226300" y="4743450"/>
          <p14:tracePt t="122808" x="7353300" y="4743450"/>
          <p14:tracePt t="122825" x="7448550" y="4743450"/>
          <p14:tracePt t="122842" x="7518400" y="4743450"/>
          <p14:tracePt t="122858" x="7550150" y="4743450"/>
          <p14:tracePt t="122875" x="7556500" y="4743450"/>
          <p14:tracePt t="122908" x="7562850" y="4743450"/>
          <p14:tracePt t="122932" x="7569200" y="4743450"/>
          <p14:tracePt t="122941" x="7575550" y="4737100"/>
          <p14:tracePt t="122958" x="7594600" y="4737100"/>
          <p14:tracePt t="122975" x="7613650" y="4730750"/>
          <p14:tracePt t="122991" x="7639050" y="4718050"/>
          <p14:tracePt t="123010" x="7670800" y="4711700"/>
          <p14:tracePt t="123025" x="7683500" y="4705350"/>
          <p14:tracePt t="123041" x="7696200" y="4705350"/>
          <p14:tracePt t="123058" x="7702550" y="4699000"/>
          <p14:tracePt t="123075" x="7715250" y="4699000"/>
          <p14:tracePt t="123091" x="7727950" y="4699000"/>
          <p14:tracePt t="123108" x="7772400" y="4724400"/>
          <p14:tracePt t="123111" x="7804150" y="4749800"/>
          <p14:tracePt t="123124" x="7842250" y="4800600"/>
          <p14:tracePt t="123141" x="7931150" y="4908550"/>
          <p14:tracePt t="123158" x="7956550" y="5010150"/>
          <p14:tracePt t="123175" x="7943850" y="5041900"/>
          <p14:tracePt t="123481" x="7950200" y="5041900"/>
          <p14:tracePt t="123490" x="7950200" y="5022850"/>
          <p14:tracePt t="123496" x="7950200" y="5010150"/>
          <p14:tracePt t="123508" x="7950200" y="4991100"/>
          <p14:tracePt t="123524" x="7950200" y="4965700"/>
          <p14:tracePt t="123541" x="7950200" y="4940300"/>
          <p14:tracePt t="123558" x="7962900" y="4927600"/>
          <p14:tracePt t="123574" x="7969250" y="4908550"/>
          <p14:tracePt t="123591" x="7969250" y="4895850"/>
          <p14:tracePt t="123608" x="7969250" y="4870450"/>
          <p14:tracePt t="123631" x="7969250" y="4864100"/>
          <p14:tracePt t="123641" x="7975600" y="4857750"/>
          <p14:tracePt t="123677" x="7975600" y="4851400"/>
          <p14:tracePt t="123701" x="7975600" y="4845050"/>
          <p14:tracePt t="123740" x="7975600" y="4838700"/>
          <p14:tracePt t="123762" x="7975600" y="4832350"/>
          <p14:tracePt t="123770" x="7975600" y="4826000"/>
          <p14:tracePt t="123786" x="7975600" y="4819650"/>
          <p14:tracePt t="123794" x="7975600" y="4813300"/>
          <p14:tracePt t="123807" x="7975600" y="4806950"/>
          <p14:tracePt t="123824" x="7981950" y="4794250"/>
          <p14:tracePt t="123841" x="7981950" y="4781550"/>
          <p14:tracePt t="123857" x="7981950" y="4775200"/>
          <p14:tracePt t="123874" x="7981950" y="4762500"/>
          <p14:tracePt t="123891" x="7981950" y="4756150"/>
          <p14:tracePt t="123907" x="7981950" y="4749800"/>
          <p14:tracePt t="123942" x="7975600" y="4743450"/>
          <p14:tracePt t="123969" x="7975600" y="4737100"/>
          <p14:tracePt t="123974" x="7975600" y="4730750"/>
          <p14:tracePt t="123990" x="7969250" y="4730750"/>
          <p14:tracePt t="124007" x="7969250" y="4724400"/>
          <p14:tracePt t="124024" x="7962900" y="4724400"/>
          <p14:tracePt t="124040" x="7962900" y="4718050"/>
          <p14:tracePt t="124060" x="7956550" y="4711700"/>
          <p14:tracePt t="124084" x="7950200" y="4711700"/>
          <p14:tracePt t="124101" x="7950200" y="4705350"/>
          <p14:tracePt t="124107" x="7943850" y="4705350"/>
          <p14:tracePt t="124124" x="7943850" y="4699000"/>
          <p14:tracePt t="124140" x="7937500" y="4699000"/>
          <p14:tracePt t="124295" x="7943850" y="4699000"/>
          <p14:tracePt t="124302" x="7962900" y="4699000"/>
          <p14:tracePt t="124310" x="7988300" y="4699000"/>
          <p14:tracePt t="124324" x="8020050" y="4699000"/>
          <p14:tracePt t="124340" x="8102600" y="4705350"/>
          <p14:tracePt t="124358" x="8312150" y="4718050"/>
          <p14:tracePt t="124373" x="8458200" y="4737100"/>
          <p14:tracePt t="124390" x="8566150" y="4749800"/>
          <p14:tracePt t="124407" x="8636000" y="4749800"/>
          <p14:tracePt t="124423" x="8661400" y="4749800"/>
          <p14:tracePt t="124440" x="8674100" y="4749800"/>
          <p14:tracePt t="124670" x="8667750" y="4749800"/>
          <p14:tracePt t="124686" x="8661400" y="4749800"/>
          <p14:tracePt t="124694" x="8655050" y="4749800"/>
          <p14:tracePt t="124706" x="8648700" y="4749800"/>
          <p14:tracePt t="124723" x="8629650" y="4749800"/>
          <p14:tracePt t="124740" x="8578850" y="4762500"/>
          <p14:tracePt t="124756" x="8540750" y="4768850"/>
          <p14:tracePt t="124773" x="8509000" y="4768850"/>
          <p14:tracePt t="124790" x="8477250" y="4775200"/>
          <p14:tracePt t="124807" x="8451850" y="4781550"/>
          <p14:tracePt t="124823" x="8439150" y="4781550"/>
          <p14:tracePt t="124840" x="8426450" y="4787900"/>
          <p14:tracePt t="124856" x="8407400" y="4787900"/>
          <p14:tracePt t="124873" x="8375650" y="4787900"/>
          <p14:tracePt t="124890" x="8362950" y="4787900"/>
          <p14:tracePt t="124906" x="8350250" y="4787900"/>
          <p14:tracePt t="124923" x="8337550" y="4787900"/>
          <p14:tracePt t="124940" x="8331200" y="4787900"/>
          <p14:tracePt t="124956" x="8312150" y="4787900"/>
          <p14:tracePt t="124973" x="8305800" y="4787900"/>
          <p14:tracePt t="124990" x="8299450" y="4787900"/>
          <p14:tracePt t="125006" x="8286750" y="4787900"/>
          <p14:tracePt t="125025" x="8274050" y="4787900"/>
          <p14:tracePt t="125040" x="8261350" y="4787900"/>
          <p14:tracePt t="125056" x="8235950" y="4787900"/>
          <p14:tracePt t="125073" x="8204200" y="4794250"/>
          <p14:tracePt t="125090" x="8178800" y="4806950"/>
          <p14:tracePt t="125106" x="8159750" y="4813300"/>
          <p14:tracePt t="125113" x="8147050" y="4813300"/>
          <p14:tracePt t="125123" x="8128000" y="4813300"/>
          <p14:tracePt t="125140" x="8115300" y="4813300"/>
          <p14:tracePt t="125156" x="8096250" y="4813300"/>
          <p14:tracePt t="125173" x="8077200" y="4813300"/>
          <p14:tracePt t="125189" x="8064500" y="4819650"/>
          <p14:tracePt t="125206" x="8058150" y="4819650"/>
          <p14:tracePt t="125223" x="8045450" y="4819650"/>
          <p14:tracePt t="125239" x="8039100" y="4819650"/>
          <p14:tracePt t="125256" x="8026400" y="4819650"/>
          <p14:tracePt t="125273" x="8020050" y="4819650"/>
          <p14:tracePt t="125289" x="8013700" y="4819650"/>
          <p14:tracePt t="125306" x="8007350" y="4819650"/>
          <p14:tracePt t="125323" x="8001000" y="4813300"/>
          <p14:tracePt t="125339" x="7994650" y="4813300"/>
          <p14:tracePt t="125356" x="7988300" y="4806950"/>
          <p14:tracePt t="125373" x="7975600" y="4800600"/>
          <p14:tracePt t="125389" x="7962900" y="4794250"/>
          <p14:tracePt t="125407" x="7956550" y="4787900"/>
          <p14:tracePt t="125423" x="7943850" y="4781550"/>
          <p14:tracePt t="125439" x="7937500" y="4775200"/>
          <p14:tracePt t="125456" x="7931150" y="4775200"/>
          <p14:tracePt t="125473" x="7931150" y="4768850"/>
          <p14:tracePt t="125489" x="7924800" y="4768850"/>
          <p14:tracePt t="125681" x="7924800" y="4762500"/>
          <p14:tracePt t="125769" x="7918450" y="4762500"/>
          <p14:tracePt t="125782" x="7905750" y="4762500"/>
          <p14:tracePt t="125792" x="7899400" y="4762500"/>
          <p14:tracePt t="125807" x="7893050" y="4762500"/>
          <p14:tracePt t="125822" x="7880350" y="4762500"/>
          <p14:tracePt t="125839" x="7874000" y="4762500"/>
          <p14:tracePt t="125857" x="7867650" y="4762500"/>
          <p14:tracePt t="125872" x="7861300" y="4762500"/>
          <p14:tracePt t="125889" x="7848600" y="4762500"/>
          <p14:tracePt t="125922" x="7842250" y="4762500"/>
          <p14:tracePt t="126580" x="7842250" y="4768850"/>
          <p14:tracePt t="126622" x="7842250" y="4775200"/>
          <p14:tracePt t="126808" x="7842250" y="4768850"/>
          <p14:tracePt t="126846" x="7842250" y="4762500"/>
          <p14:tracePt t="127019" x="7848600" y="4756150"/>
          <p14:tracePt t="127277" x="7835900" y="4756150"/>
          <p14:tracePt t="127284" x="7816850" y="4768850"/>
          <p14:tracePt t="127292" x="7791450" y="4775200"/>
          <p14:tracePt t="127304" x="7772400" y="4781550"/>
          <p14:tracePt t="127321" x="7670800" y="4800600"/>
          <p14:tracePt t="127338" x="7518400" y="4813300"/>
          <p14:tracePt t="127356" x="7283450" y="4832350"/>
          <p14:tracePt t="127371" x="7099300" y="4832350"/>
          <p14:tracePt t="127387" x="6851650" y="4826000"/>
          <p14:tracePt t="127404" x="6534150" y="4806950"/>
          <p14:tracePt t="127421" x="6280150" y="4787900"/>
          <p14:tracePt t="127437" x="6083300" y="4787900"/>
          <p14:tracePt t="127454" x="5924550" y="4781550"/>
          <p14:tracePt t="127471" x="5753100" y="4775200"/>
          <p14:tracePt t="127487" x="5664200" y="4762500"/>
          <p14:tracePt t="127504" x="5575300" y="4756150"/>
          <p14:tracePt t="127521" x="5499100" y="4743450"/>
          <p14:tracePt t="127537" x="5448300" y="4737100"/>
          <p14:tracePt t="127554" x="5403850" y="4737100"/>
          <p14:tracePt t="127571" x="5353050" y="4737100"/>
          <p14:tracePt t="127587" x="5308600" y="4737100"/>
          <p14:tracePt t="127604" x="5257800" y="4737100"/>
          <p14:tracePt t="127607" x="5232400" y="4737100"/>
          <p14:tracePt t="127621" x="5213350" y="4737100"/>
          <p14:tracePt t="127637" x="5124450" y="4737100"/>
          <p14:tracePt t="127654" x="5067300" y="4737100"/>
          <p14:tracePt t="127671" x="4997450" y="4737100"/>
          <p14:tracePt t="127687" x="4933950" y="4730750"/>
          <p14:tracePt t="127704" x="4883150" y="4730750"/>
          <p14:tracePt t="127721" x="4838700" y="4730750"/>
          <p14:tracePt t="127738" x="4781550" y="4724400"/>
          <p14:tracePt t="127754" x="4743450" y="4724400"/>
          <p14:tracePt t="127771" x="4711700" y="4718050"/>
          <p14:tracePt t="127787" x="4679950" y="4718050"/>
          <p14:tracePt t="127807" x="4641850" y="4711700"/>
          <p14:tracePt t="127821" x="4629150" y="4711700"/>
          <p14:tracePt t="127837" x="4616450" y="4711700"/>
          <p14:tracePt t="127854" x="4603750" y="4711700"/>
          <p14:tracePt t="127870" x="4597400" y="4711700"/>
          <p14:tracePt t="127887" x="4572000" y="4711700"/>
          <p14:tracePt t="127904" x="4546600" y="4711700"/>
          <p14:tracePt t="127920" x="4527550" y="4711700"/>
          <p14:tracePt t="127937" x="4495800" y="4711700"/>
          <p14:tracePt t="127954" x="4483100" y="4711700"/>
          <p14:tracePt t="127972" x="4457700" y="4711700"/>
          <p14:tracePt t="127987" x="4438650" y="4711700"/>
          <p14:tracePt t="128004" x="4419600" y="4711700"/>
          <p14:tracePt t="128020" x="4413250" y="4711700"/>
          <p14:tracePt t="128724" x="4419600" y="4711700"/>
          <p14:tracePt t="128733" x="4425950" y="4711700"/>
          <p14:tracePt t="128766" x="4432300" y="4711700"/>
          <p14:tracePt t="128789" x="4438650" y="4711700"/>
          <p14:tracePt t="128796" x="4445000" y="4711700"/>
          <p14:tracePt t="128818" x="4451350" y="4711700"/>
          <p14:tracePt t="128834" x="4457700" y="4711700"/>
          <p14:tracePt t="128858" x="4464050" y="4711700"/>
          <p14:tracePt t="128874" x="4470400" y="4711700"/>
          <p14:tracePt t="128885" x="4476750" y="4711700"/>
          <p14:tracePt t="128895" x="4483100" y="4711700"/>
          <p14:tracePt t="128920" x="4489450" y="4711700"/>
          <p14:tracePt t="128962" x="4495800" y="4711700"/>
          <p14:tracePt t="129006" x="4495800" y="4705350"/>
          <p14:tracePt t="129084" x="4495800" y="4699000"/>
          <p14:tracePt t="129165" x="4502150" y="4692650"/>
          <p14:tracePt t="129178" x="4508500" y="4692650"/>
          <p14:tracePt t="129357" x="4508500" y="4686300"/>
          <p14:tracePt t="131277" x="4514850" y="4686300"/>
          <p14:tracePt t="131520" x="4521200" y="4686300"/>
          <p14:tracePt t="131542" x="4527550" y="4686300"/>
          <p14:tracePt t="131550" x="4540250" y="4686300"/>
          <p14:tracePt t="131566" x="4546600" y="4692650"/>
          <p14:tracePt t="131574" x="4552950" y="4692650"/>
          <p14:tracePt t="131591" x="4559300" y="4692650"/>
          <p14:tracePt t="131606" x="4565650" y="4692650"/>
          <p14:tracePt t="131617" x="4572000" y="4692650"/>
          <p14:tracePt t="131634" x="4578350" y="4692650"/>
          <p14:tracePt t="131653" x="4584700" y="4692650"/>
          <p14:tracePt t="131872" x="4603750" y="4692650"/>
          <p14:tracePt t="131880" x="4622800" y="4692650"/>
          <p14:tracePt t="131888" x="4641850" y="4692650"/>
          <p14:tracePt t="131900" x="4673600" y="4692650"/>
          <p14:tracePt t="131918" x="4794250" y="4673600"/>
          <p14:tracePt t="131933" x="4845050" y="4667250"/>
          <p14:tracePt t="131950" x="4895850" y="4667250"/>
          <p14:tracePt t="131967" x="4927600" y="4660900"/>
          <p14:tracePt t="131983" x="4959350" y="4660900"/>
          <p14:tracePt t="132000" x="5003800" y="4654550"/>
          <p14:tracePt t="132018" x="5048250" y="4654550"/>
          <p14:tracePt t="132033" x="5105400" y="4654550"/>
          <p14:tracePt t="132050" x="5162550" y="4654550"/>
          <p14:tracePt t="132067" x="5232400" y="4654550"/>
          <p14:tracePt t="132083" x="5276850" y="4654550"/>
          <p14:tracePt t="132100" x="5308600" y="4654550"/>
          <p14:tracePt t="132117" x="5314950" y="4654550"/>
          <p14:tracePt t="132133" x="5327650" y="4654550"/>
          <p14:tracePt t="132151" x="5334000" y="4654550"/>
          <p14:tracePt t="132168" x="5353050" y="4654550"/>
          <p14:tracePt t="132183" x="5416550" y="4654550"/>
          <p14:tracePt t="132200" x="5461000" y="4654550"/>
          <p14:tracePt t="132217" x="5511800" y="4654550"/>
          <p14:tracePt t="132233" x="5549900" y="4654550"/>
          <p14:tracePt t="132250" x="5568950" y="4660900"/>
          <p14:tracePt t="132267" x="5581650" y="4660900"/>
          <p14:tracePt t="132283" x="5588000" y="4667250"/>
          <p14:tracePt t="132300" x="5600700" y="4673600"/>
          <p14:tracePt t="132317" x="5607050" y="4673600"/>
          <p14:tracePt t="132333" x="5626100" y="4673600"/>
          <p14:tracePt t="132350" x="5632450" y="4679950"/>
          <p14:tracePt t="132367" x="5645150" y="4686300"/>
          <p14:tracePt t="132383" x="5651500" y="4686300"/>
          <p14:tracePt t="132400" x="5664200" y="4692650"/>
          <p14:tracePt t="132417" x="5670550" y="4699000"/>
          <p14:tracePt t="132433" x="5676900" y="4699000"/>
          <p14:tracePt t="132450" x="5695950" y="4705350"/>
          <p14:tracePt t="132466" x="5721350" y="4711700"/>
          <p14:tracePt t="132483" x="5727700" y="4718050"/>
          <p14:tracePt t="132500" x="5734050" y="4718050"/>
          <p14:tracePt t="132516" x="5740400" y="4718050"/>
          <p14:tracePt t="132533" x="5753100" y="4718050"/>
          <p14:tracePt t="132566" x="5759450" y="4718050"/>
          <p14:tracePt t="132584" x="5765800" y="4718050"/>
          <p14:tracePt t="132818" x="5772150" y="4718050"/>
          <p14:tracePt t="132876" x="5772150" y="4711700"/>
          <p14:tracePt t="132900" x="5772150" y="4705350"/>
          <p14:tracePt t="133156" x="5778500" y="4699000"/>
          <p14:tracePt t="133173" x="5784850" y="4699000"/>
          <p14:tracePt t="133186" x="5784850" y="4692650"/>
          <p14:tracePt t="133194" x="5784850" y="4686300"/>
          <p14:tracePt t="133210" x="5791200" y="4686300"/>
          <p14:tracePt t="133227" x="5791200" y="4679950"/>
          <p14:tracePt t="133237" x="5791200" y="4673600"/>
          <p14:tracePt t="133266" x="5797550" y="4667250"/>
          <p14:tracePt t="133296" x="5797550" y="4660900"/>
          <p14:tracePt t="133422" x="5797550" y="4654550"/>
          <p14:tracePt t="133432" x="5803900" y="4648200"/>
          <p14:tracePt t="133438" x="5810250" y="4635500"/>
          <p14:tracePt t="133449" x="5810250" y="4622800"/>
          <p14:tracePt t="133466" x="5822950" y="4597400"/>
          <p14:tracePt t="133482" x="5822950" y="4572000"/>
          <p14:tracePt t="133500" x="5822950" y="4552950"/>
          <p14:tracePt t="133516" x="5816600" y="4540250"/>
          <p14:tracePt t="133533" x="5816600" y="4533900"/>
          <p14:tracePt t="133549" x="5810250" y="4527550"/>
          <p14:tracePt t="133565" x="5803900" y="4521200"/>
          <p14:tracePt t="133582" x="5797550" y="4508500"/>
          <p14:tracePt t="133599" x="5784850" y="4502150"/>
          <p14:tracePt t="133615" x="5778500" y="4489450"/>
          <p14:tracePt t="133619" x="5772150" y="4489450"/>
          <p14:tracePt t="133632" x="5772150" y="4483100"/>
          <p14:tracePt t="133649" x="5734050" y="4464050"/>
          <p14:tracePt t="133666" x="5727700" y="4451350"/>
          <p14:tracePt t="133682" x="5721350" y="4445000"/>
          <p14:tracePt t="133699" x="5708650" y="4438650"/>
          <p14:tracePt t="133715" x="5702300" y="4438650"/>
          <p14:tracePt t="133732" x="5695950" y="4432300"/>
          <p14:tracePt t="133748" x="5689600" y="4432300"/>
          <p14:tracePt t="133765" x="5683250" y="4432300"/>
          <p14:tracePt t="133782" x="5670550" y="4432300"/>
          <p14:tracePt t="133798" x="5626100" y="4425950"/>
          <p14:tracePt t="133815" x="5581650" y="4419600"/>
          <p14:tracePt t="133832" x="5530850" y="4419600"/>
          <p14:tracePt t="133849" x="5486400" y="4419600"/>
          <p14:tracePt t="133865" x="5416550" y="4406900"/>
          <p14:tracePt t="133882" x="5359400" y="4394200"/>
          <p14:tracePt t="133898" x="5302250" y="4381500"/>
          <p14:tracePt t="133915" x="5245100" y="4375150"/>
          <p14:tracePt t="133932" x="5207000" y="4368800"/>
          <p14:tracePt t="133949" x="5168900" y="4356100"/>
          <p14:tracePt t="133965" x="5124450" y="4349750"/>
          <p14:tracePt t="133984" x="5080000" y="4349750"/>
          <p14:tracePt t="133998" x="5029200" y="4349750"/>
          <p14:tracePt t="134015" x="4940300" y="4343400"/>
          <p14:tracePt t="134032" x="4870450" y="4337050"/>
          <p14:tracePt t="134048" x="4813300" y="4324350"/>
          <p14:tracePt t="134065" x="4775200" y="4324350"/>
          <p14:tracePt t="134082" x="4730750" y="4324350"/>
          <p14:tracePt t="134098" x="4686300" y="4324350"/>
          <p14:tracePt t="134115" x="4641850" y="4330700"/>
          <p14:tracePt t="134122" x="4622800" y="4337050"/>
          <p14:tracePt t="134132" x="4610100" y="4343400"/>
          <p14:tracePt t="134150" x="4578350" y="4362450"/>
          <p14:tracePt t="134165" x="4546600" y="4368800"/>
          <p14:tracePt t="134182" x="4533900" y="4381500"/>
          <p14:tracePt t="134198" x="4527550" y="4387850"/>
          <p14:tracePt t="134215" x="4521200" y="4394200"/>
          <p14:tracePt t="134232" x="4521200" y="4400550"/>
          <p14:tracePt t="134248" x="4514850" y="4406900"/>
          <p14:tracePt t="134265" x="4514850" y="4438650"/>
          <p14:tracePt t="134281" x="4533900" y="4502150"/>
          <p14:tracePt t="134298" x="4552950" y="4552950"/>
          <p14:tracePt t="134315" x="4572000" y="4597400"/>
          <p14:tracePt t="134332" x="4597400" y="4629150"/>
          <p14:tracePt t="134348" x="4629150" y="4667250"/>
          <p14:tracePt t="134365" x="4667250" y="4699000"/>
          <p14:tracePt t="134382" x="4699000" y="4711700"/>
          <p14:tracePt t="134398" x="4730750" y="4711700"/>
          <p14:tracePt t="134418" x="4838700" y="4711700"/>
          <p14:tracePt t="134431" x="4959350" y="4705350"/>
          <p14:tracePt t="134448" x="5080000" y="4686300"/>
          <p14:tracePt t="134464" x="5168900" y="4667250"/>
          <p14:tracePt t="134481" x="5245100" y="4654550"/>
          <p14:tracePt t="134498" x="5295900" y="4641850"/>
          <p14:tracePt t="134515" x="5334000" y="4629150"/>
          <p14:tracePt t="134531" x="5353050" y="4616450"/>
          <p14:tracePt t="134548" x="5365750" y="4610100"/>
          <p14:tracePt t="134565" x="5378450" y="4597400"/>
          <p14:tracePt t="134581" x="5384800" y="4591050"/>
          <p14:tracePt t="134598" x="5397500" y="4578350"/>
          <p14:tracePt t="134615" x="5422900" y="4578350"/>
          <p14:tracePt t="134631" x="5435600" y="4572000"/>
          <p14:tracePt t="134648" x="5441950" y="4559300"/>
          <p14:tracePt t="134665" x="5454650" y="4559300"/>
          <p14:tracePt t="134681" x="5461000" y="4559300"/>
          <p14:tracePt t="134862" x="5467350" y="4559300"/>
          <p14:tracePt t="134870" x="5473700" y="4559300"/>
          <p14:tracePt t="134881" x="5486400" y="4559300"/>
          <p14:tracePt t="134898" x="5518150" y="4559300"/>
          <p14:tracePt t="134917" x="5613400" y="4572000"/>
          <p14:tracePt t="134932" x="5715000" y="4584700"/>
          <p14:tracePt t="134948" x="5842000" y="4610100"/>
          <p14:tracePt t="134964" x="5962650" y="4635500"/>
          <p14:tracePt t="134981" x="6070600" y="4648200"/>
          <p14:tracePt t="134997" x="6210300" y="4667250"/>
          <p14:tracePt t="135014" x="6426200" y="4692650"/>
          <p14:tracePt t="135031" x="6673850" y="4711700"/>
          <p14:tracePt t="135047" x="6946900" y="4730750"/>
          <p14:tracePt t="135064" x="7181850" y="4737100"/>
          <p14:tracePt t="135081" x="7505700" y="4756150"/>
          <p14:tracePt t="135097" x="7664450" y="4775200"/>
          <p14:tracePt t="135114" x="7766050" y="4775200"/>
          <p14:tracePt t="135131" x="7810500" y="4775200"/>
          <p14:tracePt t="135148" x="7835900" y="4775200"/>
          <p14:tracePt t="135164" x="7867650" y="4775200"/>
          <p14:tracePt t="135180" x="7880350" y="4775200"/>
          <p14:tracePt t="135197" x="7886700" y="4768850"/>
          <p14:tracePt t="135214" x="7899400" y="4768850"/>
          <p14:tracePt t="135230" x="7905750" y="4756150"/>
          <p14:tracePt t="135247" x="7912100" y="4749800"/>
          <p14:tracePt t="135263" x="7918450" y="4743450"/>
          <p14:tracePt t="135280" x="7931150" y="4737100"/>
          <p14:tracePt t="135297" x="7937500" y="4724400"/>
          <p14:tracePt t="135313" x="7943850" y="4718050"/>
          <p14:tracePt t="135330" x="7950200" y="4711700"/>
          <p14:tracePt t="135347" x="7962900" y="4705350"/>
          <p14:tracePt t="135363" x="7962900" y="4699000"/>
          <p14:tracePt t="135380" x="7969250" y="4692650"/>
          <p14:tracePt t="135434" x="7969250" y="4686300"/>
          <p14:tracePt t="135464" x="7975600" y="4686300"/>
          <p14:tracePt t="135472" x="7981950" y="4686300"/>
          <p14:tracePt t="135483" x="8007350" y="4686300"/>
          <p14:tracePt t="135497" x="8064500" y="4686300"/>
          <p14:tracePt t="135514" x="8147050" y="4686300"/>
          <p14:tracePt t="135530" x="8280400" y="4692650"/>
          <p14:tracePt t="135547" x="8407400" y="4711700"/>
          <p14:tracePt t="135564" x="8496300" y="4724400"/>
          <p14:tracePt t="135580" x="8540750" y="4724400"/>
          <p14:tracePt t="135597" x="8547100" y="4724400"/>
          <p14:tracePt t="135717" x="8528050" y="4724400"/>
          <p14:tracePt t="135722" x="8502650" y="4724400"/>
          <p14:tracePt t="135731" x="8483600" y="4724400"/>
          <p14:tracePt t="135747" x="8426450" y="4724400"/>
          <p14:tracePt t="135764" x="8337550" y="4724400"/>
          <p14:tracePt t="135781" x="8261350" y="4724400"/>
          <p14:tracePt t="135797" x="8204200" y="4724400"/>
          <p14:tracePt t="135814" x="8166100" y="4724400"/>
          <p14:tracePt t="135830" x="8134350" y="4724400"/>
          <p14:tracePt t="135848" x="8102600" y="4724400"/>
          <p14:tracePt t="135863" x="8096250" y="4724400"/>
          <p14:tracePt t="136090" x="8077200" y="4730750"/>
          <p14:tracePt t="136098" x="8064500" y="4730750"/>
          <p14:tracePt t="136106" x="8051800" y="4737100"/>
          <p14:tracePt t="136114" x="8032750" y="4737100"/>
          <p14:tracePt t="136130" x="8013700" y="4743450"/>
          <p14:tracePt t="136146" x="8001000" y="4749800"/>
          <p14:tracePt t="136248" x="7994650" y="4749800"/>
          <p14:tracePt t="136302" x="7988300" y="4756150"/>
          <p14:tracePt t="136318" x="7988300" y="4762500"/>
          <p14:tracePt t="136326" x="7962900" y="4768850"/>
          <p14:tracePt t="136334" x="7943850" y="4775200"/>
          <p14:tracePt t="136346" x="7931150" y="4781550"/>
          <p14:tracePt t="136363" x="7880350" y="4787900"/>
          <p14:tracePt t="136379" x="7823200" y="4800600"/>
          <p14:tracePt t="136396" x="7791450" y="4806950"/>
          <p14:tracePt t="136413" x="7785100" y="4813300"/>
          <p14:tracePt t="136430" x="7778750" y="4813300"/>
          <p14:tracePt t="136548" x="7785100" y="4813300"/>
          <p14:tracePt t="136552" x="7785100" y="4806950"/>
          <p14:tracePt t="136563" x="7791450" y="4806950"/>
          <p14:tracePt t="136579" x="7804150" y="4794250"/>
          <p14:tracePt t="136596" x="7810500" y="4787900"/>
          <p14:tracePt t="136613" x="7823200" y="4775200"/>
          <p14:tracePt t="136616" x="7829550" y="4775200"/>
          <p14:tracePt t="136629" x="7835900" y="4775200"/>
          <p14:tracePt t="136646" x="7835900" y="4768850"/>
          <p14:tracePt t="136713" x="7835900" y="4762500"/>
          <p14:tracePt t="136892" x="7829550" y="4762500"/>
          <p14:tracePt t="136929" x="7829550" y="4756150"/>
          <p14:tracePt t="136944" x="7823200" y="4756150"/>
          <p14:tracePt t="136952" x="7816850" y="4749800"/>
          <p14:tracePt t="136968" x="7816850" y="4743450"/>
          <p14:tracePt t="136984" x="7810500" y="4743450"/>
          <p14:tracePt t="137374" x="7804150" y="4737100"/>
          <p14:tracePt t="137390" x="7797800" y="4737100"/>
          <p14:tracePt t="137406" x="7797800" y="4730750"/>
          <p14:tracePt t="137438" x="7791450" y="4730750"/>
          <p14:tracePt t="137454" x="7785100" y="4724400"/>
          <p14:tracePt t="137478" x="7778750" y="4724400"/>
          <p14:tracePt t="137484" x="7778750" y="4718050"/>
          <p14:tracePt t="137626" x="7778750" y="4711700"/>
          <p14:tracePt t="137682" x="7778750" y="4705350"/>
          <p14:tracePt t="137688" x="7772400" y="4705350"/>
          <p14:tracePt t="137697" x="7766050" y="4699000"/>
          <p14:tracePt t="137731" x="7759700" y="4692650"/>
          <p14:tracePt t="137750" x="7753350" y="4686300"/>
          <p14:tracePt t="137761" x="7747000" y="4686300"/>
          <p14:tracePt t="137765" x="7747000" y="4679950"/>
          <p14:tracePt t="150623" x="7747000" y="4686300"/>
          <p14:tracePt t="150633" x="7753350" y="4692650"/>
          <p14:tracePt t="150647" x="7759700" y="4692650"/>
          <p14:tracePt t="150724" x="7766050" y="4692650"/>
          <p14:tracePt t="150740" x="7772400" y="4692650"/>
          <p14:tracePt t="150864" x="7778750" y="4692650"/>
          <p14:tracePt t="150880" x="7804150" y="4692650"/>
          <p14:tracePt t="150888" x="7829550" y="4692650"/>
          <p14:tracePt t="150902" x="7848600" y="4692650"/>
          <p14:tracePt t="150919" x="7893050" y="4686300"/>
          <p14:tracePt t="150934" x="7931150" y="4686300"/>
          <p14:tracePt t="150950" x="7994650" y="4673600"/>
          <p14:tracePt t="150967" x="8026400" y="4660900"/>
          <p14:tracePt t="150984" x="8051800" y="4648200"/>
          <p14:tracePt t="151000" x="8064500" y="4648200"/>
          <p14:tracePt t="151017" x="8089900" y="4635500"/>
          <p14:tracePt t="151034" x="8128000" y="4622800"/>
          <p14:tracePt t="151050" x="8166100" y="4610100"/>
          <p14:tracePt t="151067" x="8229600" y="4597400"/>
          <p14:tracePt t="151083" x="8248650" y="4597400"/>
          <p14:tracePt t="151100" x="8261350" y="4597400"/>
          <p14:tracePt t="151234" x="8267700" y="4597400"/>
          <p14:tracePt t="151240" x="8274050" y="4597400"/>
          <p14:tracePt t="151250" x="8274050" y="4603750"/>
          <p14:tracePt t="151267" x="8299450" y="4610100"/>
          <p14:tracePt t="151283" x="8318500" y="4622800"/>
          <p14:tracePt t="151300" x="8350250" y="4635500"/>
          <p14:tracePt t="151317" x="8375650" y="4648200"/>
          <p14:tracePt t="151334" x="8388350" y="4648200"/>
          <p14:tracePt t="151350" x="8394700" y="4654550"/>
          <p14:tracePt t="151928" x="8388350" y="4654550"/>
          <p14:tracePt t="151936" x="8382000" y="4654550"/>
          <p14:tracePt t="151949" x="8369300" y="4660900"/>
          <p14:tracePt t="151966" x="8343900" y="4667250"/>
          <p14:tracePt t="151983" x="8305800" y="4673600"/>
          <p14:tracePt t="151999" x="8242300" y="4673600"/>
          <p14:tracePt t="152016" x="8204200" y="4679950"/>
          <p14:tracePt t="152033" x="8172450" y="4679950"/>
          <p14:tracePt t="152049" x="8147050" y="4679950"/>
          <p14:tracePt t="152066" x="8134350" y="4679950"/>
          <p14:tracePt t="152083" x="8115300" y="4679950"/>
          <p14:tracePt t="152099" x="8102600" y="4679950"/>
          <p14:tracePt t="152116" x="8070850" y="4679950"/>
          <p14:tracePt t="152133" x="8051800" y="4679950"/>
          <p14:tracePt t="152149" x="8026400" y="4679950"/>
          <p14:tracePt t="152166" x="8007350" y="4679950"/>
          <p14:tracePt t="152183" x="7994650" y="4673600"/>
          <p14:tracePt t="152199" x="7981950" y="4667250"/>
          <p14:tracePt t="152216" x="7969250" y="4660900"/>
          <p14:tracePt t="152233" x="7956550" y="4660900"/>
          <p14:tracePt t="152250" x="7937500" y="4660900"/>
          <p14:tracePt t="152266" x="7924800" y="4660900"/>
          <p14:tracePt t="152283" x="7918450" y="4660900"/>
          <p14:tracePt t="152299" x="7905750" y="4660900"/>
          <p14:tracePt t="152333" x="7899400" y="4660900"/>
          <p14:tracePt t="152349" x="7893050" y="4654550"/>
          <p14:tracePt t="152368" x="7880350" y="4648200"/>
          <p14:tracePt t="152385" x="7874000" y="4648200"/>
          <p14:tracePt t="152400" x="7861300" y="4648200"/>
          <p14:tracePt t="152416" x="7854950" y="4648200"/>
          <p14:tracePt t="152432" x="7842250" y="4648200"/>
          <p14:tracePt t="152466" x="7835900" y="4648200"/>
          <p14:tracePt t="152482" x="7829550" y="4648200"/>
          <p14:tracePt t="152526" x="7823200" y="4648200"/>
          <p14:tracePt t="152562" x="7816850" y="4648200"/>
          <p14:tracePt t="152580" x="7810500" y="4648200"/>
          <p14:tracePt t="152594" x="7804150" y="4648200"/>
          <p14:tracePt t="152610" x="7797800" y="4648200"/>
          <p14:tracePt t="152620" x="7791450" y="4648200"/>
          <p14:tracePt t="152634" x="7785100" y="4654550"/>
          <p14:tracePt t="152650" x="7778750" y="4654550"/>
          <p14:tracePt t="152665" x="7766050" y="4654550"/>
          <p14:tracePt t="152682" x="7759700" y="4660900"/>
          <p14:tracePt t="152700" x="7753350" y="4660900"/>
          <p14:tracePt t="152715" x="7747000" y="4667250"/>
          <p14:tracePt t="153293" x="7753350" y="4667250"/>
          <p14:tracePt t="153308" x="7759700" y="4667250"/>
          <p14:tracePt t="153315" x="7766050" y="4667250"/>
          <p14:tracePt t="153332" x="7772400" y="4667250"/>
          <p14:tracePt t="153510" x="7785100" y="4667250"/>
          <p14:tracePt t="153526" x="7797800" y="4667250"/>
          <p14:tracePt t="153534" x="7810500" y="4673600"/>
          <p14:tracePt t="153548" x="7829550" y="4673600"/>
          <p14:tracePt t="153566" x="7880350" y="4673600"/>
          <p14:tracePt t="153581" x="7912100" y="4673600"/>
          <p14:tracePt t="153598" x="7950200" y="4673600"/>
          <p14:tracePt t="153615" x="7981950" y="4673600"/>
          <p14:tracePt t="153631" x="8013700" y="4667250"/>
          <p14:tracePt t="153648" x="8051800" y="4667250"/>
          <p14:tracePt t="153665" x="8102600" y="4660900"/>
          <p14:tracePt t="153681" x="8128000" y="4660900"/>
          <p14:tracePt t="153698" x="8147050" y="4660900"/>
          <p14:tracePt t="153715" x="8159750" y="4660900"/>
          <p14:tracePt t="153731" x="8172450" y="4660900"/>
          <p14:tracePt t="153748" x="8191500" y="4660900"/>
          <p14:tracePt t="153765" x="8210550" y="4660900"/>
          <p14:tracePt t="153781" x="8229600" y="4660900"/>
          <p14:tracePt t="153798" x="8261350" y="4660900"/>
          <p14:tracePt t="153814" x="8286750" y="4660900"/>
          <p14:tracePt t="153831" x="8337550" y="4660900"/>
          <p14:tracePt t="153848" x="8369300" y="4667250"/>
          <p14:tracePt t="153864" x="8407400" y="4673600"/>
          <p14:tracePt t="153881" x="8432800" y="4679950"/>
          <p14:tracePt t="153898" x="8445500" y="4679950"/>
          <p14:tracePt t="153914" x="8451850" y="4679950"/>
          <p14:tracePt t="154216" x="8451850" y="4686300"/>
          <p14:tracePt t="154222" x="8445500" y="4692650"/>
          <p14:tracePt t="154231" x="8432800" y="4699000"/>
          <p14:tracePt t="154247" x="8407400" y="4705350"/>
          <p14:tracePt t="154264" x="8369300" y="4718050"/>
          <p14:tracePt t="154281" x="8324850" y="4724400"/>
          <p14:tracePt t="154297" x="8274050" y="4730750"/>
          <p14:tracePt t="154314" x="8223250" y="4743450"/>
          <p14:tracePt t="154332" x="8153400" y="4756150"/>
          <p14:tracePt t="154347" x="8102600" y="4762500"/>
          <p14:tracePt t="154364" x="8064500" y="4762500"/>
          <p14:tracePt t="154381" x="8039100" y="4762500"/>
          <p14:tracePt t="154397" x="8026400" y="4762500"/>
          <p14:tracePt t="154414" x="8020050" y="4762500"/>
          <p14:tracePt t="154474" x="8020050" y="4768850"/>
          <p14:tracePt t="156238" x="8007350" y="4768850"/>
          <p14:tracePt t="156243" x="8001000" y="4768850"/>
          <p14:tracePt t="156252" x="7988300" y="4768850"/>
          <p14:tracePt t="156262" x="7981950" y="4762500"/>
          <p14:tracePt t="156279" x="7962900" y="4756150"/>
          <p14:tracePt t="156296" x="7950200" y="4756150"/>
          <p14:tracePt t="156312" x="7937500" y="4749800"/>
          <p14:tracePt t="156329" x="7931150" y="4743450"/>
          <p14:tracePt t="156346" x="7924800" y="4743450"/>
          <p14:tracePt t="156378" x="7924800" y="4737100"/>
          <p14:tracePt t="156619" x="7899400" y="4737100"/>
          <p14:tracePt t="156626" x="7893050" y="4730750"/>
          <p14:tracePt t="156752" x="7912100" y="4730750"/>
          <p14:tracePt t="156763" x="7950200" y="4730750"/>
          <p14:tracePt t="156768" x="7994650" y="4730750"/>
          <p14:tracePt t="156778" x="8070850" y="4730750"/>
          <p14:tracePt t="156795" x="8248650" y="4730750"/>
          <p14:tracePt t="156812" x="8407400" y="4730750"/>
          <p14:tracePt t="156829" x="8502650" y="4730750"/>
          <p14:tracePt t="156845" x="8528050" y="4730750"/>
          <p14:tracePt t="157112" x="8502650" y="4730750"/>
          <p14:tracePt t="157120" x="8477250" y="4737100"/>
          <p14:tracePt t="157129" x="8432800" y="4743450"/>
          <p14:tracePt t="157145" x="8356600" y="4762500"/>
          <p14:tracePt t="157162" x="8274050" y="4781550"/>
          <p14:tracePt t="157178" x="8216900" y="4794250"/>
          <p14:tracePt t="157196" x="8178800" y="4806950"/>
          <p14:tracePt t="157212" x="8153400" y="4819650"/>
          <p14:tracePt t="157228" x="8147050" y="4826000"/>
          <p14:tracePt t="157245" x="8134350" y="4826000"/>
          <p14:tracePt t="157262" x="8121650" y="4832350"/>
          <p14:tracePt t="157278" x="8115300" y="4838700"/>
          <p14:tracePt t="157295" x="8102600" y="4845050"/>
          <p14:tracePt t="157311" x="8089900" y="4845050"/>
          <p14:tracePt t="157328" x="8083550" y="4851400"/>
          <p14:tracePt t="157346" x="8064500" y="4857750"/>
          <p14:tracePt t="157362" x="8051800" y="4857750"/>
          <p14:tracePt t="157378" x="8039100" y="4864100"/>
          <p14:tracePt t="157395" x="8026400" y="4870450"/>
          <p14:tracePt t="157411" x="7994650" y="4883150"/>
          <p14:tracePt t="157428" x="7969250" y="4889500"/>
          <p14:tracePt t="157445" x="7924800" y="4908550"/>
          <p14:tracePt t="157461" x="7886700" y="4933950"/>
          <p14:tracePt t="157479" x="7854950" y="4953000"/>
          <p14:tracePt t="157495" x="7842250" y="4965700"/>
          <p14:tracePt t="157512" x="7835900" y="4978400"/>
          <p14:tracePt t="157716" x="7829550" y="4984750"/>
          <p14:tracePt t="157722" x="7823200" y="4984750"/>
          <p14:tracePt t="157730" x="7823200" y="4991100"/>
          <p14:tracePt t="157744" x="7823200" y="4997450"/>
          <p14:tracePt t="157761" x="7810500" y="4997450"/>
          <p14:tracePt t="157778" x="7804150" y="5010150"/>
          <p14:tracePt t="157794" x="7797800" y="5010150"/>
          <p14:tracePt t="157811" x="7797800" y="5016500"/>
          <p14:tracePt t="157878" x="7804150" y="5016500"/>
          <p14:tracePt t="157886" x="7823200" y="5016500"/>
          <p14:tracePt t="157895" x="7842250" y="5016500"/>
          <p14:tracePt t="157911" x="7886700" y="5016500"/>
          <p14:tracePt t="157928" x="7956550" y="5010150"/>
          <p14:tracePt t="157944" x="8032750" y="5010150"/>
          <p14:tracePt t="157961" x="8089900" y="5010150"/>
          <p14:tracePt t="157977" x="8134350" y="5010150"/>
          <p14:tracePt t="157994" x="8159750" y="5010150"/>
          <p14:tracePt t="158011" x="8185150" y="5010150"/>
          <p14:tracePt t="158027" x="8197850" y="5010150"/>
          <p14:tracePt t="158044" x="8223250" y="5016500"/>
          <p14:tracePt t="158061" x="8261350" y="5022850"/>
          <p14:tracePt t="158078" x="8293100" y="5035550"/>
          <p14:tracePt t="158094" x="8318500" y="5041900"/>
          <p14:tracePt t="158111" x="8324850" y="5041900"/>
          <p14:tracePt t="158127" x="8331200" y="5041900"/>
          <p14:tracePt t="158185" x="8337550" y="5041900"/>
          <p14:tracePt t="158200" x="8343900" y="5048250"/>
          <p14:tracePt t="158210" x="8350250" y="5048250"/>
          <p14:tracePt t="158232" x="8350250" y="5054600"/>
          <p14:tracePt t="158270" x="8356600" y="5054600"/>
          <p14:tracePt t="158294" x="8362950" y="5054600"/>
          <p14:tracePt t="158310" x="8369300" y="5054600"/>
          <p14:tracePt t="158976" x="8369300" y="5060950"/>
          <p14:tracePt t="159006" x="8369300" y="5067300"/>
          <p14:tracePt t="159022" x="8369300" y="5073650"/>
          <p14:tracePt t="159046" x="8369300" y="5080000"/>
          <p14:tracePt t="159054" x="8369300" y="5092700"/>
          <p14:tracePt t="159068" x="8369300" y="5099050"/>
          <p14:tracePt t="159076" x="8369300" y="5111750"/>
          <p14:tracePt t="159093" x="8375650" y="5118100"/>
          <p14:tracePt t="159110" x="8375650" y="5124450"/>
          <p14:tracePt t="159444" x="8375650" y="5137150"/>
          <p14:tracePt t="159452" x="8375650" y="5143500"/>
          <p14:tracePt t="159461" x="8369300" y="5149850"/>
          <p14:tracePt t="159476" x="8356600" y="5187950"/>
          <p14:tracePt t="159493" x="8343900" y="5219700"/>
          <p14:tracePt t="159509" x="8331200" y="5257800"/>
          <p14:tracePt t="159526" x="8318500" y="5289550"/>
          <p14:tracePt t="159545" x="8312150" y="5327650"/>
          <p14:tracePt t="159559" x="8305800" y="5359400"/>
          <p14:tracePt t="159576" x="8293100" y="5403850"/>
          <p14:tracePt t="159592" x="8286750" y="5448300"/>
          <p14:tracePt t="159609" x="8261350" y="5543550"/>
          <p14:tracePt t="159626" x="8235950" y="5626100"/>
          <p14:tracePt t="159643" x="8197850" y="5721350"/>
          <p14:tracePt t="159659" x="8159750" y="5791200"/>
          <p14:tracePt t="159676" x="8128000" y="5854700"/>
          <p14:tracePt t="159693" x="8083550" y="5918200"/>
          <p14:tracePt t="159709" x="8032750" y="5988050"/>
          <p14:tracePt t="159726" x="7854950" y="6146800"/>
          <p14:tracePt t="159744" x="7562850" y="6350000"/>
          <p14:tracePt t="159759" x="7137400" y="6584950"/>
          <p14:tracePt t="159776" x="6540500" y="6845300"/>
          <p14:tracePt t="159793" x="5930900" y="6851650"/>
          <p14:tracePt t="159810" x="5378450" y="6851650"/>
          <p14:tracePt t="159826" x="4908550" y="6851650"/>
          <p14:tracePt t="159843" x="4476750" y="6851650"/>
          <p14:tracePt t="159860" x="3905250" y="6788150"/>
          <p14:tracePt t="159876" x="3511550" y="6711950"/>
          <p14:tracePt t="159893" x="3175000" y="6648450"/>
          <p14:tracePt t="159909" x="2940050" y="6591300"/>
          <p14:tracePt t="159928" x="2774950" y="6559550"/>
          <p14:tracePt t="159943" x="2686050" y="6534150"/>
          <p14:tracePt t="159959" x="2616200" y="6515100"/>
          <p14:tracePt t="159976" x="2546350" y="6489700"/>
          <p14:tracePt t="159992" x="2406650" y="6438900"/>
          <p14:tracePt t="160009" x="2292350" y="6388100"/>
          <p14:tracePt t="160026" x="2190750" y="6343650"/>
          <p14:tracePt t="160043" x="2108200" y="6286500"/>
          <p14:tracePt t="160059" x="2038350" y="6235700"/>
          <p14:tracePt t="160076" x="1943100" y="6165850"/>
          <p14:tracePt t="160092" x="1866900" y="6089650"/>
          <p14:tracePt t="160109" x="1720850" y="5956300"/>
          <p14:tracePt t="160126" x="1625600" y="5886450"/>
          <p14:tracePt t="160142" x="1530350" y="5822950"/>
          <p14:tracePt t="160159" x="1460500" y="5772150"/>
          <p14:tracePt t="160176" x="1409700" y="5727700"/>
          <p14:tracePt t="160193" x="1358900" y="5689600"/>
          <p14:tracePt t="160209" x="1314450" y="5651500"/>
          <p14:tracePt t="160226" x="1276350" y="5613400"/>
          <p14:tracePt t="160242" x="1250950" y="5581650"/>
          <p14:tracePt t="160259" x="1219200" y="5562600"/>
          <p14:tracePt t="160275" x="1212850" y="5556250"/>
          <p14:tracePt t="160292" x="1206500" y="5543550"/>
          <p14:tracePt t="160308" x="1193800" y="5537200"/>
          <p14:tracePt t="160325" x="1187450" y="5524500"/>
          <p14:tracePt t="160342" x="1174750" y="5518150"/>
          <p14:tracePt t="160358" x="1162050" y="5505450"/>
          <p14:tracePt t="160375" x="1136650" y="5480050"/>
          <p14:tracePt t="160392" x="1117600" y="5461000"/>
          <p14:tracePt t="160409" x="1085850" y="5435600"/>
          <p14:tracePt t="160425" x="1066800" y="5410200"/>
          <p14:tracePt t="160442" x="1047750" y="5391150"/>
          <p14:tracePt t="160459" x="1041400" y="5384800"/>
          <p14:tracePt t="160475" x="1028700" y="5378450"/>
          <p14:tracePt t="160495" x="1028700" y="5372100"/>
          <p14:tracePt t="160510" x="1016000" y="5365750"/>
          <p14:tracePt t="160525" x="1009650" y="5359400"/>
          <p14:tracePt t="160542" x="996950" y="5346700"/>
          <p14:tracePt t="160559" x="990600" y="5340350"/>
          <p14:tracePt t="160575" x="971550" y="5314950"/>
          <p14:tracePt t="160592" x="952500" y="5283200"/>
          <p14:tracePt t="160609" x="920750" y="5257800"/>
          <p14:tracePt t="160625" x="882650" y="5232400"/>
          <p14:tracePt t="160642" x="844550" y="5207000"/>
          <p14:tracePt t="160658" x="825500" y="5194300"/>
          <p14:tracePt t="160675" x="806450" y="5187950"/>
          <p14:tracePt t="160692" x="787400" y="5175250"/>
          <p14:tracePt t="160708" x="774700" y="5168900"/>
          <p14:tracePt t="160725" x="762000" y="5156200"/>
          <p14:tracePt t="160742" x="755650" y="5156200"/>
          <p14:tracePt t="160758" x="749300" y="5149850"/>
          <p14:tracePt t="160775" x="742950" y="5143500"/>
          <p14:tracePt t="160792" x="742950" y="5137150"/>
          <p14:tracePt t="160887" x="742950" y="5143500"/>
          <p14:tracePt t="160892" x="749300" y="5149850"/>
          <p14:tracePt t="160908" x="774700" y="5156200"/>
          <p14:tracePt t="160925" x="844550" y="5168900"/>
          <p14:tracePt t="160942" x="965200" y="5181600"/>
          <p14:tracePt t="160958" x="1111250" y="5187950"/>
          <p14:tracePt t="160975" x="1238250" y="5187950"/>
          <p14:tracePt t="160992" x="1371600" y="5194300"/>
          <p14:tracePt t="161008" x="1479550" y="5207000"/>
          <p14:tracePt t="161025" x="1600200" y="5219700"/>
          <p14:tracePt t="161042" x="1657350" y="5226050"/>
          <p14:tracePt t="161058" x="1720850" y="5226050"/>
          <p14:tracePt t="161075" x="1790700" y="5232400"/>
          <p14:tracePt t="161092" x="1873250" y="5232400"/>
          <p14:tracePt t="161108" x="1943100" y="5232400"/>
          <p14:tracePt t="161113" x="1974850" y="5232400"/>
          <p14:tracePt t="161125" x="1993900" y="5232400"/>
          <p14:tracePt t="161141" x="2038350" y="5232400"/>
          <p14:tracePt t="161158" x="2076450" y="5219700"/>
          <p14:tracePt t="161175" x="2089150" y="5213350"/>
          <p14:tracePt t="161192" x="2101850" y="5207000"/>
          <p14:tracePt t="161208" x="2108200" y="5200650"/>
          <p14:tracePt t="161225" x="2114550" y="5194300"/>
          <p14:tracePt t="161488" x="2101850" y="5194300"/>
          <p14:tracePt t="161496" x="2089150" y="5194300"/>
          <p14:tracePt t="161508" x="2070100" y="5194300"/>
          <p14:tracePt t="161524" x="2038350" y="5194300"/>
          <p14:tracePt t="161541" x="1968500" y="5194300"/>
          <p14:tracePt t="161558" x="1917700" y="5194300"/>
          <p14:tracePt t="161574" x="1873250" y="5187950"/>
          <p14:tracePt t="161591" x="1828800" y="5187950"/>
          <p14:tracePt t="161608" x="1797050" y="5181600"/>
          <p14:tracePt t="161624" x="1758950" y="5181600"/>
          <p14:tracePt t="161641" x="1708150" y="5175250"/>
          <p14:tracePt t="161658" x="1644650" y="5175250"/>
          <p14:tracePt t="161676" x="1517650" y="5175250"/>
          <p14:tracePt t="161691" x="1428750" y="5175250"/>
          <p14:tracePt t="161708" x="1365250" y="5175250"/>
          <p14:tracePt t="161724" x="1320800" y="5168900"/>
          <p14:tracePt t="161741" x="1289050" y="5162550"/>
          <p14:tracePt t="161758" x="1270000" y="5162550"/>
          <p14:tracePt t="161774" x="1257300" y="5162550"/>
          <p14:tracePt t="161791" x="1250950" y="5162550"/>
          <p14:tracePt t="161910" x="1270000" y="5156200"/>
          <p14:tracePt t="161918" x="1289050" y="5156200"/>
          <p14:tracePt t="161925" x="1320800" y="5156200"/>
          <p14:tracePt t="161940" x="1365250" y="5149850"/>
          <p14:tracePt t="161957" x="1562100" y="5137150"/>
          <p14:tracePt t="161974" x="1695450" y="5130800"/>
          <p14:tracePt t="161991" x="1847850" y="5130800"/>
          <p14:tracePt t="162007" x="1955800" y="5130800"/>
          <p14:tracePt t="162024" x="2025650" y="5130800"/>
          <p14:tracePt t="162041" x="2089150" y="5124450"/>
          <p14:tracePt t="162057" x="2133600" y="5118100"/>
          <p14:tracePt t="162074" x="2171700" y="5118100"/>
          <p14:tracePt t="162091" x="2209800" y="5118100"/>
          <p14:tracePt t="162107" x="2222500" y="5118100"/>
          <p14:tracePt t="162125" x="2228850" y="5124450"/>
          <p14:tracePt t="162141" x="2241550" y="5124450"/>
          <p14:tracePt t="162388" x="2235200" y="5124450"/>
          <p14:tracePt t="162403" x="2228850" y="5124450"/>
          <p14:tracePt t="162411" x="2216150" y="5124450"/>
          <p14:tracePt t="162423" x="2209800" y="5124450"/>
          <p14:tracePt t="162440" x="2184400" y="5124450"/>
          <p14:tracePt t="162456" x="2146300" y="5124450"/>
          <p14:tracePt t="162473" x="2089150" y="5124450"/>
          <p14:tracePt t="162489" x="2057400" y="5118100"/>
          <p14:tracePt t="162506" x="2019300" y="5111750"/>
          <p14:tracePt t="162523" x="2000250" y="5111750"/>
          <p14:tracePt t="162540" x="1987550" y="5105400"/>
          <p14:tracePt t="162556" x="1974850" y="5105400"/>
          <p14:tracePt t="162573" x="1949450" y="5099050"/>
          <p14:tracePt t="162589" x="1917700" y="5092700"/>
          <p14:tracePt t="162606" x="1873250" y="5092700"/>
          <p14:tracePt t="162608" x="1860550" y="5092700"/>
          <p14:tracePt t="162623" x="1809750" y="5092700"/>
          <p14:tracePt t="162639" x="1765300" y="5092700"/>
          <p14:tracePt t="162656" x="1714500" y="5092700"/>
          <p14:tracePt t="162673" x="1670050" y="5092700"/>
          <p14:tracePt t="162689" x="1619250" y="5092700"/>
          <p14:tracePt t="162706" x="1574800" y="5092700"/>
          <p14:tracePt t="162723" x="1517650" y="5092700"/>
          <p14:tracePt t="162740" x="1479550" y="5092700"/>
          <p14:tracePt t="162756" x="1473200" y="5099050"/>
          <p14:tracePt t="162773" x="1466850" y="5099050"/>
          <p14:tracePt t="162890" x="1466850" y="5105400"/>
          <p14:tracePt t="162984" x="1473200" y="5124450"/>
          <p14:tracePt t="162992" x="1479550" y="5143500"/>
          <p14:tracePt t="163006" x="1485900" y="5168900"/>
          <p14:tracePt t="163025" x="1498600" y="5187950"/>
          <p14:tracePt t="163039" x="1517650" y="5219700"/>
          <p14:tracePt t="163056" x="1530350" y="5232400"/>
          <p14:tracePt t="163073" x="1562100" y="5257800"/>
          <p14:tracePt t="163089" x="1593850" y="5270500"/>
          <p14:tracePt t="163106" x="1625600" y="5283200"/>
          <p14:tracePt t="163108" x="1644650" y="5289550"/>
          <p14:tracePt t="163123" x="1676400" y="5295900"/>
          <p14:tracePt t="163140" x="1708150" y="5295900"/>
          <p14:tracePt t="163156" x="1746250" y="5295900"/>
          <p14:tracePt t="163173" x="1778000" y="5289550"/>
          <p14:tracePt t="163190" x="1809750" y="5276850"/>
          <p14:tracePt t="163206" x="1828800" y="5264150"/>
          <p14:tracePt t="163223" x="1841500" y="5257800"/>
          <p14:tracePt t="163240" x="1854200" y="5245100"/>
          <p14:tracePt t="163256" x="1860550" y="5238750"/>
          <p14:tracePt t="163273" x="1873250" y="5232400"/>
          <p14:tracePt t="163306" x="1873250" y="5226050"/>
          <p14:tracePt t="163390" x="1885950" y="5226050"/>
          <p14:tracePt t="163408" x="1905000" y="5238750"/>
          <p14:tracePt t="163417" x="1917700" y="5245100"/>
          <p14:tracePt t="163423" x="1917700" y="5251450"/>
          <p14:tracePt t="163439" x="1930400" y="5257800"/>
          <p14:tracePt t="163456" x="1930400" y="5264150"/>
          <p14:tracePt t="163473" x="1936750" y="5270500"/>
          <p14:tracePt t="163489" x="1943100" y="5276850"/>
          <p14:tracePt t="163525" x="1949450" y="5283200"/>
          <p14:tracePt t="163556" x="1955800" y="5289550"/>
          <p14:tracePt t="163573" x="1962150" y="5295900"/>
          <p14:tracePt t="163589" x="1974850" y="5308600"/>
          <p14:tracePt t="163606" x="1981200" y="5327650"/>
          <p14:tracePt t="163610" x="1987550" y="5334000"/>
          <p14:tracePt t="163623" x="1993900" y="5334000"/>
          <p14:tracePt t="163639" x="2000250" y="5346700"/>
          <p14:tracePt t="163656" x="2000250" y="5359400"/>
          <p14:tracePt t="163672" x="2000250" y="5365750"/>
          <p14:tracePt t="163689" x="2006600" y="5372100"/>
          <p14:tracePt t="163734" x="2006600" y="5378450"/>
          <p14:tracePt t="163761" x="2006600" y="5384800"/>
          <p14:tracePt t="163766" x="2006600" y="5391150"/>
          <p14:tracePt t="163776" x="2012950" y="5391150"/>
          <p14:tracePt t="163789" x="2012950" y="5403850"/>
          <p14:tracePt t="163806" x="2019300" y="5410200"/>
          <p14:tracePt t="163822" x="2032000" y="5422900"/>
          <p14:tracePt t="163839" x="2038350" y="5429250"/>
          <p14:tracePt t="163856" x="2044700" y="5435600"/>
          <p14:tracePt t="163889" x="2051050" y="5441950"/>
          <p14:tracePt t="163906" x="2063750" y="5448300"/>
          <p14:tracePt t="163923" x="2063750" y="5454650"/>
          <p14:tracePt t="163939" x="2070100" y="5461000"/>
          <p14:tracePt t="163956" x="2076450" y="5473700"/>
          <p14:tracePt t="163972" x="2082800" y="5480050"/>
          <p14:tracePt t="163989" x="2089150" y="5486400"/>
          <p14:tracePt t="164006" x="2095500" y="5492750"/>
          <p14:tracePt t="164022" x="2095500" y="5499100"/>
          <p14:tracePt t="164040" x="2095500" y="5505450"/>
          <p14:tracePt t="164056" x="2095500" y="5511800"/>
          <p14:tracePt t="164136" x="2101850" y="5511800"/>
          <p14:tracePt t="164142" x="2114550" y="5492750"/>
          <p14:tracePt t="164155" x="2120900" y="5473700"/>
          <p14:tracePt t="164172" x="2165350" y="5435600"/>
          <p14:tracePt t="164188" x="2171700" y="5416550"/>
          <p14:tracePt t="164205" x="2184400" y="5410200"/>
          <p14:tracePt t="164222" x="2190750" y="5403850"/>
          <p14:tracePt t="164346" x="2190750" y="5410200"/>
          <p14:tracePt t="164360" x="2190750" y="5422900"/>
          <p14:tracePt t="164369" x="2190750" y="5429250"/>
          <p14:tracePt t="164376" x="2190750" y="5448300"/>
          <p14:tracePt t="164388" x="2184400" y="5461000"/>
          <p14:tracePt t="164405" x="2171700" y="5499100"/>
          <p14:tracePt t="164422" x="2159000" y="5543550"/>
          <p14:tracePt t="164439" x="2146300" y="5588000"/>
          <p14:tracePt t="164455" x="2133600" y="5638800"/>
          <p14:tracePt t="164472" x="2120900" y="5645150"/>
          <p14:tracePt t="164489" x="2114550" y="5651500"/>
          <p14:tracePt t="164505" x="2108200" y="5651500"/>
          <p14:tracePt t="164522" x="2101850" y="5657850"/>
          <p14:tracePt t="164555" x="2089150" y="5670550"/>
          <p14:tracePt t="164572" x="2082800" y="5676900"/>
          <p14:tracePt t="164588" x="2070100" y="5676900"/>
          <p14:tracePt t="164605" x="2063750" y="5689600"/>
          <p14:tracePt t="164622" x="2057400" y="5689600"/>
          <p14:tracePt t="164768" x="2070100" y="5695950"/>
          <p14:tracePt t="164776" x="2095500" y="5702300"/>
          <p14:tracePt t="164788" x="2114550" y="5708650"/>
          <p14:tracePt t="164805" x="2165350" y="5721350"/>
          <p14:tracePt t="164822" x="2197100" y="5727700"/>
          <p14:tracePt t="164838" x="2209800" y="5727700"/>
          <p14:tracePt t="164989" x="2209800" y="5734050"/>
          <p14:tracePt t="165004" x="2203450" y="5734050"/>
          <p14:tracePt t="165010" x="2203450" y="5753100"/>
          <p14:tracePt t="165021" x="2203450" y="5759450"/>
          <p14:tracePt t="165038" x="2197100" y="5772150"/>
          <p14:tracePt t="165055" x="2190750" y="5778500"/>
          <p14:tracePt t="165071" x="2184400" y="5791200"/>
          <p14:tracePt t="165088" x="2171700" y="5791200"/>
          <p14:tracePt t="165105" x="2165350" y="5797550"/>
          <p14:tracePt t="165270" x="2159000" y="5797550"/>
          <p14:tracePt t="165394" x="2165350" y="5797550"/>
          <p14:tracePt t="165402" x="2190750" y="5797550"/>
          <p14:tracePt t="165410" x="2235200" y="5797550"/>
          <p14:tracePt t="165421" x="2279650" y="5797550"/>
          <p14:tracePt t="165438" x="2374900" y="5784850"/>
          <p14:tracePt t="165454" x="2457450" y="5759450"/>
          <p14:tracePt t="165471" x="2520950" y="5702300"/>
          <p14:tracePt t="165488" x="2552700" y="5670550"/>
          <p14:tracePt t="165504" x="2565400" y="5651500"/>
          <p14:tracePt t="165522" x="2578100" y="5638800"/>
          <p14:tracePt t="165622" x="2590800" y="5638800"/>
          <p14:tracePt t="165630" x="2597150" y="5632450"/>
          <p14:tracePt t="165637" x="2597150" y="5619750"/>
          <p14:tracePt t="165654" x="2609850" y="5607050"/>
          <p14:tracePt t="165671" x="2622550" y="5581650"/>
          <p14:tracePt t="165687" x="2628900" y="5556250"/>
          <p14:tracePt t="165704" x="2641600" y="5537200"/>
          <p14:tracePt t="165721" x="2647950" y="5524500"/>
          <p14:tracePt t="165738" x="2647950" y="5518150"/>
          <p14:tracePt t="165832" x="2647950" y="5511800"/>
          <p14:tracePt t="165848" x="2647950" y="5505450"/>
          <p14:tracePt t="165856" x="2654300" y="5499100"/>
          <p14:tracePt t="165870" x="2654300" y="5492750"/>
          <p14:tracePt t="165889" x="2660650" y="5480050"/>
          <p14:tracePt t="165904" x="2667000" y="5467350"/>
          <p14:tracePt t="165921" x="2679700" y="5448300"/>
          <p14:tracePt t="165937" x="2692400" y="5429250"/>
          <p14:tracePt t="165954" x="2692400" y="5422900"/>
          <p14:tracePt t="165971" x="2692400" y="5416550"/>
          <p14:tracePt t="166024" x="2698750" y="5416550"/>
          <p14:tracePt t="166036" x="2711450" y="5410200"/>
          <p14:tracePt t="166044" x="2711450" y="5403850"/>
          <p14:tracePt t="166054" x="2717800" y="5397500"/>
          <p14:tracePt t="166070" x="2730500" y="5378450"/>
          <p14:tracePt t="166087" x="2736850" y="5365750"/>
          <p14:tracePt t="166104" x="2749550" y="5359400"/>
          <p14:tracePt t="166108" x="2749550" y="5353050"/>
          <p14:tracePt t="166122" x="2755900" y="5346700"/>
          <p14:tracePt t="166146" x="2755900" y="5340350"/>
          <p14:tracePt t="166452" x="2762250" y="5340350"/>
          <p14:tracePt t="166460" x="2762250" y="5327650"/>
          <p14:tracePt t="166470" x="2768600" y="5314950"/>
          <p14:tracePt t="166487" x="2768600" y="5302250"/>
          <p14:tracePt t="166503" x="2774950" y="5283200"/>
          <p14:tracePt t="166520" x="2774950" y="5276850"/>
          <p14:tracePt t="166537" x="2774950" y="5270500"/>
          <p14:tracePt t="166654" x="2781300" y="5270500"/>
          <p14:tracePt t="166678" x="2787650" y="5264150"/>
          <p14:tracePt t="166686" x="2787650" y="5257800"/>
          <p14:tracePt t="166694" x="2794000" y="5251450"/>
          <p14:tracePt t="166711" x="2800350" y="5251450"/>
          <p14:tracePt t="166720" x="2800350" y="5245100"/>
          <p14:tracePt t="166826" x="2806700" y="5245100"/>
          <p14:tracePt t="166834" x="2813050" y="5245100"/>
          <p14:tracePt t="166843" x="2819400" y="5251450"/>
          <p14:tracePt t="166853" x="2819400" y="5257800"/>
          <p14:tracePt t="166870" x="2832100" y="5264150"/>
          <p14:tracePt t="166886" x="2832100" y="5276850"/>
          <p14:tracePt t="166903" x="2844800" y="5283200"/>
          <p14:tracePt t="166920" x="2851150" y="5289550"/>
          <p14:tracePt t="167010" x="2857500" y="5289550"/>
          <p14:tracePt t="167015" x="2857500" y="5295900"/>
          <p14:tracePt t="167022" x="2863850" y="5302250"/>
          <p14:tracePt t="167036" x="2863850" y="5308600"/>
          <p14:tracePt t="167055" x="2863850" y="5321300"/>
          <p14:tracePt t="167070" x="2863850" y="5327650"/>
          <p14:tracePt t="167086" x="2863850" y="5340350"/>
          <p14:tracePt t="167103" x="2863850" y="5346700"/>
          <p14:tracePt t="167119" x="2863850" y="5353050"/>
          <p14:tracePt t="167135" x="2863850" y="5359400"/>
          <p14:tracePt t="167152" x="2857500" y="5365750"/>
          <p14:tracePt t="167169" x="2857500" y="5372100"/>
          <p14:tracePt t="167186" x="2857500" y="5378450"/>
          <p14:tracePt t="167202" x="2851150" y="5384800"/>
          <p14:tracePt t="167219" x="2844800" y="5391150"/>
          <p14:tracePt t="167236" x="2838450" y="5397500"/>
          <p14:tracePt t="167269" x="2832100" y="5403850"/>
          <p14:tracePt t="167296" x="2825750" y="5403850"/>
          <p14:tracePt t="167320" x="2819400" y="5403850"/>
          <p14:tracePt t="167329" x="2813050" y="5410200"/>
          <p14:tracePt t="167338" x="2806700" y="5416550"/>
          <p14:tracePt t="167353" x="2800350" y="5422900"/>
          <p14:tracePt t="167370" x="2794000" y="5429250"/>
          <p14:tracePt t="167386" x="2781300" y="5441950"/>
          <p14:tracePt t="167404" x="2774950" y="5448300"/>
          <p14:tracePt t="167419" x="2762250" y="5461000"/>
          <p14:tracePt t="167452" x="2762250" y="5467350"/>
          <p14:tracePt t="167665" x="2768600" y="5467350"/>
          <p14:tracePt t="167682" x="2781300" y="5461000"/>
          <p14:tracePt t="167688" x="2794000" y="5461000"/>
          <p14:tracePt t="167702" x="2800350" y="5461000"/>
          <p14:tracePt t="167719" x="2851150" y="5461000"/>
          <p14:tracePt t="167736" x="2889250" y="5461000"/>
          <p14:tracePt t="167752" x="2901950" y="5461000"/>
          <p14:tracePt t="167769" x="2927350" y="5461000"/>
          <p14:tracePt t="167786" x="2940050" y="5467350"/>
          <p14:tracePt t="167802" x="2946400" y="5473700"/>
          <p14:tracePt t="167819" x="2952750" y="5473700"/>
          <p14:tracePt t="167837" x="2965450" y="5473700"/>
          <p14:tracePt t="167852" x="2971800" y="5473700"/>
          <p14:tracePt t="167892" x="2971800" y="5480050"/>
          <p14:tracePt t="167946" x="2984500" y="5480050"/>
          <p14:tracePt t="167954" x="3003550" y="5480050"/>
          <p14:tracePt t="167963" x="3022600" y="5480050"/>
          <p14:tracePt t="167972" x="3048000" y="5473700"/>
          <p14:tracePt t="167986" x="3130550" y="5461000"/>
          <p14:tracePt t="168002" x="3181350" y="5429250"/>
          <p14:tracePt t="168019" x="3225800" y="5403850"/>
          <p14:tracePt t="168035" x="3263900" y="5384800"/>
          <p14:tracePt t="168052" x="3276600" y="5365750"/>
          <p14:tracePt t="168069" x="3282950" y="5359400"/>
          <p14:tracePt t="168085" x="3295650" y="5353050"/>
          <p14:tracePt t="168197" x="3295650" y="5359400"/>
          <p14:tracePt t="168204" x="3295650" y="5365750"/>
          <p14:tracePt t="168218" x="3289300" y="5384800"/>
          <p14:tracePt t="168235" x="3282950" y="5435600"/>
          <p14:tracePt t="168252" x="3282950" y="5467350"/>
          <p14:tracePt t="168269" x="3282950" y="5486400"/>
          <p14:tracePt t="168285" x="3282950" y="5492750"/>
          <p14:tracePt t="168361" x="3282950" y="5499100"/>
          <p14:tracePt t="168369" x="3289300" y="5499100"/>
          <p14:tracePt t="168384" x="3302000" y="5499100"/>
          <p14:tracePt t="168391" x="3314700" y="5499100"/>
          <p14:tracePt t="168401" x="3333750" y="5499100"/>
          <p14:tracePt t="168418" x="3365500" y="5499100"/>
          <p14:tracePt t="168435" x="3403600" y="5499100"/>
          <p14:tracePt t="168452" x="3435350" y="5505450"/>
          <p14:tracePt t="168468" x="3473450" y="5511800"/>
          <p14:tracePt t="168486" x="3505200" y="5511800"/>
          <p14:tracePt t="168502" x="3511550" y="5511800"/>
          <p14:tracePt t="168752" x="3511550" y="5499100"/>
          <p14:tracePt t="168761" x="3505200" y="5492750"/>
          <p14:tracePt t="168769" x="3498850" y="5480050"/>
          <p14:tracePt t="168785" x="3492500" y="5473700"/>
          <p14:tracePt t="168801" x="3492500" y="5461000"/>
          <p14:tracePt t="168818" x="3492500" y="5454650"/>
          <p14:tracePt t="168835" x="3486150" y="5448300"/>
          <p14:tracePt t="168851" x="3486150" y="5441950"/>
          <p14:tracePt t="168885" x="3486150" y="5429250"/>
          <p14:tracePt t="168901" x="3486150" y="5422900"/>
          <p14:tracePt t="168935" x="3486150" y="5416550"/>
          <p14:tracePt t="168951" x="3486150" y="5410200"/>
          <p14:tracePt t="168968" x="3492500" y="5410200"/>
          <p14:tracePt t="168988" x="3498850" y="5410200"/>
          <p14:tracePt t="169006" x="3505200" y="5403850"/>
          <p14:tracePt t="169018" x="3524250" y="5403850"/>
          <p14:tracePt t="169035" x="3543300" y="5397500"/>
          <p14:tracePt t="169051" x="3568700" y="5397500"/>
          <p14:tracePt t="169068" x="3594100" y="5391150"/>
          <p14:tracePt t="169084" x="3613150" y="5391150"/>
          <p14:tracePt t="169101" x="3625850" y="5384800"/>
          <p14:tracePt t="169118" x="3632200" y="5384800"/>
          <p14:tracePt t="169223" x="3632200" y="5378450"/>
          <p14:tracePt t="169458" x="3638550" y="5378450"/>
          <p14:tracePt t="169496" x="3657600" y="5365750"/>
          <p14:tracePt t="169504" x="3670300" y="5365750"/>
          <p14:tracePt t="169517" x="3676650" y="5359400"/>
          <p14:tracePt t="169534" x="3695700" y="5340350"/>
          <p14:tracePt t="169552" x="3714750" y="5327650"/>
          <p14:tracePt t="169568" x="3714750" y="5321300"/>
          <p14:tracePt t="169584" x="3721100" y="5321300"/>
          <p14:tracePt t="169622" x="3721100" y="5314950"/>
          <p14:tracePt t="169842" x="3733800" y="5314950"/>
          <p14:tracePt t="169857" x="3733800" y="5308600"/>
          <p14:tracePt t="170120" x="3733800" y="5314950"/>
          <p14:tracePt t="170131" x="3727450" y="5321300"/>
          <p14:tracePt t="170138" x="3714750" y="5334000"/>
          <p14:tracePt t="170150" x="3702050" y="5353050"/>
          <p14:tracePt t="170167" x="3663950" y="5378450"/>
          <p14:tracePt t="170183" x="3606800" y="5429250"/>
          <p14:tracePt t="170200" x="3549650" y="5486400"/>
          <p14:tracePt t="170217" x="3460750" y="5575300"/>
          <p14:tracePt t="170233" x="3416300" y="5613400"/>
          <p14:tracePt t="170250" x="3378200" y="5651500"/>
          <p14:tracePt t="170267" x="3346450" y="5683250"/>
          <p14:tracePt t="170283" x="3308350" y="5715000"/>
          <p14:tracePt t="170300" x="3270250" y="5746750"/>
          <p14:tracePt t="170317" x="3232150" y="5772150"/>
          <p14:tracePt t="170333" x="3219450" y="5784850"/>
          <p14:tracePt t="170350" x="3200400" y="5797550"/>
          <p14:tracePt t="170367" x="3194050" y="5803900"/>
          <p14:tracePt t="170385" x="3181350" y="5810250"/>
          <p14:tracePt t="170400" x="3162300" y="5822950"/>
          <p14:tracePt t="170417" x="3130550" y="5848350"/>
          <p14:tracePt t="170433" x="3098800" y="5861050"/>
          <p14:tracePt t="170450" x="3073400" y="5880100"/>
          <p14:tracePt t="170467" x="3054350" y="5892800"/>
          <p14:tracePt t="170483" x="3041650" y="5899150"/>
          <p14:tracePt t="170500" x="3035300" y="5899150"/>
          <p14:tracePt t="170517" x="3035300" y="5905500"/>
          <p14:tracePt t="170844" x="3035300" y="5899150"/>
          <p14:tracePt t="170874" x="3035300" y="5892800"/>
          <p14:tracePt t="170883" x="3035300" y="5886450"/>
          <p14:tracePt t="170906" x="3035300" y="5880100"/>
          <p14:tracePt t="170918" x="3035300" y="5873750"/>
          <p14:tracePt t="170923" x="3035300" y="5867400"/>
          <p14:tracePt t="170937" x="3035300" y="5861050"/>
          <p14:tracePt t="170949" x="3035300" y="5854700"/>
          <p14:tracePt t="170969" x="3035300" y="5848350"/>
          <p14:tracePt t="170982" x="3041650" y="5842000"/>
          <p14:tracePt t="170999" x="3041650" y="5829300"/>
          <p14:tracePt t="171016" x="3048000" y="5822950"/>
          <p14:tracePt t="171033" x="3048000" y="5816600"/>
          <p14:tracePt t="171050" x="3060700" y="5803900"/>
          <p14:tracePt t="171066" x="3067050" y="5797550"/>
          <p14:tracePt t="171083" x="3079750" y="5784850"/>
          <p14:tracePt t="171100" x="3086100" y="5765800"/>
          <p14:tracePt t="171106" x="3092450" y="5759450"/>
          <p14:tracePt t="171116" x="3098800" y="5753100"/>
          <p14:tracePt t="171132" x="3105150" y="5746750"/>
          <p14:tracePt t="171149" x="3105150" y="5734050"/>
          <p14:tracePt t="171204" x="3111500" y="5734050"/>
          <p14:tracePt t="171681" x="3105150" y="5740400"/>
          <p14:tracePt t="171690" x="3098800" y="5740400"/>
          <p14:tracePt t="171698" x="3092450" y="5746750"/>
          <p14:tracePt t="171715" x="3079750" y="5759450"/>
          <p14:tracePt t="171732" x="3067050" y="5772150"/>
          <p14:tracePt t="171749" x="3054350" y="5778500"/>
          <p14:tracePt t="171766" x="3048000" y="5791200"/>
          <p14:tracePt t="171782" x="3035300" y="5791200"/>
          <p14:tracePt t="171799" x="3022600" y="5803900"/>
          <p14:tracePt t="171815" x="3016250" y="5810250"/>
          <p14:tracePt t="171832" x="2997200" y="5816600"/>
          <p14:tracePt t="171849" x="2984500" y="5829300"/>
          <p14:tracePt t="171865" x="2971800" y="5835650"/>
          <p14:tracePt t="171885" x="2959100" y="5842000"/>
          <p14:tracePt t="171900" x="2946400" y="5848350"/>
          <p14:tracePt t="171918" x="2940050" y="5848350"/>
          <p14:tracePt t="172808" x="2952750" y="5854700"/>
          <p14:tracePt t="172816" x="2971800" y="5854700"/>
          <p14:tracePt t="172824" x="2984500" y="5854700"/>
          <p14:tracePt t="172833" x="3003550" y="5854700"/>
          <p14:tracePt t="172848" x="3035300" y="5854700"/>
          <p14:tracePt t="172865" x="3067050" y="5848350"/>
          <p14:tracePt t="172881" x="3079750" y="5842000"/>
          <p14:tracePt t="172898" x="3086100" y="5835650"/>
          <p14:tracePt t="172914" x="3086100" y="5829300"/>
          <p14:tracePt t="172932" x="3086100" y="5816600"/>
          <p14:tracePt t="172948" x="3086100" y="5791200"/>
          <p14:tracePt t="172964" x="3086100" y="5765800"/>
          <p14:tracePt t="172981" x="3067050" y="5746750"/>
          <p14:tracePt t="172998" x="3067050" y="5740400"/>
          <p14:tracePt t="173014" x="3054350" y="5740400"/>
          <p14:tracePt t="173031" x="3048000" y="5734050"/>
          <p14:tracePt t="173048" x="3048000" y="5727700"/>
          <p14:tracePt t="173064" x="3041650" y="5727700"/>
          <p14:tracePt t="173146" x="3041650" y="5734050"/>
          <p14:tracePt t="173160" x="3041650" y="5740400"/>
          <p14:tracePt t="173168" x="3048000" y="5753100"/>
          <p14:tracePt t="173184" x="3048000" y="5759450"/>
          <p14:tracePt t="173198" x="3054350" y="5772150"/>
          <p14:tracePt t="173214" x="3060700" y="5784850"/>
          <p14:tracePt t="173231" x="3067050" y="5797550"/>
          <p14:tracePt t="173248" x="3073400" y="5810250"/>
          <p14:tracePt t="173264" x="3073400" y="5816600"/>
          <p14:tracePt t="173281" x="3079750" y="5822950"/>
          <p14:tracePt t="173297" x="3086100" y="5835650"/>
          <p14:tracePt t="173331" x="3086100" y="5842000"/>
          <p14:tracePt t="173348" x="3086100" y="5848350"/>
          <p14:tracePt t="173364" x="3086100" y="5854700"/>
          <p14:tracePt t="173442" x="3092450" y="5861050"/>
          <p14:tracePt t="173458" x="3098800" y="5867400"/>
          <p14:tracePt t="173483" x="3098800" y="5873750"/>
          <p14:tracePt t="173515" x="3111500" y="5861050"/>
          <p14:tracePt t="173520" x="3130550" y="5848350"/>
          <p14:tracePt t="173531" x="3143250" y="5835650"/>
          <p14:tracePt t="173547" x="3168650" y="5797550"/>
          <p14:tracePt t="173564" x="3194050" y="5765800"/>
          <p14:tracePt t="173581" x="3213100" y="5759450"/>
          <p14:tracePt t="173597" x="3219450" y="5746750"/>
          <p14:tracePt t="173614" x="3225800" y="5740400"/>
          <p14:tracePt t="173631" x="3232150" y="5734050"/>
          <p14:tracePt t="173670" x="3232150" y="5727700"/>
          <p14:tracePt t="173759" x="3232150" y="5740400"/>
          <p14:tracePt t="173764" x="3225800" y="5759450"/>
          <p14:tracePt t="173780" x="3219450" y="5791200"/>
          <p14:tracePt t="173797" x="3206750" y="5829300"/>
          <p14:tracePt t="173814" x="3194050" y="5848350"/>
          <p14:tracePt t="173831" x="3187700" y="5854700"/>
          <p14:tracePt t="173847" x="3187700" y="5861050"/>
          <p14:tracePt t="173912" x="3187700" y="5867400"/>
          <p14:tracePt t="173929" x="3200400" y="5873750"/>
          <p14:tracePt t="173937" x="3219450" y="5880100"/>
          <p14:tracePt t="173947" x="3238500" y="5880100"/>
          <p14:tracePt t="173964" x="3270250" y="5886450"/>
          <p14:tracePt t="173980" x="3308350" y="5886450"/>
          <p14:tracePt t="173996" x="3333750" y="5886450"/>
          <p14:tracePt t="174013" x="3352800" y="5886450"/>
          <p14:tracePt t="174030" x="3359150" y="5886450"/>
          <p14:tracePt t="174704" x="3359150" y="5880100"/>
          <p14:tracePt t="174713" x="3352800" y="5873750"/>
          <p14:tracePt t="174727" x="3346450" y="5867400"/>
          <p14:tracePt t="174734" x="3346450" y="5861050"/>
          <p14:tracePt t="174747" x="3340100" y="5861050"/>
          <p14:tracePt t="174763" x="3333750" y="5848350"/>
          <p14:tracePt t="174780" x="3321050" y="5835650"/>
          <p14:tracePt t="174796" x="3314700" y="5822950"/>
          <p14:tracePt t="174813" x="3302000" y="5803900"/>
          <p14:tracePt t="174830" x="3289300" y="5791200"/>
          <p14:tracePt t="174846" x="3282950" y="5778500"/>
          <p14:tracePt t="174863" x="3263900" y="5759450"/>
          <p14:tracePt t="174880" x="3238500" y="5727700"/>
          <p14:tracePt t="174896" x="3200400" y="5695950"/>
          <p14:tracePt t="174913" x="3143250" y="5645150"/>
          <p14:tracePt t="174930" x="3092450" y="5588000"/>
          <p14:tracePt t="174946" x="3035300" y="5530850"/>
          <p14:tracePt t="174963" x="2990850" y="5492750"/>
          <p14:tracePt t="174979" x="2971800" y="5467350"/>
          <p14:tracePt t="174996" x="2959100" y="5454650"/>
          <p14:tracePt t="175013" x="2952750" y="5441950"/>
          <p14:tracePt t="175029" x="2946400" y="5435600"/>
          <p14:tracePt t="175046" x="2940050" y="5429250"/>
          <p14:tracePt t="175121" x="2940050" y="5435600"/>
          <p14:tracePt t="175125" x="2940050" y="5441950"/>
          <p14:tracePt t="175135" x="2940050" y="5454650"/>
          <p14:tracePt t="175145" x="2940050" y="5461000"/>
          <p14:tracePt t="175162" x="2940050" y="5486400"/>
          <p14:tracePt t="175180" x="2940050" y="5518150"/>
          <p14:tracePt t="175196" x="2940050" y="5556250"/>
          <p14:tracePt t="175212" x="2940050" y="5588000"/>
          <p14:tracePt t="175229" x="2940050" y="5613400"/>
          <p14:tracePt t="175246" x="2940050" y="5632450"/>
          <p14:tracePt t="175262" x="2940050" y="5638800"/>
          <p14:tracePt t="175392" x="2940050" y="5632450"/>
          <p14:tracePt t="175400" x="2933700" y="5626100"/>
          <p14:tracePt t="175412" x="2927350" y="5619750"/>
          <p14:tracePt t="175429" x="2914650" y="5600700"/>
          <p14:tracePt t="175446" x="2908300" y="5568950"/>
          <p14:tracePt t="175462" x="2889250" y="5537200"/>
          <p14:tracePt t="175479" x="2882900" y="5530850"/>
          <p14:tracePt t="175495" x="2876550" y="5518150"/>
          <p14:tracePt t="175512" x="2870200" y="5511800"/>
          <p14:tracePt t="175545" x="2863850" y="5505450"/>
          <p14:tracePt t="175562" x="2857500" y="5499100"/>
          <p14:tracePt t="175579" x="2857500" y="5486400"/>
          <p14:tracePt t="175595" x="2851150" y="5480050"/>
          <p14:tracePt t="175642" x="2844800" y="5480050"/>
          <p14:tracePt t="175650" x="2838450" y="5473700"/>
          <p14:tracePt t="175667" x="2838450" y="5467350"/>
          <p14:tracePt t="175682" x="2832100" y="5467350"/>
          <p14:tracePt t="175698" x="2825750" y="5467350"/>
          <p14:tracePt t="175712" x="2825750" y="5461000"/>
          <p14:tracePt t="175729" x="2819400" y="5454650"/>
          <p14:tracePt t="175745" x="2813050" y="5448300"/>
          <p14:tracePt t="175762" x="2806700" y="5441950"/>
          <p14:tracePt t="175780" x="2806700" y="5435600"/>
          <p14:tracePt t="175795" x="2794000" y="5429250"/>
          <p14:tracePt t="175812" x="2794000" y="5422900"/>
          <p14:tracePt t="175829" x="2794000" y="5416550"/>
          <p14:tracePt t="175845" x="2781300" y="5410200"/>
          <p14:tracePt t="175862" x="2774950" y="5403850"/>
          <p14:tracePt t="175879" x="2774950" y="5397500"/>
          <p14:tracePt t="175895" x="2762250" y="5391150"/>
          <p14:tracePt t="175912" x="2762250" y="5384800"/>
          <p14:tracePt t="175930" x="2749550" y="5384800"/>
          <p14:tracePt t="175945" x="2743200" y="5378450"/>
          <p14:tracePt t="175981" x="2743200" y="5372100"/>
          <p14:tracePt t="176558" x="2749550" y="5372100"/>
          <p14:tracePt t="176566" x="2755900" y="5372100"/>
          <p14:tracePt t="176578" x="2762250" y="5384800"/>
          <p14:tracePt t="176595" x="2774950" y="5397500"/>
          <p14:tracePt t="176611" x="2794000" y="5416550"/>
          <p14:tracePt t="176615" x="2806700" y="5435600"/>
          <p14:tracePt t="176628" x="2825750" y="5454650"/>
          <p14:tracePt t="176644" x="2895600" y="5537200"/>
          <p14:tracePt t="176661" x="2933700" y="5594350"/>
          <p14:tracePt t="176680" x="2971800" y="5651500"/>
          <p14:tracePt t="176694" x="2990850" y="5702300"/>
          <p14:tracePt t="176711" x="3009900" y="5746750"/>
          <p14:tracePt t="176728" x="3022600" y="5791200"/>
          <p14:tracePt t="176745" x="3028950" y="5829300"/>
          <p14:tracePt t="176762" x="3048000" y="5867400"/>
          <p14:tracePt t="176778" x="3060700" y="5867400"/>
          <p14:tracePt t="176794" x="3060700" y="5873750"/>
          <p14:tracePt t="176958" x="3067050" y="5873750"/>
          <p14:tracePt t="176974" x="3105150" y="5873750"/>
          <p14:tracePt t="176982" x="3181350" y="5873750"/>
          <p14:tracePt t="176994" x="3276600" y="5886450"/>
          <p14:tracePt t="177011" x="3771900" y="5930900"/>
          <p14:tracePt t="177028" x="4064000" y="5949950"/>
          <p14:tracePt t="177044" x="4248150" y="5962650"/>
          <p14:tracePt t="177061" x="4349750" y="5962650"/>
          <p14:tracePt t="177077" x="4394200" y="5962650"/>
          <p14:tracePt t="177094" x="4400550" y="5962650"/>
          <p14:tracePt t="177272" x="4400550" y="5956300"/>
          <p14:tracePt t="177280" x="4413250" y="5949950"/>
          <p14:tracePt t="177286" x="4425950" y="5930900"/>
          <p14:tracePt t="177295" x="4438650" y="5911850"/>
          <p14:tracePt t="177311" x="4445000" y="5873750"/>
          <p14:tracePt t="177327" x="4445000" y="5848350"/>
          <p14:tracePt t="177344" x="4445000" y="5829300"/>
          <p14:tracePt t="177361" x="4445000" y="5822950"/>
          <p14:tracePt t="177377" x="4445000" y="5816600"/>
          <p14:tracePt t="177394" x="4445000" y="5810250"/>
          <p14:tracePt t="177452" x="4445000" y="5803900"/>
          <p14:tracePt t="177462" x="4451350" y="5797550"/>
          <p14:tracePt t="177468" x="4457700" y="5791200"/>
          <p14:tracePt t="177477" x="4464050" y="5784850"/>
          <p14:tracePt t="177494" x="4476750" y="5753100"/>
          <p14:tracePt t="177511" x="4483100" y="5734050"/>
          <p14:tracePt t="177527" x="4495800" y="5721350"/>
          <p14:tracePt t="177561" x="4495800" y="5715000"/>
          <p14:tracePt t="177584" x="4495800" y="5708650"/>
          <p14:tracePt t="178182" x="4483100" y="5708650"/>
          <p14:tracePt t="178188" x="4464050" y="5708650"/>
          <p14:tracePt t="178197" x="4419600" y="5708650"/>
          <p14:tracePt t="178210" x="4324350" y="5708650"/>
          <p14:tracePt t="178226" x="4229100" y="5702300"/>
          <p14:tracePt t="178243" x="4127500" y="5683250"/>
          <p14:tracePt t="178260" x="4025900" y="5670550"/>
          <p14:tracePt t="178277" x="3956050" y="5651500"/>
          <p14:tracePt t="178293" x="3917950" y="5638800"/>
          <p14:tracePt t="178311" x="3886200" y="5626100"/>
          <p14:tracePt t="178326" x="3867150" y="5619750"/>
          <p14:tracePt t="178344" x="3835400" y="5600700"/>
          <p14:tracePt t="178360" x="3803650" y="5588000"/>
          <p14:tracePt t="178376" x="3771900" y="5575300"/>
          <p14:tracePt t="178393" x="3759200" y="5562600"/>
          <p14:tracePt t="178410" x="3733800" y="5549900"/>
          <p14:tracePt t="178426" x="3721100" y="5537200"/>
          <p14:tracePt t="178443" x="3708400" y="5530850"/>
          <p14:tracePt t="178459" x="3689350" y="5518150"/>
          <p14:tracePt t="178476" x="3683000" y="5511800"/>
          <p14:tracePt t="178493" x="3670300" y="5499100"/>
          <p14:tracePt t="178510" x="3657600" y="5486400"/>
          <p14:tracePt t="178526" x="3644900" y="5480050"/>
          <p14:tracePt t="178543" x="3638550" y="5467350"/>
          <p14:tracePt t="178560" x="3625850" y="5461000"/>
          <p14:tracePt t="178576" x="3619500" y="5454650"/>
          <p14:tracePt t="178593" x="3606800" y="5448300"/>
          <p14:tracePt t="178610" x="3600450" y="5441950"/>
          <p14:tracePt t="178626" x="3594100" y="5435600"/>
          <p14:tracePt t="178652" x="3587750" y="5429250"/>
          <p14:tracePt t="178673" x="3581400" y="5429250"/>
          <p14:tracePt t="178704" x="3575050" y="5422900"/>
          <p14:tracePt t="178747" x="3568700" y="5416550"/>
          <p14:tracePt t="178751" x="3562350" y="5416550"/>
          <p14:tracePt t="178774" x="3562350" y="5410200"/>
          <p14:tracePt t="178782" x="3556000" y="5410200"/>
          <p14:tracePt t="178793" x="3556000" y="5403850"/>
          <p14:tracePt t="178809" x="3549650" y="5403850"/>
          <p14:tracePt t="178919" x="3549650" y="5397500"/>
          <p14:tracePt t="178938" x="3543300" y="5397500"/>
          <p14:tracePt t="179198" x="3536950" y="5397500"/>
          <p14:tracePt t="179214" x="3524250" y="5397500"/>
          <p14:tracePt t="179221" x="3517900" y="5397500"/>
          <p14:tracePt t="179228" x="3511550" y="5403850"/>
          <p14:tracePt t="179245" x="3505200" y="5403850"/>
          <p14:tracePt t="179259" x="3492500" y="5410200"/>
          <p14:tracePt t="179292" x="3479800" y="5410200"/>
          <p14:tracePt t="179326" x="3467100" y="5410200"/>
          <p14:tracePt t="179342" x="3460750" y="5410200"/>
          <p14:tracePt t="179375" x="3454400" y="5416550"/>
          <p14:tracePt t="179392" x="3448050" y="5416550"/>
          <p14:tracePt t="179409" x="3441700" y="5416550"/>
          <p14:tracePt t="179432" x="3435350" y="5416550"/>
          <p14:tracePt t="179451" x="3429000" y="5416550"/>
          <p14:tracePt t="179472" x="3422650" y="5416550"/>
          <p14:tracePt t="179480" x="3416300" y="5416550"/>
          <p14:tracePt t="179492" x="3416300" y="5410200"/>
          <p14:tracePt t="179510" x="3403600" y="5403850"/>
          <p14:tracePt t="179525" x="3397250" y="5403850"/>
          <p14:tracePt t="179542" x="3397250" y="5391150"/>
          <p14:tracePt t="179559" x="3390900" y="5384800"/>
          <p14:tracePt t="179575" x="3384550" y="5384800"/>
          <p14:tracePt t="179592" x="3371850" y="5372100"/>
          <p14:tracePt t="179609" x="3365500" y="5365750"/>
          <p14:tracePt t="179625" x="3359150" y="5359400"/>
          <p14:tracePt t="179642" x="3352800" y="5346700"/>
          <p14:tracePt t="179659" x="3352800" y="5340350"/>
          <p14:tracePt t="179675" x="3346450" y="5321300"/>
          <p14:tracePt t="179692" x="3340100" y="5308600"/>
          <p14:tracePt t="179709" x="3340100" y="5302250"/>
          <p14:tracePt t="179725" x="3340100" y="5289550"/>
          <p14:tracePt t="179742" x="3340100" y="5283200"/>
          <p14:tracePt t="179759" x="3340100" y="5276850"/>
          <p14:tracePt t="179776" x="3352800" y="5251450"/>
          <p14:tracePt t="179792" x="3365500" y="5238750"/>
          <p14:tracePt t="179809" x="3378200" y="5232400"/>
          <p14:tracePt t="179825" x="3397250" y="5219700"/>
          <p14:tracePt t="179842" x="3429000" y="5207000"/>
          <p14:tracePt t="179858" x="3454400" y="5200650"/>
          <p14:tracePt t="179875" x="3492500" y="5194300"/>
          <p14:tracePt t="179892" x="3517900" y="5187950"/>
          <p14:tracePt t="179908" x="3536950" y="5181600"/>
          <p14:tracePt t="179925" x="3568700" y="5181600"/>
          <p14:tracePt t="179942" x="3581400" y="5181600"/>
          <p14:tracePt t="179958" x="3600450" y="5181600"/>
          <p14:tracePt t="179975" x="3613150" y="5194300"/>
          <p14:tracePt t="179992" x="3619500" y="5200650"/>
          <p14:tracePt t="180008" x="3644900" y="5207000"/>
          <p14:tracePt t="180025" x="3663950" y="5219700"/>
          <p14:tracePt t="180042" x="3689350" y="5232400"/>
          <p14:tracePt t="180058" x="3702050" y="5245100"/>
          <p14:tracePt t="180075" x="3708400" y="5251450"/>
          <p14:tracePt t="180092" x="3714750" y="5257800"/>
          <p14:tracePt t="180108" x="3727450" y="5264150"/>
          <p14:tracePt t="180125" x="3733800" y="5276850"/>
          <p14:tracePt t="180142" x="3746500" y="5283200"/>
          <p14:tracePt t="180158" x="3746500" y="5295900"/>
          <p14:tracePt t="180176" x="3752850" y="5308600"/>
          <p14:tracePt t="180192" x="3759200" y="5308600"/>
          <p14:tracePt t="180208" x="3759200" y="5314950"/>
          <p14:tracePt t="180242" x="3759200" y="5327650"/>
          <p14:tracePt t="180275" x="3759200" y="5340350"/>
          <p14:tracePt t="180292" x="3752850" y="5340350"/>
          <p14:tracePt t="180308" x="3740150" y="5353050"/>
          <p14:tracePt t="180325" x="3721100" y="5365750"/>
          <p14:tracePt t="180341" x="3714750" y="5372100"/>
          <p14:tracePt t="180358" x="3708400" y="5372100"/>
          <p14:tracePt t="180452" x="3702050" y="5372100"/>
          <p14:tracePt t="180466" x="3702050" y="5378450"/>
          <p14:tracePt t="180476" x="3695700" y="5378450"/>
          <p14:tracePt t="180483" x="3689350" y="5384800"/>
          <p14:tracePt t="180497" x="3683000" y="5391150"/>
          <p14:tracePt t="180508" x="3676650" y="5391150"/>
          <p14:tracePt t="180525" x="3670300" y="5391150"/>
          <p14:tracePt t="180541" x="3657600" y="5397500"/>
          <p14:tracePt t="180559" x="3651250" y="5403850"/>
          <p14:tracePt t="180574" x="3638550" y="5403850"/>
          <p14:tracePt t="180591" x="3632200" y="5410200"/>
          <p14:tracePt t="180608" x="3625850" y="5410200"/>
          <p14:tracePt t="180654" x="3619500" y="5410200"/>
          <p14:tracePt t="180671" x="3613150" y="5416550"/>
          <p14:tracePt t="180693" x="3606800" y="5416550"/>
          <p14:tracePt t="180725" x="3606800" y="5422900"/>
          <p14:tracePt t="180732" x="3600450" y="5422900"/>
          <p14:tracePt t="180741" x="3594100" y="5422900"/>
          <p14:tracePt t="181468" x="3587750" y="5422900"/>
          <p14:tracePt t="181484" x="3581400" y="5416550"/>
          <p14:tracePt t="181494" x="3575050" y="5416550"/>
          <p14:tracePt t="181499" x="3575050" y="5410200"/>
          <p14:tracePt t="181624" x="3568700" y="5422900"/>
          <p14:tracePt t="181632" x="3562350" y="5422900"/>
          <p14:tracePt t="181641" x="3556000" y="5435600"/>
          <p14:tracePt t="181657" x="3549650" y="5461000"/>
          <p14:tracePt t="181674" x="3530600" y="5499100"/>
          <p14:tracePt t="181690" x="3517900" y="5537200"/>
          <p14:tracePt t="181707" x="3505200" y="5568950"/>
          <p14:tracePt t="181724" x="3492500" y="5619750"/>
          <p14:tracePt t="181740" x="3486150" y="5651500"/>
          <p14:tracePt t="181759" x="3473450" y="5721350"/>
          <p14:tracePt t="181773" x="3460750" y="5746750"/>
          <p14:tracePt t="181790" x="3454400" y="5759450"/>
          <p14:tracePt t="181807" x="3448050" y="5778500"/>
          <p14:tracePt t="181823" x="3435350" y="5784850"/>
          <p14:tracePt t="181840" x="3429000" y="5791200"/>
          <p14:tracePt t="181857" x="3416300" y="5810250"/>
          <p14:tracePt t="181873" x="3409950" y="5816600"/>
          <p14:tracePt t="181890" x="3403600" y="5829300"/>
          <p14:tracePt t="181907" x="3397250" y="5842000"/>
          <p14:tracePt t="181925" x="3390900" y="5848350"/>
          <p14:tracePt t="181957" x="3384550" y="5854700"/>
          <p14:tracePt t="181973" x="3384550" y="5861050"/>
          <p14:tracePt t="181990" x="3378200" y="5861050"/>
          <p14:tracePt t="182007" x="3371850" y="5861050"/>
          <p14:tracePt t="182023" x="3359150" y="5873750"/>
          <p14:tracePt t="182039" x="3346450" y="5873750"/>
          <p14:tracePt t="182056" x="3340100" y="5880100"/>
          <p14:tracePt t="182073" x="3333750" y="5886450"/>
          <p14:tracePt t="182090" x="3321050" y="5892800"/>
          <p14:tracePt t="182106" x="3308350" y="5892800"/>
          <p14:tracePt t="182109" x="3302000" y="5892800"/>
          <p14:tracePt t="182122" x="3295650" y="5892800"/>
          <p14:tracePt t="182139" x="3295650" y="5899150"/>
          <p14:tracePt t="182156" x="3289300" y="5899150"/>
          <p14:tracePt t="182269" x="3282950" y="5899150"/>
          <p14:tracePt t="182307" x="3276600" y="5892800"/>
          <p14:tracePt t="182314" x="3276600" y="5886450"/>
          <p14:tracePt t="182330" x="3270250" y="5886450"/>
          <p14:tracePt t="182340" x="3270250" y="5880100"/>
          <p14:tracePt t="182356" x="3270250" y="5867400"/>
          <p14:tracePt t="182373" x="3270250" y="5848350"/>
          <p14:tracePt t="182390" x="3276600" y="5816600"/>
          <p14:tracePt t="182406" x="3289300" y="5772150"/>
          <p14:tracePt t="182423" x="3308350" y="5721350"/>
          <p14:tracePt t="182440" x="3314700" y="5695950"/>
          <p14:tracePt t="182456" x="3314700" y="5676900"/>
          <p14:tracePt t="182473" x="3321050" y="5676900"/>
          <p14:tracePt t="182490" x="3327400" y="5676900"/>
          <p14:tracePt t="182541" x="3333750" y="5676900"/>
          <p14:tracePt t="182556" x="3340100" y="5670550"/>
          <p14:tracePt t="182563" x="3346450" y="5670550"/>
          <p14:tracePt t="182573" x="3352800" y="5670550"/>
          <p14:tracePt t="182589" x="3371850" y="5670550"/>
          <p14:tracePt t="182606" x="3378200" y="5670550"/>
          <p14:tracePt t="182611" x="3384550" y="5676900"/>
          <p14:tracePt t="182623" x="3384550" y="5683250"/>
          <p14:tracePt t="182639" x="3403600" y="5689600"/>
          <p14:tracePt t="182656" x="3409950" y="5695950"/>
          <p14:tracePt t="182672" x="3422650" y="5708650"/>
          <p14:tracePt t="182689" x="3435350" y="5721350"/>
          <p14:tracePt t="182706" x="3441700" y="5727700"/>
          <p14:tracePt t="182723" x="3454400" y="5740400"/>
          <p14:tracePt t="182739" x="3454400" y="5746750"/>
          <p14:tracePt t="182756" x="3467100" y="5759450"/>
          <p14:tracePt t="182773" x="3467100" y="5765800"/>
          <p14:tracePt t="182789" x="3473450" y="5778500"/>
          <p14:tracePt t="182805" x="3479800" y="5791200"/>
          <p14:tracePt t="182822" x="3486150" y="5791200"/>
          <p14:tracePt t="183018" x="3486150" y="5797550"/>
          <p14:tracePt t="183034" x="3473450" y="5803900"/>
          <p14:tracePt t="183042" x="3467100" y="5810250"/>
          <p14:tracePt t="183058" x="3448050" y="5816600"/>
          <p14:tracePt t="183072" x="3435350" y="5829300"/>
          <p14:tracePt t="183089" x="3422650" y="5835650"/>
          <p14:tracePt t="183122" x="3409950" y="5835650"/>
          <p14:tracePt t="183139" x="3409950" y="5842000"/>
          <p14:tracePt t="183190" x="3403600" y="5842000"/>
          <p14:tracePt t="183434" x="3397250" y="5842000"/>
          <p14:tracePt t="183440" x="3390900" y="5835650"/>
          <p14:tracePt t="183455" x="3390900" y="5829300"/>
          <p14:tracePt t="183472" x="3390900" y="5822950"/>
          <p14:tracePt t="183489" x="3384550" y="5822950"/>
          <p14:tracePt t="183558" x="3384550" y="5816600"/>
          <p14:tracePt t="183599" x="3384550" y="5810250"/>
          <p14:tracePt t="183622" x="3390900" y="5803900"/>
          <p14:tracePt t="183628" x="3397250" y="5797550"/>
          <p14:tracePt t="183638" x="3403600" y="5791200"/>
          <p14:tracePt t="183655" x="3409950" y="5759450"/>
          <p14:tracePt t="183672" x="3422650" y="5734050"/>
          <p14:tracePt t="183688" x="3435350" y="5708650"/>
          <p14:tracePt t="183706" x="3441700" y="5683250"/>
          <p14:tracePt t="183722" x="3448050" y="5676900"/>
          <p14:tracePt t="183739" x="3454400" y="5664200"/>
          <p14:tracePt t="183755" x="3454400" y="5657850"/>
          <p14:tracePt t="183772" x="3454400" y="5651500"/>
          <p14:tracePt t="183872" x="3460750" y="5651500"/>
          <p14:tracePt t="183880" x="3467100" y="5645150"/>
          <p14:tracePt t="183888" x="3473450" y="5638800"/>
          <p14:tracePt t="183905" x="3479800" y="5619750"/>
          <p14:tracePt t="183921" x="3492500" y="5588000"/>
          <p14:tracePt t="183938" x="3505200" y="5568950"/>
          <p14:tracePt t="183955" x="3511550" y="5549900"/>
          <p14:tracePt t="183972" x="3511550" y="5537200"/>
          <p14:tracePt t="184045" x="3511550" y="5530850"/>
          <p14:tracePt t="184068" x="3517900" y="5518150"/>
          <p14:tracePt t="184074" x="3524250" y="5505450"/>
          <p14:tracePt t="184088" x="3530600" y="5505450"/>
          <p14:tracePt t="184106" x="3549650" y="5480050"/>
          <p14:tracePt t="184122" x="3556000" y="5467350"/>
          <p14:tracePt t="184140" x="3568700" y="5461000"/>
          <p14:tracePt t="184155" x="3575050" y="5454650"/>
          <p14:tracePt t="184171" x="3581400" y="5448300"/>
          <p14:tracePt t="184188" x="3581400" y="5441950"/>
          <p14:tracePt t="184205" x="3587750" y="5435600"/>
          <p14:tracePt t="184221" x="3587750" y="5429250"/>
          <p14:tracePt t="184238" x="3587750" y="5422900"/>
          <p14:tracePt t="184255" x="3587750" y="5416550"/>
          <p14:tracePt t="184271" x="3587750" y="5410200"/>
          <p14:tracePt t="184290" x="3587750" y="5403850"/>
          <p14:tracePt t="184305" x="3587750" y="5397500"/>
          <p14:tracePt t="184396" x="3587750" y="5391150"/>
          <p14:tracePt t="184618" x="3581400" y="5397500"/>
          <p14:tracePt t="184622" x="3568700" y="5416550"/>
          <p14:tracePt t="184638" x="3549650" y="5454650"/>
          <p14:tracePt t="184654" x="3511550" y="5505450"/>
          <p14:tracePt t="184671" x="3492500" y="5556250"/>
          <p14:tracePt t="184687" x="3473450" y="5607050"/>
          <p14:tracePt t="184704" x="3460750" y="5651500"/>
          <p14:tracePt t="184721" x="3454400" y="5683250"/>
          <p14:tracePt t="184738" x="3441700" y="5721350"/>
          <p14:tracePt t="184754" x="3435350" y="5740400"/>
          <p14:tracePt t="184771" x="3429000" y="5753100"/>
          <p14:tracePt t="184787" x="3429000" y="5759450"/>
          <p14:tracePt t="184804" x="3429000" y="5765800"/>
          <p14:tracePt t="185092" x="3429000" y="5759450"/>
          <p14:tracePt t="185100" x="3441700" y="5734050"/>
          <p14:tracePt t="185109" x="3454400" y="5708650"/>
          <p14:tracePt t="185121" x="3479800" y="5657850"/>
          <p14:tracePt t="185137" x="3517900" y="5588000"/>
          <p14:tracePt t="185154" x="3530600" y="5543550"/>
          <p14:tracePt t="185172" x="3543300" y="5518150"/>
          <p14:tracePt t="185187" x="3549650" y="5511800"/>
          <p14:tracePt t="185204" x="3549650" y="5499100"/>
          <p14:tracePt t="185311" x="3549650" y="5492750"/>
          <p14:tracePt t="185327" x="3549650" y="5486400"/>
          <p14:tracePt t="185335" x="3543300" y="5480050"/>
          <p14:tracePt t="185357" x="3543300" y="5473700"/>
          <p14:tracePt t="185365" x="3543300" y="5467350"/>
          <p14:tracePt t="185373" x="3543300" y="5461000"/>
          <p14:tracePt t="185390" x="3543300" y="5454650"/>
          <p14:tracePt t="185403" x="3543300" y="5448300"/>
          <p14:tracePt t="185420" x="3549650" y="5441950"/>
          <p14:tracePt t="185437" x="3549650" y="5429250"/>
          <p14:tracePt t="185454" x="3549650" y="5416550"/>
          <p14:tracePt t="185493" x="3556000" y="5410200"/>
          <p14:tracePt t="185503" x="3556000" y="5403850"/>
          <p14:tracePt t="185520" x="3556000" y="5397500"/>
          <p14:tracePt t="185537" x="3562350" y="5391150"/>
          <p14:tracePt t="185553" x="3562350" y="5384800"/>
          <p14:tracePt t="185626" x="3562350" y="5378450"/>
          <p14:tracePt t="185728" x="3562350" y="5384800"/>
          <p14:tracePt t="185734" x="3562350" y="5397500"/>
          <p14:tracePt t="185745" x="3562350" y="5410200"/>
          <p14:tracePt t="185753" x="3562350" y="5429250"/>
          <p14:tracePt t="185770" x="3556000" y="5461000"/>
          <p14:tracePt t="185786" x="3543300" y="5505450"/>
          <p14:tracePt t="185804" x="3524250" y="5588000"/>
          <p14:tracePt t="185819" x="3511550" y="5645150"/>
          <p14:tracePt t="185836" x="3498850" y="5695950"/>
          <p14:tracePt t="185853" x="3486150" y="5727700"/>
          <p14:tracePt t="185869" x="3486150" y="5746750"/>
          <p14:tracePt t="185886" x="3479800" y="5753100"/>
          <p14:tracePt t="185903" x="3473450" y="5765800"/>
          <p14:tracePt t="185923" x="3467100" y="5778500"/>
          <p14:tracePt t="185937" x="3460750" y="5784850"/>
          <p14:tracePt t="185953" x="3460750" y="5797550"/>
          <p14:tracePt t="185970" x="3454400" y="5797550"/>
          <p14:tracePt t="186010" x="3454400" y="5803900"/>
          <p14:tracePt t="187154" x="3479800" y="5797550"/>
          <p14:tracePt t="187160" x="3524250" y="5791200"/>
          <p14:tracePt t="187169" x="3568700" y="5784850"/>
          <p14:tracePt t="187185" x="3708400" y="5772150"/>
          <p14:tracePt t="187202" x="3854450" y="5753100"/>
          <p14:tracePt t="187219" x="4006850" y="5734050"/>
          <p14:tracePt t="187235" x="4121150" y="5734050"/>
          <p14:tracePt t="187252" x="4210050" y="5746750"/>
          <p14:tracePt t="187269" x="4311650" y="5753100"/>
          <p14:tracePt t="187285" x="4381500" y="5759450"/>
          <p14:tracePt t="187302" x="4457700" y="5765800"/>
          <p14:tracePt t="187319" x="4514850" y="5765800"/>
          <p14:tracePt t="187335" x="4559300" y="5765800"/>
          <p14:tracePt t="187352" x="4597400" y="5772150"/>
          <p14:tracePt t="187369" x="4629150" y="5772150"/>
          <p14:tracePt t="187385" x="4654550" y="5772150"/>
          <p14:tracePt t="187419" x="4660900" y="5772150"/>
          <p14:tracePt t="187443" x="4667250" y="5772150"/>
          <p14:tracePt t="187452" x="4673600" y="5772150"/>
          <p14:tracePt t="187468" x="4686300" y="5772150"/>
          <p14:tracePt t="187485" x="4711700" y="5772150"/>
          <p14:tracePt t="187502" x="4749800" y="5772150"/>
          <p14:tracePt t="187518" x="4781550" y="5772150"/>
          <p14:tracePt t="187535" x="4806950" y="5759450"/>
          <p14:tracePt t="187552" x="4813300" y="5753100"/>
          <p14:tracePt t="187568" x="4819650" y="5746750"/>
          <p14:tracePt t="187587" x="4832350" y="5740400"/>
          <p14:tracePt t="187602" x="4832350" y="5734050"/>
          <p14:tracePt t="187618" x="4838700" y="5721350"/>
          <p14:tracePt t="187635" x="4845050" y="5702300"/>
          <p14:tracePt t="187652" x="4845050" y="5695950"/>
          <p14:tracePt t="187668" x="4845050" y="5683250"/>
          <p14:tracePt t="187843" x="4845050" y="5670550"/>
          <p14:tracePt t="187848" x="4851400" y="5664200"/>
          <p14:tracePt t="187864" x="4851400" y="5657850"/>
          <p14:tracePt t="187872" x="4851400" y="5651500"/>
          <p14:tracePt t="187888" x="4851400" y="5645150"/>
          <p14:tracePt t="187901" x="4851400" y="5638800"/>
          <p14:tracePt t="187918" x="4851400" y="5626100"/>
          <p14:tracePt t="187935" x="4851400" y="5619750"/>
          <p14:tracePt t="188068" x="4864100" y="5619750"/>
          <p14:tracePt t="188076" x="4883150" y="5613400"/>
          <p14:tracePt t="188084" x="4889500" y="5613400"/>
          <p14:tracePt t="188101" x="4914900" y="5613400"/>
          <p14:tracePt t="188105" x="4933950" y="5613400"/>
          <p14:tracePt t="188118" x="4946650" y="5613400"/>
          <p14:tracePt t="188135" x="4965700" y="5607050"/>
          <p14:tracePt t="188151" x="4978400" y="5607050"/>
          <p14:tracePt t="188168" x="4984750" y="5600700"/>
          <p14:tracePt t="188184" x="4991100" y="5594350"/>
          <p14:tracePt t="188201" x="5003800" y="5594350"/>
          <p14:tracePt t="188218" x="5010150" y="5594350"/>
          <p14:tracePt t="188235" x="5022850" y="5588000"/>
          <p14:tracePt t="188251" x="5029200" y="5588000"/>
          <p14:tracePt t="188268" x="5035550" y="5588000"/>
          <p14:tracePt t="188284" x="5041900" y="5581650"/>
          <p14:tracePt t="188301" x="5054600" y="5581650"/>
          <p14:tracePt t="188318" x="5067300" y="5581650"/>
          <p14:tracePt t="188351" x="5073650" y="5581650"/>
          <p14:tracePt t="188368" x="5080000" y="5581650"/>
          <p14:tracePt t="188420" x="5086350" y="5581650"/>
          <p14:tracePt t="188436" x="5099050" y="5581650"/>
          <p14:tracePt t="188444" x="5111750" y="5581650"/>
          <p14:tracePt t="188452" x="5118100" y="5588000"/>
          <p14:tracePt t="188468" x="5149850" y="5588000"/>
          <p14:tracePt t="188484" x="5162550" y="5594350"/>
          <p14:tracePt t="188501" x="5168900" y="5594350"/>
          <p14:tracePt t="188518" x="5181600" y="5594350"/>
          <p14:tracePt t="188534" x="5187950" y="5594350"/>
          <p14:tracePt t="188551" x="5194300" y="5594350"/>
          <p14:tracePt t="188568" x="5200650" y="5594350"/>
          <p14:tracePt t="189328" x="5213350" y="5600700"/>
          <p14:tracePt t="189336" x="5213350" y="5607050"/>
          <p14:tracePt t="189350" x="5226050" y="5607050"/>
          <p14:tracePt t="189369" x="5270500" y="5619750"/>
          <p14:tracePt t="189385" x="5295900" y="5619750"/>
          <p14:tracePt t="189400" x="5334000" y="5626100"/>
          <p14:tracePt t="189417" x="5359400" y="5632450"/>
          <p14:tracePt t="189433" x="5397500" y="5645150"/>
          <p14:tracePt t="189450" x="5441950" y="5651500"/>
          <p14:tracePt t="189467" x="5492750" y="5664200"/>
          <p14:tracePt t="189483" x="5607050" y="5683250"/>
          <p14:tracePt t="189500" x="5657850" y="5695950"/>
          <p14:tracePt t="189517" x="5702300" y="5708650"/>
          <p14:tracePt t="189533" x="5746750" y="5715000"/>
          <p14:tracePt t="189550" x="5778500" y="5721350"/>
          <p14:tracePt t="189567" x="5816600" y="5727700"/>
          <p14:tracePt t="189583" x="5848350" y="5734050"/>
          <p14:tracePt t="189600" x="5899150" y="5746750"/>
          <p14:tracePt t="189618" x="5949950" y="5753100"/>
          <p14:tracePt t="189634" x="5975350" y="5753100"/>
          <p14:tracePt t="189650" x="5988050" y="5753100"/>
          <p14:tracePt t="189667" x="5994400" y="5753100"/>
          <p14:tracePt t="189700" x="6000750" y="5753100"/>
          <p14:tracePt t="189720" x="6007100" y="5753100"/>
          <p14:tracePt t="189733" x="6013450" y="5753100"/>
          <p14:tracePt t="189750" x="6032500" y="5753100"/>
          <p14:tracePt t="189766" x="6045200" y="5753100"/>
          <p14:tracePt t="189783" x="6051550" y="5753100"/>
          <p14:tracePt t="191139" x="6057900" y="5746750"/>
          <p14:tracePt t="191144" x="6064250" y="5746750"/>
          <p14:tracePt t="191152" x="6064250" y="5740400"/>
          <p14:tracePt t="191165" x="6070600" y="5734050"/>
          <p14:tracePt t="191182" x="6076950" y="5727700"/>
          <p14:tracePt t="191199" x="6083300" y="5715000"/>
          <p14:tracePt t="191215" x="6096000" y="5708650"/>
          <p14:tracePt t="191232" x="6102350" y="5702300"/>
          <p14:tracePt t="191249" x="6108700" y="5695950"/>
          <p14:tracePt t="191265" x="6115050" y="5695950"/>
          <p14:tracePt t="191298" x="6121400" y="5689600"/>
          <p14:tracePt t="191316" x="6127750" y="5683250"/>
          <p14:tracePt t="191332" x="6140450" y="5683250"/>
          <p14:tracePt t="191349" x="6146800" y="5683250"/>
          <p14:tracePt t="191365" x="6159500" y="5676900"/>
          <p14:tracePt t="191382" x="6165850" y="5670550"/>
          <p14:tracePt t="191398" x="6172200" y="5664200"/>
          <p14:tracePt t="191417" x="6178550" y="5664200"/>
          <p14:tracePt t="191432" x="6184900" y="5664200"/>
          <p14:tracePt t="191448" x="6191250" y="5664200"/>
          <p14:tracePt t="191465" x="6197600" y="5664200"/>
          <p14:tracePt t="191482" x="6203950" y="5664200"/>
          <p14:tracePt t="191498" x="6210300" y="5664200"/>
          <p14:tracePt t="191515" x="6216650" y="5664200"/>
          <p14:tracePt t="191532" x="6223000" y="5664200"/>
          <p14:tracePt t="191548" x="6235700" y="5664200"/>
          <p14:tracePt t="191564" x="6242050" y="5664200"/>
          <p14:tracePt t="191581" x="6254750" y="5664200"/>
          <p14:tracePt t="191598" x="6267450" y="5664200"/>
          <p14:tracePt t="191615" x="6273800" y="5664200"/>
          <p14:tracePt t="191631" x="6286500" y="5664200"/>
          <p14:tracePt t="191648" x="6305550" y="5664200"/>
          <p14:tracePt t="191664" x="6337300" y="5670550"/>
          <p14:tracePt t="191681" x="6375400" y="5670550"/>
          <p14:tracePt t="191698" x="6419850" y="5676900"/>
          <p14:tracePt t="191715" x="6451600" y="5683250"/>
          <p14:tracePt t="191731" x="6489700" y="5689600"/>
          <p14:tracePt t="191748" x="6515100" y="5689600"/>
          <p14:tracePt t="191765" x="6534150" y="5689600"/>
          <p14:tracePt t="191781" x="6559550" y="5689600"/>
          <p14:tracePt t="191798" x="6578600" y="5683250"/>
          <p14:tracePt t="191815" x="6610350" y="5683250"/>
          <p14:tracePt t="191831" x="6616700" y="5683250"/>
          <p14:tracePt t="191848" x="6629400" y="5683250"/>
          <p14:tracePt t="191864" x="6629400" y="5676900"/>
          <p14:tracePt t="191950" x="6635750" y="5676900"/>
          <p14:tracePt t="191966" x="6642100" y="5676900"/>
          <p14:tracePt t="191974" x="6648450" y="5683250"/>
          <p14:tracePt t="191983" x="6654800" y="5683250"/>
          <p14:tracePt t="191998" x="6661150" y="5683250"/>
          <p14:tracePt t="192014" x="6673850" y="5683250"/>
          <p14:tracePt t="192031" x="6692900" y="5683250"/>
          <p14:tracePt t="192048" x="6724650" y="5683250"/>
          <p14:tracePt t="192065" x="6756400" y="5676900"/>
          <p14:tracePt t="192081" x="6781800" y="5670550"/>
          <p14:tracePt t="192098" x="6800850" y="5664200"/>
          <p14:tracePt t="192116" x="6832600" y="5651500"/>
          <p14:tracePt t="192130" x="6838950" y="5645150"/>
          <p14:tracePt t="192147" x="6851650" y="5645150"/>
          <p14:tracePt t="192164" x="6858000" y="5645150"/>
          <p14:tracePt t="192198" x="6864350" y="5645150"/>
          <p14:tracePt t="192235" x="6870700" y="5645150"/>
          <p14:tracePt t="192249" x="6877050" y="5645150"/>
          <p14:tracePt t="192256" x="6883400" y="5645150"/>
          <p14:tracePt t="192265" x="6889750" y="5645150"/>
          <p14:tracePt t="192281" x="6908800" y="5651500"/>
          <p14:tracePt t="192298" x="6927850" y="5651500"/>
          <p14:tracePt t="192314" x="6940550" y="5651500"/>
          <p14:tracePt t="192331" x="6953250" y="5657850"/>
          <p14:tracePt t="192364" x="6959600" y="5657850"/>
          <p14:tracePt t="192452" x="6965950" y="5657850"/>
          <p14:tracePt t="192866" x="6972300" y="5657850"/>
          <p14:tracePt t="192874" x="6991350" y="5657850"/>
          <p14:tracePt t="192883" x="7004050" y="5657850"/>
          <p14:tracePt t="192898" x="7042150" y="5664200"/>
          <p14:tracePt t="192917" x="7067550" y="5664200"/>
          <p14:tracePt t="192930" x="7080250" y="5664200"/>
          <p14:tracePt t="192947" x="7092950" y="5664200"/>
          <p14:tracePt t="192964" x="7099300" y="5664200"/>
          <p14:tracePt t="193219" x="7105650" y="5664200"/>
          <p14:tracePt t="193285" x="7112000" y="5657850"/>
          <p14:tracePt t="193291" x="7118350" y="5657850"/>
          <p14:tracePt t="193296" x="7124700" y="5657850"/>
          <p14:tracePt t="193313" x="7131050" y="5651500"/>
          <p14:tracePt t="193330" x="7137400" y="5651500"/>
          <p14:tracePt t="193347" x="7150100" y="5651500"/>
          <p14:tracePt t="193363" x="7156450" y="5645150"/>
          <p14:tracePt t="193397" x="7169150" y="5645150"/>
          <p14:tracePt t="193415" x="7181850" y="5645150"/>
          <p14:tracePt t="193431" x="7188200" y="5638800"/>
          <p14:tracePt t="193447" x="7200900" y="5638800"/>
          <p14:tracePt t="193532" x="7207250" y="5638800"/>
          <p14:tracePt t="193572" x="7213600" y="5638800"/>
          <p14:tracePt t="193578" x="7219950" y="5638800"/>
          <p14:tracePt t="193604" x="7226300" y="5638800"/>
          <p14:tracePt t="193620" x="7232650" y="5638800"/>
          <p14:tracePt t="193673" x="7239000" y="5638800"/>
          <p14:tracePt t="193681" x="7245350" y="5638800"/>
          <p14:tracePt t="193688" x="7251700" y="5638800"/>
          <p14:tracePt t="193704" x="7258050" y="5638800"/>
          <p14:tracePt t="193714" x="7264400" y="5638800"/>
          <p14:tracePt t="193730" x="7277100" y="5638800"/>
          <p14:tracePt t="193747" x="7289800" y="5638800"/>
          <p14:tracePt t="193763" x="7308850" y="5638800"/>
          <p14:tracePt t="193780" x="7334250" y="5645150"/>
          <p14:tracePt t="193796" x="7359650" y="5645150"/>
          <p14:tracePt t="193813" x="7397750" y="5657850"/>
          <p14:tracePt t="193830" x="7410450" y="5657850"/>
          <p14:tracePt t="193846" x="7423150" y="5657850"/>
          <p14:tracePt t="194411" x="7416800" y="5657850"/>
          <p14:tracePt t="194534" x="7410450" y="5657850"/>
          <p14:tracePt t="194668" x="7416800" y="5657850"/>
          <p14:tracePt t="194675" x="7423150" y="5657850"/>
          <p14:tracePt t="194691" x="7429500" y="5657850"/>
          <p14:tracePt t="194708" x="7435850" y="5657850"/>
          <p14:tracePt t="194714" x="7435850" y="5651500"/>
          <p14:tracePt t="194731" x="7442200" y="5651500"/>
          <p14:tracePt t="194746" x="7442200" y="5645150"/>
          <p14:tracePt t="194793" x="7442200" y="5638800"/>
          <p14:tracePt t="194800" x="7442200" y="5632450"/>
          <p14:tracePt t="194816" x="7435850" y="5626100"/>
          <p14:tracePt t="194829" x="7429500" y="5619750"/>
          <p14:tracePt t="194845" x="7423150" y="5613400"/>
          <p14:tracePt t="194862" x="7410450" y="5588000"/>
          <p14:tracePt t="194879" x="7410450" y="5568950"/>
          <p14:tracePt t="194895" x="7410450" y="5543550"/>
          <p14:tracePt t="194912" x="7410450" y="5530850"/>
          <p14:tracePt t="194928" x="7429500" y="5524500"/>
          <p14:tracePt t="194945" x="7442200" y="5511800"/>
          <p14:tracePt t="194962" x="7448550" y="5511800"/>
          <p14:tracePt t="194978" x="7461250" y="5511800"/>
          <p14:tracePt t="194995" x="7467600" y="5511800"/>
          <p14:tracePt t="195021" x="7473950" y="5511800"/>
          <p14:tracePt t="195043" x="7480300" y="5511800"/>
          <p14:tracePt t="195051" x="7480300" y="5518150"/>
          <p14:tracePt t="195062" x="7480300" y="5524500"/>
          <p14:tracePt t="195079" x="7480300" y="5530850"/>
          <p14:tracePt t="195095" x="7480300" y="5543550"/>
          <p14:tracePt t="195114" x="7473950" y="5556250"/>
          <p14:tracePt t="195129" x="7461250" y="5562600"/>
          <p14:tracePt t="195145" x="7454900" y="5568950"/>
          <p14:tracePt t="195178" x="7454900" y="5575300"/>
          <p14:tracePt t="195195" x="7454900" y="5581650"/>
          <p14:tracePt t="195212" x="7486650" y="5600700"/>
          <p14:tracePt t="195228" x="7556500" y="5626100"/>
          <p14:tracePt t="195247" x="7645400" y="5670550"/>
          <p14:tracePt t="195262" x="7664450" y="5676900"/>
          <p14:tracePt t="195324" x="7651750" y="5683250"/>
          <p14:tracePt t="195332" x="7632700" y="5689600"/>
          <p14:tracePt t="195345" x="7613650" y="5695950"/>
          <p14:tracePt t="195362" x="7581900" y="5708650"/>
          <p14:tracePt t="195378" x="7493000" y="5746750"/>
          <p14:tracePt t="195396" x="7270750" y="5842000"/>
          <p14:tracePt t="195412" x="7073900" y="5918200"/>
          <p14:tracePt t="195428" x="6877050" y="6000750"/>
          <p14:tracePt t="195445" x="6705600" y="6057900"/>
          <p14:tracePt t="195462" x="6527800" y="6115050"/>
          <p14:tracePt t="195478" x="6356350" y="6153150"/>
          <p14:tracePt t="195496" x="6051550" y="6210300"/>
          <p14:tracePt t="195512" x="5854700" y="6254750"/>
          <p14:tracePt t="195528" x="5695950" y="6292850"/>
          <p14:tracePt t="195545" x="5549900" y="6318250"/>
          <p14:tracePt t="195561" x="5410200" y="6343650"/>
          <p14:tracePt t="195578" x="5283200" y="6369050"/>
          <p14:tracePt t="195595" x="5168900" y="6388100"/>
          <p14:tracePt t="195611" x="5092700" y="6394450"/>
          <p14:tracePt t="195614" x="5067300" y="6400800"/>
          <p14:tracePt t="195628" x="5048250" y="6400800"/>
          <p14:tracePt t="195645" x="4997450" y="6413500"/>
          <p14:tracePt t="195661" x="4883150" y="6432550"/>
          <p14:tracePt t="195678" x="4813300" y="6445250"/>
          <p14:tracePt t="195697" x="4756150" y="6445250"/>
          <p14:tracePt t="195711" x="4699000" y="6451600"/>
          <p14:tracePt t="195728" x="4635500" y="6451600"/>
          <p14:tracePt t="195744" x="4559300" y="6451600"/>
          <p14:tracePt t="195761" x="4483100" y="6457950"/>
          <p14:tracePt t="195778" x="4438650" y="6464300"/>
          <p14:tracePt t="195795" x="4419600" y="6464300"/>
          <p14:tracePt t="196108" x="4419600" y="6457950"/>
          <p14:tracePt t="196122" x="4432300" y="6445250"/>
          <p14:tracePt t="196146" x="4445000" y="6438900"/>
          <p14:tracePt t="196161" x="4451350" y="6432550"/>
          <p14:tracePt t="196196" x="4457700" y="6432550"/>
          <p14:tracePt t="196211" x="4457700" y="6419850"/>
          <p14:tracePt t="196227" x="4464050" y="6413500"/>
          <p14:tracePt t="196261" x="4476750" y="6407150"/>
          <p14:tracePt t="196278" x="4483100" y="6400800"/>
          <p14:tracePt t="196294" x="4489450" y="6388100"/>
          <p14:tracePt t="196311" x="4502150" y="6375400"/>
          <p14:tracePt t="196327" x="4514850" y="6369050"/>
          <p14:tracePt t="196344" x="4514850" y="6356350"/>
          <p14:tracePt t="196361" x="4527550" y="6350000"/>
          <p14:tracePt t="196377" x="4533900" y="6343650"/>
          <p14:tracePt t="196394" x="4546600" y="6343650"/>
          <p14:tracePt t="196411" x="4559300" y="6337300"/>
          <p14:tracePt t="196427" x="4565650" y="6337300"/>
          <p14:tracePt t="196446" x="4578350" y="6337300"/>
          <p14:tracePt t="196462" x="4584700" y="6337300"/>
          <p14:tracePt t="196477" x="4591050" y="6337300"/>
          <p14:tracePt t="196494" x="4603750" y="6337300"/>
          <p14:tracePt t="196511" x="4622800" y="6337300"/>
          <p14:tracePt t="196527" x="4641850" y="6337300"/>
          <p14:tracePt t="196544" x="4667250" y="6330950"/>
          <p14:tracePt t="196561" x="4692650" y="6330950"/>
          <p14:tracePt t="196577" x="4718050" y="6324600"/>
          <p14:tracePt t="196594" x="4724400" y="6318250"/>
          <p14:tracePt t="196610" x="4730750" y="6318250"/>
          <p14:tracePt t="196627" x="4743450" y="6318250"/>
          <p14:tracePt t="196644" x="4749800" y="6318250"/>
          <p14:tracePt t="196661" x="4762500" y="6318250"/>
          <p14:tracePt t="196677" x="4768850" y="6318250"/>
          <p14:tracePt t="196694" x="4775200" y="6318250"/>
          <p14:tracePt t="196788" x="4794250" y="6318250"/>
          <p14:tracePt t="196796" x="4800600" y="6318250"/>
          <p14:tracePt t="196810" x="4806950" y="6318250"/>
          <p14:tracePt t="196827" x="4819650" y="6305550"/>
          <p14:tracePt t="196844" x="4826000" y="6305550"/>
          <p14:tracePt t="196860" x="4832350" y="6305550"/>
          <p14:tracePt t="196877" x="4838700" y="6305550"/>
          <p14:tracePt t="196894" x="4851400" y="6305550"/>
          <p14:tracePt t="196910" x="4857750" y="6305550"/>
          <p14:tracePt t="196927" x="4864100" y="6305550"/>
          <p14:tracePt t="196944" x="4883150" y="6299200"/>
          <p14:tracePt t="196960" x="4902200" y="6299200"/>
          <p14:tracePt t="196977" x="4908550" y="6299200"/>
          <p14:tracePt t="196994" x="4914900" y="6299200"/>
          <p14:tracePt t="197010" x="4921250" y="6299200"/>
          <p14:tracePt t="197027" x="4927600" y="6299200"/>
          <p14:tracePt t="197044" x="4933950" y="6299200"/>
          <p14:tracePt t="197062" x="4940300" y="6299200"/>
          <p14:tracePt t="197077" x="4946650" y="6299200"/>
          <p14:tracePt t="197290" x="4953000" y="6299200"/>
          <p14:tracePt t="197370" x="4965700" y="6299200"/>
          <p14:tracePt t="197385" x="4972050" y="6299200"/>
          <p14:tracePt t="197392" x="4984750" y="6299200"/>
          <p14:tracePt t="197400" x="4991100" y="6299200"/>
          <p14:tracePt t="197410" x="4997450" y="6292850"/>
          <p14:tracePt t="197426" x="5016500" y="6292850"/>
          <p14:tracePt t="197443" x="5029200" y="6286500"/>
          <p14:tracePt t="197460" x="5048250" y="6286500"/>
          <p14:tracePt t="197476" x="5054600" y="6286500"/>
          <p14:tracePt t="197493" x="5067300" y="6286500"/>
          <p14:tracePt t="197541" x="5073650" y="6286500"/>
          <p14:tracePt t="197642" x="5080000" y="6286500"/>
          <p14:tracePt t="197659" x="5080000" y="6280150"/>
          <p14:tracePt t="197666" x="5086350" y="6280150"/>
          <p14:tracePt t="197682" x="5086350" y="6273800"/>
          <p14:tracePt t="197693" x="5092700" y="6273800"/>
          <p14:tracePt t="197887" x="5111750" y="6273800"/>
          <p14:tracePt t="197891" x="5137150" y="6273800"/>
          <p14:tracePt t="197901" x="5162550" y="6273800"/>
          <p14:tracePt t="197909" x="5194300" y="6273800"/>
          <p14:tracePt t="197925" x="5251450" y="6273800"/>
          <p14:tracePt t="197942" x="5302250" y="6273800"/>
          <p14:tracePt t="197959" x="5353050" y="6273800"/>
          <p14:tracePt t="197976" x="5391150" y="6273800"/>
          <p14:tracePt t="197993" x="5429250" y="6273800"/>
          <p14:tracePt t="198010" x="5473700" y="6273800"/>
          <p14:tracePt t="198026" x="5511800" y="6273800"/>
          <p14:tracePt t="198043" x="5556250" y="6273800"/>
          <p14:tracePt t="198059" x="5594350" y="6273800"/>
          <p14:tracePt t="198076" x="5626100" y="6280150"/>
          <p14:tracePt t="198093" x="5651500" y="6292850"/>
          <p14:tracePt t="198109" x="5683250" y="6299200"/>
          <p14:tracePt t="198115" x="5708650" y="6305550"/>
          <p14:tracePt t="198126" x="5753100" y="6311900"/>
          <p14:tracePt t="198143" x="5803900" y="6324600"/>
          <p14:tracePt t="198159" x="5848350" y="6330950"/>
          <p14:tracePt t="198176" x="5880100" y="6343650"/>
          <p14:tracePt t="198193" x="5911850" y="6350000"/>
          <p14:tracePt t="198209" x="5918200" y="6350000"/>
          <p14:tracePt t="198226" x="5924550" y="6350000"/>
          <p14:tracePt t="198242" x="5937250" y="6356350"/>
          <p14:tracePt t="198261" x="5943600" y="6356350"/>
          <p14:tracePt t="198276" x="5956300" y="6356350"/>
          <p14:tracePt t="198293" x="5962650" y="6362700"/>
          <p14:tracePt t="198309" x="5975350" y="6362700"/>
          <p14:tracePt t="198326" x="5981700" y="6362700"/>
          <p14:tracePt t="198342" x="5988050" y="6362700"/>
          <p14:tracePt t="198359" x="6000750" y="6362700"/>
          <p14:tracePt t="198376" x="6013450" y="6369050"/>
          <p14:tracePt t="198392" x="6032500" y="6375400"/>
          <p14:tracePt t="198409" x="6045200" y="6375400"/>
          <p14:tracePt t="198426" x="6057900" y="6375400"/>
          <p14:tracePt t="198519" x="6057900" y="6369050"/>
          <p14:tracePt t="198608" x="6051550" y="6369050"/>
          <p14:tracePt t="198675" x="6038850" y="6369050"/>
          <p14:tracePt t="198682" x="6032500" y="6369050"/>
          <p14:tracePt t="198700" x="6026150" y="6369050"/>
          <p14:tracePt t="198709" x="6019800" y="6369050"/>
          <p14:tracePt t="198725" x="6013450" y="6375400"/>
          <p14:tracePt t="198742" x="6000750" y="6381750"/>
          <p14:tracePt t="198760" x="5988050" y="6381750"/>
          <p14:tracePt t="198775" x="5981700" y="6388100"/>
          <p14:tracePt t="198792" x="5969000" y="6388100"/>
          <p14:tracePt t="198809" x="5949950" y="6394450"/>
          <p14:tracePt t="198825" x="5924550" y="6394450"/>
          <p14:tracePt t="198842" x="5911850" y="6394450"/>
          <p14:tracePt t="198859" x="5905500" y="6394450"/>
          <p14:tracePt t="198875" x="5899150" y="6394450"/>
          <p14:tracePt t="198956" x="5918200" y="6394450"/>
          <p14:tracePt t="198966" x="5943600" y="6394450"/>
          <p14:tracePt t="198975" x="5969000" y="6388100"/>
          <p14:tracePt t="198992" x="6045200" y="6388100"/>
          <p14:tracePt t="199010" x="6127750" y="6388100"/>
          <p14:tracePt t="199025" x="6210300" y="6381750"/>
          <p14:tracePt t="199042" x="6248400" y="6381750"/>
          <p14:tracePt t="199254" x="6254750" y="6381750"/>
          <p14:tracePt t="199270" x="6261100" y="6381750"/>
          <p14:tracePt t="199316" x="6261100" y="6375400"/>
          <p14:tracePt t="199496" x="6261100" y="6369050"/>
          <p14:tracePt t="199560" x="6261100" y="6388100"/>
          <p14:tracePt t="199598" x="6261100" y="6381750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AC20-F2F0-458D-A249-ACC5488C64A0}" type="slidenum">
              <a:rPr lang="en-US" altLang="th-TH" smtClean="0"/>
              <a:pPr/>
              <a:t>41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381000" y="381000"/>
            <a:ext cx="6965368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Determine the element values that form the </a:t>
            </a:r>
          </a:p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series-connected load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002851"/>
              </p:ext>
            </p:extLst>
          </p:nvPr>
        </p:nvGraphicFramePr>
        <p:xfrm>
          <a:off x="2152006" y="1506283"/>
          <a:ext cx="3514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738" name="Equation" r:id="rId3" imgW="1714320" imgH="203040" progId="Equation.3">
                  <p:embed/>
                </p:oleObj>
              </mc:Choice>
              <mc:Fallback>
                <p:oleObj name="Equation" r:id="rId3" imgW="1714320" imgH="203040" progId="Equation.3">
                  <p:embed/>
                  <p:pic>
                    <p:nvPicPr>
                      <p:cNvPr id="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006" y="1506283"/>
                        <a:ext cx="3514725" cy="4159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390" y="3438442"/>
            <a:ext cx="2598645" cy="830652"/>
          </a:xfrm>
          <a:prstGeom prst="rect">
            <a:avLst/>
          </a:prstGeom>
        </p:spPr>
      </p:pic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809906"/>
              </p:ext>
            </p:extLst>
          </p:nvPr>
        </p:nvGraphicFramePr>
        <p:xfrm>
          <a:off x="1625600" y="2524042"/>
          <a:ext cx="13271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739" name="Equation" r:id="rId6" imgW="647640" imgH="177480" progId="Equation.3">
                  <p:embed/>
                </p:oleObj>
              </mc:Choice>
              <mc:Fallback>
                <p:oleObj name="Equation" r:id="rId6" imgW="647640" imgH="177480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600" y="2524042"/>
                        <a:ext cx="1327150" cy="3651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2456806" y="1912683"/>
            <a:ext cx="495944" cy="611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57340" y="1912683"/>
            <a:ext cx="509266" cy="611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32342" y="2524042"/>
            <a:ext cx="3219151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Reactance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เป็นลบ </a:t>
            </a:r>
            <a:endParaRPr lang="en-US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แสดงว่าเป็น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Capacitor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5198498" y="4248588"/>
            <a:ext cx="314325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4200" y="4477188"/>
            <a:ext cx="4640982" cy="8992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6400" y="5622118"/>
            <a:ext cx="6904454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 25.98 </a:t>
            </a:r>
            <a:r>
              <a:rPr lang="en-US" sz="2800" b="1" dirty="0" smtClean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W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ต่ออนุกรมกับ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212.2 </a:t>
            </a:r>
            <a:r>
              <a:rPr lang="en-US" sz="2800" b="1" dirty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m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6739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815"/>
    </mc:Choice>
    <mc:Fallback xmlns="">
      <p:transition spd="slow" advTm="8581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275" x="6305550" y="6394450"/>
          <p14:tracePt t="1283" x="6407150" y="6413500"/>
          <p14:tracePt t="1297" x="6508750" y="6432550"/>
          <p14:tracePt t="1314" x="6864350" y="6489700"/>
          <p14:tracePt t="1331" x="6908800" y="6521450"/>
          <p14:tracePt t="1347" x="6819900" y="6521450"/>
          <p14:tracePt t="1364" x="6604000" y="6489700"/>
          <p14:tracePt t="1381" x="6375400" y="6419850"/>
          <p14:tracePt t="1397" x="6242050" y="6318250"/>
          <p14:tracePt t="1414" x="6108700" y="6178550"/>
          <p14:tracePt t="1431" x="5721350" y="5854700"/>
          <p14:tracePt t="1448" x="5391150" y="5607050"/>
          <p14:tracePt t="1464" x="5029200" y="5397500"/>
          <p14:tracePt t="1481" x="4737100" y="5226050"/>
          <p14:tracePt t="1497" x="4508500" y="5111750"/>
          <p14:tracePt t="1517" x="4057650" y="4870450"/>
          <p14:tracePt t="1531" x="3937000" y="4806950"/>
          <p14:tracePt t="1547" x="3752850" y="4699000"/>
          <p14:tracePt t="1565" x="3600450" y="4603750"/>
          <p14:tracePt t="1580" x="3543300" y="4546600"/>
          <p14:tracePt t="1597" x="3517900" y="4508500"/>
          <p14:tracePt t="1614" x="3505200" y="4470400"/>
          <p14:tracePt t="1631" x="3473450" y="4387850"/>
          <p14:tracePt t="1647" x="3371850" y="4279900"/>
          <p14:tracePt t="1664" x="3232150" y="4108450"/>
          <p14:tracePt t="1680" x="3073400" y="3930650"/>
          <p14:tracePt t="1697" x="2889250" y="3695700"/>
          <p14:tracePt t="1714" x="2800350" y="3543300"/>
          <p14:tracePt t="1731" x="2730500" y="3409950"/>
          <p14:tracePt t="1747" x="2679700" y="3314700"/>
          <p14:tracePt t="1764" x="2660650" y="3263900"/>
          <p14:tracePt t="1780" x="2660650" y="3225800"/>
          <p14:tracePt t="1797" x="2667000" y="3187700"/>
          <p14:tracePt t="1815" x="2705100" y="3136900"/>
          <p14:tracePt t="1830" x="2717800" y="3098800"/>
          <p14:tracePt t="1847" x="2717800" y="3067050"/>
          <p14:tracePt t="1863" x="2717800" y="3035300"/>
          <p14:tracePt t="1880" x="2717800" y="3009900"/>
          <p14:tracePt t="1897" x="2736850" y="2990850"/>
          <p14:tracePt t="1914" x="2762250" y="2978150"/>
          <p14:tracePt t="2089" x="2768600" y="2978150"/>
          <p14:tracePt t="2121" x="2768600" y="2965450"/>
          <p14:tracePt t="2132" x="2774950" y="2946400"/>
          <p14:tracePt t="2139" x="2774950" y="2914650"/>
          <p14:tracePt t="2147" x="2774950" y="2876550"/>
          <p14:tracePt t="2163" x="2774950" y="2787650"/>
          <p14:tracePt t="2180" x="2774950" y="2717800"/>
          <p14:tracePt t="2197" x="2781300" y="2660650"/>
          <p14:tracePt t="2213" x="2787650" y="2603500"/>
          <p14:tracePt t="2230" x="2774950" y="2514600"/>
          <p14:tracePt t="2253" x="2717800" y="2432050"/>
          <p14:tracePt t="2263" x="2711450" y="2413000"/>
          <p14:tracePt t="2280" x="2698750" y="2381250"/>
          <p14:tracePt t="2297" x="2673350" y="2343150"/>
          <p14:tracePt t="2313" x="2647950" y="2311400"/>
          <p14:tracePt t="2330" x="2628900" y="2273300"/>
          <p14:tracePt t="2347" x="2609850" y="2228850"/>
          <p14:tracePt t="2363" x="2584450" y="2190750"/>
          <p14:tracePt t="2380" x="2559050" y="2159000"/>
          <p14:tracePt t="2396" x="2520950" y="2120900"/>
          <p14:tracePt t="2414" x="2495550" y="2089150"/>
          <p14:tracePt t="2430" x="2463800" y="2051050"/>
          <p14:tracePt t="2446" x="2432050" y="2019300"/>
          <p14:tracePt t="2463" x="2413000" y="1987550"/>
          <p14:tracePt t="2480" x="2381250" y="1955800"/>
          <p14:tracePt t="2496" x="2368550" y="1936750"/>
          <p14:tracePt t="2514" x="2336800" y="1898650"/>
          <p14:tracePt t="2530" x="2305050" y="1866900"/>
          <p14:tracePt t="2546" x="2286000" y="1847850"/>
          <p14:tracePt t="2563" x="2273300" y="1828800"/>
          <p14:tracePt t="2579" x="2266950" y="1822450"/>
          <p14:tracePt t="2596" x="2266950" y="1816100"/>
          <p14:tracePt t="2686" x="2260600" y="1816100"/>
          <p14:tracePt t="2703" x="2254250" y="1816100"/>
          <p14:tracePt t="2755" x="2254250" y="1822450"/>
          <p14:tracePt t="3393" x="2279650" y="1822450"/>
          <p14:tracePt t="3400" x="2305050" y="1822450"/>
          <p14:tracePt t="3412" x="2387600" y="1822450"/>
          <p14:tracePt t="3429" x="2470150" y="1822450"/>
          <p14:tracePt t="3445" x="2559050" y="1835150"/>
          <p14:tracePt t="3462" x="2628900" y="1841500"/>
          <p14:tracePt t="3479" x="2679700" y="1854200"/>
          <p14:tracePt t="3495" x="2711450" y="1866900"/>
          <p14:tracePt t="3512" x="2743200" y="1873250"/>
          <p14:tracePt t="3529" x="2781300" y="1879600"/>
          <p14:tracePt t="3546" x="2794000" y="1879600"/>
          <p14:tracePt t="3562" x="2800350" y="1879600"/>
          <p14:tracePt t="3579" x="2813050" y="1885950"/>
          <p14:tracePt t="3595" x="2819400" y="1885950"/>
          <p14:tracePt t="3612" x="2832100" y="1892300"/>
          <p14:tracePt t="3628" x="2857500" y="1892300"/>
          <p14:tracePt t="3645" x="2870200" y="1898650"/>
          <p14:tracePt t="3662" x="2876550" y="1898650"/>
          <p14:tracePt t="3678" x="2889250" y="1898650"/>
          <p14:tracePt t="3725" x="2895600" y="1898650"/>
          <p14:tracePt t="3740" x="2901950" y="1898650"/>
          <p14:tracePt t="3749" x="2914650" y="1898650"/>
          <p14:tracePt t="3762" x="2927350" y="1898650"/>
          <p14:tracePt t="3780" x="2940050" y="1892300"/>
          <p14:tracePt t="3795" x="2946400" y="1885950"/>
          <p14:tracePt t="3812" x="2952750" y="1885950"/>
          <p14:tracePt t="3829" x="2965450" y="1885950"/>
          <p14:tracePt t="3846" x="2971800" y="1885950"/>
          <p14:tracePt t="3862" x="2984500" y="1879600"/>
          <p14:tracePt t="3878" x="2990850" y="1879600"/>
          <p14:tracePt t="3895" x="2997200" y="1873250"/>
          <p14:tracePt t="3912" x="3009900" y="1866900"/>
          <p14:tracePt t="3928" x="3016250" y="1866900"/>
          <p14:tracePt t="3970" x="3022600" y="1866900"/>
          <p14:tracePt t="3991" x="3028950" y="1866900"/>
          <p14:tracePt t="4126" x="3035300" y="1866900"/>
          <p14:tracePt t="4157" x="3048000" y="1866900"/>
          <p14:tracePt t="4172" x="3060700" y="1866900"/>
          <p14:tracePt t="4181" x="3073400" y="1866900"/>
          <p14:tracePt t="4195" x="3111500" y="1866900"/>
          <p14:tracePt t="4212" x="3143250" y="1854200"/>
          <p14:tracePt t="4228" x="3181350" y="1847850"/>
          <p14:tracePt t="4245" x="3206750" y="1841500"/>
          <p14:tracePt t="4261" x="3219450" y="1841500"/>
          <p14:tracePt t="4315" x="3225800" y="1841500"/>
          <p14:tracePt t="4337" x="3232150" y="1841500"/>
          <p14:tracePt t="4360" x="3251200" y="1841500"/>
          <p14:tracePt t="4368" x="3257550" y="1841500"/>
          <p14:tracePt t="4379" x="3270250" y="1841500"/>
          <p14:tracePt t="4395" x="3289300" y="1841500"/>
          <p14:tracePt t="4411" x="3308350" y="1841500"/>
          <p14:tracePt t="4428" x="3340100" y="1841500"/>
          <p14:tracePt t="4445" x="3378200" y="1841500"/>
          <p14:tracePt t="4461" x="3403600" y="1841500"/>
          <p14:tracePt t="4478" x="3422650" y="1841500"/>
          <p14:tracePt t="4495" x="3441700" y="1841500"/>
          <p14:tracePt t="4511" x="3454400" y="1841500"/>
          <p14:tracePt t="4528" x="3460750" y="1841500"/>
          <p14:tracePt t="4544" x="3473450" y="1841500"/>
          <p14:tracePt t="4578" x="3479800" y="1841500"/>
          <p14:tracePt t="4595" x="3492500" y="1841500"/>
          <p14:tracePt t="4611" x="3498850" y="1841500"/>
          <p14:tracePt t="4628" x="3505200" y="1841500"/>
          <p14:tracePt t="4645" x="3511550" y="1841500"/>
          <p14:tracePt t="4661" x="3517900" y="1841500"/>
          <p14:tracePt t="4678" x="3524250" y="1841500"/>
          <p14:tracePt t="4694" x="3536950" y="1841500"/>
          <p14:tracePt t="4711" x="3549650" y="1841500"/>
          <p14:tracePt t="4728" x="3562350" y="1841500"/>
          <p14:tracePt t="4744" x="3575050" y="1841500"/>
          <p14:tracePt t="4761" x="3594100" y="1841500"/>
          <p14:tracePt t="4778" x="3600450" y="1841500"/>
          <p14:tracePt t="4794" x="3606800" y="1841500"/>
          <p14:tracePt t="4814" x="3625850" y="1841500"/>
          <p14:tracePt t="4844" x="3638550" y="1841500"/>
          <p14:tracePt t="4861" x="3651250" y="1841500"/>
          <p14:tracePt t="4878" x="3657600" y="1841500"/>
          <p14:tracePt t="4894" x="3670300" y="1841500"/>
          <p14:tracePt t="4911" x="3676650" y="1841500"/>
          <p14:tracePt t="4928" x="3689350" y="1841500"/>
          <p14:tracePt t="4944" x="3695700" y="1841500"/>
          <p14:tracePt t="4961" x="3702050" y="1841500"/>
          <p14:tracePt t="4977" x="3714750" y="1841500"/>
          <p14:tracePt t="4994" x="3721100" y="1841500"/>
          <p14:tracePt t="5011" x="3733800" y="1841500"/>
          <p14:tracePt t="5027" x="3740150" y="1841500"/>
          <p14:tracePt t="5045" x="3746500" y="1841500"/>
          <p14:tracePt t="5061" x="3759200" y="1841500"/>
          <p14:tracePt t="5064" x="3765550" y="1841500"/>
          <p14:tracePt t="5079" x="3771900" y="1841500"/>
          <p14:tracePt t="5094" x="3778250" y="1841500"/>
          <p14:tracePt t="5128" x="3784600" y="1841500"/>
          <p14:tracePt t="5151" x="3790950" y="1841500"/>
          <p14:tracePt t="5173" x="3797300" y="1841500"/>
          <p14:tracePt t="5205" x="3803650" y="1841500"/>
          <p14:tracePt t="5213" x="3810000" y="1841500"/>
          <p14:tracePt t="5229" x="3816350" y="1841500"/>
          <p14:tracePt t="5245" x="3829050" y="1841500"/>
          <p14:tracePt t="5261" x="3835400" y="1841500"/>
          <p14:tracePt t="5277" x="3841750" y="1841500"/>
          <p14:tracePt t="5294" x="3848100" y="1841500"/>
          <p14:tracePt t="5997" x="3860800" y="1841500"/>
          <p14:tracePt t="6011" x="3867150" y="1841500"/>
          <p14:tracePt t="6019" x="3879850" y="1841500"/>
          <p14:tracePt t="6027" x="3892550" y="1841500"/>
          <p14:tracePt t="6043" x="3911600" y="1841500"/>
          <p14:tracePt t="6060" x="3943350" y="1841500"/>
          <p14:tracePt t="6077" x="3975100" y="1841500"/>
          <p14:tracePt t="6093" x="4006850" y="1841500"/>
          <p14:tracePt t="6110" x="4044950" y="1841500"/>
          <p14:tracePt t="6127" x="4076700" y="1841500"/>
          <p14:tracePt t="6143" x="4108450" y="1841500"/>
          <p14:tracePt t="6160" x="4133850" y="1841500"/>
          <p14:tracePt t="6177" x="4146550" y="1841500"/>
          <p14:tracePt t="6193" x="4152900" y="1841500"/>
          <p14:tracePt t="6210" x="4159250" y="1841500"/>
          <p14:tracePt t="6226" x="4165600" y="1841500"/>
          <p14:tracePt t="6243" x="4171950" y="1841500"/>
          <p14:tracePt t="6260" x="4184650" y="1841500"/>
          <p14:tracePt t="6348" x="4191000" y="1841500"/>
          <p14:tracePt t="6371" x="4197350" y="1841500"/>
          <p14:tracePt t="7459" x="4191000" y="1847850"/>
          <p14:tracePt t="7469" x="4184650" y="1847850"/>
          <p14:tracePt t="7478" x="4184650" y="1854200"/>
          <p14:tracePt t="7492" x="4171950" y="1866900"/>
          <p14:tracePt t="7509" x="4165600" y="1866900"/>
          <p14:tracePt t="7525" x="4152900" y="1879600"/>
          <p14:tracePt t="7542" x="4146550" y="1879600"/>
          <p14:tracePt t="7559" x="4140200" y="1885950"/>
          <p14:tracePt t="7564" x="4140200" y="1892300"/>
          <p14:tracePt t="7575" x="4133850" y="1898650"/>
          <p14:tracePt t="7592" x="4114800" y="1905000"/>
          <p14:tracePt t="7609" x="4102100" y="1917700"/>
          <p14:tracePt t="7625" x="4083050" y="1924050"/>
          <p14:tracePt t="7642" x="4076700" y="1930400"/>
          <p14:tracePt t="7659" x="4064000" y="1930400"/>
          <p14:tracePt t="7675" x="4057650" y="1930400"/>
          <p14:tracePt t="7692" x="4051300" y="1930400"/>
          <p14:tracePt t="7708" x="4044950" y="1936750"/>
          <p14:tracePt t="7725" x="4032250" y="1936750"/>
          <p14:tracePt t="7742" x="4019550" y="1936750"/>
          <p14:tracePt t="7758" x="4006850" y="1936750"/>
          <p14:tracePt t="7775" x="3987800" y="1936750"/>
          <p14:tracePt t="7792" x="3975100" y="1936750"/>
          <p14:tracePt t="7808" x="3962400" y="1936750"/>
          <p14:tracePt t="7841" x="3956050" y="1936750"/>
          <p14:tracePt t="7858" x="3956050" y="1930400"/>
          <p14:tracePt t="7875" x="3943350" y="1930400"/>
          <p14:tracePt t="7891" x="3930650" y="1930400"/>
          <p14:tracePt t="7908" x="3917950" y="1924050"/>
          <p14:tracePt t="7925" x="3905250" y="1917700"/>
          <p14:tracePt t="7941" x="3892550" y="1917700"/>
          <p14:tracePt t="7958" x="3886200" y="1917700"/>
          <p14:tracePt t="7975" x="3873500" y="1905000"/>
          <p14:tracePt t="7991" x="3848100" y="1898650"/>
          <p14:tracePt t="8008" x="3835400" y="1892300"/>
          <p14:tracePt t="8024" x="3822700" y="1885950"/>
          <p14:tracePt t="8041" x="3810000" y="1879600"/>
          <p14:tracePt t="8058" x="3784600" y="1879600"/>
          <p14:tracePt t="8074" x="3752850" y="1866900"/>
          <p14:tracePt t="8076" x="3733800" y="1860550"/>
          <p14:tracePt t="8091" x="3727450" y="1854200"/>
          <p14:tracePt t="8108" x="3695700" y="1841500"/>
          <p14:tracePt t="8125" x="3670300" y="1835150"/>
          <p14:tracePt t="8141" x="3663950" y="1822450"/>
          <p14:tracePt t="8158" x="3651250" y="1822450"/>
          <p14:tracePt t="8175" x="3644900" y="1809750"/>
          <p14:tracePt t="8191" x="3625850" y="1797050"/>
          <p14:tracePt t="8208" x="3600450" y="1771650"/>
          <p14:tracePt t="8225" x="3581400" y="1739900"/>
          <p14:tracePt t="8241" x="3568700" y="1727200"/>
          <p14:tracePt t="8258" x="3549650" y="1701800"/>
          <p14:tracePt t="8275" x="3543300" y="1689100"/>
          <p14:tracePt t="8291" x="3536950" y="1676400"/>
          <p14:tracePt t="8308" x="3536950" y="1670050"/>
          <p14:tracePt t="8324" x="3530600" y="1657350"/>
          <p14:tracePt t="8341" x="3530600" y="1651000"/>
          <p14:tracePt t="8358" x="3530600" y="1631950"/>
          <p14:tracePt t="8375" x="3530600" y="1619250"/>
          <p14:tracePt t="8391" x="3530600" y="1606550"/>
          <p14:tracePt t="8407" x="3530600" y="1593850"/>
          <p14:tracePt t="8424" x="3530600" y="1587500"/>
          <p14:tracePt t="8441" x="3543300" y="1574800"/>
          <p14:tracePt t="8458" x="3543300" y="1568450"/>
          <p14:tracePt t="8474" x="3556000" y="1555750"/>
          <p14:tracePt t="8491" x="3562350" y="1549400"/>
          <p14:tracePt t="8509" x="3575050" y="1536700"/>
          <p14:tracePt t="8524" x="3600450" y="1517650"/>
          <p14:tracePt t="8541" x="3619500" y="1498600"/>
          <p14:tracePt t="8558" x="3657600" y="1473200"/>
          <p14:tracePt t="8574" x="3689350" y="1447800"/>
          <p14:tracePt t="8591" x="3708400" y="1435100"/>
          <p14:tracePt t="8608" x="3727450" y="1422400"/>
          <p14:tracePt t="8624" x="3765550" y="1409700"/>
          <p14:tracePt t="8641" x="3797300" y="1397000"/>
          <p14:tracePt t="8658" x="3822700" y="1384300"/>
          <p14:tracePt t="8674" x="3854450" y="1371600"/>
          <p14:tracePt t="8691" x="3886200" y="1365250"/>
          <p14:tracePt t="8708" x="3924300" y="1352550"/>
          <p14:tracePt t="8725" x="3956050" y="1339850"/>
          <p14:tracePt t="8741" x="3981450" y="1333500"/>
          <p14:tracePt t="8758" x="3994150" y="1333500"/>
          <p14:tracePt t="8774" x="4019550" y="1333500"/>
          <p14:tracePt t="8791" x="4038600" y="1339850"/>
          <p14:tracePt t="8808" x="4051300" y="1339850"/>
          <p14:tracePt t="8824" x="4083050" y="1352550"/>
          <p14:tracePt t="8841" x="4108450" y="1365250"/>
          <p14:tracePt t="8859" x="4146550" y="1377950"/>
          <p14:tracePt t="8875" x="4178300" y="1390650"/>
          <p14:tracePt t="8891" x="4229100" y="1403350"/>
          <p14:tracePt t="8907" x="4260850" y="1416050"/>
          <p14:tracePt t="8924" x="4286250" y="1428750"/>
          <p14:tracePt t="8941" x="4318000" y="1441450"/>
          <p14:tracePt t="8957" x="4337050" y="1447800"/>
          <p14:tracePt t="8974" x="4356100" y="1460500"/>
          <p14:tracePt t="8991" x="4375150" y="1466850"/>
          <p14:tracePt t="9009" x="4413250" y="1485900"/>
          <p14:tracePt t="9025" x="4451350" y="1504950"/>
          <p14:tracePt t="9041" x="4476750" y="1517650"/>
          <p14:tracePt t="9057" x="4495800" y="1524000"/>
          <p14:tracePt t="9074" x="4502150" y="1530350"/>
          <p14:tracePt t="9091" x="4508500" y="1530350"/>
          <p14:tracePt t="9165" x="4508500" y="1543050"/>
          <p14:tracePt t="9176" x="4508500" y="1549400"/>
          <p14:tracePt t="9190" x="4508500" y="1581150"/>
          <p14:tracePt t="9207" x="4495800" y="1600200"/>
          <p14:tracePt t="9224" x="4489450" y="1619250"/>
          <p14:tracePt t="9240" x="4483100" y="1638300"/>
          <p14:tracePt t="9257" x="4476750" y="1651000"/>
          <p14:tracePt t="9274" x="4464050" y="1670050"/>
          <p14:tracePt t="9290" x="4445000" y="1682750"/>
          <p14:tracePt t="9307" x="4438650" y="1701800"/>
          <p14:tracePt t="9324" x="4425950" y="1708150"/>
          <p14:tracePt t="9340" x="4419600" y="1720850"/>
          <p14:tracePt t="9357" x="4413250" y="1733550"/>
          <p14:tracePt t="9374" x="4387850" y="1746250"/>
          <p14:tracePt t="9390" x="4362450" y="1765300"/>
          <p14:tracePt t="9407" x="4330700" y="1790700"/>
          <p14:tracePt t="9424" x="4311650" y="1803400"/>
          <p14:tracePt t="9440" x="4286250" y="1816100"/>
          <p14:tracePt t="9458" x="4273550" y="1822450"/>
          <p14:tracePt t="9474" x="4267200" y="1822450"/>
          <p14:tracePt t="9490" x="4254500" y="1828800"/>
          <p14:tracePt t="9507" x="4235450" y="1841500"/>
          <p14:tracePt t="9524" x="4216400" y="1847850"/>
          <p14:tracePt t="9540" x="4178300" y="1866900"/>
          <p14:tracePt t="9557" x="4165600" y="1866900"/>
          <p14:tracePt t="9574" x="4159250" y="1866900"/>
          <p14:tracePt t="9590" x="4146550" y="1866900"/>
          <p14:tracePt t="9609" x="4121150" y="1866900"/>
          <p14:tracePt t="9623" x="4108450" y="1866900"/>
          <p14:tracePt t="9640" x="4089400" y="1873250"/>
          <p14:tracePt t="9656" x="4064000" y="1873250"/>
          <p14:tracePt t="9675" x="4019550" y="1873250"/>
          <p14:tracePt t="9690" x="4000500" y="1873250"/>
          <p14:tracePt t="9707" x="3981450" y="1873250"/>
          <p14:tracePt t="9723" x="3956050" y="1873250"/>
          <p14:tracePt t="9740" x="3930650" y="1866900"/>
          <p14:tracePt t="9757" x="3898900" y="1860550"/>
          <p14:tracePt t="9773" x="3873500" y="1854200"/>
          <p14:tracePt t="9790" x="3841750" y="1847850"/>
          <p14:tracePt t="9806" x="3822700" y="1847850"/>
          <p14:tracePt t="9823" x="3816350" y="1841500"/>
          <p14:tracePt t="9840" x="3810000" y="1835150"/>
          <p14:tracePt t="9857" x="3797300" y="1822450"/>
          <p14:tracePt t="9874" x="3784600" y="1809750"/>
          <p14:tracePt t="9890" x="3759200" y="1790700"/>
          <p14:tracePt t="9907" x="3740150" y="1771650"/>
          <p14:tracePt t="9923" x="3721100" y="1746250"/>
          <p14:tracePt t="9940" x="3695700" y="1695450"/>
          <p14:tracePt t="9956" x="3676650" y="1657350"/>
          <p14:tracePt t="9973" x="3663950" y="1625600"/>
          <p14:tracePt t="9990" x="3651250" y="1612900"/>
          <p14:tracePt t="10006" x="3651250" y="1593850"/>
          <p14:tracePt t="10023" x="3644900" y="1587500"/>
          <p14:tracePt t="10040" x="3632200" y="1568450"/>
          <p14:tracePt t="10056" x="3625850" y="1530350"/>
          <p14:tracePt t="10073" x="3619500" y="1479550"/>
          <p14:tracePt t="10090" x="3613150" y="1447800"/>
          <p14:tracePt t="10106" x="3606800" y="1422400"/>
          <p14:tracePt t="10123" x="3606800" y="1409700"/>
          <p14:tracePt t="10140" x="3606800" y="1397000"/>
          <p14:tracePt t="10156" x="3606800" y="1377950"/>
          <p14:tracePt t="10173" x="3606800" y="1352550"/>
          <p14:tracePt t="10190" x="3606800" y="1333500"/>
          <p14:tracePt t="10207" x="3619500" y="1301750"/>
          <p14:tracePt t="10223" x="3632200" y="1295400"/>
          <p14:tracePt t="10240" x="3638550" y="1282700"/>
          <p14:tracePt t="10256" x="3644900" y="1276350"/>
          <p14:tracePt t="10273" x="3651250" y="1276350"/>
          <p14:tracePt t="10290" x="3663950" y="1263650"/>
          <p14:tracePt t="10306" x="3670300" y="1263650"/>
          <p14:tracePt t="10323" x="3676650" y="1257300"/>
          <p14:tracePt t="10339" x="3702050" y="1257300"/>
          <p14:tracePt t="10356" x="3714750" y="1257300"/>
          <p14:tracePt t="10372" x="3727450" y="1257300"/>
          <p14:tracePt t="10389" x="3746500" y="1257300"/>
          <p14:tracePt t="10406" x="3771900" y="1270000"/>
          <p14:tracePt t="10423" x="3803650" y="1276350"/>
          <p14:tracePt t="10440" x="3835400" y="1289050"/>
          <p14:tracePt t="10456" x="3892550" y="1308100"/>
          <p14:tracePt t="10473" x="3924300" y="1320800"/>
          <p14:tracePt t="10489" x="3962400" y="1333500"/>
          <p14:tracePt t="10506" x="3987800" y="1339850"/>
          <p14:tracePt t="10523" x="4019550" y="1352550"/>
          <p14:tracePt t="10539" x="4032250" y="1365250"/>
          <p14:tracePt t="10556" x="4038600" y="1371600"/>
          <p14:tracePt t="10573" x="4057650" y="1384300"/>
          <p14:tracePt t="10591" x="4076700" y="1397000"/>
          <p14:tracePt t="10606" x="4089400" y="1403350"/>
          <p14:tracePt t="10624" x="4102100" y="1409700"/>
          <p14:tracePt t="10639" x="4121150" y="1422400"/>
          <p14:tracePt t="10657" x="4140200" y="1428750"/>
          <p14:tracePt t="10673" x="4165600" y="1441450"/>
          <p14:tracePt t="10689" x="4184650" y="1447800"/>
          <p14:tracePt t="10706" x="4203700" y="1460500"/>
          <p14:tracePt t="10723" x="4216400" y="1466850"/>
          <p14:tracePt t="10739" x="4222750" y="1473200"/>
          <p14:tracePt t="10756" x="4229100" y="1485900"/>
          <p14:tracePt t="10772" x="4241800" y="1485900"/>
          <p14:tracePt t="10789" x="4248150" y="1498600"/>
          <p14:tracePt t="10806" x="4260850" y="1504950"/>
          <p14:tracePt t="10822" x="4267200" y="1511300"/>
          <p14:tracePt t="10839" x="4273550" y="1524000"/>
          <p14:tracePt t="10857" x="4279900" y="1536700"/>
          <p14:tracePt t="10872" x="4292600" y="1549400"/>
          <p14:tracePt t="10889" x="4298950" y="1581150"/>
          <p14:tracePt t="10906" x="4305300" y="1606550"/>
          <p14:tracePt t="10922" x="4311650" y="1644650"/>
          <p14:tracePt t="10939" x="4311650" y="1657350"/>
          <p14:tracePt t="10956" x="4311650" y="1670050"/>
          <p14:tracePt t="10972" x="4311650" y="1695450"/>
          <p14:tracePt t="10989" x="4311650" y="1708150"/>
          <p14:tracePt t="11006" x="4305300" y="1720850"/>
          <p14:tracePt t="11022" x="4298950" y="1727200"/>
          <p14:tracePt t="11039" x="4286250" y="1733550"/>
          <p14:tracePt t="11056" x="4273550" y="1746250"/>
          <p14:tracePt t="11072" x="4235450" y="1765300"/>
          <p14:tracePt t="11077" x="4229100" y="1771650"/>
          <p14:tracePt t="11089" x="4210050" y="1778000"/>
          <p14:tracePt t="11106" x="4184650" y="1784350"/>
          <p14:tracePt t="11122" x="4133850" y="1803400"/>
          <p14:tracePt t="11139" x="4102100" y="1809750"/>
          <p14:tracePt t="11155" x="4064000" y="1822450"/>
          <p14:tracePt t="11172" x="4032250" y="1835150"/>
          <p14:tracePt t="11189" x="4000500" y="1835150"/>
          <p14:tracePt t="11205" x="3962400" y="1841500"/>
          <p14:tracePt t="11222" x="3930650" y="1841500"/>
          <p14:tracePt t="11239" x="3886200" y="1841500"/>
          <p14:tracePt t="11255" x="3860800" y="1835150"/>
          <p14:tracePt t="11272" x="3848100" y="1822450"/>
          <p14:tracePt t="11289" x="3841750" y="1816100"/>
          <p14:tracePt t="11305" x="3822700" y="1803400"/>
          <p14:tracePt t="11322" x="3816350" y="1803400"/>
          <p14:tracePt t="11339" x="3803650" y="1790700"/>
          <p14:tracePt t="11372" x="3790950" y="1771650"/>
          <p14:tracePt t="11388" x="3778250" y="1765300"/>
          <p14:tracePt t="11405" x="3771900" y="1758950"/>
          <p14:tracePt t="11421" x="3765550" y="1746250"/>
          <p14:tracePt t="11438" x="3759200" y="1739900"/>
          <p14:tracePt t="11455" x="3752850" y="1727200"/>
          <p14:tracePt t="11472" x="3752850" y="1708150"/>
          <p14:tracePt t="11488" x="3752850" y="1695450"/>
          <p14:tracePt t="11505" x="3752850" y="1682750"/>
          <p14:tracePt t="11522" x="3771900" y="1657350"/>
          <p14:tracePt t="11538" x="3778250" y="1638300"/>
          <p14:tracePt t="11555" x="3790950" y="1631950"/>
          <p14:tracePt t="11572" x="3797300" y="1619250"/>
          <p14:tracePt t="11588" x="3810000" y="1612900"/>
          <p14:tracePt t="11605" x="3810000" y="1606550"/>
          <p14:tracePt t="11622" x="3816350" y="1606550"/>
          <p14:tracePt t="11638" x="3816350" y="1600200"/>
          <p14:tracePt t="11736" x="3822700" y="1600200"/>
          <p14:tracePt t="11757" x="3822700" y="1606550"/>
          <p14:tracePt t="11764" x="3822700" y="1612900"/>
          <p14:tracePt t="11773" x="3829050" y="1625600"/>
          <p14:tracePt t="11788" x="3841750" y="1663700"/>
          <p14:tracePt t="11805" x="3854450" y="1695450"/>
          <p14:tracePt t="11822" x="3867150" y="1739900"/>
          <p14:tracePt t="11839" x="3898900" y="1790700"/>
          <p14:tracePt t="11855" x="3943350" y="1854200"/>
          <p14:tracePt t="11872" x="3994150" y="1943100"/>
          <p14:tracePt t="11889" x="4089400" y="2057400"/>
          <p14:tracePt t="11905" x="4127500" y="2108200"/>
          <p14:tracePt t="11921" x="4165600" y="2159000"/>
          <p14:tracePt t="11938" x="4191000" y="2190750"/>
          <p14:tracePt t="11955" x="4210050" y="2222500"/>
          <p14:tracePt t="11971" x="4229100" y="2247900"/>
          <p14:tracePt t="11989" x="4235450" y="2279650"/>
          <p14:tracePt t="12005" x="4248150" y="2286000"/>
          <p14:tracePt t="12021" x="4254500" y="2298700"/>
          <p14:tracePt t="12038" x="4267200" y="2311400"/>
          <p14:tracePt t="12055" x="4279900" y="2317750"/>
          <p14:tracePt t="12071" x="4286250" y="2330450"/>
          <p14:tracePt t="12087" x="4298950" y="2336800"/>
          <p14:tracePt t="12104" x="4305300" y="2349500"/>
          <p14:tracePt t="12121" x="4318000" y="2355850"/>
          <p14:tracePt t="12139" x="4337050" y="2362200"/>
          <p14:tracePt t="12155" x="4349750" y="2374900"/>
          <p14:tracePt t="12171" x="4356100" y="2381250"/>
          <p14:tracePt t="12188" x="4375150" y="2387600"/>
          <p14:tracePt t="12205" x="4413250" y="2400300"/>
          <p14:tracePt t="12221" x="4451350" y="2413000"/>
          <p14:tracePt t="12238" x="4495800" y="2425700"/>
          <p14:tracePt t="12255" x="4533900" y="2438400"/>
          <p14:tracePt t="12271" x="4552950" y="2438400"/>
          <p14:tracePt t="12288" x="4559300" y="2444750"/>
          <p14:tracePt t="12304" x="4565650" y="2444750"/>
          <p14:tracePt t="12321" x="4572000" y="2444750"/>
          <p14:tracePt t="12392" x="4578350" y="2444750"/>
          <p14:tracePt t="12399" x="4584700" y="2451100"/>
          <p14:tracePt t="12407" x="4591050" y="2451100"/>
          <p14:tracePt t="12421" x="4591050" y="2457450"/>
          <p14:tracePt t="12438" x="4603750" y="2463800"/>
          <p14:tracePt t="12454" x="4610100" y="2470150"/>
          <p14:tracePt t="12471" x="4622800" y="2482850"/>
          <p14:tracePt t="12488" x="4629150" y="2489200"/>
          <p14:tracePt t="12504" x="4635500" y="2495550"/>
          <p14:tracePt t="12521" x="4648200" y="2501900"/>
          <p14:tracePt t="12538" x="4654550" y="2514600"/>
          <p14:tracePt t="12554" x="4679950" y="2540000"/>
          <p14:tracePt t="12573" x="4692650" y="2565400"/>
          <p14:tracePt t="12580" x="4705350" y="2578100"/>
          <p14:tracePt t="12588" x="4718050" y="2597150"/>
          <p14:tracePt t="12604" x="4743450" y="2635250"/>
          <p14:tracePt t="12621" x="4768850" y="2667000"/>
          <p14:tracePt t="12638" x="4800600" y="2692400"/>
          <p14:tracePt t="12654" x="4832350" y="2724150"/>
          <p14:tracePt t="12671" x="4845050" y="2730500"/>
          <p14:tracePt t="12687" x="4870450" y="2755900"/>
          <p14:tracePt t="12704" x="4908550" y="2794000"/>
          <p14:tracePt t="12721" x="4965700" y="2851150"/>
          <p14:tracePt t="12737" x="5035550" y="2908300"/>
          <p14:tracePt t="12754" x="5067300" y="2946400"/>
          <p14:tracePt t="12771" x="5105400" y="2978150"/>
          <p14:tracePt t="12787" x="5143500" y="3016250"/>
          <p14:tracePt t="12804" x="5194300" y="3054350"/>
          <p14:tracePt t="12821" x="5232400" y="3092450"/>
          <p14:tracePt t="12837" x="5251450" y="3111500"/>
          <p14:tracePt t="12854" x="5257800" y="3117850"/>
          <p14:tracePt t="12871" x="5264150" y="3130550"/>
          <p14:tracePt t="12887" x="5276850" y="3136900"/>
          <p14:tracePt t="12904" x="5283200" y="3143250"/>
          <p14:tracePt t="12921" x="5308600" y="3162300"/>
          <p14:tracePt t="12937" x="5340350" y="3181350"/>
          <p14:tracePt t="12955" x="5416550" y="3219450"/>
          <p14:tracePt t="12971" x="5473700" y="3244850"/>
          <p14:tracePt t="12987" x="5530850" y="3257550"/>
          <p14:tracePt t="13004" x="5581650" y="3270250"/>
          <p14:tracePt t="13021" x="5619750" y="3270250"/>
          <p14:tracePt t="13037" x="5651500" y="3270250"/>
          <p14:tracePt t="13055" x="5715000" y="3257550"/>
          <p14:tracePt t="13071" x="5746750" y="3251200"/>
          <p14:tracePt t="13087" x="5772150" y="3244850"/>
          <p14:tracePt t="13104" x="5791200" y="3244850"/>
          <p14:tracePt t="13120" x="5797550" y="3244850"/>
          <p14:tracePt t="13137" x="5810250" y="3244850"/>
          <p14:tracePt t="13170" x="5816600" y="3244850"/>
          <p14:tracePt t="13315" x="5822950" y="3238500"/>
          <p14:tracePt t="13324" x="5822950" y="3232150"/>
          <p14:tracePt t="13337" x="5835650" y="3225800"/>
          <p14:tracePt t="13354" x="5842000" y="3219450"/>
          <p14:tracePt t="13447" x="5842000" y="3213100"/>
          <p14:tracePt t="13847" x="5842000" y="3219450"/>
          <p14:tracePt t="13863" x="5835650" y="3232150"/>
          <p14:tracePt t="13870" x="5835650" y="3251200"/>
          <p14:tracePt t="13886" x="5822950" y="3282950"/>
          <p14:tracePt t="13903" x="5791200" y="3333750"/>
          <p14:tracePt t="13920" x="5715000" y="3441700"/>
          <p14:tracePt t="13936" x="5600700" y="3600450"/>
          <p14:tracePt t="13953" x="5492750" y="3740150"/>
          <p14:tracePt t="13970" x="5403850" y="3835400"/>
          <p14:tracePt t="13986" x="5308600" y="3924300"/>
          <p14:tracePt t="14003" x="5270500" y="3962400"/>
          <p14:tracePt t="14020" x="5238750" y="3975100"/>
          <p14:tracePt t="14036" x="5213350" y="3981450"/>
          <p14:tracePt t="14053" x="5187950" y="3981450"/>
          <p14:tracePt t="14070" x="5162550" y="3981450"/>
          <p14:tracePt t="14087" x="5156200" y="3981450"/>
          <p14:tracePt t="14103" x="5143500" y="3981450"/>
          <p14:tracePt t="14120" x="5124450" y="3981450"/>
          <p14:tracePt t="14136" x="5067300" y="3981450"/>
          <p14:tracePt t="14153" x="4959350" y="3994150"/>
          <p14:tracePt t="14169" x="4813300" y="4025900"/>
          <p14:tracePt t="14186" x="4679950" y="4051300"/>
          <p14:tracePt t="14203" x="4622800" y="4064000"/>
          <p14:tracePt t="14219" x="4591050" y="4070350"/>
          <p14:tracePt t="14236" x="4578350" y="4070350"/>
          <p14:tracePt t="14254" x="4572000" y="4070350"/>
          <p14:tracePt t="14270" x="4565650" y="4070350"/>
          <p14:tracePt t="14286" x="4559300" y="4070350"/>
          <p14:tracePt t="14319" x="4559300" y="4064000"/>
          <p14:tracePt t="14336" x="4546600" y="4051300"/>
          <p14:tracePt t="14353" x="4540250" y="4044950"/>
          <p14:tracePt t="14369" x="4527550" y="4038600"/>
          <p14:tracePt t="14519" x="4533900" y="4038600"/>
          <p14:tracePt t="14527" x="4540250" y="4038600"/>
          <p14:tracePt t="14552" x="4546600" y="4038600"/>
          <p14:tracePt t="14559" x="4552950" y="4038600"/>
          <p14:tracePt t="14577" x="4559300" y="4038600"/>
          <p14:tracePt t="14586" x="4565650" y="4038600"/>
          <p14:tracePt t="14602" x="4584700" y="4038600"/>
          <p14:tracePt t="14619" x="4616450" y="4038600"/>
          <p14:tracePt t="14636" x="4667250" y="4038600"/>
          <p14:tracePt t="14652" x="4762500" y="4038600"/>
          <p14:tracePt t="14669" x="4838700" y="4038600"/>
          <p14:tracePt t="14686" x="4883150" y="4038600"/>
          <p14:tracePt t="14703" x="4927600" y="4038600"/>
          <p14:tracePt t="14719" x="4959350" y="4038600"/>
          <p14:tracePt t="14736" x="4978400" y="4038600"/>
          <p14:tracePt t="14752" x="4997450" y="4038600"/>
          <p14:tracePt t="14769" x="5016500" y="4038600"/>
          <p14:tracePt t="14786" x="5029200" y="4038600"/>
          <p14:tracePt t="14802" x="5048250" y="4038600"/>
          <p14:tracePt t="14819" x="5073650" y="4038600"/>
          <p14:tracePt t="14836" x="5099050" y="4038600"/>
          <p14:tracePt t="14853" x="5130800" y="4038600"/>
          <p14:tracePt t="14869" x="5149850" y="4038600"/>
          <p14:tracePt t="14886" x="5168900" y="4038600"/>
          <p14:tracePt t="14902" x="5194300" y="4038600"/>
          <p14:tracePt t="14919" x="5207000" y="4038600"/>
          <p14:tracePt t="14935" x="5219700" y="4032250"/>
          <p14:tracePt t="14954" x="5226050" y="4032250"/>
          <p14:tracePt t="14989" x="5232400" y="4032250"/>
          <p14:tracePt t="15002" x="5232400" y="4025900"/>
          <p14:tracePt t="15019" x="5238750" y="4025900"/>
          <p14:tracePt t="15035" x="5257800" y="4019550"/>
          <p14:tracePt t="15052" x="5264150" y="4006850"/>
          <p14:tracePt t="15069" x="5270500" y="4006850"/>
          <p14:tracePt t="15085" x="5276850" y="4006850"/>
          <p14:tracePt t="15115" x="5283200" y="4006850"/>
          <p14:tracePt t="15327" x="5289550" y="4006850"/>
          <p14:tracePt t="15335" x="5295900" y="4006850"/>
          <p14:tracePt t="15342" x="5302250" y="4006850"/>
          <p14:tracePt t="15359" x="5308600" y="4006850"/>
          <p14:tracePt t="15369" x="5314950" y="4006850"/>
          <p14:tracePt t="15389" x="5321300" y="4006850"/>
          <p14:tracePt t="15411" x="5327650" y="4006850"/>
          <p14:tracePt t="15454" x="5334000" y="4006850"/>
          <p14:tracePt t="15475" x="5340350" y="4006850"/>
          <p14:tracePt t="15483" x="5346700" y="4000500"/>
          <p14:tracePt t="15505" x="5353050" y="4000500"/>
          <p14:tracePt t="15521" x="5359400" y="4000500"/>
          <p14:tracePt t="15531" x="5365750" y="4000500"/>
          <p14:tracePt t="15546" x="5372100" y="4000500"/>
          <p14:tracePt t="15552" x="5378450" y="4000500"/>
          <p14:tracePt t="15569" x="5384800" y="4000500"/>
          <p14:tracePt t="15585" x="5391150" y="4000500"/>
          <p14:tracePt t="15602" x="5397500" y="4000500"/>
          <p14:tracePt t="15669" x="5403850" y="4000500"/>
          <p14:tracePt t="15689" x="5410200" y="4000500"/>
          <p14:tracePt t="15719" x="5416550" y="3994150"/>
          <p14:tracePt t="15725" x="5422900" y="3994150"/>
          <p14:tracePt t="15741" x="5429250" y="3994150"/>
          <p14:tracePt t="15849" x="5429250" y="3987800"/>
          <p14:tracePt t="15858" x="5429250" y="3981450"/>
          <p14:tracePt t="15868" x="5435600" y="3975100"/>
          <p14:tracePt t="16015" x="5435600" y="3968750"/>
          <p14:tracePt t="16063" x="5429250" y="3962400"/>
          <p14:tracePt t="16069" x="5422900" y="3962400"/>
          <p14:tracePt t="16084" x="5416550" y="3962400"/>
          <p14:tracePt t="16102" x="5410200" y="3962400"/>
          <p14:tracePt t="16118" x="5403850" y="3962400"/>
          <p14:tracePt t="16134" x="5378450" y="3962400"/>
          <p14:tracePt t="16151" x="5359400" y="3956050"/>
          <p14:tracePt t="16168" x="5327650" y="3956050"/>
          <p14:tracePt t="16184" x="5289550" y="3956050"/>
          <p14:tracePt t="16203" x="5238750" y="3949700"/>
          <p14:tracePt t="16218" x="5213350" y="3943350"/>
          <p14:tracePt t="16234" x="5194300" y="3943350"/>
          <p14:tracePt t="16251" x="5181600" y="3937000"/>
          <p14:tracePt t="16268" x="5175250" y="3937000"/>
          <p14:tracePt t="16284" x="5168900" y="3924300"/>
          <p14:tracePt t="16301" x="5156200" y="3917950"/>
          <p14:tracePt t="16317" x="5149850" y="3917950"/>
          <p14:tracePt t="16334" x="5137150" y="3917950"/>
          <p14:tracePt t="16351" x="5137150" y="3911600"/>
          <p14:tracePt t="16368" x="5130800" y="3911600"/>
          <p14:tracePt t="16978" x="5137150" y="3911600"/>
          <p14:tracePt t="16985" x="5162550" y="3911600"/>
          <p14:tracePt t="17000" x="5194300" y="3911600"/>
          <p14:tracePt t="17017" x="5232400" y="3905250"/>
          <p14:tracePt t="17034" x="5257800" y="3898900"/>
          <p14:tracePt t="17051" x="5276850" y="3886200"/>
          <p14:tracePt t="17067" x="5283200" y="3886200"/>
          <p14:tracePt t="17084" x="5289550" y="3886200"/>
          <p14:tracePt t="17305" x="5295900" y="3886200"/>
          <p14:tracePt t="17321" x="5302250" y="3879850"/>
          <p14:tracePt t="17330" x="5308600" y="3873500"/>
          <p14:tracePt t="17345" x="5314950" y="3867150"/>
          <p14:tracePt t="17353" x="5321300" y="3860800"/>
          <p14:tracePt t="17369" x="5321300" y="3854450"/>
          <p14:tracePt t="17387" x="5321300" y="3848100"/>
          <p14:tracePt t="17408" x="5321300" y="3841750"/>
          <p14:tracePt t="17417" x="5327650" y="3841750"/>
          <p14:tracePt t="17434" x="5327650" y="3835400"/>
          <p14:tracePt t="17463" x="5327650" y="3829050"/>
          <p14:tracePt t="17471" x="5334000" y="3829050"/>
          <p14:tracePt t="17603" x="5340350" y="3822700"/>
          <p14:tracePt t="17613" x="5340350" y="3816350"/>
          <p14:tracePt t="17619" x="5346700" y="3816350"/>
          <p14:tracePt t="17633" x="5346700" y="3810000"/>
          <p14:tracePt t="17651" x="5353050" y="3797300"/>
          <p14:tracePt t="17666" x="5359400" y="3797300"/>
          <p14:tracePt t="17911" x="5359400" y="3803650"/>
          <p14:tracePt t="17931" x="5359400" y="3810000"/>
          <p14:tracePt t="17939" x="5359400" y="3822700"/>
          <p14:tracePt t="17949" x="5359400" y="3829050"/>
          <p14:tracePt t="17966" x="5353050" y="3854450"/>
          <p14:tracePt t="17983" x="5353050" y="3867150"/>
          <p14:tracePt t="18000" x="5353050" y="3879850"/>
          <p14:tracePt t="18016" x="5353050" y="3892550"/>
          <p14:tracePt t="18033" x="5353050" y="3905250"/>
          <p14:tracePt t="18066" x="5353050" y="3911600"/>
          <p14:tracePt t="18083" x="5353050" y="3924300"/>
          <p14:tracePt t="18116" x="5353050" y="3930650"/>
          <p14:tracePt t="18166" x="5353050" y="3924300"/>
          <p14:tracePt t="18174" x="5353050" y="3917950"/>
          <p14:tracePt t="18183" x="5359400" y="3898900"/>
          <p14:tracePt t="18199" x="5372100" y="3867150"/>
          <p14:tracePt t="18216" x="5391150" y="3822700"/>
          <p14:tracePt t="18233" x="5410200" y="3784600"/>
          <p14:tracePt t="18250" x="5416550" y="3778250"/>
          <p14:tracePt t="18266" x="5422900" y="3765550"/>
          <p14:tracePt t="18300" x="5429250" y="3765550"/>
          <p14:tracePt t="18426" x="5441950" y="3765550"/>
          <p14:tracePt t="18433" x="5448300" y="3784600"/>
          <p14:tracePt t="18449" x="5454650" y="3816350"/>
          <p14:tracePt t="18467" x="5467350" y="3841750"/>
          <p14:tracePt t="18482" x="5473700" y="3860800"/>
          <p14:tracePt t="18499" x="5480050" y="3873500"/>
          <p14:tracePt t="18516" x="5480050" y="3879850"/>
          <p14:tracePt t="18605" x="5492750" y="3879850"/>
          <p14:tracePt t="18613" x="5505450" y="3873500"/>
          <p14:tracePt t="18621" x="5505450" y="3867150"/>
          <p14:tracePt t="18632" x="5511800" y="3860800"/>
          <p14:tracePt t="18649" x="5524500" y="3860800"/>
          <p14:tracePt t="18785" x="5524500" y="3867150"/>
          <p14:tracePt t="18795" x="5524500" y="3879850"/>
          <p14:tracePt t="18801" x="5524500" y="3892550"/>
          <p14:tracePt t="18815" x="5524500" y="3905250"/>
          <p14:tracePt t="18832" x="5505450" y="3943350"/>
          <p14:tracePt t="18849" x="5486400" y="3956050"/>
          <p14:tracePt t="18866" x="5480050" y="3968750"/>
          <p14:tracePt t="18882" x="5473700" y="3968750"/>
          <p14:tracePt t="18899" x="5461000" y="3968750"/>
          <p14:tracePt t="18933" x="5441950" y="3968750"/>
          <p14:tracePt t="18949" x="5429250" y="3949700"/>
          <p14:tracePt t="18965" x="5416550" y="3937000"/>
          <p14:tracePt t="18982" x="5403850" y="3924300"/>
          <p14:tracePt t="18999" x="5397500" y="3911600"/>
          <p14:tracePt t="19015" x="5391150" y="3905250"/>
          <p14:tracePt t="19034" x="5391150" y="3892550"/>
          <p14:tracePt t="19049" x="5391150" y="3886200"/>
          <p14:tracePt t="19065" x="5391150" y="3879850"/>
          <p14:tracePt t="19082" x="5403850" y="3860800"/>
          <p14:tracePt t="19099" x="5422900" y="3854450"/>
          <p14:tracePt t="19115" x="5429250" y="3848100"/>
          <p14:tracePt t="19132" x="5435600" y="3841750"/>
          <p14:tracePt t="19149" x="5441950" y="3835400"/>
          <p14:tracePt t="19202" x="5441950" y="3829050"/>
          <p14:tracePt t="19271" x="5448300" y="3829050"/>
          <p14:tracePt t="19289" x="5454650" y="3835400"/>
          <p14:tracePt t="19295" x="5467350" y="3841750"/>
          <p14:tracePt t="19301" x="5480050" y="3848100"/>
          <p14:tracePt t="19315" x="5499100" y="3848100"/>
          <p14:tracePt t="19332" x="5518150" y="3854450"/>
          <p14:tracePt t="19349" x="5530850" y="3860800"/>
          <p14:tracePt t="19365" x="5537200" y="3860800"/>
          <p14:tracePt t="19565" x="5530850" y="3867150"/>
          <p14:tracePt t="19575" x="5524500" y="3873500"/>
          <p14:tracePt t="19584" x="5511800" y="3886200"/>
          <p14:tracePt t="19598" x="5486400" y="3898900"/>
          <p14:tracePt t="19615" x="5454650" y="3911600"/>
          <p14:tracePt t="19631" x="5422900" y="3930650"/>
          <p14:tracePt t="19648" x="5384800" y="3943350"/>
          <p14:tracePt t="19664" x="5353050" y="3956050"/>
          <p14:tracePt t="19681" x="5321300" y="3962400"/>
          <p14:tracePt t="19698" x="5289550" y="3975100"/>
          <p14:tracePt t="19714" x="5251450" y="3981450"/>
          <p14:tracePt t="19731" x="5213350" y="3994150"/>
          <p14:tracePt t="19749" x="5143500" y="4006850"/>
          <p14:tracePt t="19765" x="5111750" y="4013200"/>
          <p14:tracePt t="19781" x="5073650" y="4019550"/>
          <p14:tracePt t="19798" x="5029200" y="4019550"/>
          <p14:tracePt t="19815" x="5003800" y="4019550"/>
          <p14:tracePt t="19831" x="4972050" y="4019550"/>
          <p14:tracePt t="19849" x="4914900" y="4019550"/>
          <p14:tracePt t="19864" x="4876800" y="4019550"/>
          <p14:tracePt t="19881" x="4826000" y="4013200"/>
          <p14:tracePt t="19898" x="4781550" y="4013200"/>
          <p14:tracePt t="19914" x="4730750" y="4006850"/>
          <p14:tracePt t="19931" x="4692650" y="4006850"/>
          <p14:tracePt t="19948" x="4660900" y="4006850"/>
          <p14:tracePt t="19965" x="4629150" y="4006850"/>
          <p14:tracePt t="19981" x="4622800" y="4000500"/>
          <p14:tracePt t="19998" x="4610100" y="4000500"/>
          <p14:tracePt t="20014" x="4597400" y="4000500"/>
          <p14:tracePt t="20031" x="4584700" y="4000500"/>
          <p14:tracePt t="20079" x="4578350" y="4000500"/>
          <p14:tracePt t="20085" x="4572000" y="4000500"/>
          <p14:tracePt t="20098" x="4565650" y="3994150"/>
          <p14:tracePt t="20114" x="4559300" y="3994150"/>
          <p14:tracePt t="20131" x="4552950" y="3987800"/>
          <p14:tracePt t="20148" x="4540250" y="3981450"/>
          <p14:tracePt t="20164" x="4533900" y="3981450"/>
          <p14:tracePt t="20181" x="4521200" y="3981450"/>
          <p14:tracePt t="20198" x="4514850" y="3975100"/>
          <p14:tracePt t="20214" x="4502150" y="3968750"/>
          <p14:tracePt t="20231" x="4495800" y="3968750"/>
          <p14:tracePt t="20249" x="4489450" y="3968750"/>
          <p14:tracePt t="20327" x="4483100" y="3968750"/>
          <p14:tracePt t="20406" x="4476750" y="3962400"/>
          <p14:tracePt t="20445" x="4470400" y="3956050"/>
          <p14:tracePt t="20601" x="4470400" y="3949700"/>
          <p14:tracePt t="20649" x="4464050" y="3949700"/>
          <p14:tracePt t="20666" x="4457700" y="3949700"/>
          <p14:tracePt t="20672" x="4457700" y="3943350"/>
          <p14:tracePt t="20680" x="4451350" y="3937000"/>
          <p14:tracePt t="20697" x="4445000" y="3937000"/>
          <p14:tracePt t="20714" x="4438650" y="3937000"/>
          <p14:tracePt t="23250" x="4451350" y="3943350"/>
          <p14:tracePt t="23271" x="4457700" y="3949700"/>
          <p14:tracePt t="23280" x="4464050" y="3956050"/>
          <p14:tracePt t="23287" x="4470400" y="3962400"/>
          <p14:tracePt t="23303" x="4476750" y="3962400"/>
          <p14:tracePt t="23313" x="4483100" y="3962400"/>
          <p14:tracePt t="23330" x="4489450" y="3962400"/>
          <p14:tracePt t="23345" x="4502150" y="3962400"/>
          <p14:tracePt t="23362" x="4508500" y="3968750"/>
          <p14:tracePt t="23379" x="4514850" y="3975100"/>
          <p14:tracePt t="23395" x="4527550" y="3975100"/>
          <p14:tracePt t="23414" x="4540250" y="3981450"/>
          <p14:tracePt t="23428" x="4546600" y="3987800"/>
          <p14:tracePt t="23445" x="4559300" y="3987800"/>
          <p14:tracePt t="23461" x="4565650" y="3994150"/>
          <p14:tracePt t="23495" x="4572000" y="3994150"/>
          <p14:tracePt t="23511" x="4578350" y="4006850"/>
          <p14:tracePt t="23528" x="4584700" y="4019550"/>
          <p14:tracePt t="23545" x="4591050" y="4032250"/>
          <p14:tracePt t="23562" x="4591050" y="4044950"/>
          <p14:tracePt t="23581" x="4591050" y="4064000"/>
          <p14:tracePt t="23595" x="4584700" y="4070350"/>
          <p14:tracePt t="23611" x="4572000" y="4076700"/>
          <p14:tracePt t="23628" x="4565650" y="4095750"/>
          <p14:tracePt t="23645" x="4552950" y="4114800"/>
          <p14:tracePt t="23661" x="4533900" y="4140200"/>
          <p14:tracePt t="23678" x="4521200" y="4159250"/>
          <p14:tracePt t="23695" x="4521200" y="4165600"/>
          <p14:tracePt t="23758" x="4514850" y="4165600"/>
          <p14:tracePt t="23765" x="4502150" y="4152900"/>
          <p14:tracePt t="23779" x="4483100" y="4114800"/>
          <p14:tracePt t="23795" x="4476750" y="4083050"/>
          <p14:tracePt t="23811" x="4476750" y="4044950"/>
          <p14:tracePt t="23829" x="4476750" y="4013200"/>
          <p14:tracePt t="23844" x="4476750" y="3987800"/>
          <p14:tracePt t="23862" x="4476750" y="3968750"/>
          <p14:tracePt t="23878" x="4476750" y="3949700"/>
          <p14:tracePt t="23894" x="4476750" y="3937000"/>
          <p14:tracePt t="23911" x="4476750" y="3917950"/>
          <p14:tracePt t="23928" x="4483100" y="3905250"/>
          <p14:tracePt t="23944" x="4489450" y="3886200"/>
          <p14:tracePt t="23961" x="4489450" y="3873500"/>
          <p14:tracePt t="23978" x="4489450" y="3867150"/>
          <p14:tracePt t="23994" x="4489450" y="3860800"/>
          <p14:tracePt t="24028" x="4489450" y="3854450"/>
          <p14:tracePt t="24047" x="4495800" y="3854450"/>
          <p14:tracePt t="24126" x="4502150" y="3854450"/>
          <p14:tracePt t="24141" x="4502150" y="3848100"/>
          <p14:tracePt t="24156" x="4502150" y="3841750"/>
          <p14:tracePt t="24179" x="4508500" y="3841750"/>
          <p14:tracePt t="24187" x="4508500" y="3835400"/>
          <p14:tracePt t="24220" x="4514850" y="3835400"/>
          <p14:tracePt t="24228" x="4514850" y="3829050"/>
          <p14:tracePt t="24241" x="4521200" y="3822700"/>
          <p14:tracePt t="24268" x="4527550" y="3822700"/>
          <p14:tracePt t="24272" x="4527550" y="3816350"/>
          <p14:tracePt t="24422" x="4533900" y="3816350"/>
          <p14:tracePt t="24453" x="4533900" y="3810000"/>
          <p14:tracePt t="24582" x="4533900" y="3803650"/>
          <p14:tracePt t="25799" x="4533900" y="3797300"/>
          <p14:tracePt t="25807" x="4533900" y="3790950"/>
          <p14:tracePt t="25823" x="4533900" y="3784600"/>
          <p14:tracePt t="25831" x="4533900" y="3778250"/>
          <p14:tracePt t="25847" x="4533900" y="3771900"/>
          <p14:tracePt t="25863" x="4533900" y="3765550"/>
          <p14:tracePt t="25879" x="4533900" y="3759200"/>
          <p14:tracePt t="25957" x="4533900" y="3752850"/>
          <p14:tracePt t="26427" x="4533900" y="3759200"/>
          <p14:tracePt t="26443" x="4533900" y="3771900"/>
          <p14:tracePt t="26449" x="4527550" y="3778250"/>
          <p14:tracePt t="26459" x="4521200" y="3790950"/>
          <p14:tracePt t="26475" x="4514850" y="3803650"/>
          <p14:tracePt t="26492" x="4502150" y="3816350"/>
          <p14:tracePt t="26509" x="4495800" y="3822700"/>
          <p14:tracePt t="26525" x="4489450" y="3835400"/>
          <p14:tracePt t="26542" x="4483100" y="3835400"/>
          <p14:tracePt t="26559" x="4476750" y="3848100"/>
          <p14:tracePt t="26578" x="4470400" y="3854450"/>
          <p14:tracePt t="26592" x="4457700" y="3867150"/>
          <p14:tracePt t="26609" x="4451350" y="3867150"/>
          <p14:tracePt t="26625" x="4438650" y="3879850"/>
          <p14:tracePt t="26642" x="4432300" y="3886200"/>
          <p14:tracePt t="26659" x="4425950" y="3898900"/>
          <p14:tracePt t="26675" x="4413250" y="3905250"/>
          <p14:tracePt t="26692" x="4400550" y="3917950"/>
          <p14:tracePt t="26709" x="4394200" y="3924300"/>
          <p14:tracePt t="26725" x="4394200" y="3930650"/>
          <p14:tracePt t="26765" x="4387850" y="3937000"/>
          <p14:tracePt t="26775" x="4387850" y="3943350"/>
          <p14:tracePt t="26792" x="4375150" y="3943350"/>
          <p14:tracePt t="26809" x="4375150" y="3949700"/>
          <p14:tracePt t="26825" x="4362450" y="3962400"/>
          <p14:tracePt t="26842" x="4356100" y="3962400"/>
          <p14:tracePt t="26859" x="4349750" y="3968750"/>
          <p14:tracePt t="26875" x="4343400" y="3975100"/>
          <p14:tracePt t="26892" x="4330700" y="3975100"/>
          <p14:tracePt t="26909" x="4324350" y="3987800"/>
          <p14:tracePt t="26925" x="4311650" y="3994150"/>
          <p14:tracePt t="26943" x="4298950" y="4006850"/>
          <p14:tracePt t="27077" x="4305300" y="4006850"/>
          <p14:tracePt t="27086" x="4305300" y="3994150"/>
          <p14:tracePt t="27092" x="4311650" y="3981450"/>
          <p14:tracePt t="27108" x="4324350" y="3937000"/>
          <p14:tracePt t="27125" x="4337050" y="3905250"/>
          <p14:tracePt t="27142" x="4349750" y="3873500"/>
          <p14:tracePt t="27159" x="4356100" y="3848100"/>
          <p14:tracePt t="27175" x="4356100" y="3829050"/>
          <p14:tracePt t="27191" x="4356100" y="3816350"/>
          <p14:tracePt t="27208" x="4356100" y="3810000"/>
          <p14:tracePt t="27282" x="4356100" y="3816350"/>
          <p14:tracePt t="27287" x="4356100" y="3822700"/>
          <p14:tracePt t="27296" x="4362450" y="3835400"/>
          <p14:tracePt t="27309" x="4368800" y="3854450"/>
          <p14:tracePt t="27327" x="4394200" y="3892550"/>
          <p14:tracePt t="27341" x="4445000" y="3943350"/>
          <p14:tracePt t="27358" x="4464050" y="3975100"/>
          <p14:tracePt t="27375" x="4483100" y="3987800"/>
          <p14:tracePt t="27391" x="4483100" y="3994150"/>
          <p14:tracePt t="27485" x="4483100" y="4000500"/>
          <p14:tracePt t="27507" x="4489450" y="4000500"/>
          <p14:tracePt t="27522" x="4508500" y="4000500"/>
          <p14:tracePt t="27530" x="4521200" y="4000500"/>
          <p14:tracePt t="27541" x="4540250" y="4000500"/>
          <p14:tracePt t="27558" x="4597400" y="4013200"/>
          <p14:tracePt t="27575" x="4699000" y="4032250"/>
          <p14:tracePt t="27582" x="4775200" y="4038600"/>
          <p14:tracePt t="27591" x="4838700" y="4044950"/>
          <p14:tracePt t="27610" x="5073650" y="4070350"/>
          <p14:tracePt t="27624" x="5232400" y="4083050"/>
          <p14:tracePt t="27641" x="5372100" y="4083050"/>
          <p14:tracePt t="27658" x="5499100" y="4083050"/>
          <p14:tracePt t="27674" x="5594350" y="4089400"/>
          <p14:tracePt t="27691" x="5645150" y="4095750"/>
          <p14:tracePt t="27708" x="5670550" y="4095750"/>
          <p14:tracePt t="27725" x="5676900" y="4095750"/>
          <p14:tracePt t="27844" x="5683250" y="4095750"/>
          <p14:tracePt t="27860" x="5689600" y="4095750"/>
          <p14:tracePt t="27867" x="5695950" y="4095750"/>
          <p14:tracePt t="27876" x="5702300" y="4095750"/>
          <p14:tracePt t="27891" x="5702300" y="4089400"/>
          <p14:tracePt t="27941" x="5708650" y="4089400"/>
          <p14:tracePt t="27946" x="5715000" y="4089400"/>
          <p14:tracePt t="27977" x="5721350" y="4089400"/>
          <p14:tracePt t="27993" x="5721350" y="4083050"/>
          <p14:tracePt t="28002" x="5727700" y="4076700"/>
          <p14:tracePt t="28017" x="5734050" y="4076700"/>
          <p14:tracePt t="28024" x="5740400" y="4076700"/>
          <p14:tracePt t="28041" x="5746750" y="4070350"/>
          <p14:tracePt t="28057" x="5759450" y="4070350"/>
          <p14:tracePt t="28074" x="5765800" y="4070350"/>
          <p14:tracePt t="28077" x="5772150" y="4064000"/>
          <p14:tracePt t="28091" x="5778500" y="4064000"/>
          <p14:tracePt t="28108" x="5784850" y="4064000"/>
          <p14:tracePt t="28125" x="5797550" y="4064000"/>
          <p14:tracePt t="28141" x="5810250" y="4057650"/>
          <p14:tracePt t="28158" x="5816600" y="4057650"/>
          <p14:tracePt t="28174" x="5822950" y="4051300"/>
          <p14:tracePt t="28191" x="5835650" y="4051300"/>
          <p14:tracePt t="28207" x="5842000" y="4051300"/>
          <p14:tracePt t="28351" x="5848350" y="4044950"/>
          <p14:tracePt t="28367" x="5854700" y="4044950"/>
          <p14:tracePt t="28383" x="5861050" y="4044950"/>
          <p14:tracePt t="28391" x="5867400" y="4038600"/>
          <p14:tracePt t="28409" x="5873750" y="4032250"/>
          <p14:tracePt t="28429" x="5880100" y="4032250"/>
          <p14:tracePt t="28438" x="5886450" y="4032250"/>
          <p14:tracePt t="28481" x="5892800" y="4032250"/>
          <p14:tracePt t="28486" x="5899150" y="4032250"/>
          <p14:tracePt t="28547" x="5899150" y="4025900"/>
          <p14:tracePt t="28555" x="5892800" y="4019550"/>
          <p14:tracePt t="28563" x="5892800" y="4013200"/>
          <p14:tracePt t="28574" x="5880100" y="4013200"/>
          <p14:tracePt t="28590" x="5861050" y="4006850"/>
          <p14:tracePt t="28607" x="5842000" y="4000500"/>
          <p14:tracePt t="28624" x="5822950" y="3994150"/>
          <p14:tracePt t="28640" x="5822950" y="3987800"/>
          <p14:tracePt t="28689" x="5816600" y="3987800"/>
          <p14:tracePt t="28697" x="5797550" y="3987800"/>
          <p14:tracePt t="28707" x="5797550" y="3981450"/>
          <p14:tracePt t="28723" x="5784850" y="3975100"/>
          <p14:tracePt t="28740" x="5778500" y="3968750"/>
          <p14:tracePt t="28756" x="5765800" y="3968750"/>
          <p14:tracePt t="28773" x="5753100" y="3968750"/>
          <p14:tracePt t="28790" x="5746750" y="3968750"/>
          <p14:tracePt t="28860" x="5746750" y="3975100"/>
          <p14:tracePt t="28899" x="5746750" y="3981450"/>
          <p14:tracePt t="28973" x="5753100" y="3981450"/>
          <p14:tracePt t="28979" x="5765800" y="3981450"/>
          <p14:tracePt t="28990" x="5778500" y="3981450"/>
          <p14:tracePt t="29006" x="5810250" y="3981450"/>
          <p14:tracePt t="29023" x="5842000" y="3981450"/>
          <p14:tracePt t="29040" x="5867400" y="3981450"/>
          <p14:tracePt t="29057" x="5886450" y="3981450"/>
          <p14:tracePt t="29073" x="5905500" y="3981450"/>
          <p14:tracePt t="29090" x="5911850" y="3981450"/>
          <p14:tracePt t="29106" x="5918200" y="3981450"/>
          <p14:tracePt t="29123" x="5924550" y="3981450"/>
          <p14:tracePt t="29275" x="5937250" y="3981450"/>
          <p14:tracePt t="29283" x="5943600" y="3981450"/>
          <p14:tracePt t="29291" x="5956300" y="3981450"/>
          <p14:tracePt t="29306" x="5969000" y="3981450"/>
          <p14:tracePt t="29323" x="5981700" y="3981450"/>
          <p14:tracePt t="29431" x="5981700" y="3975100"/>
          <p14:tracePt t="29599" x="5981700" y="3968750"/>
          <p14:tracePt t="29604" x="5988050" y="3968750"/>
          <p14:tracePt t="29612" x="5988050" y="3962400"/>
          <p14:tracePt t="29660" x="5988050" y="3956050"/>
          <p14:tracePt t="29683" x="5994400" y="3956050"/>
          <p14:tracePt t="29699" x="5994400" y="3949700"/>
          <p14:tracePt t="29713" x="5994400" y="3943350"/>
          <p14:tracePt t="29753" x="5994400" y="3937000"/>
          <p14:tracePt t="29839" x="5994400" y="3930650"/>
          <p14:tracePt t="29857" x="5994400" y="3924300"/>
          <p14:tracePt t="30922" x="6000750" y="3924300"/>
          <p14:tracePt t="30929" x="6013450" y="3924300"/>
          <p14:tracePt t="30939" x="6026150" y="3917950"/>
          <p14:tracePt t="30955" x="6051550" y="3905250"/>
          <p14:tracePt t="30972" x="6089650" y="3892550"/>
          <p14:tracePt t="30988" x="6140450" y="3873500"/>
          <p14:tracePt t="31005" x="6159500" y="3867150"/>
          <p14:tracePt t="31022" x="6172200" y="3854450"/>
          <p14:tracePt t="31038" x="6178550" y="3854450"/>
          <p14:tracePt t="31517" x="6178550" y="3860800"/>
          <p14:tracePt t="31537" x="6178550" y="3867150"/>
          <p14:tracePt t="31553" x="6178550" y="3873500"/>
          <p14:tracePt t="31587" x="6178550" y="3879850"/>
          <p14:tracePt t="31596" x="6178550" y="3886200"/>
          <p14:tracePt t="31604" x="6178550" y="3892550"/>
          <p14:tracePt t="31621" x="6178550" y="3898900"/>
          <p14:tracePt t="31640" x="6178550" y="3905250"/>
          <p14:tracePt t="31663" x="6178550" y="3911600"/>
          <p14:tracePt t="31711" x="6178550" y="3917950"/>
          <p14:tracePt t="31725" x="6178550" y="3924300"/>
          <p14:tracePt t="31741" x="6178550" y="3930650"/>
          <p14:tracePt t="31757" x="6178550" y="3937000"/>
          <p14:tracePt t="31978" x="6178550" y="3943350"/>
          <p14:tracePt t="31986" x="6203950" y="3943350"/>
          <p14:tracePt t="31993" x="6216650" y="3949700"/>
          <p14:tracePt t="32004" x="6242050" y="3956050"/>
          <p14:tracePt t="32021" x="6305550" y="3994150"/>
          <p14:tracePt t="32037" x="6407150" y="4032250"/>
          <p14:tracePt t="32054" x="6572250" y="4102100"/>
          <p14:tracePt t="32071" x="6648450" y="4127500"/>
          <p14:tracePt t="32087" x="6686550" y="4140200"/>
          <p14:tracePt t="32104" x="6692900" y="4140200"/>
          <p14:tracePt t="32121" x="6699250" y="4140200"/>
          <p14:tracePt t="32182" x="6705600" y="4140200"/>
          <p14:tracePt t="32299" x="6705600" y="4152900"/>
          <p14:tracePt t="32304" x="6705600" y="4165600"/>
          <p14:tracePt t="32313" x="6699250" y="4165600"/>
          <p14:tracePt t="32321" x="6692900" y="4171950"/>
          <p14:tracePt t="32337" x="6686550" y="4184650"/>
          <p14:tracePt t="32354" x="6673850" y="4197350"/>
          <p14:tracePt t="32370" x="6667500" y="4210050"/>
          <p14:tracePt t="32388" x="6654800" y="4216400"/>
          <p14:tracePt t="32404" x="6648450" y="4229100"/>
          <p14:tracePt t="32420" x="6635750" y="4235450"/>
          <p14:tracePt t="32437" x="6616700" y="4241800"/>
          <p14:tracePt t="32454" x="6572250" y="4254500"/>
          <p14:tracePt t="32470" x="6534150" y="4254500"/>
          <p14:tracePt t="32487" x="6496050" y="4254500"/>
          <p14:tracePt t="32504" x="6457950" y="4254500"/>
          <p14:tracePt t="32520" x="6426200" y="4241800"/>
          <p14:tracePt t="32537" x="6388100" y="4222750"/>
          <p14:tracePt t="32553" x="6356350" y="4210050"/>
          <p14:tracePt t="32570" x="6337300" y="4191000"/>
          <p14:tracePt t="32613" x="6337300" y="4184650"/>
          <p14:tracePt t="32619" x="6330950" y="4184650"/>
          <p14:tracePt t="32625" x="6330950" y="4178300"/>
          <p14:tracePt t="32637" x="6324600" y="4178300"/>
          <p14:tracePt t="32654" x="6318250" y="4165600"/>
          <p14:tracePt t="32670" x="6311900" y="4152900"/>
          <p14:tracePt t="32687" x="6305550" y="4127500"/>
          <p14:tracePt t="32703" x="6305550" y="4102100"/>
          <p14:tracePt t="32720" x="6305550" y="4070350"/>
          <p14:tracePt t="32737" x="6318250" y="4044950"/>
          <p14:tracePt t="32753" x="6343650" y="4025900"/>
          <p14:tracePt t="32770" x="6381750" y="4019550"/>
          <p14:tracePt t="32787" x="6419850" y="4013200"/>
          <p14:tracePt t="32803" x="6470650" y="4013200"/>
          <p14:tracePt t="32820" x="6591300" y="4032250"/>
          <p14:tracePt t="32837" x="6673850" y="4064000"/>
          <p14:tracePt t="32853" x="6724650" y="4083050"/>
          <p14:tracePt t="32870" x="6737350" y="4095750"/>
          <p14:tracePt t="32887" x="6743700" y="4095750"/>
          <p14:tracePt t="32903" x="6750050" y="4095750"/>
          <p14:tracePt t="32937" x="6750050" y="4102100"/>
          <p14:tracePt t="32953" x="6756400" y="4108450"/>
          <p14:tracePt t="32971" x="6762750" y="4133850"/>
          <p14:tracePt t="32986" x="6762750" y="4146550"/>
          <p14:tracePt t="33003" x="6756400" y="4171950"/>
          <p14:tracePt t="33020" x="6750050" y="4191000"/>
          <p14:tracePt t="33036" x="6731000" y="4210050"/>
          <p14:tracePt t="33053" x="6705600" y="4222750"/>
          <p14:tracePt t="33070" x="6673850" y="4235450"/>
          <p14:tracePt t="33072" x="6661150" y="4241800"/>
          <p14:tracePt t="33086" x="6623050" y="4254500"/>
          <p14:tracePt t="33103" x="6591300" y="4260850"/>
          <p14:tracePt t="33120" x="6559550" y="4260850"/>
          <p14:tracePt t="33138" x="6553200" y="4260850"/>
          <p14:tracePt t="33155" x="6540500" y="4260850"/>
          <p14:tracePt t="33170" x="6527800" y="4260850"/>
          <p14:tracePt t="33186" x="6521450" y="4260850"/>
          <p14:tracePt t="33203" x="6508750" y="4260850"/>
          <p14:tracePt t="33237" x="6496050" y="4248150"/>
          <p14:tracePt t="33253" x="6483350" y="4241800"/>
          <p14:tracePt t="33270" x="6477000" y="4241800"/>
          <p14:tracePt t="33286" x="6470650" y="4229100"/>
          <p14:tracePt t="33303" x="6464300" y="4222750"/>
          <p14:tracePt t="33320" x="6451600" y="4210050"/>
          <p14:tracePt t="33336" x="6445250" y="4203700"/>
          <p14:tracePt t="33353" x="6432550" y="4191000"/>
          <p14:tracePt t="33369" x="6419850" y="4178300"/>
          <p14:tracePt t="33455" x="6413500" y="4178300"/>
          <p14:tracePt t="33565" x="6400800" y="4178300"/>
          <p14:tracePt t="33576" x="6381750" y="4178300"/>
          <p14:tracePt t="33586" x="6350000" y="4184650"/>
          <p14:tracePt t="33603" x="6254750" y="4184650"/>
          <p14:tracePt t="33619" x="6026150" y="4152900"/>
          <p14:tracePt t="33636" x="5854700" y="4127500"/>
          <p14:tracePt t="33653" x="5702300" y="4083050"/>
          <p14:tracePt t="33669" x="5562600" y="4051300"/>
          <p14:tracePt t="33686" x="5429250" y="4025900"/>
          <p14:tracePt t="33702" x="5302250" y="4000500"/>
          <p14:tracePt t="33719" x="5181600" y="3981450"/>
          <p14:tracePt t="33737" x="5060950" y="3962400"/>
          <p14:tracePt t="33753" x="5010150" y="3956050"/>
          <p14:tracePt t="33769" x="4978400" y="3956050"/>
          <p14:tracePt t="33786" x="4940300" y="3949700"/>
          <p14:tracePt t="33802" x="4908550" y="3949700"/>
          <p14:tracePt t="33819" x="4864100" y="3943350"/>
          <p14:tracePt t="33836" x="4819650" y="3943350"/>
          <p14:tracePt t="33852" x="4768850" y="3943350"/>
          <p14:tracePt t="33869" x="4737100" y="3943350"/>
          <p14:tracePt t="33887" x="4699000" y="3943350"/>
          <p14:tracePt t="33903" x="4692650" y="3943350"/>
          <p14:tracePt t="33919" x="4679950" y="3949700"/>
          <p14:tracePt t="33936" x="4667250" y="3949700"/>
          <p14:tracePt t="33952" x="4654550" y="3962400"/>
          <p14:tracePt t="33969" x="4629150" y="3968750"/>
          <p14:tracePt t="33986" x="4597400" y="3975100"/>
          <p14:tracePt t="34003" x="4546600" y="3981450"/>
          <p14:tracePt t="34019" x="4514850" y="3994150"/>
          <p14:tracePt t="34036" x="4476750" y="4006850"/>
          <p14:tracePt t="34052" x="4445000" y="4013200"/>
          <p14:tracePt t="34069" x="4419600" y="4013200"/>
          <p14:tracePt t="34086" x="4413250" y="4019550"/>
          <p14:tracePt t="34175" x="4413250" y="4025900"/>
          <p14:tracePt t="34255" x="4432300" y="4025900"/>
          <p14:tracePt t="34265" x="4457700" y="4025900"/>
          <p14:tracePt t="34270" x="4489450" y="4019550"/>
          <p14:tracePt t="34285" x="4610100" y="4006850"/>
          <p14:tracePt t="34302" x="4813300" y="3994150"/>
          <p14:tracePt t="34319" x="5060950" y="3975100"/>
          <p14:tracePt t="34336" x="5321300" y="3956050"/>
          <p14:tracePt t="34352" x="5670550" y="3911600"/>
          <p14:tracePt t="34369" x="5949950" y="3886200"/>
          <p14:tracePt t="34385" x="6127750" y="3867150"/>
          <p14:tracePt t="34402" x="6273800" y="3848100"/>
          <p14:tracePt t="34419" x="6292850" y="3848100"/>
          <p14:tracePt t="34435" x="6292850" y="3841750"/>
          <p14:tracePt t="34609" x="6305550" y="3829050"/>
          <p14:tracePt t="34615" x="6324600" y="3822700"/>
          <p14:tracePt t="34621" x="6337300" y="3816350"/>
          <p14:tracePt t="34635" x="6350000" y="3816350"/>
          <p14:tracePt t="34652" x="6369050" y="3797300"/>
          <p14:tracePt t="34731" x="6362700" y="3803650"/>
          <p14:tracePt t="34740" x="6362700" y="3810000"/>
          <p14:tracePt t="34752" x="6356350" y="3810000"/>
          <p14:tracePt t="34768" x="6343650" y="3822700"/>
          <p14:tracePt t="34785" x="6337300" y="3829050"/>
          <p14:tracePt t="34801" x="6330950" y="3841750"/>
          <p14:tracePt t="34818" x="6330950" y="3854450"/>
          <p14:tracePt t="34881" x="6324600" y="3854450"/>
          <p14:tracePt t="34927" x="6318250" y="3854450"/>
          <p14:tracePt t="34943" x="6311900" y="3854450"/>
          <p14:tracePt t="34954" x="6311900" y="3860800"/>
          <p14:tracePt t="34959" x="6299200" y="3867150"/>
          <p14:tracePt t="34968" x="6292850" y="3873500"/>
          <p14:tracePt t="34985" x="6292850" y="3879850"/>
          <p14:tracePt t="35001" x="6286500" y="3886200"/>
          <p14:tracePt t="35092" x="6292850" y="3879850"/>
          <p14:tracePt t="35099" x="6299200" y="3867150"/>
          <p14:tracePt t="35109" x="6311900" y="3854450"/>
          <p14:tracePt t="35118" x="6330950" y="3835400"/>
          <p14:tracePt t="35134" x="6362700" y="3797300"/>
          <p14:tracePt t="35151" x="6381750" y="3771900"/>
          <p14:tracePt t="35169" x="6400800" y="3759200"/>
          <p14:tracePt t="35264" x="6400800" y="3771900"/>
          <p14:tracePt t="35271" x="6400800" y="3784600"/>
          <p14:tracePt t="35284" x="6400800" y="3803650"/>
          <p14:tracePt t="35301" x="6400800" y="3841750"/>
          <p14:tracePt t="35318" x="6400800" y="3917950"/>
          <p14:tracePt t="35334" x="6388100" y="3949700"/>
          <p14:tracePt t="35351" x="6388100" y="3968750"/>
          <p14:tracePt t="35368" x="6381750" y="3975100"/>
          <p14:tracePt t="35386" x="6375400" y="3975100"/>
          <p14:tracePt t="35507" x="6375400" y="3981450"/>
          <p14:tracePt t="35515" x="6375400" y="3987800"/>
          <p14:tracePt t="35523" x="6381750" y="3987800"/>
          <p14:tracePt t="35537" x="6381750" y="3994150"/>
          <p14:tracePt t="35570" x="6388100" y="4000500"/>
          <p14:tracePt t="35689" x="6388100" y="4013200"/>
          <p14:tracePt t="35694" x="6388100" y="4019550"/>
          <p14:tracePt t="35702" x="6381750" y="4019550"/>
          <p14:tracePt t="35717" x="6375400" y="4025900"/>
          <p14:tracePt t="35734" x="6362700" y="4038600"/>
          <p14:tracePt t="35751" x="6356350" y="4051300"/>
          <p14:tracePt t="35768" x="6337300" y="4057650"/>
          <p14:tracePt t="35784" x="6330950" y="4070350"/>
          <p14:tracePt t="35801" x="6318250" y="4076700"/>
          <p14:tracePt t="35817" x="6311900" y="4089400"/>
          <p14:tracePt t="35835" x="6299200" y="4114800"/>
          <p14:tracePt t="35851" x="6299200" y="4127500"/>
          <p14:tracePt t="35867" x="6299200" y="4140200"/>
          <p14:tracePt t="35884" x="6305550" y="4146550"/>
          <p14:tracePt t="35901" x="6311900" y="4152900"/>
          <p14:tracePt t="35917" x="6311900" y="4159250"/>
          <p14:tracePt t="35951" x="6318250" y="4159250"/>
          <p14:tracePt t="35977" x="6324600" y="4159250"/>
          <p14:tracePt t="35991" x="6330950" y="4159250"/>
          <p14:tracePt t="36003" x="6343650" y="4152900"/>
          <p14:tracePt t="36017" x="6362700" y="4140200"/>
          <p14:tracePt t="36034" x="6381750" y="4133850"/>
          <p14:tracePt t="36051" x="6400800" y="4121150"/>
          <p14:tracePt t="36067" x="6407150" y="4114800"/>
          <p14:tracePt t="36084" x="6413500" y="4108450"/>
          <p14:tracePt t="36134" x="6426200" y="4114800"/>
          <p14:tracePt t="36141" x="6445250" y="4133850"/>
          <p14:tracePt t="36150" x="6451600" y="4152900"/>
          <p14:tracePt t="36167" x="6483350" y="4191000"/>
          <p14:tracePt t="36184" x="6496050" y="4203700"/>
          <p14:tracePt t="36201" x="6496050" y="4216400"/>
          <p14:tracePt t="36217" x="6502400" y="4216400"/>
          <p14:tracePt t="36234" x="6521450" y="4203700"/>
          <p14:tracePt t="36250" x="6591300" y="4140200"/>
          <p14:tracePt t="36267" x="6629400" y="4083050"/>
          <p14:tracePt t="36284" x="6648450" y="4051300"/>
          <p14:tracePt t="36300" x="6661150" y="4038600"/>
          <p14:tracePt t="36317" x="6661150" y="4032250"/>
          <p14:tracePt t="36354" x="6667500" y="4032250"/>
          <p14:tracePt t="36385" x="6673850" y="4032250"/>
          <p14:tracePt t="36391" x="6680200" y="4025900"/>
          <p14:tracePt t="36461" x="6699250" y="4044950"/>
          <p14:tracePt t="36469" x="6711950" y="4064000"/>
          <p14:tracePt t="36483" x="6731000" y="4083050"/>
          <p14:tracePt t="36501" x="6743700" y="4114800"/>
          <p14:tracePt t="36517" x="6743700" y="4121150"/>
          <p14:tracePt t="36533" x="6743700" y="4127500"/>
          <p14:tracePt t="36579" x="6743700" y="4121150"/>
          <p14:tracePt t="36587" x="6731000" y="4108450"/>
          <p14:tracePt t="36600" x="6711950" y="4089400"/>
          <p14:tracePt t="36617" x="6692900" y="4076700"/>
          <p14:tracePt t="36633" x="6667500" y="4064000"/>
          <p14:tracePt t="36650" x="6654800" y="4064000"/>
          <p14:tracePt t="36667" x="6648450" y="4064000"/>
          <p14:tracePt t="36683" x="6635750" y="4064000"/>
          <p14:tracePt t="36700" x="6623050" y="4076700"/>
          <p14:tracePt t="36717" x="6597650" y="4095750"/>
          <p14:tracePt t="36733" x="6584950" y="4121150"/>
          <p14:tracePt t="36750" x="6565900" y="4165600"/>
          <p14:tracePt t="36767" x="6553200" y="4184650"/>
          <p14:tracePt t="36783" x="6553200" y="4203700"/>
          <p14:tracePt t="36800" x="6553200" y="4210050"/>
          <p14:tracePt t="36817" x="6553200" y="4216400"/>
          <p14:tracePt t="36833" x="6565900" y="4222750"/>
          <p14:tracePt t="36850" x="6572250" y="4229100"/>
          <p14:tracePt t="36867" x="6578600" y="4235450"/>
          <p14:tracePt t="36947" x="6584950" y="4235450"/>
          <p14:tracePt t="37332" x="6591300" y="4235450"/>
          <p14:tracePt t="37348" x="6597650" y="4235450"/>
          <p14:tracePt t="37369" x="6604000" y="4235450"/>
          <p14:tracePt t="37380" x="6610350" y="4229100"/>
          <p14:tracePt t="37401" x="6616700" y="4229100"/>
          <p14:tracePt t="37409" x="6623050" y="4229100"/>
          <p14:tracePt t="37425" x="6629400" y="4222750"/>
          <p14:tracePt t="37447" x="6635750" y="4222750"/>
          <p14:tracePt t="37463" x="6642100" y="4216400"/>
          <p14:tracePt t="37471" x="6642100" y="4210050"/>
          <p14:tracePt t="37482" x="6648450" y="4210050"/>
          <p14:tracePt t="37499" x="6661150" y="4197350"/>
          <p14:tracePt t="37516" x="6667500" y="4171950"/>
          <p14:tracePt t="37533" x="6680200" y="4140200"/>
          <p14:tracePt t="37549" x="6699250" y="4089400"/>
          <p14:tracePt t="37566" x="6699250" y="4083050"/>
          <p14:tracePt t="37582" x="6699250" y="4070350"/>
          <p14:tracePt t="37599" x="6699250" y="4064000"/>
          <p14:tracePt t="37616" x="6699250" y="4057650"/>
          <p14:tracePt t="37632" x="6699250" y="4051300"/>
          <p14:tracePt t="37649" x="6699250" y="4044950"/>
          <p14:tracePt t="37745" x="6699250" y="4051300"/>
          <p14:tracePt t="37801" x="6692900" y="4051300"/>
          <p14:tracePt t="37823" x="6686550" y="4051300"/>
          <p14:tracePt t="37831" x="6680200" y="4051300"/>
          <p14:tracePt t="37839" x="6673850" y="4051300"/>
          <p14:tracePt t="37849" x="6667500" y="4044950"/>
          <p14:tracePt t="37865" x="6654800" y="4038600"/>
          <p14:tracePt t="37882" x="6648450" y="4032250"/>
          <p14:tracePt t="37899" x="6642100" y="4032250"/>
          <p14:tracePt t="37933" x="6623050" y="4032250"/>
          <p14:tracePt t="37949" x="6610350" y="4044950"/>
          <p14:tracePt t="37965" x="6604000" y="4051300"/>
          <p14:tracePt t="37982" x="6591300" y="4064000"/>
          <p14:tracePt t="37999" x="6584950" y="4070350"/>
          <p14:tracePt t="38015" x="6572250" y="4083050"/>
          <p14:tracePt t="38032" x="6565900" y="4102100"/>
          <p14:tracePt t="38049" x="6559550" y="4121150"/>
          <p14:tracePt t="38065" x="6559550" y="4133850"/>
          <p14:tracePt t="38082" x="6559550" y="4140200"/>
          <p14:tracePt t="38099" x="6559550" y="4146550"/>
          <p14:tracePt t="38145" x="6565900" y="4152900"/>
          <p14:tracePt t="38154" x="6565900" y="4159250"/>
          <p14:tracePt t="38165" x="6572250" y="4165600"/>
          <p14:tracePt t="38182" x="6584950" y="4171950"/>
          <p14:tracePt t="38199" x="6591300" y="4171950"/>
          <p14:tracePt t="38215" x="6597650" y="4178300"/>
          <p14:tracePt t="38232" x="6604000" y="4178300"/>
          <p14:tracePt t="38248" x="6610350" y="4178300"/>
          <p14:tracePt t="38282" x="6616700" y="4178300"/>
          <p14:tracePt t="38298" x="6629400" y="4178300"/>
          <p14:tracePt t="38315" x="6635750" y="4178300"/>
          <p14:tracePt t="38332" x="6642100" y="4178300"/>
          <p14:tracePt t="39686" x="6642100" y="4184650"/>
          <p14:tracePt t="39694" x="6642100" y="4191000"/>
          <p14:tracePt t="39702" x="6635750" y="4197350"/>
          <p14:tracePt t="39726" x="6629400" y="4203700"/>
          <p14:tracePt t="39734" x="6629400" y="4210050"/>
          <p14:tracePt t="39747" x="6623050" y="4210050"/>
          <p14:tracePt t="39763" x="6616700" y="4222750"/>
          <p14:tracePt t="39780" x="6604000" y="4235450"/>
          <p14:tracePt t="39797" x="6591300" y="4241800"/>
          <p14:tracePt t="39813" x="6584950" y="4248150"/>
          <p14:tracePt t="39830" x="6572250" y="4260850"/>
          <p14:tracePt t="39847" x="6559550" y="4260850"/>
          <p14:tracePt t="39863" x="6553200" y="4267200"/>
          <p14:tracePt t="39880" x="6540500" y="4267200"/>
          <p14:tracePt t="39913" x="6534150" y="4267200"/>
          <p14:tracePt t="39930" x="6521450" y="4267200"/>
          <p14:tracePt t="39946" x="6515100" y="4267200"/>
          <p14:tracePt t="39963" x="6508750" y="4260850"/>
          <p14:tracePt t="39980" x="6496050" y="4254500"/>
          <p14:tracePt t="39996" x="6489700" y="4248150"/>
          <p14:tracePt t="40013" x="6477000" y="4248150"/>
          <p14:tracePt t="40031" x="6470650" y="4235450"/>
          <p14:tracePt t="40046" x="6457950" y="4235450"/>
          <p14:tracePt t="40063" x="6451600" y="4229100"/>
          <p14:tracePt t="40080" x="6445250" y="4222750"/>
          <p14:tracePt t="40096" x="6438900" y="4216400"/>
          <p14:tracePt t="40130" x="6432550" y="4216400"/>
          <p14:tracePt t="40146" x="6426200" y="4216400"/>
          <p14:tracePt t="40163" x="6419850" y="4210050"/>
          <p14:tracePt t="40180" x="6413500" y="4203700"/>
          <p14:tracePt t="40196" x="6400800" y="4203700"/>
          <p14:tracePt t="40390" x="6407150" y="4203700"/>
          <p14:tracePt t="40406" x="6426200" y="4197350"/>
          <p14:tracePt t="40414" x="6432550" y="4191000"/>
          <p14:tracePt t="40422" x="6451600" y="4184650"/>
          <p14:tracePt t="40430" x="6470650" y="4178300"/>
          <p14:tracePt t="40446" x="6502400" y="4165600"/>
          <p14:tracePt t="40463" x="6540500" y="4146550"/>
          <p14:tracePt t="40479" x="6565900" y="4133850"/>
          <p14:tracePt t="40496" x="6572250" y="4114800"/>
          <p14:tracePt t="40513" x="6584950" y="4108450"/>
          <p14:tracePt t="40529" x="6584950" y="4102100"/>
          <p14:tracePt t="40546" x="6591300" y="4095750"/>
          <p14:tracePt t="40563" x="6591300" y="4089400"/>
          <p14:tracePt t="40579" x="6597650" y="4083050"/>
          <p14:tracePt t="40626" x="6597650" y="4076700"/>
          <p14:tracePt t="40634" x="6597650" y="4070350"/>
          <p14:tracePt t="40650" x="6597650" y="4064000"/>
          <p14:tracePt t="40656" x="6597650" y="4057650"/>
          <p14:tracePt t="40664" x="6604000" y="4051300"/>
          <p14:tracePt t="40680" x="6604000" y="4044950"/>
          <p14:tracePt t="40696" x="6610350" y="4038600"/>
          <p14:tracePt t="40712" x="6610350" y="4032250"/>
          <p14:tracePt t="40729" x="6610350" y="4019550"/>
          <p14:tracePt t="40782" x="6610350" y="4013200"/>
          <p14:tracePt t="40806" x="6610350" y="4006850"/>
          <p14:tracePt t="40836" x="6604000" y="4006850"/>
          <p14:tracePt t="40876" x="6604000" y="4000500"/>
          <p14:tracePt t="40884" x="6597650" y="4000500"/>
          <p14:tracePt t="40896" x="6597650" y="3994150"/>
          <p14:tracePt t="40912" x="6591300" y="3994150"/>
          <p14:tracePt t="40971" x="6584950" y="3987800"/>
          <p14:tracePt t="40986" x="6578600" y="3981450"/>
          <p14:tracePt t="40994" x="6572250" y="3981450"/>
          <p14:tracePt t="41010" x="6572250" y="3975100"/>
          <p14:tracePt t="41017" x="6565900" y="3975100"/>
          <p14:tracePt t="41040" x="6559550" y="3975100"/>
          <p14:tracePt t="41056" x="6553200" y="3975100"/>
          <p14:tracePt t="41064" x="6540500" y="3975100"/>
          <p14:tracePt t="41079" x="6527800" y="3975100"/>
          <p14:tracePt t="41095" x="6483350" y="3968750"/>
          <p14:tracePt t="41112" x="6381750" y="3962400"/>
          <p14:tracePt t="41129" x="6299200" y="3962400"/>
          <p14:tracePt t="41145" x="6223000" y="3956050"/>
          <p14:tracePt t="41162" x="6172200" y="3943350"/>
          <p14:tracePt t="41179" x="6102350" y="3924300"/>
          <p14:tracePt t="41195" x="6013450" y="3911600"/>
          <p14:tracePt t="41212" x="5880100" y="3898900"/>
          <p14:tracePt t="41229" x="5784850" y="3892550"/>
          <p14:tracePt t="41245" x="5695950" y="3892550"/>
          <p14:tracePt t="41262" x="5638800" y="3879850"/>
          <p14:tracePt t="41279" x="5607050" y="3879850"/>
          <p14:tracePt t="41295" x="5594350" y="3879850"/>
          <p14:tracePt t="41312" x="5581650" y="3879850"/>
          <p14:tracePt t="41329" x="5575300" y="3879850"/>
          <p14:tracePt t="41345" x="5562600" y="3879850"/>
          <p14:tracePt t="41362" x="5556250" y="3886200"/>
          <p14:tracePt t="41380" x="5543550" y="3886200"/>
          <p14:tracePt t="41395" x="5537200" y="3892550"/>
          <p14:tracePt t="41412" x="5524500" y="3898900"/>
          <p14:tracePt t="41429" x="5511800" y="3905250"/>
          <p14:tracePt t="41445" x="5499100" y="3911600"/>
          <p14:tracePt t="41462" x="5492750" y="3917950"/>
          <p14:tracePt t="41479" x="5480050" y="3924300"/>
          <p14:tracePt t="41535" x="5480050" y="3930650"/>
          <p14:tracePt t="41573" x="5480050" y="3937000"/>
          <p14:tracePt t="41706" x="5480050" y="3943350"/>
          <p14:tracePt t="41784" x="5473700" y="3943350"/>
          <p14:tracePt t="41792" x="5461000" y="3949700"/>
          <p14:tracePt t="41800" x="5454650" y="3956050"/>
          <p14:tracePt t="41811" x="5441950" y="3962400"/>
          <p14:tracePt t="41828" x="5403850" y="3975100"/>
          <p14:tracePt t="41845" x="5378450" y="3981450"/>
          <p14:tracePt t="41862" x="5359400" y="3987800"/>
          <p14:tracePt t="41878" x="5346700" y="3994150"/>
          <p14:tracePt t="41895" x="5340350" y="3994150"/>
          <p14:tracePt t="42152" x="5327650" y="3994150"/>
          <p14:tracePt t="42160" x="5308600" y="3994150"/>
          <p14:tracePt t="42176" x="5295900" y="3994150"/>
          <p14:tracePt t="42184" x="5289550" y="3994150"/>
          <p14:tracePt t="42194" x="5276850" y="3987800"/>
          <p14:tracePt t="42211" x="5257800" y="3987800"/>
          <p14:tracePt t="42228" x="5238750" y="3981450"/>
          <p14:tracePt t="42244" x="5232400" y="3981450"/>
          <p14:tracePt t="42261" x="5219700" y="3981450"/>
          <p14:tracePt t="42278" x="5194300" y="3975100"/>
          <p14:tracePt t="42295" x="5181600" y="3968750"/>
          <p14:tracePt t="42311" x="5168900" y="3962400"/>
          <p14:tracePt t="42328" x="5162550" y="3962400"/>
          <p14:tracePt t="42344" x="5149850" y="3962400"/>
          <p14:tracePt t="42646" x="5156200" y="3956050"/>
          <p14:tracePt t="42654" x="5162550" y="3949700"/>
          <p14:tracePt t="42661" x="5175250" y="3943350"/>
          <p14:tracePt t="42677" x="5200650" y="3937000"/>
          <p14:tracePt t="42694" x="5219700" y="3924300"/>
          <p14:tracePt t="42711" x="5226050" y="3924300"/>
          <p14:tracePt t="42727" x="5226050" y="3917950"/>
          <p14:tracePt t="42819" x="5226050" y="3911600"/>
          <p14:tracePt t="43036" x="5226050" y="3917950"/>
          <p14:tracePt t="43077" x="5226050" y="3924300"/>
          <p14:tracePt t="43084" x="5226050" y="3930650"/>
          <p14:tracePt t="43100" x="5232400" y="3930650"/>
          <p14:tracePt t="43118" x="5232400" y="3937000"/>
          <p14:tracePt t="43127" x="5238750" y="3937000"/>
          <p14:tracePt t="43144" x="5245100" y="3949700"/>
          <p14:tracePt t="43160" x="5251450" y="3956050"/>
          <p14:tracePt t="43177" x="5257800" y="3962400"/>
          <p14:tracePt t="43194" x="5264150" y="3962400"/>
          <p14:tracePt t="43704" x="5264150" y="3956050"/>
          <p14:tracePt t="43710" x="5257800" y="3956050"/>
          <p14:tracePt t="43727" x="5251450" y="3956050"/>
          <p14:tracePt t="43734" x="5245100" y="3956050"/>
          <p14:tracePt t="43743" x="5238750" y="3949700"/>
          <p14:tracePt t="43760" x="5200650" y="3943350"/>
          <p14:tracePt t="43776" x="5168900" y="3937000"/>
          <p14:tracePt t="43793" x="5137150" y="3924300"/>
          <p14:tracePt t="43810" x="5124450" y="3917950"/>
          <p14:tracePt t="43826" x="5111750" y="3917950"/>
          <p14:tracePt t="43843" x="5099050" y="3917950"/>
          <p14:tracePt t="43860" x="5086350" y="3911600"/>
          <p14:tracePt t="43953" x="5086350" y="3905250"/>
          <p14:tracePt t="43960" x="5105400" y="3898900"/>
          <p14:tracePt t="43969" x="5130800" y="3892550"/>
          <p14:tracePt t="43977" x="5149850" y="3886200"/>
          <p14:tracePt t="43993" x="5181600" y="3879850"/>
          <p14:tracePt t="44010" x="5207000" y="3867150"/>
          <p14:tracePt t="44026" x="5213350" y="3854450"/>
          <p14:tracePt t="44043" x="5219700" y="3854450"/>
          <p14:tracePt t="45104" x="5219700" y="3867150"/>
          <p14:tracePt t="45114" x="5219700" y="3879850"/>
          <p14:tracePt t="45120" x="5219700" y="3898900"/>
          <p14:tracePt t="45128" x="5219700" y="3924300"/>
          <p14:tracePt t="45142" x="5219700" y="4000500"/>
          <p14:tracePt t="45159" x="5207000" y="4070350"/>
          <p14:tracePt t="45175" x="5187950" y="4127500"/>
          <p14:tracePt t="45192" x="5156200" y="4197350"/>
          <p14:tracePt t="45209" x="5118100" y="4273550"/>
          <p14:tracePt t="45225" x="5073650" y="4368800"/>
          <p14:tracePt t="45242" x="5010150" y="4464050"/>
          <p14:tracePt t="45259" x="4946650" y="4559300"/>
          <p14:tracePt t="45275" x="4864100" y="4667250"/>
          <p14:tracePt t="45292" x="4705350" y="4794250"/>
          <p14:tracePt t="45308" x="4572000" y="4857750"/>
          <p14:tracePt t="45325" x="4438650" y="4914900"/>
          <p14:tracePt t="45342" x="4324350" y="4972050"/>
          <p14:tracePt t="45358" x="4241800" y="5010150"/>
          <p14:tracePt t="45375" x="4191000" y="5029200"/>
          <p14:tracePt t="45392" x="4133850" y="5048250"/>
          <p14:tracePt t="45408" x="4083050" y="5060950"/>
          <p14:tracePt t="45425" x="4006850" y="5080000"/>
          <p14:tracePt t="45442" x="3975100" y="5092700"/>
          <p14:tracePt t="45458" x="3962400" y="5099050"/>
          <p14:tracePt t="45475" x="3956050" y="5105400"/>
          <p14:tracePt t="45492" x="3943350" y="5111750"/>
          <p14:tracePt t="45508" x="3943350" y="5118100"/>
          <p14:tracePt t="45525" x="3937000" y="5124450"/>
          <p14:tracePt t="45574" x="3937000" y="5130800"/>
          <p14:tracePt t="45582" x="3930650" y="5137150"/>
          <p14:tracePt t="45596" x="3930650" y="5143500"/>
          <p14:tracePt t="45608" x="3930650" y="5149850"/>
          <p14:tracePt t="45625" x="3930650" y="5156200"/>
          <p14:tracePt t="45642" x="3930650" y="5162550"/>
          <p14:tracePt t="45658" x="3937000" y="5168900"/>
          <p14:tracePt t="45675" x="3949700" y="5181600"/>
          <p14:tracePt t="45692" x="3962400" y="5200650"/>
          <p14:tracePt t="45708" x="3975100" y="5207000"/>
          <p14:tracePt t="45725" x="3987800" y="5219700"/>
          <p14:tracePt t="45741" x="3994150" y="5226050"/>
          <p14:tracePt t="45758" x="4006850" y="5232400"/>
          <p14:tracePt t="45775" x="4013200" y="5232400"/>
          <p14:tracePt t="45791" x="4025900" y="5232400"/>
          <p14:tracePt t="45808" x="4038600" y="5238750"/>
          <p14:tracePt t="45825" x="4064000" y="5238750"/>
          <p14:tracePt t="45841" x="4070350" y="5238750"/>
          <p14:tracePt t="45858" x="4076700" y="5238750"/>
          <p14:tracePt t="45875" x="4083050" y="5238750"/>
          <p14:tracePt t="45891" x="4089400" y="5232400"/>
          <p14:tracePt t="45925" x="4095750" y="5226050"/>
          <p14:tracePt t="45988" x="4102100" y="5226050"/>
          <p14:tracePt t="46004" x="4108450" y="5219700"/>
          <p14:tracePt t="46014" x="4127500" y="5213350"/>
          <p14:tracePt t="46020" x="4152900" y="5207000"/>
          <p14:tracePt t="46028" x="4178300" y="5200650"/>
          <p14:tracePt t="46041" x="4203700" y="5194300"/>
          <p14:tracePt t="46058" x="4235450" y="5181600"/>
          <p14:tracePt t="46074" x="4241800" y="5168900"/>
          <p14:tracePt t="46091" x="4254500" y="5162550"/>
          <p14:tracePt t="46108" x="4254500" y="5156200"/>
          <p14:tracePt t="46168" x="4254500" y="5149850"/>
          <p14:tracePt t="46262" x="4248150" y="5149850"/>
          <p14:tracePt t="46286" x="4241800" y="5162550"/>
          <p14:tracePt t="46295" x="4235450" y="5168900"/>
          <p14:tracePt t="46302" x="4229100" y="5168900"/>
          <p14:tracePt t="46311" x="4229100" y="5175250"/>
          <p14:tracePt t="46324" x="4222750" y="5187950"/>
          <p14:tracePt t="46341" x="4222750" y="5200650"/>
          <p14:tracePt t="46359" x="4222750" y="5213350"/>
          <p14:tracePt t="46374" x="4222750" y="5219700"/>
          <p14:tracePt t="46391" x="4229100" y="5232400"/>
          <p14:tracePt t="46408" x="4235450" y="5238750"/>
          <p14:tracePt t="46424" x="4248150" y="5251450"/>
          <p14:tracePt t="46441" x="4254500" y="5251450"/>
          <p14:tracePt t="46457" x="4260850" y="5257800"/>
          <p14:tracePt t="46474" x="4267200" y="5257800"/>
          <p14:tracePt t="46491" x="4279900" y="5257800"/>
          <p14:tracePt t="46507" x="4286250" y="5251450"/>
          <p14:tracePt t="46524" x="4298950" y="5245100"/>
          <p14:tracePt t="46541" x="4305300" y="5238750"/>
          <p14:tracePt t="46557" x="4318000" y="5226050"/>
          <p14:tracePt t="46574" x="4324350" y="5219700"/>
          <p14:tracePt t="46591" x="4330700" y="5207000"/>
          <p14:tracePt t="46607" x="4337050" y="5200650"/>
          <p14:tracePt t="46811" x="4337050" y="5207000"/>
          <p14:tracePt t="46818" x="4337050" y="5213350"/>
          <p14:tracePt t="46827" x="4337050" y="5219700"/>
          <p14:tracePt t="46840" x="4337050" y="5226050"/>
          <p14:tracePt t="46857" x="4337050" y="5238750"/>
          <p14:tracePt t="46874" x="4337050" y="5264150"/>
          <p14:tracePt t="46891" x="4349750" y="5276850"/>
          <p14:tracePt t="46907" x="4356100" y="5283200"/>
          <p14:tracePt t="46924" x="4362450" y="5295900"/>
          <p14:tracePt t="46940" x="4368800" y="5295900"/>
          <p14:tracePt t="46957" x="4375150" y="5302250"/>
          <p14:tracePt t="46974" x="4381500" y="5302250"/>
          <p14:tracePt t="47006" x="4394200" y="5302250"/>
          <p14:tracePt t="47014" x="4400550" y="5302250"/>
          <p14:tracePt t="47031" x="4406900" y="5295900"/>
          <p14:tracePt t="47040" x="4413250" y="5289550"/>
          <p14:tracePt t="47057" x="4419600" y="5276850"/>
          <p14:tracePt t="47074" x="4432300" y="5264150"/>
          <p14:tracePt t="47090" x="4438650" y="5257800"/>
          <p14:tracePt t="47107" x="4445000" y="5251450"/>
          <p14:tracePt t="47124" x="4451350" y="5232400"/>
          <p14:tracePt t="47140" x="4451350" y="5226050"/>
          <p14:tracePt t="47157" x="4451350" y="5219700"/>
          <p14:tracePt t="47174" x="4451350" y="5213350"/>
          <p14:tracePt t="47190" x="4451350" y="5200650"/>
          <p14:tracePt t="47233" x="4451350" y="5194300"/>
          <p14:tracePt t="47249" x="4451350" y="5187950"/>
          <p14:tracePt t="47304" x="4445000" y="5187950"/>
          <p14:tracePt t="47407" x="4438650" y="5187950"/>
          <p14:tracePt t="47672" x="4451350" y="5187950"/>
          <p14:tracePt t="47680" x="4457700" y="5181600"/>
          <p14:tracePt t="47690" x="4476750" y="5181600"/>
          <p14:tracePt t="47706" x="4521200" y="5175250"/>
          <p14:tracePt t="47723" x="4584700" y="5168900"/>
          <p14:tracePt t="47740" x="4648200" y="5168900"/>
          <p14:tracePt t="47756" x="4737100" y="5168900"/>
          <p14:tracePt t="47773" x="4876800" y="5175250"/>
          <p14:tracePt t="47790" x="4991100" y="5181600"/>
          <p14:tracePt t="47807" x="5099050" y="5187950"/>
          <p14:tracePt t="47824" x="5200650" y="5194300"/>
          <p14:tracePt t="47840" x="5314950" y="5194300"/>
          <p14:tracePt t="47858" x="5435600" y="5194300"/>
          <p14:tracePt t="47875" x="5549900" y="5194300"/>
          <p14:tracePt t="47890" x="5594350" y="5194300"/>
          <p14:tracePt t="47907" x="5613400" y="5194300"/>
          <p14:tracePt t="47923" x="5619750" y="5194300"/>
          <p14:tracePt t="47940" x="5626100" y="5194300"/>
          <p14:tracePt t="47957" x="5632450" y="5194300"/>
          <p14:tracePt t="47973" x="5638800" y="5194300"/>
          <p14:tracePt t="47990" x="5657850" y="5194300"/>
          <p14:tracePt t="48007" x="5676900" y="5194300"/>
          <p14:tracePt t="48023" x="5689600" y="5194300"/>
          <p14:tracePt t="48040" x="5702300" y="5200650"/>
          <p14:tracePt t="48057" x="5708650" y="5200650"/>
          <p14:tracePt t="48098" x="5715000" y="5207000"/>
          <p14:tracePt t="48107" x="5715000" y="5213350"/>
          <p14:tracePt t="48379" x="5715000" y="5207000"/>
          <p14:tracePt t="48762" x="5715000" y="5213350"/>
          <p14:tracePt t="48785" x="5715000" y="5219700"/>
          <p14:tracePt t="48791" x="5715000" y="5226050"/>
          <p14:tracePt t="48806" x="5727700" y="5232400"/>
          <p14:tracePt t="48823" x="5734050" y="5238750"/>
          <p14:tracePt t="48839" x="5746750" y="5251450"/>
          <p14:tracePt t="48856" x="5746750" y="5257800"/>
          <p14:tracePt t="48873" x="5759450" y="5270500"/>
          <p14:tracePt t="48889" x="5772150" y="5276850"/>
          <p14:tracePt t="48906" x="5791200" y="5289550"/>
          <p14:tracePt t="48923" x="5829300" y="5289550"/>
          <p14:tracePt t="48939" x="5854700" y="5289550"/>
          <p14:tracePt t="48956" x="5886450" y="5289550"/>
          <p14:tracePt t="48973" x="5905500" y="5289550"/>
          <p14:tracePt t="48989" x="5924550" y="5289550"/>
          <p14:tracePt t="49006" x="5937250" y="5289550"/>
          <p14:tracePt t="49022" x="5949950" y="5289550"/>
          <p14:tracePt t="49039" x="5956300" y="5289550"/>
          <p14:tracePt t="49056" x="5969000" y="5289550"/>
          <p14:tracePt t="49072" x="5981700" y="5295900"/>
          <p14:tracePt t="49089" x="6000750" y="5295900"/>
          <p14:tracePt t="49106" x="6019800" y="5295900"/>
          <p14:tracePt t="49122" x="6045200" y="5295900"/>
          <p14:tracePt t="49139" x="6083300" y="5295900"/>
          <p14:tracePt t="49156" x="6121400" y="5295900"/>
          <p14:tracePt t="49172" x="6153150" y="5295900"/>
          <p14:tracePt t="49189" x="6178550" y="5295900"/>
          <p14:tracePt t="49699" x="6165850" y="5295900"/>
          <p14:tracePt t="49707" x="6159500" y="5295900"/>
          <p14:tracePt t="49722" x="6134100" y="5302250"/>
          <p14:tracePt t="49739" x="6096000" y="5308600"/>
          <p14:tracePt t="49755" x="6064250" y="5314950"/>
          <p14:tracePt t="49772" x="6026150" y="5321300"/>
          <p14:tracePt t="49788" x="5994400" y="5327650"/>
          <p14:tracePt t="49805" x="5969000" y="5327650"/>
          <p14:tracePt t="49822" x="5949950" y="5327650"/>
          <p14:tracePt t="49838" x="5937250" y="5327650"/>
          <p14:tracePt t="49855" x="5918200" y="5327650"/>
          <p14:tracePt t="49872" x="5873750" y="5327650"/>
          <p14:tracePt t="49888" x="5842000" y="5327650"/>
          <p14:tracePt t="49905" x="5810250" y="5327650"/>
          <p14:tracePt t="49922" x="5784850" y="5321300"/>
          <p14:tracePt t="49938" x="5759450" y="5314950"/>
          <p14:tracePt t="49955" x="5721350" y="5302250"/>
          <p14:tracePt t="49972" x="5695950" y="5302250"/>
          <p14:tracePt t="49988" x="5664200" y="5302250"/>
          <p14:tracePt t="50005" x="5651500" y="5302250"/>
          <p14:tracePt t="50021" x="5638800" y="5302250"/>
          <p14:tracePt t="50038" x="5632450" y="5302250"/>
          <p14:tracePt t="50055" x="5626100" y="5295900"/>
          <p14:tracePt t="50072" x="5619750" y="5295900"/>
          <p14:tracePt t="50075" x="5613400" y="5295900"/>
          <p14:tracePt t="50088" x="5607050" y="5295900"/>
          <p14:tracePt t="50105" x="5600700" y="5289550"/>
          <p14:tracePt t="50121" x="5588000" y="5289550"/>
          <p14:tracePt t="50139" x="5575300" y="5289550"/>
          <p14:tracePt t="50155" x="5568950" y="5289550"/>
          <p14:tracePt t="50171" x="5562600" y="5289550"/>
          <p14:tracePt t="50188" x="5556250" y="5289550"/>
          <p14:tracePt t="50296" x="5568950" y="5283200"/>
          <p14:tracePt t="50312" x="5588000" y="5283200"/>
          <p14:tracePt t="50319" x="5600700" y="5276850"/>
          <p14:tracePt t="50329" x="5626100" y="5276850"/>
          <p14:tracePt t="50339" x="5651500" y="5270500"/>
          <p14:tracePt t="50354" x="5702300" y="5264150"/>
          <p14:tracePt t="50371" x="5746750" y="5257800"/>
          <p14:tracePt t="50389" x="5816600" y="5257800"/>
          <p14:tracePt t="50406" x="5861050" y="5257800"/>
          <p14:tracePt t="50421" x="5899150" y="5257800"/>
          <p14:tracePt t="50438" x="5930900" y="5257800"/>
          <p14:tracePt t="50454" x="5943600" y="5257800"/>
          <p14:tracePt t="50471" x="5949950" y="5257800"/>
          <p14:tracePt t="50488" x="5962650" y="5257800"/>
          <p14:tracePt t="50773" x="5956300" y="5257800"/>
          <p14:tracePt t="50782" x="5949950" y="5257800"/>
          <p14:tracePt t="50798" x="5943600" y="5257800"/>
          <p14:tracePt t="50804" x="5937250" y="5257800"/>
          <p14:tracePt t="50821" x="5924550" y="5257800"/>
          <p14:tracePt t="50837" x="5911850" y="5257800"/>
          <p14:tracePt t="50854" x="5886450" y="5257800"/>
          <p14:tracePt t="50871" x="5854700" y="5257800"/>
          <p14:tracePt t="50887" x="5810250" y="5257800"/>
          <p14:tracePt t="50904" x="5715000" y="5238750"/>
          <p14:tracePt t="50921" x="5626100" y="5219700"/>
          <p14:tracePt t="50937" x="5549900" y="5207000"/>
          <p14:tracePt t="50954" x="5473700" y="5194300"/>
          <p14:tracePt t="50971" x="5403850" y="5181600"/>
          <p14:tracePt t="50987" x="5321300" y="5162550"/>
          <p14:tracePt t="51004" x="5251450" y="5149850"/>
          <p14:tracePt t="51021" x="5207000" y="5137150"/>
          <p14:tracePt t="51037" x="5156200" y="5137150"/>
          <p14:tracePt t="51054" x="5067300" y="5137150"/>
          <p14:tracePt t="51071" x="4991100" y="5137150"/>
          <p14:tracePt t="51087" x="4914900" y="5137150"/>
          <p14:tracePt t="51104" x="4838700" y="5143500"/>
          <p14:tracePt t="51121" x="4781550" y="5156200"/>
          <p14:tracePt t="51140" x="4730750" y="5162550"/>
          <p14:tracePt t="51153" x="4692650" y="5168900"/>
          <p14:tracePt t="51170" x="4616450" y="5181600"/>
          <p14:tracePt t="51187" x="4572000" y="5194300"/>
          <p14:tracePt t="51204" x="4521200" y="5200650"/>
          <p14:tracePt t="51221" x="4476750" y="5207000"/>
          <p14:tracePt t="51237" x="4451350" y="5207000"/>
          <p14:tracePt t="51254" x="4425950" y="5207000"/>
          <p14:tracePt t="51271" x="4394200" y="5207000"/>
          <p14:tracePt t="51288" x="4343400" y="5207000"/>
          <p14:tracePt t="51304" x="4216400" y="5168900"/>
          <p14:tracePt t="51321" x="4121150" y="5124450"/>
          <p14:tracePt t="51337" x="4000500" y="5054600"/>
          <p14:tracePt t="51354" x="3892550" y="4978400"/>
          <p14:tracePt t="51371" x="3797300" y="4921250"/>
          <p14:tracePt t="51389" x="3702050" y="4870450"/>
          <p14:tracePt t="51404" x="3638550" y="4832350"/>
          <p14:tracePt t="51420" x="3575050" y="4806950"/>
          <p14:tracePt t="51439" x="3549650" y="4806950"/>
          <p14:tracePt t="51454" x="3517900" y="4813300"/>
          <p14:tracePt t="51470" x="3498850" y="4813300"/>
          <p14:tracePt t="51487" x="3486150" y="4813300"/>
          <p14:tracePt t="51504" x="3479800" y="4813300"/>
          <p14:tracePt t="51520" x="3473450" y="4813300"/>
          <p14:tracePt t="51537" x="3467100" y="4813300"/>
          <p14:tracePt t="51571" x="3467100" y="4819650"/>
          <p14:tracePt t="51720" x="3467100" y="4826000"/>
          <p14:tracePt t="51727" x="3460750" y="4826000"/>
          <p14:tracePt t="51737" x="3460750" y="4832350"/>
          <p14:tracePt t="51753" x="3460750" y="4838700"/>
          <p14:tracePt t="51817" x="3460750" y="4845050"/>
          <p14:tracePt t="51838" x="3460750" y="4851400"/>
          <p14:tracePt t="51915" x="3460750" y="4857750"/>
          <p14:tracePt t="51931" x="3460750" y="4864100"/>
          <p14:tracePt t="51939" x="3467100" y="4864100"/>
          <p14:tracePt t="51953" x="3473450" y="4870450"/>
          <p14:tracePt t="51977" x="3479800" y="4870450"/>
          <p14:tracePt t="51986" x="3486150" y="4870450"/>
          <p14:tracePt t="52003" x="3492500" y="4870450"/>
          <p14:tracePt t="52025" x="3498850" y="4870450"/>
          <p14:tracePt t="52096" x="3505200" y="4876800"/>
          <p14:tracePt t="52119" x="3511550" y="4876800"/>
          <p14:tracePt t="52136" x="3517900" y="4883150"/>
          <p14:tracePt t="52146" x="3524250" y="4883150"/>
          <p14:tracePt t="52153" x="3536950" y="4889500"/>
          <p14:tracePt t="52169" x="3587750" y="4895850"/>
          <p14:tracePt t="52186" x="3663950" y="4902200"/>
          <p14:tracePt t="52203" x="3733800" y="4914900"/>
          <p14:tracePt t="52219" x="3797300" y="4921250"/>
          <p14:tracePt t="52236" x="3867150" y="4927600"/>
          <p14:tracePt t="52253" x="3892550" y="4927600"/>
          <p14:tracePt t="52270" x="3905250" y="4927600"/>
          <p14:tracePt t="52286" x="3917950" y="4927600"/>
          <p14:tracePt t="52581" x="3930650" y="4927600"/>
          <p14:tracePt t="52589" x="3943350" y="4921250"/>
          <p14:tracePt t="52603" x="3943350" y="4914900"/>
          <p14:tracePt t="52619" x="3975100" y="4895850"/>
          <p14:tracePt t="52636" x="4013200" y="4876800"/>
          <p14:tracePt t="52653" x="4044950" y="4857750"/>
          <p14:tracePt t="52669" x="4076700" y="4838700"/>
          <p14:tracePt t="52686" x="4127500" y="4806950"/>
          <p14:tracePt t="52703" x="4210050" y="4775200"/>
          <p14:tracePt t="52719" x="4292600" y="4737100"/>
          <p14:tracePt t="52736" x="4413250" y="4679950"/>
          <p14:tracePt t="52753" x="4464050" y="4673600"/>
          <p14:tracePt t="52769" x="4495800" y="4660900"/>
          <p14:tracePt t="52786" x="4521200" y="4648200"/>
          <p14:tracePt t="52803" x="4533900" y="4635500"/>
          <p14:tracePt t="52819" x="4540250" y="4635500"/>
          <p14:tracePt t="52836" x="4546600" y="4635500"/>
          <p14:tracePt t="52853" x="4552950" y="4635500"/>
          <p14:tracePt t="52869" x="4565650" y="4635500"/>
          <p14:tracePt t="52886" x="4635500" y="4616450"/>
          <p14:tracePt t="52902" x="4724400" y="4597400"/>
          <p14:tracePt t="52919" x="4851400" y="4578350"/>
          <p14:tracePt t="52936" x="5003800" y="4552950"/>
          <p14:tracePt t="52952" x="5175250" y="4533900"/>
          <p14:tracePt t="52969" x="5346700" y="4527550"/>
          <p14:tracePt t="52986" x="5524500" y="4527550"/>
          <p14:tracePt t="53002" x="5765800" y="4533900"/>
          <p14:tracePt t="53019" x="5930900" y="4527550"/>
          <p14:tracePt t="53036" x="6070600" y="4508500"/>
          <p14:tracePt t="53052" x="6153150" y="4502150"/>
          <p14:tracePt t="53069" x="6203950" y="4495800"/>
          <p14:tracePt t="53072" x="6223000" y="4495800"/>
          <p14:tracePt t="53086" x="6229350" y="4489450"/>
          <p14:tracePt t="53103" x="6242050" y="4489450"/>
          <p14:tracePt t="53119" x="6248400" y="4489450"/>
          <p14:tracePt t="53136" x="6261100" y="4489450"/>
          <p14:tracePt t="53153" x="6292850" y="4470400"/>
          <p14:tracePt t="53169" x="6311900" y="4457700"/>
          <p14:tracePt t="53185" x="6337300" y="4432300"/>
          <p14:tracePt t="53202" x="6350000" y="4413250"/>
          <p14:tracePt t="53219" x="6375400" y="4381500"/>
          <p14:tracePt t="53236" x="6388100" y="4368800"/>
          <p14:tracePt t="53252" x="6407150" y="4337050"/>
          <p14:tracePt t="53269" x="6413500" y="4318000"/>
          <p14:tracePt t="53285" x="6426200" y="4298950"/>
          <p14:tracePt t="53302" x="6432550" y="4292600"/>
          <p14:tracePt t="53319" x="6451600" y="4273550"/>
          <p14:tracePt t="53335" x="6477000" y="4254500"/>
          <p14:tracePt t="53352" x="6508750" y="4229100"/>
          <p14:tracePt t="53369" x="6546850" y="4203700"/>
          <p14:tracePt t="53385" x="6565900" y="4184650"/>
          <p14:tracePt t="53402" x="6591300" y="4165600"/>
          <p14:tracePt t="53419" x="6597650" y="4159250"/>
          <p14:tracePt t="53435" x="6597650" y="4152900"/>
          <p14:tracePt t="53452" x="6604000" y="4152900"/>
          <p14:tracePt t="53489" x="6604000" y="4146550"/>
          <p14:tracePt t="53505" x="6616700" y="4140200"/>
          <p14:tracePt t="53519" x="6623050" y="4140200"/>
          <p14:tracePt t="53535" x="6623050" y="4133850"/>
          <p14:tracePt t="53552" x="6635750" y="4133850"/>
          <p14:tracePt t="53569" x="6642100" y="4133850"/>
          <p14:tracePt t="53671" x="6642100" y="4127500"/>
          <p14:tracePt t="53717" x="6642100" y="4121150"/>
          <p14:tracePt t="53852" x="6648450" y="4121150"/>
          <p14:tracePt t="53865" x="6654800" y="4108450"/>
          <p14:tracePt t="53875" x="6661150" y="4102100"/>
          <p14:tracePt t="53891" x="6667500" y="4095750"/>
          <p14:tracePt t="53902" x="6673850" y="4089400"/>
          <p14:tracePt t="53918" x="6680200" y="4076700"/>
          <p14:tracePt t="53935" x="6680200" y="4070350"/>
          <p14:tracePt t="53952" x="6686550" y="4064000"/>
          <p14:tracePt t="54063" x="6692900" y="4057650"/>
          <p14:tracePt t="54069" x="6692900" y="4051300"/>
          <p14:tracePt t="54083" x="6692900" y="4044950"/>
          <p14:tracePt t="54115" x="6692900" y="4038600"/>
          <p14:tracePt t="54234" x="6699250" y="4038600"/>
          <p14:tracePt t="54241" x="6711950" y="4051300"/>
          <p14:tracePt t="54251" x="6711950" y="4064000"/>
          <p14:tracePt t="54268" x="6724650" y="4076700"/>
          <p14:tracePt t="54284" x="6731000" y="4083050"/>
          <p14:tracePt t="54377" x="6731000" y="4076700"/>
          <p14:tracePt t="54381" x="6724650" y="4070350"/>
          <p14:tracePt t="54389" x="6718300" y="4064000"/>
          <p14:tracePt t="54401" x="6711950" y="4057650"/>
          <p14:tracePt t="54418" x="6692900" y="4044950"/>
          <p14:tracePt t="54434" x="6673850" y="4038600"/>
          <p14:tracePt t="54451" x="6648450" y="4025900"/>
          <p14:tracePt t="54468" x="6629400" y="4019550"/>
          <p14:tracePt t="54484" x="6604000" y="4013200"/>
          <p14:tracePt t="54501" x="6584950" y="4013200"/>
          <p14:tracePt t="54518" x="6565900" y="4025900"/>
          <p14:tracePt t="54534" x="6534150" y="4038600"/>
          <p14:tracePt t="54551" x="6508750" y="4044950"/>
          <p14:tracePt t="54569" x="6489700" y="4064000"/>
          <p14:tracePt t="54585" x="6483350" y="4064000"/>
          <p14:tracePt t="54697" x="6477000" y="4057650"/>
          <p14:tracePt t="54705" x="6470650" y="4032250"/>
          <p14:tracePt t="54719" x="6457950" y="4000500"/>
          <p14:tracePt t="54734" x="6445250" y="3962400"/>
          <p14:tracePt t="54751" x="6438900" y="3930650"/>
          <p14:tracePt t="54767" x="6426200" y="3892550"/>
          <p14:tracePt t="54784" x="6426200" y="3867150"/>
          <p14:tracePt t="54801" x="6426200" y="3860800"/>
          <p14:tracePt t="54817" x="6426200" y="3848100"/>
          <p14:tracePt t="54834" x="6426200" y="3841750"/>
          <p14:tracePt t="54851" x="6426200" y="3829050"/>
          <p14:tracePt t="54867" x="6432550" y="3810000"/>
          <p14:tracePt t="54884" x="6445250" y="3797300"/>
          <p14:tracePt t="54901" x="6451600" y="3778250"/>
          <p14:tracePt t="54917" x="6464300" y="3771900"/>
          <p14:tracePt t="54934" x="6464300" y="3759200"/>
          <p14:tracePt t="54951" x="6470650" y="3752850"/>
          <p14:tracePt t="54985" x="6470650" y="3746500"/>
          <p14:tracePt t="55001" x="6477000" y="3746500"/>
          <p14:tracePt t="55017" x="6477000" y="3740150"/>
          <p14:tracePt t="55079" x="6477000" y="3746500"/>
          <p14:tracePt t="55179" x="6470650" y="3746500"/>
          <p14:tracePt t="55187" x="6464300" y="3746500"/>
          <p14:tracePt t="55200" x="6457950" y="3746500"/>
          <p14:tracePt t="55217" x="6438900" y="3759200"/>
          <p14:tracePt t="55234" x="6419850" y="3765550"/>
          <p14:tracePt t="55251" x="6407150" y="3778250"/>
          <p14:tracePt t="55267" x="6400800" y="3778250"/>
          <p14:tracePt t="55284" x="6388100" y="3784600"/>
          <p14:tracePt t="55300" x="6369050" y="3797300"/>
          <p14:tracePt t="55317" x="6343650" y="3810000"/>
          <p14:tracePt t="55334" x="6311900" y="3816350"/>
          <p14:tracePt t="55350" x="6292850" y="3829050"/>
          <p14:tracePt t="55367" x="6242050" y="3841750"/>
          <p14:tracePt t="55384" x="6203950" y="3854450"/>
          <p14:tracePt t="55400" x="6172200" y="3860800"/>
          <p14:tracePt t="55417" x="6153150" y="3867150"/>
          <p14:tracePt t="55434" x="6134100" y="3873500"/>
          <p14:tracePt t="55450" x="6127750" y="3873500"/>
          <p14:tracePt t="55469" x="6121400" y="3873500"/>
          <p14:tracePt t="55519" x="6115050" y="3873500"/>
          <p14:tracePt t="55572" x="6115050" y="3879850"/>
          <p14:tracePt t="55589" x="6108700" y="3879850"/>
          <p14:tracePt t="56074" x="6096000" y="3886200"/>
          <p14:tracePt t="56081" x="6096000" y="3892550"/>
          <p14:tracePt t="56089" x="6089650" y="3898900"/>
          <p14:tracePt t="56100" x="6083300" y="3898900"/>
          <p14:tracePt t="56221" x="6083300" y="3905250"/>
          <p14:tracePt t="56237" x="6083300" y="3911600"/>
          <p14:tracePt t="56280" x="6089650" y="3911600"/>
          <p14:tracePt t="56287" x="6096000" y="3898900"/>
          <p14:tracePt t="56299" x="6127750" y="3873500"/>
          <p14:tracePt t="56316" x="6159500" y="3835400"/>
          <p14:tracePt t="56333" x="6197600" y="3790950"/>
          <p14:tracePt t="56349" x="6229350" y="3752850"/>
          <p14:tracePt t="56366" x="6235700" y="3740150"/>
          <p14:tracePt t="56383" x="6248400" y="3727450"/>
          <p14:tracePt t="56463" x="6248400" y="3733800"/>
          <p14:tracePt t="56490" x="6248400" y="3740150"/>
          <p14:tracePt t="56503" x="6248400" y="3746500"/>
          <p14:tracePt t="56511" x="6248400" y="3752850"/>
          <p14:tracePt t="56597" x="6242050" y="3752850"/>
          <p14:tracePt t="56606" x="6235700" y="3752850"/>
          <p14:tracePt t="56621" x="6229350" y="3759200"/>
          <p14:tracePt t="56632" x="6216650" y="3765550"/>
          <p14:tracePt t="56649" x="6191250" y="3784600"/>
          <p14:tracePt t="56665" x="6184900" y="3790950"/>
          <p14:tracePt t="56682" x="6172200" y="3803650"/>
          <p14:tracePt t="56745" x="6172200" y="3810000"/>
          <p14:tracePt t="56769" x="6172200" y="3816350"/>
          <p14:tracePt t="56785" x="6178550" y="3816350"/>
          <p14:tracePt t="56803" x="6191250" y="3810000"/>
          <p14:tracePt t="56809" x="6203950" y="3803650"/>
          <p14:tracePt t="56818" x="6210300" y="3797300"/>
          <p14:tracePt t="56832" x="6235700" y="3790950"/>
          <p14:tracePt t="56849" x="6248400" y="3778250"/>
          <p14:tracePt t="56866" x="6254750" y="3771900"/>
          <p14:tracePt t="56882" x="6267450" y="3765550"/>
          <p14:tracePt t="56899" x="6273800" y="3765550"/>
          <p14:tracePt t="56916" x="6280150" y="3765550"/>
          <p14:tracePt t="56983" x="6286500" y="3765550"/>
          <p14:tracePt t="56998" x="6299200" y="3771900"/>
          <p14:tracePt t="57005" x="6305550" y="3778250"/>
          <p14:tracePt t="57015" x="6311900" y="3790950"/>
          <p14:tracePt t="57032" x="6318250" y="3797300"/>
          <p14:tracePt t="57049" x="6330950" y="3803650"/>
          <p14:tracePt t="57065" x="6337300" y="3816350"/>
          <p14:tracePt t="57068" x="6343650" y="3822700"/>
          <p14:tracePt t="57084" x="6350000" y="3829050"/>
          <p14:tracePt t="57099" x="6356350" y="3835400"/>
          <p14:tracePt t="57153" x="6356350" y="3841750"/>
          <p14:tracePt t="57193" x="6362700" y="3841750"/>
          <p14:tracePt t="57199" x="6369050" y="3841750"/>
          <p14:tracePt t="57215" x="6375400" y="3822700"/>
          <p14:tracePt t="57232" x="6388100" y="3810000"/>
          <p14:tracePt t="57249" x="6394450" y="3803650"/>
          <p14:tracePt t="57265" x="6394450" y="3797300"/>
          <p14:tracePt t="57358" x="6394450" y="3790950"/>
          <p14:tracePt t="57427" x="6381750" y="3790950"/>
          <p14:tracePt t="57436" x="6362700" y="3790950"/>
          <p14:tracePt t="57448" x="6350000" y="3797300"/>
          <p14:tracePt t="57465" x="6311900" y="3810000"/>
          <p14:tracePt t="57482" x="6254750" y="3835400"/>
          <p14:tracePt t="57499" x="6223000" y="3848100"/>
          <p14:tracePt t="57515" x="6216650" y="3854450"/>
          <p14:tracePt t="57532" x="6203950" y="3860800"/>
          <p14:tracePt t="57548" x="6197600" y="3867150"/>
          <p14:tracePt t="57565" x="6184900" y="3873500"/>
          <p14:tracePt t="57569" x="6178550" y="3873500"/>
          <p14:tracePt t="57582" x="6165850" y="3879850"/>
          <p14:tracePt t="57598" x="6140450" y="3886200"/>
          <p14:tracePt t="57615" x="6134100" y="3892550"/>
          <p14:tracePt t="57632" x="6121400" y="3892550"/>
          <p14:tracePt t="57648" x="6115050" y="3898900"/>
          <p14:tracePt t="57665" x="6102350" y="3898900"/>
          <p14:tracePt t="57682" x="6096000" y="3905250"/>
          <p14:tracePt t="57699" x="6096000" y="3911600"/>
          <p14:tracePt t="57715" x="6089650" y="3911600"/>
          <p14:tracePt t="57734" x="6089650" y="3917950"/>
          <p14:tracePt t="57852" x="6096000" y="3917950"/>
          <p14:tracePt t="57866" x="6108700" y="3917950"/>
          <p14:tracePt t="57875" x="6127750" y="3917950"/>
          <p14:tracePt t="57882" x="6140450" y="3917950"/>
          <p14:tracePt t="57898" x="6178550" y="3911600"/>
          <p14:tracePt t="57915" x="6210300" y="3905250"/>
          <p14:tracePt t="57931" x="6242050" y="3898900"/>
          <p14:tracePt t="57948" x="6267450" y="3892550"/>
          <p14:tracePt t="57965" x="6299200" y="3879850"/>
          <p14:tracePt t="57981" x="6330950" y="3867150"/>
          <p14:tracePt t="58001" x="6362700" y="3854450"/>
          <p14:tracePt t="58015" x="6369050" y="3841750"/>
          <p14:tracePt t="58031" x="6375400" y="3841750"/>
          <p14:tracePt t="58048" x="6381750" y="3841750"/>
          <p14:tracePt t="58093" x="6388100" y="3841750"/>
          <p14:tracePt t="58101" x="6388100" y="3835400"/>
          <p14:tracePt t="58115" x="6413500" y="3822700"/>
          <p14:tracePt t="58131" x="6426200" y="3803650"/>
          <p14:tracePt t="58148" x="6432550" y="3797300"/>
          <p14:tracePt t="58165" x="6438900" y="3790950"/>
          <p14:tracePt t="58198" x="6438900" y="3784600"/>
          <p14:tracePt t="58218" x="6438900" y="3797300"/>
          <p14:tracePt t="58231" x="6432550" y="3816350"/>
          <p14:tracePt t="58249" x="6419850" y="3867150"/>
          <p14:tracePt t="58265" x="6413500" y="3886200"/>
          <p14:tracePt t="58281" x="6407150" y="3892550"/>
          <p14:tracePt t="58298" x="6394450" y="3898900"/>
          <p14:tracePt t="58315" x="6388100" y="3911600"/>
          <p14:tracePt t="58331" x="6375400" y="3917950"/>
          <p14:tracePt t="58348" x="6356350" y="3943350"/>
          <p14:tracePt t="58364" x="6350000" y="3956050"/>
          <p14:tracePt t="58381" x="6337300" y="3968750"/>
          <p14:tracePt t="58398" x="6324600" y="3987800"/>
          <p14:tracePt t="58414" x="6318250" y="3994150"/>
          <p14:tracePt t="58431" x="6318250" y="4000500"/>
          <p14:tracePt t="58448" x="6318250" y="4013200"/>
          <p14:tracePt t="58465" x="6318250" y="4019550"/>
          <p14:tracePt t="58481" x="6318250" y="4032250"/>
          <p14:tracePt t="58498" x="6318250" y="4038600"/>
          <p14:tracePt t="58641" x="6318250" y="4044950"/>
          <p14:tracePt t="58649" x="6311900" y="4044950"/>
          <p14:tracePt t="58660" x="6311900" y="4051300"/>
          <p14:tracePt t="58664" x="6305550" y="4051300"/>
          <p14:tracePt t="58681" x="6292850" y="4070350"/>
          <p14:tracePt t="58697" x="6292850" y="4108450"/>
          <p14:tracePt t="58714" x="6292850" y="4140200"/>
          <p14:tracePt t="58731" x="6292850" y="4178300"/>
          <p14:tracePt t="58747" x="6299200" y="4203700"/>
          <p14:tracePt t="58767" x="6318250" y="4229100"/>
          <p14:tracePt t="58781" x="6318250" y="4235450"/>
          <p14:tracePt t="59133" x="6324600" y="4235450"/>
          <p14:tracePt t="59150" x="6330950" y="4235450"/>
          <p14:tracePt t="59157" x="6330950" y="4229100"/>
          <p14:tracePt t="59165" x="6337300" y="4222750"/>
          <p14:tracePt t="59180" x="6350000" y="4216400"/>
          <p14:tracePt t="59197" x="6350000" y="4210050"/>
          <p14:tracePt t="59214" x="6356350" y="4197350"/>
          <p14:tracePt t="59230" x="6362700" y="4191000"/>
          <p14:tracePt t="59247" x="6362700" y="4184650"/>
          <p14:tracePt t="59346" x="6362700" y="4178300"/>
          <p14:tracePt t="59363" x="6362700" y="4171950"/>
          <p14:tracePt t="59382" x="6362700" y="4165600"/>
          <p14:tracePt t="59447" x="6369050" y="4171950"/>
          <p14:tracePt t="59455" x="6381750" y="4178300"/>
          <p14:tracePt t="59465" x="6388100" y="4184650"/>
          <p14:tracePt t="59480" x="6388100" y="4191000"/>
          <p14:tracePt t="59497" x="6394450" y="4191000"/>
          <p14:tracePt t="59517" x="6400800" y="4191000"/>
          <p14:tracePt t="59557" x="6413500" y="4184650"/>
          <p14:tracePt t="59565" x="6426200" y="4178300"/>
          <p14:tracePt t="59582" x="6445250" y="4146550"/>
          <p14:tracePt t="59597" x="6451600" y="4133850"/>
          <p14:tracePt t="59613" x="6451600" y="4127500"/>
          <p14:tracePt t="59630" x="6457950" y="4127500"/>
          <p14:tracePt t="59689" x="6464300" y="4121150"/>
          <p14:tracePt t="59705" x="6470650" y="4114800"/>
          <p14:tracePt t="59729" x="6477000" y="4108450"/>
          <p14:tracePt t="59745" x="6483350" y="4108450"/>
          <p14:tracePt t="59901" x="6477000" y="4108450"/>
          <p14:tracePt t="59909" x="6477000" y="4114800"/>
          <p14:tracePt t="59917" x="6464300" y="4121150"/>
          <p14:tracePt t="59930" x="6445250" y="4140200"/>
          <p14:tracePt t="59946" x="6369050" y="4216400"/>
          <p14:tracePt t="59964" x="6286500" y="4279900"/>
          <p14:tracePt t="59980" x="6165850" y="4375150"/>
          <p14:tracePt t="59996" x="6019800" y="4483100"/>
          <p14:tracePt t="60013" x="5861050" y="4597400"/>
          <p14:tracePt t="60030" x="5645150" y="4756150"/>
          <p14:tracePt t="60046" x="5327650" y="4946650"/>
          <p14:tracePt t="60063" x="4927600" y="5162550"/>
          <p14:tracePt t="60066" x="4692650" y="5302250"/>
          <p14:tracePt t="60080" x="4178300" y="5537200"/>
          <p14:tracePt t="60097" x="3708400" y="5740400"/>
          <p14:tracePt t="60113" x="3448050" y="5842000"/>
          <p14:tracePt t="60130" x="3359150" y="5873750"/>
          <p14:tracePt t="60146" x="3333750" y="5880100"/>
          <p14:tracePt t="60183" x="3327400" y="5880100"/>
          <p14:tracePt t="60196" x="3321050" y="5861050"/>
          <p14:tracePt t="60213" x="3321050" y="5835650"/>
          <p14:tracePt t="60229" x="3321050" y="5810250"/>
          <p14:tracePt t="60246" x="3321050" y="5797550"/>
          <p14:tracePt t="60265" x="3333750" y="5778500"/>
          <p14:tracePt t="60279" x="3340100" y="5740400"/>
          <p14:tracePt t="60296" x="3359150" y="5708650"/>
          <p14:tracePt t="60313" x="3384550" y="5670550"/>
          <p14:tracePt t="60329" x="3416300" y="5645150"/>
          <p14:tracePt t="60347" x="3441700" y="5638800"/>
          <p14:tracePt t="60362" x="3448050" y="5626100"/>
          <p14:tracePt t="60379" x="3467100" y="5619750"/>
          <p14:tracePt t="60395" x="3505200" y="5588000"/>
          <p14:tracePt t="60412" x="3543300" y="5549900"/>
          <p14:tracePt t="60429" x="3581400" y="5492750"/>
          <p14:tracePt t="60446" x="3594100" y="5467350"/>
          <p14:tracePt t="60462" x="3600450" y="5448300"/>
          <p14:tracePt t="60479" x="3600450" y="5441950"/>
          <p14:tracePt t="60496" x="3600450" y="5435600"/>
          <p14:tracePt t="60512" x="3600450" y="5416550"/>
          <p14:tracePt t="60529" x="3581400" y="5378450"/>
          <p14:tracePt t="60546" x="3536950" y="5264150"/>
          <p14:tracePt t="60565" x="3467100" y="5124450"/>
          <p14:tracePt t="60570" x="3441700" y="5080000"/>
          <p14:tracePt t="60582" x="3416300" y="5029200"/>
          <p14:tracePt t="60596" x="3409950" y="5010150"/>
          <p14:tracePt t="60612" x="3403600" y="4972050"/>
          <p14:tracePt t="60629" x="3403600" y="4965700"/>
          <p14:tracePt t="60646" x="3403600" y="4959350"/>
          <p14:tracePt t="60707" x="3422650" y="4959350"/>
          <p14:tracePt t="60715" x="3454400" y="4965700"/>
          <p14:tracePt t="60729" x="3492500" y="4972050"/>
          <p14:tracePt t="60746" x="3581400" y="4984750"/>
          <p14:tracePt t="60763" x="3765550" y="5016500"/>
          <p14:tracePt t="60779" x="3873500" y="5041900"/>
          <p14:tracePt t="60796" x="3962400" y="5067300"/>
          <p14:tracePt t="60812" x="4051300" y="5080000"/>
          <p14:tracePt t="60829" x="4146550" y="5105400"/>
          <p14:tracePt t="60845" x="4267200" y="5137150"/>
          <p14:tracePt t="60862" x="4419600" y="5156200"/>
          <p14:tracePt t="60879" x="4483100" y="5162550"/>
          <p14:tracePt t="60895" x="4533900" y="5168900"/>
          <p14:tracePt t="60912" x="4565650" y="5168900"/>
          <p14:tracePt t="60929" x="4597400" y="5175250"/>
          <p14:tracePt t="60945" x="4610100" y="5175250"/>
          <p14:tracePt t="60962" x="4622800" y="5175250"/>
          <p14:tracePt t="60979" x="4641850" y="5181600"/>
          <p14:tracePt t="60995" x="4654550" y="5181600"/>
          <p14:tracePt t="61012" x="4667250" y="5181600"/>
          <p14:tracePt t="61028" x="4692650" y="5181600"/>
          <p14:tracePt t="61045" x="4718050" y="5187950"/>
          <p14:tracePt t="61062" x="4749800" y="5194300"/>
          <p14:tracePt t="61079" x="4775200" y="5200650"/>
          <p14:tracePt t="61095" x="4794250" y="5207000"/>
          <p14:tracePt t="61112" x="4813300" y="5207000"/>
          <p14:tracePt t="61129" x="4832350" y="5213350"/>
          <p14:tracePt t="61145" x="4845050" y="5213350"/>
          <p14:tracePt t="61162" x="4857750" y="5213350"/>
          <p14:tracePt t="61179" x="4870450" y="5213350"/>
          <p14:tracePt t="61195" x="4889500" y="5219700"/>
          <p14:tracePt t="61212" x="4902200" y="5219700"/>
          <p14:tracePt t="61229" x="4914900" y="5219700"/>
          <p14:tracePt t="61245" x="4933950" y="5219700"/>
          <p14:tracePt t="61263" x="4984750" y="5213350"/>
          <p14:tracePt t="61279" x="5035550" y="5207000"/>
          <p14:tracePt t="61295" x="5073650" y="5194300"/>
          <p14:tracePt t="61313" x="5124450" y="5181600"/>
          <p14:tracePt t="61329" x="5175250" y="5162550"/>
          <p14:tracePt t="61345" x="5226050" y="5130800"/>
          <p14:tracePt t="61362" x="5264150" y="5105400"/>
          <p14:tracePt t="61379" x="5283200" y="5086350"/>
          <p14:tracePt t="61395" x="5295900" y="5067300"/>
          <p14:tracePt t="61412" x="5302250" y="5054600"/>
          <p14:tracePt t="61428" x="5314950" y="5041900"/>
          <p14:tracePt t="61445" x="5321300" y="5035550"/>
          <p14:tracePt t="61462" x="5327650" y="5022850"/>
          <p14:tracePt t="61478" x="5334000" y="5016500"/>
          <p14:tracePt t="61495" x="5334000" y="5010150"/>
          <p14:tracePt t="61512" x="5334000" y="5003800"/>
          <p14:tracePt t="61531" x="5340350" y="5003800"/>
          <p14:tracePt t="61545" x="5346700" y="4991100"/>
          <p14:tracePt t="61562" x="5353050" y="4984750"/>
          <p14:tracePt t="61578" x="5365750" y="4972050"/>
          <p14:tracePt t="61596" x="5372100" y="4965700"/>
          <p14:tracePt t="61612" x="5384800" y="4953000"/>
          <p14:tracePt t="61628" x="5391150" y="4946650"/>
          <p14:tracePt t="61645" x="5397500" y="4940300"/>
          <p14:tracePt t="61661" x="5403850" y="4933950"/>
          <p14:tracePt t="61678" x="5416550" y="4921250"/>
          <p14:tracePt t="61695" x="5429250" y="4908550"/>
          <p14:tracePt t="61711" x="5435600" y="4902200"/>
          <p14:tracePt t="61728" x="5441950" y="4889500"/>
          <p14:tracePt t="61745" x="5454650" y="4883150"/>
          <p14:tracePt t="61761" x="5461000" y="4876800"/>
          <p14:tracePt t="61778" x="5473700" y="4857750"/>
          <p14:tracePt t="61795" x="5480050" y="4857750"/>
          <p14:tracePt t="61811" x="5486400" y="4845050"/>
          <p14:tracePt t="61828" x="5492750" y="4838700"/>
          <p14:tracePt t="61845" x="5492750" y="4832350"/>
          <p14:tracePt t="61878" x="5492750" y="4826000"/>
          <p14:tracePt t="61894" x="5492750" y="4813300"/>
          <p14:tracePt t="61928" x="5492750" y="4806950"/>
          <p14:tracePt t="61945" x="5492750" y="4800600"/>
          <p14:tracePt t="61961" x="5492750" y="4787900"/>
          <p14:tracePt t="61978" x="5486400" y="4781550"/>
          <p14:tracePt t="61994" x="5480050" y="4768850"/>
          <p14:tracePt t="62011" x="5480050" y="4762500"/>
          <p14:tracePt t="62028" x="5473700" y="4762500"/>
          <p14:tracePt t="62046" x="5467350" y="4756150"/>
          <p14:tracePt t="62062" x="5461000" y="4762500"/>
          <p14:tracePt t="62078" x="5454650" y="4762500"/>
          <p14:tracePt t="62095" x="5448300" y="4762500"/>
          <p14:tracePt t="62111" x="5441950" y="4762500"/>
          <p14:tracePt t="62282" x="5441950" y="4756150"/>
          <p14:tracePt t="62298" x="5441950" y="4749800"/>
          <p14:tracePt t="62305" x="5435600" y="4749800"/>
          <p14:tracePt t="62500" x="5435600" y="4743450"/>
          <p14:tracePt t="62516" x="5435600" y="4737100"/>
          <p14:tracePt t="62923" x="5435600" y="4730750"/>
          <p14:tracePt t="63127" x="5435600" y="4724400"/>
          <p14:tracePt t="63307" x="5435600" y="4718050"/>
          <p14:tracePt t="63315" x="5448300" y="4718050"/>
          <p14:tracePt t="63326" x="5467350" y="4705350"/>
          <p14:tracePt t="63343" x="5499100" y="4679950"/>
          <p14:tracePt t="63360" x="5537200" y="4660900"/>
          <p14:tracePt t="63380" x="5549900" y="4654550"/>
          <p14:tracePt t="63431" x="5549900" y="4660900"/>
          <p14:tracePt t="63439" x="5549900" y="4679950"/>
          <p14:tracePt t="63447" x="5543550" y="4699000"/>
          <p14:tracePt t="63460" x="5537200" y="4711700"/>
          <p14:tracePt t="63476" x="5530850" y="4749800"/>
          <p14:tracePt t="63493" x="5518150" y="4775200"/>
          <p14:tracePt t="63510" x="5505450" y="4806950"/>
          <p14:tracePt t="63527" x="5492750" y="4819650"/>
          <p14:tracePt t="63543" x="5461000" y="4832350"/>
          <p14:tracePt t="63560" x="5422900" y="4845050"/>
          <p14:tracePt t="63576" x="5372100" y="4864100"/>
          <p14:tracePt t="63593" x="5321300" y="4876800"/>
          <p14:tracePt t="63610" x="5264150" y="4889500"/>
          <p14:tracePt t="63627" x="5226050" y="4895850"/>
          <p14:tracePt t="63643" x="5194300" y="4902200"/>
          <p14:tracePt t="63660" x="5156200" y="4902200"/>
          <p14:tracePt t="63676" x="5124450" y="4908550"/>
          <p14:tracePt t="63694" x="5092700" y="4914900"/>
          <p14:tracePt t="63710" x="5060950" y="4927600"/>
          <p14:tracePt t="63726" x="5035550" y="4940300"/>
          <p14:tracePt t="63743" x="5003800" y="4946650"/>
          <p14:tracePt t="63760" x="4984750" y="4959350"/>
          <p14:tracePt t="63777" x="4946650" y="4984750"/>
          <p14:tracePt t="63793" x="4927600" y="5010150"/>
          <p14:tracePt t="63810" x="4914900" y="5035550"/>
          <p14:tracePt t="63826" x="4902200" y="5060950"/>
          <p14:tracePt t="63845" x="4902200" y="5080000"/>
          <p14:tracePt t="63859" x="4902200" y="5111750"/>
          <p14:tracePt t="63876" x="4921250" y="5130800"/>
          <p14:tracePt t="63909" x="4927600" y="5137150"/>
          <p14:tracePt t="63926" x="4933950" y="5143500"/>
          <p14:tracePt t="63943" x="4940300" y="5143500"/>
          <p14:tracePt t="63959" x="4959350" y="5143500"/>
          <p14:tracePt t="63976" x="4997450" y="5143500"/>
          <p14:tracePt t="63993" x="5035550" y="5143500"/>
          <p14:tracePt t="64010" x="5086350" y="5137150"/>
          <p14:tracePt t="64026" x="5156200" y="5130800"/>
          <p14:tracePt t="64043" x="5181600" y="5124450"/>
          <p14:tracePt t="64060" x="5232400" y="5124450"/>
          <p14:tracePt t="64076" x="5264150" y="5124450"/>
          <p14:tracePt t="64093" x="5283200" y="5124450"/>
          <p14:tracePt t="64109" x="5308600" y="5124450"/>
          <p14:tracePt t="64126" x="5327650" y="5124450"/>
          <p14:tracePt t="64143" x="5359400" y="5124450"/>
          <p14:tracePt t="64159" x="5384800" y="5124450"/>
          <p14:tracePt t="64176" x="5416550" y="5137150"/>
          <p14:tracePt t="64193" x="5454650" y="5143500"/>
          <p14:tracePt t="64209" x="5480050" y="5149850"/>
          <p14:tracePt t="64225" x="5505450" y="5156200"/>
          <p14:tracePt t="64242" x="5511800" y="5162550"/>
          <p14:tracePt t="64259" x="5518150" y="5168900"/>
          <p14:tracePt t="64311" x="5524500" y="5168900"/>
          <p14:tracePt t="64363" x="5530850" y="5168900"/>
          <p14:tracePt t="64371" x="5543550" y="5175250"/>
          <p14:tracePt t="64379" x="5556250" y="5181600"/>
          <p14:tracePt t="64392" x="5568950" y="5187950"/>
          <p14:tracePt t="64409" x="5600700" y="5200650"/>
          <p14:tracePt t="64426" x="5670550" y="5213350"/>
          <p14:tracePt t="64442" x="5702300" y="5226050"/>
          <p14:tracePt t="64459" x="5740400" y="5238750"/>
          <p14:tracePt t="64476" x="5753100" y="5238750"/>
          <p14:tracePt t="64492" x="5759450" y="5245100"/>
          <p14:tracePt t="64509" x="5772150" y="5245100"/>
          <p14:tracePt t="64526" x="5778500" y="5245100"/>
          <p14:tracePt t="64542" x="5797550" y="5251450"/>
          <p14:tracePt t="64559" x="5803900" y="5257800"/>
          <p14:tracePt t="64577" x="5810250" y="5257800"/>
          <p14:tracePt t="64596" x="5816600" y="5257800"/>
          <p14:tracePt t="64613" x="5822950" y="5257800"/>
          <p14:tracePt t="64827" x="5829300" y="5264150"/>
          <p14:tracePt t="64849" x="5835650" y="5264150"/>
          <p14:tracePt t="64859" x="5842000" y="5264150"/>
          <p14:tracePt t="64865" x="5848350" y="5264150"/>
          <p14:tracePt t="64875" x="5867400" y="5264150"/>
          <p14:tracePt t="64892" x="5899150" y="5257800"/>
          <p14:tracePt t="64909" x="5943600" y="5257800"/>
          <p14:tracePt t="64925" x="6000750" y="5251450"/>
          <p14:tracePt t="64943" x="6159500" y="5232400"/>
          <p14:tracePt t="64959" x="6299200" y="5226050"/>
          <p14:tracePt t="64975" x="6426200" y="5207000"/>
          <p14:tracePt t="64992" x="6559550" y="5200650"/>
          <p14:tracePt t="65009" x="6673850" y="5194300"/>
          <p14:tracePt t="65025" x="6743700" y="5181600"/>
          <p14:tracePt t="65042" x="6788150" y="5175250"/>
          <p14:tracePt t="65059" x="6819900" y="5162550"/>
          <p14:tracePt t="65075" x="6826250" y="5162550"/>
          <p14:tracePt t="65149" x="6832600" y="5156200"/>
          <p14:tracePt t="65177" x="6838950" y="5156200"/>
          <p14:tracePt t="65193" x="6845300" y="5149850"/>
          <p14:tracePt t="65201" x="6851650" y="5143500"/>
          <p14:tracePt t="65209" x="6858000" y="5143500"/>
          <p14:tracePt t="65226" x="6858000" y="5137150"/>
          <p14:tracePt t="65242" x="6864350" y="5130800"/>
          <p14:tracePt t="65258" x="6870700" y="5124450"/>
          <p14:tracePt t="65436" x="6870700" y="5118100"/>
          <p14:tracePt t="65515" x="6864350" y="5118100"/>
          <p14:tracePt t="65579" x="6858000" y="5118100"/>
          <p14:tracePt t="65585" x="6851650" y="5118100"/>
          <p14:tracePt t="65593" x="6845300" y="5118100"/>
          <p14:tracePt t="65609" x="6838950" y="5118100"/>
          <p14:tracePt t="65625" x="6832600" y="5118100"/>
          <p14:tracePt t="65641" x="6819900" y="5111750"/>
          <p14:tracePt t="65658" x="6807200" y="5111750"/>
          <p14:tracePt t="65675" x="6788150" y="5105400"/>
          <p14:tracePt t="65691" x="6762750" y="5092700"/>
          <p14:tracePt t="65709" x="6743700" y="5086350"/>
          <p14:tracePt t="65725" x="6737350" y="5086350"/>
          <p14:tracePt t="65741" x="6724650" y="5080000"/>
          <p14:tracePt t="65758" x="6718300" y="5073650"/>
          <p14:tracePt t="65775" x="6711950" y="5067300"/>
          <p14:tracePt t="65791" x="6705600" y="5067300"/>
          <p14:tracePt t="65808" x="6699250" y="5067300"/>
          <p14:tracePt t="65867" x="6692900" y="5060950"/>
          <p14:tracePt t="65906" x="6692900" y="5054600"/>
          <p14:tracePt t="65939" x="6686550" y="5048250"/>
          <p14:tracePt t="65957" x="6680200" y="5041900"/>
          <p14:tracePt t="66007" x="6680200" y="5035550"/>
          <p14:tracePt t="66980" x="6686550" y="5035550"/>
          <p14:tracePt t="66993" x="6699250" y="5035550"/>
          <p14:tracePt t="67001" x="6718300" y="5035550"/>
          <p14:tracePt t="67009" x="6724650" y="5035550"/>
          <p14:tracePt t="67023" x="6743700" y="5035550"/>
          <p14:tracePt t="67040" x="6794500" y="5035550"/>
          <p14:tracePt t="67057" x="6832600" y="5035550"/>
          <p14:tracePt t="67073" x="6877050" y="5035550"/>
          <p14:tracePt t="67090" x="6908800" y="5035550"/>
          <p14:tracePt t="67107" x="6921500" y="5035550"/>
          <p14:tracePt t="67124" x="6934200" y="5041900"/>
          <p14:tracePt t="67139" x="6940550" y="5041900"/>
          <p14:tracePt t="67156" x="6953250" y="5041900"/>
          <p14:tracePt t="67174" x="6965950" y="5041900"/>
          <p14:tracePt t="67190" x="6972300" y="5041900"/>
          <p14:tracePt t="67207" x="6985000" y="5041900"/>
          <p14:tracePt t="67283" x="6991350" y="5048250"/>
          <p14:tracePt t="67301" x="6997700" y="5048250"/>
          <p14:tracePt t="67307" x="6997700" y="5054600"/>
          <p14:tracePt t="67331" x="7004050" y="5054600"/>
          <p14:tracePt t="67339" x="7010400" y="5054600"/>
          <p14:tracePt t="67345" x="7016750" y="5054600"/>
          <p14:tracePt t="67357" x="7023100" y="5054600"/>
          <p14:tracePt t="67373" x="7035800" y="5054600"/>
          <p14:tracePt t="67390" x="7042150" y="5054600"/>
          <p14:tracePt t="67407" x="7048500" y="5060950"/>
          <p14:tracePt t="67424" x="7061200" y="5060950"/>
          <p14:tracePt t="67441" x="7073900" y="5067300"/>
          <p14:tracePt t="67456" x="7080250" y="5067300"/>
          <p14:tracePt t="67473" x="7092950" y="5067300"/>
          <p14:tracePt t="67490" x="7099300" y="5073650"/>
          <p14:tracePt t="67506" x="7112000" y="5073650"/>
          <p14:tracePt t="67540" x="7124700" y="5080000"/>
          <p14:tracePt t="67556" x="7124700" y="5086350"/>
          <p14:tracePt t="67573" x="7131050" y="5086350"/>
          <p14:tracePt t="67590" x="7137400" y="5086350"/>
          <p14:tracePt t="67660" x="7143750" y="5086350"/>
          <p14:tracePt t="67801" x="7150100" y="5086350"/>
          <p14:tracePt t="67807" x="7156450" y="5086350"/>
          <p14:tracePt t="67824" x="7162800" y="5086350"/>
          <p14:tracePt t="67840" x="7175500" y="5086350"/>
          <p14:tracePt t="67873" x="7188200" y="5086350"/>
          <p14:tracePt t="67889" x="7194550" y="5086350"/>
          <p14:tracePt t="67906" x="7207250" y="5086350"/>
          <p14:tracePt t="67923" x="7219950" y="5086350"/>
          <p14:tracePt t="67939" x="7226300" y="5086350"/>
          <p14:tracePt t="67956" x="7239000" y="5086350"/>
          <p14:tracePt t="67973" x="7245350" y="5086350"/>
          <p14:tracePt t="67989" x="7251700" y="5086350"/>
          <p14:tracePt t="68006" x="7264400" y="5086350"/>
          <p14:tracePt t="68023" x="7270750" y="5086350"/>
          <p14:tracePt t="68039" x="7277100" y="5086350"/>
          <p14:tracePt t="68090" x="7283450" y="5086350"/>
          <p14:tracePt t="68207" x="7289800" y="5086350"/>
          <p14:tracePt t="68215" x="7302500" y="5092700"/>
          <p14:tracePt t="68231" x="7308850" y="5099050"/>
          <p14:tracePt t="68240" x="7315200" y="5099050"/>
          <p14:tracePt t="68256" x="7321550" y="5105400"/>
          <p14:tracePt t="68272" x="7334250" y="5105400"/>
          <p14:tracePt t="68289" x="7340600" y="5105400"/>
          <p14:tracePt t="68306" x="7346950" y="5105400"/>
          <p14:tracePt t="68322" x="7353300" y="5105400"/>
          <p14:tracePt t="68339" x="7366000" y="5105400"/>
          <p14:tracePt t="68376" x="7372350" y="5105400"/>
          <p14:tracePt t="68389" x="7385050" y="5105400"/>
          <p14:tracePt t="68406" x="7391400" y="5105400"/>
          <p14:tracePt t="68422" x="7404100" y="5105400"/>
          <p14:tracePt t="68439" x="7423150" y="5105400"/>
          <p14:tracePt t="68456" x="7448550" y="5105400"/>
          <p14:tracePt t="68474" x="7480300" y="5105400"/>
          <p14:tracePt t="68489" x="7505700" y="5105400"/>
          <p14:tracePt t="68505" x="7512050" y="5105400"/>
          <p14:tracePt t="68522" x="7518400" y="5105400"/>
          <p14:tracePt t="68577" x="7524750" y="5105400"/>
          <p14:tracePt t="68653" x="7531100" y="5105400"/>
          <p14:tracePt t="68661" x="7537450" y="5105400"/>
          <p14:tracePt t="68849" x="7537450" y="5099050"/>
          <p14:tracePt t="70007" x="7531100" y="5099050"/>
          <p14:tracePt t="70015" x="7518400" y="5105400"/>
          <p14:tracePt t="70023" x="7499350" y="5111750"/>
          <p14:tracePt t="70038" x="7473950" y="5118100"/>
          <p14:tracePt t="70055" x="7359650" y="5162550"/>
          <p14:tracePt t="70071" x="7245350" y="5207000"/>
          <p14:tracePt t="70087" x="7131050" y="5264150"/>
          <p14:tracePt t="70104" x="7004050" y="5327650"/>
          <p14:tracePt t="70121" x="6870700" y="5391150"/>
          <p14:tracePt t="70137" x="6711950" y="5480050"/>
          <p14:tracePt t="70154" x="6521450" y="5556250"/>
          <p14:tracePt t="70171" x="6292850" y="5645150"/>
          <p14:tracePt t="70187" x="5911850" y="5772150"/>
          <p14:tracePt t="70204" x="5727700" y="5842000"/>
          <p14:tracePt t="70221" x="5575300" y="5905500"/>
          <p14:tracePt t="70237" x="5441950" y="5962650"/>
          <p14:tracePt t="70255" x="5346700" y="6007100"/>
          <p14:tracePt t="70271" x="5257800" y="6038850"/>
          <p14:tracePt t="70287" x="5124450" y="6070600"/>
          <p14:tracePt t="70304" x="4902200" y="6096000"/>
          <p14:tracePt t="70321" x="4762500" y="6108700"/>
          <p14:tracePt t="70337" x="4622800" y="6108700"/>
          <p14:tracePt t="70354" x="4495800" y="6108700"/>
          <p14:tracePt t="70370" x="4368800" y="6102350"/>
          <p14:tracePt t="70387" x="4216400" y="6076950"/>
          <p14:tracePt t="70404" x="4064000" y="6051550"/>
          <p14:tracePt t="70422" x="3924300" y="6026150"/>
          <p14:tracePt t="70437" x="3816350" y="6013450"/>
          <p14:tracePt t="70454" x="3733800" y="6000750"/>
          <p14:tracePt t="70470" x="3689350" y="5994400"/>
          <p14:tracePt t="70487" x="3657600" y="5994400"/>
          <p14:tracePt t="70504" x="3606800" y="5988050"/>
          <p14:tracePt t="70521" x="3517900" y="5975350"/>
          <p14:tracePt t="70537" x="3397250" y="5962650"/>
          <p14:tracePt t="70555" x="3238500" y="5949950"/>
          <p14:tracePt t="70571" x="3168650" y="5943600"/>
          <p14:tracePt t="70587" x="3124200" y="5943600"/>
          <p14:tracePt t="70603" x="3079750" y="5937250"/>
          <p14:tracePt t="70620" x="3035300" y="5937250"/>
          <p14:tracePt t="70637" x="2984500" y="5937250"/>
          <p14:tracePt t="70654" x="2940050" y="5943600"/>
          <p14:tracePt t="70670" x="2895600" y="5949950"/>
          <p14:tracePt t="70687" x="2857500" y="5949950"/>
          <p14:tracePt t="70703" x="2806700" y="5949950"/>
          <p14:tracePt t="70720" x="2717800" y="5937250"/>
          <p14:tracePt t="70738" x="2628900" y="5918200"/>
          <p14:tracePt t="70754" x="2559050" y="5905500"/>
          <p14:tracePt t="70770" x="2508250" y="5892800"/>
          <p14:tracePt t="70787" x="2470150" y="5880100"/>
          <p14:tracePt t="70803" x="2425700" y="5873750"/>
          <p14:tracePt t="70820" x="2368550" y="5861050"/>
          <p14:tracePt t="70837" x="2324100" y="5848350"/>
          <p14:tracePt t="70853" x="2298700" y="5835650"/>
          <p14:tracePt t="70870" x="2260600" y="5822950"/>
          <p14:tracePt t="70887" x="2241550" y="5816600"/>
          <p14:tracePt t="70903" x="2228850" y="5803900"/>
          <p14:tracePt t="70920" x="2228850" y="5797550"/>
          <p14:tracePt t="70937" x="2222500" y="5740400"/>
          <p14:tracePt t="70953" x="2165350" y="5562600"/>
          <p14:tracePt t="70970" x="2012950" y="5213350"/>
          <p14:tracePt t="70987" x="1898650" y="5060950"/>
          <p14:tracePt t="71003" x="1803400" y="4927600"/>
          <p14:tracePt t="71020" x="1746250" y="4826000"/>
          <p14:tracePt t="71037" x="1708150" y="4762500"/>
          <p14:tracePt t="71053" x="1682750" y="4737100"/>
          <p14:tracePt t="71070" x="1676400" y="4737100"/>
          <p14:tracePt t="71086" x="1670050" y="4737100"/>
          <p14:tracePt t="71103" x="1644650" y="4756150"/>
          <p14:tracePt t="71120" x="1625600" y="4781550"/>
          <p14:tracePt t="71137" x="1606550" y="4819650"/>
          <p14:tracePt t="71153" x="1600200" y="4857750"/>
          <p14:tracePt t="71170" x="1587500" y="4902200"/>
          <p14:tracePt t="71187" x="1581150" y="4933950"/>
          <p14:tracePt t="71203" x="1574800" y="4972050"/>
          <p14:tracePt t="71220" x="1568450" y="5003800"/>
          <p14:tracePt t="71236" x="1562100" y="5067300"/>
          <p14:tracePt t="71253" x="1562100" y="5130800"/>
          <p14:tracePt t="71270" x="1562100" y="5207000"/>
          <p14:tracePt t="71286" x="1562100" y="5295900"/>
          <p14:tracePt t="71303" x="1562100" y="5391150"/>
          <p14:tracePt t="71320" x="1562100" y="5499100"/>
          <p14:tracePt t="71336" x="1562100" y="5562600"/>
          <p14:tracePt t="71353" x="1562100" y="5613400"/>
          <p14:tracePt t="71370" x="1574800" y="5676900"/>
          <p14:tracePt t="71386" x="1574800" y="5715000"/>
          <p14:tracePt t="71403" x="1581150" y="5753100"/>
          <p14:tracePt t="71420" x="1581150" y="5784850"/>
          <p14:tracePt t="71436" x="1593850" y="5835650"/>
          <p14:tracePt t="71453" x="1606550" y="5892800"/>
          <p14:tracePt t="71470" x="1625600" y="5956300"/>
          <p14:tracePt t="71486" x="1651000" y="6051550"/>
          <p14:tracePt t="71503" x="1682750" y="6121400"/>
          <p14:tracePt t="71520" x="1708150" y="6203950"/>
          <p14:tracePt t="71536" x="1733550" y="6286500"/>
          <p14:tracePt t="71553" x="1758950" y="6362700"/>
          <p14:tracePt t="71570" x="1784350" y="6407150"/>
          <p14:tracePt t="71572" x="1797050" y="6426200"/>
          <p14:tracePt t="71586" x="1809750" y="6438900"/>
          <p14:tracePt t="71603" x="1816100" y="6445250"/>
          <p14:tracePt t="71620" x="1828800" y="6451600"/>
          <p14:tracePt t="71653" x="1835150" y="6451600"/>
          <p14:tracePt t="71675" x="1841500" y="6451600"/>
          <p14:tracePt t="71691" x="1847850" y="6451600"/>
          <p14:tracePt t="71707" x="1854200" y="6451600"/>
          <p14:tracePt t="71719" x="1860550" y="6451600"/>
          <p14:tracePt t="71736" x="1873250" y="6438900"/>
          <p14:tracePt t="71753" x="1873250" y="6432550"/>
          <p14:tracePt t="71788" x="1873250" y="6426200"/>
          <p14:tracePt t="71803" x="1873250" y="6419850"/>
          <p14:tracePt t="71819" x="1873250" y="6413500"/>
          <p14:tracePt t="71835" x="1873250" y="6407150"/>
          <p14:tracePt t="71852" x="1873250" y="6400800"/>
          <p14:tracePt t="71869" x="1873250" y="6394450"/>
          <p14:tracePt t="71886" x="1873250" y="6388100"/>
          <p14:tracePt t="71902" x="1866900" y="6375400"/>
          <p14:tracePt t="71919" x="1860550" y="6356350"/>
          <p14:tracePt t="71936" x="1860550" y="6343650"/>
          <p14:tracePt t="71952" x="1860550" y="6337300"/>
          <p14:tracePt t="71969" x="1860550" y="6330950"/>
          <p14:tracePt t="71986" x="1860550" y="6324600"/>
          <p14:tracePt t="72002" x="1873250" y="6311900"/>
          <p14:tracePt t="72019" x="1879600" y="6305550"/>
          <p14:tracePt t="72036" x="1892300" y="6292850"/>
          <p14:tracePt t="72052" x="1898650" y="6286500"/>
          <p14:tracePt t="72070" x="1905000" y="6273800"/>
          <p14:tracePt t="72086" x="1911350" y="6267450"/>
          <p14:tracePt t="72102" x="1911350" y="6261100"/>
          <p14:tracePt t="72119" x="1911350" y="6254750"/>
          <p14:tracePt t="72136" x="1911350" y="6248400"/>
          <p14:tracePt t="72152" x="1911350" y="6235700"/>
          <p14:tracePt t="72169" x="1911350" y="6229350"/>
          <p14:tracePt t="72223" x="1911350" y="6223000"/>
          <p14:tracePt t="72255" x="1911350" y="6216650"/>
          <p14:tracePt t="72403" x="1911350" y="6223000"/>
          <p14:tracePt t="72559" x="1917700" y="6223000"/>
          <p14:tracePt t="72608" x="1924050" y="6216650"/>
          <p14:tracePt t="72624" x="1930400" y="6210300"/>
          <p14:tracePt t="72631" x="1936750" y="6210300"/>
          <p14:tracePt t="72645" x="1943100" y="6203950"/>
          <p14:tracePt t="72653" x="1943100" y="6197600"/>
          <p14:tracePt t="72669" x="1955800" y="6191250"/>
          <p14:tracePt t="72685" x="1987550" y="6178550"/>
          <p14:tracePt t="72701" x="2032000" y="6165850"/>
          <p14:tracePt t="72718" x="2089150" y="6140450"/>
          <p14:tracePt t="72735" x="2159000" y="6121400"/>
          <p14:tracePt t="72752" x="2241550" y="6102350"/>
          <p14:tracePt t="72769" x="2298700" y="6083300"/>
          <p14:tracePt t="72787" x="2374900" y="6070600"/>
          <p14:tracePt t="72802" x="2419350" y="6070600"/>
          <p14:tracePt t="72819" x="2457450" y="6070600"/>
          <p14:tracePt t="72835" x="2476500" y="6070600"/>
          <p14:tracePt t="72852" x="2489200" y="6064250"/>
          <p14:tracePt t="72868" x="2501900" y="6064250"/>
          <p14:tracePt t="73037" x="2508250" y="6064250"/>
          <p14:tracePt t="73491" x="2520950" y="6064250"/>
          <p14:tracePt t="73500" x="2540000" y="6064250"/>
          <p14:tracePt t="73507" x="2565400" y="6064250"/>
          <p14:tracePt t="73518" x="2603500" y="6064250"/>
          <p14:tracePt t="73534" x="2705100" y="6064250"/>
          <p14:tracePt t="73551" x="2832100" y="6070600"/>
          <p14:tracePt t="73569" x="3003550" y="6096000"/>
          <p14:tracePt t="73586" x="3092450" y="6108700"/>
          <p14:tracePt t="73601" x="3136900" y="6115050"/>
          <p14:tracePt t="73618" x="3149600" y="6115050"/>
          <p14:tracePt t="73634" x="3162300" y="6115050"/>
          <p14:tracePt t="73929" x="3168650" y="6115050"/>
          <p14:tracePt t="73937" x="3175000" y="6115050"/>
          <p14:tracePt t="73953" x="3181350" y="6108700"/>
          <p14:tracePt t="73967" x="3194050" y="6102350"/>
          <p14:tracePt t="73985" x="3213100" y="6096000"/>
          <p14:tracePt t="74001" x="3225800" y="6089650"/>
          <p14:tracePt t="74017" x="3238500" y="6083300"/>
          <p14:tracePt t="74034" x="3257550" y="6083300"/>
          <p14:tracePt t="74051" x="3282950" y="6076950"/>
          <p14:tracePt t="74067" x="3314700" y="6070600"/>
          <p14:tracePt t="74084" x="3352800" y="6064250"/>
          <p14:tracePt t="74101" x="3390900" y="6051550"/>
          <p14:tracePt t="74117" x="3403600" y="6051550"/>
          <p14:tracePt t="74134" x="3409950" y="6045200"/>
          <p14:tracePt t="74151" x="3422650" y="6045200"/>
          <p14:tracePt t="74168" x="3429000" y="6045200"/>
          <p14:tracePt t="74267" x="3448050" y="6045200"/>
          <p14:tracePt t="74281" x="3460750" y="6045200"/>
          <p14:tracePt t="74290" x="3479800" y="6045200"/>
          <p14:tracePt t="74301" x="3486150" y="6045200"/>
          <p14:tracePt t="74317" x="3517900" y="6045200"/>
          <p14:tracePt t="74334" x="3562350" y="6038850"/>
          <p14:tracePt t="74350" x="3594100" y="6038850"/>
          <p14:tracePt t="74367" x="3625850" y="6038850"/>
          <p14:tracePt t="74384" x="3638550" y="6038850"/>
          <p14:tracePt t="74932" x="3644900" y="6038850"/>
          <p14:tracePt t="74963" x="3651250" y="6038850"/>
          <p14:tracePt t="74987" x="3657600" y="6038850"/>
          <p14:tracePt t="75005" x="3663950" y="6038850"/>
          <p14:tracePt t="75012" x="3676650" y="6045200"/>
          <p14:tracePt t="75025" x="3689350" y="6045200"/>
          <p14:tracePt t="75034" x="3702050" y="6045200"/>
          <p14:tracePt t="75050" x="3733800" y="6051550"/>
          <p14:tracePt t="75067" x="3765550" y="6051550"/>
          <p14:tracePt t="75083" x="3822700" y="6051550"/>
          <p14:tracePt t="75100" x="3930650" y="6057900"/>
          <p14:tracePt t="75116" x="4057650" y="6076950"/>
          <p14:tracePt t="75133" x="4178300" y="6089650"/>
          <p14:tracePt t="75151" x="4311650" y="6115050"/>
          <p14:tracePt t="75166" x="4368800" y="6127750"/>
          <p14:tracePt t="75183" x="4419600" y="6134100"/>
          <p14:tracePt t="75199" x="4470400" y="6146800"/>
          <p14:tracePt t="75216" x="4527550" y="6159500"/>
          <p14:tracePt t="75233" x="4616450" y="6172200"/>
          <p14:tracePt t="75250" x="4718050" y="6184900"/>
          <p14:tracePt t="75266" x="4832350" y="6203950"/>
          <p14:tracePt t="75283" x="4953000" y="6216650"/>
          <p14:tracePt t="75300" x="5099050" y="6242050"/>
          <p14:tracePt t="75316" x="5194300" y="6248400"/>
          <p14:tracePt t="75333" x="5295900" y="6254750"/>
          <p14:tracePt t="75351" x="5378450" y="6261100"/>
          <p14:tracePt t="75366" x="5467350" y="6273800"/>
          <p14:tracePt t="75383" x="5556250" y="6280150"/>
          <p14:tracePt t="75400" x="5645150" y="6286500"/>
          <p14:tracePt t="75416" x="5765800" y="6292850"/>
          <p14:tracePt t="75433" x="5842000" y="6299200"/>
          <p14:tracePt t="75449" x="5892800" y="6305550"/>
          <p14:tracePt t="75466" x="5937250" y="6305550"/>
          <p14:tracePt t="75483" x="5969000" y="6311900"/>
          <p14:tracePt t="75500" x="6007100" y="6311900"/>
          <p14:tracePt t="75516" x="6032500" y="6318250"/>
          <p14:tracePt t="75533" x="6045200" y="6318250"/>
          <p14:tracePt t="75549" x="6064250" y="6318250"/>
          <p14:tracePt t="75566" x="6076950" y="6324600"/>
          <p14:tracePt t="75582" x="6083300" y="6324600"/>
          <p14:tracePt t="75599" x="6096000" y="6324600"/>
          <p14:tracePt t="75817" x="6102350" y="6324600"/>
          <p14:tracePt t="75825" x="6108700" y="6324600"/>
          <p14:tracePt t="75833" x="6108700" y="6318250"/>
          <p14:tracePt t="75849" x="6115050" y="6318250"/>
          <p14:tracePt t="75866" x="6121400" y="6311900"/>
          <p14:tracePt t="75882" x="6127750" y="6305550"/>
          <p14:tracePt t="75899" x="6127750" y="6299200"/>
          <p14:tracePt t="75932" x="6134100" y="6292850"/>
          <p14:tracePt t="75951" x="6134100" y="6286500"/>
          <p14:tracePt t="75966" x="6140450" y="6280150"/>
          <p14:tracePt t="75982" x="6140450" y="6273800"/>
          <p14:tracePt t="75999" x="6140450" y="6267450"/>
          <p14:tracePt t="76016" x="6140450" y="6261100"/>
          <p14:tracePt t="76033" x="6140450" y="6254750"/>
          <p14:tracePt t="76049" x="6140450" y="6248400"/>
          <p14:tracePt t="76066" x="6146800" y="6242050"/>
          <p14:tracePt t="76069" x="6146800" y="6235700"/>
          <p14:tracePt t="76083" x="6153150" y="6229350"/>
          <p14:tracePt t="76109" x="6159500" y="6223000"/>
          <p14:tracePt t="76145" x="6165850" y="6223000"/>
          <p14:tracePt t="76153" x="6165850" y="6216650"/>
          <p14:tracePt t="76165" x="6172200" y="6210300"/>
          <p14:tracePt t="76182" x="6172200" y="6203950"/>
          <p14:tracePt t="76199" x="6178550" y="6203950"/>
          <p14:tracePt t="76215" x="6191250" y="6191250"/>
          <p14:tracePt t="76266" x="6197600" y="6191250"/>
          <p14:tracePt t="76271" x="6197600" y="6184900"/>
          <p14:tracePt t="76287" x="6197600" y="6178550"/>
          <p14:tracePt t="76299" x="6203950" y="6178550"/>
          <p14:tracePt t="76427" x="6203950" y="6172200"/>
          <p14:tracePt t="76437" x="6203950" y="6165850"/>
          <p14:tracePt t="76449" x="6203950" y="6159500"/>
          <p14:tracePt t="76465" x="6203950" y="6153150"/>
          <p14:tracePt t="76482" x="6203950" y="6146800"/>
          <p14:tracePt t="76499" x="6197600" y="6146800"/>
          <p14:tracePt t="76718" x="6191250" y="6146800"/>
          <p14:tracePt t="77470" x="6191250" y="6140450"/>
          <p14:tracePt t="77477" x="6191250" y="6134100"/>
          <p14:tracePt t="77491" x="6191250" y="6127750"/>
          <p14:tracePt t="77789" x="6191250" y="6121400"/>
          <p14:tracePt t="77891" x="6184900" y="6115050"/>
          <p14:tracePt t="78010" x="6178550" y="6115050"/>
          <p14:tracePt t="78065" x="6172200" y="6115050"/>
          <p14:tracePt t="78087" x="6165850" y="6115050"/>
          <p14:tracePt t="78095" x="6165850" y="6108700"/>
          <p14:tracePt t="78205" x="6159500" y="6108700"/>
          <p14:tracePt t="78213" x="6159500" y="6102350"/>
          <p14:tracePt t="78228" x="6153150" y="6102350"/>
          <p14:tracePt t="79309" x="6159500" y="6102350"/>
          <p14:tracePt t="79317" x="6165850" y="6102350"/>
          <p14:tracePt t="79329" x="6172200" y="6096000"/>
          <p14:tracePt t="79346" x="6197600" y="6096000"/>
          <p14:tracePt t="79363" x="6203950" y="6089650"/>
          <p14:tracePt t="79382" x="6216650" y="6089650"/>
          <p14:tracePt t="79396" x="6229350" y="6083300"/>
          <p14:tracePt t="79413" x="6242050" y="6083300"/>
          <p14:tracePt t="79429" x="6254750" y="6076950"/>
          <p14:tracePt t="79446" x="6267450" y="6076950"/>
          <p14:tracePt t="79463" x="6273800" y="6076950"/>
          <p14:tracePt t="79495" x="6280150" y="6076950"/>
          <p14:tracePt t="79512" x="6286500" y="6076950"/>
          <p14:tracePt t="79529" x="6299200" y="6076950"/>
          <p14:tracePt t="79546" x="6305550" y="6070600"/>
          <p14:tracePt t="79562" x="6318250" y="6070600"/>
          <p14:tracePt t="79579" x="6324600" y="6070600"/>
          <p14:tracePt t="79596" x="6330950" y="6070600"/>
          <p14:tracePt t="79677" x="6337300" y="6070600"/>
          <p14:tracePt t="79687" x="6343650" y="6070600"/>
          <p14:tracePt t="79696" x="6350000" y="6070600"/>
          <p14:tracePt t="79712" x="6356350" y="6070600"/>
          <p14:tracePt t="79729" x="6362700" y="6064250"/>
          <p14:tracePt t="79746" x="6381750" y="6064250"/>
          <p14:tracePt t="79762" x="6388100" y="6064250"/>
          <p14:tracePt t="79779" x="6400800" y="6064250"/>
          <p14:tracePt t="79796" x="6419850" y="6064250"/>
          <p14:tracePt t="79812" x="6457950" y="6057900"/>
          <p14:tracePt t="79829" x="6483350" y="6057900"/>
          <p14:tracePt t="79846" x="6515100" y="6057900"/>
          <p14:tracePt t="79862" x="6553200" y="6051550"/>
          <p14:tracePt t="79879" x="6578600" y="6051550"/>
          <p14:tracePt t="79896" x="6584950" y="6051550"/>
          <p14:tracePt t="79912" x="6597650" y="6051550"/>
          <p14:tracePt t="80045" x="6604000" y="6051550"/>
          <p14:tracePt t="80124" x="6610350" y="6051550"/>
          <p14:tracePt t="80187" x="6616700" y="6051550"/>
          <p14:tracePt t="80195" x="6623050" y="6051550"/>
          <p14:tracePt t="80212" x="6629400" y="6051550"/>
          <p14:tracePt t="80265" x="6635750" y="6051550"/>
          <p14:tracePt t="80270" x="6642100" y="6051550"/>
          <p14:tracePt t="80280" x="6642100" y="6057900"/>
          <p14:tracePt t="80296" x="6654800" y="6057900"/>
          <p14:tracePt t="80312" x="6661150" y="6057900"/>
          <p14:tracePt t="80328" x="6673850" y="6064250"/>
          <p14:tracePt t="80345" x="6692900" y="6070600"/>
          <p14:tracePt t="80362" x="6711950" y="6083300"/>
          <p14:tracePt t="80378" x="6750050" y="6089650"/>
          <p14:tracePt t="80395" x="6781800" y="6096000"/>
          <p14:tracePt t="80412" x="6826250" y="6102350"/>
          <p14:tracePt t="80428" x="6877050" y="6115050"/>
          <p14:tracePt t="80445" x="6902450" y="6115050"/>
          <p14:tracePt t="80462" x="6921500" y="6121400"/>
          <p14:tracePt t="80478" x="6940550" y="6121400"/>
          <p14:tracePt t="80495" x="6959600" y="6127750"/>
          <p14:tracePt t="80512" x="6985000" y="6127750"/>
          <p14:tracePt t="80528" x="7035800" y="6127750"/>
          <p14:tracePt t="80545" x="7067550" y="6134100"/>
          <p14:tracePt t="80562" x="7092950" y="6134100"/>
          <p14:tracePt t="80578" x="7099300" y="6134100"/>
          <p14:tracePt t="80595" x="7112000" y="6134100"/>
          <p14:tracePt t="80612" x="7118350" y="6134100"/>
          <p14:tracePt t="80628" x="7124700" y="6134100"/>
          <p14:tracePt t="80645" x="7131050" y="6134100"/>
          <p14:tracePt t="80748" x="7137400" y="6134100"/>
          <p14:tracePt t="80781" x="7143750" y="6134100"/>
          <p14:tracePt t="80802" x="7150100" y="6134100"/>
          <p14:tracePt t="80836" x="7156450" y="6134100"/>
          <p14:tracePt t="80843" x="7162800" y="6134100"/>
          <p14:tracePt t="80874" x="7169150" y="6134100"/>
          <p14:tracePt t="81547" x="7181850" y="6140450"/>
          <p14:tracePt t="81557" x="7194550" y="6140450"/>
          <p14:tracePt t="81566" x="7213600" y="6140450"/>
          <p14:tracePt t="81577" x="7239000" y="6146800"/>
          <p14:tracePt t="81594" x="7283450" y="6153150"/>
          <p14:tracePt t="81610" x="7334250" y="6153150"/>
          <p14:tracePt t="81627" x="7372350" y="6153150"/>
          <p14:tracePt t="81644" x="7385050" y="6153150"/>
          <p14:tracePt t="81661" x="7397750" y="6153150"/>
          <p14:tracePt t="84174" x="0" y="0"/>
        </p14:tracePtLst>
      </p14:laserTrace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AC20-F2F0-458D-A249-ACC5488C64A0}" type="slidenum">
              <a:rPr lang="en-US" altLang="th-TH" smtClean="0"/>
              <a:pPr/>
              <a:t>42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2712955" cy="487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257289"/>
            <a:ext cx="4587638" cy="2004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2104511"/>
            <a:ext cx="88197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9902"/>
          <a:stretch/>
        </p:blipFill>
        <p:spPr>
          <a:xfrm>
            <a:off x="476265" y="3261523"/>
            <a:ext cx="8100762" cy="748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094" y="4947230"/>
            <a:ext cx="5075360" cy="4343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10519"/>
          <a:stretch/>
        </p:blipFill>
        <p:spPr>
          <a:xfrm>
            <a:off x="1241264" y="4035342"/>
            <a:ext cx="5700254" cy="886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9657" y="5515116"/>
            <a:ext cx="5829805" cy="4801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9017" y="6087745"/>
            <a:ext cx="4595258" cy="5410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735372"/>
            <a:ext cx="8443692" cy="6553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19588" y="5995218"/>
            <a:ext cx="72006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3134" y="5561841"/>
            <a:ext cx="181652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2922312"/>
            <a:ext cx="355097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คำนวณ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Impedance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รวม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4801" y="4228956"/>
            <a:ext cx="8258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600" y="4986596"/>
            <a:ext cx="225414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Power factor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050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638"/>
    </mc:Choice>
    <mc:Fallback xmlns="">
      <p:transition spd="slow" advTm="19363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557" x="3968750" y="3968750"/>
          <p14:tracePt t="3663" x="3962400" y="3962400"/>
          <p14:tracePt t="3669" x="3949700" y="3943350"/>
          <p14:tracePt t="3677" x="3930650" y="3917950"/>
          <p14:tracePt t="3685" x="3911600" y="3879850"/>
          <p14:tracePt t="3701" x="3848100" y="3784600"/>
          <p14:tracePt t="3718" x="3752850" y="3638550"/>
          <p14:tracePt t="3734" x="3638550" y="3409950"/>
          <p14:tracePt t="3751" x="3473450" y="3098800"/>
          <p14:tracePt t="3768" x="3308350" y="2749550"/>
          <p14:tracePt t="3785" x="3130550" y="2438400"/>
          <p14:tracePt t="3801" x="3028950" y="2235200"/>
          <p14:tracePt t="3817" x="2959100" y="2070100"/>
          <p14:tracePt t="3834" x="2857500" y="1847850"/>
          <p14:tracePt t="3851" x="2800350" y="1746250"/>
          <p14:tracePt t="3868" x="2768600" y="1670050"/>
          <p14:tracePt t="3884" x="2749550" y="1625600"/>
          <p14:tracePt t="3901" x="2736850" y="1600200"/>
          <p14:tracePt t="3917" x="2730500" y="1587500"/>
          <p14:tracePt t="3934" x="2724150" y="1568450"/>
          <p14:tracePt t="3951" x="2698750" y="1517650"/>
          <p14:tracePt t="3967" x="2673350" y="1473200"/>
          <p14:tracePt t="3984" x="2641600" y="1428750"/>
          <p14:tracePt t="4001" x="2616200" y="1397000"/>
          <p14:tracePt t="4017" x="2603500" y="1365250"/>
          <p14:tracePt t="4034" x="2590800" y="1358900"/>
          <p14:tracePt t="4051" x="2571750" y="1333500"/>
          <p14:tracePt t="4067" x="2540000" y="1314450"/>
          <p14:tracePt t="4084" x="2508250" y="1263650"/>
          <p14:tracePt t="4101" x="2482850" y="1244600"/>
          <p14:tracePt t="4117" x="2457450" y="1219200"/>
          <p14:tracePt t="4134" x="2432050" y="1200150"/>
          <p14:tracePt t="4151" x="2413000" y="1181100"/>
          <p14:tracePt t="4167" x="2393950" y="1155700"/>
          <p14:tracePt t="4185" x="2368550" y="1130300"/>
          <p14:tracePt t="4201" x="2343150" y="1092200"/>
          <p14:tracePt t="4217" x="2330450" y="1073150"/>
          <p14:tracePt t="4234" x="2324100" y="1066800"/>
          <p14:tracePt t="4251" x="2311400" y="1054100"/>
          <p14:tracePt t="4267" x="2311400" y="1047750"/>
          <p14:tracePt t="4284" x="2305050" y="1041400"/>
          <p14:tracePt t="4301" x="2298700" y="1028700"/>
          <p14:tracePt t="4317" x="2292350" y="1016000"/>
          <p14:tracePt t="4334" x="2279650" y="996950"/>
          <p14:tracePt t="4351" x="2266950" y="984250"/>
          <p14:tracePt t="4367" x="2260600" y="977900"/>
          <p14:tracePt t="4384" x="2247900" y="971550"/>
          <p14:tracePt t="4401" x="2247900" y="958850"/>
          <p14:tracePt t="4417" x="2241550" y="952500"/>
          <p14:tracePt t="4547" x="2241550" y="946150"/>
          <p14:tracePt t="4563" x="2235200" y="939800"/>
          <p14:tracePt t="4585" x="2235200" y="933450"/>
          <p14:tracePt t="4593" x="2235200" y="927100"/>
          <p14:tracePt t="4618" x="2235200" y="920750"/>
          <p14:tracePt t="4703" x="2241550" y="920750"/>
          <p14:tracePt t="4727" x="2241550" y="914400"/>
          <p14:tracePt t="4744" x="2260600" y="908050"/>
          <p14:tracePt t="4751" x="2273300" y="908050"/>
          <p14:tracePt t="4760" x="2292350" y="901700"/>
          <p14:tracePt t="4767" x="2311400" y="901700"/>
          <p14:tracePt t="4783" x="2336800" y="901700"/>
          <p14:tracePt t="4800" x="2368550" y="901700"/>
          <p14:tracePt t="4817" x="2381250" y="901700"/>
          <p14:tracePt t="4834" x="2387600" y="901700"/>
          <p14:tracePt t="4901" x="2393950" y="901700"/>
          <p14:tracePt t="4962" x="2393950" y="895350"/>
          <p14:tracePt t="5001" x="2393950" y="889000"/>
          <p14:tracePt t="5039" x="2393950" y="895350"/>
          <p14:tracePt t="6982" x="2393950" y="914400"/>
          <p14:tracePt t="6989" x="2393950" y="933450"/>
          <p14:tracePt t="7000" x="2393950" y="946150"/>
          <p14:tracePt t="7015" x="2393950" y="984250"/>
          <p14:tracePt t="7032" x="2393950" y="1022350"/>
          <p14:tracePt t="7048" x="2406650" y="1079500"/>
          <p14:tracePt t="7065" x="2419350" y="1181100"/>
          <p14:tracePt t="7082" x="2444750" y="1308100"/>
          <p14:tracePt t="7098" x="2476500" y="1504950"/>
          <p14:tracePt t="7115" x="2489200" y="1612900"/>
          <p14:tracePt t="7131" x="2501900" y="1701800"/>
          <p14:tracePt t="7148" x="2501900" y="1790700"/>
          <p14:tracePt t="7165" x="2501900" y="1866900"/>
          <p14:tracePt t="7181" x="2501900" y="1924050"/>
          <p14:tracePt t="7198" x="2501900" y="1955800"/>
          <p14:tracePt t="7215" x="2501900" y="1981200"/>
          <p14:tracePt t="7231" x="2501900" y="1993900"/>
          <p14:tracePt t="7248" x="2501900" y="2006600"/>
          <p14:tracePt t="7265" x="2501900" y="2012950"/>
          <p14:tracePt t="7281" x="2501900" y="2019300"/>
          <p14:tracePt t="7298" x="2501900" y="2025650"/>
          <p14:tracePt t="7315" x="2501900" y="2038350"/>
          <p14:tracePt t="7331" x="2501900" y="2044700"/>
          <p14:tracePt t="7348" x="2501900" y="2057400"/>
          <p14:tracePt t="7392" x="2501900" y="2063750"/>
          <p14:tracePt t="7405" x="2501900" y="2070100"/>
          <p14:tracePt t="7426" x="2501900" y="2076450"/>
          <p14:tracePt t="7434" x="2495550" y="2076450"/>
          <p14:tracePt t="9607" x="2495550" y="2082800"/>
          <p14:tracePt t="9614" x="2501900" y="2089150"/>
          <p14:tracePt t="9620" x="2508250" y="2095500"/>
          <p14:tracePt t="9629" x="2514600" y="2101850"/>
          <p14:tracePt t="9645" x="2520950" y="2108200"/>
          <p14:tracePt t="9662" x="2527300" y="2114550"/>
          <p14:tracePt t="9679" x="2552700" y="2114550"/>
          <p14:tracePt t="9697" x="2616200" y="2127250"/>
          <p14:tracePt t="9712" x="2895600" y="2190750"/>
          <p14:tracePt t="9729" x="3111500" y="2241550"/>
          <p14:tracePt t="9746" x="3308350" y="2305050"/>
          <p14:tracePt t="9763" x="3460750" y="2355850"/>
          <p14:tracePt t="9779" x="3575050" y="2393950"/>
          <p14:tracePt t="9796" x="3613150" y="2406650"/>
          <p14:tracePt t="9812" x="3619500" y="2406650"/>
          <p14:tracePt t="9829" x="3625850" y="2406650"/>
          <p14:tracePt t="9918" x="3625850" y="2413000"/>
          <p14:tracePt t="9957" x="3625850" y="2419350"/>
          <p14:tracePt t="9987" x="3632200" y="2419350"/>
          <p14:tracePt t="9996" x="3651250" y="2425700"/>
          <p14:tracePt t="10003" x="3670300" y="2432050"/>
          <p14:tracePt t="10014" x="3683000" y="2438400"/>
          <p14:tracePt t="10029" x="3714750" y="2451100"/>
          <p14:tracePt t="10046" x="3733800" y="2451100"/>
          <p14:tracePt t="10062" x="3752850" y="2457450"/>
          <p14:tracePt t="10079" x="3784600" y="2463800"/>
          <p14:tracePt t="10096" x="3829050" y="2470150"/>
          <p14:tracePt t="10112" x="3956050" y="2482850"/>
          <p14:tracePt t="10129" x="4057650" y="2482850"/>
          <p14:tracePt t="10148" x="4197350" y="2489200"/>
          <p14:tracePt t="10162" x="4400550" y="2508250"/>
          <p14:tracePt t="10179" x="4622800" y="2533650"/>
          <p14:tracePt t="10197" x="4940300" y="2578100"/>
          <p14:tracePt t="10212" x="5422900" y="2654300"/>
          <p14:tracePt t="10229" x="5918200" y="2736850"/>
          <p14:tracePt t="10246" x="6419850" y="2813050"/>
          <p14:tracePt t="10262" x="6546850" y="2825750"/>
          <p14:tracePt t="10279" x="6591300" y="2838450"/>
          <p14:tracePt t="10297" x="6604000" y="2838450"/>
          <p14:tracePt t="10312" x="6610350" y="2838450"/>
          <p14:tracePt t="10497" x="6604000" y="2838450"/>
          <p14:tracePt t="10505" x="6591300" y="2838450"/>
          <p14:tracePt t="10515" x="6572250" y="2838450"/>
          <p14:tracePt t="10529" x="6521450" y="2857500"/>
          <p14:tracePt t="10545" x="6432550" y="2895600"/>
          <p14:tracePt t="10562" x="6337300" y="2940050"/>
          <p14:tracePt t="10579" x="6254750" y="2984500"/>
          <p14:tracePt t="10595" x="6178550" y="3028950"/>
          <p14:tracePt t="10612" x="6108700" y="3079750"/>
          <p14:tracePt t="10628" x="6070600" y="3092450"/>
          <p14:tracePt t="10645" x="6038850" y="3111500"/>
          <p14:tracePt t="10662" x="6026150" y="3124200"/>
          <p14:tracePt t="10678" x="6007100" y="3124200"/>
          <p14:tracePt t="10695" x="6000750" y="3124200"/>
          <p14:tracePt t="10712" x="5988050" y="3124200"/>
          <p14:tracePt t="10729" x="5981700" y="3111500"/>
          <p14:tracePt t="10745" x="5949950" y="3086100"/>
          <p14:tracePt t="10762" x="5911850" y="3060700"/>
          <p14:tracePt t="10778" x="5867400" y="3022600"/>
          <p14:tracePt t="10795" x="5835650" y="3003550"/>
          <p14:tracePt t="10812" x="5810250" y="2990850"/>
          <p14:tracePt t="10828" x="5791200" y="2984500"/>
          <p14:tracePt t="10845" x="5784850" y="2971800"/>
          <p14:tracePt t="10862" x="5778500" y="2965450"/>
          <p14:tracePt t="10878" x="5765800" y="2959100"/>
          <p14:tracePt t="10895" x="5746750" y="2946400"/>
          <p14:tracePt t="10912" x="5734050" y="2933700"/>
          <p14:tracePt t="10928" x="5715000" y="2927350"/>
          <p14:tracePt t="10945" x="5708650" y="2914650"/>
          <p14:tracePt t="10962" x="5702300" y="2908300"/>
          <p14:tracePt t="10979" x="5689600" y="2901950"/>
          <p14:tracePt t="10995" x="5683250" y="2889250"/>
          <p14:tracePt t="11012" x="5670550" y="2882900"/>
          <p14:tracePt t="11017" x="5670550" y="2876550"/>
          <p14:tracePt t="11029" x="5657850" y="2870200"/>
          <p14:tracePt t="11045" x="5651500" y="2832100"/>
          <p14:tracePt t="11061" x="5651500" y="2800350"/>
          <p14:tracePt t="11078" x="5651500" y="2755900"/>
          <p14:tracePt t="11095" x="5657850" y="2686050"/>
          <p14:tracePt t="11111" x="5670550" y="2628900"/>
          <p14:tracePt t="11128" x="5689600" y="2571750"/>
          <p14:tracePt t="11145" x="5695950" y="2520950"/>
          <p14:tracePt t="11161" x="5715000" y="2463800"/>
          <p14:tracePt t="11178" x="5727700" y="2432050"/>
          <p14:tracePt t="11195" x="5740400" y="2406650"/>
          <p14:tracePt t="11211" x="5753100" y="2374900"/>
          <p14:tracePt t="11228" x="5759450" y="2349500"/>
          <p14:tracePt t="11245" x="5778500" y="2317750"/>
          <p14:tracePt t="11261" x="5791200" y="2298700"/>
          <p14:tracePt t="11279" x="5810250" y="2266950"/>
          <p14:tracePt t="11295" x="5822950" y="2241550"/>
          <p14:tracePt t="11311" x="5835650" y="2228850"/>
          <p14:tracePt t="11328" x="5835650" y="2222500"/>
          <p14:tracePt t="11344" x="5848350" y="2216150"/>
          <p14:tracePt t="11378" x="5861050" y="2209800"/>
          <p14:tracePt t="11395" x="5867400" y="2209800"/>
          <p14:tracePt t="11411" x="5880100" y="2216150"/>
          <p14:tracePt t="11428" x="5892800" y="2228850"/>
          <p14:tracePt t="11444" x="5918200" y="2241550"/>
          <p14:tracePt t="11461" x="5949950" y="2254250"/>
          <p14:tracePt t="11478" x="5981700" y="2266950"/>
          <p14:tracePt t="11494" x="6013450" y="2279650"/>
          <p14:tracePt t="11511" x="6026150" y="2292350"/>
          <p14:tracePt t="11514" x="6038850" y="2305050"/>
          <p14:tracePt t="11544" x="6057900" y="2324100"/>
          <p14:tracePt t="11561" x="6070600" y="2336800"/>
          <p14:tracePt t="11578" x="6076950" y="2343150"/>
          <p14:tracePt t="11594" x="6083300" y="2355850"/>
          <p14:tracePt t="11610" x="6089650" y="2362200"/>
          <p14:tracePt t="11627" x="6089650" y="2368550"/>
          <p14:tracePt t="11644" x="6089650" y="2387600"/>
          <p14:tracePt t="11661" x="6089650" y="2400300"/>
          <p14:tracePt t="11678" x="6089650" y="2406650"/>
          <p14:tracePt t="11694" x="6089650" y="2419350"/>
          <p14:tracePt t="11711" x="6089650" y="2432050"/>
          <p14:tracePt t="11728" x="6089650" y="2438400"/>
          <p14:tracePt t="11744" x="6083300" y="2457450"/>
          <p14:tracePt t="11763" x="6076950" y="2463800"/>
          <p14:tracePt t="11777" x="6076950" y="2470150"/>
          <p14:tracePt t="11795" x="6064250" y="2489200"/>
          <p14:tracePt t="11811" x="6064250" y="2495550"/>
          <p14:tracePt t="11827" x="6051550" y="2508250"/>
          <p14:tracePt t="11844" x="6045200" y="2527300"/>
          <p14:tracePt t="11861" x="6032500" y="2540000"/>
          <p14:tracePt t="11877" x="6019800" y="2552700"/>
          <p14:tracePt t="11894" x="6000750" y="2565400"/>
          <p14:tracePt t="11911" x="5975350" y="2578100"/>
          <p14:tracePt t="11927" x="5949950" y="2584450"/>
          <p14:tracePt t="11944" x="5899150" y="2603500"/>
          <p14:tracePt t="11961" x="5886450" y="2616200"/>
          <p14:tracePt t="11977" x="5867400" y="2616200"/>
          <p14:tracePt t="11994" x="5854700" y="2628900"/>
          <p14:tracePt t="12011" x="5848350" y="2628900"/>
          <p14:tracePt t="12015" x="5842000" y="2628900"/>
          <p14:tracePt t="12031" x="5835650" y="2628900"/>
          <p14:tracePt t="12044" x="5829300" y="2635250"/>
          <p14:tracePt t="12061" x="5822950" y="2635250"/>
          <p14:tracePt t="12077" x="5810250" y="2635250"/>
          <p14:tracePt t="12094" x="5797550" y="2635250"/>
          <p14:tracePt t="12111" x="5784850" y="2628900"/>
          <p14:tracePt t="12127" x="5772150" y="2616200"/>
          <p14:tracePt t="12144" x="5759450" y="2609850"/>
          <p14:tracePt t="12160" x="5753100" y="2609850"/>
          <p14:tracePt t="12194" x="5753100" y="2603500"/>
          <p14:tracePt t="12210" x="5746750" y="2603500"/>
          <p14:tracePt t="12244" x="5746750" y="2597150"/>
          <p14:tracePt t="12262" x="5740400" y="2590800"/>
          <p14:tracePt t="12266" x="5740400" y="2584450"/>
          <p14:tracePt t="12278" x="5734050" y="2584450"/>
          <p14:tracePt t="12294" x="5721350" y="2571750"/>
          <p14:tracePt t="12310" x="5715000" y="2540000"/>
          <p14:tracePt t="12327" x="5702300" y="2508250"/>
          <p14:tracePt t="12344" x="5683250" y="2457450"/>
          <p14:tracePt t="12360" x="5683250" y="2444750"/>
          <p14:tracePt t="12377" x="5683250" y="2438400"/>
          <p14:tracePt t="12394" x="5683250" y="2432050"/>
          <p14:tracePt t="12461" x="5683250" y="2425700"/>
          <p14:tracePt t="12485" x="5689600" y="2425700"/>
          <p14:tracePt t="12495" x="5689600" y="2419350"/>
          <p14:tracePt t="12501" x="5695950" y="2413000"/>
          <p14:tracePt t="12513" x="5702300" y="2406650"/>
          <p14:tracePt t="12527" x="5715000" y="2400300"/>
          <p14:tracePt t="12544" x="5740400" y="2368550"/>
          <p14:tracePt t="12560" x="5772150" y="2343150"/>
          <p14:tracePt t="12577" x="5803900" y="2330450"/>
          <p14:tracePt t="12594" x="5810250" y="2324100"/>
          <p14:tracePt t="12610" x="5822950" y="2317750"/>
          <p14:tracePt t="12627" x="5835650" y="2317750"/>
          <p14:tracePt t="12643" x="5848350" y="2317750"/>
          <p14:tracePt t="12660" x="5873750" y="2324100"/>
          <p14:tracePt t="12677" x="5911850" y="2336800"/>
          <p14:tracePt t="12693" x="5943600" y="2343150"/>
          <p14:tracePt t="12711" x="5962650" y="2355850"/>
          <p14:tracePt t="12727" x="5975350" y="2368550"/>
          <p14:tracePt t="12743" x="5981700" y="2374900"/>
          <p14:tracePt t="12760" x="5994400" y="2374900"/>
          <p14:tracePt t="12777" x="6000750" y="2381250"/>
          <p14:tracePt t="12793" x="6013450" y="2381250"/>
          <p14:tracePt t="12810" x="6013450" y="2393950"/>
          <p14:tracePt t="12829" x="6026150" y="2400300"/>
          <p14:tracePt t="12860" x="6038850" y="2413000"/>
          <p14:tracePt t="12876" x="6051550" y="2432050"/>
          <p14:tracePt t="12893" x="6057900" y="2438400"/>
          <p14:tracePt t="12909" x="6064250" y="2451100"/>
          <p14:tracePt t="12927" x="6070600" y="2476500"/>
          <p14:tracePt t="12943" x="6076950" y="2501900"/>
          <p14:tracePt t="12960" x="6076950" y="2520950"/>
          <p14:tracePt t="12978" x="6070600" y="2546350"/>
          <p14:tracePt t="12993" x="6057900" y="2578100"/>
          <p14:tracePt t="13010" x="6045200" y="2590800"/>
          <p14:tracePt t="13026" x="6038850" y="2603500"/>
          <p14:tracePt t="13043" x="6026150" y="2616200"/>
          <p14:tracePt t="13060" x="6013450" y="2622550"/>
          <p14:tracePt t="13076" x="6007100" y="2635250"/>
          <p14:tracePt t="13093" x="5994400" y="2635250"/>
          <p14:tracePt t="13110" x="5988050" y="2635250"/>
          <p14:tracePt t="13126" x="5969000" y="2628900"/>
          <p14:tracePt t="13144" x="5937250" y="2616200"/>
          <p14:tracePt t="13160" x="5905500" y="2603500"/>
          <p14:tracePt t="13176" x="5892800" y="2590800"/>
          <p14:tracePt t="13193" x="5880100" y="2590800"/>
          <p14:tracePt t="13209" x="5867400" y="2590800"/>
          <p14:tracePt t="13226" x="5842000" y="2590800"/>
          <p14:tracePt t="13243" x="5810250" y="2590800"/>
          <p14:tracePt t="13260" x="5759450" y="2603500"/>
          <p14:tracePt t="13278" x="5702300" y="2609850"/>
          <p14:tracePt t="13293" x="5632450" y="2622550"/>
          <p14:tracePt t="13309" x="5549900" y="2628900"/>
          <p14:tracePt t="13326" x="5461000" y="2647950"/>
          <p14:tracePt t="13343" x="5346700" y="2660650"/>
          <p14:tracePt t="13359" x="5251450" y="2660650"/>
          <p14:tracePt t="13376" x="5124450" y="2660650"/>
          <p14:tracePt t="13393" x="5073650" y="2660650"/>
          <p14:tracePt t="13409" x="5029200" y="2660650"/>
          <p14:tracePt t="13426" x="4997450" y="2660650"/>
          <p14:tracePt t="13443" x="4959350" y="2660650"/>
          <p14:tracePt t="13459" x="4927600" y="2660650"/>
          <p14:tracePt t="13476" x="4902200" y="2660650"/>
          <p14:tracePt t="13493" x="4876800" y="2660650"/>
          <p14:tracePt t="13509" x="4851400" y="2660650"/>
          <p14:tracePt t="13514" x="4838700" y="2660650"/>
          <p14:tracePt t="13526" x="4806950" y="2660650"/>
          <p14:tracePt t="13542" x="4775200" y="2654300"/>
          <p14:tracePt t="13559" x="4737100" y="2654300"/>
          <p14:tracePt t="13578" x="4705350" y="2654300"/>
          <p14:tracePt t="13593" x="4679950" y="2654300"/>
          <p14:tracePt t="13609" x="4641850" y="2654300"/>
          <p14:tracePt t="13626" x="4591050" y="2647950"/>
          <p14:tracePt t="13642" x="4572000" y="2641600"/>
          <p14:tracePt t="13659" x="4546600" y="2635250"/>
          <p14:tracePt t="13676" x="4514850" y="2628900"/>
          <p14:tracePt t="13692" x="4489450" y="2622550"/>
          <p14:tracePt t="13710" x="4464050" y="2616200"/>
          <p14:tracePt t="13726" x="4425950" y="2609850"/>
          <p14:tracePt t="13742" x="4413250" y="2603500"/>
          <p14:tracePt t="13759" x="4400550" y="2597150"/>
          <p14:tracePt t="13776" x="4394200" y="2590800"/>
          <p14:tracePt t="13792" x="4375150" y="2578100"/>
          <p14:tracePt t="13809" x="4362450" y="2559050"/>
          <p14:tracePt t="13826" x="4337050" y="2546350"/>
          <p14:tracePt t="13842" x="4318000" y="2540000"/>
          <p14:tracePt t="13859" x="4305300" y="2527300"/>
          <p14:tracePt t="13876" x="4292600" y="2527300"/>
          <p14:tracePt t="13892" x="4279900" y="2514600"/>
          <p14:tracePt t="13909" x="4273550" y="2508250"/>
          <p14:tracePt t="14137" x="4273550" y="2514600"/>
          <p14:tracePt t="14146" x="4273550" y="2520950"/>
          <p14:tracePt t="14159" x="4286250" y="2527300"/>
          <p14:tracePt t="14176" x="4298950" y="2540000"/>
          <p14:tracePt t="14192" x="4311650" y="2546350"/>
          <p14:tracePt t="14209" x="4324350" y="2552700"/>
          <p14:tracePt t="14225" x="4330700" y="2552700"/>
          <p14:tracePt t="14242" x="4343400" y="2552700"/>
          <p14:tracePt t="14259" x="4356100" y="2552700"/>
          <p14:tracePt t="14275" x="4362450" y="2552700"/>
          <p14:tracePt t="14293" x="4368800" y="2552700"/>
          <p14:tracePt t="14363" x="4375150" y="2552700"/>
          <p14:tracePt t="14371" x="4381500" y="2552700"/>
          <p14:tracePt t="14379" x="4387850" y="2552700"/>
          <p14:tracePt t="14392" x="4400550" y="2552700"/>
          <p14:tracePt t="14408" x="4432300" y="2552700"/>
          <p14:tracePt t="14425" x="4502150" y="2559050"/>
          <p14:tracePt t="14442" x="4546600" y="2565400"/>
          <p14:tracePt t="14458" x="4591050" y="2565400"/>
          <p14:tracePt t="14475" x="4603750" y="2565400"/>
          <p14:tracePt t="14492" x="4610100" y="2565400"/>
          <p14:tracePt t="14551" x="4610100" y="2559050"/>
          <p14:tracePt t="14639" x="4610100" y="2552700"/>
          <p14:tracePt t="14694" x="4603750" y="2552700"/>
          <p14:tracePt t="14701" x="4597400" y="2559050"/>
          <p14:tracePt t="14717" x="4597400" y="2571750"/>
          <p14:tracePt t="14725" x="4597400" y="2578100"/>
          <p14:tracePt t="14741" x="4597400" y="2590800"/>
          <p14:tracePt t="14758" x="4597400" y="2609850"/>
          <p14:tracePt t="14775" x="4597400" y="2622550"/>
          <p14:tracePt t="14792" x="4603750" y="2641600"/>
          <p14:tracePt t="14809" x="4610100" y="2647950"/>
          <p14:tracePt t="15061" x="4616450" y="2647950"/>
          <p14:tracePt t="15076" x="4622800" y="2647950"/>
          <p14:tracePt t="15092" x="4629150" y="2647950"/>
          <p14:tracePt t="15107" x="4635500" y="2647950"/>
          <p14:tracePt t="15115" x="4641850" y="2641600"/>
          <p14:tracePt t="15131" x="4648200" y="2641600"/>
          <p14:tracePt t="15141" x="4654550" y="2641600"/>
          <p14:tracePt t="15158" x="4667250" y="2641600"/>
          <p14:tracePt t="15175" x="4686300" y="2641600"/>
          <p14:tracePt t="15191" x="4692650" y="2635250"/>
          <p14:tracePt t="15209" x="4711700" y="2635250"/>
          <p14:tracePt t="15225" x="4718050" y="2635250"/>
          <p14:tracePt t="15241" x="4724400" y="2635250"/>
          <p14:tracePt t="15258" x="4730750" y="2635250"/>
          <p14:tracePt t="15275" x="4737100" y="2635250"/>
          <p14:tracePt t="15291" x="4743450" y="2635250"/>
          <p14:tracePt t="15324" x="4749800" y="2635250"/>
          <p14:tracePt t="15341" x="4756150" y="2635250"/>
          <p14:tracePt t="15365" x="4756150" y="2628900"/>
          <p14:tracePt t="15413" x="4762500" y="2628900"/>
          <p14:tracePt t="15421" x="4762500" y="2622550"/>
          <p14:tracePt t="15483" x="4762500" y="2616200"/>
          <p14:tracePt t="15617" x="4768850" y="2616200"/>
          <p14:tracePt t="16870" x="4762500" y="2616200"/>
          <p14:tracePt t="16877" x="4762500" y="2609850"/>
          <p14:tracePt t="16889" x="4762500" y="2603500"/>
          <p14:tracePt t="16906" x="4743450" y="2571750"/>
          <p14:tracePt t="16923" x="4743450" y="2559050"/>
          <p14:tracePt t="16940" x="4730750" y="2546350"/>
          <p14:tracePt t="16956" x="4730750" y="2527300"/>
          <p14:tracePt t="16973" x="4730750" y="2514600"/>
          <p14:tracePt t="16990" x="4730750" y="2508250"/>
          <p14:tracePt t="17023" x="4730750" y="2501900"/>
          <p14:tracePt t="17261" x="4737100" y="2508250"/>
          <p14:tracePt t="17519" x="4743450" y="2514600"/>
          <p14:tracePt t="17527" x="4756150" y="2514600"/>
          <p14:tracePt t="17539" x="4787900" y="2520950"/>
          <p14:tracePt t="17557" x="4902200" y="2540000"/>
          <p14:tracePt t="17573" x="4933950" y="2546350"/>
          <p14:tracePt t="17591" x="5016500" y="2565400"/>
          <p14:tracePt t="17607" x="5060950" y="2578100"/>
          <p14:tracePt t="17622" x="5067300" y="2578100"/>
          <p14:tracePt t="17639" x="5067300" y="2584450"/>
          <p14:tracePt t="17699" x="5073650" y="2584450"/>
          <p14:tracePt t="17715" x="5080000" y="2590800"/>
          <p14:tracePt t="17737" x="5080000" y="2597150"/>
          <p14:tracePt t="17745" x="5086350" y="2597150"/>
          <p14:tracePt t="17762" x="5086350" y="2603500"/>
          <p14:tracePt t="17772" x="5092700" y="2603500"/>
          <p14:tracePt t="18207" x="5099050" y="2603500"/>
          <p14:tracePt t="18224" x="5105400" y="2597150"/>
          <p14:tracePt t="18231" x="5111750" y="2597150"/>
          <p14:tracePt t="18240" x="5111750" y="2590800"/>
          <p14:tracePt t="18255" x="5118100" y="2590800"/>
          <p14:tracePt t="18272" x="5124450" y="2584450"/>
          <p14:tracePt t="18348" x="5124450" y="2578100"/>
          <p14:tracePt t="18435" x="5124450" y="2571750"/>
          <p14:tracePt t="18459" x="5124450" y="2565400"/>
          <p14:tracePt t="18669" x="5124450" y="2559050"/>
          <p14:tracePt t="18833" x="5130800" y="2559050"/>
          <p14:tracePt t="18841" x="5181600" y="2571750"/>
          <p14:tracePt t="18855" x="5245100" y="2578100"/>
          <p14:tracePt t="18871" x="5321300" y="2590800"/>
          <p14:tracePt t="18888" x="5372100" y="2590800"/>
          <p14:tracePt t="18904" x="5384800" y="2590800"/>
          <p14:tracePt t="19209" x="5391150" y="2590800"/>
          <p14:tracePt t="19227" x="5410200" y="2590800"/>
          <p14:tracePt t="19233" x="5429250" y="2597150"/>
          <p14:tracePt t="19241" x="5441950" y="2597150"/>
          <p14:tracePt t="19254" x="5448300" y="2597150"/>
          <p14:tracePt t="19271" x="5454650" y="2597150"/>
          <p14:tracePt t="19287" x="5467350" y="2597150"/>
          <p14:tracePt t="19304" x="5473700" y="2597150"/>
          <p14:tracePt t="19321" x="5486400" y="2597150"/>
          <p14:tracePt t="19339" x="5492750" y="2597150"/>
          <p14:tracePt t="19354" x="5499100" y="2597150"/>
          <p14:tracePt t="19371" x="5505450" y="2597150"/>
          <p14:tracePt t="19397" x="5511800" y="2597150"/>
          <p14:tracePt t="19422" x="5518150" y="2590800"/>
          <p14:tracePt t="19429" x="5518150" y="2584450"/>
          <p14:tracePt t="19445" x="5524500" y="2578100"/>
          <p14:tracePt t="19454" x="5530850" y="2571750"/>
          <p14:tracePt t="19471" x="5530850" y="2559050"/>
          <p14:tracePt t="19487" x="5530850" y="2533650"/>
          <p14:tracePt t="19504" x="5518150" y="2495550"/>
          <p14:tracePt t="19521" x="5511800" y="2470150"/>
          <p14:tracePt t="19527" x="5505450" y="2451100"/>
          <p14:tracePt t="19537" x="5499100" y="2438400"/>
          <p14:tracePt t="19554" x="5499100" y="2425700"/>
          <p14:tracePt t="19571" x="5492750" y="2419350"/>
          <p14:tracePt t="19587" x="5486400" y="2413000"/>
          <p14:tracePt t="19604" x="5486400" y="2406650"/>
          <p14:tracePt t="19621" x="5480050" y="2406650"/>
          <p14:tracePt t="19637" x="5467350" y="2400300"/>
          <p14:tracePt t="19654" x="5461000" y="2393950"/>
          <p14:tracePt t="19727" x="5454650" y="2393950"/>
          <p14:tracePt t="19741" x="5448300" y="2387600"/>
          <p14:tracePt t="19749" x="5441950" y="2387600"/>
          <p14:tracePt t="19757" x="5435600" y="2387600"/>
          <p14:tracePt t="19773" x="5422900" y="2381250"/>
          <p14:tracePt t="19787" x="5416550" y="2381250"/>
          <p14:tracePt t="19804" x="5372100" y="2381250"/>
          <p14:tracePt t="19821" x="5321300" y="2381250"/>
          <p14:tracePt t="19837" x="5276850" y="2381250"/>
          <p14:tracePt t="19854" x="5226050" y="2381250"/>
          <p14:tracePt t="19872" x="5181600" y="2374900"/>
          <p14:tracePt t="19887" x="5143500" y="2368550"/>
          <p14:tracePt t="19904" x="5118100" y="2368550"/>
          <p14:tracePt t="19920" x="5099050" y="2362200"/>
          <p14:tracePt t="19937" x="5092700" y="2362200"/>
          <p14:tracePt t="19954" x="5080000" y="2362200"/>
          <p14:tracePt t="19970" x="5073650" y="2362200"/>
          <p14:tracePt t="20004" x="5067300" y="2362200"/>
          <p14:tracePt t="20047" x="5060950" y="2355850"/>
          <p14:tracePt t="20071" x="5054600" y="2349500"/>
          <p14:tracePt t="20079" x="5048250" y="2349500"/>
          <p14:tracePt t="20204" x="5041900" y="2355850"/>
          <p14:tracePt t="20211" x="5035550" y="2374900"/>
          <p14:tracePt t="20220" x="5029200" y="2381250"/>
          <p14:tracePt t="20237" x="5016500" y="2419350"/>
          <p14:tracePt t="20253" x="5003800" y="2451100"/>
          <p14:tracePt t="20270" x="4991100" y="2495550"/>
          <p14:tracePt t="20287" x="4991100" y="2540000"/>
          <p14:tracePt t="20304" x="4991100" y="2584450"/>
          <p14:tracePt t="20320" x="4991100" y="2622550"/>
          <p14:tracePt t="20337" x="4997450" y="2635250"/>
          <p14:tracePt t="20353" x="4997450" y="2641600"/>
          <p14:tracePt t="20370" x="5003800" y="2641600"/>
          <p14:tracePt t="20533" x="5010150" y="2641600"/>
          <p14:tracePt t="20543" x="5016500" y="2641600"/>
          <p14:tracePt t="20553" x="5035550" y="2641600"/>
          <p14:tracePt t="20570" x="5118100" y="2647950"/>
          <p14:tracePt t="20586" x="5207000" y="2660650"/>
          <p14:tracePt t="20604" x="5295900" y="2679700"/>
          <p14:tracePt t="20620" x="5353050" y="2692400"/>
          <p14:tracePt t="20636" x="5403850" y="2705100"/>
          <p14:tracePt t="20653" x="5435600" y="2705100"/>
          <p14:tracePt t="20670" x="5454650" y="2711450"/>
          <p14:tracePt t="20686" x="5461000" y="2711450"/>
          <p14:tracePt t="20703" x="5467350" y="2717800"/>
          <p14:tracePt t="20720" x="5473700" y="2717800"/>
          <p14:tracePt t="20736" x="5480050" y="2717800"/>
          <p14:tracePt t="20824" x="5486400" y="2717800"/>
          <p14:tracePt t="21269" x="5492750" y="2717800"/>
          <p14:tracePt t="21535" x="5499100" y="2717800"/>
          <p14:tracePt t="21544" x="5505450" y="2717800"/>
          <p14:tracePt t="21552" x="5511800" y="2711450"/>
          <p14:tracePt t="21569" x="5530850" y="2705100"/>
          <p14:tracePt t="21586" x="5562600" y="2679700"/>
          <p14:tracePt t="21602" x="5594350" y="2641600"/>
          <p14:tracePt t="21619" x="5613400" y="2609850"/>
          <p14:tracePt t="21635" x="5626100" y="2571750"/>
          <p14:tracePt t="21652" x="5632450" y="2540000"/>
          <p14:tracePt t="21669" x="5632450" y="2533650"/>
          <p14:tracePt t="21685" x="5632450" y="2520950"/>
          <p14:tracePt t="21719" x="5632450" y="2514600"/>
          <p14:tracePt t="21735" x="5632450" y="2508250"/>
          <p14:tracePt t="21752" x="5626100" y="2489200"/>
          <p14:tracePt t="21769" x="5613400" y="2470150"/>
          <p14:tracePt t="21786" x="5600700" y="2463800"/>
          <p14:tracePt t="21802" x="5588000" y="2444750"/>
          <p14:tracePt t="21819" x="5568950" y="2425700"/>
          <p14:tracePt t="21835" x="5562600" y="2413000"/>
          <p14:tracePt t="21852" x="5556250" y="2406650"/>
          <p14:tracePt t="21869" x="5524500" y="2387600"/>
          <p14:tracePt t="21885" x="5492750" y="2368550"/>
          <p14:tracePt t="21902" x="5429250" y="2343150"/>
          <p14:tracePt t="21919" x="5397500" y="2330450"/>
          <p14:tracePt t="21935" x="5359400" y="2324100"/>
          <p14:tracePt t="21952" x="5314950" y="2317750"/>
          <p14:tracePt t="21969" x="5264150" y="2311400"/>
          <p14:tracePt t="21985" x="5213350" y="2305050"/>
          <p14:tracePt t="22002" x="5162550" y="2305050"/>
          <p14:tracePt t="22018" x="5105400" y="2298700"/>
          <p14:tracePt t="22022" x="5080000" y="2298700"/>
          <p14:tracePt t="22035" x="5035550" y="2298700"/>
          <p14:tracePt t="22052" x="5010150" y="2292350"/>
          <p14:tracePt t="22069" x="4997450" y="2292350"/>
          <p14:tracePt t="22085" x="4984750" y="2292350"/>
          <p14:tracePt t="22169" x="4978400" y="2305050"/>
          <p14:tracePt t="22177" x="4978400" y="2311400"/>
          <p14:tracePt t="22187" x="4972050" y="2317750"/>
          <p14:tracePt t="22202" x="4972050" y="2343150"/>
          <p14:tracePt t="22218" x="4978400" y="2393950"/>
          <p14:tracePt t="22235" x="5010150" y="2457450"/>
          <p14:tracePt t="22252" x="5048250" y="2508250"/>
          <p14:tracePt t="22268" x="5073650" y="2546350"/>
          <p14:tracePt t="22285" x="5099050" y="2578100"/>
          <p14:tracePt t="22302" x="5143500" y="2603500"/>
          <p14:tracePt t="22318" x="5168900" y="2616200"/>
          <p14:tracePt t="22335" x="5200650" y="2628900"/>
          <p14:tracePt t="22352" x="5238750" y="2641600"/>
          <p14:tracePt t="22368" x="5270500" y="2647950"/>
          <p14:tracePt t="22385" x="5302250" y="2647950"/>
          <p14:tracePt t="22403" x="5346700" y="2647950"/>
          <p14:tracePt t="22418" x="5384800" y="2647950"/>
          <p14:tracePt t="22435" x="5435600" y="2647950"/>
          <p14:tracePt t="22452" x="5480050" y="2647950"/>
          <p14:tracePt t="22468" x="5530850" y="2641600"/>
          <p14:tracePt t="22485" x="5575300" y="2635250"/>
          <p14:tracePt t="22502" x="5632450" y="2635250"/>
          <p14:tracePt t="22518" x="5670550" y="2628900"/>
          <p14:tracePt t="22523" x="5676900" y="2628900"/>
          <p14:tracePt t="22535" x="5683250" y="2622550"/>
          <p14:tracePt t="22551" x="5689600" y="2622550"/>
          <p14:tracePt t="22568" x="5689600" y="2616200"/>
          <p14:tracePt t="24294" x="5689600" y="2609850"/>
          <p14:tracePt t="24299" x="5683250" y="2603500"/>
          <p14:tracePt t="24307" x="5676900" y="2597150"/>
          <p14:tracePt t="24323" x="5670550" y="2590800"/>
          <p14:tracePt t="24333" x="5664200" y="2578100"/>
          <p14:tracePt t="24350" x="5657850" y="2571750"/>
          <p14:tracePt t="24366" x="5651500" y="2559050"/>
          <p14:tracePt t="24418" x="5645150" y="2559050"/>
          <p14:tracePt t="24432" x="5645150" y="2552700"/>
          <p14:tracePt t="24439" x="5645150" y="2546350"/>
          <p14:tracePt t="24472" x="5638800" y="2546350"/>
          <p14:tracePt t="24489" x="5638800" y="2540000"/>
          <p14:tracePt t="24502" x="5638800" y="2533650"/>
          <p14:tracePt t="24512" x="5632450" y="2533650"/>
          <p14:tracePt t="24517" x="5632450" y="2527300"/>
          <p14:tracePt t="24542" x="5632450" y="2520950"/>
          <p14:tracePt t="24557" x="5626100" y="2514600"/>
          <p14:tracePt t="24574" x="5619750" y="2514600"/>
          <p14:tracePt t="24589" x="5619750" y="2508250"/>
          <p14:tracePt t="24675" x="5619750" y="2501900"/>
          <p14:tracePt t="24691" x="5613400" y="2489200"/>
          <p14:tracePt t="24699" x="5607050" y="2470150"/>
          <p14:tracePt t="24705" x="5594350" y="2444750"/>
          <p14:tracePt t="24716" x="5581650" y="2419350"/>
          <p14:tracePt t="24733" x="5543550" y="2336800"/>
          <p14:tracePt t="24749" x="5499100" y="2241550"/>
          <p14:tracePt t="24766" x="5448300" y="2159000"/>
          <p14:tracePt t="24783" x="5384800" y="2089150"/>
          <p14:tracePt t="24799" x="5226050" y="2000250"/>
          <p14:tracePt t="24816" x="5130800" y="1955800"/>
          <p14:tracePt t="24833" x="5041900" y="1924050"/>
          <p14:tracePt t="24849" x="4978400" y="1911350"/>
          <p14:tracePt t="24866" x="4921250" y="1898650"/>
          <p14:tracePt t="24883" x="4851400" y="1885950"/>
          <p14:tracePt t="24899" x="4762500" y="1854200"/>
          <p14:tracePt t="24916" x="4540250" y="1784350"/>
          <p14:tracePt t="24933" x="4343400" y="1720850"/>
          <p14:tracePt t="24949" x="4083050" y="1644650"/>
          <p14:tracePt t="24966" x="3759200" y="1555750"/>
          <p14:tracePt t="24982" x="3371850" y="1460500"/>
          <p14:tracePt t="24999" x="3003550" y="1352550"/>
          <p14:tracePt t="25016" x="2641600" y="1257300"/>
          <p14:tracePt t="25033" x="2324100" y="1193800"/>
          <p14:tracePt t="25049" x="2152650" y="1143000"/>
          <p14:tracePt t="25067" x="1993900" y="1117600"/>
          <p14:tracePt t="25083" x="1930400" y="1111250"/>
          <p14:tracePt t="25099" x="1879600" y="1098550"/>
          <p14:tracePt t="25116" x="1835150" y="1085850"/>
          <p14:tracePt t="25132" x="1809750" y="1073150"/>
          <p14:tracePt t="25149" x="1790700" y="1066800"/>
          <p14:tracePt t="25167" x="1771650" y="1054100"/>
          <p14:tracePt t="25182" x="1765300" y="1054100"/>
          <p14:tracePt t="25199" x="1758950" y="1047750"/>
          <p14:tracePt t="25216" x="1746250" y="1041400"/>
          <p14:tracePt t="25232" x="1739900" y="1035050"/>
          <p14:tracePt t="25249" x="1733550" y="1035050"/>
          <p14:tracePt t="25266" x="1727200" y="1035050"/>
          <p14:tracePt t="25524" x="1733550" y="1035050"/>
          <p14:tracePt t="25527" x="1739900" y="1035050"/>
          <p14:tracePt t="25551" x="1746250" y="1035050"/>
          <p14:tracePt t="25559" x="1752600" y="1035050"/>
          <p14:tracePt t="25576" x="1758950" y="1028700"/>
          <p14:tracePt t="25583" x="1765300" y="1028700"/>
          <p14:tracePt t="25599" x="1778000" y="1022350"/>
          <p14:tracePt t="25615" x="1790700" y="1016000"/>
          <p14:tracePt t="25632" x="1822450" y="1009650"/>
          <p14:tracePt t="25649" x="1854200" y="996950"/>
          <p14:tracePt t="25665" x="1905000" y="990600"/>
          <p14:tracePt t="25682" x="1949450" y="977900"/>
          <p14:tracePt t="25698" x="2032000" y="971550"/>
          <p14:tracePt t="25715" x="2108200" y="965200"/>
          <p14:tracePt t="25733" x="2152650" y="958850"/>
          <p14:tracePt t="25749" x="2184400" y="958850"/>
          <p14:tracePt t="25765" x="2203450" y="952500"/>
          <p14:tracePt t="25782" x="2222500" y="952500"/>
          <p14:tracePt t="25798" x="2254250" y="952500"/>
          <p14:tracePt t="25815" x="2279650" y="952500"/>
          <p14:tracePt t="25832" x="2324100" y="946150"/>
          <p14:tracePt t="25848" x="2343150" y="946150"/>
          <p14:tracePt t="25865" x="2374900" y="939800"/>
          <p14:tracePt t="25882" x="2393950" y="933450"/>
          <p14:tracePt t="25898" x="2413000" y="920750"/>
          <p14:tracePt t="25915" x="2432050" y="914400"/>
          <p14:tracePt t="25932" x="2438400" y="908050"/>
          <p14:tracePt t="25948" x="2444750" y="908050"/>
          <p14:tracePt t="26507" x="2451100" y="914400"/>
          <p14:tracePt t="26516" x="2463800" y="920750"/>
          <p14:tracePt t="26523" x="2470150" y="927100"/>
          <p14:tracePt t="26532" x="2482850" y="933450"/>
          <p14:tracePt t="26548" x="2501900" y="939800"/>
          <p14:tracePt t="26565" x="2520950" y="952500"/>
          <p14:tracePt t="26581" x="2527300" y="958850"/>
          <p14:tracePt t="26598" x="2540000" y="958850"/>
          <p14:tracePt t="26615" x="2571750" y="958850"/>
          <p14:tracePt t="26631" x="2628900" y="958850"/>
          <p14:tracePt t="26648" x="2686050" y="965200"/>
          <p14:tracePt t="26664" x="2724150" y="977900"/>
          <p14:tracePt t="26681" x="2762250" y="984250"/>
          <p14:tracePt t="26697" x="2781300" y="984250"/>
          <p14:tracePt t="26714" x="2794000" y="984250"/>
          <p14:tracePt t="26730" x="2806700" y="984250"/>
          <p14:tracePt t="26747" x="2825750" y="984250"/>
          <p14:tracePt t="26764" x="2857500" y="990600"/>
          <p14:tracePt t="26780" x="2895600" y="990600"/>
          <p14:tracePt t="26797" x="2921000" y="990600"/>
          <p14:tracePt t="26814" x="2940050" y="996950"/>
          <p14:tracePt t="26830" x="2978150" y="996950"/>
          <p14:tracePt t="26847" x="3009900" y="996950"/>
          <p14:tracePt t="26864" x="3041650" y="996950"/>
          <p14:tracePt t="26880" x="3073400" y="996950"/>
          <p14:tracePt t="26897" x="3124200" y="996950"/>
          <p14:tracePt t="26914" x="3155950" y="990600"/>
          <p14:tracePt t="26930" x="3187700" y="977900"/>
          <p14:tracePt t="26947" x="3213100" y="971550"/>
          <p14:tracePt t="26964" x="3232150" y="971550"/>
          <p14:tracePt t="26980" x="3251200" y="971550"/>
          <p14:tracePt t="26997" x="3257550" y="971550"/>
          <p14:tracePt t="27014" x="3263900" y="971550"/>
          <p14:tracePt t="27251" x="3270250" y="971550"/>
          <p14:tracePt t="27258" x="3302000" y="971550"/>
          <p14:tracePt t="27264" x="3346450" y="958850"/>
          <p14:tracePt t="27280" x="3441700" y="946150"/>
          <p14:tracePt t="27297" x="3543300" y="933450"/>
          <p14:tracePt t="27313" x="3651250" y="914400"/>
          <p14:tracePt t="27330" x="3746500" y="908050"/>
          <p14:tracePt t="27347" x="3879850" y="908050"/>
          <p14:tracePt t="27363" x="4006850" y="908050"/>
          <p14:tracePt t="27380" x="4102100" y="908050"/>
          <p14:tracePt t="27397" x="4171950" y="914400"/>
          <p14:tracePt t="27414" x="4241800" y="914400"/>
          <p14:tracePt t="27431" x="4286250" y="914400"/>
          <p14:tracePt t="27447" x="4318000" y="914400"/>
          <p14:tracePt t="27464" x="4343400" y="914400"/>
          <p14:tracePt t="27480" x="4381500" y="914400"/>
          <p14:tracePt t="27497" x="4413250" y="908050"/>
          <p14:tracePt t="27513" x="4438650" y="901700"/>
          <p14:tracePt t="27530" x="4464050" y="901700"/>
          <p14:tracePt t="27547" x="4470400" y="901700"/>
          <p14:tracePt t="27580" x="4476750" y="901700"/>
          <p14:tracePt t="27597" x="4483100" y="914400"/>
          <p14:tracePt t="27614" x="4502150" y="920750"/>
          <p14:tracePt t="27630" x="4527550" y="933450"/>
          <p14:tracePt t="27647" x="4559300" y="946150"/>
          <p14:tracePt t="27663" x="4578350" y="952500"/>
          <p14:tracePt t="27680" x="4603750" y="971550"/>
          <p14:tracePt t="27697" x="4622800" y="977900"/>
          <p14:tracePt t="27714" x="4654550" y="990600"/>
          <p14:tracePt t="27730" x="4692650" y="1003300"/>
          <p14:tracePt t="27747" x="4730750" y="1009650"/>
          <p14:tracePt t="27764" x="4756150" y="1016000"/>
          <p14:tracePt t="27780" x="4768850" y="1016000"/>
          <p14:tracePt t="27918" x="4775200" y="1016000"/>
          <p14:tracePt t="27939" x="4781550" y="1016000"/>
          <p14:tracePt t="27980" x="4781550" y="1022350"/>
          <p14:tracePt t="28095" x="4787900" y="1022350"/>
          <p14:tracePt t="28120" x="4794250" y="1022350"/>
          <p14:tracePt t="28136" x="4800600" y="1022350"/>
          <p14:tracePt t="28151" x="4806950" y="1022350"/>
          <p14:tracePt t="28161" x="4813300" y="1022350"/>
          <p14:tracePt t="28175" x="4819650" y="1022350"/>
          <p14:tracePt t="28183" x="4826000" y="1022350"/>
          <p14:tracePt t="28197" x="4832350" y="1022350"/>
          <p14:tracePt t="28213" x="4845050" y="1022350"/>
          <p14:tracePt t="28230" x="4864100" y="1022350"/>
          <p14:tracePt t="28246" x="4870450" y="1022350"/>
          <p14:tracePt t="28263" x="4883150" y="1022350"/>
          <p14:tracePt t="28280" x="4889500" y="1022350"/>
          <p14:tracePt t="28296" x="4895850" y="1022350"/>
          <p14:tracePt t="28313" x="4908550" y="1016000"/>
          <p14:tracePt t="28330" x="4921250" y="1016000"/>
          <p14:tracePt t="28346" x="4927600" y="1016000"/>
          <p14:tracePt t="28363" x="4933950" y="1016000"/>
          <p14:tracePt t="28397" x="4940300" y="1016000"/>
          <p14:tracePt t="28413" x="4946650" y="1009650"/>
          <p14:tracePt t="28430" x="4959350" y="1009650"/>
          <p14:tracePt t="28446" x="4972050" y="1003300"/>
          <p14:tracePt t="28463" x="4984750" y="1003300"/>
          <p14:tracePt t="28480" x="4997450" y="996950"/>
          <p14:tracePt t="28496" x="5003800" y="996950"/>
          <p14:tracePt t="28513" x="5016500" y="996950"/>
          <p14:tracePt t="28530" x="5016500" y="990600"/>
          <p14:tracePt t="28546" x="5035550" y="990600"/>
          <p14:tracePt t="28563" x="5067300" y="990600"/>
          <p14:tracePt t="28580" x="5105400" y="990600"/>
          <p14:tracePt t="28596" x="5168900" y="990600"/>
          <p14:tracePt t="28613" x="5207000" y="990600"/>
          <p14:tracePt t="28630" x="5251450" y="984250"/>
          <p14:tracePt t="28646" x="5302250" y="971550"/>
          <p14:tracePt t="28663" x="5365750" y="958850"/>
          <p14:tracePt t="28679" x="5410200" y="939800"/>
          <p14:tracePt t="28696" x="5461000" y="920750"/>
          <p14:tracePt t="28713" x="5511800" y="901700"/>
          <p14:tracePt t="28730" x="5581650" y="889000"/>
          <p14:tracePt t="28746" x="5613400" y="882650"/>
          <p14:tracePt t="28763" x="5638800" y="876300"/>
          <p14:tracePt t="28779" x="5664200" y="876300"/>
          <p14:tracePt t="28796" x="5670550" y="876300"/>
          <p14:tracePt t="28813" x="5683250" y="876300"/>
          <p14:tracePt t="28950" x="5683250" y="882650"/>
          <p14:tracePt t="28957" x="5689600" y="889000"/>
          <p14:tracePt t="28965" x="5695950" y="889000"/>
          <p14:tracePt t="28979" x="5708650" y="895350"/>
          <p14:tracePt t="28998" x="5765800" y="914400"/>
          <p14:tracePt t="29013" x="5816600" y="927100"/>
          <p14:tracePt t="29029" x="5873750" y="933450"/>
          <p14:tracePt t="29046" x="5930900" y="939800"/>
          <p14:tracePt t="29063" x="5962650" y="939800"/>
          <p14:tracePt t="29079" x="5975350" y="939800"/>
          <p14:tracePt t="29096" x="5981700" y="939800"/>
          <p14:tracePt t="29138" x="5988050" y="939800"/>
          <p14:tracePt t="29154" x="5994400" y="939800"/>
          <p14:tracePt t="29178" x="6000750" y="939800"/>
          <p14:tracePt t="29182" x="6007100" y="939800"/>
          <p14:tracePt t="29208" x="6013450" y="946150"/>
          <p14:tracePt t="29396" x="6019800" y="946150"/>
          <p14:tracePt t="29403" x="6026150" y="946150"/>
          <p14:tracePt t="29419" x="6032500" y="946150"/>
          <p14:tracePt t="29429" x="6038850" y="946150"/>
          <p14:tracePt t="29446" x="6045200" y="939800"/>
          <p14:tracePt t="29463" x="6051550" y="939800"/>
          <p14:tracePt t="29523" x="6057900" y="939800"/>
          <p14:tracePt t="29545" x="6064250" y="933450"/>
          <p14:tracePt t="29567" x="6070600" y="933450"/>
          <p14:tracePt t="29609" x="6076950" y="933450"/>
          <p14:tracePt t="29615" x="6083300" y="927100"/>
          <p14:tracePt t="29629" x="6089650" y="927100"/>
          <p14:tracePt t="29645" x="6108700" y="920750"/>
          <p14:tracePt t="29662" x="6134100" y="920750"/>
          <p14:tracePt t="29678" x="6153150" y="914400"/>
          <p14:tracePt t="29695" x="6184900" y="914400"/>
          <p14:tracePt t="29712" x="6197600" y="914400"/>
          <p14:tracePt t="29728" x="6203950" y="914400"/>
          <p14:tracePt t="29746" x="6210300" y="914400"/>
          <p14:tracePt t="29865" x="6197600" y="914400"/>
          <p14:tracePt t="29873" x="6184900" y="914400"/>
          <p14:tracePt t="29881" x="6165850" y="920750"/>
          <p14:tracePt t="29897" x="6115050" y="939800"/>
          <p14:tracePt t="29912" x="6013450" y="971550"/>
          <p14:tracePt t="29928" x="5861050" y="1022350"/>
          <p14:tracePt t="29945" x="5657850" y="1085850"/>
          <p14:tracePt t="29962" x="5454650" y="1143000"/>
          <p14:tracePt t="29978" x="5232400" y="1193800"/>
          <p14:tracePt t="29995" x="5060950" y="1244600"/>
          <p14:tracePt t="30012" x="4927600" y="1289050"/>
          <p14:tracePt t="30015" x="4870450" y="1314450"/>
          <p14:tracePt t="30028" x="4749800" y="1346200"/>
          <p14:tracePt t="30045" x="4629150" y="1384300"/>
          <p14:tracePt t="30061" x="4502150" y="1428750"/>
          <p14:tracePt t="30078" x="4394200" y="1460500"/>
          <p14:tracePt t="30095" x="4279900" y="1492250"/>
          <p14:tracePt t="30111" x="4171950" y="1504950"/>
          <p14:tracePt t="30128" x="4064000" y="1524000"/>
          <p14:tracePt t="30145" x="3943350" y="1530350"/>
          <p14:tracePt t="30161" x="3797300" y="1536700"/>
          <p14:tracePt t="30178" x="3594100" y="1536700"/>
          <p14:tracePt t="30195" x="3486150" y="1530350"/>
          <p14:tracePt t="30212" x="3384550" y="1511300"/>
          <p14:tracePt t="30228" x="3314700" y="1498600"/>
          <p14:tracePt t="30245" x="3270250" y="1485900"/>
          <p14:tracePt t="30261" x="3238500" y="1479550"/>
          <p14:tracePt t="30278" x="3206750" y="1479550"/>
          <p14:tracePt t="30295" x="3181350" y="1473200"/>
          <p14:tracePt t="30311" x="3143250" y="1460500"/>
          <p14:tracePt t="30328" x="3111500" y="1447800"/>
          <p14:tracePt t="30345" x="3073400" y="1435100"/>
          <p14:tracePt t="30361" x="3048000" y="1422400"/>
          <p14:tracePt t="30378" x="3022600" y="1422400"/>
          <p14:tracePt t="30395" x="2997200" y="1409700"/>
          <p14:tracePt t="30411" x="2978150" y="1403350"/>
          <p14:tracePt t="30428" x="2940050" y="1390650"/>
          <p14:tracePt t="30445" x="2914650" y="1377950"/>
          <p14:tracePt t="30461" x="2895600" y="1377950"/>
          <p14:tracePt t="30478" x="2876550" y="1371600"/>
          <p14:tracePt t="30495" x="2838450" y="1365250"/>
          <p14:tracePt t="30511" x="2806700" y="1358900"/>
          <p14:tracePt t="30514" x="2787650" y="1352550"/>
          <p14:tracePt t="30528" x="2768600" y="1346200"/>
          <p14:tracePt t="30545" x="2724150" y="1333500"/>
          <p14:tracePt t="30561" x="2647950" y="1314450"/>
          <p14:tracePt t="30578" x="2603500" y="1308100"/>
          <p14:tracePt t="30594" x="2559050" y="1295400"/>
          <p14:tracePt t="30611" x="2527300" y="1295400"/>
          <p14:tracePt t="30628" x="2489200" y="1289050"/>
          <p14:tracePt t="30645" x="2463800" y="1276350"/>
          <p14:tracePt t="30661" x="2432050" y="1276350"/>
          <p14:tracePt t="30678" x="2413000" y="1270000"/>
          <p14:tracePt t="30694" x="2406650" y="1263650"/>
          <p14:tracePt t="30711" x="2393950" y="1263650"/>
          <p14:tracePt t="30728" x="2387600" y="1263650"/>
          <p14:tracePt t="31081" x="2393950" y="1270000"/>
          <p14:tracePt t="31088" x="2406650" y="1276350"/>
          <p14:tracePt t="31095" x="2419350" y="1276350"/>
          <p14:tracePt t="31111" x="2457450" y="1289050"/>
          <p14:tracePt t="31127" x="2489200" y="1301750"/>
          <p14:tracePt t="31144" x="2527300" y="1308100"/>
          <p14:tracePt t="31160" x="2559050" y="1314450"/>
          <p14:tracePt t="31177" x="2597150" y="1314450"/>
          <p14:tracePt t="31194" x="2660650" y="1308100"/>
          <p14:tracePt t="31211" x="2692400" y="1301750"/>
          <p14:tracePt t="31227" x="2730500" y="1289050"/>
          <p14:tracePt t="31244" x="2762250" y="1282700"/>
          <p14:tracePt t="31261" x="2794000" y="1276350"/>
          <p14:tracePt t="31277" x="2825750" y="1276350"/>
          <p14:tracePt t="31294" x="2851150" y="1276350"/>
          <p14:tracePt t="31311" x="2882900" y="1276350"/>
          <p14:tracePt t="31327" x="2927350" y="1270000"/>
          <p14:tracePt t="31344" x="3016250" y="1263650"/>
          <p14:tracePt t="31360" x="3105150" y="1263650"/>
          <p14:tracePt t="31377" x="3187700" y="1250950"/>
          <p14:tracePt t="31394" x="3263900" y="1250950"/>
          <p14:tracePt t="31410" x="3340100" y="1244600"/>
          <p14:tracePt t="31427" x="3403600" y="1231900"/>
          <p14:tracePt t="31444" x="3435350" y="1231900"/>
          <p14:tracePt t="31460" x="3448050" y="1231900"/>
          <p14:tracePt t="31477" x="3467100" y="1231900"/>
          <p14:tracePt t="31533" x="3473450" y="1231900"/>
          <p14:tracePt t="31549" x="3479800" y="1231900"/>
          <p14:tracePt t="31563" x="3486150" y="1231900"/>
          <p14:tracePt t="31579" x="3492500" y="1231900"/>
          <p14:tracePt t="31637" x="3498850" y="1231900"/>
          <p14:tracePt t="31643" x="3498850" y="1238250"/>
          <p14:tracePt t="31653" x="3505200" y="1238250"/>
          <p14:tracePt t="31660" x="3517900" y="1238250"/>
          <p14:tracePt t="31677" x="3524250" y="1244600"/>
          <p14:tracePt t="31693" x="3536950" y="1257300"/>
          <p14:tracePt t="31710" x="3562350" y="1263650"/>
          <p14:tracePt t="31727" x="3600450" y="1263650"/>
          <p14:tracePt t="31743" x="3663950" y="1276350"/>
          <p14:tracePt t="31760" x="3721100" y="1289050"/>
          <p14:tracePt t="31777" x="3784600" y="1301750"/>
          <p14:tracePt t="31793" x="3848100" y="1308100"/>
          <p14:tracePt t="31810" x="3898900" y="1320800"/>
          <p14:tracePt t="31827" x="3956050" y="1320800"/>
          <p14:tracePt t="31843" x="4000500" y="1320800"/>
          <p14:tracePt t="31860" x="4095750" y="1320800"/>
          <p14:tracePt t="31877" x="4133850" y="1320800"/>
          <p14:tracePt t="31893" x="4203700" y="1320800"/>
          <p14:tracePt t="31910" x="4235450" y="1320800"/>
          <p14:tracePt t="31927" x="4248150" y="1320800"/>
          <p14:tracePt t="31960" x="4254500" y="1320800"/>
          <p14:tracePt t="31977" x="4267200" y="1320800"/>
          <p14:tracePt t="31993" x="4273550" y="1320800"/>
          <p14:tracePt t="32010" x="4298950" y="1320800"/>
          <p14:tracePt t="32026" x="4330700" y="1327150"/>
          <p14:tracePt t="32043" x="4362450" y="1333500"/>
          <p14:tracePt t="32060" x="4387850" y="1339850"/>
          <p14:tracePt t="32076" x="4413250" y="1346200"/>
          <p14:tracePt t="32093" x="4451350" y="1352550"/>
          <p14:tracePt t="32112" x="4502150" y="1358900"/>
          <p14:tracePt t="32126" x="4533900" y="1358900"/>
          <p14:tracePt t="32145" x="4559300" y="1358900"/>
          <p14:tracePt t="32160" x="4584700" y="1358900"/>
          <p14:tracePt t="32176" x="4591050" y="1358900"/>
          <p14:tracePt t="32193" x="4603750" y="1352550"/>
          <p14:tracePt t="32210" x="4616450" y="1346200"/>
          <p14:tracePt t="32226" x="4622800" y="1346200"/>
          <p14:tracePt t="32243" x="4641850" y="1339850"/>
          <p14:tracePt t="32260" x="4654550" y="1333500"/>
          <p14:tracePt t="32277" x="4686300" y="1320800"/>
          <p14:tracePt t="32293" x="4705350" y="1314450"/>
          <p14:tracePt t="32310" x="4724400" y="1308100"/>
          <p14:tracePt t="32326" x="4730750" y="1301750"/>
          <p14:tracePt t="32343" x="4737100" y="1301750"/>
          <p14:tracePt t="32360" x="4743450" y="1301750"/>
          <p14:tracePt t="32575" x="4749800" y="1301750"/>
          <p14:tracePt t="32581" x="4749800" y="1308100"/>
          <p14:tracePt t="32593" x="4756150" y="1308100"/>
          <p14:tracePt t="32613" x="4756150" y="1314450"/>
          <p14:tracePt t="32626" x="4762500" y="1314450"/>
          <p14:tracePt t="32642" x="4768850" y="1320800"/>
          <p14:tracePt t="32700" x="4768850" y="1327150"/>
          <p14:tracePt t="32707" x="4775200" y="1327150"/>
          <p14:tracePt t="32753" x="4781550" y="1333500"/>
          <p14:tracePt t="32769" x="4787900" y="1333500"/>
          <p14:tracePt t="32777" x="4787900" y="1339850"/>
          <p14:tracePt t="32785" x="4794250" y="1339850"/>
          <p14:tracePt t="32794" x="4800600" y="1339850"/>
          <p14:tracePt t="32809" x="4826000" y="1346200"/>
          <p14:tracePt t="32826" x="4851400" y="1352550"/>
          <p14:tracePt t="32842" x="4883150" y="1358900"/>
          <p14:tracePt t="32859" x="4895850" y="1365250"/>
          <p14:tracePt t="32876" x="4908550" y="1371600"/>
          <p14:tracePt t="32892" x="4921250" y="1371600"/>
          <p14:tracePt t="32909" x="4933950" y="1377950"/>
          <p14:tracePt t="32926" x="4940300" y="1384300"/>
          <p14:tracePt t="32942" x="4959350" y="1390650"/>
          <p14:tracePt t="32959" x="4972050" y="1390650"/>
          <p14:tracePt t="32976" x="4984750" y="1397000"/>
          <p14:tracePt t="32992" x="4991100" y="1403350"/>
          <p14:tracePt t="33009" x="5010150" y="1403350"/>
          <p14:tracePt t="33014" x="5016500" y="1403350"/>
          <p14:tracePt t="33027" x="5048250" y="1409700"/>
          <p14:tracePt t="33042" x="5092700" y="1422400"/>
          <p14:tracePt t="33059" x="5175250" y="1441450"/>
          <p14:tracePt t="33076" x="5251450" y="1454150"/>
          <p14:tracePt t="33092" x="5334000" y="1466850"/>
          <p14:tracePt t="33109" x="5410200" y="1479550"/>
          <p14:tracePt t="33126" x="5492750" y="1498600"/>
          <p14:tracePt t="33142" x="5530850" y="1511300"/>
          <p14:tracePt t="33159" x="5556250" y="1511300"/>
          <p14:tracePt t="33175" x="5568950" y="1511300"/>
          <p14:tracePt t="33192" x="5575300" y="1511300"/>
          <p14:tracePt t="33231" x="5581650" y="1511300"/>
          <p14:tracePt t="33239" x="5588000" y="1511300"/>
          <p14:tracePt t="33247" x="5594350" y="1504950"/>
          <p14:tracePt t="33259" x="5607050" y="1504950"/>
          <p14:tracePt t="33275" x="5619750" y="1498600"/>
          <p14:tracePt t="33292" x="5651500" y="1492250"/>
          <p14:tracePt t="33309" x="5670550" y="1485900"/>
          <p14:tracePt t="33325" x="5689600" y="1479550"/>
          <p14:tracePt t="33342" x="5708650" y="1466850"/>
          <p14:tracePt t="33358" x="5734050" y="1460500"/>
          <p14:tracePt t="33375" x="5759450" y="1447800"/>
          <p14:tracePt t="33392" x="5778500" y="1435100"/>
          <p14:tracePt t="33409" x="5791200" y="1428750"/>
          <p14:tracePt t="33425" x="5797550" y="1422400"/>
          <p14:tracePt t="33483" x="5803900" y="1416050"/>
          <p14:tracePt t="33498" x="5810250" y="1416050"/>
          <p14:tracePt t="33516" x="5816600" y="1416050"/>
          <p14:tracePt t="33529" x="5822950" y="1416050"/>
          <p14:tracePt t="33545" x="5829300" y="1416050"/>
          <p14:tracePt t="33599" x="5835650" y="1416050"/>
          <p14:tracePt t="33607" x="5842000" y="1416050"/>
          <p14:tracePt t="33624" x="5848350" y="1416050"/>
          <p14:tracePt t="33631" x="5854700" y="1416050"/>
          <p14:tracePt t="33642" x="5854700" y="1409700"/>
          <p14:tracePt t="33658" x="5867400" y="1409700"/>
          <p14:tracePt t="33675" x="5873750" y="1403350"/>
          <p14:tracePt t="33692" x="5880100" y="1403350"/>
          <p14:tracePt t="33708" x="5886450" y="1403350"/>
          <p14:tracePt t="33725" x="5886450" y="1397000"/>
          <p14:tracePt t="33758" x="5892800" y="1397000"/>
          <p14:tracePt t="34531" x="5899150" y="1397000"/>
          <p14:tracePt t="34547" x="5918200" y="1397000"/>
          <p14:tracePt t="34557" x="5943600" y="1397000"/>
          <p14:tracePt t="34563" x="5969000" y="1390650"/>
          <p14:tracePt t="34574" x="5994400" y="1384300"/>
          <p14:tracePt t="34591" x="6038850" y="1371600"/>
          <p14:tracePt t="34608" x="6089650" y="1358900"/>
          <p14:tracePt t="34624" x="6172200" y="1346200"/>
          <p14:tracePt t="34641" x="6223000" y="1346200"/>
          <p14:tracePt t="34657" x="6273800" y="1346200"/>
          <p14:tracePt t="34674" x="6350000" y="1346200"/>
          <p14:tracePt t="34691" x="6438900" y="1346200"/>
          <p14:tracePt t="34707" x="6534150" y="1346200"/>
          <p14:tracePt t="34724" x="6623050" y="1352550"/>
          <p14:tracePt t="34741" x="6711950" y="1358900"/>
          <p14:tracePt t="34757" x="6800850" y="1358900"/>
          <p14:tracePt t="34774" x="6870700" y="1358900"/>
          <p14:tracePt t="34791" x="6953250" y="1352550"/>
          <p14:tracePt t="34807" x="7010400" y="1346200"/>
          <p14:tracePt t="34824" x="7048500" y="1339850"/>
          <p14:tracePt t="34841" x="7092950" y="1339850"/>
          <p14:tracePt t="34857" x="7137400" y="1346200"/>
          <p14:tracePt t="34874" x="7226300" y="1365250"/>
          <p14:tracePt t="34891" x="7302500" y="1377950"/>
          <p14:tracePt t="34907" x="7397750" y="1377950"/>
          <p14:tracePt t="34924" x="7505700" y="1377950"/>
          <p14:tracePt t="34941" x="7594600" y="1377950"/>
          <p14:tracePt t="34957" x="7639050" y="1377950"/>
          <p14:tracePt t="34974" x="7670800" y="1365250"/>
          <p14:tracePt t="36661" x="7658100" y="1365250"/>
          <p14:tracePt t="36671" x="7639050" y="1377950"/>
          <p14:tracePt t="36677" x="7626350" y="1390650"/>
          <p14:tracePt t="36689" x="7594600" y="1409700"/>
          <p14:tracePt t="36706" x="7543800" y="1460500"/>
          <p14:tracePt t="36722" x="7397750" y="1562100"/>
          <p14:tracePt t="36739" x="7258050" y="1657350"/>
          <p14:tracePt t="36756" x="7124700" y="1758950"/>
          <p14:tracePt t="36772" x="6972300" y="1873250"/>
          <p14:tracePt t="36789" x="6845300" y="1993900"/>
          <p14:tracePt t="36806" x="6737350" y="2114550"/>
          <p14:tracePt t="36822" x="6604000" y="2222500"/>
          <p14:tracePt t="36841" x="6343650" y="2374900"/>
          <p14:tracePt t="36856" x="6223000" y="2438400"/>
          <p14:tracePt t="36872" x="5778500" y="2635250"/>
          <p14:tracePt t="36889" x="5499100" y="2768600"/>
          <p14:tracePt t="36906" x="5314950" y="2838450"/>
          <p14:tracePt t="36922" x="5130800" y="2889250"/>
          <p14:tracePt t="36939" x="4921250" y="2952750"/>
          <p14:tracePt t="36957" x="4527550" y="3067050"/>
          <p14:tracePt t="36973" x="4273550" y="3136900"/>
          <p14:tracePt t="36989" x="4019550" y="3194050"/>
          <p14:tracePt t="37005" x="3797300" y="3244850"/>
          <p14:tracePt t="37022" x="3638550" y="3282950"/>
          <p14:tracePt t="37039" x="3492500" y="3314700"/>
          <p14:tracePt t="37055" x="3365500" y="3346450"/>
          <p14:tracePt t="37072" x="3232150" y="3371850"/>
          <p14:tracePt t="37089" x="3143250" y="3397250"/>
          <p14:tracePt t="37105" x="3060700" y="3409950"/>
          <p14:tracePt t="37122" x="2997200" y="3416300"/>
          <p14:tracePt t="37139" x="2959100" y="3416300"/>
          <p14:tracePt t="37155" x="2914650" y="3416300"/>
          <p14:tracePt t="37172" x="2857500" y="3416300"/>
          <p14:tracePt t="37189" x="2806700" y="3409950"/>
          <p14:tracePt t="37205" x="2755900" y="3397250"/>
          <p14:tracePt t="37222" x="2705100" y="3390900"/>
          <p14:tracePt t="37240" x="2647950" y="3384550"/>
          <p14:tracePt t="37255" x="2616200" y="3384550"/>
          <p14:tracePt t="37272" x="2565400" y="3384550"/>
          <p14:tracePt t="37289" x="2527300" y="3384550"/>
          <p14:tracePt t="37305" x="2489200" y="3384550"/>
          <p14:tracePt t="37322" x="2457450" y="3390900"/>
          <p14:tracePt t="37338" x="2413000" y="3397250"/>
          <p14:tracePt t="37355" x="2368550" y="3409950"/>
          <p14:tracePt t="37372" x="2292350" y="3429000"/>
          <p14:tracePt t="37390" x="2254250" y="3435350"/>
          <p14:tracePt t="37405" x="2203450" y="3448050"/>
          <p14:tracePt t="37422" x="2146300" y="3454400"/>
          <p14:tracePt t="37438" x="2089150" y="3467100"/>
          <p14:tracePt t="37455" x="2006600" y="3486150"/>
          <p14:tracePt t="37472" x="1930400" y="3492500"/>
          <p14:tracePt t="37488" x="1885950" y="3505200"/>
          <p14:tracePt t="37505" x="1828800" y="3517900"/>
          <p14:tracePt t="37522" x="1797050" y="3517900"/>
          <p14:tracePt t="37539" x="1758950" y="3524250"/>
          <p14:tracePt t="37555" x="1752600" y="3524250"/>
          <p14:tracePt t="37572" x="1746250" y="3530600"/>
          <p14:tracePt t="38281" x="1746250" y="3536950"/>
          <p14:tracePt t="38408" x="1739900" y="3543300"/>
          <p14:tracePt t="38416" x="1727200" y="3549650"/>
          <p14:tracePt t="38424" x="1708150" y="3568700"/>
          <p14:tracePt t="38438" x="1651000" y="3619500"/>
          <p14:tracePt t="38454" x="1587500" y="3676650"/>
          <p14:tracePt t="38471" x="1543050" y="3702050"/>
          <p14:tracePt t="38487" x="1536700" y="3702050"/>
          <p14:tracePt t="38504" x="1536700" y="3708400"/>
          <p14:tracePt t="38521" x="1536700" y="3714750"/>
          <p14:tracePt t="38595" x="1530350" y="3714750"/>
          <p14:tracePt t="38603" x="1524000" y="3714750"/>
          <p14:tracePt t="38608" x="1517650" y="3721100"/>
          <p14:tracePt t="38620" x="1511300" y="3727450"/>
          <p14:tracePt t="38637" x="1511300" y="3733800"/>
          <p14:tracePt t="38711" x="1511300" y="3727450"/>
          <p14:tracePt t="38719" x="1511300" y="3721100"/>
          <p14:tracePt t="38727" x="1504950" y="3721100"/>
          <p14:tracePt t="38737" x="1504950" y="3714750"/>
          <p14:tracePt t="38754" x="1498600" y="3702050"/>
          <p14:tracePt t="38770" x="1492250" y="3683000"/>
          <p14:tracePt t="38787" x="1492250" y="3670300"/>
          <p14:tracePt t="38804" x="1479550" y="3663950"/>
          <p14:tracePt t="38820" x="1473200" y="3651250"/>
          <p14:tracePt t="38837" x="1447800" y="3644900"/>
          <p14:tracePt t="38854" x="1409700" y="3632200"/>
          <p14:tracePt t="38870" x="1384300" y="3632200"/>
          <p14:tracePt t="38887" x="1371600" y="3632200"/>
          <p14:tracePt t="38904" x="1358900" y="3632200"/>
          <p14:tracePt t="38920" x="1320800" y="3632200"/>
          <p14:tracePt t="38937" x="1250950" y="3644900"/>
          <p14:tracePt t="38954" x="1149350" y="3657600"/>
          <p14:tracePt t="38970" x="1016000" y="3676650"/>
          <p14:tracePt t="38987" x="977900" y="3676650"/>
          <p14:tracePt t="39004" x="971550" y="3676650"/>
          <p14:tracePt t="39020" x="965200" y="3676650"/>
          <p14:tracePt t="39089" x="958850" y="3676650"/>
          <p14:tracePt t="39095" x="952500" y="3670300"/>
          <p14:tracePt t="39104" x="933450" y="3670300"/>
          <p14:tracePt t="39120" x="895350" y="3657600"/>
          <p14:tracePt t="39137" x="889000" y="3651250"/>
          <p14:tracePt t="39154" x="882650" y="3651250"/>
          <p14:tracePt t="39170" x="869950" y="3644900"/>
          <p14:tracePt t="39187" x="863600" y="3638550"/>
          <p14:tracePt t="39232" x="857250" y="3638550"/>
          <p14:tracePt t="39246" x="850900" y="3632200"/>
          <p14:tracePt t="39253" x="844550" y="3625850"/>
          <p14:tracePt t="39270" x="831850" y="3619500"/>
          <p14:tracePt t="39287" x="819150" y="3594100"/>
          <p14:tracePt t="39304" x="806450" y="3587750"/>
          <p14:tracePt t="39320" x="806450" y="3581400"/>
          <p14:tracePt t="39337" x="806450" y="3568700"/>
          <p14:tracePt t="39353" x="812800" y="3524250"/>
          <p14:tracePt t="39370" x="863600" y="3486150"/>
          <p14:tracePt t="39387" x="939800" y="3429000"/>
          <p14:tracePt t="39403" x="1054100" y="3359150"/>
          <p14:tracePt t="39420" x="1238250" y="3289300"/>
          <p14:tracePt t="39437" x="1562100" y="3200400"/>
          <p14:tracePt t="39453" x="2120900" y="3060700"/>
          <p14:tracePt t="39471" x="3130550" y="2870200"/>
          <p14:tracePt t="39487" x="3759200" y="2768600"/>
          <p14:tracePt t="39504" x="4267200" y="2660650"/>
          <p14:tracePt t="39520" x="4622800" y="2597150"/>
          <p14:tracePt t="39537" x="4813300" y="2540000"/>
          <p14:tracePt t="39553" x="4946650" y="2501900"/>
          <p14:tracePt t="39570" x="5029200" y="2470150"/>
          <p14:tracePt t="39587" x="5086350" y="2457450"/>
          <p14:tracePt t="39603" x="5130800" y="2444750"/>
          <p14:tracePt t="39620" x="5232400" y="2425700"/>
          <p14:tracePt t="39636" x="5334000" y="2413000"/>
          <p14:tracePt t="39653" x="5461000" y="2413000"/>
          <p14:tracePt t="39670" x="5600700" y="2413000"/>
          <p14:tracePt t="39687" x="5746750" y="2413000"/>
          <p14:tracePt t="39703" x="5892800" y="2413000"/>
          <p14:tracePt t="39721" x="6121400" y="2438400"/>
          <p14:tracePt t="39736" x="6248400" y="2451100"/>
          <p14:tracePt t="39753" x="6318250" y="2463800"/>
          <p14:tracePt t="39770" x="6330950" y="2463800"/>
          <p14:tracePt t="39786" x="6337300" y="2463800"/>
          <p14:tracePt t="39879" x="6337300" y="2470150"/>
          <p14:tracePt t="39887" x="6343650" y="2476500"/>
          <p14:tracePt t="39936" x="6350000" y="2476500"/>
          <p14:tracePt t="39956" x="6350000" y="2470150"/>
          <p14:tracePt t="39971" x="6350000" y="2463800"/>
          <p14:tracePt t="39980" x="6350000" y="2457450"/>
          <p14:tracePt t="39997" x="6350000" y="2451100"/>
          <p14:tracePt t="40004" x="6350000" y="2438400"/>
          <p14:tracePt t="40020" x="6350000" y="2425700"/>
          <p14:tracePt t="40036" x="6343650" y="2393950"/>
          <p14:tracePt t="40053" x="6330950" y="2343150"/>
          <p14:tracePt t="40069" x="6318250" y="2254250"/>
          <p14:tracePt t="40087" x="6286500" y="2159000"/>
          <p14:tracePt t="40103" x="6242050" y="2089150"/>
          <p14:tracePt t="40119" x="6210300" y="2051050"/>
          <p14:tracePt t="40136" x="6178550" y="2038350"/>
          <p14:tracePt t="40153" x="6172200" y="2038350"/>
          <p14:tracePt t="40169" x="6165850" y="2038350"/>
          <p14:tracePt t="40261" x="6159500" y="2038350"/>
          <p14:tracePt t="40285" x="6140450" y="2038350"/>
          <p14:tracePt t="40296" x="6134100" y="2038350"/>
          <p14:tracePt t="40302" x="6127750" y="2038350"/>
          <p14:tracePt t="40319" x="6121400" y="2038350"/>
          <p14:tracePt t="40336" x="6051550" y="2038350"/>
          <p14:tracePt t="40354" x="5988050" y="2051050"/>
          <p14:tracePt t="40450" x="5981700" y="2051050"/>
          <p14:tracePt t="40466" x="5975350" y="2051050"/>
          <p14:tracePt t="40489" x="5969000" y="2051050"/>
          <p14:tracePt t="40497" x="5962650" y="2051050"/>
          <p14:tracePt t="40505" x="5962650" y="2044700"/>
          <p14:tracePt t="40519" x="5949950" y="2032000"/>
          <p14:tracePt t="40536" x="5943600" y="2032000"/>
          <p14:tracePt t="40552" x="5930900" y="2032000"/>
          <p14:tracePt t="40723" x="5943600" y="2032000"/>
          <p14:tracePt t="40731" x="5956300" y="2025650"/>
          <p14:tracePt t="40739" x="5962650" y="2019300"/>
          <p14:tracePt t="40752" x="5969000" y="2012950"/>
          <p14:tracePt t="40769" x="5975350" y="2000250"/>
          <p14:tracePt t="40786" x="5994400" y="1981200"/>
          <p14:tracePt t="40803" x="6038850" y="1955800"/>
          <p14:tracePt t="40819" x="6070600" y="1943100"/>
          <p14:tracePt t="40835" x="6102350" y="1930400"/>
          <p14:tracePt t="40852" x="6134100" y="1924050"/>
          <p14:tracePt t="40869" x="6172200" y="1911350"/>
          <p14:tracePt t="40885" x="6203950" y="1898650"/>
          <p14:tracePt t="40902" x="6248400" y="1885950"/>
          <p14:tracePt t="40919" x="6267450" y="1879600"/>
          <p14:tracePt t="40935" x="6286500" y="1873250"/>
          <p14:tracePt t="40952" x="6305550" y="1873250"/>
          <p14:tracePt t="40969" x="6337300" y="1873250"/>
          <p14:tracePt t="40985" x="6369050" y="1866900"/>
          <p14:tracePt t="41002" x="6419850" y="1860550"/>
          <p14:tracePt t="41019" x="6464300" y="1854200"/>
          <p14:tracePt t="41022" x="6489700" y="1847850"/>
          <p14:tracePt t="41035" x="6508750" y="1841500"/>
          <p14:tracePt t="41053" x="6559550" y="1822450"/>
          <p14:tracePt t="41069" x="6591300" y="1809750"/>
          <p14:tracePt t="41085" x="6629400" y="1803400"/>
          <p14:tracePt t="41102" x="6654800" y="1803400"/>
          <p14:tracePt t="41119" x="6692900" y="1797050"/>
          <p14:tracePt t="41135" x="6724650" y="1797050"/>
          <p14:tracePt t="41152" x="6769100" y="1784350"/>
          <p14:tracePt t="41169" x="6819900" y="1778000"/>
          <p14:tracePt t="41185" x="6851650" y="1771650"/>
          <p14:tracePt t="41202" x="6889750" y="1758950"/>
          <p14:tracePt t="41218" x="6921500" y="1752600"/>
          <p14:tracePt t="41235" x="6953250" y="1752600"/>
          <p14:tracePt t="41253" x="6997700" y="1746250"/>
          <p14:tracePt t="41268" x="7035800" y="1746250"/>
          <p14:tracePt t="41285" x="7073900" y="1746250"/>
          <p14:tracePt t="41302" x="7118350" y="1746250"/>
          <p14:tracePt t="41318" x="7143750" y="1746250"/>
          <p14:tracePt t="41335" x="7169150" y="1746250"/>
          <p14:tracePt t="41352" x="7200900" y="1746250"/>
          <p14:tracePt t="41368" x="7239000" y="1746250"/>
          <p14:tracePt t="41385" x="7270750" y="1746250"/>
          <p14:tracePt t="41402" x="7308850" y="1752600"/>
          <p14:tracePt t="41418" x="7340600" y="1765300"/>
          <p14:tracePt t="41435" x="7397750" y="1784350"/>
          <p14:tracePt t="41452" x="7442200" y="1797050"/>
          <p14:tracePt t="41468" x="7493000" y="1816100"/>
          <p14:tracePt t="41485" x="7537450" y="1822450"/>
          <p14:tracePt t="41502" x="7575550" y="1835150"/>
          <p14:tracePt t="41518" x="7620000" y="1847850"/>
          <p14:tracePt t="41522" x="7632700" y="1854200"/>
          <p14:tracePt t="41535" x="7651750" y="1860550"/>
          <p14:tracePt t="41552" x="7689850" y="1873250"/>
          <p14:tracePt t="41569" x="7740650" y="1892300"/>
          <p14:tracePt t="41585" x="7772400" y="1898650"/>
          <p14:tracePt t="41601" x="7810500" y="1911350"/>
          <p14:tracePt t="41618" x="7835900" y="1924050"/>
          <p14:tracePt t="41635" x="7867650" y="1936750"/>
          <p14:tracePt t="41651" x="7893050" y="1949450"/>
          <p14:tracePt t="41668" x="7918450" y="1955800"/>
          <p14:tracePt t="41685" x="7937500" y="1968500"/>
          <p14:tracePt t="41701" x="7962900" y="1981200"/>
          <p14:tracePt t="41718" x="7981950" y="1993900"/>
          <p14:tracePt t="41735" x="8001000" y="2006600"/>
          <p14:tracePt t="41751" x="8026400" y="2012950"/>
          <p14:tracePt t="41768" x="8064500" y="2038350"/>
          <p14:tracePt t="41785" x="8089900" y="2057400"/>
          <p14:tracePt t="41801" x="8128000" y="2076450"/>
          <p14:tracePt t="41818" x="8178800" y="2108200"/>
          <p14:tracePt t="41835" x="8204200" y="2127250"/>
          <p14:tracePt t="41853" x="8235950" y="2152650"/>
          <p14:tracePt t="41867" x="8274050" y="2178050"/>
          <p14:tracePt t="41884" x="8312150" y="2209800"/>
          <p14:tracePt t="41901" x="8343900" y="2241550"/>
          <p14:tracePt t="41918" x="8369300" y="2266950"/>
          <p14:tracePt t="41935" x="8382000" y="2298700"/>
          <p14:tracePt t="41951" x="8388350" y="2305050"/>
          <p14:tracePt t="41968" x="8401050" y="2324100"/>
          <p14:tracePt t="41984" x="8407400" y="2336800"/>
          <p14:tracePt t="42001" x="8413750" y="2355850"/>
          <p14:tracePt t="42018" x="8426450" y="2374900"/>
          <p14:tracePt t="42034" x="8432800" y="2400300"/>
          <p14:tracePt t="42051" x="8439150" y="2425700"/>
          <p14:tracePt t="42068" x="8439150" y="2444750"/>
          <p14:tracePt t="42084" x="8439150" y="2463800"/>
          <p14:tracePt t="42101" x="8439150" y="2495550"/>
          <p14:tracePt t="42118" x="8432800" y="2527300"/>
          <p14:tracePt t="42134" x="8407400" y="2571750"/>
          <p14:tracePt t="42152" x="8382000" y="2616200"/>
          <p14:tracePt t="42168" x="8343900" y="2667000"/>
          <p14:tracePt t="42184" x="8299450" y="2711450"/>
          <p14:tracePt t="42201" x="8261350" y="2768600"/>
          <p14:tracePt t="42218" x="8216900" y="2813050"/>
          <p14:tracePt t="42235" x="8159750" y="2870200"/>
          <p14:tracePt t="42251" x="8134350" y="2895600"/>
          <p14:tracePt t="42268" x="8121650" y="2908300"/>
          <p14:tracePt t="42284" x="8096250" y="2921000"/>
          <p14:tracePt t="42301" x="8077200" y="2933700"/>
          <p14:tracePt t="42318" x="8051800" y="2952750"/>
          <p14:tracePt t="42334" x="8020050" y="2971800"/>
          <p14:tracePt t="42351" x="7981950" y="2997200"/>
          <p14:tracePt t="42367" x="7950200" y="3016250"/>
          <p14:tracePt t="42384" x="7905750" y="3028950"/>
          <p14:tracePt t="42401" x="7861300" y="3035300"/>
          <p14:tracePt t="42417" x="7829550" y="3048000"/>
          <p14:tracePt t="42435" x="7791450" y="3060700"/>
          <p14:tracePt t="42453" x="7727950" y="3079750"/>
          <p14:tracePt t="42467" x="7683500" y="3079750"/>
          <p14:tracePt t="42484" x="7575550" y="3086100"/>
          <p14:tracePt t="42501" x="7524750" y="3086100"/>
          <p14:tracePt t="42517" x="7486650" y="3086100"/>
          <p14:tracePt t="42534" x="7442200" y="3086100"/>
          <p14:tracePt t="42551" x="7416800" y="3079750"/>
          <p14:tracePt t="42567" x="7410450" y="3079750"/>
          <p14:tracePt t="42584" x="7404100" y="3079750"/>
          <p14:tracePt t="42601" x="7397750" y="3079750"/>
          <p14:tracePt t="42617" x="7378700" y="3060700"/>
          <p14:tracePt t="42634" x="7334250" y="3003550"/>
          <p14:tracePt t="42651" x="7264400" y="2927350"/>
          <p14:tracePt t="42667" x="7181850" y="2838450"/>
          <p14:tracePt t="42684" x="7118350" y="2774950"/>
          <p14:tracePt t="42701" x="7029450" y="2717800"/>
          <p14:tracePt t="42717" x="6953250" y="2654300"/>
          <p14:tracePt t="42735" x="6832600" y="2571750"/>
          <p14:tracePt t="42751" x="6756400" y="2508250"/>
          <p14:tracePt t="42767" x="6699250" y="2451100"/>
          <p14:tracePt t="42784" x="6648450" y="2406650"/>
          <p14:tracePt t="42800" x="6616700" y="2368550"/>
          <p14:tracePt t="42817" x="6597650" y="2330450"/>
          <p14:tracePt t="42834" x="6578600" y="2298700"/>
          <p14:tracePt t="42850" x="6546850" y="2254250"/>
          <p14:tracePt t="42867" x="6521450" y="2216150"/>
          <p14:tracePt t="42883" x="6489700" y="2184400"/>
          <p14:tracePt t="42902" x="6470650" y="2139950"/>
          <p14:tracePt t="42917" x="6457950" y="2120900"/>
          <p14:tracePt t="42934" x="6451600" y="2114550"/>
          <p14:tracePt t="42952" x="6438900" y="2101850"/>
          <p14:tracePt t="42967" x="6426200" y="2089150"/>
          <p14:tracePt t="42984" x="6407150" y="2070100"/>
          <p14:tracePt t="43001" x="6394450" y="2051050"/>
          <p14:tracePt t="43017" x="6388100" y="2044700"/>
          <p14:tracePt t="43034" x="6369050" y="2025650"/>
          <p14:tracePt t="43051" x="6362700" y="2019300"/>
          <p14:tracePt t="43067" x="6356350" y="2012950"/>
          <p14:tracePt t="43084" x="6356350" y="2006600"/>
          <p14:tracePt t="43100" x="6350000" y="1993900"/>
          <p14:tracePt t="43117" x="6343650" y="1987550"/>
          <p14:tracePt t="43133" x="6337300" y="1981200"/>
          <p14:tracePt t="43152" x="6330950" y="1962150"/>
          <p14:tracePt t="43166" x="6330950" y="1949450"/>
          <p14:tracePt t="43183" x="6330950" y="1943100"/>
          <p14:tracePt t="43200" x="6330950" y="1930400"/>
          <p14:tracePt t="43216" x="6330950" y="1924050"/>
          <p14:tracePt t="43233" x="6343650" y="1905000"/>
          <p14:tracePt t="43251" x="6394450" y="1873250"/>
          <p14:tracePt t="43267" x="6438900" y="1860550"/>
          <p14:tracePt t="43283" x="6502400" y="1847850"/>
          <p14:tracePt t="43300" x="6591300" y="1835150"/>
          <p14:tracePt t="43317" x="6686550" y="1828800"/>
          <p14:tracePt t="43333" x="6800850" y="1828800"/>
          <p14:tracePt t="43350" x="6921500" y="1835150"/>
          <p14:tracePt t="43367" x="7054850" y="1854200"/>
          <p14:tracePt t="43383" x="7207250" y="1885950"/>
          <p14:tracePt t="43401" x="7423150" y="1943100"/>
          <p14:tracePt t="43417" x="7543800" y="1987550"/>
          <p14:tracePt t="43433" x="7658100" y="2019300"/>
          <p14:tracePt t="43450" x="7747000" y="2057400"/>
          <p14:tracePt t="43466" x="7842250" y="2095500"/>
          <p14:tracePt t="43483" x="7912100" y="2133600"/>
          <p14:tracePt t="43500" x="7988300" y="2165350"/>
          <p14:tracePt t="43516" x="8070850" y="2216150"/>
          <p14:tracePt t="43520" x="8121650" y="2235200"/>
          <p14:tracePt t="43533" x="8204200" y="2279650"/>
          <p14:tracePt t="43550" x="8255000" y="2324100"/>
          <p14:tracePt t="43566" x="8286750" y="2343150"/>
          <p14:tracePt t="43583" x="8305800" y="2355850"/>
          <p14:tracePt t="43600" x="8318500" y="2368550"/>
          <p14:tracePt t="43616" x="8324850" y="2374900"/>
          <p14:tracePt t="43633" x="8337550" y="2387600"/>
          <p14:tracePt t="43650" x="8343900" y="2393950"/>
          <p14:tracePt t="43667" x="8356600" y="2406650"/>
          <p14:tracePt t="43683" x="8362950" y="2419350"/>
          <p14:tracePt t="43700" x="8369300" y="2432050"/>
          <p14:tracePt t="43716" x="8369300" y="2451100"/>
          <p14:tracePt t="43733" x="8375650" y="2470150"/>
          <p14:tracePt t="43750" x="8375650" y="2489200"/>
          <p14:tracePt t="43766" x="8375650" y="2514600"/>
          <p14:tracePt t="43783" x="8375650" y="2540000"/>
          <p14:tracePt t="43799" x="8369300" y="2578100"/>
          <p14:tracePt t="43816" x="8356600" y="2590800"/>
          <p14:tracePt t="43833" x="8343900" y="2609850"/>
          <p14:tracePt t="43849" x="8337550" y="2616200"/>
          <p14:tracePt t="43866" x="8331200" y="2628900"/>
          <p14:tracePt t="43883" x="8299450" y="2654300"/>
          <p14:tracePt t="43902" x="8255000" y="2692400"/>
          <p14:tracePt t="43917" x="8229600" y="2711450"/>
          <p14:tracePt t="43933" x="8223250" y="2717800"/>
          <p14:tracePt t="43949" x="8210550" y="2730500"/>
          <p14:tracePt t="43966" x="8197850" y="2736850"/>
          <p14:tracePt t="43983" x="8191500" y="2743200"/>
          <p14:tracePt t="43999" x="8178800" y="2749550"/>
          <p14:tracePt t="44016" x="8172450" y="2749550"/>
          <p14:tracePt t="44081" x="8166100" y="2755900"/>
          <p14:tracePt t="44106" x="8159750" y="2762250"/>
          <p14:tracePt t="44113" x="8153400" y="2762250"/>
          <p14:tracePt t="44123" x="8147050" y="2768600"/>
          <p14:tracePt t="44145" x="8140700" y="2768600"/>
          <p14:tracePt t="44156" x="8134350" y="2768600"/>
          <p14:tracePt t="44168" x="8128000" y="2768600"/>
          <p14:tracePt t="44182" x="8115300" y="2768600"/>
          <p14:tracePt t="44232" x="8108950" y="2768600"/>
          <p14:tracePt t="44263" x="8102600" y="2768600"/>
          <p14:tracePt t="44317" x="8096250" y="2768600"/>
          <p14:tracePt t="44326" x="8089900" y="2768600"/>
          <p14:tracePt t="44334" x="8083550" y="2768600"/>
          <p14:tracePt t="44349" x="8077200" y="2768600"/>
          <p14:tracePt t="44366" x="8070850" y="2768600"/>
          <p14:tracePt t="44383" x="8045450" y="2774950"/>
          <p14:tracePt t="44399" x="8020050" y="2774950"/>
          <p14:tracePt t="44416" x="8013700" y="2781300"/>
          <p14:tracePt t="44432" x="8001000" y="2781300"/>
          <p14:tracePt t="44449" x="7988300" y="2787650"/>
          <p14:tracePt t="44466" x="7981950" y="2787650"/>
          <p14:tracePt t="44483" x="7975600" y="2787650"/>
          <p14:tracePt t="44521" x="7969250" y="2787650"/>
          <p14:tracePt t="44532" x="7962900" y="2787650"/>
          <p14:tracePt t="44549" x="7956550" y="2787650"/>
          <p14:tracePt t="44566" x="7950200" y="2794000"/>
          <p14:tracePt t="44583" x="7943850" y="2794000"/>
          <p14:tracePt t="44599" x="7931150" y="2794000"/>
          <p14:tracePt t="44615" x="7924800" y="2794000"/>
          <p14:tracePt t="44632" x="7912100" y="2794000"/>
          <p14:tracePt t="44649" x="7880350" y="2794000"/>
          <p14:tracePt t="44666" x="7848600" y="2787650"/>
          <p14:tracePt t="44682" x="7810500" y="2774950"/>
          <p14:tracePt t="44700" x="7740650" y="2755900"/>
          <p14:tracePt t="44715" x="7670800" y="2736850"/>
          <p14:tracePt t="44732" x="7588250" y="2724150"/>
          <p14:tracePt t="44749" x="7550150" y="2711450"/>
          <p14:tracePt t="44765" x="7512050" y="2698750"/>
          <p14:tracePt t="44782" x="7486650" y="2692400"/>
          <p14:tracePt t="44799" x="7461250" y="2692400"/>
          <p14:tracePt t="44815" x="7448550" y="2692400"/>
          <p14:tracePt t="44832" x="7435850" y="2692400"/>
          <p14:tracePt t="44849" x="7416800" y="2692400"/>
          <p14:tracePt t="44865" x="7391400" y="2692400"/>
          <p14:tracePt t="44882" x="7346950" y="2692400"/>
          <p14:tracePt t="44899" x="7315200" y="2698750"/>
          <p14:tracePt t="44915" x="7277100" y="2705100"/>
          <p14:tracePt t="44932" x="7264400" y="2711450"/>
          <p14:tracePt t="44949" x="7245350" y="2717800"/>
          <p14:tracePt t="44965" x="7226300" y="2730500"/>
          <p14:tracePt t="44982" x="7213600" y="2736850"/>
          <p14:tracePt t="44999" x="7200900" y="2736850"/>
          <p14:tracePt t="45032" x="7194550" y="2736850"/>
          <p14:tracePt t="45069" x="7188200" y="2736850"/>
          <p14:tracePt t="45075" x="7175500" y="2736850"/>
          <p14:tracePt t="45083" x="7156450" y="2736850"/>
          <p14:tracePt t="45098" x="7137400" y="2730500"/>
          <p14:tracePt t="45115" x="7118350" y="2730500"/>
          <p14:tracePt t="45132" x="7105650" y="2724150"/>
          <p14:tracePt t="45150" x="7099300" y="2724150"/>
          <p14:tracePt t="45165" x="7092950" y="2724150"/>
          <p14:tracePt t="45182" x="7080250" y="2724150"/>
          <p14:tracePt t="45198" x="7073900" y="2724150"/>
          <p14:tracePt t="45215" x="7067550" y="2724150"/>
          <p14:tracePt t="45232" x="7054850" y="2717800"/>
          <p14:tracePt t="45248" x="7042150" y="2711450"/>
          <p14:tracePt t="45265" x="7035800" y="2705100"/>
          <p14:tracePt t="45282" x="7023100" y="2705100"/>
          <p14:tracePt t="45298" x="7010400" y="2705100"/>
          <p14:tracePt t="45315" x="7004050" y="2698750"/>
          <p14:tracePt t="45332" x="6991350" y="2698750"/>
          <p14:tracePt t="45365" x="6991350" y="2692400"/>
          <p14:tracePt t="45413" x="6985000" y="2692400"/>
          <p14:tracePt t="45421" x="6985000" y="2686050"/>
          <p14:tracePt t="45431" x="6978650" y="2679700"/>
          <p14:tracePt t="45450" x="6972300" y="2673350"/>
          <p14:tracePt t="45465" x="6959600" y="2667000"/>
          <p14:tracePt t="45481" x="6953250" y="2660650"/>
          <p14:tracePt t="45500" x="6946900" y="2660650"/>
          <p14:tracePt t="45515" x="6940550" y="2654300"/>
          <p14:tracePt t="45531" x="6934200" y="2647950"/>
          <p14:tracePt t="45548" x="6927850" y="2647950"/>
          <p14:tracePt t="45565" x="6921500" y="2641600"/>
          <p14:tracePt t="45582" x="6915150" y="2641600"/>
          <p14:tracePt t="45598" x="6908800" y="2635250"/>
          <p14:tracePt t="45615" x="6902450" y="2628900"/>
          <p14:tracePt t="45632" x="6896100" y="2628900"/>
          <p14:tracePt t="45648" x="6896100" y="2622550"/>
          <p14:tracePt t="45718" x="6902450" y="2622550"/>
          <p14:tracePt t="45725" x="6915150" y="2622550"/>
          <p14:tracePt t="45736" x="6921500" y="2622550"/>
          <p14:tracePt t="46101" x="6921500" y="2628900"/>
          <p14:tracePt t="46109" x="6927850" y="2628900"/>
          <p14:tracePt t="46399" x="6927850" y="2622550"/>
          <p14:tracePt t="46410" x="6927850" y="2616200"/>
          <p14:tracePt t="46415" x="6927850" y="2609850"/>
          <p14:tracePt t="46430" x="6934200" y="2590800"/>
          <p14:tracePt t="46447" x="6940550" y="2578100"/>
          <p14:tracePt t="46464" x="6940550" y="2571750"/>
          <p14:tracePt t="46482" x="6940550" y="2565400"/>
          <p14:tracePt t="46497" x="6940550" y="2559050"/>
          <p14:tracePt t="46530" x="6946900" y="2559050"/>
          <p14:tracePt t="46547" x="6953250" y="2552700"/>
          <p14:tracePt t="46581" x="6959600" y="2552700"/>
          <p14:tracePt t="46604" x="6959600" y="2546350"/>
          <p14:tracePt t="46614" x="6965950" y="2546350"/>
          <p14:tracePt t="46630" x="6972300" y="2546350"/>
          <p14:tracePt t="46689" x="6978650" y="2546350"/>
          <p14:tracePt t="46705" x="6985000" y="2546350"/>
          <p14:tracePt t="46711" x="6991350" y="2546350"/>
          <p14:tracePt t="46727" x="6997700" y="2552700"/>
          <p14:tracePt t="46736" x="7004050" y="2552700"/>
          <p14:tracePt t="46747" x="7004050" y="2559050"/>
          <p14:tracePt t="46764" x="7023100" y="2565400"/>
          <p14:tracePt t="46780" x="7035800" y="2565400"/>
          <p14:tracePt t="46797" x="7061200" y="2571750"/>
          <p14:tracePt t="46814" x="7105650" y="2571750"/>
          <p14:tracePt t="46830" x="7137400" y="2571750"/>
          <p14:tracePt t="46847" x="7143750" y="2571750"/>
          <p14:tracePt t="46864" x="7150100" y="2571750"/>
          <p14:tracePt t="46880" x="7156450" y="2571750"/>
          <p14:tracePt t="46993" x="7162800" y="2571750"/>
          <p14:tracePt t="47009" x="7169150" y="2571750"/>
          <p14:tracePt t="47067" x="7169150" y="2565400"/>
          <p14:tracePt t="47707" x="7175500" y="2565400"/>
          <p14:tracePt t="47723" x="7188200" y="2565400"/>
          <p14:tracePt t="47730" x="7207250" y="2565400"/>
          <p14:tracePt t="47748" x="7245350" y="2565400"/>
          <p14:tracePt t="47762" x="7296150" y="2559050"/>
          <p14:tracePt t="47779" x="7353300" y="2552700"/>
          <p14:tracePt t="47796" x="7429500" y="2546350"/>
          <p14:tracePt t="47812" x="7537450" y="2533650"/>
          <p14:tracePt t="47829" x="7645400" y="2527300"/>
          <p14:tracePt t="47847" x="7804150" y="2527300"/>
          <p14:tracePt t="47863" x="7924800" y="2527300"/>
          <p14:tracePt t="47879" x="8007350" y="2527300"/>
          <p14:tracePt t="47896" x="8089900" y="2533650"/>
          <p14:tracePt t="47913" x="8159750" y="2552700"/>
          <p14:tracePt t="47929" x="8235950" y="2565400"/>
          <p14:tracePt t="47946" x="8305800" y="2565400"/>
          <p14:tracePt t="47962" x="8350250" y="2565400"/>
          <p14:tracePt t="47979" x="8388350" y="2565400"/>
          <p14:tracePt t="47995" x="8426450" y="2552700"/>
          <p14:tracePt t="48012" x="8464550" y="2540000"/>
          <p14:tracePt t="48029" x="8496300" y="2527300"/>
          <p14:tracePt t="48045" x="8528050" y="2514600"/>
          <p14:tracePt t="48063" x="8566150" y="2501900"/>
          <p14:tracePt t="48079" x="8591550" y="2489200"/>
          <p14:tracePt t="48096" x="8604250" y="2476500"/>
          <p14:tracePt t="48113" x="8616950" y="2470150"/>
          <p14:tracePt t="48148" x="8616950" y="2463800"/>
          <p14:tracePt t="48232" x="8616950" y="2457450"/>
          <p14:tracePt t="48247" x="8610600" y="2457450"/>
          <p14:tracePt t="48255" x="8604250" y="2451100"/>
          <p14:tracePt t="48265" x="8604250" y="2444750"/>
          <p14:tracePt t="48279" x="8591550" y="2438400"/>
          <p14:tracePt t="48296" x="8585200" y="2438400"/>
          <p14:tracePt t="48312" x="8559800" y="2425700"/>
          <p14:tracePt t="48329" x="8521700" y="2413000"/>
          <p14:tracePt t="48346" x="8496300" y="2400300"/>
          <p14:tracePt t="48362" x="8451850" y="2374900"/>
          <p14:tracePt t="48379" x="8426450" y="2355850"/>
          <p14:tracePt t="48395" x="8388350" y="2336800"/>
          <p14:tracePt t="48412" x="8382000" y="2330450"/>
          <p14:tracePt t="48429" x="8369300" y="2324100"/>
          <p14:tracePt t="48482" x="8362950" y="2324100"/>
          <p14:tracePt t="48499" x="8356600" y="2324100"/>
          <p14:tracePt t="48505" x="8343900" y="2324100"/>
          <p14:tracePt t="48516" x="8331200" y="2330450"/>
          <p14:tracePt t="48529" x="8305800" y="2343150"/>
          <p14:tracePt t="48545" x="8280400" y="2355850"/>
          <p14:tracePt t="48562" x="8274050" y="2362200"/>
          <p14:tracePt t="48580" x="8261350" y="2368550"/>
          <p14:tracePt t="48595" x="8261350" y="2374900"/>
          <p14:tracePt t="48612" x="8261350" y="2381250"/>
          <p14:tracePt t="48645" x="8248650" y="2387600"/>
          <p14:tracePt t="48662" x="8235950" y="2393950"/>
          <p14:tracePt t="48679" x="8204200" y="2406650"/>
          <p14:tracePt t="48695" x="8153400" y="2419350"/>
          <p14:tracePt t="48712" x="8096250" y="2432050"/>
          <p14:tracePt t="48728" x="8032750" y="2444750"/>
          <p14:tracePt t="48745" x="7975600" y="2457450"/>
          <p14:tracePt t="48763" x="7886700" y="2463800"/>
          <p14:tracePt t="48779" x="7810500" y="2463800"/>
          <p14:tracePt t="48795" x="7721600" y="2463800"/>
          <p14:tracePt t="48812" x="7645400" y="2463800"/>
          <p14:tracePt t="48828" x="7588250" y="2457450"/>
          <p14:tracePt t="48845" x="7531100" y="2451100"/>
          <p14:tracePt t="48862" x="7467600" y="2444750"/>
          <p14:tracePt t="48878" x="7397750" y="2438400"/>
          <p14:tracePt t="48895" x="7346950" y="2432050"/>
          <p14:tracePt t="48912" x="7283450" y="2432050"/>
          <p14:tracePt t="48928" x="7239000" y="2425700"/>
          <p14:tracePt t="48945" x="7188200" y="2425700"/>
          <p14:tracePt t="48962" x="7143750" y="2419350"/>
          <p14:tracePt t="48978" x="7099300" y="2419350"/>
          <p14:tracePt t="48995" x="7067550" y="2413000"/>
          <p14:tracePt t="49012" x="7029450" y="2406650"/>
          <p14:tracePt t="49016" x="7023100" y="2406650"/>
          <p14:tracePt t="49028" x="7010400" y="2400300"/>
          <p14:tracePt t="49115" x="7023100" y="2400300"/>
          <p14:tracePt t="49123" x="7042150" y="2406650"/>
          <p14:tracePt t="49132" x="7073900" y="2413000"/>
          <p14:tracePt t="49145" x="7124700" y="2413000"/>
          <p14:tracePt t="49163" x="7410450" y="2438400"/>
          <p14:tracePt t="49178" x="7632700" y="2457450"/>
          <p14:tracePt t="49195" x="7804150" y="2476500"/>
          <p14:tracePt t="49212" x="7912100" y="2482850"/>
          <p14:tracePt t="49228" x="7962900" y="2489200"/>
          <p14:tracePt t="49245" x="7988300" y="2489200"/>
          <p14:tracePt t="49262" x="8001000" y="2489200"/>
          <p14:tracePt t="49278" x="8001000" y="2495550"/>
          <p14:tracePt t="49295" x="8007350" y="2501900"/>
          <p14:tracePt t="49311" x="8013700" y="2508250"/>
          <p14:tracePt t="49328" x="8020050" y="2508250"/>
          <p14:tracePt t="49361" x="8026400" y="2514600"/>
          <p14:tracePt t="49377" x="8032750" y="2514600"/>
          <p14:tracePt t="49394" x="8039100" y="2520950"/>
          <p14:tracePt t="49411" x="8058150" y="2520950"/>
          <p14:tracePt t="49428" x="8083550" y="2527300"/>
          <p14:tracePt t="49444" x="8096250" y="2527300"/>
          <p14:tracePt t="49461" x="8096250" y="2533650"/>
          <p14:tracePt t="49477" x="8121650" y="2533650"/>
          <p14:tracePt t="49494" x="8153400" y="2540000"/>
          <p14:tracePt t="49511" x="8191500" y="2546350"/>
          <p14:tracePt t="49515" x="8216900" y="2546350"/>
          <p14:tracePt t="49528" x="8242300" y="2552700"/>
          <p14:tracePt t="49545" x="8293100" y="2565400"/>
          <p14:tracePt t="49561" x="8318500" y="2571750"/>
          <p14:tracePt t="49578" x="8331200" y="2578100"/>
          <p14:tracePt t="49595" x="8337550" y="2578100"/>
          <p14:tracePt t="49611" x="8350250" y="2584450"/>
          <p14:tracePt t="49628" x="8356600" y="2584450"/>
          <p14:tracePt t="49789" x="8350250" y="2584450"/>
          <p14:tracePt t="49797" x="8337550" y="2584450"/>
          <p14:tracePt t="49808" x="8318500" y="2584450"/>
          <p14:tracePt t="49813" x="8293100" y="2584450"/>
          <p14:tracePt t="49828" x="8255000" y="2584450"/>
          <p14:tracePt t="49844" x="8204200" y="2584450"/>
          <p14:tracePt t="49861" x="8166100" y="2584450"/>
          <p14:tracePt t="49878" x="8128000" y="2584450"/>
          <p14:tracePt t="49894" x="8089900" y="2584450"/>
          <p14:tracePt t="49911" x="8058150" y="2584450"/>
          <p14:tracePt t="49927" x="8013700" y="2578100"/>
          <p14:tracePt t="49945" x="7962900" y="2578100"/>
          <p14:tracePt t="49961" x="7931150" y="2578100"/>
          <p14:tracePt t="49977" x="7899400" y="2578100"/>
          <p14:tracePt t="49994" x="7861300" y="2578100"/>
          <p14:tracePt t="50011" x="7829550" y="2571750"/>
          <p14:tracePt t="50027" x="7778750" y="2565400"/>
          <p14:tracePt t="50045" x="7734300" y="2552700"/>
          <p14:tracePt t="50061" x="7683500" y="2540000"/>
          <p14:tracePt t="50077" x="7639050" y="2533650"/>
          <p14:tracePt t="50094" x="7594600" y="2527300"/>
          <p14:tracePt t="50111" x="7562850" y="2527300"/>
          <p14:tracePt t="50127" x="7531100" y="2527300"/>
          <p14:tracePt t="50144" x="7493000" y="2520950"/>
          <p14:tracePt t="50161" x="7461250" y="2514600"/>
          <p14:tracePt t="50177" x="7423150" y="2508250"/>
          <p14:tracePt t="50194" x="7378700" y="2501900"/>
          <p14:tracePt t="50212" x="7372350" y="2495550"/>
          <p14:tracePt t="50227" x="7359650" y="2495550"/>
          <p14:tracePt t="50244" x="7346950" y="2495550"/>
          <p14:tracePt t="50261" x="7327900" y="2495550"/>
          <p14:tracePt t="50277" x="7296150" y="2489200"/>
          <p14:tracePt t="50294" x="7264400" y="2476500"/>
          <p14:tracePt t="50311" x="7239000" y="2463800"/>
          <p14:tracePt t="50327" x="7213600" y="2457450"/>
          <p14:tracePt t="50345" x="7181850" y="2444750"/>
          <p14:tracePt t="50361" x="7156450" y="2438400"/>
          <p14:tracePt t="50377" x="7143750" y="2432050"/>
          <p14:tracePt t="50394" x="7131050" y="2432050"/>
          <p14:tracePt t="50501" x="7137400" y="2432050"/>
          <p14:tracePt t="50513" x="7143750" y="2432050"/>
          <p14:tracePt t="50517" x="7169150" y="2432050"/>
          <p14:tracePt t="50528" x="7194550" y="2432050"/>
          <p14:tracePt t="50544" x="7277100" y="2432050"/>
          <p14:tracePt t="50560" x="7391400" y="2432050"/>
          <p14:tracePt t="50577" x="7499350" y="2432050"/>
          <p14:tracePt t="50594" x="7607300" y="2438400"/>
          <p14:tracePt t="50610" x="7740650" y="2444750"/>
          <p14:tracePt t="50627" x="7810500" y="2444750"/>
          <p14:tracePt t="50644" x="7861300" y="2444750"/>
          <p14:tracePt t="50660" x="7893050" y="2451100"/>
          <p14:tracePt t="50677" x="7924800" y="2451100"/>
          <p14:tracePt t="50694" x="7956550" y="2451100"/>
          <p14:tracePt t="50710" x="7969250" y="2451100"/>
          <p14:tracePt t="50727" x="7975600" y="2451100"/>
          <p14:tracePt t="50845" x="7962900" y="2451100"/>
          <p14:tracePt t="50855" x="7937500" y="2451100"/>
          <p14:tracePt t="50861" x="7893050" y="2451100"/>
          <p14:tracePt t="50877" x="7753350" y="2406650"/>
          <p14:tracePt t="50893" x="7588250" y="2355850"/>
          <p14:tracePt t="50910" x="7416800" y="2292350"/>
          <p14:tracePt t="50927" x="7200900" y="2203450"/>
          <p14:tracePt t="50944" x="7004050" y="2101850"/>
          <p14:tracePt t="50960" x="6845300" y="2012950"/>
          <p14:tracePt t="50976" x="6750050" y="1962150"/>
          <p14:tracePt t="50993" x="6705600" y="1911350"/>
          <p14:tracePt t="51010" x="6692900" y="1898650"/>
          <p14:tracePt t="51027" x="6680200" y="1892300"/>
          <p14:tracePt t="51043" x="6673850" y="1885950"/>
          <p14:tracePt t="51060" x="6667500" y="1873250"/>
          <p14:tracePt t="51076" x="6661150" y="1866900"/>
          <p14:tracePt t="51093" x="6648450" y="1860550"/>
          <p14:tracePt t="51111" x="6642100" y="1854200"/>
          <p14:tracePt t="51126" x="6629400" y="1841500"/>
          <p14:tracePt t="51143" x="6610350" y="1828800"/>
          <p14:tracePt t="51160" x="6572250" y="1809750"/>
          <p14:tracePt t="51176" x="6540500" y="1790700"/>
          <p14:tracePt t="51193" x="6502400" y="1771650"/>
          <p14:tracePt t="51210" x="6470650" y="1758950"/>
          <p14:tracePt t="51226" x="6432550" y="1746250"/>
          <p14:tracePt t="51246" x="6419850" y="1733550"/>
          <p14:tracePt t="51261" x="6413500" y="1733550"/>
          <p14:tracePt t="51277" x="6407150" y="1733550"/>
          <p14:tracePt t="51293" x="6400800" y="1733550"/>
          <p14:tracePt t="51310" x="6388100" y="1733550"/>
          <p14:tracePt t="51326" x="6381750" y="1733550"/>
          <p14:tracePt t="51343" x="6369050" y="1733550"/>
          <p14:tracePt t="51360" x="6362700" y="1733550"/>
          <p14:tracePt t="51376" x="6337300" y="1746250"/>
          <p14:tracePt t="51393" x="6324600" y="1752600"/>
          <p14:tracePt t="51410" x="6324600" y="1758950"/>
          <p14:tracePt t="51465" x="6318250" y="1758950"/>
          <p14:tracePt t="51527" x="6311900" y="1758950"/>
          <p14:tracePt t="51535" x="6311900" y="1752600"/>
          <p14:tracePt t="51576" x="6311900" y="1765300"/>
          <p14:tracePt t="51581" x="6311900" y="1778000"/>
          <p14:tracePt t="51593" x="6318250" y="1797050"/>
          <p14:tracePt t="51609" x="6330950" y="1822450"/>
          <p14:tracePt t="51626" x="6343650" y="1841500"/>
          <p14:tracePt t="51643" x="6356350" y="1854200"/>
          <p14:tracePt t="51659" x="6362700" y="1854200"/>
          <p14:tracePt t="51715" x="6362700" y="1847850"/>
          <p14:tracePt t="51726" x="6362700" y="1828800"/>
          <p14:tracePt t="51730" x="6369050" y="1803400"/>
          <p14:tracePt t="51743" x="6375400" y="1778000"/>
          <p14:tracePt t="51759" x="6388100" y="1746250"/>
          <p14:tracePt t="51776" x="6400800" y="1701800"/>
          <p14:tracePt t="51793" x="6413500" y="1682750"/>
          <p14:tracePt t="51809" x="6419850" y="1676400"/>
          <p14:tracePt t="51924" x="6426200" y="1676400"/>
          <p14:tracePt t="51934" x="6432550" y="1689100"/>
          <p14:tracePt t="51942" x="6445250" y="1708150"/>
          <p14:tracePt t="51959" x="6470650" y="1739900"/>
          <p14:tracePt t="51975" x="6502400" y="1784350"/>
          <p14:tracePt t="51992" x="6515100" y="1822450"/>
          <p14:tracePt t="52009" x="6527800" y="1841500"/>
          <p14:tracePt t="52013" x="6534150" y="1847850"/>
          <p14:tracePt t="52026" x="6534150" y="1854200"/>
          <p14:tracePt t="52115" x="6540500" y="1835150"/>
          <p14:tracePt t="52121" x="6553200" y="1828800"/>
          <p14:tracePt t="52129" x="6559550" y="1809750"/>
          <p14:tracePt t="52142" x="6565900" y="1797050"/>
          <p14:tracePt t="52159" x="6578600" y="1790700"/>
          <p14:tracePt t="52176" x="6584950" y="1790700"/>
          <p14:tracePt t="52192" x="6584950" y="1784350"/>
          <p14:tracePt t="52267" x="6591300" y="1784350"/>
          <p14:tracePt t="52280" x="6604000" y="1797050"/>
          <p14:tracePt t="52285" x="6623050" y="1816100"/>
          <p14:tracePt t="52296" x="6642100" y="1841500"/>
          <p14:tracePt t="52310" x="6680200" y="1892300"/>
          <p14:tracePt t="52325" x="6711950" y="1924050"/>
          <p14:tracePt t="52342" x="6731000" y="1943100"/>
          <p14:tracePt t="52359" x="6731000" y="1949450"/>
          <p14:tracePt t="52404" x="6737350" y="1949450"/>
          <p14:tracePt t="52420" x="6743700" y="1936750"/>
          <p14:tracePt t="52429" x="6750050" y="1911350"/>
          <p14:tracePt t="52442" x="6762750" y="1885950"/>
          <p14:tracePt t="52459" x="6769100" y="1866900"/>
          <p14:tracePt t="52475" x="6769100" y="1860550"/>
          <p14:tracePt t="52492" x="6769100" y="1854200"/>
          <p14:tracePt t="52509" x="6769100" y="1847850"/>
          <p14:tracePt t="52779" x="6769100" y="1841500"/>
          <p14:tracePt t="52788" x="6769100" y="1835150"/>
          <p14:tracePt t="52805" x="6769100" y="1828800"/>
          <p14:tracePt t="52819" x="6769100" y="1822450"/>
          <p14:tracePt t="53437" x="6775450" y="1822450"/>
          <p14:tracePt t="53491" x="6775450" y="1816100"/>
          <p14:tracePt t="53548" x="6781800" y="1816100"/>
          <p14:tracePt t="53727" x="6781800" y="1809750"/>
          <p14:tracePt t="54253" x="6781800" y="1816100"/>
          <p14:tracePt t="54329" x="6781800" y="1822450"/>
          <p14:tracePt t="54339" x="6781800" y="1828800"/>
          <p14:tracePt t="54345" x="6788150" y="1828800"/>
          <p14:tracePt t="54357" x="6794500" y="1835150"/>
          <p14:tracePt t="54374" x="6800850" y="1854200"/>
          <p14:tracePt t="54390" x="6813550" y="1924050"/>
          <p14:tracePt t="54407" x="6813550" y="1968500"/>
          <p14:tracePt t="54424" x="6813550" y="2019300"/>
          <p14:tracePt t="54440" x="6813550" y="2076450"/>
          <p14:tracePt t="54457" x="6813550" y="2127250"/>
          <p14:tracePt t="54473" x="6813550" y="2197100"/>
          <p14:tracePt t="54490" x="6832600" y="2254250"/>
          <p14:tracePt t="54507" x="6838950" y="2311400"/>
          <p14:tracePt t="54523" x="6845300" y="2362200"/>
          <p14:tracePt t="54529" x="6851650" y="2387600"/>
          <p14:tracePt t="54542" x="6851650" y="2438400"/>
          <p14:tracePt t="54559" x="6858000" y="2527300"/>
          <p14:tracePt t="54573" x="6858000" y="2616200"/>
          <p14:tracePt t="54590" x="6858000" y="2743200"/>
          <p14:tracePt t="54607" x="6845300" y="2901950"/>
          <p14:tracePt t="54623" x="6819900" y="3092450"/>
          <p14:tracePt t="54640" x="6775450" y="3276600"/>
          <p14:tracePt t="54657" x="6705600" y="3517900"/>
          <p14:tracePt t="54673" x="6648450" y="3632200"/>
          <p14:tracePt t="54690" x="6578600" y="3727450"/>
          <p14:tracePt t="54707" x="6489700" y="3797300"/>
          <p14:tracePt t="54723" x="6394450" y="3854450"/>
          <p14:tracePt t="54740" x="6343650" y="3873500"/>
          <p14:tracePt t="54756" x="6267450" y="3886200"/>
          <p14:tracePt t="54774" x="6146800" y="3886200"/>
          <p14:tracePt t="54790" x="5886450" y="3886200"/>
          <p14:tracePt t="54807" x="5651500" y="3873500"/>
          <p14:tracePt t="54823" x="5441950" y="3873500"/>
          <p14:tracePt t="54840" x="5245100" y="3873500"/>
          <p14:tracePt t="54857" x="5054600" y="3873500"/>
          <p14:tracePt t="54873" x="4806950" y="3879850"/>
          <p14:tracePt t="54890" x="4521200" y="3873500"/>
          <p14:tracePt t="54906" x="4260850" y="3848100"/>
          <p14:tracePt t="54923" x="4083050" y="3829050"/>
          <p14:tracePt t="54940" x="3848100" y="3803650"/>
          <p14:tracePt t="54956" x="3683000" y="3784600"/>
          <p14:tracePt t="54973" x="3543300" y="3771900"/>
          <p14:tracePt t="54990" x="3435350" y="3746500"/>
          <p14:tracePt t="55006" x="3416300" y="3740150"/>
          <p14:tracePt t="55023" x="3429000" y="3727450"/>
          <p14:tracePt t="55026" x="3454400" y="3714750"/>
          <p14:tracePt t="55042" x="3530600" y="3689350"/>
          <p14:tracePt t="55056" x="3638550" y="3670300"/>
          <p14:tracePt t="55073" x="3810000" y="3632200"/>
          <p14:tracePt t="55090" x="4057650" y="3575050"/>
          <p14:tracePt t="55106" x="4387850" y="3511550"/>
          <p14:tracePt t="55123" x="4711700" y="3435350"/>
          <p14:tracePt t="55140" x="4972050" y="3352800"/>
          <p14:tracePt t="55158" x="5251450" y="3187700"/>
          <p14:tracePt t="55173" x="5308600" y="3117850"/>
          <p14:tracePt t="55191" x="5467350" y="2940050"/>
          <p14:tracePt t="55206" x="5562600" y="2876550"/>
          <p14:tracePt t="55223" x="5670550" y="2832100"/>
          <p14:tracePt t="55240" x="5759450" y="2800350"/>
          <p14:tracePt t="55256" x="5842000" y="2774950"/>
          <p14:tracePt t="55273" x="5918200" y="2762250"/>
          <p14:tracePt t="55290" x="6019800" y="2749550"/>
          <p14:tracePt t="55308" x="6210300" y="2724150"/>
          <p14:tracePt t="55324" x="6375400" y="2717800"/>
          <p14:tracePt t="55340" x="6540500" y="2705100"/>
          <p14:tracePt t="55357" x="6661150" y="2692400"/>
          <p14:tracePt t="55373" x="6731000" y="2667000"/>
          <p14:tracePt t="55389" x="6762750" y="2654300"/>
          <p14:tracePt t="55406" x="6769100" y="2641600"/>
          <p14:tracePt t="55423" x="6781800" y="2635250"/>
          <p14:tracePt t="55439" x="6794500" y="2616200"/>
          <p14:tracePt t="55458" x="6819900" y="2571750"/>
          <p14:tracePt t="55473" x="6832600" y="2552700"/>
          <p14:tracePt t="55489" x="6851650" y="2533650"/>
          <p14:tracePt t="55522" x="6858000" y="2533650"/>
          <p14:tracePt t="55551" x="6864350" y="2533650"/>
          <p14:tracePt t="55559" x="6870700" y="2527300"/>
          <p14:tracePt t="55574" x="6877050" y="2520950"/>
          <p14:tracePt t="55810" x="6883400" y="2520950"/>
          <p14:tracePt t="55895" x="6889750" y="2520950"/>
          <p14:tracePt t="55927" x="6896100" y="2520950"/>
          <p14:tracePt t="55941" x="6902450" y="2520950"/>
          <p14:tracePt t="55957" x="6908800" y="2527300"/>
          <p14:tracePt t="55965" x="6915150" y="2527300"/>
          <p14:tracePt t="55973" x="6915150" y="2533650"/>
          <p14:tracePt t="55988" x="6927850" y="2540000"/>
          <p14:tracePt t="56005" x="6934200" y="2546350"/>
          <p14:tracePt t="56060" x="6940550" y="2546350"/>
          <p14:tracePt t="56075" x="6946900" y="2546350"/>
          <p14:tracePt t="56099" x="6953250" y="2546350"/>
          <p14:tracePt t="56107" x="6959600" y="2546350"/>
          <p14:tracePt t="56115" x="6965950" y="2546350"/>
          <p14:tracePt t="56129" x="6972300" y="2546350"/>
          <p14:tracePt t="56139" x="6985000" y="2546350"/>
          <p14:tracePt t="56156" x="7029450" y="2552700"/>
          <p14:tracePt t="56172" x="7099300" y="2559050"/>
          <p14:tracePt t="56189" x="7232650" y="2578100"/>
          <p14:tracePt t="56205" x="7391400" y="2584450"/>
          <p14:tracePt t="56222" x="7607300" y="2603500"/>
          <p14:tracePt t="56239" x="7689850" y="2603500"/>
          <p14:tracePt t="56256" x="7778750" y="2603500"/>
          <p14:tracePt t="56272" x="7861300" y="2603500"/>
          <p14:tracePt t="56289" x="7931150" y="2603500"/>
          <p14:tracePt t="56305" x="7969250" y="2609850"/>
          <p14:tracePt t="56322" x="7988300" y="2609850"/>
          <p14:tracePt t="56339" x="8001000" y="2609850"/>
          <p14:tracePt t="56357" x="8026400" y="2603500"/>
          <p14:tracePt t="56372" x="8039100" y="2590800"/>
          <p14:tracePt t="56389" x="8058150" y="2584450"/>
          <p14:tracePt t="56405" x="8070850" y="2578100"/>
          <p14:tracePt t="56422" x="8077200" y="2571750"/>
          <p14:tracePt t="56439" x="8083550" y="2571750"/>
          <p14:tracePt t="56477" x="8089900" y="2571750"/>
          <p14:tracePt t="56491" x="8089900" y="2565400"/>
          <p14:tracePt t="56505" x="8128000" y="2559050"/>
          <p14:tracePt t="56522" x="8172450" y="2559050"/>
          <p14:tracePt t="56538" x="8210550" y="2559050"/>
          <p14:tracePt t="56555" x="8235950" y="2559050"/>
          <p14:tracePt t="56572" x="8248650" y="2559050"/>
          <p14:tracePt t="56588" x="8255000" y="2559050"/>
          <p14:tracePt t="56677" x="8255000" y="2552700"/>
          <p14:tracePt t="56693" x="8248650" y="2552700"/>
          <p14:tracePt t="56701" x="8242300" y="2552700"/>
          <p14:tracePt t="56709" x="8229600" y="2552700"/>
          <p14:tracePt t="56721" x="8216900" y="2552700"/>
          <p14:tracePt t="56738" x="8197850" y="2552700"/>
          <p14:tracePt t="56755" x="8153400" y="2552700"/>
          <p14:tracePt t="56772" x="8128000" y="2552700"/>
          <p14:tracePt t="56788" x="8083550" y="2559050"/>
          <p14:tracePt t="56805" x="8039100" y="2565400"/>
          <p14:tracePt t="56822" x="7988300" y="2578100"/>
          <p14:tracePt t="56838" x="7893050" y="2590800"/>
          <p14:tracePt t="56855" x="7753350" y="2609850"/>
          <p14:tracePt t="56872" x="7600950" y="2616200"/>
          <p14:tracePt t="56888" x="7423150" y="2616200"/>
          <p14:tracePt t="56905" x="7346950" y="2616200"/>
          <p14:tracePt t="56922" x="7296150" y="2622550"/>
          <p14:tracePt t="56938" x="7258050" y="2622550"/>
          <p14:tracePt t="56956" x="7207250" y="2622550"/>
          <p14:tracePt t="56971" x="7169150" y="2622550"/>
          <p14:tracePt t="56988" x="7124700" y="2622550"/>
          <p14:tracePt t="57005" x="7092950" y="2622550"/>
          <p14:tracePt t="57021" x="7054850" y="2616200"/>
          <p14:tracePt t="57038" x="7023100" y="2616200"/>
          <p14:tracePt t="57055" x="6997700" y="2609850"/>
          <p14:tracePt t="57071" x="6985000" y="2603500"/>
          <p14:tracePt t="57088" x="6978650" y="2603500"/>
          <p14:tracePt t="57106" x="6965950" y="2590800"/>
          <p14:tracePt t="57121" x="6959600" y="2590800"/>
          <p14:tracePt t="57138" x="6946900" y="2584450"/>
          <p14:tracePt t="57303" x="6959600" y="2578100"/>
          <p14:tracePt t="57311" x="6991350" y="2571750"/>
          <p14:tracePt t="57321" x="7016750" y="2565400"/>
          <p14:tracePt t="57338" x="7131050" y="2559050"/>
          <p14:tracePt t="57355" x="7277100" y="2559050"/>
          <p14:tracePt t="57371" x="7448550" y="2559050"/>
          <p14:tracePt t="57388" x="7689850" y="2559050"/>
          <p14:tracePt t="57405" x="7823200" y="2559050"/>
          <p14:tracePt t="57421" x="7912100" y="2546350"/>
          <p14:tracePt t="57437" x="7994650" y="2533650"/>
          <p14:tracePt t="57454" x="8070850" y="2533650"/>
          <p14:tracePt t="57471" x="8159750" y="2540000"/>
          <p14:tracePt t="57488" x="8229600" y="2552700"/>
          <p14:tracePt t="57504" x="8274050" y="2565400"/>
          <p14:tracePt t="57521" x="8299450" y="2571750"/>
          <p14:tracePt t="57526" x="8305800" y="2571750"/>
          <p14:tracePt t="57537" x="8312150" y="2571750"/>
          <p14:tracePt t="57557" x="8318500" y="2578100"/>
          <p14:tracePt t="57571" x="8331200" y="2584450"/>
          <p14:tracePt t="57588" x="8369300" y="2584450"/>
          <p14:tracePt t="57604" x="8388350" y="2584450"/>
          <p14:tracePt t="57621" x="8394700" y="2584450"/>
          <p14:tracePt t="57741" x="8382000" y="2584450"/>
          <p14:tracePt t="57751" x="8356600" y="2584450"/>
          <p14:tracePt t="57757" x="8331200" y="2578100"/>
          <p14:tracePt t="57771" x="8312150" y="2571750"/>
          <p14:tracePt t="57788" x="8248650" y="2559050"/>
          <p14:tracePt t="57804" x="8147050" y="2540000"/>
          <p14:tracePt t="57821" x="8102600" y="2527300"/>
          <p14:tracePt t="57837" x="8064500" y="2514600"/>
          <p14:tracePt t="57856" x="8020050" y="2508250"/>
          <p14:tracePt t="57871" x="7988300" y="2501900"/>
          <p14:tracePt t="57887" x="7975600" y="2501900"/>
          <p14:tracePt t="57923" x="7969250" y="2508250"/>
          <p14:tracePt t="57937" x="7950200" y="2540000"/>
          <p14:tracePt t="57956" x="7905750" y="2584450"/>
          <p14:tracePt t="57971" x="7829550" y="2622550"/>
          <p14:tracePt t="57988" x="7708900" y="2692400"/>
          <p14:tracePt t="58004" x="7524750" y="2787650"/>
          <p14:tracePt t="58020" x="7213600" y="2914650"/>
          <p14:tracePt t="58023" x="7010400" y="2990850"/>
          <p14:tracePt t="58037" x="6813550" y="3054350"/>
          <p14:tracePt t="58054" x="6076950" y="3282950"/>
          <p14:tracePt t="58071" x="5562600" y="3416300"/>
          <p14:tracePt t="58088" x="5143500" y="3486150"/>
          <p14:tracePt t="58104" x="4826000" y="3568700"/>
          <p14:tracePt t="58120" x="4591050" y="3613150"/>
          <p14:tracePt t="58139" x="4400550" y="3651250"/>
          <p14:tracePt t="58154" x="4241800" y="3663950"/>
          <p14:tracePt t="58170" x="4089400" y="3663950"/>
          <p14:tracePt t="58187" x="3981450" y="3663950"/>
          <p14:tracePt t="58204" x="3848100" y="3644900"/>
          <p14:tracePt t="58220" x="3771900" y="3625850"/>
          <p14:tracePt t="58237" x="3670300" y="3613150"/>
          <p14:tracePt t="58254" x="3575050" y="3600450"/>
          <p14:tracePt t="58270" x="3467100" y="3581400"/>
          <p14:tracePt t="58287" x="3346450" y="3575050"/>
          <p14:tracePt t="58305" x="3162300" y="3568700"/>
          <p14:tracePt t="58321" x="3067050" y="3568700"/>
          <p14:tracePt t="58338" x="2978150" y="3568700"/>
          <p14:tracePt t="58354" x="2901950" y="3575050"/>
          <p14:tracePt t="58370" x="2813050" y="3587750"/>
          <p14:tracePt t="58387" x="2724150" y="3606800"/>
          <p14:tracePt t="58404" x="2635250" y="3619500"/>
          <p14:tracePt t="58420" x="2546350" y="3638550"/>
          <p14:tracePt t="58437" x="2463800" y="3663950"/>
          <p14:tracePt t="58455" x="2330450" y="3695700"/>
          <p14:tracePt t="58470" x="2228850" y="3714750"/>
          <p14:tracePt t="58487" x="2108200" y="3733800"/>
          <p14:tracePt t="58503" x="1993900" y="3733800"/>
          <p14:tracePt t="58520" x="1905000" y="3733800"/>
          <p14:tracePt t="58537" x="1828800" y="3746500"/>
          <p14:tracePt t="58553" x="1771650" y="3752850"/>
          <p14:tracePt t="58571" x="1701800" y="3771900"/>
          <p14:tracePt t="58586" x="1663700" y="3784600"/>
          <p14:tracePt t="58603" x="1638300" y="3790950"/>
          <p14:tracePt t="58620" x="1625600" y="3790950"/>
          <p14:tracePt t="58637" x="1619250" y="3797300"/>
          <p14:tracePt t="58653" x="1612900" y="3797300"/>
          <p14:tracePt t="58670" x="1606550" y="3803650"/>
          <p14:tracePt t="58902" x="1612900" y="3797300"/>
          <p14:tracePt t="58923" x="1619250" y="3797300"/>
          <p14:tracePt t="58933" x="1625600" y="3797300"/>
          <p14:tracePt t="58938" x="1625600" y="3790950"/>
          <p14:tracePt t="58952" x="1631950" y="3784600"/>
          <p14:tracePt t="58969" x="1644650" y="3778250"/>
          <p14:tracePt t="58986" x="1657350" y="3765550"/>
          <p14:tracePt t="59003" x="1663700" y="3752850"/>
          <p14:tracePt t="59020" x="1676400" y="3746500"/>
          <p14:tracePt t="59036" x="1676400" y="3733800"/>
          <p14:tracePt t="59053" x="1689100" y="3727450"/>
          <p14:tracePt t="59069" x="1695450" y="3721100"/>
          <p14:tracePt t="59086" x="1701800" y="3708400"/>
          <p14:tracePt t="59103" x="1714500" y="3695700"/>
          <p14:tracePt t="59120" x="1720850" y="3689350"/>
          <p14:tracePt t="59441" x="1727200" y="3695700"/>
          <p14:tracePt t="59449" x="1733550" y="3695700"/>
          <p14:tracePt t="59457" x="1746250" y="3695700"/>
          <p14:tracePt t="59469" x="1765300" y="3695700"/>
          <p14:tracePt t="59487" x="1835150" y="3708400"/>
          <p14:tracePt t="59502" x="1885950" y="3721100"/>
          <p14:tracePt t="59519" x="1943100" y="3727450"/>
          <p14:tracePt t="59536" x="1993900" y="3740150"/>
          <p14:tracePt t="59552" x="2019300" y="3740150"/>
          <p14:tracePt t="59569" x="2025650" y="3740150"/>
          <p14:tracePt t="59941" x="2032000" y="3746500"/>
          <p14:tracePt t="59952" x="2038350" y="3752850"/>
          <p14:tracePt t="59958" x="2051050" y="3759200"/>
          <p14:tracePt t="59969" x="2070100" y="3765550"/>
          <p14:tracePt t="59985" x="2108200" y="3771900"/>
          <p14:tracePt t="60002" x="2133600" y="3778250"/>
          <p14:tracePt t="60019" x="2184400" y="3778250"/>
          <p14:tracePt t="60035" x="2216150" y="3778250"/>
          <p14:tracePt t="60052" x="2241550" y="3778250"/>
          <p14:tracePt t="60068" x="2247900" y="3778250"/>
          <p14:tracePt t="60085" x="2260600" y="3778250"/>
          <p14:tracePt t="60138" x="2260600" y="3771900"/>
          <p14:tracePt t="60295" x="2273300" y="3765550"/>
          <p14:tracePt t="60301" x="2286000" y="3765550"/>
          <p14:tracePt t="60309" x="2311400" y="3765550"/>
          <p14:tracePt t="60318" x="2336800" y="3759200"/>
          <p14:tracePt t="60335" x="2387600" y="3759200"/>
          <p14:tracePt t="60352" x="2432050" y="3759200"/>
          <p14:tracePt t="60368" x="2476500" y="3752850"/>
          <p14:tracePt t="60385" x="2495550" y="3746500"/>
          <p14:tracePt t="60402" x="2501900" y="3740150"/>
          <p14:tracePt t="60467" x="2501900" y="3733800"/>
          <p14:tracePt t="62534" x="2495550" y="3733800"/>
          <p14:tracePt t="62549" x="2482850" y="3733800"/>
          <p14:tracePt t="62558" x="2476500" y="3733800"/>
          <p14:tracePt t="62566" x="2463800" y="3733800"/>
          <p14:tracePt t="62583" x="2419350" y="3733800"/>
          <p14:tracePt t="62600" x="2368550" y="3733800"/>
          <p14:tracePt t="62616" x="2298700" y="3727450"/>
          <p14:tracePt t="62633" x="2209800" y="3721100"/>
          <p14:tracePt t="62652" x="2082800" y="3714750"/>
          <p14:tracePt t="62669" x="2012950" y="3708400"/>
          <p14:tracePt t="62683" x="1943100" y="3702050"/>
          <p14:tracePt t="62700" x="1898650" y="3702050"/>
          <p14:tracePt t="62716" x="1847850" y="3695700"/>
          <p14:tracePt t="62733" x="1803400" y="3695700"/>
          <p14:tracePt t="62750" x="1752600" y="3695700"/>
          <p14:tracePt t="62766" x="1701800" y="3695700"/>
          <p14:tracePt t="62783" x="1682750" y="3695700"/>
          <p14:tracePt t="62800" x="1676400" y="3695700"/>
          <p14:tracePt t="62818" x="1663700" y="3695700"/>
          <p14:tracePt t="62871" x="1657350" y="3695700"/>
          <p14:tracePt t="62887" x="1651000" y="3689350"/>
          <p14:tracePt t="62902" x="1644650" y="3683000"/>
          <p14:tracePt t="62909" x="1631950" y="3683000"/>
          <p14:tracePt t="62919" x="1619250" y="3676650"/>
          <p14:tracePt t="62933" x="1574800" y="3663950"/>
          <p14:tracePt t="62950" x="1524000" y="3651250"/>
          <p14:tracePt t="62967" x="1479550" y="3644900"/>
          <p14:tracePt t="62983" x="1441450" y="3632200"/>
          <p14:tracePt t="63000" x="1409700" y="3619500"/>
          <p14:tracePt t="63016" x="1384300" y="3613150"/>
          <p14:tracePt t="63019" x="1384300" y="3606800"/>
          <p14:tracePt t="63032" x="1365250" y="3600450"/>
          <p14:tracePt t="63049" x="1358900" y="3594100"/>
          <p14:tracePt t="63066" x="1346200" y="3587750"/>
          <p14:tracePt t="63083" x="1339850" y="3575050"/>
          <p14:tracePt t="63099" x="1333500" y="3568700"/>
          <p14:tracePt t="63116" x="1320800" y="3556000"/>
          <p14:tracePt t="63133" x="1314450" y="3549650"/>
          <p14:tracePt t="63149" x="1301750" y="3543300"/>
          <p14:tracePt t="63166" x="1295400" y="3530600"/>
          <p14:tracePt t="63183" x="1289050" y="3530600"/>
          <p14:tracePt t="63199" x="1289050" y="3524250"/>
          <p14:tracePt t="63503" x="1282700" y="3524250"/>
          <p14:tracePt t="63529" x="1276350" y="3524250"/>
          <p14:tracePt t="63536" x="1270000" y="3524250"/>
          <p14:tracePt t="63567" x="1263650" y="3524250"/>
          <p14:tracePt t="63575" x="1257300" y="3530600"/>
          <p14:tracePt t="63589" x="1250950" y="3530600"/>
          <p14:tracePt t="63599" x="1244600" y="3530600"/>
          <p14:tracePt t="63616" x="1238250" y="3536950"/>
          <p14:tracePt t="63632" x="1225550" y="3536950"/>
          <p14:tracePt t="63686" x="1225550" y="3543300"/>
          <p14:tracePt t="63691" x="1225550" y="3549650"/>
          <p14:tracePt t="63707" x="1225550" y="3556000"/>
          <p14:tracePt t="63716" x="1219200" y="3562350"/>
          <p14:tracePt t="63732" x="1219200" y="3568700"/>
          <p14:tracePt t="63749" x="1219200" y="3581400"/>
          <p14:tracePt t="63765" x="1219200" y="3600450"/>
          <p14:tracePt t="63782" x="1219200" y="3613150"/>
          <p14:tracePt t="63799" x="1219200" y="3638550"/>
          <p14:tracePt t="63816" x="1219200" y="3663950"/>
          <p14:tracePt t="63833" x="1238250" y="3714750"/>
          <p14:tracePt t="63849" x="1250950" y="3752850"/>
          <p14:tracePt t="63865" x="1263650" y="3765550"/>
          <p14:tracePt t="63882" x="1270000" y="3778250"/>
          <p14:tracePt t="63899" x="1276350" y="3784600"/>
          <p14:tracePt t="63997" x="1282700" y="3784600"/>
          <p14:tracePt t="64015" x="1289050" y="3778250"/>
          <p14:tracePt t="64021" x="1295400" y="3771900"/>
          <p14:tracePt t="64035" x="1301750" y="3752850"/>
          <p14:tracePt t="64052" x="1301750" y="3746500"/>
          <p14:tracePt t="64065" x="1301750" y="3733800"/>
          <p14:tracePt t="64082" x="1301750" y="3714750"/>
          <p14:tracePt t="64099" x="1301750" y="3702050"/>
          <p14:tracePt t="64115" x="1295400" y="3695700"/>
          <p14:tracePt t="64132" x="1289050" y="3683000"/>
          <p14:tracePt t="64186" x="1282700" y="3683000"/>
          <p14:tracePt t="64241" x="1276350" y="3683000"/>
          <p14:tracePt t="64264" x="1270000" y="3683000"/>
          <p14:tracePt t="64521" x="1270000" y="3689350"/>
          <p14:tracePt t="64561" x="1276350" y="3689350"/>
          <p14:tracePt t="64569" x="1295400" y="3695700"/>
          <p14:tracePt t="64581" x="1308100" y="3695700"/>
          <p14:tracePt t="64599" x="1435100" y="3708400"/>
          <p14:tracePt t="64615" x="1549400" y="3714750"/>
          <p14:tracePt t="64631" x="1689100" y="3714750"/>
          <p14:tracePt t="64648" x="1828800" y="3714750"/>
          <p14:tracePt t="64665" x="1974850" y="3695700"/>
          <p14:tracePt t="64681" x="2127250" y="3676650"/>
          <p14:tracePt t="64698" x="2266950" y="3663950"/>
          <p14:tracePt t="64715" x="2374900" y="3644900"/>
          <p14:tracePt t="64731" x="2451100" y="3638550"/>
          <p14:tracePt t="64748" x="2533650" y="3638550"/>
          <p14:tracePt t="64764" x="2584450" y="3638550"/>
          <p14:tracePt t="64781" x="2641600" y="3632200"/>
          <p14:tracePt t="64798" x="2717800" y="3619500"/>
          <p14:tracePt t="64815" x="2806700" y="3619500"/>
          <p14:tracePt t="64831" x="2882900" y="3613150"/>
          <p14:tracePt t="64848" x="2959100" y="3613150"/>
          <p14:tracePt t="64865" x="2997200" y="3613150"/>
          <p14:tracePt t="64881" x="3022600" y="3625850"/>
          <p14:tracePt t="64898" x="3041650" y="3625850"/>
          <p14:tracePt t="64915" x="3067050" y="3632200"/>
          <p14:tracePt t="64931" x="3092450" y="3632200"/>
          <p14:tracePt t="64948" x="3098800" y="3632200"/>
          <p14:tracePt t="65000" x="3098800" y="3638550"/>
          <p14:tracePt t="65007" x="3105150" y="3644900"/>
          <p14:tracePt t="65015" x="3111500" y="3644900"/>
          <p14:tracePt t="65046" x="3111500" y="3651250"/>
          <p14:tracePt t="65054" x="3117850" y="3651250"/>
          <p14:tracePt t="65069" x="3124200" y="3657600"/>
          <p14:tracePt t="65101" x="3130550" y="3657600"/>
          <p14:tracePt t="65109" x="3130550" y="3663950"/>
          <p14:tracePt t="65116" x="3136900" y="3670300"/>
          <p14:tracePt t="65131" x="3143250" y="3676650"/>
          <p14:tracePt t="65250" x="3136900" y="3676650"/>
          <p14:tracePt t="65259" x="3117850" y="3683000"/>
          <p14:tracePt t="65266" x="3086100" y="3683000"/>
          <p14:tracePt t="65281" x="3009900" y="3683000"/>
          <p14:tracePt t="65298" x="2927350" y="3683000"/>
          <p14:tracePt t="65314" x="2838450" y="3683000"/>
          <p14:tracePt t="65331" x="2762250" y="3689350"/>
          <p14:tracePt t="65347" x="2692400" y="3695700"/>
          <p14:tracePt t="65364" x="2628900" y="3702050"/>
          <p14:tracePt t="65381" x="2571750" y="3708400"/>
          <p14:tracePt t="65397" x="2508250" y="3714750"/>
          <p14:tracePt t="65414" x="2470150" y="3721100"/>
          <p14:tracePt t="65431" x="2438400" y="3721100"/>
          <p14:tracePt t="65447" x="2419350" y="3727450"/>
          <p14:tracePt t="65464" x="2400300" y="3727450"/>
          <p14:tracePt t="65481" x="2393950" y="3733800"/>
          <p14:tracePt t="65499" x="2362200" y="3733800"/>
          <p14:tracePt t="65515" x="2336800" y="3740150"/>
          <p14:tracePt t="65531" x="2305050" y="3746500"/>
          <p14:tracePt t="65547" x="2279650" y="3746500"/>
          <p14:tracePt t="65564" x="2254250" y="3746500"/>
          <p14:tracePt t="65581" x="2209800" y="3746500"/>
          <p14:tracePt t="65597" x="2159000" y="3746500"/>
          <p14:tracePt t="65614" x="2101850" y="3746500"/>
          <p14:tracePt t="65631" x="2044700" y="3746500"/>
          <p14:tracePt t="65647" x="2006600" y="3746500"/>
          <p14:tracePt t="65664" x="1962150" y="3740150"/>
          <p14:tracePt t="65680" x="1943100" y="3740150"/>
          <p14:tracePt t="65697" x="1936750" y="3740150"/>
          <p14:tracePt t="65773" x="1936750" y="3733800"/>
          <p14:tracePt t="65830" x="1930400" y="3727450"/>
          <p14:tracePt t="65845" x="1905000" y="3714750"/>
          <p14:tracePt t="65851" x="1892300" y="3702050"/>
          <p14:tracePt t="65863" x="1873250" y="3695700"/>
          <p14:tracePt t="65880" x="1828800" y="3670300"/>
          <p14:tracePt t="65897" x="1784350" y="3644900"/>
          <p14:tracePt t="65914" x="1752600" y="3632200"/>
          <p14:tracePt t="65930" x="1739900" y="3625850"/>
          <p14:tracePt t="66048" x="1746250" y="3625850"/>
          <p14:tracePt t="66055" x="1752600" y="3619500"/>
          <p14:tracePt t="66064" x="1771650" y="3613150"/>
          <p14:tracePt t="66080" x="1816100" y="3600450"/>
          <p14:tracePt t="66097" x="1860550" y="3587750"/>
          <p14:tracePt t="66114" x="1943100" y="3581400"/>
          <p14:tracePt t="66130" x="2025650" y="3581400"/>
          <p14:tracePt t="66147" x="2120900" y="3581400"/>
          <p14:tracePt t="66163" x="2216150" y="3581400"/>
          <p14:tracePt t="66180" x="2362200" y="3594100"/>
          <p14:tracePt t="66197" x="2432050" y="3600450"/>
          <p14:tracePt t="66213" x="2470150" y="3600450"/>
          <p14:tracePt t="66230" x="2495550" y="3600450"/>
          <p14:tracePt t="66247" x="2508250" y="3600450"/>
          <p14:tracePt t="66280" x="2514600" y="3600450"/>
          <p14:tracePt t="66314" x="2520950" y="3600450"/>
          <p14:tracePt t="66330" x="2527300" y="3600450"/>
          <p14:tracePt t="66345" x="2533650" y="3600450"/>
          <p14:tracePt t="66354" x="2540000" y="3600450"/>
          <p14:tracePt t="66370" x="2546350" y="3600450"/>
          <p14:tracePt t="66464" x="2533650" y="3606800"/>
          <p14:tracePt t="66471" x="2514600" y="3613150"/>
          <p14:tracePt t="66480" x="2489200" y="3613150"/>
          <p14:tracePt t="66496" x="2413000" y="3625850"/>
          <p14:tracePt t="66513" x="2317750" y="3644900"/>
          <p14:tracePt t="66518" x="2254250" y="3644900"/>
          <p14:tracePt t="66530" x="2197100" y="3651250"/>
          <p14:tracePt t="66546" x="2108200" y="3657600"/>
          <p14:tracePt t="66563" x="2063750" y="3663950"/>
          <p14:tracePt t="66580" x="1993900" y="3676650"/>
          <p14:tracePt t="66596" x="1955800" y="3683000"/>
          <p14:tracePt t="66613" x="1911350" y="3689350"/>
          <p14:tracePt t="66630" x="1879600" y="3695700"/>
          <p14:tracePt t="66646" x="1860550" y="3695700"/>
          <p14:tracePt t="66663" x="1841500" y="3695700"/>
          <p14:tracePt t="66680" x="1822450" y="3695700"/>
          <p14:tracePt t="66696" x="1809750" y="3695700"/>
          <p14:tracePt t="66825" x="1816100" y="3695700"/>
          <p14:tracePt t="66831" x="1822450" y="3695700"/>
          <p14:tracePt t="66846" x="1854200" y="3695700"/>
          <p14:tracePt t="66863" x="1898650" y="3689350"/>
          <p14:tracePt t="66879" x="1981200" y="3676650"/>
          <p14:tracePt t="66896" x="2070100" y="3657600"/>
          <p14:tracePt t="66913" x="2152650" y="3651250"/>
          <p14:tracePt t="66929" x="2241550" y="3651250"/>
          <p14:tracePt t="66946" x="2324100" y="3651250"/>
          <p14:tracePt t="66962" x="2362200" y="3651250"/>
          <p14:tracePt t="66979" x="2393950" y="3651250"/>
          <p14:tracePt t="66996" x="2413000" y="3651250"/>
          <p14:tracePt t="67012" x="2419350" y="3651250"/>
          <p14:tracePt t="67029" x="2425700" y="3651250"/>
          <p14:tracePt t="67046" x="2451100" y="3651250"/>
          <p14:tracePt t="67063" x="2470150" y="3651250"/>
          <p14:tracePt t="67079" x="2482850" y="3651250"/>
          <p14:tracePt t="67096" x="2489200" y="3651250"/>
          <p14:tracePt t="67285" x="2476500" y="3657600"/>
          <p14:tracePt t="67293" x="2463800" y="3657600"/>
          <p14:tracePt t="67299" x="2444750" y="3663950"/>
          <p14:tracePt t="67312" x="2432050" y="3663950"/>
          <p14:tracePt t="67329" x="2387600" y="3670300"/>
          <p14:tracePt t="67346" x="2330450" y="3683000"/>
          <p14:tracePt t="67362" x="2216150" y="3695700"/>
          <p14:tracePt t="67379" x="2171700" y="3702050"/>
          <p14:tracePt t="67396" x="2108200" y="3714750"/>
          <p14:tracePt t="67412" x="2076450" y="3721100"/>
          <p14:tracePt t="67429" x="2044700" y="3727450"/>
          <p14:tracePt t="67448" x="2012950" y="3733800"/>
          <p14:tracePt t="67462" x="1987550" y="3733800"/>
          <p14:tracePt t="67479" x="1955800" y="3740150"/>
          <p14:tracePt t="67496" x="1949450" y="3746500"/>
          <p14:tracePt t="67512" x="1936750" y="3752850"/>
          <p14:tracePt t="67529" x="1930400" y="3752850"/>
          <p14:tracePt t="67546" x="1917700" y="3759200"/>
          <p14:tracePt t="67562" x="1911350" y="3765550"/>
          <p14:tracePt t="67579" x="1898650" y="3765550"/>
          <p14:tracePt t="67595" x="1898650" y="3771900"/>
          <p14:tracePt t="67739" x="1905000" y="3759200"/>
          <p14:tracePt t="67747" x="1917700" y="3752850"/>
          <p14:tracePt t="67753" x="1930400" y="3740150"/>
          <p14:tracePt t="67762" x="1936750" y="3740150"/>
          <p14:tracePt t="67779" x="1949450" y="3727450"/>
          <p14:tracePt t="67795" x="1955800" y="3721100"/>
          <p14:tracePt t="67812" x="1968500" y="3708400"/>
          <p14:tracePt t="67829" x="1981200" y="3702050"/>
          <p14:tracePt t="67845" x="2000250" y="3689350"/>
          <p14:tracePt t="67862" x="2044700" y="3676650"/>
          <p14:tracePt t="67879" x="2089150" y="3670300"/>
          <p14:tracePt t="67895" x="2120900" y="3663950"/>
          <p14:tracePt t="67912" x="2165350" y="3663950"/>
          <p14:tracePt t="67928" x="2203450" y="3663950"/>
          <p14:tracePt t="67945" x="2241550" y="3663950"/>
          <p14:tracePt t="67962" x="2273300" y="3663950"/>
          <p14:tracePt t="67979" x="2279650" y="3663950"/>
          <p14:tracePt t="67995" x="2286000" y="3663950"/>
          <p14:tracePt t="68099" x="2286000" y="3657600"/>
          <p14:tracePt t="68169" x="2273300" y="3657600"/>
          <p14:tracePt t="68177" x="2260600" y="3657600"/>
          <p14:tracePt t="68185" x="2247900" y="3663950"/>
          <p14:tracePt t="68195" x="2228850" y="3663950"/>
          <p14:tracePt t="68212" x="2190750" y="3676650"/>
          <p14:tracePt t="68228" x="2152650" y="3676650"/>
          <p14:tracePt t="68245" x="2120900" y="3683000"/>
          <p14:tracePt t="68262" x="2070100" y="3689350"/>
          <p14:tracePt t="68278" x="2006600" y="3708400"/>
          <p14:tracePt t="68295" x="1968500" y="3714750"/>
          <p14:tracePt t="68312" x="1930400" y="3727450"/>
          <p14:tracePt t="68329" x="1892300" y="3733800"/>
          <p14:tracePt t="68345" x="1866900" y="3740150"/>
          <p14:tracePt t="68361" x="1854200" y="3746500"/>
          <p14:tracePt t="68378" x="1828800" y="3752850"/>
          <p14:tracePt t="68395" x="1803400" y="3752850"/>
          <p14:tracePt t="68411" x="1778000" y="3759200"/>
          <p14:tracePt t="68428" x="1765300" y="3765550"/>
          <p14:tracePt t="68445" x="1758950" y="3765550"/>
          <p14:tracePt t="68461" x="1739900" y="3771900"/>
          <p14:tracePt t="68479" x="1733550" y="3778250"/>
          <p14:tracePt t="68495" x="1720850" y="3784600"/>
          <p14:tracePt t="68511" x="1714500" y="3784600"/>
          <p14:tracePt t="68528" x="1708150" y="3784600"/>
          <p14:tracePt t="68736" x="1714500" y="3784600"/>
          <p14:tracePt t="68749" x="1727200" y="3784600"/>
          <p14:tracePt t="68756" x="1739900" y="3778250"/>
          <p14:tracePt t="68764" x="1752600" y="3771900"/>
          <p14:tracePt t="68778" x="1771650" y="3765550"/>
          <p14:tracePt t="68795" x="1873250" y="3746500"/>
          <p14:tracePt t="68811" x="1987550" y="3733800"/>
          <p14:tracePt t="68828" x="2114550" y="3714750"/>
          <p14:tracePt t="68844" x="2222500" y="3702050"/>
          <p14:tracePt t="68861" x="2298700" y="3695700"/>
          <p14:tracePt t="68877" x="2349500" y="3683000"/>
          <p14:tracePt t="68894" x="2393950" y="3670300"/>
          <p14:tracePt t="68911" x="2425700" y="3663950"/>
          <p14:tracePt t="68929" x="2444750" y="3651250"/>
          <p14:tracePt t="69046" x="2432050" y="3651250"/>
          <p14:tracePt t="69053" x="2419350" y="3651250"/>
          <p14:tracePt t="69062" x="2400300" y="3657600"/>
          <p14:tracePt t="69078" x="2343150" y="3657600"/>
          <p14:tracePt t="69094" x="2279650" y="3663950"/>
          <p14:tracePt t="69111" x="2203450" y="3663950"/>
          <p14:tracePt t="69128" x="2139950" y="3663950"/>
          <p14:tracePt t="69144" x="2070100" y="3663950"/>
          <p14:tracePt t="69161" x="2012950" y="3663950"/>
          <p14:tracePt t="69178" x="1974850" y="3663950"/>
          <p14:tracePt t="69194" x="1955800" y="3663950"/>
          <p14:tracePt t="69211" x="1943100" y="3663950"/>
          <p14:tracePt t="69229" x="1917700" y="3663950"/>
          <p14:tracePt t="69244" x="1885950" y="3657600"/>
          <p14:tracePt t="69261" x="1866900" y="3644900"/>
          <p14:tracePt t="69277" x="1847850" y="3632200"/>
          <p14:tracePt t="69294" x="1835150" y="3619500"/>
          <p14:tracePt t="69311" x="1822450" y="3613150"/>
          <p14:tracePt t="69327" x="1809750" y="3606800"/>
          <p14:tracePt t="69344" x="1809750" y="3600450"/>
          <p14:tracePt t="69377" x="1809750" y="3594100"/>
          <p14:tracePt t="69394" x="1809750" y="3587750"/>
          <p14:tracePt t="69411" x="1822450" y="3581400"/>
          <p14:tracePt t="69427" x="1828800" y="3581400"/>
          <p14:tracePt t="69444" x="1860550" y="3581400"/>
          <p14:tracePt t="69461" x="1892300" y="3581400"/>
          <p14:tracePt t="69477" x="1936750" y="3594100"/>
          <p14:tracePt t="69494" x="2012950" y="3606800"/>
          <p14:tracePt t="69510" x="2095500" y="3625850"/>
          <p14:tracePt t="69516" x="2127250" y="3644900"/>
          <p14:tracePt t="69527" x="2152650" y="3651250"/>
          <p14:tracePt t="69544" x="2203450" y="3670300"/>
          <p14:tracePt t="69560" x="2241550" y="3676650"/>
          <p14:tracePt t="69577" x="2247900" y="3683000"/>
          <p14:tracePt t="69672" x="2260600" y="3683000"/>
          <p14:tracePt t="69679" x="2279650" y="3683000"/>
          <p14:tracePt t="69694" x="2305050" y="3683000"/>
          <p14:tracePt t="69710" x="2476500" y="3670300"/>
          <p14:tracePt t="69727" x="2673350" y="3651250"/>
          <p14:tracePt t="69744" x="2921000" y="3632200"/>
          <p14:tracePt t="69760" x="3270250" y="3632200"/>
          <p14:tracePt t="69777" x="3536950" y="3632200"/>
          <p14:tracePt t="69794" x="3746500" y="3632200"/>
          <p14:tracePt t="69810" x="3860800" y="3613150"/>
          <p14:tracePt t="69828" x="3898900" y="3606800"/>
          <p14:tracePt t="69843" x="3911600" y="3600450"/>
          <p14:tracePt t="69860" x="3911600" y="3594100"/>
          <p14:tracePt t="69961" x="3930650" y="3606800"/>
          <p14:tracePt t="69969" x="3949700" y="3606800"/>
          <p14:tracePt t="69982" x="3962400" y="3613150"/>
          <p14:tracePt t="69993" x="3975100" y="3619500"/>
          <p14:tracePt t="70079" x="3962400" y="3619500"/>
          <p14:tracePt t="70088" x="3949700" y="3619500"/>
          <p14:tracePt t="70095" x="3930650" y="3619500"/>
          <p14:tracePt t="70110" x="3911600" y="3619500"/>
          <p14:tracePt t="70127" x="3898900" y="3619500"/>
          <p14:tracePt t="70144" x="3867150" y="3619500"/>
          <p14:tracePt t="70160" x="3848100" y="3613150"/>
          <p14:tracePt t="70176" x="3835400" y="3606800"/>
          <p14:tracePt t="70193" x="3829050" y="3600450"/>
          <p14:tracePt t="70209" x="3822700" y="3594100"/>
          <p14:tracePt t="70226" x="3822700" y="3581400"/>
          <p14:tracePt t="70243" x="3829050" y="3575050"/>
          <p14:tracePt t="70259" x="3835400" y="3556000"/>
          <p14:tracePt t="70276" x="3854450" y="3524250"/>
          <p14:tracePt t="70293" x="3892550" y="3498850"/>
          <p14:tracePt t="70309" x="3930650" y="3479800"/>
          <p14:tracePt t="70326" x="3981450" y="3467100"/>
          <p14:tracePt t="70343" x="4070350" y="3448050"/>
          <p14:tracePt t="70360" x="4191000" y="3435350"/>
          <p14:tracePt t="70376" x="4406900" y="3409950"/>
          <p14:tracePt t="70393" x="4572000" y="3409950"/>
          <p14:tracePt t="70410" x="4711700" y="3409950"/>
          <p14:tracePt t="70426" x="4832350" y="3416300"/>
          <p14:tracePt t="70443" x="4902200" y="3435350"/>
          <p14:tracePt t="70460" x="4946650" y="3448050"/>
          <p14:tracePt t="70476" x="4965700" y="3454400"/>
          <p14:tracePt t="70493" x="4978400" y="3467100"/>
          <p14:tracePt t="70510" x="4984750" y="3479800"/>
          <p14:tracePt t="70526" x="4991100" y="3517900"/>
          <p14:tracePt t="70543" x="4991100" y="3549650"/>
          <p14:tracePt t="70559" x="4991100" y="3594100"/>
          <p14:tracePt t="70577" x="4978400" y="3657600"/>
          <p14:tracePt t="70593" x="4946650" y="3721100"/>
          <p14:tracePt t="70609" x="4914900" y="3765550"/>
          <p14:tracePt t="70626" x="4857750" y="3829050"/>
          <p14:tracePt t="70643" x="4806950" y="3848100"/>
          <p14:tracePt t="70660" x="4756150" y="3867150"/>
          <p14:tracePt t="70676" x="4692650" y="3892550"/>
          <p14:tracePt t="70693" x="4603750" y="3924300"/>
          <p14:tracePt t="70710" x="4502150" y="3956050"/>
          <p14:tracePt t="70726" x="4413250" y="3968750"/>
          <p14:tracePt t="70743" x="4330700" y="3981450"/>
          <p14:tracePt t="70759" x="4254500" y="4000500"/>
          <p14:tracePt t="70776" x="4222750" y="4006850"/>
          <p14:tracePt t="70793" x="4191000" y="4019550"/>
          <p14:tracePt t="70809" x="4165600" y="4025900"/>
          <p14:tracePt t="70826" x="4152900" y="4025900"/>
          <p14:tracePt t="70843" x="4146550" y="4025900"/>
          <p14:tracePt t="70877" x="4133850" y="4025900"/>
          <p14:tracePt t="70893" x="4102100" y="3994150"/>
          <p14:tracePt t="70909" x="4070350" y="3956050"/>
          <p14:tracePt t="70926" x="4038600" y="3924300"/>
          <p14:tracePt t="70943" x="4025900" y="3917950"/>
          <p14:tracePt t="70959" x="4013200" y="3905250"/>
          <p14:tracePt t="70976" x="4006850" y="3892550"/>
          <p14:tracePt t="70992" x="4000500" y="3886200"/>
          <p14:tracePt t="71033" x="3994150" y="3886200"/>
          <p14:tracePt t="71331" x="3987800" y="3886200"/>
          <p14:tracePt t="71347" x="3975100" y="3892550"/>
          <p14:tracePt t="71357" x="3962400" y="3892550"/>
          <p14:tracePt t="71363" x="3943350" y="3892550"/>
          <p14:tracePt t="71375" x="3917950" y="3892550"/>
          <p14:tracePt t="71392" x="3860800" y="3892550"/>
          <p14:tracePt t="71409" x="3727450" y="3886200"/>
          <p14:tracePt t="71425" x="3638550" y="3867150"/>
          <p14:tracePt t="71442" x="3549650" y="3854450"/>
          <p14:tracePt t="71459" x="3460750" y="3829050"/>
          <p14:tracePt t="71475" x="3409950" y="3816350"/>
          <p14:tracePt t="71492" x="3384550" y="3810000"/>
          <p14:tracePt t="71508" x="3371850" y="3810000"/>
          <p14:tracePt t="71794" x="3371850" y="3803650"/>
          <p14:tracePt t="71801" x="3365500" y="3797300"/>
          <p14:tracePt t="71811" x="3359150" y="3790950"/>
          <p14:tracePt t="71827" x="3359150" y="3784600"/>
          <p14:tracePt t="71842" x="3346450" y="3778250"/>
          <p14:tracePt t="71858" x="3340100" y="3759200"/>
          <p14:tracePt t="71875" x="3327400" y="3746500"/>
          <p14:tracePt t="71892" x="3321050" y="3740150"/>
          <p14:tracePt t="71909" x="3308350" y="3727450"/>
          <p14:tracePt t="71925" x="3308350" y="3721100"/>
          <p14:tracePt t="71942" x="3302000" y="3721100"/>
          <p14:tracePt t="71967" x="3295650" y="3714750"/>
          <p14:tracePt t="71982" x="3289300" y="3714750"/>
          <p14:tracePt t="71999" x="3282950" y="3714750"/>
          <p14:tracePt t="72008" x="3276600" y="3714750"/>
          <p14:tracePt t="72025" x="3270250" y="3708400"/>
          <p14:tracePt t="72042" x="3251200" y="3708400"/>
          <p14:tracePt t="72061" x="3219450" y="3708400"/>
          <p14:tracePt t="72076" x="3194050" y="3702050"/>
          <p14:tracePt t="72091" x="3175000" y="3695700"/>
          <p14:tracePt t="72108" x="3175000" y="3689350"/>
          <p14:tracePt t="72125" x="3168650" y="3689350"/>
          <p14:tracePt t="72171" x="3162300" y="3683000"/>
          <p14:tracePt t="72178" x="3162300" y="3670300"/>
          <p14:tracePt t="72192" x="3162300" y="3663950"/>
          <p14:tracePt t="72209" x="3162300" y="3638550"/>
          <p14:tracePt t="72225" x="3162300" y="3625850"/>
          <p14:tracePt t="72242" x="3162300" y="3619500"/>
          <p14:tracePt t="72258" x="3162300" y="3613150"/>
          <p14:tracePt t="72275" x="3168650" y="3600450"/>
          <p14:tracePt t="72291" x="3181350" y="3594100"/>
          <p14:tracePt t="72308" x="3194050" y="3581400"/>
          <p14:tracePt t="72325" x="3244850" y="3562350"/>
          <p14:tracePt t="72342" x="3282950" y="3556000"/>
          <p14:tracePt t="72358" x="3321050" y="3556000"/>
          <p14:tracePt t="72375" x="3359150" y="3556000"/>
          <p14:tracePt t="72391" x="3384550" y="3556000"/>
          <p14:tracePt t="72408" x="3390900" y="3556000"/>
          <p14:tracePt t="72425" x="3397250" y="3556000"/>
          <p14:tracePt t="72441" x="3403600" y="3562350"/>
          <p14:tracePt t="72458" x="3416300" y="3575050"/>
          <p14:tracePt t="72475" x="3429000" y="3587750"/>
          <p14:tracePt t="72491" x="3435350" y="3619500"/>
          <p14:tracePt t="72508" x="3441700" y="3651250"/>
          <p14:tracePt t="72514" x="3441700" y="3670300"/>
          <p14:tracePt t="72525" x="3429000" y="3689350"/>
          <p14:tracePt t="72541" x="3416300" y="3721100"/>
          <p14:tracePt t="72558" x="3403600" y="3740150"/>
          <p14:tracePt t="72574" x="3397250" y="3746500"/>
          <p14:tracePt t="72591" x="3390900" y="3752850"/>
          <p14:tracePt t="72608" x="3378200" y="3752850"/>
          <p14:tracePt t="72624" x="3365500" y="3752850"/>
          <p14:tracePt t="72641" x="3352800" y="3752850"/>
          <p14:tracePt t="72658" x="3346450" y="3752850"/>
          <p14:tracePt t="72674" x="3321050" y="3746500"/>
          <p14:tracePt t="72691" x="3308350" y="3740150"/>
          <p14:tracePt t="72708" x="3302000" y="3733800"/>
          <p14:tracePt t="72725" x="3289300" y="3721100"/>
          <p14:tracePt t="72741" x="3270250" y="3695700"/>
          <p14:tracePt t="72758" x="3238500" y="3663950"/>
          <p14:tracePt t="72774" x="3225800" y="3632200"/>
          <p14:tracePt t="72791" x="3213100" y="3600450"/>
          <p14:tracePt t="72808" x="3200400" y="3562350"/>
          <p14:tracePt t="72824" x="3200400" y="3530600"/>
          <p14:tracePt t="72841" x="3200400" y="3517900"/>
          <p14:tracePt t="72857" x="3219450" y="3511550"/>
          <p14:tracePt t="72874" x="3270250" y="3498850"/>
          <p14:tracePt t="72891" x="3308350" y="3492500"/>
          <p14:tracePt t="72908" x="3359150" y="3492500"/>
          <p14:tracePt t="72924" x="3397250" y="3492500"/>
          <p14:tracePt t="72941" x="3422650" y="3492500"/>
          <p14:tracePt t="72975" x="3429000" y="3492500"/>
          <p14:tracePt t="72992" x="3435350" y="3498850"/>
          <p14:tracePt t="73008" x="3441700" y="3505200"/>
          <p14:tracePt t="73024" x="3441700" y="3524250"/>
          <p14:tracePt t="73041" x="3441700" y="3575050"/>
          <p14:tracePt t="73057" x="3441700" y="3619500"/>
          <p14:tracePt t="73074" x="3429000" y="3676650"/>
          <p14:tracePt t="73091" x="3416300" y="3727450"/>
          <p14:tracePt t="73109" x="3409950" y="3752850"/>
          <p14:tracePt t="73124" x="3403600" y="3759200"/>
          <p14:tracePt t="73141" x="3397250" y="3759200"/>
          <p14:tracePt t="73157" x="3378200" y="3759200"/>
          <p14:tracePt t="73174" x="3371850" y="3759200"/>
          <p14:tracePt t="73190" x="3365500" y="3759200"/>
          <p14:tracePt t="73207" x="3359150" y="3759200"/>
          <p14:tracePt t="73241" x="3346450" y="3752850"/>
          <p14:tracePt t="73258" x="3314700" y="3746500"/>
          <p14:tracePt t="73274" x="3289300" y="3733800"/>
          <p14:tracePt t="73291" x="3276600" y="3727450"/>
          <p14:tracePt t="73307" x="3270250" y="3721100"/>
          <p14:tracePt t="73324" x="3257550" y="3721100"/>
          <p14:tracePt t="73494" x="3257550" y="3714750"/>
          <p14:tracePt t="73508" x="3257550" y="3708400"/>
          <p14:tracePt t="73687" x="3257550" y="3702050"/>
          <p14:tracePt t="73966" x="3257550" y="3695700"/>
          <p14:tracePt t="73973" x="3263900" y="3689350"/>
          <p14:tracePt t="73990" x="3270250" y="3683000"/>
          <p14:tracePt t="74006" x="3282950" y="3670300"/>
          <p14:tracePt t="74023" x="3289300" y="3657600"/>
          <p14:tracePt t="74026" x="3295650" y="3657600"/>
          <p14:tracePt t="74040" x="3302000" y="3651250"/>
          <p14:tracePt t="74056" x="3308350" y="3644900"/>
          <p14:tracePt t="74073" x="3314700" y="3644900"/>
          <p14:tracePt t="74167" x="3321050" y="3644900"/>
          <p14:tracePt t="74182" x="3321050" y="3651250"/>
          <p14:tracePt t="74880" x="3333750" y="3651250"/>
          <p14:tracePt t="74887" x="3340100" y="3651250"/>
          <p14:tracePt t="74896" x="3346450" y="3651250"/>
          <p14:tracePt t="74906" x="3352800" y="3644900"/>
          <p14:tracePt t="74922" x="3365500" y="3638550"/>
          <p14:tracePt t="75535" x="3359150" y="3638550"/>
          <p14:tracePt t="75543" x="3346450" y="3638550"/>
          <p14:tracePt t="75559" x="3340100" y="3638550"/>
          <p14:tracePt t="75572" x="3333750" y="3638550"/>
          <p14:tracePt t="75588" x="3327400" y="3638550"/>
          <p14:tracePt t="75605" x="3321050" y="3638550"/>
          <p14:tracePt t="75622" x="3314700" y="3638550"/>
          <p14:tracePt t="75638" x="3308350" y="3638550"/>
          <p14:tracePt t="75655" x="3295650" y="3638550"/>
          <p14:tracePt t="75672" x="3289300" y="3638550"/>
          <p14:tracePt t="75688" x="3282950" y="3638550"/>
          <p14:tracePt t="75705" x="3270250" y="3638550"/>
          <p14:tracePt t="75722" x="3257550" y="3638550"/>
          <p14:tracePt t="75738" x="3206750" y="3638550"/>
          <p14:tracePt t="75755" x="3155950" y="3638550"/>
          <p14:tracePt t="75772" x="3111500" y="3644900"/>
          <p14:tracePt t="75788" x="3054350" y="3657600"/>
          <p14:tracePt t="75807" x="2965450" y="3676650"/>
          <p14:tracePt t="75822" x="2794000" y="3702050"/>
          <p14:tracePt t="75840" x="2527300" y="3746500"/>
          <p14:tracePt t="75855" x="2254250" y="3771900"/>
          <p14:tracePt t="75871" x="2051050" y="3778250"/>
          <p14:tracePt t="75888" x="1847850" y="3765550"/>
          <p14:tracePt t="75905" x="1720850" y="3752850"/>
          <p14:tracePt t="75922" x="1638300" y="3740150"/>
          <p14:tracePt t="75938" x="1587500" y="3727450"/>
          <p14:tracePt t="75957" x="1555750" y="3714750"/>
          <p14:tracePt t="75971" x="1511300" y="3702050"/>
          <p14:tracePt t="75989" x="1441450" y="3683000"/>
          <p14:tracePt t="76005" x="1384300" y="3676650"/>
          <p14:tracePt t="76021" x="1314450" y="3670300"/>
          <p14:tracePt t="76038" x="1231900" y="3663950"/>
          <p14:tracePt t="76055" x="1143000" y="3644900"/>
          <p14:tracePt t="76071" x="1079500" y="3632200"/>
          <p14:tracePt t="76089" x="1047750" y="3632200"/>
          <p14:tracePt t="76105" x="1022350" y="3632200"/>
          <p14:tracePt t="76121" x="984250" y="3625850"/>
          <p14:tracePt t="76138" x="933450" y="3613150"/>
          <p14:tracePt t="76155" x="901700" y="3606800"/>
          <p14:tracePt t="76171" x="869950" y="3594100"/>
          <p14:tracePt t="76188" x="844550" y="3581400"/>
          <p14:tracePt t="76205" x="806450" y="3568700"/>
          <p14:tracePt t="76221" x="774700" y="3562350"/>
          <p14:tracePt t="76238" x="742950" y="3556000"/>
          <p14:tracePt t="76255" x="723900" y="3543300"/>
          <p14:tracePt t="76288" x="711200" y="3543300"/>
          <p14:tracePt t="76305" x="698500" y="3543300"/>
          <p14:tracePt t="76321" x="692150" y="3543300"/>
          <p14:tracePt t="76338" x="679450" y="3543300"/>
          <p14:tracePt t="76355" x="673100" y="3543300"/>
          <p14:tracePt t="76371" x="660400" y="3543300"/>
          <p14:tracePt t="76388" x="647700" y="3543300"/>
          <p14:tracePt t="76516" x="654050" y="3543300"/>
          <p14:tracePt t="76529" x="666750" y="3543300"/>
          <p14:tracePt t="76537" x="673100" y="3543300"/>
          <p14:tracePt t="76554" x="679450" y="3543300"/>
          <p14:tracePt t="76571" x="685800" y="3543300"/>
          <p14:tracePt t="76687" x="685800" y="3549650"/>
          <p14:tracePt t="76695" x="679450" y="3556000"/>
          <p14:tracePt t="76704" x="679450" y="3562350"/>
          <p14:tracePt t="76721" x="666750" y="3568700"/>
          <p14:tracePt t="76737" x="654050" y="3581400"/>
          <p14:tracePt t="76754" x="641350" y="3587750"/>
          <p14:tracePt t="76771" x="628650" y="3594100"/>
          <p14:tracePt t="76787" x="622300" y="3600450"/>
          <p14:tracePt t="76843" x="628650" y="3600450"/>
          <p14:tracePt t="76851" x="654050" y="3600450"/>
          <p14:tracePt t="76859" x="692150" y="3600450"/>
          <p14:tracePt t="76871" x="755650" y="3600450"/>
          <p14:tracePt t="76887" x="990600" y="3613150"/>
          <p14:tracePt t="76905" x="1739900" y="3651250"/>
          <p14:tracePt t="76921" x="2565400" y="3714750"/>
          <p14:tracePt t="76938" x="3594100" y="3810000"/>
          <p14:tracePt t="76954" x="4648200" y="3860800"/>
          <p14:tracePt t="76971" x="5556250" y="3892550"/>
          <p14:tracePt t="76988" x="6140450" y="3892550"/>
          <p14:tracePt t="77004" x="6445250" y="3873500"/>
          <p14:tracePt t="77021" x="6553200" y="3860800"/>
          <p14:tracePt t="77024" x="6572250" y="3854450"/>
          <p14:tracePt t="77037" x="6578600" y="3854450"/>
          <p14:tracePt t="77054" x="6578600" y="3848100"/>
          <p14:tracePt t="77126" x="6578600" y="3841750"/>
          <p14:tracePt t="77187" x="6565900" y="3841750"/>
          <p14:tracePt t="77203" x="6540500" y="3835400"/>
          <p14:tracePt t="77211" x="6508750" y="3829050"/>
          <p14:tracePt t="77220" x="6464300" y="3803650"/>
          <p14:tracePt t="77237" x="6369050" y="3765550"/>
          <p14:tracePt t="77254" x="6261100" y="3746500"/>
          <p14:tracePt t="77270" x="6134100" y="3708400"/>
          <p14:tracePt t="77287" x="6013450" y="3689350"/>
          <p14:tracePt t="77304" x="5905500" y="3670300"/>
          <p14:tracePt t="77320" x="5765800" y="3657600"/>
          <p14:tracePt t="77337" x="5676900" y="3651250"/>
          <p14:tracePt t="77354" x="5613400" y="3651250"/>
          <p14:tracePt t="77370" x="5562600" y="3638550"/>
          <p14:tracePt t="77387" x="5505450" y="3632200"/>
          <p14:tracePt t="77404" x="5461000" y="3619500"/>
          <p14:tracePt t="77420" x="5429250" y="3613150"/>
          <p14:tracePt t="77437" x="5391150" y="3594100"/>
          <p14:tracePt t="77454" x="5359400" y="3587750"/>
          <p14:tracePt t="77470" x="5346700" y="3587750"/>
          <p14:tracePt t="77487" x="5340350" y="3587750"/>
          <p14:tracePt t="77504" x="5334000" y="3587750"/>
          <p14:tracePt t="77797" x="5334000" y="3594100"/>
          <p14:tracePt t="77805" x="5340350" y="3600450"/>
          <p14:tracePt t="77822" x="5346700" y="3606800"/>
          <p14:tracePt t="77837" x="5353050" y="3613150"/>
          <p14:tracePt t="77853" x="5353050" y="3625850"/>
          <p14:tracePt t="77870" x="5353050" y="3632200"/>
          <p14:tracePt t="77887" x="5353050" y="3644900"/>
          <p14:tracePt t="77904" x="5353050" y="3651250"/>
          <p14:tracePt t="77936" x="5353050" y="3657600"/>
          <p14:tracePt t="77953" x="5353050" y="3663950"/>
          <p14:tracePt t="77985" x="5353050" y="3670300"/>
          <p14:tracePt t="77995" x="5353050" y="3676650"/>
          <p14:tracePt t="78017" x="5346700" y="3683000"/>
          <p14:tracePt t="78027" x="5346700" y="3689350"/>
          <p14:tracePt t="78037" x="5340350" y="3689350"/>
          <p14:tracePt t="78053" x="5340350" y="3695700"/>
          <p14:tracePt t="78111" x="5340350" y="3702050"/>
          <p14:tracePt t="78237" x="5340350" y="3708400"/>
          <p14:tracePt t="78252" x="5346700" y="3708400"/>
          <p14:tracePt t="78259" x="5353050" y="3714750"/>
          <p14:tracePt t="78278" x="5359400" y="3721100"/>
          <p14:tracePt t="78286" x="5365750" y="3721100"/>
          <p14:tracePt t="78309" x="5372100" y="3721100"/>
          <p14:tracePt t="78319" x="5378450" y="3721100"/>
          <p14:tracePt t="78336" x="5384800" y="3727450"/>
          <p14:tracePt t="78353" x="5397500" y="3727450"/>
          <p14:tracePt t="78369" x="5403850" y="3727450"/>
          <p14:tracePt t="78386" x="5416550" y="3733800"/>
          <p14:tracePt t="78575" x="5422900" y="3733800"/>
          <p14:tracePt t="78605" x="5422900" y="3740150"/>
          <p14:tracePt t="78622" x="5429250" y="3740150"/>
          <p14:tracePt t="78716" x="5429250" y="3746500"/>
          <p14:tracePt t="78731" x="5448300" y="3752850"/>
          <p14:tracePt t="78737" x="5461000" y="3752850"/>
          <p14:tracePt t="78752" x="5505450" y="3759200"/>
          <p14:tracePt t="78769" x="5537200" y="3759200"/>
          <p14:tracePt t="78786" x="5556250" y="3759200"/>
          <p14:tracePt t="78803" x="5562600" y="3759200"/>
          <p14:tracePt t="78819" x="5581650" y="3759200"/>
          <p14:tracePt t="78836" x="5594350" y="3759200"/>
          <p14:tracePt t="78852" x="5600700" y="3752850"/>
          <p14:tracePt t="78869" x="5607050" y="3752850"/>
          <p14:tracePt t="78886" x="5619750" y="3752850"/>
          <p14:tracePt t="78902" x="5632450" y="3752850"/>
          <p14:tracePt t="78919" x="5638800" y="3752850"/>
          <p14:tracePt t="78936" x="5651500" y="3752850"/>
          <p14:tracePt t="78952" x="5657850" y="3752850"/>
          <p14:tracePt t="79059" x="5664200" y="3752850"/>
          <p14:tracePt t="79065" x="5683250" y="3752850"/>
          <p14:tracePt t="79075" x="5702300" y="3752850"/>
          <p14:tracePt t="79085" x="5721350" y="3752850"/>
          <p14:tracePt t="79104" x="5765800" y="3746500"/>
          <p14:tracePt t="79119" x="5810250" y="3746500"/>
          <p14:tracePt t="79135" x="5835650" y="3740150"/>
          <p14:tracePt t="79153" x="5854700" y="3740150"/>
          <p14:tracePt t="79169" x="5861050" y="3733800"/>
          <p14:tracePt t="79202" x="5867400" y="3733800"/>
          <p14:tracePt t="79256" x="5867400" y="3727450"/>
          <p14:tracePt t="79295" x="5880100" y="3727450"/>
          <p14:tracePt t="79310" x="5892800" y="3727450"/>
          <p14:tracePt t="79317" x="5905500" y="3727450"/>
          <p14:tracePt t="79325" x="5911850" y="3727450"/>
          <p14:tracePt t="79335" x="5924550" y="3727450"/>
          <p14:tracePt t="79352" x="5930900" y="3727450"/>
          <p14:tracePt t="79369" x="5943600" y="3727450"/>
          <p14:tracePt t="79403" x="5956300" y="3727450"/>
          <p14:tracePt t="79418" x="5969000" y="3727450"/>
          <p14:tracePt t="79435" x="5975350" y="3727450"/>
          <p14:tracePt t="79452" x="5981700" y="3727450"/>
          <p14:tracePt t="79693" x="5988050" y="3727450"/>
          <p14:tracePt t="79707" x="6000750" y="3733800"/>
          <p14:tracePt t="79715" x="6019800" y="3733800"/>
          <p14:tracePt t="79723" x="6038850" y="3740150"/>
          <p14:tracePt t="79735" x="6051550" y="3740150"/>
          <p14:tracePt t="79751" x="6089650" y="3740150"/>
          <p14:tracePt t="79768" x="6121400" y="3746500"/>
          <p14:tracePt t="79785" x="6134100" y="3746500"/>
          <p14:tracePt t="79802" x="6146800" y="3746500"/>
          <p14:tracePt t="79903" x="6153150" y="3746500"/>
          <p14:tracePt t="79913" x="6159500" y="3752850"/>
          <p14:tracePt t="79919" x="6165850" y="3752850"/>
          <p14:tracePt t="79935" x="6184900" y="3759200"/>
          <p14:tracePt t="79951" x="6191250" y="3759200"/>
          <p14:tracePt t="79968" x="6203950" y="3759200"/>
          <p14:tracePt t="79985" x="6210300" y="3759200"/>
          <p14:tracePt t="80018" x="6216650" y="3759200"/>
          <p14:tracePt t="80035" x="6223000" y="3759200"/>
          <p14:tracePt t="80051" x="6223000" y="3765550"/>
          <p14:tracePt t="80076" x="6229350" y="3765550"/>
          <p14:tracePt t="81069" x="6223000" y="3765550"/>
          <p14:tracePt t="81077" x="6203950" y="3771900"/>
          <p14:tracePt t="81085" x="6191250" y="3778250"/>
          <p14:tracePt t="81100" x="6165850" y="3790950"/>
          <p14:tracePt t="81117" x="6140450" y="3797300"/>
          <p14:tracePt t="81134" x="6102350" y="3810000"/>
          <p14:tracePt t="81150" x="6070600" y="3816350"/>
          <p14:tracePt t="81167" x="6032500" y="3822700"/>
          <p14:tracePt t="81185" x="6000750" y="3829050"/>
          <p14:tracePt t="81200" x="5956300" y="3835400"/>
          <p14:tracePt t="81217" x="5911850" y="3841750"/>
          <p14:tracePt t="81234" x="5861050" y="3841750"/>
          <p14:tracePt t="81251" x="5791200" y="3841750"/>
          <p14:tracePt t="81267" x="5759450" y="3841750"/>
          <p14:tracePt t="81283" x="5721350" y="3841750"/>
          <p14:tracePt t="81300" x="5702300" y="3841750"/>
          <p14:tracePt t="81316" x="5689600" y="3841750"/>
          <p14:tracePt t="81333" x="5670550" y="3841750"/>
          <p14:tracePt t="81350" x="5638800" y="3841750"/>
          <p14:tracePt t="81366" x="5594350" y="3841750"/>
          <p14:tracePt t="81383" x="5568950" y="3841750"/>
          <p14:tracePt t="81400" x="5537200" y="3841750"/>
          <p14:tracePt t="81416" x="5511800" y="3841750"/>
          <p14:tracePt t="81433" x="5492750" y="3835400"/>
          <p14:tracePt t="81450" x="5467350" y="3829050"/>
          <p14:tracePt t="81467" x="5441950" y="3829050"/>
          <p14:tracePt t="81485" x="5391150" y="3822700"/>
          <p14:tracePt t="81500" x="5365750" y="3822700"/>
          <p14:tracePt t="81517" x="5340350" y="3816350"/>
          <p14:tracePt t="81533" x="5314950" y="3810000"/>
          <p14:tracePt t="81550" x="5289550" y="3803650"/>
          <p14:tracePt t="81567" x="5257800" y="3797300"/>
          <p14:tracePt t="81583" x="5245100" y="3790950"/>
          <p14:tracePt t="81600" x="5232400" y="3778250"/>
          <p14:tracePt t="81617" x="5207000" y="3752850"/>
          <p14:tracePt t="81633" x="5194300" y="3733800"/>
          <p14:tracePt t="81651" x="5175250" y="3695700"/>
          <p14:tracePt t="81667" x="5162550" y="3663950"/>
          <p14:tracePt t="81683" x="5149850" y="3638550"/>
          <p14:tracePt t="81700" x="5143500" y="3632200"/>
          <p14:tracePt t="81716" x="5137150" y="3625850"/>
          <p14:tracePt t="81751" x="5137150" y="3619500"/>
          <p14:tracePt t="81766" x="5143500" y="3606800"/>
          <p14:tracePt t="81783" x="5149850" y="3600450"/>
          <p14:tracePt t="81800" x="5156200" y="3594100"/>
          <p14:tracePt t="81816" x="5175250" y="3581400"/>
          <p14:tracePt t="81833" x="5194300" y="3575050"/>
          <p14:tracePt t="81850" x="5245100" y="3562350"/>
          <p14:tracePt t="81866" x="5289550" y="3549650"/>
          <p14:tracePt t="81883" x="5403850" y="3524250"/>
          <p14:tracePt t="81900" x="5505450" y="3511550"/>
          <p14:tracePt t="81916" x="5613400" y="3505200"/>
          <p14:tracePt t="81933" x="5721350" y="3498850"/>
          <p14:tracePt t="81949" x="5803900" y="3498850"/>
          <p14:tracePt t="81966" x="5892800" y="3498850"/>
          <p14:tracePt t="81982" x="5962650" y="3498850"/>
          <p14:tracePt t="81999" x="6019800" y="3498850"/>
          <p14:tracePt t="82016" x="6102350" y="3517900"/>
          <p14:tracePt t="82033" x="6153150" y="3530600"/>
          <p14:tracePt t="82049" x="6197600" y="3536950"/>
          <p14:tracePt t="82066" x="6248400" y="3549650"/>
          <p14:tracePt t="82083" x="6305550" y="3562350"/>
          <p14:tracePt t="82100" x="6362700" y="3575050"/>
          <p14:tracePt t="82116" x="6413500" y="3581400"/>
          <p14:tracePt t="82133" x="6445250" y="3587750"/>
          <p14:tracePt t="82149" x="6477000" y="3600450"/>
          <p14:tracePt t="82166" x="6489700" y="3606800"/>
          <p14:tracePt t="82183" x="6496050" y="3606800"/>
          <p14:tracePt t="82199" x="6502400" y="3613150"/>
          <p14:tracePt t="82216" x="6508750" y="3619500"/>
          <p14:tracePt t="82233" x="6508750" y="3625850"/>
          <p14:tracePt t="82250" x="6521450" y="3632200"/>
          <p14:tracePt t="82267" x="6527800" y="3644900"/>
          <p14:tracePt t="82283" x="6534150" y="3651250"/>
          <p14:tracePt t="82299" x="6540500" y="3663950"/>
          <p14:tracePt t="82316" x="6540500" y="3670300"/>
          <p14:tracePt t="82333" x="6540500" y="3683000"/>
          <p14:tracePt t="82349" x="6540500" y="3689350"/>
          <p14:tracePt t="82366" x="6534150" y="3702050"/>
          <p14:tracePt t="82383" x="6515100" y="3714750"/>
          <p14:tracePt t="82399" x="6489700" y="3727450"/>
          <p14:tracePt t="82416" x="6426200" y="3746500"/>
          <p14:tracePt t="82433" x="6388100" y="3759200"/>
          <p14:tracePt t="82449" x="6337300" y="3771900"/>
          <p14:tracePt t="82466" x="6286500" y="3778250"/>
          <p14:tracePt t="82482" x="6229350" y="3784600"/>
          <p14:tracePt t="82499" x="6172200" y="3790950"/>
          <p14:tracePt t="82516" x="6096000" y="3790950"/>
          <p14:tracePt t="82532" x="6051550" y="3790950"/>
          <p14:tracePt t="82549" x="6007100" y="3790950"/>
          <p14:tracePt t="82566" x="5956300" y="3784600"/>
          <p14:tracePt t="82582" x="5899150" y="3778250"/>
          <p14:tracePt t="82599" x="5854700" y="3778250"/>
          <p14:tracePt t="82616" x="5797550" y="3771900"/>
          <p14:tracePt t="82632" x="5734050" y="3765550"/>
          <p14:tracePt t="82649" x="5683250" y="3759200"/>
          <p14:tracePt t="82666" x="5632450" y="3752850"/>
          <p14:tracePt t="82682" x="5562600" y="3740150"/>
          <p14:tracePt t="82699" x="5511800" y="3727450"/>
          <p14:tracePt t="82716" x="5473700" y="3727450"/>
          <p14:tracePt t="82732" x="5435600" y="3721100"/>
          <p14:tracePt t="82749" x="5403850" y="3721100"/>
          <p14:tracePt t="82766" x="5372100" y="3708400"/>
          <p14:tracePt t="82782" x="5314950" y="3695700"/>
          <p14:tracePt t="82799" x="5283200" y="3689350"/>
          <p14:tracePt t="82816" x="5251450" y="3683000"/>
          <p14:tracePt t="82832" x="5226050" y="3676650"/>
          <p14:tracePt t="82849" x="5207000" y="3670300"/>
          <p14:tracePt t="82866" x="5181600" y="3670300"/>
          <p14:tracePt t="82882" x="5149850" y="3663950"/>
          <p14:tracePt t="82899" x="5130800" y="3663950"/>
          <p14:tracePt t="82915" x="5118100" y="3657600"/>
          <p14:tracePt t="82932" x="5099050" y="3657600"/>
          <p14:tracePt t="83066" x="5099050" y="3651250"/>
          <p14:tracePt t="83081" x="5118100" y="3638550"/>
          <p14:tracePt t="83090" x="5143500" y="3632200"/>
          <p14:tracePt t="83098" x="5168900" y="3625850"/>
          <p14:tracePt t="83115" x="5238750" y="3606800"/>
          <p14:tracePt t="83131" x="5308600" y="3575050"/>
          <p14:tracePt t="83148" x="5378450" y="3562350"/>
          <p14:tracePt t="83165" x="5429250" y="3549650"/>
          <p14:tracePt t="83181" x="5473700" y="3543300"/>
          <p14:tracePt t="83199" x="5556250" y="3530600"/>
          <p14:tracePt t="83215" x="5632450" y="3530600"/>
          <p14:tracePt t="83232" x="5708650" y="3530600"/>
          <p14:tracePt t="83249" x="5778500" y="3530600"/>
          <p14:tracePt t="83265" x="5835650" y="3536950"/>
          <p14:tracePt t="83282" x="5899150" y="3536950"/>
          <p14:tracePt t="83300" x="5937250" y="3536950"/>
          <p14:tracePt t="83315" x="5981700" y="3543300"/>
          <p14:tracePt t="83332" x="6032500" y="3556000"/>
          <p14:tracePt t="83348" x="6064250" y="3568700"/>
          <p14:tracePt t="83365" x="6089650" y="3575050"/>
          <p14:tracePt t="83382" x="6096000" y="3581400"/>
          <p14:tracePt t="83398" x="6108700" y="3587750"/>
          <p14:tracePt t="83415" x="6115050" y="3600450"/>
          <p14:tracePt t="83433" x="6134100" y="3613150"/>
          <p14:tracePt t="83448" x="6146800" y="3619500"/>
          <p14:tracePt t="83468" x="6165850" y="3625850"/>
          <p14:tracePt t="83482" x="6184900" y="3632200"/>
          <p14:tracePt t="83498" x="6191250" y="3638550"/>
          <p14:tracePt t="83515" x="6197600" y="3638550"/>
          <p14:tracePt t="83614" x="6203950" y="3644900"/>
          <p14:tracePt t="83631" x="6203950" y="3651250"/>
          <p14:tracePt t="83637" x="6210300" y="3651250"/>
          <p14:tracePt t="83648" x="6216650" y="3657600"/>
          <p14:tracePt t="83665" x="6223000" y="3663950"/>
          <p14:tracePt t="83681" x="6229350" y="3670300"/>
          <p14:tracePt t="83716" x="6235700" y="3670300"/>
          <p14:tracePt t="83991" x="6267450" y="3676650"/>
          <p14:tracePt t="83997" x="6330950" y="3695700"/>
          <p14:tracePt t="84005" x="6394450" y="3702050"/>
          <p14:tracePt t="84016" x="6464300" y="3721100"/>
          <p14:tracePt t="84031" x="6591300" y="3733800"/>
          <p14:tracePt t="84048" x="6724650" y="3752850"/>
          <p14:tracePt t="84064" x="6807200" y="3759200"/>
          <p14:tracePt t="84081" x="6845300" y="3759200"/>
          <p14:tracePt t="84255" x="6845300" y="3752850"/>
          <p14:tracePt t="84263" x="6851650" y="3746500"/>
          <p14:tracePt t="84271" x="6858000" y="3740150"/>
          <p14:tracePt t="84281" x="6864350" y="3740150"/>
          <p14:tracePt t="84298" x="6864350" y="3727450"/>
          <p14:tracePt t="84314" x="6870700" y="3714750"/>
          <p14:tracePt t="84331" x="6877050" y="3708400"/>
          <p14:tracePt t="84348" x="6877050" y="3695700"/>
          <p14:tracePt t="84365" x="6877050" y="3683000"/>
          <p14:tracePt t="84381" x="6877050" y="3670300"/>
          <p14:tracePt t="84397" x="6870700" y="3657600"/>
          <p14:tracePt t="84414" x="6864350" y="3651250"/>
          <p14:tracePt t="84431" x="6851650" y="3644900"/>
          <p14:tracePt t="84448" x="6851650" y="3638550"/>
          <p14:tracePt t="84465" x="6851650" y="3632200"/>
          <p14:tracePt t="84481" x="6851650" y="3625850"/>
          <p14:tracePt t="84561" x="6870700" y="3625850"/>
          <p14:tracePt t="84569" x="6896100" y="3632200"/>
          <p14:tracePt t="84581" x="6915150" y="3632200"/>
          <p14:tracePt t="84597" x="6959600" y="3632200"/>
          <p14:tracePt t="84614" x="6991350" y="3632200"/>
          <p14:tracePt t="84709" x="6978650" y="3632200"/>
          <p14:tracePt t="84717" x="6972300" y="3644900"/>
          <p14:tracePt t="84731" x="6953250" y="3657600"/>
          <p14:tracePt t="84747" x="6921500" y="3689350"/>
          <p14:tracePt t="84764" x="6883400" y="3733800"/>
          <p14:tracePt t="84780" x="6858000" y="3752850"/>
          <p14:tracePt t="84797" x="6851650" y="3752850"/>
          <p14:tracePt t="84814" x="6845300" y="3759200"/>
          <p14:tracePt t="85007" x="6845300" y="3765550"/>
          <p14:tracePt t="85304" x="6858000" y="3765550"/>
          <p14:tracePt t="85313" x="6864350" y="3765550"/>
          <p14:tracePt t="85327" x="6870700" y="3765550"/>
          <p14:tracePt t="85335" x="6877050" y="3765550"/>
          <p14:tracePt t="85347" x="6883400" y="3765550"/>
          <p14:tracePt t="85364" x="6896100" y="3771900"/>
          <p14:tracePt t="85380" x="6921500" y="3771900"/>
          <p14:tracePt t="85397" x="6927850" y="3771900"/>
          <p14:tracePt t="85495" x="6940550" y="3771900"/>
          <p14:tracePt t="85499" x="6959600" y="3771900"/>
          <p14:tracePt t="85514" x="6985000" y="3759200"/>
          <p14:tracePt t="85530" x="7048500" y="3708400"/>
          <p14:tracePt t="85546" x="7080250" y="3676650"/>
          <p14:tracePt t="85563" x="7118350" y="3644900"/>
          <p14:tracePt t="85580" x="7150100" y="3625850"/>
          <p14:tracePt t="85596" x="7156450" y="3613150"/>
          <p14:tracePt t="85613" x="7162800" y="3606800"/>
          <p14:tracePt t="85630" x="7169150" y="3594100"/>
          <p14:tracePt t="85646" x="7175500" y="3587750"/>
          <p14:tracePt t="85663" x="7175500" y="3575050"/>
          <p14:tracePt t="85680" x="7175500" y="3568700"/>
          <p14:tracePt t="85713" x="7181850" y="3562350"/>
          <p14:tracePt t="85730" x="7188200" y="3562350"/>
          <p14:tracePt t="85746" x="7194550" y="3562350"/>
          <p14:tracePt t="85867" x="7188200" y="3568700"/>
          <p14:tracePt t="85875" x="7181850" y="3587750"/>
          <p14:tracePt t="85883" x="7169150" y="3594100"/>
          <p14:tracePt t="85896" x="7162800" y="3613150"/>
          <p14:tracePt t="85913" x="7137400" y="3651250"/>
          <p14:tracePt t="85929" x="7118350" y="3683000"/>
          <p14:tracePt t="85947" x="7092950" y="3740150"/>
          <p14:tracePt t="85963" x="7080250" y="3765550"/>
          <p14:tracePt t="85980" x="7067550" y="3778250"/>
          <p14:tracePt t="85996" x="7061200" y="3784600"/>
          <p14:tracePt t="86014" x="7054850" y="3790950"/>
          <p14:tracePt t="86019" x="7048500" y="3797300"/>
          <p14:tracePt t="86033" x="7048500" y="3803650"/>
          <p14:tracePt t="86047" x="7048500" y="3810000"/>
          <p14:tracePt t="86063" x="7042150" y="3810000"/>
          <p14:tracePt t="86090" x="7035800" y="3816350"/>
          <p14:tracePt t="86111" x="7035800" y="3822700"/>
          <p14:tracePt t="86127" x="7029450" y="3829050"/>
          <p14:tracePt t="86133" x="7029450" y="3835400"/>
          <p14:tracePt t="86245" x="7029450" y="3841750"/>
          <p14:tracePt t="86267" x="7035800" y="3848100"/>
          <p14:tracePt t="86277" x="7042150" y="3848100"/>
          <p14:tracePt t="86284" x="7048500" y="3854450"/>
          <p14:tracePt t="86296" x="7054850" y="3854450"/>
          <p14:tracePt t="86313" x="7086600" y="3860800"/>
          <p14:tracePt t="86329" x="7200900" y="3873500"/>
          <p14:tracePt t="86346" x="7327900" y="3879850"/>
          <p14:tracePt t="86363" x="7473950" y="3886200"/>
          <p14:tracePt t="86379" x="7626350" y="3898900"/>
          <p14:tracePt t="86396" x="7785100" y="3905250"/>
          <p14:tracePt t="86412" x="7956550" y="3911600"/>
          <p14:tracePt t="86429" x="8140700" y="3911600"/>
          <p14:tracePt t="86447" x="8420100" y="3911600"/>
          <p14:tracePt t="86462" x="8578850" y="3911600"/>
          <p14:tracePt t="86480" x="8718550" y="3898900"/>
          <p14:tracePt t="86496" x="8794750" y="3892550"/>
          <p14:tracePt t="86512" x="8826500" y="3886200"/>
          <p14:tracePt t="86529" x="8832850" y="3886200"/>
          <p14:tracePt t="86546" x="8839200" y="3886200"/>
          <p14:tracePt t="86611" x="8832850" y="3886200"/>
          <p14:tracePt t="86627" x="8820150" y="3886200"/>
          <p14:tracePt t="86636" x="8801100" y="3886200"/>
          <p14:tracePt t="86645" x="8788400" y="3892550"/>
          <p14:tracePt t="86662" x="8718550" y="3898900"/>
          <p14:tracePt t="86679" x="8636000" y="3905250"/>
          <p14:tracePt t="86695" x="8528050" y="3905250"/>
          <p14:tracePt t="86713" x="8305800" y="3905250"/>
          <p14:tracePt t="86729" x="8115300" y="3905250"/>
          <p14:tracePt t="86746" x="7943850" y="3898900"/>
          <p14:tracePt t="86762" x="7804150" y="3879850"/>
          <p14:tracePt t="86779" x="7715250" y="3867150"/>
          <p14:tracePt t="86795" x="7658100" y="3854450"/>
          <p14:tracePt t="86812" x="7607300" y="3841750"/>
          <p14:tracePt t="86829" x="7562850" y="3829050"/>
          <p14:tracePt t="86845" x="7531100" y="3822700"/>
          <p14:tracePt t="86862" x="7480300" y="3816350"/>
          <p14:tracePt t="86879" x="7448550" y="3810000"/>
          <p14:tracePt t="86895" x="7410450" y="3810000"/>
          <p14:tracePt t="86912" x="7391400" y="3803650"/>
          <p14:tracePt t="86929" x="7378700" y="3803650"/>
          <p14:tracePt t="86948" x="7359650" y="3797300"/>
          <p14:tracePt t="86978" x="7346950" y="3797300"/>
          <p14:tracePt t="86995" x="7334250" y="3797300"/>
          <p14:tracePt t="87012" x="7327900" y="3790950"/>
          <p14:tracePt t="87028" x="7315200" y="3784600"/>
          <p14:tracePt t="87045" x="7308850" y="3771900"/>
          <p14:tracePt t="87062" x="7296150" y="3765550"/>
          <p14:tracePt t="87079" x="7296150" y="3752850"/>
          <p14:tracePt t="87095" x="7283450" y="3752850"/>
          <p14:tracePt t="87112" x="7283450" y="3746500"/>
          <p14:tracePt t="87128" x="7277100" y="3733800"/>
          <p14:tracePt t="87145" x="7270750" y="3733800"/>
          <p14:tracePt t="87231" x="7277100" y="3733800"/>
          <p14:tracePt t="87247" x="7296150" y="3733800"/>
          <p14:tracePt t="87263" x="7302500" y="3727450"/>
          <p14:tracePt t="87269" x="7315200" y="3721100"/>
          <p14:tracePt t="87285" x="7327900" y="3721100"/>
          <p14:tracePt t="87295" x="7340600" y="3721100"/>
          <p14:tracePt t="87312" x="7353300" y="3714750"/>
          <p14:tracePt t="87328" x="7359650" y="3708400"/>
          <p14:tracePt t="87425" x="7366000" y="3708400"/>
          <p14:tracePt t="87441" x="7378700" y="3708400"/>
          <p14:tracePt t="87452" x="7385050" y="3708400"/>
          <p14:tracePt t="87462" x="7391400" y="3708400"/>
          <p14:tracePt t="87478" x="7397750" y="3702050"/>
          <p14:tracePt t="87495" x="7416800" y="3702050"/>
          <p14:tracePt t="87511" x="7429500" y="3702050"/>
          <p14:tracePt t="87528" x="7435850" y="3702050"/>
          <p14:tracePt t="87546" x="7442200" y="3702050"/>
          <p14:tracePt t="87684" x="7454900" y="3689350"/>
          <p14:tracePt t="87691" x="7467600" y="3676650"/>
          <p14:tracePt t="87701" x="7480300" y="3670300"/>
          <p14:tracePt t="87711" x="7486650" y="3651250"/>
          <p14:tracePt t="87728" x="7505700" y="3638550"/>
          <p14:tracePt t="87745" x="7512050" y="3632200"/>
          <p14:tracePt t="87761" x="7518400" y="3632200"/>
          <p14:tracePt t="87817" x="7524750" y="3632200"/>
          <p14:tracePt t="87826" x="7531100" y="3651250"/>
          <p14:tracePt t="87833" x="7537450" y="3670300"/>
          <p14:tracePt t="87844" x="7537450" y="3683000"/>
          <p14:tracePt t="87861" x="7543800" y="3708400"/>
          <p14:tracePt t="87878" x="7543800" y="3721100"/>
          <p14:tracePt t="87894" x="7543800" y="3733800"/>
          <p14:tracePt t="87973" x="7556500" y="3733800"/>
          <p14:tracePt t="87981" x="7575550" y="3727450"/>
          <p14:tracePt t="87988" x="7588250" y="3714750"/>
          <p14:tracePt t="87996" x="7607300" y="3708400"/>
          <p14:tracePt t="88010" x="7626350" y="3695700"/>
          <p14:tracePt t="88027" x="7645400" y="3689350"/>
          <p14:tracePt t="88043" x="7670800" y="3676650"/>
          <p14:tracePt t="88144" x="7670800" y="3683000"/>
          <p14:tracePt t="88153" x="7670800" y="3689350"/>
          <p14:tracePt t="88160" x="7670800" y="3695700"/>
          <p14:tracePt t="88177" x="7670800" y="3702050"/>
          <p14:tracePt t="88201" x="7670800" y="3708400"/>
          <p14:tracePt t="88263" x="7677150" y="3714750"/>
          <p14:tracePt t="88270" x="7683500" y="3714750"/>
          <p14:tracePt t="88278" x="7696200" y="3721100"/>
          <p14:tracePt t="88293" x="7715250" y="3721100"/>
          <p14:tracePt t="88310" x="7753350" y="3733800"/>
          <p14:tracePt t="88327" x="7772400" y="3740150"/>
          <p14:tracePt t="88343" x="7804150" y="3740150"/>
          <p14:tracePt t="88360" x="7835900" y="3740150"/>
          <p14:tracePt t="88377" x="7861300" y="3746500"/>
          <p14:tracePt t="88393" x="7874000" y="3746500"/>
          <p14:tracePt t="88622" x="7886700" y="3746500"/>
          <p14:tracePt t="88630" x="7899400" y="3746500"/>
          <p14:tracePt t="88638" x="7905750" y="3746500"/>
          <p14:tracePt t="88646" x="7924800" y="3746500"/>
          <p14:tracePt t="88660" x="7937500" y="3740150"/>
          <p14:tracePt t="88677" x="7962900" y="3721100"/>
          <p14:tracePt t="88693" x="7975600" y="3721100"/>
          <p14:tracePt t="88710" x="7988300" y="3721100"/>
          <p14:tracePt t="88727" x="7994650" y="3721100"/>
          <p14:tracePt t="88744" x="8001000" y="3721100"/>
          <p14:tracePt t="88849" x="8001000" y="3714750"/>
          <p14:tracePt t="88905" x="8007350" y="3714750"/>
          <p14:tracePt t="88924" x="8013700" y="3708400"/>
          <p14:tracePt t="88928" x="8020050" y="3708400"/>
          <p14:tracePt t="88969" x="8026400" y="3708400"/>
          <p14:tracePt t="88975" x="8032750" y="3708400"/>
          <p14:tracePt t="88983" x="8039100" y="3708400"/>
          <p14:tracePt t="88993" x="8051800" y="3708400"/>
          <p14:tracePt t="89010" x="8064500" y="3708400"/>
          <p14:tracePt t="89027" x="8070850" y="3708400"/>
          <p14:tracePt t="89302" x="8083550" y="3702050"/>
          <p14:tracePt t="89311" x="8102600" y="3695700"/>
          <p14:tracePt t="89319" x="8115300" y="3689350"/>
          <p14:tracePt t="89326" x="8128000" y="3683000"/>
          <p14:tracePt t="89343" x="8153400" y="3663950"/>
          <p14:tracePt t="89360" x="8166100" y="3651250"/>
          <p14:tracePt t="89377" x="8172450" y="3638550"/>
          <p14:tracePt t="89394" x="8172450" y="3632200"/>
          <p14:tracePt t="90152" x="8172450" y="3625850"/>
          <p14:tracePt t="90168" x="8166100" y="3625850"/>
          <p14:tracePt t="90184" x="8166100" y="3619500"/>
          <p14:tracePt t="90198" x="8159750" y="3619500"/>
          <p14:tracePt t="90219" x="8153400" y="3619500"/>
          <p14:tracePt t="90254" x="8153400" y="3613150"/>
          <p14:tracePt t="90299" x="8147050" y="3613150"/>
          <p14:tracePt t="92569" x="8140700" y="3619500"/>
          <p14:tracePt t="92575" x="8121650" y="3625850"/>
          <p14:tracePt t="92590" x="8032750" y="3638550"/>
          <p14:tracePt t="92608" x="7924800" y="3657600"/>
          <p14:tracePt t="92625" x="7791450" y="3695700"/>
          <p14:tracePt t="92640" x="7613650" y="3746500"/>
          <p14:tracePt t="92657" x="7359650" y="3816350"/>
          <p14:tracePt t="92674" x="6908800" y="3930650"/>
          <p14:tracePt t="92690" x="6311900" y="4089400"/>
          <p14:tracePt t="92707" x="5600700" y="4286250"/>
          <p14:tracePt t="92725" x="4559300" y="4521200"/>
          <p14:tracePt t="92741" x="4013200" y="4635500"/>
          <p14:tracePt t="92757" x="3568700" y="4724400"/>
          <p14:tracePt t="92774" x="3155950" y="4794250"/>
          <p14:tracePt t="92790" x="2800350" y="4806950"/>
          <p14:tracePt t="92807" x="2514600" y="4813300"/>
          <p14:tracePt t="92823" x="2292350" y="4806950"/>
          <p14:tracePt t="92841" x="2063750" y="4781550"/>
          <p14:tracePt t="92857" x="1968500" y="4768850"/>
          <p14:tracePt t="92874" x="1892300" y="4762500"/>
          <p14:tracePt t="92890" x="1835150" y="4762500"/>
          <p14:tracePt t="92907" x="1758950" y="4756150"/>
          <p14:tracePt t="92924" x="1682750" y="4749800"/>
          <p14:tracePt t="92940" x="1612900" y="4737100"/>
          <p14:tracePt t="92957" x="1555750" y="4724400"/>
          <p14:tracePt t="92974" x="1504950" y="4718050"/>
          <p14:tracePt t="92990" x="1447800" y="4711700"/>
          <p14:tracePt t="93007" x="1441450" y="4711700"/>
          <p14:tracePt t="93045" x="1441450" y="4705350"/>
          <p14:tracePt t="93069" x="1441450" y="4692650"/>
          <p14:tracePt t="93078" x="1441450" y="4679950"/>
          <p14:tracePt t="93090" x="1435100" y="4667250"/>
          <p14:tracePt t="93106" x="1422400" y="4622800"/>
          <p14:tracePt t="93123" x="1403350" y="4578350"/>
          <p14:tracePt t="93140" x="1397000" y="4565650"/>
          <p14:tracePt t="93157" x="1397000" y="4559300"/>
          <p14:tracePt t="93453" x="1403350" y="4552950"/>
          <p14:tracePt t="93461" x="1409700" y="4552950"/>
          <p14:tracePt t="93475" x="1416050" y="4552950"/>
          <p14:tracePt t="93490" x="1422400" y="4552950"/>
          <p14:tracePt t="93506" x="1435100" y="4540250"/>
          <p14:tracePt t="93523" x="1441450" y="4533900"/>
          <p14:tracePt t="93539" x="1454150" y="4527550"/>
          <p14:tracePt t="93557" x="1460500" y="4521200"/>
          <p14:tracePt t="93573" x="1473200" y="4521200"/>
          <p14:tracePt t="93590" x="1485900" y="4514850"/>
          <p14:tracePt t="93606" x="1492250" y="4508500"/>
          <p14:tracePt t="93623" x="1498600" y="4508500"/>
          <p14:tracePt t="93639" x="1498600" y="4502150"/>
          <p14:tracePt t="93656" x="1504950" y="4483100"/>
          <p14:tracePt t="93673" x="1504950" y="4457700"/>
          <p14:tracePt t="93689" x="1504950" y="4419600"/>
          <p14:tracePt t="93706" x="1504950" y="4400550"/>
          <p14:tracePt t="93723" x="1498600" y="4387850"/>
          <p14:tracePt t="93739" x="1492250" y="4381500"/>
          <p14:tracePt t="93757" x="1485900" y="4375150"/>
          <p14:tracePt t="93773" x="1485900" y="4368800"/>
          <p14:tracePt t="93789" x="1479550" y="4368800"/>
          <p14:tracePt t="93945" x="1479550" y="4362450"/>
          <p14:tracePt t="93962" x="1466850" y="4356100"/>
          <p14:tracePt t="93969" x="1460500" y="4349750"/>
          <p14:tracePt t="93977" x="1454150" y="4343400"/>
          <p14:tracePt t="93989" x="1454150" y="4337050"/>
          <p14:tracePt t="94006" x="1441450" y="4337050"/>
          <p14:tracePt t="94022" x="1435100" y="4324350"/>
          <p14:tracePt t="94345" x="1454150" y="4318000"/>
          <p14:tracePt t="94357" x="1485900" y="4298950"/>
          <p14:tracePt t="94372" x="1549400" y="4279900"/>
          <p14:tracePt t="94389" x="1606550" y="4254500"/>
          <p14:tracePt t="94405" x="1682750" y="4216400"/>
          <p14:tracePt t="94423" x="1746250" y="4171950"/>
          <p14:tracePt t="94440" x="1771650" y="4165600"/>
          <p14:tracePt t="94456" x="1778000" y="4159250"/>
          <p14:tracePt t="94559" x="1790700" y="4159250"/>
          <p14:tracePt t="94565" x="1809750" y="4165600"/>
          <p14:tracePt t="94574" x="1828800" y="4165600"/>
          <p14:tracePt t="94591" x="1860550" y="4171950"/>
          <p14:tracePt t="94605" x="1898650" y="4184650"/>
          <p14:tracePt t="94622" x="1917700" y="4184650"/>
          <p14:tracePt t="94639" x="1936750" y="4191000"/>
          <p14:tracePt t="94655" x="1949450" y="4191000"/>
          <p14:tracePt t="94690" x="1949450" y="4184650"/>
          <p14:tracePt t="94707" x="1949450" y="4178300"/>
          <p14:tracePt t="94722" x="1949450" y="4146550"/>
          <p14:tracePt t="94738" x="1936750" y="4108450"/>
          <p14:tracePt t="94755" x="1911350" y="4070350"/>
          <p14:tracePt t="94772" x="1885950" y="4032250"/>
          <p14:tracePt t="94886" x="1885950" y="4038600"/>
          <p14:tracePt t="94893" x="1898650" y="4044950"/>
          <p14:tracePt t="94905" x="1924050" y="4051300"/>
          <p14:tracePt t="94922" x="1955800" y="4064000"/>
          <p14:tracePt t="94938" x="1974850" y="4076700"/>
          <p14:tracePt t="94955" x="1987550" y="4083050"/>
          <p14:tracePt t="94972" x="2000250" y="4095750"/>
          <p14:tracePt t="94988" x="2012950" y="4102100"/>
          <p14:tracePt t="95005" x="2025650" y="4114800"/>
          <p14:tracePt t="95022" x="2032000" y="4121150"/>
          <p14:tracePt t="95027" x="2038350" y="4127500"/>
          <p14:tracePt t="95038" x="2038350" y="4133850"/>
          <p14:tracePt t="95055" x="2057400" y="4133850"/>
          <p14:tracePt t="95072" x="2070100" y="4146550"/>
          <p14:tracePt t="95088" x="2101850" y="4165600"/>
          <p14:tracePt t="95105" x="2120900" y="4171950"/>
          <p14:tracePt t="95121" x="2139950" y="4184650"/>
          <p14:tracePt t="95139" x="2146300" y="4191000"/>
          <p14:tracePt t="95155" x="2159000" y="4191000"/>
          <p14:tracePt t="95173" x="2165350" y="4191000"/>
          <p14:tracePt t="95205" x="2171700" y="4191000"/>
          <p14:tracePt t="95223" x="2178050" y="4191000"/>
          <p14:tracePt t="95245" x="2184400" y="4191000"/>
          <p14:tracePt t="95264" x="2190750" y="4191000"/>
          <p14:tracePt t="95284" x="2197100" y="4191000"/>
          <p14:tracePt t="95293" x="2203450" y="4191000"/>
          <p14:tracePt t="95305" x="2209800" y="4191000"/>
          <p14:tracePt t="95321" x="2209800" y="4184650"/>
          <p14:tracePt t="95338" x="2222500" y="4178300"/>
          <p14:tracePt t="95355" x="2235200" y="4171950"/>
          <p14:tracePt t="95371" x="2241550" y="4165600"/>
          <p14:tracePt t="95488" x="2247900" y="4165600"/>
          <p14:tracePt t="95497" x="2254250" y="4165600"/>
          <p14:tracePt t="95654" x="2260600" y="4165600"/>
          <p14:tracePt t="95684" x="2266950" y="4165600"/>
          <p14:tracePt t="95691" x="2273300" y="4165600"/>
          <p14:tracePt t="95732" x="2279650" y="4165600"/>
          <p14:tracePt t="95764" x="2286000" y="4171950"/>
          <p14:tracePt t="95825" x="2286000" y="4178300"/>
          <p14:tracePt t="95831" x="2292350" y="4178300"/>
          <p14:tracePt t="95839" x="2298700" y="4184650"/>
          <p14:tracePt t="95854" x="2305050" y="4191000"/>
          <p14:tracePt t="95871" x="2305050" y="4210050"/>
          <p14:tracePt t="95887" x="2317750" y="4222750"/>
          <p14:tracePt t="95904" x="2324100" y="4229100"/>
          <p14:tracePt t="95921" x="2324100" y="4241800"/>
          <p14:tracePt t="95937" x="2324100" y="4248150"/>
          <p14:tracePt t="95955" x="2324100" y="4254500"/>
          <p14:tracePt t="95971" x="2324100" y="4267200"/>
          <p14:tracePt t="95987" x="2324100" y="4273550"/>
          <p14:tracePt t="96004" x="2324100" y="4292600"/>
          <p14:tracePt t="96021" x="2324100" y="4305300"/>
          <p14:tracePt t="96037" x="2324100" y="4311650"/>
          <p14:tracePt t="96059" x="2324100" y="4318000"/>
          <p14:tracePt t="96179" x="2330450" y="4311650"/>
          <p14:tracePt t="96193" x="2336800" y="4292600"/>
          <p14:tracePt t="96199" x="2343150" y="4286250"/>
          <p14:tracePt t="96208" x="2349500" y="4273550"/>
          <p14:tracePt t="96221" x="2355850" y="4260850"/>
          <p14:tracePt t="96237" x="2368550" y="4248150"/>
          <p14:tracePt t="96255" x="2387600" y="4235450"/>
          <p14:tracePt t="96271" x="2393950" y="4216400"/>
          <p14:tracePt t="96287" x="2400300" y="4210050"/>
          <p14:tracePt t="96304" x="2406650" y="4203700"/>
          <p14:tracePt t="96320" x="2413000" y="4197350"/>
          <p14:tracePt t="96338" x="2413000" y="4191000"/>
          <p14:tracePt t="96615" x="2413000" y="4197350"/>
          <p14:tracePt t="96662" x="2413000" y="4203700"/>
          <p14:tracePt t="96669" x="2413000" y="4210050"/>
          <p14:tracePt t="96687" x="2413000" y="4222750"/>
          <p14:tracePt t="96693" x="2413000" y="4229100"/>
          <p14:tracePt t="96704" x="2413000" y="4241800"/>
          <p14:tracePt t="96720" x="2413000" y="4260850"/>
          <p14:tracePt t="96737" x="2419350" y="4279900"/>
          <p14:tracePt t="96753" x="2419350" y="4286250"/>
          <p14:tracePt t="96770" x="2432050" y="4298950"/>
          <p14:tracePt t="96787" x="2438400" y="4305300"/>
          <p14:tracePt t="96803" x="2444750" y="4318000"/>
          <p14:tracePt t="96820" x="2451100" y="4330700"/>
          <p14:tracePt t="96838" x="2451100" y="4343400"/>
          <p14:tracePt t="96853" x="2457450" y="4349750"/>
          <p14:tracePt t="96870" x="2463800" y="4356100"/>
          <p14:tracePt t="96886" x="2463800" y="4362450"/>
          <p14:tracePt t="96954" x="2463800" y="4368800"/>
          <p14:tracePt t="97047" x="2470150" y="4368800"/>
          <p14:tracePt t="97093" x="2476500" y="4368800"/>
          <p14:tracePt t="97101" x="2495550" y="4362450"/>
          <p14:tracePt t="97107" x="2508250" y="4362450"/>
          <p14:tracePt t="97120" x="2527300" y="4356100"/>
          <p14:tracePt t="97136" x="2546350" y="4356100"/>
          <p14:tracePt t="97153" x="2565400" y="4349750"/>
          <p14:tracePt t="97170" x="2571750" y="4349750"/>
          <p14:tracePt t="97217" x="2565400" y="4349750"/>
          <p14:tracePt t="97229" x="2559050" y="4356100"/>
          <p14:tracePt t="97236" x="2552700" y="4362450"/>
          <p14:tracePt t="97253" x="2514600" y="4387850"/>
          <p14:tracePt t="97270" x="2476500" y="4425950"/>
          <p14:tracePt t="97286" x="2413000" y="4470400"/>
          <p14:tracePt t="97303" x="2381250" y="4483100"/>
          <p14:tracePt t="97320" x="2349500" y="4495800"/>
          <p14:tracePt t="97336" x="2336800" y="4502150"/>
          <p14:tracePt t="97353" x="2330450" y="4514850"/>
          <p14:tracePt t="97369" x="2317750" y="4514850"/>
          <p14:tracePt t="97403" x="2317750" y="4521200"/>
          <p14:tracePt t="97422" x="2311400" y="4521200"/>
          <p14:tracePt t="97438" x="2305050" y="4527550"/>
          <p14:tracePt t="97453" x="2298700" y="4533900"/>
          <p14:tracePt t="97541" x="2298700" y="4540250"/>
          <p14:tracePt t="97578" x="2298700" y="4546600"/>
          <p14:tracePt t="97593" x="2305050" y="4552950"/>
          <p14:tracePt t="97603" x="2317750" y="4559300"/>
          <p14:tracePt t="97609" x="2336800" y="4565650"/>
          <p14:tracePt t="97619" x="2355850" y="4572000"/>
          <p14:tracePt t="97636" x="2393950" y="4578350"/>
          <p14:tracePt t="97654" x="2432050" y="4591050"/>
          <p14:tracePt t="97669" x="2444750" y="4591050"/>
          <p14:tracePt t="97687" x="2457450" y="4591050"/>
          <p14:tracePt t="97703" x="2463800" y="4597400"/>
          <p14:tracePt t="97719" x="2470150" y="4597400"/>
          <p14:tracePt t="97736" x="2476500" y="4597400"/>
          <p14:tracePt t="97768" x="2482850" y="4597400"/>
          <p14:tracePt t="97843" x="2482850" y="4603750"/>
          <p14:tracePt t="97868" x="2482850" y="4610100"/>
          <p14:tracePt t="97886" x="2489200" y="4610100"/>
          <p14:tracePt t="97891" x="2495550" y="4616450"/>
          <p14:tracePt t="97903" x="2495550" y="4622800"/>
          <p14:tracePt t="97919" x="2508250" y="4629150"/>
          <p14:tracePt t="97936" x="2520950" y="4641850"/>
          <p14:tracePt t="97952" x="2527300" y="4654550"/>
          <p14:tracePt t="97969" x="2527300" y="4660900"/>
          <p14:tracePt t="97986" x="2527300" y="4667250"/>
          <p14:tracePt t="98019" x="2514600" y="4679950"/>
          <p14:tracePt t="98024" x="2501900" y="4686300"/>
          <p14:tracePt t="98036" x="2482850" y="4692650"/>
          <p14:tracePt t="98052" x="2451100" y="4705350"/>
          <p14:tracePt t="98069" x="2419350" y="4711700"/>
          <p14:tracePt t="98086" x="2406650" y="4724400"/>
          <p14:tracePt t="98102" x="2387600" y="4737100"/>
          <p14:tracePt t="98119" x="2381250" y="4737100"/>
          <p14:tracePt t="98136" x="2374900" y="4749800"/>
          <p14:tracePt t="98354" x="2381250" y="4749800"/>
          <p14:tracePt t="98361" x="2387600" y="4749800"/>
          <p14:tracePt t="98368" x="2406650" y="4749800"/>
          <p14:tracePt t="98385" x="2457450" y="4749800"/>
          <p14:tracePt t="98402" x="2527300" y="4762500"/>
          <p14:tracePt t="98419" x="2578100" y="4775200"/>
          <p14:tracePt t="98435" x="2603500" y="4775200"/>
          <p14:tracePt t="98517" x="2597150" y="4781550"/>
          <p14:tracePt t="98527" x="2578100" y="4787900"/>
          <p14:tracePt t="98535" x="2559050" y="4787900"/>
          <p14:tracePt t="98552" x="2501900" y="4794250"/>
          <p14:tracePt t="98569" x="2413000" y="4794250"/>
          <p14:tracePt t="98585" x="2324100" y="4794250"/>
          <p14:tracePt t="98604" x="2152650" y="4768850"/>
          <p14:tracePt t="98619" x="2044700" y="4756150"/>
          <p14:tracePt t="98635" x="1930400" y="4737100"/>
          <p14:tracePt t="98652" x="1835150" y="4724400"/>
          <p14:tracePt t="98668" x="1752600" y="4711700"/>
          <p14:tracePt t="98685" x="1689100" y="4692650"/>
          <p14:tracePt t="98702" x="1651000" y="4686300"/>
          <p14:tracePt t="98718" x="1631950" y="4686300"/>
          <p14:tracePt t="98735" x="1619250" y="4673600"/>
          <p14:tracePt t="98752" x="1606550" y="4667250"/>
          <p14:tracePt t="98768" x="1600200" y="4667250"/>
          <p14:tracePt t="98785" x="1587500" y="4660900"/>
          <p14:tracePt t="98802" x="1581150" y="4654550"/>
          <p14:tracePt t="98818" x="1568450" y="4654550"/>
          <p14:tracePt t="98835" x="1562100" y="4648200"/>
          <p14:tracePt t="98852" x="1549400" y="4635500"/>
          <p14:tracePt t="98869" x="1530350" y="4622800"/>
          <p14:tracePt t="98885" x="1511300" y="4616450"/>
          <p14:tracePt t="98902" x="1504950" y="4610100"/>
          <p14:tracePt t="98920" x="1498600" y="4603750"/>
          <p14:tracePt t="100059" x="1517650" y="4603750"/>
          <p14:tracePt t="100068" x="1549400" y="4597400"/>
          <p14:tracePt t="100075" x="1593850" y="4597400"/>
          <p14:tracePt t="100084" x="1657350" y="4591050"/>
          <p14:tracePt t="100101" x="1778000" y="4572000"/>
          <p14:tracePt t="100117" x="1911350" y="4559300"/>
          <p14:tracePt t="100134" x="2038350" y="4540250"/>
          <p14:tracePt t="100151" x="2171700" y="4514850"/>
          <p14:tracePt t="100167" x="2298700" y="4502150"/>
          <p14:tracePt t="100184" x="2476500" y="4502150"/>
          <p14:tracePt t="100200" x="2565400" y="4502150"/>
          <p14:tracePt t="100217" x="2609850" y="4502150"/>
          <p14:tracePt t="100234" x="2654300" y="4502150"/>
          <p14:tracePt t="100251" x="2686050" y="4502150"/>
          <p14:tracePt t="100269" x="2736850" y="4502150"/>
          <p14:tracePt t="100284" x="2755900" y="4502150"/>
          <p14:tracePt t="100300" x="2819400" y="4508500"/>
          <p14:tracePt t="100317" x="2870200" y="4521200"/>
          <p14:tracePt t="100334" x="2921000" y="4533900"/>
          <p14:tracePt t="100350" x="2984500" y="4540250"/>
          <p14:tracePt t="100367" x="3054350" y="4540250"/>
          <p14:tracePt t="100384" x="3130550" y="4540250"/>
          <p14:tracePt t="100400" x="3200400" y="4521200"/>
          <p14:tracePt t="100417" x="3251200" y="4502150"/>
          <p14:tracePt t="100434" x="3295650" y="4483100"/>
          <p14:tracePt t="100450" x="3340100" y="4457700"/>
          <p14:tracePt t="100467" x="3359150" y="4445000"/>
          <p14:tracePt t="100484" x="3384550" y="4432300"/>
          <p14:tracePt t="100500" x="3416300" y="4419600"/>
          <p14:tracePt t="100517" x="3454400" y="4406900"/>
          <p14:tracePt t="100523" x="3467100" y="4400550"/>
          <p14:tracePt t="100533" x="3486150" y="4394200"/>
          <p14:tracePt t="100551" x="3517900" y="4381500"/>
          <p14:tracePt t="100567" x="3549650" y="4375150"/>
          <p14:tracePt t="100583" x="3581400" y="4368800"/>
          <p14:tracePt t="100600" x="3619500" y="4368800"/>
          <p14:tracePt t="100617" x="3663950" y="4362450"/>
          <p14:tracePt t="100633" x="3695700" y="4356100"/>
          <p14:tracePt t="100650" x="3727450" y="4349750"/>
          <p14:tracePt t="100667" x="3746500" y="4337050"/>
          <p14:tracePt t="100683" x="3759200" y="4330700"/>
          <p14:tracePt t="100717" x="3759200" y="4324350"/>
          <p14:tracePt t="100779" x="3765550" y="4318000"/>
          <p14:tracePt t="100787" x="3771900" y="4318000"/>
          <p14:tracePt t="100800" x="3771900" y="4311650"/>
          <p14:tracePt t="100816" x="3790950" y="4298950"/>
          <p14:tracePt t="100833" x="3797300" y="4286250"/>
          <p14:tracePt t="100850" x="3803650" y="4286250"/>
          <p14:tracePt t="100866" x="3810000" y="4279900"/>
          <p14:tracePt t="100936" x="3810000" y="4273550"/>
          <p14:tracePt t="101328" x="3803650" y="4279900"/>
          <p14:tracePt t="101343" x="3797300" y="4279900"/>
          <p14:tracePt t="101381" x="3790950" y="4279900"/>
          <p14:tracePt t="101389" x="3784600" y="4279900"/>
          <p14:tracePt t="101400" x="3778250" y="4279900"/>
          <p14:tracePt t="101416" x="3771900" y="4279900"/>
          <p14:tracePt t="101433" x="3759200" y="4279900"/>
          <p14:tracePt t="101449" x="3746500" y="4279900"/>
          <p14:tracePt t="101466" x="3733800" y="4279900"/>
          <p14:tracePt t="101483" x="3727450" y="4279900"/>
          <p14:tracePt t="101499" x="3721100" y="4279900"/>
          <p14:tracePt t="101725" x="3721100" y="4286250"/>
          <p14:tracePt t="102023" x="3733800" y="4286250"/>
          <p14:tracePt t="102039" x="3740150" y="4279900"/>
          <p14:tracePt t="102047" x="3746500" y="4273550"/>
          <p14:tracePt t="102055" x="3746500" y="4267200"/>
          <p14:tracePt t="102065" x="3752850" y="4267200"/>
          <p14:tracePt t="102082" x="3759200" y="4254500"/>
          <p14:tracePt t="102099" x="3771900" y="4248150"/>
          <p14:tracePt t="102115" x="3778250" y="4235450"/>
          <p14:tracePt t="102132" x="3790950" y="4216400"/>
          <p14:tracePt t="102150" x="3803650" y="4210050"/>
          <p14:tracePt t="102165" x="3810000" y="4203700"/>
          <p14:tracePt t="102182" x="3822700" y="4191000"/>
          <p14:tracePt t="102200" x="3829050" y="4184650"/>
          <p14:tracePt t="102215" x="3841750" y="4171950"/>
          <p14:tracePt t="102232" x="3848100" y="4165600"/>
          <p14:tracePt t="102265" x="3848100" y="4159250"/>
          <p14:tracePt t="102314" x="3848100" y="4152900"/>
          <p14:tracePt t="102329" x="3854450" y="4146550"/>
          <p14:tracePt t="102339" x="3854450" y="4140200"/>
          <p14:tracePt t="102383" x="3854450" y="4133850"/>
          <p14:tracePt t="102407" x="3854450" y="4127500"/>
          <p14:tracePt t="102425" x="3860800" y="4127500"/>
          <p14:tracePt t="102432" x="3860800" y="4121150"/>
          <p14:tracePt t="102453" x="3860800" y="4114800"/>
          <p14:tracePt t="102611" x="3860800" y="4127500"/>
          <p14:tracePt t="102622" x="3854450" y="4140200"/>
          <p14:tracePt t="102632" x="3854450" y="4152900"/>
          <p14:tracePt t="102649" x="3841750" y="4203700"/>
          <p14:tracePt t="102665" x="3829050" y="4235450"/>
          <p14:tracePt t="102681" x="3822700" y="4267200"/>
          <p14:tracePt t="102698" x="3816350" y="4286250"/>
          <p14:tracePt t="102715" x="3810000" y="4298950"/>
          <p14:tracePt t="102732" x="3810000" y="4318000"/>
          <p14:tracePt t="102748" x="3803650" y="4324350"/>
          <p14:tracePt t="102765" x="3797300" y="4330700"/>
          <p14:tracePt t="102782" x="3790950" y="4349750"/>
          <p14:tracePt t="102798" x="3790950" y="4368800"/>
          <p14:tracePt t="102831" x="3790950" y="4375150"/>
          <p14:tracePt t="102933" x="3790950" y="4381500"/>
          <p14:tracePt t="102951" x="3797300" y="4387850"/>
          <p14:tracePt t="102955" x="3803650" y="4394200"/>
          <p14:tracePt t="102965" x="3822700" y="4400550"/>
          <p14:tracePt t="102981" x="3867150" y="4413250"/>
          <p14:tracePt t="102998" x="3905250" y="4419600"/>
          <p14:tracePt t="103015" x="3949700" y="4419600"/>
          <p14:tracePt t="103017" x="3962400" y="4419600"/>
          <p14:tracePt t="103031" x="3968750" y="4419600"/>
          <p14:tracePt t="103048" x="3975100" y="4419600"/>
          <p14:tracePt t="103065" x="3981450" y="4419600"/>
          <p14:tracePt t="103154" x="3987800" y="4419600"/>
          <p14:tracePt t="103310" x="3987800" y="4413250"/>
          <p14:tracePt t="103322" x="3987800" y="4394200"/>
          <p14:tracePt t="103331" x="3987800" y="4375150"/>
          <p14:tracePt t="103341" x="3987800" y="4362450"/>
          <p14:tracePt t="103347" x="3994150" y="4343400"/>
          <p14:tracePt t="103364" x="4013200" y="4298950"/>
          <p14:tracePt t="103381" x="4025900" y="4267200"/>
          <p14:tracePt t="103398" x="4038600" y="4235450"/>
          <p14:tracePt t="103414" x="4051300" y="4229100"/>
          <p14:tracePt t="103431" x="4057650" y="4222750"/>
          <p14:tracePt t="103761" x="4057650" y="4229100"/>
          <p14:tracePt t="103769" x="4044950" y="4235450"/>
          <p14:tracePt t="103781" x="4025900" y="4254500"/>
          <p14:tracePt t="103797" x="3968750" y="4298950"/>
          <p14:tracePt t="103814" x="3860800" y="4362450"/>
          <p14:tracePt t="103831" x="3778250" y="4406900"/>
          <p14:tracePt t="103847" x="3689350" y="4457700"/>
          <p14:tracePt t="103864" x="3625850" y="4495800"/>
          <p14:tracePt t="103880" x="3575050" y="4533900"/>
          <p14:tracePt t="103897" x="3517900" y="4559300"/>
          <p14:tracePt t="103914" x="3460750" y="4578350"/>
          <p14:tracePt t="103930" x="3397250" y="4597400"/>
          <p14:tracePt t="103947" x="3352800" y="4610100"/>
          <p14:tracePt t="103964" x="3282950" y="4629150"/>
          <p14:tracePt t="103980" x="3251200" y="4641850"/>
          <p14:tracePt t="103997" x="3213100" y="4654550"/>
          <p14:tracePt t="104014" x="3187700" y="4660900"/>
          <p14:tracePt t="104030" x="3162300" y="4660900"/>
          <p14:tracePt t="104047" x="3143250" y="4660900"/>
          <p14:tracePt t="104064" x="3130550" y="4660900"/>
          <p14:tracePt t="104080" x="3117850" y="4660900"/>
          <p14:tracePt t="104097" x="3105150" y="4660900"/>
          <p14:tracePt t="104114" x="3098800" y="4660900"/>
          <p14:tracePt t="104130" x="3092450" y="4654550"/>
          <p14:tracePt t="104147" x="3086100" y="4654550"/>
          <p14:tracePt t="104200" x="3079750" y="4654550"/>
          <p14:tracePt t="104206" x="3073400" y="4648200"/>
          <p14:tracePt t="104232" x="3073400" y="4641850"/>
          <p14:tracePt t="106039" x="3073400" y="4635500"/>
          <p14:tracePt t="106055" x="3073400" y="4629150"/>
          <p14:tracePt t="106072" x="3073400" y="4622800"/>
          <p14:tracePt t="107033" x="3079750" y="4622800"/>
          <p14:tracePt t="107044" x="3086100" y="4616450"/>
          <p14:tracePt t="107049" x="3092450" y="4616450"/>
          <p14:tracePt t="107061" x="3105150" y="4616450"/>
          <p14:tracePt t="107078" x="3136900" y="4616450"/>
          <p14:tracePt t="107095" x="3181350" y="4610100"/>
          <p14:tracePt t="107111" x="3213100" y="4610100"/>
          <p14:tracePt t="107127" x="3251200" y="4610100"/>
          <p14:tracePt t="107144" x="3270250" y="4610100"/>
          <p14:tracePt t="107161" x="3276600" y="4610100"/>
          <p14:tracePt t="107178" x="3289300" y="4610100"/>
          <p14:tracePt t="107194" x="3295650" y="4610100"/>
          <p14:tracePt t="107211" x="3308350" y="4610100"/>
          <p14:tracePt t="107227" x="3314700" y="4610100"/>
          <p14:tracePt t="107245" x="3327400" y="4610100"/>
          <p14:tracePt t="107261" x="3333750" y="4610100"/>
          <p14:tracePt t="107331" x="3333750" y="4603750"/>
          <p14:tracePt t="107425" x="3327400" y="4603750"/>
          <p14:tracePt t="107455" x="3321050" y="4610100"/>
          <p14:tracePt t="107466" x="3314700" y="4616450"/>
          <p14:tracePt t="107471" x="3314700" y="4622800"/>
          <p14:tracePt t="107479" x="3308350" y="4622800"/>
          <p14:tracePt t="107495" x="3295650" y="4635500"/>
          <p14:tracePt t="107511" x="3276600" y="4648200"/>
          <p14:tracePt t="107527" x="3263900" y="4660900"/>
          <p14:tracePt t="107544" x="3257550" y="4673600"/>
          <p14:tracePt t="107561" x="3244850" y="4679950"/>
          <p14:tracePt t="107577" x="3238500" y="4692650"/>
          <p14:tracePt t="107594" x="3225800" y="4699000"/>
          <p14:tracePt t="107610" x="3225800" y="4711700"/>
          <p14:tracePt t="107627" x="3206750" y="4724400"/>
          <p14:tracePt t="107644" x="3206750" y="4730750"/>
          <p14:tracePt t="107660" x="3200400" y="4737100"/>
          <p14:tracePt t="107677" x="3194050" y="4737100"/>
          <p14:tracePt t="107831" x="3206750" y="4737100"/>
          <p14:tracePt t="107839" x="3225800" y="4730750"/>
          <p14:tracePt t="107847" x="3244850" y="4724400"/>
          <p14:tracePt t="107860" x="3270250" y="4718050"/>
          <p14:tracePt t="107877" x="3314700" y="4699000"/>
          <p14:tracePt t="107894" x="3346450" y="4686300"/>
          <p14:tracePt t="107910" x="3409950" y="4648200"/>
          <p14:tracePt t="107927" x="3448050" y="4616450"/>
          <p14:tracePt t="107944" x="3479800" y="4591050"/>
          <p14:tracePt t="107962" x="3511550" y="4578350"/>
          <p14:tracePt t="107977" x="3517900" y="4565650"/>
          <p14:tracePt t="107994" x="3530600" y="4559300"/>
          <p14:tracePt t="108191" x="3530600" y="4565650"/>
          <p14:tracePt t="108199" x="3524250" y="4591050"/>
          <p14:tracePt t="108210" x="3517900" y="4610100"/>
          <p14:tracePt t="108227" x="3505200" y="4648200"/>
          <p14:tracePt t="108243" x="3492500" y="4692650"/>
          <p14:tracePt t="108261" x="3473450" y="4756150"/>
          <p14:tracePt t="108277" x="3460750" y="4794250"/>
          <p14:tracePt t="108293" x="3460750" y="4806950"/>
          <p14:tracePt t="108310" x="3460750" y="4813300"/>
          <p14:tracePt t="108327" x="3460750" y="4819650"/>
          <p14:tracePt t="108422" x="3460750" y="4826000"/>
          <p14:tracePt t="108436" x="3473450" y="4832350"/>
          <p14:tracePt t="108444" x="3492500" y="4832350"/>
          <p14:tracePt t="108451" x="3505200" y="4832350"/>
          <p14:tracePt t="108460" x="3530600" y="4832350"/>
          <p14:tracePt t="108477" x="3562350" y="4832350"/>
          <p14:tracePt t="108493" x="3594100" y="4832350"/>
          <p14:tracePt t="108511" x="3600450" y="4832350"/>
          <p14:tracePt t="108515" x="3606800" y="4832350"/>
          <p14:tracePt t="108567" x="3606800" y="4826000"/>
          <p14:tracePt t="108608" x="3613150" y="4819650"/>
          <p14:tracePt t="108617" x="3613150" y="4813300"/>
          <p14:tracePt t="108626" x="3613150" y="4806950"/>
          <p14:tracePt t="108643" x="3613150" y="4800600"/>
          <p14:tracePt t="108660" x="3613150" y="4794250"/>
          <p14:tracePt t="108678" x="3613150" y="4787900"/>
          <p14:tracePt t="108693" x="3606800" y="4775200"/>
          <p14:tracePt t="108710" x="3600450" y="4775200"/>
          <p14:tracePt t="108726" x="3594100" y="4762500"/>
          <p14:tracePt t="108743" x="3587750" y="4762500"/>
          <p14:tracePt t="108760" x="3581400" y="4762500"/>
          <p14:tracePt t="108776" x="3581400" y="4756150"/>
          <p14:tracePt t="108793" x="3581400" y="4749800"/>
          <p14:tracePt t="108811" x="3568700" y="4743450"/>
          <p14:tracePt t="108826" x="3568700" y="4737100"/>
          <p14:tracePt t="108843" x="3568700" y="4730750"/>
          <p14:tracePt t="108967" x="3581400" y="4724400"/>
          <p14:tracePt t="108976" x="3594100" y="4724400"/>
          <p14:tracePt t="108983" x="3613150" y="4724400"/>
          <p14:tracePt t="108994" x="3625850" y="4724400"/>
          <p14:tracePt t="109009" x="3676650" y="4711700"/>
          <p14:tracePt t="109014" x="3695700" y="4711700"/>
          <p14:tracePt t="109026" x="3714750" y="4705350"/>
          <p14:tracePt t="109043" x="3740150" y="4699000"/>
          <p14:tracePt t="109059" x="3759200" y="4699000"/>
          <p14:tracePt t="109076" x="3771900" y="4699000"/>
          <p14:tracePt t="109261" x="3778250" y="4692650"/>
          <p14:tracePt t="109265" x="3797300" y="4686300"/>
          <p14:tracePt t="109276" x="3816350" y="4679950"/>
          <p14:tracePt t="109292" x="3848100" y="4654550"/>
          <p14:tracePt t="109309" x="3892550" y="4616450"/>
          <p14:tracePt t="109327" x="3943350" y="4591050"/>
          <p14:tracePt t="109342" x="3949700" y="4584700"/>
          <p14:tracePt t="109405" x="3956050" y="4584700"/>
          <p14:tracePt t="109413" x="3962400" y="4597400"/>
          <p14:tracePt t="109429" x="3968750" y="4603750"/>
          <p14:tracePt t="109442" x="3975100" y="4610100"/>
          <p14:tracePt t="109459" x="3975100" y="4629150"/>
          <p14:tracePt t="109476" x="3975100" y="4654550"/>
          <p14:tracePt t="109492" x="3975100" y="4667250"/>
          <p14:tracePt t="109509" x="3975100" y="4673600"/>
          <p14:tracePt t="109526" x="3975100" y="4679950"/>
          <p14:tracePt t="109542" x="3975100" y="4686300"/>
          <p14:tracePt t="109585" x="3981450" y="4686300"/>
          <p14:tracePt t="109609" x="3994150" y="4686300"/>
          <p14:tracePt t="109617" x="4000500" y="4686300"/>
          <p14:tracePt t="109625" x="4013200" y="4686300"/>
          <p14:tracePt t="109642" x="4025900" y="4686300"/>
          <p14:tracePt t="109659" x="4038600" y="4686300"/>
          <p14:tracePt t="109726" x="4038600" y="4692650"/>
          <p14:tracePt t="109733" x="4044950" y="4699000"/>
          <p14:tracePt t="109742" x="4051300" y="4718050"/>
          <p14:tracePt t="109759" x="4064000" y="4743450"/>
          <p14:tracePt t="109775" x="4076700" y="4768850"/>
          <p14:tracePt t="109792" x="4076700" y="4781550"/>
          <p14:tracePt t="109809" x="4083050" y="4794250"/>
          <p14:tracePt t="109825" x="4089400" y="4794250"/>
          <p14:tracePt t="109883" x="4102100" y="4794250"/>
          <p14:tracePt t="109891" x="4108450" y="4794250"/>
          <p14:tracePt t="109897" x="4114800" y="4787900"/>
          <p14:tracePt t="109908" x="4114800" y="4781550"/>
          <p14:tracePt t="109925" x="4127500" y="4781550"/>
          <p14:tracePt t="109942" x="4133850" y="4775200"/>
          <p14:tracePt t="109959" x="4146550" y="4762500"/>
          <p14:tracePt t="109975" x="4159250" y="4762500"/>
          <p14:tracePt t="109993" x="4171950" y="4762500"/>
          <p14:tracePt t="110009" x="4178300" y="4762500"/>
          <p14:tracePt t="110027" x="4184650" y="4762500"/>
          <p14:tracePt t="110042" x="4191000" y="4762500"/>
          <p14:tracePt t="110176" x="4197350" y="4762500"/>
          <p14:tracePt t="110180" x="4203700" y="4762500"/>
          <p14:tracePt t="110192" x="4210050" y="4762500"/>
          <p14:tracePt t="110208" x="4216400" y="4762500"/>
          <p14:tracePt t="110225" x="4229100" y="4762500"/>
          <p14:tracePt t="110242" x="4241800" y="4762500"/>
          <p14:tracePt t="110258" x="4248150" y="4762500"/>
          <p14:tracePt t="110399" x="4248150" y="4756150"/>
          <p14:tracePt t="110423" x="4235450" y="4756150"/>
          <p14:tracePt t="110433" x="4222750" y="4749800"/>
          <p14:tracePt t="110441" x="4216400" y="4743450"/>
          <p14:tracePt t="110459" x="4184650" y="4730750"/>
          <p14:tracePt t="110475" x="4140200" y="4705350"/>
          <p14:tracePt t="110491" x="4089400" y="4660900"/>
          <p14:tracePt t="110508" x="4025900" y="4584700"/>
          <p14:tracePt t="110525" x="4000500" y="4546600"/>
          <p14:tracePt t="110541" x="3987800" y="4495800"/>
          <p14:tracePt t="110558" x="3981450" y="4451350"/>
          <p14:tracePt t="110575" x="3975100" y="4419600"/>
          <p14:tracePt t="110591" x="3962400" y="4381500"/>
          <p14:tracePt t="110608" x="3956050" y="4368800"/>
          <p14:tracePt t="110625" x="3956050" y="4362450"/>
          <p14:tracePt t="110641" x="3956050" y="4356100"/>
          <p14:tracePt t="110683" x="3949700" y="4362450"/>
          <p14:tracePt t="110691" x="3937000" y="4362450"/>
          <p14:tracePt t="110708" x="3898900" y="4394200"/>
          <p14:tracePt t="110725" x="3854450" y="4445000"/>
          <p14:tracePt t="110741" x="3803650" y="4502150"/>
          <p14:tracePt t="110761" x="3740150" y="4591050"/>
          <p14:tracePt t="110774" x="3702050" y="4635500"/>
          <p14:tracePt t="110791" x="3683000" y="4667250"/>
          <p14:tracePt t="110808" x="3676650" y="4673600"/>
          <p14:tracePt t="110879" x="3676650" y="4660900"/>
          <p14:tracePt t="110885" x="3676650" y="4641850"/>
          <p14:tracePt t="110895" x="3683000" y="4629150"/>
          <p14:tracePt t="110908" x="3702050" y="4578350"/>
          <p14:tracePt t="110924" x="3740150" y="4502150"/>
          <p14:tracePt t="110941" x="3784600" y="4432300"/>
          <p14:tracePt t="110958" x="3829050" y="4356100"/>
          <p14:tracePt t="110974" x="3867150" y="4311650"/>
          <p14:tracePt t="110991" x="3886200" y="4273550"/>
          <p14:tracePt t="111008" x="3886200" y="4267200"/>
          <p14:tracePt t="111090" x="3879850" y="4286250"/>
          <p14:tracePt t="111095" x="3867150" y="4305300"/>
          <p14:tracePt t="111107" x="3854450" y="4324350"/>
          <p14:tracePt t="111124" x="3835400" y="4356100"/>
          <p14:tracePt t="111141" x="3822700" y="4394200"/>
          <p14:tracePt t="111158" x="3803650" y="4425950"/>
          <p14:tracePt t="111174" x="3784600" y="4457700"/>
          <p14:tracePt t="111191" x="3778250" y="4476750"/>
          <p14:tracePt t="111284" x="3771900" y="4470400"/>
          <p14:tracePt t="111292" x="3765550" y="4464050"/>
          <p14:tracePt t="111299" x="3765550" y="4457700"/>
          <p14:tracePt t="111309" x="3759200" y="4445000"/>
          <p14:tracePt t="111324" x="3740150" y="4413250"/>
          <p14:tracePt t="111340" x="3721100" y="4375150"/>
          <p14:tracePt t="111357" x="3702050" y="4324350"/>
          <p14:tracePt t="111373" x="3683000" y="4286250"/>
          <p14:tracePt t="111390" x="3676650" y="4241800"/>
          <p14:tracePt t="111407" x="3663950" y="4210050"/>
          <p14:tracePt t="111424" x="3651250" y="4184650"/>
          <p14:tracePt t="111440" x="3638550" y="4165600"/>
          <p14:tracePt t="111457" x="3632200" y="4159250"/>
          <p14:tracePt t="111474" x="3625850" y="4159250"/>
          <p14:tracePt t="111491" x="3619500" y="4159250"/>
          <p14:tracePt t="111507" x="3613150" y="4159250"/>
          <p14:tracePt t="111524" x="3606800" y="4159250"/>
          <p14:tracePt t="111540" x="3600450" y="4159250"/>
          <p14:tracePt t="111557" x="3594100" y="4159250"/>
          <p14:tracePt t="112703" x="3587750" y="4159250"/>
          <p14:tracePt t="112715" x="3587750" y="4165600"/>
          <p14:tracePt t="112724" x="3587750" y="4171950"/>
          <p14:tracePt t="112741" x="3587750" y="4184650"/>
          <p14:tracePt t="112756" x="3632200" y="4222750"/>
          <p14:tracePt t="112773" x="3784600" y="4292600"/>
          <p14:tracePt t="112789" x="4133850" y="4419600"/>
          <p14:tracePt t="112806" x="4572000" y="4559300"/>
          <p14:tracePt t="112823" x="4851400" y="4629150"/>
          <p14:tracePt t="112839" x="5003800" y="4654550"/>
          <p14:tracePt t="112857" x="5029200" y="4654550"/>
          <p14:tracePt t="113147" x="5029200" y="4648200"/>
          <p14:tracePt t="113177" x="5022850" y="4648200"/>
          <p14:tracePt t="113185" x="5022850" y="4635500"/>
          <p14:tracePt t="113193" x="5016500" y="4629150"/>
          <p14:tracePt t="113206" x="5010150" y="4629150"/>
          <p14:tracePt t="113222" x="5003800" y="4610100"/>
          <p14:tracePt t="113239" x="4984750" y="4597400"/>
          <p14:tracePt t="113256" x="4978400" y="4584700"/>
          <p14:tracePt t="113272" x="4965700" y="4565650"/>
          <p14:tracePt t="113289" x="4959350" y="4565650"/>
          <p14:tracePt t="113306" x="4953000" y="4565650"/>
          <p14:tracePt t="113322" x="4940300" y="4559300"/>
          <p14:tracePt t="113451" x="4940300" y="4552950"/>
          <p14:tracePt t="113467" x="4933950" y="4552950"/>
          <p14:tracePt t="113475" x="4933950" y="4546600"/>
          <p14:tracePt t="113491" x="4933950" y="4540250"/>
          <p14:tracePt t="113505" x="4933950" y="4533900"/>
          <p14:tracePt t="113523" x="4927600" y="4527550"/>
          <p14:tracePt t="113539" x="4921250" y="4521200"/>
          <p14:tracePt t="113556" x="4921250" y="4514850"/>
          <p14:tracePt t="113572" x="4921250" y="4502150"/>
          <p14:tracePt t="113589" x="4921250" y="4495800"/>
          <p14:tracePt t="113607" x="4921250" y="4489450"/>
          <p14:tracePt t="113622" x="4921250" y="4476750"/>
          <p14:tracePt t="113639" x="4921250" y="4464050"/>
          <p14:tracePt t="113655" x="4921250" y="4457700"/>
          <p14:tracePt t="113672" x="4921250" y="4445000"/>
          <p14:tracePt t="113689" x="4921250" y="4438650"/>
          <p14:tracePt t="113705" x="4921250" y="4425950"/>
          <p14:tracePt t="113722" x="4921250" y="4419600"/>
          <p14:tracePt t="113739" x="4921250" y="4413250"/>
          <p14:tracePt t="113756" x="4927600" y="4406900"/>
          <p14:tracePt t="113772" x="4927600" y="4400550"/>
          <p14:tracePt t="113789" x="4927600" y="4394200"/>
          <p14:tracePt t="113805" x="4927600" y="4387850"/>
          <p14:tracePt t="113822" x="4933950" y="4381500"/>
          <p14:tracePt t="113839" x="4940300" y="4368800"/>
          <p14:tracePt t="113855" x="4946650" y="4362450"/>
          <p14:tracePt t="113872" x="4953000" y="4349750"/>
          <p14:tracePt t="113889" x="4959350" y="4343400"/>
          <p14:tracePt t="113905" x="4965700" y="4337050"/>
          <p14:tracePt t="113922" x="4965700" y="4330700"/>
          <p14:tracePt t="113938" x="4972050" y="4330700"/>
          <p14:tracePt t="113955" x="4972050" y="4324350"/>
          <p14:tracePt t="113972" x="4978400" y="4318000"/>
          <p14:tracePt t="113988" x="4984750" y="4318000"/>
          <p14:tracePt t="114005" x="4991100" y="4311650"/>
          <p14:tracePt t="114022" x="4991100" y="4305300"/>
          <p14:tracePt t="114027" x="4997450" y="4305300"/>
          <p14:tracePt t="114039" x="5003800" y="4298950"/>
          <p14:tracePt t="114057" x="5010150" y="4298950"/>
          <p14:tracePt t="114071" x="5022850" y="4286250"/>
          <p14:tracePt t="114089" x="5041900" y="4279900"/>
          <p14:tracePt t="114105" x="5060950" y="4267200"/>
          <p14:tracePt t="114122" x="5080000" y="4260850"/>
          <p14:tracePt t="114138" x="5105400" y="4254500"/>
          <p14:tracePt t="114155" x="5118100" y="4241800"/>
          <p14:tracePt t="114172" x="5143500" y="4235450"/>
          <p14:tracePt t="114190" x="5149850" y="4235450"/>
          <p14:tracePt t="114205" x="5168900" y="4222750"/>
          <p14:tracePt t="114222" x="5181600" y="4216400"/>
          <p14:tracePt t="114238" x="5187950" y="4216400"/>
          <p14:tracePt t="114255" x="5200650" y="4216400"/>
          <p14:tracePt t="114272" x="5207000" y="4216400"/>
          <p14:tracePt t="114288" x="5226050" y="4210050"/>
          <p14:tracePt t="114305" x="5232400" y="4203700"/>
          <p14:tracePt t="114321" x="5251450" y="4203700"/>
          <p14:tracePt t="114339" x="5257800" y="4197350"/>
          <p14:tracePt t="114357" x="5270500" y="4197350"/>
          <p14:tracePt t="114371" x="5289550" y="4191000"/>
          <p14:tracePt t="114388" x="5302250" y="4184650"/>
          <p14:tracePt t="114405" x="5314950" y="4184650"/>
          <p14:tracePt t="114421" x="5334000" y="4184650"/>
          <p14:tracePt t="114438" x="5359400" y="4171950"/>
          <p14:tracePt t="114455" x="5384800" y="4171950"/>
          <p14:tracePt t="114471" x="5410200" y="4165600"/>
          <p14:tracePt t="114488" x="5429250" y="4165600"/>
          <p14:tracePt t="114505" x="5441950" y="4165600"/>
          <p14:tracePt t="114521" x="5454650" y="4165600"/>
          <p14:tracePt t="114538" x="5461000" y="4165600"/>
          <p14:tracePt t="114555" x="5467350" y="4165600"/>
          <p14:tracePt t="114571" x="5480050" y="4165600"/>
          <p14:tracePt t="114588" x="5486400" y="4165600"/>
          <p14:tracePt t="114605" x="5492750" y="4165600"/>
          <p14:tracePt t="114638" x="5499100" y="4171950"/>
          <p14:tracePt t="114655" x="5499100" y="4178300"/>
          <p14:tracePt t="114671" x="5505450" y="4184650"/>
          <p14:tracePt t="114688" x="5511800" y="4184650"/>
          <p14:tracePt t="114704" x="5518150" y="4191000"/>
          <p14:tracePt t="114721" x="5518150" y="4197350"/>
          <p14:tracePt t="114738" x="5524500" y="4203700"/>
          <p14:tracePt t="114755" x="5530850" y="4216400"/>
          <p14:tracePt t="114771" x="5537200" y="4222750"/>
          <p14:tracePt t="114788" x="5549900" y="4229100"/>
          <p14:tracePt t="114807" x="5562600" y="4248150"/>
          <p14:tracePt t="114821" x="5568950" y="4260850"/>
          <p14:tracePt t="114838" x="5581650" y="4260850"/>
          <p14:tracePt t="114854" x="5581650" y="4273550"/>
          <p14:tracePt t="114871" x="5581650" y="4279900"/>
          <p14:tracePt t="114888" x="5588000" y="4279900"/>
          <p14:tracePt t="114904" x="5594350" y="4286250"/>
          <p14:tracePt t="114921" x="5594350" y="4292600"/>
          <p14:tracePt t="114938" x="5600700" y="4292600"/>
          <p14:tracePt t="114954" x="5607050" y="4292600"/>
          <p14:tracePt t="114995" x="5607050" y="4298950"/>
          <p14:tracePt t="115058" x="5613400" y="4311650"/>
          <p14:tracePt t="115079" x="5613400" y="4324350"/>
          <p14:tracePt t="115092" x="5613400" y="4330700"/>
          <p14:tracePt t="115105" x="5613400" y="4343400"/>
          <p14:tracePt t="115111" x="5613400" y="4349750"/>
          <p14:tracePt t="115122" x="5619750" y="4356100"/>
          <p14:tracePt t="115137" x="5619750" y="4368800"/>
          <p14:tracePt t="115154" x="5619750" y="4387850"/>
          <p14:tracePt t="115171" x="5619750" y="4394200"/>
          <p14:tracePt t="115187" x="5619750" y="4406900"/>
          <p14:tracePt t="115204" x="5619750" y="4419600"/>
          <p14:tracePt t="115221" x="5607050" y="4425950"/>
          <p14:tracePt t="115237" x="5594350" y="4438650"/>
          <p14:tracePt t="115254" x="5588000" y="4445000"/>
          <p14:tracePt t="115270" x="5575300" y="4451350"/>
          <p14:tracePt t="115287" x="5568950" y="4464050"/>
          <p14:tracePt t="115304" x="5556250" y="4470400"/>
          <p14:tracePt t="115320" x="5549900" y="4483100"/>
          <p14:tracePt t="115337" x="5543550" y="4489450"/>
          <p14:tracePt t="115354" x="5524500" y="4502150"/>
          <p14:tracePt t="115370" x="5518150" y="4508500"/>
          <p14:tracePt t="115387" x="5511800" y="4514850"/>
          <p14:tracePt t="115404" x="5499100" y="4527550"/>
          <p14:tracePt t="115420" x="5492750" y="4533900"/>
          <p14:tracePt t="115437" x="5473700" y="4546600"/>
          <p14:tracePt t="115454" x="5441950" y="4559300"/>
          <p14:tracePt t="115470" x="5416550" y="4572000"/>
          <p14:tracePt t="115487" x="5391150" y="4584700"/>
          <p14:tracePt t="115504" x="5359400" y="4597400"/>
          <p14:tracePt t="115520" x="5340350" y="4597400"/>
          <p14:tracePt t="115526" x="5321300" y="4597400"/>
          <p14:tracePt t="115537" x="5314950" y="4597400"/>
          <p14:tracePt t="115554" x="5283200" y="4597400"/>
          <p14:tracePt t="115571" x="5264150" y="4597400"/>
          <p14:tracePt t="115587" x="5251450" y="4597400"/>
          <p14:tracePt t="115604" x="5219700" y="4597400"/>
          <p14:tracePt t="115620" x="5175250" y="4591050"/>
          <p14:tracePt t="115637" x="5143500" y="4578350"/>
          <p14:tracePt t="115654" x="5099050" y="4565650"/>
          <p14:tracePt t="115671" x="5060950" y="4552950"/>
          <p14:tracePt t="115687" x="5022850" y="4540250"/>
          <p14:tracePt t="115705" x="5010150" y="4533900"/>
          <p14:tracePt t="115720" x="5003800" y="4533900"/>
          <p14:tracePt t="116443" x="4997450" y="4533900"/>
          <p14:tracePt t="116449" x="4991100" y="4533900"/>
          <p14:tracePt t="116457" x="4972050" y="4540250"/>
          <p14:tracePt t="116469" x="4953000" y="4546600"/>
          <p14:tracePt t="116486" x="4902200" y="4565650"/>
          <p14:tracePt t="116503" x="4838700" y="4578350"/>
          <p14:tracePt t="116520" x="4768850" y="4591050"/>
          <p14:tracePt t="116523" x="4724400" y="4603750"/>
          <p14:tracePt t="116536" x="4648200" y="4603750"/>
          <p14:tracePt t="116553" x="4578350" y="4603750"/>
          <p14:tracePt t="116569" x="4533900" y="4603750"/>
          <p14:tracePt t="116586" x="4483100" y="4603750"/>
          <p14:tracePt t="116603" x="4438650" y="4597400"/>
          <p14:tracePt t="116619" x="4387850" y="4591050"/>
          <p14:tracePt t="116636" x="4292600" y="4572000"/>
          <p14:tracePt t="116653" x="4222750" y="4552950"/>
          <p14:tracePt t="116669" x="4178300" y="4546600"/>
          <p14:tracePt t="116686" x="4127500" y="4540250"/>
          <p14:tracePt t="116703" x="4095750" y="4540250"/>
          <p14:tracePt t="116719" x="4070350" y="4540250"/>
          <p14:tracePt t="116736" x="4051300" y="4533900"/>
          <p14:tracePt t="116753" x="4038600" y="4533900"/>
          <p14:tracePt t="116769" x="4032250" y="4533900"/>
          <p14:tracePt t="116786" x="4019550" y="4533900"/>
          <p14:tracePt t="116802" x="4006850" y="4533900"/>
          <p14:tracePt t="116819" x="4000500" y="4533900"/>
          <p14:tracePt t="116852" x="3987800" y="4533900"/>
          <p14:tracePt t="116886" x="3975100" y="4546600"/>
          <p14:tracePt t="116904" x="3962400" y="4552950"/>
          <p14:tracePt t="116919" x="3956050" y="4565650"/>
          <p14:tracePt t="116936" x="3943350" y="4572000"/>
          <p14:tracePt t="116952" x="3937000" y="4578350"/>
          <p14:tracePt t="116969" x="3924300" y="4591050"/>
          <p14:tracePt t="116985" x="3917950" y="4597400"/>
          <p14:tracePt t="117002" x="3911600" y="4610100"/>
          <p14:tracePt t="117036" x="3911600" y="4616450"/>
          <p14:tracePt t="117155" x="3911600" y="4622800"/>
          <p14:tracePt t="117193" x="3911600" y="4629150"/>
          <p14:tracePt t="117218" x="3911600" y="4635500"/>
          <p14:tracePt t="117236" x="3905250" y="4641850"/>
          <p14:tracePt t="117798" x="3911600" y="4635500"/>
          <p14:tracePt t="117805" x="3911600" y="4629150"/>
          <p14:tracePt t="117818" x="3917950" y="4622800"/>
          <p14:tracePt t="117835" x="3917950" y="4616450"/>
          <p14:tracePt t="118339" x="3924300" y="4616450"/>
          <p14:tracePt t="118345" x="3930650" y="4622800"/>
          <p14:tracePt t="118361" x="3937000" y="4629150"/>
          <p14:tracePt t="118368" x="3943350" y="4635500"/>
          <p14:tracePt t="118385" x="3949700" y="4641850"/>
          <p14:tracePt t="118401" x="3956050" y="4648200"/>
          <p14:tracePt t="118418" x="3962400" y="4654550"/>
          <p14:tracePt t="118434" x="3968750" y="4660900"/>
          <p14:tracePt t="118451" x="3975100" y="4667250"/>
          <p14:tracePt t="118469" x="3981450" y="4673600"/>
          <p14:tracePt t="118485" x="3987800" y="4686300"/>
          <p14:tracePt t="118563" x="3994150" y="4686300"/>
          <p14:tracePt t="118604" x="3994150" y="4679950"/>
          <p14:tracePt t="118611" x="4000500" y="4654550"/>
          <p14:tracePt t="118620" x="4006850" y="4616450"/>
          <p14:tracePt t="118634" x="4032250" y="4546600"/>
          <p14:tracePt t="118651" x="4044950" y="4476750"/>
          <p14:tracePt t="118668" x="4057650" y="4438650"/>
          <p14:tracePt t="118684" x="4064000" y="4406900"/>
          <p14:tracePt t="118701" x="4064000" y="4400550"/>
          <p14:tracePt t="118799" x="4064000" y="4406900"/>
          <p14:tracePt t="118923" x="4070350" y="4400550"/>
          <p14:tracePt t="118932" x="4070350" y="4394200"/>
          <p14:tracePt t="118948" x="4070350" y="4387850"/>
          <p14:tracePt t="118955" x="4076700" y="4381500"/>
          <p14:tracePt t="118967" x="4076700" y="4375150"/>
          <p14:tracePt t="118984" x="4076700" y="4368800"/>
          <p14:tracePt t="119136" x="4076700" y="4362450"/>
          <p14:tracePt t="119175" x="4076700" y="4356100"/>
          <p14:tracePt t="119184" x="4076700" y="4349750"/>
          <p14:tracePt t="119189" x="4070350" y="4349750"/>
          <p14:tracePt t="119200" x="4070350" y="4343400"/>
          <p14:tracePt t="119217" x="4057650" y="4337050"/>
          <p14:tracePt t="119233" x="4051300" y="4330700"/>
          <p14:tracePt t="119250" x="4038600" y="4311650"/>
          <p14:tracePt t="119267" x="4032250" y="4292600"/>
          <p14:tracePt t="119283" x="4013200" y="4273550"/>
          <p14:tracePt t="119300" x="4006850" y="4260850"/>
          <p14:tracePt t="119317" x="4000500" y="4241800"/>
          <p14:tracePt t="119334" x="3994150" y="4216400"/>
          <p14:tracePt t="119350" x="3987800" y="4197350"/>
          <p14:tracePt t="119367" x="3981450" y="4165600"/>
          <p14:tracePt t="119384" x="3981450" y="4133850"/>
          <p14:tracePt t="119400" x="3981450" y="4121150"/>
          <p14:tracePt t="119417" x="3981450" y="4114800"/>
          <p14:tracePt t="119434" x="3981450" y="4102100"/>
          <p14:tracePt t="119450" x="3987800" y="4102100"/>
          <p14:tracePt t="119467" x="3994150" y="4102100"/>
          <p14:tracePt t="119513" x="4000500" y="4108450"/>
          <p14:tracePt t="119518" x="4006850" y="4108450"/>
          <p14:tracePt t="119533" x="4006850" y="4114800"/>
          <p14:tracePt t="119550" x="4025900" y="4152900"/>
          <p14:tracePt t="119567" x="4038600" y="4178300"/>
          <p14:tracePt t="119584" x="4038600" y="4191000"/>
          <p14:tracePt t="119600" x="4044950" y="4197350"/>
          <p14:tracePt t="119633" x="4044950" y="4210050"/>
          <p14:tracePt t="119650" x="4032250" y="4216400"/>
          <p14:tracePt t="119667" x="4025900" y="4222750"/>
          <p14:tracePt t="119683" x="4019550" y="4222750"/>
          <p14:tracePt t="119700" x="4013200" y="4229100"/>
          <p14:tracePt t="119717" x="4000500" y="4235450"/>
          <p14:tracePt t="119733" x="3994150" y="4235450"/>
          <p14:tracePt t="119786" x="3987800" y="4235450"/>
          <p14:tracePt t="119801" x="3981450" y="4235450"/>
          <p14:tracePt t="119818" x="3975100" y="4229100"/>
          <p14:tracePt t="119831" x="3968750" y="4229100"/>
          <p14:tracePt t="119857" x="3962400" y="4229100"/>
          <p14:tracePt t="119874" x="3956050" y="4229100"/>
          <p14:tracePt t="119878" x="3949700" y="4235450"/>
          <p14:tracePt t="119888" x="3949700" y="4248150"/>
          <p14:tracePt t="119899" x="3937000" y="4260850"/>
          <p14:tracePt t="119916" x="3886200" y="4324350"/>
          <p14:tracePt t="119933" x="3848100" y="4368800"/>
          <p14:tracePt t="119949" x="3816350" y="4406900"/>
          <p14:tracePt t="119966" x="3784600" y="4445000"/>
          <p14:tracePt t="119983" x="3771900" y="4464050"/>
          <p14:tracePt t="120000" x="3759200" y="4483100"/>
          <p14:tracePt t="120016" x="3752850" y="4489450"/>
          <p14:tracePt t="120020" x="3746500" y="4495800"/>
          <p14:tracePt t="120033" x="3740150" y="4502150"/>
          <p14:tracePt t="120050" x="3733800" y="4514850"/>
          <p14:tracePt t="120067" x="3721100" y="4527550"/>
          <p14:tracePt t="120083" x="3714750" y="4533900"/>
          <p14:tracePt t="120100" x="3708400" y="4540250"/>
          <p14:tracePt t="120116" x="3695700" y="4546600"/>
          <p14:tracePt t="120133" x="3689350" y="4552950"/>
          <p14:tracePt t="120166" x="3683000" y="4559300"/>
          <p14:tracePt t="120183" x="3670300" y="4559300"/>
          <p14:tracePt t="120200" x="3657600" y="4572000"/>
          <p14:tracePt t="120217" x="3632200" y="4584700"/>
          <p14:tracePt t="120234" x="3625850" y="4591050"/>
          <p14:tracePt t="120250" x="3613150" y="4597400"/>
          <p14:tracePt t="120266" x="3606800" y="4603750"/>
          <p14:tracePt t="120283" x="3594100" y="4610100"/>
          <p14:tracePt t="120300" x="3594100" y="4616450"/>
          <p14:tracePt t="120316" x="3587750" y="4616450"/>
          <p14:tracePt t="120436" x="3587750" y="4622800"/>
          <p14:tracePt t="120451" x="3587750" y="4629150"/>
          <p14:tracePt t="120473" x="3594100" y="4629150"/>
          <p14:tracePt t="120483" x="3600450" y="4629150"/>
          <p14:tracePt t="120489" x="3606800" y="4629150"/>
          <p14:tracePt t="120505" x="3613150" y="4635500"/>
          <p14:tracePt t="120516" x="3619500" y="4635500"/>
          <p14:tracePt t="120533" x="3638550" y="4635500"/>
          <p14:tracePt t="120549" x="3651250" y="4641850"/>
          <p14:tracePt t="120566" x="3663950" y="4641850"/>
          <p14:tracePt t="120881" x="3657600" y="4641850"/>
          <p14:tracePt t="120889" x="3657600" y="4648200"/>
          <p14:tracePt t="120900" x="3651250" y="4648200"/>
          <p14:tracePt t="120915" x="3638550" y="4648200"/>
          <p14:tracePt t="120932" x="3632200" y="4660900"/>
          <p14:tracePt t="120949" x="3625850" y="4667250"/>
          <p14:tracePt t="120965" x="3613150" y="4667250"/>
          <p14:tracePt t="120982" x="3600450" y="4679950"/>
          <p14:tracePt t="120999" x="3594100" y="4679950"/>
          <p14:tracePt t="121016" x="3581400" y="4686300"/>
          <p14:tracePt t="121032" x="3575050" y="4686300"/>
          <p14:tracePt t="121053" x="3575050" y="4692650"/>
          <p14:tracePt t="121085" x="3568700" y="4699000"/>
          <p14:tracePt t="121109" x="3562350" y="4699000"/>
          <p14:tracePt t="121123" x="3562350" y="4705350"/>
          <p14:tracePt t="121209" x="3568700" y="4705350"/>
          <p14:tracePt t="121217" x="3575050" y="4705350"/>
          <p14:tracePt t="121225" x="3587750" y="4705350"/>
          <p14:tracePt t="121234" x="3594100" y="4705350"/>
          <p14:tracePt t="121251" x="3600450" y="4705350"/>
          <p14:tracePt t="121266" x="3606800" y="4705350"/>
          <p14:tracePt t="121282" x="3625850" y="4705350"/>
          <p14:tracePt t="121299" x="3632200" y="4705350"/>
          <p14:tracePt t="121315" x="3638550" y="4705350"/>
          <p14:tracePt t="121663" x="3651250" y="4705350"/>
          <p14:tracePt t="121674" x="3657600" y="4705350"/>
          <p14:tracePt t="121682" x="3663950" y="4705350"/>
          <p14:tracePt t="121698" x="3683000" y="4705350"/>
          <p14:tracePt t="121715" x="3702050" y="4705350"/>
          <p14:tracePt t="121733" x="3746500" y="4705350"/>
          <p14:tracePt t="121749" x="3778250" y="4705350"/>
          <p14:tracePt t="121765" x="3797300" y="4699000"/>
          <p14:tracePt t="121782" x="3816350" y="4699000"/>
          <p14:tracePt t="121798" x="3835400" y="4699000"/>
          <p14:tracePt t="121815" x="3841750" y="4699000"/>
          <p14:tracePt t="121832" x="3854450" y="4699000"/>
          <p14:tracePt t="121848" x="3860800" y="4699000"/>
          <p14:tracePt t="121865" x="3873500" y="4699000"/>
          <p14:tracePt t="121881" x="3879850" y="4699000"/>
          <p14:tracePt t="121899" x="3892550" y="4705350"/>
          <p14:tracePt t="121915" x="3905250" y="4705350"/>
          <p14:tracePt t="121931" x="3924300" y="4718050"/>
          <p14:tracePt t="121948" x="3937000" y="4724400"/>
          <p14:tracePt t="121965" x="3949700" y="4730750"/>
          <p14:tracePt t="121982" x="3968750" y="4737100"/>
          <p14:tracePt t="121999" x="4013200" y="4756150"/>
          <p14:tracePt t="122015" x="4051300" y="4762500"/>
          <p14:tracePt t="122031" x="4083050" y="4775200"/>
          <p14:tracePt t="122048" x="4108450" y="4781550"/>
          <p14:tracePt t="122065" x="4114800" y="4781550"/>
          <p14:tracePt t="122098" x="4121150" y="4781550"/>
          <p14:tracePt t="122117" x="4127500" y="4781550"/>
          <p14:tracePt t="122131" x="4127500" y="4787900"/>
          <p14:tracePt t="122148" x="4140200" y="4787900"/>
          <p14:tracePt t="122165" x="4159250" y="4794250"/>
          <p14:tracePt t="122183" x="4178300" y="4800600"/>
          <p14:tracePt t="122198" x="4191000" y="4800600"/>
          <p14:tracePt t="122215" x="4210050" y="4800600"/>
          <p14:tracePt t="122231" x="4235450" y="4800600"/>
          <p14:tracePt t="122248" x="4254500" y="4800600"/>
          <p14:tracePt t="122265" x="4260850" y="4800600"/>
          <p14:tracePt t="122281" x="4273550" y="4800600"/>
          <p14:tracePt t="122870" x="4279900" y="4800600"/>
          <p14:tracePt t="122877" x="4298950" y="4800600"/>
          <p14:tracePt t="122888" x="4337050" y="4800600"/>
          <p14:tracePt t="122897" x="4400550" y="4800600"/>
          <p14:tracePt t="122915" x="4616450" y="4813300"/>
          <p14:tracePt t="122930" x="4775200" y="4806950"/>
          <p14:tracePt t="122947" x="4902200" y="4794250"/>
          <p14:tracePt t="122964" x="5035550" y="4775200"/>
          <p14:tracePt t="122981" x="5162550" y="4762500"/>
          <p14:tracePt t="122997" x="5270500" y="4743450"/>
          <p14:tracePt t="123014" x="5391150" y="4743450"/>
          <p14:tracePt t="123017" x="5454650" y="4743450"/>
          <p14:tracePt t="123030" x="5518150" y="4743450"/>
          <p14:tracePt t="123047" x="5670550" y="4756150"/>
          <p14:tracePt t="123064" x="5797550" y="4768850"/>
          <p14:tracePt t="123081" x="5949950" y="4794250"/>
          <p14:tracePt t="123097" x="6032500" y="4806950"/>
          <p14:tracePt t="123114" x="6083300" y="4806950"/>
          <p14:tracePt t="123130" x="6127750" y="4806950"/>
          <p14:tracePt t="123147" x="6146800" y="4806950"/>
          <p14:tracePt t="123164" x="6159500" y="4806950"/>
          <p14:tracePt t="123180" x="6165850" y="4806950"/>
          <p14:tracePt t="123197" x="6172200" y="4806950"/>
          <p14:tracePt t="123232" x="6178550" y="4806950"/>
          <p14:tracePt t="123250" x="6184900" y="4806950"/>
          <p14:tracePt t="123264" x="6184900" y="4800600"/>
          <p14:tracePt t="123280" x="6191250" y="4794250"/>
          <p14:tracePt t="123299" x="6191250" y="4787900"/>
          <p14:tracePt t="123314" x="6191250" y="4781550"/>
          <p14:tracePt t="123341" x="6191250" y="4775200"/>
          <p14:tracePt t="123348" x="6191250" y="4768850"/>
          <p14:tracePt t="123364" x="6184900" y="4762500"/>
          <p14:tracePt t="123380" x="6178550" y="4743450"/>
          <p14:tracePt t="123397" x="6165850" y="4724400"/>
          <p14:tracePt t="123413" x="6146800" y="4699000"/>
          <p14:tracePt t="123430" x="6140450" y="4673600"/>
          <p14:tracePt t="123447" x="6127750" y="4660900"/>
          <p14:tracePt t="123464" x="6121400" y="4648200"/>
          <p14:tracePt t="123480" x="6108700" y="4635500"/>
          <p14:tracePt t="123497" x="6102350" y="4629150"/>
          <p14:tracePt t="123513" x="6089650" y="4616450"/>
          <p14:tracePt t="123535" x="6083300" y="4610100"/>
          <p14:tracePt t="123549" x="6076950" y="4603750"/>
          <p14:tracePt t="123565" x="6070600" y="4603750"/>
          <p14:tracePt t="123598" x="6064250" y="4603750"/>
          <p14:tracePt t="123615" x="6057900" y="4597400"/>
          <p14:tracePt t="123629" x="6051550" y="4591050"/>
          <p14:tracePt t="123643" x="6045200" y="4584700"/>
          <p14:tracePt t="123659" x="6038850" y="4584700"/>
          <p14:tracePt t="123953" x="6032500" y="4584700"/>
          <p14:tracePt t="123957" x="6026150" y="4584700"/>
          <p14:tracePt t="124014" x="6026150" y="4578350"/>
          <p14:tracePt t="124029" x="6019800" y="4578350"/>
          <p14:tracePt t="124043" x="6019800" y="4572000"/>
          <p14:tracePt t="124051" x="6013450" y="4572000"/>
          <p14:tracePt t="125021" x="6007100" y="4572000"/>
          <p14:tracePt t="125870" x="6000750" y="4572000"/>
          <p14:tracePt t="125875" x="5994400" y="4572000"/>
          <p14:tracePt t="125891" x="5975350" y="4572000"/>
          <p14:tracePt t="125899" x="5956300" y="4572000"/>
          <p14:tracePt t="125911" x="5949950" y="4572000"/>
          <p14:tracePt t="125928" x="5905500" y="4572000"/>
          <p14:tracePt t="125945" x="5886450" y="4572000"/>
          <p14:tracePt t="125961" x="5867400" y="4578350"/>
          <p14:tracePt t="125978" x="5861050" y="4578350"/>
          <p14:tracePt t="125994" x="5848350" y="4578350"/>
          <p14:tracePt t="126011" x="5829300" y="4578350"/>
          <p14:tracePt t="126016" x="5816600" y="4578350"/>
          <p14:tracePt t="126028" x="5810250" y="4578350"/>
          <p14:tracePt t="126045" x="5803900" y="4584700"/>
          <p14:tracePt t="126062" x="5791200" y="4584700"/>
          <p14:tracePt t="126371" x="5797550" y="4584700"/>
          <p14:tracePt t="126375" x="5803900" y="4584700"/>
          <p14:tracePt t="126393" x="5816600" y="4578350"/>
          <p14:tracePt t="126400" x="5822950" y="4578350"/>
          <p14:tracePt t="126411" x="5842000" y="4578350"/>
          <p14:tracePt t="126428" x="5873750" y="4578350"/>
          <p14:tracePt t="126444" x="5918200" y="4578350"/>
          <p14:tracePt t="126461" x="5969000" y="4584700"/>
          <p14:tracePt t="126477" x="6026150" y="4597400"/>
          <p14:tracePt t="126494" x="6051550" y="4603750"/>
          <p14:tracePt t="126512" x="6070600" y="4603750"/>
          <p14:tracePt t="126527" x="6083300" y="4603750"/>
          <p14:tracePt t="126544" x="6089650" y="4603750"/>
          <p14:tracePt t="126888" x="6102350" y="4603750"/>
          <p14:tracePt t="126892" x="6115050" y="4603750"/>
          <p14:tracePt t="126902" x="6134100" y="4603750"/>
          <p14:tracePt t="126910" x="6153150" y="4603750"/>
          <p14:tracePt t="126927" x="6184900" y="4591050"/>
          <p14:tracePt t="126944" x="6210300" y="4584700"/>
          <p14:tracePt t="126961" x="6216650" y="4584700"/>
          <p14:tracePt t="126977" x="6229350" y="4584700"/>
          <p14:tracePt t="127017" x="6235700" y="4584700"/>
          <p14:tracePt t="127027" x="6242050" y="4584700"/>
          <p14:tracePt t="127205" x="6248400" y="4578350"/>
          <p14:tracePt t="127214" x="6254750" y="4578350"/>
          <p14:tracePt t="127221" x="6261100" y="4578350"/>
          <p14:tracePt t="127237" x="6267450" y="4578350"/>
          <p14:tracePt t="127246" x="6273800" y="4578350"/>
          <p14:tracePt t="127262" x="6292850" y="4572000"/>
          <p14:tracePt t="127277" x="6299200" y="4572000"/>
          <p14:tracePt t="127293" x="6311900" y="4565650"/>
          <p14:tracePt t="127310" x="6324600" y="4552950"/>
          <p14:tracePt t="127327" x="6330950" y="4552950"/>
          <p14:tracePt t="127343" x="6343650" y="4546600"/>
          <p14:tracePt t="127360" x="6350000" y="4540250"/>
          <p14:tracePt t="127377" x="6356350" y="4540250"/>
          <p14:tracePt t="127592" x="6362700" y="4533900"/>
          <p14:tracePt t="127606" x="6369050" y="4533900"/>
          <p14:tracePt t="127612" x="6381750" y="4533900"/>
          <p14:tracePt t="127626" x="6381750" y="4527550"/>
          <p14:tracePt t="127643" x="6394450" y="4521200"/>
          <p14:tracePt t="127660" x="6432550" y="4514850"/>
          <p14:tracePt t="127676" x="6451600" y="4502150"/>
          <p14:tracePt t="127693" x="6464300" y="4495800"/>
          <p14:tracePt t="127710" x="6464300" y="4489450"/>
          <p14:tracePt t="127825" x="6470650" y="4489450"/>
          <p14:tracePt t="127841" x="6477000" y="4483100"/>
          <p14:tracePt t="127847" x="6477000" y="4476750"/>
          <p14:tracePt t="127859" x="6483350" y="4476750"/>
          <p14:tracePt t="127876" x="6489700" y="4464050"/>
          <p14:tracePt t="127893" x="6502400" y="4457700"/>
          <p14:tracePt t="127910" x="6508750" y="4445000"/>
          <p14:tracePt t="127926" x="6521450" y="4432300"/>
          <p14:tracePt t="127968" x="6521450" y="4425950"/>
          <p14:tracePt t="128986" x="6521450" y="4419600"/>
          <p14:tracePt t="131027" x="6508750" y="4432300"/>
          <p14:tracePt t="131033" x="6496050" y="4438650"/>
          <p14:tracePt t="131043" x="6477000" y="4457700"/>
          <p14:tracePt t="131057" x="6400800" y="4521200"/>
          <p14:tracePt t="131073" x="6273800" y="4597400"/>
          <p14:tracePt t="131090" x="6115050" y="4699000"/>
          <p14:tracePt t="131107" x="5924550" y="4806950"/>
          <p14:tracePt t="131123" x="5740400" y="4889500"/>
          <p14:tracePt t="131140" x="5543550" y="4978400"/>
          <p14:tracePt t="131157" x="5302250" y="5054600"/>
          <p14:tracePt t="131173" x="4991100" y="5156200"/>
          <p14:tracePt t="131190" x="4540250" y="5283200"/>
          <p14:tracePt t="131207" x="4254500" y="5365750"/>
          <p14:tracePt t="131224" x="4006850" y="5448300"/>
          <p14:tracePt t="131240" x="3816350" y="5499100"/>
          <p14:tracePt t="131257" x="3676650" y="5530850"/>
          <p14:tracePt t="131273" x="3562350" y="5549900"/>
          <p14:tracePt t="131290" x="3409950" y="5568950"/>
          <p14:tracePt t="131306" x="3302000" y="5588000"/>
          <p14:tracePt t="131323" x="3175000" y="5600700"/>
          <p14:tracePt t="131339" x="3041650" y="5619750"/>
          <p14:tracePt t="131356" x="2921000" y="5632450"/>
          <p14:tracePt t="131373" x="2838450" y="5645150"/>
          <p14:tracePt t="131389" x="2768600" y="5645150"/>
          <p14:tracePt t="131406" x="2730500" y="5638800"/>
          <p14:tracePt t="131423" x="2705100" y="5632450"/>
          <p14:tracePt t="131439" x="2698750" y="5619750"/>
          <p14:tracePt t="131456" x="2660650" y="5594350"/>
          <p14:tracePt t="131473" x="2628900" y="5549900"/>
          <p14:tracePt t="131490" x="2603500" y="5518150"/>
          <p14:tracePt t="131506" x="2590800" y="5499100"/>
          <p14:tracePt t="131523" x="2584450" y="5480050"/>
          <p14:tracePt t="131527" x="2578100" y="5473700"/>
          <p14:tracePt t="131540" x="2571750" y="5467350"/>
          <p14:tracePt t="131556" x="2565400" y="5448300"/>
          <p14:tracePt t="131573" x="2552700" y="5435600"/>
          <p14:tracePt t="131590" x="2546350" y="5429250"/>
          <p14:tracePt t="131779" x="2546350" y="5422900"/>
          <p14:tracePt t="131785" x="2546350" y="5416550"/>
          <p14:tracePt t="131793" x="2546350" y="5410200"/>
          <p14:tracePt t="131863" x="2546350" y="5403850"/>
          <p14:tracePt t="131903" x="2546350" y="5397500"/>
          <p14:tracePt t="131925" x="2546350" y="5391150"/>
          <p14:tracePt t="131941" x="2546350" y="5384800"/>
          <p14:tracePt t="131957" x="2546350" y="5378450"/>
          <p14:tracePt t="132161" x="2546350" y="5372100"/>
          <p14:tracePt t="132271" x="2546350" y="5365750"/>
          <p14:tracePt t="132379" x="2552700" y="5365750"/>
          <p14:tracePt t="132387" x="2559050" y="5359400"/>
          <p14:tracePt t="132411" x="2559050" y="5353050"/>
          <p14:tracePt t="132419" x="2565400" y="5353050"/>
          <p14:tracePt t="132427" x="2578100" y="5353050"/>
          <p14:tracePt t="132439" x="2590800" y="5346700"/>
          <p14:tracePt t="132456" x="2635250" y="5340350"/>
          <p14:tracePt t="132473" x="2743200" y="5334000"/>
          <p14:tracePt t="132489" x="2882900" y="5327650"/>
          <p14:tracePt t="132506" x="3067050" y="5308600"/>
          <p14:tracePt t="132522" x="3251200" y="5302250"/>
          <p14:tracePt t="132539" x="3441700" y="5302250"/>
          <p14:tracePt t="132555" x="3625850" y="5302250"/>
          <p14:tracePt t="132572" x="3784600" y="5321300"/>
          <p14:tracePt t="132589" x="3911600" y="5327650"/>
          <p14:tracePt t="132605" x="4057650" y="5327650"/>
          <p14:tracePt t="132622" x="4324350" y="5327650"/>
          <p14:tracePt t="132639" x="4514850" y="5327650"/>
          <p14:tracePt t="132656" x="4705350" y="5308600"/>
          <p14:tracePt t="132672" x="4895850" y="5289550"/>
          <p14:tracePt t="132689" x="5099050" y="5270500"/>
          <p14:tracePt t="132705" x="5289550" y="5257800"/>
          <p14:tracePt t="132722" x="5480050" y="5219700"/>
          <p14:tracePt t="132739" x="5638800" y="5187950"/>
          <p14:tracePt t="132755" x="5829300" y="5118100"/>
          <p14:tracePt t="132772" x="5892800" y="5092700"/>
          <p14:tracePt t="132789" x="5930900" y="5067300"/>
          <p14:tracePt t="132805" x="5943600" y="5054600"/>
          <p14:tracePt t="132822" x="5956300" y="5041900"/>
          <p14:tracePt t="132839" x="5962650" y="5035550"/>
          <p14:tracePt t="132855" x="5975350" y="5022850"/>
          <p14:tracePt t="132872" x="6007100" y="4972050"/>
          <p14:tracePt t="132888" x="6026150" y="4940300"/>
          <p14:tracePt t="132905" x="6038850" y="4902200"/>
          <p14:tracePt t="132922" x="6045200" y="4883150"/>
          <p14:tracePt t="132939" x="6045200" y="4870450"/>
          <p14:tracePt t="132955" x="6057900" y="4857750"/>
          <p14:tracePt t="132972" x="6064250" y="4845050"/>
          <p14:tracePt t="132988" x="6064250" y="4838700"/>
          <p14:tracePt t="133005" x="6064250" y="4826000"/>
          <p14:tracePt t="133022" x="6064250" y="4813300"/>
          <p14:tracePt t="133038" x="6057900" y="4806950"/>
          <p14:tracePt t="133055" x="6045200" y="4794250"/>
          <p14:tracePt t="133072" x="6032500" y="4787900"/>
          <p14:tracePt t="133088" x="6013450" y="4775200"/>
          <p14:tracePt t="133105" x="6000750" y="4768850"/>
          <p14:tracePt t="133121" x="5981700" y="4756150"/>
          <p14:tracePt t="133139" x="5962650" y="4743450"/>
          <p14:tracePt t="133155" x="5956300" y="4730750"/>
          <p14:tracePt t="133172" x="5949950" y="4724400"/>
          <p14:tracePt t="133188" x="5943600" y="4718050"/>
          <p14:tracePt t="133205" x="5930900" y="4711700"/>
          <p14:tracePt t="133222" x="5930900" y="4699000"/>
          <p14:tracePt t="133239" x="5918200" y="4692650"/>
          <p14:tracePt t="133255" x="5918200" y="4686300"/>
          <p14:tracePt t="133272" x="5911850" y="4679950"/>
          <p14:tracePt t="133288" x="5905500" y="4667250"/>
          <p14:tracePt t="133305" x="5899150" y="4660900"/>
          <p14:tracePt t="133322" x="5899150" y="4654550"/>
          <p14:tracePt t="133338" x="5892800" y="4654550"/>
          <p14:tracePt t="133381" x="5886450" y="4654550"/>
          <p14:tracePt t="133429" x="5880100" y="4654550"/>
          <p14:tracePt t="133507" x="5880100" y="4648200"/>
          <p14:tracePt t="133561" x="5873750" y="4648200"/>
          <p14:tracePt t="133571" x="5867400" y="4648200"/>
          <p14:tracePt t="133577" x="5861050" y="4648200"/>
          <p14:tracePt t="133588" x="5854700" y="4648200"/>
          <p14:tracePt t="133605" x="5842000" y="4648200"/>
          <p14:tracePt t="133621" x="5835650" y="4648200"/>
          <p14:tracePt t="133638" x="5835650" y="4641850"/>
          <p14:tracePt t="133674" x="5829300" y="4641850"/>
          <p14:tracePt t="133688" x="5822950" y="4641850"/>
          <p14:tracePt t="133705" x="5810250" y="4641850"/>
          <p14:tracePt t="133721" x="5803900" y="4641850"/>
          <p14:tracePt t="133738" x="5791200" y="4641850"/>
          <p14:tracePt t="133771" x="5778500" y="4641850"/>
          <p14:tracePt t="133789" x="5772150" y="4641850"/>
          <p14:tracePt t="133805" x="5759450" y="4641850"/>
          <p14:tracePt t="133821" x="5753100" y="4648200"/>
          <p14:tracePt t="133838" x="5746750" y="4648200"/>
          <p14:tracePt t="133918" x="5746750" y="4641850"/>
          <p14:tracePt t="133931" x="5746750" y="4635500"/>
          <p14:tracePt t="133945" x="5746750" y="4629150"/>
          <p14:tracePt t="133954" x="5746750" y="4622800"/>
          <p14:tracePt t="133971" x="5746750" y="4616450"/>
          <p14:tracePt t="133988" x="5746750" y="4603750"/>
          <p14:tracePt t="134004" x="5740400" y="4597400"/>
          <p14:tracePt t="134021" x="5740400" y="4591050"/>
          <p14:tracePt t="134024" x="5740400" y="4584700"/>
          <p14:tracePt t="134037" x="5740400" y="4578350"/>
          <p14:tracePt t="134054" x="5740400" y="4572000"/>
          <p14:tracePt t="134071" x="5740400" y="4559300"/>
          <p14:tracePt t="134087" x="5740400" y="4540250"/>
          <p14:tracePt t="134104" x="5740400" y="4533900"/>
          <p14:tracePt t="134121" x="5740400" y="4521200"/>
          <p14:tracePt t="134137" x="5740400" y="4514850"/>
          <p14:tracePt t="134154" x="5740400" y="4508500"/>
          <p14:tracePt t="134171" x="5753100" y="4495800"/>
          <p14:tracePt t="134187" x="5753100" y="4483100"/>
          <p14:tracePt t="134204" x="5753100" y="4476750"/>
          <p14:tracePt t="134221" x="5759450" y="4464050"/>
          <p14:tracePt t="134237" x="5765800" y="4457700"/>
          <p14:tracePt t="134254" x="5778500" y="4445000"/>
          <p14:tracePt t="134271" x="5784850" y="4425950"/>
          <p14:tracePt t="134288" x="5791200" y="4419600"/>
          <p14:tracePt t="134305" x="5803900" y="4406900"/>
          <p14:tracePt t="134321" x="5810250" y="4394200"/>
          <p14:tracePt t="134338" x="5810250" y="4387850"/>
          <p14:tracePt t="134354" x="5816600" y="4375150"/>
          <p14:tracePt t="134371" x="5829300" y="4368800"/>
          <p14:tracePt t="134387" x="5835650" y="4356100"/>
          <p14:tracePt t="134404" x="5848350" y="4337050"/>
          <p14:tracePt t="134421" x="5854700" y="4324350"/>
          <p14:tracePt t="134437" x="5873750" y="4311650"/>
          <p14:tracePt t="134454" x="5886450" y="4292600"/>
          <p14:tracePt t="134470" x="5892800" y="4292600"/>
          <p14:tracePt t="134487" x="5905500" y="4286250"/>
          <p14:tracePt t="134504" x="5911850" y="4286250"/>
          <p14:tracePt t="134520" x="5918200" y="4286250"/>
          <p14:tracePt t="134537" x="5937250" y="4279900"/>
          <p14:tracePt t="134554" x="5994400" y="4267200"/>
          <p14:tracePt t="134570" x="6045200" y="4267200"/>
          <p14:tracePt t="134588" x="6108700" y="4267200"/>
          <p14:tracePt t="134604" x="6165850" y="4267200"/>
          <p14:tracePt t="134620" x="6223000" y="4273550"/>
          <p14:tracePt t="134637" x="6273800" y="4286250"/>
          <p14:tracePt t="134654" x="6305550" y="4298950"/>
          <p14:tracePt t="134670" x="6330950" y="4311650"/>
          <p14:tracePt t="134687" x="6337300" y="4318000"/>
          <p14:tracePt t="134704" x="6343650" y="4330700"/>
          <p14:tracePt t="134720" x="6362700" y="4343400"/>
          <p14:tracePt t="134737" x="6369050" y="4349750"/>
          <p14:tracePt t="134754" x="6388100" y="4368800"/>
          <p14:tracePt t="134770" x="6413500" y="4381500"/>
          <p14:tracePt t="134787" x="6426200" y="4400550"/>
          <p14:tracePt t="134804" x="6445250" y="4406900"/>
          <p14:tracePt t="134821" x="6451600" y="4413250"/>
          <p14:tracePt t="134837" x="6457950" y="4419600"/>
          <p14:tracePt t="134853" x="6477000" y="4438650"/>
          <p14:tracePt t="134870" x="6483350" y="4445000"/>
          <p14:tracePt t="134887" x="6496050" y="4457700"/>
          <p14:tracePt t="134920" x="6502400" y="4464050"/>
          <p14:tracePt t="134937" x="6502400" y="4470400"/>
          <p14:tracePt t="134996" x="6502400" y="4476750"/>
          <p14:tracePt t="135001" x="6502400" y="4483100"/>
          <p14:tracePt t="135011" x="6502400" y="4489450"/>
          <p14:tracePt t="135027" x="6502400" y="4495800"/>
          <p14:tracePt t="135037" x="6502400" y="4502150"/>
          <p14:tracePt t="135053" x="6502400" y="4508500"/>
          <p14:tracePt t="135070" x="6489700" y="4521200"/>
          <p14:tracePt t="135087" x="6483350" y="4527550"/>
          <p14:tracePt t="135103" x="6470650" y="4540250"/>
          <p14:tracePt t="135120" x="6457950" y="4546600"/>
          <p14:tracePt t="135137" x="6451600" y="4552950"/>
          <p14:tracePt t="135153" x="6432550" y="4565650"/>
          <p14:tracePt t="135170" x="6413500" y="4572000"/>
          <p14:tracePt t="135187" x="6394450" y="4584700"/>
          <p14:tracePt t="135203" x="6362700" y="4597400"/>
          <p14:tracePt t="135219" x="6343650" y="4610100"/>
          <p14:tracePt t="135236" x="6318250" y="4616450"/>
          <p14:tracePt t="135253" x="6305550" y="4616450"/>
          <p14:tracePt t="135269" x="6299200" y="4616450"/>
          <p14:tracePt t="135286" x="6292850" y="4622800"/>
          <p14:tracePt t="135303" x="6286500" y="4622800"/>
          <p14:tracePt t="135319" x="6273800" y="4622800"/>
          <p14:tracePt t="135338" x="6267450" y="4622800"/>
          <p14:tracePt t="135353" x="6261100" y="4622800"/>
          <p14:tracePt t="135369" x="6254750" y="4622800"/>
          <p14:tracePt t="135386" x="6242050" y="4622800"/>
          <p14:tracePt t="135403" x="6235700" y="4622800"/>
          <p14:tracePt t="135420" x="6223000" y="4622800"/>
          <p14:tracePt t="135436" x="6210300" y="4616450"/>
          <p14:tracePt t="135453" x="6203950" y="4616450"/>
          <p14:tracePt t="135470" x="6191250" y="4616450"/>
          <p14:tracePt t="135487" x="6172200" y="4616450"/>
          <p14:tracePt t="135503" x="6159500" y="4616450"/>
          <p14:tracePt t="135519" x="6146800" y="4616450"/>
          <p14:tracePt t="135536" x="6140450" y="4616450"/>
          <p14:tracePt t="135553" x="6134100" y="4616450"/>
          <p14:tracePt t="135570" x="6127750" y="4616450"/>
          <p14:tracePt t="135586" x="6121400" y="4616450"/>
          <p14:tracePt t="135605" x="6115050" y="4616450"/>
          <p14:tracePt t="135624" x="6108700" y="4616450"/>
          <p14:tracePt t="135654" x="6102350" y="4616450"/>
          <p14:tracePt t="135675" x="6096000" y="4616450"/>
          <p14:tracePt t="135683" x="6089650" y="4616450"/>
          <p14:tracePt t="135707" x="6076950" y="4610100"/>
          <p14:tracePt t="135723" x="6070600" y="4610100"/>
          <p14:tracePt t="135737" x="6064250" y="4610100"/>
          <p14:tracePt t="135745" x="6057900" y="4610100"/>
          <p14:tracePt t="135762" x="6051550" y="4610100"/>
          <p14:tracePt t="135770" x="6045200" y="4603750"/>
          <p14:tracePt t="135786" x="6038850" y="4603750"/>
          <p14:tracePt t="135802" x="6032500" y="4603750"/>
          <p14:tracePt t="135819" x="6026150" y="4603750"/>
          <p14:tracePt t="135836" x="6026150" y="4597400"/>
          <p14:tracePt t="135853" x="6019800" y="4597400"/>
          <p14:tracePt t="135869" x="6007100" y="4597400"/>
          <p14:tracePt t="135903" x="6000750" y="4597400"/>
          <p14:tracePt t="135919" x="5994400" y="4597400"/>
          <p14:tracePt t="135949" x="5994400" y="4591050"/>
          <p14:tracePt t="135966" x="5988050" y="4591050"/>
          <p14:tracePt t="136003" x="5981700" y="4584700"/>
          <p14:tracePt t="136020" x="5975350" y="4584700"/>
          <p14:tracePt t="136067" x="5969000" y="4584700"/>
          <p14:tracePt t="136075" x="5969000" y="4578350"/>
          <p14:tracePt t="136085" x="5962650" y="4572000"/>
          <p14:tracePt t="136105" x="5962650" y="4565650"/>
          <p14:tracePt t="136121" x="5956300" y="4565650"/>
          <p14:tracePt t="136156" x="5949950" y="4565650"/>
          <p14:tracePt t="136161" x="5943600" y="4565650"/>
          <p14:tracePt t="136171" x="5943600" y="4559300"/>
          <p14:tracePt t="137296" x="5943600" y="4565650"/>
          <p14:tracePt t="137303" x="5937250" y="4572000"/>
          <p14:tracePt t="137319" x="5924550" y="4591050"/>
          <p14:tracePt t="137335" x="5918200" y="4622800"/>
          <p14:tracePt t="137351" x="5905500" y="4654550"/>
          <p14:tracePt t="137368" x="5886450" y="4673600"/>
          <p14:tracePt t="137385" x="5867400" y="4679950"/>
          <p14:tracePt t="137401" x="5829300" y="4679950"/>
          <p14:tracePt t="137418" x="5784850" y="4673600"/>
          <p14:tracePt t="137435" x="5695950" y="4654550"/>
          <p14:tracePt t="137451" x="5562600" y="4629150"/>
          <p14:tracePt t="137468" x="5365750" y="4597400"/>
          <p14:tracePt t="137485" x="5238750" y="4591050"/>
          <p14:tracePt t="137501" x="5118100" y="4578350"/>
          <p14:tracePt t="137518" x="5003800" y="4565650"/>
          <p14:tracePt t="137534" x="4914900" y="4559300"/>
          <p14:tracePt t="137551" x="4851400" y="4546600"/>
          <p14:tracePt t="137569" x="4781550" y="4527550"/>
          <p14:tracePt t="137584" x="4737100" y="4508500"/>
          <p14:tracePt t="137601" x="4699000" y="4495800"/>
          <p14:tracePt t="137618" x="4635500" y="4483100"/>
          <p14:tracePt t="137634" x="4572000" y="4470400"/>
          <p14:tracePt t="137651" x="4489450" y="4457700"/>
          <p14:tracePt t="137668" x="4400550" y="4438650"/>
          <p14:tracePt t="137684" x="4343400" y="4425950"/>
          <p14:tracePt t="137701" x="4298950" y="4413250"/>
          <p14:tracePt t="137718" x="4273550" y="4406900"/>
          <p14:tracePt t="137734" x="4260850" y="4387850"/>
          <p14:tracePt t="137751" x="4248150" y="4381500"/>
          <p14:tracePt t="137768" x="4235450" y="4368800"/>
          <p14:tracePt t="137784" x="4210050" y="4362450"/>
          <p14:tracePt t="137801" x="4184650" y="4349750"/>
          <p14:tracePt t="137818" x="4146550" y="4330700"/>
          <p14:tracePt t="137834" x="4114800" y="4318000"/>
          <p14:tracePt t="137851" x="4102100" y="4305300"/>
          <p14:tracePt t="137870" x="4095750" y="4298950"/>
          <p14:tracePt t="137884" x="4083050" y="4292600"/>
          <p14:tracePt t="137901" x="4083050" y="4286250"/>
          <p14:tracePt t="137969" x="4076700" y="4279900"/>
          <p14:tracePt t="137986" x="4070350" y="4279900"/>
          <p14:tracePt t="138289" x="4064000" y="4279900"/>
          <p14:tracePt t="138297" x="4044950" y="4286250"/>
          <p14:tracePt t="138305" x="4025900" y="4305300"/>
          <p14:tracePt t="138317" x="4000500" y="4324350"/>
          <p14:tracePt t="138334" x="3943350" y="4381500"/>
          <p14:tracePt t="138350" x="3860800" y="4470400"/>
          <p14:tracePt t="138367" x="3721100" y="4622800"/>
          <p14:tracePt t="138384" x="3663950" y="4718050"/>
          <p14:tracePt t="138400" x="3644900" y="4787900"/>
          <p14:tracePt t="138417" x="3638550" y="4870450"/>
          <p14:tracePt t="138434" x="3625850" y="4933950"/>
          <p14:tracePt t="138451" x="3613150" y="4984750"/>
          <p14:tracePt t="138467" x="3606800" y="5035550"/>
          <p14:tracePt t="138485" x="3587750" y="5099050"/>
          <p14:tracePt t="138500" x="3575050" y="5149850"/>
          <p14:tracePt t="138517" x="3568700" y="5168900"/>
          <p14:tracePt t="138533" x="3568700" y="5181600"/>
          <p14:tracePt t="138550" x="3568700" y="5187950"/>
          <p14:tracePt t="138567" x="3568700" y="5200650"/>
          <p14:tracePt t="138584" x="3556000" y="5219700"/>
          <p14:tracePt t="138600" x="3549650" y="5226050"/>
          <p14:tracePt t="138617" x="3543300" y="5232400"/>
          <p14:tracePt t="138634" x="3543300" y="5238750"/>
          <p14:tracePt t="138683" x="3543300" y="5232400"/>
          <p14:tracePt t="138689" x="3536950" y="5213350"/>
          <p14:tracePt t="138700" x="3536950" y="5200650"/>
          <p14:tracePt t="138717" x="3536950" y="5156200"/>
          <p14:tracePt t="138735" x="3606800" y="5029200"/>
          <p14:tracePt t="138750" x="3663950" y="4902200"/>
          <p14:tracePt t="138767" x="3740150" y="4775200"/>
          <p14:tracePt t="138784" x="3822700" y="4648200"/>
          <p14:tracePt t="138800" x="3898900" y="4521200"/>
          <p14:tracePt t="138817" x="3949700" y="4432300"/>
          <p14:tracePt t="138833" x="3981450" y="4368800"/>
          <p14:tracePt t="138850" x="4000500" y="4330700"/>
          <p14:tracePt t="138867" x="4006850" y="4311650"/>
          <p14:tracePt t="138883" x="4006850" y="4298950"/>
          <p14:tracePt t="138967" x="4013200" y="4279900"/>
          <p14:tracePt t="138971" x="4019550" y="4279900"/>
          <p14:tracePt t="138983" x="4025900" y="4267200"/>
          <p14:tracePt t="139000" x="4032250" y="4260850"/>
          <p14:tracePt t="139017" x="4032250" y="4241800"/>
          <p14:tracePt t="139136" x="4032250" y="4235450"/>
          <p14:tracePt t="139190" x="4032250" y="4229100"/>
          <p14:tracePt t="139309" x="4032250" y="4222750"/>
          <p14:tracePt t="139315" x="4032250" y="4216400"/>
          <p14:tracePt t="139323" x="4032250" y="4210050"/>
          <p14:tracePt t="139333" x="4038600" y="4210050"/>
          <p14:tracePt t="139350" x="4044950" y="4203700"/>
          <p14:tracePt t="139606" x="4044950" y="4197350"/>
          <p14:tracePt t="139865" x="4044950" y="4203700"/>
          <p14:tracePt t="139879" x="4044950" y="4216400"/>
          <p14:tracePt t="139888" x="4038600" y="4248150"/>
          <p14:tracePt t="139899" x="4038600" y="4292600"/>
          <p14:tracePt t="139916" x="4032250" y="4400550"/>
          <p14:tracePt t="139932" x="4019550" y="4603750"/>
          <p14:tracePt t="139949" x="4019550" y="4743450"/>
          <p14:tracePt t="139965" x="4019550" y="4883150"/>
          <p14:tracePt t="139983" x="4006850" y="4991100"/>
          <p14:tracePt t="139999" x="3994150" y="5086350"/>
          <p14:tracePt t="140016" x="3994150" y="5143500"/>
          <p14:tracePt t="140019" x="3994150" y="5168900"/>
          <p14:tracePt t="140032" x="3994150" y="5194300"/>
          <p14:tracePt t="140049" x="3994150" y="5226050"/>
          <p14:tracePt t="140066" x="3994150" y="5257800"/>
          <p14:tracePt t="140082" x="3994150" y="5276850"/>
          <p14:tracePt t="140099" x="3994150" y="5295900"/>
          <p14:tracePt t="140116" x="3994150" y="5334000"/>
          <p14:tracePt t="140132" x="4000500" y="5365750"/>
          <p14:tracePt t="140149" x="4000500" y="5403850"/>
          <p14:tracePt t="140165" x="4000500" y="5429250"/>
          <p14:tracePt t="140182" x="4000500" y="5441950"/>
          <p14:tracePt t="140279" x="4000500" y="5435600"/>
          <p14:tracePt t="140285" x="4000500" y="5429250"/>
          <p14:tracePt t="140299" x="4000500" y="5422900"/>
          <p14:tracePt t="140315" x="4006850" y="5416550"/>
          <p14:tracePt t="140332" x="4006850" y="5410200"/>
          <p14:tracePt t="140350" x="4006850" y="5403850"/>
          <p14:tracePt t="140371" x="4006850" y="5397500"/>
          <p14:tracePt t="140382" x="4006850" y="5391150"/>
          <p14:tracePt t="140399" x="4013200" y="5359400"/>
          <p14:tracePt t="140417" x="4019550" y="5314950"/>
          <p14:tracePt t="140432" x="4032250" y="5264150"/>
          <p14:tracePt t="140449" x="4044950" y="5213350"/>
          <p14:tracePt t="140465" x="4051300" y="5105400"/>
          <p14:tracePt t="140483" x="4070350" y="5010150"/>
          <p14:tracePt t="140499" x="4076700" y="4902200"/>
          <p14:tracePt t="140515" x="4083050" y="4800600"/>
          <p14:tracePt t="140532" x="4083050" y="4705350"/>
          <p14:tracePt t="140549" x="4083050" y="4616450"/>
          <p14:tracePt t="140567" x="4083050" y="4527550"/>
          <p14:tracePt t="140582" x="4083050" y="4483100"/>
          <p14:tracePt t="140599" x="4083050" y="4451350"/>
          <p14:tracePt t="140615" x="4089400" y="4413250"/>
          <p14:tracePt t="140632" x="4089400" y="4381500"/>
          <p14:tracePt t="140649" x="4095750" y="4349750"/>
          <p14:tracePt t="140665" x="4102100" y="4330700"/>
          <p14:tracePt t="140682" x="4108450" y="4318000"/>
          <p14:tracePt t="140698" x="4114800" y="4305300"/>
          <p14:tracePt t="140715" x="4114800" y="4298950"/>
          <p14:tracePt t="140732" x="4114800" y="4286250"/>
          <p14:tracePt t="140748" x="4114800" y="4279900"/>
          <p14:tracePt t="140782" x="4114800" y="4273550"/>
          <p14:tracePt t="140914" x="4108450" y="4273550"/>
          <p14:tracePt t="140919" x="4108450" y="4279900"/>
          <p14:tracePt t="140932" x="4089400" y="4286250"/>
          <p14:tracePt t="140948" x="4083050" y="4286250"/>
          <p14:tracePt t="140965" x="4076700" y="4286250"/>
          <p14:tracePt t="140982" x="4070350" y="4292600"/>
          <p14:tracePt t="141015" x="4057650" y="4292600"/>
          <p14:tracePt t="141031" x="4051300" y="4292600"/>
          <p14:tracePt t="141048" x="4038600" y="4292600"/>
          <p14:tracePt t="141065" x="4025900" y="4279900"/>
          <p14:tracePt t="141081" x="4013200" y="4273550"/>
          <p14:tracePt t="141098" x="4000500" y="4254500"/>
          <p14:tracePt t="141115" x="3987800" y="4248150"/>
          <p14:tracePt t="141131" x="3987800" y="4241800"/>
          <p14:tracePt t="141148" x="3981450" y="4235450"/>
          <p14:tracePt t="141165" x="3981450" y="4222750"/>
          <p14:tracePt t="141181" x="3975100" y="4203700"/>
          <p14:tracePt t="141198" x="3975100" y="4178300"/>
          <p14:tracePt t="141215" x="3987800" y="4140200"/>
          <p14:tracePt t="141231" x="3994150" y="4108450"/>
          <p14:tracePt t="141248" x="4006850" y="4076700"/>
          <p14:tracePt t="141265" x="4019550" y="4057650"/>
          <p14:tracePt t="141281" x="4025900" y="4051300"/>
          <p14:tracePt t="141298" x="4025900" y="4044950"/>
          <p14:tracePt t="141335" x="4032250" y="4044950"/>
          <p14:tracePt t="141348" x="4038600" y="4051300"/>
          <p14:tracePt t="141365" x="4057650" y="4064000"/>
          <p14:tracePt t="141381" x="4064000" y="4070350"/>
          <p14:tracePt t="141398" x="4070350" y="4083050"/>
          <p14:tracePt t="141415" x="4083050" y="4089400"/>
          <p14:tracePt t="141431" x="4089400" y="4102100"/>
          <p14:tracePt t="141448" x="4102100" y="4102100"/>
          <p14:tracePt t="141465" x="4102100" y="4108450"/>
          <p14:tracePt t="141481" x="4114800" y="4114800"/>
          <p14:tracePt t="141498" x="4114800" y="4133850"/>
          <p14:tracePt t="141514" x="4114800" y="4140200"/>
          <p14:tracePt t="141531" x="4114800" y="4152900"/>
          <p14:tracePt t="141548" x="4108450" y="4171950"/>
          <p14:tracePt t="141564" x="4095750" y="4178300"/>
          <p14:tracePt t="141581" x="4089400" y="4184650"/>
          <p14:tracePt t="141598" x="4076700" y="4197350"/>
          <p14:tracePt t="141615" x="4070350" y="4203700"/>
          <p14:tracePt t="141631" x="4064000" y="4216400"/>
          <p14:tracePt t="141648" x="4057650" y="4216400"/>
          <p14:tracePt t="141733" x="4051300" y="4216400"/>
          <p14:tracePt t="141749" x="4044950" y="4216400"/>
          <p14:tracePt t="141843" x="4064000" y="4216400"/>
          <p14:tracePt t="141851" x="4089400" y="4222750"/>
          <p14:tracePt t="141864" x="4114800" y="4229100"/>
          <p14:tracePt t="141881" x="4165600" y="4241800"/>
          <p14:tracePt t="141897" x="4210050" y="4248150"/>
          <p14:tracePt t="141913" x="4279900" y="4267200"/>
          <p14:tracePt t="141932" x="4457700" y="4305300"/>
          <p14:tracePt t="141947" x="4641850" y="4330700"/>
          <p14:tracePt t="141964" x="4832350" y="4375150"/>
          <p14:tracePt t="141981" x="5003800" y="4406900"/>
          <p14:tracePt t="141997" x="5156200" y="4432300"/>
          <p14:tracePt t="142014" x="5378450" y="4470400"/>
          <p14:tracePt t="142031" x="5549900" y="4483100"/>
          <p14:tracePt t="142047" x="5715000" y="4502150"/>
          <p14:tracePt t="142064" x="5873750" y="4508500"/>
          <p14:tracePt t="142080" x="5981700" y="4527550"/>
          <p14:tracePt t="142097" x="6032500" y="4533900"/>
          <p14:tracePt t="142114" x="6038850" y="4533900"/>
          <p14:tracePt t="142131" x="6045200" y="4533900"/>
          <p14:tracePt t="142187" x="6057900" y="4540250"/>
          <p14:tracePt t="142195" x="6076950" y="4546600"/>
          <p14:tracePt t="142203" x="6096000" y="4546600"/>
          <p14:tracePt t="142214" x="6108700" y="4546600"/>
          <p14:tracePt t="142230" x="6134100" y="4559300"/>
          <p14:tracePt t="142247" x="6153150" y="4565650"/>
          <p14:tracePt t="142264" x="6165850" y="4565650"/>
          <p14:tracePt t="142280" x="6178550" y="4572000"/>
          <p14:tracePt t="142863" x="6172200" y="4572000"/>
          <p14:tracePt t="142886" x="6165850" y="4572000"/>
          <p14:tracePt t="142893" x="6159500" y="4578350"/>
          <p14:tracePt t="142909" x="6153150" y="4578350"/>
          <p14:tracePt t="142917" x="6146800" y="4578350"/>
          <p14:tracePt t="142931" x="6121400" y="4578350"/>
          <p14:tracePt t="142947" x="6089650" y="4584700"/>
          <p14:tracePt t="142963" x="6045200" y="4591050"/>
          <p14:tracePt t="142980" x="6013450" y="4591050"/>
          <p14:tracePt t="142996" x="5975350" y="4591050"/>
          <p14:tracePt t="143013" x="5956300" y="4591050"/>
          <p14:tracePt t="143030" x="5937250" y="4591050"/>
          <p14:tracePt t="143046" x="5918200" y="4584700"/>
          <p14:tracePt t="143063" x="5905500" y="4584700"/>
          <p14:tracePt t="143080" x="5886450" y="4584700"/>
          <p14:tracePt t="143096" x="5880100" y="4578350"/>
          <p14:tracePt t="143113" x="5873750" y="4578350"/>
          <p14:tracePt t="143130" x="5867400" y="4578350"/>
          <p14:tracePt t="143246" x="5867400" y="4572000"/>
          <p14:tracePt t="143495" x="5867400" y="4565650"/>
          <p14:tracePt t="143514" x="5873750" y="4559300"/>
          <p14:tracePt t="143521" x="5880100" y="4552950"/>
          <p14:tracePt t="143529" x="5886450" y="4540250"/>
          <p14:tracePt t="143546" x="5899150" y="4527550"/>
          <p14:tracePt t="143563" x="5905500" y="4514850"/>
          <p14:tracePt t="143579" x="5918200" y="4508500"/>
          <p14:tracePt t="143596" x="5924550" y="4502150"/>
          <p14:tracePt t="143691" x="5930900" y="4502150"/>
          <p14:tracePt t="143707" x="5937250" y="4502150"/>
          <p14:tracePt t="143731" x="5943600" y="4508500"/>
          <p14:tracePt t="143737" x="5949950" y="4508500"/>
          <p14:tracePt t="143777" x="5956300" y="4508500"/>
          <p14:tracePt t="143785" x="5962650" y="4508500"/>
          <p14:tracePt t="143796" x="5969000" y="4508500"/>
          <p14:tracePt t="143812" x="5975350" y="4514850"/>
          <p14:tracePt t="143829" x="5981700" y="4514850"/>
          <p14:tracePt t="143846" x="5994400" y="4514850"/>
          <p14:tracePt t="143863" x="6000750" y="4521200"/>
          <p14:tracePt t="143896" x="6013450" y="4521200"/>
          <p14:tracePt t="143929" x="6026150" y="4527550"/>
          <p14:tracePt t="143945" x="6032500" y="4527550"/>
          <p14:tracePt t="143962" x="6045200" y="4527550"/>
          <p14:tracePt t="143979" x="6051550" y="4527550"/>
          <p14:tracePt t="143996" x="6057900" y="4527550"/>
          <p14:tracePt t="144013" x="6070600" y="4533900"/>
          <p14:tracePt t="144029" x="6076950" y="4533900"/>
          <p14:tracePt t="144045" x="6089650" y="4533900"/>
          <p14:tracePt t="144083" x="6096000" y="4533900"/>
          <p14:tracePt t="144146" x="6102350" y="4533900"/>
          <p14:tracePt t="144169" x="6108700" y="4540250"/>
          <p14:tracePt t="144191" x="6115050" y="4540250"/>
          <p14:tracePt t="144201" x="6121400" y="4540250"/>
          <p14:tracePt t="144215" x="6127750" y="4540250"/>
          <p14:tracePt t="144229" x="6146800" y="4546600"/>
          <p14:tracePt t="144245" x="6165850" y="4546600"/>
          <p14:tracePt t="144262" x="6197600" y="4552950"/>
          <p14:tracePt t="144279" x="6216650" y="4559300"/>
          <p14:tracePt t="144295" x="6223000" y="4559300"/>
          <p14:tracePt t="144312" x="6235700" y="4559300"/>
          <p14:tracePt t="144329" x="6242050" y="4559300"/>
          <p14:tracePt t="144345" x="6254750" y="4559300"/>
          <p14:tracePt t="144379" x="6267450" y="4559300"/>
          <p14:tracePt t="144395" x="6273800" y="4559300"/>
          <p14:tracePt t="144412" x="6280150" y="4559300"/>
          <p14:tracePt t="144428" x="6286500" y="4559300"/>
          <p14:tracePt t="144465" x="6292850" y="4559300"/>
          <p14:tracePt t="144478" x="6299200" y="4559300"/>
          <p14:tracePt t="144495" x="6305550" y="4559300"/>
          <p14:tracePt t="144513" x="6324600" y="4559300"/>
          <p14:tracePt t="144528" x="6337300" y="4559300"/>
          <p14:tracePt t="144545" x="6356350" y="4559300"/>
          <p14:tracePt t="144562" x="6362700" y="4559300"/>
          <p14:tracePt t="144578" x="6369050" y="4559300"/>
          <p14:tracePt t="144874" x="6381750" y="4552950"/>
          <p14:tracePt t="144884" x="6394450" y="4546600"/>
          <p14:tracePt t="144895" x="6400800" y="4540250"/>
          <p14:tracePt t="144911" x="6426200" y="4514850"/>
          <p14:tracePt t="144928" x="6438900" y="4502150"/>
          <p14:tracePt t="144944" x="6445250" y="4495800"/>
          <p14:tracePt t="144963" x="6457950" y="4483100"/>
          <p14:tracePt t="144978" x="6464300" y="4476750"/>
          <p14:tracePt t="145011" x="6464300" y="4470400"/>
          <p14:tracePt t="145155" x="6464300" y="4464050"/>
          <p14:tracePt t="145437" x="6457950" y="4470400"/>
          <p14:tracePt t="145446" x="6419850" y="4489450"/>
          <p14:tracePt t="145453" x="6388100" y="4514850"/>
          <p14:tracePt t="145463" x="6337300" y="4533900"/>
          <p14:tracePt t="145478" x="6197600" y="4584700"/>
          <p14:tracePt t="145494" x="6019800" y="4648200"/>
          <p14:tracePt t="145511" x="5810250" y="4718050"/>
          <p14:tracePt t="145527" x="5607050" y="4781550"/>
          <p14:tracePt t="145544" x="5422900" y="4832350"/>
          <p14:tracePt t="145561" x="5181600" y="4914900"/>
          <p14:tracePt t="145577" x="5016500" y="4965700"/>
          <p14:tracePt t="145594" x="4876800" y="4997450"/>
          <p14:tracePt t="145611" x="4768850" y="5022850"/>
          <p14:tracePt t="145627" x="4699000" y="5035550"/>
          <p14:tracePt t="145644" x="4654550" y="5048250"/>
          <p14:tracePt t="145661" x="4629150" y="5054600"/>
          <p14:tracePt t="145677" x="4616450" y="5060950"/>
          <p14:tracePt t="145694" x="4565650" y="5073650"/>
          <p14:tracePt t="145711" x="4533900" y="5086350"/>
          <p14:tracePt t="145727" x="4502150" y="5092700"/>
          <p14:tracePt t="145744" x="4464050" y="5099050"/>
          <p14:tracePt t="145761" x="4432300" y="5105400"/>
          <p14:tracePt t="145777" x="4394200" y="5118100"/>
          <p14:tracePt t="145794" x="4362450" y="5130800"/>
          <p14:tracePt t="145812" x="4324350" y="5143500"/>
          <p14:tracePt t="145827" x="4267200" y="5162550"/>
          <p14:tracePt t="145844" x="4222750" y="5175250"/>
          <p14:tracePt t="145860" x="4191000" y="5181600"/>
          <p14:tracePt t="145877" x="4152900" y="5194300"/>
          <p14:tracePt t="145893" x="4121150" y="5207000"/>
          <p14:tracePt t="145910" x="4083050" y="5219700"/>
          <p14:tracePt t="145927" x="4044950" y="5226050"/>
          <p14:tracePt t="145945" x="3975100" y="5238750"/>
          <p14:tracePt t="145963" x="3943350" y="5245100"/>
          <p14:tracePt t="145977" x="3911600" y="5245100"/>
          <p14:tracePt t="145994" x="3873500" y="5245100"/>
          <p14:tracePt t="146010" x="3841750" y="5251450"/>
          <p14:tracePt t="146027" x="3810000" y="5251450"/>
          <p14:tracePt t="146044" x="3790950" y="5251450"/>
          <p14:tracePt t="146061" x="3784600" y="5251450"/>
          <p14:tracePt t="146078" x="3778250" y="5251450"/>
          <p14:tracePt t="146345" x="3784600" y="5251450"/>
          <p14:tracePt t="146354" x="3784600" y="5245100"/>
          <p14:tracePt t="146362" x="3790950" y="5238750"/>
          <p14:tracePt t="146377" x="3797300" y="5238750"/>
          <p14:tracePt t="146393" x="3803650" y="5232400"/>
          <p14:tracePt t="146410" x="3816350" y="5226050"/>
          <p14:tracePt t="146427" x="3829050" y="5226050"/>
          <p14:tracePt t="146443" x="3848100" y="5219700"/>
          <p14:tracePt t="146460" x="3879850" y="5219700"/>
          <p14:tracePt t="146477" x="3898900" y="5219700"/>
          <p14:tracePt t="146493" x="3911600" y="5219700"/>
          <p14:tracePt t="146510" x="3917950" y="5219700"/>
          <p14:tracePt t="146589" x="3924300" y="5219700"/>
          <p14:tracePt t="146611" x="3930650" y="5219700"/>
          <p14:tracePt t="146628" x="3937000" y="5213350"/>
          <p14:tracePt t="146637" x="3943350" y="5213350"/>
          <p14:tracePt t="146643" x="3949700" y="5213350"/>
          <p14:tracePt t="146660" x="3962400" y="5213350"/>
          <p14:tracePt t="146677" x="3981450" y="5213350"/>
          <p14:tracePt t="146693" x="4000500" y="5213350"/>
          <p14:tracePt t="146710" x="4019550" y="5213350"/>
          <p14:tracePt t="146726" x="4038600" y="5207000"/>
          <p14:tracePt t="146743" x="4051300" y="5207000"/>
          <p14:tracePt t="146760" x="4057650" y="5207000"/>
          <p14:tracePt t="146776" x="4070350" y="5200650"/>
          <p14:tracePt t="146793" x="4076700" y="5200650"/>
          <p14:tracePt t="146810" x="4083050" y="5200650"/>
          <p14:tracePt t="146826" x="4089400" y="5200650"/>
          <p14:tracePt t="146860" x="4095750" y="5200650"/>
          <p14:tracePt t="146876" x="4102100" y="5200650"/>
          <p14:tracePt t="146894" x="4108450" y="5200650"/>
          <p14:tracePt t="146909" x="4121150" y="5207000"/>
          <p14:tracePt t="146926" x="4133850" y="5207000"/>
          <p14:tracePt t="146943" x="4152900" y="5207000"/>
          <p14:tracePt t="146960" x="4171950" y="5207000"/>
          <p14:tracePt t="146976" x="4191000" y="5207000"/>
          <p14:tracePt t="146993" x="4197350" y="5213350"/>
          <p14:tracePt t="147009" x="4203700" y="5213350"/>
          <p14:tracePt t="147027" x="4216400" y="5213350"/>
          <p14:tracePt t="147043" x="4222750" y="5213350"/>
          <p14:tracePt t="147059" x="4235450" y="5213350"/>
          <p14:tracePt t="147076" x="4241800" y="5213350"/>
          <p14:tracePt t="147093" x="4254500" y="5213350"/>
          <p14:tracePt t="147109" x="4260850" y="5219700"/>
          <p14:tracePt t="147126" x="4279900" y="5226050"/>
          <p14:tracePt t="147143" x="4292600" y="5226050"/>
          <p14:tracePt t="147160" x="4318000" y="5226050"/>
          <p14:tracePt t="147176" x="4349750" y="5232400"/>
          <p14:tracePt t="147193" x="4375150" y="5245100"/>
          <p14:tracePt t="147209" x="4400550" y="5251450"/>
          <p14:tracePt t="147226" x="4432300" y="5257800"/>
          <p14:tracePt t="147243" x="4451350" y="5264150"/>
          <p14:tracePt t="147259" x="4470400" y="5270500"/>
          <p14:tracePt t="147276" x="4489450" y="5270500"/>
          <p14:tracePt t="147293" x="4495800" y="5270500"/>
          <p14:tracePt t="147309" x="4502150" y="5270500"/>
          <p14:tracePt t="147327" x="4514850" y="5270500"/>
          <p14:tracePt t="147343" x="4521200" y="5270500"/>
          <p14:tracePt t="147359" x="4533900" y="5270500"/>
          <p14:tracePt t="147465" x="4521200" y="5270500"/>
          <p14:tracePt t="147471" x="4508500" y="5276850"/>
          <p14:tracePt t="147480" x="4489450" y="5276850"/>
          <p14:tracePt t="147492" x="4470400" y="5283200"/>
          <p14:tracePt t="147509" x="4425950" y="5289550"/>
          <p14:tracePt t="147513" x="4406900" y="5295900"/>
          <p14:tracePt t="147527" x="4368800" y="5295900"/>
          <p14:tracePt t="147542" x="4318000" y="5302250"/>
          <p14:tracePt t="147559" x="4286250" y="5302250"/>
          <p14:tracePt t="147576" x="4248150" y="5302250"/>
          <p14:tracePt t="147592" x="4216400" y="5302250"/>
          <p14:tracePt t="147609" x="4184650" y="5302250"/>
          <p14:tracePt t="147626" x="4152900" y="5302250"/>
          <p14:tracePt t="147642" x="4121150" y="5302250"/>
          <p14:tracePt t="147659" x="4108450" y="5302250"/>
          <p14:tracePt t="147676" x="4102100" y="5302250"/>
          <p14:tracePt t="147692" x="4083050" y="5295900"/>
          <p14:tracePt t="147709" x="4070350" y="5295900"/>
          <p14:tracePt t="147726" x="4057650" y="5295900"/>
          <p14:tracePt t="147742" x="4044950" y="5289550"/>
          <p14:tracePt t="147761" x="4032250" y="5289550"/>
          <p14:tracePt t="147776" x="4025900" y="5289550"/>
          <p14:tracePt t="147793" x="4013200" y="5289550"/>
          <p14:tracePt t="147809" x="4000500" y="5289550"/>
          <p14:tracePt t="147826" x="4000500" y="5283200"/>
          <p14:tracePt t="147842" x="3987800" y="5283200"/>
          <p14:tracePt t="147859" x="3981450" y="5283200"/>
          <p14:tracePt t="147892" x="3975100" y="5283200"/>
          <p14:tracePt t="147909" x="3968750" y="5283200"/>
          <p14:tracePt t="147929" x="3962400" y="5283200"/>
          <p14:tracePt t="147951" x="3956050" y="5283200"/>
          <p14:tracePt t="147972" x="3949700" y="5283200"/>
          <p14:tracePt t="148003" x="3943350" y="5283200"/>
          <p14:tracePt t="148044" x="3937000" y="5283200"/>
          <p14:tracePt t="148067" x="3930650" y="5283200"/>
          <p14:tracePt t="148578" x="3924300" y="5283200"/>
          <p14:tracePt t="148593" x="3917950" y="5283200"/>
          <p14:tracePt t="148607" x="3911600" y="5283200"/>
          <p14:tracePt t="148624" x="3905250" y="5283200"/>
          <p14:tracePt t="148974" x="3917950" y="5283200"/>
          <p14:tracePt t="148983" x="3924300" y="5283200"/>
          <p14:tracePt t="148992" x="3937000" y="5276850"/>
          <p14:tracePt t="149007" x="3975100" y="5270500"/>
          <p14:tracePt t="149024" x="4038600" y="5257800"/>
          <p14:tracePt t="149040" x="4095750" y="5245100"/>
          <p14:tracePt t="149057" x="4146550" y="5238750"/>
          <p14:tracePt t="149074" x="4184650" y="5232400"/>
          <p14:tracePt t="149090" x="4241800" y="5226050"/>
          <p14:tracePt t="149107" x="4279900" y="5226050"/>
          <p14:tracePt t="149124" x="4311650" y="5226050"/>
          <p14:tracePt t="149140" x="4343400" y="5219700"/>
          <p14:tracePt t="149157" x="4368800" y="5213350"/>
          <p14:tracePt t="149174" x="4394200" y="5213350"/>
          <p14:tracePt t="149190" x="4413250" y="5207000"/>
          <p14:tracePt t="149207" x="4425950" y="5207000"/>
          <p14:tracePt t="149224" x="4438650" y="5207000"/>
          <p14:tracePt t="149240" x="4445000" y="5207000"/>
          <p14:tracePt t="149274" x="4451350" y="5207000"/>
          <p14:tracePt t="149290" x="4457700" y="5207000"/>
          <p14:tracePt t="149307" x="4464050" y="5207000"/>
          <p14:tracePt t="149324" x="4483100" y="5207000"/>
          <p14:tracePt t="149340" x="4495800" y="5207000"/>
          <p14:tracePt t="149357" x="4502150" y="5213350"/>
          <p14:tracePt t="149374" x="4508500" y="5213350"/>
          <p14:tracePt t="149391" x="4514850" y="5213350"/>
          <p14:tracePt t="149421" x="4521200" y="5213350"/>
          <p14:tracePt t="149428" x="4527550" y="5213350"/>
          <p14:tracePt t="149450" x="4533900" y="5213350"/>
          <p14:tracePt t="149458" x="4540250" y="5213350"/>
          <p14:tracePt t="149482" x="4546600" y="5213350"/>
          <p14:tracePt t="149499" x="4552950" y="5213350"/>
          <p14:tracePt t="149516" x="4559300" y="5213350"/>
          <p14:tracePt t="149530" x="4565650" y="5213350"/>
          <p14:tracePt t="149540" x="4572000" y="5213350"/>
          <p14:tracePt t="149557" x="4572000" y="5219700"/>
          <p14:tracePt t="149574" x="4578350" y="5219700"/>
          <p14:tracePt t="149590" x="4591050" y="5226050"/>
          <p14:tracePt t="149607" x="4597400" y="5226050"/>
          <p14:tracePt t="149624" x="4603750" y="5226050"/>
          <p14:tracePt t="149640" x="4610100" y="5226050"/>
          <p14:tracePt t="149657" x="4616450" y="5226050"/>
          <p14:tracePt t="149674" x="4622800" y="5226050"/>
          <p14:tracePt t="149691" x="4629150" y="5226050"/>
          <p14:tracePt t="149844" x="4616450" y="5226050"/>
          <p14:tracePt t="149851" x="4591050" y="5232400"/>
          <p14:tracePt t="149860" x="4565650" y="5238750"/>
          <p14:tracePt t="149875" x="4457700" y="5257800"/>
          <p14:tracePt t="149890" x="4279900" y="5270500"/>
          <p14:tracePt t="149907" x="4064000" y="5289550"/>
          <p14:tracePt t="149924" x="3886200" y="5308600"/>
          <p14:tracePt t="149940" x="3778250" y="5308600"/>
          <p14:tracePt t="149957" x="3714750" y="5308600"/>
          <p14:tracePt t="149974" x="3670300" y="5308600"/>
          <p14:tracePt t="149990" x="3638550" y="5308600"/>
          <p14:tracePt t="150007" x="3606800" y="5302250"/>
          <p14:tracePt t="150024" x="3594100" y="5295900"/>
          <p14:tracePt t="150040" x="3581400" y="5295900"/>
          <p14:tracePt t="150057" x="3575050" y="5295900"/>
          <p14:tracePt t="150074" x="3568700" y="5295900"/>
          <p14:tracePt t="150090" x="3562350" y="5295900"/>
          <p14:tracePt t="150149" x="3549650" y="5295900"/>
          <p14:tracePt t="150158" x="3543300" y="5289550"/>
          <p14:tracePt t="150175" x="3536950" y="5289550"/>
          <p14:tracePt t="150188" x="3530600" y="5289550"/>
          <p14:tracePt t="150195" x="3524250" y="5289550"/>
          <p14:tracePt t="150211" x="3517900" y="5289550"/>
          <p14:tracePt t="150223" x="3511550" y="5289550"/>
          <p14:tracePt t="150241" x="3505200" y="5289550"/>
          <p14:tracePt t="150257" x="3492500" y="5289550"/>
          <p14:tracePt t="150273" x="3479800" y="5289550"/>
          <p14:tracePt t="150290" x="3473450" y="5289550"/>
          <p14:tracePt t="150307" x="3467100" y="5283200"/>
          <p14:tracePt t="150932" x="3473450" y="5283200"/>
          <p14:tracePt t="150941" x="3492500" y="5283200"/>
          <p14:tracePt t="150951" x="3517900" y="5276850"/>
          <p14:tracePt t="150959" x="3556000" y="5276850"/>
          <p14:tracePt t="150973" x="3657600" y="5270500"/>
          <p14:tracePt t="150989" x="3816350" y="5251450"/>
          <p14:tracePt t="151006" x="3987800" y="5245100"/>
          <p14:tracePt t="151023" x="4165600" y="5238750"/>
          <p14:tracePt t="151026" x="4248150" y="5238750"/>
          <p14:tracePt t="151039" x="4324350" y="5238750"/>
          <p14:tracePt t="151056" x="4495800" y="5238750"/>
          <p14:tracePt t="151073" x="4572000" y="5238750"/>
          <p14:tracePt t="151090" x="4616450" y="5238750"/>
          <p14:tracePt t="151106" x="4648200" y="5245100"/>
          <p14:tracePt t="151123" x="4667250" y="5251450"/>
          <p14:tracePt t="151139" x="4705350" y="5251450"/>
          <p14:tracePt t="151156" x="4737100" y="5257800"/>
          <p14:tracePt t="151173" x="4781550" y="5264150"/>
          <p14:tracePt t="151189" x="4845050" y="5270500"/>
          <p14:tracePt t="151206" x="4883150" y="5276850"/>
          <p14:tracePt t="151223" x="4921250" y="5276850"/>
          <p14:tracePt t="151239" x="4946650" y="5283200"/>
          <p14:tracePt t="151256" x="4953000" y="5283200"/>
          <p14:tracePt t="151273" x="4965700" y="5283200"/>
          <p14:tracePt t="151289" x="4972050" y="5283200"/>
          <p14:tracePt t="151323" x="4978400" y="5289550"/>
          <p14:tracePt t="151340" x="4984750" y="5289550"/>
          <p14:tracePt t="151356" x="4984750" y="5295900"/>
          <p14:tracePt t="151372" x="4997450" y="5295900"/>
          <p14:tracePt t="151390" x="5010150" y="5302250"/>
          <p14:tracePt t="151406" x="5022850" y="5302250"/>
          <p14:tracePt t="151422" x="5035550" y="5308600"/>
          <p14:tracePt t="151456" x="5048250" y="5308600"/>
          <p14:tracePt t="151472" x="5054600" y="5308600"/>
          <p14:tracePt t="151489" x="5073650" y="5308600"/>
          <p14:tracePt t="151506" x="5092700" y="5308600"/>
          <p14:tracePt t="151522" x="5105400" y="5308600"/>
          <p14:tracePt t="151527" x="5111750" y="5308600"/>
          <p14:tracePt t="151539" x="5118100" y="5308600"/>
          <p14:tracePt t="151556" x="5130800" y="5308600"/>
          <p14:tracePt t="151572" x="5137150" y="5314950"/>
          <p14:tracePt t="151591" x="5143500" y="5314950"/>
          <p14:tracePt t="151622" x="5156200" y="5314950"/>
          <p14:tracePt t="151639" x="5162550" y="5314950"/>
          <p14:tracePt t="151656" x="5175250" y="5314950"/>
          <p14:tracePt t="151672" x="5187950" y="5314950"/>
          <p14:tracePt t="151689" x="5194300" y="5314950"/>
          <p14:tracePt t="151706" x="5207000" y="5314950"/>
          <p14:tracePt t="151722" x="5219700" y="5314950"/>
          <p14:tracePt t="151739" x="5226050" y="5314950"/>
          <p14:tracePt t="151755" x="5238750" y="5314950"/>
          <p14:tracePt t="151772" x="5245100" y="5314950"/>
          <p14:tracePt t="151789" x="5257800" y="5308600"/>
          <p14:tracePt t="151806" x="5257800" y="5302250"/>
          <p14:tracePt t="151822" x="5270500" y="5302250"/>
          <p14:tracePt t="151839" x="5283200" y="5302250"/>
          <p14:tracePt t="151855" x="5289550" y="5295900"/>
          <p14:tracePt t="152787" x="5295900" y="5295900"/>
          <p14:tracePt t="152795" x="5302250" y="5295900"/>
          <p14:tracePt t="152811" x="5308600" y="5289550"/>
          <p14:tracePt t="152821" x="5314950" y="5289550"/>
          <p14:tracePt t="152838" x="5321300" y="5289550"/>
          <p14:tracePt t="152855" x="5327650" y="5289550"/>
          <p14:tracePt t="152871" x="5334000" y="5289550"/>
          <p14:tracePt t="152983" x="5340350" y="5283200"/>
          <p14:tracePt t="152998" x="5346700" y="5283200"/>
          <p14:tracePt t="153016" x="5353050" y="5283200"/>
          <p14:tracePt t="153236" x="5353050" y="5276850"/>
          <p14:tracePt t="153250" x="5359400" y="5276850"/>
          <p14:tracePt t="153261" x="5365750" y="5276850"/>
          <p14:tracePt t="153272" x="5365750" y="5270500"/>
          <p14:tracePt t="153373" x="5372100" y="5270500"/>
          <p14:tracePt t="153381" x="5378450" y="5270500"/>
          <p14:tracePt t="153390" x="5384800" y="5264150"/>
          <p14:tracePt t="153438" x="5391150" y="5264150"/>
          <p14:tracePt t="153453" x="5397500" y="5264150"/>
          <p14:tracePt t="153467" x="5403850" y="5264150"/>
          <p14:tracePt t="153475" x="5410200" y="5264150"/>
          <p14:tracePt t="153491" x="5416550" y="5257800"/>
          <p14:tracePt t="153504" x="5422900" y="5257800"/>
          <p14:tracePt t="153521" x="5429250" y="5257800"/>
          <p14:tracePt t="153537" x="5441950" y="5257800"/>
          <p14:tracePt t="153554" x="5448300" y="5257800"/>
          <p14:tracePt t="153571" x="5454650" y="5257800"/>
          <p14:tracePt t="153588" x="5461000" y="5257800"/>
          <p14:tracePt t="153620" x="5467350" y="5257800"/>
          <p14:tracePt t="153638" x="5473700" y="5257800"/>
          <p14:tracePt t="153663" x="5473700" y="5251450"/>
          <p14:tracePt t="153945" x="5480050" y="5245100"/>
          <p14:tracePt t="154542" x="5486400" y="5245100"/>
          <p14:tracePt t="154547" x="5492750" y="5245100"/>
          <p14:tracePt t="154555" x="5499100" y="5238750"/>
          <p14:tracePt t="154570" x="5511800" y="5238750"/>
          <p14:tracePt t="154586" x="5518150" y="5238750"/>
          <p14:tracePt t="154611" x="5524500" y="5238750"/>
          <p14:tracePt t="154659" x="5530850" y="5238750"/>
          <p14:tracePt t="154675" x="5537200" y="5238750"/>
          <p14:tracePt t="154680" x="5543550" y="5238750"/>
          <p14:tracePt t="154696" x="5549900" y="5238750"/>
          <p14:tracePt t="154704" x="5556250" y="5238750"/>
          <p14:tracePt t="154719" x="5562600" y="5238750"/>
          <p14:tracePt t="154736" x="5575300" y="5238750"/>
          <p14:tracePt t="154753" x="5581650" y="5238750"/>
          <p14:tracePt t="154770" x="5588000" y="5238750"/>
          <p14:tracePt t="154786" x="5600700" y="5238750"/>
          <p14:tracePt t="154841" x="5607050" y="5238750"/>
          <p14:tracePt t="155333" x="5613400" y="5238750"/>
          <p14:tracePt t="155339" x="5632450" y="5238750"/>
          <p14:tracePt t="155352" x="5645150" y="5238750"/>
          <p14:tracePt t="155369" x="5715000" y="5232400"/>
          <p14:tracePt t="155386" x="5727700" y="5232400"/>
          <p14:tracePt t="155402" x="5734050" y="5232400"/>
          <p14:tracePt t="155419" x="5740400" y="5226050"/>
          <p14:tracePt t="155452" x="5753100" y="5226050"/>
          <p14:tracePt t="155469" x="5759450" y="5226050"/>
          <p14:tracePt t="155486" x="5765800" y="5226050"/>
          <p14:tracePt t="155515" x="5772150" y="5226050"/>
          <p14:tracePt t="155536" x="5778500" y="5226050"/>
          <p14:tracePt t="155543" x="5784850" y="5226050"/>
          <p14:tracePt t="155560" x="5791200" y="5226050"/>
          <p14:tracePt t="155574" x="5797550" y="5226050"/>
          <p14:tracePt t="155597" x="5803900" y="5226050"/>
          <p14:tracePt t="156388" x="5810250" y="5226050"/>
          <p14:tracePt t="156397" x="5829300" y="5226050"/>
          <p14:tracePt t="156403" x="5873750" y="5226050"/>
          <p14:tracePt t="156418" x="5994400" y="5238750"/>
          <p14:tracePt t="156435" x="6134100" y="5257800"/>
          <p14:tracePt t="156451" x="6273800" y="5276850"/>
          <p14:tracePt t="156468" x="6394450" y="5289550"/>
          <p14:tracePt t="156485" x="6470650" y="5295900"/>
          <p14:tracePt t="156501" x="6515100" y="5295900"/>
          <p14:tracePt t="156518" x="6546850" y="5302250"/>
          <p14:tracePt t="156521" x="6559550" y="5302250"/>
          <p14:tracePt t="156535" x="6565900" y="5302250"/>
          <p14:tracePt t="156551" x="6584950" y="5302250"/>
          <p14:tracePt t="156568" x="6591300" y="5302250"/>
          <p14:tracePt t="156585" x="6610350" y="5302250"/>
          <p14:tracePt t="156601" x="6629400" y="5302250"/>
          <p14:tracePt t="156617" x="6648450" y="5302250"/>
          <p14:tracePt t="156635" x="6661150" y="5302250"/>
          <p14:tracePt t="156651" x="6673850" y="5302250"/>
          <p14:tracePt t="156668" x="6680200" y="5302250"/>
          <p14:tracePt t="156685" x="6686550" y="5302250"/>
          <p14:tracePt t="158542" x="6692900" y="5302250"/>
          <p14:tracePt t="158565" x="6699250" y="5302250"/>
          <p14:tracePt t="158580" x="6705600" y="5302250"/>
          <p14:tracePt t="158854" x="6718300" y="5302250"/>
          <p14:tracePt t="158861" x="6743700" y="5302250"/>
          <p14:tracePt t="158871" x="6781800" y="5295900"/>
          <p14:tracePt t="158883" x="6826250" y="5295900"/>
          <p14:tracePt t="158899" x="6946900" y="5283200"/>
          <p14:tracePt t="158916" x="7112000" y="5257800"/>
          <p14:tracePt t="158932" x="7175500" y="5245100"/>
          <p14:tracePt t="158949" x="7226300" y="5232400"/>
          <p14:tracePt t="158965" x="7264400" y="5219700"/>
          <p14:tracePt t="158982" x="7289800" y="5213350"/>
          <p14:tracePt t="158999" x="7308850" y="5200650"/>
          <p14:tracePt t="159016" x="7327900" y="5200650"/>
          <p14:tracePt t="159021" x="7334250" y="5200650"/>
          <p14:tracePt t="159033" x="7353300" y="5187950"/>
          <p14:tracePt t="159049" x="7391400" y="5181600"/>
          <p14:tracePt t="159065" x="7410450" y="5175250"/>
          <p14:tracePt t="159082" x="7429500" y="5175250"/>
          <p14:tracePt t="159116" x="7435850" y="5175250"/>
          <p14:tracePt t="160255" x="7435850" y="5181600"/>
          <p14:tracePt t="160264" x="7429500" y="5187950"/>
          <p14:tracePt t="160271" x="7423150" y="5200650"/>
          <p14:tracePt t="160281" x="7416800" y="5213350"/>
          <p14:tracePt t="160298" x="7410450" y="5232400"/>
          <p14:tracePt t="160314" x="7404100" y="5251450"/>
          <p14:tracePt t="160331" x="7397750" y="5270500"/>
          <p14:tracePt t="160347" x="7391400" y="5276850"/>
          <p14:tracePt t="160364" x="7385050" y="5289550"/>
          <p14:tracePt t="160599" x="7378700" y="5295900"/>
          <p14:tracePt t="160615" x="7366000" y="5302250"/>
          <p14:tracePt t="160624" x="7327900" y="5308600"/>
          <p14:tracePt t="160632" x="7296150" y="5321300"/>
          <p14:tracePt t="160648" x="7200900" y="5365750"/>
          <p14:tracePt t="160664" x="7086600" y="5416550"/>
          <p14:tracePt t="160681" x="6946900" y="5467350"/>
          <p14:tracePt t="160698" x="6781800" y="5511800"/>
          <p14:tracePt t="160714" x="6553200" y="5543550"/>
          <p14:tracePt t="160731" x="6248400" y="5600700"/>
          <p14:tracePt t="160748" x="5962650" y="5638800"/>
          <p14:tracePt t="160764" x="5581650" y="5695950"/>
          <p14:tracePt t="160781" x="5346700" y="5715000"/>
          <p14:tracePt t="160798" x="5124450" y="5734050"/>
          <p14:tracePt t="160814" x="4933950" y="5734050"/>
          <p14:tracePt t="160831" x="4787900" y="5734050"/>
          <p14:tracePt t="160847" x="4641850" y="5734050"/>
          <p14:tracePt t="160864" x="4362450" y="5721350"/>
          <p14:tracePt t="160881" x="4171950" y="5708650"/>
          <p14:tracePt t="160897" x="3994150" y="5689600"/>
          <p14:tracePt t="160914" x="3860800" y="5670550"/>
          <p14:tracePt t="160931" x="3752850" y="5664200"/>
          <p14:tracePt t="160948" x="3638550" y="5664200"/>
          <p14:tracePt t="160964" x="3530600" y="5664200"/>
          <p14:tracePt t="160981" x="3454400" y="5664200"/>
          <p14:tracePt t="160997" x="3409950" y="5664200"/>
          <p14:tracePt t="161014" x="3346450" y="5664200"/>
          <p14:tracePt t="161031" x="3327400" y="5670550"/>
          <p14:tracePt t="161047" x="3308350" y="5670550"/>
          <p14:tracePt t="161064" x="3289300" y="5676900"/>
          <p14:tracePt t="161081" x="3251200" y="5683250"/>
          <p14:tracePt t="161097" x="3213100" y="5689600"/>
          <p14:tracePt t="161115" x="3143250" y="5695950"/>
          <p14:tracePt t="161131" x="3105150" y="5702300"/>
          <p14:tracePt t="161148" x="3060700" y="5715000"/>
          <p14:tracePt t="161164" x="3016250" y="5727700"/>
          <p14:tracePt t="161180" x="2965450" y="5734050"/>
          <p14:tracePt t="161197" x="2921000" y="5746750"/>
          <p14:tracePt t="161214" x="2876550" y="5759450"/>
          <p14:tracePt t="161231" x="2838450" y="5765800"/>
          <p14:tracePt t="161247" x="2806700" y="5778500"/>
          <p14:tracePt t="161265" x="2774950" y="5791200"/>
          <p14:tracePt t="161281" x="2762250" y="5791200"/>
          <p14:tracePt t="161297" x="2755900" y="5791200"/>
          <p14:tracePt t="161314" x="2743200" y="5791200"/>
          <p14:tracePt t="161330" x="2736850" y="5791200"/>
          <p14:tracePt t="161347" x="2724150" y="5797550"/>
          <p14:tracePt t="161364" x="2711450" y="5797550"/>
          <p14:tracePt t="161380" x="2698750" y="5803900"/>
          <p14:tracePt t="161397" x="2686050" y="5803900"/>
          <p14:tracePt t="161414" x="2679700" y="5803900"/>
          <p14:tracePt t="161430" x="2667000" y="5803900"/>
          <p14:tracePt t="161450" x="2654300" y="5803900"/>
          <p14:tracePt t="161464" x="2641600" y="5803900"/>
          <p14:tracePt t="161480" x="2635250" y="5803900"/>
          <p14:tracePt t="161497" x="2628900" y="5803900"/>
          <p14:tracePt t="161514" x="2616200" y="5803900"/>
          <p14:tracePt t="161891" x="2622550" y="5803900"/>
          <p14:tracePt t="161915" x="2628900" y="5803900"/>
          <p14:tracePt t="161923" x="2641600" y="5803900"/>
          <p14:tracePt t="161930" x="2647950" y="5803900"/>
          <p14:tracePt t="161946" x="2686050" y="5803900"/>
          <p14:tracePt t="161963" x="2724150" y="5797550"/>
          <p14:tracePt t="161980" x="2774950" y="5784850"/>
          <p14:tracePt t="161997" x="2813050" y="5772150"/>
          <p14:tracePt t="162013" x="2857500" y="5765800"/>
          <p14:tracePt t="162017" x="2876550" y="5765800"/>
          <p14:tracePt t="162030" x="2889250" y="5759450"/>
          <p14:tracePt t="162046" x="2940050" y="5759450"/>
          <p14:tracePt t="162063" x="2959100" y="5759450"/>
          <p14:tracePt t="162080" x="2965450" y="5759450"/>
          <p14:tracePt t="162096" x="2978150" y="5759450"/>
          <p14:tracePt t="162113" x="2997200" y="5759450"/>
          <p14:tracePt t="162130" x="3022600" y="5759450"/>
          <p14:tracePt t="162146" x="3054350" y="5759450"/>
          <p14:tracePt t="162163" x="3086100" y="5753100"/>
          <p14:tracePt t="162181" x="3124200" y="5746750"/>
          <p14:tracePt t="162196" x="3136900" y="5740400"/>
          <p14:tracePt t="162230" x="3143250" y="5740400"/>
          <p14:tracePt t="162246" x="3155950" y="5734050"/>
          <p14:tracePt t="162263" x="3162300" y="5727700"/>
          <p14:tracePt t="162280" x="3168650" y="5721350"/>
          <p14:tracePt t="162296" x="3175000" y="5708650"/>
          <p14:tracePt t="162589" x="3175000" y="5715000"/>
          <p14:tracePt t="162657" x="3168650" y="5715000"/>
          <p14:tracePt t="162699" x="3162300" y="5715000"/>
          <p14:tracePt t="162909" x="3155950" y="5715000"/>
          <p14:tracePt t="162917" x="3149600" y="5708650"/>
          <p14:tracePt t="162929" x="3143250" y="5708650"/>
          <p14:tracePt t="162949" x="3136900" y="5702300"/>
          <p14:tracePt t="162996" x="3130550" y="5702300"/>
          <p14:tracePt t="163381" x="3124200" y="5702300"/>
          <p14:tracePt t="163384" x="3124200" y="5715000"/>
          <p14:tracePt t="163395" x="3124200" y="5721350"/>
          <p14:tracePt t="163412" x="3117850" y="5740400"/>
          <p14:tracePt t="163429" x="3105150" y="5759450"/>
          <p14:tracePt t="163445" x="3098800" y="5791200"/>
          <p14:tracePt t="163462" x="3092450" y="5816600"/>
          <p14:tracePt t="163478" x="3073400" y="5854700"/>
          <p14:tracePt t="163495" x="3067050" y="5880100"/>
          <p14:tracePt t="163512" x="3067050" y="5886450"/>
          <p14:tracePt t="163528" x="3067050" y="5892800"/>
          <p14:tracePt t="163733" x="3067050" y="5886450"/>
          <p14:tracePt t="163763" x="3079750" y="5873750"/>
          <p14:tracePt t="163772" x="3092450" y="5854700"/>
          <p14:tracePt t="163779" x="3111500" y="5835650"/>
          <p14:tracePt t="163795" x="3168650" y="5784850"/>
          <p14:tracePt t="163812" x="3213100" y="5746750"/>
          <p14:tracePt t="163828" x="3251200" y="5721350"/>
          <p14:tracePt t="163845" x="3276600" y="5708650"/>
          <p14:tracePt t="163862" x="3282950" y="5695950"/>
          <p14:tracePt t="163878" x="3289300" y="5695950"/>
          <p14:tracePt t="163954" x="3289300" y="5702300"/>
          <p14:tracePt t="163968" x="3295650" y="5708650"/>
          <p14:tracePt t="163973" x="3308350" y="5708650"/>
          <p14:tracePt t="163981" x="3321050" y="5708650"/>
          <p14:tracePt t="163997" x="3365500" y="5715000"/>
          <p14:tracePt t="164011" x="3390900" y="5721350"/>
          <p14:tracePt t="164014" x="3416300" y="5727700"/>
          <p14:tracePt t="164028" x="3492500" y="5746750"/>
          <p14:tracePt t="164045" x="3581400" y="5759450"/>
          <p14:tracePt t="164061" x="3638550" y="5772150"/>
          <p14:tracePt t="164078" x="3683000" y="5778500"/>
          <p14:tracePt t="164095" x="3702050" y="5778500"/>
          <p14:tracePt t="164111" x="3714750" y="5778500"/>
          <p14:tracePt t="164129" x="3733800" y="5778500"/>
          <p14:tracePt t="164145" x="3740150" y="5772150"/>
          <p14:tracePt t="164161" x="3746500" y="5765800"/>
          <p14:tracePt t="164178" x="3746500" y="5759450"/>
          <p14:tracePt t="164194" x="3752850" y="5759450"/>
          <p14:tracePt t="164231" x="3752850" y="5753100"/>
          <p14:tracePt t="164255" x="3752850" y="5746750"/>
          <p14:tracePt t="164287" x="3752850" y="5740400"/>
          <p14:tracePt t="164296" x="3752850" y="5734050"/>
          <p14:tracePt t="164312" x="3752850" y="5727700"/>
          <p14:tracePt t="164334" x="3746500" y="5721350"/>
          <p14:tracePt t="164349" x="3740150" y="5715000"/>
          <p14:tracePt t="164379" x="3740150" y="5708650"/>
          <p14:tracePt t="164467" x="3740150" y="5715000"/>
          <p14:tracePt t="164475" x="3733800" y="5727700"/>
          <p14:tracePt t="164481" x="3727450" y="5740400"/>
          <p14:tracePt t="164494" x="3721100" y="5753100"/>
          <p14:tracePt t="164511" x="3708400" y="5784850"/>
          <p14:tracePt t="164514" x="3695700" y="5797550"/>
          <p14:tracePt t="164527" x="3689350" y="5816600"/>
          <p14:tracePt t="164544" x="3657600" y="5867400"/>
          <p14:tracePt t="164561" x="3644900" y="5892800"/>
          <p14:tracePt t="164578" x="3638550" y="5905500"/>
          <p14:tracePt t="164594" x="3625850" y="5918200"/>
          <p14:tracePt t="164873" x="3632200" y="5918200"/>
          <p14:tracePt t="164890" x="3638550" y="5918200"/>
          <p14:tracePt t="164897" x="3644900" y="5918200"/>
          <p14:tracePt t="164911" x="3657600" y="5918200"/>
          <p14:tracePt t="164927" x="3727450" y="5899150"/>
          <p14:tracePt t="164944" x="3771900" y="5892800"/>
          <p14:tracePt t="164961" x="3822700" y="5886450"/>
          <p14:tracePt t="164977" x="3879850" y="5873750"/>
          <p14:tracePt t="164994" x="3924300" y="5867400"/>
          <p14:tracePt t="165011" x="3968750" y="5861050"/>
          <p14:tracePt t="165016" x="3981450" y="5854700"/>
          <p14:tracePt t="165028" x="3987800" y="5854700"/>
          <p14:tracePt t="165044" x="4000500" y="5854700"/>
          <p14:tracePt t="165060" x="4013200" y="5854700"/>
          <p14:tracePt t="165077" x="4013200" y="5848350"/>
          <p14:tracePt t="165094" x="4019550" y="5848350"/>
          <p14:tracePt t="165110" x="4019550" y="5842000"/>
          <p14:tracePt t="165127" x="4025900" y="5842000"/>
          <p14:tracePt t="165144" x="4032250" y="5842000"/>
          <p14:tracePt t="165177" x="4038600" y="5835650"/>
          <p14:tracePt t="165195" x="4051300" y="5822950"/>
          <p14:tracePt t="165210" x="4064000" y="5810250"/>
          <p14:tracePt t="165227" x="4064000" y="5803900"/>
          <p14:tracePt t="165244" x="4070350" y="5803900"/>
          <p14:tracePt t="165262" x="4070350" y="5797550"/>
          <p14:tracePt t="165499" x="4070350" y="5791200"/>
          <p14:tracePt t="166354" x="4076700" y="5791200"/>
          <p14:tracePt t="166370" x="4108450" y="5791200"/>
          <p14:tracePt t="166378" x="4152900" y="5791200"/>
          <p14:tracePt t="166386" x="4197350" y="5797550"/>
          <p14:tracePt t="166393" x="4254500" y="5803900"/>
          <p14:tracePt t="166409" x="4343400" y="5816600"/>
          <p14:tracePt t="166426" x="4432300" y="5835650"/>
          <p14:tracePt t="166443" x="4508500" y="5848350"/>
          <p14:tracePt t="166459" x="4572000" y="5861050"/>
          <p14:tracePt t="166476" x="4654550" y="5880100"/>
          <p14:tracePt t="166493" x="4699000" y="5892800"/>
          <p14:tracePt t="166509" x="4743450" y="5892800"/>
          <p14:tracePt t="166528" x="4781550" y="5899150"/>
          <p14:tracePt t="166543" x="4832350" y="5905500"/>
          <p14:tracePt t="166559" x="4889500" y="5911850"/>
          <p14:tracePt t="166576" x="4946650" y="5911850"/>
          <p14:tracePt t="166593" x="4984750" y="5911850"/>
          <p14:tracePt t="166609" x="5003800" y="5911850"/>
          <p14:tracePt t="166626" x="5022850" y="5911850"/>
          <p14:tracePt t="166643" x="5035550" y="5911850"/>
          <p14:tracePt t="166659" x="5041900" y="5911850"/>
          <p14:tracePt t="166676" x="5048250" y="5911850"/>
          <p14:tracePt t="166692" x="5054600" y="5911850"/>
          <p14:tracePt t="167739" x="5054600" y="5905500"/>
          <p14:tracePt t="167747" x="5067300" y="5899150"/>
          <p14:tracePt t="167758" x="5080000" y="5899150"/>
          <p14:tracePt t="167775" x="5099050" y="5886450"/>
          <p14:tracePt t="167791" x="5118100" y="5873750"/>
          <p14:tracePt t="167808" x="5137150" y="5861050"/>
          <p14:tracePt t="167825" x="5143500" y="5854700"/>
          <p14:tracePt t="167841" x="5156200" y="5854700"/>
          <p14:tracePt t="167858" x="5168900" y="5854700"/>
          <p14:tracePt t="167875" x="5181600" y="5842000"/>
          <p14:tracePt t="167891" x="5194300" y="5835650"/>
          <p14:tracePt t="167908" x="5207000" y="5835650"/>
          <p14:tracePt t="167925" x="5226050" y="5829300"/>
          <p14:tracePt t="167941" x="5238750" y="5822950"/>
          <p14:tracePt t="167958" x="5245100" y="5822950"/>
          <p14:tracePt t="168035" x="5251450" y="5822950"/>
          <p14:tracePt t="168118" x="5257800" y="5816600"/>
          <p14:tracePt t="168139" x="5264150" y="5816600"/>
          <p14:tracePt t="168153" x="5276850" y="5816600"/>
          <p14:tracePt t="168175" x="5283200" y="5810250"/>
          <p14:tracePt t="168191" x="5289550" y="5803900"/>
          <p14:tracePt t="168208" x="5308600" y="5797550"/>
          <p14:tracePt t="168224" x="5314950" y="5797550"/>
          <p14:tracePt t="168241" x="5321300" y="5797550"/>
          <p14:tracePt t="168257" x="5327650" y="5797550"/>
          <p14:tracePt t="168274" x="5334000" y="5791200"/>
          <p14:tracePt t="168310" x="5340350" y="5784850"/>
          <p14:tracePt t="168325" x="5353050" y="5784850"/>
          <p14:tracePt t="168521" x="5359400" y="5784850"/>
          <p14:tracePt t="168575" x="5365750" y="5784850"/>
          <p14:tracePt t="168582" x="5365750" y="5778500"/>
          <p14:tracePt t="168591" x="5372100" y="5778500"/>
          <p14:tracePt t="168607" x="5384800" y="5772150"/>
          <p14:tracePt t="168624" x="5391150" y="5772150"/>
          <p14:tracePt t="168657" x="5397500" y="5772150"/>
          <p14:tracePt t="169053" x="5403850" y="5772150"/>
          <p14:tracePt t="169101" x="5410200" y="5772150"/>
          <p14:tracePt t="169234" x="5410200" y="5765800"/>
          <p14:tracePt t="169841" x="5416550" y="5765800"/>
          <p14:tracePt t="169851" x="5422900" y="5772150"/>
          <p14:tracePt t="169859" x="5429250" y="5778500"/>
          <p14:tracePt t="169875" x="5435600" y="5778500"/>
          <p14:tracePt t="169933" x="5441950" y="5778500"/>
          <p14:tracePt t="170011" x="5441950" y="5784850"/>
          <p14:tracePt t="170027" x="5441950" y="5791200"/>
          <p14:tracePt t="170042" x="5441950" y="5797550"/>
          <p14:tracePt t="170049" x="5441950" y="5803900"/>
          <p14:tracePt t="170057" x="5441950" y="5810250"/>
          <p14:tracePt t="170073" x="5441950" y="5816600"/>
          <p14:tracePt t="170089" x="5441950" y="5822950"/>
          <p14:tracePt t="170109" x="5441950" y="5835650"/>
          <p14:tracePt t="170124" x="5441950" y="5842000"/>
          <p14:tracePt t="170140" x="5441950" y="5848350"/>
          <p14:tracePt t="170158" x="5441950" y="5854700"/>
          <p14:tracePt t="170370" x="5448300" y="5854700"/>
          <p14:tracePt t="170386" x="5454650" y="5854700"/>
          <p14:tracePt t="170393" x="5461000" y="5854700"/>
          <p14:tracePt t="170408" x="5467350" y="5854700"/>
          <p14:tracePt t="170627" x="5467350" y="5848350"/>
          <p14:tracePt t="170659" x="5467350" y="5842000"/>
          <p14:tracePt t="170668" x="5467350" y="5835650"/>
          <p14:tracePt t="170682" x="5467350" y="5829300"/>
          <p14:tracePt t="170705" x="5467350" y="5822950"/>
          <p14:tracePt t="170723" x="5467350" y="5816600"/>
          <p14:tracePt t="170737" x="5473700" y="5816600"/>
          <p14:tracePt t="170747" x="5473700" y="5810250"/>
          <p14:tracePt t="170755" x="5473700" y="5803900"/>
          <p14:tracePt t="170772" x="5480050" y="5797550"/>
          <p14:tracePt t="170789" x="5480050" y="5791200"/>
          <p14:tracePt t="170805" x="5492750" y="5784850"/>
          <p14:tracePt t="170823" x="5505450" y="5778500"/>
          <p14:tracePt t="170839" x="5511800" y="5778500"/>
          <p14:tracePt t="170855" x="5511800" y="5772150"/>
          <p14:tracePt t="170964" x="5518150" y="5772150"/>
          <p14:tracePt t="170971" x="5518150" y="5778500"/>
          <p14:tracePt t="171003" x="5518150" y="5784850"/>
          <p14:tracePt t="171013" x="5518150" y="5791200"/>
          <p14:tracePt t="171028" x="5518150" y="5797550"/>
          <p14:tracePt t="171038" x="5518150" y="5803900"/>
          <p14:tracePt t="171055" x="5518150" y="5810250"/>
          <p14:tracePt t="171072" x="5518150" y="5822950"/>
          <p14:tracePt t="171135" x="5524500" y="5829300"/>
          <p14:tracePt t="171142" x="5537200" y="5835650"/>
          <p14:tracePt t="171151" x="5562600" y="5842000"/>
          <p14:tracePt t="171158" x="5588000" y="5848350"/>
          <p14:tracePt t="171171" x="5613400" y="5854700"/>
          <p14:tracePt t="171188" x="5670550" y="5867400"/>
          <p14:tracePt t="171205" x="5721350" y="5873750"/>
          <p14:tracePt t="171222" x="5772150" y="5880100"/>
          <p14:tracePt t="171239" x="5778500" y="5880100"/>
          <p14:tracePt t="171255" x="5784850" y="5880100"/>
          <p14:tracePt t="171888" x="5791200" y="5880100"/>
          <p14:tracePt t="171895" x="5803900" y="5880100"/>
          <p14:tracePt t="171904" x="5810250" y="5880100"/>
          <p14:tracePt t="171923" x="5842000" y="5880100"/>
          <p14:tracePt t="171938" x="5873750" y="5880100"/>
          <p14:tracePt t="171955" x="5911850" y="5873750"/>
          <p14:tracePt t="171971" x="5956300" y="5861050"/>
          <p14:tracePt t="171988" x="6007100" y="5861050"/>
          <p14:tracePt t="172005" x="6038850" y="5861050"/>
          <p14:tracePt t="172021" x="6076950" y="5861050"/>
          <p14:tracePt t="172038" x="6089650" y="5861050"/>
          <p14:tracePt t="172054" x="6108700" y="5861050"/>
          <p14:tracePt t="172071" x="6121400" y="5861050"/>
          <p14:tracePt t="172088" x="6134100" y="5861050"/>
          <p14:tracePt t="172104" x="6140450" y="5861050"/>
          <p14:tracePt t="172121" x="6146800" y="5861050"/>
          <p14:tracePt t="172161" x="6153150" y="5861050"/>
          <p14:tracePt t="172897" x="6165850" y="5861050"/>
          <p14:tracePt t="172905" x="6184900" y="5861050"/>
          <p14:tracePt t="172913" x="6197600" y="5861050"/>
          <p14:tracePt t="172921" x="6216650" y="5861050"/>
          <p14:tracePt t="172937" x="6242050" y="5861050"/>
          <p14:tracePt t="172954" x="6267450" y="5861050"/>
          <p14:tracePt t="172970" x="6286500" y="5854700"/>
          <p14:tracePt t="172987" x="6292850" y="5854700"/>
          <p14:tracePt t="173004" x="6305550" y="5854700"/>
          <p14:tracePt t="173020" x="6311900" y="5854700"/>
          <p14:tracePt t="173054" x="6318250" y="5854700"/>
          <p14:tracePt t="173531" x="6324600" y="5854700"/>
          <p14:tracePt t="173547" x="6337300" y="5854700"/>
          <p14:tracePt t="173563" x="6350000" y="5854700"/>
          <p14:tracePt t="173571" x="6356350" y="5854700"/>
          <p14:tracePt t="173587" x="6375400" y="5854700"/>
          <p14:tracePt t="173603" x="6388100" y="5854700"/>
          <p14:tracePt t="173620" x="6400800" y="5854700"/>
          <p14:tracePt t="173636" x="6407150" y="5854700"/>
          <p14:tracePt t="173653" x="6413500" y="5854700"/>
          <p14:tracePt t="173670" x="6432550" y="5854700"/>
          <p14:tracePt t="173686" x="6451600" y="5854700"/>
          <p14:tracePt t="173704" x="6457950" y="5854700"/>
          <p14:tracePt t="173719" x="6464300" y="5854700"/>
          <p14:tracePt t="173736" x="6489700" y="5854700"/>
          <p14:tracePt t="173753" x="6502400" y="5854700"/>
          <p14:tracePt t="173769" x="6515100" y="5854700"/>
          <p14:tracePt t="173786" x="6534150" y="5854700"/>
          <p14:tracePt t="173803" x="6546850" y="5854700"/>
          <p14:tracePt t="173820" x="6559550" y="5854700"/>
          <p14:tracePt t="173839" x="6572250" y="5854700"/>
          <p14:tracePt t="173854" x="6572250" y="5848350"/>
          <p14:tracePt t="174514" x="6591300" y="5848350"/>
          <p14:tracePt t="174518" x="6635750" y="5854700"/>
          <p14:tracePt t="174536" x="6737350" y="5867400"/>
          <p14:tracePt t="174552" x="6889750" y="5886450"/>
          <p14:tracePt t="174569" x="7048500" y="5899150"/>
          <p14:tracePt t="174586" x="7169150" y="5918200"/>
          <p14:tracePt t="174603" x="7258050" y="5930900"/>
          <p14:tracePt t="174619" x="7296150" y="5930900"/>
          <p14:tracePt t="174636" x="7315200" y="5930900"/>
          <p14:tracePt t="174652" x="7327900" y="5930900"/>
          <p14:tracePt t="174669" x="7340600" y="5930900"/>
          <p14:tracePt t="174702" x="7353300" y="5930900"/>
          <p14:tracePt t="174719" x="7353300" y="5937250"/>
          <p14:tracePt t="174736" x="7359650" y="5937250"/>
          <p14:tracePt t="174752" x="7372350" y="5937250"/>
          <p14:tracePt t="174769" x="7372350" y="5943600"/>
          <p14:tracePt t="174802" x="7378700" y="5943600"/>
          <p14:tracePt t="174819" x="7385050" y="5943600"/>
          <p14:tracePt t="174840" x="7391400" y="5943600"/>
          <p14:tracePt t="174852" x="7397750" y="5943600"/>
          <p14:tracePt t="174869" x="7404100" y="5943600"/>
          <p14:tracePt t="174887" x="7410450" y="5943600"/>
          <p14:tracePt t="175121" x="7416800" y="5943600"/>
          <p14:tracePt t="175129" x="7416800" y="5937250"/>
          <p14:tracePt t="175146" x="7416800" y="5930900"/>
          <p14:tracePt t="175159" x="7423150" y="5930900"/>
          <p14:tracePt t="175388" x="7429500" y="5930900"/>
          <p14:tracePt t="175403" x="7435850" y="5924550"/>
          <p14:tracePt t="175420" x="7442200" y="5924550"/>
          <p14:tracePt t="175441" x="7448550" y="5924550"/>
          <p14:tracePt t="175489" x="7454900" y="5918200"/>
          <p14:tracePt t="175505" x="7461250" y="5918200"/>
          <p14:tracePt t="175513" x="7467600" y="5918200"/>
          <p14:tracePt t="175536" x="7473950" y="5918200"/>
          <p14:tracePt t="175543" x="7480300" y="5918200"/>
          <p14:tracePt t="175552" x="7486650" y="5918200"/>
          <p14:tracePt t="175568" x="7512050" y="5911850"/>
          <p14:tracePt t="175585" x="7543800" y="5905500"/>
          <p14:tracePt t="175601" x="7575550" y="5899150"/>
          <p14:tracePt t="175618" x="7613650" y="5886450"/>
          <p14:tracePt t="175637" x="7664450" y="5867400"/>
          <p14:tracePt t="175651" x="7683500" y="5861050"/>
          <p14:tracePt t="175669" x="7715250" y="5848350"/>
          <p14:tracePt t="175685" x="7721600" y="5842000"/>
          <p14:tracePt t="175701" x="7734300" y="5835650"/>
          <p14:tracePt t="177698" x="7721600" y="5835650"/>
          <p14:tracePt t="177707" x="7702550" y="5842000"/>
          <p14:tracePt t="177716" x="7683500" y="5848350"/>
          <p14:tracePt t="177732" x="7588250" y="5886450"/>
          <p14:tracePt t="177749" x="7467600" y="5930900"/>
          <p14:tracePt t="177766" x="7207250" y="6000750"/>
          <p14:tracePt t="177783" x="6959600" y="6057900"/>
          <p14:tracePt t="177799" x="6623050" y="6121400"/>
          <p14:tracePt t="177816" x="6140450" y="6216650"/>
          <p14:tracePt t="177833" x="5549900" y="6311900"/>
          <p14:tracePt t="177850" x="4927600" y="6394450"/>
          <p14:tracePt t="177866" x="4305300" y="6470650"/>
          <p14:tracePt t="177883" x="3619500" y="6553200"/>
          <p14:tracePt t="177899" x="2933700" y="6642100"/>
          <p14:tracePt t="177916" x="1924050" y="6800850"/>
          <p14:tracePt t="177933" x="1295400" y="6851650"/>
          <p14:tracePt t="178785" x="1860550" y="6540500"/>
          <p14:tracePt t="178798" x="1936750" y="6540500"/>
          <p14:tracePt t="178815" x="2076450" y="6521450"/>
          <p14:tracePt t="178832" x="2241550" y="6502400"/>
          <p14:tracePt t="178848" x="2292350" y="6496050"/>
          <p14:tracePt t="178865" x="2317750" y="6489700"/>
          <p14:tracePt t="178882" x="2324100" y="6489700"/>
          <p14:tracePt t="178898" x="2336800" y="6483350"/>
          <p14:tracePt t="178915" x="2343150" y="6483350"/>
          <p14:tracePt t="179068" x="2343150" y="6477000"/>
          <p14:tracePt t="179881" x="2355850" y="6477000"/>
          <p14:tracePt t="179889" x="2374900" y="6477000"/>
          <p14:tracePt t="179897" x="2406650" y="6477000"/>
          <p14:tracePt t="179914" x="2508250" y="6483350"/>
          <p14:tracePt t="179931" x="2635250" y="6502400"/>
          <p14:tracePt t="179948" x="2755900" y="6515100"/>
          <p14:tracePt t="179964" x="2838450" y="6534150"/>
          <p14:tracePt t="179981" x="2863850" y="6534150"/>
          <p14:tracePt t="179997" x="2870200" y="6534150"/>
          <p14:tracePt t="180014" x="2882900" y="6534150"/>
          <p14:tracePt t="180031" x="2895600" y="6534150"/>
          <p14:tracePt t="180047" x="2901950" y="6534150"/>
          <p14:tracePt t="180064" x="2914650" y="6534150"/>
          <p14:tracePt t="180081" x="2933700" y="6534150"/>
          <p14:tracePt t="180097" x="2940050" y="6534150"/>
          <p14:tracePt t="180116" x="2946400" y="6534150"/>
          <p14:tracePt t="180132" x="2952750" y="6534150"/>
          <p14:tracePt t="180369" x="2959100" y="6534150"/>
          <p14:tracePt t="180382" x="2965450" y="6534150"/>
          <p14:tracePt t="180389" x="2971800" y="6527800"/>
          <p14:tracePt t="180399" x="2978150" y="6527800"/>
          <p14:tracePt t="180414" x="2984500" y="6527800"/>
          <p14:tracePt t="180431" x="2997200" y="6521450"/>
          <p14:tracePt t="180449" x="3003550" y="6515100"/>
          <p14:tracePt t="180465" x="3009900" y="6515100"/>
          <p14:tracePt t="180480" x="3016250" y="6508750"/>
          <p14:tracePt t="180515" x="3022600" y="6496050"/>
          <p14:tracePt t="180530" x="3028950" y="6489700"/>
          <p14:tracePt t="180547" x="3035300" y="6477000"/>
          <p14:tracePt t="180564" x="3041650" y="6470650"/>
          <p14:tracePt t="180581" x="3048000" y="6457950"/>
          <p14:tracePt t="180961" x="3067050" y="6457950"/>
          <p14:tracePt t="180977" x="3073400" y="6457950"/>
          <p14:tracePt t="180987" x="3079750" y="6457950"/>
          <p14:tracePt t="180996" x="3086100" y="6457950"/>
          <p14:tracePt t="181013" x="3092450" y="6457950"/>
          <p14:tracePt t="181032" x="3098800" y="6457950"/>
          <p14:tracePt t="181211" x="3105150" y="6451600"/>
          <p14:tracePt t="181227" x="3111500" y="6445250"/>
          <p14:tracePt t="181235" x="3117850" y="6438900"/>
          <p14:tracePt t="181246" x="3124200" y="6432550"/>
          <p14:tracePt t="181263" x="3136900" y="6426200"/>
          <p14:tracePt t="181280" x="3149600" y="6407150"/>
          <p14:tracePt t="181296" x="3155950" y="6400800"/>
          <p14:tracePt t="181313" x="3162300" y="6394450"/>
          <p14:tracePt t="181330" x="3162300" y="6388100"/>
          <p14:tracePt t="181346" x="3162300" y="6381750"/>
          <p14:tracePt t="181363" x="3162300" y="6375400"/>
          <p14:tracePt t="181380" x="3162300" y="6369050"/>
          <p14:tracePt t="181413" x="3162300" y="6362700"/>
          <p14:tracePt t="181466" x="3168650" y="6362700"/>
          <p14:tracePt t="181470" x="3175000" y="6362700"/>
          <p14:tracePt t="181480" x="3181350" y="6362700"/>
          <p14:tracePt t="181563" x="3187700" y="6362700"/>
          <p14:tracePt t="181588" x="3187700" y="6369050"/>
          <p14:tracePt t="181604" x="3187700" y="6375400"/>
          <p14:tracePt t="181611" x="3187700" y="6381750"/>
          <p14:tracePt t="181621" x="3187700" y="6388100"/>
          <p14:tracePt t="181629" x="3181350" y="6394450"/>
          <p14:tracePt t="181646" x="3149600" y="6419850"/>
          <p14:tracePt t="181663" x="3136900" y="6426200"/>
          <p14:tracePt t="181679" x="3130550" y="6438900"/>
          <p14:tracePt t="181696" x="3124200" y="6438900"/>
          <p14:tracePt t="181761" x="3124200" y="6445250"/>
          <p14:tracePt t="181767" x="3124200" y="6451600"/>
          <p14:tracePt t="181783" x="3143250" y="6451600"/>
          <p14:tracePt t="181796" x="3155950" y="6457950"/>
          <p14:tracePt t="181813" x="3206750" y="6470650"/>
          <p14:tracePt t="181829" x="3308350" y="6496050"/>
          <p14:tracePt t="181846" x="3397250" y="6508750"/>
          <p14:tracePt t="181863" x="3460750" y="6521450"/>
          <p14:tracePt t="181879" x="3505200" y="6534150"/>
          <p14:tracePt t="181896" x="3549650" y="6540500"/>
          <p14:tracePt t="181913" x="3581400" y="6546850"/>
          <p14:tracePt t="181929" x="3606800" y="6546850"/>
          <p14:tracePt t="181946" x="3625850" y="6546850"/>
          <p14:tracePt t="182059" x="3625850" y="6540500"/>
          <p14:tracePt t="182089" x="3625850" y="6534150"/>
          <p14:tracePt t="182097" x="3625850" y="6527800"/>
          <p14:tracePt t="182104" x="3625850" y="6521450"/>
          <p14:tracePt t="182120" x="3625850" y="6515100"/>
          <p14:tracePt t="182129" x="3625850" y="6508750"/>
          <p14:tracePt t="182146" x="3625850" y="6502400"/>
          <p14:tracePt t="182162" x="3625850" y="6489700"/>
          <p14:tracePt t="182179" x="3625850" y="6483350"/>
          <p14:tracePt t="182196" x="3625850" y="6477000"/>
          <p14:tracePt t="182212" x="3625850" y="6464300"/>
          <p14:tracePt t="182230" x="3625850" y="6457950"/>
          <p14:tracePt t="182246" x="3625850" y="6451600"/>
          <p14:tracePt t="182308" x="3619500" y="6457950"/>
          <p14:tracePt t="182315" x="3606800" y="6477000"/>
          <p14:tracePt t="182329" x="3587750" y="6489700"/>
          <p14:tracePt t="182346" x="3568700" y="6521450"/>
          <p14:tracePt t="182363" x="3549650" y="6540500"/>
          <p14:tracePt t="182379" x="3543300" y="6546850"/>
          <p14:tracePt t="182449" x="3543300" y="6540500"/>
          <p14:tracePt t="182457" x="3543300" y="6534150"/>
          <p14:tracePt t="182465" x="3543300" y="6521450"/>
          <p14:tracePt t="182479" x="3556000" y="6502400"/>
          <p14:tracePt t="182495" x="3575050" y="6477000"/>
          <p14:tracePt t="182512" x="3594100" y="6457950"/>
          <p14:tracePt t="182530" x="3625850" y="6451600"/>
          <p14:tracePt t="182545" x="3644900" y="6438900"/>
          <p14:tracePt t="182562" x="3663950" y="6432550"/>
          <p14:tracePt t="182579" x="3676650" y="6432550"/>
          <p14:tracePt t="182595" x="3683000" y="6432550"/>
          <p14:tracePt t="182629" x="3689350" y="6451600"/>
          <p14:tracePt t="182645" x="3695700" y="6470650"/>
          <p14:tracePt t="182662" x="3695700" y="6483350"/>
          <p14:tracePt t="182679" x="3683000" y="6489700"/>
          <p14:tracePt t="182695" x="3676650" y="6496050"/>
          <p14:tracePt t="182712" x="3663950" y="6502400"/>
          <p14:tracePt t="182729" x="3657600" y="6502400"/>
          <p14:tracePt t="182745" x="3651250" y="6502400"/>
          <p14:tracePt t="182772" x="3644900" y="6502400"/>
          <p14:tracePt t="182778" x="3644900" y="6496050"/>
          <p14:tracePt t="182795" x="3638550" y="6489700"/>
          <p14:tracePt t="182812" x="3632200" y="6489700"/>
          <p14:tracePt t="182828" x="3625850" y="6483350"/>
          <p14:tracePt t="182845" x="3619500" y="6477000"/>
          <p14:tracePt t="182862" x="3613150" y="6477000"/>
          <p14:tracePt t="182878" x="3613150" y="6464300"/>
          <p14:tracePt t="182895" x="3606800" y="6464300"/>
          <p14:tracePt t="182941" x="3606800" y="6457950"/>
          <p14:tracePt t="183317" x="3613150" y="6464300"/>
          <p14:tracePt t="183325" x="3619500" y="6470650"/>
          <p14:tracePt t="183341" x="3625850" y="6470650"/>
          <p14:tracePt t="183350" x="3632200" y="6477000"/>
          <p14:tracePt t="183361" x="3638550" y="6483350"/>
          <p14:tracePt t="183379" x="3651250" y="6496050"/>
          <p14:tracePt t="183395" x="3657600" y="6502400"/>
          <p14:tracePt t="183411" x="3670300" y="6515100"/>
          <p14:tracePt t="183429" x="3676650" y="6515100"/>
          <p14:tracePt t="183444" x="3683000" y="6527800"/>
          <p14:tracePt t="183462" x="3683000" y="6534150"/>
          <p14:tracePt t="183616" x="3683000" y="6540500"/>
          <p14:tracePt t="183631" x="3683000" y="6546850"/>
          <p14:tracePt t="183640" x="3683000" y="6553200"/>
          <p14:tracePt t="183645" x="3689350" y="6559550"/>
          <p14:tracePt t="183661" x="3689350" y="6565900"/>
          <p14:tracePt t="183677" x="3702050" y="6578600"/>
          <p14:tracePt t="183711" x="3714750" y="6591300"/>
          <p14:tracePt t="183727" x="3721100" y="6597650"/>
          <p14:tracePt t="183747" x="3733800" y="6610350"/>
          <p14:tracePt t="183761" x="3740150" y="6616700"/>
          <p14:tracePt t="183778" x="3752850" y="6648450"/>
          <p14:tracePt t="183794" x="3759200" y="6711950"/>
          <p14:tracePt t="183811" x="3752850" y="6762750"/>
          <p14:tracePt t="183827" x="3721100" y="6775450"/>
          <p14:tracePt t="183844" x="3714750" y="6781800"/>
          <p14:tracePt t="184047" x="3702050" y="6781800"/>
          <p14:tracePt t="184107" x="3708400" y="6781800"/>
          <p14:tracePt t="184116" x="3721100" y="6775450"/>
          <p14:tracePt t="184127" x="3733800" y="6775450"/>
          <p14:tracePt t="184145" x="3765550" y="6775450"/>
          <p14:tracePt t="184161" x="3797300" y="6775450"/>
          <p14:tracePt t="184177" x="3841750" y="6775450"/>
          <p14:tracePt t="184194" x="3968750" y="6794500"/>
          <p14:tracePt t="184211" x="4044950" y="6794500"/>
          <p14:tracePt t="184227" x="4102100" y="6794500"/>
          <p14:tracePt t="184246" x="4140200" y="6781800"/>
          <p14:tracePt t="184261" x="4178300" y="6769100"/>
          <p14:tracePt t="184277" x="4210050" y="6756400"/>
          <p14:tracePt t="184295" x="4241800" y="6743700"/>
          <p14:tracePt t="184311" x="4273550" y="6731000"/>
          <p14:tracePt t="184327" x="4298950" y="6718300"/>
          <p14:tracePt t="184344" x="4318000" y="6711950"/>
          <p14:tracePt t="184360" x="4343400" y="6699250"/>
          <p14:tracePt t="184377" x="4356100" y="6692900"/>
          <p14:tracePt t="184394" x="4362450" y="6680200"/>
          <p14:tracePt t="184410" x="4375150" y="6673850"/>
          <p14:tracePt t="184427" x="4387850" y="6667500"/>
          <p14:tracePt t="184444" x="4400550" y="6661150"/>
          <p14:tracePt t="184460" x="4413250" y="6648450"/>
          <p14:tracePt t="184477" x="4419600" y="6642100"/>
          <p14:tracePt t="184494" x="4419600" y="6635750"/>
          <p14:tracePt t="184511" x="4419600" y="6629400"/>
          <p14:tracePt t="184578" x="4419600" y="6623050"/>
          <p14:tracePt t="184625" x="4419600" y="6616700"/>
          <p14:tracePt t="184663" x="4413250" y="6610350"/>
          <p14:tracePt t="184671" x="4400550" y="6610350"/>
          <p14:tracePt t="184679" x="4394200" y="6604000"/>
          <p14:tracePt t="184693" x="4381500" y="6597650"/>
          <p14:tracePt t="184711" x="4330700" y="6578600"/>
          <p14:tracePt t="184727" x="4298950" y="6565900"/>
          <p14:tracePt t="184743" x="4279900" y="6559550"/>
          <p14:tracePt t="184760" x="4254500" y="6546850"/>
          <p14:tracePt t="184777" x="4248150" y="6540500"/>
          <p14:tracePt t="184793" x="4241800" y="6540500"/>
          <p14:tracePt t="184810" x="4235450" y="6540500"/>
          <p14:tracePt t="184938" x="4229100" y="6540500"/>
          <p14:tracePt t="184961" x="4229100" y="6534150"/>
          <p14:tracePt t="184985" x="4229100" y="6527800"/>
          <p14:tracePt t="185073" x="4235450" y="6521450"/>
          <p14:tracePt t="185089" x="4241800" y="6521450"/>
          <p14:tracePt t="185095" x="4248150" y="6521450"/>
          <p14:tracePt t="185110" x="4267200" y="6521450"/>
          <p14:tracePt t="185126" x="4279900" y="6521450"/>
          <p14:tracePt t="185143" x="4292600" y="6521450"/>
          <p14:tracePt t="185160" x="4311650" y="6521450"/>
          <p14:tracePt t="185176" x="4330700" y="6527800"/>
          <p14:tracePt t="185193" x="4343400" y="6527800"/>
          <p14:tracePt t="185209" x="4356100" y="6527800"/>
          <p14:tracePt t="185226" x="4375150" y="6527800"/>
          <p14:tracePt t="185243" x="4381500" y="6527800"/>
          <p14:tracePt t="185259" x="4387850" y="6534150"/>
          <p14:tracePt t="185276" x="4400550" y="6534150"/>
          <p14:tracePt t="185292" x="4406900" y="6534150"/>
          <p14:tracePt t="185309" x="4419600" y="6534150"/>
          <p14:tracePt t="185326" x="4425950" y="6534150"/>
          <p14:tracePt t="185343" x="4438650" y="6534150"/>
          <p14:tracePt t="185360" x="4445000" y="6534150"/>
          <p14:tracePt t="185376" x="4457700" y="6534150"/>
          <p14:tracePt t="185393" x="4470400" y="6534150"/>
          <p14:tracePt t="185426" x="4483100" y="6534150"/>
          <p14:tracePt t="185459" x="4489450" y="6534150"/>
          <p14:tracePt t="185527" x="4495800" y="6534150"/>
          <p14:tracePt t="185544" x="4502150" y="6534150"/>
          <p14:tracePt t="185549" x="4508500" y="6527800"/>
          <p14:tracePt t="185560" x="4514850" y="6527800"/>
          <p14:tracePt t="185576" x="4521200" y="6527800"/>
          <p14:tracePt t="185593" x="4527550" y="6527800"/>
          <p14:tracePt t="185609" x="4533900" y="6527800"/>
          <p14:tracePt t="185626" x="4546600" y="6527800"/>
          <p14:tracePt t="185643" x="4559300" y="6527800"/>
          <p14:tracePt t="185659" x="4572000" y="6527800"/>
          <p14:tracePt t="185676" x="4584700" y="6521450"/>
          <p14:tracePt t="185693" x="4597400" y="6515100"/>
          <p14:tracePt t="185709" x="4603750" y="6515100"/>
          <p14:tracePt t="185726" x="4610100" y="6515100"/>
          <p14:tracePt t="185743" x="4622800" y="6515100"/>
          <p14:tracePt t="185759" x="4629150" y="6515100"/>
          <p14:tracePt t="185793" x="4629150" y="6508750"/>
          <p14:tracePt t="185932" x="4635500" y="6508750"/>
          <p14:tracePt t="185950" x="4648200" y="6508750"/>
          <p14:tracePt t="185963" x="4654550" y="6508750"/>
          <p14:tracePt t="185970" x="4660900" y="6508750"/>
          <p14:tracePt t="185995" x="4667250" y="6508750"/>
          <p14:tracePt t="186003" x="4673600" y="6508750"/>
          <p14:tracePt t="186026" x="4679950" y="6508750"/>
          <p14:tracePt t="186042" x="4686300" y="6508750"/>
          <p14:tracePt t="186073" x="4692650" y="6508750"/>
          <p14:tracePt t="186097" x="4699000" y="6508750"/>
          <p14:tracePt t="186106" x="4705350" y="6502400"/>
          <p14:tracePt t="186120" x="4711700" y="6502400"/>
          <p14:tracePt t="186127" x="4718050" y="6502400"/>
          <p14:tracePt t="186142" x="4724400" y="6502400"/>
          <p14:tracePt t="186159" x="4730750" y="6502400"/>
          <p14:tracePt t="186175" x="4737100" y="6496050"/>
          <p14:tracePt t="186192" x="4756150" y="6496050"/>
          <p14:tracePt t="186209" x="4762500" y="6483350"/>
          <p14:tracePt t="186225" x="4775200" y="6483350"/>
          <p14:tracePt t="186242" x="4787900" y="6470650"/>
          <p14:tracePt t="186259" x="4794250" y="6464300"/>
          <p14:tracePt t="186275" x="4800600" y="6464300"/>
          <p14:tracePt t="186294" x="4806950" y="6457950"/>
          <p14:tracePt t="186309" x="4819650" y="6457950"/>
          <p14:tracePt t="186325" x="4819650" y="6451600"/>
          <p14:tracePt t="186434" x="4826000" y="6451600"/>
          <p14:tracePt t="186441" x="4838700" y="6451600"/>
          <p14:tracePt t="186458" x="4845050" y="6451600"/>
          <p14:tracePt t="186464" x="4851400" y="6451600"/>
          <p14:tracePt t="186475" x="4857750" y="6457950"/>
          <p14:tracePt t="186492" x="4876800" y="6464300"/>
          <p14:tracePt t="186509" x="4889500" y="6464300"/>
          <p14:tracePt t="186512" x="4895850" y="6464300"/>
          <p14:tracePt t="186527" x="4908550" y="6470650"/>
          <p14:tracePt t="186543" x="4921250" y="6483350"/>
          <p14:tracePt t="186558" x="4940300" y="6489700"/>
          <p14:tracePt t="186575" x="4965700" y="6496050"/>
          <p14:tracePt t="186592" x="4984750" y="6502400"/>
          <p14:tracePt t="186608" x="4997450" y="6502400"/>
          <p14:tracePt t="186625" x="5010150" y="6502400"/>
          <p14:tracePt t="186642" x="5022850" y="6502400"/>
          <p14:tracePt t="186658" x="5035550" y="6508750"/>
          <p14:tracePt t="186675" x="5048250" y="6508750"/>
          <p14:tracePt t="186692" x="5054600" y="6508750"/>
          <p14:tracePt t="186708" x="5060950" y="6508750"/>
          <p14:tracePt t="186743" x="5067300" y="6508750"/>
          <p14:tracePt t="186761" x="5073650" y="6508750"/>
          <p14:tracePt t="186775" x="5080000" y="6508750"/>
          <p14:tracePt t="186794" x="5086350" y="6508750"/>
          <p14:tracePt t="186831" x="5092700" y="6515100"/>
          <p14:tracePt t="186850" x="5099050" y="6515100"/>
          <p14:tracePt t="186863" x="5105400" y="6515100"/>
          <p14:tracePt t="186872" x="5111750" y="6515100"/>
          <p14:tracePt t="186887" x="5118100" y="6515100"/>
          <p14:tracePt t="186895" x="5124450" y="6521450"/>
          <p14:tracePt t="186911" x="5130800" y="6521450"/>
          <p14:tracePt t="186925" x="5143500" y="6521450"/>
          <p14:tracePt t="186942" x="5149850" y="6521450"/>
          <p14:tracePt t="186958" x="5156200" y="6521450"/>
          <p14:tracePt t="186975" x="5168900" y="6521450"/>
          <p14:tracePt t="186991" x="5181600" y="6521450"/>
          <p14:tracePt t="187008" x="5194300" y="6521450"/>
          <p14:tracePt t="187025" x="5207000" y="6521450"/>
          <p14:tracePt t="187043" x="5219700" y="6521450"/>
          <p14:tracePt t="187058" x="5226050" y="6521450"/>
          <p14:tracePt t="187075" x="5245100" y="6521450"/>
          <p14:tracePt t="187091" x="5251450" y="6521450"/>
          <p14:tracePt t="187108" x="5257800" y="6521450"/>
          <p14:tracePt t="187125" x="5270500" y="6521450"/>
          <p14:tracePt t="187141" x="5276850" y="6521450"/>
          <p14:tracePt t="187158" x="5283200" y="6521450"/>
          <p14:tracePt t="187175" x="5289550" y="6521450"/>
          <p14:tracePt t="187608" x="5295900" y="6521450"/>
          <p14:tracePt t="187615" x="5302250" y="6515100"/>
          <p14:tracePt t="187631" x="5308600" y="6508750"/>
          <p14:tracePt t="187643" x="5314950" y="6508750"/>
          <p14:tracePt t="187657" x="5321300" y="6508750"/>
          <p14:tracePt t="187674" x="5327650" y="6502400"/>
          <p14:tracePt t="187717" x="5334000" y="6502400"/>
          <p14:tracePt t="187771" x="5340350" y="6502400"/>
          <p14:tracePt t="187787" x="5346700" y="6502400"/>
          <p14:tracePt t="187841" x="5353050" y="6502400"/>
          <p14:tracePt t="188021" x="5359400" y="6502400"/>
          <p14:tracePt t="188037" x="5372100" y="6502400"/>
          <p14:tracePt t="188053" x="5378450" y="6502400"/>
          <p14:tracePt t="188062" x="5384800" y="6502400"/>
          <p14:tracePt t="188074" x="5391150" y="6502400"/>
          <p14:tracePt t="188090" x="5403850" y="6502400"/>
          <p14:tracePt t="188107" x="5441950" y="6508750"/>
          <p14:tracePt t="188124" x="5480050" y="6515100"/>
          <p14:tracePt t="188140" x="5537200" y="6521450"/>
          <p14:tracePt t="188157" x="5594350" y="6534150"/>
          <p14:tracePt t="188174" x="5645150" y="6546850"/>
          <p14:tracePt t="188190" x="5676900" y="6553200"/>
          <p14:tracePt t="188207" x="5715000" y="6559550"/>
          <p14:tracePt t="188224" x="5772150" y="6565900"/>
          <p14:tracePt t="188240" x="5810250" y="6572250"/>
          <p14:tracePt t="188257" x="5848350" y="6572250"/>
          <p14:tracePt t="188274" x="5873750" y="6578600"/>
          <p14:tracePt t="188290" x="5899150" y="6578600"/>
          <p14:tracePt t="188307" x="5924550" y="6578600"/>
          <p14:tracePt t="188324" x="5956300" y="6578600"/>
          <p14:tracePt t="188340" x="5981700" y="6578600"/>
          <p14:tracePt t="188357" x="6013450" y="6578600"/>
          <p14:tracePt t="188373" x="6045200" y="6578600"/>
          <p14:tracePt t="188390" x="6064250" y="6578600"/>
          <p14:tracePt t="188407" x="6070600" y="6572250"/>
          <p14:tracePt t="188424" x="6083300" y="6572250"/>
          <p14:tracePt t="188475" x="6089650" y="6572250"/>
          <p14:tracePt t="188483" x="6096000" y="6572250"/>
          <p14:tracePt t="188499" x="6102350" y="6572250"/>
          <p14:tracePt t="188508" x="6115050" y="6572250"/>
          <p14:tracePt t="188529" x="6121400" y="6572250"/>
          <p14:tracePt t="188540" x="6127750" y="6565900"/>
          <p14:tracePt t="188557" x="6134100" y="6565900"/>
          <p14:tracePt t="188695" x="6140450" y="6565900"/>
          <p14:tracePt t="188713" x="6146800" y="6559550"/>
          <p14:tracePt t="188720" x="6146800" y="6553200"/>
          <p14:tracePt t="188727" x="6153150" y="6553200"/>
          <p14:tracePt t="188741" x="6159500" y="6546850"/>
          <p14:tracePt t="188757" x="6178550" y="6540500"/>
          <p14:tracePt t="188773" x="6197600" y="6540500"/>
          <p14:tracePt t="188790" x="6216650" y="6534150"/>
          <p14:tracePt t="188807" x="6242050" y="6527800"/>
          <p14:tracePt t="188823" x="6280150" y="6527800"/>
          <p14:tracePt t="188840" x="6311900" y="6527800"/>
          <p14:tracePt t="188856" x="6350000" y="6527800"/>
          <p14:tracePt t="188873" x="6381750" y="6527800"/>
          <p14:tracePt t="188890" x="6407150" y="6534150"/>
          <p14:tracePt t="188906" x="6426200" y="6546850"/>
          <p14:tracePt t="188923" x="6445250" y="6553200"/>
          <p14:tracePt t="188940" x="6451600" y="6553200"/>
          <p14:tracePt t="188956" x="6457950" y="6559550"/>
          <p14:tracePt t="188973" x="6464300" y="6559550"/>
          <p14:tracePt t="188990" x="6464300" y="6565900"/>
          <p14:tracePt t="189698" x="6477000" y="6578600"/>
          <p14:tracePt t="189705" x="6483350" y="6584950"/>
          <p14:tracePt t="189715" x="6489700" y="6584950"/>
          <p14:tracePt t="189722" x="6508750" y="6584950"/>
          <p14:tracePt t="189739" x="6540500" y="6597650"/>
          <p14:tracePt t="189756" x="6572250" y="6597650"/>
          <p14:tracePt t="189772" x="6597650" y="6597650"/>
          <p14:tracePt t="189789" x="6623050" y="6597650"/>
          <p14:tracePt t="189806" x="6635750" y="6597650"/>
          <p14:tracePt t="189823" x="6667500" y="6584950"/>
          <p14:tracePt t="189840" x="6680200" y="6578600"/>
          <p14:tracePt t="189856" x="6686550" y="6572250"/>
          <p14:tracePt t="189874" x="6699250" y="6559550"/>
          <p14:tracePt t="189889" x="6711950" y="6546850"/>
          <p14:tracePt t="189906" x="6731000" y="6527800"/>
          <p14:tracePt t="189922" x="6750050" y="6515100"/>
          <p14:tracePt t="189939" x="6781800" y="6489700"/>
          <p14:tracePt t="189955" x="6794500" y="6483350"/>
          <p14:tracePt t="189972" x="6794500" y="6477000"/>
          <p14:tracePt t="190027" x="6794500" y="6483350"/>
          <p14:tracePt t="190115" x="6794500" y="6477000"/>
          <p14:tracePt t="190120" x="6794500" y="6470650"/>
          <p14:tracePt t="190136" x="6800850" y="6464300"/>
          <p14:tracePt t="190146" x="6800850" y="6457950"/>
          <p14:tracePt t="190159" x="6800850" y="6451600"/>
          <p14:tracePt t="190172" x="6807200" y="6445250"/>
          <p14:tracePt t="190189" x="6813550" y="6438900"/>
          <p14:tracePt t="190205" x="6819900" y="6413500"/>
          <p14:tracePt t="190222" x="6838950" y="6388100"/>
        </p14:tracePtLst>
      </p14:laserTrace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260351"/>
            <a:ext cx="7406640" cy="533401"/>
          </a:xfrm>
        </p:spPr>
        <p:txBody>
          <a:bodyPr>
            <a:normAutofit fontScale="90000"/>
          </a:bodyPr>
          <a:lstStyle/>
          <a:p>
            <a:r>
              <a:rPr lang="en-US" altLang="th-TH" sz="4000" dirty="0"/>
              <a:t>11.5 Complex </a:t>
            </a:r>
            <a:r>
              <a:rPr lang="en-US" altLang="th-TH" sz="4000" dirty="0" smtClean="0"/>
              <a:t>Power</a:t>
            </a:r>
            <a:endParaRPr lang="en-US" altLang="th-TH" sz="4000" dirty="0"/>
          </a:p>
        </p:txBody>
      </p:sp>
      <p:pic>
        <p:nvPicPr>
          <p:cNvPr id="374808" name="Picture 24" descr="11-020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7675" y="1595438"/>
            <a:ext cx="2066925" cy="2542097"/>
          </a:xfrm>
          <a:noFill/>
          <a:ln/>
        </p:spPr>
      </p:pic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C4A9-3F70-47E6-B2B3-57EA3AF0E2CC}" type="slidenum">
              <a:rPr lang="en-US" altLang="th-TH"/>
              <a:pPr/>
              <a:t>43</a:t>
            </a:fld>
            <a:endParaRPr lang="en-US" altLang="th-TH"/>
          </a:p>
        </p:txBody>
      </p:sp>
      <p:sp>
        <p:nvSpPr>
          <p:cNvPr id="374787" name="Rectangle 3"/>
          <p:cNvSpPr>
            <a:spLocks noChangeArrowheads="1"/>
          </p:cNvSpPr>
          <p:nvPr/>
        </p:nvSpPr>
        <p:spPr bwMode="auto">
          <a:xfrm>
            <a:off x="2133600" y="19827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 altLang="th-TH"/>
          </a:p>
        </p:txBody>
      </p:sp>
      <p:sp>
        <p:nvSpPr>
          <p:cNvPr id="374807" name="Rectangle 23"/>
          <p:cNvSpPr>
            <a:spLocks noChangeArrowheads="1"/>
          </p:cNvSpPr>
          <p:nvPr/>
        </p:nvSpPr>
        <p:spPr bwMode="auto">
          <a:xfrm>
            <a:off x="304800" y="772322"/>
            <a:ext cx="8153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/>
            <a:r>
              <a:rPr lang="en-US" altLang="th-TH" sz="2400" dirty="0"/>
              <a:t>Complex power </a:t>
            </a:r>
            <a:r>
              <a:rPr lang="en-US" altLang="th-TH" sz="2400" b="1" dirty="0"/>
              <a:t>S </a:t>
            </a:r>
            <a:r>
              <a:rPr lang="en-US" altLang="th-TH" sz="2400" dirty="0"/>
              <a:t>is the product of the voltage and the complex conjugate of the current:</a:t>
            </a:r>
            <a:r>
              <a:rPr lang="en-US" altLang="th-TH" dirty="0"/>
              <a:t> </a:t>
            </a:r>
          </a:p>
        </p:txBody>
      </p:sp>
      <p:sp>
        <p:nvSpPr>
          <p:cNvPr id="374811" name="Rectangle 27"/>
          <p:cNvSpPr>
            <a:spLocks noChangeArrowheads="1"/>
          </p:cNvSpPr>
          <p:nvPr/>
        </p:nvSpPr>
        <p:spPr bwMode="auto">
          <a:xfrm>
            <a:off x="0" y="3252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37481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143644"/>
              </p:ext>
            </p:extLst>
          </p:nvPr>
        </p:nvGraphicFramePr>
        <p:xfrm>
          <a:off x="3501231" y="1701239"/>
          <a:ext cx="3970338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214" name="Equation" r:id="rId5" imgW="1676160" imgH="228600" progId="Equation.3">
                  <p:embed/>
                </p:oleObj>
              </mc:Choice>
              <mc:Fallback>
                <p:oleObj name="Equation" r:id="rId5" imgW="1676160" imgH="2286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1231" y="1701239"/>
                        <a:ext cx="3970338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4813" name="Rectangle 29"/>
          <p:cNvSpPr>
            <a:spLocks noChangeArrowheads="1"/>
          </p:cNvSpPr>
          <p:nvPr/>
        </p:nvSpPr>
        <p:spPr bwMode="auto">
          <a:xfrm>
            <a:off x="0" y="31003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374812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467670"/>
              </p:ext>
            </p:extLst>
          </p:nvPr>
        </p:nvGraphicFramePr>
        <p:xfrm>
          <a:off x="3163888" y="3313506"/>
          <a:ext cx="5294312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215" name="Equation" r:id="rId7" imgW="1917360" imgH="660240" progId="Equation.3">
                  <p:embed/>
                </p:oleObj>
              </mc:Choice>
              <mc:Fallback>
                <p:oleObj name="Equation" r:id="rId7" imgW="1917360" imgH="66024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3888" y="3313506"/>
                        <a:ext cx="5294312" cy="179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692832"/>
              </p:ext>
            </p:extLst>
          </p:nvPr>
        </p:nvGraphicFramePr>
        <p:xfrm>
          <a:off x="3313112" y="5305578"/>
          <a:ext cx="2136775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216" name="Equation" r:id="rId9" imgW="774360" imgH="241200" progId="Equation.3">
                  <p:embed/>
                </p:oleObj>
              </mc:Choice>
              <mc:Fallback>
                <p:oleObj name="Equation" r:id="rId9" imgW="774360" imgH="241200" progId="Equation.3">
                  <p:embed/>
                  <p:pic>
                    <p:nvPicPr>
                      <p:cNvPr id="374812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2" y="5305578"/>
                        <a:ext cx="2136775" cy="65563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156588"/>
              </p:ext>
            </p:extLst>
          </p:nvPr>
        </p:nvGraphicFramePr>
        <p:xfrm>
          <a:off x="2990850" y="2298531"/>
          <a:ext cx="499586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217" name="Equation" r:id="rId11" imgW="2108160" imgH="228600" progId="Equation.3">
                  <p:embed/>
                </p:oleObj>
              </mc:Choice>
              <mc:Fallback>
                <p:oleObj name="Equation" r:id="rId11" imgW="2108160" imgH="228600" progId="Equation.3">
                  <p:embed/>
                  <p:pic>
                    <p:nvPicPr>
                      <p:cNvPr id="37481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0850" y="2298531"/>
                        <a:ext cx="4995862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607621" y="1727549"/>
            <a:ext cx="51007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60790" y="3043658"/>
            <a:ext cx="636263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Apparent Power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Complex Power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07674" y="5104206"/>
            <a:ext cx="135005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จะได้สูตร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641" y="6162587"/>
            <a:ext cx="870943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**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หมายเหตุ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การคูณ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จะได้จำนวนเชิงซ้อน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**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157"/>
    </mc:Choice>
    <mc:Fallback xmlns="">
      <p:transition spd="slow" advTm="17915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453" x="6838950" y="6394450"/>
          <p14:tracePt t="1837" x="6832600" y="6394450"/>
          <p14:tracePt t="1853" x="6826250" y="6394450"/>
          <p14:tracePt t="1861" x="6819900" y="6394450"/>
          <p14:tracePt t="2504" x="6813550" y="6394450"/>
          <p14:tracePt t="2513" x="6769100" y="6400800"/>
          <p14:tracePt t="2519" x="6686550" y="6413500"/>
          <p14:tracePt t="2529" x="6553200" y="6419850"/>
          <p14:tracePt t="2546" x="6292850" y="6451600"/>
          <p14:tracePt t="2563" x="6165850" y="6451600"/>
          <p14:tracePt t="2579" x="6096000" y="6438900"/>
          <p14:tracePt t="2595" x="6013450" y="6400800"/>
          <p14:tracePt t="2613" x="5854700" y="6318250"/>
          <p14:tracePt t="2629" x="5721350" y="6261100"/>
          <p14:tracePt t="2645" x="5607050" y="6210300"/>
          <p14:tracePt t="2662" x="5524500" y="6165850"/>
          <p14:tracePt t="2679" x="5467350" y="6127750"/>
          <p14:tracePt t="2695" x="5422900" y="6115050"/>
          <p14:tracePt t="2712" x="5391150" y="6102350"/>
          <p14:tracePt t="2729" x="5353050" y="6089650"/>
          <p14:tracePt t="2745" x="5302250" y="6070600"/>
          <p14:tracePt t="2762" x="5270500" y="6057900"/>
          <p14:tracePt t="2778" x="5238750" y="6051550"/>
          <p14:tracePt t="2795" x="5232400" y="6038850"/>
          <p14:tracePt t="2812" x="5226050" y="6032500"/>
          <p14:tracePt t="2828" x="5219700" y="6032500"/>
          <p14:tracePt t="2865" x="5219700" y="6026150"/>
          <p14:tracePt t="2878" x="5207000" y="6019800"/>
          <p14:tracePt t="2895" x="5200650" y="6013450"/>
          <p14:tracePt t="2912" x="5200650" y="6000750"/>
          <p14:tracePt t="2945" x="5200650" y="5988050"/>
          <p14:tracePt t="2962" x="5194300" y="5975350"/>
          <p14:tracePt t="2978" x="5187950" y="5962650"/>
          <p14:tracePt t="2995" x="5187950" y="5930900"/>
          <p14:tracePt t="3011" x="5187950" y="5892800"/>
          <p14:tracePt t="3028" x="5181600" y="5848350"/>
          <p14:tracePt t="3045" x="5168900" y="5797550"/>
          <p14:tracePt t="3061" x="5124450" y="5708650"/>
          <p14:tracePt t="3078" x="5073650" y="5600700"/>
          <p14:tracePt t="3095" x="5029200" y="5486400"/>
          <p14:tracePt t="3111" x="4984750" y="5365750"/>
          <p14:tracePt t="3128" x="4940300" y="5207000"/>
          <p14:tracePt t="3147" x="4927600" y="5143500"/>
          <p14:tracePt t="3165" x="4914900" y="5092700"/>
          <p14:tracePt t="3183" x="4902200" y="5041900"/>
          <p14:tracePt t="3199" x="4883150" y="4972050"/>
          <p14:tracePt t="3214" x="4870450" y="4921250"/>
          <p14:tracePt t="3228" x="4857750" y="4895850"/>
          <p14:tracePt t="3244" x="4838700" y="4845050"/>
          <p14:tracePt t="3261" x="4800600" y="4794250"/>
          <p14:tracePt t="3279" x="4768850" y="4749800"/>
          <p14:tracePt t="3294" x="4762500" y="4737100"/>
          <p14:tracePt t="3311" x="4749800" y="4711700"/>
          <p14:tracePt t="3328" x="4737100" y="4699000"/>
          <p14:tracePt t="3345" x="4724400" y="4686300"/>
          <p14:tracePt t="3363" x="4718050" y="4673600"/>
          <p14:tracePt t="3380" x="4705350" y="4667250"/>
          <p14:tracePt t="3398" x="4686300" y="4654550"/>
          <p14:tracePt t="3415" x="4660900" y="4641850"/>
          <p14:tracePt t="3433" x="4603750" y="4603750"/>
          <p14:tracePt t="3450" x="4514850" y="4533900"/>
          <p14:tracePt t="3467" x="4445000" y="4483100"/>
          <p14:tracePt t="3484" x="4368800" y="4419600"/>
          <p14:tracePt t="3500" x="4254500" y="4356100"/>
          <p14:tracePt t="3518" x="4044950" y="4222750"/>
          <p14:tracePt t="3535" x="3683000" y="3981450"/>
          <p14:tracePt t="3566" x="2952750" y="3435350"/>
          <p14:tracePt t="3583" x="2546350" y="3048000"/>
          <p14:tracePt t="3600" x="2355850" y="2819400"/>
          <p14:tracePt t="3611" x="2273300" y="2705100"/>
          <p14:tracePt t="3627" x="2095500" y="2482850"/>
          <p14:tracePt t="3644" x="1917700" y="2178050"/>
          <p14:tracePt t="3661" x="1828800" y="2019300"/>
          <p14:tracePt t="3677" x="1758950" y="1885950"/>
          <p14:tracePt t="3694" x="1720850" y="1797050"/>
          <p14:tracePt t="3711" x="1676400" y="1701800"/>
          <p14:tracePt t="3728" x="1651000" y="1638300"/>
          <p14:tracePt t="3745" x="1606550" y="1581150"/>
          <p14:tracePt t="3764" x="1524000" y="1498600"/>
          <p14:tracePt t="3778" x="1492250" y="1466850"/>
          <p14:tracePt t="3794" x="1409700" y="1390650"/>
          <p14:tracePt t="3812" x="1352550" y="1339850"/>
          <p14:tracePt t="3827" x="1301750" y="1282700"/>
          <p14:tracePt t="3844" x="1212850" y="1193800"/>
          <p14:tracePt t="3861" x="1092200" y="1079500"/>
          <p14:tracePt t="3878" x="946150" y="952500"/>
          <p14:tracePt t="3882" x="876300" y="882650"/>
          <p14:tracePt t="3894" x="812800" y="831850"/>
          <p14:tracePt t="3911" x="685800" y="730250"/>
          <p14:tracePt t="3927" x="565150" y="647700"/>
          <p14:tracePt t="3944" x="508000" y="603250"/>
          <p14:tracePt t="3961" x="488950" y="590550"/>
          <p14:tracePt t="3977" x="482600" y="584200"/>
          <p14:tracePt t="3994" x="476250" y="584200"/>
          <p14:tracePt t="4093" x="482600" y="584200"/>
          <p14:tracePt t="4099" x="488950" y="584200"/>
          <p14:tracePt t="4110" x="488950" y="571500"/>
          <p14:tracePt t="4127" x="488950" y="565150"/>
          <p14:tracePt t="4219" x="495300" y="577850"/>
          <p14:tracePt t="4227" x="501650" y="596900"/>
          <p14:tracePt t="4235" x="501650" y="615950"/>
          <p14:tracePt t="4244" x="501650" y="622300"/>
          <p14:tracePt t="4261" x="501650" y="654050"/>
          <p14:tracePt t="4277" x="488950" y="673100"/>
          <p14:tracePt t="4294" x="482600" y="717550"/>
          <p14:tracePt t="4310" x="482600" y="730250"/>
          <p14:tracePt t="4327" x="476250" y="749300"/>
          <p14:tracePt t="4343" x="469900" y="749300"/>
          <p14:tracePt t="4360" x="469900" y="755650"/>
          <p14:tracePt t="4405" x="469900" y="762000"/>
          <p14:tracePt t="4439" x="463550" y="768350"/>
          <p14:tracePt t="4916" x="469900" y="774700"/>
          <p14:tracePt t="4929" x="476250" y="781050"/>
          <p14:tracePt t="4947" x="482600" y="781050"/>
          <p14:tracePt t="4955" x="488950" y="787400"/>
          <p14:tracePt t="4962" x="488950" y="793750"/>
          <p14:tracePt t="4976" x="508000" y="800100"/>
          <p14:tracePt t="4993" x="533400" y="806450"/>
          <p14:tracePt t="5010" x="590550" y="819150"/>
          <p14:tracePt t="5027" x="673100" y="831850"/>
          <p14:tracePt t="5044" x="768350" y="844550"/>
          <p14:tracePt t="5060" x="857250" y="857250"/>
          <p14:tracePt t="5077" x="914400" y="869950"/>
          <p14:tracePt t="5093" x="952500" y="876300"/>
          <p14:tracePt t="5110" x="958850" y="882650"/>
          <p14:tracePt t="5267" x="958850" y="876300"/>
          <p14:tracePt t="5846" x="965200" y="869950"/>
          <p14:tracePt t="5861" x="971550" y="863600"/>
          <p14:tracePt t="5869" x="977900" y="863600"/>
          <p14:tracePt t="6033" x="984250" y="863600"/>
          <p14:tracePt t="6041" x="990600" y="863600"/>
          <p14:tracePt t="6081" x="996950" y="863600"/>
          <p14:tracePt t="6089" x="1009650" y="863600"/>
          <p14:tracePt t="6097" x="1016000" y="863600"/>
          <p14:tracePt t="6109" x="1035050" y="857250"/>
          <p14:tracePt t="6126" x="1073150" y="844550"/>
          <p14:tracePt t="6142" x="1111250" y="831850"/>
          <p14:tracePt t="6159" x="1143000" y="825500"/>
          <p14:tracePt t="6176" x="1174750" y="825500"/>
          <p14:tracePt t="6192" x="1193800" y="819150"/>
          <p14:tracePt t="6209" x="1206500" y="819150"/>
          <p14:tracePt t="6226" x="1212850" y="819150"/>
          <p14:tracePt t="6242" x="1219200" y="819150"/>
          <p14:tracePt t="6259" x="1225550" y="819150"/>
          <p14:tracePt t="6275" x="1231900" y="819150"/>
          <p14:tracePt t="6417" x="1238250" y="819150"/>
          <p14:tracePt t="6426" x="1244600" y="819150"/>
          <p14:tracePt t="6443" x="1250950" y="819150"/>
          <p14:tracePt t="6458" x="1263650" y="819150"/>
          <p14:tracePt t="6492" x="1270000" y="819150"/>
          <p14:tracePt t="6519" x="1276350" y="819150"/>
          <p14:tracePt t="6545" x="1282700" y="819150"/>
          <p14:tracePt t="6555" x="1289050" y="819150"/>
          <p14:tracePt t="6567" x="1295400" y="819150"/>
          <p14:tracePt t="6590" x="1301750" y="819150"/>
          <p14:tracePt t="6607" x="1308100" y="819150"/>
          <p14:tracePt t="6622" x="1308100" y="812800"/>
          <p14:tracePt t="6633" x="1314450" y="812800"/>
          <p14:tracePt t="6645" x="1320800" y="812800"/>
          <p14:tracePt t="6661" x="1327150" y="812800"/>
          <p14:tracePt t="6685" x="1333500" y="812800"/>
          <p14:tracePt t="6695" x="1339850" y="812800"/>
          <p14:tracePt t="6716" x="1346200" y="806450"/>
          <p14:tracePt t="6725" x="1352550" y="806450"/>
          <p14:tracePt t="6742" x="1358900" y="806450"/>
          <p14:tracePt t="6758" x="1365250" y="800100"/>
          <p14:tracePt t="6775" x="1371600" y="800100"/>
          <p14:tracePt t="6792" x="1384300" y="793750"/>
          <p14:tracePt t="6808" x="1397000" y="787400"/>
          <p14:tracePt t="6825" x="1403350" y="787400"/>
          <p14:tracePt t="6858" x="1409700" y="787400"/>
          <p14:tracePt t="6919" x="1416050" y="787400"/>
          <p14:tracePt t="7187" x="1428750" y="787400"/>
          <p14:tracePt t="7197" x="1441450" y="787400"/>
          <p14:tracePt t="7208" x="1447800" y="787400"/>
          <p14:tracePt t="7225" x="1466850" y="787400"/>
          <p14:tracePt t="7241" x="1511300" y="787400"/>
          <p14:tracePt t="7258" x="1549400" y="787400"/>
          <p14:tracePt t="7275" x="1593850" y="787400"/>
          <p14:tracePt t="7291" x="1644650" y="787400"/>
          <p14:tracePt t="7308" x="1689100" y="787400"/>
          <p14:tracePt t="7324" x="1701800" y="793750"/>
          <p14:tracePt t="7342" x="1727200" y="800100"/>
          <p14:tracePt t="7357" x="1765300" y="806450"/>
          <p14:tracePt t="7374" x="1803400" y="806450"/>
          <p14:tracePt t="7391" x="1847850" y="812800"/>
          <p14:tracePt t="7408" x="1885950" y="812800"/>
          <p14:tracePt t="7424" x="1911350" y="812800"/>
          <p14:tracePt t="7441" x="1917700" y="812800"/>
          <p14:tracePt t="7458" x="1930400" y="812800"/>
          <p14:tracePt t="7474" x="1936750" y="812800"/>
          <p14:tracePt t="7523" x="1943100" y="812800"/>
          <p14:tracePt t="7546" x="1962150" y="812800"/>
          <p14:tracePt t="7554" x="1968500" y="812800"/>
          <p14:tracePt t="7563" x="1987550" y="812800"/>
          <p14:tracePt t="7577" x="2025650" y="812800"/>
          <p14:tracePt t="7591" x="2076450" y="806450"/>
          <p14:tracePt t="7608" x="2152650" y="793750"/>
          <p14:tracePt t="7624" x="2241550" y="781050"/>
          <p14:tracePt t="7642" x="2330450" y="768350"/>
          <p14:tracePt t="7658" x="2432050" y="755650"/>
          <p14:tracePt t="7674" x="2514600" y="749300"/>
          <p14:tracePt t="7691" x="2571750" y="742950"/>
          <p14:tracePt t="7707" x="2609850" y="742950"/>
          <p14:tracePt t="7725" x="2622550" y="742950"/>
          <p14:tracePt t="7741" x="2628900" y="742950"/>
          <p14:tracePt t="7819" x="2635250" y="742950"/>
          <p14:tracePt t="7849" x="2641600" y="749300"/>
          <p14:tracePt t="7865" x="2647950" y="749300"/>
          <p14:tracePt t="7876" x="2654300" y="749300"/>
          <p14:tracePt t="7891" x="2660650" y="749300"/>
          <p14:tracePt t="7907" x="2673350" y="755650"/>
          <p14:tracePt t="7924" x="2686050" y="755650"/>
          <p14:tracePt t="7943" x="2724150" y="762000"/>
          <p14:tracePt t="7957" x="2743200" y="762000"/>
          <p14:tracePt t="7974" x="2794000" y="762000"/>
          <p14:tracePt t="7991" x="2825750" y="762000"/>
          <p14:tracePt t="8007" x="2857500" y="762000"/>
          <p14:tracePt t="8024" x="2889250" y="762000"/>
          <p14:tracePt t="8041" x="2914650" y="755650"/>
          <p14:tracePt t="8057" x="2940050" y="749300"/>
          <p14:tracePt t="8077" x="2965450" y="749300"/>
          <p14:tracePt t="8091" x="2978150" y="742950"/>
          <p14:tracePt t="8107" x="2990850" y="736600"/>
          <p14:tracePt t="8124" x="3016250" y="730250"/>
          <p14:tracePt t="8140" x="3022600" y="730250"/>
          <p14:tracePt t="8157" x="3035300" y="730250"/>
          <p14:tracePt t="8174" x="3041650" y="730250"/>
          <p14:tracePt t="8191" x="3054350" y="730250"/>
          <p14:tracePt t="8241" x="3060700" y="723900"/>
          <p14:tracePt t="8258" x="3073400" y="723900"/>
          <p14:tracePt t="8268" x="3079750" y="723900"/>
          <p14:tracePt t="8281" x="3092450" y="723900"/>
          <p14:tracePt t="8290" x="3098800" y="717550"/>
          <p14:tracePt t="8307" x="3111500" y="717550"/>
          <p14:tracePt t="8324" x="3117850" y="717550"/>
          <p14:tracePt t="8340" x="3124200" y="717550"/>
          <p14:tracePt t="8374" x="3130550" y="717550"/>
          <p14:tracePt t="8413" x="3130550" y="711200"/>
          <p14:tracePt t="8430" x="3136900" y="711200"/>
          <p14:tracePt t="8442" x="3143250" y="711200"/>
          <p14:tracePt t="8461" x="3149600" y="711200"/>
          <p14:tracePt t="8507" x="3149600" y="704850"/>
          <p14:tracePt t="8585" x="3155950" y="704850"/>
          <p14:tracePt t="8593" x="3162300" y="698500"/>
          <p14:tracePt t="8608" x="3168650" y="698500"/>
          <p14:tracePt t="8623" x="3175000" y="698500"/>
          <p14:tracePt t="8640" x="3181350" y="692150"/>
          <p14:tracePt t="8656" x="3194050" y="685800"/>
          <p14:tracePt t="8673" x="3200400" y="679450"/>
          <p14:tracePt t="8690" x="3206750" y="679450"/>
          <p14:tracePt t="8706" x="3219450" y="679450"/>
          <p14:tracePt t="8740" x="3225800" y="679450"/>
          <p14:tracePt t="8758" x="3232150" y="679450"/>
          <p14:tracePt t="8773" x="3238500" y="673100"/>
          <p14:tracePt t="8790" x="3251200" y="666750"/>
          <p14:tracePt t="8807" x="3257550" y="666750"/>
          <p14:tracePt t="9387" x="3263900" y="666750"/>
          <p14:tracePt t="9398" x="3270250" y="666750"/>
          <p14:tracePt t="9410" x="3282950" y="666750"/>
          <p14:tracePt t="9423" x="3302000" y="666750"/>
          <p14:tracePt t="9439" x="3333750" y="666750"/>
          <p14:tracePt t="9456" x="3371850" y="666750"/>
          <p14:tracePt t="9473" x="3403600" y="666750"/>
          <p14:tracePt t="9489" x="3441700" y="666750"/>
          <p14:tracePt t="9506" x="3473450" y="666750"/>
          <p14:tracePt t="9523" x="3505200" y="666750"/>
          <p14:tracePt t="9539" x="3543300" y="666750"/>
          <p14:tracePt t="9556" x="3594100" y="666750"/>
          <p14:tracePt t="9573" x="3625850" y="666750"/>
          <p14:tracePt t="9589" x="3651250" y="666750"/>
          <p14:tracePt t="9607" x="3676650" y="666750"/>
          <p14:tracePt t="9622" x="3683000" y="666750"/>
          <p14:tracePt t="9639" x="3689350" y="666750"/>
          <p14:tracePt t="9724" x="3695700" y="666750"/>
          <p14:tracePt t="9808" x="3702050" y="666750"/>
          <p14:tracePt t="9825" x="3708400" y="666750"/>
          <p14:tracePt t="9841" x="3708400" y="673100"/>
          <p14:tracePt t="9853" x="3714750" y="673100"/>
          <p14:tracePt t="9935" x="3721100" y="673100"/>
          <p14:tracePt t="10057" x="3721100" y="679450"/>
          <p14:tracePt t="12533" x="3714750" y="685800"/>
          <p14:tracePt t="12539" x="3695700" y="692150"/>
          <p14:tracePt t="12553" x="3683000" y="698500"/>
          <p14:tracePt t="12570" x="3613150" y="723900"/>
          <p14:tracePt t="12587" x="3530600" y="742950"/>
          <p14:tracePt t="12603" x="3454400" y="755650"/>
          <p14:tracePt t="12620" x="3371850" y="781050"/>
          <p14:tracePt t="12637" x="3302000" y="793750"/>
          <p14:tracePt t="12653" x="3257550" y="806450"/>
          <p14:tracePt t="12670" x="3206750" y="812800"/>
          <p14:tracePt t="12687" x="3149600" y="831850"/>
          <p14:tracePt t="12703" x="3098800" y="838200"/>
          <p14:tracePt t="12720" x="3048000" y="850900"/>
          <p14:tracePt t="12738" x="2990850" y="863600"/>
          <p14:tracePt t="12753" x="2933700" y="882650"/>
          <p14:tracePt t="12770" x="2882900" y="882650"/>
          <p14:tracePt t="12786" x="2851150" y="895350"/>
          <p14:tracePt t="12803" x="2806700" y="908050"/>
          <p14:tracePt t="12820" x="2762250" y="920750"/>
          <p14:tracePt t="12837" x="2730500" y="927100"/>
          <p14:tracePt t="12853" x="2692400" y="927100"/>
          <p14:tracePt t="12870" x="2667000" y="927100"/>
          <p14:tracePt t="12887" x="2647950" y="927100"/>
          <p14:tracePt t="12890" x="2635250" y="933450"/>
          <p14:tracePt t="12903" x="2628900" y="933450"/>
          <p14:tracePt t="12920" x="2622550" y="933450"/>
          <p14:tracePt t="12936" x="2609850" y="933450"/>
          <p14:tracePt t="12969" x="2597150" y="933450"/>
          <p14:tracePt t="13017" x="2597150" y="927100"/>
          <p14:tracePt t="13033" x="2590800" y="927100"/>
          <p14:tracePt t="13227" x="2597150" y="927100"/>
          <p14:tracePt t="13243" x="2603500" y="927100"/>
          <p14:tracePt t="13254" x="2609850" y="927100"/>
          <p14:tracePt t="13276" x="2616200" y="927100"/>
          <p14:tracePt t="13286" x="2622550" y="927100"/>
          <p14:tracePt t="13303" x="2622550" y="920750"/>
          <p14:tracePt t="13319" x="2628900" y="920750"/>
          <p14:tracePt t="13408" x="2635250" y="920750"/>
          <p14:tracePt t="13463" x="2635250" y="914400"/>
          <p14:tracePt t="13541" x="2635250" y="908050"/>
          <p14:tracePt t="13745" x="2641600" y="908050"/>
          <p14:tracePt t="14253" x="2647950" y="908050"/>
          <p14:tracePt t="14269" x="2654300" y="908050"/>
          <p14:tracePt t="14331" x="2647950" y="908050"/>
          <p14:tracePt t="14347" x="2641600" y="908050"/>
          <p14:tracePt t="14357" x="2635250" y="908050"/>
          <p14:tracePt t="14388" x="2628900" y="908050"/>
          <p14:tracePt t="14404" x="2628900" y="901700"/>
          <p14:tracePt t="14411" x="2622550" y="901700"/>
          <p14:tracePt t="14420" x="2616200" y="901700"/>
          <p14:tracePt t="14435" x="2609850" y="901700"/>
          <p14:tracePt t="14452" x="2597150" y="901700"/>
          <p14:tracePt t="14468" x="2597150" y="895350"/>
          <p14:tracePt t="14485" x="2590800" y="895350"/>
          <p14:tracePt t="14520" x="2584450" y="895350"/>
          <p14:tracePt t="14545" x="2578100" y="895350"/>
          <p14:tracePt t="14555" x="2571750" y="895350"/>
          <p14:tracePt t="14568" x="2565400" y="895350"/>
          <p14:tracePt t="14585" x="2559050" y="895350"/>
          <p14:tracePt t="14601" x="2552700" y="895350"/>
          <p14:tracePt t="14618" x="2540000" y="895350"/>
          <p14:tracePt t="14635" x="2533650" y="895350"/>
          <p14:tracePt t="14652" x="2520950" y="895350"/>
          <p14:tracePt t="14668" x="2501900" y="895350"/>
          <p14:tracePt t="14685" x="2495550" y="895350"/>
          <p14:tracePt t="14701" x="2489200" y="895350"/>
          <p14:tracePt t="14718" x="2476500" y="895350"/>
          <p14:tracePt t="14735" x="2470150" y="895350"/>
          <p14:tracePt t="14751" x="2470150" y="901700"/>
          <p14:tracePt t="14768" x="2463800" y="901700"/>
          <p14:tracePt t="14811" x="2457450" y="901700"/>
          <p14:tracePt t="14827" x="2457450" y="908050"/>
          <p14:tracePt t="14842" x="2457450" y="914400"/>
          <p14:tracePt t="14851" x="2457450" y="920750"/>
          <p14:tracePt t="14879" x="2457450" y="927100"/>
          <p14:tracePt t="14897" x="2457450" y="933450"/>
          <p14:tracePt t="14907" x="2463800" y="933450"/>
          <p14:tracePt t="14918" x="2463800" y="939800"/>
          <p14:tracePt t="14935" x="2482850" y="952500"/>
          <p14:tracePt t="14951" x="2508250" y="965200"/>
          <p14:tracePt t="14968" x="2540000" y="984250"/>
          <p14:tracePt t="14986" x="2584450" y="996950"/>
          <p14:tracePt t="15001" x="2635250" y="1028700"/>
          <p14:tracePt t="15018" x="2679700" y="1047750"/>
          <p14:tracePt t="15034" x="2711450" y="1060450"/>
          <p14:tracePt t="15051" x="2736850" y="1073150"/>
          <p14:tracePt t="15068" x="2743200" y="1079500"/>
          <p14:tracePt t="15085" x="2749550" y="1085850"/>
          <p14:tracePt t="15101" x="2755900" y="1098550"/>
          <p14:tracePt t="15118" x="2762250" y="1098550"/>
          <p14:tracePt t="15134" x="2762250" y="1104900"/>
          <p14:tracePt t="15151" x="2768600" y="1111250"/>
          <p14:tracePt t="15202" x="2768600" y="1117600"/>
          <p14:tracePt t="15212" x="2762250" y="1123950"/>
          <p14:tracePt t="15224" x="2755900" y="1130300"/>
          <p14:tracePt t="15237" x="2743200" y="1136650"/>
          <p14:tracePt t="15251" x="2730500" y="1149350"/>
          <p14:tracePt t="15267" x="2711450" y="1162050"/>
          <p14:tracePt t="15284" x="2679700" y="1181100"/>
          <p14:tracePt t="15301" x="2647950" y="1187450"/>
          <p14:tracePt t="15317" x="2616200" y="1200150"/>
          <p14:tracePt t="15334" x="2578100" y="1219200"/>
          <p14:tracePt t="15351" x="2559050" y="1225550"/>
          <p14:tracePt t="15367" x="2540000" y="1231900"/>
          <p14:tracePt t="15384" x="2514600" y="1238250"/>
          <p14:tracePt t="15401" x="2508250" y="1244600"/>
          <p14:tracePt t="15417" x="2495550" y="1244600"/>
          <p14:tracePt t="15434" x="2476500" y="1244600"/>
          <p14:tracePt t="15451" x="2463800" y="1244600"/>
          <p14:tracePt t="15484" x="2457450" y="1244600"/>
          <p14:tracePt t="16031" x="2451100" y="1238250"/>
          <p14:tracePt t="16038" x="2444750" y="1231900"/>
          <p14:tracePt t="16049" x="2444750" y="1225550"/>
          <p14:tracePt t="16066" x="2438400" y="1219200"/>
          <p14:tracePt t="16083" x="2432050" y="1212850"/>
          <p14:tracePt t="16108" x="2425700" y="1212850"/>
          <p14:tracePt t="16140" x="2419350" y="1206500"/>
          <p14:tracePt t="16407" x="2425700" y="1206500"/>
          <p14:tracePt t="16424" x="2425700" y="1212850"/>
          <p14:tracePt t="16428" x="2432050" y="1219200"/>
          <p14:tracePt t="16436" x="2438400" y="1219200"/>
          <p14:tracePt t="16452" x="2444750" y="1225550"/>
          <p14:tracePt t="16466" x="2451100" y="1231900"/>
          <p14:tracePt t="16484" x="2457450" y="1238250"/>
          <p14:tracePt t="16500" x="2463800" y="1238250"/>
          <p14:tracePt t="16516" x="2470150" y="1244600"/>
          <p14:tracePt t="16533" x="2476500" y="1244600"/>
          <p14:tracePt t="16550" x="2482850" y="1250950"/>
          <p14:tracePt t="16566" x="2489200" y="1250950"/>
          <p14:tracePt t="16582" x="2495550" y="1250950"/>
          <p14:tracePt t="16599" x="2501900" y="1250950"/>
          <p14:tracePt t="16616" x="2520950" y="1250950"/>
          <p14:tracePt t="16633" x="2527300" y="1244600"/>
          <p14:tracePt t="16649" x="2533650" y="1231900"/>
          <p14:tracePt t="16666" x="2552700" y="1225550"/>
          <p14:tracePt t="16683" x="2559050" y="1212850"/>
          <p14:tracePt t="16700" x="2571750" y="1206500"/>
          <p14:tracePt t="16716" x="2578100" y="1193800"/>
          <p14:tracePt t="16733" x="2584450" y="1187450"/>
          <p14:tracePt t="16766" x="2584450" y="1174750"/>
          <p14:tracePt t="16869" x="2584450" y="1168400"/>
          <p14:tracePt t="16885" x="2584450" y="1162050"/>
          <p14:tracePt t="16901" x="2584450" y="1155700"/>
          <p14:tracePt t="16916" x="2584450" y="1149350"/>
          <p14:tracePt t="16934" x="2584450" y="1136650"/>
          <p14:tracePt t="16949" x="2584450" y="1130300"/>
          <p14:tracePt t="16966" x="2571750" y="1111250"/>
          <p14:tracePt t="16983" x="2552700" y="1098550"/>
          <p14:tracePt t="16999" x="2527300" y="1085850"/>
          <p14:tracePt t="17016" x="2470150" y="1047750"/>
          <p14:tracePt t="17033" x="2413000" y="1016000"/>
          <p14:tracePt t="17049" x="2343150" y="971550"/>
          <p14:tracePt t="17066" x="2298700" y="939800"/>
          <p14:tracePt t="17083" x="2279650" y="927100"/>
          <p14:tracePt t="17099" x="2273300" y="920750"/>
          <p14:tracePt t="17237" x="2273300" y="927100"/>
          <p14:tracePt t="17251" x="2286000" y="933450"/>
          <p14:tracePt t="17259" x="2298700" y="933450"/>
          <p14:tracePt t="17268" x="2311400" y="939800"/>
          <p14:tracePt t="17283" x="2349500" y="939800"/>
          <p14:tracePt t="17299" x="2393950" y="952500"/>
          <p14:tracePt t="17316" x="2444750" y="965200"/>
          <p14:tracePt t="17333" x="2495550" y="977900"/>
          <p14:tracePt t="17349" x="2527300" y="984250"/>
          <p14:tracePt t="17366" x="2559050" y="990600"/>
          <p14:tracePt t="17382" x="2578100" y="990600"/>
          <p14:tracePt t="17399" x="2584450" y="990600"/>
          <p14:tracePt t="17573" x="2578100" y="990600"/>
          <p14:tracePt t="17586" x="2571750" y="990600"/>
          <p14:tracePt t="17599" x="2565400" y="990600"/>
          <p14:tracePt t="17615" x="2559050" y="990600"/>
          <p14:tracePt t="17633" x="2546350" y="990600"/>
          <p14:tracePt t="17649" x="2540000" y="996950"/>
          <p14:tracePt t="17665" x="2527300" y="996950"/>
          <p14:tracePt t="17683" x="2520950" y="1016000"/>
          <p14:tracePt t="17699" x="2514600" y="1016000"/>
          <p14:tracePt t="17716" x="2508250" y="1022350"/>
          <p14:tracePt t="17732" x="2508250" y="1028700"/>
          <p14:tracePt t="17749" x="2514600" y="1041400"/>
          <p14:tracePt t="17765" x="2520950" y="1047750"/>
          <p14:tracePt t="17782" x="2546350" y="1060450"/>
          <p14:tracePt t="17799" x="2559050" y="1073150"/>
          <p14:tracePt t="17815" x="2565400" y="1079500"/>
          <p14:tracePt t="17901" x="2565400" y="1085850"/>
          <p14:tracePt t="17918" x="2559050" y="1098550"/>
          <p14:tracePt t="17930" x="2540000" y="1104900"/>
          <p14:tracePt t="17942" x="2501900" y="1117600"/>
          <p14:tracePt t="17953" x="2482850" y="1123950"/>
          <p14:tracePt t="17965" x="2444750" y="1123950"/>
          <p14:tracePt t="17982" x="2400300" y="1130300"/>
          <p14:tracePt t="17998" x="2355850" y="1130300"/>
          <p14:tracePt t="18015" x="2324100" y="1130300"/>
          <p14:tracePt t="18032" x="2298700" y="1130300"/>
          <p14:tracePt t="18048" x="2292350" y="1130300"/>
          <p14:tracePt t="18065" x="2286000" y="1130300"/>
          <p14:tracePt t="18255" x="2292350" y="1130300"/>
          <p14:tracePt t="18269" x="2311400" y="1136650"/>
          <p14:tracePt t="18281" x="2330450" y="1136650"/>
          <p14:tracePt t="18299" x="2368550" y="1143000"/>
          <p14:tracePt t="18315" x="2419350" y="1155700"/>
          <p14:tracePt t="18332" x="2470150" y="1168400"/>
          <p14:tracePt t="18348" x="2527300" y="1187450"/>
          <p14:tracePt t="18365" x="2559050" y="1193800"/>
          <p14:tracePt t="18382" x="2578100" y="1193800"/>
          <p14:tracePt t="18398" x="2584450" y="1193800"/>
          <p14:tracePt t="18415" x="2597150" y="1193800"/>
          <p14:tracePt t="18431" x="2603500" y="1187450"/>
          <p14:tracePt t="18451" x="2616200" y="1174750"/>
          <p14:tracePt t="18465" x="2628900" y="1162050"/>
          <p14:tracePt t="18481" x="2635250" y="1155700"/>
          <p14:tracePt t="18500" x="2641600" y="1149350"/>
          <p14:tracePt t="18515" x="2647950" y="1143000"/>
          <p14:tracePt t="18531" x="2660650" y="1136650"/>
          <p14:tracePt t="18548" x="2667000" y="1130300"/>
          <p14:tracePt t="18565" x="2673350" y="1130300"/>
          <p14:tracePt t="18581" x="2673350" y="1123950"/>
          <p14:tracePt t="18598" x="2673350" y="1117600"/>
          <p14:tracePt t="18631" x="2673350" y="1111250"/>
          <p14:tracePt t="18645" x="2667000" y="1098550"/>
          <p14:tracePt t="18656" x="2660650" y="1098550"/>
          <p14:tracePt t="18667" x="2654300" y="1092200"/>
          <p14:tracePt t="18681" x="2628900" y="1073150"/>
          <p14:tracePt t="18698" x="2590800" y="1060450"/>
          <p14:tracePt t="18714" x="2540000" y="1022350"/>
          <p14:tracePt t="18731" x="2501900" y="1003300"/>
          <p14:tracePt t="18747" x="2476500" y="984250"/>
          <p14:tracePt t="18764" x="2451100" y="977900"/>
          <p14:tracePt t="18781" x="2444750" y="965200"/>
          <p14:tracePt t="18797" x="2438400" y="965200"/>
          <p14:tracePt t="18814" x="2432050" y="958850"/>
          <p14:tracePt t="18848" x="2432050" y="952500"/>
          <p14:tracePt t="18865" x="2425700" y="952500"/>
          <p14:tracePt t="19053" x="2432050" y="952500"/>
          <p14:tracePt t="19067" x="2444750" y="946150"/>
          <p14:tracePt t="19081" x="2444750" y="939800"/>
          <p14:tracePt t="19098" x="2457450" y="939800"/>
          <p14:tracePt t="19115" x="2508250" y="939800"/>
          <p14:tracePt t="19131" x="2533650" y="939800"/>
          <p14:tracePt t="19147" x="2546350" y="939800"/>
          <p14:tracePt t="19164" x="2552700" y="946150"/>
          <p14:tracePt t="19181" x="2565400" y="946150"/>
          <p14:tracePt t="19198" x="2571750" y="952500"/>
          <p14:tracePt t="19241" x="2578100" y="952500"/>
          <p14:tracePt t="19255" x="2584450" y="958850"/>
          <p14:tracePt t="19836" x="2578100" y="952500"/>
          <p14:tracePt t="19851" x="2571750" y="946150"/>
          <p14:tracePt t="19866" x="2559050" y="933450"/>
          <p14:tracePt t="19880" x="2546350" y="933450"/>
          <p14:tracePt t="19883" x="2540000" y="927100"/>
          <p14:tracePt t="19897" x="2527300" y="914400"/>
          <p14:tracePt t="19914" x="2520950" y="908050"/>
          <p14:tracePt t="19930" x="2508250" y="901700"/>
          <p14:tracePt t="19947" x="2501900" y="901700"/>
          <p14:tracePt t="20025" x="2501900" y="895350"/>
          <p14:tracePt t="20251" x="2495550" y="895350"/>
          <p14:tracePt t="20265" x="2489200" y="901700"/>
          <p14:tracePt t="20273" x="2489200" y="908050"/>
          <p14:tracePt t="20289" x="2482850" y="914400"/>
          <p14:tracePt t="20301" x="2476500" y="920750"/>
          <p14:tracePt t="20316" x="2470150" y="927100"/>
          <p14:tracePt t="20330" x="2470150" y="939800"/>
          <p14:tracePt t="20363" x="2470150" y="946150"/>
          <p14:tracePt t="20408" x="2470150" y="952500"/>
          <p14:tracePt t="20505" x="2476500" y="952500"/>
          <p14:tracePt t="20522" x="2482850" y="965200"/>
          <p14:tracePt t="20529" x="2489200" y="971550"/>
          <p14:tracePt t="20546" x="2508250" y="984250"/>
          <p14:tracePt t="20563" x="2527300" y="990600"/>
          <p14:tracePt t="20579" x="2559050" y="1003300"/>
          <p14:tracePt t="20596" x="2578100" y="1016000"/>
          <p14:tracePt t="20613" x="2597150" y="1022350"/>
          <p14:tracePt t="20630" x="2603500" y="1035050"/>
          <p14:tracePt t="20646" x="2609850" y="1041400"/>
          <p14:tracePt t="20720" x="2609850" y="1047750"/>
          <p14:tracePt t="20735" x="2609850" y="1054100"/>
          <p14:tracePt t="20751" x="2609850" y="1060450"/>
          <p14:tracePt t="20766" x="2603500" y="1073150"/>
          <p14:tracePt t="20796" x="2590800" y="1085850"/>
          <p14:tracePt t="20813" x="2565400" y="1098550"/>
          <p14:tracePt t="20829" x="2552700" y="1111250"/>
          <p14:tracePt t="20846" x="2540000" y="1117600"/>
          <p14:tracePt t="20863" x="2527300" y="1123950"/>
          <p14:tracePt t="20879" x="2520950" y="1123950"/>
          <p14:tracePt t="20897" x="2501900" y="1130300"/>
          <p14:tracePt t="20913" x="2495550" y="1130300"/>
          <p14:tracePt t="20929" x="2489200" y="1130300"/>
          <p14:tracePt t="20946" x="2476500" y="1130300"/>
          <p14:tracePt t="20963" x="2463800" y="1123950"/>
          <p14:tracePt t="20979" x="2457450" y="1123950"/>
          <p14:tracePt t="21276" x="2457450" y="1130300"/>
          <p14:tracePt t="21288" x="2463800" y="1136650"/>
          <p14:tracePt t="21303" x="2495550" y="1181100"/>
          <p14:tracePt t="21316" x="2540000" y="1238250"/>
          <p14:tracePt t="21329" x="2552700" y="1276350"/>
          <p14:tracePt t="21346" x="2597150" y="1358900"/>
          <p14:tracePt t="21362" x="2679700" y="1517650"/>
          <p14:tracePt t="21379" x="2730500" y="1670050"/>
          <p14:tracePt t="21398" x="2781300" y="1847850"/>
          <p14:tracePt t="21412" x="2844800" y="2051050"/>
          <p14:tracePt t="21429" x="2914650" y="2311400"/>
          <p14:tracePt t="21446" x="2978150" y="2584450"/>
          <p14:tracePt t="21463" x="3060700" y="2946400"/>
          <p14:tracePt t="21479" x="3124200" y="3149600"/>
          <p14:tracePt t="21495" x="3175000" y="3314700"/>
          <p14:tracePt t="21522" x="3232150" y="3460750"/>
          <p14:tracePt t="21535" x="3238500" y="3498850"/>
          <p14:tracePt t="21545" x="3244850" y="3517900"/>
          <p14:tracePt t="21562" x="3257550" y="3524250"/>
          <p14:tracePt t="21578" x="3263900" y="3530600"/>
          <p14:tracePt t="21595" x="3270250" y="3530600"/>
          <p14:tracePt t="21612" x="3276600" y="3530600"/>
          <p14:tracePt t="21691" x="3276600" y="3543300"/>
          <p14:tracePt t="21710" x="3282950" y="3575050"/>
          <p14:tracePt t="21730" x="3302000" y="3632200"/>
          <p14:tracePt t="21750" x="3314700" y="3676650"/>
          <p14:tracePt t="21767" x="3327400" y="3714750"/>
          <p14:tracePt t="21786" x="3346450" y="3778250"/>
          <p14:tracePt t="21803" x="3346450" y="3784600"/>
          <p14:tracePt t="21925" x="3340100" y="3778250"/>
          <p14:tracePt t="21945" x="3333750" y="3771900"/>
          <p14:tracePt t="21964" x="3289300" y="3752850"/>
          <p14:tracePt t="21983" x="3251200" y="3746500"/>
          <p14:tracePt t="22003" x="3181350" y="3727450"/>
          <p14:tracePt t="22021" x="3143250" y="3721100"/>
          <p14:tracePt t="22035" x="3117850" y="3721100"/>
          <p14:tracePt t="22049" x="3111500" y="3721100"/>
          <p14:tracePt t="22062" x="3105150" y="3721100"/>
          <p14:tracePt t="22078" x="3098800" y="3721100"/>
          <p14:tracePt t="22095" x="3092450" y="3727450"/>
          <p14:tracePt t="22111" x="3092450" y="3733800"/>
          <p14:tracePt t="22128" x="3092450" y="3765550"/>
          <p14:tracePt t="22145" x="3092450" y="3790950"/>
          <p14:tracePt t="22161" x="3092450" y="3816350"/>
          <p14:tracePt t="22178" x="3105150" y="3829050"/>
          <p14:tracePt t="22195" x="3111500" y="3841750"/>
          <p14:tracePt t="22211" x="3124200" y="3854450"/>
          <p14:tracePt t="22228" x="3130550" y="3860800"/>
          <p14:tracePt t="22244" x="3143250" y="3867150"/>
          <p14:tracePt t="22261" x="3149600" y="3867150"/>
          <p14:tracePt t="22278" x="3162300" y="3873500"/>
          <p14:tracePt t="22334" x="3168650" y="3873500"/>
          <p14:tracePt t="22348" x="3175000" y="3873500"/>
          <p14:tracePt t="22483" x="3181350" y="3873500"/>
          <p14:tracePt t="22551" x="3187700" y="3873500"/>
          <p14:tracePt t="22615" x="3194050" y="3873500"/>
          <p14:tracePt t="23140" x="3200400" y="3873500"/>
          <p14:tracePt t="23161" x="3206750" y="3873500"/>
          <p14:tracePt t="23375" x="3213100" y="3860800"/>
          <p14:tracePt t="23394" x="3238500" y="3829050"/>
          <p14:tracePt t="23413" x="3263900" y="3765550"/>
          <p14:tracePt t="23431" x="3270250" y="3727450"/>
          <p14:tracePt t="23448" x="3289300" y="3670300"/>
          <p14:tracePt t="23465" x="3302000" y="3600450"/>
          <p14:tracePt t="23483" x="3327400" y="3505200"/>
          <p14:tracePt t="23494" x="3333750" y="3479800"/>
          <p14:tracePt t="23510" x="3346450" y="3422650"/>
          <p14:tracePt t="23527" x="3359150" y="3371850"/>
          <p14:tracePt t="23545" x="3365500" y="3327400"/>
          <p14:tracePt t="23560" x="3384550" y="3244850"/>
          <p14:tracePt t="23577" x="3390900" y="3168650"/>
          <p14:tracePt t="23593" x="3390900" y="3060700"/>
          <p14:tracePt t="23611" x="3378200" y="2933700"/>
          <p14:tracePt t="23627" x="3365500" y="2781300"/>
          <p14:tracePt t="23643" x="3346450" y="2641600"/>
          <p14:tracePt t="23660" x="3346450" y="2514600"/>
          <p14:tracePt t="23677" x="3346450" y="2406650"/>
          <p14:tracePt t="23693" x="3346450" y="2330450"/>
          <p14:tracePt t="23711" x="3346450" y="2260600"/>
          <p14:tracePt t="23727" x="3340100" y="2235200"/>
          <p14:tracePt t="23744" x="3340100" y="2216150"/>
          <p14:tracePt t="23777" x="3340100" y="2209800"/>
          <p14:tracePt t="23797" x="3340100" y="2203450"/>
          <p14:tracePt t="23811" x="3340100" y="2197100"/>
          <p14:tracePt t="23827" x="3352800" y="2171700"/>
          <p14:tracePt t="23844" x="3359150" y="2152650"/>
          <p14:tracePt t="23861" x="3371850" y="2127250"/>
          <p14:tracePt t="23878" x="3378200" y="2114550"/>
          <p14:tracePt t="23896" x="3384550" y="2101850"/>
          <p14:tracePt t="23910" x="3397250" y="2089150"/>
          <p14:tracePt t="23943" x="3397250" y="2095500"/>
          <p14:tracePt t="23977" x="3397250" y="2089150"/>
          <p14:tracePt t="24000" x="3397250" y="2082800"/>
          <p14:tracePt t="24165" x="3384550" y="2082800"/>
          <p14:tracePt t="24177" x="3352800" y="2082800"/>
          <p14:tracePt t="24193" x="3270250" y="2082800"/>
          <p14:tracePt t="24210" x="3200400" y="2070100"/>
          <p14:tracePt t="24226" x="3175000" y="1993900"/>
          <p14:tracePt t="24243" x="3175000" y="1898650"/>
          <p14:tracePt t="24260" x="3175000" y="1809750"/>
          <p14:tracePt t="24276" x="3200400" y="1720850"/>
          <p14:tracePt t="24294" x="3219450" y="1625600"/>
          <p14:tracePt t="24311" x="3244850" y="1549400"/>
          <p14:tracePt t="24326" x="3276600" y="1492250"/>
          <p14:tracePt t="24343" x="3289300" y="1460500"/>
          <p14:tracePt t="24360" x="3308350" y="1416050"/>
          <p14:tracePt t="24376" x="3321050" y="1384300"/>
          <p14:tracePt t="24393" x="3327400" y="1358900"/>
          <p14:tracePt t="24410" x="3340100" y="1333500"/>
          <p14:tracePt t="24426" x="3352800" y="1314450"/>
          <p14:tracePt t="24443" x="3359150" y="1295400"/>
          <p14:tracePt t="24460" x="3371850" y="1289050"/>
          <p14:tracePt t="24476" x="3371850" y="1282700"/>
          <p14:tracePt t="24517" x="3378200" y="1282700"/>
          <p14:tracePt t="24534" x="3378200" y="1270000"/>
          <p14:tracePt t="24543" x="3384550" y="1257300"/>
          <p14:tracePt t="24559" x="3390900" y="1238250"/>
          <p14:tracePt t="24576" x="3390900" y="1212850"/>
          <p14:tracePt t="24595" x="3390900" y="1174750"/>
          <p14:tracePt t="24610" x="3384550" y="1168400"/>
          <p14:tracePt t="24649" x="3378200" y="1168400"/>
          <p14:tracePt t="24662" x="3365500" y="1168400"/>
          <p14:tracePt t="24676" x="3333750" y="1168400"/>
          <p14:tracePt t="24693" x="3295650" y="1168400"/>
          <p14:tracePt t="24709" x="3251200" y="1168400"/>
          <p14:tracePt t="24726" x="3162300" y="1143000"/>
          <p14:tracePt t="24743" x="3067050" y="1079500"/>
          <p14:tracePt t="24759" x="2971800" y="1003300"/>
          <p14:tracePt t="24776" x="2889250" y="952500"/>
          <p14:tracePt t="24793" x="2819400" y="901700"/>
          <p14:tracePt t="24809" x="2755900" y="857250"/>
          <p14:tracePt t="24826" x="2711450" y="831850"/>
          <p14:tracePt t="24843" x="2686050" y="812800"/>
          <p14:tracePt t="24859" x="2679700" y="806450"/>
          <p14:tracePt t="24877" x="2660650" y="793750"/>
          <p14:tracePt t="24893" x="2654300" y="781050"/>
          <p14:tracePt t="24909" x="2647950" y="781050"/>
          <p14:tracePt t="24926" x="2641600" y="768350"/>
          <p14:tracePt t="24943" x="2635250" y="768350"/>
          <p14:tracePt t="25066" x="2635250" y="774700"/>
          <p14:tracePt t="25111" x="2635250" y="781050"/>
          <p14:tracePt t="25143" x="2635250" y="787400"/>
          <p14:tracePt t="25152" x="2635250" y="793750"/>
          <p14:tracePt t="25181" x="2635250" y="800100"/>
          <p14:tracePt t="25256" x="2635250" y="806450"/>
          <p14:tracePt t="25268" x="2628900" y="812800"/>
          <p14:tracePt t="25275" x="2628900" y="831850"/>
          <p14:tracePt t="25292" x="2622550" y="850900"/>
          <p14:tracePt t="25309" x="2622550" y="863600"/>
          <p14:tracePt t="25325" x="2616200" y="869950"/>
          <p14:tracePt t="25433" x="2616200" y="876300"/>
          <p14:tracePt t="25471" x="2616200" y="882650"/>
          <p14:tracePt t="25483" x="2616200" y="889000"/>
          <p14:tracePt t="25495" x="2609850" y="895350"/>
          <p14:tracePt t="25509" x="2609850" y="901700"/>
          <p14:tracePt t="25525" x="2609850" y="908050"/>
          <p14:tracePt t="25542" x="2609850" y="920750"/>
          <p14:tracePt t="25617" x="2609850" y="914400"/>
          <p14:tracePt t="25630" x="2603500" y="914400"/>
          <p14:tracePt t="25643" x="2597150" y="908050"/>
          <p14:tracePt t="25658" x="2578100" y="901700"/>
          <p14:tracePt t="25675" x="2565400" y="895350"/>
          <p14:tracePt t="25692" x="2559050" y="882650"/>
          <p14:tracePt t="25709" x="2546350" y="882650"/>
          <p14:tracePt t="25815" x="2546350" y="889000"/>
          <p14:tracePt t="25831" x="2546350" y="901700"/>
          <p14:tracePt t="25839" x="2546350" y="908050"/>
          <p14:tracePt t="25848" x="2546350" y="914400"/>
          <p14:tracePt t="25858" x="2546350" y="920750"/>
          <p14:tracePt t="25875" x="2552700" y="927100"/>
          <p14:tracePt t="25878" x="2552700" y="939800"/>
          <p14:tracePt t="25892" x="2565400" y="946150"/>
          <p14:tracePt t="25908" x="2584450" y="965200"/>
          <p14:tracePt t="25926" x="2597150" y="971550"/>
          <p14:tracePt t="25942" x="2603500" y="977900"/>
          <p14:tracePt t="25958" x="2609850" y="977900"/>
          <p14:tracePt t="25975" x="2622550" y="977900"/>
          <p14:tracePt t="26008" x="2628900" y="977900"/>
          <p14:tracePt t="26094" x="2628900" y="990600"/>
          <p14:tracePt t="26106" x="2616200" y="1009650"/>
          <p14:tracePt t="26116" x="2609850" y="1028700"/>
          <p14:tracePt t="26127" x="2609850" y="1035050"/>
          <p14:tracePt t="26141" x="2597150" y="1047750"/>
          <p14:tracePt t="26158" x="2590800" y="1054100"/>
          <p14:tracePt t="26175" x="2578100" y="1066800"/>
          <p14:tracePt t="26191" x="2571750" y="1066800"/>
          <p14:tracePt t="26208" x="2559050" y="1066800"/>
          <p14:tracePt t="26225" x="2552700" y="1066800"/>
          <p14:tracePt t="26241" x="2540000" y="1066800"/>
          <p14:tracePt t="26258" x="2533650" y="1066800"/>
          <p14:tracePt t="26275" x="2527300" y="1066800"/>
          <p14:tracePt t="26457" x="2527300" y="1073150"/>
          <p14:tracePt t="26469" x="2533650" y="1079500"/>
          <p14:tracePt t="26480" x="2559050" y="1085850"/>
          <p14:tracePt t="26491" x="2571750" y="1092200"/>
          <p14:tracePt t="26508" x="2597150" y="1098550"/>
          <p14:tracePt t="26525" x="2628900" y="1111250"/>
          <p14:tracePt t="26541" x="2660650" y="1130300"/>
          <p14:tracePt t="26558" x="2698750" y="1149350"/>
          <p14:tracePt t="26577" x="2781300" y="1206500"/>
          <p14:tracePt t="26591" x="2844800" y="1257300"/>
          <p14:tracePt t="26608" x="2921000" y="1320800"/>
          <p14:tracePt t="26625" x="3016250" y="1384300"/>
          <p14:tracePt t="26641" x="3098800" y="1435100"/>
          <p14:tracePt t="26658" x="3175000" y="1492250"/>
          <p14:tracePt t="26675" x="3251200" y="1536700"/>
          <p14:tracePt t="26691" x="3314700" y="1574800"/>
          <p14:tracePt t="26708" x="3359150" y="1619250"/>
          <p14:tracePt t="26724" x="3409950" y="1663700"/>
          <p14:tracePt t="26741" x="3441700" y="1695450"/>
          <p14:tracePt t="26757" x="3467100" y="1720850"/>
          <p14:tracePt t="26774" x="3505200" y="1746250"/>
          <p14:tracePt t="26791" x="3536950" y="1771650"/>
          <p14:tracePt t="26809" x="3556000" y="1778000"/>
          <p14:tracePt t="26825" x="3568700" y="1790700"/>
          <p14:tracePt t="26927" x="3575050" y="1797050"/>
          <p14:tracePt t="26939" x="3575050" y="1803400"/>
          <p14:tracePt t="26954" x="3587750" y="1835150"/>
          <p14:tracePt t="26967" x="3625850" y="1873250"/>
          <p14:tracePt t="26979" x="3644900" y="1892300"/>
          <p14:tracePt t="26993" x="3670300" y="1930400"/>
          <p14:tracePt t="27007" x="3683000" y="1936750"/>
          <p14:tracePt t="27024" x="3689350" y="1949450"/>
          <p14:tracePt t="27142" x="3689350" y="1943100"/>
          <p14:tracePt t="27152" x="3689350" y="1936750"/>
          <p14:tracePt t="27161" x="3683000" y="1930400"/>
          <p14:tracePt t="27174" x="3676650" y="1924050"/>
          <p14:tracePt t="27190" x="3663950" y="1917700"/>
          <p14:tracePt t="27207" x="3663950" y="1905000"/>
          <p14:tracePt t="27224" x="3651250" y="1905000"/>
          <p14:tracePt t="27240" x="3651250" y="1898650"/>
          <p14:tracePt t="27314" x="3644900" y="1898650"/>
          <p14:tracePt t="27327" x="3638550" y="1892300"/>
          <p14:tracePt t="27341" x="3632200" y="1892300"/>
          <p14:tracePt t="27357" x="3625850" y="1879600"/>
          <p14:tracePt t="27374" x="3613150" y="1866900"/>
          <p14:tracePt t="27390" x="3600450" y="1860550"/>
          <p14:tracePt t="27407" x="3600450" y="1854200"/>
          <p14:tracePt t="27694" x="3606800" y="1860550"/>
          <p14:tracePt t="27704" x="3606800" y="1866900"/>
          <p14:tracePt t="27713" x="3613150" y="1866900"/>
          <p14:tracePt t="27726" x="3613150" y="1885950"/>
          <p14:tracePt t="27740" x="3613150" y="1905000"/>
          <p14:tracePt t="27757" x="3613150" y="1936750"/>
          <p14:tracePt t="27773" x="3606800" y="1974850"/>
          <p14:tracePt t="27790" x="3600450" y="2006600"/>
          <p14:tracePt t="27807" x="3600450" y="2032000"/>
          <p14:tracePt t="27823" x="3600450" y="2044700"/>
          <p14:tracePt t="27857" x="3600450" y="2051050"/>
          <p14:tracePt t="27937" x="3600450" y="2057400"/>
          <p14:tracePt t="27999" x="3600450" y="2063750"/>
          <p14:tracePt t="28024" x="3600450" y="2070100"/>
          <p14:tracePt t="28034" x="3600450" y="2076450"/>
          <p14:tracePt t="28058" x="3606800" y="2082800"/>
          <p14:tracePt t="28071" x="3613150" y="2082800"/>
          <p14:tracePt t="28118" x="3619500" y="2082800"/>
          <p14:tracePt t="28128" x="3625850" y="2082800"/>
          <p14:tracePt t="28140" x="3632200" y="2082800"/>
          <p14:tracePt t="28159" x="3638550" y="2082800"/>
          <p14:tracePt t="28173" x="3644900" y="2082800"/>
          <p14:tracePt t="28190" x="3651250" y="2082800"/>
          <p14:tracePt t="28206" x="3663950" y="2082800"/>
          <p14:tracePt t="28223" x="3695700" y="2076450"/>
          <p14:tracePt t="28240" x="3727450" y="2070100"/>
          <p14:tracePt t="28256" x="3765550" y="2057400"/>
          <p14:tracePt t="28273" x="3784600" y="2038350"/>
          <p14:tracePt t="28290" x="3816350" y="2012950"/>
          <p14:tracePt t="28306" x="3822700" y="2000250"/>
          <p14:tracePt t="28323" x="3829050" y="1993900"/>
          <p14:tracePt t="28341" x="3841750" y="1981200"/>
          <p14:tracePt t="28356" x="3848100" y="1974850"/>
          <p14:tracePt t="28373" x="3860800" y="1968500"/>
          <p14:tracePt t="28376" x="3860800" y="1962150"/>
          <p14:tracePt t="28389" x="3860800" y="1955800"/>
          <p14:tracePt t="28406" x="3873500" y="1943100"/>
          <p14:tracePt t="28423" x="3873500" y="1936750"/>
          <p14:tracePt t="28555" x="3873500" y="1930400"/>
          <p14:tracePt t="28568" x="3873500" y="1924050"/>
          <p14:tracePt t="28579" x="3873500" y="1917700"/>
          <p14:tracePt t="28589" x="3873500" y="1911350"/>
          <p14:tracePt t="28606" x="3873500" y="1905000"/>
          <p14:tracePt t="28624" x="3873500" y="1892300"/>
          <p14:tracePt t="28657" x="3867150" y="1873250"/>
          <p14:tracePt t="28673" x="3867150" y="1866900"/>
          <p14:tracePt t="28689" x="3867150" y="1860550"/>
          <p14:tracePt t="28706" x="3860800" y="1860550"/>
          <p14:tracePt t="28829" x="3854450" y="1860550"/>
          <p14:tracePt t="28869" x="3841750" y="1866900"/>
          <p14:tracePt t="28881" x="3822700" y="1879600"/>
          <p14:tracePt t="28894" x="3803650" y="1898650"/>
          <p14:tracePt t="28906" x="3784600" y="1917700"/>
          <p14:tracePt t="28923" x="3727450" y="1974850"/>
          <p14:tracePt t="28939" x="3689350" y="2006600"/>
          <p14:tracePt t="28956" x="3670300" y="2032000"/>
          <p14:tracePt t="28972" x="3657600" y="2044700"/>
          <p14:tracePt t="28989" x="3651250" y="2057400"/>
          <p14:tracePt t="29005" x="3644900" y="2063750"/>
          <p14:tracePt t="29151" x="3644900" y="2051050"/>
          <p14:tracePt t="29161" x="3644900" y="2044700"/>
          <p14:tracePt t="29172" x="3644900" y="2025650"/>
          <p14:tracePt t="29189" x="3651250" y="2000250"/>
          <p14:tracePt t="29206" x="3651250" y="1949450"/>
          <p14:tracePt t="29222" x="3651250" y="1911350"/>
          <p14:tracePt t="29239" x="3644900" y="1879600"/>
          <p14:tracePt t="29255" x="3638550" y="1841500"/>
          <p14:tracePt t="29272" x="3632200" y="1822450"/>
          <p14:tracePt t="29289" x="3625850" y="1816100"/>
          <p14:tracePt t="29305" x="3625850" y="1803400"/>
          <p14:tracePt t="29322" x="3625850" y="1797050"/>
          <p14:tracePt t="29359" x="3625850" y="1790700"/>
          <p14:tracePt t="29377" x="3625850" y="1784350"/>
          <p14:tracePt t="29419" x="3625850" y="1778000"/>
          <p14:tracePt t="29463" x="3619500" y="1778000"/>
          <p14:tracePt t="29529" x="3619500" y="1784350"/>
          <p14:tracePt t="29541" x="3619500" y="1790700"/>
          <p14:tracePt t="29555" x="3619500" y="1803400"/>
          <p14:tracePt t="29573" x="3619500" y="1822450"/>
          <p14:tracePt t="29588" x="3619500" y="1835150"/>
          <p14:tracePt t="29607" x="3625850" y="1854200"/>
          <p14:tracePt t="29622" x="3625850" y="1892300"/>
          <p14:tracePt t="29638" x="3625850" y="1930400"/>
          <p14:tracePt t="29655" x="3625850" y="1981200"/>
          <p14:tracePt t="29671" x="3625850" y="2019300"/>
          <p14:tracePt t="29688" x="3625850" y="2051050"/>
          <p14:tracePt t="29705" x="3625850" y="2063750"/>
          <p14:tracePt t="29722" x="3625850" y="2070100"/>
          <p14:tracePt t="29740" x="3625850" y="2076450"/>
          <p14:tracePt t="30207" x="3632200" y="2070100"/>
          <p14:tracePt t="30217" x="3644900" y="2051050"/>
          <p14:tracePt t="30226" x="3657600" y="2038350"/>
          <p14:tracePt t="30238" x="3676650" y="2019300"/>
          <p14:tracePt t="30255" x="3702050" y="1981200"/>
          <p14:tracePt t="30271" x="3727450" y="1949450"/>
          <p14:tracePt t="30288" x="3740150" y="1930400"/>
          <p14:tracePt t="30304" x="3752850" y="1917700"/>
          <p14:tracePt t="30321" x="3759200" y="1905000"/>
          <p14:tracePt t="30338" x="3771900" y="1898650"/>
          <p14:tracePt t="30354" x="3778250" y="1885950"/>
          <p14:tracePt t="30371" x="3790950" y="1879600"/>
          <p14:tracePt t="30375" x="3790950" y="1873250"/>
          <p14:tracePt t="30387" x="3803650" y="1866900"/>
          <p14:tracePt t="30406" x="3803650" y="1860550"/>
          <p14:tracePt t="30421" x="3810000" y="1860550"/>
          <p14:tracePt t="30771" x="3816350" y="1860550"/>
          <p14:tracePt t="30783" x="3822700" y="1860550"/>
          <p14:tracePt t="30796" x="3841750" y="1860550"/>
          <p14:tracePt t="30807" x="3848100" y="1860550"/>
          <p14:tracePt t="30823" x="3867150" y="1860550"/>
          <p14:tracePt t="30837" x="3892550" y="1860550"/>
          <p14:tracePt t="30854" x="3905250" y="1860550"/>
          <p14:tracePt t="30871" x="3924300" y="1860550"/>
          <p14:tracePt t="30876" x="3943350" y="1860550"/>
          <p14:tracePt t="30887" x="3956050" y="1860550"/>
          <p14:tracePt t="30904" x="3987800" y="1860550"/>
          <p14:tracePt t="30921" x="4013200" y="1860550"/>
          <p14:tracePt t="30937" x="4032250" y="1860550"/>
          <p14:tracePt t="30954" x="4064000" y="1873250"/>
          <p14:tracePt t="30971" x="4108450" y="1885950"/>
          <p14:tracePt t="30987" x="4178300" y="1898650"/>
          <p14:tracePt t="31004" x="4356100" y="1949450"/>
          <p14:tracePt t="31021" x="4730750" y="2076450"/>
          <p14:tracePt t="31037" x="5530850" y="2324100"/>
          <p14:tracePt t="31060" x="6159500" y="2501900"/>
          <p14:tracePt t="31088" x="6470650" y="2571750"/>
          <p14:tracePt t="31106" x="6540500" y="2590800"/>
          <p14:tracePt t="31120" x="6546850" y="2590800"/>
          <p14:tracePt t="31137" x="6553200" y="2590800"/>
          <p14:tracePt t="31171" x="6565900" y="2578100"/>
          <p14:tracePt t="31187" x="6572250" y="2571750"/>
          <p14:tracePt t="31203" x="6584950" y="2565400"/>
          <p14:tracePt t="31220" x="6591300" y="2552700"/>
          <p14:tracePt t="31237" x="6604000" y="2546350"/>
          <p14:tracePt t="31253" x="6610350" y="2533650"/>
          <p14:tracePt t="31270" x="6623050" y="2514600"/>
          <p14:tracePt t="31287" x="6623050" y="2495550"/>
          <p14:tracePt t="31304" x="6623050" y="2444750"/>
          <p14:tracePt t="31320" x="6616700" y="2400300"/>
          <p14:tracePt t="31337" x="6597650" y="2349500"/>
          <p14:tracePt t="31354" x="6572250" y="2305050"/>
          <p14:tracePt t="31371" x="6521450" y="2254250"/>
          <p14:tracePt t="31375" x="6489700" y="2222500"/>
          <p14:tracePt t="31391" x="6432550" y="2165350"/>
          <p14:tracePt t="31406" x="6388100" y="2120900"/>
          <p14:tracePt t="31422" x="6343650" y="2082800"/>
          <p14:tracePt t="31437" x="6318250" y="2063750"/>
          <p14:tracePt t="31453" x="6311900" y="2051050"/>
          <p14:tracePt t="31472" x="6305550" y="2044700"/>
          <p14:tracePt t="31487" x="6299200" y="2038350"/>
          <p14:tracePt t="31571" x="6292850" y="2032000"/>
          <p14:tracePt t="31584" x="6286500" y="2025650"/>
          <p14:tracePt t="31600" x="6280150" y="2019300"/>
          <p14:tracePt t="31609" x="6280150" y="2012950"/>
          <p14:tracePt t="31619" x="6273800" y="2006600"/>
          <p14:tracePt t="31636" x="6267450" y="2000250"/>
          <p14:tracePt t="31653" x="6254750" y="1993900"/>
          <p14:tracePt t="31670" x="6248400" y="1981200"/>
          <p14:tracePt t="31686" x="6235700" y="1974850"/>
          <p14:tracePt t="31846" x="6229350" y="1968500"/>
          <p14:tracePt t="31861" x="6223000" y="1962150"/>
          <p14:tracePt t="31870" x="6210300" y="1949450"/>
          <p14:tracePt t="31887" x="6191250" y="1930400"/>
          <p14:tracePt t="31903" x="6178550" y="1924050"/>
          <p14:tracePt t="31920" x="6165850" y="1911350"/>
          <p14:tracePt t="31937" x="6153150" y="1898650"/>
          <p14:tracePt t="31953" x="6146800" y="1885950"/>
          <p14:tracePt t="31970" x="6115050" y="1866900"/>
          <p14:tracePt t="31986" x="6089650" y="1841500"/>
          <p14:tracePt t="32003" x="6064250" y="1828800"/>
          <p14:tracePt t="32020" x="6057900" y="1816100"/>
          <p14:tracePt t="32036" x="6045200" y="1803400"/>
          <p14:tracePt t="32053" x="6038850" y="1797050"/>
          <p14:tracePt t="32070" x="6026150" y="1784350"/>
          <p14:tracePt t="32087" x="6013450" y="1778000"/>
          <p14:tracePt t="32103" x="6007100" y="1765300"/>
          <p14:tracePt t="32243" x="6007100" y="1771650"/>
          <p14:tracePt t="32253" x="6007100" y="1778000"/>
          <p14:tracePt t="32275" x="6007100" y="1784350"/>
          <p14:tracePt t="32393" x="6007100" y="1790700"/>
          <p14:tracePt t="32407" x="6007100" y="1797050"/>
          <p14:tracePt t="32423" x="6007100" y="1803400"/>
          <p14:tracePt t="32436" x="6007100" y="1809750"/>
          <p14:tracePt t="32453" x="6013450" y="1816100"/>
          <p14:tracePt t="32469" x="6019800" y="1822450"/>
          <p14:tracePt t="32486" x="6026150" y="1835150"/>
          <p14:tracePt t="32503" x="6032500" y="1835150"/>
          <p14:tracePt t="32519" x="6032500" y="1841500"/>
          <p14:tracePt t="32536" x="6045200" y="1841500"/>
          <p14:tracePt t="32553" x="6051550" y="1841500"/>
          <p14:tracePt t="32585" x="6064250" y="1841500"/>
          <p14:tracePt t="32602" x="6070600" y="1847850"/>
          <p14:tracePt t="32619" x="6076950" y="1847850"/>
          <p14:tracePt t="32635" x="6083300" y="1847850"/>
          <p14:tracePt t="32652" x="6096000" y="1854200"/>
          <p14:tracePt t="32670" x="6108700" y="1854200"/>
          <p14:tracePt t="32685" x="6127750" y="1860550"/>
          <p14:tracePt t="32702" x="6140450" y="1866900"/>
          <p14:tracePt t="32719" x="6172200" y="1866900"/>
          <p14:tracePt t="32736" x="6197600" y="1866900"/>
          <p14:tracePt t="32752" x="6203950" y="1866900"/>
          <p14:tracePt t="32769" x="6210300" y="1866900"/>
          <p14:tracePt t="32919" x="6203950" y="1866900"/>
          <p14:tracePt t="32933" x="6197600" y="1866900"/>
          <p14:tracePt t="32943" x="6191250" y="1866900"/>
          <p14:tracePt t="32953" x="6184900" y="1860550"/>
          <p14:tracePt t="32969" x="6178550" y="1854200"/>
          <p14:tracePt t="32986" x="6165850" y="1841500"/>
          <p14:tracePt t="33002" x="6146800" y="1828800"/>
          <p14:tracePt t="33019" x="6134100" y="1816100"/>
          <p14:tracePt t="33035" x="6127750" y="1816100"/>
          <p14:tracePt t="33052" x="6121400" y="1809750"/>
          <p14:tracePt t="33069" x="6115050" y="1809750"/>
          <p14:tracePt t="33121" x="6115050" y="1816100"/>
          <p14:tracePt t="33131" x="6115050" y="1822450"/>
          <p14:tracePt t="33143" x="6115050" y="1841500"/>
          <p14:tracePt t="33152" x="6115050" y="1854200"/>
          <p14:tracePt t="33169" x="6121400" y="1885950"/>
          <p14:tracePt t="33185" x="6127750" y="1917700"/>
          <p14:tracePt t="33202" x="6134100" y="1955800"/>
          <p14:tracePt t="33219" x="6140450" y="1987550"/>
          <p14:tracePt t="33235" x="6153150" y="2006600"/>
          <p14:tracePt t="33253" x="6159500" y="2025650"/>
          <p14:tracePt t="33269" x="6159500" y="2032000"/>
          <p14:tracePt t="33285" x="6159500" y="2038350"/>
          <p14:tracePt t="33331" x="6159500" y="2044700"/>
          <p14:tracePt t="33373" x="6159500" y="2051050"/>
          <p14:tracePt t="33391" x="6159500" y="2057400"/>
          <p14:tracePt t="33401" x="6153150" y="2057400"/>
          <p14:tracePt t="33425" x="6146800" y="2063750"/>
          <p14:tracePt t="33441" x="6140450" y="2070100"/>
          <p14:tracePt t="33452" x="6134100" y="2070100"/>
          <p14:tracePt t="33469" x="6127750" y="2070100"/>
          <p14:tracePt t="33485" x="6115050" y="2070100"/>
          <p14:tracePt t="33503" x="6102350" y="2070100"/>
          <p14:tracePt t="33518" x="6096000" y="2070100"/>
          <p14:tracePt t="33535" x="6089650" y="2070100"/>
          <p14:tracePt t="33552" x="6083300" y="2070100"/>
          <p14:tracePt t="33585" x="6076950" y="2070100"/>
          <p14:tracePt t="33614" x="6070600" y="2070100"/>
          <p14:tracePt t="33632" x="6064250" y="2070100"/>
          <p14:tracePt t="33833" x="6070600" y="2070100"/>
          <p14:tracePt t="33843" x="6076950" y="2070100"/>
          <p14:tracePt t="33856" x="6083300" y="2070100"/>
          <p14:tracePt t="33868" x="6089650" y="2070100"/>
          <p14:tracePt t="33885" x="6096000" y="2076450"/>
          <p14:tracePt t="33901" x="6102350" y="2076450"/>
          <p14:tracePt t="33918" x="6108700" y="2076450"/>
          <p14:tracePt t="33945" x="6115050" y="2076450"/>
          <p14:tracePt t="33958" x="6121400" y="2076450"/>
          <p14:tracePt t="33974" x="6134100" y="2082800"/>
          <p14:tracePt t="33984" x="6140450" y="2082800"/>
          <p14:tracePt t="34001" x="6146800" y="2082800"/>
          <p14:tracePt t="34018" x="6153150" y="2082800"/>
          <p14:tracePt t="34034" x="6159500" y="2082800"/>
          <p14:tracePt t="34051" x="6165850" y="2082800"/>
          <p14:tracePt t="35095" x="6159500" y="2076450"/>
          <p14:tracePt t="35104" x="6159500" y="2070100"/>
          <p14:tracePt t="35117" x="6146800" y="2063750"/>
          <p14:tracePt t="35429" x="6146800" y="2057400"/>
          <p14:tracePt t="35445" x="6140450" y="2038350"/>
          <p14:tracePt t="35455" x="6134100" y="2019300"/>
          <p14:tracePt t="35467" x="6127750" y="2000250"/>
          <p14:tracePt t="35483" x="6127750" y="1974850"/>
          <p14:tracePt t="35500" x="6121400" y="1949450"/>
          <p14:tracePt t="35516" x="6121400" y="1936750"/>
          <p14:tracePt t="35534" x="6115050" y="1936750"/>
          <p14:tracePt t="35550" x="6115050" y="1930400"/>
          <p14:tracePt t="35583" x="6115050" y="1924050"/>
          <p14:tracePt t="35613" x="6115050" y="1917700"/>
          <p14:tracePt t="35625" x="6108700" y="1911350"/>
          <p14:tracePt t="35634" x="6108700" y="1905000"/>
          <p14:tracePt t="35650" x="6102350" y="1905000"/>
          <p14:tracePt t="35666" x="6102350" y="1892300"/>
          <p14:tracePt t="35821" x="6102350" y="1898650"/>
          <p14:tracePt t="35837" x="6102350" y="1905000"/>
          <p14:tracePt t="35847" x="6102350" y="1917700"/>
          <p14:tracePt t="35855" x="6096000" y="1930400"/>
          <p14:tracePt t="35866" x="6089650" y="1943100"/>
          <p14:tracePt t="35883" x="6076950" y="1987550"/>
          <p14:tracePt t="35899" x="6064250" y="2006600"/>
          <p14:tracePt t="35916" x="6057900" y="2012950"/>
          <p14:tracePt t="35933" x="6051550" y="2019300"/>
          <p14:tracePt t="35949" x="6051550" y="2032000"/>
          <p14:tracePt t="35966" x="6045200" y="2038350"/>
          <p14:tracePt t="35984" x="6045200" y="2044700"/>
          <p14:tracePt t="35999" x="6038850" y="2051050"/>
          <p14:tracePt t="36096" x="6038850" y="2044700"/>
          <p14:tracePt t="36111" x="6045200" y="2038350"/>
          <p14:tracePt t="36120" x="6051550" y="2032000"/>
          <p14:tracePt t="36132" x="6057900" y="2025650"/>
          <p14:tracePt t="36149" x="6064250" y="2019300"/>
          <p14:tracePt t="36166" x="6070600" y="2012950"/>
          <p14:tracePt t="36337" x="6064250" y="2025650"/>
          <p14:tracePt t="36348" x="6057900" y="2025650"/>
          <p14:tracePt t="36357" x="6057900" y="2032000"/>
          <p14:tracePt t="36366" x="6051550" y="2044700"/>
          <p14:tracePt t="36383" x="6045200" y="2051050"/>
          <p14:tracePt t="36387" x="6038850" y="2057400"/>
          <p14:tracePt t="36399" x="6032500" y="2057400"/>
          <p14:tracePt t="36416" x="6019800" y="2076450"/>
          <p14:tracePt t="36432" x="6013450" y="2076450"/>
          <p14:tracePt t="36449" x="6000750" y="2082800"/>
          <p14:tracePt t="36466" x="5994400" y="2082800"/>
          <p14:tracePt t="36482" x="5988050" y="2089150"/>
          <p14:tracePt t="36499" x="5981700" y="2089150"/>
          <p14:tracePt t="36516" x="5962650" y="2101850"/>
          <p14:tracePt t="36532" x="5911850" y="2133600"/>
          <p14:tracePt t="36549" x="5867400" y="2171700"/>
          <p14:tracePt t="36566" x="5810250" y="2209800"/>
          <p14:tracePt t="36582" x="5753100" y="2266950"/>
          <p14:tracePt t="36599" x="5683250" y="2330450"/>
          <p14:tracePt t="36616" x="5588000" y="2393950"/>
          <p14:tracePt t="36632" x="5492750" y="2457450"/>
          <p14:tracePt t="36649" x="5353050" y="2514600"/>
          <p14:tracePt t="36666" x="5175250" y="2565400"/>
          <p14:tracePt t="36682" x="4876800" y="2647950"/>
          <p14:tracePt t="36699" x="4692650" y="2692400"/>
          <p14:tracePt t="36716" x="4540250" y="2717800"/>
          <p14:tracePt t="36732" x="4413250" y="2730500"/>
          <p14:tracePt t="36749" x="4292600" y="2749550"/>
          <p14:tracePt t="36766" x="4210050" y="2749550"/>
          <p14:tracePt t="36782" x="4121150" y="2749550"/>
          <p14:tracePt t="36799" x="4038600" y="2743200"/>
          <p14:tracePt t="36815" x="3987800" y="2730500"/>
          <p14:tracePt t="36832" x="3930650" y="2717800"/>
          <p14:tracePt t="36849" x="3848100" y="2686050"/>
          <p14:tracePt t="36865" x="3746500" y="2660650"/>
          <p14:tracePt t="36882" x="3619500" y="2641600"/>
          <p14:tracePt t="36888" x="3556000" y="2622550"/>
          <p14:tracePt t="36898" x="3486150" y="2616200"/>
          <p14:tracePt t="36915" x="3365500" y="2590800"/>
          <p14:tracePt t="36932" x="3244850" y="2559050"/>
          <p14:tracePt t="36949" x="3200400" y="2546350"/>
          <p14:tracePt t="36965" x="3162300" y="2533650"/>
          <p14:tracePt t="36982" x="3124200" y="2527300"/>
          <p14:tracePt t="36998" x="3073400" y="2508250"/>
          <p14:tracePt t="37015" x="3028950" y="2476500"/>
          <p14:tracePt t="37033" x="2990850" y="2451100"/>
          <p14:tracePt t="37048" x="2978150" y="2438400"/>
          <p14:tracePt t="37065" x="2971800" y="2438400"/>
          <p14:tracePt t="37105" x="2971800" y="2432050"/>
          <p14:tracePt t="37347" x="2978150" y="2438400"/>
          <p14:tracePt t="37359" x="2978150" y="2444750"/>
          <p14:tracePt t="37369" x="2990850" y="2451100"/>
          <p14:tracePt t="37382" x="3003550" y="2463800"/>
          <p14:tracePt t="37398" x="3016250" y="2482850"/>
          <p14:tracePt t="37415" x="3028950" y="2508250"/>
          <p14:tracePt t="37432" x="3035300" y="2546350"/>
          <p14:tracePt t="37448" x="3054350" y="2597150"/>
          <p14:tracePt t="37465" x="3060700" y="2635250"/>
          <p14:tracePt t="37483" x="3060700" y="2660650"/>
          <p14:tracePt t="37498" x="3060700" y="2667000"/>
          <p14:tracePt t="37515" x="3060700" y="2679700"/>
          <p14:tracePt t="37747" x="3067050" y="2679700"/>
          <p14:tracePt t="37754" x="3079750" y="2673350"/>
          <p14:tracePt t="37764" x="3086100" y="2667000"/>
          <p14:tracePt t="37781" x="3105150" y="2660650"/>
          <p14:tracePt t="37797" x="3130550" y="2641600"/>
          <p14:tracePt t="37814" x="3155950" y="2622550"/>
          <p14:tracePt t="37831" x="3194050" y="2616200"/>
          <p14:tracePt t="37847" x="3219450" y="2597150"/>
          <p14:tracePt t="37864" x="3276600" y="2559050"/>
          <p14:tracePt t="37881" x="3314700" y="2527300"/>
          <p14:tracePt t="37897" x="3346450" y="2489200"/>
          <p14:tracePt t="37914" x="3371850" y="2457450"/>
          <p14:tracePt t="37931" x="3384550" y="2444750"/>
          <p14:tracePt t="37947" x="3390900" y="2438400"/>
          <p14:tracePt t="37964" x="3397250" y="2425700"/>
          <p14:tracePt t="37981" x="3397250" y="2419350"/>
          <p14:tracePt t="37997" x="3403600" y="2419350"/>
          <p14:tracePt t="38490" x="3397250" y="2425700"/>
          <p14:tracePt t="38499" x="3384550" y="2432050"/>
          <p14:tracePt t="38506" x="3371850" y="2438400"/>
          <p14:tracePt t="38515" x="3359150" y="2451100"/>
          <p14:tracePt t="38530" x="3327400" y="2476500"/>
          <p14:tracePt t="38547" x="3308350" y="2495550"/>
          <p14:tracePt t="38563" x="3289300" y="2501900"/>
          <p14:tracePt t="38580" x="3282950" y="2508250"/>
          <p14:tracePt t="38597" x="3276600" y="2520950"/>
          <p14:tracePt t="38613" x="3263900" y="2527300"/>
          <p14:tracePt t="38630" x="3257550" y="2533650"/>
          <p14:tracePt t="38647" x="3251200" y="2540000"/>
          <p14:tracePt t="38663" x="3244850" y="2546350"/>
          <p14:tracePt t="38680" x="3232150" y="2559050"/>
          <p14:tracePt t="38697" x="3225800" y="2559050"/>
          <p14:tracePt t="38713" x="3213100" y="2571750"/>
          <p14:tracePt t="38730" x="3206750" y="2571750"/>
          <p14:tracePt t="38747" x="3200400" y="2584450"/>
          <p14:tracePt t="38763" x="3187700" y="2590800"/>
          <p14:tracePt t="38780" x="3175000" y="2603500"/>
          <p14:tracePt t="38796" x="3168650" y="2609850"/>
          <p14:tracePt t="38813" x="3162300" y="2616200"/>
          <p14:tracePt t="38892" x="3155950" y="2622550"/>
          <p14:tracePt t="38898" x="3149600" y="2628900"/>
          <p14:tracePt t="38913" x="3149600" y="2635250"/>
          <p14:tracePt t="38930" x="3143250" y="2635250"/>
          <p14:tracePt t="39031" x="3136900" y="2635250"/>
          <p14:tracePt t="39038" x="3136900" y="2628900"/>
          <p14:tracePt t="39047" x="3130550" y="2622550"/>
          <p14:tracePt t="39063" x="3111500" y="2590800"/>
          <p14:tracePt t="39080" x="3086100" y="2559050"/>
          <p14:tracePt t="39096" x="3073400" y="2520950"/>
          <p14:tracePt t="39113" x="3060700" y="2482850"/>
          <p14:tracePt t="39130" x="3048000" y="2463800"/>
          <p14:tracePt t="39146" x="3035300" y="2444750"/>
          <p14:tracePt t="39163" x="3028950" y="2419350"/>
          <p14:tracePt t="39179" x="3016250" y="2400300"/>
          <p14:tracePt t="39196" x="3009900" y="2393950"/>
          <p14:tracePt t="39213" x="3003550" y="2387600"/>
          <p14:tracePt t="39230" x="3003550" y="2381250"/>
          <p14:tracePt t="39360" x="3016250" y="2400300"/>
          <p14:tracePt t="39366" x="3022600" y="2419350"/>
          <p14:tracePt t="39379" x="3035300" y="2432050"/>
          <p14:tracePt t="39396" x="3073400" y="2482850"/>
          <p14:tracePt t="39413" x="3111500" y="2533650"/>
          <p14:tracePt t="39429" x="3130550" y="2584450"/>
          <p14:tracePt t="39447" x="3155950" y="2647950"/>
          <p14:tracePt t="39463" x="3162300" y="2673350"/>
          <p14:tracePt t="39479" x="3162300" y="2679700"/>
          <p14:tracePt t="39496" x="3168650" y="2686050"/>
          <p14:tracePt t="39570" x="3168650" y="2692400"/>
          <p14:tracePt t="39758" x="3168650" y="2686050"/>
          <p14:tracePt t="39766" x="3175000" y="2686050"/>
          <p14:tracePt t="39779" x="3175000" y="2679700"/>
          <p14:tracePt t="39796" x="3187700" y="2660650"/>
          <p14:tracePt t="39812" x="3200400" y="2628900"/>
          <p14:tracePt t="39829" x="3225800" y="2578100"/>
          <p14:tracePt t="39846" x="3232150" y="2552700"/>
          <p14:tracePt t="39862" x="3244850" y="2527300"/>
          <p14:tracePt t="39879" x="3257550" y="2514600"/>
          <p14:tracePt t="39895" x="3263900" y="2495550"/>
          <p14:tracePt t="39912" x="3276600" y="2489200"/>
          <p14:tracePt t="39929" x="3276600" y="2482850"/>
          <p14:tracePt t="39945" x="3289300" y="2470150"/>
          <p14:tracePt t="39962" x="3289300" y="2463800"/>
          <p14:tracePt t="39979" x="3295650" y="2457450"/>
          <p14:tracePt t="39995" x="3302000" y="2451100"/>
          <p14:tracePt t="40012" x="3308350" y="2444750"/>
          <p14:tracePt t="40029" x="3314700" y="2432050"/>
          <p14:tracePt t="40045" x="3321050" y="2432050"/>
          <p14:tracePt t="40062" x="3321050" y="2425700"/>
          <p14:tracePt t="40079" x="3321050" y="2419350"/>
          <p14:tracePt t="40322" x="3314700" y="2425700"/>
          <p14:tracePt t="40348" x="3308350" y="2432050"/>
          <p14:tracePt t="40354" x="3302000" y="2438400"/>
          <p14:tracePt t="40363" x="3295650" y="2444750"/>
          <p14:tracePt t="40378" x="3289300" y="2457450"/>
          <p14:tracePt t="40395" x="3276600" y="2463800"/>
          <p14:tracePt t="40412" x="3263900" y="2482850"/>
          <p14:tracePt t="40428" x="3257550" y="2495550"/>
          <p14:tracePt t="40445" x="3244850" y="2514600"/>
          <p14:tracePt t="40462" x="3232150" y="2527300"/>
          <p14:tracePt t="40478" x="3219450" y="2540000"/>
          <p14:tracePt t="40495" x="3213100" y="2552700"/>
          <p14:tracePt t="40513" x="3194050" y="2571750"/>
          <p14:tracePt t="40528" x="3187700" y="2578100"/>
          <p14:tracePt t="40545" x="3175000" y="2590800"/>
          <p14:tracePt t="40562" x="3168650" y="2597150"/>
          <p14:tracePt t="40578" x="3162300" y="2603500"/>
          <p14:tracePt t="40595" x="3162300" y="2609850"/>
          <p14:tracePt t="40612" x="3162300" y="2622550"/>
          <p14:tracePt t="40768" x="3162300" y="2616200"/>
          <p14:tracePt t="40777" x="3155950" y="2609850"/>
          <p14:tracePt t="40792" x="3149600" y="2597150"/>
          <p14:tracePt t="40800" x="3143250" y="2578100"/>
          <p14:tracePt t="40813" x="3136900" y="2565400"/>
          <p14:tracePt t="40828" x="3124200" y="2514600"/>
          <p14:tracePt t="40845" x="3111500" y="2463800"/>
          <p14:tracePt t="40861" x="3098800" y="2432050"/>
          <p14:tracePt t="40878" x="3079750" y="2393950"/>
          <p14:tracePt t="40895" x="3073400" y="2381250"/>
          <p14:tracePt t="40911" x="3073400" y="2374900"/>
          <p14:tracePt t="40928" x="3073400" y="2368550"/>
          <p14:tracePt t="41050" x="3073400" y="2374900"/>
          <p14:tracePt t="41058" x="3073400" y="2381250"/>
          <p14:tracePt t="41067" x="3073400" y="2387600"/>
          <p14:tracePt t="41078" x="3073400" y="2393950"/>
          <p14:tracePt t="41094" x="3092450" y="2432050"/>
          <p14:tracePt t="41111" x="3117850" y="2489200"/>
          <p14:tracePt t="41128" x="3136900" y="2571750"/>
          <p14:tracePt t="41145" x="3149600" y="2622550"/>
          <p14:tracePt t="41161" x="3162300" y="2673350"/>
          <p14:tracePt t="41178" x="3175000" y="2705100"/>
          <p14:tracePt t="41194" x="3181350" y="2730500"/>
          <p14:tracePt t="41211" x="3187700" y="2736850"/>
          <p14:tracePt t="41228" x="3187700" y="2743200"/>
          <p14:tracePt t="41357" x="3187700" y="2736850"/>
          <p14:tracePt t="41364" x="3187700" y="2730500"/>
          <p14:tracePt t="41378" x="3187700" y="2724150"/>
          <p14:tracePt t="41394" x="3200400" y="2705100"/>
          <p14:tracePt t="41411" x="3206750" y="2679700"/>
          <p14:tracePt t="41428" x="3232150" y="2647950"/>
          <p14:tracePt t="41444" x="3244850" y="2622550"/>
          <p14:tracePt t="41461" x="3251200" y="2609850"/>
          <p14:tracePt t="41478" x="3263900" y="2597150"/>
          <p14:tracePt t="41494" x="3270250" y="2584450"/>
          <p14:tracePt t="41511" x="3282950" y="2578100"/>
          <p14:tracePt t="41527" x="3282950" y="2565400"/>
          <p14:tracePt t="41614" x="3282950" y="2584450"/>
          <p14:tracePt t="41622" x="3282950" y="2603500"/>
          <p14:tracePt t="41630" x="3276600" y="2628900"/>
          <p14:tracePt t="41644" x="3263900" y="2692400"/>
          <p14:tracePt t="41661" x="3238500" y="2743200"/>
          <p14:tracePt t="41677" x="3232150" y="2774950"/>
          <p14:tracePt t="41694" x="3232150" y="2806700"/>
          <p14:tracePt t="41711" x="3225800" y="2819400"/>
          <p14:tracePt t="41727" x="3219450" y="2825750"/>
          <p14:tracePt t="41826" x="3219450" y="2819400"/>
          <p14:tracePt t="41832" x="3213100" y="2819400"/>
          <p14:tracePt t="41844" x="3213100" y="2813050"/>
          <p14:tracePt t="41861" x="3200400" y="2806700"/>
          <p14:tracePt t="41877" x="3194050" y="2794000"/>
          <p14:tracePt t="41894" x="3181350" y="2787650"/>
          <p14:tracePt t="41927" x="3175000" y="2774950"/>
          <p14:tracePt t="41944" x="3168650" y="2774950"/>
          <p14:tracePt t="42138" x="3175000" y="2781300"/>
          <p14:tracePt t="42146" x="3175000" y="2787650"/>
          <p14:tracePt t="42160" x="3181350" y="2787650"/>
          <p14:tracePt t="42177" x="3194050" y="2800350"/>
          <p14:tracePt t="42194" x="3219450" y="2819400"/>
          <p14:tracePt t="42210" x="3232150" y="2832100"/>
          <p14:tracePt t="42227" x="3238500" y="2838450"/>
          <p14:tracePt t="42244" x="3251200" y="2844800"/>
          <p14:tracePt t="42260" x="3257550" y="2844800"/>
          <p14:tracePt t="42277" x="3263900" y="2844800"/>
          <p14:tracePt t="42293" x="3270250" y="2851150"/>
          <p14:tracePt t="42312" x="3282950" y="2851150"/>
          <p14:tracePt t="42327" x="3289300" y="2851150"/>
          <p14:tracePt t="42343" x="3302000" y="2857500"/>
          <p14:tracePt t="42360" x="3308350" y="2857500"/>
          <p14:tracePt t="42377" x="3314700" y="2857500"/>
          <p14:tracePt t="42393" x="3333750" y="2857500"/>
          <p14:tracePt t="42410" x="3346450" y="2857500"/>
          <p14:tracePt t="42427" x="3365500" y="2857500"/>
          <p14:tracePt t="42443" x="3390900" y="2857500"/>
          <p14:tracePt t="42460" x="3429000" y="2857500"/>
          <p14:tracePt t="42477" x="3460750" y="2857500"/>
          <p14:tracePt t="42493" x="3498850" y="2857500"/>
          <p14:tracePt t="42510" x="3530600" y="2857500"/>
          <p14:tracePt t="42527" x="3556000" y="2857500"/>
          <p14:tracePt t="42543" x="3575050" y="2863850"/>
          <p14:tracePt t="42560" x="3587750" y="2863850"/>
          <p14:tracePt t="42577" x="3600450" y="2863850"/>
          <p14:tracePt t="42593" x="3613150" y="2863850"/>
          <p14:tracePt t="42610" x="3619500" y="2863850"/>
          <p14:tracePt t="42627" x="3625850" y="2863850"/>
          <p14:tracePt t="42643" x="3638550" y="2870200"/>
          <p14:tracePt t="42660" x="3644900" y="2870200"/>
          <p14:tracePt t="42676" x="3657600" y="2876550"/>
          <p14:tracePt t="42693" x="3676650" y="2876550"/>
          <p14:tracePt t="42710" x="3695700" y="2882900"/>
          <p14:tracePt t="42726" x="3708400" y="2882900"/>
          <p14:tracePt t="42743" x="3714750" y="2882900"/>
          <p14:tracePt t="42760" x="3727450" y="2882900"/>
          <p14:tracePt t="42776" x="3727450" y="2870200"/>
          <p14:tracePt t="42793" x="3740150" y="2863850"/>
          <p14:tracePt t="42810" x="3752850" y="2844800"/>
          <p14:tracePt t="42826" x="3752850" y="2806700"/>
          <p14:tracePt t="42843" x="3752850" y="2787650"/>
          <p14:tracePt t="42860" x="3752850" y="2774950"/>
          <p14:tracePt t="42876" x="3752850" y="2768600"/>
          <p14:tracePt t="42893" x="3752850" y="2762250"/>
          <p14:tracePt t="42910" x="3752850" y="2755900"/>
          <p14:tracePt t="42926" x="3752850" y="2743200"/>
          <p14:tracePt t="42943" x="3752850" y="2736850"/>
          <p14:tracePt t="42960" x="3746500" y="2724150"/>
          <p14:tracePt t="42976" x="3746500" y="2711450"/>
          <p14:tracePt t="42993" x="3746500" y="2705100"/>
          <p14:tracePt t="43010" x="3746500" y="2698750"/>
          <p14:tracePt t="43108" x="3746500" y="2692400"/>
          <p14:tracePt t="43189" x="3740150" y="2692400"/>
          <p14:tracePt t="43210" x="3727450" y="2686050"/>
          <p14:tracePt t="43218" x="3714750" y="2679700"/>
          <p14:tracePt t="43227" x="3702050" y="2673350"/>
          <p14:tracePt t="43243" x="3670300" y="2660650"/>
          <p14:tracePt t="43259" x="3638550" y="2654300"/>
          <p14:tracePt t="43276" x="3594100" y="2641600"/>
          <p14:tracePt t="43293" x="3562350" y="2628900"/>
          <p14:tracePt t="43309" x="3524250" y="2622550"/>
          <p14:tracePt t="43326" x="3498850" y="2616200"/>
          <p14:tracePt t="43343" x="3486150" y="2616200"/>
          <p14:tracePt t="43359" x="3479800" y="2616200"/>
          <p14:tracePt t="43376" x="3467100" y="2609850"/>
          <p14:tracePt t="43393" x="3454400" y="2609850"/>
          <p14:tracePt t="43409" x="3422650" y="2609850"/>
          <p14:tracePt t="43426" x="3384550" y="2603500"/>
          <p14:tracePt t="43442" x="3340100" y="2597150"/>
          <p14:tracePt t="43459" x="3289300" y="2597150"/>
          <p14:tracePt t="43476" x="3206750" y="2590800"/>
          <p14:tracePt t="43492" x="3175000" y="2590800"/>
          <p14:tracePt t="43509" x="3155950" y="2590800"/>
          <p14:tracePt t="43634" x="3155950" y="2616200"/>
          <p14:tracePt t="43642" x="3155950" y="2635250"/>
          <p14:tracePt t="43650" x="3149600" y="2647950"/>
          <p14:tracePt t="43659" x="3149600" y="2660650"/>
          <p14:tracePt t="43676" x="3149600" y="2686050"/>
          <p14:tracePt t="43692" x="3149600" y="2705100"/>
          <p14:tracePt t="43709" x="3149600" y="2717800"/>
          <p14:tracePt t="43726" x="3149600" y="2724150"/>
          <p14:tracePt t="43742" x="3149600" y="2736850"/>
          <p14:tracePt t="43876" x="3149600" y="2730500"/>
          <p14:tracePt t="43884" x="3162300" y="2724150"/>
          <p14:tracePt t="43893" x="3168650" y="2724150"/>
          <p14:tracePt t="43909" x="3200400" y="2717800"/>
          <p14:tracePt t="43925" x="3238500" y="2711450"/>
          <p14:tracePt t="43942" x="3302000" y="2711450"/>
          <p14:tracePt t="43959" x="3435350" y="2749550"/>
          <p14:tracePt t="43975" x="3613150" y="2806700"/>
          <p14:tracePt t="43992" x="3829050" y="2857500"/>
          <p14:tracePt t="44009" x="4216400" y="2952750"/>
          <p14:tracePt t="44025" x="4806950" y="3086100"/>
          <p14:tracePt t="44042" x="5156200" y="3136900"/>
          <p14:tracePt t="44059" x="5384800" y="3149600"/>
          <p14:tracePt t="44075" x="5556250" y="3149600"/>
          <p14:tracePt t="44092" x="5670550" y="3149600"/>
          <p14:tracePt t="44109" x="5759450" y="3136900"/>
          <p14:tracePt t="44127" x="5835650" y="3117850"/>
          <p14:tracePt t="44142" x="5880100" y="3092450"/>
          <p14:tracePt t="44159" x="5918200" y="3073400"/>
          <p14:tracePt t="44175" x="5956300" y="3048000"/>
          <p14:tracePt t="44192" x="5988050" y="3041650"/>
          <p14:tracePt t="44208" x="6026150" y="3028950"/>
          <p14:tracePt t="44225" x="6051550" y="3016250"/>
          <p14:tracePt t="44242" x="6076950" y="3003550"/>
          <p14:tracePt t="44258" x="6089650" y="2997200"/>
          <p14:tracePt t="44275" x="6102350" y="2984500"/>
          <p14:tracePt t="44292" x="6121400" y="2971800"/>
          <p14:tracePt t="44308" x="6127750" y="2965450"/>
          <p14:tracePt t="44325" x="6134100" y="2952750"/>
          <p14:tracePt t="44342" x="6140450" y="2946400"/>
          <p14:tracePt t="44358" x="6140450" y="2933700"/>
          <p14:tracePt t="44375" x="6153150" y="2927350"/>
          <p14:tracePt t="44392" x="6159500" y="2914650"/>
          <p14:tracePt t="44408" x="6172200" y="2876550"/>
          <p14:tracePt t="44425" x="6184900" y="2838450"/>
          <p14:tracePt t="44441" x="6191250" y="2806700"/>
          <p14:tracePt t="44458" x="6191250" y="2774950"/>
          <p14:tracePt t="44475" x="6191250" y="2736850"/>
          <p14:tracePt t="44492" x="6191250" y="2711450"/>
          <p14:tracePt t="44508" x="6191250" y="2679700"/>
          <p14:tracePt t="44525" x="6191250" y="2654300"/>
          <p14:tracePt t="44542" x="6191250" y="2641600"/>
          <p14:tracePt t="44558" x="6191250" y="2628900"/>
          <p14:tracePt t="44575" x="6191250" y="2622550"/>
          <p14:tracePt t="44612" x="6191250" y="2616200"/>
          <p14:tracePt t="44625" x="6184900" y="2609850"/>
          <p14:tracePt t="44644" x="6184900" y="2603500"/>
          <p14:tracePt t="44776" x="6178550" y="2597150"/>
          <p14:tracePt t="44784" x="6178550" y="2590800"/>
          <p14:tracePt t="44800" x="6178550" y="2584450"/>
          <p14:tracePt t="44810" x="6178550" y="2578100"/>
          <p14:tracePt t="44825" x="6178550" y="2559050"/>
          <p14:tracePt t="44841" x="6165850" y="2552700"/>
          <p14:tracePt t="44858" x="6165850" y="2533650"/>
          <p14:tracePt t="44875" x="6153150" y="2520950"/>
          <p14:tracePt t="44891" x="6146800" y="2514600"/>
          <p14:tracePt t="44908" x="6146800" y="2508250"/>
          <p14:tracePt t="44924" x="6146800" y="2501900"/>
          <p14:tracePt t="44941" x="6146800" y="2489200"/>
          <p14:tracePt t="44958" x="6140450" y="2482850"/>
          <p14:tracePt t="44975" x="6134100" y="2476500"/>
          <p14:tracePt t="45027" x="6134100" y="2470150"/>
          <p14:tracePt t="45153" x="6127750" y="2470150"/>
          <p14:tracePt t="45176" x="6127750" y="2463800"/>
          <p14:tracePt t="45207" x="6115050" y="2451100"/>
          <p14:tracePt t="45214" x="6102350" y="2444750"/>
          <p14:tracePt t="45224" x="6102350" y="2438400"/>
          <p14:tracePt t="45241" x="6089650" y="2438400"/>
          <p14:tracePt t="45258" x="6083300" y="2432050"/>
          <p14:tracePt t="45426" x="6083300" y="2438400"/>
          <p14:tracePt t="45434" x="6089650" y="2444750"/>
          <p14:tracePt t="45442" x="6096000" y="2451100"/>
          <p14:tracePt t="45467" x="6102350" y="2451100"/>
          <p14:tracePt t="45481" x="6108700" y="2457450"/>
          <p14:tracePt t="45646" x="6108700" y="2476500"/>
          <p14:tracePt t="45655" x="6108700" y="2495550"/>
          <p14:tracePt t="45662" x="6102350" y="2514600"/>
          <p14:tracePt t="45674" x="6096000" y="2533650"/>
          <p14:tracePt t="45691" x="6070600" y="2565400"/>
          <p14:tracePt t="45707" x="6051550" y="2603500"/>
          <p14:tracePt t="45724" x="6038850" y="2647950"/>
          <p14:tracePt t="45741" x="6032500" y="2660650"/>
          <p14:tracePt t="45757" x="6019800" y="2673350"/>
          <p14:tracePt t="45774" x="6019800" y="2679700"/>
          <p14:tracePt t="45790" x="6007100" y="2686050"/>
          <p14:tracePt t="45807" x="6007100" y="2692400"/>
          <p14:tracePt t="45824" x="6007100" y="2705100"/>
          <p14:tracePt t="45840" x="6000750" y="2705100"/>
          <p14:tracePt t="45857" x="5988050" y="2717800"/>
          <p14:tracePt t="45874" x="5988050" y="2724150"/>
          <p14:tracePt t="45890" x="5988050" y="2730500"/>
          <p14:tracePt t="46194" x="5994400" y="2730500"/>
          <p14:tracePt t="46211" x="6000750" y="2730500"/>
          <p14:tracePt t="46220" x="6000750" y="2724150"/>
          <p14:tracePt t="46229" x="6007100" y="2724150"/>
          <p14:tracePt t="46240" x="6013450" y="2724150"/>
          <p14:tracePt t="46257" x="6026150" y="2717800"/>
          <p14:tracePt t="46273" x="6032500" y="2711450"/>
          <p14:tracePt t="46307" x="6038850" y="2711450"/>
          <p14:tracePt t="46324" x="6045200" y="2705100"/>
          <p14:tracePt t="46340" x="6045200" y="2698750"/>
          <p14:tracePt t="46357" x="6045200" y="2692400"/>
          <p14:tracePt t="46374" x="6057900" y="2692400"/>
          <p14:tracePt t="46397" x="6064250" y="2679700"/>
          <p14:tracePt t="46424" x="6064250" y="2673350"/>
          <p14:tracePt t="46445" x="6064250" y="2667000"/>
          <p14:tracePt t="46457" x="6064250" y="2660650"/>
          <p14:tracePt t="46837" x="6064250" y="2654300"/>
          <p14:tracePt t="46849" x="6070600" y="2647950"/>
          <p14:tracePt t="46876" x="6070600" y="2641600"/>
          <p14:tracePt t="46952" x="6070600" y="2635250"/>
          <p14:tracePt t="47258" x="6070600" y="2628900"/>
          <p14:tracePt t="47266" x="6070600" y="2622550"/>
          <p14:tracePt t="47274" x="6070600" y="2609850"/>
          <p14:tracePt t="47289" x="6076950" y="2609850"/>
          <p14:tracePt t="47306" x="6083300" y="2571750"/>
          <p14:tracePt t="47323" x="6083300" y="2559050"/>
          <p14:tracePt t="47339" x="6083300" y="2546350"/>
          <p14:tracePt t="47356" x="6089650" y="2540000"/>
          <p14:tracePt t="47372" x="6089650" y="2527300"/>
          <p14:tracePt t="47389" x="6089650" y="2520950"/>
          <p14:tracePt t="47406" x="6089650" y="2514600"/>
          <p14:tracePt t="47423" x="6089650" y="2508250"/>
          <p14:tracePt t="47439" x="6089650" y="2495550"/>
          <p14:tracePt t="47472" x="6089650" y="2482850"/>
          <p14:tracePt t="47489" x="6089650" y="2476500"/>
          <p14:tracePt t="47506" x="6089650" y="2463800"/>
          <p14:tracePt t="47523" x="6096000" y="2457450"/>
          <p14:tracePt t="47539" x="6096000" y="2451100"/>
          <p14:tracePt t="47595" x="6096000" y="2457450"/>
          <p14:tracePt t="47602" x="6096000" y="2463800"/>
          <p14:tracePt t="47611" x="6096000" y="2476500"/>
          <p14:tracePt t="47622" x="6096000" y="2482850"/>
          <p14:tracePt t="47639" x="6096000" y="2501900"/>
          <p14:tracePt t="47656" x="6096000" y="2520950"/>
          <p14:tracePt t="47672" x="6096000" y="2533650"/>
          <p14:tracePt t="47689" x="6096000" y="2546350"/>
          <p14:tracePt t="47705" x="6096000" y="2552700"/>
          <p14:tracePt t="47722" x="6096000" y="2559050"/>
          <p14:tracePt t="47739" x="6096000" y="2565400"/>
          <p14:tracePt t="47755" x="6096000" y="2571750"/>
          <p14:tracePt t="47772" x="6096000" y="2584450"/>
          <p14:tracePt t="47789" x="6096000" y="2597150"/>
          <p14:tracePt t="47805" x="6108700" y="2609850"/>
          <p14:tracePt t="47822" x="6121400" y="2628900"/>
          <p14:tracePt t="47839" x="6134100" y="2635250"/>
          <p14:tracePt t="47855" x="6140450" y="2641600"/>
          <p14:tracePt t="47872" x="6146800" y="2654300"/>
          <p14:tracePt t="47889" x="6146800" y="2660650"/>
          <p14:tracePt t="47970" x="6146800" y="2667000"/>
          <p14:tracePt t="47978" x="6146800" y="2673350"/>
          <p14:tracePt t="47994" x="6140450" y="2679700"/>
          <p14:tracePt t="48005" x="6140450" y="2686050"/>
          <p14:tracePt t="48022" x="6134100" y="2692400"/>
          <p14:tracePt t="48038" x="6121400" y="2705100"/>
          <p14:tracePt t="48055" x="6115050" y="2717800"/>
          <p14:tracePt t="48072" x="6108700" y="2730500"/>
          <p14:tracePt t="48089" x="6108700" y="2736850"/>
          <p14:tracePt t="48105" x="6108700" y="2749550"/>
          <p14:tracePt t="48122" x="6108700" y="2755900"/>
          <p14:tracePt t="48253" x="6115050" y="2755900"/>
          <p14:tracePt t="48266" x="6127750" y="2755900"/>
          <p14:tracePt t="48279" x="6140450" y="2755900"/>
          <p14:tracePt t="48291" x="6153150" y="2755900"/>
          <p14:tracePt t="48305" x="6172200" y="2749550"/>
          <p14:tracePt t="48322" x="6197600" y="2743200"/>
          <p14:tracePt t="48339" x="6210300" y="2736850"/>
          <p14:tracePt t="48357" x="6216650" y="2736850"/>
          <p14:tracePt t="48372" x="6229350" y="2736850"/>
          <p14:tracePt t="48389" x="6235700" y="2724150"/>
          <p14:tracePt t="48405" x="6248400" y="2724150"/>
          <p14:tracePt t="48424" x="6261100" y="2711450"/>
          <p14:tracePt t="48439" x="6267450" y="2711450"/>
          <p14:tracePt t="48455" x="6273800" y="2705100"/>
          <p14:tracePt t="48472" x="6280150" y="2705100"/>
          <p14:tracePt t="48488" x="6292850" y="2698750"/>
          <p14:tracePt t="48505" x="6299200" y="2692400"/>
          <p14:tracePt t="48522" x="6311900" y="2692400"/>
          <p14:tracePt t="48555" x="6324600" y="2686050"/>
          <p14:tracePt t="48572" x="6330950" y="2673350"/>
          <p14:tracePt t="48588" x="6337300" y="2673350"/>
          <p14:tracePt t="48605" x="6337300" y="2667000"/>
          <p14:tracePt t="48622" x="6343650" y="2660650"/>
          <p14:tracePt t="48677" x="6343650" y="2654300"/>
          <p14:tracePt t="48691" x="6337300" y="2647950"/>
          <p14:tracePt t="48705" x="6337300" y="2641600"/>
          <p14:tracePt t="48722" x="6324600" y="2641600"/>
          <p14:tracePt t="48738" x="6318250" y="2635250"/>
          <p14:tracePt t="48755" x="6318250" y="2628900"/>
          <p14:tracePt t="48794" x="6311900" y="2628900"/>
          <p14:tracePt t="48811" x="6305550" y="2628900"/>
          <p14:tracePt t="48827" x="6299200" y="2628900"/>
          <p14:tracePt t="48842" x="6292850" y="2628900"/>
          <p14:tracePt t="48855" x="6286500" y="2628900"/>
          <p14:tracePt t="48872" x="6273800" y="2628900"/>
          <p14:tracePt t="48888" x="6267450" y="2628900"/>
          <p14:tracePt t="48905" x="6248400" y="2628900"/>
          <p14:tracePt t="48922" x="6242050" y="2628900"/>
          <p14:tracePt t="48938" x="6235700" y="2628900"/>
          <p14:tracePt t="49358" x="6235700" y="2635250"/>
          <p14:tracePt t="49375" x="6235700" y="2641600"/>
          <p14:tracePt t="49387" x="6242050" y="2647950"/>
          <p14:tracePt t="49398" x="6248400" y="2654300"/>
          <p14:tracePt t="49409" x="6254750" y="2654300"/>
          <p14:tracePt t="49427" x="6261100" y="2660650"/>
          <p14:tracePt t="49577" x="6261100" y="2654300"/>
          <p14:tracePt t="49829" x="6267450" y="2667000"/>
          <p14:tracePt t="49840" x="6267450" y="2679700"/>
          <p14:tracePt t="49854" x="6267450" y="2698750"/>
          <p14:tracePt t="49871" x="6261100" y="2730500"/>
          <p14:tracePt t="49877" x="6261100" y="2749550"/>
          <p14:tracePt t="49893" x="6248400" y="2781300"/>
          <p14:tracePt t="49908" x="6235700" y="2819400"/>
          <p14:tracePt t="49924" x="6229350" y="2844800"/>
          <p14:tracePt t="49939" x="6223000" y="2870200"/>
          <p14:tracePt t="49954" x="6223000" y="2882900"/>
          <p14:tracePt t="49971" x="6216650" y="2889250"/>
          <p14:tracePt t="49987" x="6210300" y="2908300"/>
          <p14:tracePt t="50004" x="6184900" y="2940050"/>
          <p14:tracePt t="50022" x="6146800" y="2965450"/>
          <p14:tracePt t="50037" x="6115050" y="2990850"/>
          <p14:tracePt t="50054" x="6057900" y="3009900"/>
          <p14:tracePt t="50071" x="6019800" y="3016250"/>
          <p14:tracePt t="50087" x="5981700" y="3016250"/>
          <p14:tracePt t="50104" x="5924550" y="3022600"/>
          <p14:tracePt t="50121" x="5867400" y="3028950"/>
          <p14:tracePt t="50137" x="5791200" y="3035300"/>
          <p14:tracePt t="50155" x="5664200" y="3060700"/>
          <p14:tracePt t="50171" x="5607050" y="3073400"/>
          <p14:tracePt t="50187" x="5537200" y="3086100"/>
          <p14:tracePt t="50204" x="5448300" y="3092450"/>
          <p14:tracePt t="50221" x="5391150" y="3092450"/>
          <p14:tracePt t="50237" x="5327650" y="3092450"/>
          <p14:tracePt t="50254" x="5232400" y="3092450"/>
          <p14:tracePt t="50270" x="5111750" y="3073400"/>
          <p14:tracePt t="50287" x="5010150" y="3060700"/>
          <p14:tracePt t="50305" x="4946650" y="3054350"/>
          <p14:tracePt t="50320" x="4921250" y="3054350"/>
          <p14:tracePt t="50337" x="4908550" y="3048000"/>
          <p14:tracePt t="50354" x="4895850" y="3048000"/>
          <p14:tracePt t="50370" x="4870450" y="3035300"/>
          <p14:tracePt t="50375" x="4851400" y="3028950"/>
          <p14:tracePt t="50387" x="4832350" y="3022600"/>
          <p14:tracePt t="50404" x="4832350" y="3016250"/>
          <p14:tracePt t="50523" x="4826000" y="3016250"/>
          <p14:tracePt t="50618" x="4826000" y="3022600"/>
          <p14:tracePt t="50625" x="4832350" y="3028950"/>
          <p14:tracePt t="50637" x="4838700" y="3028950"/>
          <p14:tracePt t="50654" x="4845050" y="3041650"/>
          <p14:tracePt t="50670" x="4857750" y="3048000"/>
          <p14:tracePt t="50687" x="4895850" y="3073400"/>
          <p14:tracePt t="50703" x="4972050" y="3098800"/>
          <p14:tracePt t="50720" x="5003800" y="3111500"/>
          <p14:tracePt t="50737" x="5010150" y="3111500"/>
          <p14:tracePt t="50799" x="5003800" y="3111500"/>
          <p14:tracePt t="50806" x="4997450" y="3111500"/>
          <p14:tracePt t="50821" x="4984750" y="3124200"/>
          <p14:tracePt t="50837" x="4972050" y="3143250"/>
          <p14:tracePt t="50853" x="4940300" y="3187700"/>
          <p14:tracePt t="50874" x="4914900" y="3232150"/>
          <p14:tracePt t="50879" x="4889500" y="3276600"/>
          <p14:tracePt t="50898" x="4838700" y="3403600"/>
          <p14:tracePt t="50916" x="4826000" y="3448050"/>
          <p14:tracePt t="50933" x="4813300" y="3486150"/>
          <p14:tracePt t="50952" x="4806950" y="3492500"/>
          <p14:tracePt t="50970" x="4794250" y="3498850"/>
          <p14:tracePt t="51057" x="4787900" y="3498850"/>
          <p14:tracePt t="51077" x="4781550" y="3492500"/>
          <p14:tracePt t="51094" x="4775200" y="3486150"/>
          <p14:tracePt t="51112" x="4768850" y="3473450"/>
          <p14:tracePt t="51130" x="4762500" y="3473450"/>
          <p14:tracePt t="51147" x="4762500" y="3467100"/>
          <p14:tracePt t="51161" x="4749800" y="3460750"/>
          <p14:tracePt t="51171" x="4743450" y="3460750"/>
          <p14:tracePt t="51186" x="4737100" y="3448050"/>
          <p14:tracePt t="51202" x="4730750" y="3441700"/>
          <p14:tracePt t="51219" x="4711700" y="3429000"/>
          <p14:tracePt t="51236" x="4654550" y="3409950"/>
          <p14:tracePt t="51252" x="4603750" y="3403600"/>
          <p14:tracePt t="51269" x="4559300" y="3390900"/>
          <p14:tracePt t="51286" x="4508500" y="3378200"/>
          <p14:tracePt t="51302" x="4457700" y="3365500"/>
          <p14:tracePt t="51319" x="4419600" y="3359150"/>
          <p14:tracePt t="51336" x="4362450" y="3340100"/>
          <p14:tracePt t="51353" x="4330700" y="3333750"/>
          <p14:tracePt t="51369" x="4298950" y="3327400"/>
          <p14:tracePt t="51386" x="4279900" y="3327400"/>
          <p14:tracePt t="51409" x="4273550" y="3327400"/>
          <p14:tracePt t="51473" x="4267200" y="3327400"/>
          <p14:tracePt t="51487" x="4254500" y="3327400"/>
          <p14:tracePt t="51496" x="4248150" y="3327400"/>
          <p14:tracePt t="51508" x="4241800" y="3327400"/>
          <p14:tracePt t="51521" x="4210050" y="3327400"/>
          <p14:tracePt t="51536" x="4184650" y="3327400"/>
          <p14:tracePt t="51552" x="4165600" y="3327400"/>
          <p14:tracePt t="51569" x="4152900" y="3327400"/>
          <p14:tracePt t="51586" x="4146550" y="3321050"/>
          <p14:tracePt t="51602" x="4140200" y="3321050"/>
          <p14:tracePt t="51973" x="4152900" y="3321050"/>
          <p14:tracePt t="51992" x="4184650" y="3333750"/>
          <p14:tracePt t="52011" x="4298950" y="3352800"/>
          <p14:tracePt t="52029" x="4438650" y="3365500"/>
          <p14:tracePt t="52049" x="4572000" y="3371850"/>
          <p14:tracePt t="52066" x="4787900" y="3390900"/>
          <p14:tracePt t="52084" x="4908550" y="3390900"/>
          <p14:tracePt t="52101" x="4972050" y="3390900"/>
          <p14:tracePt t="52119" x="5010150" y="3390900"/>
          <p14:tracePt t="52140" x="5073650" y="3390900"/>
          <p14:tracePt t="52157" x="5105400" y="3390900"/>
          <p14:tracePt t="52174" x="5137150" y="3378200"/>
          <p14:tracePt t="52193" x="5207000" y="3359150"/>
          <p14:tracePt t="52208" x="5264150" y="3346450"/>
          <p14:tracePt t="52218" x="5308600" y="3340100"/>
          <p14:tracePt t="52235" x="5441950" y="3314700"/>
          <p14:tracePt t="52252" x="5581650" y="3289300"/>
          <p14:tracePt t="52269" x="5797550" y="3257550"/>
          <p14:tracePt t="52285" x="5899150" y="3232150"/>
          <p14:tracePt t="52302" x="5975350" y="3219450"/>
          <p14:tracePt t="52318" x="6026150" y="3206750"/>
          <p14:tracePt t="52335" x="6064250" y="3194050"/>
          <p14:tracePt t="52351" x="6096000" y="3187700"/>
          <p14:tracePt t="52368" x="6127750" y="3181350"/>
          <p14:tracePt t="52385" x="6178550" y="3181350"/>
          <p14:tracePt t="52387" x="6216650" y="3181350"/>
          <p14:tracePt t="52401" x="6261100" y="3181350"/>
          <p14:tracePt t="52419" x="6407150" y="3206750"/>
          <p14:tracePt t="52435" x="6502400" y="3232150"/>
          <p14:tracePt t="52543" x="6623050" y="3251200"/>
          <p14:tracePt t="52552" x="6750050" y="3257550"/>
          <p14:tracePt t="52568" x="6762750" y="3257550"/>
          <p14:tracePt t="52585" x="6769100" y="3257550"/>
          <p14:tracePt t="52601" x="6775450" y="3257550"/>
          <p14:tracePt t="52618" x="6788150" y="3263900"/>
          <p14:tracePt t="52635" x="6794500" y="3263900"/>
          <p14:tracePt t="52651" x="6807200" y="3263900"/>
          <p14:tracePt t="52668" x="6819900" y="3263900"/>
          <p14:tracePt t="52684" x="6826250" y="3263900"/>
          <p14:tracePt t="52701" x="6838950" y="3263900"/>
          <p14:tracePt t="52718" x="6845300" y="3263900"/>
          <p14:tracePt t="52734" x="6858000" y="3263900"/>
          <p14:tracePt t="52751" x="6864350" y="3263900"/>
          <p14:tracePt t="52876" x="6845300" y="3263900"/>
          <p14:tracePt t="52897" x="6769100" y="3276600"/>
          <p14:tracePt t="52920" x="6597650" y="3295650"/>
          <p14:tracePt t="52939" x="6445250" y="3314700"/>
          <p14:tracePt t="52959" x="6273800" y="3321050"/>
          <p14:tracePt t="52976" x="6184900" y="3340100"/>
          <p14:tracePt t="52988" x="6045200" y="3352800"/>
          <p14:tracePt t="53001" x="5975350" y="3359150"/>
          <p14:tracePt t="53018" x="5822950" y="3384550"/>
          <p14:tracePt t="53034" x="5651500" y="3429000"/>
          <p14:tracePt t="53051" x="5486400" y="3479800"/>
          <p14:tracePt t="53068" x="5314950" y="3517900"/>
          <p14:tracePt t="53084" x="5054600" y="3562350"/>
          <p14:tracePt t="53101" x="4902200" y="3600450"/>
          <p14:tracePt t="53117" x="4768850" y="3651250"/>
          <p14:tracePt t="53134" x="4635500" y="3702050"/>
          <p14:tracePt t="53151" x="4521200" y="3752850"/>
          <p14:tracePt t="53167" x="4419600" y="3797300"/>
          <p14:tracePt t="53184" x="4324350" y="3835400"/>
          <p14:tracePt t="53201" x="4279900" y="3841750"/>
          <p14:tracePt t="53217" x="4229100" y="3854450"/>
          <p14:tracePt t="53234" x="4191000" y="3867150"/>
          <p14:tracePt t="53251" x="4146550" y="3879850"/>
          <p14:tracePt t="53267" x="4114800" y="3892550"/>
          <p14:tracePt t="53284" x="4095750" y="3898900"/>
          <p14:tracePt t="53301" x="4089400" y="3898900"/>
          <p14:tracePt t="53319" x="4076700" y="3911600"/>
          <p14:tracePt t="53334" x="4064000" y="3917950"/>
          <p14:tracePt t="53351" x="4057650" y="3917950"/>
          <p14:tracePt t="53367" x="4051300" y="3917950"/>
          <p14:tracePt t="53384" x="4044950" y="3917950"/>
          <p14:tracePt t="53401" x="4044950" y="3911600"/>
          <p14:tracePt t="53417" x="4044950" y="3905250"/>
          <p14:tracePt t="53434" x="4044950" y="3892550"/>
          <p14:tracePt t="53451" x="4044950" y="3879850"/>
          <p14:tracePt t="53467" x="4051300" y="3873500"/>
          <p14:tracePt t="53484" x="4070350" y="3848100"/>
          <p14:tracePt t="53501" x="4095750" y="3829050"/>
          <p14:tracePt t="53517" x="4108450" y="3816350"/>
          <p14:tracePt t="53534" x="4121150" y="3816350"/>
          <p14:tracePt t="53551" x="4121150" y="3810000"/>
          <p14:tracePt t="53567" x="4121150" y="3803650"/>
          <p14:tracePt t="53648" x="4127500" y="3797300"/>
          <p14:tracePt t="53672" x="4133850" y="3797300"/>
          <p14:tracePt t="53686" x="4140200" y="3797300"/>
          <p14:tracePt t="53702" x="4146550" y="3803650"/>
          <p14:tracePt t="53717" x="4165600" y="3816350"/>
          <p14:tracePt t="53734" x="4191000" y="3841750"/>
          <p14:tracePt t="53750" x="4216400" y="3860800"/>
          <p14:tracePt t="53767" x="4235450" y="3873500"/>
          <p14:tracePt t="53784" x="4248150" y="3892550"/>
          <p14:tracePt t="53801" x="4248150" y="3911600"/>
          <p14:tracePt t="53817" x="4248150" y="3930650"/>
          <p14:tracePt t="53834" x="4254500" y="3956050"/>
          <p14:tracePt t="53850" x="4260850" y="4000500"/>
          <p14:tracePt t="53867" x="4260850" y="4038600"/>
          <p14:tracePt t="53883" x="4260850" y="4057650"/>
          <p14:tracePt t="53900" x="4260850" y="4064000"/>
          <p14:tracePt t="53917" x="4260850" y="4076700"/>
          <p14:tracePt t="54023" x="4260850" y="4070350"/>
          <p14:tracePt t="54042" x="4260850" y="4038600"/>
          <p14:tracePt t="54059" x="4267200" y="4006850"/>
          <p14:tracePt t="54075" x="4279900" y="3975100"/>
          <p14:tracePt t="54092" x="4298950" y="3949700"/>
          <p14:tracePt t="54109" x="4311650" y="3937000"/>
          <p14:tracePt t="54128" x="4324350" y="3917950"/>
          <p14:tracePt t="54144" x="4343400" y="3905250"/>
          <p14:tracePt t="54163" x="4356100" y="3886200"/>
          <p14:tracePt t="54180" x="4375150" y="3873500"/>
          <p14:tracePt t="54197" x="4381500" y="3860800"/>
          <p14:tracePt t="54214" x="4394200" y="3854450"/>
          <p14:tracePt t="54230" x="4406900" y="3854450"/>
          <p14:tracePt t="54241" x="4419600" y="3854450"/>
          <p14:tracePt t="54250" x="4438650" y="3854450"/>
          <p14:tracePt t="54266" x="4451350" y="3854450"/>
          <p14:tracePt t="54283" x="4470400" y="3854450"/>
          <p14:tracePt t="54300" x="4489450" y="3841750"/>
          <p14:tracePt t="54316" x="4495800" y="3835400"/>
          <p14:tracePt t="54333" x="4508500" y="3829050"/>
          <p14:tracePt t="54350" x="4521200" y="3822700"/>
          <p14:tracePt t="54367" x="4521200" y="3816350"/>
          <p14:tracePt t="54383" x="4527550" y="3816350"/>
          <p14:tracePt t="54400" x="4533900" y="3810000"/>
          <p14:tracePt t="54416" x="4540250" y="3803650"/>
          <p14:tracePt t="54433" x="4559300" y="3784600"/>
          <p14:tracePt t="54450" x="4572000" y="3778250"/>
          <p14:tracePt t="54466" x="4584700" y="3765550"/>
          <p14:tracePt t="54483" x="4584700" y="3759200"/>
          <p14:tracePt t="54500" x="4591050" y="3752850"/>
          <p14:tracePt t="54586" x="4597400" y="3752850"/>
          <p14:tracePt t="54603" x="4610100" y="3759200"/>
          <p14:tracePt t="54616" x="4629150" y="3765550"/>
          <p14:tracePt t="54633" x="4673600" y="3790950"/>
          <p14:tracePt t="54650" x="4699000" y="3797300"/>
          <p14:tracePt t="54666" x="4711700" y="3803650"/>
          <p14:tracePt t="54683" x="4718050" y="3803650"/>
          <p14:tracePt t="54814" x="4711700" y="3810000"/>
          <p14:tracePt t="54834" x="4705350" y="3822700"/>
          <p14:tracePt t="54855" x="4692650" y="3848100"/>
          <p14:tracePt t="54875" x="4692650" y="3873500"/>
          <p14:tracePt t="54879" x="4686300" y="3879850"/>
          <p14:tracePt t="54899" x="4686300" y="3898900"/>
          <p14:tracePt t="54919" x="4686300" y="3911600"/>
          <p14:tracePt t="55025" x="4692650" y="3898900"/>
          <p14:tracePt t="55049" x="4711700" y="3873500"/>
          <p14:tracePt t="55069" x="4737100" y="3835400"/>
          <p14:tracePt t="55089" x="4749800" y="3822700"/>
          <p14:tracePt t="55110" x="4762500" y="3816350"/>
          <p14:tracePt t="55127" x="4775200" y="3803650"/>
          <p14:tracePt t="55144" x="4775200" y="3797300"/>
          <p14:tracePt t="55161" x="4781550" y="3790950"/>
          <p14:tracePt t="55212" x="4787900" y="3790950"/>
          <p14:tracePt t="55267" x="4794250" y="3784600"/>
          <p14:tracePt t="55285" x="4800600" y="3778250"/>
          <p14:tracePt t="55303" x="4813300" y="3771900"/>
          <p14:tracePt t="55321" x="4819650" y="3759200"/>
          <p14:tracePt t="55338" x="4826000" y="3759200"/>
          <p14:tracePt t="55355" x="4826000" y="3752850"/>
          <p14:tracePt t="55417" x="4826000" y="3765550"/>
          <p14:tracePt t="55435" x="4813300" y="3784600"/>
          <p14:tracePt t="55454" x="4806950" y="3803650"/>
          <p14:tracePt t="55472" x="4806950" y="3816350"/>
          <p14:tracePt t="55550" x="4800600" y="3816350"/>
          <p14:tracePt t="55569" x="4794250" y="3803650"/>
          <p14:tracePt t="55589" x="4775200" y="3784600"/>
          <p14:tracePt t="55608" x="4768850" y="3771900"/>
          <p14:tracePt t="55627" x="4762500" y="3765550"/>
          <p14:tracePt t="55700" x="4762500" y="3759200"/>
          <p14:tracePt t="55716" x="4768850" y="3759200"/>
          <p14:tracePt t="55729" x="4781550" y="3759200"/>
          <p14:tracePt t="55742" x="4787900" y="3759200"/>
          <p14:tracePt t="55755" x="4813300" y="3765550"/>
          <p14:tracePt t="55768" x="4826000" y="3771900"/>
          <p14:tracePt t="55782" x="4838700" y="3778250"/>
          <p14:tracePt t="55799" x="4870450" y="3797300"/>
          <p14:tracePt t="55815" x="4908550" y="3822700"/>
          <p14:tracePt t="55832" x="4921250" y="3822700"/>
          <p14:tracePt t="55849" x="4927600" y="3829050"/>
          <p14:tracePt t="55967" x="4914900" y="3803650"/>
          <p14:tracePt t="55986" x="4908550" y="3790950"/>
          <p14:tracePt t="56005" x="4889500" y="3765550"/>
          <p14:tracePt t="56022" x="4883150" y="3752850"/>
          <p14:tracePt t="56123" x="4889500" y="3771900"/>
          <p14:tracePt t="56143" x="4902200" y="3803650"/>
          <p14:tracePt t="56162" x="4921250" y="3854450"/>
          <p14:tracePt t="56179" x="4927600" y="3873500"/>
          <p14:tracePt t="56196" x="4927600" y="3879850"/>
          <p14:tracePt t="56255" x="4921250" y="3873500"/>
          <p14:tracePt t="56268" x="4889500" y="3841750"/>
          <p14:tracePt t="56281" x="4870450" y="3829050"/>
          <p14:tracePt t="56298" x="4832350" y="3797300"/>
          <p14:tracePt t="56315" x="4806950" y="3771900"/>
          <p14:tracePt t="56332" x="4794250" y="3765550"/>
          <p14:tracePt t="56387" x="4794250" y="3778250"/>
          <p14:tracePt t="56400" x="4794250" y="3797300"/>
          <p14:tracePt t="56415" x="4794250" y="3835400"/>
          <p14:tracePt t="56431" x="4794250" y="3867150"/>
          <p14:tracePt t="56448" x="4787900" y="3911600"/>
          <p14:tracePt t="56465" x="4781550" y="3917950"/>
          <p14:tracePt t="56481" x="4775200" y="3924300"/>
          <p14:tracePt t="56515" x="4768850" y="3924300"/>
          <p14:tracePt t="56531" x="4749800" y="3905250"/>
          <p14:tracePt t="56549" x="4711700" y="3892550"/>
          <p14:tracePt t="56565" x="4673600" y="3873500"/>
          <p14:tracePt t="56581" x="4648200" y="3860800"/>
          <p14:tracePt t="56598" x="4610100" y="3854450"/>
          <p14:tracePt t="56614" x="4572000" y="3860800"/>
          <p14:tracePt t="56631" x="4540250" y="3879850"/>
          <p14:tracePt t="56648" x="4495800" y="3905250"/>
          <p14:tracePt t="56665" x="4451350" y="3937000"/>
          <p14:tracePt t="56681" x="4406900" y="3968750"/>
          <p14:tracePt t="56698" x="4362450" y="4006850"/>
          <p14:tracePt t="56714" x="4318000" y="4032250"/>
          <p14:tracePt t="56731" x="4267200" y="4051300"/>
          <p14:tracePt t="56748" x="4235450" y="4064000"/>
          <p14:tracePt t="56764" x="4216400" y="4070350"/>
          <p14:tracePt t="56781" x="4203700" y="4070350"/>
          <p14:tracePt t="56799" x="4184650" y="4064000"/>
          <p14:tracePt t="56814" x="4165600" y="4057650"/>
          <p14:tracePt t="56831" x="4159250" y="4044950"/>
          <p14:tracePt t="56848" x="4146550" y="4044950"/>
          <p14:tracePt t="56864" x="4146550" y="4038600"/>
          <p14:tracePt t="56985" x="4146550" y="4032250"/>
          <p14:tracePt t="57002" x="4146550" y="4025900"/>
          <p14:tracePt t="57021" x="4152900" y="3994150"/>
          <p14:tracePt t="57037" x="4159250" y="3981450"/>
          <p14:tracePt t="57054" x="4171950" y="3968750"/>
          <p14:tracePt t="57070" x="4171950" y="3962400"/>
          <p14:tracePt t="57081" x="4171950" y="3956050"/>
          <p14:tracePt t="57097" x="4178300" y="3943350"/>
          <p14:tracePt t="57114" x="4178300" y="3930650"/>
          <p14:tracePt t="57268" x="4184650" y="3930650"/>
          <p14:tracePt t="57288" x="4197350" y="3930650"/>
          <p14:tracePt t="57308" x="4210050" y="3930650"/>
          <p14:tracePt t="57332" x="4222750" y="3930650"/>
          <p14:tracePt t="57350" x="4229100" y="3917950"/>
          <p14:tracePt t="57370" x="4229100" y="3911600"/>
          <p14:tracePt t="57373" x="4235450" y="3911600"/>
          <p14:tracePt t="57394" x="4235450" y="3905250"/>
          <p14:tracePt t="57412" x="4241800" y="3892550"/>
          <p14:tracePt t="57430" x="4241800" y="3886200"/>
          <p14:tracePt t="57447" x="4241800" y="3879850"/>
          <p14:tracePt t="57465" x="4241800" y="3873500"/>
          <p14:tracePt t="57480" x="4241800" y="3860800"/>
          <p14:tracePt t="57497" x="4248150" y="3848100"/>
          <p14:tracePt t="57514" x="4254500" y="3848100"/>
          <p14:tracePt t="57642" x="4273550" y="3867150"/>
          <p14:tracePt t="57661" x="4318000" y="3873500"/>
          <p14:tracePt t="57680" x="4356100" y="3892550"/>
          <p14:tracePt t="57699" x="4394200" y="3905250"/>
          <p14:tracePt t="57717" x="4425950" y="3911600"/>
          <p14:tracePt t="57735" x="4476750" y="3917950"/>
          <p14:tracePt t="57751" x="4489450" y="3917950"/>
          <p14:tracePt t="57763" x="4495800" y="3917950"/>
          <p14:tracePt t="57780" x="4508500" y="3917950"/>
          <p14:tracePt t="57813" x="4514850" y="3917950"/>
          <p14:tracePt t="57830" x="4514850" y="3911600"/>
          <p14:tracePt t="57883" x="4514850" y="3905250"/>
          <p14:tracePt t="57907" x="4514850" y="3898900"/>
          <p14:tracePt t="57926" x="4514850" y="3892550"/>
          <p14:tracePt t="57944" x="4502150" y="3886200"/>
          <p14:tracePt t="57961" x="4495800" y="3879850"/>
          <p14:tracePt t="58015" x="4495800" y="3873500"/>
          <p14:tracePt t="58033" x="4489450" y="3860800"/>
          <p14:tracePt t="58050" x="4489450" y="3848100"/>
          <p14:tracePt t="58067" x="4489450" y="3835400"/>
          <p14:tracePt t="58082" x="4495800" y="3816350"/>
          <p14:tracePt t="58096" x="4508500" y="3797300"/>
          <p14:tracePt t="58113" x="4514850" y="3790950"/>
          <p14:tracePt t="58130" x="4527550" y="3784600"/>
          <p14:tracePt t="58146" x="4533900" y="3771900"/>
          <p14:tracePt t="58163" x="4540250" y="3765550"/>
          <p14:tracePt t="58210" x="4540250" y="3759200"/>
          <p14:tracePt t="58252" x="4540250" y="3752850"/>
          <p14:tracePt t="58332" x="4533900" y="3752850"/>
          <p14:tracePt t="58350" x="4508500" y="3759200"/>
          <p14:tracePt t="58368" x="4470400" y="3790950"/>
          <p14:tracePt t="58385" x="4432300" y="3816350"/>
          <p14:tracePt t="58390" x="4406900" y="3841750"/>
          <p14:tracePt t="58398" x="4387850" y="3860800"/>
          <p14:tracePt t="58413" x="4362450" y="3879850"/>
          <p14:tracePt t="58430" x="4311650" y="3917950"/>
          <p14:tracePt t="58446" x="4267200" y="3975100"/>
          <p14:tracePt t="58463" x="4254500" y="3987800"/>
          <p14:tracePt t="58480" x="4248150" y="3994150"/>
          <p14:tracePt t="58496" x="4241800" y="4006850"/>
          <p14:tracePt t="58513" x="4241800" y="4013200"/>
          <p14:tracePt t="58649" x="4235450" y="4013200"/>
          <p14:tracePt t="58668" x="4222750" y="3975100"/>
          <p14:tracePt t="58690" x="4210050" y="3924300"/>
          <p14:tracePt t="58709" x="4197350" y="3886200"/>
          <p14:tracePt t="58728" x="4178300" y="3835400"/>
          <p14:tracePt t="58745" x="4165600" y="3797300"/>
          <p14:tracePt t="58764" x="4159250" y="3765550"/>
          <p14:tracePt t="58779" x="4159250" y="3752850"/>
          <p14:tracePt t="58796" x="4159250" y="3746500"/>
          <p14:tracePt t="58871" x="4165600" y="3746500"/>
          <p14:tracePt t="58891" x="4197350" y="3778250"/>
          <p14:tracePt t="58911" x="4248150" y="3829050"/>
          <p14:tracePt t="58930" x="4292600" y="3873500"/>
          <p14:tracePt t="58949" x="4298950" y="3886200"/>
          <p14:tracePt t="58968" x="4305300" y="3898900"/>
          <p14:tracePt t="58981" x="4305300" y="3905250"/>
          <p14:tracePt t="58996" x="4311650" y="3924300"/>
          <p14:tracePt t="59012" x="4311650" y="3937000"/>
          <p14:tracePt t="59029" x="4311650" y="3949700"/>
          <p14:tracePt t="59046" x="4318000" y="3956050"/>
          <p14:tracePt t="59063" x="4318000" y="3962400"/>
          <p14:tracePt t="59151" x="4324350" y="3962400"/>
          <p14:tracePt t="59170" x="4330700" y="3956050"/>
          <p14:tracePt t="59186" x="4349750" y="3924300"/>
          <p14:tracePt t="59204" x="4381500" y="3892550"/>
          <p14:tracePt t="59222" x="4394200" y="3886200"/>
          <p14:tracePt t="59239" x="4406900" y="3873500"/>
          <p14:tracePt t="59251" x="4425950" y="3867150"/>
          <p14:tracePt t="59262" x="4432300" y="3860800"/>
          <p14:tracePt t="59279" x="4438650" y="3854450"/>
          <p14:tracePt t="59295" x="4445000" y="3848100"/>
          <p14:tracePt t="59312" x="4457700" y="3848100"/>
          <p14:tracePt t="59329" x="4457700" y="3841750"/>
          <p14:tracePt t="59345" x="4470400" y="3841750"/>
          <p14:tracePt t="59363" x="4483100" y="3829050"/>
          <p14:tracePt t="59379" x="4489450" y="3816350"/>
          <p14:tracePt t="59395" x="4502150" y="3810000"/>
          <p14:tracePt t="59412" x="4502150" y="3803650"/>
          <p14:tracePt t="59429" x="4508500" y="3803650"/>
          <p14:tracePt t="59623" x="4495800" y="3803650"/>
          <p14:tracePt t="59645" x="4464050" y="3829050"/>
          <p14:tracePt t="59666" x="4413250" y="3873500"/>
          <p14:tracePt t="59687" x="4375150" y="3911600"/>
          <p14:tracePt t="59705" x="4349750" y="3943350"/>
          <p14:tracePt t="59723" x="4318000" y="3975100"/>
          <p14:tracePt t="59736" x="4318000" y="3981450"/>
          <p14:tracePt t="59747" x="4311650" y="3981450"/>
          <p14:tracePt t="59762" x="4305300" y="3987800"/>
          <p14:tracePt t="59778" x="4305300" y="3994150"/>
          <p14:tracePt t="59847" x="4298950" y="3994150"/>
          <p14:tracePt t="59860" x="4292600" y="3981450"/>
          <p14:tracePt t="59878" x="4260850" y="3949700"/>
          <p14:tracePt t="59900" x="4241800" y="3924300"/>
          <p14:tracePt t="59922" x="4222750" y="3898900"/>
          <p14:tracePt t="59940" x="4210050" y="3879850"/>
          <p14:tracePt t="59958" x="4197350" y="3867150"/>
          <p14:tracePt t="59980" x="4191000" y="3854450"/>
          <p14:tracePt t="59996" x="4184650" y="3848100"/>
          <p14:tracePt t="60093" x="4191000" y="3854450"/>
          <p14:tracePt t="60114" x="4210050" y="3873500"/>
          <p14:tracePt t="60132" x="4216400" y="3892550"/>
          <p14:tracePt t="60149" x="4229100" y="3924300"/>
          <p14:tracePt t="60166" x="4241800" y="3949700"/>
          <p14:tracePt t="60183" x="4254500" y="3981450"/>
          <p14:tracePt t="60195" x="4260850" y="3987800"/>
          <p14:tracePt t="60211" x="4260850" y="3994150"/>
          <p14:tracePt t="60254" x="4267200" y="3994150"/>
          <p14:tracePt t="60296" x="4273550" y="3987800"/>
          <p14:tracePt t="60313" x="4273550" y="3975100"/>
          <p14:tracePt t="60330" x="4292600" y="3949700"/>
          <p14:tracePt t="60348" x="4343400" y="3898900"/>
          <p14:tracePt t="60366" x="4368800" y="3867150"/>
          <p14:tracePt t="60383" x="4387850" y="3841750"/>
          <p14:tracePt t="60396" x="4406900" y="3829050"/>
          <p14:tracePt t="60411" x="4413250" y="3822700"/>
          <p14:tracePt t="60428" x="4419600" y="3816350"/>
          <p14:tracePt t="60445" x="4425950" y="3810000"/>
          <p14:tracePt t="60461" x="4432300" y="3810000"/>
          <p14:tracePt t="60478" x="4438650" y="3810000"/>
          <p14:tracePt t="60494" x="4445000" y="3803650"/>
          <p14:tracePt t="60511" x="4451350" y="3803650"/>
          <p14:tracePt t="60613" x="4457700" y="3803650"/>
          <p14:tracePt t="60634" x="4483100" y="3810000"/>
          <p14:tracePt t="60656" x="4527550" y="3829050"/>
          <p14:tracePt t="60676" x="4572000" y="3848100"/>
          <p14:tracePt t="60696" x="4591050" y="3854450"/>
          <p14:tracePt t="60715" x="4603750" y="3860800"/>
          <p14:tracePt t="60729" x="4610100" y="3867150"/>
          <p14:tracePt t="60744" x="4622800" y="3867150"/>
          <p14:tracePt t="60976" x="4629150" y="3867150"/>
          <p14:tracePt t="60996" x="4635500" y="3860800"/>
          <p14:tracePt t="61016" x="4648200" y="3848100"/>
          <p14:tracePt t="61036" x="4654550" y="3841750"/>
          <p14:tracePt t="61053" x="4660900" y="3829050"/>
          <p14:tracePt t="61195" x="4667250" y="3835400"/>
          <p14:tracePt t="61215" x="4667250" y="3848100"/>
          <p14:tracePt t="61234" x="4667250" y="3873500"/>
          <p14:tracePt t="61252" x="4660900" y="3892550"/>
          <p14:tracePt t="61269" x="4654550" y="3924300"/>
          <p14:tracePt t="61286" x="4641850" y="3943350"/>
          <p14:tracePt t="61301" x="4629150" y="3981450"/>
          <p14:tracePt t="61311" x="4622800" y="4006850"/>
          <p14:tracePt t="61327" x="4610100" y="4019550"/>
          <p14:tracePt t="61344" x="4603750" y="4032250"/>
          <p14:tracePt t="61360" x="4603750" y="4038600"/>
          <p14:tracePt t="61491" x="4597400" y="4038600"/>
          <p14:tracePt t="61563" x="4591050" y="4038600"/>
          <p14:tracePt t="61581" x="4584700" y="4038600"/>
          <p14:tracePt t="61598" x="4584700" y="4032250"/>
          <p14:tracePt t="61614" x="4578350" y="4032250"/>
          <p14:tracePt t="61630" x="4572000" y="4025900"/>
          <p14:tracePt t="61665" x="4565650" y="4025900"/>
          <p14:tracePt t="61681" x="4559300" y="4025900"/>
          <p14:tracePt t="61773" x="4552950" y="4025900"/>
          <p14:tracePt t="61791" x="4546600" y="4025900"/>
          <p14:tracePt t="61810" x="4540250" y="4025900"/>
          <p14:tracePt t="61869" x="4533900" y="4025900"/>
          <p14:tracePt t="61945" x="4527550" y="4025900"/>
          <p14:tracePt t="62141" x="4533900" y="4025900"/>
          <p14:tracePt t="62159" x="4546600" y="4025900"/>
          <p14:tracePt t="62176" x="4559300" y="4025900"/>
          <p14:tracePt t="62193" x="4578350" y="4025900"/>
          <p14:tracePt t="62210" x="4610100" y="4025900"/>
          <p14:tracePt t="62226" x="4629150" y="4025900"/>
          <p14:tracePt t="62243" x="4635500" y="4019550"/>
          <p14:tracePt t="62260" x="4641850" y="4013200"/>
          <p14:tracePt t="62276" x="4654550" y="4006850"/>
          <p14:tracePt t="62293" x="4660900" y="4006850"/>
          <p14:tracePt t="62310" x="4667250" y="4006850"/>
          <p14:tracePt t="62326" x="4673600" y="4006850"/>
          <p14:tracePt t="62343" x="4686300" y="4000500"/>
          <p14:tracePt t="62359" x="4692650" y="3994150"/>
          <p14:tracePt t="62376" x="4705350" y="3987800"/>
          <p14:tracePt t="62393" x="4718050" y="3981450"/>
          <p14:tracePt t="62409" x="4724400" y="3981450"/>
          <p14:tracePt t="62426" x="4724400" y="3968750"/>
          <p14:tracePt t="62459" x="4724400" y="3962400"/>
          <p14:tracePt t="62630" x="4724400" y="3956050"/>
          <p14:tracePt t="62649" x="4724400" y="3949700"/>
          <p14:tracePt t="62668" x="4718050" y="3930650"/>
          <p14:tracePt t="62687" x="4705350" y="3905250"/>
          <p14:tracePt t="62707" x="4692650" y="3867150"/>
          <p14:tracePt t="62724" x="4686300" y="3848100"/>
          <p14:tracePt t="62738" x="4679950" y="3835400"/>
          <p14:tracePt t="62762" x="4673600" y="3822700"/>
          <p14:tracePt t="62775" x="4673600" y="3816350"/>
          <p14:tracePt t="62793" x="4673600" y="3810000"/>
          <p14:tracePt t="62813" x="4667250" y="3803650"/>
          <p14:tracePt t="62831" x="4660900" y="3778250"/>
          <p14:tracePt t="62849" x="4660900" y="3759200"/>
          <p14:tracePt t="62861" x="4660900" y="3746500"/>
          <p14:tracePt t="62892" x="4660900" y="3740150"/>
          <p14:tracePt t="62909" x="4660900" y="3733800"/>
          <p14:tracePt t="63144" x="4654550" y="3733800"/>
          <p14:tracePt t="63163" x="4648200" y="3746500"/>
          <p14:tracePt t="63181" x="4635500" y="3752850"/>
          <p14:tracePt t="63198" x="4616450" y="3759200"/>
          <p14:tracePt t="63218" x="4603750" y="3765550"/>
          <p14:tracePt t="63235" x="4597400" y="3765550"/>
          <p14:tracePt t="63252" x="4584700" y="3771900"/>
          <p14:tracePt t="63264" x="4572000" y="3771900"/>
          <p14:tracePt t="63292" x="4546600" y="3778250"/>
          <p14:tracePt t="63311" x="4533900" y="3778250"/>
          <p14:tracePt t="63347" x="4527550" y="3778250"/>
          <p14:tracePt t="63379" x="4521200" y="3778250"/>
          <p14:tracePt t="63670" x="4514850" y="3778250"/>
          <p14:tracePt t="63691" x="4502150" y="3778250"/>
          <p14:tracePt t="63711" x="4495800" y="3778250"/>
          <p14:tracePt t="63730" x="4489450" y="3778250"/>
          <p14:tracePt t="63749" x="4483100" y="3771900"/>
          <p14:tracePt t="63794" x="4476750" y="3765550"/>
          <p14:tracePt t="63803" x="4470400" y="3765550"/>
          <p14:tracePt t="63842" x="4464050" y="3765550"/>
          <p14:tracePt t="63862" x="4457700" y="3765550"/>
          <p14:tracePt t="63873" x="4451350" y="3765550"/>
          <p14:tracePt t="63884" x="4451350" y="3759200"/>
          <p14:tracePt t="63895" x="4438650" y="3759200"/>
          <p14:tracePt t="63908" x="4438650" y="3752850"/>
          <p14:tracePt t="63925" x="4425950" y="3752850"/>
          <p14:tracePt t="63942" x="4425950" y="3746500"/>
          <p14:tracePt t="63958" x="4419600" y="3746500"/>
          <p14:tracePt t="64304" x="4406900" y="3746500"/>
          <p14:tracePt t="64328" x="4375150" y="3759200"/>
          <p14:tracePt t="64348" x="4349750" y="3771900"/>
          <p14:tracePt t="64369" x="4343400" y="3784600"/>
          <p14:tracePt t="64388" x="4330700" y="3797300"/>
          <p14:tracePt t="64410" x="4318000" y="3797300"/>
          <p14:tracePt t="64444" x="4311650" y="3803650"/>
          <p14:tracePt t="64458" x="4305300" y="3803650"/>
          <p14:tracePt t="64483" x="4298950" y="3803650"/>
          <p14:tracePt t="64492" x="4298950" y="3810000"/>
          <p14:tracePt t="64507" x="4286250" y="3816350"/>
          <p14:tracePt t="64524" x="4279900" y="3816350"/>
          <p14:tracePt t="64541" x="4273550" y="3822700"/>
          <p14:tracePt t="64557" x="4267200" y="3829050"/>
          <p14:tracePt t="64574" x="4254500" y="3835400"/>
          <p14:tracePt t="64591" x="4241800" y="3848100"/>
          <p14:tracePt t="64608" x="4235450" y="3860800"/>
          <p14:tracePt t="64626" x="4222750" y="3867150"/>
          <p14:tracePt t="64641" x="4222750" y="3879850"/>
          <p14:tracePt t="64658" x="4210050" y="3886200"/>
          <p14:tracePt t="64674" x="4203700" y="3892550"/>
          <p14:tracePt t="64819" x="4203700" y="3898900"/>
          <p14:tracePt t="64940" x="4216400" y="3898900"/>
          <p14:tracePt t="64961" x="4267200" y="3905250"/>
          <p14:tracePt t="64982" x="4298950" y="3905250"/>
          <p14:tracePt t="65003" x="4368800" y="3905250"/>
          <p14:tracePt t="65021" x="4432300" y="3905250"/>
          <p14:tracePt t="65041" x="4565650" y="3905250"/>
          <p14:tracePt t="65057" x="4654550" y="3905250"/>
          <p14:tracePt t="65074" x="4718050" y="3898900"/>
          <p14:tracePt t="65090" x="4762500" y="3892550"/>
          <p14:tracePt t="65107" x="4787900" y="3886200"/>
          <p14:tracePt t="65124" x="4800600" y="3886200"/>
          <p14:tracePt t="65204" x="4800600" y="3879850"/>
          <p14:tracePt t="65343" x="4787900" y="3879850"/>
          <p14:tracePt t="65358" x="4756150" y="3879850"/>
          <p14:tracePt t="65378" x="4705350" y="3873500"/>
          <p14:tracePt t="65397" x="4660900" y="3873500"/>
          <p14:tracePt t="65414" x="4572000" y="3860800"/>
          <p14:tracePt t="65432" x="4502150" y="3854450"/>
          <p14:tracePt t="65446" x="4457700" y="3854450"/>
          <p14:tracePt t="65457" x="4438650" y="3854450"/>
          <p14:tracePt t="65473" x="4406900" y="3854450"/>
          <p14:tracePt t="65490" x="4381500" y="3854450"/>
          <p14:tracePt t="65507" x="4349750" y="3848100"/>
          <p14:tracePt t="65523" x="4337050" y="3848100"/>
          <p14:tracePt t="65735" x="4343400" y="3848100"/>
          <p14:tracePt t="65755" x="4362450" y="3848100"/>
          <p14:tracePt t="65775" x="4381500" y="3848100"/>
          <p14:tracePt t="65797" x="4400550" y="3848100"/>
          <p14:tracePt t="65816" x="4419600" y="3848100"/>
          <p14:tracePt t="65831" x="4445000" y="3848100"/>
          <p14:tracePt t="65842" x="4457700" y="3848100"/>
          <p14:tracePt t="65856" x="4476750" y="3848100"/>
          <p14:tracePt t="65873" x="4483100" y="3848100"/>
          <p14:tracePt t="65876" x="4489450" y="3848100"/>
          <p14:tracePt t="65890" x="4495800" y="3848100"/>
          <p14:tracePt t="65906" x="4508500" y="3848100"/>
          <p14:tracePt t="65923" x="4514850" y="3848100"/>
          <p14:tracePt t="65940" x="4527550" y="3848100"/>
          <p14:tracePt t="65956" x="4533900" y="3848100"/>
          <p14:tracePt t="65973" x="4540250" y="3848100"/>
          <p14:tracePt t="65990" x="4552950" y="3848100"/>
          <p14:tracePt t="66006" x="4559300" y="3848100"/>
          <p14:tracePt t="66023" x="4572000" y="3848100"/>
          <p14:tracePt t="66056" x="4591050" y="3848100"/>
          <p14:tracePt t="66073" x="4597400" y="3848100"/>
          <p14:tracePt t="66090" x="4603750" y="3848100"/>
          <p14:tracePt t="66106" x="4616450" y="3848100"/>
          <p14:tracePt t="66123" x="4622800" y="3848100"/>
          <p14:tracePt t="67516" x="4616450" y="3848100"/>
          <p14:tracePt t="67536" x="4610100" y="3848100"/>
          <p14:tracePt t="67703" x="4603750" y="3848100"/>
          <p14:tracePt t="67721" x="4597400" y="3848100"/>
          <p14:tracePt t="67739" x="4591050" y="3848100"/>
          <p14:tracePt t="67756" x="4584700" y="3854450"/>
          <p14:tracePt t="67773" x="4578350" y="3860800"/>
          <p14:tracePt t="67791" x="4572000" y="3860800"/>
          <p14:tracePt t="67806" x="4565650" y="3867150"/>
          <p14:tracePt t="67823" x="4552950" y="3873500"/>
          <p14:tracePt t="67838" x="4546600" y="3873500"/>
          <p14:tracePt t="67855" x="4540250" y="3873500"/>
          <p14:tracePt t="67871" x="4533900" y="3879850"/>
          <p14:tracePt t="67875" x="4527550" y="3879850"/>
          <p14:tracePt t="67888" x="4514850" y="3879850"/>
          <p14:tracePt t="67905" x="4489450" y="3886200"/>
          <p14:tracePt t="67921" x="4470400" y="3886200"/>
          <p14:tracePt t="67938" x="4457700" y="3892550"/>
          <p14:tracePt t="67955" x="4445000" y="3892550"/>
          <p14:tracePt t="67971" x="4438650" y="3892550"/>
          <p14:tracePt t="67988" x="4425950" y="3892550"/>
          <p14:tracePt t="68365" x="4419600" y="3892550"/>
          <p14:tracePt t="68385" x="4413250" y="3892550"/>
          <p14:tracePt t="68405" x="4400550" y="3898900"/>
          <p14:tracePt t="68424" x="4387850" y="3905250"/>
          <p14:tracePt t="68443" x="4375150" y="3911600"/>
          <p14:tracePt t="68462" x="4368800" y="3911600"/>
          <p14:tracePt t="68595" x="4362450" y="3911600"/>
          <p14:tracePt t="68614" x="4349750" y="3911600"/>
          <p14:tracePt t="68633" x="4337050" y="3911600"/>
          <p14:tracePt t="68653" x="4324350" y="3917950"/>
          <p14:tracePt t="68672" x="4305300" y="3924300"/>
          <p14:tracePt t="68687" x="4286250" y="3930650"/>
          <p14:tracePt t="68704" x="4254500" y="3937000"/>
          <p14:tracePt t="68721" x="4235450" y="3937000"/>
          <p14:tracePt t="68737" x="4222750" y="3937000"/>
          <p14:tracePt t="68754" x="4210050" y="3943350"/>
          <p14:tracePt t="68771" x="4203700" y="3943350"/>
          <p14:tracePt t="68789" x="4191000" y="3943350"/>
          <p14:tracePt t="68804" x="4178300" y="3943350"/>
          <p14:tracePt t="68821" x="4171950" y="3943350"/>
          <p14:tracePt t="68837" x="4165600" y="3943350"/>
          <p14:tracePt t="68854" x="4152900" y="3943350"/>
          <p14:tracePt t="68871" x="4146550" y="3943350"/>
          <p14:tracePt t="68875" x="4140200" y="3943350"/>
          <p14:tracePt t="68889" x="4133850" y="3943350"/>
          <p14:tracePt t="68905" x="4127500" y="3943350"/>
          <p14:tracePt t="68921" x="4114800" y="3943350"/>
          <p14:tracePt t="69085" x="4108450" y="3943350"/>
          <p14:tracePt t="69104" x="4095750" y="3943350"/>
          <p14:tracePt t="69121" x="4076700" y="3943350"/>
          <p14:tracePt t="69140" x="4070350" y="3943350"/>
          <p14:tracePt t="69158" x="4038600" y="3943350"/>
          <p14:tracePt t="69175" x="4013200" y="3943350"/>
          <p14:tracePt t="69192" x="3975100" y="3943350"/>
          <p14:tracePt t="69209" x="3924300" y="3937000"/>
          <p14:tracePt t="69225" x="3873500" y="3924300"/>
          <p14:tracePt t="69240" x="3835400" y="3917950"/>
          <p14:tracePt t="69254" x="3790950" y="3905250"/>
          <p14:tracePt t="69270" x="3746500" y="3898900"/>
          <p14:tracePt t="69287" x="3676650" y="3886200"/>
          <p14:tracePt t="69303" x="3625850" y="3873500"/>
          <p14:tracePt t="69320" x="3549650" y="3860800"/>
          <p14:tracePt t="69337" x="3511550" y="3854450"/>
          <p14:tracePt t="69353" x="3473450" y="3841750"/>
          <p14:tracePt t="69370" x="3441700" y="3835400"/>
          <p14:tracePt t="69387" x="3416300" y="3829050"/>
          <p14:tracePt t="69403" x="3390900" y="3822700"/>
          <p14:tracePt t="69420" x="3378200" y="3822700"/>
          <p14:tracePt t="69437" x="3359150" y="3822700"/>
          <p14:tracePt t="69453" x="3352800" y="3822700"/>
          <p14:tracePt t="69862" x="3359150" y="3822700"/>
          <p14:tracePt t="69882" x="3390900" y="3816350"/>
          <p14:tracePt t="69885" x="3409950" y="3816350"/>
          <p14:tracePt t="69906" x="3460750" y="3810000"/>
          <p14:tracePt t="69929" x="3568700" y="3803650"/>
          <p14:tracePt t="69949" x="3708400" y="3803650"/>
          <p14:tracePt t="69969" x="3771900" y="3803650"/>
          <p14:tracePt t="69989" x="3835400" y="3803650"/>
          <p14:tracePt t="70007" x="3867150" y="3803650"/>
          <p14:tracePt t="70025" x="3911600" y="3803650"/>
          <p14:tracePt t="70043" x="3937000" y="3810000"/>
          <p14:tracePt t="70059" x="3943350" y="3810000"/>
          <p14:tracePt t="70075" x="3956050" y="3816350"/>
          <p14:tracePt t="70092" x="3962400" y="3816350"/>
          <p14:tracePt t="70106" x="3968750" y="3816350"/>
          <p14:tracePt t="70174" x="3968750" y="3822700"/>
          <p14:tracePt t="70189" x="3975100" y="3829050"/>
          <p14:tracePt t="70203" x="3981450" y="3829050"/>
          <p14:tracePt t="70219" x="3987800" y="3841750"/>
          <p14:tracePt t="70237" x="4006850" y="3860800"/>
          <p14:tracePt t="70253" x="4013200" y="3860800"/>
          <p14:tracePt t="70270" x="4019550" y="3873500"/>
          <p14:tracePt t="70287" x="4025900" y="3879850"/>
          <p14:tracePt t="70303" x="4032250" y="3879850"/>
          <p14:tracePt t="70336" x="4032250" y="3886200"/>
          <p14:tracePt t="70424" x="4032250" y="3892550"/>
          <p14:tracePt t="70447" x="4038600" y="3892550"/>
          <p14:tracePt t="70463" x="4044950" y="3911600"/>
          <p14:tracePt t="70482" x="4070350" y="3924300"/>
          <p14:tracePt t="70497" x="4095750" y="3930650"/>
          <p14:tracePt t="70512" x="4121150" y="3943350"/>
          <p14:tracePt t="70528" x="4140200" y="3943350"/>
          <p14:tracePt t="70542" x="4146550" y="3943350"/>
          <p14:tracePt t="70555" x="4152900" y="3943350"/>
          <p14:tracePt t="70569" x="4159250" y="3930650"/>
          <p14:tracePt t="70586" x="4171950" y="3924300"/>
          <p14:tracePt t="70602" x="4178300" y="3911600"/>
          <p14:tracePt t="70619" x="4191000" y="3898900"/>
          <p14:tracePt t="70636" x="4197350" y="3892550"/>
          <p14:tracePt t="70652" x="4197350" y="3879850"/>
          <p14:tracePt t="70669" x="4203700" y="3873500"/>
          <p14:tracePt t="70686" x="4203700" y="3867150"/>
          <p14:tracePt t="70702" x="4210050" y="3854450"/>
          <p14:tracePt t="70719" x="4222750" y="3848100"/>
          <p14:tracePt t="70735" x="4229100" y="3835400"/>
          <p14:tracePt t="70752" x="4241800" y="3822700"/>
          <p14:tracePt t="70769" x="4254500" y="3816350"/>
          <p14:tracePt t="70785" x="4260850" y="3803650"/>
          <p14:tracePt t="70802" x="4267200" y="3797300"/>
          <p14:tracePt t="70819" x="4279900" y="3790950"/>
          <p14:tracePt t="70835" x="4286250" y="3784600"/>
          <p14:tracePt t="70852" x="4292600" y="3778250"/>
          <p14:tracePt t="70901" x="4298950" y="3778250"/>
          <p14:tracePt t="70912" x="4298950" y="3784600"/>
          <p14:tracePt t="70926" x="4305300" y="3810000"/>
          <p14:tracePt t="70939" x="4305300" y="3822700"/>
          <p14:tracePt t="70954" x="4311650" y="3867150"/>
          <p14:tracePt t="70969" x="4318000" y="3898900"/>
          <p14:tracePt t="70985" x="4318000" y="3937000"/>
          <p14:tracePt t="71002" x="4318000" y="3962400"/>
          <p14:tracePt t="71020" x="4318000" y="3968750"/>
          <p14:tracePt t="71035" x="4318000" y="3975100"/>
          <p14:tracePt t="71186" x="4324350" y="3975100"/>
          <p14:tracePt t="71204" x="4330700" y="3962400"/>
          <p14:tracePt t="71221" x="4343400" y="3949700"/>
          <p14:tracePt t="71238" x="4356100" y="3924300"/>
          <p14:tracePt t="71256" x="4362450" y="3905250"/>
          <p14:tracePt t="71273" x="4375150" y="3886200"/>
          <p14:tracePt t="71288" x="4387850" y="3873500"/>
          <p14:tracePt t="71305" x="4394200" y="3867150"/>
          <p14:tracePt t="71318" x="4400550" y="3860800"/>
          <p14:tracePt t="71335" x="4400550" y="3854450"/>
          <p14:tracePt t="71352" x="4406900" y="3848100"/>
          <p14:tracePt t="71385" x="4413250" y="3841750"/>
          <p14:tracePt t="71403" x="4419600" y="3841750"/>
          <p14:tracePt t="71426" x="4419600" y="3835400"/>
          <p14:tracePt t="71576" x="4419600" y="3829050"/>
          <p14:tracePt t="71599" x="4419600" y="3822700"/>
          <p14:tracePt t="71619" x="4419600" y="3816350"/>
          <p14:tracePt t="71639" x="4425950" y="3803650"/>
          <p14:tracePt t="71656" x="4432300" y="3797300"/>
          <p14:tracePt t="71670" x="4432300" y="3784600"/>
          <p14:tracePt t="71685" x="4438650" y="3784600"/>
          <p14:tracePt t="71701" x="4445000" y="3771900"/>
          <p14:tracePt t="71718" x="4451350" y="3765550"/>
          <p14:tracePt t="71735" x="4457700" y="3752850"/>
          <p14:tracePt t="71751" x="4464050" y="3746500"/>
          <p14:tracePt t="71768" x="4470400" y="3733800"/>
          <p14:tracePt t="71785" x="4476750" y="3727450"/>
          <p14:tracePt t="71801" x="4476750" y="3721100"/>
          <p14:tracePt t="72047" x="4489450" y="3721100"/>
          <p14:tracePt t="72064" x="4527550" y="3721100"/>
          <p14:tracePt t="72083" x="4572000" y="3721100"/>
          <p14:tracePt t="72101" x="4591050" y="3721100"/>
          <p14:tracePt t="72118" x="4597400" y="3721100"/>
          <p14:tracePt t="72135" x="4603750" y="3721100"/>
          <p14:tracePt t="72250" x="4610100" y="3721100"/>
          <p14:tracePt t="72267" x="4641850" y="3733800"/>
          <p14:tracePt t="72284" x="4679950" y="3746500"/>
          <p14:tracePt t="72303" x="4743450" y="3752850"/>
          <p14:tracePt t="72322" x="4749800" y="3752850"/>
          <p14:tracePt t="72340" x="4756150" y="3752850"/>
          <p14:tracePt t="72459" x="4749800" y="3752850"/>
          <p14:tracePt t="72479" x="4743450" y="3752850"/>
          <p14:tracePt t="72498" x="4730750" y="3752850"/>
          <p14:tracePt t="72519" x="4711700" y="3778250"/>
          <p14:tracePt t="72537" x="4679950" y="3841750"/>
          <p14:tracePt t="72554" x="4667250" y="3873500"/>
          <p14:tracePt t="72571" x="4667250" y="3898900"/>
          <p14:tracePt t="72584" x="4667250" y="3917950"/>
          <p14:tracePt t="73033" x="4667250" y="3924300"/>
          <p14:tracePt t="73051" x="4667250" y="3937000"/>
          <p14:tracePt t="73070" x="4667250" y="3962400"/>
          <p14:tracePt t="73089" x="4667250" y="3975100"/>
          <p14:tracePt t="73109" x="4667250" y="3981450"/>
          <p14:tracePt t="73321" x="4660900" y="3981450"/>
          <p14:tracePt t="73338" x="4654550" y="3987800"/>
          <p14:tracePt t="73357" x="4641850" y="3994150"/>
          <p14:tracePt t="73375" x="4629150" y="4006850"/>
          <p14:tracePt t="73394" x="4622800" y="4019550"/>
          <p14:tracePt t="73412" x="4610100" y="4051300"/>
          <p14:tracePt t="73430" x="4565650" y="4114800"/>
          <p14:tracePt t="73449" x="4540250" y="4152900"/>
          <p14:tracePt t="73467" x="4508500" y="4197350"/>
          <p14:tracePt t="73483" x="4489450" y="4222750"/>
          <p14:tracePt t="73500" x="4470400" y="4254500"/>
          <p14:tracePt t="73519" x="4464050" y="4267200"/>
          <p14:tracePt t="73536" x="4457700" y="4273550"/>
          <p14:tracePt t="73554" x="4451350" y="4279900"/>
          <p14:tracePt t="73569" x="4445000" y="4286250"/>
          <p14:tracePt t="73586" x="4432300" y="4286250"/>
          <p14:tracePt t="73602" x="4413250" y="4305300"/>
          <p14:tracePt t="73619" x="4387850" y="4337050"/>
          <p14:tracePt t="73635" x="4356100" y="4375150"/>
          <p14:tracePt t="73650" x="4318000" y="4413250"/>
          <p14:tracePt t="73666" x="4279900" y="4445000"/>
          <p14:tracePt t="73683" x="4241800" y="4502150"/>
          <p14:tracePt t="73700" x="4203700" y="4546600"/>
          <p14:tracePt t="73717" x="4159250" y="4603750"/>
          <p14:tracePt t="73733" x="4133850" y="4654550"/>
          <p14:tracePt t="73751" x="4102100" y="4743450"/>
          <p14:tracePt t="73766" x="4089400" y="4787900"/>
          <p14:tracePt t="73783" x="4070350" y="4826000"/>
          <p14:tracePt t="73800" x="4057650" y="4864100"/>
          <p14:tracePt t="73816" x="4051300" y="4876800"/>
          <p14:tracePt t="73833" x="4044950" y="4895850"/>
          <p14:tracePt t="73850" x="4032250" y="4908550"/>
          <p14:tracePt t="73866" x="4032250" y="4914900"/>
          <p14:tracePt t="73883" x="4019550" y="4921250"/>
          <p14:tracePt t="73885" x="4019550" y="4927600"/>
          <p14:tracePt t="73899" x="4013200" y="4927600"/>
          <p14:tracePt t="73916" x="4013200" y="4933950"/>
          <p14:tracePt t="73993" x="4006850" y="4927600"/>
          <p14:tracePt t="74010" x="4000500" y="4921250"/>
          <p14:tracePt t="74026" x="3987800" y="4908550"/>
          <p14:tracePt t="74042" x="3981450" y="4908550"/>
          <p14:tracePt t="74059" x="3981450" y="4902200"/>
          <p14:tracePt t="74079" x="3975100" y="4895850"/>
          <p14:tracePt t="74259" x="3968750" y="4895850"/>
          <p14:tracePt t="74364" x="3962400" y="4889500"/>
          <p14:tracePt t="74381" x="3949700" y="4876800"/>
          <p14:tracePt t="74399" x="3943350" y="4870450"/>
          <p14:tracePt t="74417" x="3937000" y="4857750"/>
          <p14:tracePt t="74433" x="3930650" y="4857750"/>
          <p14:tracePt t="74449" x="3930650" y="4851400"/>
          <p14:tracePt t="74466" x="3924300" y="4845050"/>
          <p14:tracePt t="74551" x="3917950" y="4845050"/>
          <p14:tracePt t="74569" x="3911600" y="4851400"/>
          <p14:tracePt t="74585" x="3898900" y="4857750"/>
          <p14:tracePt t="74603" x="3873500" y="4870450"/>
          <p14:tracePt t="74619" x="3860800" y="4876800"/>
          <p14:tracePt t="74636" x="3848100" y="4889500"/>
          <p14:tracePt t="74653" x="3841750" y="4889500"/>
          <p14:tracePt t="74682" x="3835400" y="4889500"/>
          <p14:tracePt t="74762" x="3829050" y="4889500"/>
          <p14:tracePt t="74780" x="3822700" y="4889500"/>
          <p14:tracePt t="74798" x="3810000" y="4889500"/>
          <p14:tracePt t="74816" x="3797300" y="4889500"/>
          <p14:tracePt t="74833" x="3790950" y="4889500"/>
          <p14:tracePt t="74849" x="3784600" y="4883150"/>
          <p14:tracePt t="74865" x="3778250" y="4876800"/>
          <p14:tracePt t="74882" x="3752850" y="4857750"/>
          <p14:tracePt t="74884" x="3733800" y="4838700"/>
          <p14:tracePt t="74899" x="3727450" y="4819650"/>
          <p14:tracePt t="74915" x="3676650" y="4756150"/>
          <p14:tracePt t="74932" x="3587750" y="4616450"/>
          <p14:tracePt t="74949" x="3562350" y="4552950"/>
          <p14:tracePt t="74965" x="3549650" y="4514850"/>
          <p14:tracePt t="74982" x="3543300" y="4514850"/>
          <p14:tracePt t="74999" x="3543300" y="4508500"/>
          <p14:tracePt t="75044" x="3543300" y="4527550"/>
          <p14:tracePt t="75054" x="3549650" y="4552950"/>
          <p14:tracePt t="75065" x="3562350" y="4572000"/>
          <p14:tracePt t="75082" x="3600450" y="4629150"/>
          <p14:tracePt t="75098" x="3625850" y="4667250"/>
          <p14:tracePt t="75115" x="3638550" y="4705350"/>
          <p14:tracePt t="75132" x="3651250" y="4724400"/>
          <p14:tracePt t="75148" x="3657600" y="4730750"/>
          <p14:tracePt t="75165" x="3663950" y="4743450"/>
          <p14:tracePt t="75182" x="3676650" y="4749800"/>
          <p14:tracePt t="75198" x="3683000" y="4756150"/>
          <p14:tracePt t="75215" x="3689350" y="4762500"/>
          <p14:tracePt t="75232" x="3702050" y="4768850"/>
          <p14:tracePt t="75248" x="3708400" y="4768850"/>
          <p14:tracePt t="75265" x="3721100" y="4768850"/>
          <p14:tracePt t="75282" x="3733800" y="4768850"/>
          <p14:tracePt t="75298" x="3746500" y="4756150"/>
          <p14:tracePt t="75315" x="3765550" y="4749800"/>
          <p14:tracePt t="75332" x="3784600" y="4737100"/>
          <p14:tracePt t="75348" x="3822700" y="4711700"/>
          <p14:tracePt t="75365" x="3841750" y="4705350"/>
          <p14:tracePt t="75382" x="3848100" y="4692650"/>
          <p14:tracePt t="75398" x="3854450" y="4692650"/>
          <p14:tracePt t="75415" x="3860800" y="4692650"/>
          <p14:tracePt t="75431" x="3867150" y="4692650"/>
          <p14:tracePt t="75466" x="3873500" y="4692650"/>
          <p14:tracePt t="75476" x="3873500" y="4686300"/>
          <p14:tracePt t="75489" x="3879850" y="4686300"/>
          <p14:tracePt t="75501" x="3886200" y="4679950"/>
          <p14:tracePt t="75518" x="3892550" y="4679950"/>
          <p14:tracePt t="75531" x="3898900" y="4679950"/>
          <p14:tracePt t="75548" x="3905250" y="4679950"/>
          <p14:tracePt t="75598" x="3911600" y="4679950"/>
          <p14:tracePt t="75703" x="3917950" y="4679950"/>
          <p14:tracePt t="76313" x="3917950" y="4686300"/>
          <p14:tracePt t="76343" x="3917950" y="4692650"/>
          <p14:tracePt t="76365" x="3917950" y="4699000"/>
          <p14:tracePt t="76384" x="3911600" y="4705350"/>
          <p14:tracePt t="76402" x="3905250" y="4718050"/>
          <p14:tracePt t="76420" x="3892550" y="4762500"/>
          <p14:tracePt t="76437" x="3879850" y="4794250"/>
          <p14:tracePt t="76449" x="3879850" y="4813300"/>
          <p14:tracePt t="76465" x="3873500" y="4845050"/>
          <p14:tracePt t="76481" x="3873500" y="4870450"/>
          <p14:tracePt t="76497" x="3867150" y="4889500"/>
          <p14:tracePt t="76514" x="3867150" y="4902200"/>
          <p14:tracePt t="76531" x="3867150" y="4908550"/>
          <p14:tracePt t="76601" x="3873500" y="4908550"/>
          <p14:tracePt t="76620" x="3892550" y="4889500"/>
          <p14:tracePt t="76641" x="3943350" y="4864100"/>
          <p14:tracePt t="76658" x="3975100" y="4845050"/>
          <p14:tracePt t="76675" x="4013200" y="4832350"/>
          <p14:tracePt t="76693" x="4038600" y="4819650"/>
          <p14:tracePt t="76709" x="4051300" y="4819650"/>
          <p14:tracePt t="76772" x="4051300" y="4832350"/>
          <p14:tracePt t="76780" x="4057650" y="4845050"/>
          <p14:tracePt t="76788" x="4064000" y="4870450"/>
          <p14:tracePt t="76797" x="4070350" y="4889500"/>
          <p14:tracePt t="76813" x="4095750" y="4927600"/>
          <p14:tracePt t="76830" x="4114800" y="4959350"/>
          <p14:tracePt t="76846" x="4140200" y="4991100"/>
          <p14:tracePt t="76863" x="4159250" y="5022850"/>
          <p14:tracePt t="76880" x="4171950" y="5035550"/>
          <p14:tracePt t="76897" x="4184650" y="5041900"/>
          <p14:tracePt t="76913" x="4191000" y="5041900"/>
          <p14:tracePt t="76947" x="4203700" y="5041900"/>
          <p14:tracePt t="76963" x="4210050" y="5041900"/>
          <p14:tracePt t="76980" x="4222750" y="5029200"/>
          <p14:tracePt t="76996" x="4229100" y="5022850"/>
          <p14:tracePt t="77013" x="4254500" y="5003800"/>
          <p14:tracePt t="77030" x="4318000" y="4984750"/>
          <p14:tracePt t="77046" x="4349750" y="4972050"/>
          <p14:tracePt t="77063" x="4387850" y="4959350"/>
          <p14:tracePt t="77080" x="4413250" y="4946650"/>
          <p14:tracePt t="77096" x="4451350" y="4946650"/>
          <p14:tracePt t="77113" x="4483100" y="4940300"/>
          <p14:tracePt t="77130" x="4514850" y="4927600"/>
          <p14:tracePt t="77146" x="4546600" y="4921250"/>
          <p14:tracePt t="77163" x="4591050" y="4902200"/>
          <p14:tracePt t="77180" x="4616450" y="4889500"/>
          <p14:tracePt t="77196" x="4622800" y="4883150"/>
          <p14:tracePt t="77213" x="4629150" y="4870450"/>
          <p14:tracePt t="77230" x="4654550" y="4864100"/>
          <p14:tracePt t="77246" x="4673600" y="4851400"/>
          <p14:tracePt t="77263" x="4686300" y="4845050"/>
          <p14:tracePt t="77280" x="4711700" y="4826000"/>
          <p14:tracePt t="77414" x="4718050" y="4826000"/>
          <p14:tracePt t="77428" x="4724400" y="4806950"/>
          <p14:tracePt t="77436" x="4730750" y="4800600"/>
          <p14:tracePt t="77446" x="4730750" y="4794250"/>
          <p14:tracePt t="77463" x="4737100" y="4781550"/>
          <p14:tracePt t="77479" x="4743450" y="4762500"/>
          <p14:tracePt t="77496" x="4749800" y="4749800"/>
          <p14:tracePt t="77513" x="4749800" y="4743450"/>
          <p14:tracePt t="77530" x="4749800" y="4730750"/>
          <p14:tracePt t="77546" x="4749800" y="4718050"/>
          <p14:tracePt t="77563" x="4749800" y="4711700"/>
          <p14:tracePt t="77603" x="4749800" y="4705350"/>
          <p14:tracePt t="77613" x="4743450" y="4699000"/>
          <p14:tracePt t="77728" x="4743450" y="4705350"/>
          <p14:tracePt t="77747" x="4756150" y="4711700"/>
          <p14:tracePt t="77768" x="4762500" y="4724400"/>
          <p14:tracePt t="77784" x="4768850" y="4724400"/>
          <p14:tracePt t="77815" x="4775200" y="4724400"/>
          <p14:tracePt t="77863" x="4781550" y="4724400"/>
          <p14:tracePt t="77883" x="4787900" y="4724400"/>
          <p14:tracePt t="77940" x="4787900" y="4730750"/>
          <p14:tracePt t="77958" x="4787900" y="4749800"/>
          <p14:tracePt t="77976" x="4781550" y="4781550"/>
          <p14:tracePt t="77992" x="4775200" y="4832350"/>
          <p14:tracePt t="78008" x="4768850" y="4857750"/>
          <p14:tracePt t="78024" x="4768850" y="4883150"/>
          <p14:tracePt t="78039" x="4762500" y="4889500"/>
          <p14:tracePt t="78049" x="4762500" y="4902200"/>
          <p14:tracePt t="78062" x="4762500" y="4908550"/>
          <p14:tracePt t="78079" x="4756150" y="4914900"/>
          <p14:tracePt t="78096" x="4749800" y="4927600"/>
          <p14:tracePt t="78112" x="4743450" y="4933950"/>
          <p14:tracePt t="78129" x="4743450" y="4946650"/>
          <p14:tracePt t="78146" x="4737100" y="4946650"/>
          <p14:tracePt t="78162" x="4730750" y="4953000"/>
          <p14:tracePt t="78377" x="4737100" y="4959350"/>
          <p14:tracePt t="78396" x="4743450" y="4965700"/>
          <p14:tracePt t="78415" x="4768850" y="4965700"/>
          <p14:tracePt t="78435" x="4819650" y="4965700"/>
          <p14:tracePt t="78452" x="4857750" y="4965700"/>
          <p14:tracePt t="78471" x="4902200" y="4965700"/>
          <p14:tracePt t="78482" x="4908550" y="4965700"/>
          <p14:tracePt t="78496" x="4921250" y="4965700"/>
          <p14:tracePt t="79156" x="4914900" y="4972050"/>
          <p14:tracePt t="79261" x="4927600" y="4972050"/>
          <p14:tracePt t="79280" x="4997450" y="4965700"/>
          <p14:tracePt t="79297" x="5048250" y="4953000"/>
          <p14:tracePt t="79311" x="5137150" y="4940300"/>
          <p14:tracePt t="79328" x="5264150" y="4921250"/>
          <p14:tracePt t="79345" x="5372100" y="4908550"/>
          <p14:tracePt t="79361" x="5454650" y="4895850"/>
          <p14:tracePt t="79378" x="5518150" y="4876800"/>
          <p14:tracePt t="79395" x="5556250" y="4864100"/>
          <p14:tracePt t="79411" x="5568950" y="4851400"/>
          <p14:tracePt t="79428" x="5581650" y="4845050"/>
          <p14:tracePt t="79445" x="5594350" y="4832350"/>
          <p14:tracePt t="79461" x="5600700" y="4832350"/>
          <p14:tracePt t="79478" x="5613400" y="4819650"/>
          <p14:tracePt t="79495" x="5619750" y="4819650"/>
          <p14:tracePt t="79511" x="5645150" y="4819650"/>
          <p14:tracePt t="79528" x="5683250" y="4819650"/>
          <p14:tracePt t="79544" x="5689600" y="4819650"/>
          <p14:tracePt t="79561" x="5702300" y="4826000"/>
          <p14:tracePt t="79578" x="5708650" y="4832350"/>
          <p14:tracePt t="79594" x="5721350" y="4832350"/>
          <p14:tracePt t="79628" x="5734050" y="4832350"/>
          <p14:tracePt t="80038" x="5740400" y="4832350"/>
          <p14:tracePt t="80062" x="5746750" y="4832350"/>
          <p14:tracePt t="80081" x="5753100" y="4832350"/>
          <p14:tracePt t="80098" x="5778500" y="4832350"/>
          <p14:tracePt t="80116" x="5816600" y="4832350"/>
          <p14:tracePt t="80134" x="5842000" y="4838700"/>
          <p14:tracePt t="80153" x="5873750" y="4838700"/>
          <p14:tracePt t="80171" x="5924550" y="4851400"/>
          <p14:tracePt t="80189" x="5962650" y="4864100"/>
          <p14:tracePt t="80205" x="6013450" y="4876800"/>
          <p14:tracePt t="80217" x="6057900" y="4889500"/>
          <p14:tracePt t="80227" x="6083300" y="4895850"/>
          <p14:tracePt t="80244" x="6134100" y="4908550"/>
          <p14:tracePt t="80261" x="6191250" y="4914900"/>
          <p14:tracePt t="80277" x="6248400" y="4927600"/>
          <p14:tracePt t="80294" x="6318250" y="4933950"/>
          <p14:tracePt t="80312" x="6375400" y="4933950"/>
          <p14:tracePt t="80327" x="6419850" y="4940300"/>
          <p14:tracePt t="80344" x="6451600" y="4946650"/>
          <p14:tracePt t="80360" x="6470650" y="4946650"/>
          <p14:tracePt t="80377" x="6477000" y="4946650"/>
          <p14:tracePt t="80394" x="6483350" y="4946650"/>
          <p14:tracePt t="80410" x="6489700" y="4946650"/>
          <p14:tracePt t="80427" x="6496050" y="4946650"/>
          <p14:tracePt t="80444" x="6502400" y="4946650"/>
          <p14:tracePt t="80460" x="6515100" y="4946650"/>
          <p14:tracePt t="80494" x="6527800" y="4946650"/>
          <p14:tracePt t="80510" x="6540500" y="4940300"/>
          <p14:tracePt t="80527" x="6546850" y="4933950"/>
          <p14:tracePt t="80545" x="6565900" y="4921250"/>
          <p14:tracePt t="80560" x="6578600" y="4914900"/>
          <p14:tracePt t="80577" x="6591300" y="4902200"/>
          <p14:tracePt t="80593" x="6604000" y="4895850"/>
          <p14:tracePt t="80610" x="6604000" y="4889500"/>
          <p14:tracePt t="80627" x="6610350" y="4876800"/>
          <p14:tracePt t="80644" x="6616700" y="4876800"/>
          <p14:tracePt t="80686" x="6616700" y="4870450"/>
          <p14:tracePt t="81281" x="6610350" y="4864100"/>
          <p14:tracePt t="81300" x="6604000" y="4857750"/>
          <p14:tracePt t="81318" x="6597650" y="4851400"/>
          <p14:tracePt t="81416" x="6591300" y="4851400"/>
          <p14:tracePt t="81435" x="6578600" y="4851400"/>
          <p14:tracePt t="81455" x="6546850" y="4851400"/>
          <p14:tracePt t="81472" x="6508750" y="4851400"/>
          <p14:tracePt t="81490" x="6470650" y="4851400"/>
          <p14:tracePt t="81507" x="6419850" y="4857750"/>
          <p14:tracePt t="81524" x="6311900" y="4857750"/>
          <p14:tracePt t="81538" x="6216650" y="4857750"/>
          <p14:tracePt t="81548" x="6153150" y="4845050"/>
          <p14:tracePt t="81559" x="6083300" y="4838700"/>
          <p14:tracePt t="81576" x="5956300" y="4819650"/>
          <p14:tracePt t="81593" x="5854700" y="4806950"/>
          <p14:tracePt t="81611" x="5734050" y="4794250"/>
          <p14:tracePt t="81626" x="5645150" y="4775200"/>
          <p14:tracePt t="81643" x="5588000" y="4768850"/>
          <p14:tracePt t="81659" x="5530850" y="4762500"/>
          <p14:tracePt t="81676" x="5480050" y="4749800"/>
          <p14:tracePt t="81693" x="5403850" y="4737100"/>
          <p14:tracePt t="81709" x="5321300" y="4724400"/>
          <p14:tracePt t="81726" x="5232400" y="4705350"/>
          <p14:tracePt t="81743" x="5175250" y="4699000"/>
          <p14:tracePt t="81759" x="5124450" y="4699000"/>
          <p14:tracePt t="81777" x="5067300" y="4692650"/>
          <p14:tracePt t="81793" x="5016500" y="4692650"/>
          <p14:tracePt t="81809" x="4940300" y="4692650"/>
          <p14:tracePt t="81826" x="4876800" y="4692650"/>
          <p14:tracePt t="81842" x="4800600" y="4692650"/>
          <p14:tracePt t="81859" x="4711700" y="4692650"/>
          <p14:tracePt t="81876" x="4603750" y="4692650"/>
          <p14:tracePt t="81892" x="4552950" y="4692650"/>
          <p14:tracePt t="81909" x="4521200" y="4686300"/>
          <p14:tracePt t="81926" x="4508500" y="4679950"/>
          <p14:tracePt t="81943" x="4495800" y="4679950"/>
          <p14:tracePt t="82025" x="4489450" y="4679950"/>
          <p14:tracePt t="85743" x="4489450" y="4667250"/>
          <p14:tracePt t="85759" x="4483100" y="4629150"/>
          <p14:tracePt t="85775" x="4457700" y="4584700"/>
          <p14:tracePt t="85789" x="4451350" y="4559300"/>
          <p14:tracePt t="85806" x="4413250" y="4495800"/>
          <p14:tracePt t="85823" x="4394200" y="4464050"/>
          <p14:tracePt t="85840" x="4375150" y="4438650"/>
          <p14:tracePt t="85856" x="4368800" y="4432300"/>
          <p14:tracePt t="85898" x="4362450" y="4432300"/>
          <p14:tracePt t="85955" x="4356100" y="4432300"/>
          <p14:tracePt t="85969" x="4349750" y="4432300"/>
          <p14:tracePt t="85983" x="4330700" y="4438650"/>
          <p14:tracePt t="85997" x="4305300" y="4451350"/>
          <p14:tracePt t="86011" x="4273550" y="4457700"/>
          <p14:tracePt t="86025" x="4222750" y="4470400"/>
          <p14:tracePt t="86040" x="4197350" y="4476750"/>
          <p14:tracePt t="86056" x="4146550" y="4495800"/>
          <p14:tracePt t="86072" x="4076700" y="4533900"/>
          <p14:tracePt t="86090" x="4038600" y="4559300"/>
          <p14:tracePt t="86105" x="3994150" y="4591050"/>
          <p14:tracePt t="86122" x="3956050" y="4610100"/>
          <p14:tracePt t="86139" x="3917950" y="4635500"/>
          <p14:tracePt t="86155" x="3898900" y="4648200"/>
          <p14:tracePt t="86174" x="3879850" y="4673600"/>
          <p14:tracePt t="86189" x="3867150" y="4679950"/>
          <p14:tracePt t="86205" x="3860800" y="4686300"/>
          <p14:tracePt t="86222" x="3854450" y="4692650"/>
          <p14:tracePt t="86456" x="3854450" y="4699000"/>
          <p14:tracePt t="86472" x="3860800" y="4699000"/>
          <p14:tracePt t="86489" x="3860800" y="4705350"/>
          <p14:tracePt t="86506" x="3873500" y="4711700"/>
          <p14:tracePt t="86522" x="3879850" y="4718050"/>
          <p14:tracePt t="86539" x="3892550" y="4724400"/>
          <p14:tracePt t="86555" x="3892550" y="4749800"/>
          <p14:tracePt t="86572" x="3892550" y="4781550"/>
          <p14:tracePt t="86589" x="3892550" y="4787900"/>
          <p14:tracePt t="86605" x="3892550" y="4794250"/>
          <p14:tracePt t="86623" x="3892550" y="4800600"/>
          <p14:tracePt t="86639" x="3892550" y="4806950"/>
          <p14:tracePt t="86655" x="3892550" y="4813300"/>
          <p14:tracePt t="86672" x="3892550" y="4819650"/>
          <p14:tracePt t="86705" x="3886200" y="4819650"/>
          <p14:tracePt t="87129" x="3886200" y="4813300"/>
          <p14:tracePt t="87146" x="3898900" y="4762500"/>
          <p14:tracePt t="87161" x="3924300" y="4724400"/>
          <p14:tracePt t="87178" x="3937000" y="4699000"/>
          <p14:tracePt t="87194" x="3943350" y="4686300"/>
          <p14:tracePt t="87211" x="3949700" y="4673600"/>
          <p14:tracePt t="87422" x="3956050" y="4673600"/>
          <p14:tracePt t="87473" x="3962400" y="4673600"/>
          <p14:tracePt t="87553" x="3962400" y="4692650"/>
          <p14:tracePt t="87571" x="3962400" y="4718050"/>
          <p14:tracePt t="87589" x="3962400" y="4743450"/>
          <p14:tracePt t="87607" x="3962400" y="4787900"/>
          <p14:tracePt t="87625" x="3956050" y="4813300"/>
          <p14:tracePt t="87644" x="3956050" y="4832350"/>
          <p14:tracePt t="87662" x="3949700" y="4838700"/>
          <p14:tracePt t="87750" x="3968750" y="4832350"/>
          <p14:tracePt t="87768" x="4000500" y="4819650"/>
          <p14:tracePt t="87785" x="4064000" y="4787900"/>
          <p14:tracePt t="87803" x="4197350" y="4749800"/>
          <p14:tracePt t="87820" x="4267200" y="4737100"/>
          <p14:tracePt t="87838" x="4318000" y="4724400"/>
          <p14:tracePt t="87854" x="4356100" y="4724400"/>
          <p14:tracePt t="87871" x="4387850" y="4724400"/>
          <p14:tracePt t="87875" x="4400550" y="4724400"/>
          <p14:tracePt t="87891" x="4419600" y="4730750"/>
          <p14:tracePt t="87907" x="4438650" y="4737100"/>
          <p14:tracePt t="87922" x="4445000" y="4743450"/>
          <p14:tracePt t="87937" x="4457700" y="4749800"/>
          <p14:tracePt t="87954" x="4464050" y="4756150"/>
          <p14:tracePt t="87970" x="4476750" y="4762500"/>
          <p14:tracePt t="87987" x="4483100" y="4768850"/>
          <p14:tracePt t="88004" x="4489450" y="4775200"/>
          <p14:tracePt t="88020" x="4495800" y="4781550"/>
          <p14:tracePt t="88054" x="4508500" y="4787900"/>
          <p14:tracePt t="88163" x="4514850" y="4787900"/>
          <p14:tracePt t="88830" x="4508500" y="4787900"/>
          <p14:tracePt t="88847" x="4495800" y="4787900"/>
          <p14:tracePt t="88863" x="4489450" y="4787900"/>
          <p14:tracePt t="88877" x="4483100" y="4781550"/>
          <p14:tracePt t="88894" x="4470400" y="4781550"/>
          <p14:tracePt t="88908" x="4464050" y="4775200"/>
          <p14:tracePt t="88923" x="4451350" y="4775200"/>
          <p14:tracePt t="88938" x="4445000" y="4775200"/>
          <p14:tracePt t="88953" x="4425950" y="4768850"/>
          <p14:tracePt t="88970" x="4406900" y="4768850"/>
          <p14:tracePt t="88986" x="4381500" y="4762500"/>
          <p14:tracePt t="89003" x="4362450" y="4762500"/>
          <p14:tracePt t="89020" x="4343400" y="4762500"/>
          <p14:tracePt t="89036" x="4330700" y="4762500"/>
          <p14:tracePt t="89053" x="4305300" y="4762500"/>
          <p14:tracePt t="89069" x="4286250" y="4762500"/>
          <p14:tracePt t="89086" x="4273550" y="4762500"/>
          <p14:tracePt t="89103" x="4267200" y="4762500"/>
          <p14:tracePt t="89119" x="4254500" y="4762500"/>
          <p14:tracePt t="89153" x="4248150" y="4762500"/>
          <p14:tracePt t="89169" x="4241800" y="4762500"/>
          <p14:tracePt t="89186" x="4229100" y="4762500"/>
          <p14:tracePt t="89203" x="4222750" y="4768850"/>
          <p14:tracePt t="89219" x="4210050" y="4768850"/>
          <p14:tracePt t="89236" x="4203700" y="4768850"/>
          <p14:tracePt t="89689" x="4210050" y="4775200"/>
          <p14:tracePt t="89707" x="4216400" y="4781550"/>
          <p14:tracePt t="89725" x="4229100" y="4781550"/>
          <p14:tracePt t="89742" x="4235450" y="4781550"/>
          <p14:tracePt t="89818" x="4241800" y="4781550"/>
          <p14:tracePt t="89837" x="4248150" y="4781550"/>
          <p14:tracePt t="90357" x="4254500" y="4775200"/>
          <p14:tracePt t="90374" x="4260850" y="4775200"/>
          <p14:tracePt t="90392" x="4267200" y="4768850"/>
          <p14:tracePt t="90409" x="4267200" y="4762500"/>
          <p14:tracePt t="90441" x="4267200" y="4756150"/>
          <p14:tracePt t="90460" x="4273550" y="4756150"/>
          <p14:tracePt t="92507" x="4267200" y="4756150"/>
          <p14:tracePt t="92525" x="4260850" y="4749800"/>
          <p14:tracePt t="92543" x="4254500" y="4749800"/>
          <p14:tracePt t="92559" x="4229100" y="4743450"/>
          <p14:tracePt t="92575" x="4197350" y="4730750"/>
          <p14:tracePt t="92592" x="4140200" y="4724400"/>
          <p14:tracePt t="92609" x="4095750" y="4718050"/>
          <p14:tracePt t="92623" x="4083050" y="4711700"/>
          <p14:tracePt t="92633" x="4051300" y="4699000"/>
          <p14:tracePt t="92650" x="4038600" y="4686300"/>
          <p14:tracePt t="92667" x="4025900" y="4686300"/>
          <p14:tracePt t="92683" x="4019550" y="4673600"/>
          <p14:tracePt t="92700" x="4013200" y="4673600"/>
          <p14:tracePt t="92946" x="4013200" y="4692650"/>
          <p14:tracePt t="92962" x="4013200" y="4730750"/>
          <p14:tracePt t="92978" x="4006850" y="4762500"/>
          <p14:tracePt t="92991" x="4006850" y="4775200"/>
          <p14:tracePt t="93005" x="4006850" y="4787900"/>
          <p14:tracePt t="93019" x="4000500" y="4794250"/>
          <p14:tracePt t="93034" x="4000500" y="4800600"/>
          <p14:tracePt t="93050" x="4000500" y="4806950"/>
          <p14:tracePt t="93101" x="4013200" y="4806950"/>
          <p14:tracePt t="93114" x="4025900" y="4800600"/>
          <p14:tracePt t="93127" x="4089400" y="4768850"/>
          <p14:tracePt t="93141" x="4184650" y="4724400"/>
          <p14:tracePt t="93154" x="4229100" y="4699000"/>
          <p14:tracePt t="93168" x="4305300" y="4667250"/>
          <p14:tracePt t="93183" x="4356100" y="4648200"/>
          <p14:tracePt t="93199" x="4381500" y="4635500"/>
          <p14:tracePt t="93216" x="4394200" y="4629150"/>
          <p14:tracePt t="93233" x="4400550" y="4629150"/>
          <p14:tracePt t="93249" x="4406900" y="4635500"/>
          <p14:tracePt t="93266" x="4451350" y="4648200"/>
          <p14:tracePt t="93283" x="4489450" y="4660900"/>
          <p14:tracePt t="93299" x="4540250" y="4673600"/>
          <p14:tracePt t="93316" x="4591050" y="4686300"/>
          <p14:tracePt t="93333" x="4629150" y="4692650"/>
          <p14:tracePt t="93349" x="4660900" y="4705350"/>
          <p14:tracePt t="93366" x="4673600" y="4705350"/>
          <p14:tracePt t="93383" x="4679950" y="4711700"/>
          <p14:tracePt t="93407" x="4686300" y="4711700"/>
          <p14:tracePt t="93550" x="4692650" y="4711700"/>
          <p14:tracePt t="93579" x="4699000" y="4711700"/>
          <p14:tracePt t="93643" x="4705350" y="4711700"/>
          <p14:tracePt t="93660" x="4711700" y="4711700"/>
          <p14:tracePt t="93676" x="4718050" y="4724400"/>
          <p14:tracePt t="93692" x="4724400" y="4730750"/>
          <p14:tracePt t="93708" x="4730750" y="4730750"/>
          <p14:tracePt t="93723" x="4730750" y="4737100"/>
          <p14:tracePt t="93853" x="4730750" y="4749800"/>
          <p14:tracePt t="93869" x="4724400" y="4787900"/>
          <p14:tracePt t="93885" x="4718050" y="4819650"/>
          <p14:tracePt t="93902" x="4705350" y="4857750"/>
          <p14:tracePt t="93918" x="4699000" y="4889500"/>
          <p14:tracePt t="93932" x="4692650" y="4908550"/>
          <p14:tracePt t="93949" x="4692650" y="4921250"/>
          <p14:tracePt t="93965" x="4692650" y="4927600"/>
          <p14:tracePt t="93982" x="4692650" y="4933950"/>
          <p14:tracePt t="94545" x="4686300" y="4933950"/>
          <p14:tracePt t="94563" x="4679950" y="4933950"/>
          <p14:tracePt t="94582" x="4660900" y="4927600"/>
          <p14:tracePt t="94599" x="4648200" y="4927600"/>
          <p14:tracePt t="94615" x="4629150" y="4927600"/>
          <p14:tracePt t="94632" x="4610100" y="4921250"/>
          <p14:tracePt t="94648" x="4603750" y="4908550"/>
          <p14:tracePt t="94665" x="4591050" y="4908550"/>
          <p14:tracePt t="94681" x="4584700" y="4902200"/>
          <p14:tracePt t="94698" x="4565650" y="4895850"/>
          <p14:tracePt t="94717" x="4546600" y="4889500"/>
          <p14:tracePt t="94731" x="4514850" y="4889500"/>
          <p14:tracePt t="94748" x="4483100" y="4883150"/>
          <p14:tracePt t="94765" x="4445000" y="4876800"/>
          <p14:tracePt t="94781" x="4362450" y="4864100"/>
          <p14:tracePt t="94798" x="4267200" y="4845050"/>
          <p14:tracePt t="94815" x="4184650" y="4826000"/>
          <p14:tracePt t="94831" x="4108450" y="4794250"/>
          <p14:tracePt t="94848" x="4051300" y="4749800"/>
          <p14:tracePt t="94865" x="4000500" y="4711700"/>
          <p14:tracePt t="94881" x="3949700" y="4667250"/>
          <p14:tracePt t="94898" x="3905250" y="4641850"/>
          <p14:tracePt t="94915" x="3873500" y="4616450"/>
          <p14:tracePt t="94931" x="3835400" y="4578350"/>
          <p14:tracePt t="94948" x="3759200" y="4508500"/>
          <p14:tracePt t="94965" x="3727450" y="4483100"/>
          <p14:tracePt t="94981" x="3695700" y="4464050"/>
          <p14:tracePt t="94998" x="3683000" y="4445000"/>
          <p14:tracePt t="95014" x="3670300" y="4438650"/>
          <p14:tracePt t="95031" x="3663950" y="4432300"/>
          <p14:tracePt t="95048" x="3651250" y="4432300"/>
          <p14:tracePt t="95081" x="3644900" y="4432300"/>
          <p14:tracePt t="95098" x="3632200" y="4438650"/>
          <p14:tracePt t="95115" x="3619500" y="4451350"/>
          <p14:tracePt t="95131" x="3613150" y="4457700"/>
          <p14:tracePt t="95148" x="3606800" y="4464050"/>
          <p14:tracePt t="95164" x="3600450" y="4470400"/>
          <p14:tracePt t="95181" x="3587750" y="4476750"/>
          <p14:tracePt t="95198" x="3581400" y="4489450"/>
          <p14:tracePt t="95214" x="3562350" y="4502150"/>
          <p14:tracePt t="95231" x="3556000" y="4502150"/>
          <p14:tracePt t="95247" x="3549650" y="4502150"/>
          <p14:tracePt t="95264" x="3543300" y="4502150"/>
          <p14:tracePt t="95302" x="3536950" y="4502150"/>
          <p14:tracePt t="95325" x="3524250" y="4502150"/>
          <p14:tracePt t="95333" x="3517900" y="4495800"/>
          <p14:tracePt t="95347" x="3511550" y="4489450"/>
          <p14:tracePt t="95364" x="3479800" y="4457700"/>
          <p14:tracePt t="95381" x="3467100" y="4445000"/>
          <p14:tracePt t="95397" x="3460750" y="4432300"/>
          <p14:tracePt t="95414" x="3448050" y="4425950"/>
          <p14:tracePt t="95431" x="3441700" y="4413250"/>
          <p14:tracePt t="95447" x="3429000" y="4406900"/>
          <p14:tracePt t="95464" x="3422650" y="4394200"/>
          <p14:tracePt t="95481" x="3416300" y="4394200"/>
          <p14:tracePt t="95497" x="3409950" y="4394200"/>
          <p14:tracePt t="95514" x="3397250" y="4394200"/>
          <p14:tracePt t="95531" x="3390900" y="4394200"/>
          <p14:tracePt t="95547" x="3378200" y="4394200"/>
          <p14:tracePt t="95564" x="3371850" y="4394200"/>
          <p14:tracePt t="95580" x="3365500" y="4394200"/>
          <p14:tracePt t="95597" x="3352800" y="4400550"/>
          <p14:tracePt t="95614" x="3327400" y="4413250"/>
          <p14:tracePt t="95630" x="3321050" y="4413250"/>
          <p14:tracePt t="95647" x="3308350" y="4413250"/>
          <p14:tracePt t="95680" x="3302000" y="4413250"/>
          <p14:tracePt t="95697" x="3295650" y="4419600"/>
          <p14:tracePt t="95714" x="3295650" y="4425950"/>
          <p14:tracePt t="96328" x="3295650" y="4432300"/>
          <p14:tracePt t="96346" x="3302000" y="4438650"/>
          <p14:tracePt t="96363" x="3308350" y="4451350"/>
          <p14:tracePt t="96383" x="3321050" y="4464050"/>
          <p14:tracePt t="96402" x="3333750" y="4476750"/>
          <p14:tracePt t="96419" x="3340100" y="4483100"/>
          <p14:tracePt t="96432" x="3352800" y="4489450"/>
          <p14:tracePt t="96446" x="3352800" y="4495800"/>
          <p14:tracePt t="96463" x="3365500" y="4508500"/>
          <p14:tracePt t="96497" x="3371850" y="4514850"/>
          <p14:tracePt t="96513" x="3378200" y="4521200"/>
          <p14:tracePt t="96530" x="3384550" y="4527550"/>
          <p14:tracePt t="96546" x="3397250" y="4540250"/>
          <p14:tracePt t="96563" x="3403600" y="4552950"/>
          <p14:tracePt t="96580" x="3409950" y="4552950"/>
          <p14:tracePt t="96596" x="3416300" y="4552950"/>
          <p14:tracePt t="96630" x="3416300" y="4559300"/>
          <p14:tracePt t="96878" x="3422650" y="4559300"/>
          <p14:tracePt t="96895" x="3429000" y="4559300"/>
          <p14:tracePt t="96911" x="3435350" y="4546600"/>
          <p14:tracePt t="96926" x="3441700" y="4546600"/>
          <p14:tracePt t="96942" x="3448050" y="4546600"/>
          <p14:tracePt t="96959" x="3460750" y="4540250"/>
          <p14:tracePt t="96975" x="3479800" y="4533900"/>
          <p14:tracePt t="96991" x="3575050" y="4565650"/>
          <p14:tracePt t="97008" x="3841750" y="4718050"/>
          <p14:tracePt t="97023" x="4057650" y="4857750"/>
          <p14:tracePt t="97033" x="4146550" y="4908550"/>
          <p14:tracePt t="97047" x="4318000" y="5003800"/>
          <p14:tracePt t="97063" x="4413250" y="5060950"/>
          <p14:tracePt t="97079" x="4413250" y="5067300"/>
          <p14:tracePt t="97112" x="4413250" y="5060950"/>
          <p14:tracePt t="97129" x="4413250" y="5054600"/>
          <p14:tracePt t="97146" x="4406900" y="5048250"/>
          <p14:tracePt t="97162" x="4387850" y="5022850"/>
          <p14:tracePt t="97179" x="4324350" y="4984750"/>
          <p14:tracePt t="97196" x="4273550" y="4965700"/>
          <p14:tracePt t="97212" x="4222750" y="4946650"/>
          <p14:tracePt t="97229" x="4191000" y="4927600"/>
          <p14:tracePt t="97246" x="4140200" y="4902200"/>
          <p14:tracePt t="97262" x="4044950" y="4857750"/>
          <p14:tracePt t="97281" x="3892550" y="4781550"/>
          <p14:tracePt t="97296" x="3848100" y="4756150"/>
          <p14:tracePt t="97313" x="3765550" y="4724400"/>
          <p14:tracePt t="97329" x="3733800" y="4705350"/>
          <p14:tracePt t="97346" x="3702050" y="4686300"/>
          <p14:tracePt t="97362" x="3676650" y="4667250"/>
          <p14:tracePt t="97379" x="3651250" y="4648200"/>
          <p14:tracePt t="97396" x="3632200" y="4635500"/>
          <p14:tracePt t="97413" x="3619500" y="4629150"/>
          <p14:tracePt t="97429" x="3613150" y="4616450"/>
          <p14:tracePt t="97446" x="3606800" y="4610100"/>
          <p14:tracePt t="97462" x="3594100" y="4597400"/>
          <p14:tracePt t="97479" x="3581400" y="4578350"/>
          <p14:tracePt t="97495" x="3568700" y="4552950"/>
          <p14:tracePt t="97512" x="3549650" y="4527550"/>
          <p14:tracePt t="97529" x="3543300" y="4521200"/>
          <p14:tracePt t="97545" x="3536950" y="4514850"/>
          <p14:tracePt t="97562" x="3530600" y="4508500"/>
          <p14:tracePt t="97579" x="3524250" y="4508500"/>
          <p14:tracePt t="97664" x="3517900" y="4495800"/>
          <p14:tracePt t="97673" x="3511550" y="4470400"/>
          <p14:tracePt t="97681" x="3505200" y="4445000"/>
          <p14:tracePt t="97695" x="3492500" y="4406900"/>
          <p14:tracePt t="97712" x="3467100" y="4324350"/>
          <p14:tracePt t="97729" x="3454400" y="4273550"/>
          <p14:tracePt t="97745" x="3441700" y="4229100"/>
          <p14:tracePt t="97762" x="3435350" y="4191000"/>
          <p14:tracePt t="97779" x="3422650" y="4159250"/>
          <p14:tracePt t="97795" x="3422650" y="4127500"/>
          <p14:tracePt t="97812" x="3416300" y="4102100"/>
          <p14:tracePt t="97829" x="3416300" y="4095750"/>
          <p14:tracePt t="97845" x="3416300" y="4083050"/>
          <p14:tracePt t="97878" x="3416300" y="4076700"/>
          <p14:tracePt t="97895" x="3416300" y="4070350"/>
          <p14:tracePt t="97912" x="3416300" y="4057650"/>
          <p14:tracePt t="97929" x="3416300" y="4051300"/>
          <p14:tracePt t="97945" x="3416300" y="4038600"/>
          <p14:tracePt t="97962" x="3409950" y="4025900"/>
          <p14:tracePt t="97978" x="3409950" y="4019550"/>
          <p14:tracePt t="97995" x="3409950" y="4013200"/>
          <p14:tracePt t="98012" x="3409950" y="4006850"/>
          <p14:tracePt t="98045" x="3409950" y="4000500"/>
          <p14:tracePt t="98103" x="3416300" y="4000500"/>
          <p14:tracePt t="98121" x="3454400" y="4051300"/>
          <p14:tracePt t="98138" x="3492500" y="4108450"/>
          <p14:tracePt t="98154" x="3536950" y="4191000"/>
          <p14:tracePt t="98170" x="3587750" y="4292600"/>
          <p14:tracePt t="98187" x="3651250" y="4413250"/>
          <p14:tracePt t="98207" x="3721100" y="4540250"/>
          <p14:tracePt t="98222" x="3752850" y="4597400"/>
          <p14:tracePt t="98233" x="3759200" y="4610100"/>
          <p14:tracePt t="98245" x="3771900" y="4641850"/>
          <p14:tracePt t="98261" x="3784600" y="4660900"/>
          <p14:tracePt t="98278" x="3790950" y="4679950"/>
          <p14:tracePt t="98295" x="3797300" y="4699000"/>
          <p14:tracePt t="98312" x="3810000" y="4711700"/>
          <p14:tracePt t="98328" x="3816350" y="4737100"/>
          <p14:tracePt t="98345" x="3822700" y="4768850"/>
          <p14:tracePt t="98361" x="3835400" y="4800600"/>
          <p14:tracePt t="98378" x="3841750" y="4806950"/>
          <p14:tracePt t="98395" x="3841750" y="4819650"/>
          <p14:tracePt t="98428" x="3848100" y="4826000"/>
          <p14:tracePt t="98519" x="3867150" y="4819650"/>
          <p14:tracePt t="98538" x="3892550" y="4800600"/>
          <p14:tracePt t="98555" x="3924300" y="4775200"/>
          <p14:tracePt t="98571" x="3930650" y="4762500"/>
          <p14:tracePt t="98587" x="3943350" y="4743450"/>
          <p14:tracePt t="98603" x="3943350" y="4730750"/>
          <p14:tracePt t="98620" x="3949700" y="4718050"/>
          <p14:tracePt t="98633" x="3949700" y="4711700"/>
          <p14:tracePt t="98801" x="3956050" y="4724400"/>
          <p14:tracePt t="98820" x="3956050" y="4756150"/>
          <p14:tracePt t="98839" x="3943350" y="4813300"/>
          <p14:tracePt t="98856" x="3930650" y="4851400"/>
          <p14:tracePt t="98874" x="3924300" y="4876800"/>
          <p14:tracePt t="98897" x="3905250" y="4902200"/>
          <p14:tracePt t="98995" x="3917950" y="4902200"/>
          <p14:tracePt t="99013" x="3968750" y="4870450"/>
          <p14:tracePt t="99031" x="4032250" y="4832350"/>
          <p14:tracePt t="99047" x="4102100" y="4806950"/>
          <p14:tracePt t="99064" x="4152900" y="4775200"/>
          <p14:tracePt t="99080" x="4216400" y="4762500"/>
          <p14:tracePt t="99094" x="4222750" y="4762500"/>
          <p14:tracePt t="99111" x="4260850" y="4762500"/>
          <p14:tracePt t="99127" x="4305300" y="4787900"/>
          <p14:tracePt t="99144" x="4476750" y="4864100"/>
          <p14:tracePt t="99161" x="4597400" y="4927600"/>
          <p14:tracePt t="99177" x="4711700" y="4972050"/>
          <p14:tracePt t="99194" x="4800600" y="5003800"/>
          <p14:tracePt t="99210" x="4851400" y="5003800"/>
          <p14:tracePt t="99227" x="4870450" y="5003800"/>
          <p14:tracePt t="99244" x="4883150" y="5003800"/>
          <p14:tracePt t="99261" x="4889500" y="4991100"/>
          <p14:tracePt t="99277" x="4889500" y="4978400"/>
          <p14:tracePt t="99294" x="4889500" y="4965700"/>
          <p14:tracePt t="99311" x="4883150" y="4946650"/>
          <p14:tracePt t="99327" x="4864100" y="4921250"/>
          <p14:tracePt t="99344" x="4845050" y="4889500"/>
          <p14:tracePt t="99361" x="4826000" y="4870450"/>
          <p14:tracePt t="99377" x="4813300" y="4857750"/>
          <p14:tracePt t="99394" x="4806950" y="4845050"/>
          <p14:tracePt t="99411" x="4800600" y="4845050"/>
          <p14:tracePt t="99427" x="4800600" y="4832350"/>
          <p14:tracePt t="99444" x="4794250" y="4826000"/>
          <p14:tracePt t="99461" x="4781550" y="4813300"/>
          <p14:tracePt t="99477" x="4781550" y="4806950"/>
          <p14:tracePt t="99494" x="4781550" y="4800600"/>
          <p14:tracePt t="99567" x="4781550" y="4794250"/>
          <p14:tracePt t="99609" x="4794250" y="4806950"/>
          <p14:tracePt t="99628" x="4813300" y="4819650"/>
          <p14:tracePt t="99646" x="4826000" y="4832350"/>
          <p14:tracePt t="99663" x="4832350" y="4838700"/>
          <p14:tracePt t="99679" x="4838700" y="4838700"/>
          <p14:tracePt t="99801" x="4832350" y="4838700"/>
          <p14:tracePt t="99819" x="4826000" y="4826000"/>
          <p14:tracePt t="99836" x="4819650" y="4826000"/>
          <p14:tracePt t="99852" x="4813300" y="4819650"/>
          <p14:tracePt t="99868" x="4806950" y="4819650"/>
          <p14:tracePt t="99911" x="4800600" y="4819650"/>
          <p14:tracePt t="99927" x="4800600" y="4832350"/>
          <p14:tracePt t="99937" x="4794250" y="4845050"/>
          <p14:tracePt t="99947" x="4787900" y="4864100"/>
          <p14:tracePt t="99960" x="4775200" y="4876800"/>
          <p14:tracePt t="99977" x="4768850" y="4889500"/>
          <p14:tracePt t="99993" x="4762500" y="4902200"/>
          <p14:tracePt t="100010" x="4756150" y="4908550"/>
          <p14:tracePt t="100026" x="4756150" y="4914900"/>
          <p14:tracePt t="100147" x="4749800" y="4914900"/>
          <p14:tracePt t="100165" x="4743450" y="4908550"/>
          <p14:tracePt t="100182" x="4730750" y="4902200"/>
          <p14:tracePt t="100198" x="4718050" y="4902200"/>
          <p14:tracePt t="100217" x="4699000" y="4902200"/>
          <p14:tracePt t="100233" x="4686300" y="4895850"/>
          <p14:tracePt t="100249" x="4654550" y="4889500"/>
          <p14:tracePt t="100260" x="4635500" y="4883150"/>
          <p14:tracePt t="100276" x="4572000" y="4857750"/>
          <p14:tracePt t="100293" x="4508500" y="4826000"/>
          <p14:tracePt t="100310" x="4368800" y="4756150"/>
          <p14:tracePt t="100326" x="4222750" y="4692650"/>
          <p14:tracePt t="100343" x="4076700" y="4629150"/>
          <p14:tracePt t="100360" x="3956050" y="4559300"/>
          <p14:tracePt t="100376" x="3848100" y="4495800"/>
          <p14:tracePt t="100393" x="3771900" y="4451350"/>
          <p14:tracePt t="100410" x="3721100" y="4406900"/>
          <p14:tracePt t="100426" x="3644900" y="4349750"/>
          <p14:tracePt t="100443" x="3594100" y="4311650"/>
          <p14:tracePt t="100460" x="3536950" y="4267200"/>
          <p14:tracePt t="100476" x="3498850" y="4235450"/>
          <p14:tracePt t="100493" x="3486150" y="4229100"/>
          <p14:tracePt t="100510" x="3473450" y="4216400"/>
          <p14:tracePt t="100526" x="3467100" y="4216400"/>
          <p14:tracePt t="100543" x="3454400" y="4203700"/>
          <p14:tracePt t="100560" x="3454400" y="4197350"/>
          <p14:tracePt t="100576" x="3441700" y="4184650"/>
          <p14:tracePt t="100593" x="3429000" y="4178300"/>
          <p14:tracePt t="100610" x="3422650" y="4165600"/>
          <p14:tracePt t="100626" x="3409950" y="4159250"/>
          <p14:tracePt t="100643" x="3409950" y="4152900"/>
          <p14:tracePt t="100660" x="3403600" y="4146550"/>
          <p14:tracePt t="100677" x="3397250" y="4133850"/>
          <p14:tracePt t="100693" x="3384550" y="4114800"/>
          <p14:tracePt t="100712" x="3371850" y="4095750"/>
          <p14:tracePt t="100729" x="3371850" y="4089400"/>
          <p14:tracePt t="100745" x="3371850" y="4076700"/>
          <p14:tracePt t="100820" x="3384550" y="4083050"/>
          <p14:tracePt t="100837" x="3390900" y="4089400"/>
          <p14:tracePt t="100853" x="3403600" y="4089400"/>
          <p14:tracePt t="100869" x="3409950" y="4089400"/>
          <p14:tracePt t="100886" x="3416300" y="4083050"/>
          <p14:tracePt t="100889" x="3422650" y="4076700"/>
          <p14:tracePt t="100905" x="3435350" y="4064000"/>
          <p14:tracePt t="100921" x="3441700" y="4057650"/>
          <p14:tracePt t="100932" x="3441700" y="4051300"/>
          <p14:tracePt t="100943" x="3448050" y="4051300"/>
          <p14:tracePt t="100976" x="3448050" y="4044950"/>
          <p14:tracePt t="100992" x="3448050" y="4038600"/>
          <p14:tracePt t="101125" x="3448050" y="4044950"/>
          <p14:tracePt t="101143" x="3454400" y="4057650"/>
          <p14:tracePt t="101160" x="3467100" y="4083050"/>
          <p14:tracePt t="101178" x="3486150" y="4140200"/>
          <p14:tracePt t="101195" x="3492500" y="4152900"/>
          <p14:tracePt t="101211" x="3498850" y="4165600"/>
          <p14:tracePt t="101281" x="3505200" y="4165600"/>
          <p14:tracePt t="101360" x="3511550" y="4165600"/>
          <p14:tracePt t="101378" x="3524250" y="4178300"/>
          <p14:tracePt t="101395" x="3556000" y="4216400"/>
          <p14:tracePt t="101413" x="3587750" y="4292600"/>
          <p14:tracePt t="101430" x="3600450" y="4324350"/>
          <p14:tracePt t="101446" x="3613150" y="4356100"/>
          <p14:tracePt t="101462" x="3619500" y="4381500"/>
          <p14:tracePt t="101478" x="3632200" y="4400550"/>
          <p14:tracePt t="101495" x="3644900" y="4413250"/>
          <p14:tracePt t="101512" x="3657600" y="4425950"/>
          <p14:tracePt t="101529" x="3663950" y="4432300"/>
          <p14:tracePt t="101545" x="3676650" y="4438650"/>
          <p14:tracePt t="101561" x="3689350" y="4451350"/>
          <p14:tracePt t="101581" x="3721100" y="4464050"/>
          <p14:tracePt t="101595" x="3746500" y="4476750"/>
          <p14:tracePt t="101610" x="3771900" y="4489450"/>
          <p14:tracePt t="101625" x="3784600" y="4495800"/>
          <p14:tracePt t="101642" x="3790950" y="4508500"/>
          <p14:tracePt t="101675" x="3790950" y="4514850"/>
          <p14:tracePt t="101692" x="3803650" y="4533900"/>
          <p14:tracePt t="101708" x="3822700" y="4584700"/>
          <p14:tracePt t="101725" x="3860800" y="4641850"/>
          <p14:tracePt t="101742" x="3924300" y="4724400"/>
          <p14:tracePt t="101758" x="3962400" y="4768850"/>
          <p14:tracePt t="101775" x="3994150" y="4806950"/>
          <p14:tracePt t="101792" x="4006850" y="4819650"/>
          <p14:tracePt t="101808" x="4013200" y="4832350"/>
          <p14:tracePt t="101825" x="4019550" y="4832350"/>
          <p14:tracePt t="102088" x="4013200" y="4813300"/>
          <p14:tracePt t="102105" x="4006850" y="4800600"/>
          <p14:tracePt t="102122" x="4006850" y="4794250"/>
          <p14:tracePt t="102138" x="4006850" y="4787900"/>
          <p14:tracePt t="102243" x="4006850" y="4781550"/>
          <p14:tracePt t="102261" x="4006850" y="4768850"/>
          <p14:tracePt t="102294" x="4006850" y="4762500"/>
          <p14:tracePt t="102310" x="4006850" y="4756150"/>
          <p14:tracePt t="102370" x="4006850" y="4749800"/>
          <p14:tracePt t="102587" x="4000500" y="4730750"/>
          <p14:tracePt t="102606" x="3994150" y="4724400"/>
          <p14:tracePt t="102627" x="3987800" y="4718050"/>
          <p14:tracePt t="102645" x="3987800" y="4711700"/>
          <p14:tracePt t="102681" x="3987800" y="4699000"/>
          <p14:tracePt t="102909" x="3987800" y="4692650"/>
          <p14:tracePt t="102927" x="4032250" y="4654550"/>
          <p14:tracePt t="102944" x="4089400" y="4603750"/>
          <p14:tracePt t="102960" x="4178300" y="4527550"/>
          <p14:tracePt t="102977" x="4286250" y="4425950"/>
          <p14:tracePt t="102993" x="4356100" y="4343400"/>
          <p14:tracePt t="103010" x="4406900" y="4241800"/>
          <p14:tracePt t="103024" x="4419600" y="4216400"/>
          <p14:tracePt t="103042" x="4445000" y="4140200"/>
          <p14:tracePt t="103058" x="4445000" y="4095750"/>
          <p14:tracePt t="103074" x="4445000" y="4051300"/>
          <p14:tracePt t="103091" x="4445000" y="4032250"/>
          <p14:tracePt t="103109" x="4438650" y="4019550"/>
          <p14:tracePt t="103141" x="4438650" y="4013200"/>
          <p14:tracePt t="103158" x="4438650" y="4006850"/>
          <p14:tracePt t="103174" x="4425950" y="3994150"/>
          <p14:tracePt t="103191" x="4419600" y="3987800"/>
          <p14:tracePt t="103207" x="4406900" y="3968750"/>
          <p14:tracePt t="103224" x="4400550" y="3962400"/>
          <p14:tracePt t="103241" x="4387850" y="3956050"/>
          <p14:tracePt t="103258" x="4381500" y="3943350"/>
          <p14:tracePt t="103274" x="4375150" y="3937000"/>
          <p14:tracePt t="103290" x="4362450" y="3924300"/>
          <p14:tracePt t="103307" x="4356100" y="3917950"/>
          <p14:tracePt t="103324" x="4337050" y="3905250"/>
          <p14:tracePt t="103340" x="4318000" y="3892550"/>
          <p14:tracePt t="103357" x="4305300" y="3879850"/>
          <p14:tracePt t="103374" x="4298950" y="3867150"/>
          <p14:tracePt t="103391" x="4279900" y="3854450"/>
          <p14:tracePt t="103407" x="4254500" y="3835400"/>
          <p14:tracePt t="103424" x="4229100" y="3822700"/>
          <p14:tracePt t="103440" x="4216400" y="3810000"/>
          <p14:tracePt t="103474" x="4210050" y="3797300"/>
          <p14:tracePt t="103490" x="4210050" y="3790950"/>
          <p14:tracePt t="103507" x="4210050" y="3784600"/>
          <p14:tracePt t="103524" x="4210050" y="3778250"/>
          <p14:tracePt t="103557" x="4210050" y="3771900"/>
          <p14:tracePt t="103574" x="4210050" y="3765550"/>
          <p14:tracePt t="103590" x="4222750" y="3752850"/>
          <p14:tracePt t="103607" x="4229100" y="3746500"/>
          <p14:tracePt t="103624" x="4235450" y="3746500"/>
          <p14:tracePt t="103640" x="4273550" y="3746500"/>
          <p14:tracePt t="103657" x="4318000" y="3765550"/>
          <p14:tracePt t="103674" x="4368800" y="3803650"/>
          <p14:tracePt t="103690" x="4425950" y="3873500"/>
          <p14:tracePt t="103707" x="4438650" y="3917950"/>
          <p14:tracePt t="103723" x="4451350" y="3962400"/>
          <p14:tracePt t="103740" x="4451350" y="3994150"/>
          <p14:tracePt t="103757" x="4451350" y="4013200"/>
          <p14:tracePt t="103773" x="4451350" y="4025900"/>
          <p14:tracePt t="103790" x="4445000" y="4032250"/>
          <p14:tracePt t="103823" x="4445000" y="4038600"/>
          <p14:tracePt t="103921" x="4445000" y="4025900"/>
          <p14:tracePt t="103938" x="4445000" y="3994150"/>
          <p14:tracePt t="103956" x="4451350" y="3943350"/>
          <p14:tracePt t="103973" x="4457700" y="3911600"/>
          <p14:tracePt t="103991" x="4470400" y="3886200"/>
          <p14:tracePt t="104009" x="4476750" y="3873500"/>
          <p14:tracePt t="104026" x="4489450" y="3854450"/>
          <p14:tracePt t="104045" x="4502150" y="3835400"/>
          <p14:tracePt t="104062" x="4508500" y="3822700"/>
          <p14:tracePt t="104075" x="4508500" y="3816350"/>
          <p14:tracePt t="104395" x="4508500" y="3822700"/>
          <p14:tracePt t="104414" x="4508500" y="3829050"/>
          <p14:tracePt t="104433" x="4508500" y="3841750"/>
          <p14:tracePt t="104451" x="4508500" y="3854450"/>
          <p14:tracePt t="104469" x="4508500" y="3860800"/>
          <p14:tracePt t="104486" x="4508500" y="3867150"/>
          <p14:tracePt t="104504" x="4508500" y="3873500"/>
          <p14:tracePt t="104516" x="4508500" y="3879850"/>
          <p14:tracePt t="104641" x="4508500" y="3873500"/>
          <p14:tracePt t="104661" x="4514850" y="3867150"/>
          <p14:tracePt t="104680" x="4527550" y="3854450"/>
          <p14:tracePt t="104701" x="4533900" y="3835400"/>
          <p14:tracePt t="104719" x="4540250" y="3835400"/>
          <p14:tracePt t="104736" x="4540250" y="3822700"/>
          <p14:tracePt t="104753" x="4552950" y="3810000"/>
          <p14:tracePt t="104771" x="4565650" y="3797300"/>
          <p14:tracePt t="104789" x="4578350" y="3784600"/>
          <p14:tracePt t="104806" x="4584700" y="3784600"/>
          <p14:tracePt t="104825" x="4591050" y="3771900"/>
          <p14:tracePt t="104843" x="4597400" y="3765550"/>
          <p14:tracePt t="104862" x="4603750" y="3752850"/>
          <p14:tracePt t="104879" x="4616450" y="3752850"/>
          <p14:tracePt t="104882" x="4616450" y="3746500"/>
          <p14:tracePt t="104899" x="4622800" y="3740150"/>
          <p14:tracePt t="104931" x="4622800" y="3727450"/>
          <p14:tracePt t="106055" x="4610100" y="3727450"/>
          <p14:tracePt t="106075" x="4578350" y="3727450"/>
          <p14:tracePt t="106093" x="4514850" y="3721100"/>
          <p14:tracePt t="106109" x="4381500" y="3695700"/>
          <p14:tracePt t="106126" x="4184650" y="3663950"/>
          <p14:tracePt t="106142" x="4070350" y="3651250"/>
          <p14:tracePt t="106158" x="4006850" y="3638550"/>
          <p14:tracePt t="106174" x="3981450" y="3638550"/>
          <p14:tracePt t="106399" x="3987800" y="3644900"/>
          <p14:tracePt t="106417" x="4000500" y="3651250"/>
          <p14:tracePt t="106436" x="4013200" y="3657600"/>
          <p14:tracePt t="106451" x="4044950" y="3670300"/>
          <p14:tracePt t="106467" x="4076700" y="3670300"/>
          <p14:tracePt t="106482" x="4114800" y="3670300"/>
          <p14:tracePt t="106498" x="4152900" y="3676650"/>
          <p14:tracePt t="106514" x="4203700" y="3683000"/>
          <p14:tracePt t="106530" x="4248150" y="3695700"/>
          <p14:tracePt t="106541" x="4298950" y="3702050"/>
          <p14:tracePt t="106554" x="4318000" y="3702050"/>
          <p14:tracePt t="106571" x="4349750" y="3702050"/>
          <p14:tracePt t="106588" x="4356100" y="3702050"/>
          <p14:tracePt t="106604" x="4368800" y="3702050"/>
          <p14:tracePt t="106621" x="4375150" y="3708400"/>
          <p14:tracePt t="106638" x="4387850" y="3708400"/>
          <p14:tracePt t="106654" x="4406900" y="3714750"/>
          <p14:tracePt t="106671" x="4419600" y="3714750"/>
          <p14:tracePt t="106687" x="4432300" y="3714750"/>
          <p14:tracePt t="106704" x="4451350" y="3721100"/>
          <p14:tracePt t="106721" x="4464050" y="3727450"/>
          <p14:tracePt t="106737" x="4470400" y="3727450"/>
          <p14:tracePt t="106754" x="4476750" y="3733800"/>
          <p14:tracePt t="106771" x="4483100" y="3733800"/>
          <p14:tracePt t="106788" x="4495800" y="3733800"/>
          <p14:tracePt t="106804" x="4508500" y="3733800"/>
          <p14:tracePt t="106821" x="4527550" y="3733800"/>
          <p14:tracePt t="106840" x="4552950" y="3746500"/>
          <p14:tracePt t="106854" x="4565650" y="3752850"/>
          <p14:tracePt t="106871" x="4572000" y="3752850"/>
          <p14:tracePt t="106887" x="4584700" y="3752850"/>
          <p14:tracePt t="106904" x="4591050" y="3752850"/>
          <p14:tracePt t="106921" x="4603750" y="3752850"/>
          <p14:tracePt t="106937" x="4610100" y="3759200"/>
          <p14:tracePt t="106954" x="4622800" y="3759200"/>
          <p14:tracePt t="106971" x="4622800" y="3765550"/>
          <p14:tracePt t="106987" x="4629150" y="3765550"/>
          <p14:tracePt t="107004" x="4635500" y="3765550"/>
          <p14:tracePt t="107037" x="4648200" y="3765550"/>
          <p14:tracePt t="107054" x="4654550" y="3771900"/>
          <p14:tracePt t="107071" x="4667250" y="3771900"/>
          <p14:tracePt t="107087" x="4686300" y="3771900"/>
          <p14:tracePt t="107104" x="4705350" y="3778250"/>
          <p14:tracePt t="107121" x="4711700" y="3778250"/>
          <p14:tracePt t="107137" x="4718050" y="3778250"/>
          <p14:tracePt t="107237" x="4718050" y="3784600"/>
          <p14:tracePt t="107256" x="4718050" y="3797300"/>
          <p14:tracePt t="107273" x="4705350" y="3835400"/>
          <p14:tracePt t="107290" x="4692650" y="3873500"/>
          <p14:tracePt t="107309" x="4679950" y="3937000"/>
          <p14:tracePt t="107330" x="4679950" y="3968750"/>
          <p14:tracePt t="107349" x="4673600" y="3981450"/>
          <p14:tracePt t="107366" x="4673600" y="3987800"/>
          <p14:tracePt t="107748" x="4667250" y="3987800"/>
          <p14:tracePt t="107766" x="4660900" y="3987800"/>
          <p14:tracePt t="107783" x="4654550" y="3981450"/>
          <p14:tracePt t="107798" x="4648200" y="3981450"/>
          <p14:tracePt t="107814" x="4641850" y="3975100"/>
          <p14:tracePt t="107830" x="4629150" y="3975100"/>
          <p14:tracePt t="107863" x="4622800" y="3975100"/>
          <p14:tracePt t="107967" x="4616450" y="3975100"/>
          <p14:tracePt t="108207" x="4610100" y="3975100"/>
          <p14:tracePt t="108225" x="4584700" y="3962400"/>
          <p14:tracePt t="108241" x="4540250" y="3943350"/>
          <p14:tracePt t="108258" x="4489450" y="3924300"/>
          <p14:tracePt t="108277" x="4438650" y="3911600"/>
          <p14:tracePt t="108295" x="4394200" y="3898900"/>
          <p14:tracePt t="108312" x="4375150" y="3886200"/>
          <p14:tracePt t="108329" x="4356100" y="3873500"/>
          <p14:tracePt t="108347" x="4349750" y="3873500"/>
          <p14:tracePt t="108364" x="4337050" y="3867150"/>
          <p14:tracePt t="108381" x="4330700" y="3867150"/>
          <p14:tracePt t="108400" x="4324350" y="3867150"/>
          <p14:tracePt t="108416" x="4324350" y="3860800"/>
          <p14:tracePt t="108429" x="4318000" y="3860800"/>
          <p14:tracePt t="108439" x="4311650" y="3860800"/>
          <p14:tracePt t="108466" x="4305300" y="3860800"/>
          <p14:tracePt t="108481" x="4298950" y="3860800"/>
          <p14:tracePt t="108490" x="4292600" y="3860800"/>
          <p14:tracePt t="108504" x="4286250" y="3854450"/>
          <p14:tracePt t="108519" x="4279900" y="3854450"/>
          <p14:tracePt t="108536" x="4267200" y="3848100"/>
          <p14:tracePt t="108553" x="4260850" y="3848100"/>
          <p14:tracePt t="108654" x="4260850" y="3841750"/>
          <p14:tracePt t="108881" x="4267200" y="3841750"/>
          <p14:tracePt t="108899" x="4279900" y="3841750"/>
          <p14:tracePt t="108916" x="4305300" y="3841750"/>
          <p14:tracePt t="108933" x="4343400" y="3841750"/>
          <p14:tracePt t="108951" x="4400550" y="3835400"/>
          <p14:tracePt t="108970" x="4425950" y="3829050"/>
          <p14:tracePt t="108988" x="4438650" y="3829050"/>
          <p14:tracePt t="109005" x="4445000" y="3829050"/>
          <p14:tracePt t="109023" x="4457700" y="3822700"/>
          <p14:tracePt t="109040" x="4470400" y="3822700"/>
          <p14:tracePt t="109115" x="4476750" y="3822700"/>
          <p14:tracePt t="109189" x="4489450" y="3822700"/>
          <p14:tracePt t="109208" x="4495800" y="3822700"/>
          <p14:tracePt t="109230" x="4514850" y="3829050"/>
          <p14:tracePt t="109252" x="4546600" y="3829050"/>
          <p14:tracePt t="109272" x="4584700" y="3829050"/>
          <p14:tracePt t="109285" x="4597400" y="3835400"/>
          <p14:tracePt t="109302" x="4629150" y="3848100"/>
          <p14:tracePt t="109319" x="4641850" y="3854450"/>
          <p14:tracePt t="109335" x="4648200" y="3860800"/>
          <p14:tracePt t="109352" x="4660900" y="3867150"/>
          <p14:tracePt t="109369" x="4667250" y="3867150"/>
          <p14:tracePt t="109499" x="4667250" y="3873500"/>
          <p14:tracePt t="109539" x="4660900" y="3873500"/>
          <p14:tracePt t="109559" x="4654550" y="3879850"/>
          <p14:tracePt t="109575" x="4641850" y="3886200"/>
          <p14:tracePt t="109602" x="4635500" y="3886200"/>
          <p14:tracePt t="109632" x="4629150" y="3886200"/>
          <p14:tracePt t="109836" x="4622800" y="3886200"/>
          <p14:tracePt t="109856" x="4603750" y="3886200"/>
          <p14:tracePt t="109875" x="4584700" y="3886200"/>
          <p14:tracePt t="109896" x="4546600" y="3886200"/>
          <p14:tracePt t="109914" x="4495800" y="3879850"/>
          <p14:tracePt t="109932" x="4470400" y="3873500"/>
          <p14:tracePt t="109949" x="4432300" y="3867150"/>
          <p14:tracePt t="109968" x="4400550" y="3860800"/>
          <p14:tracePt t="109985" x="4394200" y="3854450"/>
          <p14:tracePt t="110001" x="4381500" y="3854450"/>
          <p14:tracePt t="110018" x="4381500" y="3848100"/>
          <p14:tracePt t="110035" x="4368800" y="3848100"/>
          <p14:tracePt t="110051" x="4368800" y="3841750"/>
          <p14:tracePt t="110068" x="4356100" y="3835400"/>
          <p14:tracePt t="110085" x="4349750" y="3835400"/>
          <p14:tracePt t="110101" x="4343400" y="3835400"/>
          <p14:tracePt t="110118" x="4337050" y="3835400"/>
          <p14:tracePt t="110227" x="4330700" y="3829050"/>
          <p14:tracePt t="110246" x="4318000" y="3822700"/>
          <p14:tracePt t="110281" x="4311650" y="3822700"/>
          <p14:tracePt t="110361" x="4311650" y="3816350"/>
          <p14:tracePt t="110595" x="4318000" y="3816350"/>
          <p14:tracePt t="110616" x="4330700" y="3816350"/>
          <p14:tracePt t="110637" x="4349750" y="3816350"/>
          <p14:tracePt t="110659" x="4381500" y="3816350"/>
          <p14:tracePt t="110679" x="4419600" y="3816350"/>
          <p14:tracePt t="110692" x="4451350" y="3816350"/>
          <p14:tracePt t="110701" x="4470400" y="3816350"/>
          <p14:tracePt t="110717" x="4502150" y="3803650"/>
          <p14:tracePt t="110735" x="4540250" y="3797300"/>
          <p14:tracePt t="110750" x="4591050" y="3784600"/>
          <p14:tracePt t="110767" x="4616450" y="3784600"/>
          <p14:tracePt t="110784" x="4629150" y="3778250"/>
          <p14:tracePt t="110853" x="4635500" y="3778250"/>
          <p14:tracePt t="110871" x="4641850" y="3778250"/>
          <p14:tracePt t="110923" x="4641850" y="3784600"/>
          <p14:tracePt t="110941" x="4648200" y="3784600"/>
          <p14:tracePt t="110964" x="4648200" y="3790950"/>
          <p14:tracePt t="110981" x="4654550" y="3797300"/>
          <p14:tracePt t="111015" x="4660900" y="3803650"/>
          <p14:tracePt t="111033" x="4667250" y="3810000"/>
          <p14:tracePt t="111051" x="4667250" y="3816350"/>
          <p14:tracePt t="111068" x="4673600" y="3829050"/>
          <p14:tracePt t="111086" x="4673600" y="3835400"/>
          <p14:tracePt t="111104" x="4673600" y="3848100"/>
          <p14:tracePt t="111121" x="4667250" y="3860800"/>
          <p14:tracePt t="111139" x="4648200" y="3867150"/>
          <p14:tracePt t="111156" x="4616450" y="3867150"/>
          <p14:tracePt t="111174" x="4552950" y="3867150"/>
          <p14:tracePt t="111190" x="4502150" y="3854450"/>
          <p14:tracePt t="111203" x="4476750" y="3848100"/>
          <p14:tracePt t="111217" x="4425950" y="3841750"/>
          <p14:tracePt t="111233" x="4387850" y="3829050"/>
          <p14:tracePt t="111250" x="4349750" y="3816350"/>
          <p14:tracePt t="111267" x="4337050" y="3816350"/>
          <p14:tracePt t="111283" x="4330700" y="3816350"/>
          <p14:tracePt t="111385" x="4324350" y="3816350"/>
          <p14:tracePt t="111404" x="4318000" y="3816350"/>
          <p14:tracePt t="111535" x="4330700" y="3822700"/>
          <p14:tracePt t="111555" x="4356100" y="3829050"/>
          <p14:tracePt t="111576" x="4400550" y="3841750"/>
          <p14:tracePt t="111594" x="4432300" y="3854450"/>
          <p14:tracePt t="111612" x="4502150" y="3867150"/>
          <p14:tracePt t="111631" x="4546600" y="3873500"/>
          <p14:tracePt t="111649" x="4584700" y="3886200"/>
          <p14:tracePt t="111667" x="4616450" y="3898900"/>
          <p14:tracePt t="111683" x="4635500" y="3905250"/>
          <p14:tracePt t="111700" x="4648200" y="3905250"/>
          <p14:tracePt t="111716" x="4654550" y="3905250"/>
          <p14:tracePt t="111733" x="4660900" y="3905250"/>
          <p14:tracePt t="111750" x="4686300" y="3905250"/>
          <p14:tracePt t="111767" x="4692650" y="3911600"/>
          <p14:tracePt t="111783" x="4705350" y="3917950"/>
          <p14:tracePt t="111800" x="4718050" y="3924300"/>
          <p14:tracePt t="111816" x="4724400" y="3924300"/>
          <p14:tracePt t="111833" x="4730750" y="3924300"/>
          <p14:tracePt t="112105" x="4724400" y="3924300"/>
          <p14:tracePt t="112126" x="4724400" y="3917950"/>
          <p14:tracePt t="112145" x="4699000" y="3905250"/>
          <p14:tracePt t="112162" x="4660900" y="3892550"/>
          <p14:tracePt t="112180" x="4622800" y="3879850"/>
          <p14:tracePt t="112197" x="4578350" y="3867150"/>
          <p14:tracePt t="112217" x="4521200" y="3860800"/>
          <p14:tracePt t="112235" x="4495800" y="3860800"/>
          <p14:tracePt t="112252" x="4476750" y="3860800"/>
          <p14:tracePt t="112268" x="4470400" y="3860800"/>
          <p14:tracePt t="112283" x="4464050" y="3860800"/>
          <p14:tracePt t="112388" x="4457700" y="3860800"/>
          <p14:tracePt t="112407" x="4451350" y="3860800"/>
          <p14:tracePt t="112427" x="4445000" y="3867150"/>
          <p14:tracePt t="112499" x="4438650" y="3867150"/>
          <p14:tracePt t="112519" x="4432300" y="3867150"/>
          <p14:tracePt t="112540" x="4432300" y="3873500"/>
          <p14:tracePt t="112559" x="4425950" y="3873500"/>
          <p14:tracePt t="112580" x="4419600" y="3873500"/>
          <p14:tracePt t="112596" x="4413250" y="3873500"/>
          <p14:tracePt t="112613" x="4406900" y="3873500"/>
          <p14:tracePt t="112631" x="4394200" y="3873500"/>
          <p14:tracePt t="112649" x="4387850" y="3873500"/>
          <p14:tracePt t="112667" x="4381500" y="3873500"/>
          <p14:tracePt t="113359" x="4387850" y="3873500"/>
          <p14:tracePt t="113376" x="4394200" y="3873500"/>
          <p14:tracePt t="113393" x="4406900" y="3873500"/>
          <p14:tracePt t="113410" x="4413250" y="3873500"/>
          <p14:tracePt t="113427" x="4425950" y="3873500"/>
          <p14:tracePt t="113444" x="4438650" y="3867150"/>
          <p14:tracePt t="113461" x="4445000" y="3867150"/>
          <p14:tracePt t="113474" x="4457700" y="3867150"/>
          <p14:tracePt t="113484" x="4457700" y="3860800"/>
          <p14:tracePt t="113499" x="4470400" y="3860800"/>
          <p14:tracePt t="113517" x="4476750" y="3860800"/>
          <p14:tracePt t="113535" x="4483100" y="3860800"/>
          <p14:tracePt t="113551" x="4489450" y="3860800"/>
          <p14:tracePt t="113565" x="4495800" y="3860800"/>
          <p14:tracePt t="113581" x="4502150" y="3860800"/>
          <p14:tracePt t="113598" x="4514850" y="3860800"/>
          <p14:tracePt t="113615" x="4521200" y="3860800"/>
          <p14:tracePt t="113631" x="4533900" y="3860800"/>
          <p14:tracePt t="113648" x="4546600" y="3860800"/>
          <p14:tracePt t="113711" x="4552950" y="3860800"/>
          <p14:tracePt t="113730" x="4559300" y="3860800"/>
          <p14:tracePt t="113807" x="4565650" y="3860800"/>
          <p14:tracePt t="113827" x="4565650" y="3854450"/>
          <p14:tracePt t="114033" x="4565650" y="3848100"/>
          <p14:tracePt t="114063" x="4572000" y="3841750"/>
          <p14:tracePt t="114081" x="4578350" y="3835400"/>
          <p14:tracePt t="114098" x="4591050" y="3829050"/>
          <p14:tracePt t="114115" x="4597400" y="3829050"/>
          <p14:tracePt t="114133" x="4603750" y="3829050"/>
          <p14:tracePt t="114281" x="4610100" y="3829050"/>
          <p14:tracePt t="114453" x="4603750" y="3829050"/>
          <p14:tracePt t="114471" x="4584700" y="3829050"/>
          <p14:tracePt t="114489" x="4552950" y="3829050"/>
          <p14:tracePt t="114506" x="4514850" y="3829050"/>
          <p14:tracePt t="114523" x="4476750" y="3822700"/>
          <p14:tracePt t="114544" x="4400550" y="3810000"/>
          <p14:tracePt t="114563" x="4305300" y="3803650"/>
          <p14:tracePt t="114581" x="4216400" y="3790950"/>
          <p14:tracePt t="114597" x="4140200" y="3790950"/>
          <p14:tracePt t="114615" x="4051300" y="3797300"/>
          <p14:tracePt t="114631" x="3956050" y="3810000"/>
          <p14:tracePt t="114647" x="3867150" y="3816350"/>
          <p14:tracePt t="114664" x="3746500" y="3816350"/>
          <p14:tracePt t="114681" x="3689350" y="3816350"/>
          <p14:tracePt t="114697" x="3657600" y="3816350"/>
          <p14:tracePt t="114714" x="3625850" y="3816350"/>
          <p14:tracePt t="114730" x="3606800" y="3816350"/>
          <p14:tracePt t="114747" x="3581400" y="3816350"/>
          <p14:tracePt t="114764" x="3549650" y="3810000"/>
          <p14:tracePt t="114781" x="3511550" y="3810000"/>
          <p14:tracePt t="114797" x="3467100" y="3803650"/>
          <p14:tracePt t="114814" x="3409950" y="3803650"/>
          <p14:tracePt t="114830" x="3384550" y="3797300"/>
          <p14:tracePt t="114847" x="3378200" y="3797300"/>
          <p14:tracePt t="114954" x="3365500" y="3790950"/>
          <p14:tracePt t="114971" x="3365500" y="3784600"/>
          <p14:tracePt t="114982" x="3346450" y="3778250"/>
          <p14:tracePt t="114997" x="3340100" y="3778250"/>
          <p14:tracePt t="115014" x="3327400" y="3778250"/>
          <p14:tracePt t="115067" x="3333750" y="3778250"/>
          <p14:tracePt t="115085" x="3352800" y="3778250"/>
          <p14:tracePt t="115101" x="3397250" y="3790950"/>
          <p14:tracePt t="115117" x="3448050" y="3790950"/>
          <p14:tracePt t="115132" x="3505200" y="3790950"/>
          <p14:tracePt t="115147" x="3556000" y="3784600"/>
          <p14:tracePt t="115163" x="3587750" y="3771900"/>
          <p14:tracePt t="115180" x="3644900" y="3759200"/>
          <p14:tracePt t="115197" x="3663950" y="3746500"/>
          <p14:tracePt t="115213" x="3670300" y="3733800"/>
          <p14:tracePt t="115230" x="3683000" y="3733800"/>
          <p14:tracePt t="115247" x="3689350" y="3733800"/>
          <p14:tracePt t="115263" x="3702050" y="3733800"/>
          <p14:tracePt t="115280" x="3708400" y="3733800"/>
          <p14:tracePt t="115297" x="3714750" y="3733800"/>
          <p14:tracePt t="115313" x="3733800" y="3733800"/>
          <p14:tracePt t="115330" x="3771900" y="3733800"/>
          <p14:tracePt t="115347" x="3803650" y="3740150"/>
          <p14:tracePt t="115363" x="3841750" y="3752850"/>
          <p14:tracePt t="115380" x="3873500" y="3765550"/>
          <p14:tracePt t="115397" x="3911600" y="3778250"/>
          <p14:tracePt t="115413" x="3937000" y="3790950"/>
          <p14:tracePt t="115430" x="3968750" y="3797300"/>
          <p14:tracePt t="115446" x="3987800" y="3810000"/>
          <p14:tracePt t="115463" x="4000500" y="3822700"/>
          <p14:tracePt t="115480" x="4013200" y="3829050"/>
          <p14:tracePt t="115496" x="4019550" y="3835400"/>
          <p14:tracePt t="115513" x="4025900" y="3835400"/>
          <p14:tracePt t="115530" x="4025900" y="3841750"/>
          <p14:tracePt t="115546" x="4032250" y="3841750"/>
          <p14:tracePt t="115580" x="4038600" y="3841750"/>
          <p14:tracePt t="115596" x="4038600" y="3848100"/>
          <p14:tracePt t="116067" x="4038600" y="3854450"/>
          <p14:tracePt t="116089" x="4044950" y="3860800"/>
          <p14:tracePt t="116106" x="4044950" y="3867150"/>
          <p14:tracePt t="116124" x="4044950" y="3879850"/>
          <p14:tracePt t="116141" x="4044950" y="3886200"/>
          <p14:tracePt t="116161" x="4044950" y="3898900"/>
          <p14:tracePt t="116177" x="4044950" y="3911600"/>
          <p14:tracePt t="116193" x="4038600" y="3917950"/>
          <p14:tracePt t="116207" x="4038600" y="3924300"/>
          <p14:tracePt t="116218" x="4038600" y="3930650"/>
          <p14:tracePt t="116334" x="4044950" y="3930650"/>
          <p14:tracePt t="116352" x="4076700" y="3930650"/>
          <p14:tracePt t="116370" x="4108450" y="3917950"/>
          <p14:tracePt t="116387" x="4165600" y="3917950"/>
          <p14:tracePt t="116407" x="4203700" y="3917950"/>
          <p14:tracePt t="116424" x="4229100" y="3911600"/>
          <p14:tracePt t="116440" x="4241800" y="3905250"/>
          <p14:tracePt t="116454" x="4260850" y="3898900"/>
          <p14:tracePt t="116468" x="4267200" y="3892550"/>
          <p14:tracePt t="116481" x="4279900" y="3886200"/>
          <p14:tracePt t="116496" x="4286250" y="3886200"/>
          <p14:tracePt t="116551" x="4286250" y="3879850"/>
          <p14:tracePt t="116748" x="4292600" y="3879850"/>
          <p14:tracePt t="116768" x="4292600" y="3886200"/>
          <p14:tracePt t="116787" x="4305300" y="3898900"/>
          <p14:tracePt t="116806" x="4311650" y="3898900"/>
          <p14:tracePt t="116983" x="4311650" y="3892550"/>
          <p14:tracePt t="117002" x="4311650" y="3886200"/>
          <p14:tracePt t="117257" x="4311650" y="3879850"/>
          <p14:tracePt t="117279" x="4311650" y="3867150"/>
          <p14:tracePt t="117297" x="4311650" y="3854450"/>
          <p14:tracePt t="117317" x="4311650" y="3848100"/>
          <p14:tracePt t="117335" x="4311650" y="3835400"/>
          <p14:tracePt t="117354" x="4311650" y="3829050"/>
          <p14:tracePt t="117375" x="4311650" y="3822700"/>
          <p14:tracePt t="117388" x="4318000" y="3822700"/>
          <p14:tracePt t="117428" x="4324350" y="3822700"/>
          <p14:tracePt t="117437" x="4330700" y="3835400"/>
          <p14:tracePt t="117446" x="4337050" y="3835400"/>
          <p14:tracePt t="117461" x="4343400" y="3848100"/>
          <p14:tracePt t="117478" x="4356100" y="3854450"/>
          <p14:tracePt t="117496" x="4362450" y="3867150"/>
          <p14:tracePt t="117511" x="4362450" y="3879850"/>
          <p14:tracePt t="117528" x="4362450" y="3886200"/>
          <p14:tracePt t="117545" x="4362450" y="3911600"/>
          <p14:tracePt t="117565" x="4356100" y="3924300"/>
          <p14:tracePt t="117578" x="4349750" y="3937000"/>
          <p14:tracePt t="117595" x="4337050" y="3943350"/>
          <p14:tracePt t="117611" x="4330700" y="3949700"/>
          <p14:tracePt t="117628" x="4330700" y="3956050"/>
          <p14:tracePt t="117645" x="4324350" y="3956050"/>
          <p14:tracePt t="117661" x="4318000" y="3962400"/>
          <p14:tracePt t="117741" x="4324350" y="3949700"/>
          <p14:tracePt t="117801" x="4438650" y="3848100"/>
          <p14:tracePt t="117819" x="4457700" y="3829050"/>
          <p14:tracePt t="117840" x="4464050" y="3822700"/>
          <p14:tracePt t="117939" x="4464050" y="3829050"/>
          <p14:tracePt t="117962" x="4464050" y="3835400"/>
          <p14:tracePt t="117979" x="4476750" y="3841750"/>
          <p14:tracePt t="117997" x="4489450" y="3854450"/>
          <p14:tracePt t="118016" x="4514850" y="3860800"/>
          <p14:tracePt t="118034" x="4527550" y="3860800"/>
          <p14:tracePt t="118046" x="4540250" y="3860800"/>
          <p14:tracePt t="118061" x="4540250" y="3854450"/>
          <p14:tracePt t="118078" x="4552950" y="3848100"/>
          <p14:tracePt t="118094" x="4559300" y="3835400"/>
          <p14:tracePt t="118111" x="4572000" y="3822700"/>
          <p14:tracePt t="118144" x="4572000" y="3816350"/>
          <p14:tracePt t="118203" x="4584700" y="3816350"/>
          <p14:tracePt t="118213" x="4591050" y="3816350"/>
          <p14:tracePt t="118227" x="4603750" y="3829050"/>
          <p14:tracePt t="118244" x="4622800" y="3841750"/>
          <p14:tracePt t="118262" x="4654550" y="3848100"/>
          <p14:tracePt t="118278" x="4667250" y="3848100"/>
          <p14:tracePt t="118294" x="4686300" y="3848100"/>
          <p14:tracePt t="118311" x="4699000" y="3841750"/>
          <p14:tracePt t="118328" x="4705350" y="3829050"/>
          <p14:tracePt t="118344" x="4711700" y="3829050"/>
          <p14:tracePt t="118453" x="4718050" y="3835400"/>
          <p14:tracePt t="118471" x="4718050" y="3848100"/>
          <p14:tracePt t="118488" x="4724400" y="3860800"/>
          <p14:tracePt t="118506" x="4724400" y="3879850"/>
          <p14:tracePt t="118523" x="4724400" y="3898900"/>
          <p14:tracePt t="118542" x="4724400" y="3917950"/>
          <p14:tracePt t="118560" x="4718050" y="3930650"/>
          <p14:tracePt t="118577" x="4711700" y="3937000"/>
          <p14:tracePt t="118596" x="4711700" y="3943350"/>
          <p14:tracePt t="118799" x="4711700" y="3949700"/>
          <p14:tracePt t="118830" x="4705350" y="3956050"/>
          <p14:tracePt t="118849" x="4705350" y="3962400"/>
          <p14:tracePt t="118867" x="4705350" y="3968750"/>
          <p14:tracePt t="119052" x="4699000" y="3968750"/>
          <p14:tracePt t="119073" x="4699000" y="3975100"/>
          <p14:tracePt t="119097" x="4692650" y="3975100"/>
          <p14:tracePt t="119119" x="4686300" y="3981450"/>
          <p14:tracePt t="119136" x="4679950" y="3981450"/>
          <p14:tracePt t="119213" x="4673600" y="3987800"/>
          <p14:tracePt t="119234" x="4648200" y="4006850"/>
          <p14:tracePt t="119251" x="4616450" y="4025900"/>
          <p14:tracePt t="119268" x="4552950" y="4083050"/>
          <p14:tracePt t="119286" x="4514850" y="4114800"/>
          <p14:tracePt t="119304" x="4476750" y="4146550"/>
          <p14:tracePt t="119322" x="4438650" y="4184650"/>
          <p14:tracePt t="119335" x="4419600" y="4197350"/>
          <p14:tracePt t="119345" x="4406900" y="4203700"/>
          <p14:tracePt t="119360" x="4381500" y="4229100"/>
          <p14:tracePt t="119376" x="4368800" y="4241800"/>
          <p14:tracePt t="119393" x="4349750" y="4254500"/>
          <p14:tracePt t="119410" x="4318000" y="4267200"/>
          <p14:tracePt t="119426" x="4286250" y="4286250"/>
          <p14:tracePt t="119443" x="4235450" y="4298950"/>
          <p14:tracePt t="119460" x="4184650" y="4324350"/>
          <p14:tracePt t="119477" x="4140200" y="4330700"/>
          <p14:tracePt t="119493" x="4102100" y="4343400"/>
          <p14:tracePt t="119510" x="4064000" y="4356100"/>
          <p14:tracePt t="119527" x="4051300" y="4356100"/>
          <p14:tracePt t="119543" x="4044950" y="4356100"/>
          <p14:tracePt t="119560" x="4032250" y="4356100"/>
          <p14:tracePt t="119576" x="4025900" y="4349750"/>
          <p14:tracePt t="119593" x="4013200" y="4337050"/>
          <p14:tracePt t="119609" x="3987800" y="4311650"/>
          <p14:tracePt t="119626" x="3937000" y="4254500"/>
          <p14:tracePt t="119643" x="3911600" y="4216400"/>
          <p14:tracePt t="119659" x="3886200" y="4165600"/>
          <p14:tracePt t="119676" x="3873500" y="4114800"/>
          <p14:tracePt t="119693" x="3854450" y="4083050"/>
          <p14:tracePt t="119710" x="3835400" y="4051300"/>
          <p14:tracePt t="119726" x="3822700" y="4032250"/>
          <p14:tracePt t="119743" x="3816350" y="4019550"/>
          <p14:tracePt t="119759" x="3803650" y="3987800"/>
          <p14:tracePt t="119776" x="3784600" y="3937000"/>
          <p14:tracePt t="119793" x="3771900" y="3892550"/>
          <p14:tracePt t="119810" x="3759200" y="3848100"/>
          <p14:tracePt t="119826" x="3752850" y="3810000"/>
          <p14:tracePt t="119843" x="3740150" y="3784600"/>
          <p14:tracePt t="119861" x="3740150" y="3746500"/>
          <p14:tracePt t="119879" x="3740150" y="3714750"/>
          <p14:tracePt t="119899" x="3746500" y="3676650"/>
          <p14:tracePt t="119917" x="3771900" y="3632200"/>
          <p14:tracePt t="119938" x="3797300" y="3600450"/>
          <p14:tracePt t="119946" x="3810000" y="3581400"/>
          <p14:tracePt t="119959" x="3835400" y="3562350"/>
          <p14:tracePt t="119976" x="3873500" y="3536950"/>
          <p14:tracePt t="119993" x="3917950" y="3511550"/>
          <p14:tracePt t="120009" x="3968750" y="3486150"/>
          <p14:tracePt t="120026" x="4083050" y="3454400"/>
          <p14:tracePt t="120043" x="4146550" y="3441700"/>
          <p14:tracePt t="120059" x="4197350" y="3441700"/>
          <p14:tracePt t="120076" x="4254500" y="3441700"/>
          <p14:tracePt t="120092" x="4318000" y="3441700"/>
          <p14:tracePt t="120109" x="4387850" y="3448050"/>
          <p14:tracePt t="120126" x="4457700" y="3467100"/>
          <p14:tracePt t="120143" x="4508500" y="3479800"/>
          <p14:tracePt t="120159" x="4578350" y="3492500"/>
          <p14:tracePt t="120176" x="4622800" y="3505200"/>
          <p14:tracePt t="120192" x="4667250" y="3524250"/>
          <p14:tracePt t="120209" x="4699000" y="3549650"/>
          <p14:tracePt t="120226" x="4737100" y="3581400"/>
          <p14:tracePt t="120242" x="4775200" y="3606800"/>
          <p14:tracePt t="120259" x="4800600" y="3632200"/>
          <p14:tracePt t="120276" x="4819650" y="3663950"/>
          <p14:tracePt t="120292" x="4838700" y="3689350"/>
          <p14:tracePt t="120310" x="4851400" y="3727450"/>
          <p14:tracePt t="120326" x="4864100" y="3759200"/>
          <p14:tracePt t="120342" x="4876800" y="3790950"/>
          <p14:tracePt t="120359" x="4883150" y="3803650"/>
          <p14:tracePt t="120376" x="4883150" y="3816350"/>
          <p14:tracePt t="120379" x="4883150" y="3829050"/>
          <p14:tracePt t="120394" x="4883150" y="3835400"/>
          <p14:tracePt t="120409" x="4883150" y="3848100"/>
          <p14:tracePt t="120426" x="4870450" y="3892550"/>
          <p14:tracePt t="120444" x="4857750" y="3930650"/>
          <p14:tracePt t="120460" x="4851400" y="3962400"/>
          <p14:tracePt t="120476" x="4832350" y="4006850"/>
          <p14:tracePt t="120492" x="4794250" y="4044950"/>
          <p14:tracePt t="120509" x="4762500" y="4076700"/>
          <p14:tracePt t="120526" x="4737100" y="4108450"/>
          <p14:tracePt t="120542" x="4699000" y="4152900"/>
          <p14:tracePt t="120559" x="4667250" y="4178300"/>
          <p14:tracePt t="120576" x="4635500" y="4210050"/>
          <p14:tracePt t="120592" x="4578350" y="4248150"/>
          <p14:tracePt t="120609" x="4521200" y="4292600"/>
          <p14:tracePt t="120626" x="4476750" y="4330700"/>
          <p14:tracePt t="120642" x="4445000" y="4356100"/>
          <p14:tracePt t="120659" x="4406900" y="4368800"/>
          <p14:tracePt t="120675" x="4375150" y="4381500"/>
          <p14:tracePt t="120692" x="4330700" y="4394200"/>
          <p14:tracePt t="120709" x="4324350" y="4400550"/>
          <p14:tracePt t="120726" x="4298950" y="4406900"/>
          <p14:tracePt t="120742" x="4267200" y="4406900"/>
          <p14:tracePt t="120759" x="4222750" y="4406900"/>
          <p14:tracePt t="120776" x="4178300" y="4406900"/>
          <p14:tracePt t="120793" x="4102100" y="4406900"/>
          <p14:tracePt t="120809" x="4057650" y="4400550"/>
          <p14:tracePt t="120825" x="4006850" y="4387850"/>
          <p14:tracePt t="120842" x="3956050" y="4375150"/>
          <p14:tracePt t="120859" x="3930650" y="4362450"/>
          <p14:tracePt t="120875" x="3911600" y="4349750"/>
          <p14:tracePt t="120895" x="3905250" y="4343400"/>
          <p14:tracePt t="120909" x="3898900" y="4337050"/>
          <p14:tracePt t="120925" x="3892550" y="4324350"/>
          <p14:tracePt t="120942" x="3873500" y="4279900"/>
          <p14:tracePt t="120959" x="3860800" y="4248150"/>
          <p14:tracePt t="120975" x="3848100" y="4216400"/>
          <p14:tracePt t="120992" x="3841750" y="4178300"/>
          <p14:tracePt t="121009" x="3835400" y="4140200"/>
          <p14:tracePt t="121025" x="3829050" y="4095750"/>
          <p14:tracePt t="121042" x="3816350" y="4057650"/>
          <p14:tracePt t="121058" x="3810000" y="3975100"/>
          <p14:tracePt t="121075" x="3810000" y="3924300"/>
          <p14:tracePt t="121092" x="3803650" y="3879850"/>
          <p14:tracePt t="121108" x="3803650" y="3829050"/>
          <p14:tracePt t="121125" x="3810000" y="3790950"/>
          <p14:tracePt t="121142" x="3816350" y="3746500"/>
          <p14:tracePt t="121158" x="3829050" y="3714750"/>
          <p14:tracePt t="121175" x="3841750" y="3670300"/>
          <p14:tracePt t="121192" x="3854450" y="3638550"/>
          <p14:tracePt t="121208" x="3873500" y="3587750"/>
          <p14:tracePt t="121225" x="3886200" y="3575050"/>
          <p14:tracePt t="121241" x="3905250" y="3556000"/>
          <p14:tracePt t="121258" x="3937000" y="3543300"/>
          <p14:tracePt t="121275" x="3981450" y="3524250"/>
          <p14:tracePt t="121291" x="4038600" y="3511550"/>
          <p14:tracePt t="121308" x="4108450" y="3498850"/>
          <p14:tracePt t="121325" x="4222750" y="3473450"/>
          <p14:tracePt t="121343" x="4286250" y="3467100"/>
          <p14:tracePt t="121358" x="4356100" y="3467100"/>
          <p14:tracePt t="121375" x="4425950" y="3479800"/>
          <p14:tracePt t="121391" x="4502150" y="3498850"/>
          <p14:tracePt t="121408" x="4597400" y="3530600"/>
          <p14:tracePt t="121425" x="4686300" y="3575050"/>
          <p14:tracePt t="121441" x="4781550" y="3632200"/>
          <p14:tracePt t="121458" x="4914900" y="3727450"/>
          <p14:tracePt t="121474" x="4972050" y="3765550"/>
          <p14:tracePt t="121491" x="5003800" y="3797300"/>
          <p14:tracePt t="121508" x="5016500" y="3810000"/>
          <p14:tracePt t="121524" x="5022850" y="3816350"/>
          <p14:tracePt t="121541" x="5022850" y="3822700"/>
          <p14:tracePt t="121558" x="5022850" y="3829050"/>
          <p14:tracePt t="121574" x="5022850" y="3835400"/>
          <p14:tracePt t="121591" x="5016500" y="3860800"/>
          <p14:tracePt t="121608" x="4997450" y="3886200"/>
          <p14:tracePt t="121624" x="4965700" y="3924300"/>
          <p14:tracePt t="121643" x="4914900" y="3968750"/>
          <p14:tracePt t="121658" x="4857750" y="4019550"/>
          <p14:tracePt t="121674" x="4813300" y="4064000"/>
          <p14:tracePt t="121691" x="4775200" y="4102100"/>
          <p14:tracePt t="121708" x="4743450" y="4121150"/>
          <p14:tracePt t="121724" x="4730750" y="4127500"/>
          <p14:tracePt t="121741" x="4705350" y="4140200"/>
          <p14:tracePt t="121758" x="4699000" y="4146550"/>
          <p14:tracePt t="121774" x="4686300" y="4159250"/>
          <p14:tracePt t="121792" x="4667250" y="4165600"/>
          <p14:tracePt t="121813" x="4648200" y="4184650"/>
          <p14:tracePt t="121830" x="4641850" y="4184650"/>
          <p14:tracePt t="121847" x="4629150" y="4197350"/>
          <p14:tracePt t="121863" x="4622800" y="4197350"/>
          <p14:tracePt t="121879" x="4616450" y="4203700"/>
          <p14:tracePt t="121897" x="4603750" y="4210050"/>
          <p14:tracePt t="121914" x="4597400" y="4216400"/>
          <p14:tracePt t="121924" x="4591050" y="4216400"/>
          <p14:tracePt t="121941" x="4578350" y="4222750"/>
          <p14:tracePt t="121957" x="4559300" y="4235450"/>
          <p14:tracePt t="121974" x="4533900" y="4241800"/>
          <p14:tracePt t="121991" x="4514850" y="4248150"/>
          <p14:tracePt t="122007" x="4489450" y="4254500"/>
          <p14:tracePt t="122024" x="4457700" y="4260850"/>
          <p14:tracePt t="122041" x="4419600" y="4267200"/>
          <p14:tracePt t="122057" x="4381500" y="4279900"/>
          <p14:tracePt t="122074" x="4343400" y="4279900"/>
          <p14:tracePt t="122091" x="4311650" y="4279900"/>
          <p14:tracePt t="122107" x="4286250" y="4279900"/>
          <p14:tracePt t="122124" x="4260850" y="4279900"/>
          <p14:tracePt t="122141" x="4254500" y="4279900"/>
          <p14:tracePt t="122157" x="4248150" y="4273550"/>
          <p14:tracePt t="122174" x="4235450" y="4267200"/>
          <p14:tracePt t="122191" x="4235450" y="4254500"/>
          <p14:tracePt t="122207" x="4222750" y="4248150"/>
          <p14:tracePt t="122224" x="4216400" y="4241800"/>
          <p14:tracePt t="122242" x="4210050" y="4235450"/>
          <p14:tracePt t="122257" x="4203700" y="4229100"/>
          <p14:tracePt t="122274" x="4197350" y="4222750"/>
          <p14:tracePt t="122291" x="4191000" y="4216400"/>
          <p14:tracePt t="122307" x="4184650" y="4210050"/>
          <p14:tracePt t="122340" x="4178300" y="4210050"/>
          <p14:tracePt t="122357" x="4171950" y="4203700"/>
          <p14:tracePt t="122374" x="4152900" y="4191000"/>
          <p14:tracePt t="122391" x="4146550" y="4184650"/>
          <p14:tracePt t="122407" x="4140200" y="4178300"/>
          <p14:tracePt t="122424" x="4127500" y="4178300"/>
          <p14:tracePt t="122440" x="4121150" y="4171950"/>
          <p14:tracePt t="122457" x="4114800" y="4171950"/>
          <p14:tracePt t="122474" x="4108450" y="4171950"/>
          <p14:tracePt t="122507" x="4102100" y="4165600"/>
          <p14:tracePt t="122524" x="4095750" y="4165600"/>
          <p14:tracePt t="122619" x="4089400" y="4165600"/>
          <p14:tracePt t="122962" x="4089400" y="4178300"/>
          <p14:tracePt t="122980" x="4089400" y="4210050"/>
          <p14:tracePt t="122999" x="4089400" y="4241800"/>
          <p14:tracePt t="123017" x="4089400" y="4286250"/>
          <p14:tracePt t="123037" x="4089400" y="4324350"/>
          <p14:tracePt t="123055" x="4076700" y="4375150"/>
          <p14:tracePt t="123072" x="4076700" y="4406900"/>
          <p14:tracePt t="123088" x="4070350" y="4445000"/>
          <p14:tracePt t="123104" x="4070350" y="4476750"/>
          <p14:tracePt t="123120" x="4070350" y="4495800"/>
          <p14:tracePt t="123137" x="4064000" y="4508500"/>
          <p14:tracePt t="123154" x="4064000" y="4521200"/>
          <p14:tracePt t="123170" x="4057650" y="4540250"/>
          <p14:tracePt t="123185" x="4051300" y="4565650"/>
          <p14:tracePt t="123200" x="4044950" y="4603750"/>
          <p14:tracePt t="123215" x="4032250" y="4641850"/>
          <p14:tracePt t="123230" x="4019550" y="4711700"/>
          <p14:tracePt t="123246" x="4013200" y="4819650"/>
          <p14:tracePt t="123262" x="4000500" y="4940300"/>
          <p14:tracePt t="123279" x="4000500" y="5067300"/>
          <p14:tracePt t="123294" x="4000500" y="5175250"/>
          <p14:tracePt t="123312" x="4013200" y="5276850"/>
          <p14:tracePt t="123324" x="4013200" y="5302250"/>
          <p14:tracePt t="123340" x="4013200" y="5346700"/>
          <p14:tracePt t="123356" x="4019550" y="5378450"/>
          <p14:tracePt t="123373" x="4019550" y="5410200"/>
          <p14:tracePt t="123390" x="4019550" y="5441950"/>
          <p14:tracePt t="123406" x="4019550" y="5467350"/>
          <p14:tracePt t="123426" x="4019550" y="5480050"/>
          <p14:tracePt t="123440" x="4019550" y="5486400"/>
          <p14:tracePt t="123473" x="4019550" y="5492750"/>
          <p14:tracePt t="123490" x="4019550" y="5499100"/>
          <p14:tracePt t="123506" x="4019550" y="5505450"/>
          <p14:tracePt t="123523" x="4019550" y="5518150"/>
          <p14:tracePt t="123540" x="4019550" y="5524500"/>
          <p14:tracePt t="123557" x="4019550" y="5530850"/>
          <p14:tracePt t="123573" x="4019550" y="5543550"/>
          <p14:tracePt t="123590" x="4019550" y="5549900"/>
          <p14:tracePt t="123636" x="4025900" y="5549900"/>
          <p14:tracePt t="123681" x="4025900" y="5543550"/>
          <p14:tracePt t="123689" x="4025900" y="5537200"/>
          <p14:tracePt t="123705" x="4025900" y="5530850"/>
          <p14:tracePt t="123712" x="4025900" y="5524500"/>
          <p14:tracePt t="124185" x="4025900" y="5518150"/>
          <p14:tracePt t="124193" x="4032250" y="5499100"/>
          <p14:tracePt t="124206" x="4038600" y="5461000"/>
          <p14:tracePt t="124223" x="4044950" y="5441950"/>
          <p14:tracePt t="124239" x="4051300" y="5403850"/>
          <p14:tracePt t="124256" x="4051300" y="5397500"/>
          <p14:tracePt t="124273" x="4051300" y="5384800"/>
          <p14:tracePt t="124489" x="4051300" y="5378450"/>
          <p14:tracePt t="124498" x="4064000" y="5359400"/>
          <p14:tracePt t="124508" x="4076700" y="5334000"/>
          <p14:tracePt t="124522" x="4114800" y="5283200"/>
          <p14:tracePt t="124539" x="4133850" y="5232400"/>
          <p14:tracePt t="124561" x="4178300" y="5111750"/>
          <p14:tracePt t="124585" x="4203700" y="5035550"/>
          <p14:tracePt t="124607" x="4222750" y="4965700"/>
          <p14:tracePt t="124626" x="4235450" y="4914900"/>
          <p14:tracePt t="124643" x="4248150" y="4857750"/>
          <p14:tracePt t="124659" x="4260850" y="4806950"/>
          <p14:tracePt t="124675" x="4267200" y="4749800"/>
          <p14:tracePt t="124691" x="4273550" y="4718050"/>
          <p14:tracePt t="124705" x="4279900" y="4699000"/>
          <p14:tracePt t="124722" x="4286250" y="4648200"/>
          <p14:tracePt t="124739" x="4286250" y="4616450"/>
          <p14:tracePt t="124755" x="4286250" y="4597400"/>
          <p14:tracePt t="124772" x="4286250" y="4584700"/>
          <p14:tracePt t="124788" x="4286250" y="4578350"/>
          <p14:tracePt t="124805" x="4279900" y="4565650"/>
          <p14:tracePt t="124822" x="4279900" y="4559300"/>
          <p14:tracePt t="124855" x="4279900" y="4546600"/>
          <p14:tracePt t="124939" x="4279900" y="4527550"/>
          <p14:tracePt t="124955" x="4279900" y="4495800"/>
          <p14:tracePt t="124973" x="4267200" y="4445000"/>
          <p14:tracePt t="124989" x="4260850" y="4406900"/>
          <p14:tracePt t="125005" x="4260850" y="4381500"/>
          <p14:tracePt t="125022" x="4260850" y="4368800"/>
          <p14:tracePt t="125038" x="4254500" y="4362450"/>
          <p14:tracePt t="125177" x="4254500" y="4356100"/>
          <p14:tracePt t="125195" x="4254500" y="4349750"/>
          <p14:tracePt t="125211" x="4254500" y="4337050"/>
          <p14:tracePt t="125227" x="4254500" y="4318000"/>
          <p14:tracePt t="125243" x="4254500" y="4311650"/>
          <p14:tracePt t="125260" x="4254500" y="4305300"/>
          <p14:tracePt t="125274" x="4254500" y="4286250"/>
          <p14:tracePt t="125288" x="4254500" y="4273550"/>
          <p14:tracePt t="125305" x="4260850" y="4267200"/>
          <p14:tracePt t="125321" x="4260850" y="4254500"/>
          <p14:tracePt t="125373" x="4248150" y="4260850"/>
          <p14:tracePt t="125389" x="4241800" y="4267200"/>
          <p14:tracePt t="125400" x="4235450" y="4273550"/>
          <p14:tracePt t="125412" x="4235450" y="4279900"/>
          <p14:tracePt t="125423" x="4235450" y="4286250"/>
          <p14:tracePt t="125438" x="4235450" y="4292600"/>
          <p14:tracePt t="125531" x="4235450" y="4279900"/>
          <p14:tracePt t="125549" x="4241800" y="4248150"/>
          <p14:tracePt t="125567" x="4248150" y="4210050"/>
          <p14:tracePt t="125584" x="4248150" y="4165600"/>
          <p14:tracePt t="125600" x="4248150" y="4152900"/>
          <p14:tracePt t="125616" x="4248150" y="4146550"/>
          <p14:tracePt t="125632" x="4248150" y="4127500"/>
          <p14:tracePt t="125648" x="4248150" y="4121150"/>
          <p14:tracePt t="125665" x="4254500" y="4114800"/>
          <p14:tracePt t="125681" x="4260850" y="4095750"/>
          <p14:tracePt t="125696" x="4267200" y="4089400"/>
          <p14:tracePt t="125713" x="4279900" y="4076700"/>
          <p14:tracePt t="125730" x="4279900" y="4057650"/>
          <p14:tracePt t="125748" x="4286250" y="4044950"/>
          <p14:tracePt t="125764" x="4292600" y="4038600"/>
          <p14:tracePt t="125780" x="4292600" y="4032250"/>
          <p14:tracePt t="125792" x="4292600" y="4025900"/>
          <p14:tracePt t="125821" x="4298950" y="4019550"/>
          <p14:tracePt t="125837" x="4298950" y="4013200"/>
          <p14:tracePt t="125854" x="4311650" y="3994150"/>
          <p14:tracePt t="125871" x="4318000" y="3975100"/>
          <p14:tracePt t="125873" x="4324350" y="3968750"/>
          <p14:tracePt t="125887" x="4330700" y="3956050"/>
          <p14:tracePt t="125904" x="4343400" y="3937000"/>
          <p14:tracePt t="125921" x="4343400" y="3924300"/>
          <p14:tracePt t="125937" x="4349750" y="3917950"/>
          <p14:tracePt t="125954" x="4356100" y="3905250"/>
          <p14:tracePt t="125971" x="4356100" y="3898900"/>
          <p14:tracePt t="125987" x="4356100" y="3892550"/>
          <p14:tracePt t="126005" x="4356100" y="3886200"/>
          <p14:tracePt t="126093" x="4356100" y="3879850"/>
          <p14:tracePt t="126123" x="4356100" y="3873500"/>
          <p14:tracePt t="126141" x="4356100" y="3860800"/>
          <p14:tracePt t="126158" x="4349750" y="3854450"/>
          <p14:tracePt t="126175" x="4349750" y="3841750"/>
          <p14:tracePt t="126192" x="4343400" y="3835400"/>
          <p14:tracePt t="126209" x="4343400" y="3822700"/>
          <p14:tracePt t="126281" x="4343400" y="3835400"/>
          <p14:tracePt t="126299" x="4343400" y="3860800"/>
          <p14:tracePt t="126317" x="4343400" y="3892550"/>
          <p14:tracePt t="126334" x="4356100" y="3937000"/>
          <p14:tracePt t="126351" x="4368800" y="3949700"/>
          <p14:tracePt t="126369" x="4375150" y="3962400"/>
          <p14:tracePt t="126477" x="4381500" y="3962400"/>
          <p14:tracePt t="126495" x="4387850" y="3962400"/>
          <p14:tracePt t="126515" x="4394200" y="3962400"/>
          <p14:tracePt t="126531" x="4406900" y="3949700"/>
          <p14:tracePt t="126548" x="4406900" y="3937000"/>
          <p14:tracePt t="126566" x="4419600" y="3917950"/>
          <p14:tracePt t="126583" x="4425950" y="3905250"/>
          <p14:tracePt t="126601" x="4445000" y="3886200"/>
          <p14:tracePt t="126610" x="4445000" y="3879850"/>
          <p14:tracePt t="126620" x="4445000" y="3873500"/>
          <p14:tracePt t="126637" x="4451350" y="3867150"/>
          <p14:tracePt t="126653" x="4451350" y="3860800"/>
          <p14:tracePt t="126773" x="4451350" y="3854450"/>
          <p14:tracePt t="126917" x="4445000" y="3873500"/>
          <p14:tracePt t="126925" x="4438650" y="3886200"/>
          <p14:tracePt t="126937" x="4413250" y="3924300"/>
          <p14:tracePt t="126953" x="4349750" y="4102100"/>
          <p14:tracePt t="126970" x="4298950" y="4273550"/>
          <p14:tracePt t="126987" x="4254500" y="4457700"/>
          <p14:tracePt t="127003" x="4229100" y="4692650"/>
          <p14:tracePt t="127020" x="4229100" y="4895850"/>
          <p14:tracePt t="127036" x="4248150" y="5067300"/>
          <p14:tracePt t="127059" x="4260850" y="5270500"/>
          <p14:tracePt t="127070" x="4273550" y="5314950"/>
          <p14:tracePt t="127086" x="4279900" y="5410200"/>
          <p14:tracePt t="127103" x="4279900" y="5448300"/>
          <p14:tracePt t="127120" x="4279900" y="5461000"/>
          <p14:tracePt t="127136" x="4279900" y="5467350"/>
          <p14:tracePt t="127211" x="4279900" y="5473700"/>
          <p14:tracePt t="127220" x="4279900" y="5480050"/>
          <p14:tracePt t="127237" x="4267200" y="5492750"/>
          <p14:tracePt t="127253" x="4260850" y="5518150"/>
          <p14:tracePt t="127270" x="4248150" y="5543550"/>
          <p14:tracePt t="127287" x="4235450" y="5581650"/>
          <p14:tracePt t="127305" x="4216400" y="5613400"/>
          <p14:tracePt t="127320" x="4210050" y="5619750"/>
          <p14:tracePt t="127337" x="4203700" y="5626100"/>
          <p14:tracePt t="127407" x="4191000" y="5619750"/>
          <p14:tracePt t="127416" x="4184650" y="5619750"/>
          <p14:tracePt t="127426" x="4184650" y="5613400"/>
          <p14:tracePt t="127436" x="4178300" y="5607050"/>
          <p14:tracePt t="127453" x="4165600" y="5600700"/>
          <p14:tracePt t="127471" x="4152900" y="5588000"/>
          <p14:tracePt t="127486" x="4152900" y="5575300"/>
          <p14:tracePt t="127503" x="4140200" y="5568950"/>
          <p14:tracePt t="127520" x="4133850" y="5568950"/>
          <p14:tracePt t="127536" x="4127500" y="5556250"/>
          <p14:tracePt t="127553" x="4121150" y="5556250"/>
          <p14:tracePt t="127570" x="4121150" y="5549900"/>
          <p14:tracePt t="127586" x="4114800" y="5543550"/>
          <p14:tracePt t="127604" x="4108450" y="5543550"/>
          <p14:tracePt t="127752" x="4108450" y="5556250"/>
          <p14:tracePt t="127761" x="4108450" y="5562600"/>
          <p14:tracePt t="127769" x="4108450" y="5575300"/>
          <p14:tracePt t="127786" x="4102100" y="5594350"/>
          <p14:tracePt t="127803" x="4095750" y="5632450"/>
          <p14:tracePt t="127820" x="4089400" y="5657850"/>
          <p14:tracePt t="127836" x="4076700" y="5670550"/>
          <p14:tracePt t="127853" x="4070350" y="5689600"/>
          <p14:tracePt t="127869" x="4070350" y="5702300"/>
          <p14:tracePt t="127886" x="4064000" y="5702300"/>
          <p14:tracePt t="127903" x="4064000" y="5708650"/>
          <p14:tracePt t="127996" x="4070350" y="5708650"/>
          <p14:tracePt t="128004" x="4083050" y="5708650"/>
          <p14:tracePt t="128019" x="4114800" y="5670550"/>
          <p14:tracePt t="128036" x="4152900" y="5632450"/>
          <p14:tracePt t="128053" x="4203700" y="5588000"/>
          <p14:tracePt t="128069" x="4254500" y="5543550"/>
          <p14:tracePt t="128086" x="4298950" y="5505450"/>
          <p14:tracePt t="128103" x="4330700" y="5473700"/>
          <p14:tracePt t="128119" x="4343400" y="5461000"/>
          <p14:tracePt t="128561" x="4343400" y="5454650"/>
          <p14:tracePt t="128570" x="4343400" y="5441950"/>
          <p14:tracePt t="128586" x="4349750" y="5422900"/>
          <p14:tracePt t="128602" x="4362450" y="5391150"/>
          <p14:tracePt t="128619" x="4375150" y="5346700"/>
          <p14:tracePt t="128636" x="4387850" y="5295900"/>
          <p14:tracePt t="128654" x="4413250" y="5181600"/>
          <p14:tracePt t="128675" x="4438650" y="5048250"/>
          <p14:tracePt t="128695" x="4451350" y="4972050"/>
          <p14:tracePt t="128714" x="4457700" y="4883150"/>
          <p14:tracePt t="128727" x="4457700" y="4857750"/>
          <p14:tracePt t="128737" x="4464050" y="4832350"/>
          <p14:tracePt t="128752" x="4470400" y="4781550"/>
          <p14:tracePt t="128768" x="4483100" y="4718050"/>
          <p14:tracePt t="128785" x="4489450" y="4667250"/>
          <p14:tracePt t="128802" x="4495800" y="4622800"/>
          <p14:tracePt t="128818" x="4495800" y="4578350"/>
          <p14:tracePt t="128835" x="4495800" y="4546600"/>
          <p14:tracePt t="128852" x="4502150" y="4521200"/>
          <p14:tracePt t="128868" x="4508500" y="4483100"/>
          <p14:tracePt t="128885" x="4508500" y="4451350"/>
          <p14:tracePt t="128889" x="4508500" y="4432300"/>
          <p14:tracePt t="128904" x="4514850" y="4400550"/>
          <p14:tracePt t="128918" x="4521200" y="4362450"/>
          <p14:tracePt t="128935" x="4527550" y="4337050"/>
          <p14:tracePt t="128952" x="4533900" y="4305300"/>
          <p14:tracePt t="128968" x="4540250" y="4267200"/>
          <p14:tracePt t="128985" x="4546600" y="4235450"/>
          <p14:tracePt t="129001" x="4552950" y="4203700"/>
          <p14:tracePt t="129018" x="4559300" y="4184650"/>
          <p14:tracePt t="129035" x="4559300" y="4159250"/>
          <p14:tracePt t="129051" x="4559300" y="4152900"/>
          <p14:tracePt t="129068" x="4559300" y="4140200"/>
          <p14:tracePt t="129085" x="4559300" y="4133850"/>
          <p14:tracePt t="129102" x="4559300" y="4127500"/>
          <p14:tracePt t="129118" x="4559300" y="4114800"/>
          <p14:tracePt t="129135" x="4559300" y="4108450"/>
          <p14:tracePt t="129314" x="4565650" y="4102100"/>
          <p14:tracePt t="129331" x="4572000" y="4083050"/>
          <p14:tracePt t="129347" x="4584700" y="4070350"/>
          <p14:tracePt t="129363" x="4584700" y="4057650"/>
          <p14:tracePt t="129379" x="4597400" y="4051300"/>
          <p14:tracePt t="129382" x="4597400" y="4044950"/>
          <p14:tracePt t="129398" x="4603750" y="4038600"/>
          <p14:tracePt t="129414" x="4603750" y="4025900"/>
          <p14:tracePt t="129429" x="4603750" y="4019550"/>
          <p14:tracePt t="129444" x="4610100" y="4000500"/>
          <p14:tracePt t="129460" x="4610100" y="3968750"/>
          <p14:tracePt t="129474" x="4610100" y="3943350"/>
          <p14:tracePt t="129491" x="4610100" y="3911600"/>
          <p14:tracePt t="129503" x="4610100" y="3892550"/>
          <p14:tracePt t="129518" x="4610100" y="3867150"/>
          <p14:tracePt t="129534" x="4603750" y="3835400"/>
          <p14:tracePt t="129551" x="4597400" y="3816350"/>
          <p14:tracePt t="129568" x="4584700" y="3784600"/>
          <p14:tracePt t="129584" x="4572000" y="3765550"/>
          <p14:tracePt t="129601" x="4565650" y="3746500"/>
          <p14:tracePt t="129618" x="4552950" y="3733800"/>
          <p14:tracePt t="129634" x="4546600" y="3721100"/>
          <p14:tracePt t="129667" x="4546600" y="3714750"/>
          <p14:tracePt t="129718" x="4552950" y="3721100"/>
          <p14:tracePt t="129727" x="4572000" y="3727450"/>
          <p14:tracePt t="129734" x="4578350" y="3733800"/>
          <p14:tracePt t="129751" x="4610100" y="3740150"/>
          <p14:tracePt t="129767" x="4622800" y="3746500"/>
          <p14:tracePt t="129784" x="4629150" y="3746500"/>
          <p14:tracePt t="129801" x="4641850" y="3746500"/>
          <p14:tracePt t="129969" x="4641850" y="3752850"/>
          <p14:tracePt t="129988" x="4648200" y="3759200"/>
          <p14:tracePt t="130005" x="4648200" y="3765550"/>
          <p14:tracePt t="130023" x="4648200" y="3784600"/>
          <p14:tracePt t="130040" x="4648200" y="3803650"/>
          <p14:tracePt t="130057" x="4654550" y="3835400"/>
          <p14:tracePt t="130077" x="4660900" y="3879850"/>
          <p14:tracePt t="130095" x="4660900" y="3898900"/>
          <p14:tracePt t="130108" x="4667250" y="3911600"/>
          <p14:tracePt t="130123" x="4667250" y="3930650"/>
          <p14:tracePt t="130134" x="4673600" y="3943350"/>
          <p14:tracePt t="130150" x="4679950" y="3975100"/>
          <p14:tracePt t="130167" x="4686300" y="4013200"/>
          <p14:tracePt t="130184" x="4699000" y="4064000"/>
          <p14:tracePt t="130200" x="4724400" y="4235450"/>
          <p14:tracePt t="130217" x="4743450" y="4406900"/>
          <p14:tracePt t="130234" x="4781550" y="4622800"/>
          <p14:tracePt t="130250" x="4838700" y="4876800"/>
          <p14:tracePt t="130267" x="4876800" y="5111750"/>
          <p14:tracePt t="130284" x="4902200" y="5302250"/>
          <p14:tracePt t="130300" x="4927600" y="5441950"/>
          <p14:tracePt t="130317" x="4940300" y="5549900"/>
          <p14:tracePt t="130334" x="4946650" y="5645150"/>
          <p14:tracePt t="130351" x="4953000" y="5683250"/>
          <p14:tracePt t="130367" x="4953000" y="5715000"/>
          <p14:tracePt t="130384" x="4959350" y="5727700"/>
          <p14:tracePt t="130401" x="4959350" y="5734050"/>
          <p14:tracePt t="130417" x="4959350" y="5746750"/>
          <p14:tracePt t="130434" x="4959350" y="5753100"/>
          <p14:tracePt t="130451" x="4959350" y="5765800"/>
          <p14:tracePt t="130467" x="4946650" y="5778500"/>
          <p14:tracePt t="130484" x="4946650" y="5784850"/>
          <p14:tracePt t="130556" x="4940300" y="5784850"/>
          <p14:tracePt t="130569" x="4921250" y="5772150"/>
          <p14:tracePt t="130579" x="4914900" y="5753100"/>
          <p14:tracePt t="130588" x="4902200" y="5746750"/>
          <p14:tracePt t="130600" x="4876800" y="5721350"/>
          <p14:tracePt t="130617" x="4870450" y="5708650"/>
          <p14:tracePt t="130634" x="4857750" y="5695950"/>
          <p14:tracePt t="130650" x="4857750" y="5689600"/>
          <p14:tracePt t="130667" x="4851400" y="5676900"/>
          <p14:tracePt t="130684" x="4851400" y="5670550"/>
          <p14:tracePt t="130701" x="4851400" y="5664200"/>
          <p14:tracePt t="130717" x="4851400" y="5657850"/>
          <p14:tracePt t="130735" x="4870450" y="5645150"/>
          <p14:tracePt t="130750" x="4895850" y="5638800"/>
          <p14:tracePt t="130768" x="4921250" y="5638800"/>
          <p14:tracePt t="130784" x="4946650" y="5632450"/>
          <p14:tracePt t="130800" x="4953000" y="5626100"/>
          <p14:tracePt t="130817" x="4953000" y="5619750"/>
          <p14:tracePt t="130929" x="4946650" y="5619750"/>
          <p14:tracePt t="130939" x="4940300" y="5626100"/>
          <p14:tracePt t="130950" x="4927600" y="5632450"/>
          <p14:tracePt t="130967" x="4889500" y="5651500"/>
          <p14:tracePt t="130983" x="4851400" y="5676900"/>
          <p14:tracePt t="131001" x="4768850" y="5715000"/>
          <p14:tracePt t="131017" x="4705350" y="5746750"/>
          <p14:tracePt t="131033" x="4610100" y="5791200"/>
          <p14:tracePt t="131051" x="4502150" y="5829300"/>
          <p14:tracePt t="131067" x="4375150" y="5867400"/>
          <p14:tracePt t="131083" x="4267200" y="5880100"/>
          <p14:tracePt t="131100" x="4159250" y="5886450"/>
          <p14:tracePt t="131117" x="4019550" y="5886450"/>
          <p14:tracePt t="131133" x="3930650" y="5886450"/>
          <p14:tracePt t="131150" x="3854450" y="5873750"/>
          <p14:tracePt t="131167" x="3784600" y="5861050"/>
          <p14:tracePt t="131183" x="3733800" y="5848350"/>
          <p14:tracePt t="131200" x="3695700" y="5842000"/>
          <p14:tracePt t="131217" x="3670300" y="5835650"/>
          <p14:tracePt t="131233" x="3657600" y="5829300"/>
          <p14:tracePt t="131251" x="3638550" y="5810250"/>
          <p14:tracePt t="131267" x="3619500" y="5797550"/>
          <p14:tracePt t="131283" x="3606800" y="5784850"/>
          <p14:tracePt t="131300" x="3600450" y="5784850"/>
          <p14:tracePt t="131317" x="3594100" y="5772150"/>
          <p14:tracePt t="131333" x="3594100" y="5765800"/>
          <p14:tracePt t="131350" x="3587750" y="5759450"/>
          <p14:tracePt t="131366" x="3587750" y="5753100"/>
          <p14:tracePt t="131383" x="3581400" y="5734050"/>
          <p14:tracePt t="131400" x="3575050" y="5715000"/>
          <p14:tracePt t="131416" x="3575050" y="5702300"/>
          <p14:tracePt t="131433" x="3575050" y="5689600"/>
          <p14:tracePt t="131450" x="3575050" y="5683250"/>
          <p14:tracePt t="131466" x="3575050" y="5676900"/>
          <p14:tracePt t="131499" x="3575050" y="5664200"/>
          <p14:tracePt t="131519" x="3575050" y="5657850"/>
          <p14:tracePt t="131550" x="3581400" y="5657850"/>
          <p14:tracePt t="131566" x="3581400" y="5651500"/>
          <p14:tracePt t="131583" x="3594100" y="5645150"/>
          <p14:tracePt t="131599" x="3600450" y="5645150"/>
          <p14:tracePt t="131616" x="3606800" y="5638800"/>
          <p14:tracePt t="131649" x="3625850" y="5626100"/>
          <p14:tracePt t="131666" x="3632200" y="5619750"/>
          <p14:tracePt t="131683" x="3638550" y="5613400"/>
          <p14:tracePt t="131699" x="3644900" y="5600700"/>
          <p14:tracePt t="131716" x="3657600" y="5594350"/>
          <p14:tracePt t="131733" x="3657600" y="5581650"/>
          <p14:tracePt t="131749" x="3663950" y="5575300"/>
          <p14:tracePt t="131766" x="3670300" y="5562600"/>
          <p14:tracePt t="131783" x="3670300" y="5549900"/>
          <p14:tracePt t="131799" x="3670300" y="5543550"/>
          <p14:tracePt t="131817" x="3670300" y="5537200"/>
          <p14:tracePt t="131849" x="3663950" y="5524500"/>
          <p14:tracePt t="131866" x="3651250" y="5518150"/>
          <p14:tracePt t="131883" x="3638550" y="5505450"/>
          <p14:tracePt t="131886" x="3625850" y="5499100"/>
          <p14:tracePt t="131899" x="3606800" y="5492750"/>
          <p14:tracePt t="131916" x="3543300" y="5480050"/>
          <p14:tracePt t="131932" x="3486150" y="5467350"/>
          <p14:tracePt t="131949" x="3435350" y="5454650"/>
          <p14:tracePt t="131967" x="3384550" y="5448300"/>
          <p14:tracePt t="131982" x="3352800" y="5448300"/>
          <p14:tracePt t="131999" x="3340100" y="5448300"/>
          <p14:tracePt t="132016" x="3327400" y="5461000"/>
          <p14:tracePt t="132032" x="3314700" y="5467350"/>
          <p14:tracePt t="132049" x="3308350" y="5473700"/>
          <p14:tracePt t="132066" x="3308350" y="5486400"/>
          <p14:tracePt t="132082" x="3308350" y="5492750"/>
          <p14:tracePt t="132099" x="3314700" y="5511800"/>
          <p14:tracePt t="132116" x="3327400" y="5543550"/>
          <p14:tracePt t="132132" x="3346450" y="5575300"/>
          <p14:tracePt t="132149" x="3365500" y="5588000"/>
          <p14:tracePt t="132166" x="3378200" y="5600700"/>
          <p14:tracePt t="132182" x="3390900" y="5613400"/>
          <p14:tracePt t="132199" x="3397250" y="5619750"/>
          <p14:tracePt t="132216" x="3403600" y="5619750"/>
          <p14:tracePt t="132249" x="3403600" y="5626100"/>
          <p14:tracePt t="132266" x="3403600" y="5638800"/>
          <p14:tracePt t="132282" x="3403600" y="5657850"/>
          <p14:tracePt t="132299" x="3359150" y="5683250"/>
          <p14:tracePt t="132316" x="3308350" y="5702300"/>
          <p14:tracePt t="132332" x="3263900" y="5715000"/>
          <p14:tracePt t="132349" x="3232150" y="5727700"/>
          <p14:tracePt t="132366" x="3225800" y="5727700"/>
          <p14:tracePt t="132409" x="3232150" y="5708650"/>
          <p14:tracePt t="132423" x="3251200" y="5702300"/>
          <p14:tracePt t="132434" x="3295650" y="5689600"/>
          <p14:tracePt t="132449" x="3365500" y="5664200"/>
          <p14:tracePt t="132465" x="3454400" y="5632450"/>
          <p14:tracePt t="132482" x="3543300" y="5613400"/>
          <p14:tracePt t="132498" x="3632200" y="5600700"/>
          <p14:tracePt t="132515" x="3714750" y="5581650"/>
          <p14:tracePt t="132532" x="3752850" y="5575300"/>
          <p14:tracePt t="132549" x="3765550" y="5575300"/>
          <p14:tracePt t="132565" x="3778250" y="5575300"/>
          <p14:tracePt t="132582" x="3784600" y="5575300"/>
          <p14:tracePt t="132599" x="3810000" y="5575300"/>
          <p14:tracePt t="132615" x="3848100" y="5575300"/>
          <p14:tracePt t="132632" x="3886200" y="5588000"/>
          <p14:tracePt t="132649" x="3930650" y="5600700"/>
          <p14:tracePt t="132665" x="3962400" y="5607050"/>
          <p14:tracePt t="132682" x="4000500" y="5613400"/>
          <p14:tracePt t="132699" x="4019550" y="5607050"/>
          <p14:tracePt t="132717" x="4025900" y="5600700"/>
          <p14:tracePt t="132732" x="4038600" y="5594350"/>
          <p14:tracePt t="132748" x="4038600" y="5588000"/>
          <p14:tracePt t="132801" x="4038600" y="5581650"/>
          <p14:tracePt t="132883" x="4044950" y="5581650"/>
          <p14:tracePt t="132898" x="4051300" y="5581650"/>
          <p14:tracePt t="132907" x="4057650" y="5588000"/>
          <p14:tracePt t="132917" x="4064000" y="5600700"/>
          <p14:tracePt t="132932" x="4070350" y="5600700"/>
          <p14:tracePt t="132948" x="4076700" y="5613400"/>
          <p14:tracePt t="132965" x="4089400" y="5619750"/>
          <p14:tracePt t="132982" x="4095750" y="5626100"/>
          <p14:tracePt t="132998" x="4102100" y="5632450"/>
          <p14:tracePt t="133017" x="4108450" y="5638800"/>
          <p14:tracePt t="133032" x="4114800" y="5645150"/>
          <p14:tracePt t="133048" x="4121150" y="5657850"/>
          <p14:tracePt t="133065" x="4127500" y="5664200"/>
          <p14:tracePt t="133082" x="4133850" y="5689600"/>
          <p14:tracePt t="133098" x="4146550" y="5702300"/>
          <p14:tracePt t="133115" x="4152900" y="5715000"/>
          <p14:tracePt t="133132" x="4152900" y="5721350"/>
          <p14:tracePt t="133148" x="4159250" y="5727700"/>
          <p14:tracePt t="133165" x="4159250" y="5734050"/>
          <p14:tracePt t="133181" x="4159250" y="5740400"/>
          <p14:tracePt t="133199" x="4159250" y="5746750"/>
          <p14:tracePt t="133215" x="4159250" y="5753100"/>
          <p14:tracePt t="133248" x="4159250" y="5765800"/>
          <p14:tracePt t="133281" x="4159250" y="5772150"/>
          <p14:tracePt t="133303" x="4159250" y="5778500"/>
          <p14:tracePt t="133333" x="4159250" y="5784850"/>
          <p14:tracePt t="133342" x="4159250" y="5791200"/>
          <p14:tracePt t="133351" x="4159250" y="5797550"/>
          <p14:tracePt t="133506" x="4165600" y="5797550"/>
          <p14:tracePt t="133521" x="4171950" y="5797550"/>
          <p14:tracePt t="133537" x="4178300" y="5784850"/>
          <p14:tracePt t="133548" x="4184650" y="5772150"/>
          <p14:tracePt t="133565" x="4203700" y="5708650"/>
          <p14:tracePt t="133581" x="4235450" y="5638800"/>
          <p14:tracePt t="133599" x="4267200" y="5562600"/>
          <p14:tracePt t="133616" x="4273550" y="5518150"/>
          <p14:tracePt t="133631" x="4286250" y="5492750"/>
          <p14:tracePt t="133648" x="4286250" y="5480050"/>
          <p14:tracePt t="133664" x="4292600" y="5480050"/>
          <p14:tracePt t="133828" x="4298950" y="5480050"/>
          <p14:tracePt t="133842" x="4318000" y="5480050"/>
          <p14:tracePt t="133849" x="4343400" y="5480050"/>
          <p14:tracePt t="133865" x="4400550" y="5492750"/>
          <p14:tracePt t="133881" x="4457700" y="5492750"/>
          <p14:tracePt t="133898" x="4502150" y="5492750"/>
          <p14:tracePt t="133914" x="4540250" y="5492750"/>
          <p14:tracePt t="133931" x="4572000" y="5486400"/>
          <p14:tracePt t="133947" x="4610100" y="5486400"/>
          <p14:tracePt t="133964" x="4641850" y="5480050"/>
          <p14:tracePt t="133981" x="4679950" y="5473700"/>
          <p14:tracePt t="133997" x="4699000" y="5473700"/>
          <p14:tracePt t="134014" x="4724400" y="5473700"/>
          <p14:tracePt t="134031" x="4730750" y="5473700"/>
          <p14:tracePt t="134049" x="4743450" y="5473700"/>
          <p14:tracePt t="134064" x="4756150" y="5473700"/>
          <p14:tracePt t="134081" x="4768850" y="5480050"/>
          <p14:tracePt t="134097" x="4781550" y="5486400"/>
          <p14:tracePt t="134115" x="4794250" y="5499100"/>
          <p14:tracePt t="134131" x="4800600" y="5499100"/>
          <p14:tracePt t="134147" x="4806950" y="5499100"/>
          <p14:tracePt t="134164" x="4813300" y="5499100"/>
          <p14:tracePt t="134181" x="4826000" y="5499100"/>
          <p14:tracePt t="134214" x="4832350" y="5499100"/>
          <p14:tracePt t="134456" x="4838700" y="5505450"/>
          <p14:tracePt t="134465" x="4845050" y="5505450"/>
          <p14:tracePt t="134480" x="4851400" y="5511800"/>
          <p14:tracePt t="134497" x="4857750" y="5518150"/>
          <p14:tracePt t="134517" x="4876800" y="5524500"/>
          <p14:tracePt t="134530" x="4883150" y="5524500"/>
          <p14:tracePt t="134547" x="4889500" y="5530850"/>
          <p14:tracePt t="134563" x="4902200" y="5530850"/>
          <p14:tracePt t="134580" x="4908550" y="5530850"/>
          <p14:tracePt t="134597" x="4921250" y="5530850"/>
          <p14:tracePt t="134614" x="4927600" y="5530850"/>
          <p14:tracePt t="134630" x="4940300" y="5530850"/>
          <p14:tracePt t="134648" x="4946650" y="5530850"/>
          <p14:tracePt t="134664" x="4953000" y="5530850"/>
          <p14:tracePt t="134765" x="4953000" y="5537200"/>
          <p14:tracePt t="134781" x="4953000" y="5556250"/>
          <p14:tracePt t="134790" x="4953000" y="5568950"/>
          <p14:tracePt t="134801" x="4946650" y="5594350"/>
          <p14:tracePt t="134813" x="4933950" y="5645150"/>
          <p14:tracePt t="134830" x="4921250" y="5695950"/>
          <p14:tracePt t="134847" x="4914900" y="5734050"/>
          <p14:tracePt t="134863" x="4902200" y="5765800"/>
          <p14:tracePt t="134880" x="4895850" y="5778500"/>
          <p14:tracePt t="134883" x="4889500" y="5784850"/>
          <p14:tracePt t="134897" x="4883150" y="5784850"/>
          <p14:tracePt t="134913" x="4883150" y="5797550"/>
          <p14:tracePt t="134930" x="4883150" y="5803900"/>
          <p14:tracePt t="135055" x="4895850" y="5797550"/>
          <p14:tracePt t="135065" x="4908550" y="5784850"/>
          <p14:tracePt t="135080" x="4946650" y="5746750"/>
          <p14:tracePt t="135097" x="4991100" y="5708650"/>
          <p14:tracePt t="135113" x="5010150" y="5676900"/>
          <p14:tracePt t="135130" x="5022850" y="5651500"/>
          <p14:tracePt t="135146" x="5029200" y="5632450"/>
          <p14:tracePt t="135163" x="5041900" y="5607050"/>
          <p14:tracePt t="135181" x="5048250" y="5581650"/>
          <p14:tracePt t="135196" x="5054600" y="5568950"/>
          <p14:tracePt t="135213" x="5060950" y="5562600"/>
          <p14:tracePt t="135230" x="5060950" y="5549900"/>
          <p14:tracePt t="135246" x="5060950" y="5543550"/>
          <p14:tracePt t="135263" x="5060950" y="5524500"/>
          <p14:tracePt t="135281" x="5054600" y="5486400"/>
          <p14:tracePt t="135296" x="5054600" y="5454650"/>
          <p14:tracePt t="135313" x="5054600" y="5429250"/>
          <p14:tracePt t="135330" x="5054600" y="5403850"/>
          <p14:tracePt t="135346" x="5054600" y="5397500"/>
          <p14:tracePt t="135363" x="5054600" y="5384800"/>
          <p14:tracePt t="135431" x="5054600" y="5391150"/>
          <p14:tracePt t="135442" x="5054600" y="5397500"/>
          <p14:tracePt t="135452" x="5048250" y="5410200"/>
          <p14:tracePt t="135463" x="5029200" y="5429250"/>
          <p14:tracePt t="135479" x="5003800" y="5435600"/>
          <p14:tracePt t="135496" x="4991100" y="5441950"/>
          <p14:tracePt t="135512" x="4978400" y="5448300"/>
          <p14:tracePt t="135586" x="4978400" y="5441950"/>
          <p14:tracePt t="135602" x="4978400" y="5435600"/>
          <p14:tracePt t="135610" x="4972050" y="5429250"/>
          <p14:tracePt t="135626" x="4972050" y="5422900"/>
          <p14:tracePt t="135705" x="4991100" y="5429250"/>
          <p14:tracePt t="135713" x="5016500" y="5441950"/>
          <p14:tracePt t="135721" x="5035550" y="5454650"/>
          <p14:tracePt t="135732" x="5054600" y="5467350"/>
          <p14:tracePt t="135746" x="5080000" y="5480050"/>
          <p14:tracePt t="135763" x="5099050" y="5486400"/>
          <p14:tracePt t="135909" x="5086350" y="5473700"/>
          <p14:tracePt t="135919" x="5080000" y="5467350"/>
          <p14:tracePt t="135929" x="5073650" y="5467350"/>
          <p14:tracePt t="135946" x="5060950" y="5454650"/>
          <p14:tracePt t="135962" x="5054600" y="5441950"/>
          <p14:tracePt t="136051" x="5060950" y="5454650"/>
          <p14:tracePt t="136060" x="5080000" y="5473700"/>
          <p14:tracePt t="136068" x="5099050" y="5486400"/>
          <p14:tracePt t="136079" x="5111750" y="5499100"/>
          <p14:tracePt t="136096" x="5124450" y="5511800"/>
          <p14:tracePt t="136112" x="5137150" y="5518150"/>
          <p14:tracePt t="136151" x="5137150" y="5511800"/>
          <p14:tracePt t="136162" x="5143500" y="5467350"/>
          <p14:tracePt t="136179" x="5156200" y="5308600"/>
          <p14:tracePt t="136196" x="5149850" y="5073650"/>
          <p14:tracePt t="136219" x="5130800" y="4540250"/>
          <p14:tracePt t="136243" x="5162550" y="4108450"/>
          <p14:tracePt t="136261" x="5251450" y="3803650"/>
          <p14:tracePt t="136283" x="5314950" y="3613150"/>
          <p14:tracePt t="136303" x="5340350" y="3536950"/>
          <p14:tracePt t="136322" x="5353050" y="3486150"/>
          <p14:tracePt t="136401" x="5340350" y="3498850"/>
          <p14:tracePt t="136419" x="5334000" y="3505200"/>
          <p14:tracePt t="136437" x="5321300" y="3524250"/>
          <p14:tracePt t="136456" x="5295900" y="3568700"/>
          <p14:tracePt t="136474" x="5270500" y="3613150"/>
          <p14:tracePt t="136492" x="5238750" y="3657600"/>
          <p14:tracePt t="136510" x="5175250" y="3740150"/>
          <p14:tracePt t="136527" x="5124450" y="3797300"/>
          <p14:tracePt t="136539" x="5105400" y="3816350"/>
          <p14:tracePt t="136548" x="5086350" y="3835400"/>
          <p14:tracePt t="136561" x="5073650" y="3848100"/>
          <p14:tracePt t="136578" x="5067300" y="3854450"/>
          <p14:tracePt t="136622" x="5060950" y="3854450"/>
          <p14:tracePt t="136630" x="5054600" y="3848100"/>
          <p14:tracePt t="136645" x="5035550" y="3829050"/>
          <p14:tracePt t="136661" x="4997450" y="3797300"/>
          <p14:tracePt t="136678" x="4965700" y="3784600"/>
          <p14:tracePt t="136695" x="4953000" y="3771900"/>
          <p14:tracePt t="136711" x="4946650" y="3765550"/>
          <p14:tracePt t="136728" x="4933950" y="3765550"/>
          <p14:tracePt t="136745" x="4921250" y="3752850"/>
          <p14:tracePt t="136761" x="4914900" y="3752850"/>
          <p14:tracePt t="136778" x="4902200" y="3752850"/>
          <p14:tracePt t="136795" x="4895850" y="3752850"/>
          <p14:tracePt t="136811" x="4889500" y="3746500"/>
          <p14:tracePt t="136828" x="4870450" y="3740150"/>
          <p14:tracePt t="136845" x="4851400" y="3727450"/>
          <p14:tracePt t="136861" x="4819650" y="3714750"/>
          <p14:tracePt t="136879" x="4775200" y="3689350"/>
          <p14:tracePt t="136895" x="4762500" y="3670300"/>
          <p14:tracePt t="136911" x="4756150" y="3644900"/>
          <p14:tracePt t="136928" x="4749800" y="3632200"/>
          <p14:tracePt t="136945" x="4749800" y="3619500"/>
          <p14:tracePt t="136961" x="4749800" y="3613150"/>
          <p14:tracePt t="136978" x="4749800" y="3606800"/>
          <p14:tracePt t="136995" x="4749800" y="3600450"/>
          <p14:tracePt t="137060" x="4743450" y="3613150"/>
          <p14:tracePt t="137074" x="4730750" y="3638550"/>
          <p14:tracePt t="137092" x="4724400" y="3670300"/>
          <p14:tracePt t="137107" x="4711700" y="3695700"/>
          <p14:tracePt t="137123" x="4705350" y="3714750"/>
          <p14:tracePt t="137130" x="4699000" y="3721100"/>
          <p14:tracePt t="137242" x="4705350" y="3721100"/>
          <p14:tracePt t="137250" x="4718050" y="3721100"/>
          <p14:tracePt t="137261" x="4730750" y="3714750"/>
          <p14:tracePt t="137278" x="4762500" y="3714750"/>
          <p14:tracePt t="137294" x="4819650" y="3714750"/>
          <p14:tracePt t="137311" x="4845050" y="3708400"/>
          <p14:tracePt t="137327" x="4864100" y="3695700"/>
          <p14:tracePt t="137344" x="4870450" y="3695700"/>
          <p14:tracePt t="137411" x="4870450" y="3689350"/>
          <p14:tracePt t="137436" x="4864100" y="3689350"/>
          <p14:tracePt t="137454" x="4857750" y="3689350"/>
          <p14:tracePt t="137471" x="4832350" y="3708400"/>
          <p14:tracePt t="137489" x="4819650" y="3746500"/>
          <p14:tracePt t="137507" x="4806950" y="3752850"/>
          <p14:tracePt t="137520" x="4800600" y="3759200"/>
          <p14:tracePt t="137590" x="4800600" y="3752850"/>
          <p14:tracePt t="137598" x="4794250" y="3733800"/>
          <p14:tracePt t="137610" x="4787900" y="3714750"/>
          <p14:tracePt t="137627" x="4775200" y="3689350"/>
          <p14:tracePt t="137644" x="4775200" y="3676650"/>
          <p14:tracePt t="137660" x="4775200" y="3670300"/>
          <p14:tracePt t="137724" x="4775200" y="3676650"/>
          <p14:tracePt t="137732" x="4775200" y="3683000"/>
          <p14:tracePt t="137743" x="4775200" y="3702050"/>
          <p14:tracePt t="137760" x="4781550" y="3733800"/>
          <p14:tracePt t="137777" x="4781550" y="3771900"/>
          <p14:tracePt t="137793" x="4781550" y="3790950"/>
          <p14:tracePt t="137810" x="4781550" y="3803650"/>
          <p14:tracePt t="137873" x="4781550" y="3797300"/>
          <p14:tracePt t="137880" x="4781550" y="3784600"/>
          <p14:tracePt t="137893" x="4781550" y="3759200"/>
          <p14:tracePt t="137910" x="4781550" y="3714750"/>
          <p14:tracePt t="137927" x="4781550" y="3683000"/>
          <p14:tracePt t="137943" x="4781550" y="3644900"/>
          <p14:tracePt t="137960" x="4794250" y="3638550"/>
          <p14:tracePt t="137977" x="4800600" y="3632200"/>
          <p14:tracePt t="137993" x="4813300" y="3625850"/>
          <p14:tracePt t="138027" x="4819650" y="3625850"/>
          <p14:tracePt t="138043" x="4826000" y="3632200"/>
          <p14:tracePt t="138060" x="4845050" y="3644900"/>
          <p14:tracePt t="138077" x="4857750" y="3644900"/>
          <p14:tracePt t="138093" x="4864100" y="3644900"/>
          <p14:tracePt t="138110" x="4876800" y="3644900"/>
          <p14:tracePt t="138127" x="4883150" y="3644900"/>
          <p14:tracePt t="138143" x="4889500" y="3644900"/>
          <p14:tracePt t="138313" x="4883150" y="3657600"/>
          <p14:tracePt t="138334" x="4876800" y="3676650"/>
          <p14:tracePt t="138353" x="4864100" y="3721100"/>
          <p14:tracePt t="138372" x="4857750" y="3746500"/>
          <p14:tracePt t="138375" x="4851400" y="3746500"/>
          <p14:tracePt t="138392" x="4851400" y="3759200"/>
          <p14:tracePt t="138453" x="4845050" y="3759200"/>
          <p14:tracePt t="138503" x="4838700" y="3759200"/>
          <p14:tracePt t="138523" x="4832350" y="3746500"/>
          <p14:tracePt t="138543" x="4813300" y="3740150"/>
          <p14:tracePt t="138565" x="4800600" y="3727450"/>
          <p14:tracePt t="138584" x="4794250" y="3714750"/>
          <p14:tracePt t="138673" x="4787900" y="3714750"/>
          <p14:tracePt t="138704" x="4787900" y="3721100"/>
          <p14:tracePt t="138724" x="4781550" y="3721100"/>
          <p14:tracePt t="138751" x="4781550" y="3727450"/>
          <p14:tracePt t="138805" x="4775200" y="3727450"/>
          <p14:tracePt t="139032" x="4781550" y="3733800"/>
          <p14:tracePt t="139052" x="4794250" y="3740150"/>
          <p14:tracePt t="139073" x="4806950" y="3740150"/>
          <p14:tracePt t="139091" x="4813300" y="3740150"/>
          <p14:tracePt t="139108" x="4826000" y="3740150"/>
          <p14:tracePt t="139126" x="4838700" y="3740150"/>
          <p14:tracePt t="139144" x="4845050" y="3740150"/>
          <p14:tracePt t="139159" x="4851400" y="3740150"/>
          <p14:tracePt t="139227" x="4857750" y="3740150"/>
          <p14:tracePt t="139267" x="4864100" y="3740150"/>
          <p14:tracePt t="139688" x="4864100" y="3746500"/>
          <p14:tracePt t="139712" x="4851400" y="3752850"/>
          <p14:tracePt t="139730" x="4845050" y="3752850"/>
          <p14:tracePt t="139744" x="4838700" y="3752850"/>
          <p14:tracePt t="139766" x="4832350" y="3752850"/>
          <p14:tracePt t="139833" x="4826000" y="3752850"/>
          <p14:tracePt t="139852" x="4813300" y="3765550"/>
          <p14:tracePt t="139871" x="4794250" y="3771900"/>
          <p14:tracePt t="139890" x="4781550" y="3778250"/>
          <p14:tracePt t="139909" x="4749800" y="3797300"/>
          <p14:tracePt t="139928" x="4737100" y="3803650"/>
          <p14:tracePt t="139944" x="4718050" y="3816350"/>
          <p14:tracePt t="139962" x="4711700" y="3822700"/>
          <p14:tracePt t="139978" x="4699000" y="3822700"/>
          <p14:tracePt t="140409" x="4711700" y="3822700"/>
          <p14:tracePt t="140437" x="4718050" y="3822700"/>
          <p14:tracePt t="140445" x="4724400" y="3822700"/>
          <p14:tracePt t="140458" x="4724400" y="3816350"/>
          <p14:tracePt t="140475" x="4730750" y="3816350"/>
          <p14:tracePt t="140491" x="4730750" y="3810000"/>
          <p14:tracePt t="140508" x="4737100" y="3810000"/>
          <p14:tracePt t="140551" x="4743450" y="3810000"/>
          <p14:tracePt t="140564" x="4756150" y="3810000"/>
          <p14:tracePt t="140579" x="4762500" y="3803650"/>
          <p14:tracePt t="140594" x="4775200" y="3797300"/>
          <p14:tracePt t="140629" x="4781550" y="3797300"/>
          <p14:tracePt t="140644" x="4787900" y="3797300"/>
          <p14:tracePt t="140658" x="4794250" y="3784600"/>
          <p14:tracePt t="140675" x="4806950" y="3771900"/>
          <p14:tracePt t="140691" x="4806950" y="3765550"/>
          <p14:tracePt t="140708" x="4813300" y="3765550"/>
          <p14:tracePt t="140741" x="4813300" y="3752850"/>
          <p14:tracePt t="140864" x="4819650" y="3759200"/>
          <p14:tracePt t="140883" x="4826000" y="3759200"/>
          <p14:tracePt t="140904" x="4832350" y="3759200"/>
          <p14:tracePt t="140922" x="4838700" y="3759200"/>
          <p14:tracePt t="140939" x="4845050" y="3759200"/>
          <p14:tracePt t="140956" x="4857750" y="3759200"/>
          <p14:tracePt t="140975" x="4870450" y="3759200"/>
          <p14:tracePt t="140992" x="4876800" y="3759200"/>
          <p14:tracePt t="141009" x="4889500" y="3759200"/>
          <p14:tracePt t="141027" x="4895850" y="3759200"/>
          <p14:tracePt t="141058" x="4902200" y="3759200"/>
          <p14:tracePt t="141074" x="4914900" y="3759200"/>
          <p14:tracePt t="141091" x="4921250" y="3759200"/>
          <p14:tracePt t="141107" x="4933950" y="3759200"/>
          <p14:tracePt t="141124" x="4940300" y="3759200"/>
          <p14:tracePt t="141141" x="4946650" y="3752850"/>
          <p14:tracePt t="141157" x="4953000" y="3752850"/>
          <p14:tracePt t="141174" x="4959350" y="3746500"/>
          <p14:tracePt t="141255" x="4959350" y="3740150"/>
          <p14:tracePt t="141334" x="4953000" y="3740150"/>
          <p14:tracePt t="141391" x="4953000" y="3733800"/>
          <p14:tracePt t="141411" x="4927600" y="3727450"/>
          <p14:tracePt t="141429" x="4902200" y="3727450"/>
          <p14:tracePt t="141446" x="4876800" y="3727450"/>
          <p14:tracePt t="141463" x="4851400" y="3727450"/>
          <p14:tracePt t="141481" x="4838700" y="3727450"/>
          <p14:tracePt t="141499" x="4819650" y="3727450"/>
          <p14:tracePt t="141517" x="4806950" y="3727450"/>
          <p14:tracePt t="141535" x="4800600" y="3727450"/>
          <p14:tracePt t="141552" x="4794250" y="3727450"/>
          <p14:tracePt t="141569" x="4787900" y="3727450"/>
          <p14:tracePt t="141600" x="4775200" y="3727450"/>
          <p14:tracePt t="141610" x="4768850" y="3727450"/>
          <p14:tracePt t="141624" x="4762500" y="3727450"/>
          <p14:tracePt t="141640" x="4756150" y="3727450"/>
          <p14:tracePt t="142053" x="4762500" y="3727450"/>
          <p14:tracePt t="142074" x="4768850" y="3727450"/>
          <p14:tracePt t="142094" x="4787900" y="3727450"/>
          <p14:tracePt t="142111" x="4800600" y="3733800"/>
          <p14:tracePt t="142129" x="4819650" y="3733800"/>
          <p14:tracePt t="142146" x="4826000" y="3733800"/>
          <p14:tracePt t="142163" x="4845050" y="3733800"/>
          <p14:tracePt t="142180" x="4851400" y="3740150"/>
          <p14:tracePt t="142192" x="4857750" y="3740150"/>
          <p14:tracePt t="142206" x="4870450" y="3740150"/>
          <p14:tracePt t="142223" x="4876800" y="3740150"/>
          <p14:tracePt t="142256" x="4883150" y="3740150"/>
          <p14:tracePt t="142412" x="4883150" y="3733800"/>
          <p14:tracePt t="142432" x="4883150" y="3727450"/>
          <p14:tracePt t="142453" x="4876800" y="3727450"/>
          <p14:tracePt t="142473" x="4876800" y="3721100"/>
          <p14:tracePt t="142490" x="4864100" y="3721100"/>
          <p14:tracePt t="142509" x="4857750" y="3714750"/>
          <p14:tracePt t="142539" x="4851400" y="3714750"/>
          <p14:tracePt t="142557" x="4845050" y="3714750"/>
          <p14:tracePt t="142577" x="4813300" y="3714750"/>
          <p14:tracePt t="142595" x="4762500" y="3740150"/>
          <p14:tracePt t="142612" x="4724400" y="3752850"/>
          <p14:tracePt t="142630" x="4686300" y="3765550"/>
          <p14:tracePt t="142648" x="4616450" y="3784600"/>
          <p14:tracePt t="142666" x="4572000" y="3790950"/>
          <p14:tracePt t="142683" x="4533900" y="3797300"/>
          <p14:tracePt t="142701" x="4495800" y="3803650"/>
          <p14:tracePt t="142717" x="4464050" y="3803650"/>
          <p14:tracePt t="142728" x="4445000" y="3803650"/>
          <p14:tracePt t="142739" x="4438650" y="3810000"/>
          <p14:tracePt t="142756" x="4406900" y="3810000"/>
          <p14:tracePt t="142773" x="4362450" y="3822700"/>
          <p14:tracePt t="142789" x="4337050" y="3822700"/>
          <p14:tracePt t="142806" x="4324350" y="3829050"/>
          <p14:tracePt t="142823" x="4311650" y="3829050"/>
          <p14:tracePt t="142839" x="4305300" y="3829050"/>
          <p14:tracePt t="142856" x="4298950" y="3829050"/>
          <p14:tracePt t="142873" x="4292600" y="3822700"/>
          <p14:tracePt t="142874" x="4286250" y="3816350"/>
          <p14:tracePt t="142889" x="4279900" y="3816350"/>
          <p14:tracePt t="142906" x="4267200" y="3803650"/>
          <p14:tracePt t="142922" x="4260850" y="3803650"/>
          <p14:tracePt t="142956" x="4260850" y="3797300"/>
          <p14:tracePt t="143086" x="4260850" y="3803650"/>
          <p14:tracePt t="143094" x="4260850" y="3810000"/>
          <p14:tracePt t="143110" x="4260850" y="3816350"/>
          <p14:tracePt t="143122" x="4260850" y="3822700"/>
          <p14:tracePt t="143139" x="4260850" y="3829050"/>
          <p14:tracePt t="143156" x="4260850" y="3841750"/>
          <p14:tracePt t="143173" x="4260850" y="3854450"/>
          <p14:tracePt t="143189" x="4260850" y="3867150"/>
          <p14:tracePt t="143205" x="4260850" y="3879850"/>
          <p14:tracePt t="143222" x="4260850" y="3886200"/>
          <p14:tracePt t="143255" x="4260850" y="3892550"/>
          <p14:tracePt t="143384" x="4260850" y="3898900"/>
          <p14:tracePt t="143488" x="4260850" y="3905250"/>
          <p14:tracePt t="143508" x="4260850" y="3911600"/>
          <p14:tracePt t="143524" x="4260850" y="3917950"/>
          <p14:tracePt t="143651" x="4260850" y="3924300"/>
          <p14:tracePt t="143744" x="4260850" y="3930650"/>
          <p14:tracePt t="143814" x="4260850" y="3937000"/>
          <p14:tracePt t="143854" x="4260850" y="3943350"/>
          <p14:tracePt t="143877" x="4260850" y="3949700"/>
          <p14:tracePt t="143894" x="4260850" y="3956050"/>
          <p14:tracePt t="143909" x="4260850" y="3962400"/>
          <p14:tracePt t="143917" x="4260850" y="3968750"/>
          <p14:tracePt t="143949" x="4260850" y="3975100"/>
          <p14:tracePt t="144064" x="4267200" y="3981450"/>
          <p14:tracePt t="144080" x="4267200" y="3987800"/>
          <p14:tracePt t="144379" x="4273550" y="3987800"/>
          <p14:tracePt t="144433" x="4279900" y="3987800"/>
          <p14:tracePt t="144450" x="4292600" y="3987800"/>
          <p14:tracePt t="144467" x="4318000" y="3975100"/>
          <p14:tracePt t="144483" x="4337050" y="3962400"/>
          <p14:tracePt t="144501" x="4349750" y="3956050"/>
          <p14:tracePt t="144518" x="4362450" y="3943350"/>
          <p14:tracePt t="144530" x="4368800" y="3937000"/>
          <p14:tracePt t="144539" x="4375150" y="3930650"/>
          <p14:tracePt t="144555" x="4381500" y="3924300"/>
          <p14:tracePt t="144571" x="4394200" y="3911600"/>
          <p14:tracePt t="144604" x="4394200" y="3905250"/>
          <p14:tracePt t="144708" x="4400550" y="3898900"/>
          <p14:tracePt t="144727" x="4406900" y="3898900"/>
          <p14:tracePt t="144750" x="4419600" y="3873500"/>
          <p14:tracePt t="144770" x="4432300" y="3860800"/>
          <p14:tracePt t="144790" x="4445000" y="3848100"/>
          <p14:tracePt t="144811" x="4451350" y="3835400"/>
          <p14:tracePt t="144830" x="4451350" y="3829050"/>
          <p14:tracePt t="144847" x="4457700" y="3816350"/>
          <p14:tracePt t="144864" x="4457700" y="3810000"/>
          <p14:tracePt t="144875" x="4457700" y="3803650"/>
          <p14:tracePt t="144887" x="4464050" y="3797300"/>
          <p14:tracePt t="144904" x="4464050" y="3790950"/>
          <p14:tracePt t="144921" x="4464050" y="3784600"/>
          <p14:tracePt t="144937" x="4464050" y="3778250"/>
          <p14:tracePt t="145078" x="4464050" y="3784600"/>
          <p14:tracePt t="145115" x="4464050" y="3790950"/>
          <p14:tracePt t="145134" x="4470400" y="3790950"/>
          <p14:tracePt t="145153" x="4521200" y="3810000"/>
          <p14:tracePt t="145171" x="4552950" y="3822700"/>
          <p14:tracePt t="145188" x="4603750" y="3835400"/>
          <p14:tracePt t="145205" x="4648200" y="3841750"/>
          <p14:tracePt t="145221" x="4679950" y="3841750"/>
          <p14:tracePt t="145237" x="4686300" y="3841750"/>
          <p14:tracePt t="145254" x="4699000" y="3841750"/>
          <p14:tracePt t="145271" x="4705350" y="3841750"/>
          <p14:tracePt t="145313" x="4705350" y="3835400"/>
          <p14:tracePt t="145452" x="4711700" y="3829050"/>
          <p14:tracePt t="145472" x="4718050" y="3829050"/>
          <p14:tracePt t="145492" x="4724400" y="3829050"/>
          <p14:tracePt t="145509" x="4724400" y="3822700"/>
          <p14:tracePt t="145546" x="4724400" y="3816350"/>
          <p14:tracePt t="145672" x="4724400" y="3810000"/>
          <p14:tracePt t="145709" x="4724400" y="3816350"/>
          <p14:tracePt t="145729" x="4724400" y="3841750"/>
          <p14:tracePt t="145752" x="4737100" y="3873500"/>
          <p14:tracePt t="145771" x="4743450" y="3892550"/>
          <p14:tracePt t="145789" x="4743450" y="3898900"/>
          <p14:tracePt t="145850" x="4749800" y="3898900"/>
          <p14:tracePt t="145867" x="4756150" y="3898900"/>
          <p14:tracePt t="145876" x="4756150" y="3892550"/>
          <p14:tracePt t="145887" x="4762500" y="3879850"/>
          <p14:tracePt t="145903" x="4775200" y="3873500"/>
          <p14:tracePt t="145920" x="4787900" y="3848100"/>
          <p14:tracePt t="145936" x="4794250" y="3835400"/>
          <p14:tracePt t="145953" x="4806950" y="3822700"/>
          <p14:tracePt t="145970" x="4813300" y="3816350"/>
          <p14:tracePt t="145987" x="4813300" y="3810000"/>
          <p14:tracePt t="146003" x="4813300" y="3803650"/>
          <p14:tracePt t="146069" x="4813300" y="3797300"/>
          <p14:tracePt t="146187" x="4806950" y="3810000"/>
          <p14:tracePt t="146206" x="4794250" y="3822700"/>
          <p14:tracePt t="146224" x="4775200" y="3860800"/>
          <p14:tracePt t="146241" x="4730750" y="3911600"/>
          <p14:tracePt t="146258" x="4692650" y="3949700"/>
          <p14:tracePt t="146276" x="4648200" y="4000500"/>
          <p14:tracePt t="146295" x="4591050" y="4038600"/>
          <p14:tracePt t="146313" x="4476750" y="4121150"/>
          <p14:tracePt t="146332" x="4400550" y="4178300"/>
          <p14:tracePt t="146350" x="4311650" y="4229100"/>
          <p14:tracePt t="146366" x="4267200" y="4241800"/>
          <p14:tracePt t="146382" x="4235450" y="4254500"/>
          <p14:tracePt t="146401" x="4197350" y="4267200"/>
          <p14:tracePt t="146417" x="4171950" y="4273550"/>
          <p14:tracePt t="146433" x="4152900" y="4279900"/>
          <p14:tracePt t="146450" x="4140200" y="4279900"/>
          <p14:tracePt t="146468" x="4127500" y="4279900"/>
          <p14:tracePt t="146484" x="4114800" y="4273550"/>
          <p14:tracePt t="146491" x="4095750" y="4267200"/>
          <p14:tracePt t="146503" x="4070350" y="4260850"/>
          <p14:tracePt t="146519" x="4044950" y="4260850"/>
          <p14:tracePt t="146536" x="4025900" y="4254500"/>
          <p14:tracePt t="146553" x="4019550" y="4248150"/>
          <p14:tracePt t="146569" x="4006850" y="4248150"/>
          <p14:tracePt t="146586" x="4000500" y="4248150"/>
          <p14:tracePt t="146616" x="4000500" y="4241800"/>
          <p14:tracePt t="146674" x="4000500" y="4235450"/>
          <p14:tracePt t="146711" x="4000500" y="4229100"/>
          <p14:tracePt t="147033" x="4000500" y="4235450"/>
          <p14:tracePt t="147055" x="4000500" y="4241800"/>
          <p14:tracePt t="147072" x="4000500" y="4248150"/>
          <p14:tracePt t="147088" x="4000500" y="4254500"/>
          <p14:tracePt t="147105" x="4000500" y="4267200"/>
          <p14:tracePt t="147121" x="4006850" y="4267200"/>
          <p14:tracePt t="147138" x="4013200" y="4279900"/>
          <p14:tracePt t="147189" x="4013200" y="4286250"/>
          <p14:tracePt t="147259" x="4013200" y="4292600"/>
          <p14:tracePt t="147278" x="4013200" y="4305300"/>
          <p14:tracePt t="147294" x="4025900" y="4324350"/>
          <p14:tracePt t="147311" x="4038600" y="4343400"/>
          <p14:tracePt t="147327" x="4051300" y="4356100"/>
          <p14:tracePt t="147343" x="4064000" y="4381500"/>
          <p14:tracePt t="147359" x="4070350" y="4394200"/>
          <p14:tracePt t="147372" x="4089400" y="4413250"/>
          <p14:tracePt t="147385" x="4108450" y="4445000"/>
          <p14:tracePt t="147402" x="4146550" y="4476750"/>
          <p14:tracePt t="147419" x="4165600" y="4483100"/>
          <p14:tracePt t="147435" x="4178300" y="4489450"/>
          <p14:tracePt t="147478" x="4178300" y="4495800"/>
          <p14:tracePt t="147488" x="4178300" y="4508500"/>
          <p14:tracePt t="147502" x="4191000" y="4546600"/>
          <p14:tracePt t="147518" x="4203700" y="4591050"/>
          <p14:tracePt t="147535" x="4229100" y="4686300"/>
          <p14:tracePt t="147552" x="4279900" y="4781550"/>
          <p14:tracePt t="147569" x="4311650" y="4870450"/>
          <p14:tracePt t="147585" x="4337050" y="4953000"/>
          <p14:tracePt t="147602" x="4362450" y="5054600"/>
          <p14:tracePt t="147618" x="4368800" y="5105400"/>
          <p14:tracePt t="147635" x="4375150" y="5137150"/>
          <p14:tracePt t="147652" x="4387850" y="5175250"/>
          <p14:tracePt t="147669" x="4400550" y="5207000"/>
          <p14:tracePt t="147685" x="4406900" y="5238750"/>
          <p14:tracePt t="147702" x="4406900" y="5270500"/>
          <p14:tracePt t="147718" x="4406900" y="5321300"/>
          <p14:tracePt t="147735" x="4406900" y="5384800"/>
          <p14:tracePt t="147752" x="4406900" y="5537200"/>
          <p14:tracePt t="147769" x="4387850" y="5664200"/>
          <p14:tracePt t="147785" x="4375150" y="5797550"/>
          <p14:tracePt t="147802" x="4349750" y="5873750"/>
          <p14:tracePt t="147819" x="4311650" y="5911850"/>
          <p14:tracePt t="147835" x="4286250" y="5937250"/>
          <p14:tracePt t="147852" x="4267200" y="5943600"/>
          <p14:tracePt t="147869" x="4254500" y="5962650"/>
          <p14:tracePt t="147902" x="4248150" y="5962650"/>
          <p14:tracePt t="147918" x="4241800" y="5969000"/>
          <p14:tracePt t="147935" x="4222750" y="5969000"/>
          <p14:tracePt t="147952" x="4210050" y="5975350"/>
          <p14:tracePt t="147968" x="4203700" y="5975350"/>
          <p14:tracePt t="147985" x="4184650" y="5975350"/>
          <p14:tracePt t="148002" x="4178300" y="5975350"/>
          <p14:tracePt t="148018" x="4171950" y="5975350"/>
          <p14:tracePt t="148052" x="4159250" y="5975350"/>
          <p14:tracePt t="148068" x="4152900" y="5969000"/>
          <p14:tracePt t="148085" x="4152900" y="5962650"/>
          <p14:tracePt t="148102" x="4146550" y="5949950"/>
          <p14:tracePt t="148184" x="4146550" y="5943600"/>
          <p14:tracePt t="148520" x="4146550" y="5937250"/>
          <p14:tracePt t="148536" x="4140200" y="5918200"/>
          <p14:tracePt t="148548" x="4133850" y="5892800"/>
          <p14:tracePt t="148558" x="4127500" y="5848350"/>
          <p14:tracePt t="148571" x="4121150" y="5822950"/>
          <p14:tracePt t="148585" x="4121150" y="5778500"/>
          <p14:tracePt t="148601" x="4121150" y="5740400"/>
          <p14:tracePt t="148618" x="4121150" y="5702300"/>
          <p14:tracePt t="148635" x="4127500" y="5657850"/>
          <p14:tracePt t="148651" x="4146550" y="5613400"/>
          <p14:tracePt t="148669" x="4191000" y="5543550"/>
          <p14:tracePt t="148685" x="4222750" y="5492750"/>
          <p14:tracePt t="148701" x="4279900" y="5435600"/>
          <p14:tracePt t="148718" x="4349750" y="5384800"/>
          <p14:tracePt t="148735" x="4432300" y="5346700"/>
          <p14:tracePt t="148751" x="4521200" y="5334000"/>
          <p14:tracePt t="148768" x="4610100" y="5321300"/>
          <p14:tracePt t="148785" x="4749800" y="5334000"/>
          <p14:tracePt t="148801" x="4838700" y="5346700"/>
          <p14:tracePt t="148818" x="4940300" y="5372100"/>
          <p14:tracePt t="148835" x="5016500" y="5391150"/>
          <p14:tracePt t="148851" x="5080000" y="5403850"/>
          <p14:tracePt t="148868" x="5111750" y="5410200"/>
          <p14:tracePt t="148885" x="5137150" y="5416550"/>
          <p14:tracePt t="148889" x="5149850" y="5422900"/>
          <p14:tracePt t="148901" x="5156200" y="5429250"/>
          <p14:tracePt t="148919" x="5168900" y="5441950"/>
          <p14:tracePt t="148935" x="5187950" y="5448300"/>
          <p14:tracePt t="148951" x="5207000" y="5467350"/>
          <p14:tracePt t="148968" x="5219700" y="5486400"/>
          <p14:tracePt t="148984" x="5232400" y="5518150"/>
          <p14:tracePt t="149001" x="5245100" y="5543550"/>
          <p14:tracePt t="149018" x="5264150" y="5588000"/>
          <p14:tracePt t="149034" x="5276850" y="5619750"/>
          <p14:tracePt t="149051" x="5283200" y="5683250"/>
          <p14:tracePt t="149068" x="5289550" y="5715000"/>
          <p14:tracePt t="149084" x="5289550" y="5727700"/>
          <p14:tracePt t="149101" x="5289550" y="5740400"/>
          <p14:tracePt t="149117" x="5289550" y="5746750"/>
          <p14:tracePt t="149134" x="5276850" y="5759450"/>
          <p14:tracePt t="149151" x="5257800" y="5784850"/>
          <p14:tracePt t="149168" x="5219700" y="5822950"/>
          <p14:tracePt t="149184" x="5137150" y="5880100"/>
          <p14:tracePt t="149201" x="5060950" y="5924550"/>
          <p14:tracePt t="149218" x="4991100" y="5962650"/>
          <p14:tracePt t="149234" x="4914900" y="6000750"/>
          <p14:tracePt t="149251" x="4845050" y="6019800"/>
          <p14:tracePt t="149267" x="4787900" y="6032500"/>
          <p14:tracePt t="149284" x="4737100" y="6038850"/>
          <p14:tracePt t="149301" x="4692650" y="6045200"/>
          <p14:tracePt t="149317" x="4641850" y="6045200"/>
          <p14:tracePt t="149334" x="4578350" y="6038850"/>
          <p14:tracePt t="149351" x="4527550" y="6026150"/>
          <p14:tracePt t="149367" x="4483100" y="6013450"/>
          <p14:tracePt t="149384" x="4432300" y="6007100"/>
          <p14:tracePt t="149401" x="4375150" y="5994400"/>
          <p14:tracePt t="149417" x="4324350" y="5981700"/>
          <p14:tracePt t="149437" x="4254500" y="5962650"/>
          <p14:tracePt t="149450" x="4222750" y="5949950"/>
          <p14:tracePt t="149467" x="4184650" y="5937250"/>
          <p14:tracePt t="149484" x="4159250" y="5924550"/>
          <p14:tracePt t="149501" x="4133850" y="5918200"/>
          <p14:tracePt t="149517" x="4127500" y="5918200"/>
          <p14:tracePt t="149534" x="4121150" y="5911850"/>
          <p14:tracePt t="149551" x="4108450" y="5905500"/>
          <p14:tracePt t="149567" x="4102100" y="5905500"/>
          <p14:tracePt t="149585" x="4089400" y="5892800"/>
          <p14:tracePt t="149601" x="4083050" y="5886450"/>
          <p14:tracePt t="149617" x="4070350" y="5867400"/>
          <p14:tracePt t="149634" x="4064000" y="5854700"/>
          <p14:tracePt t="149650" x="4057650" y="5848350"/>
          <p14:tracePt t="149667" x="4051300" y="5835650"/>
          <p14:tracePt t="149684" x="4044950" y="5829300"/>
          <p14:tracePt t="149700" x="4044950" y="5816600"/>
          <p14:tracePt t="149717" x="4044950" y="5797550"/>
          <p14:tracePt t="149735" x="4051300" y="5765800"/>
          <p14:tracePt t="149750" x="4076700" y="5721350"/>
          <p14:tracePt t="149767" x="4127500" y="5664200"/>
          <p14:tracePt t="149784" x="4191000" y="5613400"/>
          <p14:tracePt t="149800" x="4286250" y="5562600"/>
          <p14:tracePt t="149817" x="4387850" y="5505450"/>
          <p14:tracePt t="149834" x="4514850" y="5454650"/>
          <p14:tracePt t="149850" x="4679950" y="5416550"/>
          <p14:tracePt t="149867" x="4781550" y="5403850"/>
          <p14:tracePt t="149884" x="4845050" y="5391150"/>
          <p14:tracePt t="149900" x="4895850" y="5391150"/>
          <p14:tracePt t="149917" x="4940300" y="5391150"/>
          <p14:tracePt t="149934" x="4965700" y="5397500"/>
          <p14:tracePt t="149950" x="4978400" y="5410200"/>
          <p14:tracePt t="149967" x="4984750" y="5416550"/>
          <p14:tracePt t="149984" x="5003800" y="5429250"/>
          <p14:tracePt t="150000" x="5029200" y="5441950"/>
          <p14:tracePt t="150017" x="5060950" y="5461000"/>
          <p14:tracePt t="150034" x="5099050" y="5473700"/>
          <p14:tracePt t="150050" x="5124450" y="5486400"/>
          <p14:tracePt t="150067" x="5137150" y="5499100"/>
          <p14:tracePt t="150083" x="5143500" y="5505450"/>
          <p14:tracePt t="150101" x="5156200" y="5518150"/>
          <p14:tracePt t="150117" x="5156200" y="5524500"/>
          <p14:tracePt t="150133" x="5162550" y="5549900"/>
          <p14:tracePt t="150150" x="5168900" y="5575300"/>
          <p14:tracePt t="150167" x="5175250" y="5613400"/>
          <p14:tracePt t="150184" x="5175250" y="5645150"/>
          <p14:tracePt t="150200" x="5168900" y="5683250"/>
          <p14:tracePt t="150217" x="5156200" y="5708650"/>
          <p14:tracePt t="150233" x="5137150" y="5721350"/>
          <p14:tracePt t="150250" x="5130800" y="5734050"/>
          <p14:tracePt t="150267" x="5118100" y="5740400"/>
          <p14:tracePt t="150283" x="5086350" y="5753100"/>
          <p14:tracePt t="150300" x="5067300" y="5765800"/>
          <p14:tracePt t="150317" x="5022850" y="5778500"/>
          <p14:tracePt t="150334" x="4972050" y="5784850"/>
          <p14:tracePt t="150351" x="4851400" y="5803900"/>
          <p14:tracePt t="150367" x="4762500" y="5816600"/>
          <p14:tracePt t="150383" x="4686300" y="5822950"/>
          <p14:tracePt t="150400" x="4629150" y="5822950"/>
          <p14:tracePt t="150416" x="4578350" y="5822950"/>
          <p14:tracePt t="150433" x="4533900" y="5822950"/>
          <p14:tracePt t="150450" x="4489450" y="5822950"/>
          <p14:tracePt t="150466" x="4457700" y="5822950"/>
          <p14:tracePt t="150483" x="4413250" y="5822950"/>
          <p14:tracePt t="150500" x="4330700" y="5822950"/>
          <p14:tracePt t="150516" x="4273550" y="5822950"/>
          <p14:tracePt t="150533" x="4241800" y="5822950"/>
          <p14:tracePt t="150550" x="4216400" y="5822950"/>
          <p14:tracePt t="150566" x="4178300" y="5822950"/>
          <p14:tracePt t="150583" x="4146550" y="5810250"/>
          <p14:tracePt t="150600" x="4133850" y="5810250"/>
          <p14:tracePt t="150617" x="4114800" y="5803900"/>
          <p14:tracePt t="150657" x="4114800" y="5797550"/>
          <p14:tracePt t="150666" x="4108450" y="5797550"/>
          <p14:tracePt t="150683" x="4102100" y="5784850"/>
          <p14:tracePt t="150699" x="4076700" y="5759450"/>
          <p14:tracePt t="150716" x="4051300" y="5721350"/>
          <p14:tracePt t="150733" x="4038600" y="5702300"/>
          <p14:tracePt t="150749" x="4032250" y="5683250"/>
          <p14:tracePt t="150766" x="4032250" y="5664200"/>
          <p14:tracePt t="150783" x="4038600" y="5632450"/>
          <p14:tracePt t="150800" x="4051300" y="5607050"/>
          <p14:tracePt t="150816" x="4057650" y="5575300"/>
          <p14:tracePt t="150833" x="4057650" y="5543550"/>
          <p14:tracePt t="150849" x="4064000" y="5518150"/>
          <p14:tracePt t="150866" x="4070350" y="5486400"/>
          <p14:tracePt t="150883" x="4076700" y="5473700"/>
          <p14:tracePt t="150899" x="4076700" y="5467350"/>
          <p14:tracePt t="150916" x="4076700" y="5454650"/>
          <p14:tracePt t="150949" x="4076700" y="5448300"/>
          <p14:tracePt t="150986" x="4076700" y="5441950"/>
          <p14:tracePt t="151160" x="4083050" y="5441950"/>
          <p14:tracePt t="151168" x="4083050" y="5448300"/>
          <p14:tracePt t="151190" x="4083050" y="5454650"/>
          <p14:tracePt t="151199" x="4083050" y="5461000"/>
          <p14:tracePt t="151216" x="4095750" y="5499100"/>
          <p14:tracePt t="151235" x="4108450" y="5549900"/>
          <p14:tracePt t="151249" x="4108450" y="5568950"/>
          <p14:tracePt t="151265" x="4114800" y="5600700"/>
          <p14:tracePt t="151282" x="4121150" y="5638800"/>
          <p14:tracePt t="151299" x="4121150" y="5651500"/>
          <p14:tracePt t="151316" x="4121150" y="5664200"/>
          <p14:tracePt t="151332" x="4121150" y="5670550"/>
          <p14:tracePt t="151349" x="4121150" y="5683250"/>
          <p14:tracePt t="151366" x="4121150" y="5689600"/>
          <p14:tracePt t="151382" x="4121150" y="5702300"/>
          <p14:tracePt t="151402" x="4121150" y="5708650"/>
          <p14:tracePt t="151439" x="4121150" y="5715000"/>
          <p14:tracePt t="151610" x="4127500" y="5715000"/>
          <p14:tracePt t="151626" x="4133850" y="5715000"/>
          <p14:tracePt t="151634" x="4140200" y="5715000"/>
          <p14:tracePt t="151650" x="4146550" y="5715000"/>
          <p14:tracePt t="151665" x="4152900" y="5702300"/>
          <p14:tracePt t="151682" x="4171950" y="5664200"/>
          <p14:tracePt t="151699" x="4203700" y="5594350"/>
          <p14:tracePt t="151716" x="4222750" y="5562600"/>
          <p14:tracePt t="151732" x="4229100" y="5549900"/>
          <p14:tracePt t="151749" x="4229100" y="5543550"/>
          <p14:tracePt t="151857" x="4235450" y="5549900"/>
          <p14:tracePt t="151865" x="4241800" y="5556250"/>
          <p14:tracePt t="151882" x="4267200" y="5568950"/>
          <p14:tracePt t="151886" x="4292600" y="5581650"/>
          <p14:tracePt t="151899" x="4324350" y="5588000"/>
          <p14:tracePt t="151915" x="4419600" y="5613400"/>
          <p14:tracePt t="151932" x="4565650" y="5645150"/>
          <p14:tracePt t="151950" x="4629150" y="5651500"/>
          <p14:tracePt t="151965" x="4673600" y="5651500"/>
          <p14:tracePt t="151982" x="4692650" y="5651500"/>
          <p14:tracePt t="151998" x="4699000" y="5651500"/>
          <p14:tracePt t="152015" x="4705350" y="5651500"/>
          <p14:tracePt t="152032" x="4711700" y="5651500"/>
          <p14:tracePt t="152135" x="4711700" y="5645150"/>
          <p14:tracePt t="152159" x="4718050" y="5638800"/>
          <p14:tracePt t="152175" x="4724400" y="5632450"/>
          <p14:tracePt t="152185" x="4737100" y="5626100"/>
          <p14:tracePt t="152199" x="4749800" y="5607050"/>
          <p14:tracePt t="152215" x="4762500" y="5594350"/>
          <p14:tracePt t="152232" x="4768850" y="5581650"/>
          <p14:tracePt t="152250" x="4781550" y="5568950"/>
          <p14:tracePt t="152265" x="4787900" y="5562600"/>
          <p14:tracePt t="152282" x="4787900" y="5549900"/>
          <p14:tracePt t="152405" x="4794250" y="5549900"/>
          <p14:tracePt t="152426" x="4800600" y="5549900"/>
          <p14:tracePt t="152435" x="4800600" y="5556250"/>
          <p14:tracePt t="152448" x="4826000" y="5562600"/>
          <p14:tracePt t="152465" x="4845050" y="5568950"/>
          <p14:tracePt t="152481" x="4870450" y="5581650"/>
          <p14:tracePt t="152498" x="4883150" y="5594350"/>
          <p14:tracePt t="152515" x="4889500" y="5594350"/>
          <p14:tracePt t="152548" x="4895850" y="5600700"/>
          <p14:tracePt t="152564" x="4902200" y="5600700"/>
          <p14:tracePt t="152581" x="4902200" y="5607050"/>
          <p14:tracePt t="152598" x="4908550" y="5613400"/>
          <p14:tracePt t="152615" x="4914900" y="5619750"/>
          <p14:tracePt t="152631" x="4921250" y="5619750"/>
          <p14:tracePt t="152648" x="4927600" y="5632450"/>
          <p14:tracePt t="152664" x="4933950" y="5638800"/>
          <p14:tracePt t="152938" x="4933950" y="5645150"/>
          <p14:tracePt t="152950" x="4933950" y="5651500"/>
          <p14:tracePt t="152968" x="4933950" y="5664200"/>
          <p14:tracePt t="152981" x="4933950" y="5676900"/>
          <p14:tracePt t="152998" x="4933950" y="5689600"/>
          <p14:tracePt t="153014" x="4933950" y="5708650"/>
          <p14:tracePt t="153031" x="4933950" y="5721350"/>
          <p14:tracePt t="153048" x="4933950" y="5727700"/>
          <p14:tracePt t="153065" x="4933950" y="5734050"/>
          <p14:tracePt t="153081" x="4927600" y="5740400"/>
          <p14:tracePt t="153098" x="4914900" y="5753100"/>
          <p14:tracePt t="153114" x="4895850" y="5765800"/>
          <p14:tracePt t="153131" x="4864100" y="5765800"/>
          <p14:tracePt t="153147" x="4813300" y="5765800"/>
          <p14:tracePt t="153164" x="4737100" y="5759450"/>
          <p14:tracePt t="153181" x="4648200" y="5746750"/>
          <p14:tracePt t="153197" x="4603750" y="5740400"/>
          <p14:tracePt t="153214" x="4552950" y="5740400"/>
          <p14:tracePt t="153231" x="4502150" y="5740400"/>
          <p14:tracePt t="153247" x="4489450" y="5740400"/>
          <p14:tracePt t="153264" x="4476750" y="5740400"/>
          <p14:tracePt t="153298" x="4464050" y="5734050"/>
          <p14:tracePt t="153314" x="4457700" y="5734050"/>
          <p14:tracePt t="153422" x="4464050" y="5734050"/>
          <p14:tracePt t="153431" x="4476750" y="5740400"/>
          <p14:tracePt t="153447" x="4508500" y="5753100"/>
          <p14:tracePt t="153465" x="4540250" y="5753100"/>
          <p14:tracePt t="153481" x="4559300" y="5759450"/>
          <p14:tracePt t="153497" x="4578350" y="5759450"/>
          <p14:tracePt t="153514" x="4584700" y="5759450"/>
          <p14:tracePt t="153531" x="4591050" y="5759450"/>
          <p14:tracePt t="153720" x="4597400" y="5759450"/>
          <p14:tracePt t="153729" x="4610100" y="5772150"/>
          <p14:tracePt t="153739" x="4610100" y="5778500"/>
          <p14:tracePt t="153749" x="4635500" y="5784850"/>
          <p14:tracePt t="153764" x="4667250" y="5797550"/>
          <p14:tracePt t="153780" x="4718050" y="5810250"/>
          <p14:tracePt t="153797" x="4813300" y="5816600"/>
          <p14:tracePt t="153814" x="4902200" y="5810250"/>
          <p14:tracePt t="153830" x="4978400" y="5778500"/>
          <p14:tracePt t="153847" x="5022850" y="5746750"/>
          <p14:tracePt t="153863" x="5054600" y="5715000"/>
          <p14:tracePt t="153881" x="5073650" y="5670550"/>
          <p14:tracePt t="153897" x="5086350" y="5651500"/>
          <p14:tracePt t="153914" x="5086350" y="5638800"/>
          <p14:tracePt t="153930" x="5092700" y="5619750"/>
          <p14:tracePt t="153947" x="5092700" y="5607050"/>
          <p14:tracePt t="153963" x="5092700" y="5600700"/>
          <p14:tracePt t="153980" x="5092700" y="5588000"/>
          <p14:tracePt t="153997" x="5092700" y="5556250"/>
          <p14:tracePt t="154013" x="5086350" y="5524500"/>
          <p14:tracePt t="154031" x="5086350" y="5473700"/>
          <p14:tracePt t="154046" x="5080000" y="5448300"/>
          <p14:tracePt t="154063" x="5073650" y="5429250"/>
          <p14:tracePt t="154080" x="5067300" y="5422900"/>
          <p14:tracePt t="154097" x="5067300" y="5410200"/>
          <p14:tracePt t="154212" x="5060950" y="5410200"/>
          <p14:tracePt t="154241" x="5054600" y="5410200"/>
          <p14:tracePt t="154257" x="5048250" y="5410200"/>
          <p14:tracePt t="154273" x="5041900" y="5410200"/>
          <p14:tracePt t="154298" x="5035550" y="5410200"/>
          <p14:tracePt t="154383" x="5035550" y="5422900"/>
          <p14:tracePt t="154398" x="5022850" y="5435600"/>
          <p14:tracePt t="154409" x="5016500" y="5441950"/>
          <p14:tracePt t="154417" x="5010150" y="5461000"/>
          <p14:tracePt t="154429" x="4991100" y="5486400"/>
          <p14:tracePt t="154446" x="4953000" y="5524500"/>
          <p14:tracePt t="154463" x="4908550" y="5562600"/>
          <p14:tracePt t="154480" x="4851400" y="5607050"/>
          <p14:tracePt t="154498" x="4768850" y="5645150"/>
          <p14:tracePt t="154514" x="4679950" y="5664200"/>
          <p14:tracePt t="154530" x="4610100" y="5676900"/>
          <p14:tracePt t="154547" x="4527550" y="5689600"/>
          <p14:tracePt t="154563" x="4495800" y="5689600"/>
          <p14:tracePt t="154579" x="4470400" y="5689600"/>
          <p14:tracePt t="154596" x="4464050" y="5689600"/>
          <p14:tracePt t="154613" x="4451350" y="5689600"/>
          <p14:tracePt t="154630" x="4445000" y="5689600"/>
          <p14:tracePt t="154646" x="4432300" y="5689600"/>
          <p14:tracePt t="154663" x="4425950" y="5689600"/>
          <p14:tracePt t="154679" x="4387850" y="5689600"/>
          <p14:tracePt t="154696" x="4368800" y="5689600"/>
          <p14:tracePt t="154713" x="4356100" y="5689600"/>
          <p14:tracePt t="154729" x="4337050" y="5683250"/>
          <p14:tracePt t="154746" x="4330700" y="5683250"/>
          <p14:tracePt t="154859" x="4337050" y="5689600"/>
          <p14:tracePt t="154868" x="4343400" y="5695950"/>
          <p14:tracePt t="154879" x="4356100" y="5695950"/>
          <p14:tracePt t="154896" x="4394200" y="5708650"/>
          <p14:tracePt t="154913" x="4419600" y="5721350"/>
          <p14:tracePt t="154929" x="4438650" y="5734050"/>
          <p14:tracePt t="154946" x="4451350" y="5740400"/>
          <p14:tracePt t="154963" x="4451350" y="5746750"/>
          <p14:tracePt t="155055" x="4438650" y="5746750"/>
          <p14:tracePt t="155064" x="4419600" y="5746750"/>
          <p14:tracePt t="155079" x="4381500" y="5740400"/>
          <p14:tracePt t="155096" x="4349750" y="5734050"/>
          <p14:tracePt t="155112" x="4318000" y="5734050"/>
          <p14:tracePt t="155129" x="4305300" y="5734050"/>
          <p14:tracePt t="155189" x="4311650" y="5734050"/>
          <p14:tracePt t="155198" x="4324350" y="5740400"/>
          <p14:tracePt t="155212" x="4394200" y="5765800"/>
          <p14:tracePt t="155229" x="4514850" y="5797550"/>
          <p14:tracePt t="155247" x="4660900" y="5848350"/>
          <p14:tracePt t="155262" x="4749800" y="5861050"/>
          <p14:tracePt t="155279" x="4768850" y="5873750"/>
          <p14:tracePt t="155331" x="4756150" y="5873750"/>
          <p14:tracePt t="155343" x="4737100" y="5867400"/>
          <p14:tracePt t="155355" x="4673600" y="5848350"/>
          <p14:tracePt t="155365" x="4629150" y="5835650"/>
          <p14:tracePt t="155379" x="4552950" y="5822950"/>
          <p14:tracePt t="155396" x="4508500" y="5810250"/>
          <p14:tracePt t="155412" x="4502150" y="5810250"/>
          <p14:tracePt t="155456" x="4514850" y="5810250"/>
          <p14:tracePt t="155464" x="4533900" y="5816600"/>
          <p14:tracePt t="155479" x="4603750" y="5835650"/>
          <p14:tracePt t="155495" x="4737100" y="5880100"/>
          <p14:tracePt t="155512" x="4857750" y="5911850"/>
          <p14:tracePt t="155529" x="4902200" y="5924550"/>
          <p14:tracePt t="155571" x="4895850" y="5924550"/>
          <p14:tracePt t="155585" x="4889500" y="5924550"/>
          <p14:tracePt t="155597" x="4832350" y="5905500"/>
          <p14:tracePt t="155612" x="4737100" y="5886450"/>
          <p14:tracePt t="155629" x="4686300" y="5867400"/>
          <p14:tracePt t="155645" x="4667250" y="5861050"/>
          <p14:tracePt t="155662" x="4667250" y="5848350"/>
          <p14:tracePt t="155679" x="4667250" y="5835650"/>
          <p14:tracePt t="155695" x="4679950" y="5816600"/>
          <p14:tracePt t="155712" x="4756150" y="5797550"/>
          <p14:tracePt t="155728" x="4832350" y="5797550"/>
          <p14:tracePt t="155745" x="4933950" y="5797550"/>
          <p14:tracePt t="155762" x="4997450" y="5810250"/>
          <p14:tracePt t="155779" x="5041900" y="5822950"/>
          <p14:tracePt t="155796" x="5054600" y="5829300"/>
          <p14:tracePt t="155812" x="5067300" y="5842000"/>
          <p14:tracePt t="155831" x="5080000" y="5854700"/>
          <p14:tracePt t="155845" x="5086350" y="5861050"/>
          <p14:tracePt t="155862" x="5092700" y="5880100"/>
          <p14:tracePt t="155878" x="5092700" y="5892800"/>
          <p14:tracePt t="155895" x="5092700" y="5911850"/>
          <p14:tracePt t="155912" x="5092700" y="5924550"/>
          <p14:tracePt t="155928" x="5099050" y="5937250"/>
          <p14:tracePt t="155962" x="5099050" y="5943600"/>
          <p14:tracePt t="155987" x="5099050" y="5949950"/>
          <p14:tracePt t="156011" x="5105400" y="5956300"/>
          <p14:tracePt t="156022" x="5105400" y="5962650"/>
          <p14:tracePt t="156031" x="5105400" y="5969000"/>
          <p14:tracePt t="156045" x="5111750" y="5988050"/>
          <p14:tracePt t="156062" x="5118100" y="5994400"/>
          <p14:tracePt t="156078" x="5130800" y="5969000"/>
          <p14:tracePt t="156095" x="5149850" y="5981700"/>
          <p14:tracePt t="156111" x="5194300" y="6007100"/>
          <p14:tracePt t="156129" x="5219700" y="6019800"/>
          <p14:tracePt t="156145" x="5238750" y="6032500"/>
          <p14:tracePt t="156161" x="5245100" y="6038850"/>
          <p14:tracePt t="156178" x="5257800" y="6051550"/>
          <p14:tracePt t="156195" x="5264150" y="6051550"/>
          <p14:tracePt t="156211" x="5270500" y="6051550"/>
          <p14:tracePt t="156228" x="5283200" y="6045200"/>
          <p14:tracePt t="156245" x="5289550" y="6038850"/>
          <p14:tracePt t="156261" x="5302250" y="6032500"/>
          <p14:tracePt t="156279" x="5308600" y="6019800"/>
          <p14:tracePt t="156295" x="5321300" y="6013450"/>
          <p14:tracePt t="156506" x="5327650" y="6013450"/>
          <p14:tracePt t="156513" x="5340350" y="6013450"/>
          <p14:tracePt t="156527" x="5372100" y="6013450"/>
          <p14:tracePt t="156544" x="5403850" y="6013450"/>
          <p14:tracePt t="156561" x="5441950" y="6007100"/>
          <p14:tracePt t="156580" x="5480050" y="6000750"/>
          <p14:tracePt t="156594" x="5543550" y="5981700"/>
          <p14:tracePt t="156611" x="5613400" y="5969000"/>
          <p14:tracePt t="156628" x="5670550" y="5956300"/>
          <p14:tracePt t="156645" x="5721350" y="5943600"/>
          <p14:tracePt t="156661" x="5740400" y="5930900"/>
          <p14:tracePt t="156678" x="5746750" y="5924550"/>
          <p14:tracePt t="156694" x="5753100" y="5918200"/>
          <p14:tracePt t="156711" x="5759450" y="5911850"/>
          <p14:tracePt t="156729" x="5765800" y="5905500"/>
          <p14:tracePt t="156843" x="5772150" y="5899150"/>
          <p14:tracePt t="156857" x="5772150" y="5892800"/>
          <p14:tracePt t="156874" x="5778500" y="5892800"/>
          <p14:tracePt t="156883" x="5784850" y="5886450"/>
          <p14:tracePt t="156895" x="5784850" y="5873750"/>
          <p14:tracePt t="156911" x="5791200" y="5867400"/>
          <p14:tracePt t="156927" x="5791200" y="5861050"/>
          <p14:tracePt t="156944" x="5797550" y="5854700"/>
          <p14:tracePt t="156961" x="5797550" y="5848350"/>
          <p14:tracePt t="156977" x="5797550" y="5842000"/>
          <p14:tracePt t="157014" x="5797550" y="5835650"/>
          <p14:tracePt t="157027" x="5791200" y="5829300"/>
          <p14:tracePt t="157115" x="5784850" y="5822950"/>
          <p14:tracePt t="157138" x="5784850" y="5816600"/>
          <p14:tracePt t="157153" x="5778500" y="5810250"/>
          <p14:tracePt t="157178" x="5772150" y="5810250"/>
          <p14:tracePt t="157265" x="5765800" y="5810250"/>
          <p14:tracePt t="157301" x="5759450" y="5810250"/>
          <p14:tracePt t="157333" x="5759450" y="5803900"/>
          <p14:tracePt t="157343" x="5753100" y="5797550"/>
          <p14:tracePt t="157349" x="5746750" y="5797550"/>
          <p14:tracePt t="157365" x="5746750" y="5791200"/>
          <p14:tracePt t="157377" x="5740400" y="5784850"/>
          <p14:tracePt t="157394" x="5702300" y="5772150"/>
          <p14:tracePt t="157411" x="5524500" y="5734050"/>
          <p14:tracePt t="157427" x="5346700" y="5683250"/>
          <p14:tracePt t="157444" x="5156200" y="5619750"/>
          <p14:tracePt t="157460" x="5003800" y="5568950"/>
          <p14:tracePt t="157477" x="4870450" y="5518150"/>
          <p14:tracePt t="157494" x="4775200" y="5480050"/>
          <p14:tracePt t="157510" x="4718050" y="5461000"/>
          <p14:tracePt t="157528" x="4667250" y="5454650"/>
          <p14:tracePt t="157544" x="4616450" y="5448300"/>
          <p14:tracePt t="157561" x="4546600" y="5448300"/>
          <p14:tracePt t="157577" x="4508500" y="5441950"/>
          <p14:tracePt t="157593" x="4476750" y="5435600"/>
          <p14:tracePt t="157610" x="4451350" y="5422900"/>
          <p14:tracePt t="157627" x="4438650" y="5416550"/>
          <p14:tracePt t="157644" x="4406900" y="5403850"/>
          <p14:tracePt t="157660" x="4362450" y="5378450"/>
          <p14:tracePt t="157677" x="4311650" y="5340350"/>
          <p14:tracePt t="157694" x="4254500" y="5302250"/>
          <p14:tracePt t="157710" x="4203700" y="5276850"/>
          <p14:tracePt t="157727" x="4165600" y="5270500"/>
          <p14:tracePt t="157743" x="4133850" y="5264150"/>
          <p14:tracePt t="157760" x="4095750" y="5251450"/>
          <p14:tracePt t="157782" x="4044950" y="5232400"/>
          <p14:tracePt t="157802" x="4000500" y="5213350"/>
          <p14:tracePt t="157822" x="3981450" y="5213350"/>
          <p14:tracePt t="157841" x="3943350" y="5194300"/>
          <p14:tracePt t="157856" x="3917950" y="5194300"/>
          <p14:tracePt t="157871" x="3898900" y="5187950"/>
          <p14:tracePt t="157875" x="3886200" y="5187950"/>
          <p14:tracePt t="157889" x="3848100" y="5187950"/>
          <p14:tracePt t="157905" x="3816350" y="5187950"/>
          <p14:tracePt t="157920" x="3797300" y="5187950"/>
          <p14:tracePt t="157931" x="3778250" y="5194300"/>
          <p14:tracePt t="157943" x="3759200" y="5200650"/>
          <p14:tracePt t="157959" x="3746500" y="5200650"/>
          <p14:tracePt t="157976" x="3721100" y="5213350"/>
          <p14:tracePt t="157993" x="3695700" y="5232400"/>
          <p14:tracePt t="158009" x="3670300" y="5264150"/>
          <p14:tracePt t="158026" x="3638550" y="5295900"/>
          <p14:tracePt t="158043" x="3619500" y="5321300"/>
          <p14:tracePt t="158060" x="3606800" y="5340350"/>
          <p14:tracePt t="158076" x="3581400" y="5378450"/>
          <p14:tracePt t="158093" x="3543300" y="5403850"/>
          <p14:tracePt t="158110" x="3517900" y="5429250"/>
          <p14:tracePt t="158126" x="3479800" y="5454650"/>
          <p14:tracePt t="158143" x="3441700" y="5486400"/>
          <p14:tracePt t="158160" x="3403600" y="5518150"/>
          <p14:tracePt t="158176" x="3371850" y="5549900"/>
          <p14:tracePt t="158193" x="3327400" y="5575300"/>
          <p14:tracePt t="158210" x="3321050" y="5588000"/>
          <p14:tracePt t="158226" x="3308350" y="5588000"/>
          <p14:tracePt t="158243" x="3295650" y="5600700"/>
          <p14:tracePt t="158260" x="3289300" y="5600700"/>
          <p14:tracePt t="158276" x="3282950" y="5607050"/>
          <p14:tracePt t="158293" x="3270250" y="5619750"/>
          <p14:tracePt t="158309" x="3257550" y="5626100"/>
          <p14:tracePt t="158326" x="3244850" y="5638800"/>
          <p14:tracePt t="158343" x="3232150" y="5651500"/>
          <p14:tracePt t="158360" x="3225800" y="5657850"/>
          <p14:tracePt t="158376" x="3213100" y="5664200"/>
          <p14:tracePt t="158393" x="3206750" y="5689600"/>
          <p14:tracePt t="158409" x="3194050" y="5708650"/>
          <p14:tracePt t="158426" x="3187700" y="5734050"/>
          <p14:tracePt t="158443" x="3187700" y="5753100"/>
          <p14:tracePt t="158459" x="3187700" y="5772150"/>
          <p14:tracePt t="158476" x="3187700" y="5822950"/>
          <p14:tracePt t="158493" x="3200400" y="5867400"/>
          <p14:tracePt t="158509" x="3213100" y="5930900"/>
          <p14:tracePt t="158526" x="3225800" y="5988050"/>
          <p14:tracePt t="158543" x="3232150" y="6057900"/>
          <p14:tracePt t="158559" x="3238500" y="6102350"/>
          <p14:tracePt t="158576" x="3238500" y="6159500"/>
          <p14:tracePt t="158593" x="3238500" y="6184900"/>
          <p14:tracePt t="158609" x="3238500" y="6191250"/>
          <p14:tracePt t="158712" x="3244850" y="6191250"/>
          <p14:tracePt t="158727" x="3263900" y="6184900"/>
          <p14:tracePt t="158735" x="3289300" y="6172200"/>
          <p14:tracePt t="158742" x="3327400" y="6146800"/>
          <p14:tracePt t="158759" x="3409950" y="6102350"/>
          <p14:tracePt t="158776" x="3505200" y="6064250"/>
          <p14:tracePt t="158793" x="3568700" y="6051550"/>
          <p14:tracePt t="158809" x="3619500" y="6038850"/>
          <p14:tracePt t="158827" x="3676650" y="6038850"/>
          <p14:tracePt t="158843" x="3708400" y="6038850"/>
          <p14:tracePt t="158859" x="3721100" y="6038850"/>
          <p14:tracePt t="158876" x="3733800" y="6038850"/>
          <p14:tracePt t="158892" x="3752850" y="6038850"/>
          <p14:tracePt t="158909" x="3784600" y="6045200"/>
          <p14:tracePt t="158926" x="3822700" y="6057900"/>
          <p14:tracePt t="158942" x="3854450" y="6070600"/>
          <p14:tracePt t="158959" x="3892550" y="6083300"/>
          <p14:tracePt t="158976" x="3924300" y="6096000"/>
          <p14:tracePt t="158992" x="3968750" y="6096000"/>
          <p14:tracePt t="159009" x="3987800" y="6102350"/>
          <p14:tracePt t="159026" x="3994150" y="6108700"/>
          <p14:tracePt t="159042" x="4000500" y="6115050"/>
          <p14:tracePt t="159059" x="4013200" y="6115050"/>
          <p14:tracePt t="159075" x="4019550" y="6115050"/>
          <p14:tracePt t="159093" x="4025900" y="6121400"/>
          <p14:tracePt t="159109" x="4032250" y="6127750"/>
          <p14:tracePt t="159126" x="4051300" y="6127750"/>
          <p14:tracePt t="159142" x="4057650" y="6140450"/>
          <p14:tracePt t="159159" x="4070350" y="6146800"/>
          <p14:tracePt t="159176" x="4089400" y="6153150"/>
          <p14:tracePt t="159192" x="4095750" y="6159500"/>
          <p14:tracePt t="159210" x="4102100" y="6165850"/>
          <p14:tracePt t="159227" x="4114800" y="6165850"/>
          <p14:tracePt t="159242" x="4121150" y="6165850"/>
          <p14:tracePt t="159259" x="4133850" y="6172200"/>
          <p14:tracePt t="159276" x="4146550" y="6178550"/>
          <p14:tracePt t="159292" x="4159250" y="6184900"/>
          <p14:tracePt t="159309" x="4171950" y="6184900"/>
          <p14:tracePt t="159326" x="4184650" y="6184900"/>
          <p14:tracePt t="159342" x="4191000" y="6184900"/>
          <p14:tracePt t="159359" x="4203700" y="6184900"/>
          <p14:tracePt t="159376" x="4216400" y="6184900"/>
          <p14:tracePt t="159392" x="4222750" y="6184900"/>
          <p14:tracePt t="159423" x="4229100" y="6184900"/>
          <p14:tracePt t="159511" x="4229100" y="6191250"/>
          <p14:tracePt t="159533" x="4235450" y="6191250"/>
          <p14:tracePt t="159557" x="4241800" y="6191250"/>
          <p14:tracePt t="159565" x="4248150" y="6191250"/>
          <p14:tracePt t="159575" x="4254500" y="6191250"/>
          <p14:tracePt t="159592" x="4260850" y="6191250"/>
          <p14:tracePt t="159608" x="4267200" y="6191250"/>
          <p14:tracePt t="159627" x="4305300" y="6191250"/>
          <p14:tracePt t="159642" x="4324350" y="6191250"/>
          <p14:tracePt t="159658" x="4356100" y="6191250"/>
          <p14:tracePt t="159675" x="4394200" y="6191250"/>
          <p14:tracePt t="159692" x="4445000" y="6191250"/>
          <p14:tracePt t="159708" x="4508500" y="6191250"/>
          <p14:tracePt t="159725" x="4584700" y="6191250"/>
          <p14:tracePt t="159742" x="4660900" y="6191250"/>
          <p14:tracePt t="159758" x="4762500" y="6178550"/>
          <p14:tracePt t="159775" x="4819650" y="6178550"/>
          <p14:tracePt t="159792" x="4864100" y="6172200"/>
          <p14:tracePt t="159809" x="4921250" y="6172200"/>
          <p14:tracePt t="159828" x="4972050" y="6172200"/>
          <p14:tracePt t="159842" x="5035550" y="6172200"/>
          <p14:tracePt t="159858" x="5111750" y="6172200"/>
          <p14:tracePt t="159875" x="5187950" y="6172200"/>
          <p14:tracePt t="159880" x="5219700" y="6172200"/>
          <p14:tracePt t="159892" x="5245100" y="6172200"/>
          <p14:tracePt t="159908" x="5314950" y="6178550"/>
          <p14:tracePt t="159925" x="5340350" y="6178550"/>
          <p14:tracePt t="159941" x="5353050" y="6178550"/>
          <p14:tracePt t="159975" x="5359400" y="6178550"/>
          <p14:tracePt t="159991" x="5372100" y="6178550"/>
          <p14:tracePt t="160008" x="5391150" y="6172200"/>
          <p14:tracePt t="160025" x="5422900" y="6159500"/>
          <p14:tracePt t="160041" x="5454650" y="6140450"/>
          <p14:tracePt t="160058" x="5492750" y="6115050"/>
          <p14:tracePt t="160075" x="5524500" y="6096000"/>
          <p14:tracePt t="160091" x="5562600" y="6070600"/>
          <p14:tracePt t="160108" x="5581650" y="6045200"/>
          <p14:tracePt t="160127" x="5600700" y="6013450"/>
          <p14:tracePt t="160141" x="5607050" y="6013450"/>
          <p14:tracePt t="160158" x="5613400" y="6000750"/>
          <p14:tracePt t="160175" x="5613400" y="5994400"/>
          <p14:tracePt t="161139" x="5607050" y="5994400"/>
          <p14:tracePt t="161177" x="5607050" y="5988050"/>
          <p14:tracePt t="161223" x="5607050" y="5981700"/>
          <p14:tracePt t="161240" x="5600700" y="5969000"/>
          <p14:tracePt t="161248" x="5594350" y="5949950"/>
          <p14:tracePt t="161259" x="5588000" y="5930900"/>
          <p14:tracePt t="161274" x="5581650" y="5899150"/>
          <p14:tracePt t="161290" x="5568950" y="5848350"/>
          <p14:tracePt t="161307" x="5556250" y="5797550"/>
          <p14:tracePt t="161325" x="5537200" y="5734050"/>
          <p14:tracePt t="161340" x="5530850" y="5689600"/>
          <p14:tracePt t="161356" x="5524500" y="5657850"/>
          <p14:tracePt t="161373" x="5511800" y="5638800"/>
          <p14:tracePt t="161390" x="5511800" y="5626100"/>
          <p14:tracePt t="161407" x="5505450" y="5619750"/>
          <p14:tracePt t="161424" x="5505450" y="5607050"/>
          <p14:tracePt t="161440" x="5499100" y="5600700"/>
          <p14:tracePt t="161457" x="5499100" y="5588000"/>
          <p14:tracePt t="161474" x="5499100" y="5575300"/>
          <p14:tracePt t="161491" x="5499100" y="5568950"/>
          <p14:tracePt t="161507" x="5492750" y="5562600"/>
          <p14:tracePt t="161551" x="5486400" y="5562600"/>
          <p14:tracePt t="161567" x="5480050" y="5562600"/>
          <p14:tracePt t="161577" x="5473700" y="5562600"/>
          <p14:tracePt t="161590" x="5422900" y="5607050"/>
          <p14:tracePt t="161608" x="5365750" y="5664200"/>
          <p14:tracePt t="161626" x="5289550" y="5727700"/>
          <p14:tracePt t="161640" x="5194300" y="5791200"/>
          <p14:tracePt t="161657" x="5105400" y="5842000"/>
          <p14:tracePt t="161673" x="5048250" y="5880100"/>
          <p14:tracePt t="161690" x="5003800" y="5899150"/>
          <p14:tracePt t="161707" x="4953000" y="5918200"/>
          <p14:tracePt t="161723" x="4889500" y="5943600"/>
          <p14:tracePt t="161740" x="4851400" y="5956300"/>
          <p14:tracePt t="161757" x="4806950" y="5956300"/>
          <p14:tracePt t="161773" x="4749800" y="5956300"/>
          <p14:tracePt t="161790" x="4686300" y="5956300"/>
          <p14:tracePt t="161807" x="4616450" y="5956300"/>
          <p14:tracePt t="161823" x="4559300" y="5956300"/>
          <p14:tracePt t="161841" x="4489450" y="5949950"/>
          <p14:tracePt t="161857" x="4438650" y="5937250"/>
          <p14:tracePt t="161873" x="4400550" y="5924550"/>
          <p14:tracePt t="161890" x="4368800" y="5911850"/>
          <p14:tracePt t="161906" x="4343400" y="5899150"/>
          <p14:tracePt t="161923" x="4330700" y="5892800"/>
          <p14:tracePt t="161941" x="4324350" y="5880100"/>
          <p14:tracePt t="161956" x="4305300" y="5867400"/>
          <p14:tracePt t="161973" x="4292600" y="5848350"/>
          <p14:tracePt t="161990" x="4267200" y="5816600"/>
          <p14:tracePt t="162006" x="4248150" y="5810250"/>
          <p14:tracePt t="162023" x="4235450" y="5797550"/>
          <p14:tracePt t="162040" x="4229100" y="5784850"/>
          <p14:tracePt t="162056" x="4216400" y="5778500"/>
          <p14:tracePt t="162073" x="4210050" y="5765800"/>
          <p14:tracePt t="162091" x="4191000" y="5740400"/>
          <p14:tracePt t="162106" x="4184650" y="5721350"/>
          <p14:tracePt t="162123" x="4171950" y="5708650"/>
          <p14:tracePt t="162140" x="4165600" y="5695950"/>
          <p14:tracePt t="162156" x="4159250" y="5689600"/>
          <p14:tracePt t="162173" x="4146550" y="5683250"/>
          <p14:tracePt t="162189" x="4146550" y="5670550"/>
          <p14:tracePt t="162206" x="4140200" y="5664200"/>
          <p14:tracePt t="162223" x="4140200" y="5651500"/>
          <p14:tracePt t="162239" x="4133850" y="5645150"/>
          <p14:tracePt t="162257" x="4133850" y="5638800"/>
          <p14:tracePt t="162279" x="4133850" y="5632450"/>
          <p14:tracePt t="162289" x="4133850" y="5626100"/>
          <p14:tracePt t="162306" x="4127500" y="5619750"/>
          <p14:tracePt t="162323" x="4127500" y="5613400"/>
          <p14:tracePt t="162341" x="4127500" y="5607050"/>
          <p14:tracePt t="162358" x="4127500" y="5588000"/>
          <p14:tracePt t="162374" x="4127500" y="5581650"/>
          <p14:tracePt t="162390" x="4127500" y="5575300"/>
          <p14:tracePt t="162406" x="4127500" y="5562600"/>
          <p14:tracePt t="162423" x="4127500" y="5556250"/>
          <p14:tracePt t="162578" x="4127500" y="5549900"/>
          <p14:tracePt t="162679" x="4127500" y="5543550"/>
          <p14:tracePt t="162977" x="4127500" y="5537200"/>
          <p14:tracePt t="162987" x="4121150" y="5530850"/>
          <p14:tracePt t="163039" x="4114800" y="5530850"/>
          <p14:tracePt t="163362" x="4121150" y="5537200"/>
          <p14:tracePt t="163376" x="4121150" y="5543550"/>
          <p14:tracePt t="163383" x="4127500" y="5549900"/>
          <p14:tracePt t="163391" x="4133850" y="5549900"/>
          <p14:tracePt t="163405" x="4133850" y="5556250"/>
          <p14:tracePt t="163421" x="4146550" y="5568950"/>
          <p14:tracePt t="163438" x="4159250" y="5581650"/>
          <p14:tracePt t="163455" x="4165600" y="5594350"/>
          <p14:tracePt t="163472" x="4171950" y="5607050"/>
          <p14:tracePt t="163488" x="4171950" y="5626100"/>
          <p14:tracePt t="163505" x="4171950" y="5645150"/>
          <p14:tracePt t="163522" x="4171950" y="5657850"/>
          <p14:tracePt t="163538" x="4159250" y="5670550"/>
          <p14:tracePt t="163555" x="4159250" y="5689600"/>
          <p14:tracePt t="163573" x="4159250" y="5702300"/>
          <p14:tracePt t="163588" x="4159250" y="5708650"/>
          <p14:tracePt t="163605" x="4159250" y="5715000"/>
          <p14:tracePt t="163805" x="4159250" y="5708650"/>
          <p14:tracePt t="163815" x="4165600" y="5708650"/>
          <p14:tracePt t="163824" x="4171950" y="5695950"/>
          <p14:tracePt t="163838" x="4184650" y="5664200"/>
          <p14:tracePt t="163855" x="4210050" y="5638800"/>
          <p14:tracePt t="163871" x="4241800" y="5600700"/>
          <p14:tracePt t="163877" x="4254500" y="5575300"/>
          <p14:tracePt t="163888" x="4267200" y="5549900"/>
          <p14:tracePt t="163905" x="4298950" y="5505450"/>
          <p14:tracePt t="163921" x="4318000" y="5467350"/>
          <p14:tracePt t="163938" x="4337050" y="5441950"/>
          <p14:tracePt t="163955" x="4343400" y="5435600"/>
          <p14:tracePt t="163971" x="4343400" y="5429250"/>
          <p14:tracePt t="164418" x="4356100" y="5429250"/>
          <p14:tracePt t="164426" x="4362450" y="5429250"/>
          <p14:tracePt t="164437" x="4387850" y="5429250"/>
          <p14:tracePt t="164455" x="4584700" y="5473700"/>
          <p14:tracePt t="164471" x="4775200" y="5518150"/>
          <p14:tracePt t="164487" x="4946650" y="5562600"/>
          <p14:tracePt t="164504" x="5048250" y="5575300"/>
          <p14:tracePt t="164521" x="5073650" y="5575300"/>
          <p14:tracePt t="164554" x="5073650" y="5568950"/>
          <p14:tracePt t="164691" x="5067300" y="5568950"/>
          <p14:tracePt t="164717" x="5060950" y="5568950"/>
          <p14:tracePt t="164727" x="5054600" y="5568950"/>
          <p14:tracePt t="164737" x="5048250" y="5575300"/>
          <p14:tracePt t="164754" x="5035550" y="5581650"/>
          <p14:tracePt t="164771" x="5029200" y="5581650"/>
          <p14:tracePt t="164787" x="5016500" y="5581650"/>
          <p14:tracePt t="164804" x="4991100" y="5581650"/>
          <p14:tracePt t="164821" x="4978400" y="5581650"/>
          <p14:tracePt t="164837" x="4972050" y="5581650"/>
          <p14:tracePt t="164855" x="4959350" y="5575300"/>
          <p14:tracePt t="164871" x="4940300" y="5568950"/>
          <p14:tracePt t="164889" x="4927600" y="5562600"/>
          <p14:tracePt t="164904" x="4921250" y="5556250"/>
          <p14:tracePt t="164920" x="4908550" y="5556250"/>
          <p14:tracePt t="164939" x="4902200" y="5556250"/>
          <p14:tracePt t="164954" x="4895850" y="5556250"/>
          <p14:tracePt t="164970" x="4889500" y="5556250"/>
          <p14:tracePt t="164987" x="4889500" y="5549900"/>
          <p14:tracePt t="165013" x="4883150" y="5549900"/>
          <p14:tracePt t="165027" x="4876800" y="5549900"/>
          <p14:tracePt t="165037" x="4870450" y="5549900"/>
          <p14:tracePt t="165113" x="4864100" y="5549900"/>
          <p14:tracePt t="165139" x="4857750" y="5543550"/>
          <p14:tracePt t="165153" x="4857750" y="5537200"/>
          <p14:tracePt t="165171" x="4851400" y="5537200"/>
          <p14:tracePt t="165185" x="4845050" y="5537200"/>
          <p14:tracePt t="165285" x="4851400" y="5537200"/>
          <p14:tracePt t="165301" x="4857750" y="5537200"/>
          <p14:tracePt t="165314" x="4864100" y="5537200"/>
          <p14:tracePt t="165319" x="4870450" y="5537200"/>
          <p14:tracePt t="165336" x="4876800" y="5537200"/>
          <p14:tracePt t="165353" x="4883150" y="5537200"/>
          <p14:tracePt t="165521" x="4889500" y="5537200"/>
          <p14:tracePt t="165531" x="4895850" y="5543550"/>
          <p14:tracePt t="165541" x="4902200" y="5543550"/>
          <p14:tracePt t="165553" x="4902200" y="5581650"/>
          <p14:tracePt t="165570" x="4902200" y="5619750"/>
          <p14:tracePt t="165586" x="4889500" y="5664200"/>
          <p14:tracePt t="165603" x="4876800" y="5702300"/>
          <p14:tracePt t="165620" x="4857750" y="5746750"/>
          <p14:tracePt t="165637" x="4851400" y="5759450"/>
          <p14:tracePt t="165655" x="4851400" y="5765800"/>
          <p14:tracePt t="166053" x="4857750" y="5765800"/>
          <p14:tracePt t="166064" x="4864100" y="5765800"/>
          <p14:tracePt t="166093" x="4870450" y="5765800"/>
          <p14:tracePt t="166101" x="4876800" y="5772150"/>
          <p14:tracePt t="166116" x="4883150" y="5772150"/>
          <p14:tracePt t="166124" x="4889500" y="5772150"/>
          <p14:tracePt t="166365" x="4883150" y="5772150"/>
          <p14:tracePt t="166374" x="4876800" y="5772150"/>
          <p14:tracePt t="166386" x="4857750" y="5772150"/>
          <p14:tracePt t="166403" x="4819650" y="5772150"/>
          <p14:tracePt t="166422" x="4699000" y="5753100"/>
          <p14:tracePt t="166436" x="4610100" y="5734050"/>
          <p14:tracePt t="166452" x="4559300" y="5721350"/>
          <p14:tracePt t="166469" x="4514850" y="5721350"/>
          <p14:tracePt t="166486" x="4476750" y="5715000"/>
          <p14:tracePt t="166502" x="4432300" y="5708650"/>
          <p14:tracePt t="166519" x="4394200" y="5708650"/>
          <p14:tracePt t="166536" x="4349750" y="5708650"/>
          <p14:tracePt t="166552" x="4337050" y="5702300"/>
          <p14:tracePt t="166569" x="4324350" y="5702300"/>
          <p14:tracePt t="166586" x="4324350" y="5695950"/>
          <p14:tracePt t="166602" x="4311650" y="5689600"/>
          <p14:tracePt t="166619" x="4305300" y="5683250"/>
          <p14:tracePt t="166636" x="4279900" y="5670550"/>
          <p14:tracePt t="166652" x="4254500" y="5664200"/>
          <p14:tracePt t="166669" x="4222750" y="5651500"/>
          <p14:tracePt t="166686" x="4203700" y="5638800"/>
          <p14:tracePt t="166703" x="4191000" y="5632450"/>
          <p14:tracePt t="166719" x="4184650" y="5632450"/>
          <p14:tracePt t="166861" x="4191000" y="5632450"/>
          <p14:tracePt t="166870" x="4197350" y="5632450"/>
          <p14:tracePt t="166885" x="4229100" y="5632450"/>
          <p14:tracePt t="166902" x="4267200" y="5632450"/>
          <p14:tracePt t="166919" x="4311650" y="5619750"/>
          <p14:tracePt t="166935" x="4362450" y="5607050"/>
          <p14:tracePt t="166953" x="4457700" y="5588000"/>
          <p14:tracePt t="166969" x="4514850" y="5581650"/>
          <p14:tracePt t="166985" x="4559300" y="5581650"/>
          <p14:tracePt t="167002" x="4597400" y="5581650"/>
          <p14:tracePt t="167019" x="4629150" y="5581650"/>
          <p14:tracePt t="167036" x="4654550" y="5581650"/>
          <p14:tracePt t="167052" x="4667250" y="5581650"/>
          <p14:tracePt t="167068" x="4673600" y="5581650"/>
          <p14:tracePt t="167085" x="4692650" y="5594350"/>
          <p14:tracePt t="167102" x="4705350" y="5594350"/>
          <p14:tracePt t="167119" x="4718050" y="5607050"/>
          <p14:tracePt t="167135" x="4730750" y="5607050"/>
          <p14:tracePt t="167153" x="4743450" y="5613400"/>
          <p14:tracePt t="167211" x="4749800" y="5613400"/>
          <p14:tracePt t="167221" x="4756150" y="5613400"/>
          <p14:tracePt t="167235" x="4762500" y="5619750"/>
          <p14:tracePt t="167252" x="4768850" y="5619750"/>
          <p14:tracePt t="167268" x="4775200" y="5619750"/>
          <p14:tracePt t="167360" x="4775200" y="5626100"/>
          <p14:tracePt t="167415" x="4781550" y="5626100"/>
          <p14:tracePt t="167431" x="4787900" y="5626100"/>
          <p14:tracePt t="167461" x="4794250" y="5632450"/>
          <p14:tracePt t="167510" x="4794250" y="5638800"/>
          <p14:tracePt t="167525" x="4800600" y="5638800"/>
          <p14:tracePt t="167610" x="4806950" y="5638800"/>
          <p14:tracePt t="167625" x="4813300" y="5638800"/>
          <p14:tracePt t="167632" x="4819650" y="5645150"/>
          <p14:tracePt t="167861" x="4813300" y="5645150"/>
          <p14:tracePt t="167870" x="4806950" y="5645150"/>
          <p14:tracePt t="167886" x="4787900" y="5645150"/>
          <p14:tracePt t="167901" x="4756150" y="5645150"/>
          <p14:tracePt t="167919" x="4705350" y="5632450"/>
          <p14:tracePt t="167935" x="4629150" y="5613400"/>
          <p14:tracePt t="167951" x="4546600" y="5600700"/>
          <p14:tracePt t="167968" x="4470400" y="5588000"/>
          <p14:tracePt t="167984" x="4337050" y="5575300"/>
          <p14:tracePt t="168001" x="4260850" y="5562600"/>
          <p14:tracePt t="168018" x="4203700" y="5562600"/>
          <p14:tracePt t="168035" x="4165600" y="5562600"/>
          <p14:tracePt t="168051" x="4127500" y="5568950"/>
          <p14:tracePt t="168068" x="4114800" y="5575300"/>
          <p14:tracePt t="168085" x="4102100" y="5588000"/>
          <p14:tracePt t="168101" x="4095750" y="5588000"/>
          <p14:tracePt t="168118" x="4089400" y="5594350"/>
          <p14:tracePt t="168326" x="4095750" y="5594350"/>
          <p14:tracePt t="168342" x="4095750" y="5588000"/>
          <p14:tracePt t="168351" x="4095750" y="5581650"/>
          <p14:tracePt t="168368" x="4108450" y="5575300"/>
          <p14:tracePt t="168384" x="4121150" y="5562600"/>
          <p14:tracePt t="168401" x="4127500" y="5549900"/>
          <p14:tracePt t="168417" x="4133850" y="5549900"/>
          <p14:tracePt t="168434" x="4152900" y="5537200"/>
          <p14:tracePt t="168451" x="4159250" y="5530850"/>
          <p14:tracePt t="168467" x="4184650" y="5524500"/>
          <p14:tracePt t="168484" x="4222750" y="5518150"/>
          <p14:tracePt t="168501" x="4273550" y="5505450"/>
          <p14:tracePt t="168517" x="4356100" y="5480050"/>
          <p14:tracePt t="168536" x="4489450" y="5448300"/>
          <p14:tracePt t="168551" x="4565650" y="5435600"/>
          <p14:tracePt t="168567" x="4629150" y="5422900"/>
          <p14:tracePt t="168584" x="4660900" y="5416550"/>
          <p14:tracePt t="168601" x="4692650" y="5416550"/>
          <p14:tracePt t="168617" x="4705350" y="5416550"/>
          <p14:tracePt t="168634" x="4711700" y="5416550"/>
          <p14:tracePt t="168650" x="4724400" y="5422900"/>
          <p14:tracePt t="168667" x="4730750" y="5422900"/>
          <p14:tracePt t="168683" x="4743450" y="5435600"/>
          <p14:tracePt t="168700" x="4762500" y="5441950"/>
          <p14:tracePt t="168717" x="4768850" y="5448300"/>
          <p14:tracePt t="168733" x="4781550" y="5461000"/>
          <p14:tracePt t="168750" x="4794250" y="5467350"/>
          <p14:tracePt t="168767" x="4806950" y="5473700"/>
          <p14:tracePt t="168783" x="4832350" y="5486400"/>
          <p14:tracePt t="168800" x="4857750" y="5505450"/>
          <p14:tracePt t="168817" x="4870450" y="5511800"/>
          <p14:tracePt t="168850" x="4876800" y="5518150"/>
          <p14:tracePt t="168867" x="4883150" y="5524500"/>
          <p14:tracePt t="168884" x="4889500" y="5524500"/>
          <p14:tracePt t="168887" x="4889500" y="5530850"/>
          <p14:tracePt t="168900" x="4889500" y="5537200"/>
          <p14:tracePt t="169051" x="4876800" y="5537200"/>
          <p14:tracePt t="169061" x="4864100" y="5537200"/>
          <p14:tracePt t="169069" x="4845050" y="5537200"/>
          <p14:tracePt t="169084" x="4794250" y="5537200"/>
          <p14:tracePt t="169100" x="4730750" y="5537200"/>
          <p14:tracePt t="169117" x="4648200" y="5537200"/>
          <p14:tracePt t="169133" x="4578350" y="5537200"/>
          <p14:tracePt t="169150" x="4521200" y="5537200"/>
          <p14:tracePt t="169167" x="4464050" y="5549900"/>
          <p14:tracePt t="169183" x="4425950" y="5562600"/>
          <p14:tracePt t="169200" x="4400550" y="5568950"/>
          <p14:tracePt t="169217" x="4362450" y="5581650"/>
          <p14:tracePt t="169233" x="4330700" y="5588000"/>
          <p14:tracePt t="169250" x="4292600" y="5594350"/>
          <p14:tracePt t="169267" x="4254500" y="5600700"/>
          <p14:tracePt t="169283" x="4229100" y="5613400"/>
          <p14:tracePt t="169300" x="4210050" y="5619750"/>
          <p14:tracePt t="169316" x="4197350" y="5626100"/>
          <p14:tracePt t="169333" x="4191000" y="5626100"/>
          <p14:tracePt t="169350" x="4184650" y="5632450"/>
          <p14:tracePt t="169367" x="4178300" y="5632450"/>
          <p14:tracePt t="169457" x="4171950" y="5632450"/>
          <p14:tracePt t="169467" x="4165600" y="5632450"/>
          <p14:tracePt t="169483" x="4159250" y="5626100"/>
          <p14:tracePt t="169500" x="4159250" y="5619750"/>
          <p14:tracePt t="169517" x="4165600" y="5607050"/>
          <p14:tracePt t="169533" x="4178300" y="5594350"/>
          <p14:tracePt t="169551" x="4222750" y="5562600"/>
          <p14:tracePt t="169567" x="4254500" y="5543550"/>
          <p14:tracePt t="169583" x="4292600" y="5518150"/>
          <p14:tracePt t="169600" x="4343400" y="5492750"/>
          <p14:tracePt t="169616" x="4394200" y="5473700"/>
          <p14:tracePt t="169633" x="4451350" y="5461000"/>
          <p14:tracePt t="169649" x="4502150" y="5448300"/>
          <p14:tracePt t="169666" x="4546600" y="5441950"/>
          <p14:tracePt t="169683" x="4584700" y="5441950"/>
          <p14:tracePt t="169700" x="4622800" y="5441950"/>
          <p14:tracePt t="169716" x="4660900" y="5461000"/>
          <p14:tracePt t="169733" x="4692650" y="5467350"/>
          <p14:tracePt t="169750" x="4724400" y="5486400"/>
          <p14:tracePt t="169766" x="4762500" y="5505450"/>
          <p14:tracePt t="169783" x="4787900" y="5518150"/>
          <p14:tracePt t="169800" x="4819650" y="5524500"/>
          <p14:tracePt t="169817" x="4832350" y="5543550"/>
          <p14:tracePt t="169833" x="4838700" y="5543550"/>
          <p14:tracePt t="169867" x="4838700" y="5549900"/>
          <p14:tracePt t="170290" x="4838700" y="5543550"/>
          <p14:tracePt t="170298" x="4832350" y="5543550"/>
          <p14:tracePt t="170322" x="4819650" y="5543550"/>
          <p14:tracePt t="170332" x="4800600" y="5543550"/>
          <p14:tracePt t="170349" x="4730750" y="5537200"/>
          <p14:tracePt t="170366" x="4648200" y="5524500"/>
          <p14:tracePt t="170383" x="4533900" y="5505450"/>
          <p14:tracePt t="170399" x="4406900" y="5492750"/>
          <p14:tracePt t="170416" x="4279900" y="5473700"/>
          <p14:tracePt t="170432" x="4140200" y="5461000"/>
          <p14:tracePt t="170449" x="4032250" y="5448300"/>
          <p14:tracePt t="170468" x="3867150" y="5429250"/>
          <p14:tracePt t="170483" x="3746500" y="5410200"/>
          <p14:tracePt t="170499" x="3651250" y="5403850"/>
          <p14:tracePt t="170516" x="3549650" y="5384800"/>
          <p14:tracePt t="170532" x="3460750" y="5372100"/>
          <p14:tracePt t="170549" x="3409950" y="5365750"/>
          <p14:tracePt t="170566" x="3378200" y="5365750"/>
          <p14:tracePt t="170582" x="3365500" y="5365750"/>
          <p14:tracePt t="170599" x="3352800" y="5365750"/>
          <p14:tracePt t="170615" x="3346450" y="5365750"/>
          <p14:tracePt t="170633" x="3340100" y="5365750"/>
          <p14:tracePt t="170829" x="3327400" y="5365750"/>
          <p14:tracePt t="170839" x="3308350" y="5365750"/>
          <p14:tracePt t="170848" x="3295650" y="5372100"/>
          <p14:tracePt t="170865" x="3263900" y="5384800"/>
          <p14:tracePt t="170882" x="3219450" y="5397500"/>
          <p14:tracePt t="170899" x="3187700" y="5410200"/>
          <p14:tracePt t="170915" x="3155950" y="5435600"/>
          <p14:tracePt t="170932" x="3143250" y="5448300"/>
          <p14:tracePt t="170949" x="3136900" y="5467350"/>
          <p14:tracePt t="170965" x="3136900" y="5473700"/>
          <p14:tracePt t="170982" x="3136900" y="5480050"/>
          <p14:tracePt t="170998" x="3136900" y="5492750"/>
          <p14:tracePt t="171015" x="3136900" y="5505450"/>
          <p14:tracePt t="171032" x="3149600" y="5524500"/>
          <p14:tracePt t="171049" x="3155950" y="5543550"/>
          <p14:tracePt t="171066" x="3168650" y="5556250"/>
          <p14:tracePt t="171082" x="3175000" y="5562600"/>
          <p14:tracePt t="171099" x="3181350" y="5575300"/>
          <p14:tracePt t="171115" x="3194050" y="5581650"/>
          <p14:tracePt t="171133" x="3206750" y="5594350"/>
          <p14:tracePt t="171148" x="3213100" y="5607050"/>
          <p14:tracePt t="171165" x="3225800" y="5613400"/>
          <p14:tracePt t="171182" x="3232150" y="5626100"/>
          <p14:tracePt t="171198" x="3263900" y="5632450"/>
          <p14:tracePt t="171215" x="3302000" y="5645150"/>
          <p14:tracePt t="171232" x="3359150" y="5657850"/>
          <p14:tracePt t="171249" x="3441700" y="5664200"/>
          <p14:tracePt t="171265" x="3492500" y="5664200"/>
          <p14:tracePt t="171282" x="3549650" y="5651500"/>
          <p14:tracePt t="171298" x="3594100" y="5632450"/>
          <p14:tracePt t="171315" x="3619500" y="5613400"/>
          <p14:tracePt t="171332" x="3638550" y="5594350"/>
          <p14:tracePt t="171348" x="3651250" y="5581650"/>
          <p14:tracePt t="171365" x="3663950" y="5562600"/>
          <p14:tracePt t="171382" x="3670300" y="5556250"/>
          <p14:tracePt t="171384" x="3676650" y="5549900"/>
          <p14:tracePt t="171398" x="3689350" y="5537200"/>
          <p14:tracePt t="171415" x="3695700" y="5511800"/>
          <p14:tracePt t="171431" x="3708400" y="5499100"/>
          <p14:tracePt t="171448" x="3708400" y="5486400"/>
          <p14:tracePt t="171467" x="3708400" y="5473700"/>
          <p14:tracePt t="171481" x="3708400" y="5461000"/>
          <p14:tracePt t="171498" x="3708400" y="5454650"/>
          <p14:tracePt t="171516" x="3695700" y="5441950"/>
          <p14:tracePt t="171533" x="3689350" y="5435600"/>
          <p14:tracePt t="171548" x="3676650" y="5422900"/>
          <p14:tracePt t="171565" x="3670300" y="5422900"/>
          <p14:tracePt t="171581" x="3657600" y="5422900"/>
          <p14:tracePt t="171615" x="3644900" y="5422900"/>
          <p14:tracePt t="171631" x="3638550" y="5422900"/>
          <p14:tracePt t="171648" x="3632200" y="5422900"/>
          <p14:tracePt t="171665" x="3625850" y="5422900"/>
          <p14:tracePt t="171759" x="3606800" y="5422900"/>
          <p14:tracePt t="171768" x="3587750" y="5422900"/>
          <p14:tracePt t="171781" x="3556000" y="5422900"/>
          <p14:tracePt t="171798" x="3530600" y="5429250"/>
          <p14:tracePt t="171815" x="3492500" y="5429250"/>
          <p14:tracePt t="171831" x="3454400" y="5441950"/>
          <p14:tracePt t="171848" x="3416300" y="5454650"/>
          <p14:tracePt t="171865" x="3409950" y="5467350"/>
          <p14:tracePt t="171881" x="3397250" y="5473700"/>
          <p14:tracePt t="171885" x="3397250" y="5486400"/>
          <p14:tracePt t="171898" x="3390900" y="5486400"/>
          <p14:tracePt t="171914" x="3378200" y="5511800"/>
          <p14:tracePt t="171931" x="3378200" y="5524500"/>
          <p14:tracePt t="171948" x="3378200" y="5537200"/>
          <p14:tracePt t="171966" x="3378200" y="5549900"/>
          <p14:tracePt t="171981" x="3378200" y="5562600"/>
          <p14:tracePt t="171998" x="3378200" y="5575300"/>
          <p14:tracePt t="172014" x="3378200" y="5600700"/>
          <p14:tracePt t="172031" x="3378200" y="5619750"/>
          <p14:tracePt t="172048" x="3378200" y="5626100"/>
          <p14:tracePt t="172064" x="3378200" y="5638800"/>
          <p14:tracePt t="172081" x="3378200" y="5651500"/>
          <p14:tracePt t="172098" x="3378200" y="5657850"/>
          <p14:tracePt t="172115" x="3384550" y="5664200"/>
          <p14:tracePt t="172131" x="3390900" y="5670550"/>
          <p14:tracePt t="172148" x="3390900" y="5683250"/>
          <p14:tracePt t="172164" x="3390900" y="5695950"/>
          <p14:tracePt t="172181" x="3397250" y="5702300"/>
          <p14:tracePt t="172259" x="3403600" y="5702300"/>
          <p14:tracePt t="172291" x="3403600" y="5708650"/>
          <p14:tracePt t="172316" x="3409950" y="5708650"/>
          <p14:tracePt t="172353" x="3416300" y="5715000"/>
          <p14:tracePt t="172364" x="3422650" y="5721350"/>
          <p14:tracePt t="172431" x="3441700" y="5721350"/>
          <p14:tracePt t="172442" x="3448050" y="5721350"/>
          <p14:tracePt t="172455" x="3454400" y="5721350"/>
          <p14:tracePt t="172467" x="3460750" y="5721350"/>
          <p14:tracePt t="172480" x="3467100" y="5721350"/>
          <p14:tracePt t="172497" x="3479800" y="5715000"/>
          <p14:tracePt t="172514" x="3511550" y="5695950"/>
          <p14:tracePt t="172530" x="3536950" y="5657850"/>
          <p14:tracePt t="172547" x="3556000" y="5626100"/>
          <p14:tracePt t="172564" x="3568700" y="5607050"/>
          <p14:tracePt t="172581" x="3581400" y="5588000"/>
          <p14:tracePt t="172597" x="3581400" y="5568950"/>
          <p14:tracePt t="172614" x="3581400" y="5556250"/>
          <p14:tracePt t="172630" x="3581400" y="5537200"/>
          <p14:tracePt t="172647" x="3581400" y="5530850"/>
          <p14:tracePt t="172664" x="3575050" y="5518150"/>
          <p14:tracePt t="172681" x="3568700" y="5511800"/>
          <p14:tracePt t="172697" x="3556000" y="5499100"/>
          <p14:tracePt t="172714" x="3549650" y="5486400"/>
          <p14:tracePt t="172730" x="3543300" y="5480050"/>
          <p14:tracePt t="172747" x="3536950" y="5473700"/>
          <p14:tracePt t="172764" x="3530600" y="5467350"/>
          <p14:tracePt t="172780" x="3530600" y="5461000"/>
          <p14:tracePt t="172815" x="3524250" y="5461000"/>
          <p14:tracePt t="172850" x="3517900" y="5454650"/>
          <p14:tracePt t="172863" x="3505200" y="5454650"/>
          <p14:tracePt t="172880" x="3498850" y="5454650"/>
          <p14:tracePt t="172888" x="3486150" y="5454650"/>
          <p14:tracePt t="172897" x="3479800" y="5454650"/>
          <p14:tracePt t="172914" x="3460750" y="5454650"/>
          <p14:tracePt t="172930" x="3448050" y="5454650"/>
          <p14:tracePt t="172947" x="3441700" y="5461000"/>
          <p14:tracePt t="172963" x="3429000" y="5467350"/>
          <p14:tracePt t="172980" x="3416300" y="5480050"/>
          <p14:tracePt t="172997" x="3409950" y="5486400"/>
          <p14:tracePt t="173013" x="3390900" y="5499100"/>
          <p14:tracePt t="173030" x="3384550" y="5530850"/>
          <p14:tracePt t="173047" x="3371850" y="5562600"/>
          <p14:tracePt t="173063" x="3359150" y="5600700"/>
          <p14:tracePt t="173080" x="3340100" y="5657850"/>
          <p14:tracePt t="173097" x="3333750" y="5689600"/>
          <p14:tracePt t="173113" x="3321050" y="5715000"/>
          <p14:tracePt t="173130" x="3314700" y="5746750"/>
          <p14:tracePt t="173147" x="3314700" y="5778500"/>
          <p14:tracePt t="173163" x="3308350" y="5797550"/>
          <p14:tracePt t="173180" x="3308350" y="5810250"/>
          <p14:tracePt t="173196" x="3308350" y="5822950"/>
          <p14:tracePt t="173213" x="3308350" y="5835650"/>
          <p14:tracePt t="173230" x="3314700" y="5848350"/>
          <p14:tracePt t="173246" x="3314700" y="5854700"/>
          <p14:tracePt t="173263" x="3321050" y="5854700"/>
          <p14:tracePt t="173280" x="3327400" y="5854700"/>
          <p14:tracePt t="173312" x="3327400" y="5861050"/>
          <p14:tracePt t="173331" x="3333750" y="5861050"/>
          <p14:tracePt t="173346" x="3346450" y="5867400"/>
          <p14:tracePt t="173363" x="3371850" y="5867400"/>
          <p14:tracePt t="173380" x="3397250" y="5867400"/>
          <p14:tracePt t="173396" x="3416300" y="5867400"/>
          <p14:tracePt t="173413" x="3448050" y="5867400"/>
          <p14:tracePt t="173430" x="3479800" y="5867400"/>
          <p14:tracePt t="173446" x="3498850" y="5867400"/>
          <p14:tracePt t="173463" x="3511550" y="5867400"/>
          <p14:tracePt t="173480" x="3524250" y="5867400"/>
          <p14:tracePt t="173496" x="3543300" y="5861050"/>
          <p14:tracePt t="173514" x="3556000" y="5854700"/>
          <p14:tracePt t="173530" x="3568700" y="5848350"/>
          <p14:tracePt t="173546" x="3575050" y="5842000"/>
          <p14:tracePt t="173563" x="3600450" y="5842000"/>
          <p14:tracePt t="173579" x="3606800" y="5835650"/>
          <p14:tracePt t="173597" x="3632200" y="5822950"/>
          <p14:tracePt t="173613" x="3644900" y="5797550"/>
          <p14:tracePt t="173630" x="3657600" y="5765800"/>
          <p14:tracePt t="173646" x="3670300" y="5715000"/>
          <p14:tracePt t="173663" x="3676650" y="5664200"/>
          <p14:tracePt t="173680" x="3676650" y="5619750"/>
          <p14:tracePt t="173696" x="3670300" y="5581650"/>
          <p14:tracePt t="173713" x="3663950" y="5568950"/>
          <p14:tracePt t="173730" x="3657600" y="5562600"/>
          <p14:tracePt t="173748" x="3651250" y="5543550"/>
          <p14:tracePt t="173765" x="3638550" y="5537200"/>
          <p14:tracePt t="173779" x="3632200" y="5530850"/>
          <p14:tracePt t="173796" x="3619500" y="5518150"/>
          <p14:tracePt t="173813" x="3613150" y="5511800"/>
          <p14:tracePt t="173829" x="3600450" y="5499100"/>
          <p14:tracePt t="173846" x="3594100" y="5492750"/>
          <p14:tracePt t="173863" x="3587750" y="5480050"/>
          <p14:tracePt t="173879" x="3575050" y="5467350"/>
          <p14:tracePt t="173896" x="3556000" y="5461000"/>
          <p14:tracePt t="173913" x="3549650" y="5454650"/>
          <p14:tracePt t="173929" x="3536950" y="5448300"/>
          <p14:tracePt t="173946" x="3517900" y="5448300"/>
          <p14:tracePt t="173963" x="3498850" y="5441950"/>
          <p14:tracePt t="173979" x="3486150" y="5441950"/>
          <p14:tracePt t="173998" x="3441700" y="5441950"/>
          <p14:tracePt t="174013" x="3397250" y="5448300"/>
          <p14:tracePt t="174029" x="3359150" y="5461000"/>
          <p14:tracePt t="174048" x="3308350" y="5467350"/>
          <p14:tracePt t="174064" x="3263900" y="5480050"/>
          <p14:tracePt t="174079" x="3232150" y="5492750"/>
          <p14:tracePt t="174096" x="3213100" y="5505450"/>
          <p14:tracePt t="174112" x="3187700" y="5511800"/>
          <p14:tracePt t="174129" x="3175000" y="5524500"/>
          <p14:tracePt t="174146" x="3162300" y="5537200"/>
          <p14:tracePt t="174162" x="3149600" y="5556250"/>
          <p14:tracePt t="174179" x="3136900" y="5581650"/>
          <p14:tracePt t="174196" x="3124200" y="5600700"/>
          <p14:tracePt t="174212" x="3117850" y="5626100"/>
          <p14:tracePt t="174229" x="3105150" y="5664200"/>
          <p14:tracePt t="174246" x="3098800" y="5715000"/>
          <p14:tracePt t="174263" x="3098800" y="5746750"/>
          <p14:tracePt t="174279" x="3098800" y="5778500"/>
          <p14:tracePt t="174296" x="3111500" y="5803900"/>
          <p14:tracePt t="174312" x="3117850" y="5822950"/>
          <p14:tracePt t="174329" x="3124200" y="5829300"/>
          <p14:tracePt t="174345" x="3130550" y="5848350"/>
          <p14:tracePt t="174362" x="3143250" y="5867400"/>
          <p14:tracePt t="174379" x="3149600" y="5873750"/>
          <p14:tracePt t="174382" x="3155950" y="5880100"/>
          <p14:tracePt t="174395" x="3162300" y="5880100"/>
          <p14:tracePt t="174412" x="3168650" y="5899150"/>
          <p14:tracePt t="174429" x="3175000" y="5905500"/>
          <p14:tracePt t="174446" x="3187700" y="5911850"/>
          <p14:tracePt t="174462" x="3200400" y="5924550"/>
          <p14:tracePt t="174479" x="3238500" y="5937250"/>
          <p14:tracePt t="174495" x="3270250" y="5949950"/>
          <p14:tracePt t="174512" x="3333750" y="5956300"/>
          <p14:tracePt t="174529" x="3371850" y="5956300"/>
          <p14:tracePt t="174545" x="3403600" y="5956300"/>
          <p14:tracePt t="174562" x="3441700" y="5956300"/>
          <p14:tracePt t="174579" x="3479800" y="5956300"/>
          <p14:tracePt t="174595" x="3505200" y="5956300"/>
          <p14:tracePt t="174612" x="3530600" y="5943600"/>
          <p14:tracePt t="174629" x="3549650" y="5930900"/>
          <p14:tracePt t="174645" x="3568700" y="5924550"/>
          <p14:tracePt t="174662" x="3594100" y="5905500"/>
          <p14:tracePt t="174679" x="3606800" y="5899150"/>
          <p14:tracePt t="174695" x="3613150" y="5886450"/>
          <p14:tracePt t="174712" x="3625850" y="5880100"/>
          <p14:tracePt t="174728" x="3632200" y="5873750"/>
          <p14:tracePt t="174745" x="3638550" y="5861050"/>
          <p14:tracePt t="174762" x="3651250" y="5848350"/>
          <p14:tracePt t="174779" x="3676650" y="5791200"/>
          <p14:tracePt t="174795" x="3683000" y="5746750"/>
          <p14:tracePt t="174812" x="3689350" y="5715000"/>
          <p14:tracePt t="174829" x="3689350" y="5676900"/>
          <p14:tracePt t="174845" x="3695700" y="5645150"/>
          <p14:tracePt t="174862" x="3695700" y="5613400"/>
          <p14:tracePt t="174879" x="3695700" y="5581650"/>
          <p14:tracePt t="174882" x="3695700" y="5575300"/>
          <p14:tracePt t="174895" x="3689350" y="5562600"/>
          <p14:tracePt t="174912" x="3676650" y="5556250"/>
          <p14:tracePt t="174929" x="3670300" y="5537200"/>
          <p14:tracePt t="174945" x="3663950" y="5530850"/>
          <p14:tracePt t="174962" x="3657600" y="5524500"/>
          <p14:tracePt t="174978" x="3651250" y="5511800"/>
          <p14:tracePt t="174995" x="3644900" y="5505450"/>
          <p14:tracePt t="175012" x="3638550" y="5505450"/>
          <p14:tracePt t="175029" x="3632200" y="5499100"/>
          <p14:tracePt t="175045" x="3625850" y="5492750"/>
          <p14:tracePt t="175062" x="3619500" y="5486400"/>
          <p14:tracePt t="175079" x="3613150" y="5473700"/>
          <p14:tracePt t="175095" x="3600450" y="5467350"/>
          <p14:tracePt t="175112" x="3594100" y="5461000"/>
          <p14:tracePt t="175128" x="3581400" y="5448300"/>
          <p14:tracePt t="175145" x="3575050" y="5441950"/>
          <p14:tracePt t="175162" x="3562350" y="5429250"/>
          <p14:tracePt t="175178" x="3549650" y="5422900"/>
          <p14:tracePt t="175195" x="3543300" y="5416550"/>
          <p14:tracePt t="175212" x="3530600" y="5410200"/>
          <p14:tracePt t="175228" x="3505200" y="5397500"/>
          <p14:tracePt t="175245" x="3473450" y="5384800"/>
          <p14:tracePt t="175261" x="3441700" y="5372100"/>
          <p14:tracePt t="175279" x="3416300" y="5365750"/>
          <p14:tracePt t="175295" x="3409950" y="5365750"/>
          <p14:tracePt t="175311" x="3390900" y="5359400"/>
          <p14:tracePt t="175328" x="3384550" y="5359400"/>
          <p14:tracePt t="175345" x="3378200" y="5359400"/>
          <p14:tracePt t="175361" x="3365500" y="5359400"/>
          <p14:tracePt t="175378" x="3359150" y="5359400"/>
          <p14:tracePt t="175395" x="3340100" y="5359400"/>
          <p14:tracePt t="175411" x="3333750" y="5359400"/>
          <p14:tracePt t="175428" x="3314700" y="5372100"/>
          <p14:tracePt t="175445" x="3302000" y="5378450"/>
          <p14:tracePt t="175461" x="3289300" y="5384800"/>
          <p14:tracePt t="175478" x="3282950" y="5397500"/>
          <p14:tracePt t="175495" x="3276600" y="5403850"/>
          <p14:tracePt t="175511" x="3270250" y="5410200"/>
          <p14:tracePt t="175528" x="3257550" y="5422900"/>
          <p14:tracePt t="175545" x="3251200" y="5429250"/>
          <p14:tracePt t="175561" x="3244850" y="5441950"/>
          <p14:tracePt t="175578" x="3232150" y="5454650"/>
          <p14:tracePt t="175595" x="3225800" y="5461000"/>
          <p14:tracePt t="175611" x="3225800" y="5473700"/>
          <p14:tracePt t="175628" x="3213100" y="5486400"/>
          <p14:tracePt t="175644" x="3213100" y="5492750"/>
          <p14:tracePt t="175662" x="3206750" y="5511800"/>
          <p14:tracePt t="175678" x="3200400" y="5524500"/>
          <p14:tracePt t="175695" x="3194050" y="5549900"/>
          <p14:tracePt t="175711" x="3194050" y="5562600"/>
          <p14:tracePt t="175728" x="3194050" y="5568950"/>
          <p14:tracePt t="175744" x="3194050" y="5588000"/>
          <p14:tracePt t="175761" x="3194050" y="5607050"/>
          <p14:tracePt t="175777" x="3194050" y="5626100"/>
          <p14:tracePt t="175794" x="3194050" y="5651500"/>
          <p14:tracePt t="175811" x="3194050" y="5676900"/>
          <p14:tracePt t="175830" x="3213100" y="5708650"/>
          <p14:tracePt t="175844" x="3219450" y="5727700"/>
          <p14:tracePt t="175861" x="3232150" y="5753100"/>
          <p14:tracePt t="175878" x="3244850" y="5791200"/>
          <p14:tracePt t="175894" x="3257550" y="5816600"/>
          <p14:tracePt t="175911" x="3263900" y="5842000"/>
          <p14:tracePt t="175927" x="3276600" y="5848350"/>
          <p14:tracePt t="175944" x="3282950" y="5861050"/>
          <p14:tracePt t="175961" x="3295650" y="5867400"/>
          <p14:tracePt t="175977" x="3302000" y="5873750"/>
          <p14:tracePt t="175994" x="3314700" y="5873750"/>
          <p14:tracePt t="176011" x="3321050" y="5880100"/>
          <p14:tracePt t="176027" x="3346450" y="5886450"/>
          <p14:tracePt t="176044" x="3371850" y="5886450"/>
          <p14:tracePt t="176061" x="3409950" y="5886450"/>
          <p14:tracePt t="176077" x="3448050" y="5880100"/>
          <p14:tracePt t="176095" x="3517900" y="5861050"/>
          <p14:tracePt t="176111" x="3562350" y="5835650"/>
          <p14:tracePt t="176127" x="3594100" y="5803900"/>
          <p14:tracePt t="176144" x="3632200" y="5765800"/>
          <p14:tracePt t="176161" x="3657600" y="5727700"/>
          <p14:tracePt t="176177" x="3676650" y="5695950"/>
          <p14:tracePt t="176195" x="3689350" y="5638800"/>
          <p14:tracePt t="176211" x="3702050" y="5600700"/>
          <p14:tracePt t="176227" x="3714750" y="5556250"/>
          <p14:tracePt t="176244" x="3721100" y="5530850"/>
          <p14:tracePt t="176261" x="3727450" y="5511800"/>
          <p14:tracePt t="176277" x="3727450" y="5492750"/>
          <p14:tracePt t="176294" x="3727450" y="5480050"/>
          <p14:tracePt t="176311" x="3727450" y="5467350"/>
          <p14:tracePt t="176327" x="3721100" y="5448300"/>
          <p14:tracePt t="176345" x="3708400" y="5435600"/>
          <p14:tracePt t="176361" x="3702050" y="5429250"/>
          <p14:tracePt t="176377" x="3689350" y="5416550"/>
          <p14:tracePt t="176394" x="3657600" y="5410200"/>
          <p14:tracePt t="176411" x="3613150" y="5397500"/>
          <p14:tracePt t="176427" x="3556000" y="5384800"/>
          <p14:tracePt t="176444" x="3486150" y="5378450"/>
          <p14:tracePt t="176460" x="3409950" y="5378450"/>
          <p14:tracePt t="176477" x="3289300" y="5397500"/>
          <p14:tracePt t="176494" x="3225800" y="5416550"/>
          <p14:tracePt t="176510" x="3194050" y="5441950"/>
          <p14:tracePt t="176527" x="3155950" y="5467350"/>
          <p14:tracePt t="176544" x="3149600" y="5480050"/>
          <p14:tracePt t="176560" x="3143250" y="5492750"/>
          <p14:tracePt t="176579" x="3143250" y="5505450"/>
          <p14:tracePt t="176594" x="3143250" y="5511800"/>
          <p14:tracePt t="176611" x="3143250" y="5524500"/>
          <p14:tracePt t="176627" x="3149600" y="5524500"/>
          <p14:tracePt t="176644" x="3155950" y="5524500"/>
          <p14:tracePt t="177128" x="3155950" y="5530850"/>
          <p14:tracePt t="177135" x="3155950" y="5537200"/>
          <p14:tracePt t="177145" x="3162300" y="5537200"/>
          <p14:tracePt t="177160" x="3200400" y="5537200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556807"/>
              </p:ext>
            </p:extLst>
          </p:nvPr>
        </p:nvGraphicFramePr>
        <p:xfrm>
          <a:off x="2218489" y="1680339"/>
          <a:ext cx="6513512" cy="1123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041" name="Equation" r:id="rId4" imgW="2755800" imgH="482400" progId="Equation.3">
                  <p:embed/>
                </p:oleObj>
              </mc:Choice>
              <mc:Fallback>
                <p:oleObj name="Equation" r:id="rId4" imgW="2755800" imgH="482400" progId="Equation.3">
                  <p:embed/>
                  <p:pic>
                    <p:nvPicPr>
                      <p:cNvPr id="15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8489" y="1680339"/>
                        <a:ext cx="6513512" cy="112367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21080" y="-8571"/>
            <a:ext cx="7406640" cy="1356360"/>
          </a:xfrm>
        </p:spPr>
        <p:txBody>
          <a:bodyPr/>
          <a:lstStyle/>
          <a:p>
            <a:r>
              <a:rPr lang="en-US" altLang="th-TH" sz="4000" dirty="0"/>
              <a:t>11.5 Complex </a:t>
            </a:r>
            <a:r>
              <a:rPr lang="en-US" altLang="th-TH" sz="4000" dirty="0" smtClean="0"/>
              <a:t>Power</a:t>
            </a:r>
            <a:endParaRPr lang="en-US" altLang="th-TH" sz="4000" dirty="0"/>
          </a:p>
        </p:txBody>
      </p:sp>
      <p:pic>
        <p:nvPicPr>
          <p:cNvPr id="376838" name="Picture 6" descr="11-020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4308" y="1066800"/>
            <a:ext cx="1797556" cy="2209800"/>
          </a:xfrm>
          <a:noFill/>
          <a:ln/>
        </p:spPr>
      </p:pic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6DFA1-79ED-4EA7-A48E-F66D25CBE2B6}" type="slidenum">
              <a:rPr lang="en-US" altLang="th-TH"/>
              <a:pPr/>
              <a:t>44</a:t>
            </a:fld>
            <a:endParaRPr lang="en-US" altLang="th-TH"/>
          </a:p>
        </p:txBody>
      </p:sp>
      <p:sp>
        <p:nvSpPr>
          <p:cNvPr id="376836" name="Rectangle 4"/>
          <p:cNvSpPr>
            <a:spLocks noChangeArrowheads="1"/>
          </p:cNvSpPr>
          <p:nvPr/>
        </p:nvSpPr>
        <p:spPr bwMode="auto">
          <a:xfrm>
            <a:off x="0" y="4525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 altLang="th-TH"/>
          </a:p>
        </p:txBody>
      </p:sp>
      <p:sp>
        <p:nvSpPr>
          <p:cNvPr id="376846" name="AutoShape 14"/>
          <p:cNvSpPr>
            <a:spLocks/>
          </p:cNvSpPr>
          <p:nvPr/>
        </p:nvSpPr>
        <p:spPr bwMode="auto">
          <a:xfrm rot="16200000">
            <a:off x="3912847" y="1562994"/>
            <a:ext cx="445297" cy="2774444"/>
          </a:xfrm>
          <a:prstGeom prst="leftBrace">
            <a:avLst>
              <a:gd name="adj1" fmla="val 58333"/>
              <a:gd name="adj2" fmla="val 19788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h-TH"/>
          </a:p>
        </p:txBody>
      </p:sp>
      <p:sp>
        <p:nvSpPr>
          <p:cNvPr id="376847" name="AutoShape 15"/>
          <p:cNvSpPr>
            <a:spLocks/>
          </p:cNvSpPr>
          <p:nvPr/>
        </p:nvSpPr>
        <p:spPr bwMode="auto">
          <a:xfrm rot="16200000">
            <a:off x="7074103" y="1600050"/>
            <a:ext cx="402430" cy="2743200"/>
          </a:xfrm>
          <a:prstGeom prst="leftBrace">
            <a:avLst>
              <a:gd name="adj1" fmla="val 58333"/>
              <a:gd name="adj2" fmla="val 50000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h-TH"/>
          </a:p>
        </p:txBody>
      </p:sp>
      <p:sp>
        <p:nvSpPr>
          <p:cNvPr id="17" name="TextBox 16"/>
          <p:cNvSpPr txBox="1"/>
          <p:nvPr/>
        </p:nvSpPr>
        <p:spPr>
          <a:xfrm>
            <a:off x="2226600" y="945837"/>
            <a:ext cx="649729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Complex Power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 Power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ในรูปจำนวนเชิงซ้อน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03086" y="3273222"/>
            <a:ext cx="3805850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Real Part (P)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</a:t>
            </a:r>
          </a:p>
          <a:p>
            <a:pPr algn="ctr"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Average Power</a:t>
            </a:r>
          </a:p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Real Power</a:t>
            </a:r>
          </a:p>
          <a:p>
            <a:pPr algn="ctr"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หน่วยเป็น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Watts)</a:t>
            </a:r>
          </a:p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เป็นส่วนที่เอาไปใช้งานได้จริง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5059" y="3478406"/>
            <a:ext cx="2880917" cy="1733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Imaginary Part (Q)</a:t>
            </a:r>
          </a:p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</a:t>
            </a:r>
            <a:r>
              <a:rPr lang="en-US" sz="36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Reactive Power</a:t>
            </a:r>
          </a:p>
          <a:p>
            <a:pPr algn="ctr">
              <a:lnSpc>
                <a:spcPts val="3200"/>
              </a:lnSpc>
            </a:pP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หน่วยเป็น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VAR)</a:t>
            </a:r>
            <a:endParaRPr lang="th-TH" sz="3600" b="1" dirty="0" smtClean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เป็นส่วนที่ใช้งานไม่ได้</a:t>
            </a:r>
            <a:endParaRPr lang="en-US" sz="3600" b="1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4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5807"/>
              </p:ext>
            </p:extLst>
          </p:nvPr>
        </p:nvGraphicFramePr>
        <p:xfrm>
          <a:off x="1447800" y="5360673"/>
          <a:ext cx="3392488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042" name="Equation" r:id="rId7" imgW="1434960" imgH="431640" progId="Equation.3">
                  <p:embed/>
                </p:oleObj>
              </mc:Choice>
              <mc:Fallback>
                <p:oleObj name="Equation" r:id="rId7" imgW="1434960" imgH="431640" progId="Equation.3">
                  <p:embed/>
                  <p:pic>
                    <p:nvPicPr>
                      <p:cNvPr id="13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360673"/>
                        <a:ext cx="3392488" cy="10048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318344"/>
              </p:ext>
            </p:extLst>
          </p:nvPr>
        </p:nvGraphicFramePr>
        <p:xfrm>
          <a:off x="5581635" y="5272883"/>
          <a:ext cx="3362325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043" name="Equation" r:id="rId9" imgW="1422360" imgH="431640" progId="Equation.3">
                  <p:embed/>
                </p:oleObj>
              </mc:Choice>
              <mc:Fallback>
                <p:oleObj name="Equation" r:id="rId9" imgW="1422360" imgH="431640" progId="Equation.3">
                  <p:embed/>
                  <p:pic>
                    <p:nvPicPr>
                      <p:cNvPr id="14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1635" y="5272883"/>
                        <a:ext cx="3362325" cy="10048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362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48"/>
    </mc:Choice>
    <mc:Fallback xmlns="">
      <p:transition spd="slow" advTm="14704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564" x="3200400" y="5530850"/>
          <p14:tracePt t="1575" x="3086100" y="5511800"/>
          <p14:tracePt t="1587" x="2571750" y="5372100"/>
          <p14:tracePt t="1602" x="2266950" y="5029200"/>
          <p14:tracePt t="1622" x="2044700" y="4635500"/>
          <p14:tracePt t="1643" x="1860550" y="4044950"/>
          <p14:tracePt t="1657" x="1778000" y="3759200"/>
          <p14:tracePt t="1669" x="1752600" y="3683000"/>
          <p14:tracePt t="1682" x="1752600" y="3575050"/>
          <p14:tracePt t="1699" x="1765300" y="3505200"/>
          <p14:tracePt t="1715" x="1797050" y="3473450"/>
          <p14:tracePt t="1720" x="1809750" y="3454400"/>
          <p14:tracePt t="1733" x="1816100" y="3448050"/>
          <p14:tracePt t="1749" x="1822450" y="3435350"/>
          <p14:tracePt t="1765" x="1828800" y="3409950"/>
          <p14:tracePt t="1782" x="1828800" y="3378200"/>
          <p14:tracePt t="1799" x="1835150" y="3352800"/>
          <p14:tracePt t="1815" x="1847850" y="3346450"/>
          <p14:tracePt t="1832" x="1879600" y="3333750"/>
          <p14:tracePt t="1849" x="1981200" y="3321050"/>
          <p14:tracePt t="1865" x="2095500" y="3321050"/>
          <p14:tracePt t="1883" x="2279650" y="3270250"/>
          <p14:tracePt t="1898" x="2400300" y="3206750"/>
          <p14:tracePt t="1915" x="2533650" y="3098800"/>
          <p14:tracePt t="1932" x="2686050" y="2952750"/>
          <p14:tracePt t="1949" x="2863850" y="2755900"/>
          <p14:tracePt t="1967" x="3041650" y="2508250"/>
          <p14:tracePt t="1985" x="3289300" y="2127250"/>
          <p14:tracePt t="2012" x="3435350" y="1803400"/>
          <p14:tracePt t="2038" x="3632200" y="1524000"/>
          <p14:tracePt t="2054" x="3708400" y="1460500"/>
          <p14:tracePt t="2069" x="3733800" y="1441450"/>
          <p14:tracePt t="2081" x="3746500" y="1454150"/>
          <p14:tracePt t="2098" x="3740150" y="1549400"/>
          <p14:tracePt t="2115" x="3644900" y="1828800"/>
          <p14:tracePt t="2131" x="3511550" y="2222500"/>
          <p14:tracePt t="2148" x="3371850" y="2895600"/>
          <p14:tracePt t="2170" x="3365500" y="2914650"/>
          <p14:tracePt t="2473" x="3365500" y="2895600"/>
          <p14:tracePt t="2488" x="3365500" y="2800350"/>
          <p14:tracePt t="2503" x="3390900" y="2654300"/>
          <p14:tracePt t="2517" x="3448050" y="2400300"/>
          <p14:tracePt t="2532" x="3454400" y="2368550"/>
          <p14:tracePt t="2548" x="3473450" y="2235200"/>
          <p14:tracePt t="2565" x="3479800" y="2178050"/>
          <p14:tracePt t="2581" x="3511550" y="2082800"/>
          <p14:tracePt t="2598" x="3543300" y="2006600"/>
          <p14:tracePt t="2614" x="3587750" y="1936750"/>
          <p14:tracePt t="2631" x="3606800" y="1905000"/>
          <p14:tracePt t="2648" x="3638550" y="1873250"/>
          <p14:tracePt t="2664" x="3670300" y="1828800"/>
          <p14:tracePt t="2681" x="3676650" y="1803400"/>
          <p14:tracePt t="2698" x="3689350" y="1784350"/>
          <p14:tracePt t="2714" x="3695700" y="1771650"/>
          <p14:tracePt t="2731" x="3702050" y="1758950"/>
          <p14:tracePt t="2748" x="3708400" y="1752600"/>
          <p14:tracePt t="2764" x="3714750" y="1739900"/>
          <p14:tracePt t="2781" x="3714750" y="1733550"/>
          <p14:tracePt t="2797" x="3714750" y="1727200"/>
          <p14:tracePt t="2814" x="3714750" y="1714500"/>
          <p14:tracePt t="2853" x="3714750" y="1708150"/>
          <p14:tracePt t="3528" x="3714750" y="1701800"/>
          <p14:tracePt t="3545" x="3714750" y="1682750"/>
          <p14:tracePt t="3561" x="3714750" y="1657350"/>
          <p14:tracePt t="3577" x="3708400" y="1619250"/>
          <p14:tracePt t="3592" x="3689350" y="1587500"/>
          <p14:tracePt t="3608" x="3657600" y="1549400"/>
          <p14:tracePt t="3624" x="3638550" y="1517650"/>
          <p14:tracePt t="3640" x="3613150" y="1504950"/>
          <p14:tracePt t="3655" x="3587750" y="1492250"/>
          <p14:tracePt t="3663" x="3568700" y="1485900"/>
          <p14:tracePt t="3680" x="3536950" y="1473200"/>
          <p14:tracePt t="3696" x="3498850" y="1460500"/>
          <p14:tracePt t="3713" x="3473450" y="1454150"/>
          <p14:tracePt t="3716" x="3460750" y="1447800"/>
          <p14:tracePt t="3730" x="3448050" y="1435100"/>
          <p14:tracePt t="3747" x="3429000" y="1428750"/>
          <p14:tracePt t="3764" x="3422650" y="1416050"/>
          <p14:tracePt t="3780" x="3409950" y="1416050"/>
          <p14:tracePt t="3833" x="3403600" y="1416050"/>
          <p14:tracePt t="3841" x="3397250" y="1409700"/>
          <p14:tracePt t="3855" x="3390900" y="1409700"/>
          <p14:tracePt t="3864" x="3384550" y="1409700"/>
          <p14:tracePt t="3880" x="3378200" y="1403350"/>
          <p14:tracePt t="3897" x="3371850" y="1403350"/>
          <p14:tracePt t="3913" x="3365500" y="1403350"/>
          <p14:tracePt t="3929" x="3352800" y="1397000"/>
          <p14:tracePt t="3947" x="3346450" y="1390650"/>
          <p14:tracePt t="3966" x="3314700" y="1377950"/>
          <p14:tracePt t="3981" x="3295650" y="1371600"/>
          <p14:tracePt t="3996" x="3282950" y="1365250"/>
          <p14:tracePt t="4013" x="3270250" y="1358900"/>
          <p14:tracePt t="4030" x="3257550" y="1358900"/>
          <p14:tracePt t="4047" x="3244850" y="1352550"/>
          <p14:tracePt t="4063" x="3238500" y="1352550"/>
          <p14:tracePt t="4080" x="3225800" y="1352550"/>
          <p14:tracePt t="4097" x="3225800" y="1346200"/>
          <p14:tracePt t="4113" x="3219450" y="1346200"/>
          <p14:tracePt t="4129" x="3213100" y="1339850"/>
          <p14:tracePt t="4178" x="3206750" y="1339850"/>
          <p14:tracePt t="4194" x="3200400" y="1339850"/>
          <p14:tracePt t="4207" x="3194050" y="1339850"/>
          <p14:tracePt t="4239" x="3187700" y="1339850"/>
          <p14:tracePt t="4282" x="3181350" y="1339850"/>
          <p14:tracePt t="4296" x="3175000" y="1333500"/>
          <p14:tracePt t="4310" x="3168650" y="1333500"/>
          <p14:tracePt t="4317" x="3162300" y="1333500"/>
          <p14:tracePt t="4333" x="3155950" y="1333500"/>
          <p14:tracePt t="4347" x="3149600" y="1333500"/>
          <p14:tracePt t="4364" x="3143250" y="1333500"/>
          <p14:tracePt t="4569" x="3136900" y="1333500"/>
          <p14:tracePt t="4576" x="3130550" y="1333500"/>
          <p14:tracePt t="4592" x="3124200" y="1333500"/>
          <p14:tracePt t="4599" x="3117850" y="1333500"/>
          <p14:tracePt t="4615" x="3117850" y="1327150"/>
          <p14:tracePt t="4647" x="3111500" y="1327150"/>
          <p14:tracePt t="4709" x="3105150" y="1327150"/>
          <p14:tracePt t="4805" x="3098800" y="1327150"/>
          <p14:tracePt t="4821" x="3086100" y="1320800"/>
          <p14:tracePt t="4828" x="3067050" y="1320800"/>
          <p14:tracePt t="4835" x="3054350" y="1320800"/>
          <p14:tracePt t="4846" x="3035300" y="1320800"/>
          <p14:tracePt t="4862" x="3028950" y="1314450"/>
          <p14:tracePt t="4879" x="3016250" y="1314450"/>
          <p14:tracePt t="4896" x="3009900" y="1314450"/>
          <p14:tracePt t="4912" x="2997200" y="1320800"/>
          <p14:tracePt t="4929" x="2990850" y="1320800"/>
          <p14:tracePt t="4946" x="2984500" y="1320800"/>
          <p14:tracePt t="4962" x="2978150" y="1320800"/>
          <p14:tracePt t="4979" x="2971800" y="1327150"/>
          <p14:tracePt t="5012" x="2965450" y="1327150"/>
          <p14:tracePt t="5031" x="2965450" y="1333500"/>
          <p14:tracePt t="5046" x="2959100" y="1333500"/>
          <p14:tracePt t="5069" x="2952750" y="1333500"/>
          <p14:tracePt t="5079" x="2952750" y="1339850"/>
          <p14:tracePt t="5096" x="2940050" y="1346200"/>
          <p14:tracePt t="5112" x="2933700" y="1352550"/>
          <p14:tracePt t="5129" x="2921000" y="1365250"/>
          <p14:tracePt t="5145" x="2914650" y="1371600"/>
          <p14:tracePt t="5162" x="2901950" y="1377950"/>
          <p14:tracePt t="5179" x="2901950" y="1384300"/>
          <p14:tracePt t="5195" x="2895600" y="1390650"/>
          <p14:tracePt t="5212" x="2889250" y="1397000"/>
          <p14:tracePt t="5229" x="2876550" y="1416050"/>
          <p14:tracePt t="5246" x="2863850" y="1441450"/>
          <p14:tracePt t="5262" x="2851150" y="1473200"/>
          <p14:tracePt t="5279" x="2825750" y="1498600"/>
          <p14:tracePt t="5295" x="2813050" y="1517650"/>
          <p14:tracePt t="5312" x="2806700" y="1530350"/>
          <p14:tracePt t="5329" x="2800350" y="1536700"/>
          <p14:tracePt t="5346" x="2800350" y="1543050"/>
          <p14:tracePt t="5364" x="2794000" y="1562100"/>
          <p14:tracePt t="5383" x="2781300" y="1593850"/>
          <p14:tracePt t="5400" x="2768600" y="1625600"/>
          <p14:tracePt t="5414" x="2768600" y="1663700"/>
          <p14:tracePt t="5428" x="2768600" y="1701800"/>
          <p14:tracePt t="5445" x="2768600" y="1733550"/>
          <p14:tracePt t="5461" x="2768600" y="1771650"/>
          <p14:tracePt t="5478" x="2774950" y="1803400"/>
          <p14:tracePt t="5495" x="2781300" y="1841500"/>
          <p14:tracePt t="5511" x="2787650" y="1854200"/>
          <p14:tracePt t="5528" x="2794000" y="1860550"/>
          <p14:tracePt t="5545" x="2800350" y="1873250"/>
          <p14:tracePt t="5562" x="2806700" y="1885950"/>
          <p14:tracePt t="5578" x="2813050" y="1924050"/>
          <p14:tracePt t="5595" x="2819400" y="1949450"/>
          <p14:tracePt t="5611" x="2832100" y="1968500"/>
          <p14:tracePt t="5628" x="2838450" y="1981200"/>
          <p14:tracePt t="5645" x="2838450" y="1987550"/>
          <p14:tracePt t="5661" x="2844800" y="2000250"/>
          <p14:tracePt t="5678" x="2851150" y="2025650"/>
          <p14:tracePt t="5695" x="2851150" y="2038350"/>
          <p14:tracePt t="5712" x="2851150" y="2044700"/>
          <p14:tracePt t="5728" x="2851150" y="2051050"/>
          <p14:tracePt t="5789" x="2851150" y="2057400"/>
          <p14:tracePt t="5814" x="2851150" y="2063750"/>
          <p14:tracePt t="5829" x="2851150" y="2070100"/>
          <p14:tracePt t="5845" x="2851150" y="2076450"/>
          <p14:tracePt t="5862" x="2851150" y="2089150"/>
          <p14:tracePt t="5878" x="2851150" y="2095500"/>
          <p14:tracePt t="5895" x="2851150" y="2101850"/>
          <p14:tracePt t="5911" x="2851150" y="2114550"/>
          <p14:tracePt t="5928" x="2851150" y="2127250"/>
          <p14:tracePt t="5945" x="2851150" y="2133600"/>
          <p14:tracePt t="5961" x="2851150" y="2139950"/>
          <p14:tracePt t="5994" x="2857500" y="2139950"/>
          <p14:tracePt t="6011" x="2863850" y="2139950"/>
          <p14:tracePt t="6028" x="2876550" y="2133600"/>
          <p14:tracePt t="6045" x="2882900" y="2127250"/>
          <p14:tracePt t="6203" x="2889250" y="2127250"/>
          <p14:tracePt t="6218" x="2901950" y="2127250"/>
          <p14:tracePt t="6234" x="2927350" y="2127250"/>
          <p14:tracePt t="6248" x="2946400" y="2127250"/>
          <p14:tracePt t="6263" x="2978150" y="2127250"/>
          <p14:tracePt t="6278" x="3028950" y="2133600"/>
          <p14:tracePt t="6294" x="3111500" y="2133600"/>
          <p14:tracePt t="6311" x="3213100" y="2133600"/>
          <p14:tracePt t="6328" x="3321050" y="2133600"/>
          <p14:tracePt t="6344" x="3365500" y="2133600"/>
          <p14:tracePt t="6361" x="3409950" y="2133600"/>
          <p14:tracePt t="6378" x="3429000" y="2139950"/>
          <p14:tracePt t="6395" x="3441700" y="2146300"/>
          <p14:tracePt t="6831" x="3441700" y="2152650"/>
          <p14:tracePt t="6847" x="3441700" y="2159000"/>
          <p14:tracePt t="6862" x="3454400" y="2165350"/>
          <p14:tracePt t="6877" x="3454400" y="2171700"/>
          <p14:tracePt t="6894" x="3460750" y="2171700"/>
          <p14:tracePt t="6911" x="3467100" y="2178050"/>
          <p14:tracePt t="6927" x="3473450" y="2184400"/>
          <p14:tracePt t="6961" x="3486150" y="2184400"/>
          <p14:tracePt t="6977" x="3492500" y="2184400"/>
          <p14:tracePt t="6997" x="3505200" y="2184400"/>
          <p14:tracePt t="7011" x="3517900" y="2197100"/>
          <p14:tracePt t="7027" x="3524250" y="2203450"/>
          <p14:tracePt t="7044" x="3536950" y="2216150"/>
          <p14:tracePt t="7060" x="3556000" y="2222500"/>
          <p14:tracePt t="7077" x="3568700" y="2235200"/>
          <p14:tracePt t="7094" x="3581400" y="2241550"/>
          <p14:tracePt t="7110" x="3600450" y="2254250"/>
          <p14:tracePt t="7127" x="3606800" y="2254250"/>
          <p14:tracePt t="7144" x="3613150" y="2260600"/>
          <p14:tracePt t="7163" x="3625850" y="2260600"/>
          <p14:tracePt t="7177" x="3632200" y="2260600"/>
          <p14:tracePt t="7194" x="3644900" y="2260600"/>
          <p14:tracePt t="7283" x="3651250" y="2260600"/>
          <p14:tracePt t="7464" x="3657600" y="2254250"/>
          <p14:tracePt t="7487" x="3657600" y="2247900"/>
          <p14:tracePt t="7504" x="3663950" y="2247900"/>
          <p14:tracePt t="7580" x="3663950" y="2241550"/>
          <p14:tracePt t="7785" x="3657600" y="2241550"/>
          <p14:tracePt t="7801" x="3632200" y="2241550"/>
          <p14:tracePt t="7816" x="3594100" y="2241550"/>
          <p14:tracePt t="7832" x="3556000" y="2241550"/>
          <p14:tracePt t="7846" x="3505200" y="2241550"/>
          <p14:tracePt t="7860" x="3486150" y="2241550"/>
          <p14:tracePt t="7876" x="3422650" y="2241550"/>
          <p14:tracePt t="7893" x="3365500" y="2241550"/>
          <p14:tracePt t="7910" x="3295650" y="2228850"/>
          <p14:tracePt t="7926" x="3263900" y="2216150"/>
          <p14:tracePt t="7943" x="3232150" y="2203450"/>
          <p14:tracePt t="7960" x="3206750" y="2197100"/>
          <p14:tracePt t="7976" x="3194050" y="2184400"/>
          <p14:tracePt t="7993" x="3175000" y="2178050"/>
          <p14:tracePt t="8010" x="3162300" y="2165350"/>
          <p14:tracePt t="8027" x="3149600" y="2159000"/>
          <p14:tracePt t="8044" x="3136900" y="2146300"/>
          <p14:tracePt t="8059" x="3124200" y="2139950"/>
          <p14:tracePt t="8076" x="3111500" y="2120900"/>
          <p14:tracePt t="8093" x="3092450" y="2108200"/>
          <p14:tracePt t="8110" x="3079750" y="2095500"/>
          <p14:tracePt t="8126" x="3067050" y="2082800"/>
          <p14:tracePt t="8143" x="3067050" y="2076450"/>
          <p14:tracePt t="8160" x="3060700" y="2070100"/>
          <p14:tracePt t="8177" x="3054350" y="2070100"/>
          <p14:tracePt t="8193" x="3048000" y="2057400"/>
          <p14:tracePt t="8209" x="3035300" y="2057400"/>
          <p14:tracePt t="8226" x="3028950" y="2044700"/>
          <p14:tracePt t="8243" x="3022600" y="2044700"/>
          <p14:tracePt t="8260" x="3009900" y="2038350"/>
          <p14:tracePt t="8276" x="2997200" y="2032000"/>
          <p14:tracePt t="8293" x="2984500" y="2025650"/>
          <p14:tracePt t="8309" x="2965450" y="2019300"/>
          <p14:tracePt t="8326" x="2940050" y="2012950"/>
          <p14:tracePt t="8343" x="2914650" y="2012950"/>
          <p14:tracePt t="8359" x="2895600" y="2006600"/>
          <p14:tracePt t="8376" x="2863850" y="2000250"/>
          <p14:tracePt t="8393" x="2832100" y="1993900"/>
          <p14:tracePt t="8409" x="2806700" y="1987550"/>
          <p14:tracePt t="8426" x="2768600" y="1981200"/>
          <p14:tracePt t="8443" x="2736850" y="1974850"/>
          <p14:tracePt t="8459" x="2717800" y="1968500"/>
          <p14:tracePt t="8476" x="2698750" y="1962150"/>
          <p14:tracePt t="8493" x="2667000" y="1955800"/>
          <p14:tracePt t="8509" x="2641600" y="1949450"/>
          <p14:tracePt t="8526" x="2622550" y="1949450"/>
          <p14:tracePt t="8542" x="2603500" y="1943100"/>
          <p14:tracePt t="8559" x="2590800" y="1943100"/>
          <p14:tracePt t="8576" x="2584450" y="1943100"/>
          <p14:tracePt t="8592" x="2584450" y="1936750"/>
          <p14:tracePt t="8685" x="2584450" y="1930400"/>
          <p14:tracePt t="8723" x="2578100" y="1930400"/>
          <p14:tracePt t="8739" x="2571750" y="1924050"/>
          <p14:tracePt t="8754" x="2565400" y="1917700"/>
          <p14:tracePt t="8857" x="2559050" y="1917700"/>
          <p14:tracePt t="8890" x="2552700" y="1911350"/>
          <p14:tracePt t="8903" x="2527300" y="1898650"/>
          <p14:tracePt t="8912" x="2501900" y="1885950"/>
          <p14:tracePt t="8925" x="2482850" y="1885950"/>
          <p14:tracePt t="8942" x="2432050" y="1873250"/>
          <p14:tracePt t="8959" x="2425700" y="1873250"/>
          <p14:tracePt t="9005" x="2425700" y="1879600"/>
          <p14:tracePt t="9016" x="2438400" y="1885950"/>
          <p14:tracePt t="9027" x="2444750" y="1885950"/>
          <p14:tracePt t="9042" x="2476500" y="1898650"/>
          <p14:tracePt t="9059" x="2514600" y="1898650"/>
          <p14:tracePt t="9075" x="2559050" y="1898650"/>
          <p14:tracePt t="9092" x="2603500" y="1898650"/>
          <p14:tracePt t="9109" x="2609850" y="1898650"/>
          <p14:tracePt t="9125" x="2616200" y="1898650"/>
          <p14:tracePt t="9194" x="2622550" y="1898650"/>
          <p14:tracePt t="9208" x="2641600" y="1911350"/>
          <p14:tracePt t="9225" x="2673350" y="1936750"/>
          <p14:tracePt t="9243" x="2698750" y="1955800"/>
          <p14:tracePt t="9259" x="2711450" y="1962150"/>
          <p14:tracePt t="9275" x="2717800" y="1974850"/>
          <p14:tracePt t="9292" x="2730500" y="1974850"/>
          <p14:tracePt t="9325" x="2736850" y="1974850"/>
          <p14:tracePt t="9343" x="2749550" y="1974850"/>
          <p14:tracePt t="9359" x="2755900" y="1981200"/>
          <p14:tracePt t="9375" x="2762250" y="1981200"/>
          <p14:tracePt t="9408" x="2768600" y="1987550"/>
          <p14:tracePt t="9425" x="2787650" y="2000250"/>
          <p14:tracePt t="9442" x="2813050" y="2019300"/>
          <p14:tracePt t="9458" x="2844800" y="2044700"/>
          <p14:tracePt t="9475" x="2851150" y="2051050"/>
          <p14:tracePt t="9492" x="2863850" y="2063750"/>
          <p14:tracePt t="9525" x="2870200" y="2063750"/>
          <p14:tracePt t="9601" x="2876550" y="2063750"/>
          <p14:tracePt t="9616" x="2889250" y="2057400"/>
          <p14:tracePt t="9631" x="2908300" y="2038350"/>
          <p14:tracePt t="9645" x="2914650" y="2032000"/>
          <p14:tracePt t="9659" x="2927350" y="2025650"/>
          <p14:tracePt t="9675" x="2933700" y="2012950"/>
          <p14:tracePt t="9692" x="2940050" y="2006600"/>
          <p14:tracePt t="9708" x="2946400" y="1993900"/>
          <p14:tracePt t="9725" x="2952750" y="1987550"/>
          <p14:tracePt t="9741" x="2952750" y="1981200"/>
          <p14:tracePt t="9758" x="2959100" y="1981200"/>
          <p14:tracePt t="9811" x="2965450" y="1981200"/>
          <p14:tracePt t="9827" x="2978150" y="1981200"/>
          <p14:tracePt t="9858" x="2984500" y="1981200"/>
          <p14:tracePt t="9875" x="2990850" y="1974850"/>
          <p14:tracePt t="9891" x="3003550" y="1974850"/>
          <p14:tracePt t="9908" x="3028950" y="1974850"/>
          <p14:tracePt t="9925" x="3060700" y="1974850"/>
          <p14:tracePt t="9941" x="3105150" y="1981200"/>
          <p14:tracePt t="9958" x="3162300" y="1987550"/>
          <p14:tracePt t="9975" x="3219450" y="1987550"/>
          <p14:tracePt t="9991" x="3295650" y="1993900"/>
          <p14:tracePt t="10008" x="3333750" y="1993900"/>
          <p14:tracePt t="10024" x="3365500" y="1981200"/>
          <p14:tracePt t="10041" x="3397250" y="1968500"/>
          <p14:tracePt t="10058" x="3416300" y="1962150"/>
          <p14:tracePt t="10074" x="3441700" y="1949450"/>
          <p14:tracePt t="10091" x="3448050" y="1936750"/>
          <p14:tracePt t="10109" x="3460750" y="1936750"/>
          <p14:tracePt t="10125" x="3467100" y="1936750"/>
          <p14:tracePt t="10141" x="3473450" y="1936750"/>
          <p14:tracePt t="10187" x="3479800" y="1936750"/>
          <p14:tracePt t="10206" x="3486150" y="1936750"/>
          <p14:tracePt t="10219" x="3486150" y="1930400"/>
          <p14:tracePt t="10234" x="3492500" y="1930400"/>
          <p14:tracePt t="10248" x="3498850" y="1930400"/>
          <p14:tracePt t="10261" x="3505200" y="1930400"/>
          <p14:tracePt t="10275" x="3505200" y="1936750"/>
          <p14:tracePt t="10291" x="3511550" y="1943100"/>
          <p14:tracePt t="10308" x="3517900" y="1949450"/>
          <p14:tracePt t="10341" x="3524250" y="1949450"/>
          <p14:tracePt t="10359" x="3530600" y="1949450"/>
          <p14:tracePt t="10407" x="3536950" y="1949450"/>
          <p14:tracePt t="10431" x="3549650" y="1968500"/>
          <p14:tracePt t="10447" x="3562350" y="1993900"/>
          <p14:tracePt t="10464" x="3575050" y="2019300"/>
          <p14:tracePt t="10485" x="3594100" y="2044700"/>
          <p14:tracePt t="10501" x="3600450" y="2051050"/>
          <p14:tracePt t="10518" x="3600450" y="2057400"/>
          <p14:tracePt t="10555" x="3606800" y="2057400"/>
          <p14:tracePt t="10611" x="3613150" y="2051050"/>
          <p14:tracePt t="10627" x="3644900" y="2006600"/>
          <p14:tracePt t="10643" x="3670300" y="1955800"/>
          <p14:tracePt t="10658" x="3695700" y="1924050"/>
          <p14:tracePt t="10674" x="3714750" y="1892300"/>
          <p14:tracePt t="10691" x="3733800" y="1879600"/>
          <p14:tracePt t="10707" x="3740150" y="1866900"/>
          <p14:tracePt t="10724" x="3746500" y="1860550"/>
          <p14:tracePt t="10915" x="3752850" y="1860550"/>
          <p14:tracePt t="10955" x="3759200" y="1860550"/>
          <p14:tracePt t="10977" x="3765550" y="1860550"/>
          <p14:tracePt t="10993" x="3778250" y="1873250"/>
          <p14:tracePt t="11010" x="3790950" y="1885950"/>
          <p14:tracePt t="11026" x="3797300" y="1892300"/>
          <p14:tracePt t="11043" x="3810000" y="1905000"/>
          <p14:tracePt t="11079" x="3810000" y="1911350"/>
          <p14:tracePt t="11143" x="3803650" y="1911350"/>
          <p14:tracePt t="11157" x="3784600" y="1905000"/>
          <p14:tracePt t="11173" x="3771900" y="1892300"/>
          <p14:tracePt t="11190" x="3759200" y="1885950"/>
          <p14:tracePt t="11207" x="3752850" y="1873250"/>
          <p14:tracePt t="11223" x="3746500" y="1873250"/>
          <p14:tracePt t="11338" x="3752850" y="1873250"/>
          <p14:tracePt t="11356" x="3759200" y="1885950"/>
          <p14:tracePt t="11374" x="3771900" y="1892300"/>
          <p14:tracePt t="11390" x="3778250" y="1898650"/>
          <p14:tracePt t="11423" x="3778250" y="1905000"/>
          <p14:tracePt t="11450" x="3784600" y="1905000"/>
          <p14:tracePt t="11517" x="3778250" y="1905000"/>
          <p14:tracePt t="11533" x="3771900" y="1892300"/>
          <p14:tracePt t="11815" x="3771900" y="1898650"/>
          <p14:tracePt t="11829" x="3778250" y="1898650"/>
          <p14:tracePt t="11843" x="3784600" y="1911350"/>
          <p14:tracePt t="11857" x="3797300" y="1917700"/>
          <p14:tracePt t="11873" x="3816350" y="1930400"/>
          <p14:tracePt t="11890" x="3848100" y="1943100"/>
          <p14:tracePt t="11906" x="3879850" y="1955800"/>
          <p14:tracePt t="11923" x="3924300" y="1962150"/>
          <p14:tracePt t="11940" x="3956050" y="1968500"/>
          <p14:tracePt t="11957" x="4013200" y="1968500"/>
          <p14:tracePt t="11973" x="4051300" y="1968500"/>
          <p14:tracePt t="11990" x="4076700" y="1968500"/>
          <p14:tracePt t="12006" x="4102100" y="1962150"/>
          <p14:tracePt t="12023" x="4114800" y="1962150"/>
          <p14:tracePt t="12040" x="4121150" y="1955800"/>
          <p14:tracePt t="12056" x="4127500" y="1949450"/>
          <p14:tracePt t="12073" x="4146550" y="1949450"/>
          <p14:tracePt t="12091" x="4152900" y="1949450"/>
          <p14:tracePt t="12106" x="4159250" y="1949450"/>
          <p14:tracePt t="12123" x="4165600" y="1949450"/>
          <p14:tracePt t="12139" x="4171950" y="1949450"/>
          <p14:tracePt t="12159" x="4184650" y="1949450"/>
          <p14:tracePt t="12174" x="4191000" y="1955800"/>
          <p14:tracePt t="12189" x="4197350" y="1955800"/>
          <p14:tracePt t="12206" x="4210050" y="1955800"/>
          <p14:tracePt t="12223" x="4216400" y="1955800"/>
          <p14:tracePt t="12240" x="4222750" y="1955800"/>
          <p14:tracePt t="12256" x="4229100" y="1955800"/>
          <p14:tracePt t="12286" x="4235450" y="1955800"/>
          <p14:tracePt t="12341" x="4241800" y="1955800"/>
          <p14:tracePt t="12363" x="4248150" y="1962150"/>
          <p14:tracePt t="12380" x="4254500" y="1968500"/>
          <p14:tracePt t="12395" x="4254500" y="1974850"/>
          <p14:tracePt t="12409" x="4260850" y="1974850"/>
          <p14:tracePt t="12439" x="4267200" y="1974850"/>
          <p14:tracePt t="12457" x="4279900" y="1981200"/>
          <p14:tracePt t="12473" x="4286250" y="1987550"/>
          <p14:tracePt t="12489" x="4305300" y="1993900"/>
          <p14:tracePt t="12506" x="4324350" y="1993900"/>
          <p14:tracePt t="12522" x="4349750" y="1993900"/>
          <p14:tracePt t="12539" x="4368800" y="1993900"/>
          <p14:tracePt t="12556" x="4387850" y="1981200"/>
          <p14:tracePt t="12572" x="4400550" y="1974850"/>
          <p14:tracePt t="12589" x="4406900" y="1955800"/>
          <p14:tracePt t="12606" x="4425950" y="1936750"/>
          <p14:tracePt t="12622" x="4425950" y="1930400"/>
          <p14:tracePt t="12639" x="4425950" y="1917700"/>
          <p14:tracePt t="12656" x="4432300" y="1917700"/>
          <p14:tracePt t="12701" x="4438650" y="1917700"/>
          <p14:tracePt t="12708" x="4445000" y="1911350"/>
          <p14:tracePt t="12723" x="4445000" y="1905000"/>
          <p14:tracePt t="12739" x="4451350" y="1905000"/>
          <p14:tracePt t="12755" x="4457700" y="1905000"/>
          <p14:tracePt t="12772" x="4457700" y="1898650"/>
          <p14:tracePt t="12788" x="4464050" y="1898650"/>
          <p14:tracePt t="12805" x="4470400" y="1892300"/>
          <p14:tracePt t="12822" x="4476750" y="1885950"/>
          <p14:tracePt t="12839" x="4483100" y="1879600"/>
          <p14:tracePt t="12855" x="4489450" y="1873250"/>
          <p14:tracePt t="12872" x="4502150" y="1866900"/>
          <p14:tracePt t="12889" x="4508500" y="1854200"/>
          <p14:tracePt t="12905" x="4521200" y="1847850"/>
          <p14:tracePt t="12922" x="4527550" y="1841500"/>
          <p14:tracePt t="12938" x="4533900" y="1835150"/>
          <p14:tracePt t="12955" x="4533900" y="1828800"/>
          <p14:tracePt t="12972" x="4533900" y="1822450"/>
          <p14:tracePt t="13005" x="4540250" y="1822450"/>
          <p14:tracePt t="13029" x="4546600" y="1822450"/>
          <p14:tracePt t="13040" x="4552950" y="1822450"/>
          <p14:tracePt t="13157" x="4559300" y="1822450"/>
          <p14:tracePt t="13193" x="4559300" y="1816100"/>
          <p14:tracePt t="13211" x="4565650" y="1809750"/>
          <p14:tracePt t="13234" x="4572000" y="1790700"/>
          <p14:tracePt t="13253" x="4584700" y="1784350"/>
          <p14:tracePt t="13273" x="4610100" y="1765300"/>
          <p14:tracePt t="13295" x="4660900" y="1739900"/>
          <p14:tracePt t="13314" x="4718050" y="1733550"/>
          <p14:tracePt t="13330" x="4794250" y="1727200"/>
          <p14:tracePt t="13344" x="4889500" y="1727200"/>
          <p14:tracePt t="13356" x="4965700" y="1727200"/>
          <p14:tracePt t="13371" x="4997450" y="1727200"/>
          <p14:tracePt t="13388" x="5130800" y="1727200"/>
          <p14:tracePt t="13405" x="5207000" y="1733550"/>
          <p14:tracePt t="13421" x="5295900" y="1746250"/>
          <p14:tracePt t="13438" x="5346700" y="1752600"/>
          <p14:tracePt t="13455" x="5378450" y="1765300"/>
          <p14:tracePt t="13471" x="5410200" y="1778000"/>
          <p14:tracePt t="13488" x="5429250" y="1790700"/>
          <p14:tracePt t="13504" x="5454650" y="1809750"/>
          <p14:tracePt t="13521" x="5467350" y="1822450"/>
          <p14:tracePt t="13538" x="5473700" y="1822450"/>
          <p14:tracePt t="13710" x="5467350" y="1822450"/>
          <p14:tracePt t="13728" x="5461000" y="1822450"/>
          <p14:tracePt t="13745" x="5435600" y="1809750"/>
          <p14:tracePt t="13763" x="5403850" y="1797050"/>
          <p14:tracePt t="13781" x="5321300" y="1778000"/>
          <p14:tracePt t="13797" x="5257800" y="1778000"/>
          <p14:tracePt t="13813" x="5200650" y="1778000"/>
          <p14:tracePt t="13823" x="5156200" y="1778000"/>
          <p14:tracePt t="13838" x="5067300" y="1803400"/>
          <p14:tracePt t="13854" x="4984750" y="1841500"/>
          <p14:tracePt t="13871" x="4933950" y="1873250"/>
          <p14:tracePt t="13888" x="4895850" y="1898650"/>
          <p14:tracePt t="13905" x="4832350" y="1936750"/>
          <p14:tracePt t="13921" x="4781550" y="1968500"/>
          <p14:tracePt t="13937" x="4749800" y="1993900"/>
          <p14:tracePt t="13954" x="4711700" y="2006600"/>
          <p14:tracePt t="13971" x="4686300" y="2019300"/>
          <p14:tracePt t="13988" x="4667250" y="2025650"/>
          <p14:tracePt t="14005" x="4654550" y="2038350"/>
          <p14:tracePt t="14021" x="4641850" y="2044700"/>
          <p14:tracePt t="14038" x="4622800" y="2057400"/>
          <p14:tracePt t="14055" x="4610100" y="2070100"/>
          <p14:tracePt t="14071" x="4603750" y="2076450"/>
          <p14:tracePt t="14088" x="4597400" y="2076450"/>
          <p14:tracePt t="14104" x="4591050" y="2082800"/>
          <p14:tracePt t="14211" x="4591050" y="2089150"/>
          <p14:tracePt t="14226" x="4578350" y="2089150"/>
          <p14:tracePt t="14241" x="4572000" y="2095500"/>
          <p14:tracePt t="14256" x="4572000" y="2101850"/>
          <p14:tracePt t="14271" x="4565650" y="2101850"/>
          <p14:tracePt t="14287" x="4559300" y="2108200"/>
          <p14:tracePt t="14304" x="4546600" y="2114550"/>
          <p14:tracePt t="14321" x="4533900" y="2127250"/>
          <p14:tracePt t="14338" x="4527550" y="2127250"/>
          <p14:tracePt t="14355" x="4514850" y="2133600"/>
          <p14:tracePt t="14371" x="4508500" y="2133600"/>
          <p14:tracePt t="14389" x="4495800" y="2133600"/>
          <p14:tracePt t="14404" x="4483100" y="2133600"/>
          <p14:tracePt t="14421" x="4476750" y="2133600"/>
          <p14:tracePt t="14437" x="4464050" y="2133600"/>
          <p14:tracePt t="14454" x="4457700" y="2133600"/>
          <p14:tracePt t="14471" x="4445000" y="2133600"/>
          <p14:tracePt t="14488" x="4432300" y="2133600"/>
          <p14:tracePt t="14504" x="4419600" y="2133600"/>
          <p14:tracePt t="14521" x="4413250" y="2133600"/>
          <p14:tracePt t="14537" x="4406900" y="2133600"/>
          <p14:tracePt t="14577" x="4400550" y="2127250"/>
          <p14:tracePt t="14593" x="4400550" y="2120900"/>
          <p14:tracePt t="14607" x="4394200" y="2114550"/>
          <p14:tracePt t="14622" x="4381500" y="2108200"/>
          <p14:tracePt t="14638" x="4375150" y="2089150"/>
          <p14:tracePt t="14655" x="4368800" y="2063750"/>
          <p14:tracePt t="14671" x="4362450" y="2012950"/>
          <p14:tracePt t="14687" x="4362450" y="1981200"/>
          <p14:tracePt t="14704" x="4362450" y="1949450"/>
          <p14:tracePt t="14720" x="4362450" y="1930400"/>
          <p14:tracePt t="14737" x="4368800" y="1917700"/>
          <p14:tracePt t="14754" x="4375150" y="1905000"/>
          <p14:tracePt t="14771" x="4375150" y="1898650"/>
          <p14:tracePt t="14787" x="4387850" y="1885950"/>
          <p14:tracePt t="14805" x="4394200" y="1873250"/>
          <p14:tracePt t="14820" x="4406900" y="1866900"/>
          <p14:tracePt t="14837" x="4425950" y="1854200"/>
          <p14:tracePt t="14854" x="4451350" y="1841500"/>
          <p14:tracePt t="14873" x="4489450" y="1835150"/>
          <p14:tracePt t="14889" x="4514850" y="1822450"/>
          <p14:tracePt t="14907" x="4546600" y="1816100"/>
          <p14:tracePt t="14924" x="4559300" y="1816100"/>
          <p14:tracePt t="14937" x="4565650" y="1816100"/>
          <p14:tracePt t="14953" x="4578350" y="1816100"/>
          <p14:tracePt t="14970" x="4591050" y="1822450"/>
          <p14:tracePt t="14987" x="4597400" y="1828800"/>
          <p14:tracePt t="15003" x="4610100" y="1841500"/>
          <p14:tracePt t="15020" x="4616450" y="1854200"/>
          <p14:tracePt t="15036" x="4635500" y="1873250"/>
          <p14:tracePt t="15053" x="4641850" y="1898650"/>
          <p14:tracePt t="15070" x="4648200" y="1936750"/>
          <p14:tracePt t="15087" x="4654550" y="1955800"/>
          <p14:tracePt t="15104" x="4654550" y="1974850"/>
          <p14:tracePt t="15121" x="4654550" y="1987550"/>
          <p14:tracePt t="15137" x="4648200" y="2006600"/>
          <p14:tracePt t="15153" x="4635500" y="2032000"/>
          <p14:tracePt t="15170" x="4629150" y="2051050"/>
          <p14:tracePt t="15187" x="4616450" y="2063750"/>
          <p14:tracePt t="15203" x="4603750" y="2082800"/>
          <p14:tracePt t="15220" x="4591050" y="2089150"/>
          <p14:tracePt t="15237" x="4584700" y="2101850"/>
          <p14:tracePt t="15253" x="4578350" y="2101850"/>
          <p14:tracePt t="15270" x="4572000" y="2101850"/>
          <p14:tracePt t="15355" x="4584700" y="2108200"/>
          <p14:tracePt t="15373" x="4629150" y="2120900"/>
          <p14:tracePt t="15390" x="4718050" y="2139950"/>
          <p14:tracePt t="15407" x="4794250" y="2139950"/>
          <p14:tracePt t="15422" x="4851400" y="2139950"/>
          <p14:tracePt t="15436" x="4870450" y="2139950"/>
          <p14:tracePt t="15453" x="4889500" y="2139950"/>
          <p14:tracePt t="15470" x="4902200" y="2139950"/>
          <p14:tracePt t="15923" x="4902200" y="2133600"/>
          <p14:tracePt t="15938" x="4902200" y="2127250"/>
          <p14:tracePt t="15953" x="4902200" y="2120900"/>
          <p14:tracePt t="15969" x="4902200" y="2114550"/>
          <p14:tracePt t="15986" x="4902200" y="2101850"/>
          <p14:tracePt t="16003" x="4914900" y="2089150"/>
          <p14:tracePt t="16019" x="4927600" y="2063750"/>
          <p14:tracePt t="16036" x="4933950" y="2025650"/>
          <p14:tracePt t="16053" x="4946650" y="1993900"/>
          <p14:tracePt t="16069" x="4959350" y="1955800"/>
          <p14:tracePt t="16086" x="4972050" y="1924050"/>
          <p14:tracePt t="16103" x="4984750" y="1885950"/>
          <p14:tracePt t="16119" x="4997450" y="1866900"/>
          <p14:tracePt t="16136" x="5010150" y="1847850"/>
          <p14:tracePt t="16152" x="5029200" y="1822450"/>
          <p14:tracePt t="16169" x="5067300" y="1797050"/>
          <p14:tracePt t="16186" x="5105400" y="1778000"/>
          <p14:tracePt t="16202" x="5137150" y="1765300"/>
          <p14:tracePt t="16219" x="5168900" y="1752600"/>
          <p14:tracePt t="16221" x="5194300" y="1752600"/>
          <p14:tracePt t="16235" x="5219700" y="1752600"/>
          <p14:tracePt t="16252" x="5289550" y="1752600"/>
          <p14:tracePt t="16269" x="5346700" y="1752600"/>
          <p14:tracePt t="16285" x="5384800" y="1758950"/>
          <p14:tracePt t="16302" x="5429250" y="1771650"/>
          <p14:tracePt t="16319" x="5467350" y="1784350"/>
          <p14:tracePt t="16335" x="5480050" y="1797050"/>
          <p14:tracePt t="16352" x="5492750" y="1809750"/>
          <p14:tracePt t="16369" x="5511800" y="1860550"/>
          <p14:tracePt t="16385" x="5524500" y="1892300"/>
          <p14:tracePt t="16402" x="5537200" y="1930400"/>
          <p14:tracePt t="16419" x="5549900" y="1962150"/>
          <p14:tracePt t="16435" x="5562600" y="2000250"/>
          <p14:tracePt t="16452" x="5562600" y="2032000"/>
          <p14:tracePt t="16469" x="5562600" y="2063750"/>
          <p14:tracePt t="16485" x="5562600" y="2108200"/>
          <p14:tracePt t="16502" x="5543550" y="2165350"/>
          <p14:tracePt t="16519" x="5530850" y="2203450"/>
          <p14:tracePt t="16535" x="5518150" y="2235200"/>
          <p14:tracePt t="16552" x="5511800" y="2254250"/>
          <p14:tracePt t="16569" x="5492750" y="2266950"/>
          <p14:tracePt t="16585" x="5480050" y="2279650"/>
          <p14:tracePt t="16602" x="5454650" y="2286000"/>
          <p14:tracePt t="16621" x="5410200" y="2305050"/>
          <p14:tracePt t="16635" x="5378450" y="2311400"/>
          <p14:tracePt t="16652" x="5340350" y="2311400"/>
          <p14:tracePt t="16669" x="5308600" y="2311400"/>
          <p14:tracePt t="16685" x="5270500" y="2311400"/>
          <p14:tracePt t="16702" x="5219700" y="2298700"/>
          <p14:tracePt t="16719" x="5175250" y="2286000"/>
          <p14:tracePt t="16735" x="5137150" y="2273300"/>
          <p14:tracePt t="16752" x="5086350" y="2266950"/>
          <p14:tracePt t="16769" x="5048250" y="2266950"/>
          <p14:tracePt t="16785" x="5029200" y="2266950"/>
          <p14:tracePt t="16802" x="5016500" y="2260600"/>
          <p14:tracePt t="16819" x="5010150" y="2260600"/>
          <p14:tracePt t="16835" x="5003800" y="2254250"/>
          <p14:tracePt t="16879" x="4997450" y="2254250"/>
          <p14:tracePt t="17379" x="4991100" y="2254250"/>
          <p14:tracePt t="17396" x="4984750" y="2260600"/>
          <p14:tracePt t="17411" x="4972050" y="2260600"/>
          <p14:tracePt t="17426" x="4965700" y="2260600"/>
          <p14:tracePt t="17441" x="4965700" y="2266950"/>
          <p14:tracePt t="17497" x="4965700" y="2273300"/>
          <p14:tracePt t="17599" x="4959350" y="2273300"/>
          <p14:tracePt t="17795" x="4953000" y="2279650"/>
          <p14:tracePt t="17811" x="4953000" y="2286000"/>
          <p14:tracePt t="17826" x="4946650" y="2292350"/>
          <p14:tracePt t="17865" x="4940300" y="2292350"/>
          <p14:tracePt t="17967" x="4940300" y="2298700"/>
          <p14:tracePt t="18115" x="4940300" y="2305050"/>
          <p14:tracePt t="18405" x="4940300" y="2298700"/>
          <p14:tracePt t="18437" x="4940300" y="2292350"/>
          <p14:tracePt t="18459" x="4940300" y="2286000"/>
          <p14:tracePt t="18484" x="4940300" y="2279650"/>
          <p14:tracePt t="18532" x="4940300" y="2273300"/>
          <p14:tracePt t="18545" x="4940300" y="2266950"/>
          <p14:tracePt t="18569" x="4940300" y="2260600"/>
          <p14:tracePt t="18582" x="4940300" y="2254250"/>
          <p14:tracePt t="18595" x="4946650" y="2241550"/>
          <p14:tracePt t="18608" x="4946650" y="2228850"/>
          <p14:tracePt t="18634" x="4946650" y="2216150"/>
          <p14:tracePt t="18650" x="4953000" y="2203450"/>
          <p14:tracePt t="18667" x="4959350" y="2190750"/>
          <p14:tracePt t="18684" x="4965700" y="2178050"/>
          <p14:tracePt t="18700" x="4978400" y="2159000"/>
          <p14:tracePt t="18719" x="4991100" y="2133600"/>
          <p14:tracePt t="18734" x="5003800" y="2108200"/>
          <p14:tracePt t="18750" x="5016500" y="2070100"/>
          <p14:tracePt t="18767" x="5022850" y="2051050"/>
          <p14:tracePt t="18784" x="5035550" y="2032000"/>
          <p14:tracePt t="18800" x="5048250" y="2012950"/>
          <p14:tracePt t="18817" x="5054600" y="2000250"/>
          <p14:tracePt t="18834" x="5067300" y="1987550"/>
          <p14:tracePt t="18850" x="5086350" y="1974850"/>
          <p14:tracePt t="18867" x="5092700" y="1968500"/>
          <p14:tracePt t="18883" x="5099050" y="1955800"/>
          <p14:tracePt t="18900" x="5118100" y="1949450"/>
          <p14:tracePt t="18917" x="5137150" y="1936750"/>
          <p14:tracePt t="18934" x="5162550" y="1924050"/>
          <p14:tracePt t="18950" x="5194300" y="1911350"/>
          <p14:tracePt t="18967" x="5213350" y="1905000"/>
          <p14:tracePt t="18984" x="5226050" y="1905000"/>
          <p14:tracePt t="19000" x="5245100" y="1911350"/>
          <p14:tracePt t="19017" x="5270500" y="1917700"/>
          <p14:tracePt t="19033" x="5295900" y="1930400"/>
          <p14:tracePt t="19050" x="5314950" y="1943100"/>
          <p14:tracePt t="19067" x="5334000" y="1949450"/>
          <p14:tracePt t="19083" x="5340350" y="1955800"/>
          <p14:tracePt t="19100" x="5353050" y="1962150"/>
          <p14:tracePt t="19116" x="5359400" y="1968500"/>
          <p14:tracePt t="19133" x="5372100" y="1974850"/>
          <p14:tracePt t="19167" x="5378450" y="1981200"/>
          <p14:tracePt t="19183" x="5384800" y="1993900"/>
          <p14:tracePt t="19200" x="5391150" y="2000250"/>
          <p14:tracePt t="19217" x="5397500" y="2006600"/>
          <p14:tracePt t="19219" x="5397500" y="2012950"/>
          <p14:tracePt t="19235" x="5397500" y="2025650"/>
          <p14:tracePt t="19250" x="5397500" y="2032000"/>
          <p14:tracePt t="19266" x="5397500" y="2038350"/>
          <p14:tracePt t="19283" x="5397500" y="2051050"/>
          <p14:tracePt t="19300" x="5391150" y="2057400"/>
          <p14:tracePt t="19316" x="5384800" y="2070100"/>
          <p14:tracePt t="19333" x="5378450" y="2070100"/>
          <p14:tracePt t="19350" x="5378450" y="2076450"/>
          <p14:tracePt t="19391" x="5378450" y="2082800"/>
          <p14:tracePt t="19431" x="5378450" y="2089150"/>
          <p14:tracePt t="19446" x="5372100" y="2101850"/>
          <p14:tracePt t="19461" x="5365750" y="2101850"/>
          <p14:tracePt t="19475" x="5359400" y="2108200"/>
          <p14:tracePt t="19488" x="5359400" y="2114550"/>
          <p14:tracePt t="19502" x="5346700" y="2120900"/>
          <p14:tracePt t="19516" x="5340350" y="2133600"/>
          <p14:tracePt t="19533" x="5327650" y="2139950"/>
          <p14:tracePt t="19550" x="5302250" y="2152650"/>
          <p14:tracePt t="19566" x="5276850" y="2165350"/>
          <p14:tracePt t="19583" x="5238750" y="2171700"/>
          <p14:tracePt t="19600" x="5200650" y="2184400"/>
          <p14:tracePt t="19616" x="5156200" y="2197100"/>
          <p14:tracePt t="19633" x="5080000" y="2216150"/>
          <p14:tracePt t="19649" x="5035550" y="2222500"/>
          <p14:tracePt t="19666" x="4984750" y="2235200"/>
          <p14:tracePt t="19683" x="4940300" y="2235200"/>
          <p14:tracePt t="19699" x="4876800" y="2235200"/>
          <p14:tracePt t="19716" x="4826000" y="2235200"/>
          <p14:tracePt t="19719" x="4800600" y="2235200"/>
          <p14:tracePt t="19733" x="4781550" y="2235200"/>
          <p14:tracePt t="19749" x="4743450" y="2241550"/>
          <p14:tracePt t="19766" x="4711700" y="2241550"/>
          <p14:tracePt t="19782" x="4679950" y="2241550"/>
          <p14:tracePt t="19799" x="4667250" y="2241550"/>
          <p14:tracePt t="19815" x="4654550" y="2241550"/>
          <p14:tracePt t="19849" x="4648200" y="2235200"/>
          <p14:tracePt t="19865" x="4641850" y="2235200"/>
          <p14:tracePt t="19882" x="4641850" y="2228850"/>
          <p14:tracePt t="19899" x="4629150" y="2222500"/>
          <p14:tracePt t="19915" x="4622800" y="2209800"/>
          <p14:tracePt t="19933" x="4616450" y="2203450"/>
          <p14:tracePt t="19949" x="4610100" y="2197100"/>
          <p14:tracePt t="19965" x="4597400" y="2190750"/>
          <p14:tracePt t="19982" x="4591050" y="2184400"/>
          <p14:tracePt t="20015" x="4584700" y="2184400"/>
          <p14:tracePt t="20204" x="4584700" y="2178050"/>
          <p14:tracePt t="20220" x="4584700" y="2171700"/>
          <p14:tracePt t="20408" x="4584700" y="2165350"/>
          <p14:tracePt t="20574" x="4591050" y="2159000"/>
          <p14:tracePt t="20583" x="4597400" y="2152650"/>
          <p14:tracePt t="20598" x="4603750" y="2146300"/>
          <p14:tracePt t="20615" x="4610100" y="2139950"/>
          <p14:tracePt t="20632" x="4616450" y="2127250"/>
          <p14:tracePt t="20649" x="4616450" y="2120900"/>
          <p14:tracePt t="20665" x="4616450" y="2114550"/>
          <p14:tracePt t="20698" x="4616450" y="2108200"/>
          <p14:tracePt t="20786" x="4616450" y="2101850"/>
          <p14:tracePt t="20802" x="4616450" y="2095500"/>
          <p14:tracePt t="20818" x="4616450" y="2089150"/>
          <p14:tracePt t="20832" x="4622800" y="2070100"/>
          <p14:tracePt t="20848" x="4635500" y="2051050"/>
          <p14:tracePt t="20865" x="4635500" y="2032000"/>
          <p14:tracePt t="20882" x="4635500" y="2019300"/>
          <p14:tracePt t="20898" x="4635500" y="2006600"/>
          <p14:tracePt t="20915" x="4635500" y="2000250"/>
          <p14:tracePt t="20932" x="4635500" y="1993900"/>
          <p14:tracePt t="21106" x="4635500" y="1987550"/>
          <p14:tracePt t="21145" x="4635500" y="1981200"/>
          <p14:tracePt t="21158" x="4635500" y="1974850"/>
          <p14:tracePt t="21169" x="4635500" y="1968500"/>
          <p14:tracePt t="21181" x="4635500" y="1962150"/>
          <p14:tracePt t="21198" x="4635500" y="1949450"/>
          <p14:tracePt t="21215" x="4635500" y="1943100"/>
          <p14:tracePt t="21239" x="4635500" y="1936750"/>
          <p14:tracePt t="21248" x="4635500" y="1930400"/>
          <p14:tracePt t="21277" x="4635500" y="1924050"/>
          <p14:tracePt t="21294" x="4635500" y="1917700"/>
          <p14:tracePt t="21306" x="4635500" y="1911350"/>
          <p14:tracePt t="21327" x="4641850" y="1905000"/>
          <p14:tracePt t="21339" x="4641850" y="1898650"/>
          <p14:tracePt t="21357" x="4641850" y="1892300"/>
          <p14:tracePt t="21371" x="4641850" y="1885950"/>
          <p14:tracePt t="21381" x="4641850" y="1879600"/>
          <p14:tracePt t="21403" x="4641850" y="1873250"/>
          <p14:tracePt t="21414" x="4641850" y="1866900"/>
          <p14:tracePt t="21431" x="4641850" y="1860550"/>
          <p14:tracePt t="21448" x="4641850" y="1854200"/>
          <p14:tracePt t="21497" x="4641850" y="1847850"/>
          <p14:tracePt t="21637" x="4641850" y="1841500"/>
          <p14:tracePt t="21657" x="4635500" y="1835150"/>
          <p14:tracePt t="21675" x="4629150" y="1835150"/>
          <p14:tracePt t="21693" x="4616450" y="1822450"/>
          <p14:tracePt t="21711" x="4610100" y="1816100"/>
          <p14:tracePt t="21729" x="4603750" y="1816100"/>
          <p14:tracePt t="21734" x="4603750" y="1809750"/>
          <p14:tracePt t="21750" x="4597400" y="1803400"/>
          <p14:tracePt t="21787" x="4584700" y="1803400"/>
          <p14:tracePt t="21797" x="4584700" y="1797050"/>
          <p14:tracePt t="21832" x="4584700" y="1790700"/>
          <p14:tracePt t="21856" x="4584700" y="1784350"/>
          <p14:tracePt t="21882" x="4578350" y="1784350"/>
          <p14:tracePt t="21952" x="4578350" y="1778000"/>
          <p14:tracePt t="21969" x="4572000" y="1771650"/>
          <p14:tracePt t="21988" x="4552950" y="1765300"/>
          <p14:tracePt t="22006" x="4502150" y="1752600"/>
          <p14:tracePt t="22022" x="4457700" y="1739900"/>
          <p14:tracePt t="22039" x="4406900" y="1733550"/>
          <p14:tracePt t="22055" x="4368800" y="1733550"/>
          <p14:tracePt t="22068" x="4349750" y="1733550"/>
          <p14:tracePt t="22080" x="4324350" y="1733550"/>
          <p14:tracePt t="22097" x="4298950" y="1746250"/>
          <p14:tracePt t="22114" x="4286250" y="1758950"/>
          <p14:tracePt t="22130" x="4279900" y="1765300"/>
          <p14:tracePt t="22147" x="4273550" y="1771650"/>
          <p14:tracePt t="22164" x="4260850" y="1778000"/>
          <p14:tracePt t="22180" x="4260850" y="1790700"/>
          <p14:tracePt t="22197" x="4254500" y="1797050"/>
          <p14:tracePt t="22214" x="4254500" y="1809750"/>
          <p14:tracePt t="22216" x="4248150" y="1822450"/>
          <p14:tracePt t="22230" x="4248150" y="1841500"/>
          <p14:tracePt t="22247" x="4248150" y="1873250"/>
          <p14:tracePt t="22264" x="4248150" y="1924050"/>
          <p14:tracePt t="22280" x="4260850" y="1955800"/>
          <p14:tracePt t="22297" x="4279900" y="1981200"/>
          <p14:tracePt t="22314" x="4286250" y="1987550"/>
          <p14:tracePt t="22330" x="4292600" y="2000250"/>
          <p14:tracePt t="22347" x="4305300" y="2006600"/>
          <p14:tracePt t="22363" x="4311650" y="2019300"/>
          <p14:tracePt t="22380" x="4330700" y="2032000"/>
          <p14:tracePt t="22397" x="4343400" y="2044700"/>
          <p14:tracePt t="22414" x="4362450" y="2070100"/>
          <p14:tracePt t="22430" x="4375150" y="2076450"/>
          <p14:tracePt t="22447" x="4381500" y="2082800"/>
          <p14:tracePt t="22464" x="4394200" y="2089150"/>
          <p14:tracePt t="22480" x="4394200" y="2095500"/>
          <p14:tracePt t="22497" x="4400550" y="2095500"/>
          <p14:tracePt t="22514" x="4406900" y="2101850"/>
          <p14:tracePt t="22545" x="4413250" y="2101850"/>
          <p14:tracePt t="22557" x="4419600" y="2101850"/>
          <p14:tracePt t="22568" x="4425950" y="2089150"/>
          <p14:tracePt t="22580" x="4438650" y="2089150"/>
          <p14:tracePt t="22597" x="4457700" y="2076450"/>
          <p14:tracePt t="22614" x="4483100" y="2063750"/>
          <p14:tracePt t="22631" x="4502150" y="2051050"/>
          <p14:tracePt t="22647" x="4508500" y="2044700"/>
          <p14:tracePt t="22663" x="4521200" y="2032000"/>
          <p14:tracePt t="22680" x="4521200" y="2012950"/>
          <p14:tracePt t="22697" x="4527550" y="2000250"/>
          <p14:tracePt t="22714" x="4527550" y="1987550"/>
          <p14:tracePt t="22730" x="4527550" y="1981200"/>
          <p14:tracePt t="22746" x="4527550" y="1974850"/>
          <p14:tracePt t="22763" x="4527550" y="1962150"/>
          <p14:tracePt t="22780" x="4514850" y="1955800"/>
          <p14:tracePt t="22796" x="4508500" y="1949450"/>
          <p14:tracePt t="22813" x="4495800" y="1943100"/>
          <p14:tracePt t="22846" x="4489450" y="1943100"/>
          <p14:tracePt t="22863" x="4489450" y="1936750"/>
          <p14:tracePt t="22880" x="4483100" y="1936750"/>
          <p14:tracePt t="23023" x="4495800" y="1943100"/>
          <p14:tracePt t="23038" x="4533900" y="1955800"/>
          <p14:tracePt t="23054" x="4616450" y="1993900"/>
          <p14:tracePt t="23070" x="4730750" y="2019300"/>
          <p14:tracePt t="23086" x="4851400" y="2038350"/>
          <p14:tracePt t="23101" x="4940300" y="2057400"/>
          <p14:tracePt t="23115" x="4959350" y="2057400"/>
          <p14:tracePt t="23130" x="4997450" y="2063750"/>
          <p14:tracePt t="23163" x="5003800" y="2063750"/>
          <p14:tracePt t="23257" x="5010150" y="2063750"/>
          <p14:tracePt t="23273" x="5016500" y="2063750"/>
          <p14:tracePt t="23305" x="5022850" y="2063750"/>
          <p14:tracePt t="23329" x="5029200" y="2063750"/>
          <p14:tracePt t="23344" x="5035550" y="2076450"/>
          <p14:tracePt t="23360" x="5048250" y="2082800"/>
          <p14:tracePt t="23376" x="5054600" y="2095500"/>
          <p14:tracePt t="23392" x="5060950" y="2101850"/>
          <p14:tracePt t="23408" x="5080000" y="2114550"/>
          <p14:tracePt t="23423" x="5086350" y="2127250"/>
          <p14:tracePt t="23437" x="5099050" y="2133600"/>
          <p14:tracePt t="23451" x="5099050" y="2139950"/>
          <p14:tracePt t="23465" x="5105400" y="2146300"/>
          <p14:tracePt t="23479" x="5111750" y="2152650"/>
          <p14:tracePt t="23497" x="5111750" y="2159000"/>
          <p14:tracePt t="23649" x="5105400" y="2159000"/>
          <p14:tracePt t="23689" x="5099050" y="2159000"/>
          <p14:tracePt t="23705" x="5092700" y="2159000"/>
          <p14:tracePt t="23805" x="5086350" y="2159000"/>
          <p14:tracePt t="23877" x="5080000" y="2159000"/>
          <p14:tracePt t="23892" x="5073650" y="2159000"/>
          <p14:tracePt t="23906" x="5054600" y="2152650"/>
          <p14:tracePt t="23920" x="5048250" y="2146300"/>
          <p14:tracePt t="23934" x="5029200" y="2139950"/>
          <p14:tracePt t="23948" x="5022850" y="2133600"/>
          <p14:tracePt t="23963" x="5010150" y="2120900"/>
          <p14:tracePt t="23979" x="4997450" y="2114550"/>
          <p14:tracePt t="23996" x="4991100" y="2101850"/>
          <p14:tracePt t="24012" x="4978400" y="2095500"/>
          <p14:tracePt t="24029" x="4972050" y="2070100"/>
          <p14:tracePt t="24046" x="4959350" y="2044700"/>
          <p14:tracePt t="24062" x="4946650" y="2012950"/>
          <p14:tracePt t="24079" x="4940300" y="1943100"/>
          <p14:tracePt t="24096" x="4940300" y="1911350"/>
          <p14:tracePt t="24112" x="4953000" y="1879600"/>
          <p14:tracePt t="24129" x="4959350" y="1866900"/>
          <p14:tracePt t="24145" x="4972050" y="1860550"/>
          <p14:tracePt t="24162" x="4984750" y="1847850"/>
          <p14:tracePt t="24179" x="5010150" y="1835150"/>
          <p14:tracePt t="24195" x="5041900" y="1828800"/>
          <p14:tracePt t="24212" x="5099050" y="1809750"/>
          <p14:tracePt t="24230" x="5149850" y="1803400"/>
          <p14:tracePt t="24245" x="5194300" y="1803400"/>
          <p14:tracePt t="24262" x="5245100" y="1797050"/>
          <p14:tracePt t="24279" x="5283200" y="1797050"/>
          <p14:tracePt t="24295" x="5308600" y="1790700"/>
          <p14:tracePt t="24312" x="5327650" y="1790700"/>
          <p14:tracePt t="24328" x="5334000" y="1790700"/>
          <p14:tracePt t="24345" x="5340350" y="1790700"/>
          <p14:tracePt t="24379" x="5346700" y="1790700"/>
          <p14:tracePt t="24402" x="5353050" y="1790700"/>
          <p14:tracePt t="24413" x="5359400" y="1797050"/>
          <p14:tracePt t="24429" x="5365750" y="1803400"/>
          <p14:tracePt t="24446" x="5378450" y="1809750"/>
          <p14:tracePt t="24465" x="5391150" y="1822450"/>
          <p14:tracePt t="24483" x="5397500" y="1822450"/>
          <p14:tracePt t="24500" x="5403850" y="1828800"/>
          <p14:tracePt t="24518" x="5410200" y="1828800"/>
          <p14:tracePt t="24606" x="5410200" y="1835150"/>
          <p14:tracePt t="24902" x="5410200" y="1847850"/>
          <p14:tracePt t="24919" x="5422900" y="1860550"/>
          <p14:tracePt t="24938" x="5429250" y="1873250"/>
          <p14:tracePt t="24956" x="5435600" y="1885950"/>
          <p14:tracePt t="24972" x="5441950" y="1898650"/>
          <p14:tracePt t="24989" x="5448300" y="1905000"/>
          <p14:tracePt t="25006" x="5454650" y="1911350"/>
          <p14:tracePt t="25022" x="5461000" y="1930400"/>
          <p14:tracePt t="25037" x="5467350" y="1943100"/>
          <p14:tracePt t="25052" x="5480050" y="1962150"/>
          <p14:tracePt t="25068" x="5480050" y="1981200"/>
          <p14:tracePt t="25084" x="5480050" y="1993900"/>
          <p14:tracePt t="25098" x="5486400" y="2006600"/>
          <p14:tracePt t="25112" x="5486400" y="2019300"/>
          <p14:tracePt t="25128" x="5486400" y="2025650"/>
          <p14:tracePt t="25146" x="5486400" y="2032000"/>
          <p14:tracePt t="25161" x="5486400" y="2044700"/>
          <p14:tracePt t="25178" x="5480050" y="2051050"/>
          <p14:tracePt t="25195" x="5473700" y="2063750"/>
          <p14:tracePt t="25211" x="5467350" y="2076450"/>
          <p14:tracePt t="25228" x="5454650" y="2082800"/>
          <p14:tracePt t="25231" x="5454650" y="2089150"/>
          <p14:tracePt t="25247" x="5454650" y="2095500"/>
          <p14:tracePt t="25261" x="5448300" y="2101850"/>
          <p14:tracePt t="25278" x="5441950" y="2108200"/>
          <p14:tracePt t="25295" x="5429250" y="2114550"/>
          <p14:tracePt t="25311" x="5422900" y="2120900"/>
          <p14:tracePt t="25328" x="5410200" y="2127250"/>
          <p14:tracePt t="25344" x="5397500" y="2139950"/>
          <p14:tracePt t="25361" x="5384800" y="2146300"/>
          <p14:tracePt t="25378" x="5359400" y="2165350"/>
          <p14:tracePt t="25394" x="5321300" y="2178050"/>
          <p14:tracePt t="25411" x="5295900" y="2184400"/>
          <p14:tracePt t="25428" x="5264150" y="2197100"/>
          <p14:tracePt t="25445" x="5245100" y="2209800"/>
          <p14:tracePt t="25461" x="5232400" y="2216150"/>
          <p14:tracePt t="25478" x="5219700" y="2228850"/>
          <p14:tracePt t="25495" x="5213350" y="2228850"/>
          <p14:tracePt t="25511" x="5207000" y="2228850"/>
          <p14:tracePt t="25528" x="5200650" y="2228850"/>
          <p14:tracePt t="25544" x="5187950" y="2228850"/>
          <p14:tracePt t="25561" x="5181600" y="2228850"/>
          <p14:tracePt t="25578" x="5168900" y="2228850"/>
          <p14:tracePt t="25594" x="5162550" y="2228850"/>
          <p14:tracePt t="25611" x="5156200" y="2228850"/>
          <p14:tracePt t="25670" x="5149850" y="2228850"/>
          <p14:tracePt t="25685" x="5143500" y="2222500"/>
          <p14:tracePt t="25694" x="5137150" y="2222500"/>
          <p14:tracePt t="25711" x="5130800" y="2209800"/>
          <p14:tracePt t="25728" x="5124450" y="2203450"/>
          <p14:tracePt t="25733" x="5118100" y="2197100"/>
          <p14:tracePt t="25746" x="5105400" y="2190750"/>
          <p14:tracePt t="25761" x="5105400" y="2184400"/>
          <p14:tracePt t="25778" x="5092700" y="2178050"/>
          <p14:tracePt t="25794" x="5092700" y="2171700"/>
          <p14:tracePt t="25841" x="5086350" y="2171700"/>
          <p14:tracePt t="25888" x="5080000" y="2165350"/>
          <p14:tracePt t="25903" x="5073650" y="2159000"/>
          <p14:tracePt t="25917" x="5073650" y="2152650"/>
          <p14:tracePt t="25934" x="5067300" y="2139950"/>
          <p14:tracePt t="25948" x="5067300" y="2133600"/>
          <p14:tracePt t="25963" x="5067300" y="2127250"/>
          <p14:tracePt t="25977" x="5067300" y="2114550"/>
          <p14:tracePt t="25995" x="5067300" y="2108200"/>
          <p14:tracePt t="26011" x="5073650" y="2095500"/>
          <p14:tracePt t="26027" x="5080000" y="2095500"/>
          <p14:tracePt t="26045" x="5086350" y="2089150"/>
          <p14:tracePt t="26061" x="5092700" y="2089150"/>
          <p14:tracePt t="26077" x="5099050" y="2082800"/>
          <p14:tracePt t="26094" x="5111750" y="2082800"/>
          <p14:tracePt t="26111" x="5118100" y="2070100"/>
          <p14:tracePt t="26127" x="5130800" y="2063750"/>
          <p14:tracePt t="26144" x="5137150" y="2057400"/>
          <p14:tracePt t="26162" x="5149850" y="2057400"/>
          <p14:tracePt t="26194" x="5149850" y="2051050"/>
          <p14:tracePt t="26725" x="5137150" y="2044700"/>
          <p14:tracePt t="26742" x="5118100" y="2038350"/>
          <p14:tracePt t="26758" x="5099050" y="2025650"/>
          <p14:tracePt t="26772" x="5092700" y="2019300"/>
          <p14:tracePt t="26786" x="5086350" y="2019300"/>
          <p14:tracePt t="26800" x="5080000" y="2019300"/>
          <p14:tracePt t="26851" x="5067300" y="2038350"/>
          <p14:tracePt t="26861" x="5060950" y="2038350"/>
          <p14:tracePt t="26876" x="5041900" y="2057400"/>
          <p14:tracePt t="26893" x="5029200" y="2070100"/>
          <p14:tracePt t="26910" x="4984750" y="2101850"/>
          <p14:tracePt t="26926" x="4927600" y="2159000"/>
          <p14:tracePt t="26943" x="4870450" y="2209800"/>
          <p14:tracePt t="26960" x="4800600" y="2266950"/>
          <p14:tracePt t="26976" x="4724400" y="2355850"/>
          <p14:tracePt t="26993" x="4660900" y="2413000"/>
          <p14:tracePt t="27010" x="4565650" y="2476500"/>
          <p14:tracePt t="27026" x="4476750" y="2540000"/>
          <p14:tracePt t="27043" x="4400550" y="2597150"/>
          <p14:tracePt t="27060" x="4343400" y="2641600"/>
          <p14:tracePt t="27076" x="4292600" y="2679700"/>
          <p14:tracePt t="27093" x="4254500" y="2686050"/>
          <p14:tracePt t="27109" x="4235450" y="2698750"/>
          <p14:tracePt t="27126" x="4222750" y="2705100"/>
          <p14:tracePt t="27143" x="4203700" y="2711450"/>
          <p14:tracePt t="27159" x="4197350" y="2717800"/>
          <p14:tracePt t="27176" x="4191000" y="2717800"/>
          <p14:tracePt t="27193" x="4178300" y="2717800"/>
          <p14:tracePt t="27209" x="4159250" y="2717800"/>
          <p14:tracePt t="27226" x="4108450" y="2717800"/>
          <p14:tracePt t="27243" x="4083050" y="2717800"/>
          <p14:tracePt t="27259" x="4064000" y="2717800"/>
          <p14:tracePt t="27276" x="4032250" y="2730500"/>
          <p14:tracePt t="27293" x="4000500" y="2743200"/>
          <p14:tracePt t="27309" x="3962400" y="2755900"/>
          <p14:tracePt t="27326" x="3930650" y="2762250"/>
          <p14:tracePt t="27343" x="3873500" y="2781300"/>
          <p14:tracePt t="27359" x="3841750" y="2794000"/>
          <p14:tracePt t="27376" x="3822700" y="2800350"/>
          <p14:tracePt t="27393" x="3810000" y="2800350"/>
          <p14:tracePt t="27409" x="3797300" y="2806700"/>
          <p14:tracePt t="27426" x="3784600" y="2806700"/>
          <p14:tracePt t="27442" x="3759200" y="2806700"/>
          <p14:tracePt t="27459" x="3746500" y="2806700"/>
          <p14:tracePt t="27476" x="3740150" y="2813050"/>
          <p14:tracePt t="27493" x="3733800" y="2819400"/>
          <p14:tracePt t="27511" x="3733800" y="2825750"/>
          <p14:tracePt t="27526" x="3733800" y="2832100"/>
          <p14:tracePt t="27543" x="3778250" y="2844800"/>
          <p14:tracePt t="27559" x="3886200" y="2844800"/>
          <p14:tracePt t="27576" x="4006850" y="2857500"/>
          <p14:tracePt t="27592" x="4127500" y="2870200"/>
          <p14:tracePt t="27609" x="4203700" y="2882900"/>
          <p14:tracePt t="27626" x="4248150" y="2882900"/>
          <p14:tracePt t="27642" x="4254500" y="2882900"/>
          <p14:tracePt t="27698" x="4248150" y="2882900"/>
          <p14:tracePt t="27713" x="4241800" y="2889250"/>
          <p14:tracePt t="27728" x="4216400" y="2895600"/>
          <p14:tracePt t="27742" x="4171950" y="2908300"/>
          <p14:tracePt t="27759" x="4127500" y="2914650"/>
          <p14:tracePt t="27776" x="4076700" y="2921000"/>
          <p14:tracePt t="27793" x="4032250" y="2927350"/>
          <p14:tracePt t="27811" x="3994150" y="2927350"/>
          <p14:tracePt t="27828" x="3943350" y="2927350"/>
          <p14:tracePt t="27844" x="3898900" y="2927350"/>
          <p14:tracePt t="27859" x="3854450" y="2927350"/>
          <p14:tracePt t="27875" x="3778250" y="2927350"/>
          <p14:tracePt t="27892" x="3663950" y="2927350"/>
          <p14:tracePt t="27909" x="3606800" y="2927350"/>
          <p14:tracePt t="27925" x="3556000" y="2927350"/>
          <p14:tracePt t="27942" x="3505200" y="2921000"/>
          <p14:tracePt t="27959" x="3454400" y="2921000"/>
          <p14:tracePt t="27975" x="3397250" y="2914650"/>
          <p14:tracePt t="27992" x="3308350" y="2914650"/>
          <p14:tracePt t="28009" x="3276600" y="2914650"/>
          <p14:tracePt t="28025" x="3244850" y="2908300"/>
          <p14:tracePt t="28042" x="3232150" y="2908300"/>
          <p14:tracePt t="28059" x="3219450" y="2901950"/>
          <p14:tracePt t="28075" x="3213100" y="2901950"/>
          <p14:tracePt t="28092" x="3194050" y="2895600"/>
          <p14:tracePt t="28108" x="3181350" y="2889250"/>
          <p14:tracePt t="28125" x="3175000" y="2882900"/>
          <p14:tracePt t="28142" x="3162300" y="2876550"/>
          <p14:tracePt t="28158" x="3143250" y="2870200"/>
          <p14:tracePt t="28175" x="3130550" y="2857500"/>
          <p14:tracePt t="28192" x="3117850" y="2851150"/>
          <p14:tracePt t="28208" x="3111500" y="2851150"/>
          <p14:tracePt t="28225" x="3098800" y="2851150"/>
          <p14:tracePt t="28242" x="3073400" y="2857500"/>
          <p14:tracePt t="28258" x="3060700" y="2863850"/>
          <p14:tracePt t="28275" x="3048000" y="2863850"/>
          <p14:tracePt t="28325" x="3041650" y="2863850"/>
          <p14:tracePt t="28342" x="3028950" y="2838450"/>
          <p14:tracePt t="28359" x="3016250" y="2800350"/>
          <p14:tracePt t="28376" x="3016250" y="2787650"/>
          <p14:tracePt t="28393" x="3003550" y="2774950"/>
          <p14:tracePt t="28408" x="3003550" y="2762250"/>
          <p14:tracePt t="28425" x="3003550" y="2749550"/>
          <p14:tracePt t="28442" x="2997200" y="2724150"/>
          <p14:tracePt t="28458" x="2990850" y="2692400"/>
          <p14:tracePt t="28475" x="2984500" y="2686050"/>
          <p14:tracePt t="28492" x="2978150" y="2679700"/>
          <p14:tracePt t="28508" x="2971800" y="2667000"/>
          <p14:tracePt t="28525" x="2959100" y="2654300"/>
          <p14:tracePt t="28542" x="2946400" y="2647950"/>
          <p14:tracePt t="28558" x="2940050" y="2635250"/>
          <p14:tracePt t="28575" x="2933700" y="2628900"/>
          <p14:tracePt t="28592" x="2933700" y="2622550"/>
          <p14:tracePt t="28608" x="2933700" y="2616200"/>
          <p14:tracePt t="28642" x="2927350" y="2616200"/>
          <p14:tracePt t="28684" x="2927350" y="2609850"/>
          <p14:tracePt t="28700" x="2921000" y="2603500"/>
          <p14:tracePt t="28708" x="2921000" y="2597150"/>
          <p14:tracePt t="28729" x="2921000" y="2590800"/>
          <p14:tracePt t="28752" x="2921000" y="2584450"/>
          <p14:tracePt t="28777" x="2921000" y="2578100"/>
          <p14:tracePt t="28799" x="2921000" y="2571750"/>
          <p14:tracePt t="28942" x="2927350" y="2571750"/>
          <p14:tracePt t="28958" x="2933700" y="2565400"/>
          <p14:tracePt t="28975" x="2940050" y="2559050"/>
          <p14:tracePt t="28991" x="2952750" y="2552700"/>
          <p14:tracePt t="29008" x="2959100" y="2552700"/>
          <p14:tracePt t="29027" x="2971800" y="2546350"/>
          <p14:tracePt t="29044" x="2971800" y="2540000"/>
          <p14:tracePt t="29060" x="2984500" y="2533650"/>
          <p14:tracePt t="29075" x="2990850" y="2520950"/>
          <p14:tracePt t="29108" x="2990850" y="2514600"/>
          <p14:tracePt t="29168" x="2990850" y="2508250"/>
          <p14:tracePt t="29199" x="2997200" y="2501900"/>
          <p14:tracePt t="29224" x="2997200" y="2495550"/>
          <p14:tracePt t="29269" x="2997200" y="2489200"/>
          <p14:tracePt t="29301" x="3003550" y="2489200"/>
          <p14:tracePt t="29317" x="3003550" y="2482850"/>
          <p14:tracePt t="29333" x="3003550" y="2476500"/>
          <p14:tracePt t="29350" x="3003550" y="2470150"/>
          <p14:tracePt t="29365" x="3003550" y="2463800"/>
          <p14:tracePt t="29380" x="3003550" y="2457450"/>
          <p14:tracePt t="29520" x="3003550" y="2451100"/>
          <p14:tracePt t="29599" x="3003550" y="2444750"/>
          <p14:tracePt t="29959" x="3003550" y="2438400"/>
          <p14:tracePt t="30053" x="3009900" y="2438400"/>
          <p14:tracePt t="30070" x="3022600" y="2457450"/>
          <p14:tracePt t="30085" x="3035300" y="2470150"/>
          <p14:tracePt t="30100" x="3048000" y="2482850"/>
          <p14:tracePt t="30116" x="3067050" y="2495550"/>
          <p14:tracePt t="30132" x="3073400" y="2501900"/>
          <p14:tracePt t="30149" x="3086100" y="2514600"/>
          <p14:tracePt t="30165" x="3092450" y="2520950"/>
          <p14:tracePt t="30180" x="3098800" y="2533650"/>
          <p14:tracePt t="30191" x="3105150" y="2533650"/>
          <p14:tracePt t="30207" x="3117850" y="2546350"/>
          <p14:tracePt t="30223" x="3124200" y="2552700"/>
          <p14:tracePt t="30226" x="3130550" y="2559050"/>
          <p14:tracePt t="30240" x="3136900" y="2565400"/>
          <p14:tracePt t="30257" x="3143250" y="2571750"/>
          <p14:tracePt t="30273" x="3149600" y="2578100"/>
          <p14:tracePt t="30290" x="3155950" y="2578100"/>
          <p14:tracePt t="30307" x="3155950" y="2584450"/>
          <p14:tracePt t="30324" x="3162300" y="2584450"/>
          <p14:tracePt t="30340" x="3168650" y="2597150"/>
          <p14:tracePt t="30357" x="3181350" y="2597150"/>
          <p14:tracePt t="30373" x="3181350" y="2609850"/>
          <p14:tracePt t="30391" x="3187700" y="2609850"/>
          <p14:tracePt t="30407" x="3194050" y="2609850"/>
          <p14:tracePt t="30423" x="3206750" y="2616200"/>
          <p14:tracePt t="30440" x="3213100" y="2616200"/>
          <p14:tracePt t="30457" x="3219450" y="2616200"/>
          <p14:tracePt t="30473" x="3244850" y="2609850"/>
          <p14:tracePt t="30490" x="3289300" y="2609850"/>
          <p14:tracePt t="30507" x="3314700" y="2603500"/>
          <p14:tracePt t="30523" x="3333750" y="2597150"/>
          <p14:tracePt t="30540" x="3352800" y="2590800"/>
          <p14:tracePt t="30557" x="3384550" y="2578100"/>
          <p14:tracePt t="30573" x="3397250" y="2571750"/>
          <p14:tracePt t="30590" x="3409950" y="2559050"/>
          <p14:tracePt t="30607" x="3422650" y="2552700"/>
          <p14:tracePt t="30623" x="3429000" y="2546350"/>
          <p14:tracePt t="30640" x="3435350" y="2540000"/>
          <p14:tracePt t="30657" x="3441700" y="2533650"/>
          <p14:tracePt t="30673" x="3448050" y="2527300"/>
          <p14:tracePt t="30690" x="3454400" y="2520950"/>
          <p14:tracePt t="30706" x="3467100" y="2508250"/>
          <p14:tracePt t="30740" x="3479800" y="2495550"/>
          <p14:tracePt t="30757" x="3479800" y="2489200"/>
          <p14:tracePt t="30773" x="3486150" y="2476500"/>
          <p14:tracePt t="30790" x="3492500" y="2476500"/>
          <p14:tracePt t="30806" x="3492500" y="2470150"/>
          <p14:tracePt t="30824" x="3498850" y="2470150"/>
          <p14:tracePt t="30839" x="3498850" y="2463800"/>
          <p14:tracePt t="30856" x="3498850" y="2457450"/>
          <p14:tracePt t="30873" x="3505200" y="2444750"/>
          <p14:tracePt t="30889" x="3517900" y="2432050"/>
          <p14:tracePt t="30906" x="3517900" y="2425700"/>
          <p14:tracePt t="30923" x="3517900" y="2419350"/>
          <p14:tracePt t="30939" x="3517900" y="2413000"/>
          <p14:tracePt t="31031" x="3517900" y="2406650"/>
          <p14:tracePt t="31109" x="3524250" y="2406650"/>
          <p14:tracePt t="31124" x="3530600" y="2406650"/>
          <p14:tracePt t="31171" x="3530600" y="2413000"/>
          <p14:tracePt t="31185" x="3536950" y="2413000"/>
          <p14:tracePt t="31233" x="3536950" y="2419350"/>
          <p14:tracePt t="31539" x="3543300" y="2425700"/>
          <p14:tracePt t="31555" x="3549650" y="2425700"/>
          <p14:tracePt t="31572" x="3556000" y="2438400"/>
          <p14:tracePt t="31589" x="3562350" y="2444750"/>
          <p14:tracePt t="31606" x="3575050" y="2457450"/>
          <p14:tracePt t="31623" x="3587750" y="2463800"/>
          <p14:tracePt t="31639" x="3600450" y="2476500"/>
          <p14:tracePt t="31656" x="3625850" y="2482850"/>
          <p14:tracePt t="31672" x="3657600" y="2489200"/>
          <p14:tracePt t="31689" x="3683000" y="2495550"/>
          <p14:tracePt t="31706" x="3702050" y="2501900"/>
          <p14:tracePt t="31722" x="3727450" y="2514600"/>
          <p14:tracePt t="31739" x="3740150" y="2514600"/>
          <p14:tracePt t="31756" x="3746500" y="2520950"/>
          <p14:tracePt t="31772" x="3759200" y="2527300"/>
          <p14:tracePt t="31789" x="3771900" y="2533650"/>
          <p14:tracePt t="31805" x="3778250" y="2540000"/>
          <p14:tracePt t="31822" x="3790950" y="2546350"/>
          <p14:tracePt t="31839" x="3803650" y="2546350"/>
          <p14:tracePt t="31856" x="3835400" y="2552700"/>
          <p14:tracePt t="31872" x="3867150" y="2565400"/>
          <p14:tracePt t="31889" x="3911600" y="2578100"/>
          <p14:tracePt t="31905" x="3949700" y="2584450"/>
          <p14:tracePt t="31922" x="4025900" y="2603500"/>
          <p14:tracePt t="31939" x="4070350" y="2616200"/>
          <p14:tracePt t="31955" x="4108450" y="2628900"/>
          <p14:tracePt t="31972" x="4133850" y="2635250"/>
          <p14:tracePt t="31989" x="4152900" y="2641600"/>
          <p14:tracePt t="32005" x="4159250" y="2641600"/>
          <p14:tracePt t="32022" x="4159250" y="2647950"/>
          <p14:tracePt t="32039" x="4165600" y="2647950"/>
          <p14:tracePt t="32128" x="4165600" y="2654300"/>
          <p14:tracePt t="32143" x="4171950" y="2654300"/>
          <p14:tracePt t="32659" x="4184650" y="2660650"/>
          <p14:tracePt t="32676" x="4184650" y="2673350"/>
          <p14:tracePt t="32692" x="4191000" y="2673350"/>
          <p14:tracePt t="32707" x="4203700" y="2673350"/>
          <p14:tracePt t="32721" x="4235450" y="2679700"/>
          <p14:tracePt t="32738" x="4267200" y="2686050"/>
          <p14:tracePt t="32755" x="4318000" y="2686050"/>
          <p14:tracePt t="32772" x="4375150" y="2692400"/>
          <p14:tracePt t="32788" x="4419600" y="2692400"/>
          <p14:tracePt t="32805" x="4464050" y="2692400"/>
          <p14:tracePt t="32821" x="4508500" y="2692400"/>
          <p14:tracePt t="32838" x="4559300" y="2692400"/>
          <p14:tracePt t="32855" x="4597400" y="2692400"/>
          <p14:tracePt t="32871" x="4635500" y="2686050"/>
          <p14:tracePt t="32888" x="4660900" y="2679700"/>
          <p14:tracePt t="32905" x="4673600" y="2679700"/>
          <p14:tracePt t="32921" x="4679950" y="2679700"/>
          <p14:tracePt t="32938" x="4686300" y="2679700"/>
          <p14:tracePt t="33146" x="4692650" y="2679700"/>
          <p14:tracePt t="33163" x="4699000" y="2679700"/>
          <p14:tracePt t="33177" x="4718050" y="2679700"/>
          <p14:tracePt t="33191" x="4749800" y="2679700"/>
          <p14:tracePt t="33205" x="4768850" y="2679700"/>
          <p14:tracePt t="33222" x="4806950" y="2679700"/>
          <p14:tracePt t="33224" x="4819650" y="2679700"/>
          <p14:tracePt t="33238" x="4851400" y="2679700"/>
          <p14:tracePt t="33254" x="4870450" y="2679700"/>
          <p14:tracePt t="33271" x="4883150" y="2673350"/>
          <p14:tracePt t="33288" x="4895850" y="2667000"/>
          <p14:tracePt t="33304" x="4908550" y="2660650"/>
          <p14:tracePt t="33321" x="4914900" y="2660650"/>
          <p14:tracePt t="33337" x="4927600" y="2660650"/>
          <p14:tracePt t="33354" x="4933950" y="2654300"/>
          <p14:tracePt t="33371" x="4940300" y="2654300"/>
          <p14:tracePt t="33489" x="4940300" y="2647950"/>
          <p14:tracePt t="33544" x="4946650" y="2647950"/>
          <p14:tracePt t="33874" x="4953000" y="2647950"/>
          <p14:tracePt t="33891" x="4959350" y="2647950"/>
          <p14:tracePt t="33906" x="4978400" y="2647950"/>
          <p14:tracePt t="33923" x="4997450" y="2647950"/>
          <p14:tracePt t="33937" x="5022850" y="2647950"/>
          <p14:tracePt t="33954" x="5054600" y="2647950"/>
          <p14:tracePt t="33971" x="5092700" y="2647950"/>
          <p14:tracePt t="33987" x="5124450" y="2647950"/>
          <p14:tracePt t="34004" x="5156200" y="2647950"/>
          <p14:tracePt t="34020" x="5181600" y="2654300"/>
          <p14:tracePt t="34037" x="5200650" y="2660650"/>
          <p14:tracePt t="34054" x="5207000" y="2660650"/>
          <p14:tracePt t="34070" x="5213350" y="2667000"/>
          <p14:tracePt t="34087" x="5226050" y="2673350"/>
          <p14:tracePt t="34104" x="5232400" y="2679700"/>
          <p14:tracePt t="34122" x="5245100" y="2686050"/>
          <p14:tracePt t="34153" x="5251450" y="2686050"/>
          <p14:tracePt t="35313" x="5245100" y="2686050"/>
          <p14:tracePt t="35328" x="5238750" y="2686050"/>
          <p14:tracePt t="35346" x="5226050" y="2686050"/>
          <p14:tracePt t="35364" x="5219700" y="2686050"/>
          <p14:tracePt t="35372" x="5207000" y="2692400"/>
          <p14:tracePt t="35385" x="5187950" y="2698750"/>
          <p14:tracePt t="35402" x="5168900" y="2711450"/>
          <p14:tracePt t="35419" x="5156200" y="2717800"/>
          <p14:tracePt t="35436" x="5137150" y="2730500"/>
          <p14:tracePt t="35452" x="5092700" y="2755900"/>
          <p14:tracePt t="35470" x="5054600" y="2768600"/>
          <p14:tracePt t="35485" x="5003800" y="2781300"/>
          <p14:tracePt t="35502" x="4972050" y="2800350"/>
          <p14:tracePt t="35519" x="4927600" y="2813050"/>
          <p14:tracePt t="35536" x="4895850" y="2825750"/>
          <p14:tracePt t="35552" x="4857750" y="2838450"/>
          <p14:tracePt t="35569" x="4826000" y="2851150"/>
          <p14:tracePt t="35586" x="4787900" y="2857500"/>
          <p14:tracePt t="35604" x="4730750" y="2876550"/>
          <p14:tracePt t="35619" x="4699000" y="2876550"/>
          <p14:tracePt t="35636" x="4660900" y="2882900"/>
          <p14:tracePt t="35652" x="4629150" y="2882900"/>
          <p14:tracePt t="35669" x="4572000" y="2889250"/>
          <p14:tracePt t="35685" x="4483100" y="2895600"/>
          <p14:tracePt t="35702" x="4311650" y="2901950"/>
          <p14:tracePt t="35719" x="4203700" y="2901950"/>
          <p14:tracePt t="35735" x="4140200" y="2901950"/>
          <p14:tracePt t="35752" x="4089400" y="2889250"/>
          <p14:tracePt t="35769" x="4038600" y="2876550"/>
          <p14:tracePt t="35785" x="3994150" y="2876550"/>
          <p14:tracePt t="35802" x="3956050" y="2876550"/>
          <p14:tracePt t="35819" x="3917950" y="2876550"/>
          <p14:tracePt t="35835" x="3860800" y="2876550"/>
          <p14:tracePt t="35852" x="3790950" y="2863850"/>
          <p14:tracePt t="35869" x="3740150" y="2857500"/>
          <p14:tracePt t="35885" x="3695700" y="2851150"/>
          <p14:tracePt t="35903" x="3638550" y="2844800"/>
          <p14:tracePt t="35918" x="3568700" y="2844800"/>
          <p14:tracePt t="35935" x="3505200" y="2844800"/>
          <p14:tracePt t="35952" x="3460750" y="2844800"/>
          <p14:tracePt t="35968" x="3409950" y="2844800"/>
          <p14:tracePt t="35985" x="3346450" y="2844800"/>
          <p14:tracePt t="36002" x="3314700" y="2844800"/>
          <p14:tracePt t="36019" x="3282950" y="2844800"/>
          <p14:tracePt t="36035" x="3257550" y="2844800"/>
          <p14:tracePt t="36052" x="3225800" y="2844800"/>
          <p14:tracePt t="36069" x="3187700" y="2844800"/>
          <p14:tracePt t="36085" x="3155950" y="2844800"/>
          <p14:tracePt t="36102" x="3105150" y="2832100"/>
          <p14:tracePt t="36119" x="3067050" y="2825750"/>
          <p14:tracePt t="36135" x="3028950" y="2825750"/>
          <p14:tracePt t="36152" x="2997200" y="2825750"/>
          <p14:tracePt t="36168" x="2952750" y="2825750"/>
          <p14:tracePt t="36185" x="2921000" y="2825750"/>
          <p14:tracePt t="36202" x="2895600" y="2825750"/>
          <p14:tracePt t="36218" x="2870200" y="2825750"/>
          <p14:tracePt t="36235" x="2863850" y="2825750"/>
          <p14:tracePt t="36252" x="2851150" y="2825750"/>
          <p14:tracePt t="36345" x="2851150" y="2838450"/>
          <p14:tracePt t="36360" x="2851150" y="2851150"/>
          <p14:tracePt t="36376" x="2857500" y="2863850"/>
          <p14:tracePt t="36390" x="2870200" y="2876550"/>
          <p14:tracePt t="36405" x="2895600" y="2895600"/>
          <p14:tracePt t="36420" x="2914650" y="2914650"/>
          <p14:tracePt t="36435" x="2946400" y="2921000"/>
          <p14:tracePt t="36451" x="2984500" y="2927350"/>
          <p14:tracePt t="36468" x="3035300" y="2933700"/>
          <p14:tracePt t="36484" x="3086100" y="2940050"/>
          <p14:tracePt t="36501" x="3130550" y="2940050"/>
          <p14:tracePt t="36518" x="3181350" y="2940050"/>
          <p14:tracePt t="36535" x="3194050" y="2940050"/>
          <p14:tracePt t="36611" x="3200400" y="2940050"/>
          <p14:tracePt t="36629" x="3206750" y="2946400"/>
          <p14:tracePt t="36643" x="3213100" y="2952750"/>
          <p14:tracePt t="36658" x="3213100" y="2959100"/>
          <p14:tracePt t="36673" x="3225800" y="2971800"/>
          <p14:tracePt t="36688" x="3232150" y="2990850"/>
          <p14:tracePt t="36701" x="3244850" y="3022600"/>
          <p14:tracePt t="36718" x="3251200" y="3054350"/>
          <p14:tracePt t="36721" x="3251200" y="3073400"/>
          <p14:tracePt t="36734" x="3257550" y="3092450"/>
          <p14:tracePt t="36751" x="3257550" y="3105150"/>
          <p14:tracePt t="36768" x="3257550" y="3117850"/>
          <p14:tracePt t="36785" x="3257550" y="3130550"/>
          <p14:tracePt t="36801" x="3257550" y="3136900"/>
          <p14:tracePt t="36818" x="3257550" y="3143250"/>
          <p14:tracePt t="36909" x="3257550" y="3136900"/>
          <p14:tracePt t="36918" x="3257550" y="3130550"/>
          <p14:tracePt t="36925" x="3257550" y="3117850"/>
          <p14:tracePt t="36935" x="3263900" y="3105150"/>
          <p14:tracePt t="36952" x="3289300" y="3079750"/>
          <p14:tracePt t="36968" x="3321050" y="3041650"/>
          <p14:tracePt t="36984" x="3365500" y="3009900"/>
          <p14:tracePt t="37001" x="3403600" y="2978150"/>
          <p14:tracePt t="37018" x="3441700" y="2965450"/>
          <p14:tracePt t="37035" x="3492500" y="2952750"/>
          <p14:tracePt t="37051" x="3511550" y="2952750"/>
          <p14:tracePt t="37068" x="3530600" y="2952750"/>
          <p14:tracePt t="37084" x="3568700" y="2952750"/>
          <p14:tracePt t="37101" x="3606800" y="2959100"/>
          <p14:tracePt t="37118" x="3657600" y="2965450"/>
          <p14:tracePt t="37134" x="3708400" y="2978150"/>
          <p14:tracePt t="37151" x="3752850" y="2984500"/>
          <p14:tracePt t="37168" x="3810000" y="2997200"/>
          <p14:tracePt t="37184" x="3854450" y="2997200"/>
          <p14:tracePt t="37201" x="3892550" y="3009900"/>
          <p14:tracePt t="37218" x="3943350" y="3016250"/>
          <p14:tracePt t="37235" x="3981450" y="3022600"/>
          <p14:tracePt t="37251" x="4019550" y="3028950"/>
          <p14:tracePt t="37268" x="4044950" y="3035300"/>
          <p14:tracePt t="37284" x="4083050" y="3035300"/>
          <p14:tracePt t="37301" x="4102100" y="3035300"/>
          <p14:tracePt t="37318" x="4140200" y="3041650"/>
          <p14:tracePt t="37334" x="4171950" y="3041650"/>
          <p14:tracePt t="37351" x="4210050" y="3041650"/>
          <p14:tracePt t="37368" x="4248150" y="3041650"/>
          <p14:tracePt t="37384" x="4292600" y="3041650"/>
          <p14:tracePt t="37402" x="4337050" y="3041650"/>
          <p14:tracePt t="37418" x="4368800" y="3041650"/>
          <p14:tracePt t="37434" x="4425950" y="3041650"/>
          <p14:tracePt t="37451" x="4464050" y="3048000"/>
          <p14:tracePt t="37467" x="4508500" y="3048000"/>
          <p14:tracePt t="37484" x="4540250" y="3054350"/>
          <p14:tracePt t="37501" x="4578350" y="3054350"/>
          <p14:tracePt t="37518" x="4610100" y="3054350"/>
          <p14:tracePt t="37534" x="4660900" y="3054350"/>
          <p14:tracePt t="37551" x="4686300" y="3054350"/>
          <p14:tracePt t="37567" x="4705350" y="3054350"/>
          <p14:tracePt t="37584" x="4730750" y="3054350"/>
          <p14:tracePt t="37601" x="4749800" y="3054350"/>
          <p14:tracePt t="37617" x="4768850" y="3054350"/>
          <p14:tracePt t="37634" x="4781550" y="3054350"/>
          <p14:tracePt t="37651" x="4800600" y="3054350"/>
          <p14:tracePt t="37667" x="4806950" y="3054350"/>
          <p14:tracePt t="37684" x="4819650" y="3048000"/>
          <p14:tracePt t="37702" x="4826000" y="3048000"/>
          <p14:tracePt t="37717" x="4832350" y="3048000"/>
          <p14:tracePt t="37734" x="4845050" y="3048000"/>
          <p14:tracePt t="37750" x="4845050" y="3041650"/>
          <p14:tracePt t="37767" x="4851400" y="3041650"/>
          <p14:tracePt t="37784" x="4857750" y="3041650"/>
          <p14:tracePt t="37801" x="4864100" y="3041650"/>
          <p14:tracePt t="37817" x="4870450" y="3035300"/>
          <p14:tracePt t="37834" x="4876800" y="3035300"/>
          <p14:tracePt t="37851" x="4889500" y="3035300"/>
          <p14:tracePt t="37867" x="4895850" y="3035300"/>
          <p14:tracePt t="37884" x="4908550" y="3035300"/>
          <p14:tracePt t="37900" x="4921250" y="3035300"/>
          <p14:tracePt t="37917" x="4946650" y="3028950"/>
          <p14:tracePt t="37934" x="4991100" y="3028950"/>
          <p14:tracePt t="37950" x="5010150" y="3022600"/>
          <p14:tracePt t="37967" x="5048250" y="3016250"/>
          <p14:tracePt t="37984" x="5080000" y="3016250"/>
          <p14:tracePt t="38001" x="5111750" y="3016250"/>
          <p14:tracePt t="38017" x="5130800" y="3009900"/>
          <p14:tracePt t="38034" x="5149850" y="3003550"/>
          <p14:tracePt t="38050" x="5162550" y="2997200"/>
          <p14:tracePt t="38067" x="5181600" y="2984500"/>
          <p14:tracePt t="38084" x="5194300" y="2978150"/>
          <p14:tracePt t="38100" x="5207000" y="2971800"/>
          <p14:tracePt t="38117" x="5219700" y="2965450"/>
          <p14:tracePt t="38133" x="5251450" y="2952750"/>
          <p14:tracePt t="38151" x="5270500" y="2946400"/>
          <p14:tracePt t="38170" x="5314950" y="2927350"/>
          <p14:tracePt t="38186" x="5353050" y="2908300"/>
          <p14:tracePt t="38200" x="5372100" y="2895600"/>
          <p14:tracePt t="38217" x="5391150" y="2889250"/>
          <p14:tracePt t="38233" x="5397500" y="2876550"/>
          <p14:tracePt t="38250" x="5410200" y="2870200"/>
          <p14:tracePt t="38267" x="5416550" y="2863850"/>
          <p14:tracePt t="38283" x="5422900" y="2851150"/>
          <p14:tracePt t="38300" x="5435600" y="2844800"/>
          <p14:tracePt t="38317" x="5441950" y="2832100"/>
          <p14:tracePt t="38333" x="5454650" y="2825750"/>
          <p14:tracePt t="38350" x="5454650" y="2819400"/>
          <p14:tracePt t="38445" x="5448300" y="2825750"/>
          <p14:tracePt t="38461" x="5403850" y="2863850"/>
          <p14:tracePt t="38478" x="5308600" y="2927350"/>
          <p14:tracePt t="38493" x="5181600" y="2990850"/>
          <p14:tracePt t="38507" x="5016500" y="3086100"/>
          <p14:tracePt t="38522" x="4851400" y="3175000"/>
          <p14:tracePt t="38533" x="4768850" y="3219450"/>
          <p14:tracePt t="38550" x="4616450" y="3295650"/>
          <p14:tracePt t="38566" x="4451350" y="3365500"/>
          <p14:tracePt t="38584" x="4305300" y="3435350"/>
          <p14:tracePt t="38600" x="4171950" y="3492500"/>
          <p14:tracePt t="38616" x="4000500" y="3568700"/>
          <p14:tracePt t="38633" x="3905250" y="3613150"/>
          <p14:tracePt t="38652" x="3822700" y="3651250"/>
          <p14:tracePt t="38666" x="3765550" y="3676650"/>
          <p14:tracePt t="38683" x="3714750" y="3689350"/>
          <p14:tracePt t="38700" x="3670300" y="3702050"/>
          <p14:tracePt t="38716" x="3613150" y="3721100"/>
          <p14:tracePt t="38734" x="3581400" y="3733800"/>
          <p14:tracePt t="38750" x="3543300" y="3746500"/>
          <p14:tracePt t="38766" x="3511550" y="3752850"/>
          <p14:tracePt t="38783" x="3473450" y="3765550"/>
          <p14:tracePt t="38800" x="3441700" y="3778250"/>
          <p14:tracePt t="38816" x="3390900" y="3790950"/>
          <p14:tracePt t="38833" x="3340100" y="3803650"/>
          <p14:tracePt t="38850" x="3289300" y="3816350"/>
          <p14:tracePt t="38866" x="3225800" y="3829050"/>
          <p14:tracePt t="38883" x="3194050" y="3835400"/>
          <p14:tracePt t="38900" x="3155950" y="3848100"/>
          <p14:tracePt t="38916" x="3105150" y="3860800"/>
          <p14:tracePt t="38933" x="3067050" y="3867150"/>
          <p14:tracePt t="38949" x="3016250" y="3879850"/>
          <p14:tracePt t="38966" x="2959100" y="3898900"/>
          <p14:tracePt t="38983" x="2927350" y="3911600"/>
          <p14:tracePt t="38999" x="2921000" y="3917950"/>
          <p14:tracePt t="39016" x="2908300" y="3917950"/>
          <p14:tracePt t="39033" x="2895600" y="3917950"/>
          <p14:tracePt t="39049" x="2882900" y="3917950"/>
          <p14:tracePt t="39066" x="2870200" y="3924300"/>
          <p14:tracePt t="39083" x="2844800" y="3924300"/>
          <p14:tracePt t="39099" x="2813050" y="3924300"/>
          <p14:tracePt t="39117" x="2762250" y="3924300"/>
          <p14:tracePt t="39133" x="2724150" y="3924300"/>
          <p14:tracePt t="39149" x="2686050" y="3924300"/>
          <p14:tracePt t="39166" x="2654300" y="3924300"/>
          <p14:tracePt t="39183" x="2622550" y="3924300"/>
          <p14:tracePt t="39199" x="2609850" y="3924300"/>
          <p14:tracePt t="39216" x="2603500" y="3924300"/>
          <p14:tracePt t="39297" x="2609850" y="3924300"/>
          <p14:tracePt t="39305" x="2616200" y="3924300"/>
          <p14:tracePt t="39316" x="2622550" y="3924300"/>
          <p14:tracePt t="39333" x="2667000" y="3924300"/>
          <p14:tracePt t="39349" x="2736850" y="3917950"/>
          <p14:tracePt t="39366" x="2844800" y="3917950"/>
          <p14:tracePt t="39382" x="3048000" y="3911600"/>
          <p14:tracePt t="39399" x="3175000" y="3905250"/>
          <p14:tracePt t="39416" x="3276600" y="3892550"/>
          <p14:tracePt t="39433" x="3365500" y="3886200"/>
          <p14:tracePt t="39449" x="3441700" y="3879850"/>
          <p14:tracePt t="39466" x="3486150" y="3873500"/>
          <p14:tracePt t="39484" x="3524250" y="3873500"/>
          <p14:tracePt t="39499" x="3556000" y="3873500"/>
          <p14:tracePt t="39516" x="3581400" y="3873500"/>
          <p14:tracePt t="39532" x="3587750" y="3873500"/>
          <p14:tracePt t="39549" x="3600450" y="3873500"/>
          <p14:tracePt t="39566" x="3606800" y="3873500"/>
          <p14:tracePt t="39582" x="3613150" y="3873500"/>
          <p14:tracePt t="39599" x="3619500" y="3873500"/>
          <p14:tracePt t="39616" x="3632200" y="3873500"/>
          <p14:tracePt t="39632" x="3644900" y="3879850"/>
          <p14:tracePt t="39649" x="3651250" y="3879850"/>
          <p14:tracePt t="40968" x="3657600" y="3879850"/>
          <p14:tracePt t="40976" x="3663950" y="3873500"/>
          <p14:tracePt t="40987" x="3670300" y="3860800"/>
          <p14:tracePt t="40998" x="3676650" y="3848100"/>
          <p14:tracePt t="41014" x="3683000" y="3829050"/>
          <p14:tracePt t="41031" x="3695700" y="3790950"/>
          <p14:tracePt t="41048" x="3714750" y="3759200"/>
          <p14:tracePt t="41065" x="3740150" y="3695700"/>
          <p14:tracePt t="41081" x="3759200" y="3644900"/>
          <p14:tracePt t="41098" x="3803650" y="3575050"/>
          <p14:tracePt t="41114" x="3841750" y="3511550"/>
          <p14:tracePt t="41131" x="3873500" y="3435350"/>
          <p14:tracePt t="41147" x="3898900" y="3378200"/>
          <p14:tracePt t="41164" x="3911600" y="3333750"/>
          <p14:tracePt t="41181" x="3917950" y="3302000"/>
          <p14:tracePt t="41198" x="3924300" y="3270250"/>
          <p14:tracePt t="41214" x="3924300" y="3219450"/>
          <p14:tracePt t="41231" x="3924300" y="3187700"/>
          <p14:tracePt t="41247" x="3924300" y="3149600"/>
          <p14:tracePt t="41264" x="3917950" y="3130550"/>
          <p14:tracePt t="41281" x="3905250" y="3124200"/>
          <p14:tracePt t="41297" x="3898900" y="3111500"/>
          <p14:tracePt t="41314" x="3886200" y="3092450"/>
          <p14:tracePt t="41331" x="3848100" y="3073400"/>
          <p14:tracePt t="41347" x="3759200" y="3016250"/>
          <p14:tracePt t="41364" x="3663950" y="2971800"/>
          <p14:tracePt t="41381" x="3568700" y="2927350"/>
          <p14:tracePt t="41398" x="3486150" y="2876550"/>
          <p14:tracePt t="41417" x="3422650" y="2851150"/>
          <p14:tracePt t="41436" x="3384550" y="2832100"/>
          <p14:tracePt t="41447" x="3378200" y="2832100"/>
          <p14:tracePt t="41551" x="3371850" y="2832100"/>
          <p14:tracePt t="41567" x="3365500" y="2838450"/>
          <p14:tracePt t="41583" x="3352800" y="2844800"/>
          <p14:tracePt t="41599" x="3321050" y="2863850"/>
          <p14:tracePt t="41614" x="3282950" y="2882900"/>
          <p14:tracePt t="41630" x="3244850" y="2908300"/>
          <p14:tracePt t="41647" x="3200400" y="2921000"/>
          <p14:tracePt t="41664" x="3149600" y="2933700"/>
          <p14:tracePt t="41680" x="3092450" y="2933700"/>
          <p14:tracePt t="41697" x="3060700" y="2933700"/>
          <p14:tracePt t="41713" x="3035300" y="2933700"/>
          <p14:tracePt t="41715" x="3022600" y="2927350"/>
          <p14:tracePt t="41730" x="3003550" y="2914650"/>
          <p14:tracePt t="41747" x="2984500" y="2908300"/>
          <p14:tracePt t="41763" x="2971800" y="2901950"/>
          <p14:tracePt t="41780" x="2965450" y="2901950"/>
          <p14:tracePt t="41849" x="2959100" y="2895600"/>
          <p14:tracePt t="41865" x="2946400" y="2889250"/>
          <p14:tracePt t="41880" x="2933700" y="2882900"/>
          <p14:tracePt t="41897" x="2927350" y="2870200"/>
          <p14:tracePt t="41914" x="2921000" y="2870200"/>
          <p14:tracePt t="41930" x="2908300" y="2863850"/>
          <p14:tracePt t="41947" x="2901950" y="2857500"/>
          <p14:tracePt t="41963" x="2889250" y="2857500"/>
          <p14:tracePt t="41980" x="2876550" y="2851150"/>
          <p14:tracePt t="41998" x="2870200" y="2838450"/>
          <p14:tracePt t="42014" x="2863850" y="2838450"/>
          <p14:tracePt t="42030" x="2857500" y="2825750"/>
          <p14:tracePt t="42063" x="2851150" y="2825750"/>
          <p14:tracePt t="42083" x="2844800" y="2825750"/>
          <p14:tracePt t="42108" x="2838450" y="2832100"/>
          <p14:tracePt t="42122" x="2832100" y="2838450"/>
          <p14:tracePt t="42136" x="2832100" y="2857500"/>
          <p14:tracePt t="42150" x="2851150" y="2882900"/>
          <p14:tracePt t="42163" x="2882900" y="2914650"/>
          <p14:tracePt t="42180" x="2921000" y="2946400"/>
          <p14:tracePt t="42196" x="2952750" y="2971800"/>
          <p14:tracePt t="42213" x="2984500" y="2997200"/>
          <p14:tracePt t="42230" x="3022600" y="3016250"/>
          <p14:tracePt t="42246" x="3073400" y="3041650"/>
          <p14:tracePt t="42263" x="3098800" y="3048000"/>
          <p14:tracePt t="42280" x="3117850" y="3054350"/>
          <p14:tracePt t="42297" x="3143250" y="3060700"/>
          <p14:tracePt t="42313" x="3181350" y="3060700"/>
          <p14:tracePt t="42330" x="3213100" y="3060700"/>
          <p14:tracePt t="42346" x="3257550" y="3054350"/>
          <p14:tracePt t="42363" x="3295650" y="3041650"/>
          <p14:tracePt t="42380" x="3333750" y="3022600"/>
          <p14:tracePt t="42396" x="3359150" y="3016250"/>
          <p14:tracePt t="42413" x="3378200" y="3003550"/>
          <p14:tracePt t="42485" x="3378200" y="3009900"/>
          <p14:tracePt t="42499" x="3378200" y="3016250"/>
          <p14:tracePt t="42507" x="3378200" y="3022600"/>
          <p14:tracePt t="42514" x="3378200" y="3035300"/>
          <p14:tracePt t="42530" x="3378200" y="3067050"/>
          <p14:tracePt t="42546" x="3371850" y="3105150"/>
          <p14:tracePt t="42563" x="3359150" y="3136900"/>
          <p14:tracePt t="42580" x="3346450" y="3175000"/>
          <p14:tracePt t="42598" x="3333750" y="3194050"/>
          <p14:tracePt t="42613" x="3321050" y="3225800"/>
          <p14:tracePt t="42630" x="3314700" y="3251200"/>
          <p14:tracePt t="42647" x="3295650" y="3270250"/>
          <p14:tracePt t="42663" x="3295650" y="3282950"/>
          <p14:tracePt t="42680" x="3295650" y="3289300"/>
          <p14:tracePt t="42828" x="3295650" y="3282950"/>
          <p14:tracePt t="42843" x="3289300" y="3276600"/>
          <p14:tracePt t="42860" x="3289300" y="3270250"/>
          <p14:tracePt t="42870" x="3289300" y="3257550"/>
          <p14:tracePt t="42879" x="3289300" y="3251200"/>
          <p14:tracePt t="42897" x="3295650" y="3225800"/>
          <p14:tracePt t="42913" x="3308350" y="3200400"/>
          <p14:tracePt t="42929" x="3321050" y="3187700"/>
          <p14:tracePt t="42946" x="3327400" y="3181350"/>
          <p14:tracePt t="42963" x="3333750" y="3168650"/>
          <p14:tracePt t="42979" x="3346450" y="3162300"/>
          <p14:tracePt t="42996" x="3352800" y="3149600"/>
          <p14:tracePt t="43013" x="3371850" y="3143250"/>
          <p14:tracePt t="43031" x="3384550" y="3130550"/>
          <p14:tracePt t="43048" x="3397250" y="3124200"/>
          <p14:tracePt t="43063" x="3403600" y="3117850"/>
          <p14:tracePt t="43079" x="3416300" y="3111500"/>
          <p14:tracePt t="43096" x="3435350" y="3105150"/>
          <p14:tracePt t="43113" x="3467100" y="3098800"/>
          <p14:tracePt t="43129" x="3511550" y="3086100"/>
          <p14:tracePt t="43146" x="3562350" y="3073400"/>
          <p14:tracePt t="43162" x="3594100" y="3073400"/>
          <p14:tracePt t="43179" x="3632200" y="3073400"/>
          <p14:tracePt t="43196" x="3663950" y="3073400"/>
          <p14:tracePt t="43213" x="3714750" y="3073400"/>
          <p14:tracePt t="43229" x="3759200" y="3073400"/>
          <p14:tracePt t="43247" x="3810000" y="3073400"/>
          <p14:tracePt t="43265" x="3886200" y="3073400"/>
          <p14:tracePt t="43279" x="3911600" y="3079750"/>
          <p14:tracePt t="43296" x="3962400" y="3086100"/>
          <p14:tracePt t="43313" x="4032250" y="3105150"/>
          <p14:tracePt t="43329" x="4083050" y="3111500"/>
          <p14:tracePt t="43346" x="4121150" y="3124200"/>
          <p14:tracePt t="43362" x="4159250" y="3130550"/>
          <p14:tracePt t="43379" x="4197350" y="3136900"/>
          <p14:tracePt t="43396" x="4235450" y="3143250"/>
          <p14:tracePt t="43412" x="4273550" y="3149600"/>
          <p14:tracePt t="43429" x="4324350" y="3155950"/>
          <p14:tracePt t="43445" x="4362450" y="3155950"/>
          <p14:tracePt t="43462" x="4387850" y="3162300"/>
          <p14:tracePt t="43478" x="4413250" y="3162300"/>
          <p14:tracePt t="43495" x="4451350" y="3168650"/>
          <p14:tracePt t="43512" x="4483100" y="3168650"/>
          <p14:tracePt t="43528" x="4521200" y="3168650"/>
          <p14:tracePt t="43545" x="4559300" y="3175000"/>
          <p14:tracePt t="43562" x="4584700" y="3175000"/>
          <p14:tracePt t="43578" x="4616450" y="3175000"/>
          <p14:tracePt t="43595" x="4629150" y="3175000"/>
          <p14:tracePt t="43612" x="4660900" y="3175000"/>
          <p14:tracePt t="43629" x="4692650" y="3175000"/>
          <p14:tracePt t="43646" x="4724400" y="3168650"/>
          <p14:tracePt t="43662" x="4762500" y="3162300"/>
          <p14:tracePt t="43679" x="4794250" y="3155950"/>
          <p14:tracePt t="43695" x="4851400" y="3149600"/>
          <p14:tracePt t="43712" x="4889500" y="3143250"/>
          <p14:tracePt t="43729" x="4921250" y="3130550"/>
          <p14:tracePt t="43746" x="4965700" y="3117850"/>
          <p14:tracePt t="43762" x="5003800" y="3111500"/>
          <p14:tracePt t="43779" x="5041900" y="3105150"/>
          <p14:tracePt t="43795" x="5073650" y="3105150"/>
          <p14:tracePt t="43813" x="5124450" y="3098800"/>
          <p14:tracePt t="43829" x="5162550" y="3098800"/>
          <p14:tracePt t="43845" x="5194300" y="3098800"/>
          <p14:tracePt t="43862" x="5226050" y="3092450"/>
          <p14:tracePt t="43879" x="5257800" y="3092450"/>
          <p14:tracePt t="43895" x="5283200" y="3086100"/>
          <p14:tracePt t="43912" x="5308600" y="3086100"/>
          <p14:tracePt t="43929" x="5334000" y="3073400"/>
          <p14:tracePt t="43945" x="5359400" y="3067050"/>
          <p14:tracePt t="43962" x="5410200" y="3054350"/>
          <p14:tracePt t="43979" x="5448300" y="3048000"/>
          <p14:tracePt t="43995" x="5473700" y="3041650"/>
          <p14:tracePt t="44012" x="5505450" y="3028950"/>
          <p14:tracePt t="44028" x="5530850" y="3016250"/>
          <p14:tracePt t="44045" x="5549900" y="3003550"/>
          <p14:tracePt t="44062" x="5562600" y="2997200"/>
          <p14:tracePt t="44078" x="5575300" y="2984500"/>
          <p14:tracePt t="44095" x="5581650" y="2971800"/>
          <p14:tracePt t="44112" x="5594350" y="2965450"/>
          <p14:tracePt t="44128" x="5600700" y="2959100"/>
          <p14:tracePt t="44145" x="5613400" y="2946400"/>
          <p14:tracePt t="44162" x="5613400" y="2940050"/>
          <p14:tracePt t="44178" x="5619750" y="2927350"/>
          <p14:tracePt t="44195" x="5619750" y="2921000"/>
          <p14:tracePt t="44211" x="5626100" y="2914650"/>
          <p14:tracePt t="44276" x="5626100" y="2908300"/>
          <p14:tracePt t="44308" x="5626100" y="2901950"/>
          <p14:tracePt t="44576" x="5619750" y="2908300"/>
          <p14:tracePt t="44592" x="5607050" y="2921000"/>
          <p14:tracePt t="44608" x="5588000" y="2921000"/>
          <p14:tracePt t="44624" x="5543550" y="2933700"/>
          <p14:tracePt t="44640" x="5473700" y="2946400"/>
          <p14:tracePt t="44656" x="5397500" y="2965450"/>
          <p14:tracePt t="44671" x="5295900" y="2978150"/>
          <p14:tracePt t="44685" x="5232400" y="2990850"/>
          <p14:tracePt t="44694" x="5187950" y="2997200"/>
          <p14:tracePt t="44711" x="5124450" y="3009900"/>
          <p14:tracePt t="44728" x="5086350" y="3022600"/>
          <p14:tracePt t="44731" x="5067300" y="3028950"/>
          <p14:tracePt t="44745" x="5048250" y="3035300"/>
          <p14:tracePt t="44761" x="5010150" y="3048000"/>
          <p14:tracePt t="44778" x="4972050" y="3054350"/>
          <p14:tracePt t="44794" x="4933950" y="3060700"/>
          <p14:tracePt t="44811" x="4902200" y="3060700"/>
          <p14:tracePt t="44828" x="4870450" y="3060700"/>
          <p14:tracePt t="44844" x="4826000" y="3060700"/>
          <p14:tracePt t="44861" x="4787900" y="3060700"/>
          <p14:tracePt t="44878" x="4705350" y="3048000"/>
          <p14:tracePt t="44894" x="4641850" y="3028950"/>
          <p14:tracePt t="44911" x="4572000" y="2997200"/>
          <p14:tracePt t="44927" x="4508500" y="2971800"/>
          <p14:tracePt t="44944" x="4413250" y="2921000"/>
          <p14:tracePt t="44961" x="4343400" y="2876550"/>
          <p14:tracePt t="44978" x="4241800" y="2813050"/>
          <p14:tracePt t="44994" x="4203700" y="2794000"/>
          <p14:tracePt t="45011" x="4178300" y="2787650"/>
          <p14:tracePt t="45027" x="4152900" y="2774950"/>
          <p14:tracePt t="45044" x="4127500" y="2755900"/>
          <p14:tracePt t="45061" x="4095750" y="2743200"/>
          <p14:tracePt t="45078" x="4070350" y="2736850"/>
          <p14:tracePt t="45094" x="4025900" y="2724150"/>
          <p14:tracePt t="45111" x="3987800" y="2711450"/>
          <p14:tracePt t="45127" x="3943350" y="2698750"/>
          <p14:tracePt t="45144" x="3905250" y="2679700"/>
          <p14:tracePt t="45162" x="3892550" y="2679700"/>
          <p14:tracePt t="45177" x="3879850" y="2667000"/>
          <p14:tracePt t="45194" x="3873500" y="2660650"/>
          <p14:tracePt t="45211" x="3860800" y="2654300"/>
          <p14:tracePt t="45227" x="3860800" y="2647950"/>
          <p14:tracePt t="45231" x="3854450" y="2647950"/>
          <p14:tracePt t="45280" x="3854450" y="2641600"/>
          <p14:tracePt t="45317" x="3854450" y="2635250"/>
          <p14:tracePt t="45748" x="3848100" y="2641600"/>
          <p14:tracePt t="45764" x="3835400" y="2667000"/>
          <p14:tracePt t="45780" x="3829050" y="2711450"/>
          <p14:tracePt t="45797" x="3810000" y="2762250"/>
          <p14:tracePt t="45812" x="3784600" y="2838450"/>
          <p14:tracePt t="45828" x="3765550" y="2921000"/>
          <p14:tracePt t="45843" x="3727450" y="3009900"/>
          <p14:tracePt t="45860" x="3708400" y="3098800"/>
          <p14:tracePt t="45876" x="3689350" y="3200400"/>
          <p14:tracePt t="45893" x="3663950" y="3314700"/>
          <p14:tracePt t="45910" x="3600450" y="3454400"/>
          <p14:tracePt t="45927" x="3562350" y="3536950"/>
          <p14:tracePt t="45944" x="3530600" y="3587750"/>
          <p14:tracePt t="45960" x="3517900" y="3632200"/>
          <p14:tracePt t="45977" x="3505200" y="3670300"/>
          <p14:tracePt t="45993" x="3492500" y="3714750"/>
          <p14:tracePt t="46010" x="3473450" y="3765550"/>
          <p14:tracePt t="46027" x="3460750" y="3816350"/>
          <p14:tracePt t="46043" x="3448050" y="3848100"/>
          <p14:tracePt t="46060" x="3435350" y="3898900"/>
          <p14:tracePt t="46077" x="3422650" y="3937000"/>
          <p14:tracePt t="46093" x="3409950" y="3968750"/>
          <p14:tracePt t="46110" x="3397250" y="4000500"/>
          <p14:tracePt t="46126" x="3378200" y="4032250"/>
          <p14:tracePt t="46143" x="3371850" y="4057650"/>
          <p14:tracePt t="46161" x="3359150" y="4070350"/>
          <p14:tracePt t="46177" x="3359150" y="4076700"/>
          <p14:tracePt t="46239" x="3359150" y="4064000"/>
          <p14:tracePt t="46248" x="3359150" y="4044950"/>
          <p14:tracePt t="46260" x="3359150" y="4013200"/>
          <p14:tracePt t="46276" x="3346450" y="3879850"/>
          <p14:tracePt t="46293" x="3346450" y="3721100"/>
          <p14:tracePt t="46310" x="3346450" y="3575050"/>
          <p14:tracePt t="46328" x="3352800" y="3352800"/>
          <p14:tracePt t="46344" x="3352800" y="3238500"/>
          <p14:tracePt t="46360" x="3352800" y="3168650"/>
          <p14:tracePt t="46376" x="3352800" y="3130550"/>
          <p14:tracePt t="46393" x="3352800" y="3092450"/>
          <p14:tracePt t="46410" x="3352800" y="3073400"/>
          <p14:tracePt t="46427" x="3352800" y="3028950"/>
          <p14:tracePt t="46443" x="3340100" y="3009900"/>
          <p14:tracePt t="46460" x="3333750" y="2984500"/>
          <p14:tracePt t="46477" x="3327400" y="2971800"/>
          <p14:tracePt t="46493" x="3327400" y="2965450"/>
          <p14:tracePt t="46510" x="3327400" y="2952750"/>
          <p14:tracePt t="46527" x="3321050" y="2946400"/>
          <p14:tracePt t="46544" x="3308350" y="2933700"/>
          <p14:tracePt t="46560" x="3295650" y="2933700"/>
          <p14:tracePt t="46576" x="3289300" y="2933700"/>
          <p14:tracePt t="46592" x="3276600" y="2933700"/>
          <p14:tracePt t="46609" x="3270250" y="2933700"/>
          <p14:tracePt t="46626" x="3257550" y="2933700"/>
          <p14:tracePt t="46642" x="3244850" y="2940050"/>
          <p14:tracePt t="46659" x="3232150" y="2946400"/>
          <p14:tracePt t="46676" x="3225800" y="2959100"/>
          <p14:tracePt t="46692" x="3206750" y="2971800"/>
          <p14:tracePt t="46709" x="3206750" y="2978150"/>
          <p14:tracePt t="46726" x="3206750" y="2990850"/>
          <p14:tracePt t="46742" x="3206750" y="2997200"/>
          <p14:tracePt t="46761" x="3213100" y="3003550"/>
          <p14:tracePt t="46777" x="3219450" y="3016250"/>
          <p14:tracePt t="46793" x="3232150" y="3022600"/>
          <p14:tracePt t="46809" x="3238500" y="3035300"/>
          <p14:tracePt t="46827" x="3251200" y="3048000"/>
          <p14:tracePt t="46843" x="3251200" y="3054350"/>
          <p14:tracePt t="46859" x="3257550" y="3054350"/>
          <p14:tracePt t="46893" x="3263900" y="3054350"/>
          <p14:tracePt t="47077" x="3263900" y="3060700"/>
          <p14:tracePt t="47093" x="3263900" y="3067050"/>
          <p14:tracePt t="47110" x="3263900" y="3073400"/>
          <p14:tracePt t="47117" x="3263900" y="3086100"/>
          <p14:tracePt t="47126" x="3263900" y="3098800"/>
          <p14:tracePt t="47142" x="3263900" y="3143250"/>
          <p14:tracePt t="47159" x="3263900" y="3206750"/>
          <p14:tracePt t="47176" x="3251200" y="3302000"/>
          <p14:tracePt t="47192" x="3238500" y="3435350"/>
          <p14:tracePt t="47209" x="3225800" y="3581400"/>
          <p14:tracePt t="47226" x="3194050" y="3733800"/>
          <p14:tracePt t="47228" x="3187700" y="3810000"/>
          <p14:tracePt t="47242" x="3143250" y="3949700"/>
          <p14:tracePt t="47259" x="3092450" y="4083050"/>
          <p14:tracePt t="47275" x="3054350" y="4191000"/>
          <p14:tracePt t="47292" x="3009900" y="4273550"/>
          <p14:tracePt t="47309" x="2971800" y="4337050"/>
          <p14:tracePt t="47325" x="2959100" y="4375150"/>
          <p14:tracePt t="47342" x="2946400" y="4425950"/>
          <p14:tracePt t="47360" x="2933700" y="4457700"/>
          <p14:tracePt t="47375" x="2921000" y="4495800"/>
          <p14:tracePt t="47392" x="2908300" y="4521200"/>
          <p14:tracePt t="47409" x="2901950" y="4527550"/>
          <p14:tracePt t="47425" x="2895600" y="4540250"/>
          <p14:tracePt t="47442" x="2895600" y="4546600"/>
          <p14:tracePt t="47556" x="2889250" y="4546600"/>
          <p14:tracePt t="47572" x="2882900" y="4540250"/>
          <p14:tracePt t="47580" x="2876550" y="4533900"/>
          <p14:tracePt t="47595" x="2876550" y="4527550"/>
          <p14:tracePt t="47609" x="2870200" y="4521200"/>
          <p14:tracePt t="47625" x="2863850" y="4521200"/>
          <p14:tracePt t="47642" x="2863850" y="4514850"/>
          <p14:tracePt t="47691" x="2863850" y="4508500"/>
          <p14:tracePt t="47727" x="2863850" y="4502150"/>
          <p14:tracePt t="47805" x="2882900" y="4495800"/>
          <p14:tracePt t="47814" x="2901950" y="4495800"/>
          <p14:tracePt t="47826" x="2946400" y="4495800"/>
          <p14:tracePt t="47842" x="3060700" y="4495800"/>
          <p14:tracePt t="47858" x="3200400" y="4495800"/>
          <p14:tracePt t="47875" x="3441700" y="4508500"/>
          <p14:tracePt t="47892" x="3613150" y="4521200"/>
          <p14:tracePt t="47908" x="3746500" y="4540250"/>
          <p14:tracePt t="47925" x="3803650" y="4546600"/>
          <p14:tracePt t="47942" x="3835400" y="4546600"/>
          <p14:tracePt t="47958" x="3841750" y="4546600"/>
          <p14:tracePt t="47975" x="3854450" y="4546600"/>
          <p14:tracePt t="48035" x="3860800" y="4552950"/>
          <p14:tracePt t="48051" x="3867150" y="4552950"/>
          <p14:tracePt t="48095" x="3873500" y="4552950"/>
          <p14:tracePt t="48111" x="3879850" y="4552950"/>
          <p14:tracePt t="48121" x="3898900" y="4552950"/>
          <p14:tracePt t="48132" x="3917950" y="4552950"/>
          <p14:tracePt t="48144" x="3949700" y="4546600"/>
          <p14:tracePt t="48158" x="3981450" y="4540250"/>
          <p14:tracePt t="48175" x="4019550" y="4533900"/>
          <p14:tracePt t="48191" x="4051300" y="4521200"/>
          <p14:tracePt t="48208" x="4089400" y="4514850"/>
          <p14:tracePt t="48225" x="4108450" y="4514850"/>
          <p14:tracePt t="48241" x="4114800" y="4514850"/>
          <p14:tracePt t="48258" x="4127500" y="4514850"/>
          <p14:tracePt t="48275" x="4133850" y="4514850"/>
          <p14:tracePt t="48308" x="4133850" y="4508500"/>
          <p14:tracePt t="49254" x="4133850" y="4502150"/>
          <p14:tracePt t="49266" x="4133850" y="4495800"/>
          <p14:tracePt t="49280" x="4133850" y="4476750"/>
          <p14:tracePt t="49290" x="4140200" y="4451350"/>
          <p14:tracePt t="49309" x="4146550" y="4292600"/>
          <p14:tracePt t="49325" x="4140200" y="4114800"/>
          <p14:tracePt t="49340" x="4095750" y="3911600"/>
          <p14:tracePt t="49357" x="4025900" y="3714750"/>
          <p14:tracePt t="49374" x="3949700" y="3562350"/>
          <p14:tracePt t="49391" x="3854450" y="3403600"/>
          <p14:tracePt t="49407" x="3778250" y="3295650"/>
          <p14:tracePt t="49424" x="3702050" y="3238500"/>
          <p14:tracePt t="49440" x="3619500" y="3175000"/>
          <p14:tracePt t="49458" x="3587750" y="3143250"/>
          <p14:tracePt t="49474" x="3568700" y="3130550"/>
          <p14:tracePt t="49490" x="3562350" y="3130550"/>
          <p14:tracePt t="49507" x="3556000" y="3124200"/>
          <p14:tracePt t="49524" x="3549650" y="3124200"/>
          <p14:tracePt t="49540" x="3536950" y="3117850"/>
          <p14:tracePt t="49557" x="3505200" y="3111500"/>
          <p14:tracePt t="49574" x="3467100" y="3105150"/>
          <p14:tracePt t="49590" x="3416300" y="3092450"/>
          <p14:tracePt t="49607" x="3390900" y="3086100"/>
          <p14:tracePt t="49624" x="3352800" y="3073400"/>
          <p14:tracePt t="49640" x="3321050" y="3060700"/>
          <p14:tracePt t="49657" x="3282950" y="3048000"/>
          <p14:tracePt t="49674" x="3263900" y="3041650"/>
          <p14:tracePt t="49690" x="3251200" y="3041650"/>
          <p14:tracePt t="49723" x="3244850" y="3041650"/>
          <p14:tracePt t="49785" x="3238500" y="3041650"/>
          <p14:tracePt t="49793" x="3232150" y="3048000"/>
          <p14:tracePt t="49807" x="3232150" y="3054350"/>
          <p14:tracePt t="49823" x="3219450" y="3073400"/>
          <p14:tracePt t="49840" x="3206750" y="3111500"/>
          <p14:tracePt t="49857" x="3200400" y="3130550"/>
          <p14:tracePt t="49873" x="3194050" y="3143250"/>
          <p14:tracePt t="49890" x="3187700" y="3155950"/>
          <p14:tracePt t="49907" x="3181350" y="3175000"/>
          <p14:tracePt t="49923" x="3181350" y="3187700"/>
          <p14:tracePt t="49940" x="3181350" y="3200400"/>
          <p14:tracePt t="49957" x="3181350" y="3206750"/>
          <p14:tracePt t="50037" x="3175000" y="3206750"/>
          <p14:tracePt t="50045" x="3168650" y="3200400"/>
          <p14:tracePt t="50056" x="3162300" y="3194050"/>
          <p14:tracePt t="50073" x="3136900" y="3168650"/>
          <p14:tracePt t="50090" x="3098800" y="3130550"/>
          <p14:tracePt t="50107" x="3067050" y="3111500"/>
          <p14:tracePt t="50123" x="3016250" y="3092450"/>
          <p14:tracePt t="50140" x="2984500" y="3079750"/>
          <p14:tracePt t="50156" x="2959100" y="3067050"/>
          <p14:tracePt t="50172" x="2952750" y="3060700"/>
          <p14:tracePt t="50189" x="2946400" y="3060700"/>
          <p14:tracePt t="50314" x="2952750" y="3060700"/>
          <p14:tracePt t="50319" x="2959100" y="3060700"/>
          <p14:tracePt t="50327" x="2978150" y="3067050"/>
          <p14:tracePt t="50340" x="2997200" y="3073400"/>
          <p14:tracePt t="50356" x="3054350" y="3098800"/>
          <p14:tracePt t="50373" x="3098800" y="3117850"/>
          <p14:tracePt t="50389" x="3130550" y="3130550"/>
          <p14:tracePt t="50406" x="3168650" y="3136900"/>
          <p14:tracePt t="50423" x="3194050" y="3136900"/>
          <p14:tracePt t="50439" x="3213100" y="3136900"/>
          <p14:tracePt t="50456" x="3225800" y="3136900"/>
          <p14:tracePt t="50473" x="3225800" y="3130550"/>
          <p14:tracePt t="50490" x="3232150" y="3130550"/>
          <p14:tracePt t="50585" x="3232150" y="3136900"/>
          <p14:tracePt t="50594" x="3232150" y="3149600"/>
          <p14:tracePt t="50607" x="3232150" y="3168650"/>
          <p14:tracePt t="50623" x="3232150" y="3181350"/>
          <p14:tracePt t="50641" x="3232150" y="3194050"/>
          <p14:tracePt t="50733" x="3232150" y="3206750"/>
          <p14:tracePt t="50741" x="3232150" y="3213100"/>
          <p14:tracePt t="50756" x="3194050" y="3295650"/>
          <p14:tracePt t="50773" x="3124200" y="3454400"/>
          <p14:tracePt t="50789" x="3048000" y="3606800"/>
          <p14:tracePt t="50806" x="2984500" y="3752850"/>
          <p14:tracePt t="50823" x="2971800" y="3841750"/>
          <p14:tracePt t="50839" x="2940050" y="3943350"/>
          <p14:tracePt t="50856" x="2927350" y="4051300"/>
          <p14:tracePt t="50872" x="2870200" y="4191000"/>
          <p14:tracePt t="50889" x="2832100" y="4273550"/>
          <p14:tracePt t="50907" x="2800350" y="4343400"/>
          <p14:tracePt t="50923" x="2781300" y="4394200"/>
          <p14:tracePt t="50939" x="2762250" y="4425950"/>
          <p14:tracePt t="50956" x="2743200" y="4451350"/>
          <p14:tracePt t="50972" x="2736850" y="4470400"/>
          <p14:tracePt t="50989" x="2698750" y="4502150"/>
          <p14:tracePt t="51006" x="2667000" y="4540250"/>
          <p14:tracePt t="51023" x="2597150" y="4597400"/>
          <p14:tracePt t="51039" x="2546350" y="4648200"/>
          <p14:tracePt t="51056" x="2501900" y="4686300"/>
          <p14:tracePt t="51072" x="2482850" y="4718050"/>
          <p14:tracePt t="51090" x="2470150" y="4724400"/>
          <p14:tracePt t="51106" x="2463800" y="4737100"/>
          <p14:tracePt t="51122" x="2457450" y="4737100"/>
          <p14:tracePt t="51139" x="2451100" y="4743450"/>
          <p14:tracePt t="51158" x="2438400" y="4756150"/>
          <p14:tracePt t="51172" x="2425700" y="4768850"/>
          <p14:tracePt t="51189" x="2419350" y="4775200"/>
          <p14:tracePt t="51205" x="2413000" y="4781550"/>
          <p14:tracePt t="52377" x="2419350" y="4781550"/>
          <p14:tracePt t="52395" x="2419350" y="4787900"/>
          <p14:tracePt t="52405" x="2425700" y="4787900"/>
          <p14:tracePt t="52421" x="2438400" y="4787900"/>
          <p14:tracePt t="52438" x="2451100" y="4787900"/>
          <p14:tracePt t="52455" x="2489200" y="4787900"/>
          <p14:tracePt t="52471" x="2533650" y="4794250"/>
          <p14:tracePt t="52487" x="2597150" y="4794250"/>
          <p14:tracePt t="52504" x="2686050" y="4794250"/>
          <p14:tracePt t="52521" x="2774950" y="4800600"/>
          <p14:tracePt t="52537" x="2863850" y="4806950"/>
          <p14:tracePt t="52554" x="2952750" y="4826000"/>
          <p14:tracePt t="52571" x="3035300" y="4826000"/>
          <p14:tracePt t="52588" x="3143250" y="4832350"/>
          <p14:tracePt t="52604" x="3333750" y="4832350"/>
          <p14:tracePt t="52621" x="3473450" y="4832350"/>
          <p14:tracePt t="52637" x="3581400" y="4832350"/>
          <p14:tracePt t="52654" x="3657600" y="4832350"/>
          <p14:tracePt t="52671" x="3695700" y="4832350"/>
          <p14:tracePt t="52688" x="3727450" y="4832350"/>
          <p14:tracePt t="52704" x="3740150" y="4832350"/>
          <p14:tracePt t="52721" x="3746500" y="4832350"/>
          <p14:tracePt t="52785" x="3752850" y="4832350"/>
          <p14:tracePt t="52799" x="3759200" y="4832350"/>
          <p14:tracePt t="52839" x="3759200" y="4838700"/>
          <p14:tracePt t="52863" x="3759200" y="4845050"/>
          <p14:tracePt t="52877" x="3765550" y="4845050"/>
          <p14:tracePt t="52940" x="3778250" y="4845050"/>
          <p14:tracePt t="52965" x="3790950" y="4845050"/>
          <p14:tracePt t="52971" x="3797300" y="4845050"/>
          <p14:tracePt t="52981" x="3803650" y="4845050"/>
          <p14:tracePt t="52987" x="3810000" y="4845050"/>
          <p14:tracePt t="53003" x="3816350" y="4845050"/>
          <p14:tracePt t="53020" x="3829050" y="4845050"/>
          <p14:tracePt t="53037" x="3841750" y="4845050"/>
          <p14:tracePt t="53054" x="3848100" y="4845050"/>
          <p14:tracePt t="53070" x="3860800" y="4845050"/>
          <p14:tracePt t="53087" x="3860800" y="4838700"/>
          <p14:tracePt t="53104" x="3873500" y="4838700"/>
          <p14:tracePt t="53120" x="3879850" y="4838700"/>
          <p14:tracePt t="53396" x="3879850" y="4832350"/>
          <p14:tracePt t="53407" x="3886200" y="4832350"/>
          <p14:tracePt t="53420" x="3892550" y="4826000"/>
          <p14:tracePt t="53436" x="3898900" y="4826000"/>
          <p14:tracePt t="53453" x="3905250" y="4826000"/>
          <p14:tracePt t="53470" x="3917950" y="4826000"/>
          <p14:tracePt t="53486" x="3924300" y="4826000"/>
          <p14:tracePt t="53503" x="3930650" y="4826000"/>
          <p14:tracePt t="53520" x="3943350" y="4813300"/>
          <p14:tracePt t="53537" x="3956050" y="4806950"/>
          <p14:tracePt t="53553" x="3975100" y="4800600"/>
          <p14:tracePt t="53570" x="3994150" y="4794250"/>
          <p14:tracePt t="53587" x="4000500" y="4787900"/>
          <p14:tracePt t="53604" x="4013200" y="4787900"/>
          <p14:tracePt t="53620" x="4019550" y="4787900"/>
          <p14:tracePt t="53670" x="4019550" y="4781550"/>
          <p14:tracePt t="53693" x="4025900" y="4775200"/>
          <p14:tracePt t="53764" x="4025900" y="4768850"/>
          <p14:tracePt t="53817" x="4025900" y="4762500"/>
          <p14:tracePt t="53833" x="4025900" y="4756150"/>
          <p14:tracePt t="53841" x="4025900" y="4749800"/>
          <p14:tracePt t="53857" x="4025900" y="4743450"/>
          <p14:tracePt t="53920" x="4025900" y="4737100"/>
          <p14:tracePt t="54005" x="4025900" y="4743450"/>
          <p14:tracePt t="54021" x="4025900" y="4749800"/>
          <p14:tracePt t="54030" x="4025900" y="4756150"/>
          <p14:tracePt t="54038" x="4025900" y="4762500"/>
          <p14:tracePt t="54054" x="4019550" y="4768850"/>
          <p14:tracePt t="54070" x="4019550" y="4775200"/>
          <p14:tracePt t="54086" x="4013200" y="4787900"/>
          <p14:tracePt t="54103" x="4013200" y="4794250"/>
          <p14:tracePt t="54163" x="4013200" y="4800600"/>
          <p14:tracePt t="54187" x="4006850" y="4800600"/>
          <p14:tracePt t="54203" x="4006850" y="4806950"/>
          <p14:tracePt t="54247" x="4000500" y="4806950"/>
          <p14:tracePt t="54271" x="3994150" y="4806950"/>
          <p14:tracePt t="54298" x="3981450" y="4813300"/>
          <p14:tracePt t="54305" x="3975100" y="4819650"/>
          <p14:tracePt t="54319" x="3956050" y="4832350"/>
          <p14:tracePt t="54336" x="3937000" y="4832350"/>
          <p14:tracePt t="54353" x="3898900" y="4838700"/>
          <p14:tracePt t="54369" x="3860800" y="4838700"/>
          <p14:tracePt t="54386" x="3810000" y="4845050"/>
          <p14:tracePt t="54403" x="3765550" y="4845050"/>
          <p14:tracePt t="54419" x="3632200" y="4870450"/>
          <p14:tracePt t="54436" x="3524250" y="4883150"/>
          <p14:tracePt t="54453" x="3397250" y="4902200"/>
          <p14:tracePt t="54469" x="3244850" y="4927600"/>
          <p14:tracePt t="54486" x="3092450" y="4940300"/>
          <p14:tracePt t="54503" x="2952750" y="4959350"/>
          <p14:tracePt t="54519" x="2838450" y="4972050"/>
          <p14:tracePt t="54537" x="2724150" y="4997450"/>
          <p14:tracePt t="54553" x="2660650" y="5010150"/>
          <p14:tracePt t="54569" x="2622550" y="5016500"/>
          <p14:tracePt t="54586" x="2584450" y="5029200"/>
          <p14:tracePt t="54603" x="2552700" y="5035550"/>
          <p14:tracePt t="54619" x="2514600" y="5048250"/>
          <p14:tracePt t="54636" x="2482850" y="5054600"/>
          <p14:tracePt t="54653" x="2463800" y="5067300"/>
          <p14:tracePt t="54669" x="2438400" y="5073650"/>
          <p14:tracePt t="54687" x="2413000" y="5073650"/>
          <p14:tracePt t="54702" x="2387600" y="5073650"/>
          <p14:tracePt t="54719" x="2355850" y="5080000"/>
          <p14:tracePt t="54736" x="2324100" y="5092700"/>
          <p14:tracePt t="54752" x="2279650" y="5105400"/>
          <p14:tracePt t="54769" x="2247900" y="5111750"/>
          <p14:tracePt t="54786" x="2216150" y="5118100"/>
          <p14:tracePt t="54803" x="2171700" y="5118100"/>
          <p14:tracePt t="54820" x="2152650" y="5118100"/>
          <p14:tracePt t="54836" x="2127250" y="5118100"/>
          <p14:tracePt t="54852" x="2095500" y="5118100"/>
          <p14:tracePt t="54869" x="2057400" y="5118100"/>
          <p14:tracePt t="54886" x="2025650" y="5118100"/>
          <p14:tracePt t="54902" x="1987550" y="5118100"/>
          <p14:tracePt t="54919" x="1943100" y="5118100"/>
          <p14:tracePt t="54935" x="1892300" y="5118100"/>
          <p14:tracePt t="54953" x="1835150" y="5118100"/>
          <p14:tracePt t="54969" x="1797050" y="5118100"/>
          <p14:tracePt t="54985" x="1765300" y="5118100"/>
          <p14:tracePt t="55002" x="1727200" y="5124450"/>
          <p14:tracePt t="55019" x="1708150" y="5130800"/>
          <p14:tracePt t="55035" x="1682750" y="5137150"/>
          <p14:tracePt t="55052" x="1676400" y="5143500"/>
          <p14:tracePt t="55069" x="1663700" y="5149850"/>
          <p14:tracePt t="55085" x="1651000" y="5149850"/>
          <p14:tracePt t="55125" x="1644650" y="5149850"/>
          <p14:tracePt t="55163" x="1638300" y="5149850"/>
          <p14:tracePt t="55204" x="1631950" y="5149850"/>
          <p14:tracePt t="55220" x="1625600" y="5149850"/>
          <p14:tracePt t="55548" x="1631950" y="5149850"/>
          <p14:tracePt t="55611" x="1638300" y="5149850"/>
          <p14:tracePt t="55625" x="1644650" y="5149850"/>
          <p14:tracePt t="55641" x="1644650" y="5156200"/>
          <p14:tracePt t="55665" x="1651000" y="5162550"/>
          <p14:tracePt t="55681" x="1657350" y="5168900"/>
          <p14:tracePt t="55689" x="1663700" y="5168900"/>
          <p14:tracePt t="55723" x="1670050" y="5168900"/>
          <p14:tracePt t="55730" x="1676400" y="5175250"/>
          <p14:tracePt t="55744" x="1689100" y="5175250"/>
          <p14:tracePt t="55753" x="1695450" y="5175250"/>
          <p14:tracePt t="55768" x="1720850" y="5175250"/>
          <p14:tracePt t="55785" x="1746250" y="5175250"/>
          <p14:tracePt t="55802" x="1778000" y="5175250"/>
          <p14:tracePt t="55818" x="1816100" y="5181600"/>
          <p14:tracePt t="55835" x="1854200" y="5181600"/>
          <p14:tracePt t="55851" x="1898650" y="5187950"/>
          <p14:tracePt t="55870" x="1949450" y="5187950"/>
          <p14:tracePt t="55885" x="1981200" y="5187950"/>
          <p14:tracePt t="55901" x="2032000" y="5187950"/>
          <p14:tracePt t="55918" x="2076450" y="5194300"/>
          <p14:tracePt t="55935" x="2127250" y="5194300"/>
          <p14:tracePt t="55951" x="2171700" y="5194300"/>
          <p14:tracePt t="55969" x="2235200" y="5194300"/>
          <p14:tracePt t="55985" x="2279650" y="5194300"/>
          <p14:tracePt t="56001" x="2324100" y="5200650"/>
          <p14:tracePt t="56018" x="2368550" y="5207000"/>
          <p14:tracePt t="56035" x="2406650" y="5213350"/>
          <p14:tracePt t="56051" x="2457450" y="5219700"/>
          <p14:tracePt t="56068" x="2489200" y="5219700"/>
          <p14:tracePt t="56085" x="2540000" y="5219700"/>
          <p14:tracePt t="56101" x="2571750" y="5219700"/>
          <p14:tracePt t="56118" x="2641600" y="5213350"/>
          <p14:tracePt t="56134" x="2686050" y="5213350"/>
          <p14:tracePt t="56151" x="2717800" y="5213350"/>
          <p14:tracePt t="56167" x="2749550" y="5207000"/>
          <p14:tracePt t="56184" x="2774950" y="5207000"/>
          <p14:tracePt t="56201" x="2794000" y="5200650"/>
          <p14:tracePt t="56217" x="2813050" y="5200650"/>
          <p14:tracePt t="56234" x="2844800" y="5194300"/>
          <p14:tracePt t="56251" x="2882900" y="5187950"/>
          <p14:tracePt t="56267" x="2908300" y="5181600"/>
          <p14:tracePt t="56284" x="2933700" y="5175250"/>
          <p14:tracePt t="56301" x="2971800" y="5168900"/>
          <p14:tracePt t="56318" x="3003550" y="5168900"/>
          <p14:tracePt t="56334" x="3028950" y="5168900"/>
          <p14:tracePt t="56351" x="3067050" y="5162550"/>
          <p14:tracePt t="56368" x="3098800" y="5156200"/>
          <p14:tracePt t="56385" x="3149600" y="5149850"/>
          <p14:tracePt t="56401" x="3194050" y="5149850"/>
          <p14:tracePt t="56419" x="3225800" y="5149850"/>
          <p14:tracePt t="56434" x="3263900" y="5156200"/>
          <p14:tracePt t="56451" x="3302000" y="5156200"/>
          <p14:tracePt t="56467" x="3346450" y="5156200"/>
          <p14:tracePt t="56485" x="3409950" y="5149850"/>
          <p14:tracePt t="56501" x="3498850" y="5130800"/>
          <p14:tracePt t="56517" x="3568700" y="5118100"/>
          <p14:tracePt t="56534" x="3619500" y="5111750"/>
          <p14:tracePt t="56551" x="3657600" y="5111750"/>
          <p14:tracePt t="56567" x="3702050" y="5111750"/>
          <p14:tracePt t="56584" x="3727450" y="5111750"/>
          <p14:tracePt t="56601" x="3759200" y="5111750"/>
          <p14:tracePt t="56617" x="3803650" y="5111750"/>
          <p14:tracePt t="56637" x="3879850" y="5105400"/>
          <p14:tracePt t="56651" x="3956050" y="5099050"/>
          <p14:tracePt t="56668" x="4000500" y="5092700"/>
          <p14:tracePt t="56684" x="4051300" y="5086350"/>
          <p14:tracePt t="56701" x="4102100" y="5086350"/>
          <p14:tracePt t="56717" x="4146550" y="5086350"/>
          <p14:tracePt t="56722" x="4171950" y="5086350"/>
          <p14:tracePt t="56734" x="4191000" y="5086350"/>
          <p14:tracePt t="56750" x="4241800" y="5086350"/>
          <p14:tracePt t="56767" x="4286250" y="5086350"/>
          <p14:tracePt t="56784" x="4356100" y="5086350"/>
          <p14:tracePt t="56800" x="4387850" y="5092700"/>
          <p14:tracePt t="56817" x="4419600" y="5099050"/>
          <p14:tracePt t="56834" x="4451350" y="5105400"/>
          <p14:tracePt t="56851" x="4483100" y="5111750"/>
          <p14:tracePt t="56867" x="4521200" y="5111750"/>
          <p14:tracePt t="56884" x="4565650" y="5111750"/>
          <p14:tracePt t="56901" x="4591050" y="5118100"/>
          <p14:tracePt t="56917" x="4622800" y="5118100"/>
          <p14:tracePt t="56936" x="4654550" y="5124450"/>
          <p14:tracePt t="56950" x="4660900" y="5124450"/>
          <p14:tracePt t="56967" x="4667250" y="5124450"/>
          <p14:tracePt t="56984" x="4673600" y="5124450"/>
          <p14:tracePt t="57000" x="4679950" y="5130800"/>
          <p14:tracePt t="57017" x="4686300" y="5130800"/>
          <p14:tracePt t="57034" x="4699000" y="5130800"/>
          <p14:tracePt t="57050" x="4711700" y="5130800"/>
          <p14:tracePt t="57067" x="4718050" y="5130800"/>
          <p14:tracePt t="57843" x="4718050" y="5137150"/>
          <p14:tracePt t="57859" x="4699000" y="5149850"/>
          <p14:tracePt t="57868" x="4692650" y="5156200"/>
          <p14:tracePt t="57883" x="4654550" y="5168900"/>
          <p14:tracePt t="57900" x="4616450" y="5181600"/>
          <p14:tracePt t="57916" x="4533900" y="5194300"/>
          <p14:tracePt t="57933" x="4425950" y="5200650"/>
          <p14:tracePt t="57950" x="4298950" y="5219700"/>
          <p14:tracePt t="57966" x="4089400" y="5251450"/>
          <p14:tracePt t="57982" x="3930650" y="5276850"/>
          <p14:tracePt t="57999" x="3740150" y="5302250"/>
          <p14:tracePt t="58016" x="3549650" y="5321300"/>
          <p14:tracePt t="58033" x="3346450" y="5346700"/>
          <p14:tracePt t="58049" x="3143250" y="5365750"/>
          <p14:tracePt t="58066" x="2851150" y="5384800"/>
          <p14:tracePt t="58083" x="2679700" y="5391150"/>
          <p14:tracePt t="58099" x="2489200" y="5410200"/>
          <p14:tracePt t="58116" x="2305050" y="5422900"/>
          <p14:tracePt t="58133" x="2127250" y="5441950"/>
          <p14:tracePt t="58149" x="1955800" y="5467350"/>
          <p14:tracePt t="58166" x="1816100" y="5486400"/>
          <p14:tracePt t="58183" x="1695450" y="5499100"/>
          <p14:tracePt t="58199" x="1606550" y="5505450"/>
          <p14:tracePt t="58216" x="1517650" y="5524500"/>
          <p14:tracePt t="58233" x="1485900" y="5524500"/>
          <p14:tracePt t="58249" x="1447800" y="5530850"/>
          <p14:tracePt t="58266" x="1435100" y="5537200"/>
          <p14:tracePt t="58283" x="1422400" y="5549900"/>
          <p14:tracePt t="58299" x="1409700" y="5549900"/>
          <p14:tracePt t="58316" x="1403350" y="5562600"/>
          <p14:tracePt t="58333" x="1390650" y="5562600"/>
          <p14:tracePt t="58349" x="1377950" y="5575300"/>
          <p14:tracePt t="58366" x="1371600" y="5581650"/>
          <p14:tracePt t="58383" x="1358900" y="5594350"/>
          <p14:tracePt t="58399" x="1346200" y="5600700"/>
          <p14:tracePt t="58416" x="1339850" y="5607050"/>
          <p14:tracePt t="58467" x="1339850" y="5613400"/>
          <p14:tracePt t="58521" x="1339850" y="5619750"/>
          <p14:tracePt t="58533" x="1339850" y="5626100"/>
          <p14:tracePt t="58549" x="1352550" y="5632450"/>
          <p14:tracePt t="58566" x="1377950" y="5645150"/>
          <p14:tracePt t="58582" x="1397000" y="5651500"/>
          <p14:tracePt t="58599" x="1422400" y="5651500"/>
          <p14:tracePt t="58616" x="1466850" y="5651500"/>
          <p14:tracePt t="58632" x="1511300" y="5657850"/>
          <p14:tracePt t="58649" x="1549400" y="5664200"/>
          <p14:tracePt t="58666" x="1574800" y="5664200"/>
          <p14:tracePt t="58683" x="1581150" y="5664200"/>
          <p14:tracePt t="58716" x="1587500" y="5664200"/>
          <p14:tracePt t="58732" x="1593850" y="5664200"/>
          <p14:tracePt t="58749" x="1612900" y="5664200"/>
          <p14:tracePt t="58765" x="1644650" y="5657850"/>
          <p14:tracePt t="58782" x="1670050" y="5657850"/>
          <p14:tracePt t="58799" x="1689100" y="5651500"/>
          <p14:tracePt t="58815" x="1701800" y="5651500"/>
          <p14:tracePt t="58832" x="1708150" y="5651500"/>
          <p14:tracePt t="58849" x="1714500" y="5651500"/>
          <p14:tracePt t="58865" x="1720850" y="5645150"/>
          <p14:tracePt t="59415" x="1727200" y="5645150"/>
          <p14:tracePt t="59431" x="1733550" y="5645150"/>
          <p14:tracePt t="59442" x="1739900" y="5645150"/>
          <p14:tracePt t="59456" x="1771650" y="5651500"/>
          <p14:tracePt t="59467" x="1790700" y="5651500"/>
          <p14:tracePt t="59481" x="1841500" y="5657850"/>
          <p14:tracePt t="59498" x="1905000" y="5664200"/>
          <p14:tracePt t="59515" x="1987550" y="5676900"/>
          <p14:tracePt t="59531" x="2120900" y="5702300"/>
          <p14:tracePt t="59548" x="2209800" y="5715000"/>
          <p14:tracePt t="59565" x="2266950" y="5734050"/>
          <p14:tracePt t="59582" x="2311400" y="5746750"/>
          <p14:tracePt t="59598" x="2330450" y="5753100"/>
          <p14:tracePt t="59615" x="2343150" y="5759450"/>
          <p14:tracePt t="59631" x="2349500" y="5765800"/>
          <p14:tracePt t="59650" x="2362200" y="5765800"/>
          <p14:tracePt t="59665" x="2368550" y="5772150"/>
          <p14:tracePt t="59681" x="2374900" y="5778500"/>
          <p14:tracePt t="59769" x="2381250" y="5778500"/>
          <p14:tracePt t="59792" x="2387600" y="5778500"/>
          <p14:tracePt t="59815" x="2393950" y="5772150"/>
          <p14:tracePt t="60434" x="2393950" y="5765800"/>
          <p14:tracePt t="60449" x="2393950" y="5759450"/>
          <p14:tracePt t="60464" x="2406650" y="5753100"/>
          <p14:tracePt t="60481" x="2406650" y="5746750"/>
          <p14:tracePt t="60497" x="2406650" y="5740400"/>
          <p14:tracePt t="60675" x="2406650" y="5734050"/>
          <p14:tracePt t="60753" x="2413000" y="5727700"/>
          <p14:tracePt t="60766" x="2425700" y="5721350"/>
          <p14:tracePt t="60780" x="2444750" y="5715000"/>
          <p14:tracePt t="60797" x="2476500" y="5702300"/>
          <p14:tracePt t="60813" x="2514600" y="5689600"/>
          <p14:tracePt t="60830" x="2565400" y="5670550"/>
          <p14:tracePt t="60847" x="2597150" y="5664200"/>
          <p14:tracePt t="60864" x="2635250" y="5664200"/>
          <p14:tracePt t="60880" x="2654300" y="5664200"/>
          <p14:tracePt t="60897" x="2667000" y="5657850"/>
          <p14:tracePt t="60914" x="2679700" y="5657850"/>
          <p14:tracePt t="60930" x="2686050" y="5657850"/>
          <p14:tracePt t="60947" x="2705100" y="5657850"/>
          <p14:tracePt t="60964" x="2736850" y="5657850"/>
          <p14:tracePt t="60980" x="2774950" y="5657850"/>
          <p14:tracePt t="60997" x="2800350" y="5664200"/>
          <p14:tracePt t="61013" x="2819400" y="5670550"/>
          <p14:tracePt t="61030" x="2838450" y="5670550"/>
          <p14:tracePt t="61064" x="2844800" y="5676900"/>
          <p14:tracePt t="61123" x="2851150" y="5676900"/>
          <p14:tracePt t="61137" x="2851150" y="5670550"/>
          <p14:tracePt t="61265" x="2857500" y="5657850"/>
          <p14:tracePt t="61285" x="2857500" y="5651500"/>
          <p14:tracePt t="61296" x="2857500" y="5645150"/>
          <p14:tracePt t="61313" x="2863850" y="5638800"/>
          <p14:tracePt t="61330" x="2863850" y="5626100"/>
          <p14:tracePt t="61347" x="2863850" y="5619750"/>
          <p14:tracePt t="61363" x="2870200" y="5600700"/>
          <p14:tracePt t="61380" x="2870200" y="5588000"/>
          <p14:tracePt t="61396" x="2870200" y="5568950"/>
          <p14:tracePt t="61413" x="2870200" y="5556250"/>
          <p14:tracePt t="61430" x="2870200" y="5549900"/>
          <p14:tracePt t="61446" x="2870200" y="5543550"/>
          <p14:tracePt t="61480" x="2870200" y="5537200"/>
          <p14:tracePt t="61629" x="2863850" y="5530850"/>
          <p14:tracePt t="61641" x="2863850" y="5524500"/>
          <p14:tracePt t="61655" x="2844800" y="5518150"/>
          <p14:tracePt t="61667" x="2844800" y="5511800"/>
          <p14:tracePt t="61679" x="2832100" y="5505450"/>
          <p14:tracePt t="61696" x="2825750" y="5492750"/>
          <p14:tracePt t="61713" x="2819400" y="5492750"/>
          <p14:tracePt t="61729" x="2813050" y="5492750"/>
          <p14:tracePt t="61771" x="2806700" y="5492750"/>
          <p14:tracePt t="61783" x="2806700" y="5499100"/>
          <p14:tracePt t="61796" x="2794000" y="5499100"/>
          <p14:tracePt t="61813" x="2787650" y="5511800"/>
          <p14:tracePt t="61829" x="2762250" y="5518150"/>
          <p14:tracePt t="61846" x="2743200" y="5530850"/>
          <p14:tracePt t="61863" x="2730500" y="5537200"/>
          <p14:tracePt t="61879" x="2724150" y="5543550"/>
          <p14:tracePt t="61896" x="2711450" y="5549900"/>
          <p14:tracePt t="61913" x="2711450" y="5556250"/>
          <p14:tracePt t="61929" x="2711450" y="5568950"/>
          <p14:tracePt t="61946" x="2711450" y="5575300"/>
          <p14:tracePt t="61963" x="2711450" y="5581650"/>
          <p14:tracePt t="61979" x="2711450" y="5588000"/>
          <p14:tracePt t="61996" x="2724150" y="5600700"/>
          <p14:tracePt t="62013" x="2755900" y="5619750"/>
          <p14:tracePt t="62029" x="2787650" y="5645150"/>
          <p14:tracePt t="62046" x="2819400" y="5664200"/>
          <p14:tracePt t="62063" x="2825750" y="5670550"/>
          <p14:tracePt t="62147" x="2825750" y="5676900"/>
          <p14:tracePt t="62165" x="2825750" y="5683250"/>
          <p14:tracePt t="62175" x="2825750" y="5689600"/>
          <p14:tracePt t="62187" x="2825750" y="5695950"/>
          <p14:tracePt t="62198" x="2825750" y="5702300"/>
          <p14:tracePt t="62212" x="2813050" y="5708650"/>
          <p14:tracePt t="62229" x="2813050" y="5721350"/>
          <p14:tracePt t="62246" x="2806700" y="5721350"/>
          <p14:tracePt t="62262" x="2800350" y="5721350"/>
          <p14:tracePt t="62279" x="2794000" y="5721350"/>
          <p14:tracePt t="62296" x="2787650" y="5721350"/>
          <p14:tracePt t="62312" x="2781300" y="5715000"/>
          <p14:tracePt t="62329" x="2755900" y="5702300"/>
          <p14:tracePt t="62346" x="2736850" y="5689600"/>
          <p14:tracePt t="62365" x="2724150" y="5676900"/>
          <p14:tracePt t="62379" x="2717800" y="5670550"/>
          <p14:tracePt t="62396" x="2711450" y="5670550"/>
          <p14:tracePt t="62569" x="2711450" y="5664200"/>
          <p14:tracePt t="62610" x="2717800" y="5664200"/>
          <p14:tracePt t="62687" x="2724150" y="5664200"/>
          <p14:tracePt t="62843" x="2717800" y="5676900"/>
          <p14:tracePt t="62856" x="2711450" y="5689600"/>
          <p14:tracePt t="62872" x="2705100" y="5702300"/>
          <p14:tracePt t="62885" x="2679700" y="5727700"/>
          <p14:tracePt t="62899" x="2647950" y="5746750"/>
          <p14:tracePt t="62912" x="2628900" y="5765800"/>
          <p14:tracePt t="62929" x="2540000" y="5835650"/>
          <p14:tracePt t="62945" x="2489200" y="5886450"/>
          <p14:tracePt t="62962" x="2432050" y="5930900"/>
          <p14:tracePt t="62979" x="2374900" y="5969000"/>
          <p14:tracePt t="62995" x="2330450" y="6000750"/>
          <p14:tracePt t="63012" x="2298700" y="6013450"/>
          <p14:tracePt t="63028" x="2266950" y="6026150"/>
          <p14:tracePt t="63045" x="2235200" y="6038850"/>
          <p14:tracePt t="63063" x="2178050" y="6051550"/>
          <p14:tracePt t="63078" x="2159000" y="6057900"/>
          <p14:tracePt t="63095" x="2146300" y="6057900"/>
          <p14:tracePt t="63112" x="2127250" y="6057900"/>
          <p14:tracePt t="63128" x="2108200" y="6057900"/>
          <p14:tracePt t="63145" x="2095500" y="6057900"/>
          <p14:tracePt t="63162" x="2076450" y="6057900"/>
          <p14:tracePt t="63178" x="2057400" y="6057900"/>
          <p14:tracePt t="63195" x="2051050" y="6057900"/>
          <p14:tracePt t="63212" x="2044700" y="6057900"/>
          <p14:tracePt t="63228" x="2038350" y="6057900"/>
          <p14:tracePt t="63261" x="2032000" y="6057900"/>
          <p14:tracePt t="63297" x="2025650" y="6057900"/>
          <p14:tracePt t="63313" x="2019300" y="6057900"/>
          <p14:tracePt t="63329" x="2012950" y="6057900"/>
          <p14:tracePt t="63339" x="2006600" y="6057900"/>
          <p14:tracePt t="63355" x="2000250" y="6057900"/>
          <p14:tracePt t="63361" x="1993900" y="6057900"/>
          <p14:tracePt t="63378" x="1987550" y="6057900"/>
          <p14:tracePt t="63395" x="1974850" y="6057900"/>
          <p14:tracePt t="63411" x="1968500" y="6057900"/>
          <p14:tracePt t="63428" x="1962150" y="6057900"/>
          <p14:tracePt t="63445" x="1955800" y="6057900"/>
          <p14:tracePt t="63861" x="1962150" y="6057900"/>
          <p14:tracePt t="63872" x="1968500" y="6057900"/>
          <p14:tracePt t="63899" x="1974850" y="6057900"/>
          <p14:tracePt t="63910" x="1981200" y="6064250"/>
          <p14:tracePt t="63950" x="1987550" y="6064250"/>
          <p14:tracePt t="63965" x="1993900" y="6064250"/>
          <p14:tracePt t="63982" x="2000250" y="6064250"/>
          <p14:tracePt t="63993" x="2006600" y="6064250"/>
          <p14:tracePt t="64004" x="2012950" y="6057900"/>
          <p14:tracePt t="64014" x="2019300" y="6051550"/>
          <p14:tracePt t="64027" x="2038350" y="6038850"/>
          <p14:tracePt t="64044" x="2051050" y="6013450"/>
          <p14:tracePt t="64061" x="2057400" y="6007100"/>
          <p14:tracePt t="64077" x="2063750" y="6000750"/>
          <p14:tracePt t="64161" x="2063750" y="6013450"/>
          <p14:tracePt t="64172" x="2070100" y="6051550"/>
          <p14:tracePt t="64184" x="2076450" y="6064250"/>
          <p14:tracePt t="64194" x="2076450" y="6089650"/>
          <p14:tracePt t="64211" x="2082800" y="6134100"/>
          <p14:tracePt t="64227" x="2095500" y="6165850"/>
          <p14:tracePt t="64230" x="2095500" y="6178550"/>
          <p14:tracePt t="64244" x="2101850" y="6184900"/>
          <p14:tracePt t="64277" x="2108200" y="6191250"/>
          <p14:tracePt t="64344" x="2120900" y="6191250"/>
          <p14:tracePt t="64357" x="2159000" y="6191250"/>
          <p14:tracePt t="64369" x="2228850" y="6184900"/>
          <p14:tracePt t="64384" x="2273300" y="6178550"/>
          <p14:tracePt t="64398" x="2349500" y="6172200"/>
          <p14:tracePt t="64410" x="2406650" y="6172200"/>
          <p14:tracePt t="64427" x="2444750" y="6172200"/>
          <p14:tracePt t="64444" x="2470150" y="6172200"/>
          <p14:tracePt t="64461" x="2476500" y="6172200"/>
          <p14:tracePt t="64496" x="2476500" y="6178550"/>
          <p14:tracePt t="64507" x="2476500" y="6184900"/>
          <p14:tracePt t="64517" x="2482850" y="6197600"/>
          <p14:tracePt t="64529" x="2495550" y="6216650"/>
          <p14:tracePt t="64544" x="2501900" y="6242050"/>
          <p14:tracePt t="64560" x="2508250" y="6248400"/>
          <p14:tracePt t="64577" x="2514600" y="6254750"/>
          <p14:tracePt t="64594" x="2520950" y="6261100"/>
          <p14:tracePt t="64675" x="2527300" y="6261100"/>
          <p14:tracePt t="64687" x="2540000" y="6261100"/>
          <p14:tracePt t="64699" x="2584450" y="6261100"/>
          <p14:tracePt t="64710" x="2603500" y="6261100"/>
          <p14:tracePt t="64727" x="2635250" y="6267450"/>
          <p14:tracePt t="64732" x="2654300" y="6267450"/>
          <p14:tracePt t="64746" x="2686050" y="6273800"/>
          <p14:tracePt t="64761" x="2711450" y="6273800"/>
          <p14:tracePt t="64777" x="2724150" y="6273800"/>
          <p14:tracePt t="64794" x="2736850" y="6273800"/>
          <p14:tracePt t="64810" x="2743200" y="6267450"/>
          <p14:tracePt t="64827" x="2755900" y="6261100"/>
          <p14:tracePt t="64844" x="2762250" y="6248400"/>
          <p14:tracePt t="64860" x="2768600" y="6248400"/>
          <p14:tracePt t="64894" x="2768600" y="6242050"/>
          <p14:tracePt t="64925" x="2774950" y="6242050"/>
          <p14:tracePt t="64950" x="2774950" y="6235700"/>
          <p14:tracePt t="64961" x="2774950" y="6229350"/>
          <p14:tracePt t="64977" x="2774950" y="6210300"/>
          <p14:tracePt t="64995" x="2768600" y="6197600"/>
          <p14:tracePt t="65011" x="2768600" y="6191250"/>
          <p14:tracePt t="65044" x="2768600" y="6178550"/>
          <p14:tracePt t="65060" x="2768600" y="6159500"/>
          <p14:tracePt t="65077" x="2774950" y="6140450"/>
          <p14:tracePt t="65094" x="2774950" y="6108700"/>
          <p14:tracePt t="65110" x="2781300" y="6089650"/>
          <p14:tracePt t="65127" x="2781300" y="6076950"/>
          <p14:tracePt t="65143" x="2781300" y="6064250"/>
          <p14:tracePt t="65161" x="2781300" y="6057900"/>
          <p14:tracePt t="65327" x="2787650" y="6057900"/>
          <p14:tracePt t="65338" x="2794000" y="6057900"/>
          <p14:tracePt t="65350" x="2800350" y="6064250"/>
          <p14:tracePt t="65362" x="2813050" y="6070600"/>
          <p14:tracePt t="65376" x="2813050" y="6076950"/>
          <p14:tracePt t="65393" x="2825750" y="6076950"/>
          <p14:tracePt t="65410" x="2876550" y="6089650"/>
          <p14:tracePt t="65427" x="2908300" y="6096000"/>
          <p14:tracePt t="65443" x="2940050" y="6102350"/>
          <p14:tracePt t="65460" x="2965450" y="6108700"/>
          <p14:tracePt t="65476" x="2978150" y="6108700"/>
          <p14:tracePt t="65493" x="2997200" y="6108700"/>
          <p14:tracePt t="65511" x="3022600" y="6115050"/>
          <p14:tracePt t="65526" x="3048000" y="6127750"/>
          <p14:tracePt t="65543" x="3086100" y="6127750"/>
          <p14:tracePt t="65560" x="3105150" y="6134100"/>
          <p14:tracePt t="65576" x="3117850" y="6134100"/>
          <p14:tracePt t="65593" x="3136900" y="6134100"/>
          <p14:tracePt t="65610" x="3162300" y="6134100"/>
          <p14:tracePt t="65626" x="3187700" y="6134100"/>
          <p14:tracePt t="65643" x="3206750" y="6140450"/>
          <p14:tracePt t="65660" x="3232150" y="6140450"/>
          <p14:tracePt t="65677" x="3257550" y="6140450"/>
          <p14:tracePt t="65693" x="3270250" y="6140450"/>
          <p14:tracePt t="65726" x="3276600" y="6140450"/>
          <p14:tracePt t="65743" x="3276600" y="6146800"/>
          <p14:tracePt t="65760" x="3282950" y="6153150"/>
          <p14:tracePt t="65776" x="3289300" y="6153150"/>
          <p14:tracePt t="65810" x="3295650" y="6153150"/>
          <p14:tracePt t="65843" x="3302000" y="6153150"/>
          <p14:tracePt t="65857" x="3302000" y="6159500"/>
          <p14:tracePt t="65903" x="3302000" y="6165850"/>
          <p14:tracePt t="65935" x="3308350" y="6165850"/>
          <p14:tracePt t="65983" x="3314700" y="6165850"/>
          <p14:tracePt t="66014" x="3314700" y="6172200"/>
          <p14:tracePt t="66343" x="3321050" y="6178550"/>
          <p14:tracePt t="66355" x="3327400" y="6184900"/>
          <p14:tracePt t="66368" x="3340100" y="6191250"/>
          <p14:tracePt t="66381" x="3365500" y="6191250"/>
          <p14:tracePt t="66393" x="3384550" y="6191250"/>
          <p14:tracePt t="66409" x="3422650" y="6191250"/>
          <p14:tracePt t="66425" x="3467100" y="6197600"/>
          <p14:tracePt t="66442" x="3530600" y="6197600"/>
          <p14:tracePt t="66459" x="3575050" y="6197600"/>
          <p14:tracePt t="66475" x="3613150" y="6197600"/>
          <p14:tracePt t="66492" x="3651250" y="6197600"/>
          <p14:tracePt t="66508" x="3683000" y="6203950"/>
          <p14:tracePt t="66525" x="3695700" y="6203950"/>
          <p14:tracePt t="66542" x="3708400" y="6210300"/>
          <p14:tracePt t="66559" x="3714750" y="6210300"/>
          <p14:tracePt t="66717" x="3721100" y="6216650"/>
          <p14:tracePt t="66742" x="3733800" y="6216650"/>
          <p14:tracePt t="66752" x="3752850" y="6223000"/>
          <p14:tracePt t="66763" x="3765550" y="6223000"/>
          <p14:tracePt t="66775" x="3816350" y="6223000"/>
          <p14:tracePt t="66792" x="3860800" y="6223000"/>
          <p14:tracePt t="66808" x="3905250" y="6223000"/>
          <p14:tracePt t="66828" x="3930650" y="6223000"/>
          <p14:tracePt t="66858" x="3943350" y="6223000"/>
          <p14:tracePt t="66875" x="3956050" y="6223000"/>
          <p14:tracePt t="66892" x="3962400" y="6223000"/>
          <p14:tracePt t="66908" x="3968750" y="6223000"/>
          <p14:tracePt t="66925" x="3975100" y="6223000"/>
          <p14:tracePt t="66999" x="3981450" y="6223000"/>
          <p14:tracePt t="67011" x="3994150" y="6223000"/>
          <p14:tracePt t="67025" x="4006850" y="6223000"/>
          <p14:tracePt t="67042" x="4019550" y="6223000"/>
          <p14:tracePt t="67058" x="4032250" y="6223000"/>
          <p14:tracePt t="67075" x="4051300" y="6223000"/>
          <p14:tracePt t="67092" x="4064000" y="6229350"/>
          <p14:tracePt t="67109" x="4083050" y="6235700"/>
          <p14:tracePt t="67125" x="4089400" y="6235700"/>
          <p14:tracePt t="67143" x="4108450" y="6235700"/>
          <p14:tracePt t="67158" x="4114800" y="6242050"/>
          <p14:tracePt t="67175" x="4121150" y="6242050"/>
          <p14:tracePt t="67192" x="4133850" y="6242050"/>
          <p14:tracePt t="67208" x="4140200" y="6242050"/>
          <p14:tracePt t="67225" x="4152900" y="6242050"/>
          <p14:tracePt t="67242" x="4159250" y="6242050"/>
          <p14:tracePt t="67259" x="4178300" y="6242050"/>
          <p14:tracePt t="67275" x="4197350" y="6248400"/>
          <p14:tracePt t="67293" x="4222750" y="6261100"/>
          <p14:tracePt t="67308" x="4241800" y="6267450"/>
          <p14:tracePt t="67325" x="4273550" y="6267450"/>
          <p14:tracePt t="67341" x="4311650" y="6273800"/>
          <p14:tracePt t="67358" x="4362450" y="6280150"/>
          <p14:tracePt t="67375" x="4387850" y="6280150"/>
          <p14:tracePt t="67391" x="4406900" y="6280150"/>
          <p14:tracePt t="67408" x="4419600" y="6280150"/>
          <p14:tracePt t="67425" x="4425950" y="6280150"/>
          <p14:tracePt t="68480" x="4425950" y="6286500"/>
          <p14:tracePt t="68925" x="4425950" y="6292850"/>
          <p14:tracePt t="68936" x="4432300" y="6292850"/>
          <p14:tracePt t="68945" x="4476750" y="6273800"/>
          <p14:tracePt t="68956" x="4597400" y="6223000"/>
          <p14:tracePt t="68973" x="4692650" y="6172200"/>
          <p14:tracePt t="68990" x="4781550" y="6096000"/>
          <p14:tracePt t="69007" x="4864100" y="6038850"/>
          <p14:tracePt t="69023" x="4965700" y="5956300"/>
          <p14:tracePt t="69040" x="5060950" y="5854700"/>
          <p14:tracePt t="69057" x="5162550" y="5740400"/>
          <p14:tracePt t="69073" x="5257800" y="5613400"/>
          <p14:tracePt t="69090" x="5359400" y="5448300"/>
          <p14:tracePt t="69106" x="5410200" y="5391150"/>
          <p14:tracePt t="69123" x="5467350" y="5321300"/>
          <p14:tracePt t="69140" x="5549900" y="5226050"/>
          <p14:tracePt t="69158" x="5638800" y="5092700"/>
          <p14:tracePt t="69173" x="5715000" y="4933950"/>
          <p14:tracePt t="69190" x="5778500" y="4749800"/>
          <p14:tracePt t="69206" x="5848350" y="4457700"/>
          <p14:tracePt t="69223" x="5899150" y="4267200"/>
          <p14:tracePt t="69240" x="5918200" y="4076700"/>
          <p14:tracePt t="69256" x="5918200" y="3905250"/>
          <p14:tracePt t="69273" x="5892800" y="3778250"/>
          <p14:tracePt t="69290" x="5867400" y="3683000"/>
          <p14:tracePt t="69306" x="5848350" y="3613150"/>
          <p14:tracePt t="69323" x="5810250" y="3562350"/>
          <p14:tracePt t="69340" x="5778500" y="3505200"/>
          <p14:tracePt t="69356" x="5715000" y="3422650"/>
          <p14:tracePt t="69373" x="5683250" y="3390900"/>
          <p14:tracePt t="69390" x="5676900" y="3371850"/>
          <p14:tracePt t="69406" x="5670550" y="3365500"/>
          <p14:tracePt t="69423" x="5664200" y="3352800"/>
          <p14:tracePt t="69440" x="5657850" y="3346450"/>
          <p14:tracePt t="69456" x="5651500" y="3327400"/>
          <p14:tracePt t="69473" x="5651500" y="3314700"/>
          <p14:tracePt t="69490" x="5651500" y="3308350"/>
          <p14:tracePt t="69567" x="5651500" y="3302000"/>
          <p14:tracePt t="69593" x="5651500" y="3295650"/>
          <p14:tracePt t="69600" x="5651500" y="3282950"/>
          <p14:tracePt t="69609" x="5657850" y="3276600"/>
          <p14:tracePt t="69623" x="5670550" y="3244850"/>
          <p14:tracePt t="69639" x="5683250" y="3219450"/>
          <p14:tracePt t="69656" x="5702300" y="3194050"/>
          <p14:tracePt t="69673" x="5708650" y="3187700"/>
          <p14:tracePt t="69747" x="5708650" y="3181350"/>
          <p14:tracePt t="69772" x="5708650" y="3175000"/>
          <p14:tracePt t="69800" x="5708650" y="3168650"/>
          <p14:tracePt t="69842" x="5708650" y="3175000"/>
          <p14:tracePt t="70537" x="5715000" y="3175000"/>
          <p14:tracePt t="70545" x="5784850" y="3079750"/>
          <p14:tracePt t="70555" x="5949950" y="2933700"/>
          <p14:tracePt t="70572" x="6184900" y="2717800"/>
          <p14:tracePt t="70590" x="6254750" y="2628900"/>
          <p14:tracePt t="70605" x="6254750" y="2603500"/>
          <p14:tracePt t="70622" x="6248400" y="2597150"/>
          <p14:tracePt t="70638" x="6235700" y="2603500"/>
          <p14:tracePt t="70655" x="6197600" y="2641600"/>
          <p14:tracePt t="70672" x="6153150" y="2679700"/>
          <p14:tracePt t="70688" x="6115050" y="2698750"/>
          <p14:tracePt t="70705" x="6096000" y="2717800"/>
          <p14:tracePt t="70722" x="6083300" y="2724150"/>
          <p14:tracePt t="70726" x="6083300" y="2730500"/>
          <p14:tracePt t="70789" x="6083300" y="2724150"/>
          <p14:tracePt t="70803" x="6070600" y="2717800"/>
          <p14:tracePt t="70817" x="6064250" y="2717800"/>
          <p14:tracePt t="70831" x="6051550" y="2692400"/>
          <p14:tracePt t="70845" x="6026150" y="2667000"/>
          <p14:tracePt t="70860" x="5962650" y="2616200"/>
          <p14:tracePt t="70875" x="5848350" y="2546350"/>
          <p14:tracePt t="70889" x="5791200" y="2514600"/>
          <p14:tracePt t="70906" x="5581650" y="2368550"/>
          <p14:tracePt t="70921" x="5486400" y="2305050"/>
          <p14:tracePt t="70938" x="5429250" y="2266950"/>
          <p14:tracePt t="70955" x="5365750" y="2222500"/>
          <p14:tracePt t="70971" x="5314950" y="2190750"/>
          <p14:tracePt t="70988" x="5276850" y="2165350"/>
          <p14:tracePt t="71004" x="5264150" y="2152650"/>
          <p14:tracePt t="71021" x="5251450" y="2146300"/>
          <p14:tracePt t="71039" x="5238750" y="2133600"/>
          <p14:tracePt t="71054" x="5232400" y="2133600"/>
          <p14:tracePt t="71134" x="5232400" y="2139950"/>
          <p14:tracePt t="71148" x="5226050" y="2146300"/>
          <p14:tracePt t="71163" x="5213350" y="2178050"/>
          <p14:tracePt t="71177" x="5200650" y="2209800"/>
          <p14:tracePt t="71191" x="5194300" y="2241550"/>
          <p14:tracePt t="71205" x="5181600" y="2260600"/>
          <p14:tracePt t="71221" x="5175250" y="2266950"/>
          <p14:tracePt t="71238" x="5162550" y="2273300"/>
          <p14:tracePt t="71255" x="5143500" y="2273300"/>
          <p14:tracePt t="71271" x="5124450" y="2273300"/>
          <p14:tracePt t="71288" x="5105400" y="2273300"/>
          <p14:tracePt t="71304" x="5099050" y="2273300"/>
          <p14:tracePt t="71345" x="5092700" y="2266950"/>
          <p14:tracePt t="71359" x="5086350" y="2260600"/>
          <p14:tracePt t="71373" x="5080000" y="2254250"/>
          <p14:tracePt t="71388" x="5060950" y="2241550"/>
          <p14:tracePt t="71404" x="5035550" y="2216150"/>
          <p14:tracePt t="71421" x="5010150" y="2184400"/>
          <p14:tracePt t="71438" x="4984750" y="2171700"/>
          <p14:tracePt t="71454" x="4972050" y="2159000"/>
          <p14:tracePt t="71471" x="4965700" y="2146300"/>
          <p14:tracePt t="71487" x="4953000" y="2139950"/>
          <p14:tracePt t="71504" x="4940300" y="2127250"/>
          <p14:tracePt t="71521" x="4933950" y="2120900"/>
          <p14:tracePt t="71537" x="4927600" y="2095500"/>
          <p14:tracePt t="71554" x="4921250" y="2044700"/>
          <p14:tracePt t="71571" x="4921250" y="2025650"/>
          <p14:tracePt t="71587" x="4921250" y="2006600"/>
          <p14:tracePt t="71604" x="4921250" y="2000250"/>
          <p14:tracePt t="71621" x="4921250" y="1981200"/>
          <p14:tracePt t="71637" x="4927600" y="1962150"/>
          <p14:tracePt t="71654" x="4959350" y="1936750"/>
          <p14:tracePt t="71671" x="4997450" y="1911350"/>
          <p14:tracePt t="71687" x="5029200" y="1892300"/>
          <p14:tracePt t="71704" x="5099050" y="1866900"/>
          <p14:tracePt t="71721" x="5143500" y="1854200"/>
          <p14:tracePt t="71738" x="5194300" y="1841500"/>
          <p14:tracePt t="71754" x="5251450" y="1828800"/>
          <p14:tracePt t="71771" x="5314950" y="1816100"/>
          <p14:tracePt t="71787" x="5378450" y="1816100"/>
          <p14:tracePt t="71807" x="5441950" y="1809750"/>
          <p14:tracePt t="71820" x="5480050" y="1809750"/>
          <p14:tracePt t="71837" x="5511800" y="1822450"/>
          <p14:tracePt t="71854" x="5530850" y="1835150"/>
          <p14:tracePt t="71870" x="5543550" y="1841500"/>
          <p14:tracePt t="71887" x="5556250" y="1854200"/>
          <p14:tracePt t="71904" x="5568950" y="1860550"/>
          <p14:tracePt t="71920" x="5588000" y="1879600"/>
          <p14:tracePt t="71937" x="5613400" y="1898650"/>
          <p14:tracePt t="71954" x="5632450" y="1930400"/>
          <p14:tracePt t="71970" x="5645150" y="1949450"/>
          <p14:tracePt t="71987" x="5645150" y="1962150"/>
          <p14:tracePt t="72004" x="5645150" y="1974850"/>
          <p14:tracePt t="72020" x="5638800" y="2000250"/>
          <p14:tracePt t="72037" x="5632450" y="2019300"/>
          <p14:tracePt t="72054" x="5613400" y="2032000"/>
          <p14:tracePt t="72070" x="5594350" y="2057400"/>
          <p14:tracePt t="72087" x="5568950" y="2063750"/>
          <p14:tracePt t="72106" x="5530850" y="2089150"/>
          <p14:tracePt t="72121" x="5486400" y="2108200"/>
          <p14:tracePt t="72137" x="5435600" y="2127250"/>
          <p14:tracePt t="72154" x="5403850" y="2139950"/>
          <p14:tracePt t="72170" x="5365750" y="2159000"/>
          <p14:tracePt t="72187" x="5334000" y="2165350"/>
          <p14:tracePt t="72203" x="5295900" y="2178050"/>
          <p14:tracePt t="72220" x="5226050" y="2197100"/>
          <p14:tracePt t="72237" x="5143500" y="2209800"/>
          <p14:tracePt t="72253" x="5080000" y="2228850"/>
          <p14:tracePt t="72270" x="5029200" y="2228850"/>
          <p14:tracePt t="72287" x="4984750" y="2235200"/>
          <p14:tracePt t="72303" x="4953000" y="2235200"/>
          <p14:tracePt t="72320" x="4927600" y="2235200"/>
          <p14:tracePt t="72337" x="4895850" y="2228850"/>
          <p14:tracePt t="72353" x="4870450" y="2209800"/>
          <p14:tracePt t="72370" x="4864100" y="2203450"/>
          <p14:tracePt t="72386" x="4851400" y="2184400"/>
          <p14:tracePt t="72403" x="4851400" y="2152650"/>
          <p14:tracePt t="72420" x="4851400" y="2114550"/>
          <p14:tracePt t="72436" x="4864100" y="2076450"/>
          <p14:tracePt t="72453" x="4902200" y="2032000"/>
          <p14:tracePt t="72471" x="4959350" y="1974850"/>
          <p14:tracePt t="72488" x="5003800" y="1936750"/>
          <p14:tracePt t="72504" x="5067300" y="1905000"/>
          <p14:tracePt t="72520" x="5149850" y="1866900"/>
          <p14:tracePt t="72537" x="5219700" y="1835150"/>
          <p14:tracePt t="72554" x="5264150" y="1828800"/>
          <p14:tracePt t="72570" x="5295900" y="1816100"/>
          <p14:tracePt t="72587" x="5314950" y="1809750"/>
          <p14:tracePt t="72605" x="5327650" y="1809750"/>
          <p14:tracePt t="72620" x="5334000" y="1809750"/>
          <p14:tracePt t="72636" x="5340350" y="1803400"/>
          <p14:tracePt t="72653" x="5346700" y="1803400"/>
          <p14:tracePt t="72670" x="5359400" y="1809750"/>
          <p14:tracePt t="72686" x="5378450" y="1816100"/>
          <p14:tracePt t="72705" x="5416550" y="1854200"/>
          <p14:tracePt t="72720" x="5441950" y="1885950"/>
          <p14:tracePt t="72736" x="5454650" y="1917700"/>
          <p14:tracePt t="72753" x="5467350" y="1949450"/>
          <p14:tracePt t="72770" x="5467350" y="1981200"/>
          <p14:tracePt t="72786" x="5467350" y="2006600"/>
          <p14:tracePt t="72803" x="5454650" y="2032000"/>
          <p14:tracePt t="72820" x="5448300" y="2057400"/>
          <p14:tracePt t="72836" x="5435600" y="2076450"/>
          <p14:tracePt t="72853" x="5422900" y="2101850"/>
          <p14:tracePt t="72871" x="5416550" y="2120900"/>
          <p14:tracePt t="72886" x="5416550" y="2133600"/>
          <p14:tracePt t="72903" x="5416550" y="2152650"/>
          <p14:tracePt t="72919" x="5448300" y="2184400"/>
          <p14:tracePt t="72936" x="5530850" y="2228850"/>
          <p14:tracePt t="72953" x="5676900" y="2298700"/>
          <p14:tracePt t="72970" x="5842000" y="2368550"/>
          <p14:tracePt t="72986" x="6083300" y="2451100"/>
          <p14:tracePt t="73003" x="6184900" y="2501900"/>
          <p14:tracePt t="73019" x="6261100" y="2527300"/>
          <p14:tracePt t="73036" x="6292850" y="2552700"/>
          <p14:tracePt t="73053" x="6318250" y="2578100"/>
          <p14:tracePt t="73069" x="6337300" y="2597150"/>
          <p14:tracePt t="73086" x="6375400" y="2635250"/>
          <p14:tracePt t="73103" x="6426200" y="2679700"/>
          <p14:tracePt t="73119" x="6451600" y="2717800"/>
          <p14:tracePt t="73136" x="6477000" y="2762250"/>
          <p14:tracePt t="73155" x="6483350" y="2794000"/>
          <p14:tracePt t="73169" x="6489700" y="2800350"/>
          <p14:tracePt t="73186" x="6489700" y="2813050"/>
          <p14:tracePt t="73219" x="6477000" y="2813050"/>
          <p14:tracePt t="73236" x="6445250" y="2813050"/>
          <p14:tracePt t="73253" x="6381750" y="2794000"/>
          <p14:tracePt t="73269" x="6337300" y="2781300"/>
          <p14:tracePt t="73286" x="6305550" y="2774950"/>
          <p14:tracePt t="73303" x="6267450" y="2762250"/>
          <p14:tracePt t="73319" x="6242050" y="2755900"/>
          <p14:tracePt t="73336" x="6229350" y="2755900"/>
          <p14:tracePt t="73353" x="6216650" y="2755900"/>
          <p14:tracePt t="73395" x="6210300" y="2749550"/>
          <p14:tracePt t="73404" x="6203950" y="2743200"/>
          <p14:tracePt t="73419" x="6178550" y="2736850"/>
          <p14:tracePt t="73436" x="6140450" y="2717800"/>
          <p14:tracePt t="73453" x="6108700" y="2698750"/>
          <p14:tracePt t="73470" x="6064250" y="2667000"/>
          <p14:tracePt t="73486" x="6007100" y="2609850"/>
          <p14:tracePt t="73502" x="5911850" y="2540000"/>
          <p14:tracePt t="73519" x="5803900" y="2457450"/>
          <p14:tracePt t="73535" x="5657850" y="2362200"/>
          <p14:tracePt t="73552" x="5581650" y="2298700"/>
          <p14:tracePt t="73569" x="5537200" y="2241550"/>
          <p14:tracePt t="73586" x="5505450" y="2203450"/>
          <p14:tracePt t="73604" x="5480050" y="2190750"/>
          <p14:tracePt t="73619" x="5473700" y="2184400"/>
          <p14:tracePt t="73636" x="5467350" y="2184400"/>
          <p14:tracePt t="73653" x="5461000" y="2184400"/>
          <p14:tracePt t="73687" x="5461000" y="2178050"/>
          <p14:tracePt t="73702" x="5454650" y="2178050"/>
          <p14:tracePt t="73719" x="5441950" y="2159000"/>
          <p14:tracePt t="73737" x="5422900" y="2139950"/>
          <p14:tracePt t="73755" x="5397500" y="2127250"/>
          <p14:tracePt t="73771" x="5384800" y="2114550"/>
          <p14:tracePt t="73785" x="5378450" y="2108200"/>
          <p14:tracePt t="73802" x="5353050" y="2095500"/>
          <p14:tracePt t="73819" x="5327650" y="2082800"/>
          <p14:tracePt t="73835" x="5302250" y="2082800"/>
          <p14:tracePt t="73852" x="5264150" y="2082800"/>
          <p14:tracePt t="73869" x="5219700" y="2089150"/>
          <p14:tracePt t="73885" x="5175250" y="2101850"/>
          <p14:tracePt t="73903" x="5124450" y="2114550"/>
          <p14:tracePt t="73919" x="5092700" y="2114550"/>
          <p14:tracePt t="73935" x="5080000" y="2114550"/>
          <p14:tracePt t="73952" x="5073650" y="2114550"/>
          <p14:tracePt t="73969" x="5060950" y="2114550"/>
          <p14:tracePt t="73985" x="5048250" y="2114550"/>
          <p14:tracePt t="74002" x="5035550" y="2108200"/>
          <p14:tracePt t="74019" x="5016500" y="2095500"/>
          <p14:tracePt t="74035" x="5003800" y="2089150"/>
          <p14:tracePt t="74052" x="4978400" y="2070100"/>
          <p14:tracePt t="74069" x="4965700" y="2051050"/>
          <p14:tracePt t="74085" x="4959350" y="2019300"/>
          <p14:tracePt t="74102" x="4953000" y="1987550"/>
          <p14:tracePt t="74119" x="4953000" y="1962150"/>
          <p14:tracePt t="74135" x="4953000" y="1936750"/>
          <p14:tracePt t="74152" x="4953000" y="1905000"/>
          <p14:tracePt t="74170" x="4972050" y="1860550"/>
          <p14:tracePt t="74185" x="4991100" y="1841500"/>
          <p14:tracePt t="74202" x="5010150" y="1816100"/>
          <p14:tracePt t="74218" x="5041900" y="1790700"/>
          <p14:tracePt t="74237" x="5086350" y="1765300"/>
          <p14:tracePt t="74252" x="5124450" y="1752600"/>
          <p14:tracePt t="74269" x="5175250" y="1752600"/>
          <p14:tracePt t="74285" x="5226050" y="1746250"/>
          <p14:tracePt t="74302" x="5295900" y="1746250"/>
          <p14:tracePt t="74319" x="5346700" y="1758950"/>
          <p14:tracePt t="74335" x="5416550" y="1790700"/>
          <p14:tracePt t="74352" x="5492750" y="1828800"/>
          <p14:tracePt t="74368" x="5562600" y="1860550"/>
          <p14:tracePt t="74385" x="5619750" y="1898650"/>
          <p14:tracePt t="74402" x="5664200" y="1936750"/>
          <p14:tracePt t="74418" x="5689600" y="1962150"/>
          <p14:tracePt t="74435" x="5708650" y="2000250"/>
          <p14:tracePt t="74452" x="5715000" y="2025650"/>
          <p14:tracePt t="74468" x="5721350" y="2044700"/>
          <p14:tracePt t="74485" x="5721350" y="2082800"/>
          <p14:tracePt t="74502" x="5708650" y="2114550"/>
          <p14:tracePt t="74518" x="5683250" y="2152650"/>
          <p14:tracePt t="74535" x="5651500" y="2190750"/>
          <p14:tracePt t="74551" x="5613400" y="2222500"/>
          <p14:tracePt t="74568" x="5530850" y="2279650"/>
          <p14:tracePt t="74585" x="5480050" y="2317750"/>
          <p14:tracePt t="74601" x="5429250" y="2355850"/>
          <p14:tracePt t="74618" x="5365750" y="2381250"/>
          <p14:tracePt t="74635" x="5295900" y="2393950"/>
          <p14:tracePt t="74653" x="5251450" y="2393950"/>
          <p14:tracePt t="74668" x="5194300" y="2393950"/>
          <p14:tracePt t="74685" x="5143500" y="2387600"/>
          <p14:tracePt t="74701" x="5080000" y="2368550"/>
          <p14:tracePt t="74718" x="5048250" y="2362200"/>
          <p14:tracePt t="74735" x="5016500" y="2349500"/>
          <p14:tracePt t="74751" x="4991100" y="2336800"/>
          <p14:tracePt t="74768" x="4978400" y="2330450"/>
          <p14:tracePt t="74785" x="4972050" y="2317750"/>
          <p14:tracePt t="74801" x="4959350" y="2305050"/>
          <p14:tracePt t="74818" x="4940300" y="2254250"/>
          <p14:tracePt t="74834" x="4921250" y="2203450"/>
          <p14:tracePt t="74851" x="4902200" y="2159000"/>
          <p14:tracePt t="74868" x="4895850" y="2127250"/>
          <p14:tracePt t="74884" x="4889500" y="2114550"/>
          <p14:tracePt t="74901" x="4889500" y="2101850"/>
          <p14:tracePt t="74918" x="4889500" y="2089150"/>
          <p14:tracePt t="74935" x="4902200" y="2076450"/>
          <p14:tracePt t="74951" x="4908550" y="2070100"/>
          <p14:tracePt t="74969" x="4921250" y="2057400"/>
          <p14:tracePt t="74985" x="4940300" y="2044700"/>
          <p14:tracePt t="75001" x="4953000" y="2032000"/>
          <p14:tracePt t="75018" x="4972050" y="2019300"/>
          <p14:tracePt t="75035" x="5003800" y="1993900"/>
          <p14:tracePt t="75051" x="5048250" y="1974850"/>
          <p14:tracePt t="75068" x="5092700" y="1962150"/>
          <p14:tracePt t="75084" x="5118100" y="1955800"/>
          <p14:tracePt t="75101" x="5156200" y="1949450"/>
          <p14:tracePt t="75121" x="5187950" y="1943100"/>
          <p14:tracePt t="75134" x="5219700" y="1943100"/>
          <p14:tracePt t="75151" x="5257800" y="1936750"/>
          <p14:tracePt t="75168" x="5289550" y="1936750"/>
          <p14:tracePt t="75184" x="5314950" y="1936750"/>
          <p14:tracePt t="75201" x="5346700" y="1936750"/>
          <p14:tracePt t="75217" x="5359400" y="1936750"/>
          <p14:tracePt t="75220" x="5365750" y="1936750"/>
          <p14:tracePt t="75234" x="5378450" y="1943100"/>
          <p14:tracePt t="75251" x="5391150" y="1955800"/>
          <p14:tracePt t="75268" x="5410200" y="1962150"/>
          <p14:tracePt t="75284" x="5416550" y="1981200"/>
          <p14:tracePt t="75301" x="5429250" y="2006600"/>
          <p14:tracePt t="75318" x="5441950" y="2044700"/>
          <p14:tracePt t="75334" x="5448300" y="2095500"/>
          <p14:tracePt t="75351" x="5435600" y="2127250"/>
          <p14:tracePt t="75367" x="5410200" y="2152650"/>
          <p14:tracePt t="75384" x="5384800" y="2165350"/>
          <p14:tracePt t="75401" x="5340350" y="2171700"/>
          <p14:tracePt t="75417" x="5289550" y="2184400"/>
          <p14:tracePt t="75434" x="5257800" y="2190750"/>
          <p14:tracePt t="75450" x="5226050" y="2197100"/>
          <p14:tracePt t="75467" x="5187950" y="2209800"/>
          <p14:tracePt t="75484" x="5149850" y="2216150"/>
          <p14:tracePt t="75501" x="5130800" y="2216150"/>
          <p14:tracePt t="75517" x="5118100" y="2216150"/>
          <p14:tracePt t="75535" x="5111750" y="2209800"/>
          <p14:tracePt t="75551" x="5099050" y="2197100"/>
          <p14:tracePt t="75567" x="5067300" y="2171700"/>
          <p14:tracePt t="75584" x="5029200" y="2139950"/>
          <p14:tracePt t="75601" x="4997450" y="2095500"/>
          <p14:tracePt t="75617" x="4984750" y="2089150"/>
          <p14:tracePt t="75634" x="4978400" y="2082800"/>
          <p14:tracePt t="75651" x="4972050" y="2063750"/>
          <p14:tracePt t="75667" x="4959350" y="2051050"/>
          <p14:tracePt t="75684" x="4953000" y="2044700"/>
          <p14:tracePt t="75701" x="4953000" y="2038350"/>
          <p14:tracePt t="75759" x="4959350" y="2051050"/>
          <p14:tracePt t="75770" x="4972050" y="2063750"/>
          <p14:tracePt t="75784" x="5016500" y="2101850"/>
          <p14:tracePt t="75801" x="5099050" y="2146300"/>
          <p14:tracePt t="75817" x="5232400" y="2197100"/>
          <p14:tracePt t="75834" x="5359400" y="2247900"/>
          <p14:tracePt t="75851" x="5480050" y="2305050"/>
          <p14:tracePt t="75867" x="5607050" y="2355850"/>
          <p14:tracePt t="75884" x="5746750" y="2425700"/>
          <p14:tracePt t="75901" x="5791200" y="2463800"/>
          <p14:tracePt t="75917" x="5816600" y="2489200"/>
          <p14:tracePt t="75934" x="5835650" y="2527300"/>
          <p14:tracePt t="75951" x="5854700" y="2559050"/>
          <p14:tracePt t="75967" x="5867400" y="2584450"/>
          <p14:tracePt t="75984" x="5873750" y="2590800"/>
          <p14:tracePt t="76000" x="5886450" y="2609850"/>
          <p14:tracePt t="76017" x="5886450" y="2616200"/>
          <p14:tracePt t="76034" x="5899150" y="2622550"/>
          <p14:tracePt t="76050" x="5905500" y="2635250"/>
          <p14:tracePt t="76067" x="5905500" y="2641600"/>
          <p14:tracePt t="76368" x="5905500" y="2635250"/>
          <p14:tracePt t="76376" x="5899150" y="2628900"/>
          <p14:tracePt t="76384" x="5892800" y="2628900"/>
          <p14:tracePt t="76400" x="5892800" y="2622550"/>
          <p14:tracePt t="76416" x="5873750" y="2597150"/>
          <p14:tracePt t="76433" x="5867400" y="2571750"/>
          <p14:tracePt t="76450" x="5854700" y="2540000"/>
          <p14:tracePt t="76466" x="5842000" y="2533650"/>
          <p14:tracePt t="76483" x="5842000" y="2527300"/>
          <p14:tracePt t="76559" x="5842000" y="2533650"/>
          <p14:tracePt t="76574" x="5848350" y="2540000"/>
          <p14:tracePt t="76583" x="5854700" y="2546350"/>
          <p14:tracePt t="76689" x="5861050" y="2546350"/>
          <p14:tracePt t="76703" x="5867400" y="2546350"/>
          <p14:tracePt t="76717" x="5873750" y="2540000"/>
          <p14:tracePt t="76733" x="5886450" y="2540000"/>
          <p14:tracePt t="76766" x="5892800" y="2540000"/>
          <p14:tracePt t="76783" x="5905500" y="2540000"/>
          <p14:tracePt t="76800" x="5918200" y="2540000"/>
          <p14:tracePt t="76816" x="5924550" y="2540000"/>
          <p14:tracePt t="76833" x="5930900" y="2540000"/>
          <p14:tracePt t="76850" x="5949950" y="2540000"/>
          <p14:tracePt t="76883" x="5956300" y="2540000"/>
          <p14:tracePt t="76899" x="5962650" y="2540000"/>
          <p14:tracePt t="76919" x="5962650" y="2533650"/>
          <p14:tracePt t="76933" x="5969000" y="2527300"/>
          <p14:tracePt t="76949" x="5969000" y="2520950"/>
          <p14:tracePt t="76966" x="5969000" y="2508250"/>
          <p14:tracePt t="76983" x="5969000" y="2501900"/>
          <p14:tracePt t="77000" x="5969000" y="2489200"/>
          <p14:tracePt t="77050" x="5969000" y="2482850"/>
          <p14:tracePt t="77065" x="5969000" y="2476500"/>
          <p14:tracePt t="77106" x="5969000" y="2470150"/>
          <p14:tracePt t="77121" x="5962650" y="2457450"/>
          <p14:tracePt t="77135" x="5956300" y="2451100"/>
          <p14:tracePt t="77150" x="5924550" y="2400300"/>
          <p14:tracePt t="77169" x="5873750" y="2362200"/>
          <p14:tracePt t="77184" x="5822950" y="2317750"/>
          <p14:tracePt t="77199" x="5753100" y="2254250"/>
          <p14:tracePt t="77216" x="5695950" y="2216150"/>
          <p14:tracePt t="77235" x="5651500" y="2190750"/>
          <p14:tracePt t="77249" x="5626100" y="2171700"/>
          <p14:tracePt t="77266" x="5588000" y="2152650"/>
          <p14:tracePt t="77283" x="5549900" y="2133600"/>
          <p14:tracePt t="77299" x="5499100" y="2114550"/>
          <p14:tracePt t="77316" x="5422900" y="2082800"/>
          <p14:tracePt t="77333" x="5372100" y="2063750"/>
          <p14:tracePt t="77349" x="5327650" y="2051050"/>
          <p14:tracePt t="77366" x="5314950" y="2044700"/>
          <p14:tracePt t="77383" x="5302250" y="2044700"/>
          <p14:tracePt t="77449" x="5308600" y="2051050"/>
          <p14:tracePt t="77464" x="5314950" y="2057400"/>
          <p14:tracePt t="77481" x="5327650" y="2057400"/>
          <p14:tracePt t="77606" x="5334000" y="2070100"/>
          <p14:tracePt t="77623" x="5372100" y="2101850"/>
          <p14:tracePt t="77638" x="5480050" y="2165350"/>
          <p14:tracePt t="77653" x="5632450" y="2260600"/>
          <p14:tracePt t="77670" x="5784850" y="2355850"/>
          <p14:tracePt t="77684" x="5867400" y="2419350"/>
          <p14:tracePt t="77699" x="5905500" y="2444750"/>
          <p14:tracePt t="77715" x="5930900" y="2470150"/>
          <p14:tracePt t="77732" x="5937250" y="2482850"/>
          <p14:tracePt t="77749" x="5949950" y="2495550"/>
          <p14:tracePt t="77765" x="5956300" y="2508250"/>
          <p14:tracePt t="77782" x="5969000" y="2514600"/>
          <p14:tracePt t="77799" x="5975350" y="2540000"/>
          <p14:tracePt t="77815" x="5988050" y="2565400"/>
          <p14:tracePt t="77833" x="6019800" y="2609850"/>
          <p14:tracePt t="77849" x="6026150" y="2641600"/>
          <p14:tracePt t="77865" x="6038850" y="2654300"/>
          <p14:tracePt t="77882" x="6045200" y="2667000"/>
          <p14:tracePt t="77899" x="6051550" y="2667000"/>
          <p14:tracePt t="77915" x="6051550" y="2673350"/>
          <p14:tracePt t="78075" x="6057900" y="2673350"/>
          <p14:tracePt t="78100" x="6064250" y="2673350"/>
          <p14:tracePt t="78115" x="6076950" y="2660650"/>
          <p14:tracePt t="78132" x="6076950" y="2647950"/>
          <p14:tracePt t="78148" x="6083300" y="2641600"/>
          <p14:tracePt t="78165" x="6083300" y="2628900"/>
          <p14:tracePt t="78182" x="6089650" y="2622550"/>
          <p14:tracePt t="78199" x="6089650" y="2609850"/>
          <p14:tracePt t="78215" x="6089650" y="2603500"/>
          <p14:tracePt t="78219" x="6096000" y="2597150"/>
          <p14:tracePt t="78234" x="6096000" y="2584450"/>
          <p14:tracePt t="78248" x="6096000" y="2571750"/>
          <p14:tracePt t="78265" x="6102350" y="2552700"/>
          <p14:tracePt t="78282" x="6102350" y="2546350"/>
          <p14:tracePt t="78298" x="6102350" y="2540000"/>
          <p14:tracePt t="78315" x="6108700" y="2540000"/>
          <p14:tracePt t="78332" x="6108700" y="2527300"/>
          <p14:tracePt t="78349" x="6108700" y="2520950"/>
          <p14:tracePt t="78365" x="6108700" y="2514600"/>
          <p14:tracePt t="78397" x="6108700" y="2508250"/>
          <p14:tracePt t="78427" x="6102350" y="2508250"/>
          <p14:tracePt t="78442" x="6096000" y="2495550"/>
          <p14:tracePt t="78472" x="6096000" y="2489200"/>
          <p14:tracePt t="78498" x="6089650" y="2489200"/>
          <p14:tracePt t="78514" x="6083300" y="2482850"/>
          <p14:tracePt t="78547" x="6076950" y="2476500"/>
          <p14:tracePt t="78563" x="6070600" y="2476500"/>
          <p14:tracePt t="78578" x="6057900" y="2470150"/>
          <p14:tracePt t="78595" x="6051550" y="2470150"/>
          <p14:tracePt t="78610" x="6038850" y="2470150"/>
          <p14:tracePt t="78625" x="6032500" y="2476500"/>
          <p14:tracePt t="78639" x="6019800" y="2495550"/>
          <p14:tracePt t="78654" x="6013450" y="2514600"/>
          <p14:tracePt t="78668" x="6007100" y="2514600"/>
          <p14:tracePt t="78683" x="6007100" y="2527300"/>
          <p14:tracePt t="78698" x="6007100" y="2533650"/>
          <p14:tracePt t="78844" x="6013450" y="2533650"/>
          <p14:tracePt t="78859" x="6019800" y="2533650"/>
          <p14:tracePt t="78873" x="6026150" y="2533650"/>
          <p14:tracePt t="78899" x="6032500" y="2527300"/>
          <p14:tracePt t="78922" x="6038850" y="2527300"/>
          <p14:tracePt t="78945" x="6045200" y="2520950"/>
          <p14:tracePt t="78959" x="6051550" y="2520950"/>
          <p14:tracePt t="78972" x="6064250" y="2520950"/>
          <p14:tracePt t="78986" x="6089650" y="2520950"/>
          <p14:tracePt t="79003" x="6108700" y="2520950"/>
          <p14:tracePt t="79017" x="6115050" y="2514600"/>
          <p14:tracePt t="79033" x="6121400" y="2514600"/>
          <p14:tracePt t="79048" x="6134100" y="2508250"/>
          <p14:tracePt t="79064" x="6140450" y="2501900"/>
          <p14:tracePt t="79101" x="6140450" y="2495550"/>
          <p14:tracePt t="79140" x="6146800" y="2495550"/>
          <p14:tracePt t="79241" x="6146800" y="2489200"/>
          <p14:tracePt t="79359" x="6153150" y="2495550"/>
          <p14:tracePt t="79375" x="6153150" y="2501900"/>
          <p14:tracePt t="79391" x="6153150" y="2520950"/>
          <p14:tracePt t="79409" x="6153150" y="2527300"/>
          <p14:tracePt t="79424" x="6159500" y="2533650"/>
          <p14:tracePt t="79439" x="6159500" y="2546350"/>
          <p14:tracePt t="79454" x="6159500" y="2552700"/>
          <p14:tracePt t="79470" x="6159500" y="2559050"/>
          <p14:tracePt t="79498" x="6165850" y="2565400"/>
          <p14:tracePt t="79531" x="6172200" y="2565400"/>
          <p14:tracePt t="79538" x="6172200" y="2571750"/>
          <p14:tracePt t="79554" x="6172200" y="2578100"/>
          <p14:tracePt t="79563" x="6172200" y="2584450"/>
          <p14:tracePt t="79580" x="6172200" y="2590800"/>
          <p14:tracePt t="79597" x="6178550" y="2597150"/>
          <p14:tracePt t="79614" x="6178550" y="2616200"/>
          <p14:tracePt t="79630" x="6178550" y="2628900"/>
          <p14:tracePt t="79647" x="6178550" y="2635250"/>
          <p14:tracePt t="79663" x="6184900" y="2654300"/>
          <p14:tracePt t="79680" x="6184900" y="2667000"/>
          <p14:tracePt t="79789" x="6184900" y="2673350"/>
          <p14:tracePt t="79805" x="6184900" y="2686050"/>
          <p14:tracePt t="79836" x="6178550" y="2692400"/>
          <p14:tracePt t="79850" x="6178550" y="2698750"/>
          <p14:tracePt t="79864" x="6172200" y="2711450"/>
          <p14:tracePt t="79880" x="6165850" y="2717800"/>
          <p14:tracePt t="79897" x="6165850" y="2730500"/>
          <p14:tracePt t="79981" x="6165850" y="2736850"/>
          <p14:tracePt t="79997" x="6172200" y="2736850"/>
          <p14:tracePt t="80014" x="6197600" y="2730500"/>
          <p14:tracePt t="80030" x="6229350" y="2724150"/>
          <p14:tracePt t="80047" x="6286500" y="2711450"/>
          <p14:tracePt t="80064" x="6305550" y="2698750"/>
          <p14:tracePt t="80081" x="6318250" y="2692400"/>
          <p14:tracePt t="80113" x="6324600" y="2692400"/>
          <p14:tracePt t="80133" x="6330950" y="2692400"/>
          <p14:tracePt t="80161" x="6337300" y="2692400"/>
          <p14:tracePt t="80167" x="6337300" y="2698750"/>
          <p14:tracePt t="80180" x="6350000" y="2705100"/>
          <p14:tracePt t="80196" x="6350000" y="2711450"/>
          <p14:tracePt t="80213" x="6356350" y="2717800"/>
          <p14:tracePt t="80230" x="6356350" y="2724150"/>
          <p14:tracePt t="80247" x="6356350" y="2730500"/>
          <p14:tracePt t="80263" x="6356350" y="2743200"/>
          <p14:tracePt t="80280" x="6356350" y="2749550"/>
          <p14:tracePt t="80371" x="6362700" y="2755900"/>
          <p14:tracePt t="80447" x="6362700" y="2762250"/>
          <p14:tracePt t="80463" x="6394450" y="2762250"/>
          <p14:tracePt t="80480" x="6451600" y="2749550"/>
          <p14:tracePt t="80496" x="6502400" y="2736850"/>
          <p14:tracePt t="80513" x="6540500" y="2724150"/>
          <p14:tracePt t="80530" x="6572250" y="2711450"/>
          <p14:tracePt t="80548" x="6584950" y="2705100"/>
          <p14:tracePt t="80563" x="6604000" y="2692400"/>
          <p14:tracePt t="80579" x="6616700" y="2686050"/>
          <p14:tracePt t="80596" x="6629400" y="2667000"/>
          <p14:tracePt t="80612" x="6635750" y="2660650"/>
          <p14:tracePt t="80714" x="6635750" y="2654300"/>
          <p14:tracePt t="80868" x="6642100" y="2654300"/>
          <p14:tracePt t="80885" x="6648450" y="2654300"/>
          <p14:tracePt t="80894" x="6648450" y="2660650"/>
          <p14:tracePt t="81245" x="6654800" y="2660650"/>
          <p14:tracePt t="81252" x="6661150" y="2667000"/>
          <p14:tracePt t="81262" x="6673850" y="2673350"/>
          <p14:tracePt t="81279" x="6724650" y="2679700"/>
          <p14:tracePt t="81296" x="6775450" y="2692400"/>
          <p14:tracePt t="81313" x="6813550" y="2698750"/>
          <p14:tracePt t="81329" x="6851650" y="2705100"/>
          <p14:tracePt t="81346" x="6883400" y="2711450"/>
          <p14:tracePt t="81362" x="6934200" y="2724150"/>
          <p14:tracePt t="81379" x="6972300" y="2724150"/>
          <p14:tracePt t="81395" x="6997700" y="2724150"/>
          <p14:tracePt t="81412" x="7029450" y="2730500"/>
          <p14:tracePt t="81429" x="7061200" y="2730500"/>
          <p14:tracePt t="81445" x="7099300" y="2743200"/>
          <p14:tracePt t="81462" x="7143750" y="2755900"/>
          <p14:tracePt t="81479" x="7188200" y="2768600"/>
          <p14:tracePt t="81495" x="7245350" y="2781300"/>
          <p14:tracePt t="81512" x="7277100" y="2787650"/>
          <p14:tracePt t="81529" x="7296150" y="2787650"/>
          <p14:tracePt t="81545" x="7308850" y="2787650"/>
          <p14:tracePt t="81562" x="7327900" y="2787650"/>
          <p14:tracePt t="81579" x="7346950" y="2781300"/>
          <p14:tracePt t="81596" x="7378700" y="2768600"/>
          <p14:tracePt t="81613" x="7423150" y="2749550"/>
          <p14:tracePt t="81629" x="7442200" y="2743200"/>
          <p14:tracePt t="81645" x="7461250" y="2730500"/>
          <p14:tracePt t="81662" x="7467600" y="2730500"/>
          <p14:tracePt t="81679" x="7473950" y="2724150"/>
          <p14:tracePt t="81800" x="7473950" y="2717800"/>
          <p14:tracePt t="81989" x="7480300" y="2711450"/>
          <p14:tracePt t="82005" x="7493000" y="2711450"/>
          <p14:tracePt t="82021" x="7499350" y="2711450"/>
          <p14:tracePt t="82035" x="7505700" y="2711450"/>
          <p14:tracePt t="82048" x="7512050" y="2711450"/>
          <p14:tracePt t="82063" x="7518400" y="2711450"/>
          <p14:tracePt t="82078" x="7550150" y="2711450"/>
          <p14:tracePt t="82095" x="7575550" y="2711450"/>
          <p14:tracePt t="82112" x="7607300" y="2711450"/>
          <p14:tracePt t="82128" x="7645400" y="2711450"/>
          <p14:tracePt t="82145" x="7651750" y="2711450"/>
          <p14:tracePt t="82178" x="7664450" y="2711450"/>
          <p14:tracePt t="82195" x="7677150" y="2711450"/>
          <p14:tracePt t="82212" x="7689850" y="2711450"/>
          <p14:tracePt t="82229" x="7702550" y="2711450"/>
          <p14:tracePt t="82466" x="7708900" y="2711450"/>
          <p14:tracePt t="82474" x="7727950" y="2730500"/>
          <p14:tracePt t="82482" x="7727950" y="2736850"/>
          <p14:tracePt t="82494" x="7734300" y="2736850"/>
          <p14:tracePt t="82709" x="7740650" y="2736850"/>
          <p14:tracePt t="82741" x="7747000" y="2736850"/>
          <p14:tracePt t="82757" x="7753350" y="2730500"/>
          <p14:tracePt t="82773" x="7759700" y="2724150"/>
          <p14:tracePt t="82788" x="7766050" y="2717800"/>
          <p14:tracePt t="82802" x="7772400" y="2711450"/>
          <p14:tracePt t="82831" x="7778750" y="2698750"/>
          <p14:tracePt t="82844" x="7785100" y="2698750"/>
          <p14:tracePt t="82861" x="7785100" y="2692400"/>
          <p14:tracePt t="82877" x="7797800" y="2692400"/>
          <p14:tracePt t="82894" x="7804150" y="2692400"/>
          <p14:tracePt t="82911" x="7810500" y="2698750"/>
          <p14:tracePt t="82927" x="7816850" y="2705100"/>
          <p14:tracePt t="82944" x="7835900" y="2724150"/>
          <p14:tracePt t="82961" x="7854950" y="2730500"/>
          <p14:tracePt t="82979" x="7861300" y="2736850"/>
          <p14:tracePt t="82994" x="7874000" y="2736850"/>
          <p14:tracePt t="83011" x="7880350" y="2743200"/>
          <p14:tracePt t="83027" x="7886700" y="2743200"/>
          <p14:tracePt t="83044" x="7905750" y="2749550"/>
          <p14:tracePt t="83061" x="7912100" y="2749550"/>
          <p14:tracePt t="83077" x="7918450" y="2743200"/>
          <p14:tracePt t="83094" x="7943850" y="2743200"/>
          <p14:tracePt t="83110" x="7969250" y="2743200"/>
          <p14:tracePt t="83127" x="7988300" y="2743200"/>
          <p14:tracePt t="83144" x="8013700" y="2755900"/>
          <p14:tracePt t="83160" x="8026400" y="2762250"/>
          <p14:tracePt t="83177" x="8032750" y="2768600"/>
          <p14:tracePt t="83194" x="8051800" y="2768600"/>
          <p14:tracePt t="83211" x="8070850" y="2768600"/>
          <p14:tracePt t="83227" x="8096250" y="2768600"/>
          <p14:tracePt t="83244" x="8115300" y="2768600"/>
          <p14:tracePt t="83261" x="8128000" y="2768600"/>
          <p14:tracePt t="83277" x="8153400" y="2768600"/>
          <p14:tracePt t="83294" x="8166100" y="2774950"/>
          <p14:tracePt t="83310" x="8178800" y="2787650"/>
          <p14:tracePt t="83327" x="8191500" y="2794000"/>
          <p14:tracePt t="83344" x="8223250" y="2806700"/>
          <p14:tracePt t="83360" x="8255000" y="2806700"/>
          <p14:tracePt t="83377" x="8286750" y="2806700"/>
          <p14:tracePt t="83394" x="8318500" y="2806700"/>
          <p14:tracePt t="83410" x="8343900" y="2806700"/>
          <p14:tracePt t="83427" x="8369300" y="2806700"/>
          <p14:tracePt t="83445" x="8388350" y="2800350"/>
          <p14:tracePt t="83460" x="8401050" y="2794000"/>
          <p14:tracePt t="83477" x="8413750" y="2794000"/>
          <p14:tracePt t="83510" x="8426450" y="2794000"/>
          <p14:tracePt t="83527" x="8426450" y="2787650"/>
          <p14:tracePt t="83544" x="8439150" y="2781300"/>
          <p14:tracePt t="83560" x="8445500" y="2768600"/>
          <p14:tracePt t="83578" x="8458200" y="2749550"/>
          <p14:tracePt t="83594" x="8464550" y="2743200"/>
          <p14:tracePt t="83610" x="8470900" y="2730500"/>
          <p14:tracePt t="83932" x="8470900" y="2724150"/>
          <p14:tracePt t="83948" x="8470900" y="2711450"/>
          <p14:tracePt t="83979" x="8464550" y="2705100"/>
          <p14:tracePt t="83993" x="8464550" y="2698750"/>
          <p14:tracePt t="84010" x="8458200" y="2698750"/>
          <p14:tracePt t="84055" x="8451850" y="2698750"/>
          <p14:tracePt t="84125" x="8445500" y="2698750"/>
          <p14:tracePt t="84140" x="8439150" y="2698750"/>
          <p14:tracePt t="84387" x="8439150" y="2692400"/>
          <p14:tracePt t="84404" x="8432800" y="2686050"/>
          <p14:tracePt t="84420" x="8432800" y="2679700"/>
          <p14:tracePt t="84526" x="8426450" y="2679700"/>
          <p14:tracePt t="84549" x="8420100" y="2679700"/>
          <p14:tracePt t="84567" x="8420100" y="2673350"/>
          <p14:tracePt t="84582" x="8413750" y="2667000"/>
          <p14:tracePt t="84604" x="8407400" y="2667000"/>
          <p14:tracePt t="84705" x="8401050" y="2667000"/>
          <p14:tracePt t="84808" x="8401050" y="2673350"/>
          <p14:tracePt t="84825" x="8401050" y="2679700"/>
          <p14:tracePt t="85114" x="8401050" y="2686050"/>
          <p14:tracePt t="85129" x="8401050" y="2698750"/>
          <p14:tracePt t="85145" x="8369300" y="2743200"/>
          <p14:tracePt t="85162" x="8324850" y="2800350"/>
          <p14:tracePt t="85178" x="8267700" y="2851150"/>
          <p14:tracePt t="85195" x="8204200" y="2901950"/>
          <p14:tracePt t="85210" x="8147050" y="2952750"/>
          <p14:tracePt t="85226" x="8083550" y="3003550"/>
          <p14:tracePt t="85242" x="8007350" y="3035300"/>
          <p14:tracePt t="85259" x="7956550" y="3054350"/>
          <p14:tracePt t="85275" x="7924800" y="3067050"/>
          <p14:tracePt t="85292" x="7867650" y="3098800"/>
          <p14:tracePt t="85309" x="7835900" y="3117850"/>
          <p14:tracePt t="85326" x="7797800" y="3130550"/>
          <p14:tracePt t="85342" x="7772400" y="3143250"/>
          <p14:tracePt t="85359" x="7740650" y="3155950"/>
          <p14:tracePt t="85376" x="7715250" y="3175000"/>
          <p14:tracePt t="85393" x="7632700" y="3225800"/>
          <p14:tracePt t="85409" x="7531100" y="3282950"/>
          <p14:tracePt t="85426" x="7435850" y="3346450"/>
          <p14:tracePt t="85442" x="7346950" y="3390900"/>
          <p14:tracePt t="85459" x="7277100" y="3435350"/>
          <p14:tracePt t="85476" x="7219950" y="3460750"/>
          <p14:tracePt t="85492" x="7169150" y="3479800"/>
          <p14:tracePt t="85509" x="7131050" y="3492500"/>
          <p14:tracePt t="85526" x="7092950" y="3505200"/>
          <p14:tracePt t="85542" x="7054850" y="3511550"/>
          <p14:tracePt t="85559" x="7029450" y="3511550"/>
          <p14:tracePt t="85575" x="6997700" y="3498850"/>
          <p14:tracePt t="85592" x="6940550" y="3460750"/>
          <p14:tracePt t="85609" x="6864350" y="3409950"/>
          <p14:tracePt t="85625" x="6807200" y="3333750"/>
          <p14:tracePt t="85642" x="6731000" y="3232150"/>
          <p14:tracePt t="85659" x="6661150" y="3130550"/>
          <p14:tracePt t="85675" x="6578600" y="3016250"/>
          <p14:tracePt t="85692" x="6546850" y="2978150"/>
          <p14:tracePt t="85709" x="6534150" y="2965450"/>
          <p14:tracePt t="85725" x="6534150" y="2959100"/>
          <p14:tracePt t="85742" x="6527800" y="2959100"/>
          <p14:tracePt t="85763" x="6521450" y="2952750"/>
          <p14:tracePt t="85778" x="6508750" y="2946400"/>
          <p14:tracePt t="85793" x="6483350" y="2927350"/>
          <p14:tracePt t="85808" x="6464300" y="2908300"/>
          <p14:tracePt t="85827" x="6407150" y="2870200"/>
          <p14:tracePt t="85842" x="6375400" y="2844800"/>
          <p14:tracePt t="85858" x="6343650" y="2825750"/>
          <p14:tracePt t="85875" x="6337300" y="2819400"/>
          <p14:tracePt t="85892" x="6324600" y="2819400"/>
          <p14:tracePt t="85925" x="6318250" y="2819400"/>
          <p14:tracePt t="85942" x="6330950" y="2857500"/>
          <p14:tracePt t="85958" x="6375400" y="2895600"/>
          <p14:tracePt t="85975" x="6432550" y="2927350"/>
          <p14:tracePt t="85992" x="6464300" y="2959100"/>
          <p14:tracePt t="86008" x="6502400" y="2978150"/>
          <p14:tracePt t="86025" x="6521450" y="2990850"/>
          <p14:tracePt t="86041" x="6546850" y="3003550"/>
          <p14:tracePt t="86058" x="6565900" y="3016250"/>
          <p14:tracePt t="86075" x="6572250" y="3022600"/>
          <p14:tracePt t="86092" x="6584950" y="3028950"/>
          <p14:tracePt t="86109" x="6591300" y="3041650"/>
          <p14:tracePt t="86125" x="6616700" y="3048000"/>
          <p14:tracePt t="86142" x="6661150" y="3060700"/>
          <p14:tracePt t="86158" x="6750050" y="3073400"/>
          <p14:tracePt t="86175" x="6858000" y="3092450"/>
          <p14:tracePt t="86192" x="6965950" y="3092450"/>
          <p14:tracePt t="86208" x="7124700" y="3092450"/>
          <p14:tracePt t="86225" x="7213600" y="3086100"/>
          <p14:tracePt t="86230" x="7251700" y="3073400"/>
          <p14:tracePt t="86241" x="7270750" y="3073400"/>
          <p14:tracePt t="86258" x="7315200" y="3067050"/>
          <p14:tracePt t="86274" x="7353300" y="3060700"/>
          <p14:tracePt t="86292" x="7397750" y="3060700"/>
          <p14:tracePt t="86310" x="7442200" y="3060700"/>
          <p14:tracePt t="86325" x="7454900" y="3060700"/>
          <p14:tracePt t="86342" x="7467600" y="3060700"/>
          <p14:tracePt t="86358" x="7473950" y="3060700"/>
          <p14:tracePt t="86375" x="7480300" y="3060700"/>
          <p14:tracePt t="86408" x="7493000" y="3067050"/>
          <p14:tracePt t="86425" x="7499350" y="3086100"/>
          <p14:tracePt t="86441" x="7512050" y="3098800"/>
          <p14:tracePt t="86459" x="7518400" y="3136900"/>
          <p14:tracePt t="86475" x="7518400" y="3168650"/>
          <p14:tracePt t="86491" x="7505700" y="3194050"/>
          <p14:tracePt t="86508" x="7493000" y="3206750"/>
          <p14:tracePt t="86525" x="7486650" y="3219450"/>
          <p14:tracePt t="86541" x="7480300" y="3225800"/>
          <p14:tracePt t="86575" x="7473950" y="3232150"/>
          <p14:tracePt t="86591" x="7467600" y="3238500"/>
          <p14:tracePt t="86608" x="7461250" y="3238500"/>
          <p14:tracePt t="86866" x="7454900" y="3232150"/>
          <p14:tracePt t="86875" x="7448550" y="3219450"/>
          <p14:tracePt t="86881" x="7442200" y="3200400"/>
          <p14:tracePt t="86891" x="7435850" y="3181350"/>
          <p14:tracePt t="86908" x="7435850" y="3168650"/>
          <p14:tracePt t="86924" x="7435850" y="3162300"/>
          <p14:tracePt t="86941" x="7435850" y="3149600"/>
          <p14:tracePt t="86958" x="7435850" y="3143250"/>
          <p14:tracePt t="86974" x="7442200" y="3143250"/>
          <p14:tracePt t="86999" x="7448550" y="3143250"/>
          <p14:tracePt t="87008" x="7448550" y="3136900"/>
          <p14:tracePt t="87024" x="7454900" y="3136900"/>
          <p14:tracePt t="87041" x="7461250" y="3130550"/>
          <p14:tracePt t="87057" x="7480300" y="3130550"/>
          <p14:tracePt t="87074" x="7499350" y="3117850"/>
          <p14:tracePt t="87091" x="7531100" y="3111500"/>
          <p14:tracePt t="87107" x="7581900" y="3098800"/>
          <p14:tracePt t="87124" x="7613650" y="3092450"/>
          <p14:tracePt t="87141" x="7639050" y="3092450"/>
          <p14:tracePt t="87158" x="7670800" y="3086100"/>
          <p14:tracePt t="87174" x="7696200" y="3079750"/>
          <p14:tracePt t="87191" x="7721600" y="3079750"/>
          <p14:tracePt t="87207" x="7740650" y="3079750"/>
          <p14:tracePt t="87224" x="7766050" y="3073400"/>
          <p14:tracePt t="87241" x="7791450" y="3073400"/>
          <p14:tracePt t="87257" x="7804150" y="3073400"/>
          <p14:tracePt t="87274" x="7823200" y="3073400"/>
          <p14:tracePt t="87291" x="7835900" y="3073400"/>
          <p14:tracePt t="87308" x="7854950" y="3073400"/>
          <p14:tracePt t="87324" x="7874000" y="3073400"/>
          <p14:tracePt t="87341" x="7880350" y="3073400"/>
          <p14:tracePt t="87357" x="7893050" y="3073400"/>
          <p14:tracePt t="87374" x="7912100" y="3073400"/>
          <p14:tracePt t="87391" x="7931150" y="3073400"/>
          <p14:tracePt t="87424" x="7943850" y="3073400"/>
          <p14:tracePt t="87440" x="7950200" y="3073400"/>
          <p14:tracePt t="87457" x="7962900" y="3079750"/>
          <p14:tracePt t="87473" x="7981950" y="3086100"/>
          <p14:tracePt t="87490" x="8032750" y="3092450"/>
          <p14:tracePt t="87507" x="8064500" y="3105150"/>
          <p14:tracePt t="87523" x="8102600" y="3111500"/>
          <p14:tracePt t="87540" x="8134350" y="3117850"/>
          <p14:tracePt t="87557" x="8166100" y="3124200"/>
          <p14:tracePt t="87574" x="8210550" y="3124200"/>
          <p14:tracePt t="87593" x="8248650" y="3130550"/>
          <p14:tracePt t="87610" x="8312150" y="3136900"/>
          <p14:tracePt t="87624" x="8324850" y="3136900"/>
          <p14:tracePt t="87640" x="8375650" y="3136900"/>
          <p14:tracePt t="87657" x="8420100" y="3136900"/>
          <p14:tracePt t="87674" x="8458200" y="3136900"/>
          <p14:tracePt t="87690" x="8477250" y="3143250"/>
          <p14:tracePt t="87707" x="8502650" y="3143250"/>
          <p14:tracePt t="87724" x="8521700" y="3143250"/>
          <p14:tracePt t="87728" x="8528050" y="3143250"/>
          <p14:tracePt t="87743" x="8534400" y="3143250"/>
          <p14:tracePt t="87757" x="8540750" y="3143250"/>
          <p14:tracePt t="87775" x="8547100" y="3143250"/>
          <p14:tracePt t="87791" x="8559800" y="3143250"/>
          <p14:tracePt t="87807" x="8566150" y="3143250"/>
          <p14:tracePt t="87823" x="8572500" y="3130550"/>
          <p14:tracePt t="87840" x="8585200" y="3124200"/>
          <p14:tracePt t="87857" x="8591550" y="3111500"/>
          <p14:tracePt t="87874" x="8604250" y="3105150"/>
          <p14:tracePt t="87892" x="8616950" y="3092450"/>
          <p14:tracePt t="87907" x="8623300" y="3079750"/>
          <p14:tracePt t="87923" x="8629650" y="3073400"/>
          <p14:tracePt t="87940" x="8636000" y="3067050"/>
          <p14:tracePt t="87957" x="8636000" y="3054350"/>
          <p14:tracePt t="87973" x="8642350" y="3048000"/>
          <p14:tracePt t="87990" x="8648700" y="3041650"/>
          <p14:tracePt t="88007" x="8648700" y="3035300"/>
          <p14:tracePt t="88023" x="8661400" y="3028950"/>
          <p14:tracePt t="88040" x="8667750" y="3016250"/>
          <p14:tracePt t="88057" x="8667750" y="3009900"/>
          <p14:tracePt t="88090" x="8667750" y="3003550"/>
          <p14:tracePt t="88157" x="8667750" y="2997200"/>
          <p14:tracePt t="88165" x="8667750" y="2990850"/>
          <p14:tracePt t="88190" x="8674100" y="2984500"/>
          <p14:tracePt t="88205" x="8674100" y="2978150"/>
          <p14:tracePt t="88219" x="8674100" y="2971800"/>
          <p14:tracePt t="88227" x="8680450" y="2971800"/>
          <p14:tracePt t="88240" x="8680450" y="2965450"/>
          <p14:tracePt t="88257" x="8680450" y="2952750"/>
          <p14:tracePt t="88290" x="8680450" y="2940050"/>
          <p14:tracePt t="88307" x="8680450" y="2933700"/>
          <p14:tracePt t="88323" x="8686800" y="2927350"/>
          <p14:tracePt t="88341" x="8686800" y="2921000"/>
          <p14:tracePt t="88356" x="8686800" y="2914650"/>
          <p14:tracePt t="88373" x="8686800" y="2908300"/>
          <p14:tracePt t="88390" x="8686800" y="2901950"/>
          <p14:tracePt t="88493" x="8680450" y="2901950"/>
          <p14:tracePt t="88509" x="8667750" y="2914650"/>
          <p14:tracePt t="88525" x="8648700" y="2927350"/>
          <p14:tracePt t="88542" x="8642350" y="2940050"/>
          <p14:tracePt t="88559" x="8623300" y="2952750"/>
          <p14:tracePt t="88574" x="8610600" y="2971800"/>
          <p14:tracePt t="88589" x="8585200" y="2984500"/>
          <p14:tracePt t="88606" x="8553450" y="3009900"/>
          <p14:tracePt t="88622" x="8509000" y="3028950"/>
          <p14:tracePt t="88641" x="8458200" y="3048000"/>
          <p14:tracePt t="88656" x="8382000" y="3067050"/>
          <p14:tracePt t="88673" x="8343900" y="3067050"/>
          <p14:tracePt t="88689" x="8293100" y="3067050"/>
          <p14:tracePt t="88706" x="8216900" y="3060700"/>
          <p14:tracePt t="88723" x="8128000" y="3041650"/>
          <p14:tracePt t="88740" x="8070850" y="3028950"/>
          <p14:tracePt t="88756" x="8020050" y="3016250"/>
          <p14:tracePt t="88772" x="7981950" y="3009900"/>
          <p14:tracePt t="88789" x="7937500" y="2997200"/>
          <p14:tracePt t="88808" x="7893050" y="2978150"/>
          <p14:tracePt t="88823" x="7880350" y="2971800"/>
          <p14:tracePt t="88839" x="7861300" y="2965450"/>
          <p14:tracePt t="88856" x="7854950" y="2965450"/>
          <p14:tracePt t="88873" x="7842250" y="2965450"/>
          <p14:tracePt t="88889" x="7835900" y="2965450"/>
          <p14:tracePt t="88906" x="7823200" y="2971800"/>
          <p14:tracePt t="88923" x="7791450" y="2984500"/>
          <p14:tracePt t="88939" x="7766050" y="2997200"/>
          <p14:tracePt t="88956" x="7747000" y="3016250"/>
          <p14:tracePt t="88973" x="7715250" y="3028950"/>
          <p14:tracePt t="88989" x="7683500" y="3041650"/>
          <p14:tracePt t="89006" x="7651750" y="3060700"/>
          <p14:tracePt t="89023" x="7632700" y="3073400"/>
          <p14:tracePt t="89039" x="7600950" y="3092450"/>
          <p14:tracePt t="89056" x="7556500" y="3117850"/>
          <p14:tracePt t="89072" x="7531100" y="3130550"/>
          <p14:tracePt t="89091" x="7505700" y="3136900"/>
          <p14:tracePt t="89106" x="7499350" y="3149600"/>
          <p14:tracePt t="89122" x="7486650" y="3155950"/>
          <p14:tracePt t="89139" x="7486650" y="3162300"/>
          <p14:tracePt t="89156" x="7480300" y="3168650"/>
          <p14:tracePt t="89341" x="7486650" y="3168650"/>
          <p14:tracePt t="89347" x="7493000" y="3168650"/>
          <p14:tracePt t="89359" x="7493000" y="3162300"/>
          <p14:tracePt t="89372" x="7493000" y="3155950"/>
          <p14:tracePt t="89437" x="7493000" y="3149600"/>
          <p14:tracePt t="89487" x="7486650" y="3149600"/>
          <p14:tracePt t="89498" x="7473950" y="3155950"/>
          <p14:tracePt t="89505" x="7467600" y="3155950"/>
          <p14:tracePt t="89522" x="7454900" y="3168650"/>
          <p14:tracePt t="89539" x="7442200" y="3175000"/>
          <p14:tracePt t="89555" x="7435850" y="3175000"/>
          <p14:tracePt t="89572" x="7429500" y="3181350"/>
          <p14:tracePt t="89597" x="7429500" y="3187700"/>
          <p14:tracePt t="89631" x="7423150" y="3187700"/>
          <p14:tracePt t="89707" x="7404100" y="3187700"/>
          <p14:tracePt t="89715" x="7404100" y="3194050"/>
          <p14:tracePt t="89724" x="7397750" y="3200400"/>
          <p14:tracePt t="89739" x="7391400" y="3206750"/>
          <p14:tracePt t="89755" x="7366000" y="3213100"/>
          <p14:tracePt t="89772" x="7340600" y="3225800"/>
          <p14:tracePt t="89789" x="7321550" y="3238500"/>
          <p14:tracePt t="89805" x="7315200" y="3238500"/>
          <p14:tracePt t="89822" x="7308850" y="3244850"/>
          <p14:tracePt t="89957" x="7302500" y="3244850"/>
          <p14:tracePt t="89965" x="7296150" y="3244850"/>
          <p14:tracePt t="90012" x="7289800" y="3244850"/>
          <p14:tracePt t="90083" x="7289800" y="3238500"/>
          <p14:tracePt t="90097" x="7289800" y="3232150"/>
          <p14:tracePt t="90107" x="7289800" y="3219450"/>
          <p14:tracePt t="90122" x="7289800" y="3181350"/>
          <p14:tracePt t="90139" x="7289800" y="3143250"/>
          <p14:tracePt t="90158" x="7289800" y="3111500"/>
          <p14:tracePt t="90171" x="7289800" y="3073400"/>
          <p14:tracePt t="90188" x="7283450" y="3054350"/>
          <p14:tracePt t="90205" x="7277100" y="3041650"/>
          <p14:tracePt t="90221" x="7270750" y="3041650"/>
          <p14:tracePt t="90238" x="7264400" y="3022600"/>
          <p14:tracePt t="90255" x="7264400" y="3016250"/>
          <p14:tracePt t="90271" x="7251700" y="3009900"/>
          <p14:tracePt t="90288" x="7245350" y="2997200"/>
          <p14:tracePt t="90305" x="7232650" y="2990850"/>
          <p14:tracePt t="90321" x="7226300" y="2978150"/>
          <p14:tracePt t="90341" x="7213600" y="2978150"/>
          <p14:tracePt t="90355" x="7207250" y="2978150"/>
          <p14:tracePt t="90371" x="7188200" y="2978150"/>
          <p14:tracePt t="90387" x="7169150" y="2978150"/>
          <p14:tracePt t="90405" x="7131050" y="2984500"/>
          <p14:tracePt t="90421" x="7099300" y="2990850"/>
          <p14:tracePt t="90438" x="7067550" y="2997200"/>
          <p14:tracePt t="90455" x="7048500" y="3003550"/>
          <p14:tracePt t="90471" x="7023100" y="3009900"/>
          <p14:tracePt t="90488" x="7010400" y="3009900"/>
          <p14:tracePt t="90505" x="7004050" y="3009900"/>
          <p14:tracePt t="90521" x="6972300" y="3009900"/>
          <p14:tracePt t="90538" x="6934200" y="3009900"/>
          <p14:tracePt t="90554" x="6889750" y="3009900"/>
          <p14:tracePt t="90571" x="6838950" y="3009900"/>
          <p14:tracePt t="90589" x="6794500" y="3009900"/>
          <p14:tracePt t="90604" x="6750050" y="2997200"/>
          <p14:tracePt t="90621" x="6718300" y="2997200"/>
          <p14:tracePt t="90638" x="6661150" y="2984500"/>
          <p14:tracePt t="90654" x="6635750" y="2984500"/>
          <p14:tracePt t="90671" x="6604000" y="2984500"/>
          <p14:tracePt t="90688" x="6559550" y="2984500"/>
          <p14:tracePt t="90704" x="6515100" y="2978150"/>
          <p14:tracePt t="90721" x="6470650" y="2971800"/>
          <p14:tracePt t="90726" x="6451600" y="2971800"/>
          <p14:tracePt t="90737" x="6426200" y="2965450"/>
          <p14:tracePt t="90754" x="6337300" y="2959100"/>
          <p14:tracePt t="90771" x="6267450" y="2946400"/>
          <p14:tracePt t="90787" x="6197600" y="2940050"/>
          <p14:tracePt t="90804" x="6159500" y="2933700"/>
          <p14:tracePt t="90821" x="6121400" y="2927350"/>
          <p14:tracePt t="90837" x="6089650" y="2921000"/>
          <p14:tracePt t="90854" x="6045200" y="2921000"/>
          <p14:tracePt t="90871" x="6013450" y="2914650"/>
          <p14:tracePt t="90889" x="5962650" y="2901950"/>
          <p14:tracePt t="90905" x="5937250" y="2895600"/>
          <p14:tracePt t="90921" x="5905500" y="2889250"/>
          <p14:tracePt t="90937" x="5886450" y="2882900"/>
          <p14:tracePt t="90954" x="5867400" y="2876550"/>
          <p14:tracePt t="90971" x="5861050" y="2870200"/>
          <p14:tracePt t="90987" x="5854700" y="2863850"/>
          <p14:tracePt t="91004" x="5842000" y="2851150"/>
          <p14:tracePt t="91021" x="5835650" y="2838450"/>
          <p14:tracePt t="91037" x="5822950" y="2832100"/>
          <p14:tracePt t="91054" x="5816600" y="2819400"/>
          <p14:tracePt t="91071" x="5816600" y="2813050"/>
          <p14:tracePt t="91087" x="5816600" y="2800350"/>
          <p14:tracePt t="91104" x="5816600" y="2794000"/>
          <p14:tracePt t="91120" x="5816600" y="2787650"/>
          <p14:tracePt t="91177" x="5822950" y="2787650"/>
          <p14:tracePt t="91260" x="5822950" y="2800350"/>
          <p14:tracePt t="91275" x="5829300" y="2838450"/>
          <p14:tracePt t="91292" x="5829300" y="2882900"/>
          <p14:tracePt t="91306" x="5829300" y="2940050"/>
          <p14:tracePt t="91320" x="5835650" y="3016250"/>
          <p14:tracePt t="91337" x="5835650" y="3111500"/>
          <p14:tracePt t="91353" x="5842000" y="3244850"/>
          <p14:tracePt t="91370" x="5842000" y="3371850"/>
          <p14:tracePt t="91387" x="5861050" y="3498850"/>
          <p14:tracePt t="91404" x="5861050" y="3619500"/>
          <p14:tracePt t="91421" x="5861050" y="3797300"/>
          <p14:tracePt t="91437" x="5861050" y="3905250"/>
          <p14:tracePt t="91454" x="5861050" y="3994150"/>
          <p14:tracePt t="91470" x="5842000" y="4089400"/>
          <p14:tracePt t="91487" x="5829300" y="4178300"/>
          <p14:tracePt t="91504" x="5816600" y="4248150"/>
          <p14:tracePt t="91520" x="5810250" y="4292600"/>
          <p14:tracePt t="91537" x="5810250" y="4324350"/>
          <p14:tracePt t="91554" x="5803900" y="4349750"/>
          <p14:tracePt t="91570" x="5803900" y="4368800"/>
          <p14:tracePt t="91587" x="5803900" y="4381500"/>
          <p14:tracePt t="91604" x="5803900" y="4394200"/>
          <p14:tracePt t="91620" x="5803900" y="4406900"/>
          <p14:tracePt t="91637" x="5803900" y="4413250"/>
          <p14:tracePt t="91875" x="5810250" y="4413250"/>
          <p14:tracePt t="91884" x="5822950" y="4413250"/>
          <p14:tracePt t="91894" x="5848350" y="4413250"/>
          <p14:tracePt t="91905" x="5905500" y="4406900"/>
          <p14:tracePt t="91923" x="5981700" y="4400550"/>
          <p14:tracePt t="91937" x="6070600" y="4400550"/>
          <p14:tracePt t="91953" x="6178550" y="4394200"/>
          <p14:tracePt t="91970" x="6305550" y="4387850"/>
          <p14:tracePt t="91987" x="6445250" y="4387850"/>
          <p14:tracePt t="92003" x="6540500" y="4387850"/>
          <p14:tracePt t="92020" x="6616700" y="4387850"/>
          <p14:tracePt t="92036" x="6667500" y="4387850"/>
          <p14:tracePt t="92053" x="6711950" y="4381500"/>
          <p14:tracePt t="92071" x="6788150" y="4368800"/>
          <p14:tracePt t="92086" x="6845300" y="4356100"/>
          <p14:tracePt t="92103" x="6889750" y="4356100"/>
          <p14:tracePt t="92120" x="6921500" y="4356100"/>
          <p14:tracePt t="92137" x="6953250" y="4356100"/>
          <p14:tracePt t="92153" x="6991350" y="4356100"/>
          <p14:tracePt t="92169" x="7035800" y="4356100"/>
          <p14:tracePt t="92186" x="7105650" y="4349750"/>
          <p14:tracePt t="92203" x="7156450" y="4337050"/>
          <p14:tracePt t="92220" x="7194550" y="4330700"/>
          <p14:tracePt t="92236" x="7232650" y="4318000"/>
          <p14:tracePt t="92253" x="7283450" y="4311650"/>
          <p14:tracePt t="92270" x="7321550" y="4305300"/>
          <p14:tracePt t="92286" x="7353300" y="4305300"/>
          <p14:tracePt t="92303" x="7391400" y="4305300"/>
          <p14:tracePt t="92320" x="7416800" y="4305300"/>
          <p14:tracePt t="92337" x="7467600" y="4298950"/>
          <p14:tracePt t="92353" x="7518400" y="4286250"/>
          <p14:tracePt t="92372" x="7562850" y="4279900"/>
          <p14:tracePt t="92386" x="7613650" y="4273550"/>
          <p14:tracePt t="92403" x="7664450" y="4267200"/>
          <p14:tracePt t="92420" x="7708900" y="4260850"/>
          <p14:tracePt t="92436" x="7766050" y="4254500"/>
          <p14:tracePt t="92453" x="7804150" y="4254500"/>
          <p14:tracePt t="92469" x="7835900" y="4254500"/>
          <p14:tracePt t="92486" x="7867650" y="4248150"/>
          <p14:tracePt t="92503" x="7899400" y="4248150"/>
          <p14:tracePt t="92520" x="7912100" y="4248150"/>
          <p14:tracePt t="92536" x="7924800" y="4248150"/>
          <p14:tracePt t="92553" x="7937500" y="4248150"/>
          <p14:tracePt t="92569" x="7950200" y="4248150"/>
          <p14:tracePt t="92586" x="7969250" y="4248150"/>
          <p14:tracePt t="92603" x="7975600" y="4248150"/>
          <p14:tracePt t="92619" x="7988300" y="4248150"/>
          <p14:tracePt t="92636" x="7994650" y="4248150"/>
          <p14:tracePt t="92653" x="8001000" y="4248150"/>
          <p14:tracePt t="92669" x="8007350" y="4248150"/>
          <p14:tracePt t="92686" x="8020050" y="4248150"/>
          <p14:tracePt t="92703" x="8026400" y="4248150"/>
          <p14:tracePt t="92719" x="8032750" y="4248150"/>
          <p14:tracePt t="92736" x="8039100" y="4248150"/>
          <p14:tracePt t="92752" x="8045450" y="4248150"/>
          <p14:tracePt t="92769" x="8051800" y="4248150"/>
          <p14:tracePt t="92793" x="8058150" y="4248150"/>
          <p14:tracePt t="92802" x="8064500" y="4248150"/>
          <p14:tracePt t="92819" x="8070850" y="4248150"/>
          <p14:tracePt t="92837" x="8083550" y="4248150"/>
          <p14:tracePt t="92853" x="8096250" y="4248150"/>
          <p14:tracePt t="92870" x="8102600" y="4248150"/>
          <p14:tracePt t="93183" x="8096250" y="4254500"/>
          <p14:tracePt t="93189" x="8089900" y="4254500"/>
          <p14:tracePt t="93202" x="8083550" y="4260850"/>
          <p14:tracePt t="93219" x="8045450" y="4273550"/>
          <p14:tracePt t="93221" x="8026400" y="4279900"/>
          <p14:tracePt t="93235" x="8007350" y="4286250"/>
          <p14:tracePt t="93252" x="7893050" y="4305300"/>
          <p14:tracePt t="93269" x="7778750" y="4318000"/>
          <p14:tracePt t="93285" x="7670800" y="4343400"/>
          <p14:tracePt t="93302" x="7569200" y="4368800"/>
          <p14:tracePt t="93319" x="7499350" y="4381500"/>
          <p14:tracePt t="93335" x="7442200" y="4394200"/>
          <p14:tracePt t="93353" x="7296150" y="4425950"/>
          <p14:tracePt t="93369" x="7188200" y="4457700"/>
          <p14:tracePt t="93385" x="7067550" y="4483100"/>
          <p14:tracePt t="93404" x="6946900" y="4495800"/>
          <p14:tracePt t="93419" x="6858000" y="4514850"/>
          <p14:tracePt t="93435" x="6781800" y="4527550"/>
          <p14:tracePt t="93452" x="6711950" y="4540250"/>
          <p14:tracePt t="93469" x="6661150" y="4552950"/>
          <p14:tracePt t="93485" x="6610350" y="4559300"/>
          <p14:tracePt t="93502" x="6540500" y="4578350"/>
          <p14:tracePt t="93518" x="6502400" y="4578350"/>
          <p14:tracePt t="93535" x="6483350" y="4578350"/>
          <p14:tracePt t="93552" x="6477000" y="4578350"/>
          <p14:tracePt t="93568" x="6457950" y="4578350"/>
          <p14:tracePt t="93585" x="6426200" y="4578350"/>
          <p14:tracePt t="93601" x="6394450" y="4578350"/>
          <p14:tracePt t="93618" x="6350000" y="4559300"/>
          <p14:tracePt t="93635" x="6311900" y="4540250"/>
          <p14:tracePt t="93651" x="6254750" y="4495800"/>
          <p14:tracePt t="93668" x="6159500" y="4413250"/>
          <p14:tracePt t="93685" x="6026150" y="4279900"/>
          <p14:tracePt t="93702" x="5880100" y="4140200"/>
          <p14:tracePt t="93718" x="5822950" y="4044950"/>
          <p14:tracePt t="93721" x="5816600" y="4025900"/>
          <p14:tracePt t="93735" x="5816600" y="4019550"/>
          <p14:tracePt t="93752" x="5816600" y="3994150"/>
          <p14:tracePt t="93768" x="5829300" y="3962400"/>
          <p14:tracePt t="93785" x="5842000" y="3956050"/>
          <p14:tracePt t="93802" x="5848350" y="3949700"/>
          <p14:tracePt t="93818" x="5854700" y="3949700"/>
          <p14:tracePt t="93835" x="5867400" y="3949700"/>
          <p14:tracePt t="93852" x="5873750" y="3949700"/>
          <p14:tracePt t="93870" x="5899150" y="3962400"/>
          <p14:tracePt t="93885" x="5943600" y="3975100"/>
          <p14:tracePt t="93901" x="5981700" y="3975100"/>
          <p14:tracePt t="93918" x="6013450" y="3981450"/>
          <p14:tracePt t="93935" x="6051550" y="3994150"/>
          <p14:tracePt t="93951" x="6089650" y="4006850"/>
          <p14:tracePt t="93968" x="6127750" y="4013200"/>
          <p14:tracePt t="93985" x="6153150" y="4025900"/>
          <p14:tracePt t="94001" x="6191250" y="4038600"/>
          <p14:tracePt t="94019" x="6242050" y="4051300"/>
          <p14:tracePt t="94035" x="6273800" y="4064000"/>
          <p14:tracePt t="94052" x="6337300" y="4076700"/>
          <p14:tracePt t="94068" x="6419850" y="4083050"/>
          <p14:tracePt t="94085" x="6540500" y="4095750"/>
          <p14:tracePt t="94101" x="6667500" y="4095750"/>
          <p14:tracePt t="94118" x="6756400" y="4095750"/>
          <p14:tracePt t="94135" x="6832600" y="4102100"/>
          <p14:tracePt t="94151" x="6915150" y="4108450"/>
          <p14:tracePt t="94168" x="6972300" y="4114800"/>
          <p14:tracePt t="94185" x="7023100" y="4114800"/>
          <p14:tracePt t="94201" x="7073900" y="4121150"/>
          <p14:tracePt t="94218" x="7118350" y="4121150"/>
          <p14:tracePt t="94234" x="7162800" y="4127500"/>
          <p14:tracePt t="94251" x="7194550" y="4133850"/>
          <p14:tracePt t="94268" x="7219950" y="4140200"/>
          <p14:tracePt t="94285" x="7239000" y="4140200"/>
          <p14:tracePt t="94301" x="7251700" y="4140200"/>
          <p14:tracePt t="94318" x="7258050" y="4140200"/>
          <p14:tracePt t="94335" x="7264400" y="4140200"/>
          <p14:tracePt t="94403" x="7264400" y="4146550"/>
          <p14:tracePt t="94412" x="7264400" y="4152900"/>
          <p14:tracePt t="94420" x="7258050" y="4152900"/>
          <p14:tracePt t="94435" x="7226300" y="4178300"/>
          <p14:tracePt t="94453" x="7175500" y="4216400"/>
          <p14:tracePt t="94468" x="7124700" y="4241800"/>
          <p14:tracePt t="94484" x="7067550" y="4267200"/>
          <p14:tracePt t="94501" x="7004050" y="4298950"/>
          <p14:tracePt t="94518" x="6934200" y="4324350"/>
          <p14:tracePt t="94534" x="6838950" y="4368800"/>
          <p14:tracePt t="94551" x="6762750" y="4406900"/>
          <p14:tracePt t="94568" x="6692900" y="4451350"/>
          <p14:tracePt t="94584" x="6597650" y="4489450"/>
          <p14:tracePt t="94601" x="6534150" y="4508500"/>
          <p14:tracePt t="94619" x="6502400" y="4527550"/>
          <p14:tracePt t="94634" x="6464300" y="4540250"/>
          <p14:tracePt t="94653" x="6426200" y="4546600"/>
          <p14:tracePt t="94684" x="6413500" y="4552950"/>
          <p14:tracePt t="94701" x="6407150" y="4552950"/>
          <p14:tracePt t="94718" x="6400800" y="4552950"/>
          <p14:tracePt t="94734" x="6394450" y="4552950"/>
          <p14:tracePt t="94751" x="6381750" y="4552950"/>
          <p14:tracePt t="94784" x="6369050" y="4559300"/>
          <p14:tracePt t="94828" x="6362700" y="4559300"/>
          <p14:tracePt t="95131" x="6381750" y="4559300"/>
          <p14:tracePt t="95140" x="6394450" y="4559300"/>
          <p14:tracePt t="95151" x="6413500" y="4559300"/>
          <p14:tracePt t="95167" x="6451600" y="4559300"/>
          <p14:tracePt t="95185" x="6527800" y="4559300"/>
          <p14:tracePt t="95200" x="6572250" y="4565650"/>
          <p14:tracePt t="95218" x="6623050" y="4572000"/>
          <p14:tracePt t="95234" x="6686550" y="4578350"/>
          <p14:tracePt t="95250" x="6775450" y="4591050"/>
          <p14:tracePt t="95267" x="6870700" y="4591050"/>
          <p14:tracePt t="95284" x="6959600" y="4591050"/>
          <p14:tracePt t="95300" x="7042150" y="4591050"/>
          <p14:tracePt t="95317" x="7131050" y="4584700"/>
          <p14:tracePt t="95334" x="7239000" y="4578350"/>
          <p14:tracePt t="95350" x="7308850" y="4572000"/>
          <p14:tracePt t="95368" x="7378700" y="4572000"/>
          <p14:tracePt t="95384" x="7423150" y="4572000"/>
          <p14:tracePt t="95400" x="7473950" y="4565650"/>
          <p14:tracePt t="95417" x="7518400" y="4565650"/>
          <p14:tracePt t="95434" x="7569200" y="4565650"/>
          <p14:tracePt t="95451" x="7626350" y="4572000"/>
          <p14:tracePt t="95467" x="7658100" y="4572000"/>
          <p14:tracePt t="95484" x="7677150" y="4572000"/>
          <p14:tracePt t="95500" x="7689850" y="4572000"/>
          <p14:tracePt t="95517" x="7696200" y="4572000"/>
          <p14:tracePt t="95534" x="7702550" y="4572000"/>
          <p14:tracePt t="95550" x="7708900" y="4572000"/>
          <p14:tracePt t="95567" x="7721600" y="4572000"/>
          <p14:tracePt t="95583" x="7727950" y="4572000"/>
          <p14:tracePt t="95616" x="7734300" y="4572000"/>
          <p14:tracePt t="95969" x="7727950" y="4572000"/>
          <p14:tracePt t="95977" x="7727950" y="4578350"/>
          <p14:tracePt t="96007" x="7721600" y="4578350"/>
          <p14:tracePt t="96015" x="7715250" y="4578350"/>
          <p14:tracePt t="96031" x="7715250" y="4584700"/>
          <p14:tracePt t="96039" x="7708900" y="4584700"/>
          <p14:tracePt t="96049" x="7702550" y="4584700"/>
          <p14:tracePt t="96066" x="7696200" y="4584700"/>
          <p14:tracePt t="96083" x="7689850" y="4591050"/>
          <p14:tracePt t="96099" x="7683500" y="4597400"/>
          <p14:tracePt t="96116" x="7670800" y="4597400"/>
          <p14:tracePt t="96132" x="7670800" y="4603750"/>
          <p14:tracePt t="96149" x="7664450" y="4603750"/>
          <p14:tracePt t="96183" x="7664450" y="4610100"/>
          <p14:tracePt t="96200" x="7651750" y="4616450"/>
          <p14:tracePt t="96400" x="7651750" y="4610100"/>
          <p14:tracePt t="96407" x="7651750" y="4603750"/>
          <p14:tracePt t="96416" x="7658100" y="4591050"/>
          <p14:tracePt t="96433" x="7670800" y="4559300"/>
          <p14:tracePt t="96450" x="7677150" y="4533900"/>
          <p14:tracePt t="96466" x="7689850" y="4521200"/>
          <p14:tracePt t="96483" x="7696200" y="4508500"/>
          <p14:tracePt t="96499" x="7696200" y="4502150"/>
          <p14:tracePt t="96516" x="7702550" y="4489450"/>
          <p14:tracePt t="96649" x="7702550" y="4495800"/>
          <p14:tracePt t="96665" x="7708900" y="4502150"/>
          <p14:tracePt t="96676" x="7708900" y="4508500"/>
          <p14:tracePt t="96687" x="7715250" y="4508500"/>
          <p14:tracePt t="96699" x="7715250" y="4514850"/>
          <p14:tracePt t="96716" x="7721600" y="4514850"/>
          <p14:tracePt t="96767" x="7727950" y="4514850"/>
          <p14:tracePt t="96812" x="7740650" y="4514850"/>
          <p14:tracePt t="96820" x="7759700" y="4508500"/>
          <p14:tracePt t="96832" x="7759700" y="4502150"/>
          <p14:tracePt t="96848" x="7778750" y="4495800"/>
          <p14:tracePt t="96865" x="7785100" y="4489450"/>
          <p14:tracePt t="96882" x="7791450" y="4489450"/>
          <p14:tracePt t="97000" x="7797800" y="4489450"/>
          <p14:tracePt t="97008" x="7804150" y="4489450"/>
          <p14:tracePt t="97018" x="7810500" y="4489450"/>
          <p14:tracePt t="97032" x="7816850" y="4483100"/>
          <p14:tracePt t="97048" x="7867650" y="4470400"/>
          <p14:tracePt t="97065" x="7880350" y="4464050"/>
          <p14:tracePt t="97082" x="7893050" y="4464050"/>
          <p14:tracePt t="97098" x="7905750" y="4464050"/>
          <p14:tracePt t="97115" x="7912100" y="4464050"/>
          <p14:tracePt t="97132" x="7918450" y="4464050"/>
          <p14:tracePt t="97148" x="7924800" y="4464050"/>
          <p14:tracePt t="97204" x="7931150" y="4464050"/>
          <p14:tracePt t="97236" x="7937500" y="4464050"/>
          <p14:tracePt t="97307" x="7943850" y="4464050"/>
          <p14:tracePt t="97565" x="7943850" y="4470400"/>
          <p14:tracePt t="97576" x="7943850" y="4476750"/>
          <p14:tracePt t="97585" x="7937500" y="4476750"/>
          <p14:tracePt t="97598" x="7912100" y="4483100"/>
          <p14:tracePt t="97615" x="7886700" y="4489450"/>
          <p14:tracePt t="97632" x="7874000" y="4495800"/>
          <p14:tracePt t="97648" x="7854950" y="4502150"/>
          <p14:tracePt t="97665" x="7842250" y="4502150"/>
          <p14:tracePt t="97682" x="7823200" y="4502150"/>
          <p14:tracePt t="97698" x="7804150" y="4508500"/>
          <p14:tracePt t="97715" x="7797800" y="4508500"/>
          <p14:tracePt t="97732" x="7791450" y="4508500"/>
          <p14:tracePt t="97748" x="7785100" y="4508500"/>
          <p14:tracePt t="97764" x="7778750" y="4508500"/>
          <p14:tracePt t="97781" x="7772400" y="4508500"/>
          <p14:tracePt t="98276" x="7747000" y="4527550"/>
          <p14:tracePt t="98284" x="7734300" y="4533900"/>
          <p14:tracePt t="98292" x="7715250" y="4546600"/>
          <p14:tracePt t="98301" x="7702550" y="4552950"/>
          <p14:tracePt t="98314" x="7683500" y="4559300"/>
          <p14:tracePt t="98330" x="7658100" y="4572000"/>
          <p14:tracePt t="98347" x="7645400" y="4578350"/>
          <p14:tracePt t="98364" x="7645400" y="4584700"/>
          <p14:tracePt t="98381" x="7639050" y="4584700"/>
          <p14:tracePt t="98416" x="7632700" y="4584700"/>
          <p14:tracePt t="98488" x="7626350" y="4584700"/>
          <p14:tracePt t="98535" x="7620000" y="4584700"/>
          <p14:tracePt t="98551" x="7613650" y="4584700"/>
          <p14:tracePt t="98567" x="7607300" y="4578350"/>
          <p14:tracePt t="98578" x="7607300" y="4572000"/>
          <p14:tracePt t="98589" x="7600950" y="4572000"/>
          <p14:tracePt t="98599" x="7600950" y="4565650"/>
          <p14:tracePt t="98614" x="7600950" y="4552950"/>
          <p14:tracePt t="98631" x="7594600" y="4546600"/>
          <p14:tracePt t="98647" x="7594600" y="4540250"/>
          <p14:tracePt t="98664" x="7588250" y="4533900"/>
          <p14:tracePt t="98681" x="7588250" y="4527550"/>
          <p14:tracePt t="98697" x="7588250" y="4521200"/>
          <p14:tracePt t="99178" x="7588250" y="4514850"/>
          <p14:tracePt t="99193" x="7594600" y="4502150"/>
          <p14:tracePt t="99203" x="7607300" y="4489450"/>
          <p14:tracePt t="99213" x="7607300" y="4476750"/>
          <p14:tracePt t="99230" x="7620000" y="4464050"/>
          <p14:tracePt t="99247" x="7632700" y="4445000"/>
          <p14:tracePt t="99263" x="7645400" y="4432300"/>
          <p14:tracePt t="99280" x="7651750" y="4419600"/>
          <p14:tracePt t="99296" x="7658100" y="4413250"/>
          <p14:tracePt t="99313" x="7658100" y="4406900"/>
          <p14:tracePt t="99330" x="7658100" y="4400550"/>
          <p14:tracePt t="99569" x="7651750" y="4400550"/>
          <p14:tracePt t="99579" x="7632700" y="4400550"/>
          <p14:tracePt t="99588" x="7620000" y="4394200"/>
          <p14:tracePt t="99597" x="7594600" y="4381500"/>
          <p14:tracePt t="99613" x="7550150" y="4362450"/>
          <p14:tracePt t="99629" x="7512050" y="4349750"/>
          <p14:tracePt t="99647" x="7480300" y="4343400"/>
          <p14:tracePt t="99663" x="7480300" y="4337050"/>
          <p14:tracePt t="99765" x="7486650" y="4343400"/>
          <p14:tracePt t="99779" x="7486650" y="4349750"/>
          <p14:tracePt t="99788" x="7493000" y="4349750"/>
          <p14:tracePt t="99797" x="7493000" y="4356100"/>
          <p14:tracePt t="99819" x="7499350" y="4362450"/>
          <p14:tracePt t="99829" x="7505700" y="4368800"/>
          <p14:tracePt t="99851" x="7512050" y="4375150"/>
          <p14:tracePt t="99863" x="7512050" y="4381500"/>
          <p14:tracePt t="99880" x="7518400" y="4387850"/>
          <p14:tracePt t="99896" x="7537450" y="4400550"/>
          <p14:tracePt t="99913" x="7537450" y="4413250"/>
          <p14:tracePt t="99930" x="7543800" y="4419600"/>
          <p14:tracePt t="99946" x="7550150" y="4432300"/>
          <p14:tracePt t="99980" x="7550150" y="4438650"/>
          <p14:tracePt t="99996" x="7550150" y="4445000"/>
          <p14:tracePt t="100013" x="7556500" y="4451350"/>
          <p14:tracePt t="100029" x="7556500" y="4464050"/>
          <p14:tracePt t="100046" x="7556500" y="4476750"/>
          <p14:tracePt t="100079" x="7556500" y="4483100"/>
          <p14:tracePt t="100096" x="7556500" y="4495800"/>
          <p14:tracePt t="100129" x="7556500" y="4508500"/>
          <p14:tracePt t="100146" x="7556500" y="4514850"/>
          <p14:tracePt t="100162" x="7556500" y="4527550"/>
          <p14:tracePt t="100203" x="7556500" y="4533900"/>
          <p14:tracePt t="100218" x="7556500" y="4540250"/>
          <p14:tracePt t="100240" x="7556500" y="4546600"/>
          <p14:tracePt t="100248" x="7556500" y="4552950"/>
          <p14:tracePt t="100262" x="7556500" y="4559300"/>
          <p14:tracePt t="100280" x="7562850" y="4565650"/>
          <p14:tracePt t="100295" x="7562850" y="4572000"/>
          <p14:tracePt t="100314" x="7562850" y="4578350"/>
          <p14:tracePt t="100329" x="7562850" y="4584700"/>
          <p14:tracePt t="100350" x="7569200" y="4591050"/>
          <p14:tracePt t="100375" x="7569200" y="4597400"/>
          <p14:tracePt t="100392" x="7569200" y="4603750"/>
          <p14:tracePt t="100413" x="7575550" y="4603750"/>
          <p14:tracePt t="100460" x="7581900" y="4603750"/>
          <p14:tracePt t="100777" x="7588250" y="4603750"/>
          <p14:tracePt t="100900" x="7594600" y="4603750"/>
          <p14:tracePt t="100915" x="7600950" y="4597400"/>
          <p14:tracePt t="100923" x="7600950" y="4591050"/>
          <p14:tracePt t="100931" x="7607300" y="4591050"/>
          <p14:tracePt t="100945" x="7613650" y="4591050"/>
          <p14:tracePt t="100962" x="7613650" y="4578350"/>
          <p14:tracePt t="100979" x="7626350" y="4572000"/>
          <p14:tracePt t="100996" x="7632700" y="4565650"/>
          <p14:tracePt t="101012" x="7632700" y="4559300"/>
          <p14:tracePt t="101028" x="7645400" y="4546600"/>
          <p14:tracePt t="101045" x="7658100" y="4533900"/>
          <p14:tracePt t="101063" x="7670800" y="4514850"/>
          <p14:tracePt t="101079" x="7677150" y="4502150"/>
          <p14:tracePt t="101112" x="7683500" y="4495800"/>
          <p14:tracePt t="101129" x="7689850" y="4489450"/>
          <p14:tracePt t="101145" x="7702550" y="4476750"/>
          <p14:tracePt t="101161" x="7708900" y="4470400"/>
          <p14:tracePt t="101178" x="7715250" y="4457700"/>
          <p14:tracePt t="101195" x="7727950" y="4451350"/>
          <p14:tracePt t="101214" x="7740650" y="4438650"/>
          <p14:tracePt t="101230" x="7747000" y="4425950"/>
          <p14:tracePt t="101245" x="7759700" y="4425950"/>
          <p14:tracePt t="101262" x="7759700" y="4419600"/>
          <p14:tracePt t="101533" x="7766050" y="4419600"/>
          <p14:tracePt t="101637" x="7766050" y="4425950"/>
          <p14:tracePt t="101644" x="7766050" y="4445000"/>
          <p14:tracePt t="101661" x="7740650" y="4483100"/>
          <p14:tracePt t="101678" x="7721600" y="4508500"/>
          <p14:tracePt t="101695" x="7708900" y="4533900"/>
          <p14:tracePt t="101711" x="7702550" y="4546600"/>
          <p14:tracePt t="101728" x="7702550" y="4565650"/>
          <p14:tracePt t="101745" x="7702550" y="4572000"/>
          <p14:tracePt t="101950" x="7702550" y="4565650"/>
          <p14:tracePt t="101958" x="7708900" y="4559300"/>
          <p14:tracePt t="101971" x="7715250" y="4552950"/>
          <p14:tracePt t="101980" x="7721600" y="4546600"/>
          <p14:tracePt t="101994" x="7734300" y="4540250"/>
          <p14:tracePt t="102011" x="7747000" y="4521200"/>
          <p14:tracePt t="102028" x="7772400" y="4495800"/>
          <p14:tracePt t="102044" x="7791450" y="4457700"/>
          <p14:tracePt t="102061" x="7823200" y="4425950"/>
          <p14:tracePt t="102078" x="7854950" y="4381500"/>
          <p14:tracePt t="102094" x="7874000" y="4343400"/>
          <p14:tracePt t="102111" x="7886700" y="4324350"/>
          <p14:tracePt t="102128" x="7886700" y="4311650"/>
          <p14:tracePt t="102144" x="7893050" y="4311650"/>
          <p14:tracePt t="102218" x="7899400" y="4311650"/>
          <p14:tracePt t="102227" x="7899400" y="4318000"/>
          <p14:tracePt t="102245" x="7918450" y="4349750"/>
          <p14:tracePt t="102263" x="7931150" y="4375150"/>
          <p14:tracePt t="102277" x="7943850" y="4413250"/>
          <p14:tracePt t="102294" x="7950200" y="4445000"/>
          <p14:tracePt t="102311" x="7950200" y="4483100"/>
          <p14:tracePt t="102328" x="7950200" y="4495800"/>
          <p14:tracePt t="102344" x="7950200" y="4502150"/>
          <p14:tracePt t="102361" x="7937500" y="4514850"/>
          <p14:tracePt t="102378" x="7931150" y="4521200"/>
          <p14:tracePt t="102395" x="7918450" y="4546600"/>
          <p14:tracePt t="102411" x="7893050" y="4565650"/>
          <p14:tracePt t="102427" x="7886700" y="4578350"/>
          <p14:tracePt t="102444" x="7880350" y="4584700"/>
          <p14:tracePt t="102461" x="7874000" y="4584700"/>
          <p14:tracePt t="102497" x="7867650" y="4584700"/>
          <p14:tracePt t="102513" x="7861300" y="4584700"/>
          <p14:tracePt t="102527" x="7854950" y="4578350"/>
          <p14:tracePt t="102544" x="7842250" y="4572000"/>
          <p14:tracePt t="102562" x="7835900" y="4565650"/>
          <p14:tracePt t="102577" x="7829550" y="4559300"/>
          <p14:tracePt t="102594" x="7829550" y="4552950"/>
          <p14:tracePt t="102611" x="7823200" y="4546600"/>
          <p14:tracePt t="102725" x="7835900" y="4546600"/>
          <p14:tracePt t="102735" x="7854950" y="4546600"/>
          <p14:tracePt t="102748" x="7893050" y="4546600"/>
          <p14:tracePt t="102761" x="7912100" y="4546600"/>
          <p14:tracePt t="102777" x="7969250" y="4546600"/>
          <p14:tracePt t="102794" x="8001000" y="4546600"/>
          <p14:tracePt t="102811" x="8013700" y="4546600"/>
          <p14:tracePt t="102827" x="8020050" y="4540250"/>
          <p14:tracePt t="102844" x="8032750" y="4533900"/>
          <p14:tracePt t="102861" x="8039100" y="4527550"/>
          <p14:tracePt t="102877" x="8039100" y="4521200"/>
          <p14:tracePt t="102894" x="8039100" y="4508500"/>
          <p14:tracePt t="102911" x="8045450" y="4502150"/>
          <p14:tracePt t="102927" x="8045450" y="4495800"/>
          <p14:tracePt t="102960" x="8045450" y="4489450"/>
          <p14:tracePt t="102977" x="8045450" y="4483100"/>
          <p14:tracePt t="102996" x="8051800" y="4476750"/>
          <p14:tracePt t="103011" x="8051800" y="4464050"/>
          <p14:tracePt t="103027" x="8051800" y="4457700"/>
          <p14:tracePt t="103044" x="8051800" y="4445000"/>
          <p14:tracePt t="103147" x="8045450" y="4451350"/>
          <p14:tracePt t="103157" x="8039100" y="4464050"/>
          <p14:tracePt t="103167" x="8032750" y="4470400"/>
          <p14:tracePt t="103177" x="8032750" y="4483100"/>
          <p14:tracePt t="103194" x="8020050" y="4508500"/>
          <p14:tracePt t="103210" x="8013700" y="4521200"/>
          <p14:tracePt t="103227" x="8013700" y="4533900"/>
          <p14:tracePt t="103243" x="8013700" y="4540250"/>
          <p14:tracePt t="103362" x="8007350" y="4540250"/>
          <p14:tracePt t="103373" x="7994650" y="4521200"/>
          <p14:tracePt t="103382" x="7981950" y="4514850"/>
          <p14:tracePt t="103393" x="7975600" y="4508500"/>
          <p14:tracePt t="103410" x="7956550" y="4483100"/>
          <p14:tracePt t="103427" x="7950200" y="4470400"/>
          <p14:tracePt t="103443" x="7950200" y="4464050"/>
          <p14:tracePt t="103460" x="7950200" y="4451350"/>
          <p14:tracePt t="103476" x="7950200" y="4445000"/>
          <p14:tracePt t="103494" x="7962900" y="4432300"/>
          <p14:tracePt t="103510" x="7969250" y="4425950"/>
          <p14:tracePt t="103526" x="7988300" y="4413250"/>
          <p14:tracePt t="103543" x="8001000" y="4413250"/>
          <p14:tracePt t="103560" x="8007350" y="4406900"/>
          <p14:tracePt t="103576" x="8020050" y="4400550"/>
          <p14:tracePt t="103593" x="8026400" y="4400550"/>
          <p14:tracePt t="103610" x="8039100" y="4400550"/>
          <p14:tracePt t="103626" x="8045450" y="4413250"/>
          <p14:tracePt t="103643" x="8058150" y="4432300"/>
          <p14:tracePt t="103660" x="8064500" y="4445000"/>
          <p14:tracePt t="103676" x="8077200" y="4464050"/>
          <p14:tracePt t="103693" x="8083550" y="4483100"/>
          <p14:tracePt t="103757" x="8083550" y="4489450"/>
          <p14:tracePt t="103804" x="8083550" y="4495800"/>
          <p14:tracePt t="103811" x="8083550" y="4502150"/>
          <p14:tracePt t="103826" x="8077200" y="4502150"/>
          <p14:tracePt t="103846" x="8070850" y="4502150"/>
          <p14:tracePt t="103898" x="8064500" y="4502150"/>
          <p14:tracePt t="103923" x="8058150" y="4502150"/>
          <p14:tracePt t="104101" x="8064500" y="4502150"/>
          <p14:tracePt t="104110" x="8064500" y="4508500"/>
          <p14:tracePt t="104126" x="8077200" y="4514850"/>
          <p14:tracePt t="104143" x="8083550" y="4527550"/>
          <p14:tracePt t="104159" x="8096250" y="4533900"/>
          <p14:tracePt t="104176" x="8102600" y="4546600"/>
          <p14:tracePt t="104193" x="8115300" y="4552950"/>
          <p14:tracePt t="104209" x="8115300" y="4559300"/>
          <p14:tracePt t="104227" x="8121650" y="4578350"/>
          <p14:tracePt t="104242" x="8128000" y="4578350"/>
          <p14:tracePt t="104259" x="8128000" y="4584700"/>
          <p14:tracePt t="104276" x="8128000" y="4591050"/>
          <p14:tracePt t="104293" x="8128000" y="4597400"/>
          <p14:tracePt t="104309" x="8134350" y="4610100"/>
          <p14:tracePt t="104343" x="8134350" y="4616450"/>
          <p14:tracePt t="104543" x="8121650" y="4616450"/>
          <p14:tracePt t="104552" x="8115300" y="4616450"/>
          <p14:tracePt t="104563" x="8108950" y="4616450"/>
          <p14:tracePt t="104576" x="8102600" y="4616450"/>
          <p14:tracePt t="104593" x="8089900" y="4616450"/>
          <p14:tracePt t="104609" x="8083550" y="4610100"/>
          <p14:tracePt t="104625" x="8070850" y="4597400"/>
          <p14:tracePt t="104642" x="8064500" y="4597400"/>
          <p14:tracePt t="104659" x="8058150" y="4591050"/>
          <p14:tracePt t="104692" x="8051800" y="4584700"/>
          <p14:tracePt t="104709" x="8039100" y="4584700"/>
          <p14:tracePt t="104725" x="8032750" y="4578350"/>
          <p14:tracePt t="104727" x="8026400" y="4572000"/>
          <p14:tracePt t="104743" x="8020050" y="4565650"/>
          <p14:tracePt t="104758" x="8007350" y="4565650"/>
          <p14:tracePt t="104775" x="8001000" y="4565650"/>
          <p14:tracePt t="104792" x="7988300" y="4552950"/>
          <p14:tracePt t="104809" x="7969250" y="4546600"/>
          <p14:tracePt t="104825" x="7950200" y="4533900"/>
          <p14:tracePt t="104842" x="7931150" y="4527550"/>
          <p14:tracePt t="104858" x="7912100" y="4521200"/>
          <p14:tracePt t="104875" x="7893050" y="4508500"/>
          <p14:tracePt t="104892" x="7886700" y="4508500"/>
          <p14:tracePt t="104908" x="7880350" y="4502150"/>
          <p14:tracePt t="104925" x="7867650" y="4502150"/>
          <p14:tracePt t="104941" x="7861300" y="4495800"/>
          <p14:tracePt t="104975" x="7854950" y="4495800"/>
          <p14:tracePt t="105008" x="7848600" y="4495800"/>
          <p14:tracePt t="105032" x="7842250" y="4489450"/>
          <p14:tracePt t="105040" x="7835900" y="4489450"/>
          <p14:tracePt t="105046" x="7829550" y="4489450"/>
          <p14:tracePt t="105058" x="7829550" y="4483100"/>
          <p14:tracePt t="105074" x="7816850" y="4483100"/>
          <p14:tracePt t="105091" x="7816850" y="4476750"/>
          <p14:tracePt t="105108" x="7804150" y="4476750"/>
          <p14:tracePt t="105125" x="7791450" y="4476750"/>
          <p14:tracePt t="105141" x="7740650" y="4476750"/>
          <p14:tracePt t="105158" x="7702550" y="4489450"/>
          <p14:tracePt t="105175" x="7664450" y="4489450"/>
          <p14:tracePt t="105191" x="7613650" y="4489450"/>
          <p14:tracePt t="105208" x="7562850" y="4489450"/>
          <p14:tracePt t="105225" x="7518400" y="4470400"/>
          <p14:tracePt t="105226" x="7493000" y="4457700"/>
          <p14:tracePt t="105241" x="7461250" y="4438650"/>
          <p14:tracePt t="105258" x="7378700" y="4368800"/>
          <p14:tracePt t="105274" x="7283450" y="4286250"/>
          <p14:tracePt t="105291" x="7175500" y="4184650"/>
          <p14:tracePt t="105308" x="7054850" y="4083050"/>
          <p14:tracePt t="105324" x="6940550" y="3981450"/>
          <p14:tracePt t="105341" x="6870700" y="3905250"/>
          <p14:tracePt t="105358" x="6807200" y="3829050"/>
          <p14:tracePt t="105374" x="6762750" y="3765550"/>
          <p14:tracePt t="105391" x="6731000" y="3721100"/>
          <p14:tracePt t="105408" x="6724650" y="3714750"/>
          <p14:tracePt t="106168" x="6731000" y="3721100"/>
          <p14:tracePt t="106175" x="6737350" y="3727450"/>
          <p14:tracePt t="106191" x="6743700" y="3740150"/>
          <p14:tracePt t="106207" x="6750050" y="3740150"/>
          <p14:tracePt t="106224" x="6750050" y="3746500"/>
          <p14:tracePt t="106347" x="6756400" y="3778250"/>
          <p14:tracePt t="106358" x="6769100" y="3822700"/>
          <p14:tracePt t="106365" x="6775450" y="3873500"/>
          <p14:tracePt t="106377" x="6781800" y="3917950"/>
          <p14:tracePt t="106391" x="6794500" y="4019550"/>
          <p14:tracePt t="106407" x="6813550" y="4140200"/>
          <p14:tracePt t="106425" x="6813550" y="4298950"/>
          <p14:tracePt t="106441" x="6800850" y="4394200"/>
          <p14:tracePt t="106457" x="6794500" y="4438650"/>
          <p14:tracePt t="106474" x="6775450" y="4552950"/>
          <p14:tracePt t="106491" x="6750050" y="4616450"/>
          <p14:tracePt t="106507" x="6737350" y="4654550"/>
          <p14:tracePt t="106524" x="6724650" y="4660900"/>
          <p14:tracePt t="106541" x="6718300" y="4667250"/>
          <p14:tracePt t="106558" x="6711950" y="4679950"/>
          <p14:tracePt t="106574" x="6692900" y="4692650"/>
          <p14:tracePt t="106591" x="6686550" y="4699000"/>
          <p14:tracePt t="106609" x="6680200" y="4711700"/>
          <p14:tracePt t="106624" x="6661150" y="4718050"/>
          <p14:tracePt t="106641" x="6642100" y="4730750"/>
          <p14:tracePt t="106657" x="6616700" y="4743450"/>
          <p14:tracePt t="106674" x="6591300" y="4749800"/>
          <p14:tracePt t="106690" x="6553200" y="4775200"/>
          <p14:tracePt t="106707" x="6515100" y="4794250"/>
          <p14:tracePt t="106724" x="6489700" y="4806950"/>
          <p14:tracePt t="106741" x="6451600" y="4826000"/>
          <p14:tracePt t="106757" x="6426200" y="4851400"/>
          <p14:tracePt t="106774" x="6400800" y="4870450"/>
          <p14:tracePt t="106790" x="6388100" y="4876800"/>
          <p14:tracePt t="106807" x="6375400" y="4889500"/>
          <p14:tracePt t="106824" x="6362700" y="4895850"/>
          <p14:tracePt t="106840" x="6350000" y="4902200"/>
          <p14:tracePt t="106857" x="6337300" y="4914900"/>
          <p14:tracePt t="106874" x="6318250" y="4921250"/>
          <p14:tracePt t="106890" x="6292850" y="4927600"/>
          <p14:tracePt t="106908" x="6273800" y="4933950"/>
          <p14:tracePt t="106923" x="6261100" y="4933950"/>
          <p14:tracePt t="106940" x="6242050" y="4933950"/>
          <p14:tracePt t="106957" x="6203950" y="4933950"/>
          <p14:tracePt t="106973" x="6178550" y="4927600"/>
          <p14:tracePt t="106990" x="6165850" y="4933950"/>
          <p14:tracePt t="107024" x="6165850" y="4940300"/>
          <p14:tracePt t="107427" x="6165850" y="4946650"/>
          <p14:tracePt t="107436" x="6172200" y="4953000"/>
          <p14:tracePt t="107443" x="6172200" y="4959350"/>
          <p14:tracePt t="107456" x="6178550" y="4959350"/>
          <p14:tracePt t="107473" x="6184900" y="4959350"/>
          <p14:tracePt t="107490" x="6191250" y="4959350"/>
          <p14:tracePt t="107506" x="6191250" y="4965700"/>
          <p14:tracePt t="107555" x="6197600" y="4972050"/>
          <p14:tracePt t="107562" x="6203950" y="4972050"/>
          <p14:tracePt t="107607" x="6210300" y="4972050"/>
          <p14:tracePt t="107614" x="6216650" y="4978400"/>
          <p14:tracePt t="107623" x="6223000" y="4978400"/>
          <p14:tracePt t="107639" x="6229350" y="4984750"/>
          <p14:tracePt t="107656" x="6242050" y="4991100"/>
          <p14:tracePt t="107672" x="6254750" y="4991100"/>
          <p14:tracePt t="107689" x="6280150" y="5003800"/>
          <p14:tracePt t="107706" x="6299200" y="5010150"/>
          <p14:tracePt t="107722" x="6311900" y="5010150"/>
          <p14:tracePt t="107724" x="6318250" y="5016500"/>
          <p14:tracePt t="107739" x="6330950" y="5016500"/>
          <p14:tracePt t="107756" x="6375400" y="5022850"/>
          <p14:tracePt t="107772" x="6407150" y="5029200"/>
          <p14:tracePt t="107789" x="6451600" y="5041900"/>
          <p14:tracePt t="107806" x="6496050" y="5048250"/>
          <p14:tracePt t="107823" x="6546850" y="5060950"/>
          <p14:tracePt t="107839" x="6604000" y="5067300"/>
          <p14:tracePt t="107856" x="6692900" y="5080000"/>
          <p14:tracePt t="107872" x="6826250" y="5105400"/>
          <p14:tracePt t="107889" x="6915150" y="5118100"/>
          <p14:tracePt t="107906" x="7004050" y="5124450"/>
          <p14:tracePt t="107922" x="7086600" y="5124450"/>
          <p14:tracePt t="107939" x="7207250" y="5124450"/>
          <p14:tracePt t="107956" x="7334250" y="5124450"/>
          <p14:tracePt t="107974" x="7442200" y="5124450"/>
          <p14:tracePt t="107989" x="7505700" y="5124450"/>
          <p14:tracePt t="108005" x="7556500" y="5124450"/>
          <p14:tracePt t="108022" x="7620000" y="5124450"/>
          <p14:tracePt t="108039" x="7664450" y="5124450"/>
          <p14:tracePt t="108055" x="7715250" y="5124450"/>
          <p14:tracePt t="108072" x="7772400" y="5124450"/>
          <p14:tracePt t="108089" x="7816850" y="5124450"/>
          <p14:tracePt t="108105" x="7874000" y="5118100"/>
          <p14:tracePt t="108122" x="7918450" y="5105400"/>
          <p14:tracePt t="108139" x="7969250" y="5086350"/>
          <p14:tracePt t="108155" x="8001000" y="5073650"/>
          <p14:tracePt t="108172" x="8032750" y="5067300"/>
          <p14:tracePt t="108189" x="8045450" y="5067300"/>
          <p14:tracePt t="108205" x="8051800" y="5060950"/>
          <p14:tracePt t="108222" x="8064500" y="5054600"/>
          <p14:tracePt t="108227" x="8070850" y="5054600"/>
          <p14:tracePt t="108249" x="8077200" y="5054600"/>
          <p14:tracePt t="108259" x="8083550" y="5048250"/>
          <p14:tracePt t="108273" x="8096250" y="5048250"/>
          <p14:tracePt t="108289" x="8121650" y="5035550"/>
          <p14:tracePt t="108306" x="8159750" y="5022850"/>
          <p14:tracePt t="108322" x="8191500" y="5010150"/>
          <p14:tracePt t="108339" x="8223250" y="4997450"/>
          <p14:tracePt t="108356" x="8235950" y="4997450"/>
          <p14:tracePt t="108372" x="8248650" y="4997450"/>
          <p14:tracePt t="108406" x="8261350" y="4997450"/>
          <p14:tracePt t="108422" x="8267700" y="4997450"/>
          <p14:tracePt t="108439" x="8280400" y="4997450"/>
          <p14:tracePt t="108455" x="8286750" y="4997450"/>
          <p14:tracePt t="108472" x="8299450" y="4997450"/>
          <p14:tracePt t="108488" x="8324850" y="4997450"/>
          <p14:tracePt t="108505" x="8343900" y="4997450"/>
          <p14:tracePt t="108522" x="8362950" y="4997450"/>
          <p14:tracePt t="108538" x="8388350" y="4997450"/>
          <p14:tracePt t="108555" x="8401050" y="4997450"/>
          <p14:tracePt t="108572" x="8407400" y="4997450"/>
          <p14:tracePt t="108589" x="8413750" y="4997450"/>
          <p14:tracePt t="108606" x="8426450" y="4997450"/>
          <p14:tracePt t="108641" x="8432800" y="4997450"/>
          <p14:tracePt t="108655" x="8439150" y="4991100"/>
          <p14:tracePt t="108672" x="8451850" y="4984750"/>
          <p14:tracePt t="108689" x="8458200" y="4984750"/>
          <p14:tracePt t="108706" x="8458200" y="4978400"/>
          <p14:tracePt t="108722" x="8464550" y="4978400"/>
          <p14:tracePt t="108853" x="8464550" y="4972050"/>
          <p14:tracePt t="108875" x="8470900" y="4965700"/>
          <p14:tracePt t="108891" x="8477250" y="4953000"/>
          <p14:tracePt t="108899" x="8477250" y="4940300"/>
          <p14:tracePt t="108907" x="8483600" y="4933950"/>
          <p14:tracePt t="108923" x="8496300" y="4908550"/>
          <p14:tracePt t="108938" x="8509000" y="4889500"/>
          <p14:tracePt t="108955" x="8515350" y="4857750"/>
          <p14:tracePt t="108972" x="8521700" y="4832350"/>
          <p14:tracePt t="108988" x="8528050" y="4813300"/>
          <p14:tracePt t="109005" x="8534400" y="4794250"/>
          <p14:tracePt t="109022" x="8547100" y="4775200"/>
          <p14:tracePt t="109038" x="8553450" y="4756150"/>
          <p14:tracePt t="109055" x="8559800" y="4749800"/>
          <p14:tracePt t="109072" x="8566150" y="4737100"/>
          <p14:tracePt t="109088" x="8566150" y="4730750"/>
          <p14:tracePt t="109305" x="8566150" y="4724400"/>
          <p14:tracePt t="109324" x="8559800" y="4724400"/>
          <p14:tracePt t="109331" x="8553450" y="4718050"/>
          <p14:tracePt t="109345" x="8547100" y="4718050"/>
          <p14:tracePt t="109355" x="8540750" y="4718050"/>
          <p14:tracePt t="109371" x="8515350" y="4711700"/>
          <p14:tracePt t="109388" x="8489950" y="4705350"/>
          <p14:tracePt t="109405" x="8464550" y="4692650"/>
          <p14:tracePt t="109421" x="8458200" y="4686300"/>
          <p14:tracePt t="109438" x="8445500" y="4667250"/>
          <p14:tracePt t="109455" x="8432800" y="4660900"/>
          <p14:tracePt t="109471" x="8426450" y="4654550"/>
          <p14:tracePt t="109488" x="8420100" y="4641850"/>
          <p14:tracePt t="109504" x="8401050" y="4635500"/>
          <p14:tracePt t="109521" x="8394700" y="4622800"/>
          <p14:tracePt t="109538" x="8382000" y="4622800"/>
          <p14:tracePt t="109554" x="8375650" y="4610100"/>
          <p14:tracePt t="109571" x="8369300" y="4603750"/>
          <p14:tracePt t="109808" x="8375650" y="4597400"/>
          <p14:tracePt t="109817" x="8382000" y="4584700"/>
          <p14:tracePt t="109831" x="8388350" y="4572000"/>
          <p14:tracePt t="109839" x="8394700" y="4559300"/>
          <p14:tracePt t="109854" x="8407400" y="4533900"/>
          <p14:tracePt t="109871" x="8413750" y="4508500"/>
          <p14:tracePt t="109888" x="8420100" y="4470400"/>
          <p14:tracePt t="109906" x="8426450" y="4445000"/>
          <p14:tracePt t="109921" x="8432800" y="4425950"/>
          <p14:tracePt t="109938" x="8439150" y="4419600"/>
          <p14:tracePt t="109954" x="8439150" y="4413250"/>
          <p14:tracePt t="110136" x="8439150" y="4406900"/>
          <p14:tracePt t="110155" x="8439150" y="4400550"/>
          <p14:tracePt t="110166" x="8439150" y="4394200"/>
          <p14:tracePt t="110175" x="8439150" y="4387850"/>
          <p14:tracePt t="110191" x="8439150" y="4381500"/>
          <p14:tracePt t="110207" x="8439150" y="4375150"/>
          <p14:tracePt t="110221" x="8439150" y="4362450"/>
          <p14:tracePt t="110237" x="8439150" y="4343400"/>
          <p14:tracePt t="110254" x="8445500" y="4324350"/>
          <p14:tracePt t="110271" x="8451850" y="4305300"/>
          <p14:tracePt t="110287" x="8451850" y="4286250"/>
          <p14:tracePt t="110304" x="8451850" y="4260850"/>
          <p14:tracePt t="110321" x="8451850" y="4254500"/>
          <p14:tracePt t="110339" x="8451850" y="4241800"/>
          <p14:tracePt t="110357" x="8451850" y="4229100"/>
          <p14:tracePt t="110372" x="8458200" y="4222750"/>
          <p14:tracePt t="110387" x="8458200" y="4216400"/>
          <p14:tracePt t="110404" x="8458200" y="4210050"/>
          <p14:tracePt t="110421" x="8464550" y="4197350"/>
          <p14:tracePt t="110437" x="8470900" y="4191000"/>
          <p14:tracePt t="110454" x="8470900" y="4178300"/>
          <p14:tracePt t="110471" x="8470900" y="4171950"/>
          <p14:tracePt t="110487" x="8477250" y="4165600"/>
          <p14:tracePt t="110504" x="8477250" y="4152900"/>
          <p14:tracePt t="110520" x="8483600" y="4146550"/>
          <p14:tracePt t="110537" x="8483600" y="4140200"/>
          <p14:tracePt t="110554" x="8489950" y="4133850"/>
          <p14:tracePt t="110570" x="8502650" y="4121150"/>
          <p14:tracePt t="110587" x="8509000" y="4102100"/>
          <p14:tracePt t="110604" x="8521700" y="4070350"/>
          <p14:tracePt t="110620" x="8559800" y="4019550"/>
          <p14:tracePt t="110638" x="8572500" y="3987800"/>
          <p14:tracePt t="110654" x="8585200" y="3949700"/>
          <p14:tracePt t="110670" x="8597900" y="3917950"/>
          <p14:tracePt t="110687" x="8604250" y="3879850"/>
          <p14:tracePt t="110704" x="8610600" y="3848100"/>
          <p14:tracePt t="110720" x="8616950" y="3810000"/>
          <p14:tracePt t="110723" x="8616950" y="3797300"/>
          <p14:tracePt t="110737" x="8616950" y="3778250"/>
          <p14:tracePt t="110754" x="8616950" y="3746500"/>
          <p14:tracePt t="110770" x="8604250" y="3683000"/>
          <p14:tracePt t="110787" x="8591550" y="3644900"/>
          <p14:tracePt t="110804" x="8578850" y="3594100"/>
          <p14:tracePt t="110820" x="8566150" y="3543300"/>
          <p14:tracePt t="110837" x="8553450" y="3505200"/>
          <p14:tracePt t="110854" x="8547100" y="3467100"/>
          <p14:tracePt t="110870" x="8528050" y="3429000"/>
          <p14:tracePt t="110887" x="8521700" y="3422650"/>
          <p14:tracePt t="110903" x="8509000" y="3416300"/>
          <p14:tracePt t="110920" x="8502650" y="3416300"/>
          <p14:tracePt t="110953" x="8489950" y="3416300"/>
          <p14:tracePt t="110970" x="8483600" y="3416300"/>
          <p14:tracePt t="110987" x="8470900" y="3416300"/>
          <p14:tracePt t="111004" x="8445500" y="3409950"/>
          <p14:tracePt t="111021" x="8394700" y="3390900"/>
          <p14:tracePt t="111037" x="8356600" y="3378200"/>
          <p14:tracePt t="111053" x="8305800" y="3359150"/>
          <p14:tracePt t="111070" x="8255000" y="3352800"/>
          <p14:tracePt t="111087" x="8210550" y="3346450"/>
          <p14:tracePt t="111103" x="8159750" y="3340100"/>
          <p14:tracePt t="111120" x="8039100" y="3340100"/>
          <p14:tracePt t="111137" x="7956550" y="3340100"/>
          <p14:tracePt t="111154" x="7867650" y="3340100"/>
          <p14:tracePt t="111170" x="7804150" y="3340100"/>
          <p14:tracePt t="111186" x="7747000" y="3340100"/>
          <p14:tracePt t="111203" x="7670800" y="3340100"/>
          <p14:tracePt t="111220" x="7607300" y="3340100"/>
          <p14:tracePt t="111224" x="7569200" y="3346450"/>
          <p14:tracePt t="111236" x="7537450" y="3346450"/>
          <p14:tracePt t="111253" x="7493000" y="3346450"/>
          <p14:tracePt t="111270" x="7404100" y="3352800"/>
          <p14:tracePt t="111286" x="7277100" y="3365500"/>
          <p14:tracePt t="111303" x="7175500" y="3365500"/>
          <p14:tracePt t="111320" x="7067550" y="3384550"/>
          <p14:tracePt t="111336" x="6972300" y="3390900"/>
          <p14:tracePt t="111353" x="6858000" y="3403600"/>
          <p14:tracePt t="111370" x="6743700" y="3422650"/>
          <p14:tracePt t="111386" x="6610350" y="3435350"/>
          <p14:tracePt t="111404" x="6470650" y="3460750"/>
          <p14:tracePt t="111420" x="6407150" y="3467100"/>
          <p14:tracePt t="111436" x="6362700" y="3473450"/>
          <p14:tracePt t="111453" x="6305550" y="3473450"/>
          <p14:tracePt t="111470" x="6248400" y="3473450"/>
          <p14:tracePt t="111486" x="6203950" y="3467100"/>
          <p14:tracePt t="111503" x="6153150" y="3454400"/>
          <p14:tracePt t="111520" x="6102350" y="3448050"/>
          <p14:tracePt t="111538" x="6013450" y="3435350"/>
          <p14:tracePt t="111553" x="5969000" y="3435350"/>
          <p14:tracePt t="111570" x="5918200" y="3435350"/>
          <p14:tracePt t="111586" x="5880100" y="3429000"/>
          <p14:tracePt t="111603" x="5842000" y="3429000"/>
          <p14:tracePt t="111620" x="5816600" y="3429000"/>
          <p14:tracePt t="111636" x="5791200" y="3429000"/>
          <p14:tracePt t="111653" x="5765800" y="3429000"/>
          <p14:tracePt t="111669" x="5746750" y="3441700"/>
          <p14:tracePt t="111686" x="5740400" y="3448050"/>
          <p14:tracePt t="111703" x="5734050" y="3448050"/>
          <p14:tracePt t="111719" x="5721350" y="3448050"/>
          <p14:tracePt t="111736" x="5721350" y="3454400"/>
          <p14:tracePt t="111753" x="5715000" y="3454400"/>
          <p14:tracePt t="111769" x="5715000" y="3460750"/>
          <p14:tracePt t="111786" x="5708650" y="3479800"/>
          <p14:tracePt t="111803" x="5708650" y="3511550"/>
          <p14:tracePt t="111819" x="5708650" y="3556000"/>
          <p14:tracePt t="111836" x="5702300" y="3600450"/>
          <p14:tracePt t="111853" x="5695950" y="3670300"/>
          <p14:tracePt t="111870" x="5695950" y="3733800"/>
          <p14:tracePt t="111886" x="5695950" y="3790950"/>
          <p14:tracePt t="111903" x="5695950" y="3854450"/>
          <p14:tracePt t="111919" x="5695950" y="3924300"/>
          <p14:tracePt t="111936" x="5695950" y="4051300"/>
          <p14:tracePt t="111953" x="5689600" y="4140200"/>
          <p14:tracePt t="111969" x="5670550" y="4229100"/>
          <p14:tracePt t="111986" x="5651500" y="4318000"/>
          <p14:tracePt t="112002" x="5613400" y="4400550"/>
          <p14:tracePt t="112019" x="5588000" y="4489450"/>
          <p14:tracePt t="112036" x="5543550" y="4635500"/>
          <p14:tracePt t="112053" x="5530850" y="4724400"/>
          <p14:tracePt t="112069" x="5499100" y="4806950"/>
          <p14:tracePt t="112086" x="5486400" y="4895850"/>
          <p14:tracePt t="112102" x="5435600" y="4991100"/>
          <p14:tracePt t="112120" x="5416550" y="5080000"/>
          <p14:tracePt t="112137" x="5403850" y="5143500"/>
          <p14:tracePt t="112155" x="5391150" y="5187950"/>
          <p14:tracePt t="112169" x="5391150" y="5194300"/>
          <p14:tracePt t="112186" x="5384800" y="5207000"/>
          <p14:tracePt t="112226" x="5384800" y="5213350"/>
          <p14:tracePt t="112236" x="5384800" y="5219700"/>
          <p14:tracePt t="112343" x="5391150" y="5219700"/>
          <p14:tracePt t="112353" x="5403850" y="5213350"/>
          <p14:tracePt t="112367" x="5410200" y="5213350"/>
          <p14:tracePt t="112377" x="5422900" y="5213350"/>
          <p14:tracePt t="112385" x="5429250" y="5207000"/>
          <p14:tracePt t="112402" x="5480050" y="5194300"/>
          <p14:tracePt t="112419" x="5530850" y="5181600"/>
          <p14:tracePt t="112435" x="5575300" y="5175250"/>
          <p14:tracePt t="112453" x="5638800" y="5168900"/>
          <p14:tracePt t="112470" x="5676900" y="5168900"/>
          <p14:tracePt t="112485" x="5721350" y="5168900"/>
          <p14:tracePt t="112502" x="5772150" y="5168900"/>
          <p14:tracePt t="112519" x="5829300" y="5168900"/>
          <p14:tracePt t="112535" x="5905500" y="5168900"/>
          <p14:tracePt t="112552" x="5969000" y="5175250"/>
          <p14:tracePt t="112569" x="6070600" y="5187950"/>
          <p14:tracePt t="112585" x="6127750" y="5194300"/>
          <p14:tracePt t="112602" x="6203950" y="5207000"/>
          <p14:tracePt t="112620" x="6292850" y="5207000"/>
          <p14:tracePt t="112635" x="6350000" y="5213350"/>
          <p14:tracePt t="112652" x="6407150" y="5219700"/>
          <p14:tracePt t="112668" x="6457950" y="5219700"/>
          <p14:tracePt t="112685" x="6502400" y="5219700"/>
          <p14:tracePt t="112703" x="6559550" y="5219700"/>
          <p14:tracePt t="112718" x="6604000" y="5219700"/>
          <p14:tracePt t="112735" x="6648450" y="5219700"/>
          <p14:tracePt t="112752" x="6705600" y="5232400"/>
          <p14:tracePt t="112768" x="6775450" y="5238750"/>
          <p14:tracePt t="112785" x="6838950" y="5245100"/>
          <p14:tracePt t="112802" x="6927850" y="5245100"/>
          <p14:tracePt t="112818" x="7004050" y="5245100"/>
          <p14:tracePt t="112835" x="7086600" y="5245100"/>
          <p14:tracePt t="112852" x="7232650" y="5245100"/>
          <p14:tracePt t="112868" x="7315200" y="5245100"/>
          <p14:tracePt t="112887" x="7372350" y="5245100"/>
          <p14:tracePt t="112902" x="7435850" y="5245100"/>
          <p14:tracePt t="112918" x="7512050" y="5245100"/>
          <p14:tracePt t="112935" x="7600950" y="5245100"/>
          <p14:tracePt t="112952" x="7734300" y="5245100"/>
          <p14:tracePt t="112969" x="8001000" y="5251450"/>
          <p14:tracePt t="112985" x="8172450" y="5270500"/>
          <p14:tracePt t="113001" x="8293100" y="5276850"/>
          <p14:tracePt t="113018" x="8375650" y="5276850"/>
          <p14:tracePt t="113035" x="8432800" y="5276850"/>
          <p14:tracePt t="113052" x="8464550" y="5276850"/>
          <p14:tracePt t="113068" x="8502650" y="5276850"/>
          <p14:tracePt t="113085" x="8534400" y="5270500"/>
          <p14:tracePt t="113102" x="8578850" y="5257800"/>
          <p14:tracePt t="113118" x="8661400" y="5238750"/>
          <p14:tracePt t="113135" x="8712200" y="5226050"/>
          <p14:tracePt t="113151" x="8750300" y="5213350"/>
          <p14:tracePt t="113168" x="8788400" y="5200650"/>
          <p14:tracePt t="113185" x="8820150" y="5187950"/>
          <p14:tracePt t="113201" x="8845550" y="5181600"/>
          <p14:tracePt t="113218" x="8858250" y="5168900"/>
          <p14:tracePt t="113235" x="8864600" y="5162550"/>
          <p14:tracePt t="113251" x="8870950" y="5156200"/>
          <p14:tracePt t="113268" x="8877300" y="5149850"/>
          <p14:tracePt t="113285" x="8877300" y="5143500"/>
          <p14:tracePt t="113301" x="8877300" y="5130800"/>
          <p14:tracePt t="113334" x="8877300" y="5118100"/>
          <p14:tracePt t="113351" x="8877300" y="5092700"/>
          <p14:tracePt t="113368" x="8877300" y="5054600"/>
          <p14:tracePt t="113384" x="8858250" y="4965700"/>
          <p14:tracePt t="113401" x="8851900" y="4921250"/>
          <p14:tracePt t="113418" x="8845550" y="4876800"/>
          <p14:tracePt t="113435" x="8832850" y="4838700"/>
          <p14:tracePt t="113451" x="8826500" y="4800600"/>
          <p14:tracePt t="113469" x="8826500" y="4749800"/>
          <p14:tracePt t="113485" x="8820150" y="4718050"/>
          <p14:tracePt t="113501" x="8820150" y="4692650"/>
          <p14:tracePt t="113518" x="8820150" y="4660900"/>
          <p14:tracePt t="113534" x="8820150" y="4641850"/>
          <p14:tracePt t="113551" x="8820150" y="4622800"/>
          <p14:tracePt t="113568" x="8820150" y="4597400"/>
          <p14:tracePt t="113584" x="8820150" y="4578350"/>
          <p14:tracePt t="113601" x="8820150" y="4565650"/>
          <p14:tracePt t="113617" x="8813800" y="4540250"/>
          <p14:tracePt t="113634" x="8807450" y="4489450"/>
          <p14:tracePt t="113652" x="8801100" y="4438650"/>
          <p14:tracePt t="113668" x="8788400" y="4387850"/>
          <p14:tracePt t="113685" x="8775700" y="4343400"/>
          <p14:tracePt t="113701" x="8763000" y="4279900"/>
          <p14:tracePt t="113718" x="8750300" y="4203700"/>
          <p14:tracePt t="113722" x="8743950" y="4146550"/>
          <p14:tracePt t="113735" x="8712200" y="4025900"/>
          <p14:tracePt t="113751" x="8661400" y="3905250"/>
          <p14:tracePt t="113768" x="8604250" y="3790950"/>
          <p14:tracePt t="113784" x="8553450" y="3676650"/>
          <p14:tracePt t="113801" x="8509000" y="3581400"/>
          <p14:tracePt t="113817" x="8470900" y="3498850"/>
          <p14:tracePt t="113834" x="8439150" y="3435350"/>
          <p14:tracePt t="113851" x="8420100" y="3390900"/>
          <p14:tracePt t="113867" x="8401050" y="3340100"/>
          <p14:tracePt t="113885" x="8382000" y="3276600"/>
          <p14:tracePt t="113901" x="8369300" y="3244850"/>
          <p14:tracePt t="113918" x="8356600" y="3225800"/>
          <p14:tracePt t="113935" x="8356600" y="3213100"/>
          <p14:tracePt t="113952" x="8356600" y="3206750"/>
          <p14:tracePt t="113967" x="8356600" y="3200400"/>
          <p14:tracePt t="114003" x="8350250" y="3200400"/>
          <p14:tracePt t="114018" x="8343900" y="3200400"/>
          <p14:tracePt t="114034" x="8337550" y="3200400"/>
          <p14:tracePt t="114051" x="8331200" y="3200400"/>
          <p14:tracePt t="114067" x="8324850" y="3206750"/>
          <p14:tracePt t="114084" x="8324850" y="3213100"/>
          <p14:tracePt t="114154" x="8318500" y="3213100"/>
          <p14:tracePt t="114168" x="8305800" y="3219450"/>
          <p14:tracePt t="114175" x="8305800" y="3225800"/>
          <p14:tracePt t="114184" x="8293100" y="3232150"/>
          <p14:tracePt t="114200" x="8280400" y="3238500"/>
          <p14:tracePt t="114217" x="8261350" y="3251200"/>
          <p14:tracePt t="114235" x="8261350" y="3257550"/>
          <p14:tracePt t="114251" x="8293100" y="3270250"/>
          <p14:tracePt t="114267" x="8382000" y="3270250"/>
          <p14:tracePt t="114284" x="8566150" y="3244850"/>
          <p14:tracePt t="114300" x="8604250" y="3219450"/>
          <p14:tracePt t="114317" x="8604250" y="3213100"/>
          <p14:tracePt t="114471" x="8585200" y="3213100"/>
          <p14:tracePt t="114481" x="8572500" y="3213100"/>
          <p14:tracePt t="114489" x="8540750" y="3213100"/>
          <p14:tracePt t="114500" x="8496300" y="3213100"/>
          <p14:tracePt t="114516" x="8394700" y="3225800"/>
          <p14:tracePt t="114533" x="8318500" y="3244850"/>
          <p14:tracePt t="114550" x="8172450" y="3263900"/>
          <p14:tracePt t="114567" x="8077200" y="3282950"/>
          <p14:tracePt t="114584" x="7956550" y="3295650"/>
          <p14:tracePt t="114600" x="7835900" y="3314700"/>
          <p14:tracePt t="114617" x="7747000" y="3327400"/>
          <p14:tracePt t="114634" x="7670800" y="3333750"/>
          <p14:tracePt t="114650" x="7594600" y="3333750"/>
          <p14:tracePt t="114667" x="7550150" y="3333750"/>
          <p14:tracePt t="114684" x="7512050" y="3333750"/>
          <p14:tracePt t="114700" x="7461250" y="3333750"/>
          <p14:tracePt t="114717" x="7423150" y="3333750"/>
          <p14:tracePt t="114733" x="7385050" y="3327400"/>
          <p14:tracePt t="114750" x="7353300" y="3327400"/>
          <p14:tracePt t="114767" x="7321550" y="3327400"/>
          <p14:tracePt t="114784" x="7283450" y="3327400"/>
          <p14:tracePt t="114800" x="7213600" y="3321050"/>
          <p14:tracePt t="114817" x="7156450" y="3314700"/>
          <p14:tracePt t="114833" x="7105650" y="3302000"/>
          <p14:tracePt t="114850" x="7061200" y="3302000"/>
          <p14:tracePt t="114867" x="7004050" y="3289300"/>
          <p14:tracePt t="114883" x="6896100" y="3276600"/>
          <p14:tracePt t="114900" x="6750050" y="3257550"/>
          <p14:tracePt t="114917" x="6527800" y="3238500"/>
          <p14:tracePt t="114935" x="6432550" y="3238500"/>
          <p14:tracePt t="114950" x="6362700" y="3257550"/>
          <p14:tracePt t="114966" x="6324600" y="3270250"/>
          <p14:tracePt t="114983" x="6318250" y="3276600"/>
          <p14:tracePt t="115000" x="6311900" y="3276600"/>
          <p14:tracePt t="115016" x="6305550" y="3276600"/>
          <p14:tracePt t="115033" x="6292850" y="3276600"/>
          <p14:tracePt t="115051" x="6280150" y="3276600"/>
          <p14:tracePt t="115066" x="6273800" y="3282950"/>
          <p14:tracePt t="115083" x="6261100" y="3282950"/>
          <p14:tracePt t="115100" x="6223000" y="3295650"/>
          <p14:tracePt t="115116" x="6102350" y="3327400"/>
          <p14:tracePt t="115133" x="5905500" y="3371850"/>
          <p14:tracePt t="115150" x="5746750" y="3397250"/>
          <p14:tracePt t="115166" x="5657850" y="3403600"/>
          <p14:tracePt t="115183" x="5626100" y="3409950"/>
          <p14:tracePt t="115200" x="5619750" y="3409950"/>
          <p14:tracePt t="115356" x="5619750" y="3416300"/>
          <p14:tracePt t="115693" x="5619750" y="3422650"/>
          <p14:tracePt t="115765" x="5575300" y="3422650"/>
          <p14:tracePt t="115772" x="5486400" y="3416300"/>
          <p14:tracePt t="115782" x="5378450" y="3384550"/>
          <p14:tracePt t="115799" x="5054600" y="3321050"/>
          <p14:tracePt t="115816" x="4597400" y="3244850"/>
          <p14:tracePt t="115832" x="3886200" y="3117850"/>
          <p14:tracePt t="115849" x="3613150" y="3067050"/>
          <p14:tracePt t="115866" x="3524250" y="3054350"/>
          <p14:tracePt t="115882" x="3517900" y="3054350"/>
          <p14:tracePt t="115916" x="3517900" y="3060700"/>
          <p14:tracePt t="115932" x="3517900" y="3067050"/>
          <p14:tracePt t="115948" x="3517900" y="3073400"/>
          <p14:tracePt t="115965" x="3517900" y="3079750"/>
          <p14:tracePt t="116006" x="3511550" y="3079750"/>
          <p14:tracePt t="116021" x="3511550" y="3086100"/>
          <p14:tracePt t="116029" x="3505200" y="3092450"/>
          <p14:tracePt t="116037" x="3492500" y="3098800"/>
          <p14:tracePt t="116049" x="3467100" y="3105150"/>
          <p14:tracePt t="116065" x="3397250" y="3117850"/>
          <p14:tracePt t="116083" x="3251200" y="3162300"/>
          <p14:tracePt t="116099" x="3136900" y="3187700"/>
          <p14:tracePt t="116116" x="3041650" y="3200400"/>
          <p14:tracePt t="116132" x="2959100" y="3213100"/>
          <p14:tracePt t="116149" x="2901950" y="3225800"/>
          <p14:tracePt t="116165" x="2851150" y="3238500"/>
          <p14:tracePt t="116183" x="2781300" y="3257550"/>
          <p14:tracePt t="116201" x="2673350" y="3276600"/>
          <p14:tracePt t="116215" x="2628900" y="3282950"/>
          <p14:tracePt t="116219" x="2584450" y="3289300"/>
          <p14:tracePt t="116233" x="2514600" y="3302000"/>
          <p14:tracePt t="116249" x="2470150" y="3314700"/>
          <p14:tracePt t="116265" x="2438400" y="3321050"/>
          <p14:tracePt t="116282" x="2400300" y="3321050"/>
          <p14:tracePt t="116299" x="2368550" y="3321050"/>
          <p14:tracePt t="116315" x="2336800" y="3321050"/>
          <p14:tracePt t="116332" x="2311400" y="3321050"/>
          <p14:tracePt t="116349" x="2292350" y="3314700"/>
          <p14:tracePt t="116365" x="2273300" y="3308350"/>
          <p14:tracePt t="116382" x="2247900" y="3302000"/>
          <p14:tracePt t="116398" x="2209800" y="3302000"/>
          <p14:tracePt t="116415" x="2178050" y="3302000"/>
          <p14:tracePt t="116432" x="2127250" y="3314700"/>
          <p14:tracePt t="116449" x="2082800" y="3327400"/>
          <p14:tracePt t="116465" x="2032000" y="3340100"/>
          <p14:tracePt t="116485" x="2000250" y="3352800"/>
          <p14:tracePt t="116618" x="2000250" y="3340100"/>
          <p14:tracePt t="116626" x="2006600" y="3333750"/>
          <p14:tracePt t="116632" x="2012950" y="3314700"/>
          <p14:tracePt t="116649" x="2025650" y="3276600"/>
          <p14:tracePt t="116665" x="2032000" y="3257550"/>
          <p14:tracePt t="116683" x="2044700" y="3251200"/>
          <p14:tracePt t="116699" x="2051050" y="3238500"/>
          <p14:tracePt t="116715" x="2057400" y="3238500"/>
          <p14:tracePt t="116720" x="2063750" y="3238500"/>
          <p14:tracePt t="116733" x="2076450" y="3238500"/>
          <p14:tracePt t="116748" x="2120900" y="3251200"/>
          <p14:tracePt t="116766" x="2197100" y="3257550"/>
          <p14:tracePt t="116782" x="2292350" y="3257550"/>
          <p14:tracePt t="116798" x="2400300" y="3257550"/>
          <p14:tracePt t="116815" x="2527300" y="3257550"/>
          <p14:tracePt t="116832" x="2673350" y="3244850"/>
          <p14:tracePt t="116848" x="2825750" y="3232150"/>
          <p14:tracePt t="116865" x="2959100" y="3213100"/>
          <p14:tracePt t="116882" x="3073400" y="3200400"/>
          <p14:tracePt t="116898" x="3219450" y="3175000"/>
          <p14:tracePt t="116915" x="3289300" y="3168650"/>
          <p14:tracePt t="116933" x="3333750" y="3168650"/>
          <p14:tracePt t="116950" x="3371850" y="3162300"/>
          <p14:tracePt t="116965" x="3409950" y="3155950"/>
          <p14:tracePt t="116981" x="3460750" y="3143250"/>
          <p14:tracePt t="116998" x="3530600" y="3136900"/>
          <p14:tracePt t="117015" x="3581400" y="3130550"/>
          <p14:tracePt t="117031" x="3625850" y="3117850"/>
          <p14:tracePt t="117048" x="3708400" y="3105150"/>
          <p14:tracePt t="117065" x="3771900" y="3098800"/>
          <p14:tracePt t="117081" x="3841750" y="3098800"/>
          <p14:tracePt t="117098" x="3898900" y="3098800"/>
          <p14:tracePt t="117115" x="3943350" y="3098800"/>
          <p14:tracePt t="117131" x="3981450" y="3098800"/>
          <p14:tracePt t="117149" x="4025900" y="3098800"/>
          <p14:tracePt t="117164" x="4064000" y="3098800"/>
          <p14:tracePt t="117181" x="4095750" y="3105150"/>
          <p14:tracePt t="117198" x="4133850" y="3111500"/>
          <p14:tracePt t="117215" x="4178300" y="3124200"/>
          <p14:tracePt t="117220" x="4210050" y="3124200"/>
          <p14:tracePt t="117231" x="4248150" y="3130550"/>
          <p14:tracePt t="117248" x="4337050" y="3143250"/>
          <p14:tracePt t="117264" x="4432300" y="3162300"/>
          <p14:tracePt t="117281" x="4470400" y="3168650"/>
          <p14:tracePt t="117298" x="4508500" y="3181350"/>
          <p14:tracePt t="117315" x="4527550" y="3187700"/>
          <p14:tracePt t="117331" x="4546600" y="3194050"/>
          <p14:tracePt t="117348" x="4578350" y="3194050"/>
          <p14:tracePt t="117365" x="4603750" y="3200400"/>
          <p14:tracePt t="117381" x="4629150" y="3213100"/>
          <p14:tracePt t="117398" x="4648200" y="3225800"/>
          <p14:tracePt t="117414" x="4660900" y="3232150"/>
          <p14:tracePt t="117431" x="4667250" y="3238500"/>
          <p14:tracePt t="117448" x="4673600" y="3244850"/>
          <p14:tracePt t="117464" x="4679950" y="3251200"/>
          <p14:tracePt t="117481" x="4686300" y="3257550"/>
          <p14:tracePt t="117498" x="4692650" y="3270250"/>
          <p14:tracePt t="117515" x="4699000" y="3308350"/>
          <p14:tracePt t="117532" x="4718050" y="3378200"/>
          <p14:tracePt t="117548" x="4730750" y="3441700"/>
          <p14:tracePt t="117564" x="4743450" y="3517900"/>
          <p14:tracePt t="117581" x="4762500" y="3606800"/>
          <p14:tracePt t="117598" x="4775200" y="3708400"/>
          <p14:tracePt t="117614" x="4787900" y="3797300"/>
          <p14:tracePt t="117631" x="4787900" y="3892550"/>
          <p14:tracePt t="117648" x="4787900" y="3981450"/>
          <p14:tracePt t="117664" x="4787900" y="4121150"/>
          <p14:tracePt t="117683" x="4781550" y="4210050"/>
          <p14:tracePt t="117698" x="4775200" y="4273550"/>
          <p14:tracePt t="117714" x="4775200" y="4330700"/>
          <p14:tracePt t="117731" x="4768850" y="4394200"/>
          <p14:tracePt t="117748" x="4756150" y="4457700"/>
          <p14:tracePt t="117764" x="4749800" y="4502150"/>
          <p14:tracePt t="117781" x="4743450" y="4552950"/>
          <p14:tracePt t="117797" x="4743450" y="4616450"/>
          <p14:tracePt t="117814" x="4743450" y="4648200"/>
          <p14:tracePt t="117831" x="4743450" y="4686300"/>
          <p14:tracePt t="117847" x="4749800" y="4718050"/>
          <p14:tracePt t="117864" x="4756150" y="4756150"/>
          <p14:tracePt t="117881" x="4762500" y="4768850"/>
          <p14:tracePt t="117897" x="4762500" y="4775200"/>
          <p14:tracePt t="117914" x="4768850" y="4787900"/>
          <p14:tracePt t="117931" x="4775200" y="4794250"/>
          <p14:tracePt t="117947" x="4781550" y="4794250"/>
          <p14:tracePt t="117964" x="4800600" y="4806950"/>
          <p14:tracePt t="117982" x="4832350" y="4819650"/>
          <p14:tracePt t="117997" x="4889500" y="4832350"/>
          <p14:tracePt t="118014" x="4953000" y="4851400"/>
          <p14:tracePt t="118031" x="5022850" y="4876800"/>
          <p14:tracePt t="118047" x="5080000" y="4914900"/>
          <p14:tracePt t="118064" x="5137150" y="4953000"/>
          <p14:tracePt t="118080" x="5168900" y="4965700"/>
          <p14:tracePt t="118097" x="5175250" y="4978400"/>
          <p14:tracePt t="118114" x="5181600" y="4978400"/>
          <p14:tracePt t="118167" x="5181600" y="4984750"/>
          <p14:tracePt t="118183" x="5181600" y="5003800"/>
          <p14:tracePt t="118199" x="5181600" y="5010150"/>
          <p14:tracePt t="118208" x="5181600" y="5022850"/>
          <p14:tracePt t="118213" x="5181600" y="5029200"/>
          <p14:tracePt t="118230" x="5175250" y="5060950"/>
          <p14:tracePt t="118247" x="5162550" y="5099050"/>
          <p14:tracePt t="118264" x="5143500" y="5143500"/>
          <p14:tracePt t="118282" x="5124450" y="5175250"/>
          <p14:tracePt t="118297" x="5092700" y="5219700"/>
          <p14:tracePt t="118314" x="5080000" y="5251450"/>
          <p14:tracePt t="118330" x="5060950" y="5264150"/>
          <p14:tracePt t="118347" x="5022850" y="5264150"/>
          <p14:tracePt t="118364" x="4972050" y="5264150"/>
          <p14:tracePt t="118380" x="4883150" y="5257800"/>
          <p14:tracePt t="118397" x="4749800" y="5238750"/>
          <p14:tracePt t="118413" x="4578350" y="5226050"/>
          <p14:tracePt t="118431" x="4178300" y="5194300"/>
          <p14:tracePt t="118446" x="3873500" y="5162550"/>
          <p14:tracePt t="118463" x="3632200" y="5137150"/>
          <p14:tracePt t="118480" x="3460750" y="5118100"/>
          <p14:tracePt t="118496" x="3346450" y="5111750"/>
          <p14:tracePt t="118513" x="3276600" y="5111750"/>
          <p14:tracePt t="118530" x="3238500" y="5111750"/>
          <p14:tracePt t="118546" x="3194050" y="5124450"/>
          <p14:tracePt t="118563" x="3143250" y="5137150"/>
          <p14:tracePt t="118582" x="3073400" y="5156200"/>
          <p14:tracePt t="118597" x="3016250" y="5168900"/>
          <p14:tracePt t="118614" x="2965450" y="5181600"/>
          <p14:tracePt t="118630" x="2914650" y="5187950"/>
          <p14:tracePt t="118647" x="2870200" y="5200650"/>
          <p14:tracePt t="118663" x="2819400" y="5200650"/>
          <p14:tracePt t="118680" x="2730500" y="5213350"/>
          <p14:tracePt t="118696" x="2622550" y="5226050"/>
          <p14:tracePt t="118715" x="2425700" y="5251450"/>
          <p14:tracePt t="118731" x="2336800" y="5264150"/>
          <p14:tracePt t="118746" x="2247900" y="5283200"/>
          <p14:tracePt t="118763" x="2159000" y="5295900"/>
          <p14:tracePt t="118780" x="2070100" y="5308600"/>
          <p14:tracePt t="118796" x="1981200" y="5327650"/>
          <p14:tracePt t="118813" x="1936750" y="5340350"/>
          <p14:tracePt t="118830" x="1847850" y="5359400"/>
          <p14:tracePt t="118846" x="1803400" y="5365750"/>
          <p14:tracePt t="118864" x="1752600" y="5365750"/>
          <p14:tracePt t="118880" x="1708150" y="5372100"/>
          <p14:tracePt t="118896" x="1619250" y="5372100"/>
          <p14:tracePt t="118913" x="1492250" y="5365750"/>
          <p14:tracePt t="118930" x="1339850" y="5340350"/>
          <p14:tracePt t="118946" x="1212850" y="5314950"/>
          <p14:tracePt t="118963" x="1098550" y="5289550"/>
          <p14:tracePt t="118980" x="984250" y="5264150"/>
          <p14:tracePt t="118997" x="939800" y="5251450"/>
          <p14:tracePt t="119013" x="914400" y="5245100"/>
          <p14:tracePt t="119092" x="914400" y="5238750"/>
          <p14:tracePt t="119106" x="927100" y="5219700"/>
          <p14:tracePt t="119114" x="946150" y="5194300"/>
          <p14:tracePt t="119130" x="965200" y="5111750"/>
          <p14:tracePt t="119146" x="984250" y="5003800"/>
          <p14:tracePt t="119163" x="984250" y="4883150"/>
          <p14:tracePt t="119180" x="984250" y="4775200"/>
          <p14:tracePt t="119196" x="990600" y="4692650"/>
          <p14:tracePt t="119213" x="996950" y="4622800"/>
          <p14:tracePt t="119216" x="1003300" y="4610100"/>
          <p14:tracePt t="119295" x="1009650" y="4616450"/>
          <p14:tracePt t="119301" x="1016000" y="4616450"/>
          <p14:tracePt t="119313" x="1022350" y="4616450"/>
          <p14:tracePt t="119329" x="1060450" y="4622800"/>
          <p14:tracePt t="119346" x="1130300" y="4629150"/>
          <p14:tracePt t="119363" x="1193800" y="4635500"/>
          <p14:tracePt t="119379" x="1238250" y="4635500"/>
          <p14:tracePt t="119396" x="1263650" y="4641850"/>
          <p14:tracePt t="119413" x="1276350" y="4641850"/>
          <p14:tracePt t="119429" x="1276350" y="4648200"/>
          <p14:tracePt t="119446" x="1289050" y="4648200"/>
          <p14:tracePt t="119463" x="1289050" y="4654550"/>
          <p14:tracePt t="119685" x="1295400" y="4654550"/>
          <p14:tracePt t="119693" x="1308100" y="4654550"/>
          <p14:tracePt t="119701" x="1333500" y="4660900"/>
          <p14:tracePt t="119713" x="1352550" y="4667250"/>
          <p14:tracePt t="119729" x="1416050" y="4679950"/>
          <p14:tracePt t="119746" x="1454150" y="4692650"/>
          <p14:tracePt t="119762" x="1485900" y="4705350"/>
          <p14:tracePt t="119779" x="1492250" y="4705350"/>
          <p14:tracePt t="119796" x="1498600" y="4705350"/>
          <p14:tracePt t="119905" x="1498600" y="4699000"/>
          <p14:tracePt t="120067" x="1498600" y="4692650"/>
          <p14:tracePt t="120225" x="1498600" y="4686300"/>
          <p14:tracePt t="120239" x="1504950" y="4679950"/>
          <p14:tracePt t="120247" x="1504950" y="4673600"/>
          <p14:tracePt t="120263" x="1504950" y="4667250"/>
          <p14:tracePt t="120281" x="1504950" y="4660900"/>
          <p14:tracePt t="120303" x="1504950" y="4667250"/>
          <p14:tracePt t="120914" x="1504950" y="4673600"/>
          <p14:tracePt t="121149" x="1524000" y="4679950"/>
          <p14:tracePt t="121156" x="1543050" y="4692650"/>
          <p14:tracePt t="121163" x="1562100" y="4699000"/>
          <p14:tracePt t="121178" x="1600200" y="4705350"/>
          <p14:tracePt t="121194" x="1733550" y="4749800"/>
          <p14:tracePt t="121211" x="1822450" y="4768850"/>
          <p14:tracePt t="121228" x="1917700" y="4781550"/>
          <p14:tracePt t="121244" x="2006600" y="4794250"/>
          <p14:tracePt t="121262" x="2120900" y="4813300"/>
          <p14:tracePt t="121279" x="2254250" y="4845050"/>
          <p14:tracePt t="121294" x="2406650" y="4895850"/>
          <p14:tracePt t="121311" x="2571750" y="4953000"/>
          <p14:tracePt t="121328" x="2844800" y="5054600"/>
          <p14:tracePt t="121344" x="3009900" y="5105400"/>
          <p14:tracePt t="121361" x="3149600" y="5143500"/>
          <p14:tracePt t="121378" x="3302000" y="5168900"/>
          <p14:tracePt t="121394" x="3454400" y="5194300"/>
          <p14:tracePt t="121411" x="3600450" y="5219700"/>
          <p14:tracePt t="121429" x="3854450" y="5283200"/>
          <p14:tracePt t="121444" x="3994150" y="5334000"/>
          <p14:tracePt t="121461" x="4121150" y="5378450"/>
          <p14:tracePt t="121477" x="4210050" y="5410200"/>
          <p14:tracePt t="121494" x="4260850" y="5429250"/>
          <p14:tracePt t="121511" x="4311650" y="5441950"/>
          <p14:tracePt t="121528" x="4349750" y="5454650"/>
          <p14:tracePt t="121544" x="4400550" y="5467350"/>
          <p14:tracePt t="121561" x="4451350" y="5486400"/>
          <p14:tracePt t="121577" x="4514850" y="5511800"/>
          <p14:tracePt t="121594" x="4603750" y="5562600"/>
          <p14:tracePt t="121611" x="4654550" y="5581650"/>
          <p14:tracePt t="121627" x="4686300" y="5594350"/>
          <p14:tracePt t="121644" x="4705350" y="5600700"/>
          <p14:tracePt t="121660" x="4711700" y="5600700"/>
          <p14:tracePt t="121677" x="4724400" y="5600700"/>
          <p14:tracePt t="121694" x="4743450" y="5600700"/>
          <p14:tracePt t="121711" x="4749800" y="5600700"/>
          <p14:tracePt t="121727" x="4756150" y="5594350"/>
          <p14:tracePt t="121744" x="4768850" y="5594350"/>
          <p14:tracePt t="121761" x="4775200" y="5594350"/>
          <p14:tracePt t="121777" x="4781550" y="5600700"/>
          <p14:tracePt t="121794" x="4794250" y="5607050"/>
          <p14:tracePt t="121811" x="4832350" y="5619750"/>
          <p14:tracePt t="121827" x="4864100" y="5632450"/>
          <p14:tracePt t="121845" x="4933950" y="5651500"/>
          <p14:tracePt t="121860" x="4978400" y="5651500"/>
          <p14:tracePt t="121877" x="5029200" y="5657850"/>
          <p14:tracePt t="121894" x="5092700" y="5664200"/>
          <p14:tracePt t="121910" x="5181600" y="5670550"/>
          <p14:tracePt t="121927" x="5289550" y="5683250"/>
          <p14:tracePt t="121944" x="5391150" y="5702300"/>
          <p14:tracePt t="121960" x="5511800" y="5721350"/>
          <p14:tracePt t="121977" x="5568950" y="5734050"/>
          <p14:tracePt t="121994" x="5613400" y="5746750"/>
          <p14:tracePt t="122010" x="5651500" y="5759450"/>
          <p14:tracePt t="122028" x="5689600" y="5765800"/>
          <p14:tracePt t="122044" x="5702300" y="5765800"/>
          <p14:tracePt t="122060" x="5715000" y="5765800"/>
          <p14:tracePt t="122077" x="5721350" y="5765800"/>
          <p14:tracePt t="122093" x="5727700" y="5759450"/>
          <p14:tracePt t="122111" x="5746750" y="5746750"/>
          <p14:tracePt t="122127" x="5753100" y="5734050"/>
          <p14:tracePt t="122144" x="5759450" y="5721350"/>
          <p14:tracePt t="122163" x="5778500" y="5689600"/>
          <p14:tracePt t="122177" x="5803900" y="5664200"/>
          <p14:tracePt t="122194" x="5842000" y="5626100"/>
          <p14:tracePt t="122210" x="5861050" y="5607050"/>
          <p14:tracePt t="122227" x="5873750" y="5600700"/>
          <p14:tracePt t="122482" x="5867400" y="5600700"/>
          <p14:tracePt t="122487" x="5861050" y="5600700"/>
          <p14:tracePt t="122500" x="5854700" y="5600700"/>
          <p14:tracePt t="122509" x="5842000" y="5600700"/>
          <p14:tracePt t="122526" x="5829300" y="5600700"/>
          <p14:tracePt t="122637" x="5822950" y="5600700"/>
          <p14:tracePt t="122730" x="5829300" y="5588000"/>
          <p14:tracePt t="122742" x="5829300" y="5581650"/>
          <p14:tracePt t="122760" x="5829300" y="5549900"/>
          <p14:tracePt t="122776" x="5810250" y="5499100"/>
          <p14:tracePt t="122794" x="5803900" y="5473700"/>
          <p14:tracePt t="122809" x="5791200" y="5435600"/>
          <p14:tracePt t="122826" x="5778500" y="5403850"/>
          <p14:tracePt t="122843" x="5765800" y="5365750"/>
          <p14:tracePt t="122860" x="5765800" y="5340350"/>
          <p14:tracePt t="122876" x="5759450" y="5321300"/>
          <p14:tracePt t="122893" x="5753100" y="5308600"/>
          <p14:tracePt t="122926" x="5753100" y="5295900"/>
          <p14:tracePt t="122943" x="5753100" y="5289550"/>
          <p14:tracePt t="122959" x="5753100" y="5283200"/>
          <p14:tracePt t="122976" x="5753100" y="5276850"/>
          <p14:tracePt t="123009" x="5753100" y="5270500"/>
          <p14:tracePt t="123097" x="5746750" y="5270500"/>
          <p14:tracePt t="123113" x="5734050" y="5270500"/>
          <p14:tracePt t="123126" x="5721350" y="5276850"/>
          <p14:tracePt t="123143" x="5695950" y="5283200"/>
          <p14:tracePt t="123159" x="5689600" y="5289550"/>
          <p14:tracePt t="123193" x="5689600" y="5295900"/>
          <p14:tracePt t="123209" x="5683250" y="5308600"/>
          <p14:tracePt t="123226" x="5683250" y="5321300"/>
          <p14:tracePt t="123243" x="5676900" y="5327650"/>
          <p14:tracePt t="123259" x="5670550" y="5340350"/>
          <p14:tracePt t="123276" x="5664200" y="5346700"/>
          <p14:tracePt t="123293" x="5664200" y="5359400"/>
          <p14:tracePt t="123331" x="5664200" y="5365750"/>
          <p14:tracePt t="123343" x="5664200" y="5372100"/>
          <p14:tracePt t="123359" x="5664200" y="5378450"/>
          <p14:tracePt t="123466" x="5664200" y="5384800"/>
          <p14:tracePt t="123481" x="5664200" y="5391150"/>
          <p14:tracePt t="123503" x="5664200" y="5397500"/>
          <p14:tracePt t="123515" x="5670550" y="5403850"/>
          <p14:tracePt t="123528" x="5676900" y="5416550"/>
          <p14:tracePt t="123542" x="5695950" y="5448300"/>
          <p14:tracePt t="123558" x="5708650" y="5480050"/>
          <p14:tracePt t="123575" x="5721350" y="5511800"/>
          <p14:tracePt t="123592" x="5734050" y="5543550"/>
          <p14:tracePt t="123609" x="5740400" y="5549900"/>
          <p14:tracePt t="123626" x="5746750" y="5562600"/>
          <p14:tracePt t="123642" x="5746750" y="5568950"/>
          <p14:tracePt t="123755" x="5746750" y="5575300"/>
          <p14:tracePt t="123772" x="5740400" y="5581650"/>
          <p14:tracePt t="123795" x="5734050" y="5581650"/>
          <p14:tracePt t="123807" x="5734050" y="5588000"/>
          <p14:tracePt t="123819" x="5727700" y="5588000"/>
          <p14:tracePt t="123830" x="5721350" y="5588000"/>
          <p14:tracePt t="124021" x="5715000" y="5575300"/>
          <p14:tracePt t="124033" x="5689600" y="5537200"/>
          <p14:tracePt t="124044" x="5626100" y="5422900"/>
          <p14:tracePt t="124059" x="5486400" y="5238750"/>
          <p14:tracePt t="124075" x="5264150" y="4895850"/>
          <p14:tracePt t="124092" x="4895850" y="4394200"/>
          <p14:tracePt t="124109" x="4464050" y="3765550"/>
          <p14:tracePt t="124125" x="4083050" y="3225800"/>
          <p14:tracePt t="124142" x="3803650" y="2870200"/>
          <p14:tracePt t="124162" x="3619500" y="2628900"/>
          <p14:tracePt t="124179" x="3581400" y="2565400"/>
          <p14:tracePt t="124194" x="3556000" y="2527300"/>
          <p14:tracePt t="124208" x="3543300" y="2501900"/>
          <p14:tracePt t="124225" x="3536950" y="2489200"/>
          <p14:tracePt t="124241" x="3524250" y="2482850"/>
          <p14:tracePt t="124258" x="3524250" y="2476500"/>
          <p14:tracePt t="124275" x="3511550" y="2476500"/>
          <p14:tracePt t="124291" x="3486150" y="2476500"/>
          <p14:tracePt t="124308" x="3441700" y="2489200"/>
          <p14:tracePt t="124325" x="3409950" y="2489200"/>
          <p14:tracePt t="124342" x="3371850" y="2489200"/>
          <p14:tracePt t="124358" x="3327400" y="2470150"/>
          <p14:tracePt t="124375" x="3257550" y="2444750"/>
          <p14:tracePt t="124391" x="3168650" y="2425700"/>
          <p14:tracePt t="124408" x="3079750" y="2413000"/>
          <p14:tracePt t="124425" x="2990850" y="2393950"/>
          <p14:tracePt t="124441" x="2946400" y="2374900"/>
          <p14:tracePt t="124458" x="2901950" y="2362200"/>
          <p14:tracePt t="124475" x="2870200" y="2336800"/>
          <p14:tracePt t="124491" x="2832100" y="2305050"/>
          <p14:tracePt t="124508" x="2794000" y="2286000"/>
          <p14:tracePt t="124525" x="2768600" y="2279650"/>
          <p14:tracePt t="124541" x="2749550" y="2266950"/>
          <p14:tracePt t="124558" x="2724150" y="2254250"/>
          <p14:tracePt t="124575" x="2711450" y="2247900"/>
          <p14:tracePt t="124591" x="2698750" y="2235200"/>
          <p14:tracePt t="124608" x="2692400" y="2228850"/>
          <p14:tracePt t="124624" x="2679700" y="2216150"/>
          <p14:tracePt t="124641" x="2673350" y="2209800"/>
          <p14:tracePt t="124658" x="2667000" y="2203450"/>
          <p14:tracePt t="124674" x="2660650" y="2197100"/>
          <p14:tracePt t="124691" x="2647950" y="2190750"/>
          <p14:tracePt t="124708" x="2647950" y="2184400"/>
          <p14:tracePt t="124724" x="2628900" y="2165350"/>
          <p14:tracePt t="124741" x="2616200" y="2159000"/>
          <p14:tracePt t="124758" x="2609850" y="2152650"/>
          <p14:tracePt t="124774" x="2603500" y="2146300"/>
          <p14:tracePt t="124791" x="2603500" y="2139950"/>
          <p14:tracePt t="124808" x="2597150" y="2139950"/>
          <p14:tracePt t="124881" x="2590800" y="2139950"/>
          <p14:tracePt t="124896" x="2584450" y="2127250"/>
          <p14:tracePt t="124911" x="2578100" y="2120900"/>
          <p14:tracePt t="124925" x="2571750" y="2114550"/>
          <p14:tracePt t="124941" x="2571750" y="2108200"/>
          <p14:tracePt t="124958" x="2559050" y="2095500"/>
          <p14:tracePt t="124974" x="2546350" y="2076450"/>
          <p14:tracePt t="124991" x="2540000" y="2070100"/>
          <p14:tracePt t="125008" x="2533650" y="2057400"/>
          <p14:tracePt t="125024" x="2527300" y="2057400"/>
          <p14:tracePt t="125041" x="2520950" y="2057400"/>
          <p14:tracePt t="125085" x="2520950" y="2063750"/>
          <p14:tracePt t="125099" x="2520950" y="2070100"/>
          <p14:tracePt t="125114" x="2520950" y="2089150"/>
          <p14:tracePt t="125130" x="2501900" y="2127250"/>
          <p14:tracePt t="125345" x="2501900" y="2120900"/>
          <p14:tracePt t="125361" x="2501900" y="2114550"/>
          <p14:tracePt t="125377" x="2501900" y="2108200"/>
          <p14:tracePt t="125392" x="2501900" y="2101850"/>
          <p14:tracePt t="125407" x="2495550" y="2101850"/>
          <p14:tracePt t="125429" x="2495550" y="2095500"/>
          <p14:tracePt t="125444" x="2489200" y="2095500"/>
          <p14:tracePt t="125469" x="2482850" y="2095500"/>
          <p14:tracePt t="125484" x="2482850" y="2089150"/>
          <p14:tracePt t="126134" x="2495550" y="2089150"/>
          <p14:tracePt t="126149" x="2540000" y="2095500"/>
          <p14:tracePt t="126165" x="2597150" y="2101850"/>
          <p14:tracePt t="126180" x="2705100" y="2101850"/>
          <p14:tracePt t="126196" x="2838450" y="2101850"/>
          <p14:tracePt t="126211" x="3003550" y="2101850"/>
          <p14:tracePt t="126226" x="3213100" y="2101850"/>
          <p14:tracePt t="126245" x="3454400" y="2101850"/>
          <p14:tracePt t="126260" x="3676650" y="2108200"/>
          <p14:tracePt t="126276" x="3867150" y="2127250"/>
          <p14:tracePt t="126290" x="4006850" y="2127250"/>
          <p14:tracePt t="126306" x="4114800" y="2133600"/>
          <p14:tracePt t="126323" x="4171950" y="2133600"/>
          <p14:tracePt t="126340" x="4210050" y="2133600"/>
          <p14:tracePt t="126356" x="4254500" y="2127250"/>
          <p14:tracePt t="126373" x="4279900" y="2120900"/>
          <p14:tracePt t="126389" x="4292600" y="2108200"/>
          <p14:tracePt t="126406" x="4305300" y="2101850"/>
          <p14:tracePt t="126423" x="4318000" y="2089150"/>
          <p14:tracePt t="126439" x="4324350" y="2082800"/>
          <p14:tracePt t="126456" x="4337050" y="2076450"/>
          <p14:tracePt t="126473" x="4343400" y="2070100"/>
          <p14:tracePt t="126489" x="4349750" y="2063750"/>
          <p14:tracePt t="126506" x="4368800" y="2057400"/>
          <p14:tracePt t="126523" x="4394200" y="2038350"/>
          <p14:tracePt t="126540" x="4413250" y="2025650"/>
          <p14:tracePt t="126557" x="4438650" y="2012950"/>
          <p14:tracePt t="126573" x="4445000" y="2006600"/>
          <p14:tracePt t="126589" x="4451350" y="1993900"/>
          <p14:tracePt t="126627" x="4451350" y="1987550"/>
          <p14:tracePt t="126690" x="4451350" y="1981200"/>
          <p14:tracePt t="126707" x="4451350" y="1974850"/>
          <p14:tracePt t="126723" x="4438650" y="1955800"/>
          <p14:tracePt t="126739" x="4438650" y="1949450"/>
          <p14:tracePt t="126756" x="4432300" y="1936750"/>
          <p14:tracePt t="126773" x="4432300" y="1930400"/>
          <p14:tracePt t="126789" x="4432300" y="1917700"/>
          <p14:tracePt t="126831" x="4432300" y="1911350"/>
          <p14:tracePt t="126846" x="4445000" y="1905000"/>
          <p14:tracePt t="126861" x="4451350" y="1898650"/>
          <p14:tracePt t="126876" x="4457700" y="1892300"/>
          <p14:tracePt t="126891" x="4464050" y="1885950"/>
          <p14:tracePt t="126906" x="4464050" y="1879600"/>
          <p14:tracePt t="126923" x="4464050" y="1873250"/>
          <p14:tracePt t="126987" x="4464050" y="1879600"/>
          <p14:tracePt t="127003" x="4464050" y="1898650"/>
          <p14:tracePt t="127016" x="4457700" y="1917700"/>
          <p14:tracePt t="127030" x="4445000" y="1949450"/>
          <p14:tracePt t="127045" x="4432300" y="1993900"/>
          <p14:tracePt t="127058" x="4419600" y="2025650"/>
          <p14:tracePt t="127072" x="4413250" y="2044700"/>
          <p14:tracePt t="127089" x="4406900" y="2051050"/>
          <p14:tracePt t="127105" x="4406900" y="2057400"/>
          <p14:tracePt t="127237" x="4406900" y="2051050"/>
          <p14:tracePt t="127251" x="4419600" y="2038350"/>
          <p14:tracePt t="127266" x="4445000" y="2006600"/>
          <p14:tracePt t="127281" x="4464050" y="1974850"/>
          <p14:tracePt t="127294" x="4483100" y="1936750"/>
          <p14:tracePt t="127308" x="4502150" y="1905000"/>
          <p14:tracePt t="127322" x="4527550" y="1873250"/>
          <p14:tracePt t="127339" x="4533900" y="1866900"/>
          <p14:tracePt t="127355" x="4546600" y="1860550"/>
          <p14:tracePt t="127435" x="4552950" y="1866900"/>
          <p14:tracePt t="127452" x="4565650" y="1885950"/>
          <p14:tracePt t="127468" x="4565650" y="1892300"/>
          <p14:tracePt t="127483" x="4572000" y="1898650"/>
          <p14:tracePt t="127499" x="4572000" y="1911350"/>
          <p14:tracePt t="127515" x="4572000" y="1917700"/>
          <p14:tracePt t="127533" x="4572000" y="1924050"/>
          <p14:tracePt t="127542" x="4565650" y="1930400"/>
          <p14:tracePt t="127555" x="4559300" y="1930400"/>
          <p14:tracePt t="127572" x="4540250" y="1943100"/>
          <p14:tracePt t="127589" x="4514850" y="1955800"/>
          <p14:tracePt t="127605" x="4483100" y="1962150"/>
          <p14:tracePt t="127622" x="4457700" y="1968500"/>
          <p14:tracePt t="127638" x="4432300" y="1974850"/>
          <p14:tracePt t="127655" x="4419600" y="1981200"/>
          <p14:tracePt t="127672" x="4413250" y="1981200"/>
          <p14:tracePt t="127794" x="4413250" y="1987550"/>
          <p14:tracePt t="128239" x="4419600" y="1987550"/>
          <p14:tracePt t="128248" x="4425950" y="1987550"/>
          <p14:tracePt t="128282" x="4425950" y="1981200"/>
          <p14:tracePt t="128569" x="4419600" y="1993900"/>
          <p14:tracePt t="128582" x="4406900" y="2012950"/>
          <p14:tracePt t="128594" x="4368800" y="2057400"/>
          <p14:tracePt t="128610" x="4318000" y="2127250"/>
          <p14:tracePt t="128623" x="4248150" y="2222500"/>
          <p14:tracePt t="128638" x="4146550" y="2311400"/>
          <p14:tracePt t="128654" x="4064000" y="2406650"/>
          <p14:tracePt t="128671" x="3975100" y="2514600"/>
          <p14:tracePt t="128688" x="3917950" y="2622550"/>
          <p14:tracePt t="128704" x="3867150" y="2698750"/>
          <p14:tracePt t="128721" x="3822700" y="2749550"/>
          <p14:tracePt t="128737" x="3784600" y="2800350"/>
          <p14:tracePt t="128754" x="3702050" y="2882900"/>
          <p14:tracePt t="128771" x="3644900" y="2940050"/>
          <p14:tracePt t="128787" x="3587750" y="2997200"/>
          <p14:tracePt t="128804" x="3517900" y="3067050"/>
          <p14:tracePt t="128821" x="3435350" y="3143250"/>
          <p14:tracePt t="128837" x="3346450" y="3244850"/>
          <p14:tracePt t="128854" x="3251200" y="3340100"/>
          <p14:tracePt t="128871" x="3149600" y="3467100"/>
          <p14:tracePt t="128887" x="3041650" y="3619500"/>
          <p14:tracePt t="128904" x="2895600" y="3854450"/>
          <p14:tracePt t="128921" x="2838450" y="3987800"/>
          <p14:tracePt t="128938" x="2774950" y="4108450"/>
          <p14:tracePt t="128954" x="2749550" y="4210050"/>
          <p14:tracePt t="128971" x="2705100" y="4305300"/>
          <p14:tracePt t="128988" x="2692400" y="4406900"/>
          <p14:tracePt t="129004" x="2667000" y="4502150"/>
          <p14:tracePt t="129021" x="2654300" y="4635500"/>
          <p14:tracePt t="129038" x="2635250" y="4826000"/>
          <p14:tracePt t="129054" x="2609850" y="4965700"/>
          <p14:tracePt t="129071" x="2578100" y="5099050"/>
          <p14:tracePt t="129089" x="2546350" y="5219700"/>
          <p14:tracePt t="129106" x="2520950" y="5340350"/>
          <p14:tracePt t="129121" x="2501900" y="5461000"/>
          <p14:tracePt t="129137" x="2489200" y="5588000"/>
          <p14:tracePt t="129155" x="2489200" y="5772150"/>
          <p14:tracePt t="129172" x="2489200" y="5861050"/>
          <p14:tracePt t="129187" x="2520950" y="5949950"/>
          <p14:tracePt t="129204" x="2546350" y="6032500"/>
          <p14:tracePt t="129221" x="2590800" y="6102350"/>
          <p14:tracePt t="129225" x="2609850" y="6134100"/>
          <p14:tracePt t="129237" x="2628900" y="6153150"/>
          <p14:tracePt t="129254" x="2641600" y="6184900"/>
          <p14:tracePt t="129270" x="2647950" y="6203950"/>
          <p14:tracePt t="129319" x="2654300" y="6216650"/>
          <p14:tracePt t="129330" x="2667000" y="6242050"/>
          <p14:tracePt t="129339" x="2686050" y="6267450"/>
          <p14:tracePt t="129354" x="2724150" y="6318250"/>
          <p14:tracePt t="129371" x="2724150" y="6350000"/>
          <p14:tracePt t="129387" x="2724150" y="6362700"/>
          <p14:tracePt t="129406" x="2724150" y="6375400"/>
          <p14:tracePt t="129420" x="2717800" y="6381750"/>
          <p14:tracePt t="129437" x="2711450" y="6381750"/>
          <p14:tracePt t="129470" x="2705100" y="6381750"/>
          <p14:tracePt t="129515" x="2698750" y="6381750"/>
          <p14:tracePt t="129525" x="2692400" y="6381750"/>
          <p14:tracePt t="129537" x="2686050" y="6381750"/>
          <p14:tracePt t="129554" x="2679700" y="6369050"/>
          <p14:tracePt t="129570" x="2667000" y="6362700"/>
          <p14:tracePt t="129587" x="2654300" y="6350000"/>
          <p14:tracePt t="129604" x="2641600" y="6343650"/>
          <p14:tracePt t="129620" x="2616200" y="6330950"/>
          <p14:tracePt t="129637" x="2578100" y="6318250"/>
          <p14:tracePt t="129654" x="2546350" y="6311900"/>
          <p14:tracePt t="129670" x="2501900" y="6299200"/>
          <p14:tracePt t="129687" x="2470150" y="6292850"/>
          <p14:tracePt t="129704" x="2457450" y="6286500"/>
          <p14:tracePt t="129720" x="2444750" y="6286500"/>
          <p14:tracePt t="129737" x="2432050" y="6280150"/>
          <p14:tracePt t="129754" x="2425700" y="6280150"/>
          <p14:tracePt t="129770" x="2413000" y="6280150"/>
          <p14:tracePt t="129787" x="2406650" y="6273800"/>
          <p14:tracePt t="129804" x="2393950" y="6267450"/>
          <p14:tracePt t="129820" x="2374900" y="6261100"/>
          <p14:tracePt t="129837" x="2355850" y="6248400"/>
          <p14:tracePt t="129853" x="2343150" y="6242050"/>
          <p14:tracePt t="129870" x="2324100" y="6235700"/>
          <p14:tracePt t="129887" x="2311400" y="6235700"/>
          <p14:tracePt t="129903" x="2305050" y="6229350"/>
          <p14:tracePt t="129920" x="2286000" y="6223000"/>
          <p14:tracePt t="129937" x="2260600" y="6210300"/>
          <p14:tracePt t="129953" x="2247900" y="6203950"/>
          <p14:tracePt t="129970" x="2241550" y="6197600"/>
          <p14:tracePt t="129987" x="2228850" y="6197600"/>
          <p14:tracePt t="130003" x="2222500" y="6191250"/>
          <p14:tracePt t="130020" x="2216150" y="6184900"/>
          <p14:tracePt t="130037" x="2209800" y="6184900"/>
          <p14:tracePt t="130053" x="2197100" y="6178550"/>
          <p14:tracePt t="130070" x="2184400" y="6165850"/>
          <p14:tracePt t="130087" x="2178050" y="6165850"/>
          <p14:tracePt t="130103" x="2171700" y="6165850"/>
          <p14:tracePt t="130137" x="2165350" y="6159500"/>
          <p14:tracePt t="130155" x="2165350" y="6153150"/>
          <p14:tracePt t="130823" x="2171700" y="6153150"/>
          <p14:tracePt t="130830" x="2178050" y="6153150"/>
          <p14:tracePt t="130845" x="2184400" y="6153150"/>
          <p14:tracePt t="130853" x="2190750" y="6153150"/>
          <p14:tracePt t="130869" x="2203450" y="6159500"/>
          <p14:tracePt t="130886" x="2222500" y="6159500"/>
          <p14:tracePt t="130903" x="2235200" y="6165850"/>
          <p14:tracePt t="130920" x="2260600" y="6165850"/>
          <p14:tracePt t="130936" x="2286000" y="6165850"/>
          <p14:tracePt t="130953" x="2305050" y="6165850"/>
          <p14:tracePt t="130969" x="2324100" y="6165850"/>
          <p14:tracePt t="130987" x="2343150" y="6165850"/>
          <p14:tracePt t="131002" x="2355850" y="6165850"/>
          <p14:tracePt t="131019" x="2374900" y="6165850"/>
          <p14:tracePt t="131036" x="2393950" y="6165850"/>
          <p14:tracePt t="131053" x="2406650" y="6165850"/>
          <p14:tracePt t="131069" x="2432050" y="6172200"/>
          <p14:tracePt t="131086" x="2444750" y="6178550"/>
          <p14:tracePt t="131102" x="2457450" y="6178550"/>
          <p14:tracePt t="131120" x="2476500" y="6178550"/>
          <p14:tracePt t="131136" x="2482850" y="6184900"/>
          <p14:tracePt t="131152" x="2489200" y="6184900"/>
          <p14:tracePt t="131169" x="2495550" y="6184900"/>
          <p14:tracePt t="131185" x="2508250" y="6191250"/>
          <p14:tracePt t="131202" x="2508250" y="6197600"/>
          <p14:tracePt t="131236" x="2520950" y="6203950"/>
          <p14:tracePt t="131253" x="2533650" y="6210300"/>
          <p14:tracePt t="131269" x="2540000" y="6216650"/>
          <p14:tracePt t="131286" x="2546350" y="6216650"/>
          <p14:tracePt t="131302" x="2552700" y="6216650"/>
          <p14:tracePt t="131319" x="2565400" y="6223000"/>
          <p14:tracePt t="131335" x="2571750" y="6223000"/>
          <p14:tracePt t="131353" x="2578100" y="6223000"/>
          <p14:tracePt t="131369" x="2584450" y="6229350"/>
          <p14:tracePt t="131386" x="2590800" y="6229350"/>
          <p14:tracePt t="131402" x="2597150" y="6229350"/>
          <p14:tracePt t="131419" x="2603500" y="6235700"/>
          <p14:tracePt t="131435" x="2616200" y="6242050"/>
          <p14:tracePt t="131452" x="2622550" y="6248400"/>
          <p14:tracePt t="131469" x="2628900" y="6248400"/>
          <p14:tracePt t="131485" x="2628900" y="6254750"/>
          <p14:tracePt t="131502" x="2635250" y="6261100"/>
          <p14:tracePt t="131669" x="2641600" y="6261100"/>
          <p14:tracePt t="131691" x="2647950" y="6261100"/>
          <p14:tracePt t="131717" x="2667000" y="6261100"/>
          <p14:tracePt t="131732" x="2673350" y="6261100"/>
          <p14:tracePt t="131742" x="2679700" y="6261100"/>
          <p14:tracePt t="131753" x="2686050" y="6261100"/>
          <p14:tracePt t="131769" x="2698750" y="6261100"/>
          <p14:tracePt t="131785" x="2705100" y="6261100"/>
          <p14:tracePt t="131802" x="2717800" y="6261100"/>
          <p14:tracePt t="131818" x="2736850" y="6267450"/>
          <p14:tracePt t="131835" x="2762250" y="6267450"/>
          <p14:tracePt t="131852" x="2774950" y="6267450"/>
          <p14:tracePt t="131868" x="2806700" y="6273800"/>
          <p14:tracePt t="131885" x="2825750" y="6280150"/>
          <p14:tracePt t="131902" x="2851150" y="6280150"/>
          <p14:tracePt t="131918" x="2895600" y="6280150"/>
          <p14:tracePt t="131935" x="2927350" y="6280150"/>
          <p14:tracePt t="131953" x="2965450" y="6280150"/>
          <p14:tracePt t="131968" x="2997200" y="6280150"/>
          <p14:tracePt t="131985" x="3028950" y="6280150"/>
          <p14:tracePt t="132002" x="3067050" y="6280150"/>
          <p14:tracePt t="132018" x="3098800" y="6280150"/>
          <p14:tracePt t="132035" x="3117850" y="6280150"/>
          <p14:tracePt t="132051" x="3130550" y="6280150"/>
          <p14:tracePt t="132068" x="3143250" y="6280150"/>
          <p14:tracePt t="132085" x="3162300" y="6273800"/>
          <p14:tracePt t="132102" x="3187700" y="6273800"/>
          <p14:tracePt t="132118" x="3200400" y="6273800"/>
          <p14:tracePt t="132134" x="3213100" y="6273800"/>
          <p14:tracePt t="132151" x="3232150" y="6267450"/>
          <p14:tracePt t="132168" x="3270250" y="6254750"/>
          <p14:tracePt t="132184" x="3282950" y="6248400"/>
          <p14:tracePt t="132201" x="3289300" y="6248400"/>
          <p14:tracePt t="132218" x="3302000" y="6248400"/>
          <p14:tracePt t="132224" x="3302000" y="6242050"/>
          <p14:tracePt t="132235" x="3308350" y="6235700"/>
          <p14:tracePt t="132252" x="3314700" y="6229350"/>
          <p14:tracePt t="132268" x="3327400" y="6229350"/>
          <p14:tracePt t="132285" x="3340100" y="6216650"/>
          <p14:tracePt t="132301" x="3346450" y="6216650"/>
          <p14:tracePt t="132513" x="3352800" y="6216650"/>
          <p14:tracePt t="132530" x="3365500" y="6216650"/>
          <p14:tracePt t="132540" x="3403600" y="6216650"/>
          <p14:tracePt t="132551" x="3467100" y="6210300"/>
          <p14:tracePt t="132568" x="3683000" y="6203950"/>
          <p14:tracePt t="132585" x="3848100" y="6191250"/>
          <p14:tracePt t="132601" x="4000500" y="6191250"/>
          <p14:tracePt t="132618" x="4108450" y="6191250"/>
          <p14:tracePt t="132634" x="4146550" y="6191250"/>
          <p14:tracePt t="132651" x="4152900" y="6191250"/>
          <p14:tracePt t="133110" x="4165600" y="6191250"/>
          <p14:tracePt t="133121" x="4184650" y="6191250"/>
          <p14:tracePt t="133135" x="4216400" y="6191250"/>
          <p14:tracePt t="133151" x="4260850" y="6191250"/>
          <p14:tracePt t="133167" x="4292600" y="6191250"/>
          <p14:tracePt t="133184" x="4330700" y="6191250"/>
          <p14:tracePt t="133201" x="4362450" y="6191250"/>
          <p14:tracePt t="133217" x="4368800" y="6191250"/>
          <p14:tracePt t="133220" x="4375150" y="6191250"/>
          <p14:tracePt t="133290" x="4381500" y="6191250"/>
          <p14:tracePt t="133301" x="4394200" y="6197600"/>
          <p14:tracePt t="133317" x="4413250" y="6203950"/>
          <p14:tracePt t="133335" x="4464050" y="6216650"/>
          <p14:tracePt t="133350" x="4495800" y="6223000"/>
          <p14:tracePt t="133367" x="4508500" y="6223000"/>
          <p14:tracePt t="133384" x="4514850" y="6223000"/>
          <p14:tracePt t="133401" x="4521200" y="6229350"/>
          <p14:tracePt t="133417" x="4527550" y="6229350"/>
          <p14:tracePt t="134407" x="4533900" y="6229350"/>
          <p14:tracePt t="134423" x="4552950" y="6229350"/>
          <p14:tracePt t="134435" x="4578350" y="6223000"/>
          <p14:tracePt t="134450" x="4648200" y="6210300"/>
          <p14:tracePt t="134466" x="4768850" y="6178550"/>
          <p14:tracePt t="134483" x="4940300" y="6134100"/>
          <p14:tracePt t="134499" x="5187950" y="6076950"/>
          <p14:tracePt t="134517" x="5683250" y="5956300"/>
          <p14:tracePt t="134532" x="6064250" y="5810250"/>
          <p14:tracePt t="134549" x="6369050" y="5664200"/>
          <p14:tracePt t="134566" x="6629400" y="5486400"/>
          <p14:tracePt t="134582" x="6769100" y="5327650"/>
          <p14:tracePt t="134599" x="6902450" y="5168900"/>
          <p14:tracePt t="134616" x="7042150" y="5010150"/>
          <p14:tracePt t="134633" x="7175500" y="4813300"/>
          <p14:tracePt t="134649" x="7264400" y="4648200"/>
          <p14:tracePt t="134668" x="7327900" y="4419600"/>
          <p14:tracePt t="134683" x="7353300" y="4292600"/>
          <p14:tracePt t="134699" x="7359650" y="4191000"/>
          <p14:tracePt t="134716" x="7359650" y="4114800"/>
          <p14:tracePt t="134720" x="7359650" y="4089400"/>
          <p14:tracePt t="134733" x="7353300" y="4070350"/>
          <p14:tracePt t="134749" x="7346950" y="4038600"/>
          <p14:tracePt t="134766" x="7327900" y="4019550"/>
          <p14:tracePt t="134783" x="7321550" y="4013200"/>
          <p14:tracePt t="134799" x="7308850" y="3981450"/>
          <p14:tracePt t="134816" x="7302500" y="3962400"/>
          <p14:tracePt t="134833" x="7289800" y="3930650"/>
          <p14:tracePt t="134849" x="7277100" y="3879850"/>
          <p14:tracePt t="134866" x="7264400" y="3848100"/>
          <p14:tracePt t="134883" x="7258050" y="3822700"/>
          <p14:tracePt t="134899" x="7245350" y="3816350"/>
          <p14:tracePt t="134933" x="7245350" y="3810000"/>
          <p14:tracePt t="135074" x="7258050" y="3816350"/>
          <p14:tracePt t="135081" x="7270750" y="3816350"/>
          <p14:tracePt t="135090" x="7289800" y="3816350"/>
          <p14:tracePt t="135099" x="7315200" y="3822700"/>
          <p14:tracePt t="135116" x="7359650" y="3822700"/>
          <p14:tracePt t="135132" x="7416800" y="3822700"/>
          <p14:tracePt t="135149" x="7461250" y="3822700"/>
          <p14:tracePt t="135165" x="7512050" y="3822700"/>
          <p14:tracePt t="135183" x="7569200" y="3816350"/>
          <p14:tracePt t="135199" x="7613650" y="3803650"/>
          <p14:tracePt t="135216" x="7670800" y="3790950"/>
          <p14:tracePt t="135233" x="7747000" y="3784600"/>
          <p14:tracePt t="135249" x="7797800" y="3784600"/>
          <p14:tracePt t="135266" x="7829550" y="3784600"/>
          <p14:tracePt t="135282" x="7848600" y="3784600"/>
          <p14:tracePt t="135299" x="7861300" y="3784600"/>
          <p14:tracePt t="135332" x="7867650" y="3778250"/>
          <p14:tracePt t="135349" x="7874000" y="3771900"/>
          <p14:tracePt t="135365" x="7874000" y="3765550"/>
          <p14:tracePt t="135382" x="7886700" y="3759200"/>
          <p14:tracePt t="135399" x="7893050" y="3752850"/>
          <p14:tracePt t="135415" x="7899400" y="3740150"/>
          <p14:tracePt t="135434" x="7905750" y="3733800"/>
          <p14:tracePt t="135449" x="7905750" y="3727450"/>
          <p14:tracePt t="135465" x="7905750" y="3721100"/>
          <p14:tracePt t="135482" x="7886700" y="3721100"/>
          <p14:tracePt t="135499" x="7842250" y="3721100"/>
          <p14:tracePt t="135515" x="7778750" y="3721100"/>
          <p14:tracePt t="135532" x="7696200" y="3727450"/>
          <p14:tracePt t="135550" x="7581900" y="3740150"/>
          <p14:tracePt t="135565" x="7391400" y="3765550"/>
          <p14:tracePt t="135582" x="7258050" y="3778250"/>
          <p14:tracePt t="135598" x="7131050" y="3803650"/>
          <p14:tracePt t="135615" x="6997700" y="3822700"/>
          <p14:tracePt t="135632" x="6870700" y="3835400"/>
          <p14:tracePt t="135648" x="6743700" y="3848100"/>
          <p14:tracePt t="135665" x="6616700" y="3848100"/>
          <p14:tracePt t="135683" x="6400800" y="3835400"/>
          <p14:tracePt t="135699" x="6280150" y="3816350"/>
          <p14:tracePt t="135717" x="6203950" y="3810000"/>
          <p14:tracePt t="135731" x="6178550" y="3803650"/>
          <p14:tracePt t="135748" x="6165850" y="3803650"/>
          <p14:tracePt t="135857" x="6165850" y="3810000"/>
          <p14:tracePt t="135863" x="6178550" y="3816350"/>
          <p14:tracePt t="135872" x="6191250" y="3816350"/>
          <p14:tracePt t="135882" x="6203950" y="3822700"/>
          <p14:tracePt t="135898" x="6254750" y="3835400"/>
          <p14:tracePt t="135915" x="6305550" y="3848100"/>
          <p14:tracePt t="135932" x="6350000" y="3854450"/>
          <p14:tracePt t="135949" x="6445250" y="3848100"/>
          <p14:tracePt t="135965" x="6502400" y="3835400"/>
          <p14:tracePt t="135981" x="6540500" y="3822700"/>
          <p14:tracePt t="135998" x="6546850" y="3816350"/>
          <p14:tracePt t="136015" x="6546850" y="3810000"/>
          <p14:tracePt t="136031" x="6534150" y="3803650"/>
          <p14:tracePt t="136048" x="6489700" y="3778250"/>
          <p14:tracePt t="136065" x="6407150" y="3727450"/>
          <p14:tracePt t="136081" x="6311900" y="3663950"/>
          <p14:tracePt t="136099" x="6127750" y="3511550"/>
          <p14:tracePt t="136115" x="6007100" y="3384550"/>
          <p14:tracePt t="136131" x="5911850" y="3244850"/>
          <p14:tracePt t="136148" x="5861050" y="3136900"/>
          <p14:tracePt t="136165" x="5842000" y="3041650"/>
          <p14:tracePt t="136181" x="5829300" y="2997200"/>
          <p14:tracePt t="136198" x="5822950" y="2952750"/>
          <p14:tracePt t="136215" x="5822950" y="2927350"/>
          <p14:tracePt t="136232" x="5822950" y="2908300"/>
          <p14:tracePt t="136248" x="5822950" y="2889250"/>
          <p14:tracePt t="136265" x="5822950" y="2857500"/>
          <p14:tracePt t="136281" x="5822950" y="2819400"/>
          <p14:tracePt t="136298" x="5816600" y="2781300"/>
          <p14:tracePt t="136315" x="5803900" y="2724150"/>
          <p14:tracePt t="136331" x="5759450" y="2654300"/>
          <p14:tracePt t="136348" x="5715000" y="2584450"/>
          <p14:tracePt t="136364" x="5645150" y="2508250"/>
          <p14:tracePt t="136381" x="5588000" y="2457450"/>
          <p14:tracePt t="136397" x="5543550" y="2419350"/>
          <p14:tracePt t="136414" x="5505450" y="2381250"/>
          <p14:tracePt t="136431" x="5461000" y="2343150"/>
          <p14:tracePt t="136447" x="5403850" y="2305050"/>
          <p14:tracePt t="136464" x="5372100" y="2273300"/>
          <p14:tracePt t="136481" x="5314950" y="2228850"/>
          <p14:tracePt t="136497" x="5283200" y="2203450"/>
          <p14:tracePt t="136514" x="5270500" y="2197100"/>
          <p14:tracePt t="136531" x="5264150" y="2190750"/>
          <p14:tracePt t="136547" x="5257800" y="2178050"/>
          <p14:tracePt t="136564" x="5251450" y="2171700"/>
          <p14:tracePt t="136581" x="5232400" y="2146300"/>
          <p14:tracePt t="136598" x="5200650" y="2127250"/>
          <p14:tracePt t="136615" x="5137150" y="2082800"/>
          <p14:tracePt t="136631" x="5118100" y="2063750"/>
          <p14:tracePt t="136647" x="5111750" y="2057400"/>
          <p14:tracePt t="136664" x="5105400" y="2051050"/>
          <p14:tracePt t="136681" x="5099050" y="2051050"/>
          <p14:tracePt t="136697" x="5092700" y="2044700"/>
          <p14:tracePt t="136714" x="5092700" y="2032000"/>
          <p14:tracePt t="136718" x="5086350" y="2032000"/>
          <p14:tracePt t="136731" x="5086350" y="2025650"/>
          <p14:tracePt t="136747" x="5086350" y="1993900"/>
          <p14:tracePt t="136764" x="5086350" y="1962150"/>
          <p14:tracePt t="136781" x="5105400" y="1924050"/>
          <p14:tracePt t="136797" x="5130800" y="1873250"/>
          <p14:tracePt t="136814" x="5156200" y="1841500"/>
          <p14:tracePt t="136831" x="5181600" y="1803400"/>
          <p14:tracePt t="136847" x="5200650" y="1778000"/>
          <p14:tracePt t="136864" x="5226050" y="1765300"/>
          <p14:tracePt t="136881" x="5238750" y="1765300"/>
          <p14:tracePt t="136897" x="5238750" y="1771650"/>
          <p14:tracePt t="136914" x="5245100" y="1784350"/>
          <p14:tracePt t="136930" x="5264150" y="1790700"/>
          <p14:tracePt t="136947" x="5270500" y="1797050"/>
          <p14:tracePt t="136964" x="5276850" y="1809750"/>
          <p14:tracePt t="136980" x="5295900" y="1816100"/>
          <p14:tracePt t="136997" x="5302250" y="1828800"/>
          <p14:tracePt t="137013" x="5308600" y="1841500"/>
          <p14:tracePt t="137030" x="5314950" y="1854200"/>
          <p14:tracePt t="137047" x="5314950" y="1866900"/>
          <p14:tracePt t="137064" x="5314950" y="1873250"/>
          <p14:tracePt t="137080" x="5314950" y="1879600"/>
          <p14:tracePt t="137097" x="5302250" y="1892300"/>
          <p14:tracePt t="137114" x="5295900" y="1898650"/>
          <p14:tracePt t="137130" x="5283200" y="1905000"/>
          <p14:tracePt t="137147" x="5270500" y="1911350"/>
          <p14:tracePt t="137164" x="5264150" y="1911350"/>
          <p14:tracePt t="137180" x="5257800" y="1911350"/>
          <p14:tracePt t="137197" x="5251450" y="1911350"/>
          <p14:tracePt t="137230" x="5245100" y="1911350"/>
          <p14:tracePt t="137247" x="5238750" y="1911350"/>
          <p14:tracePt t="137359" x="5245100" y="1917700"/>
          <p14:tracePt t="137376" x="5251450" y="1930400"/>
          <p14:tracePt t="137391" x="5257800" y="1955800"/>
          <p14:tracePt t="137407" x="5283200" y="1987550"/>
          <p14:tracePt t="137424" x="5302250" y="2070100"/>
          <p14:tracePt t="137439" x="5346700" y="2203450"/>
          <p14:tracePt t="137456" x="5372100" y="2362200"/>
          <p14:tracePt t="137472" x="5397500" y="2584450"/>
          <p14:tracePt t="137487" x="5480050" y="2927350"/>
          <p14:tracePt t="137501" x="5568950" y="3365500"/>
          <p14:tracePt t="137518" x="5689600" y="3860800"/>
          <p14:tracePt t="137534" x="5765800" y="4318000"/>
          <p14:tracePt t="137547" x="5822950" y="4686300"/>
          <p14:tracePt t="137563" x="5880100" y="5080000"/>
          <p14:tracePt t="137580" x="5930900" y="5391150"/>
          <p14:tracePt t="137597" x="5988050" y="5575300"/>
          <p14:tracePt t="137613" x="6000750" y="5664200"/>
          <p14:tracePt t="137630" x="6000750" y="5702300"/>
          <p14:tracePt t="137646" x="6000750" y="5715000"/>
          <p14:tracePt t="137663" x="6000750" y="5727700"/>
          <p14:tracePt t="137680" x="6000750" y="5734050"/>
          <p14:tracePt t="137697" x="6000750" y="5746750"/>
          <p14:tracePt t="137713" x="6007100" y="5759450"/>
          <p14:tracePt t="137730" x="6007100" y="5778500"/>
          <p14:tracePt t="137747" x="6013450" y="5803900"/>
          <p14:tracePt t="137763" x="6019800" y="5829300"/>
          <p14:tracePt t="137780" x="6019800" y="5854700"/>
          <p14:tracePt t="138032" x="6019800" y="5848350"/>
          <p14:tracePt t="138048" x="6026150" y="5848350"/>
          <p14:tracePt t="138093" x="6026150" y="5842000"/>
          <p14:tracePt t="138109" x="6026150" y="5835650"/>
          <p14:tracePt t="138120" x="6026150" y="5829300"/>
          <p14:tracePt t="138149" x="6026150" y="5822950"/>
          <p14:tracePt t="138161" x="6026150" y="5816600"/>
          <p14:tracePt t="138174" x="6026150" y="5810250"/>
          <p14:tracePt t="138184" x="6026150" y="5803900"/>
          <p14:tracePt t="138196" x="6026150" y="5797550"/>
          <p14:tracePt t="138213" x="6026150" y="5791200"/>
          <p14:tracePt t="138230" x="6032500" y="5784850"/>
          <p14:tracePt t="138248" x="6038850" y="5772150"/>
          <p14:tracePt t="138263" x="6038850" y="5765800"/>
          <p14:tracePt t="138279" x="6038850" y="5759450"/>
          <p14:tracePt t="138297" x="6038850" y="5753100"/>
          <p14:tracePt t="138313" x="6038850" y="5746750"/>
          <p14:tracePt t="138493" x="6045200" y="5746750"/>
          <p14:tracePt t="138542" x="6051550" y="5740400"/>
          <p14:tracePt t="138705" x="6057900" y="5746750"/>
          <p14:tracePt t="138716" x="6076950" y="5746750"/>
          <p14:tracePt t="138729" x="6108700" y="5759450"/>
          <p14:tracePt t="138746" x="6140450" y="5778500"/>
          <p14:tracePt t="138762" x="6159500" y="5797550"/>
          <p14:tracePt t="138779" x="6172200" y="5803900"/>
          <p14:tracePt t="138796" x="6191250" y="5816600"/>
          <p14:tracePt t="138812" x="6197600" y="5822950"/>
          <p14:tracePt t="138829" x="6210300" y="5835650"/>
          <p14:tracePt t="138846" x="6229350" y="5848350"/>
          <p14:tracePt t="138862" x="6248400" y="5854700"/>
          <p14:tracePt t="138879" x="6261100" y="5867400"/>
          <p14:tracePt t="138896" x="6273800" y="5873750"/>
          <p14:tracePt t="138912" x="6273800" y="5880100"/>
          <p14:tracePt t="138929" x="6280150" y="5880100"/>
          <p14:tracePt t="139113" x="6286500" y="5880100"/>
          <p14:tracePt t="139127" x="6292850" y="5886450"/>
          <p14:tracePt t="139159" x="6299200" y="5892800"/>
          <p14:tracePt t="139292" x="6305550" y="5899150"/>
          <p14:tracePt t="139304" x="6305550" y="5905500"/>
          <p14:tracePt t="139316" x="6311900" y="5911850"/>
          <p14:tracePt t="139329" x="6318250" y="5918200"/>
          <p14:tracePt t="139345" x="6324600" y="5924550"/>
          <p14:tracePt t="139362" x="6324600" y="5937250"/>
          <p14:tracePt t="139378" x="6324600" y="5956300"/>
          <p14:tracePt t="139395" x="6324600" y="5969000"/>
          <p14:tracePt t="139412" x="6324600" y="5988050"/>
          <p14:tracePt t="139428" x="6330950" y="6007100"/>
          <p14:tracePt t="139445" x="6330950" y="6026150"/>
          <p14:tracePt t="139462" x="6330950" y="6032500"/>
          <p14:tracePt t="139513" x="6330950" y="6038850"/>
          <p14:tracePt t="139528" x="6330950" y="6051550"/>
          <p14:tracePt t="139540" x="6330950" y="6064250"/>
          <p14:tracePt t="139551" x="6324600" y="6070600"/>
          <p14:tracePt t="139563" x="6324600" y="6076950"/>
          <p14:tracePt t="139579" x="6318250" y="6083300"/>
          <p14:tracePt t="139595" x="6311900" y="6089650"/>
          <p14:tracePt t="139612" x="6305550" y="6102350"/>
          <p14:tracePt t="139628" x="6299200" y="6115050"/>
          <p14:tracePt t="139645" x="6286500" y="6121400"/>
          <p14:tracePt t="139662" x="6280150" y="6127750"/>
          <p14:tracePt t="139678" x="6273800" y="6140450"/>
          <p14:tracePt t="139695" x="6267450" y="6146800"/>
          <p14:tracePt t="139793" x="6280150" y="6146800"/>
          <p14:tracePt t="139804" x="6305550" y="6121400"/>
          <p14:tracePt t="139815" x="6388100" y="6057900"/>
          <p14:tracePt t="139828" x="6419850" y="6038850"/>
          <p14:tracePt t="139845" x="6483350" y="5994400"/>
          <p14:tracePt t="139861" x="6515100" y="5969000"/>
          <p14:tracePt t="139879" x="6546850" y="5949950"/>
          <p14:tracePt t="139912" x="6546850" y="5943600"/>
          <p14:tracePt t="140145" x="6546850" y="5949950"/>
          <p14:tracePt t="140158" x="6553200" y="5956300"/>
          <p14:tracePt t="140163" x="6559550" y="5962650"/>
          <p14:tracePt t="140177" x="6565900" y="5969000"/>
          <p14:tracePt t="140194" x="6591300" y="5981700"/>
          <p14:tracePt t="140211" x="6629400" y="6007100"/>
          <p14:tracePt t="140228" x="6673850" y="6032500"/>
          <p14:tracePt t="140232" x="6692900" y="6045200"/>
          <p14:tracePt t="140244" x="6711950" y="6057900"/>
          <p14:tracePt t="140261" x="6737350" y="6070600"/>
          <p14:tracePt t="140280" x="6750050" y="6070600"/>
          <p14:tracePt t="140294" x="6756400" y="6070600"/>
          <p14:tracePt t="140333" x="6762750" y="6070600"/>
          <p14:tracePt t="140357" x="6769100" y="6070600"/>
          <p14:tracePt t="140369" x="6775450" y="6064250"/>
          <p14:tracePt t="140381" x="6788150" y="6057900"/>
          <p14:tracePt t="140394" x="6800850" y="6045200"/>
          <p14:tracePt t="140411" x="6807200" y="6038850"/>
          <p14:tracePt t="140428" x="6813550" y="6026150"/>
          <p14:tracePt t="140444" x="6826250" y="6026150"/>
          <p14:tracePt t="140461" x="6826250" y="6019800"/>
          <p14:tracePt t="140497" x="6826250" y="6013450"/>
          <p14:tracePt t="140512" x="6832600" y="6013450"/>
          <p14:tracePt t="140527" x="6838950" y="6007100"/>
          <p14:tracePt t="140544" x="6845300" y="5994400"/>
          <p14:tracePt t="140560" x="6851650" y="5981700"/>
          <p14:tracePt t="140577" x="6858000" y="5975350"/>
          <p14:tracePt t="140594" x="6858000" y="5962650"/>
          <p14:tracePt t="140610" x="6864350" y="5956300"/>
          <p14:tracePt t="140627" x="6870700" y="5956300"/>
          <p14:tracePt t="140717" x="6877050" y="5956300"/>
          <p14:tracePt t="140733" x="6883400" y="5962650"/>
          <p14:tracePt t="140744" x="6889750" y="5962650"/>
          <p14:tracePt t="140761" x="6896100" y="5969000"/>
          <p14:tracePt t="140777" x="6908800" y="5975350"/>
          <p14:tracePt t="140911" x="6902450" y="5994400"/>
          <p14:tracePt t="140922" x="6896100" y="6013450"/>
          <p14:tracePt t="140934" x="6889750" y="6026150"/>
          <p14:tracePt t="140948" x="6883400" y="6064250"/>
          <p14:tracePt t="140962" x="6877050" y="6076950"/>
          <p14:tracePt t="140977" x="6870700" y="6089650"/>
          <p14:tracePt t="140994" x="6864350" y="6115050"/>
          <p14:tracePt t="141011" x="6864350" y="6121400"/>
          <p14:tracePt t="141027" x="6864350" y="6127750"/>
          <p14:tracePt t="141045" x="6870700" y="6140450"/>
          <p14:tracePt t="141061" x="6883400" y="6146800"/>
          <p14:tracePt t="141077" x="6921500" y="6159500"/>
          <p14:tracePt t="141095" x="6978650" y="6172200"/>
          <p14:tracePt t="141110" x="7067550" y="6184900"/>
          <p14:tracePt t="141127" x="7156450" y="6197600"/>
          <p14:tracePt t="141144" x="7232650" y="6197600"/>
          <p14:tracePt t="141160" x="7302500" y="6184900"/>
          <p14:tracePt t="141177" x="7353300" y="6172200"/>
          <p14:tracePt t="141194" x="7385050" y="6165850"/>
          <p14:tracePt t="141210" x="7416800" y="6165850"/>
          <p14:tracePt t="141227" x="7461250" y="6165850"/>
          <p14:tracePt t="141244" x="7512050" y="6172200"/>
          <p14:tracePt t="141260" x="7562850" y="6184900"/>
          <p14:tracePt t="141277" x="7600950" y="6197600"/>
          <p14:tracePt t="141293" x="7626350" y="6203950"/>
          <p14:tracePt t="141310" x="7632700" y="6203950"/>
          <p14:tracePt t="141364" x="7645400" y="6203950"/>
          <p14:tracePt t="141381" x="7651750" y="6203950"/>
          <p14:tracePt t="141388" x="7658100" y="6203950"/>
          <p14:tracePt t="141396" x="7664450" y="6203950"/>
          <p14:tracePt t="141412" x="7677150" y="6203950"/>
          <p14:tracePt t="141426" x="7689850" y="6203950"/>
          <p14:tracePt t="141443" x="7727950" y="6210300"/>
          <p14:tracePt t="141460" x="7791450" y="6216650"/>
          <p14:tracePt t="141476" x="7823200" y="6216650"/>
          <p14:tracePt t="141493" x="7848600" y="6223000"/>
          <p14:tracePt t="141510" x="7848600" y="6229350"/>
          <p14:tracePt t="141526" x="7854950" y="6229350"/>
          <p14:tracePt t="141764" x="7861300" y="6229350"/>
          <p14:tracePt t="141780" x="7867650" y="6229350"/>
          <p14:tracePt t="141788" x="7893050" y="6229350"/>
          <p14:tracePt t="141796" x="7912100" y="6229350"/>
          <p14:tracePt t="141809" x="7931150" y="6229350"/>
          <p14:tracePt t="141826" x="8001000" y="6223000"/>
          <p14:tracePt t="141842" x="8026400" y="6210300"/>
          <p14:tracePt t="141860" x="8045450" y="6210300"/>
          <p14:tracePt t="141876" x="8045450" y="6203950"/>
          <p14:tracePt t="142014" x="8051800" y="6203950"/>
          <p14:tracePt t="142047" x="8058150" y="6197600"/>
          <p14:tracePt t="142071" x="8064500" y="6197600"/>
          <p14:tracePt t="142085" x="8070850" y="6191250"/>
          <p14:tracePt t="142096" x="8077200" y="6191250"/>
          <p14:tracePt t="142110" x="8083550" y="6178550"/>
          <p14:tracePt t="142126" x="8089900" y="6178550"/>
          <p14:tracePt t="142143" x="8096250" y="6172200"/>
          <p14:tracePt t="142159" x="8096250" y="6165850"/>
          <p14:tracePt t="142251" x="8096250" y="6159500"/>
          <p14:tracePt t="142555" x="8102600" y="6159500"/>
          <p14:tracePt t="142571" x="8121650" y="6159500"/>
          <p14:tracePt t="142584" x="8140700" y="6159500"/>
          <p14:tracePt t="142598" x="8185150" y="6159500"/>
          <p14:tracePt t="142611" x="8229600" y="6159500"/>
          <p14:tracePt t="142626" x="8248650" y="6153150"/>
          <p14:tracePt t="142642" x="8286750" y="6153150"/>
          <p14:tracePt t="142659" x="8293100" y="6146800"/>
          <p14:tracePt t="142676" x="8299450" y="6146800"/>
          <p14:tracePt t="142693" x="8305800" y="6146800"/>
          <p14:tracePt t="142907" x="8331200" y="6146800"/>
          <p14:tracePt t="142919" x="8343900" y="6146800"/>
          <p14:tracePt t="142931" x="8394700" y="6159500"/>
          <p14:tracePt t="142943" x="8420100" y="6159500"/>
          <p14:tracePt t="142959" x="8458200" y="6159500"/>
          <p14:tracePt t="142975" x="8502650" y="6159500"/>
          <p14:tracePt t="142992" x="8528050" y="6159500"/>
          <p14:tracePt t="143009" x="8534400" y="6159500"/>
          <p14:tracePt t="143026" x="8540750" y="6159500"/>
          <p14:tracePt t="143222" x="8547100" y="6159500"/>
          <p14:tracePt t="143246" x="8553450" y="6159500"/>
          <p14:tracePt t="143257" x="8559800" y="6159500"/>
          <p14:tracePt t="143267" x="8566150" y="6159500"/>
          <p14:tracePt t="143283" x="8572500" y="6159500"/>
          <p14:tracePt t="143294" x="8578850" y="6159500"/>
          <p14:tracePt t="143440" x="8585200" y="6159500"/>
          <p14:tracePt t="143454" x="8585200" y="6153150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868777"/>
              </p:ext>
            </p:extLst>
          </p:nvPr>
        </p:nvGraphicFramePr>
        <p:xfrm>
          <a:off x="2382287" y="1248804"/>
          <a:ext cx="6513512" cy="1123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305" name="Equation" r:id="rId4" imgW="2755800" imgH="482400" progId="Equation.3">
                  <p:embed/>
                </p:oleObj>
              </mc:Choice>
              <mc:Fallback>
                <p:oleObj name="Equation" r:id="rId4" imgW="2755800" imgH="482400" progId="Equation.3">
                  <p:embed/>
                  <p:pic>
                    <p:nvPicPr>
                      <p:cNvPr id="15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287" y="1248804"/>
                        <a:ext cx="6513512" cy="11236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21080" y="-8571"/>
            <a:ext cx="7406640" cy="1356360"/>
          </a:xfrm>
        </p:spPr>
        <p:txBody>
          <a:bodyPr/>
          <a:lstStyle/>
          <a:p>
            <a:r>
              <a:rPr lang="en-US" altLang="th-TH" sz="4000" dirty="0"/>
              <a:t>11.5 Complex </a:t>
            </a:r>
            <a:r>
              <a:rPr lang="en-US" altLang="th-TH" sz="4000" dirty="0" smtClean="0"/>
              <a:t>Power</a:t>
            </a:r>
            <a:endParaRPr lang="en-US" altLang="th-TH" sz="4000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6DFA1-79ED-4EA7-A48E-F66D25CBE2B6}" type="slidenum">
              <a:rPr lang="en-US" altLang="th-TH"/>
              <a:pPr/>
              <a:t>45</a:t>
            </a:fld>
            <a:endParaRPr lang="en-US" altLang="th-TH"/>
          </a:p>
        </p:txBody>
      </p:sp>
      <p:sp>
        <p:nvSpPr>
          <p:cNvPr id="376836" name="Rectangle 4"/>
          <p:cNvSpPr>
            <a:spLocks noChangeArrowheads="1"/>
          </p:cNvSpPr>
          <p:nvPr/>
        </p:nvSpPr>
        <p:spPr bwMode="auto">
          <a:xfrm>
            <a:off x="0" y="4525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 altLang="th-TH"/>
          </a:p>
        </p:txBody>
      </p:sp>
      <p:sp>
        <p:nvSpPr>
          <p:cNvPr id="376846" name="AutoShape 14"/>
          <p:cNvSpPr>
            <a:spLocks/>
          </p:cNvSpPr>
          <p:nvPr/>
        </p:nvSpPr>
        <p:spPr bwMode="auto">
          <a:xfrm rot="16200000">
            <a:off x="4029173" y="1162145"/>
            <a:ext cx="445297" cy="2774444"/>
          </a:xfrm>
          <a:prstGeom prst="leftBrace">
            <a:avLst>
              <a:gd name="adj1" fmla="val 58333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h-TH"/>
          </a:p>
        </p:txBody>
      </p:sp>
      <p:sp>
        <p:nvSpPr>
          <p:cNvPr id="376847" name="AutoShape 15"/>
          <p:cNvSpPr>
            <a:spLocks/>
          </p:cNvSpPr>
          <p:nvPr/>
        </p:nvSpPr>
        <p:spPr bwMode="auto">
          <a:xfrm rot="16200000">
            <a:off x="7206035" y="1192613"/>
            <a:ext cx="402430" cy="2743200"/>
          </a:xfrm>
          <a:prstGeom prst="leftBrace">
            <a:avLst>
              <a:gd name="adj1" fmla="val 58333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h-TH"/>
          </a:p>
        </p:txBody>
      </p:sp>
      <p:sp>
        <p:nvSpPr>
          <p:cNvPr id="17" name="TextBox 16"/>
          <p:cNvSpPr txBox="1"/>
          <p:nvPr/>
        </p:nvSpPr>
        <p:spPr>
          <a:xfrm>
            <a:off x="770948" y="1296582"/>
            <a:ext cx="1611339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Complex </a:t>
            </a:r>
          </a:p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66282" y="2791505"/>
            <a:ext cx="2315057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Real Power (P)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9651" y="2808751"/>
            <a:ext cx="2977097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Reactive Power (Q)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52400" y="3523120"/>
            <a:ext cx="739140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4800"/>
              </a:lnSpc>
            </a:pPr>
            <a:r>
              <a:rPr lang="en-US" altLang="th-TH" sz="3600" b="1" u="sng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Apparent </a:t>
            </a:r>
            <a:r>
              <a:rPr lang="en-US" altLang="th-TH" sz="3600" b="1" u="sng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(VA)</a:t>
            </a: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altLang="th-TH" sz="3600" b="1" u="sng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4800"/>
              </a:lnSpc>
            </a:pPr>
            <a:r>
              <a:rPr lang="en-US" altLang="th-TH" sz="3600" b="1" u="sng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Real power (Watt)</a:t>
            </a:r>
            <a:r>
              <a:rPr lang="en-US" altLang="th-TH" sz="3600" b="1" dirty="0" smtClean="0">
                <a:solidFill>
                  <a:srgbClr val="FF33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altLang="th-TH" sz="3600" b="1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4800"/>
              </a:lnSpc>
            </a:pPr>
            <a:r>
              <a:rPr lang="en-US" altLang="th-TH" sz="3600" b="1" u="sng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Reactive Power (VAR)</a:t>
            </a:r>
            <a:r>
              <a:rPr lang="en-US" altLang="th-TH" sz="3600" b="1" dirty="0" smtClean="0">
                <a:solidFill>
                  <a:srgbClr val="FF33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altLang="th-TH" sz="3600" b="1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4800"/>
              </a:lnSpc>
            </a:pPr>
            <a:r>
              <a:rPr lang="en-US" altLang="th-TH" sz="3600" b="1" u="sng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en-US" altLang="th-TH" sz="3600" b="1" u="sng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factor</a:t>
            </a:r>
            <a:r>
              <a:rPr lang="en-US" altLang="th-TH" sz="3600" b="1" dirty="0">
                <a:solidFill>
                  <a:srgbClr val="FF33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alt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</a:t>
            </a:r>
          </a:p>
        </p:txBody>
      </p:sp>
      <p:graphicFrame>
        <p:nvGraphicFramePr>
          <p:cNvPr id="14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527834"/>
              </p:ext>
            </p:extLst>
          </p:nvPr>
        </p:nvGraphicFramePr>
        <p:xfrm>
          <a:off x="4506899" y="3544538"/>
          <a:ext cx="41719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306" name="Equation" r:id="rId6" imgW="1765080" imgH="291960" progId="Equation.3">
                  <p:embed/>
                </p:oleObj>
              </mc:Choice>
              <mc:Fallback>
                <p:oleObj name="Equation" r:id="rId6" imgW="1765080" imgH="291960" progId="Equation.3">
                  <p:embed/>
                  <p:pic>
                    <p:nvPicPr>
                      <p:cNvPr id="15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6899" y="3544538"/>
                        <a:ext cx="4171950" cy="679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588974"/>
              </p:ext>
            </p:extLst>
          </p:nvPr>
        </p:nvGraphicFramePr>
        <p:xfrm>
          <a:off x="4506899" y="4317677"/>
          <a:ext cx="3900488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307" name="Equation" r:id="rId8" imgW="1650960" imgH="228600" progId="Equation.3">
                  <p:embed/>
                </p:oleObj>
              </mc:Choice>
              <mc:Fallback>
                <p:oleObj name="Equation" r:id="rId8" imgW="1650960" imgH="228600" progId="Equation.3">
                  <p:embed/>
                  <p:pic>
                    <p:nvPicPr>
                      <p:cNvPr id="14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6899" y="4317677"/>
                        <a:ext cx="3900488" cy="5318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81961"/>
              </p:ext>
            </p:extLst>
          </p:nvPr>
        </p:nvGraphicFramePr>
        <p:xfrm>
          <a:off x="4506899" y="4933534"/>
          <a:ext cx="3840163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308" name="Equation" r:id="rId10" imgW="1625400" imgH="228600" progId="Equation.3">
                  <p:embed/>
                </p:oleObj>
              </mc:Choice>
              <mc:Fallback>
                <p:oleObj name="Equation" r:id="rId10" imgW="1625400" imgH="228600" progId="Equation.3">
                  <p:embed/>
                  <p:pic>
                    <p:nvPicPr>
                      <p:cNvPr id="1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6899" y="4933534"/>
                        <a:ext cx="3840163" cy="5318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59145"/>
              </p:ext>
            </p:extLst>
          </p:nvPr>
        </p:nvGraphicFramePr>
        <p:xfrm>
          <a:off x="4306576" y="5513276"/>
          <a:ext cx="254952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309" name="Equation" r:id="rId12" imgW="1079280" imgH="228600" progId="Equation.3">
                  <p:embed/>
                </p:oleObj>
              </mc:Choice>
              <mc:Fallback>
                <p:oleObj name="Equation" r:id="rId12" imgW="1079280" imgH="228600" progId="Equation.3">
                  <p:embed/>
                  <p:pic>
                    <p:nvPicPr>
                      <p:cNvPr id="2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6576" y="5513276"/>
                        <a:ext cx="2549525" cy="5318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2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27"/>
    </mc:Choice>
    <mc:Fallback xmlns="">
      <p:transition spd="slow" advTm="6612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444" x="8540750" y="6153150"/>
          <p14:tracePt t="3453" x="8509000" y="6153150"/>
          <p14:tracePt t="3462" x="8489950" y="6153150"/>
          <p14:tracePt t="3471" x="8477250" y="6153150"/>
          <p14:tracePt t="3488" x="8407400" y="6140450"/>
          <p14:tracePt t="3504" x="8318500" y="6127750"/>
          <p14:tracePt t="3521" x="8210550" y="6115050"/>
          <p14:tracePt t="3538" x="8083550" y="6096000"/>
          <p14:tracePt t="3555" x="7854950" y="6038850"/>
          <p14:tracePt t="3571" x="7696200" y="5988050"/>
          <p14:tracePt t="3587" x="7543800" y="5924550"/>
          <p14:tracePt t="3604" x="7391400" y="5854700"/>
          <p14:tracePt t="3621" x="7245350" y="5791200"/>
          <p14:tracePt t="3637" x="7118350" y="5715000"/>
          <p14:tracePt t="3654" x="7023100" y="5664200"/>
          <p14:tracePt t="3671" x="6965950" y="5638800"/>
          <p14:tracePt t="3675" x="6940550" y="5632450"/>
          <p14:tracePt t="3687" x="6915150" y="5626100"/>
          <p14:tracePt t="3704" x="6845300" y="5607050"/>
          <p14:tracePt t="3721" x="6807200" y="5594350"/>
          <p14:tracePt t="3737" x="6762750" y="5588000"/>
          <p14:tracePt t="3754" x="6718300" y="5581650"/>
          <p14:tracePt t="3771" x="6667500" y="5575300"/>
          <p14:tracePt t="3787" x="6635750" y="5568950"/>
          <p14:tracePt t="3804" x="6597650" y="5556250"/>
          <p14:tracePt t="3821" x="6584950" y="5549900"/>
          <p14:tracePt t="3854" x="6578600" y="5537200"/>
          <p14:tracePt t="3870" x="6565900" y="5530850"/>
          <p14:tracePt t="3887" x="6559550" y="5518150"/>
          <p14:tracePt t="3904" x="6553200" y="5511800"/>
          <p14:tracePt t="3920" x="6546850" y="5499100"/>
          <p14:tracePt t="3937" x="6534150" y="5499100"/>
          <p14:tracePt t="4079" x="6534150" y="5492750"/>
          <p14:tracePt t="4094" x="6508750" y="5467350"/>
          <p14:tracePt t="4106" x="6451600" y="5410200"/>
          <p14:tracePt t="4121" x="6381750" y="5334000"/>
          <p14:tracePt t="4137" x="6254750" y="5238750"/>
          <p14:tracePt t="4153" x="6115050" y="5137150"/>
          <p14:tracePt t="4170" x="5962650" y="5035550"/>
          <p14:tracePt t="4174" x="5892800" y="4978400"/>
          <p14:tracePt t="4189" x="5734050" y="4883150"/>
          <p14:tracePt t="4205" x="5581650" y="4806950"/>
          <p14:tracePt t="4220" x="5422900" y="4737100"/>
          <p14:tracePt t="4237" x="5270500" y="4686300"/>
          <p14:tracePt t="4253" x="5137150" y="4648200"/>
          <p14:tracePt t="4270" x="5048250" y="4610100"/>
          <p14:tracePt t="4287" x="4984750" y="4578350"/>
          <p14:tracePt t="4303" x="4940300" y="4552950"/>
          <p14:tracePt t="4322" x="4908550" y="4540250"/>
          <p14:tracePt t="4337" x="4883150" y="4527550"/>
          <p14:tracePt t="4353" x="4870450" y="4521200"/>
          <p14:tracePt t="4370" x="4857750" y="4508500"/>
          <p14:tracePt t="4387" x="4845050" y="4502150"/>
          <p14:tracePt t="4404" x="4838700" y="4489450"/>
          <p14:tracePt t="4420" x="4832350" y="4489450"/>
          <p14:tracePt t="4437" x="4832350" y="4483100"/>
          <p14:tracePt t="4453" x="4826000" y="4476750"/>
          <p14:tracePt t="4470" x="4826000" y="4470400"/>
          <p14:tracePt t="4487" x="4813300" y="4470400"/>
          <p14:tracePt t="4503" x="4806950" y="4470400"/>
          <p14:tracePt t="4520" x="4794250" y="4470400"/>
          <p14:tracePt t="4537" x="4781550" y="4470400"/>
          <p14:tracePt t="4553" x="4775200" y="4470400"/>
          <p14:tracePt t="4595" x="4768850" y="4464050"/>
          <p14:tracePt t="4613" x="4756150" y="4445000"/>
          <p14:tracePt t="4623" x="4737100" y="4419600"/>
          <p14:tracePt t="4636" x="4692650" y="4349750"/>
          <p14:tracePt t="4653" x="4641850" y="4279900"/>
          <p14:tracePt t="4672" x="4622800" y="4254500"/>
          <p14:tracePt t="4675" x="4616450" y="4248150"/>
          <p14:tracePt t="4691" x="4610100" y="4241800"/>
          <p14:tracePt t="4737" x="4603750" y="4241800"/>
          <p14:tracePt t="4753" x="4591050" y="4229100"/>
          <p14:tracePt t="4770" x="4584700" y="4216400"/>
          <p14:tracePt t="4786" x="4552950" y="4184650"/>
          <p14:tracePt t="4803" x="4514850" y="4146550"/>
          <p14:tracePt t="4820" x="4470400" y="4102100"/>
          <p14:tracePt t="4839" x="4343400" y="4019550"/>
          <p14:tracePt t="4853" x="4298950" y="3987800"/>
          <p14:tracePt t="4870" x="4133850" y="3886200"/>
          <p14:tracePt t="4886" x="4019550" y="3822700"/>
          <p14:tracePt t="4903" x="3917950" y="3765550"/>
          <p14:tracePt t="4920" x="3822700" y="3721100"/>
          <p14:tracePt t="4936" x="3733800" y="3695700"/>
          <p14:tracePt t="4953" x="3651250" y="3683000"/>
          <p14:tracePt t="4970" x="3587750" y="3676650"/>
          <p14:tracePt t="4987" x="3479800" y="3657600"/>
          <p14:tracePt t="5003" x="3429000" y="3632200"/>
          <p14:tracePt t="5020" x="3390900" y="3619500"/>
          <p14:tracePt t="5036" x="3359150" y="3600450"/>
          <p14:tracePt t="5053" x="3327400" y="3587750"/>
          <p14:tracePt t="5069" x="3295650" y="3575050"/>
          <p14:tracePt t="5086" x="3257550" y="3562350"/>
          <p14:tracePt t="5103" x="3213100" y="3556000"/>
          <p14:tracePt t="5119" x="3181350" y="3556000"/>
          <p14:tracePt t="5136" x="3130550" y="3536950"/>
          <p14:tracePt t="5152" x="3092450" y="3524250"/>
          <p14:tracePt t="5169" x="3060700" y="3511550"/>
          <p14:tracePt t="5186" x="3016250" y="3492500"/>
          <p14:tracePt t="5203" x="2965450" y="3473450"/>
          <p14:tracePt t="5219" x="2882900" y="3435350"/>
          <p14:tracePt t="5236" x="2730500" y="3371850"/>
          <p14:tracePt t="5253" x="2635250" y="3327400"/>
          <p14:tracePt t="5270" x="2533650" y="3295650"/>
          <p14:tracePt t="5286" x="2444750" y="3257550"/>
          <p14:tracePt t="5303" x="2381250" y="3238500"/>
          <p14:tracePt t="5319" x="2336800" y="3213100"/>
          <p14:tracePt t="5336" x="2292350" y="3194050"/>
          <p14:tracePt t="5352" x="2235200" y="3168650"/>
          <p14:tracePt t="5369" x="2184400" y="3149600"/>
          <p14:tracePt t="5387" x="2095500" y="3098800"/>
          <p14:tracePt t="5403" x="2044700" y="3079750"/>
          <p14:tracePt t="5422" x="2012950" y="3060700"/>
          <p14:tracePt t="5436" x="1981200" y="3054350"/>
          <p14:tracePt t="5452" x="1968500" y="3041650"/>
          <p14:tracePt t="5469" x="1955800" y="3035300"/>
          <p14:tracePt t="5487" x="1943100" y="3022600"/>
          <p14:tracePt t="5502" x="1936750" y="3003550"/>
          <p14:tracePt t="5519" x="1924050" y="2990850"/>
          <p14:tracePt t="5536" x="1917700" y="2984500"/>
          <p14:tracePt t="5552" x="1911350" y="2978150"/>
          <p14:tracePt t="5569" x="1905000" y="2978150"/>
          <p14:tracePt t="5586" x="1905000" y="2971800"/>
          <p14:tracePt t="5699" x="1898650" y="2965450"/>
          <p14:tracePt t="5716" x="1892300" y="2965450"/>
          <p14:tracePt t="5723" x="1892300" y="2959100"/>
          <p14:tracePt t="5735" x="1885950" y="2952750"/>
          <p14:tracePt t="5755" x="1879600" y="2952750"/>
          <p14:tracePt t="5871" x="1879600" y="2946400"/>
          <p14:tracePt t="5929" x="1873250" y="2940050"/>
          <p14:tracePt t="5941" x="1873250" y="2933700"/>
          <p14:tracePt t="5958" x="1866900" y="2927350"/>
          <p14:tracePt t="5965" x="1860550" y="2921000"/>
          <p14:tracePt t="5983" x="1860550" y="2914650"/>
          <p14:tracePt t="5991" x="1854200" y="2901950"/>
          <p14:tracePt t="6001" x="1847850" y="2895600"/>
          <p14:tracePt t="6018" x="1841500" y="2876550"/>
          <p14:tracePt t="6035" x="1835150" y="2863850"/>
          <p14:tracePt t="6052" x="1828800" y="2857500"/>
          <p14:tracePt t="6193" x="1828800" y="2851150"/>
          <p14:tracePt t="6201" x="1828800" y="2844800"/>
          <p14:tracePt t="6215" x="1828800" y="2838450"/>
          <p14:tracePt t="6223" x="1828800" y="2832100"/>
          <p14:tracePt t="6247" x="1828800" y="2825750"/>
          <p14:tracePt t="6279" x="1828800" y="2819400"/>
          <p14:tracePt t="6296" x="1828800" y="2813050"/>
          <p14:tracePt t="6309" x="1822450" y="2806700"/>
          <p14:tracePt t="6323" x="1822450" y="2800350"/>
          <p14:tracePt t="6332" x="1816100" y="2794000"/>
          <p14:tracePt t="6341" x="1816100" y="2787650"/>
          <p14:tracePt t="6351" x="1809750" y="2781300"/>
          <p14:tracePt t="6459" x="1809750" y="2774950"/>
          <p14:tracePt t="6485" x="1809750" y="2768600"/>
          <p14:tracePt t="6661" x="1809750" y="2762250"/>
          <p14:tracePt t="6669" x="1809750" y="2755900"/>
          <p14:tracePt t="6677" x="1809750" y="2749550"/>
          <p14:tracePt t="6686" x="1809750" y="2743200"/>
          <p14:tracePt t="6702" x="1809750" y="2730500"/>
          <p14:tracePt t="6718" x="1809750" y="2717800"/>
          <p14:tracePt t="6735" x="1816100" y="2711450"/>
          <p14:tracePt t="6751" x="1816100" y="2698750"/>
          <p14:tracePt t="6768" x="1816100" y="2692400"/>
          <p14:tracePt t="6785" x="1816100" y="2686050"/>
          <p14:tracePt t="6801" x="1816100" y="2679700"/>
          <p14:tracePt t="6818" x="1816100" y="2667000"/>
          <p14:tracePt t="7917" x="1816100" y="2673350"/>
          <p14:tracePt t="8048" x="1816100" y="2679700"/>
          <p14:tracePt t="8055" x="1816100" y="2686050"/>
          <p14:tracePt t="8073" x="1790700" y="2730500"/>
          <p14:tracePt t="8084" x="1778000" y="2794000"/>
          <p14:tracePt t="8100" x="1816100" y="2851150"/>
          <p14:tracePt t="8117" x="1981200" y="2882900"/>
          <p14:tracePt t="8133" x="2127250" y="2870200"/>
          <p14:tracePt t="8150" x="2247900" y="2857500"/>
          <p14:tracePt t="8167" x="2298700" y="2851150"/>
          <p14:tracePt t="8183" x="2311400" y="2851150"/>
          <p14:tracePt t="8204" x="2317750" y="2851150"/>
          <p14:tracePt t="8218" x="2324100" y="2851150"/>
          <p14:tracePt t="8233" x="2330450" y="2870200"/>
          <p14:tracePt t="8251" x="2387600" y="2965450"/>
          <p14:tracePt t="8267" x="2482850" y="3086100"/>
          <p14:tracePt t="8283" x="2584450" y="3187700"/>
          <p14:tracePt t="8300" x="2679700" y="3282950"/>
          <p14:tracePt t="8317" x="2736850" y="3340100"/>
          <p14:tracePt t="8333" x="2774950" y="3378200"/>
          <p14:tracePt t="8350" x="2806700" y="3409950"/>
          <p14:tracePt t="8367" x="2844800" y="3441700"/>
          <p14:tracePt t="8386" x="2889250" y="3498850"/>
          <p14:tracePt t="8400" x="2927350" y="3530600"/>
          <p14:tracePt t="8417" x="2946400" y="3549650"/>
          <p14:tracePt t="8433" x="2978150" y="3581400"/>
          <p14:tracePt t="8450" x="3016250" y="3619500"/>
          <p14:tracePt t="8467" x="3054350" y="3657600"/>
          <p14:tracePt t="8483" x="3073400" y="3689350"/>
          <p14:tracePt t="8501" x="3111500" y="3746500"/>
          <p14:tracePt t="8517" x="3130550" y="3765550"/>
          <p14:tracePt t="8533" x="3136900" y="3778250"/>
          <p14:tracePt t="8550" x="3149600" y="3790950"/>
          <p14:tracePt t="8566" x="3155950" y="3797300"/>
          <p14:tracePt t="8583" x="3168650" y="3810000"/>
          <p14:tracePt t="8600" x="3175000" y="3822700"/>
          <p14:tracePt t="8617" x="3194050" y="3841750"/>
          <p14:tracePt t="8633" x="3206750" y="3860800"/>
          <p14:tracePt t="8650" x="3232150" y="3879850"/>
          <p14:tracePt t="8666" x="3282950" y="3917950"/>
          <p14:tracePt t="8685" x="3314700" y="3937000"/>
          <p14:tracePt t="8700" x="3352800" y="3943350"/>
          <p14:tracePt t="8716" x="3384550" y="3956050"/>
          <p14:tracePt t="8733" x="3422650" y="3968750"/>
          <p14:tracePt t="8750" x="3473450" y="3981450"/>
          <p14:tracePt t="8767" x="3594100" y="4000500"/>
          <p14:tracePt t="8783" x="3695700" y="4019550"/>
          <p14:tracePt t="8800" x="3803650" y="4032250"/>
          <p14:tracePt t="8816" x="3924300" y="4051300"/>
          <p14:tracePt t="8833" x="4044950" y="4076700"/>
          <p14:tracePt t="8849" x="4133850" y="4089400"/>
          <p14:tracePt t="8866" x="4222750" y="4102100"/>
          <p14:tracePt t="8883" x="4292600" y="4114800"/>
          <p14:tracePt t="8900" x="4356100" y="4133850"/>
          <p14:tracePt t="8916" x="4425950" y="4146550"/>
          <p14:tracePt t="8934" x="4464050" y="4152900"/>
          <p14:tracePt t="8949" x="4502150" y="4159250"/>
          <p14:tracePt t="8966" x="4533900" y="4165600"/>
          <p14:tracePt t="8983" x="4559300" y="4165600"/>
          <p14:tracePt t="8999" x="4578350" y="4171950"/>
          <p14:tracePt t="9016" x="4603750" y="4178300"/>
          <p14:tracePt t="9033" x="4635500" y="4191000"/>
          <p14:tracePt t="9049" x="4686300" y="4191000"/>
          <p14:tracePt t="9066" x="4730750" y="4191000"/>
          <p14:tracePt t="9083" x="4762500" y="4191000"/>
          <p14:tracePt t="9099" x="4787900" y="4191000"/>
          <p14:tracePt t="9116" x="4800600" y="4178300"/>
          <p14:tracePt t="9132" x="4813300" y="4171950"/>
          <p14:tracePt t="9149" x="4819650" y="4165600"/>
          <p14:tracePt t="9166" x="4826000" y="4159250"/>
          <p14:tracePt t="9182" x="4826000" y="4152900"/>
          <p14:tracePt t="9199" x="4826000" y="4146550"/>
          <p14:tracePt t="9215" x="4826000" y="4133850"/>
          <p14:tracePt t="9232" x="4826000" y="4127500"/>
          <p14:tracePt t="9249" x="4832350" y="4108450"/>
          <p14:tracePt t="9266" x="4838700" y="4083050"/>
          <p14:tracePt t="9283" x="4838700" y="4064000"/>
          <p14:tracePt t="9299" x="4838700" y="4051300"/>
          <p14:tracePt t="9316" x="4838700" y="4044950"/>
          <p14:tracePt t="9464" x="4832350" y="4038600"/>
          <p14:tracePt t="9471" x="4826000" y="4032250"/>
          <p14:tracePt t="9482" x="4819650" y="4032250"/>
          <p14:tracePt t="9499" x="4813300" y="4019550"/>
          <p14:tracePt t="9516" x="4806950" y="4013200"/>
          <p14:tracePt t="9535" x="4794250" y="4000500"/>
          <p14:tracePt t="9637" x="4787900" y="3994150"/>
          <p14:tracePt t="9652" x="4787900" y="3975100"/>
          <p14:tracePt t="9663" x="4787900" y="3962400"/>
          <p14:tracePt t="9675" x="4794250" y="3937000"/>
          <p14:tracePt t="9685" x="4800600" y="3924300"/>
          <p14:tracePt t="9699" x="4806950" y="3905250"/>
          <p14:tracePt t="9715" x="4813300" y="3898900"/>
          <p14:tracePt t="9732" x="4813300" y="3892550"/>
          <p14:tracePt t="9793" x="4813300" y="3886200"/>
          <p14:tracePt t="9810" x="4806950" y="3879850"/>
          <p14:tracePt t="9819" x="4800600" y="3873500"/>
          <p14:tracePt t="9832" x="4800600" y="3867150"/>
          <p14:tracePt t="9849" x="4794250" y="3867150"/>
          <p14:tracePt t="9879" x="4787900" y="3867150"/>
          <p14:tracePt t="9895" x="4775200" y="3867150"/>
          <p14:tracePt t="9906" x="4756150" y="3867150"/>
          <p14:tracePt t="9916" x="4737100" y="3867150"/>
          <p14:tracePt t="9932" x="4718050" y="3879850"/>
          <p14:tracePt t="9949" x="4711700" y="3892550"/>
          <p14:tracePt t="10028" x="4711700" y="3898900"/>
          <p14:tracePt t="10043" x="4711700" y="3905250"/>
          <p14:tracePt t="10067" x="4718050" y="3911600"/>
          <p14:tracePt t="10077" x="4718050" y="3917950"/>
          <p14:tracePt t="10086" x="4724400" y="3917950"/>
          <p14:tracePt t="10098" x="4730750" y="3930650"/>
          <p14:tracePt t="10115" x="4737100" y="3937000"/>
          <p14:tracePt t="10132" x="4737100" y="3943350"/>
          <p14:tracePt t="10148" x="4737100" y="3949700"/>
          <p14:tracePt t="10165" x="4737100" y="3956050"/>
          <p14:tracePt t="10170" x="4737100" y="3962400"/>
          <p14:tracePt t="10182" x="4737100" y="3968750"/>
          <p14:tracePt t="10198" x="4737100" y="3981450"/>
          <p14:tracePt t="10217" x="4724400" y="3987800"/>
          <p14:tracePt t="10232" x="4705350" y="4006850"/>
          <p14:tracePt t="10248" x="4673600" y="4013200"/>
          <p14:tracePt t="10265" x="4654550" y="4025900"/>
          <p14:tracePt t="10282" x="4641850" y="4025900"/>
          <p14:tracePt t="10298" x="4629150" y="4025900"/>
          <p14:tracePt t="10315" x="4622800" y="4025900"/>
          <p14:tracePt t="10331" x="4610100" y="4025900"/>
          <p14:tracePt t="10348" x="4597400" y="4025900"/>
          <p14:tracePt t="10365" x="4597400" y="4019550"/>
          <p14:tracePt t="10381" x="4591050" y="4013200"/>
          <p14:tracePt t="10398" x="4584700" y="4006850"/>
          <p14:tracePt t="10415" x="4578350" y="4006850"/>
          <p14:tracePt t="10431" x="4578350" y="4000500"/>
          <p14:tracePt t="10521" x="4578350" y="3994150"/>
          <p14:tracePt t="11491" x="4578350" y="4000500"/>
          <p14:tracePt t="11502" x="4591050" y="4006850"/>
          <p14:tracePt t="11517" x="4597400" y="4006850"/>
          <p14:tracePt t="11532" x="4610100" y="4006850"/>
          <p14:tracePt t="11547" x="4629150" y="4006850"/>
          <p14:tracePt t="11564" x="4641850" y="4006850"/>
          <p14:tracePt t="11581" x="4648200" y="4006850"/>
          <p14:tracePt t="11597" x="4660900" y="4006850"/>
          <p14:tracePt t="11614" x="4667250" y="4006850"/>
          <p14:tracePt t="11647" x="4673600" y="4013200"/>
          <p14:tracePt t="11664" x="4679950" y="4013200"/>
          <p14:tracePt t="11680" x="4699000" y="4013200"/>
          <p14:tracePt t="11697" x="4730750" y="4013200"/>
          <p14:tracePt t="11714" x="4743450" y="4013200"/>
          <p14:tracePt t="11730" x="4756150" y="4013200"/>
          <p14:tracePt t="11747" x="4768850" y="4013200"/>
          <p14:tracePt t="11764" x="4775200" y="4013200"/>
          <p14:tracePt t="11780" x="4781550" y="4013200"/>
          <p14:tracePt t="11797" x="4787900" y="4013200"/>
          <p14:tracePt t="11813" x="4800600" y="4013200"/>
          <p14:tracePt t="11851" x="4806950" y="4013200"/>
          <p14:tracePt t="11985" x="4819650" y="4013200"/>
          <p14:tracePt t="12001" x="4838700" y="4019550"/>
          <p14:tracePt t="12011" x="4864100" y="4025900"/>
          <p14:tracePt t="12021" x="4876800" y="4032250"/>
          <p14:tracePt t="12031" x="4927600" y="4044950"/>
          <p14:tracePt t="12047" x="4978400" y="4057650"/>
          <p14:tracePt t="12063" x="5054600" y="4057650"/>
          <p14:tracePt t="12080" x="5149850" y="4057650"/>
          <p14:tracePt t="12097" x="5257800" y="4057650"/>
          <p14:tracePt t="12113" x="5340350" y="4051300"/>
          <p14:tracePt t="12130" x="5435600" y="4038600"/>
          <p14:tracePt t="12146" x="5511800" y="4032250"/>
          <p14:tracePt t="12163" x="5588000" y="4019550"/>
          <p14:tracePt t="12180" x="5670550" y="4000500"/>
          <p14:tracePt t="12196" x="5727700" y="3975100"/>
          <p14:tracePt t="12213" x="5759450" y="3956050"/>
          <p14:tracePt t="12230" x="5791200" y="3943350"/>
          <p14:tracePt t="12246" x="5797550" y="3937000"/>
          <p14:tracePt t="12263" x="5803900" y="3924300"/>
          <p14:tracePt t="12282" x="5803900" y="3917950"/>
          <p14:tracePt t="12447" x="5803900" y="3911600"/>
          <p14:tracePt t="12458" x="5803900" y="3905250"/>
          <p14:tracePt t="12470" x="5797550" y="3898900"/>
          <p14:tracePt t="12480" x="5797550" y="3892550"/>
          <p14:tracePt t="12496" x="5778500" y="3879850"/>
          <p14:tracePt t="12513" x="5772150" y="3879850"/>
          <p14:tracePt t="12727" x="5778500" y="3886200"/>
          <p14:tracePt t="12738" x="5778500" y="3892550"/>
          <p14:tracePt t="12748" x="5784850" y="3892550"/>
          <p14:tracePt t="13629" x="5778500" y="3892550"/>
          <p14:tracePt t="13640" x="5772150" y="3892550"/>
          <p14:tracePt t="13651" x="5759450" y="3892550"/>
          <p14:tracePt t="13662" x="5746750" y="3892550"/>
          <p14:tracePt t="13678" x="5702300" y="3886200"/>
          <p14:tracePt t="13695" x="5651500" y="3867150"/>
          <p14:tracePt t="13712" x="5568950" y="3829050"/>
          <p14:tracePt t="13728" x="5429250" y="3765550"/>
          <p14:tracePt t="13745" x="5340350" y="3733800"/>
          <p14:tracePt t="13762" x="5257800" y="3714750"/>
          <p14:tracePt t="13778" x="5200650" y="3695700"/>
          <p14:tracePt t="13795" x="5124450" y="3670300"/>
          <p14:tracePt t="13812" x="5035550" y="3638550"/>
          <p14:tracePt t="13828" x="4908550" y="3581400"/>
          <p14:tracePt t="13845" x="4775200" y="3524250"/>
          <p14:tracePt t="13862" x="4622800" y="3454400"/>
          <p14:tracePt t="13878" x="4438650" y="3321050"/>
          <p14:tracePt t="13895" x="4337050" y="3219450"/>
          <p14:tracePt t="13912" x="4260850" y="3105150"/>
          <p14:tracePt t="13928" x="4203700" y="3022600"/>
          <p14:tracePt t="13945" x="4152900" y="2952750"/>
          <p14:tracePt t="13961" x="4102100" y="2895600"/>
          <p14:tracePt t="13978" x="4044950" y="2838450"/>
          <p14:tracePt t="13995" x="3937000" y="2762250"/>
          <p14:tracePt t="14012" x="3867150" y="2717800"/>
          <p14:tracePt t="14028" x="3771900" y="2667000"/>
          <p14:tracePt t="14045" x="3676650" y="2622550"/>
          <p14:tracePt t="14061" x="3581400" y="2578100"/>
          <p14:tracePt t="14078" x="3498850" y="2520950"/>
          <p14:tracePt t="14095" x="3403600" y="2463800"/>
          <p14:tracePt t="14112" x="3321050" y="2400300"/>
          <p14:tracePt t="14128" x="3187700" y="2311400"/>
          <p14:tracePt t="14145" x="3098800" y="2247900"/>
          <p14:tracePt t="14161" x="3048000" y="2190750"/>
          <p14:tracePt t="14178" x="2997200" y="2127250"/>
          <p14:tracePt t="14195" x="2946400" y="2051050"/>
          <p14:tracePt t="14213" x="2876550" y="1955800"/>
          <p14:tracePt t="14228" x="2762250" y="1841500"/>
          <p14:tracePt t="14245" x="2654300" y="1746250"/>
          <p14:tracePt t="14261" x="2559050" y="1663700"/>
          <p14:tracePt t="14278" x="2463800" y="1581150"/>
          <p14:tracePt t="14295" x="2432050" y="1549400"/>
          <p14:tracePt t="14311" x="2425700" y="1511300"/>
          <p14:tracePt t="14328" x="2406650" y="1492250"/>
          <p14:tracePt t="14345" x="2393950" y="1479550"/>
          <p14:tracePt t="14363" x="2387600" y="1466850"/>
          <p14:tracePt t="14379" x="2387600" y="1460500"/>
          <p14:tracePt t="14427" x="2387600" y="1454150"/>
          <p14:tracePt t="14443" x="2387600" y="1447800"/>
          <p14:tracePt t="14457" x="2387600" y="1441450"/>
          <p14:tracePt t="14481" x="2393950" y="1435100"/>
          <p14:tracePt t="14495" x="2400300" y="1435100"/>
          <p14:tracePt t="14511" x="2406650" y="1435100"/>
          <p14:tracePt t="14528" x="2419350" y="1428750"/>
          <p14:tracePt t="14544" x="2425700" y="1428750"/>
          <p14:tracePt t="14561" x="2438400" y="1422400"/>
          <p14:tracePt t="14578" x="2470150" y="1422400"/>
          <p14:tracePt t="14594" x="2489200" y="1416050"/>
          <p14:tracePt t="14611" x="2501900" y="1416050"/>
          <p14:tracePt t="14628" x="2520950" y="1416050"/>
          <p14:tracePt t="14644" x="2546350" y="1422400"/>
          <p14:tracePt t="14661" x="2559050" y="1422400"/>
          <p14:tracePt t="14825" x="2565400" y="1422400"/>
          <p14:tracePt t="14844" x="2565400" y="1435100"/>
          <p14:tracePt t="14861" x="2578100" y="1435100"/>
          <p14:tracePt t="14877" x="2578100" y="1447800"/>
          <p14:tracePt t="14894" x="2590800" y="1454150"/>
          <p14:tracePt t="14911" x="2603500" y="1466850"/>
          <p14:tracePt t="14927" x="2609850" y="1466850"/>
          <p14:tracePt t="15083" x="2609850" y="1460500"/>
          <p14:tracePt t="15108" x="2603500" y="1460500"/>
          <p14:tracePt t="15124" x="2603500" y="1454150"/>
          <p14:tracePt t="15140" x="2597150" y="1447800"/>
          <p14:tracePt t="15154" x="2590800" y="1441450"/>
          <p14:tracePt t="15172" x="2584450" y="1441450"/>
          <p14:tracePt t="15189" x="2571750" y="1428750"/>
          <p14:tracePt t="15205" x="2565400" y="1422400"/>
          <p14:tracePt t="15220" x="2552700" y="1409700"/>
          <p14:tracePt t="15235" x="2540000" y="1403350"/>
          <p14:tracePt t="15251" x="2527300" y="1397000"/>
          <p14:tracePt t="15267" x="2508250" y="1384300"/>
          <p14:tracePt t="15283" x="2495550" y="1371600"/>
          <p14:tracePt t="15296" x="2489200" y="1371600"/>
          <p14:tracePt t="15310" x="2476500" y="1371600"/>
          <p14:tracePt t="15373" x="2470150" y="1371600"/>
          <p14:tracePt t="15386" x="2463800" y="1371600"/>
          <p14:tracePt t="15405" x="2457450" y="1371600"/>
          <p14:tracePt t="15419" x="2451100" y="1371600"/>
          <p14:tracePt t="15432" x="2444750" y="1377950"/>
          <p14:tracePt t="15446" x="2444750" y="1384300"/>
          <p14:tracePt t="15460" x="2438400" y="1390650"/>
          <p14:tracePt t="15477" x="2438400" y="1397000"/>
          <p14:tracePt t="15494" x="2438400" y="1409700"/>
          <p14:tracePt t="15510" x="2438400" y="1416050"/>
          <p14:tracePt t="15527" x="2444750" y="1428750"/>
          <p14:tracePt t="15544" x="2457450" y="1441450"/>
          <p14:tracePt t="15560" x="2470150" y="1454150"/>
          <p14:tracePt t="15577" x="2476500" y="1466850"/>
          <p14:tracePt t="15593" x="2489200" y="1473200"/>
          <p14:tracePt t="15610" x="2501900" y="1479550"/>
          <p14:tracePt t="15627" x="2508250" y="1479550"/>
          <p14:tracePt t="15643" x="2520950" y="1485900"/>
          <p14:tracePt t="15677" x="2520950" y="1492250"/>
          <p14:tracePt t="15693" x="2527300" y="1498600"/>
          <p14:tracePt t="15711" x="2533650" y="1498600"/>
          <p14:tracePt t="15727" x="2540000" y="1504950"/>
          <p14:tracePt t="15743" x="2540000" y="1511300"/>
          <p14:tracePt t="15760" x="2552700" y="1524000"/>
          <p14:tracePt t="15777" x="2565400" y="1549400"/>
          <p14:tracePt t="15793" x="2578100" y="1581150"/>
          <p14:tracePt t="15810" x="2597150" y="1625600"/>
          <p14:tracePt t="15826" x="2597150" y="1644650"/>
          <p14:tracePt t="15843" x="2603500" y="1657350"/>
          <p14:tracePt t="15861" x="2603500" y="1663700"/>
          <p14:tracePt t="15876" x="2609850" y="1670050"/>
          <p14:tracePt t="15910" x="2609850" y="1676400"/>
          <p14:tracePt t="15969" x="2603500" y="1676400"/>
          <p14:tracePt t="15986" x="2597150" y="1676400"/>
          <p14:tracePt t="16001" x="2590800" y="1676400"/>
          <p14:tracePt t="16017" x="2584450" y="1676400"/>
          <p14:tracePt t="16031" x="2571750" y="1676400"/>
          <p14:tracePt t="16046" x="2552700" y="1676400"/>
          <p14:tracePt t="16062" x="2546350" y="1676400"/>
          <p14:tracePt t="16078" x="2540000" y="1676400"/>
          <p14:tracePt t="16093" x="2533650" y="1676400"/>
          <p14:tracePt t="16110" x="2527300" y="1676400"/>
          <p14:tracePt t="16126" x="2514600" y="1676400"/>
          <p14:tracePt t="16143" x="2508250" y="1670050"/>
          <p14:tracePt t="16176" x="2501900" y="1663700"/>
          <p14:tracePt t="16193" x="2495550" y="1663700"/>
          <p14:tracePt t="16209" x="2482850" y="1657350"/>
          <p14:tracePt t="16226" x="2476500" y="1657350"/>
          <p14:tracePt t="16383" x="2482850" y="1657350"/>
          <p14:tracePt t="16403" x="2489200" y="1657350"/>
          <p14:tracePt t="16421" x="2501900" y="1670050"/>
          <p14:tracePt t="16441" x="2514600" y="1670050"/>
          <p14:tracePt t="16462" x="2520950" y="1670050"/>
          <p14:tracePt t="16493" x="2533650" y="1670050"/>
          <p14:tracePt t="16509" x="2546350" y="1663700"/>
          <p14:tracePt t="16526" x="2552700" y="1651000"/>
          <p14:tracePt t="16542" x="2565400" y="1644650"/>
          <p14:tracePt t="16559" x="2571750" y="1638300"/>
          <p14:tracePt t="16576" x="2578100" y="1631950"/>
          <p14:tracePt t="16592" x="2584450" y="1619250"/>
          <p14:tracePt t="16611" x="2584450" y="1606550"/>
          <p14:tracePt t="16626" x="2584450" y="1600200"/>
          <p14:tracePt t="16642" x="2584450" y="1593850"/>
          <p14:tracePt t="16659" x="2584450" y="1587500"/>
          <p14:tracePt t="16692" x="2578100" y="1581150"/>
          <p14:tracePt t="16709" x="2571750" y="1574800"/>
          <p14:tracePt t="16726" x="2552700" y="1562100"/>
          <p14:tracePt t="16742" x="2540000" y="1549400"/>
          <p14:tracePt t="16759" x="2527300" y="1543050"/>
          <p14:tracePt t="16776" x="2508250" y="1530350"/>
          <p14:tracePt t="16792" x="2495550" y="1524000"/>
          <p14:tracePt t="16809" x="2482850" y="1511300"/>
          <p14:tracePt t="16825" x="2470150" y="1511300"/>
          <p14:tracePt t="17000" x="2470150" y="1504950"/>
          <p14:tracePt t="17016" x="2470150" y="1498600"/>
          <p14:tracePt t="17025" x="2476500" y="1492250"/>
          <p14:tracePt t="17042" x="2482850" y="1492250"/>
          <p14:tracePt t="17051" x="2489200" y="1492250"/>
          <p14:tracePt t="17060" x="2495550" y="1485900"/>
          <p14:tracePt t="17075" x="2501900" y="1479550"/>
          <p14:tracePt t="17092" x="2508250" y="1479550"/>
          <p14:tracePt t="17246" x="2508250" y="1485900"/>
          <p14:tracePt t="17262" x="2508250" y="1504950"/>
          <p14:tracePt t="17278" x="2501900" y="1555750"/>
          <p14:tracePt t="17293" x="2489200" y="1644650"/>
          <p14:tracePt t="17309" x="2432050" y="1765300"/>
          <p14:tracePt t="17325" x="2349500" y="1993900"/>
          <p14:tracePt t="17343" x="2330450" y="2247900"/>
          <p14:tracePt t="17360" x="2311400" y="2514600"/>
          <p14:tracePt t="17375" x="2311400" y="2781300"/>
          <p14:tracePt t="17392" x="2298700" y="3111500"/>
          <p14:tracePt t="17408" x="2273300" y="3270250"/>
          <p14:tracePt t="17425" x="2266950" y="3397250"/>
          <p14:tracePt t="17442" x="2273300" y="3467100"/>
          <p14:tracePt t="17459" x="2286000" y="3511550"/>
          <p14:tracePt t="17475" x="2298700" y="3524250"/>
          <p14:tracePt t="17492" x="2298700" y="3530600"/>
          <p14:tracePt t="17511" x="2305050" y="3536950"/>
          <p14:tracePt t="17533" x="2311400" y="3536950"/>
          <p14:tracePt t="17653" x="2298700" y="3536950"/>
          <p14:tracePt t="17661" x="2286000" y="3549650"/>
          <p14:tracePt t="17675" x="2247900" y="3568700"/>
          <p14:tracePt t="17692" x="2203450" y="3600450"/>
          <p14:tracePt t="17709" x="2133600" y="3644900"/>
          <p14:tracePt t="17725" x="2019300" y="3695700"/>
          <p14:tracePt t="17742" x="1885950" y="3740150"/>
          <p14:tracePt t="17758" x="1752600" y="3784600"/>
          <p14:tracePt t="17775" x="1619250" y="3803650"/>
          <p14:tracePt t="17792" x="1428750" y="3835400"/>
          <p14:tracePt t="17809" x="1358900" y="3841750"/>
          <p14:tracePt t="17825" x="1301750" y="3848100"/>
          <p14:tracePt t="17842" x="1257300" y="3854450"/>
          <p14:tracePt t="17858" x="1206500" y="3860800"/>
          <p14:tracePt t="17875" x="1155700" y="3873500"/>
          <p14:tracePt t="17892" x="1117600" y="3892550"/>
          <p14:tracePt t="17908" x="1054100" y="3911600"/>
          <p14:tracePt t="17925" x="1028700" y="3924300"/>
          <p14:tracePt t="17942" x="996950" y="3937000"/>
          <p14:tracePt t="17958" x="965200" y="3949700"/>
          <p14:tracePt t="17975" x="933450" y="3956050"/>
          <p14:tracePt t="17992" x="920750" y="3968750"/>
          <p14:tracePt t="18009" x="908050" y="3968750"/>
          <p14:tracePt t="18025" x="908050" y="3975100"/>
          <p14:tracePt t="18061" x="908050" y="3981450"/>
          <p14:tracePt t="18081" x="901700" y="3987800"/>
          <p14:tracePt t="18333" x="908050" y="3987800"/>
          <p14:tracePt t="18341" x="908050" y="3994150"/>
          <p14:tracePt t="18358" x="946150" y="4000500"/>
          <p14:tracePt t="18375" x="1022350" y="4013200"/>
          <p14:tracePt t="18391" x="1174750" y="4025900"/>
          <p14:tracePt t="18407" x="1352550" y="4051300"/>
          <p14:tracePt t="18424" x="1619250" y="4089400"/>
          <p14:tracePt t="18441" x="1809750" y="4108450"/>
          <p14:tracePt t="18458" x="2000250" y="4121150"/>
          <p14:tracePt t="18474" x="2159000" y="4121150"/>
          <p14:tracePt t="18491" x="2298700" y="4121150"/>
          <p14:tracePt t="18508" x="2419350" y="4114800"/>
          <p14:tracePt t="18524" x="2514600" y="4108450"/>
          <p14:tracePt t="18541" x="2641600" y="4108450"/>
          <p14:tracePt t="18558" x="2768600" y="4108450"/>
          <p14:tracePt t="18574" x="2870200" y="4108450"/>
          <p14:tracePt t="18591" x="2921000" y="4108450"/>
          <p14:tracePt t="18608" x="2965450" y="4102100"/>
          <p14:tracePt t="18625" x="3009900" y="4102100"/>
          <p14:tracePt t="18641" x="3035300" y="4102100"/>
          <p14:tracePt t="18658" x="3041650" y="4102100"/>
          <p14:tracePt t="18674" x="3054350" y="4102100"/>
          <p14:tracePt t="18755" x="3060700" y="4102100"/>
          <p14:tracePt t="18911" x="3067050" y="4102100"/>
          <p14:tracePt t="18927" x="3067050" y="4095750"/>
          <p14:tracePt t="19093" x="3073400" y="4095750"/>
          <p14:tracePt t="19112" x="3079750" y="4095750"/>
          <p14:tracePt t="19121" x="3098800" y="4095750"/>
          <p14:tracePt t="19130" x="3124200" y="4095750"/>
          <p14:tracePt t="19141" x="3181350" y="4095750"/>
          <p14:tracePt t="19157" x="3276600" y="4089400"/>
          <p14:tracePt t="19174" x="3429000" y="4070350"/>
          <p14:tracePt t="19177" x="3498850" y="4070350"/>
          <p14:tracePt t="19190" x="3575050" y="4064000"/>
          <p14:tracePt t="19207" x="3746500" y="4064000"/>
          <p14:tracePt t="19224" x="3905250" y="4064000"/>
          <p14:tracePt t="19240" x="4121150" y="4089400"/>
          <p14:tracePt t="19257" x="4229100" y="4095750"/>
          <p14:tracePt t="19274" x="4324350" y="4108450"/>
          <p14:tracePt t="19290" x="4425950" y="4121150"/>
          <p14:tracePt t="19307" x="4489450" y="4127500"/>
          <p14:tracePt t="19324" x="4540250" y="4140200"/>
          <p14:tracePt t="19340" x="4610100" y="4152900"/>
          <p14:tracePt t="19357" x="4660900" y="4152900"/>
          <p14:tracePt t="19374" x="4692650" y="4152900"/>
          <p14:tracePt t="19390" x="4705350" y="4146550"/>
          <p14:tracePt t="19407" x="4711700" y="4146550"/>
          <p14:tracePt t="19441" x="4724400" y="4140200"/>
          <p14:tracePt t="19475" x="4724400" y="4133850"/>
          <p14:tracePt t="19490" x="4730750" y="4133850"/>
          <p14:tracePt t="19507" x="4737100" y="4127500"/>
          <p14:tracePt t="19524" x="4749800" y="4121150"/>
          <p14:tracePt t="19540" x="4756150" y="4114800"/>
          <p14:tracePt t="19557" x="4762500" y="4108450"/>
          <p14:tracePt t="19573" x="4768850" y="4095750"/>
          <p14:tracePt t="19590" x="4775200" y="4089400"/>
          <p14:tracePt t="19608" x="4775200" y="4064000"/>
          <p14:tracePt t="19624" x="4775200" y="4051300"/>
          <p14:tracePt t="19640" x="4775200" y="4038600"/>
          <p14:tracePt t="19657" x="4775200" y="4032250"/>
          <p14:tracePt t="19673" x="4768850" y="4025900"/>
          <p14:tracePt t="19690" x="4762500" y="4019550"/>
          <p14:tracePt t="19707" x="4762500" y="4006850"/>
          <p14:tracePt t="19779" x="4762500" y="4000500"/>
          <p14:tracePt t="19790" x="4762500" y="3994150"/>
          <p14:tracePt t="19807" x="4768850" y="3994150"/>
          <p14:tracePt t="19823" x="4775200" y="3975100"/>
          <p14:tracePt t="19840" x="4787900" y="3968750"/>
          <p14:tracePt t="19857" x="4794250" y="3956050"/>
          <p14:tracePt t="19873" x="4806950" y="3930650"/>
          <p14:tracePt t="19890" x="4806950" y="3917950"/>
          <p14:tracePt t="19907" x="4806950" y="3911600"/>
          <p14:tracePt t="19923" x="4806950" y="3905250"/>
          <p14:tracePt t="19940" x="4806950" y="3898900"/>
          <p14:tracePt t="19957" x="4806950" y="3892550"/>
          <p14:tracePt t="19973" x="4806950" y="3886200"/>
          <p14:tracePt t="20068" x="4800600" y="3886200"/>
          <p14:tracePt t="20116" x="4800600" y="3879850"/>
          <p14:tracePt t="20124" x="4794250" y="3873500"/>
          <p14:tracePt t="20132" x="4794250" y="3867150"/>
          <p14:tracePt t="20140" x="4794250" y="3854450"/>
          <p14:tracePt t="20156" x="4794250" y="3841750"/>
          <p14:tracePt t="20172" x="4794250" y="3822700"/>
          <p14:tracePt t="20189" x="4794250" y="3803650"/>
          <p14:tracePt t="20206" x="4787900" y="3797300"/>
          <p14:tracePt t="20222" x="4781550" y="3790950"/>
          <p14:tracePt t="20239" x="4781550" y="3784600"/>
          <p14:tracePt t="20256" x="4768850" y="3771900"/>
          <p14:tracePt t="20272" x="4762500" y="3771900"/>
          <p14:tracePt t="20289" x="4749800" y="3759200"/>
          <p14:tracePt t="20306" x="4743450" y="3759200"/>
          <p14:tracePt t="20322" x="4730750" y="3752850"/>
          <p14:tracePt t="20339" x="4711700" y="3752850"/>
          <p14:tracePt t="20356" x="4705350" y="3752850"/>
          <p14:tracePt t="20372" x="4692650" y="3752850"/>
          <p14:tracePt t="20389" x="4686300" y="3752850"/>
          <p14:tracePt t="20406" x="4673600" y="3752850"/>
          <p14:tracePt t="20422" x="4660900" y="3752850"/>
          <p14:tracePt t="20439" x="4648200" y="3752850"/>
          <p14:tracePt t="20472" x="4635500" y="3759200"/>
          <p14:tracePt t="20489" x="4629150" y="3765550"/>
          <p14:tracePt t="20522" x="4629150" y="3778250"/>
          <p14:tracePt t="20539" x="4635500" y="3790950"/>
          <p14:tracePt t="20555" x="4641850" y="3797300"/>
          <p14:tracePt t="20572" x="4667250" y="3816350"/>
          <p14:tracePt t="20589" x="4673600" y="3829050"/>
          <p14:tracePt t="20605" x="4686300" y="3854450"/>
          <p14:tracePt t="20622" x="4692650" y="3867150"/>
          <p14:tracePt t="20639" x="4705350" y="3873500"/>
          <p14:tracePt t="20655" x="4711700" y="3886200"/>
          <p14:tracePt t="20672" x="4724400" y="3898900"/>
          <p14:tracePt t="20689" x="4724400" y="3905250"/>
          <p14:tracePt t="20705" x="4730750" y="3905250"/>
          <p14:tracePt t="20820" x="4737100" y="3911600"/>
          <p14:tracePt t="20836" x="4756150" y="3924300"/>
          <p14:tracePt t="20844" x="4800600" y="3930650"/>
          <p14:tracePt t="20855" x="4857750" y="3937000"/>
          <p14:tracePt t="20872" x="4965700" y="3943350"/>
          <p14:tracePt t="20889" x="5060950" y="3943350"/>
          <p14:tracePt t="20905" x="5118100" y="3937000"/>
          <p14:tracePt t="20922" x="5149850" y="3924300"/>
          <p14:tracePt t="20938" x="5156200" y="3911600"/>
          <p14:tracePt t="20956" x="5162550" y="3905250"/>
          <p14:tracePt t="20972" x="5162550" y="3898900"/>
          <p14:tracePt t="21126" x="5168900" y="3898900"/>
          <p14:tracePt t="21275" x="5175250" y="3898900"/>
          <p14:tracePt t="21291" x="5181600" y="3892550"/>
          <p14:tracePt t="21298" x="5181600" y="3886200"/>
          <p14:tracePt t="21307" x="5187950" y="3879850"/>
          <p14:tracePt t="21322" x="5200650" y="3879850"/>
          <p14:tracePt t="21355" x="5213350" y="3873500"/>
          <p14:tracePt t="21371" x="5219700" y="3867150"/>
          <p14:tracePt t="21388" x="5238750" y="3854450"/>
          <p14:tracePt t="21405" x="5270500" y="3841750"/>
          <p14:tracePt t="21421" x="5283200" y="3835400"/>
          <p14:tracePt t="21438" x="5308600" y="3816350"/>
          <p14:tracePt t="21455" x="5321300" y="3816350"/>
          <p14:tracePt t="21471" x="5321300" y="3810000"/>
          <p14:tracePt t="21488" x="5327650" y="3803650"/>
          <p14:tracePt t="21564" x="5340350" y="3803650"/>
          <p14:tracePt t="21572" x="5346700" y="3810000"/>
          <p14:tracePt t="21580" x="5353050" y="3810000"/>
          <p14:tracePt t="21588" x="5359400" y="3816350"/>
          <p14:tracePt t="21605" x="5359400" y="3822700"/>
          <p14:tracePt t="21674" x="5359400" y="3816350"/>
          <p14:tracePt t="21697" x="5359400" y="3810000"/>
          <p14:tracePt t="21705" x="5359400" y="3803650"/>
          <p14:tracePt t="21721" x="5353050" y="3797300"/>
          <p14:tracePt t="21729" x="5346700" y="3790950"/>
          <p14:tracePt t="21738" x="5346700" y="3784600"/>
          <p14:tracePt t="21754" x="5314950" y="3778250"/>
          <p14:tracePt t="21771" x="5289550" y="3765550"/>
          <p14:tracePt t="21788" x="5270500" y="3765550"/>
          <p14:tracePt t="21804" x="5251450" y="3765550"/>
          <p14:tracePt t="21821" x="5238750" y="3765550"/>
          <p14:tracePt t="21838" x="5232400" y="3778250"/>
          <p14:tracePt t="21854" x="5232400" y="3797300"/>
          <p14:tracePt t="21871" x="5238750" y="3816350"/>
          <p14:tracePt t="21888" x="5264150" y="3854450"/>
          <p14:tracePt t="21904" x="5302250" y="3892550"/>
          <p14:tracePt t="21921" x="5353050" y="3930650"/>
          <p14:tracePt t="21938" x="5410200" y="3975100"/>
          <p14:tracePt t="21954" x="5467350" y="4000500"/>
          <p14:tracePt t="21971" x="5467350" y="4013200"/>
          <p14:tracePt t="22096" x="5454650" y="4013200"/>
          <p14:tracePt t="22106" x="5448300" y="4013200"/>
          <p14:tracePt t="22112" x="5435600" y="4013200"/>
          <p14:tracePt t="22122" x="5416550" y="4019550"/>
          <p14:tracePt t="22137" x="5384800" y="4025900"/>
          <p14:tracePt t="22154" x="5359400" y="4025900"/>
          <p14:tracePt t="22171" x="5327650" y="4025900"/>
          <p14:tracePt t="22187" x="5308600" y="4025900"/>
          <p14:tracePt t="22204" x="5302250" y="4025900"/>
          <p14:tracePt t="22221" x="5283200" y="4025900"/>
          <p14:tracePt t="22237" x="5276850" y="4019550"/>
          <p14:tracePt t="22254" x="5270500" y="4019550"/>
          <p14:tracePt t="22271" x="5264150" y="4013200"/>
          <p14:tracePt t="22824" x="5245100" y="4013200"/>
          <p14:tracePt t="22832" x="5226050" y="4013200"/>
          <p14:tracePt t="22840" x="5200650" y="4013200"/>
          <p14:tracePt t="22853" x="5181600" y="4013200"/>
          <p14:tracePt t="22870" x="5105400" y="4013200"/>
          <p14:tracePt t="22887" x="5060950" y="4006850"/>
          <p14:tracePt t="22903" x="4997450" y="4006850"/>
          <p14:tracePt t="22921" x="4927600" y="4000500"/>
          <p14:tracePt t="22937" x="4876800" y="4000500"/>
          <p14:tracePt t="22953" x="4864100" y="4000500"/>
          <p14:tracePt t="22970" x="4851400" y="4000500"/>
          <p14:tracePt t="22987" x="4832350" y="4000500"/>
          <p14:tracePt t="23003" x="4813300" y="4000500"/>
          <p14:tracePt t="23020" x="4800600" y="4000500"/>
          <p14:tracePt t="23037" x="4794250" y="4006850"/>
          <p14:tracePt t="23098" x="4787900" y="4006850"/>
          <p14:tracePt t="23106" x="4768850" y="3981450"/>
          <p14:tracePt t="23120" x="4749800" y="3968750"/>
          <p14:tracePt t="23137" x="4705350" y="3911600"/>
          <p14:tracePt t="23153" x="4692650" y="3892550"/>
          <p14:tracePt t="23170" x="4692650" y="3886200"/>
          <p14:tracePt t="23200" x="4692650" y="3879850"/>
          <p14:tracePt t="23215" x="4692650" y="3873500"/>
          <p14:tracePt t="23238" x="4699000" y="3873500"/>
          <p14:tracePt t="23246" x="4705350" y="3873500"/>
          <p14:tracePt t="23254" x="4711700" y="3873500"/>
          <p14:tracePt t="23278" x="4718050" y="3873500"/>
          <p14:tracePt t="23287" x="4724400" y="3873500"/>
          <p14:tracePt t="23467" x="4730750" y="3873500"/>
          <p14:tracePt t="23482" x="4737100" y="3873500"/>
          <p14:tracePt t="23491" x="4743450" y="3867150"/>
          <p14:tracePt t="23503" x="4743450" y="3860800"/>
          <p14:tracePt t="23520" x="4743450" y="3848100"/>
          <p14:tracePt t="23536" x="4743450" y="3835400"/>
          <p14:tracePt t="23553" x="4743450" y="3829050"/>
          <p14:tracePt t="23569" x="4743450" y="3822700"/>
          <p14:tracePt t="23586" x="4743450" y="3816350"/>
          <p14:tracePt t="23603" x="4743450" y="3810000"/>
          <p14:tracePt t="23701" x="4743450" y="3803650"/>
          <p14:tracePt t="23716" x="4737100" y="3797300"/>
          <p14:tracePt t="23724" x="4730750" y="3797300"/>
          <p14:tracePt t="23736" x="4724400" y="3790950"/>
          <p14:tracePt t="23753" x="4686300" y="3784600"/>
          <p14:tracePt t="23769" x="4648200" y="3771900"/>
          <p14:tracePt t="23786" x="4597400" y="3752850"/>
          <p14:tracePt t="23803" x="4578350" y="3752850"/>
          <p14:tracePt t="23836" x="4572000" y="3752850"/>
          <p14:tracePt t="23853" x="4565650" y="3752850"/>
          <p14:tracePt t="23872" x="4565650" y="3759200"/>
          <p14:tracePt t="23886" x="4572000" y="3765550"/>
          <p14:tracePt t="23902" x="4578350" y="3784600"/>
          <p14:tracePt t="23919" x="4591050" y="3803650"/>
          <p14:tracePt t="23936" x="4622800" y="3860800"/>
          <p14:tracePt t="23952" x="4654550" y="3898900"/>
          <p14:tracePt t="23969" x="4679950" y="3917950"/>
          <p14:tracePt t="23986" x="4686300" y="3924300"/>
          <p14:tracePt t="24002" x="4699000" y="3937000"/>
          <p14:tracePt t="24019" x="4699000" y="3943350"/>
          <p14:tracePt t="24036" x="4705350" y="3943350"/>
          <p14:tracePt t="24092" x="4705350" y="3949700"/>
          <p14:tracePt t="24109" x="4705350" y="3956050"/>
          <p14:tracePt t="24130" x="4705350" y="3962400"/>
          <p14:tracePt t="24146" x="4705350" y="3968750"/>
          <p14:tracePt t="24154" x="4705350" y="3975100"/>
          <p14:tracePt t="24171" x="4699000" y="3975100"/>
          <p14:tracePt t="24178" x="4692650" y="3981450"/>
          <p14:tracePt t="24187" x="4686300" y="3981450"/>
          <p14:tracePt t="24202" x="4686300" y="3987800"/>
          <p14:tracePt t="24288" x="4679950" y="3987800"/>
          <p14:tracePt t="24302" x="4673600" y="3987800"/>
          <p14:tracePt t="24334" x="4667250" y="3987800"/>
          <p14:tracePt t="24390" x="4660900" y="3987800"/>
          <p14:tracePt t="24406" x="4660900" y="3981450"/>
          <p14:tracePt t="24657" x="4654550" y="3981450"/>
          <p14:tracePt t="24678" x="4648200" y="3981450"/>
          <p14:tracePt t="24719" x="4641850" y="3981450"/>
          <p14:tracePt t="24750" x="4635500" y="3981450"/>
          <p14:tracePt t="24756" x="4629150" y="3981450"/>
          <p14:tracePt t="24772" x="4622800" y="3981450"/>
          <p14:tracePt t="24785" x="4616450" y="3981450"/>
          <p14:tracePt t="24802" x="4610100" y="3981450"/>
          <p14:tracePt t="24818" x="4603750" y="3981450"/>
          <p14:tracePt t="24874" x="4603750" y="3987800"/>
          <p14:tracePt t="24890" x="4603750" y="3994150"/>
          <p14:tracePt t="24898" x="4603750" y="4000500"/>
          <p14:tracePt t="24906" x="4603750" y="4006850"/>
          <p14:tracePt t="24922" x="4603750" y="4013200"/>
          <p14:tracePt t="24935" x="4603750" y="4019550"/>
          <p14:tracePt t="24952" x="4603750" y="4025900"/>
          <p14:tracePt t="24986" x="4610100" y="4025900"/>
          <p14:tracePt t="25000" x="4616450" y="4032250"/>
          <p14:tracePt t="25025" x="4622800" y="4032250"/>
          <p14:tracePt t="25104" x="4629150" y="4032250"/>
          <p14:tracePt t="25110" x="4635500" y="4025900"/>
          <p14:tracePt t="25126" x="4641850" y="4019550"/>
          <p14:tracePt t="25135" x="4648200" y="4013200"/>
          <p14:tracePt t="25151" x="4654550" y="4013200"/>
          <p14:tracePt t="25168" x="4660900" y="4013200"/>
          <p14:tracePt t="25185" x="4660900" y="4006850"/>
          <p14:tracePt t="25218" x="4660900" y="4000500"/>
          <p14:tracePt t="25258" x="4660900" y="3994150"/>
          <p14:tracePt t="25274" x="4660900" y="3987800"/>
          <p14:tracePt t="25282" x="4660900" y="3981450"/>
          <p14:tracePt t="25415" x="4667250" y="3981450"/>
          <p14:tracePt t="25431" x="4686300" y="3987800"/>
          <p14:tracePt t="25438" x="4705350" y="3994150"/>
          <p14:tracePt t="25451" x="4743450" y="4006850"/>
          <p14:tracePt t="25468" x="4864100" y="4038600"/>
          <p14:tracePt t="25485" x="5137150" y="4114800"/>
          <p14:tracePt t="25501" x="5321300" y="4171950"/>
          <p14:tracePt t="25518" x="5448300" y="4203700"/>
          <p14:tracePt t="25534" x="5530850" y="4222750"/>
          <p14:tracePt t="25551" x="5575300" y="4235450"/>
          <p14:tracePt t="25568" x="5594350" y="4235450"/>
          <p14:tracePt t="25584" x="5607050" y="4235450"/>
          <p14:tracePt t="25601" x="5613400" y="4235450"/>
          <p14:tracePt t="25618" x="5619750" y="4235450"/>
          <p14:tracePt t="25634" x="5632450" y="4235450"/>
          <p14:tracePt t="25651" x="5651500" y="4235450"/>
          <p14:tracePt t="25668" x="5664200" y="4222750"/>
          <p14:tracePt t="25684" x="5676900" y="4216400"/>
          <p14:tracePt t="25701" x="5702300" y="4203700"/>
          <p14:tracePt t="25718" x="5721350" y="4191000"/>
          <p14:tracePt t="25734" x="5746750" y="4184650"/>
          <p14:tracePt t="25751" x="5772150" y="4171950"/>
          <p14:tracePt t="25768" x="5810250" y="4140200"/>
          <p14:tracePt t="25784" x="5822950" y="4127500"/>
          <p14:tracePt t="25801" x="5829300" y="4114800"/>
          <p14:tracePt t="25817" x="5842000" y="4102100"/>
          <p14:tracePt t="25834" x="5848350" y="4089400"/>
          <p14:tracePt t="25851" x="5861050" y="4076700"/>
          <p14:tracePt t="25867" x="5867400" y="4051300"/>
          <p14:tracePt t="25884" x="5873750" y="4032250"/>
          <p14:tracePt t="25901" x="5873750" y="4019550"/>
          <p14:tracePt t="25917" x="5873750" y="4013200"/>
          <p14:tracePt t="25934" x="5880100" y="4006850"/>
          <p14:tracePt t="25951" x="5880100" y="3994150"/>
          <p14:tracePt t="25967" x="5880100" y="3987800"/>
          <p14:tracePt t="25984" x="5880100" y="3981450"/>
          <p14:tracePt t="26001" x="5886450" y="3975100"/>
          <p14:tracePt t="26017" x="5886450" y="3962400"/>
          <p14:tracePt t="26034" x="5899150" y="3949700"/>
          <p14:tracePt t="26051" x="5899150" y="3943350"/>
          <p14:tracePt t="26067" x="5905500" y="3937000"/>
          <p14:tracePt t="26084" x="5911850" y="3924300"/>
          <p14:tracePt t="26101" x="5918200" y="3917950"/>
          <p14:tracePt t="26117" x="5930900" y="3911600"/>
          <p14:tracePt t="26134" x="5930900" y="3892550"/>
          <p14:tracePt t="26167" x="5930900" y="3886200"/>
          <p14:tracePt t="26190" x="5930900" y="3879850"/>
          <p14:tracePt t="26229" x="5930900" y="3873500"/>
          <p14:tracePt t="26338" x="5930900" y="3867150"/>
          <p14:tracePt t="26346" x="5930900" y="3860800"/>
          <p14:tracePt t="26354" x="5924550" y="3860800"/>
          <p14:tracePt t="26367" x="5924550" y="3854450"/>
          <p14:tracePt t="26384" x="5924550" y="3848100"/>
          <p14:tracePt t="26400" x="5924550" y="3841750"/>
          <p14:tracePt t="26417" x="5918200" y="3835400"/>
          <p14:tracePt t="26621" x="5911850" y="3841750"/>
          <p14:tracePt t="26628" x="5905500" y="3841750"/>
          <p14:tracePt t="26636" x="5905500" y="3848100"/>
          <p14:tracePt t="26650" x="5899150" y="3854450"/>
          <p14:tracePt t="26667" x="5886450" y="3873500"/>
          <p14:tracePt t="26683" x="5880100" y="3886200"/>
          <p14:tracePt t="26700" x="5867400" y="3898900"/>
          <p14:tracePt t="26717" x="5861050" y="3917950"/>
          <p14:tracePt t="26733" x="5854700" y="3924300"/>
          <p14:tracePt t="26750" x="5848350" y="3937000"/>
          <p14:tracePt t="26767" x="5835650" y="3949700"/>
          <p14:tracePt t="26800" x="5829300" y="3962400"/>
          <p14:tracePt t="26833" x="5829300" y="3968750"/>
          <p14:tracePt t="26850" x="5829300" y="3975100"/>
          <p14:tracePt t="26866" x="5829300" y="3981450"/>
          <p14:tracePt t="26972" x="5829300" y="3987800"/>
          <p14:tracePt t="27004" x="5829300" y="3994150"/>
          <p14:tracePt t="27034" x="5848350" y="3994150"/>
          <p14:tracePt t="27042" x="5867400" y="3994150"/>
          <p14:tracePt t="27051" x="5886450" y="3987800"/>
          <p14:tracePt t="27066" x="6000750" y="3968750"/>
          <p14:tracePt t="27083" x="6159500" y="3968750"/>
          <p14:tracePt t="27100" x="6343650" y="3968750"/>
          <p14:tracePt t="27117" x="6515100" y="3975100"/>
          <p14:tracePt t="27133" x="6623050" y="3975100"/>
          <p14:tracePt t="27150" x="6673850" y="3975100"/>
          <p14:tracePt t="27166" x="6686550" y="3975100"/>
          <p14:tracePt t="27183" x="6692900" y="3968750"/>
          <p14:tracePt t="27324" x="6686550" y="3962400"/>
          <p14:tracePt t="27341" x="6680200" y="3962400"/>
          <p14:tracePt t="27348" x="6673850" y="3956050"/>
          <p14:tracePt t="27356" x="6673850" y="3949700"/>
          <p14:tracePt t="27366" x="6667500" y="3949700"/>
          <p14:tracePt t="27383" x="6654800" y="3937000"/>
          <p14:tracePt t="27400" x="6642100" y="3930650"/>
          <p14:tracePt t="27416" x="6610350" y="3905250"/>
          <p14:tracePt t="27433" x="6553200" y="3873500"/>
          <p14:tracePt t="27449" x="6470650" y="3829050"/>
          <p14:tracePt t="27466" x="6381750" y="3784600"/>
          <p14:tracePt t="27483" x="6337300" y="3765550"/>
          <p14:tracePt t="27499" x="6305550" y="3759200"/>
          <p14:tracePt t="27516" x="6292850" y="3759200"/>
          <p14:tracePt t="27560" x="6292850" y="3765550"/>
          <p14:tracePt t="27567" x="6292850" y="3771900"/>
          <p14:tracePt t="27583" x="6292850" y="3778250"/>
          <p14:tracePt t="27599" x="6299200" y="3784600"/>
          <p14:tracePt t="27616" x="6311900" y="3797300"/>
          <p14:tracePt t="27633" x="6318250" y="3803650"/>
          <p14:tracePt t="27649" x="6330950" y="3816350"/>
          <p14:tracePt t="27666" x="6337300" y="3816350"/>
          <p14:tracePt t="27683" x="6350000" y="3822700"/>
          <p14:tracePt t="27699" x="6356350" y="3835400"/>
          <p14:tracePt t="27716" x="6362700" y="3835400"/>
          <p14:tracePt t="27733" x="6375400" y="3848100"/>
          <p14:tracePt t="27749" x="6381750" y="3854450"/>
          <p14:tracePt t="27766" x="6400800" y="3860800"/>
          <p14:tracePt t="27783" x="6413500" y="3867150"/>
          <p14:tracePt t="27799" x="6419850" y="3867150"/>
          <p14:tracePt t="27816" x="6432550" y="3867150"/>
          <p14:tracePt t="27832" x="6445250" y="3860800"/>
          <p14:tracePt t="27849" x="6451600" y="3854450"/>
          <p14:tracePt t="27866" x="6457950" y="3854450"/>
          <p14:tracePt t="27884" x="6464300" y="3854450"/>
          <p14:tracePt t="27918" x="6470650" y="3854450"/>
          <p14:tracePt t="27974" x="6470650" y="3848100"/>
          <p14:tracePt t="28012" x="6470650" y="3841750"/>
          <p14:tracePt t="28061" x="6477000" y="3841750"/>
          <p14:tracePt t="28076" x="6483350" y="3841750"/>
          <p14:tracePt t="28084" x="6483350" y="3848100"/>
          <p14:tracePt t="28100" x="6483350" y="3854450"/>
          <p14:tracePt t="28115" x="6483350" y="3867150"/>
          <p14:tracePt t="28132" x="6483350" y="3873500"/>
          <p14:tracePt t="28149" x="6470650" y="3879850"/>
          <p14:tracePt t="28165" x="6464300" y="3898900"/>
          <p14:tracePt t="28182" x="6451600" y="3924300"/>
          <p14:tracePt t="28199" x="6445250" y="3937000"/>
          <p14:tracePt t="28215" x="6445250" y="3949700"/>
          <p14:tracePt t="28232" x="6445250" y="3962400"/>
          <p14:tracePt t="28249" x="6464300" y="3975100"/>
          <p14:tracePt t="28265" x="6546850" y="4006850"/>
          <p14:tracePt t="28282" x="6699250" y="4057650"/>
          <p14:tracePt t="28299" x="6870700" y="4108450"/>
          <p14:tracePt t="28315" x="7067550" y="4159250"/>
          <p14:tracePt t="28332" x="7219950" y="4203700"/>
          <p14:tracePt t="28349" x="7346950" y="4222750"/>
          <p14:tracePt t="28365" x="7423150" y="4222750"/>
          <p14:tracePt t="28382" x="7461250" y="4222750"/>
          <p14:tracePt t="28399" x="7467600" y="4222750"/>
          <p14:tracePt t="28600" x="7467600" y="4216400"/>
          <p14:tracePt t="28608" x="7461250" y="4216400"/>
          <p14:tracePt t="28616" x="7454900" y="4216400"/>
          <p14:tracePt t="28633" x="7448550" y="4203700"/>
          <p14:tracePt t="28648" x="7435850" y="4197350"/>
          <p14:tracePt t="28665" x="7435850" y="4191000"/>
          <p14:tracePt t="28726" x="7429500" y="4191000"/>
          <p14:tracePt t="28734" x="7423150" y="4191000"/>
          <p14:tracePt t="28798" x="7416800" y="4191000"/>
          <p14:tracePt t="28899" x="7410450" y="4191000"/>
          <p14:tracePt t="28916" x="7404100" y="4191000"/>
          <p14:tracePt t="28931" x="7397750" y="4203700"/>
          <p14:tracePt t="28945" x="7391400" y="4210050"/>
          <p14:tracePt t="28964" x="7378700" y="4229100"/>
          <p14:tracePt t="28979" x="7372350" y="4248150"/>
          <p14:tracePt t="28992" x="7359650" y="4273550"/>
          <p14:tracePt t="29006" x="7353300" y="4286250"/>
          <p14:tracePt t="29022" x="7346950" y="4292600"/>
          <p14:tracePt t="29117" x="7346950" y="4298950"/>
          <p14:tracePt t="29133" x="7353300" y="4298950"/>
          <p14:tracePt t="29168" x="7359650" y="4298950"/>
          <p14:tracePt t="29189" x="7366000" y="4298950"/>
          <p14:tracePt t="29206" x="7366000" y="4286250"/>
          <p14:tracePt t="29221" x="7378700" y="4273550"/>
          <p14:tracePt t="29235" x="7385050" y="4260850"/>
          <p14:tracePt t="29249" x="7391400" y="4248150"/>
          <p14:tracePt t="29265" x="7404100" y="4229100"/>
          <p14:tracePt t="29282" x="7416800" y="4203700"/>
          <p14:tracePt t="29298" x="7429500" y="4165600"/>
          <p14:tracePt t="29315" x="7442200" y="4133850"/>
          <p14:tracePt t="29332" x="7454900" y="4089400"/>
          <p14:tracePt t="29348" x="7461250" y="4038600"/>
          <p14:tracePt t="29365" x="7473950" y="3981450"/>
          <p14:tracePt t="29382" x="7473950" y="3924300"/>
          <p14:tracePt t="29398" x="7473950" y="3854450"/>
          <p14:tracePt t="29415" x="7480300" y="3816350"/>
          <p14:tracePt t="29431" x="7486650" y="3784600"/>
          <p14:tracePt t="29449" x="7486650" y="3771900"/>
          <p14:tracePt t="29465" x="7486650" y="3765550"/>
          <p14:tracePt t="29481" x="7486650" y="3759200"/>
          <p14:tracePt t="29519" x="7493000" y="3759200"/>
          <p14:tracePt t="29536" x="7518400" y="3759200"/>
          <p14:tracePt t="29548" x="7626350" y="3759200"/>
          <p14:tracePt t="29565" x="7797800" y="3778250"/>
          <p14:tracePt t="29581" x="8001000" y="3797300"/>
          <p14:tracePt t="29598" x="8235950" y="3810000"/>
          <p14:tracePt t="29615" x="8432800" y="3829050"/>
          <p14:tracePt t="29631" x="8534400" y="3835400"/>
          <p14:tracePt t="29648" x="8553450" y="3835400"/>
          <p14:tracePt t="29705" x="8540750" y="3835400"/>
          <p14:tracePt t="29715" x="8528050" y="3835400"/>
          <p14:tracePt t="29731" x="8496300" y="3841750"/>
          <p14:tracePt t="29748" x="8451850" y="3854450"/>
          <p14:tracePt t="29764" x="8388350" y="3860800"/>
          <p14:tracePt t="29781" x="8267700" y="3879850"/>
          <p14:tracePt t="29798" x="8058150" y="3898900"/>
          <p14:tracePt t="29814" x="7943850" y="3911600"/>
          <p14:tracePt t="29831" x="7880350" y="3924300"/>
          <p14:tracePt t="29848" x="7816850" y="3937000"/>
          <p14:tracePt t="29864" x="7772400" y="3949700"/>
          <p14:tracePt t="29881" x="7727950" y="3956050"/>
          <p14:tracePt t="29898" x="7702550" y="3962400"/>
          <p14:tracePt t="29914" x="7677150" y="3968750"/>
          <p14:tracePt t="29931" x="7664450" y="3975100"/>
          <p14:tracePt t="29981" x="7658100" y="3975100"/>
          <p14:tracePt t="29991" x="7651750" y="3975100"/>
          <p14:tracePt t="30000" x="7645400" y="3981450"/>
          <p14:tracePt t="30014" x="7639050" y="3981450"/>
          <p14:tracePt t="30031" x="7632700" y="3981450"/>
          <p14:tracePt t="30207" x="7639050" y="3981450"/>
          <p14:tracePt t="30221" x="7658100" y="3975100"/>
          <p14:tracePt t="30231" x="7677150" y="3975100"/>
          <p14:tracePt t="30248" x="7721600" y="3962400"/>
          <p14:tracePt t="30264" x="7810500" y="3943350"/>
          <p14:tracePt t="30281" x="7905750" y="3943350"/>
          <p14:tracePt t="30298" x="8013700" y="3943350"/>
          <p14:tracePt t="30314" x="8147050" y="3962400"/>
          <p14:tracePt t="30331" x="8191500" y="3975100"/>
          <p14:tracePt t="30347" x="8210550" y="3981450"/>
          <p14:tracePt t="30364" x="8223250" y="3981450"/>
          <p14:tracePt t="30381" x="8223250" y="3987800"/>
          <p14:tracePt t="30574" x="8242300" y="3987800"/>
          <p14:tracePt t="30586" x="8248650" y="3987800"/>
          <p14:tracePt t="30597" x="8274050" y="3981450"/>
          <p14:tracePt t="30614" x="8286750" y="3975100"/>
          <p14:tracePt t="30631" x="8293100" y="3975100"/>
          <p14:tracePt t="30647" x="8305800" y="3975100"/>
          <p14:tracePt t="30664" x="8312150" y="3975100"/>
          <p14:tracePt t="30681" x="8318500" y="3975100"/>
          <p14:tracePt t="30697" x="8324850" y="3975100"/>
          <p14:tracePt t="30997" x="8324850" y="3968750"/>
          <p14:tracePt t="31008" x="8337550" y="3968750"/>
          <p14:tracePt t="31018" x="8343900" y="3968750"/>
          <p14:tracePt t="35075" x="8343900" y="3975100"/>
          <p14:tracePt t="35225" x="8331200" y="3975100"/>
          <p14:tracePt t="35239" x="8261350" y="3975100"/>
          <p14:tracePt t="35249" x="8064500" y="3962400"/>
          <p14:tracePt t="35260" x="7740650" y="3975100"/>
          <p14:tracePt t="35276" x="7010400" y="4044950"/>
          <p14:tracePt t="35293" x="6724650" y="4095750"/>
          <p14:tracePt t="35311" x="6451600" y="4216400"/>
          <p14:tracePt t="35326" x="6343650" y="4305300"/>
          <p14:tracePt t="35343" x="6203950" y="4489450"/>
          <p14:tracePt t="35360" x="5994400" y="4794250"/>
          <p14:tracePt t="35379" x="5676900" y="5054600"/>
          <p14:tracePt t="35398" x="5353050" y="5200650"/>
          <p14:tracePt t="35418" x="5054600" y="5232400"/>
          <p14:tracePt t="35428" x="4946650" y="5232400"/>
          <p14:tracePt t="35443" x="4749800" y="5213350"/>
          <p14:tracePt t="35460" x="4540250" y="5162550"/>
          <p14:tracePt t="35476" x="4387850" y="5105400"/>
          <p14:tracePt t="35493" x="4292600" y="5010150"/>
          <p14:tracePt t="35509" x="4216400" y="4895850"/>
          <p14:tracePt t="35529" x="4076700" y="4679950"/>
          <p14:tracePt t="35543" x="4057650" y="4654550"/>
          <p14:tracePt t="35559" x="4051300" y="4648200"/>
          <p14:tracePt t="35631" x="4057650" y="4648200"/>
          <p14:tracePt t="35639" x="4057650" y="4654550"/>
          <p14:tracePt t="35651" x="4076700" y="4654550"/>
          <p14:tracePt t="35659" x="4095750" y="4654550"/>
          <p14:tracePt t="35677" x="4171950" y="4654550"/>
          <p14:tracePt t="35693" x="4241800" y="4641850"/>
          <p14:tracePt t="35709" x="4324350" y="4603750"/>
          <p14:tracePt t="35726" x="4445000" y="4559300"/>
          <p14:tracePt t="35743" x="4584700" y="4489450"/>
          <p14:tracePt t="35759" x="4654550" y="4445000"/>
          <p14:tracePt t="35776" x="4686300" y="4419600"/>
          <p14:tracePt t="35793" x="4699000" y="4406900"/>
          <p14:tracePt t="35809" x="4705350" y="4394200"/>
          <p14:tracePt t="35827" x="4711700" y="4381500"/>
          <p14:tracePt t="35844" x="4724400" y="4375150"/>
          <p14:tracePt t="35859" x="4730750" y="4375150"/>
          <p14:tracePt t="35876" x="4737100" y="4375150"/>
          <p14:tracePt t="35893" x="4743450" y="4375150"/>
          <p14:tracePt t="35909" x="4756150" y="4381500"/>
          <p14:tracePt t="35926" x="4787900" y="4406900"/>
          <p14:tracePt t="35942" x="4851400" y="4451350"/>
          <p14:tracePt t="35959" x="4946650" y="4495800"/>
          <p14:tracePt t="36118" x="4946650" y="4508500"/>
          <p14:tracePt t="36128" x="4940300" y="4527550"/>
          <p14:tracePt t="36142" x="4933950" y="4540250"/>
          <p14:tracePt t="36176" x="4933950" y="4546600"/>
          <p14:tracePt t="36192" x="4933950" y="4552950"/>
          <p14:tracePt t="36209" x="4940300" y="4552950"/>
          <p14:tracePt t="36241" x="4946650" y="4552950"/>
          <p14:tracePt t="36251" x="4953000" y="4552950"/>
          <p14:tracePt t="36263" x="4959350" y="4552950"/>
          <p14:tracePt t="36275" x="5010150" y="4546600"/>
          <p14:tracePt t="36292" x="5080000" y="4540250"/>
          <p14:tracePt t="36309" x="5175250" y="4533900"/>
          <p14:tracePt t="36326" x="5283200" y="4533900"/>
          <p14:tracePt t="36342" x="5416550" y="4559300"/>
          <p14:tracePt t="36359" x="5473700" y="4565650"/>
          <p14:tracePt t="36376" x="5524500" y="4578350"/>
          <p14:tracePt t="36392" x="5556250" y="4584700"/>
          <p14:tracePt t="36409" x="5575300" y="4591050"/>
          <p14:tracePt t="36426" x="5600700" y="4591050"/>
          <p14:tracePt t="36442" x="5607050" y="4591050"/>
          <p14:tracePt t="36459" x="5613400" y="4591050"/>
          <p14:tracePt t="36475" x="5626100" y="4591050"/>
          <p14:tracePt t="36555" x="5632450" y="4591050"/>
          <p14:tracePt t="36579" x="5638800" y="4597400"/>
          <p14:tracePt t="36589" x="5645150" y="4597400"/>
          <p14:tracePt t="36600" x="5645150" y="4603750"/>
          <p14:tracePt t="36611" x="5670550" y="4610100"/>
          <p14:tracePt t="36625" x="5695950" y="4622800"/>
          <p14:tracePt t="36642" x="5721350" y="4629150"/>
          <p14:tracePt t="36659" x="5759450" y="4635500"/>
          <p14:tracePt t="36675" x="5797550" y="4648200"/>
          <p14:tracePt t="36692" x="5842000" y="4648200"/>
          <p14:tracePt t="36709" x="5867400" y="4648200"/>
          <p14:tracePt t="36725" x="5880100" y="4648200"/>
          <p14:tracePt t="36744" x="5899150" y="4635500"/>
          <p14:tracePt t="36759" x="5918200" y="4629150"/>
          <p14:tracePt t="36775" x="5924550" y="4622800"/>
          <p14:tracePt t="36792" x="5937250" y="4610100"/>
          <p14:tracePt t="36809" x="5937250" y="4603750"/>
          <p14:tracePt t="36825" x="5943600" y="4603750"/>
          <p14:tracePt t="36842" x="5949950" y="4603750"/>
          <p14:tracePt t="36858" x="5949950" y="4597400"/>
          <p14:tracePt t="36923" x="5949950" y="4591050"/>
          <p14:tracePt t="36953" x="5949950" y="4584700"/>
          <p14:tracePt t="36969" x="5949950" y="4578350"/>
          <p14:tracePt t="36979" x="5949950" y="4572000"/>
          <p14:tracePt t="36995" x="5943600" y="4572000"/>
          <p14:tracePt t="37031" x="5943600" y="4565650"/>
          <p14:tracePt t="37041" x="5943600" y="4559300"/>
          <p14:tracePt t="37058" x="5937250" y="4559300"/>
          <p14:tracePt t="37074" x="5930900" y="4559300"/>
          <p14:tracePt t="37091" x="5924550" y="4546600"/>
          <p14:tracePt t="37108" x="5924550" y="4540250"/>
          <p14:tracePt t="37125" x="5911850" y="4533900"/>
          <p14:tracePt t="37141" x="5911850" y="4527550"/>
          <p14:tracePt t="37158" x="5911850" y="4514850"/>
          <p14:tracePt t="37175" x="5905500" y="4508500"/>
          <p14:tracePt t="37192" x="5892800" y="4495800"/>
          <p14:tracePt t="37208" x="5886450" y="4489450"/>
          <p14:tracePt t="37225" x="5880100" y="4476750"/>
          <p14:tracePt t="37241" x="5873750" y="4476750"/>
          <p14:tracePt t="37293" x="5867400" y="4476750"/>
          <p14:tracePt t="37449" x="5861050" y="4476750"/>
          <p14:tracePt t="37471" x="5854700" y="4476750"/>
          <p14:tracePt t="37487" x="5854700" y="4483100"/>
          <p14:tracePt t="37497" x="5848350" y="4483100"/>
          <p14:tracePt t="37508" x="5848350" y="4489450"/>
          <p14:tracePt t="37525" x="5829300" y="4502150"/>
          <p14:tracePt t="37541" x="5822950" y="4508500"/>
          <p14:tracePt t="37558" x="5816600" y="4521200"/>
          <p14:tracePt t="37591" x="5816600" y="4533900"/>
          <p14:tracePt t="37624" x="5816600" y="4546600"/>
          <p14:tracePt t="37641" x="5816600" y="4552950"/>
          <p14:tracePt t="37669" x="5816600" y="4559300"/>
          <p14:tracePt t="37679" x="5816600" y="4565650"/>
          <p14:tracePt t="37691" x="5816600" y="4572000"/>
          <p14:tracePt t="37708" x="5822950" y="4584700"/>
          <p14:tracePt t="37724" x="5835650" y="4591050"/>
          <p14:tracePt t="37741" x="5842000" y="4597400"/>
          <p14:tracePt t="37758" x="5854700" y="4610100"/>
          <p14:tracePt t="37775" x="5867400" y="4622800"/>
          <p14:tracePt t="37792" x="5873750" y="4629150"/>
          <p14:tracePt t="37808" x="5886450" y="4641850"/>
          <p14:tracePt t="37825" x="5892800" y="4648200"/>
          <p14:tracePt t="37841" x="5899150" y="4648200"/>
          <p14:tracePt t="38028" x="5892800" y="4648200"/>
          <p14:tracePt t="38049" x="5886450" y="4648200"/>
          <p14:tracePt t="38065" x="5880100" y="4648200"/>
          <p14:tracePt t="38081" x="5873750" y="4648200"/>
          <p14:tracePt t="38091" x="5867400" y="4648200"/>
          <p14:tracePt t="38108" x="5861050" y="4648200"/>
          <p14:tracePt t="38124" x="5848350" y="4648200"/>
          <p14:tracePt t="38141" x="5842000" y="4648200"/>
          <p14:tracePt t="38157" x="5835650" y="4654550"/>
          <p14:tracePt t="38174" x="5829300" y="4654550"/>
          <p14:tracePt t="38208" x="5822950" y="4654550"/>
          <p14:tracePt t="38217" x="5816600" y="4654550"/>
          <p14:tracePt t="38237" x="5810250" y="4654550"/>
          <p14:tracePt t="38246" x="5803900" y="4654550"/>
          <p14:tracePt t="38257" x="5797550" y="4654550"/>
          <p14:tracePt t="38274" x="5791200" y="4654550"/>
          <p14:tracePt t="38291" x="5784850" y="4654550"/>
          <p14:tracePt t="38341" x="5778500" y="4654550"/>
          <p14:tracePt t="38379" x="5772150" y="4654550"/>
          <p14:tracePt t="38409" x="5765800" y="4654550"/>
          <p14:tracePt t="38434" x="5765800" y="4648200"/>
          <p14:tracePt t="38445" x="5759450" y="4648200"/>
          <p14:tracePt t="38457" x="5753100" y="4641850"/>
          <p14:tracePt t="38474" x="5746750" y="4635500"/>
          <p14:tracePt t="38490" x="5740400" y="4629150"/>
          <p14:tracePt t="38527" x="5734050" y="4629150"/>
          <p14:tracePt t="38801" x="5740400" y="4635500"/>
          <p14:tracePt t="38811" x="5746750" y="4641850"/>
          <p14:tracePt t="38823" x="5746750" y="4648200"/>
          <p14:tracePt t="38841" x="5765800" y="4660900"/>
          <p14:tracePt t="38857" x="5778500" y="4667250"/>
          <p14:tracePt t="38873" x="5784850" y="4679950"/>
          <p14:tracePt t="38890" x="5797550" y="4679950"/>
          <p14:tracePt t="38923" x="5803900" y="4679950"/>
          <p14:tracePt t="38973" x="5810250" y="4679950"/>
          <p14:tracePt t="38999" x="5810250" y="4673600"/>
          <p14:tracePt t="39008" x="5810250" y="4667250"/>
          <p14:tracePt t="39023" x="5810250" y="4660900"/>
          <p14:tracePt t="39040" x="5810250" y="4654550"/>
          <p14:tracePt t="39067" x="5810250" y="4648200"/>
          <p14:tracePt t="39078" x="5810250" y="4641850"/>
          <p14:tracePt t="39093" x="5810250" y="4635500"/>
          <p14:tracePt t="39107" x="5803900" y="4629150"/>
          <p14:tracePt t="39123" x="5797550" y="4622800"/>
          <p14:tracePt t="39140" x="5791200" y="4622800"/>
          <p14:tracePt t="39156" x="5784850" y="4616450"/>
          <p14:tracePt t="39173" x="5784850" y="4610100"/>
          <p14:tracePt t="39201" x="5784850" y="4603750"/>
          <p14:tracePt t="39210" x="5778500" y="4603750"/>
          <p14:tracePt t="39279" x="5772150" y="4603750"/>
          <p14:tracePt t="39295" x="5772150" y="4597400"/>
          <p14:tracePt t="39306" x="5772150" y="4591050"/>
          <p14:tracePt t="39323" x="5765800" y="4591050"/>
          <p14:tracePt t="39340" x="5759450" y="4584700"/>
          <p14:tracePt t="39367" x="5753100" y="4578350"/>
          <p14:tracePt t="39381" x="5746750" y="4578350"/>
          <p14:tracePt t="39397" x="5746750" y="4572000"/>
          <p14:tracePt t="39407" x="5740400" y="4572000"/>
          <p14:tracePt t="39475" x="5740400" y="4565650"/>
          <p14:tracePt t="39514" x="5740400" y="4559300"/>
          <p14:tracePt t="39525" x="5734050" y="4559300"/>
          <p14:tracePt t="39539" x="5727700" y="4552950"/>
          <p14:tracePt t="39607" x="5727700" y="4546600"/>
          <p14:tracePt t="39624" x="5740400" y="4540250"/>
          <p14:tracePt t="39635" x="5753100" y="4533900"/>
          <p14:tracePt t="39644" x="5765800" y="4527550"/>
          <p14:tracePt t="39656" x="5791200" y="4514850"/>
          <p14:tracePt t="39673" x="5816600" y="4502150"/>
          <p14:tracePt t="39689" x="5829300" y="4495800"/>
          <p14:tracePt t="39706" x="5842000" y="4489450"/>
          <p14:tracePt t="39723" x="5848350" y="4489450"/>
          <p14:tracePt t="39739" x="5854700" y="4483100"/>
          <p14:tracePt t="40172" x="5854700" y="4476750"/>
          <p14:tracePt t="40297" x="5848350" y="4476750"/>
          <p14:tracePt t="40641" x="5854700" y="4483100"/>
          <p14:tracePt t="40652" x="5873750" y="4489450"/>
          <p14:tracePt t="40662" x="5905500" y="4495800"/>
          <p14:tracePt t="40674" x="5988050" y="4508500"/>
          <p14:tracePt t="40689" x="6045200" y="4521200"/>
          <p14:tracePt t="40705" x="6083300" y="4533900"/>
          <p14:tracePt t="40722" x="6089650" y="4540250"/>
          <p14:tracePt t="40738" x="6108700" y="4546600"/>
          <p14:tracePt t="40755" x="6153150" y="4559300"/>
          <p14:tracePt t="40772" x="6191250" y="4572000"/>
          <p14:tracePt t="40788" x="6273800" y="4610100"/>
          <p14:tracePt t="40805" x="6330950" y="4635500"/>
          <p14:tracePt t="40822" x="6407150" y="4660900"/>
          <p14:tracePt t="40838" x="6496050" y="4699000"/>
          <p14:tracePt t="40855" x="6578600" y="4730750"/>
          <p14:tracePt t="40872" x="6629400" y="4743450"/>
          <p14:tracePt t="40888" x="6642100" y="4743450"/>
          <p14:tracePt t="41073" x="6648450" y="4743450"/>
          <p14:tracePt t="41083" x="6648450" y="4737100"/>
          <p14:tracePt t="41096" x="6648450" y="4730750"/>
          <p14:tracePt t="41108" x="6654800" y="4724400"/>
          <p14:tracePt t="41121" x="6654800" y="4718050"/>
          <p14:tracePt t="41138" x="6654800" y="4711700"/>
          <p14:tracePt t="41155" x="6661150" y="4705350"/>
          <p14:tracePt t="41171" x="6667500" y="4686300"/>
          <p14:tracePt t="41188" x="6667500" y="4673600"/>
          <p14:tracePt t="41205" x="6667500" y="4667250"/>
          <p14:tracePt t="41222" x="6667500" y="4654550"/>
          <p14:tracePt t="41255" x="6667500" y="4648200"/>
          <p14:tracePt t="41271" x="6667500" y="4641850"/>
          <p14:tracePt t="41361" x="6661150" y="4635500"/>
          <p14:tracePt t="41370" x="6654800" y="4629150"/>
          <p14:tracePt t="41387" x="6654800" y="4622800"/>
          <p14:tracePt t="41404" x="6654800" y="4610100"/>
          <p14:tracePt t="41421" x="6654800" y="4603750"/>
          <p14:tracePt t="41438" x="6654800" y="4591050"/>
          <p14:tracePt t="41454" x="6654800" y="4584700"/>
          <p14:tracePt t="41471" x="6654800" y="4578350"/>
          <p14:tracePt t="41532" x="6654800" y="4572000"/>
          <p14:tracePt t="41549" x="6648450" y="4572000"/>
          <p14:tracePt t="41557" x="6642100" y="4565650"/>
          <p14:tracePt t="41573" x="6635750" y="4552950"/>
          <p14:tracePt t="41588" x="6623050" y="4540250"/>
          <p14:tracePt t="41605" x="6616700" y="4527550"/>
          <p14:tracePt t="41621" x="6610350" y="4521200"/>
          <p14:tracePt t="41637" x="6610350" y="4514850"/>
          <p14:tracePt t="41682" x="6604000" y="4508500"/>
          <p14:tracePt t="41699" x="6591300" y="4502150"/>
          <p14:tracePt t="41708" x="6584950" y="4502150"/>
          <p14:tracePt t="41721" x="6565900" y="4502150"/>
          <p14:tracePt t="41737" x="6540500" y="4489450"/>
          <p14:tracePt t="41754" x="6515100" y="4489450"/>
          <p14:tracePt t="41771" x="6489700" y="4489450"/>
          <p14:tracePt t="41787" x="6483350" y="4489450"/>
          <p14:tracePt t="41804" x="6477000" y="4489450"/>
          <p14:tracePt t="41821" x="6470650" y="4489450"/>
          <p14:tracePt t="41837" x="6470650" y="4502150"/>
          <p14:tracePt t="41854" x="6477000" y="4508500"/>
          <p14:tracePt t="41871" x="6483350" y="4521200"/>
          <p14:tracePt t="41887" x="6496050" y="4527550"/>
          <p14:tracePt t="41904" x="6502400" y="4540250"/>
          <p14:tracePt t="41921" x="6515100" y="4559300"/>
          <p14:tracePt t="41937" x="6521450" y="4572000"/>
          <p14:tracePt t="41955" x="6534150" y="4584700"/>
          <p14:tracePt t="41971" x="6546850" y="4591050"/>
          <p14:tracePt t="41987" x="6553200" y="4603750"/>
          <p14:tracePt t="42004" x="6559550" y="4610100"/>
          <p14:tracePt t="42020" x="6565900" y="4616450"/>
          <p14:tracePt t="42037" x="6572250" y="4622800"/>
          <p14:tracePt t="42054" x="6578600" y="4635500"/>
          <p14:tracePt t="42071" x="6584950" y="4641850"/>
          <p14:tracePt t="42109" x="6584950" y="4648200"/>
          <p14:tracePt t="42152" x="6584950" y="4654550"/>
          <p14:tracePt t="42166" x="6578600" y="4654550"/>
          <p14:tracePt t="42175" x="6572250" y="4654550"/>
          <p14:tracePt t="42191" x="6565900" y="4660900"/>
          <p14:tracePt t="42204" x="6559550" y="4660900"/>
          <p14:tracePt t="42220" x="6540500" y="4667250"/>
          <p14:tracePt t="42237" x="6521450" y="4667250"/>
          <p14:tracePt t="42254" x="6515100" y="4667250"/>
          <p14:tracePt t="42270" x="6502400" y="4667250"/>
          <p14:tracePt t="42323" x="6496050" y="4667250"/>
          <p14:tracePt t="42333" x="6489700" y="4667250"/>
          <p14:tracePt t="42343" x="6483350" y="4667250"/>
          <p14:tracePt t="42356" x="6477000" y="4667250"/>
          <p14:tracePt t="42372" x="6470650" y="4660900"/>
          <p14:tracePt t="42387" x="6457950" y="4660900"/>
          <p14:tracePt t="42404" x="6451600" y="4660900"/>
          <p14:tracePt t="42420" x="6445250" y="4660900"/>
          <p14:tracePt t="43513" x="6451600" y="4660900"/>
          <p14:tracePt t="43522" x="6464300" y="4660900"/>
          <p14:tracePt t="43536" x="6502400" y="4660900"/>
          <p14:tracePt t="43553" x="6527800" y="4660900"/>
          <p14:tracePt t="43569" x="6546850" y="4660900"/>
          <p14:tracePt t="43586" x="6559550" y="4660900"/>
          <p14:tracePt t="43603" x="6578600" y="4660900"/>
          <p14:tracePt t="43619" x="6591300" y="4660900"/>
          <p14:tracePt t="43636" x="6597650" y="4660900"/>
          <p14:tracePt t="43653" x="6604000" y="4660900"/>
          <p14:tracePt t="43669" x="6610350" y="4660900"/>
          <p14:tracePt t="43686" x="6623050" y="4660900"/>
          <p14:tracePt t="43702" x="6629400" y="4660900"/>
          <p14:tracePt t="43719" x="6648450" y="4660900"/>
          <p14:tracePt t="43736" x="6661150" y="4660900"/>
          <p14:tracePt t="43752" x="6667500" y="4660900"/>
          <p14:tracePt t="43769" x="6680200" y="4660900"/>
          <p14:tracePt t="44370" x="6699250" y="4660900"/>
          <p14:tracePt t="44380" x="6718300" y="4660900"/>
          <p14:tracePt t="44389" x="6743700" y="4660900"/>
          <p14:tracePt t="44402" x="6800850" y="4667250"/>
          <p14:tracePt t="44418" x="6864350" y="4679950"/>
          <p14:tracePt t="44435" x="6908800" y="4686300"/>
          <p14:tracePt t="44452" x="6953250" y="4686300"/>
          <p14:tracePt t="44468" x="7004050" y="4692650"/>
          <p14:tracePt t="44485" x="7029450" y="4699000"/>
          <p14:tracePt t="44502" x="7054850" y="4699000"/>
          <p14:tracePt t="44518" x="7086600" y="4699000"/>
          <p14:tracePt t="44535" x="7105650" y="4705350"/>
          <p14:tracePt t="44552" x="7112000" y="4711700"/>
          <p14:tracePt t="44568" x="7124700" y="4711700"/>
          <p14:tracePt t="44585" x="7143750" y="4718050"/>
          <p14:tracePt t="44602" x="7150100" y="4718050"/>
          <p14:tracePt t="44618" x="7162800" y="4718050"/>
          <p14:tracePt t="44635" x="7188200" y="4718050"/>
          <p14:tracePt t="44652" x="7200900" y="4718050"/>
          <p14:tracePt t="44668" x="7219950" y="4724400"/>
          <p14:tracePt t="44671" x="7232650" y="4724400"/>
          <p14:tracePt t="44685" x="7245350" y="4730750"/>
          <p14:tracePt t="44702" x="7270750" y="4737100"/>
          <p14:tracePt t="44718" x="7321550" y="4743450"/>
          <p14:tracePt t="44735" x="7340600" y="4749800"/>
          <p14:tracePt t="44752" x="7366000" y="4749800"/>
          <p14:tracePt t="44768" x="7385050" y="4749800"/>
          <p14:tracePt t="44786" x="7391400" y="4749800"/>
          <p14:tracePt t="44801" x="7404100" y="4749800"/>
          <p14:tracePt t="44818" x="7410450" y="4749800"/>
          <p14:tracePt t="44835" x="7423150" y="4749800"/>
          <p14:tracePt t="44851" x="7435850" y="4749800"/>
          <p14:tracePt t="44868" x="7448550" y="4749800"/>
          <p14:tracePt t="44901" x="7461250" y="4749800"/>
          <p14:tracePt t="44918" x="7467600" y="4749800"/>
          <p14:tracePt t="44935" x="7480300" y="4749800"/>
          <p14:tracePt t="44951" x="7505700" y="4749800"/>
          <p14:tracePt t="44969" x="7556500" y="4749800"/>
          <p14:tracePt t="44985" x="7594600" y="4749800"/>
          <p14:tracePt t="45001" x="7639050" y="4737100"/>
          <p14:tracePt t="45018" x="7683500" y="4724400"/>
          <p14:tracePt t="45035" x="7734300" y="4718050"/>
          <p14:tracePt t="45051" x="7785100" y="4711700"/>
          <p14:tracePt t="45068" x="7823200" y="4705350"/>
          <p14:tracePt t="45085" x="7854950" y="4705350"/>
          <p14:tracePt t="45101" x="7886700" y="4699000"/>
          <p14:tracePt t="45118" x="7912100" y="4692650"/>
          <p14:tracePt t="45134" x="7918450" y="4692650"/>
          <p14:tracePt t="45151" x="7931150" y="4692650"/>
          <p14:tracePt t="45185" x="7937500" y="4692650"/>
          <p14:tracePt t="45201" x="7950200" y="4692650"/>
          <p14:tracePt t="45218" x="7962900" y="4686300"/>
          <p14:tracePt t="45251" x="7975600" y="4686300"/>
          <p14:tracePt t="45268" x="7981950" y="4686300"/>
          <p14:tracePt t="45284" x="7994650" y="4686300"/>
          <p14:tracePt t="45301" x="8013700" y="4686300"/>
          <p14:tracePt t="45318" x="8020050" y="4686300"/>
          <p14:tracePt t="45334" x="8026400" y="4686300"/>
          <p14:tracePt t="45351" x="8039100" y="4679950"/>
          <p14:tracePt t="45368" x="8045450" y="4679950"/>
          <p14:tracePt t="45386" x="8058150" y="4673600"/>
          <p14:tracePt t="46049" x="8058150" y="4679950"/>
          <p14:tracePt t="46059" x="8045450" y="4692650"/>
          <p14:tracePt t="46069" x="8026400" y="4711700"/>
          <p14:tracePt t="46084" x="7956550" y="4768850"/>
          <p14:tracePt t="46100" x="7810500" y="4832350"/>
          <p14:tracePt t="46117" x="7651750" y="4914900"/>
          <p14:tracePt t="46134" x="7499350" y="4997450"/>
          <p14:tracePt t="46153" x="7264400" y="5105400"/>
          <p14:tracePt t="46170" x="7099300" y="5168900"/>
          <p14:tracePt t="46189" x="6934200" y="5238750"/>
          <p14:tracePt t="46200" x="6762750" y="5295900"/>
          <p14:tracePt t="46217" x="6578600" y="5321300"/>
          <p14:tracePt t="46234" x="6375400" y="5353050"/>
          <p14:tracePt t="46250" x="6165850" y="5372100"/>
          <p14:tracePt t="46267" x="5975350" y="5391150"/>
          <p14:tracePt t="46284" x="5784850" y="5397500"/>
          <p14:tracePt t="46301" x="5530850" y="5403850"/>
          <p14:tracePt t="46317" x="5378450" y="5416550"/>
          <p14:tracePt t="46333" x="5245100" y="5416550"/>
          <p14:tracePt t="46350" x="5149850" y="5416550"/>
          <p14:tracePt t="46367" x="5105400" y="5416550"/>
          <p14:tracePt t="46383" x="5080000" y="5422900"/>
          <p14:tracePt t="46402" x="5067300" y="5422900"/>
          <p14:tracePt t="46417" x="5054600" y="5422900"/>
          <p14:tracePt t="46433" x="5048250" y="5422900"/>
          <p14:tracePt t="46467" x="5035550" y="5422900"/>
          <p14:tracePt t="46483" x="5029200" y="5422900"/>
          <p14:tracePt t="46500" x="5022850" y="5422900"/>
          <p14:tracePt t="46533" x="5010150" y="5422900"/>
          <p14:tracePt t="46550" x="4991100" y="5422900"/>
          <p14:tracePt t="46567" x="4965700" y="5422900"/>
          <p14:tracePt t="46583" x="4933950" y="5422900"/>
          <p14:tracePt t="46600" x="4895850" y="5416550"/>
          <p14:tracePt t="46616" x="4870450" y="5403850"/>
          <p14:tracePt t="46634" x="4832350" y="5397500"/>
          <p14:tracePt t="46650" x="4800600" y="5391150"/>
          <p14:tracePt t="46666" x="4749800" y="5378450"/>
          <p14:tracePt t="46683" x="4711700" y="5372100"/>
          <p14:tracePt t="46700" x="4679950" y="5365750"/>
          <p14:tracePt t="46717" x="4648200" y="5359400"/>
          <p14:tracePt t="46733" x="4635500" y="5353050"/>
          <p14:tracePt t="46750" x="4622800" y="5346700"/>
          <p14:tracePt t="46766" x="4610100" y="5346700"/>
          <p14:tracePt t="47023" x="4610100" y="5340350"/>
          <p14:tracePt t="47038" x="4616450" y="5340350"/>
          <p14:tracePt t="47049" x="4622800" y="5334000"/>
          <p14:tracePt t="47066" x="4635500" y="5321300"/>
          <p14:tracePt t="47083" x="4648200" y="5308600"/>
          <p14:tracePt t="47099" x="4654550" y="5302250"/>
          <p14:tracePt t="47116" x="4667250" y="5289550"/>
          <p14:tracePt t="47149" x="4667250" y="5283200"/>
          <p14:tracePt t="47169" x="4667250" y="5276850"/>
          <p14:tracePt t="47475" x="4667250" y="5283200"/>
          <p14:tracePt t="47727" x="4660900" y="5270500"/>
          <p14:tracePt t="47737" x="4641850" y="5251450"/>
          <p14:tracePt t="47749" x="4603750" y="5219700"/>
          <p14:tracePt t="47766" x="4572000" y="5168900"/>
          <p14:tracePt t="47782" x="4552950" y="5137150"/>
          <p14:tracePt t="47799" x="4546600" y="5099050"/>
          <p14:tracePt t="47815" x="4533900" y="5073650"/>
          <p14:tracePt t="47832" x="4533900" y="5060950"/>
          <p14:tracePt t="47849" x="4533900" y="5041900"/>
          <p14:tracePt t="47865" x="4540250" y="5035550"/>
          <p14:tracePt t="47882" x="4552950" y="5029200"/>
          <p14:tracePt t="47899" x="4565650" y="5022850"/>
          <p14:tracePt t="47915" x="4591050" y="5010150"/>
          <p14:tracePt t="47932" x="4622800" y="5010150"/>
          <p14:tracePt t="47949" x="4660900" y="5010150"/>
          <p14:tracePt t="47965" x="4692650" y="5010150"/>
          <p14:tracePt t="47982" x="4743450" y="5022850"/>
          <p14:tracePt t="47999" x="4781550" y="5041900"/>
          <p14:tracePt t="48015" x="4800600" y="5048250"/>
          <p14:tracePt t="48032" x="4806950" y="5060950"/>
          <p14:tracePt t="48049" x="4819650" y="5067300"/>
          <p14:tracePt t="48065" x="4826000" y="5086350"/>
          <p14:tracePt t="48082" x="4838700" y="5124450"/>
          <p14:tracePt t="48099" x="4851400" y="5156200"/>
          <p14:tracePt t="48115" x="4857750" y="5181600"/>
          <p14:tracePt t="48132" x="4857750" y="5187950"/>
          <p14:tracePt t="48252" x="4845050" y="5187950"/>
          <p14:tracePt t="48266" x="4832350" y="5187950"/>
          <p14:tracePt t="48275" x="4826000" y="5187950"/>
          <p14:tracePt t="48284" x="4813300" y="5187950"/>
          <p14:tracePt t="48298" x="4794250" y="5181600"/>
          <p14:tracePt t="48315" x="4775200" y="5175250"/>
          <p14:tracePt t="48332" x="4768850" y="5168900"/>
          <p14:tracePt t="48348" x="4762500" y="5162550"/>
          <p14:tracePt t="48453" x="4775200" y="5162550"/>
          <p14:tracePt t="48464" x="4794250" y="5162550"/>
          <p14:tracePt t="48482" x="4826000" y="5175250"/>
          <p14:tracePt t="48499" x="4921250" y="5207000"/>
          <p14:tracePt t="48515" x="4984750" y="5232400"/>
          <p14:tracePt t="48532" x="5016500" y="5245100"/>
          <p14:tracePt t="48548" x="5035550" y="5245100"/>
          <p14:tracePt t="48566" x="5048250" y="5251450"/>
          <p14:tracePt t="48582" x="5054600" y="5257800"/>
          <p14:tracePt t="48598" x="5067300" y="5264150"/>
          <p14:tracePt t="48615" x="5073650" y="5264150"/>
          <p14:tracePt t="48631" x="5092700" y="5264150"/>
          <p14:tracePt t="48649" x="5137150" y="5264150"/>
          <p14:tracePt t="48665" x="5181600" y="5257800"/>
          <p14:tracePt t="48682" x="5226050" y="5251450"/>
          <p14:tracePt t="48701" x="5264150" y="5245100"/>
          <p14:tracePt t="48715" x="5276850" y="5245100"/>
          <p14:tracePt t="48731" x="5276850" y="5238750"/>
          <p14:tracePt t="48852" x="5276850" y="5232400"/>
          <p14:tracePt t="48876" x="5276850" y="5226050"/>
          <p14:tracePt t="48886" x="5276850" y="5219700"/>
          <p14:tracePt t="48898" x="5276850" y="5200650"/>
          <p14:tracePt t="48915" x="5276850" y="5187950"/>
          <p14:tracePt t="48931" x="5264150" y="5162550"/>
          <p14:tracePt t="48948" x="5251450" y="5137150"/>
          <p14:tracePt t="48965" x="5238750" y="5111750"/>
          <p14:tracePt t="48981" x="5238750" y="5105400"/>
          <p14:tracePt t="48999" x="5232400" y="5099050"/>
          <p14:tracePt t="49119" x="5245100" y="5105400"/>
          <p14:tracePt t="49130" x="5257800" y="5111750"/>
          <p14:tracePt t="49141" x="5276850" y="5118100"/>
          <p14:tracePt t="49151" x="5295900" y="5118100"/>
          <p14:tracePt t="49165" x="5327650" y="5118100"/>
          <p14:tracePt t="49181" x="5359400" y="5118100"/>
          <p14:tracePt t="49198" x="5372100" y="5118100"/>
          <p14:tracePt t="49360" x="5372100" y="5137150"/>
          <p14:tracePt t="49369" x="5365750" y="5149850"/>
          <p14:tracePt t="49380" x="5359400" y="5162550"/>
          <p14:tracePt t="49397" x="5346700" y="5200650"/>
          <p14:tracePt t="49414" x="5334000" y="5232400"/>
          <p14:tracePt t="49430" x="5334000" y="5251450"/>
          <p14:tracePt t="49563" x="5327650" y="5251450"/>
          <p14:tracePt t="49657" x="5334000" y="5251450"/>
          <p14:tracePt t="49668" x="5346700" y="5251450"/>
          <p14:tracePt t="49681" x="5384800" y="5257800"/>
          <p14:tracePt t="49697" x="5435600" y="5264150"/>
          <p14:tracePt t="49714" x="5486400" y="5270500"/>
          <p14:tracePt t="49731" x="5518150" y="5276850"/>
          <p14:tracePt t="49747" x="5549900" y="5276850"/>
          <p14:tracePt t="49764" x="5581650" y="5276850"/>
          <p14:tracePt t="49780" x="5594350" y="5276850"/>
          <p14:tracePt t="49797" x="5600700" y="5270500"/>
          <p14:tracePt t="49814" x="5619750" y="5264150"/>
          <p14:tracePt t="49830" x="5632450" y="5251450"/>
          <p14:tracePt t="49864" x="5645150" y="5245100"/>
          <p14:tracePt t="49881" x="5657850" y="5238750"/>
          <p14:tracePt t="49898" x="5670550" y="5238750"/>
          <p14:tracePt t="49914" x="5689600" y="5232400"/>
          <p14:tracePt t="49930" x="5734050" y="5219700"/>
          <p14:tracePt t="49947" x="5746750" y="5219700"/>
          <p14:tracePt t="49964" x="5753100" y="5219700"/>
          <p14:tracePt t="49980" x="5765800" y="5219700"/>
          <p14:tracePt t="49997" x="5778500" y="5219700"/>
          <p14:tracePt t="50014" x="5803900" y="5213350"/>
          <p14:tracePt t="50030" x="5816600" y="5207000"/>
          <p14:tracePt t="50047" x="5822950" y="5200650"/>
          <p14:tracePt t="50064" x="5829300" y="5200650"/>
          <p14:tracePt t="50113" x="5835650" y="5200650"/>
          <p14:tracePt t="50138" x="5835650" y="5194300"/>
          <p14:tracePt t="50168" x="5835650" y="5187950"/>
          <p14:tracePt t="50174" x="5842000" y="5187950"/>
          <p14:tracePt t="50214" x="5848350" y="5187950"/>
          <p14:tracePt t="50325" x="5848350" y="5181600"/>
          <p14:tracePt t="50340" x="5848350" y="5175250"/>
          <p14:tracePt t="50351" x="5854700" y="5168900"/>
          <p14:tracePt t="50365" x="5854700" y="5162550"/>
          <p14:tracePt t="50380" x="5854700" y="5156200"/>
          <p14:tracePt t="50409" x="5854700" y="5149850"/>
          <p14:tracePt t="50449" x="5854700" y="5143500"/>
          <p14:tracePt t="50575" x="5861050" y="5143500"/>
          <p14:tracePt t="50597" x="5867400" y="5143500"/>
          <p14:tracePt t="50668" x="5867400" y="5137150"/>
          <p14:tracePt t="51060" x="5867400" y="5130800"/>
          <p14:tracePt t="51294" x="5867400" y="5124450"/>
          <p14:tracePt t="51325" x="5861050" y="5124450"/>
          <p14:tracePt t="51333" x="5854700" y="5124450"/>
          <p14:tracePt t="51357" x="5848350" y="5124450"/>
          <p14:tracePt t="51367" x="5842000" y="5118100"/>
          <p14:tracePt t="51381" x="5835650" y="5118100"/>
          <p14:tracePt t="51436" x="5829300" y="5111750"/>
          <p14:tracePt t="51459" x="5822950" y="5111750"/>
          <p14:tracePt t="51474" x="5816600" y="5105400"/>
          <p14:tracePt t="51483" x="5810250" y="5099050"/>
          <p14:tracePt t="51497" x="5803900" y="5092700"/>
          <p14:tracePt t="51512" x="5797550" y="5092700"/>
          <p14:tracePt t="51530" x="5791200" y="5086350"/>
          <p14:tracePt t="51546" x="5778500" y="5080000"/>
          <p14:tracePt t="51562" x="5772150" y="5080000"/>
          <p14:tracePt t="51661" x="5765800" y="5080000"/>
          <p14:tracePt t="51677" x="5759450" y="5080000"/>
          <p14:tracePt t="51688" x="5759450" y="5086350"/>
          <p14:tracePt t="51701" x="5759450" y="5092700"/>
          <p14:tracePt t="51712" x="5759450" y="5099050"/>
          <p14:tracePt t="51729" x="5759450" y="5105400"/>
          <p14:tracePt t="51745" x="5759450" y="5118100"/>
          <p14:tracePt t="51762" x="5772150" y="5137150"/>
          <p14:tracePt t="51779" x="5778500" y="5149850"/>
          <p14:tracePt t="51795" x="5784850" y="5156200"/>
          <p14:tracePt t="51812" x="5797550" y="5168900"/>
          <p14:tracePt t="51829" x="5803900" y="5175250"/>
          <p14:tracePt t="51845" x="5822950" y="5187950"/>
          <p14:tracePt t="51862" x="5835650" y="5194300"/>
          <p14:tracePt t="51879" x="5848350" y="5207000"/>
          <p14:tracePt t="51895" x="5861050" y="5213350"/>
          <p14:tracePt t="51913" x="5873750" y="5226050"/>
          <p14:tracePt t="51929" x="5880100" y="5232400"/>
          <p14:tracePt t="51945" x="5880100" y="5238750"/>
          <p14:tracePt t="52021" x="5886450" y="5245100"/>
          <p14:tracePt t="52037" x="5886450" y="5251450"/>
          <p14:tracePt t="52055" x="5886450" y="5257800"/>
          <p14:tracePt t="52071" x="5886450" y="5264150"/>
          <p14:tracePt t="52081" x="5880100" y="5270500"/>
          <p14:tracePt t="52095" x="5867400" y="5276850"/>
          <p14:tracePt t="52112" x="5861050" y="5283200"/>
          <p14:tracePt t="52129" x="5854700" y="5289550"/>
          <p14:tracePt t="52145" x="5842000" y="5302250"/>
          <p14:tracePt t="52162" x="5835650" y="5302250"/>
          <p14:tracePt t="52178" x="5810250" y="5302250"/>
          <p14:tracePt t="52196" x="5772150" y="5302250"/>
          <p14:tracePt t="52212" x="5746750" y="5289550"/>
          <p14:tracePt t="52228" x="5721350" y="5289550"/>
          <p14:tracePt t="52245" x="5695950" y="5283200"/>
          <p14:tracePt t="52261" x="5689600" y="5276850"/>
          <p14:tracePt t="52278" x="5676900" y="5276850"/>
          <p14:tracePt t="52295" x="5670550" y="5276850"/>
          <p14:tracePt t="52313" x="5664200" y="5270500"/>
          <p14:tracePt t="52429" x="5657850" y="5270500"/>
          <p14:tracePt t="52453" x="5657850" y="5264150"/>
          <p14:tracePt t="53589" x="5664200" y="5264150"/>
          <p14:tracePt t="53599" x="5683250" y="5264150"/>
          <p14:tracePt t="53610" x="5727700" y="5251450"/>
          <p14:tracePt t="53627" x="5791200" y="5245100"/>
          <p14:tracePt t="53644" x="5854700" y="5238750"/>
          <p14:tracePt t="53660" x="5911850" y="5238750"/>
          <p14:tracePt t="53677" x="5956300" y="5238750"/>
          <p14:tracePt t="53694" x="6007100" y="5238750"/>
          <p14:tracePt t="53710" x="6038850" y="5238750"/>
          <p14:tracePt t="53727" x="6064250" y="5245100"/>
          <p14:tracePt t="53744" x="6089650" y="5245100"/>
          <p14:tracePt t="53762" x="6102350" y="5245100"/>
          <p14:tracePt t="53777" x="6108700" y="5245100"/>
          <p14:tracePt t="53810" x="6115050" y="5245100"/>
          <p14:tracePt t="53827" x="6121400" y="5245100"/>
          <p14:tracePt t="53844" x="6140450" y="5245100"/>
          <p14:tracePt t="53860" x="6165850" y="5251450"/>
          <p14:tracePt t="53877" x="6178550" y="5251450"/>
          <p14:tracePt t="53893" x="6184900" y="5251450"/>
          <p14:tracePt t="53910" x="6197600" y="5251450"/>
          <p14:tracePt t="53927" x="6216650" y="5251450"/>
          <p14:tracePt t="53944" x="6223000" y="5251450"/>
          <p14:tracePt t="53960" x="6242050" y="5251450"/>
          <p14:tracePt t="53977" x="6273800" y="5251450"/>
          <p14:tracePt t="53993" x="6292850" y="5251450"/>
          <p14:tracePt t="54010" x="6311900" y="5251450"/>
          <p14:tracePt t="54027" x="6318250" y="5251450"/>
          <p14:tracePt t="54043" x="6330950" y="5245100"/>
          <p14:tracePt t="54060" x="6343650" y="5238750"/>
          <p14:tracePt t="54077" x="6350000" y="5232400"/>
          <p14:tracePt t="54093" x="6362700" y="5226050"/>
          <p14:tracePt t="54110" x="6369050" y="5226050"/>
          <p14:tracePt t="54182" x="6369050" y="5219700"/>
          <p14:tracePt t="54215" x="6375400" y="5213350"/>
          <p14:tracePt t="54224" x="6381750" y="5207000"/>
          <p14:tracePt t="54237" x="6388100" y="5200650"/>
          <p14:tracePt t="54247" x="6394450" y="5200650"/>
          <p14:tracePt t="54260" x="6394450" y="5194300"/>
          <p14:tracePt t="54277" x="6413500" y="5194300"/>
          <p14:tracePt t="54293" x="6413500" y="5187950"/>
          <p14:tracePt t="54310" x="6426200" y="5181600"/>
          <p14:tracePt t="54327" x="6432550" y="5175250"/>
          <p14:tracePt t="54343" x="6445250" y="5162550"/>
          <p14:tracePt t="54361" x="6451600" y="5156200"/>
          <p14:tracePt t="54376" x="6457950" y="5156200"/>
          <p14:tracePt t="54425" x="6464300" y="5156200"/>
          <p14:tracePt t="54436" x="6470650" y="5156200"/>
          <p14:tracePt t="54445" x="6477000" y="5156200"/>
          <p14:tracePt t="54460" x="6489700" y="5162550"/>
          <p14:tracePt t="54476" x="6508750" y="5181600"/>
          <p14:tracePt t="54493" x="6521450" y="5187950"/>
          <p14:tracePt t="54510" x="6527800" y="5194300"/>
          <p14:tracePt t="54526" x="6534150" y="5200650"/>
          <p14:tracePt t="54623" x="6540500" y="5200650"/>
          <p14:tracePt t="55128" x="6527800" y="5200650"/>
          <p14:tracePt t="55136" x="6521450" y="5207000"/>
          <p14:tracePt t="55145" x="6521450" y="5213350"/>
          <p14:tracePt t="55158" x="6515100" y="5213350"/>
          <p14:tracePt t="55175" x="6502400" y="5226050"/>
          <p14:tracePt t="55177" x="6489700" y="5232400"/>
          <p14:tracePt t="55192" x="6464300" y="5238750"/>
          <p14:tracePt t="55208" x="6432550" y="5245100"/>
          <p14:tracePt t="55225" x="6400800" y="5245100"/>
          <p14:tracePt t="55242" x="6375400" y="5245100"/>
          <p14:tracePt t="55258" x="6350000" y="5245100"/>
          <p14:tracePt t="55275" x="6330950" y="5245100"/>
          <p14:tracePt t="55292" x="6311900" y="5245100"/>
          <p14:tracePt t="55309" x="6305550" y="5251450"/>
          <p14:tracePt t="55342" x="6305550" y="5257800"/>
          <p14:tracePt t="55364" x="6311900" y="5257800"/>
          <p14:tracePt t="55375" x="6330950" y="5257800"/>
          <p14:tracePt t="55392" x="6362700" y="5270500"/>
          <p14:tracePt t="55408" x="6413500" y="5283200"/>
          <p14:tracePt t="55425" x="6457950" y="5289550"/>
          <p14:tracePt t="55442" x="6496050" y="5295900"/>
          <p14:tracePt t="55458" x="6546850" y="5314950"/>
          <p14:tracePt t="55475" x="6591300" y="5327650"/>
          <p14:tracePt t="55492" x="6635750" y="5334000"/>
          <p14:tracePt t="55508" x="6673850" y="5340350"/>
          <p14:tracePt t="55525" x="6705600" y="5346700"/>
          <p14:tracePt t="55541" x="6756400" y="5346700"/>
          <p14:tracePt t="55558" x="6845300" y="5359400"/>
          <p14:tracePt t="55575" x="6902450" y="5365750"/>
          <p14:tracePt t="55591" x="6972300" y="5378450"/>
          <p14:tracePt t="55608" x="7023100" y="5391150"/>
          <p14:tracePt t="55625" x="7061200" y="5403850"/>
          <p14:tracePt t="55642" x="7086600" y="5410200"/>
          <p14:tracePt t="55658" x="7105650" y="5410200"/>
          <p14:tracePt t="55675" x="7112000" y="5410200"/>
          <p14:tracePt t="56007" x="7124700" y="5410200"/>
          <p14:tracePt t="56015" x="7137400" y="5410200"/>
          <p14:tracePt t="56024" x="7156450" y="5410200"/>
          <p14:tracePt t="56041" x="7200900" y="5403850"/>
          <p14:tracePt t="56058" x="7245350" y="5391150"/>
          <p14:tracePt t="56075" x="7296150" y="5378450"/>
          <p14:tracePt t="56092" x="7340600" y="5365750"/>
          <p14:tracePt t="56108" x="7366000" y="5353050"/>
          <p14:tracePt t="56124" x="7378700" y="5346700"/>
          <p14:tracePt t="56141" x="7391400" y="5340350"/>
          <p14:tracePt t="56158" x="7397750" y="5334000"/>
          <p14:tracePt t="56175" x="7404100" y="5334000"/>
          <p14:tracePt t="56225" x="7410450" y="5334000"/>
          <p14:tracePt t="56243" x="7416800" y="5334000"/>
          <p14:tracePt t="56253" x="7416800" y="5327650"/>
          <p14:tracePt t="56263" x="7423150" y="5327650"/>
          <p14:tracePt t="56275" x="7423150" y="5321300"/>
          <p14:tracePt t="56295" x="7435850" y="5321300"/>
          <p14:tracePt t="56324" x="7442200" y="5314950"/>
          <p14:tracePt t="56341" x="7454900" y="5308600"/>
          <p14:tracePt t="56413" x="7454900" y="5302250"/>
          <p14:tracePt t="56515" x="7461250" y="5302250"/>
          <p14:tracePt t="56617" x="7467600" y="5302250"/>
          <p14:tracePt t="56671" x="7473950" y="5302250"/>
          <p14:tracePt t="56687" x="7486650" y="5302250"/>
          <p14:tracePt t="56697" x="7493000" y="5302250"/>
          <p14:tracePt t="56711" x="7499350" y="5302250"/>
          <p14:tracePt t="56724" x="7512050" y="5302250"/>
          <p14:tracePt t="56741" x="7537450" y="5302250"/>
          <p14:tracePt t="56760" x="7569200" y="5302250"/>
          <p14:tracePt t="56774" x="7588250" y="5302250"/>
          <p14:tracePt t="56791" x="7620000" y="5302250"/>
          <p14:tracePt t="56808" x="7664450" y="5302250"/>
          <p14:tracePt t="56825" x="7708900" y="5302250"/>
          <p14:tracePt t="56841" x="7753350" y="5308600"/>
          <p14:tracePt t="56858" x="7797800" y="5314950"/>
          <p14:tracePt t="56875" x="7848600" y="5314950"/>
          <p14:tracePt t="56891" x="7874000" y="5314950"/>
          <p14:tracePt t="56908" x="7880350" y="5321300"/>
          <p14:tracePt t="56925" x="7886700" y="5321300"/>
          <p14:tracePt t="57153" x="7893050" y="5321300"/>
          <p14:tracePt t="57949" x="7893050" y="5327650"/>
          <p14:tracePt t="57959" x="7886700" y="5327650"/>
          <p14:tracePt t="57973" x="7867650" y="5346700"/>
          <p14:tracePt t="57990" x="7829550" y="5378450"/>
          <p14:tracePt t="58007" x="7778750" y="5416550"/>
          <p14:tracePt t="58023" x="7702550" y="5467350"/>
          <p14:tracePt t="58040" x="7562850" y="5537200"/>
          <p14:tracePt t="58056" x="7429500" y="5588000"/>
          <p14:tracePt t="58074" x="7270750" y="5651500"/>
          <p14:tracePt t="58090" x="7080250" y="5702300"/>
          <p14:tracePt t="58107" x="6851650" y="5746750"/>
          <p14:tracePt t="58123" x="6654800" y="5765800"/>
          <p14:tracePt t="58140" x="6457950" y="5791200"/>
          <p14:tracePt t="58157" x="6280150" y="5810250"/>
          <p14:tracePt t="58173" x="6127750" y="5822950"/>
          <p14:tracePt t="58177" x="6064250" y="5835650"/>
          <p14:tracePt t="58190" x="5924550" y="5842000"/>
          <p14:tracePt t="58206" x="5791200" y="5842000"/>
          <p14:tracePt t="58223" x="5683250" y="5842000"/>
          <p14:tracePt t="58240" x="5588000" y="5822950"/>
          <p14:tracePt t="58256" x="5543550" y="5810250"/>
          <p14:tracePt t="58274" x="5499100" y="5803900"/>
          <p14:tracePt t="58291" x="5441950" y="5791200"/>
          <p14:tracePt t="58306" x="5410200" y="5778500"/>
          <p14:tracePt t="58323" x="5391150" y="5772150"/>
          <p14:tracePt t="58340" x="5359400" y="5759450"/>
          <p14:tracePt t="58356" x="5308600" y="5746750"/>
          <p14:tracePt t="58373" x="5257800" y="5734050"/>
          <p14:tracePt t="58390" x="5219700" y="5721350"/>
          <p14:tracePt t="58406" x="5187950" y="5721350"/>
          <p14:tracePt t="58423" x="5156200" y="5708650"/>
          <p14:tracePt t="58440" x="5124450" y="5702300"/>
          <p14:tracePt t="58456" x="5067300" y="5683250"/>
          <p14:tracePt t="58473" x="5035550" y="5670550"/>
          <p14:tracePt t="58490" x="5016500" y="5664200"/>
          <p14:tracePt t="58506" x="5010150" y="5657850"/>
          <p14:tracePt t="58523" x="4997450" y="5645150"/>
          <p14:tracePt t="58540" x="4984750" y="5645150"/>
          <p14:tracePt t="58556" x="4965700" y="5638800"/>
          <p14:tracePt t="58574" x="4953000" y="5638800"/>
          <p14:tracePt t="58589" x="4946650" y="5638800"/>
          <p14:tracePt t="58606" x="4933950" y="5638800"/>
          <p14:tracePt t="58623" x="4921250" y="5638800"/>
          <p14:tracePt t="58640" x="4908550" y="5645150"/>
          <p14:tracePt t="58656" x="4876800" y="5657850"/>
          <p14:tracePt t="58673" x="4864100" y="5670550"/>
          <p14:tracePt t="58676" x="4851400" y="5670550"/>
          <p14:tracePt t="58689" x="4851400" y="5676900"/>
          <p14:tracePt t="58707" x="4819650" y="5695950"/>
          <p14:tracePt t="58723" x="4800600" y="5702300"/>
          <p14:tracePt t="58739" x="4787900" y="5715000"/>
          <p14:tracePt t="58756" x="4775200" y="5715000"/>
          <p14:tracePt t="58773" x="4762500" y="5721350"/>
          <p14:tracePt t="58789" x="4756150" y="5727700"/>
          <p14:tracePt t="58806" x="4749800" y="5727700"/>
          <p14:tracePt t="60037" x="4749800" y="5734050"/>
          <p14:tracePt t="60045" x="4756150" y="5740400"/>
          <p14:tracePt t="60054" x="4756150" y="5746750"/>
          <p14:tracePt t="60071" x="4768850" y="5753100"/>
          <p14:tracePt t="60088" x="4781550" y="5772150"/>
          <p14:tracePt t="60105" x="4819650" y="5810250"/>
          <p14:tracePt t="60121" x="4876800" y="5861050"/>
          <p14:tracePt t="60138" x="4959350" y="5930900"/>
          <p14:tracePt t="60154" x="5041900" y="5969000"/>
          <p14:tracePt t="60172" x="5124450" y="5994400"/>
          <p14:tracePt t="60188" x="5194300" y="6007100"/>
          <p14:tracePt t="60205" x="5251450" y="6026150"/>
          <p14:tracePt t="60221" x="5308600" y="6038850"/>
          <p14:tracePt t="60238" x="5346700" y="6045200"/>
          <p14:tracePt t="60255" x="5353050" y="6045200"/>
          <p14:tracePt t="60271" x="5359400" y="6045200"/>
          <p14:tracePt t="60397" x="5365750" y="6045200"/>
          <p14:tracePt t="60422" x="5372100" y="6045200"/>
          <p14:tracePt t="60431" x="5378450" y="6045200"/>
          <p14:tracePt t="60440" x="5384800" y="6045200"/>
          <p14:tracePt t="60454" x="5391150" y="6038850"/>
          <p14:tracePt t="60471" x="5397500" y="6032500"/>
          <p14:tracePt t="60488" x="5410200" y="6032500"/>
          <p14:tracePt t="60507" x="5429250" y="6032500"/>
          <p14:tracePt t="60521" x="5435600" y="6032500"/>
          <p14:tracePt t="60538" x="5486400" y="6026150"/>
          <p14:tracePt t="60555" x="5524500" y="6026150"/>
          <p14:tracePt t="60571" x="5549900" y="6026150"/>
          <p14:tracePt t="60588" x="5562600" y="6026150"/>
          <p14:tracePt t="60604" x="5581650" y="6026150"/>
          <p14:tracePt t="60621" x="5613400" y="6026150"/>
          <p14:tracePt t="60638" x="5632450" y="6026150"/>
          <p14:tracePt t="60656" x="5645150" y="6026150"/>
          <p14:tracePt t="60671" x="5651500" y="6026150"/>
          <p14:tracePt t="60688" x="5657850" y="6026150"/>
          <p14:tracePt t="60792" x="5664200" y="6026150"/>
          <p14:tracePt t="60806" x="5670550" y="6026150"/>
          <p14:tracePt t="60815" x="5676900" y="6026150"/>
          <p14:tracePt t="60823" x="5689600" y="6026150"/>
          <p14:tracePt t="60838" x="5715000" y="6026150"/>
          <p14:tracePt t="60854" x="5746750" y="6026150"/>
          <p14:tracePt t="60871" x="5772150" y="6026150"/>
          <p14:tracePt t="60888" x="5778500" y="6026150"/>
          <p14:tracePt t="60904" x="5791200" y="6026150"/>
          <p14:tracePt t="60921" x="5829300" y="6026150"/>
          <p14:tracePt t="60937" x="5854700" y="6013450"/>
          <p14:tracePt t="60954" x="5886450" y="6000750"/>
          <p14:tracePt t="60971" x="5899150" y="5994400"/>
          <p14:tracePt t="60987" x="5930900" y="5981700"/>
          <p14:tracePt t="61004" x="5956300" y="5969000"/>
          <p14:tracePt t="61021" x="5975350" y="5962650"/>
          <p14:tracePt t="61037" x="5981700" y="5962650"/>
          <p14:tracePt t="61055" x="6000750" y="5962650"/>
          <p14:tracePt t="61603" x="6007100" y="5962650"/>
          <p14:tracePt t="61611" x="6013450" y="5962650"/>
          <p14:tracePt t="61620" x="6013450" y="5969000"/>
          <p14:tracePt t="61637" x="6032500" y="5969000"/>
          <p14:tracePt t="61654" x="6057900" y="5981700"/>
          <p14:tracePt t="61670" x="6096000" y="5988050"/>
          <p14:tracePt t="61673" x="6108700" y="5994400"/>
          <p14:tracePt t="61687" x="6127750" y="5994400"/>
          <p14:tracePt t="61704" x="6159500" y="5994400"/>
          <p14:tracePt t="61720" x="6197600" y="5994400"/>
          <p14:tracePt t="61737" x="6210300" y="5994400"/>
          <p14:tracePt t="61753" x="6223000" y="5994400"/>
          <p14:tracePt t="61770" x="6235700" y="6000750"/>
          <p14:tracePt t="61787" x="6248400" y="6000750"/>
          <p14:tracePt t="61803" x="6267450" y="6000750"/>
          <p14:tracePt t="61820" x="6286500" y="6007100"/>
          <p14:tracePt t="61857" x="6292850" y="6007100"/>
          <p14:tracePt t="61901" x="6299200" y="6007100"/>
          <p14:tracePt t="62121" x="6311900" y="6007100"/>
          <p14:tracePt t="62137" x="6324600" y="6007100"/>
          <p14:tracePt t="62146" x="6324600" y="6013450"/>
          <p14:tracePt t="62154" x="6330950" y="6013450"/>
          <p14:tracePt t="62170" x="6343650" y="6013450"/>
          <p14:tracePt t="62186" x="6350000" y="6013450"/>
          <p14:tracePt t="62203" x="6356350" y="6013450"/>
          <p14:tracePt t="62237" x="6356350" y="6019800"/>
          <p14:tracePt t="62426" x="6369050" y="6019800"/>
          <p14:tracePt t="62435" x="6375400" y="6026150"/>
          <p14:tracePt t="62453" x="6400800" y="6032500"/>
          <p14:tracePt t="62470" x="6419850" y="6038850"/>
          <p14:tracePt t="62487" x="6432550" y="6045200"/>
          <p14:tracePt t="62503" x="6445250" y="6045200"/>
          <p14:tracePt t="62519" x="6451600" y="6045200"/>
          <p14:tracePt t="62536" x="6464300" y="6045200"/>
          <p14:tracePt t="62553" x="6470650" y="6045200"/>
          <p14:tracePt t="62569" x="6483350" y="6057900"/>
          <p14:tracePt t="62586" x="6515100" y="6070600"/>
          <p14:tracePt t="62605" x="6565900" y="6076950"/>
          <p14:tracePt t="62619" x="6572250" y="6083300"/>
          <p14:tracePt t="62636" x="6591300" y="6096000"/>
          <p14:tracePt t="62653" x="6597650" y="6096000"/>
          <p14:tracePt t="62669" x="6604000" y="6096000"/>
          <p14:tracePt t="63097" x="6610350" y="6096000"/>
          <p14:tracePt t="63116" x="6623050" y="6102350"/>
          <p14:tracePt t="63126" x="6635750" y="6108700"/>
          <p14:tracePt t="63135" x="6654800" y="6115050"/>
          <p14:tracePt t="63154" x="6705600" y="6134100"/>
          <p14:tracePt t="63169" x="6743700" y="6140450"/>
          <p14:tracePt t="63188" x="6775450" y="6153150"/>
          <p14:tracePt t="63202" x="6813550" y="6165850"/>
          <p14:tracePt t="63219" x="6870700" y="6191250"/>
          <p14:tracePt t="63235" x="6940550" y="6235700"/>
          <p14:tracePt t="63252" x="7010400" y="6273800"/>
          <p14:tracePt t="63269" x="7092950" y="6311900"/>
          <p14:tracePt t="63285" x="7175500" y="6362700"/>
          <p14:tracePt t="63302" x="7219950" y="6394450"/>
          <p14:tracePt t="63319" x="7270750" y="6432550"/>
          <p14:tracePt t="63335" x="7321550" y="6470650"/>
          <p14:tracePt t="63352" x="7340600" y="6483350"/>
          <p14:tracePt t="63368" x="7340600" y="6489700"/>
          <p14:tracePt t="63443" x="7334250" y="6489700"/>
          <p14:tracePt t="63452" x="7327900" y="6489700"/>
          <p14:tracePt t="63473" x="7321550" y="6489700"/>
          <p14:tracePt t="63481" x="7315200" y="6489700"/>
          <p14:tracePt t="63489" x="7308850" y="6489700"/>
          <p14:tracePt t="63513" x="7302500" y="6489700"/>
          <p14:tracePt t="63521" x="7296150" y="6489700"/>
          <p14:tracePt t="63537" x="7289800" y="6489700"/>
          <p14:tracePt t="63552" x="7277100" y="6483350"/>
          <p14:tracePt t="63569" x="7270750" y="6470650"/>
          <p14:tracePt t="63585" x="7264400" y="6464300"/>
          <p14:tracePt t="63602" x="7258050" y="6457950"/>
          <p14:tracePt t="63619" x="7258050" y="6445250"/>
          <p14:tracePt t="63636" x="7258050" y="6438900"/>
          <p14:tracePt t="63652" x="7258050" y="6432550"/>
          <p14:tracePt t="63795" x="7277100" y="6438900"/>
          <p14:tracePt t="63803" x="7270750" y="6445250"/>
          <p14:tracePt t="63811" x="7270750" y="6464300"/>
          <p14:tracePt t="63825" x="7270750" y="6457950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799930"/>
              </p:ext>
            </p:extLst>
          </p:nvPr>
        </p:nvGraphicFramePr>
        <p:xfrm>
          <a:off x="2357439" y="1468400"/>
          <a:ext cx="6513512" cy="1123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033" name="Equation" r:id="rId4" imgW="2755800" imgH="482400" progId="Equation.3">
                  <p:embed/>
                </p:oleObj>
              </mc:Choice>
              <mc:Fallback>
                <p:oleObj name="Equation" r:id="rId4" imgW="2755800" imgH="482400" progId="Equation.3">
                  <p:embed/>
                  <p:pic>
                    <p:nvPicPr>
                      <p:cNvPr id="14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39" y="1468400"/>
                        <a:ext cx="6513512" cy="112367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21080" y="-8571"/>
            <a:ext cx="7406640" cy="1356360"/>
          </a:xfrm>
        </p:spPr>
        <p:txBody>
          <a:bodyPr/>
          <a:lstStyle/>
          <a:p>
            <a:r>
              <a:rPr lang="en-US" altLang="th-TH" sz="4000" dirty="0"/>
              <a:t>11.5 Complex </a:t>
            </a:r>
            <a:r>
              <a:rPr lang="en-US" altLang="th-TH" sz="4000" dirty="0" smtClean="0"/>
              <a:t>Power</a:t>
            </a:r>
            <a:endParaRPr lang="en-US" altLang="th-TH" sz="4000" dirty="0"/>
          </a:p>
        </p:txBody>
      </p:sp>
      <p:pic>
        <p:nvPicPr>
          <p:cNvPr id="376838" name="Picture 6" descr="11-020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4308" y="1066800"/>
            <a:ext cx="1797556" cy="2209800"/>
          </a:xfrm>
          <a:noFill/>
          <a:ln/>
        </p:spPr>
      </p:pic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6DFA1-79ED-4EA7-A48E-F66D25CBE2B6}" type="slidenum">
              <a:rPr lang="en-US" altLang="th-TH"/>
              <a:pPr/>
              <a:t>46</a:t>
            </a:fld>
            <a:endParaRPr lang="en-US" altLang="th-TH"/>
          </a:p>
        </p:txBody>
      </p:sp>
      <p:sp>
        <p:nvSpPr>
          <p:cNvPr id="376836" name="Rectangle 4"/>
          <p:cNvSpPr>
            <a:spLocks noChangeArrowheads="1"/>
          </p:cNvSpPr>
          <p:nvPr/>
        </p:nvSpPr>
        <p:spPr bwMode="auto">
          <a:xfrm>
            <a:off x="0" y="4525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 altLang="th-TH"/>
          </a:p>
        </p:txBody>
      </p:sp>
      <p:sp>
        <p:nvSpPr>
          <p:cNvPr id="376845" name="Text Box 13"/>
          <p:cNvSpPr txBox="1">
            <a:spLocks noChangeArrowheads="1"/>
          </p:cNvSpPr>
          <p:nvPr/>
        </p:nvSpPr>
        <p:spPr bwMode="auto">
          <a:xfrm>
            <a:off x="-123918" y="3623675"/>
            <a:ext cx="899486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06450" indent="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th-TH" sz="2400" dirty="0"/>
              <a:t>P: is the </a:t>
            </a:r>
            <a:r>
              <a:rPr lang="en-US" altLang="th-TH" sz="2400" u="sng" dirty="0">
                <a:solidFill>
                  <a:srgbClr val="FF0000"/>
                </a:solidFill>
              </a:rPr>
              <a:t>average power in watts</a:t>
            </a:r>
            <a:r>
              <a:rPr lang="en-US" altLang="th-TH" sz="2400" dirty="0"/>
              <a:t> delivered to a load and it is </a:t>
            </a:r>
          </a:p>
          <a:p>
            <a:r>
              <a:rPr lang="en-US" altLang="th-TH" sz="2400" dirty="0"/>
              <a:t>    the only useful power.</a:t>
            </a:r>
          </a:p>
          <a:p>
            <a:r>
              <a:rPr lang="en-US" altLang="th-TH" sz="2400" dirty="0"/>
              <a:t>Q: is the </a:t>
            </a:r>
            <a:r>
              <a:rPr lang="en-US" altLang="th-TH" sz="2400" u="sng" dirty="0">
                <a:solidFill>
                  <a:srgbClr val="FF0000"/>
                </a:solidFill>
              </a:rPr>
              <a:t>reactive power exchange</a:t>
            </a:r>
            <a:r>
              <a:rPr lang="en-US" altLang="th-TH" sz="2400" dirty="0"/>
              <a:t> between the source and</a:t>
            </a:r>
          </a:p>
          <a:p>
            <a:r>
              <a:rPr lang="en-US" altLang="th-TH" sz="2400" dirty="0"/>
              <a:t>    the reactive part of the load. It is measured in VAR.</a:t>
            </a:r>
          </a:p>
          <a:p>
            <a:pPr lvl="2">
              <a:buFontTx/>
              <a:buChar char="•"/>
            </a:pPr>
            <a:r>
              <a:rPr lang="en-US" altLang="th-TH" sz="2400" dirty="0"/>
              <a:t>Q = 0 for </a:t>
            </a:r>
            <a:r>
              <a:rPr lang="en-US" altLang="th-TH" sz="2400" i="1" dirty="0">
                <a:solidFill>
                  <a:srgbClr val="FF0000"/>
                </a:solidFill>
              </a:rPr>
              <a:t>resistive loads</a:t>
            </a:r>
            <a:r>
              <a:rPr lang="en-US" altLang="th-TH" sz="2400" dirty="0"/>
              <a:t> (unity pf).</a:t>
            </a:r>
          </a:p>
          <a:p>
            <a:pPr lvl="2">
              <a:buFontTx/>
              <a:buChar char="•"/>
            </a:pPr>
            <a:r>
              <a:rPr lang="en-US" altLang="th-TH" sz="2400" dirty="0"/>
              <a:t>Q &lt; 0 for </a:t>
            </a:r>
            <a:r>
              <a:rPr lang="en-US" altLang="th-TH" sz="2400" i="1" dirty="0">
                <a:solidFill>
                  <a:srgbClr val="FF0000"/>
                </a:solidFill>
              </a:rPr>
              <a:t>capacitive loads</a:t>
            </a:r>
            <a:r>
              <a:rPr lang="en-US" altLang="th-TH" sz="2400" dirty="0"/>
              <a:t> (leading pf).</a:t>
            </a:r>
          </a:p>
          <a:p>
            <a:pPr lvl="2">
              <a:buFontTx/>
              <a:buChar char="•"/>
            </a:pPr>
            <a:r>
              <a:rPr lang="en-US" altLang="th-TH" sz="2400" dirty="0"/>
              <a:t>Q &gt; 0 for </a:t>
            </a:r>
            <a:r>
              <a:rPr lang="en-US" altLang="th-TH" sz="2400" i="1" dirty="0">
                <a:solidFill>
                  <a:srgbClr val="FF0000"/>
                </a:solidFill>
              </a:rPr>
              <a:t>inductive loads</a:t>
            </a:r>
            <a:r>
              <a:rPr lang="en-US" altLang="th-TH" sz="2400" dirty="0"/>
              <a:t> (lagging pf). </a:t>
            </a:r>
          </a:p>
        </p:txBody>
      </p:sp>
      <p:sp>
        <p:nvSpPr>
          <p:cNvPr id="376846" name="AutoShape 14"/>
          <p:cNvSpPr>
            <a:spLocks/>
          </p:cNvSpPr>
          <p:nvPr/>
        </p:nvSpPr>
        <p:spPr bwMode="auto">
          <a:xfrm rot="16200000">
            <a:off x="4068618" y="1335426"/>
            <a:ext cx="445297" cy="2774444"/>
          </a:xfrm>
          <a:prstGeom prst="leftBrace">
            <a:avLst>
              <a:gd name="adj1" fmla="val 58333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h-TH"/>
          </a:p>
        </p:txBody>
      </p:sp>
      <p:sp>
        <p:nvSpPr>
          <p:cNvPr id="376847" name="AutoShape 15"/>
          <p:cNvSpPr>
            <a:spLocks/>
          </p:cNvSpPr>
          <p:nvPr/>
        </p:nvSpPr>
        <p:spPr bwMode="auto">
          <a:xfrm rot="16200000">
            <a:off x="7229874" y="1372482"/>
            <a:ext cx="402430" cy="2743200"/>
          </a:xfrm>
          <a:prstGeom prst="leftBrace">
            <a:avLst>
              <a:gd name="adj1" fmla="val 58333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h-TH"/>
          </a:p>
        </p:txBody>
      </p:sp>
      <p:sp>
        <p:nvSpPr>
          <p:cNvPr id="17" name="TextBox 16"/>
          <p:cNvSpPr txBox="1"/>
          <p:nvPr/>
        </p:nvSpPr>
        <p:spPr>
          <a:xfrm>
            <a:off x="2226600" y="945837"/>
            <a:ext cx="6497291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Complex Power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 Power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ในรูปจำนวนเชิงซ้อน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87813" y="2971263"/>
            <a:ext cx="180690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Real Power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6272" y="3003239"/>
            <a:ext cx="240963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Reactive Power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29"/>
    </mc:Choice>
    <mc:Fallback xmlns="">
      <p:transition spd="slow" advTm="5982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339" x="7258050" y="6445250"/>
          <p14:tracePt t="1346" x="7232650" y="6426200"/>
          <p14:tracePt t="1355" x="7207250" y="6419850"/>
          <p14:tracePt t="1372" x="7105650" y="6388100"/>
          <p14:tracePt t="1388" x="6889750" y="6318250"/>
          <p14:tracePt t="1405" x="6553200" y="6184900"/>
          <p14:tracePt t="1421" x="6191250" y="6096000"/>
          <p14:tracePt t="1438" x="5956300" y="6045200"/>
          <p14:tracePt t="1455" x="5861050" y="6038850"/>
          <p14:tracePt t="1471" x="5842000" y="6038850"/>
          <p14:tracePt t="2146" x="5848350" y="6038850"/>
          <p14:tracePt t="2155" x="5854700" y="6038850"/>
          <p14:tracePt t="2160" x="5873750" y="6032500"/>
          <p14:tracePt t="2172" x="5892800" y="6032500"/>
          <p14:tracePt t="2188" x="5930900" y="6032500"/>
          <p14:tracePt t="2204" x="5981700" y="6045200"/>
          <p14:tracePt t="2221" x="6013450" y="6051550"/>
          <p14:tracePt t="2237" x="6032500" y="6051550"/>
          <p14:tracePt t="2254" x="6045200" y="6051550"/>
          <p14:tracePt t="2271" x="6051550" y="6045200"/>
          <p14:tracePt t="2289" x="6064250" y="6038850"/>
          <p14:tracePt t="2304" x="6083300" y="6032500"/>
          <p14:tracePt t="2321" x="6096000" y="6026150"/>
          <p14:tracePt t="2337" x="6108700" y="6026150"/>
          <p14:tracePt t="2354" x="6121400" y="6019800"/>
          <p14:tracePt t="2370" x="6127750" y="6013450"/>
          <p14:tracePt t="2388" x="6140450" y="6013450"/>
          <p14:tracePt t="2404" x="6146800" y="6007100"/>
          <p14:tracePt t="2421" x="6153150" y="6007100"/>
          <p14:tracePt t="2438" x="6159500" y="6000750"/>
          <p14:tracePt t="2454" x="6159500" y="5994400"/>
          <p14:tracePt t="3243" x="6165850" y="5988050"/>
          <p14:tracePt t="3256" x="6172200" y="5981700"/>
          <p14:tracePt t="3264" x="6178550" y="5975350"/>
          <p14:tracePt t="3272" x="6184900" y="5969000"/>
          <p14:tracePt t="3286" x="6191250" y="5962650"/>
          <p14:tracePt t="3304" x="6203950" y="5949950"/>
          <p14:tracePt t="3322" x="6203950" y="5943600"/>
          <p14:tracePt t="5168" x="6242050" y="5937250"/>
          <p14:tracePt t="5176" x="6286500" y="5924550"/>
          <p14:tracePt t="5185" x="6330950" y="5918200"/>
          <p14:tracePt t="5201" x="6407150" y="5886450"/>
          <p14:tracePt t="5218" x="6432550" y="5880100"/>
          <p14:tracePt t="5235" x="6445250" y="5867400"/>
          <p14:tracePt t="5268" x="6445250" y="5861050"/>
          <p14:tracePt t="6412" x="6451600" y="5854700"/>
          <p14:tracePt t="6420" x="6457950" y="5848350"/>
          <p14:tracePt t="6434" x="6464300" y="5835650"/>
          <p14:tracePt t="6450" x="6470650" y="5797550"/>
          <p14:tracePt t="6467" x="6477000" y="5740400"/>
          <p14:tracePt t="6484" x="6477000" y="5708650"/>
          <p14:tracePt t="6500" x="6464300" y="5657850"/>
          <p14:tracePt t="6517" x="6457950" y="5626100"/>
          <p14:tracePt t="6534" x="6438900" y="5588000"/>
          <p14:tracePt t="6550" x="6419850" y="5549900"/>
          <p14:tracePt t="6554" x="6407150" y="5537200"/>
          <p14:tracePt t="6567" x="6388100" y="5518150"/>
          <p14:tracePt t="6583" x="6305550" y="5429250"/>
          <p14:tracePt t="6600" x="6210300" y="5359400"/>
          <p14:tracePt t="6617" x="6108700" y="5270500"/>
          <p14:tracePt t="6633" x="6013450" y="5187950"/>
          <p14:tracePt t="6650" x="5918200" y="5105400"/>
          <p14:tracePt t="6667" x="5810250" y="5041900"/>
          <p14:tracePt t="6683" x="5683250" y="4972050"/>
          <p14:tracePt t="6700" x="5549900" y="4908550"/>
          <p14:tracePt t="6717" x="5397500" y="4832350"/>
          <p14:tracePt t="6733" x="5181600" y="4730750"/>
          <p14:tracePt t="6750" x="5060950" y="4667250"/>
          <p14:tracePt t="6767" x="4965700" y="4616450"/>
          <p14:tracePt t="6783" x="4870450" y="4565650"/>
          <p14:tracePt t="6800" x="4762500" y="4502150"/>
          <p14:tracePt t="6817" x="4667250" y="4438650"/>
          <p14:tracePt t="6833" x="4540250" y="4368800"/>
          <p14:tracePt t="6850" x="4476750" y="4343400"/>
          <p14:tracePt t="6867" x="4425950" y="4324350"/>
          <p14:tracePt t="6883" x="4362450" y="4298950"/>
          <p14:tracePt t="6900" x="4292600" y="4267200"/>
          <p14:tracePt t="6917" x="4222750" y="4235450"/>
          <p14:tracePt t="6934" x="4127500" y="4210050"/>
          <p14:tracePt t="6950" x="4038600" y="4184650"/>
          <p14:tracePt t="6966" x="3949700" y="4159250"/>
          <p14:tracePt t="6984" x="3867150" y="4140200"/>
          <p14:tracePt t="7000" x="3822700" y="4133850"/>
          <p14:tracePt t="7016" x="3784600" y="4121150"/>
          <p14:tracePt t="7033" x="3752850" y="4108450"/>
          <p14:tracePt t="7050" x="3721100" y="4095750"/>
          <p14:tracePt t="7053" x="3702050" y="4089400"/>
          <p14:tracePt t="7066" x="3683000" y="4083050"/>
          <p14:tracePt t="7083" x="3651250" y="4070350"/>
          <p14:tracePt t="7100" x="3625850" y="4057650"/>
          <p14:tracePt t="7116" x="3613150" y="4051300"/>
          <p14:tracePt t="7133" x="3594100" y="4032250"/>
          <p14:tracePt t="7150" x="3562350" y="4019550"/>
          <p14:tracePt t="7166" x="3530600" y="4013200"/>
          <p14:tracePt t="7183" x="3505200" y="4000500"/>
          <p14:tracePt t="7200" x="3479800" y="3987800"/>
          <p14:tracePt t="7216" x="3460750" y="3975100"/>
          <p14:tracePt t="7234" x="3441700" y="3962400"/>
          <p14:tracePt t="7250" x="3429000" y="3962400"/>
          <p14:tracePt t="7266" x="3422650" y="3949700"/>
          <p14:tracePt t="7283" x="3403600" y="3943350"/>
          <p14:tracePt t="7300" x="3371850" y="3937000"/>
          <p14:tracePt t="7316" x="3346450" y="3930650"/>
          <p14:tracePt t="7333" x="3308350" y="3924300"/>
          <p14:tracePt t="7350" x="3276600" y="3911600"/>
          <p14:tracePt t="7366" x="3225800" y="3898900"/>
          <p14:tracePt t="7383" x="3124200" y="3879850"/>
          <p14:tracePt t="7400" x="3041650" y="3867150"/>
          <p14:tracePt t="7416" x="2952750" y="3848100"/>
          <p14:tracePt t="7433" x="2876550" y="3835400"/>
          <p14:tracePt t="7449" x="2800350" y="3829050"/>
          <p14:tracePt t="7466" x="2711450" y="3822700"/>
          <p14:tracePt t="7483" x="2622550" y="3816350"/>
          <p14:tracePt t="7499" x="2457450" y="3790950"/>
          <p14:tracePt t="7516" x="2330450" y="3771900"/>
          <p14:tracePt t="7533" x="2178050" y="3765550"/>
          <p14:tracePt t="7549" x="2051050" y="3759200"/>
          <p14:tracePt t="7566" x="1911350" y="3759200"/>
          <p14:tracePt t="7583" x="1771650" y="3778250"/>
          <p14:tracePt t="7599" x="1600200" y="3829050"/>
          <p14:tracePt t="7616" x="1403350" y="3879850"/>
          <p14:tracePt t="7633" x="1200150" y="3937000"/>
          <p14:tracePt t="7649" x="996950" y="3962400"/>
          <p14:tracePt t="7666" x="939800" y="3962400"/>
          <p14:tracePt t="7683" x="908050" y="3962400"/>
          <p14:tracePt t="7699" x="869950" y="3962400"/>
          <p14:tracePt t="7716" x="850900" y="3962400"/>
          <p14:tracePt t="7733" x="844550" y="3962400"/>
          <p14:tracePt t="7750" x="838200" y="3962400"/>
          <p14:tracePt t="7766" x="831850" y="3962400"/>
          <p14:tracePt t="7782" x="819150" y="3962400"/>
          <p14:tracePt t="7799" x="793750" y="3962400"/>
          <p14:tracePt t="7816" x="768350" y="3962400"/>
          <p14:tracePt t="7832" x="742950" y="3962400"/>
          <p14:tracePt t="7849" x="736600" y="3968750"/>
          <p14:tracePt t="7866" x="730250" y="3968750"/>
          <p14:tracePt t="8448" x="730250" y="3975100"/>
          <p14:tracePt t="8463" x="730250" y="3981450"/>
          <p14:tracePt t="8752" x="736600" y="3981450"/>
          <p14:tracePt t="8768" x="755650" y="3981450"/>
          <p14:tracePt t="8778" x="768350" y="3981450"/>
          <p14:tracePt t="8784" x="781050" y="3981450"/>
          <p14:tracePt t="8798" x="793750" y="3981450"/>
          <p14:tracePt t="8815" x="812800" y="3975100"/>
          <p14:tracePt t="8832" x="844550" y="3975100"/>
          <p14:tracePt t="8848" x="863600" y="3968750"/>
          <p14:tracePt t="8865" x="889000" y="3968750"/>
          <p14:tracePt t="8884" x="908050" y="3968750"/>
          <p14:tracePt t="8898" x="933450" y="3968750"/>
          <p14:tracePt t="8915" x="958850" y="3968750"/>
          <p14:tracePt t="8931" x="977900" y="3968750"/>
          <p14:tracePt t="8948" x="990600" y="3968750"/>
          <p14:tracePt t="8965" x="1009650" y="3968750"/>
          <p14:tracePt t="8981" x="1035050" y="3968750"/>
          <p14:tracePt t="8998" x="1060450" y="3968750"/>
          <p14:tracePt t="9015" x="1098550" y="3968750"/>
          <p14:tracePt t="9031" x="1130300" y="3975100"/>
          <p14:tracePt t="9048" x="1162050" y="3975100"/>
          <p14:tracePt t="9052" x="1174750" y="3975100"/>
          <p14:tracePt t="9065" x="1181100" y="3981450"/>
          <p14:tracePt t="9082" x="1193800" y="3981450"/>
          <p14:tracePt t="9098" x="1200150" y="3981450"/>
          <p14:tracePt t="9115" x="1212850" y="3981450"/>
          <p14:tracePt t="9131" x="1238250" y="3981450"/>
          <p14:tracePt t="9148" x="1257300" y="3981450"/>
          <p14:tracePt t="9166" x="1263650" y="3981450"/>
          <p14:tracePt t="9182" x="1276350" y="3981450"/>
          <p14:tracePt t="9215" x="1282700" y="3981450"/>
          <p14:tracePt t="9231" x="1289050" y="3981450"/>
          <p14:tracePt t="9248" x="1295400" y="3981450"/>
          <p14:tracePt t="9272" x="1301750" y="3981450"/>
          <p14:tracePt t="9281" x="1308100" y="3981450"/>
          <p14:tracePt t="9298" x="1314450" y="3987800"/>
          <p14:tracePt t="9316" x="1333500" y="3994150"/>
          <p14:tracePt t="9332" x="1358900" y="4000500"/>
          <p14:tracePt t="9348" x="1397000" y="4000500"/>
          <p14:tracePt t="9364" x="1428750" y="4000500"/>
          <p14:tracePt t="9382" x="1460500" y="4000500"/>
          <p14:tracePt t="9398" x="1492250" y="4000500"/>
          <p14:tracePt t="9414" x="1511300" y="4000500"/>
          <p14:tracePt t="9431" x="1524000" y="4000500"/>
          <p14:tracePt t="9448" x="1536700" y="4000500"/>
          <p14:tracePt t="9464" x="1549400" y="4000500"/>
          <p14:tracePt t="9481" x="1555750" y="4000500"/>
          <p14:tracePt t="9498" x="1568450" y="4000500"/>
          <p14:tracePt t="9514" x="1574800" y="4000500"/>
          <p14:tracePt t="9531" x="1593850" y="4000500"/>
          <p14:tracePt t="9548" x="1606550" y="4000500"/>
          <p14:tracePt t="9564" x="1638300" y="4013200"/>
          <p14:tracePt t="9582" x="1676400" y="4032250"/>
          <p14:tracePt t="9598" x="1708150" y="4044950"/>
          <p14:tracePt t="9617" x="1739900" y="4051300"/>
          <p14:tracePt t="9631" x="1746250" y="4051300"/>
          <p14:tracePt t="9648" x="1758950" y="4051300"/>
          <p14:tracePt t="9664" x="1784350" y="4051300"/>
          <p14:tracePt t="9681" x="1797050" y="4057650"/>
          <p14:tracePt t="9698" x="1816100" y="4057650"/>
          <p14:tracePt t="9714" x="1822450" y="4064000"/>
          <p14:tracePt t="9731" x="1835150" y="4064000"/>
          <p14:tracePt t="9747" x="1841500" y="4064000"/>
          <p14:tracePt t="10030" x="1847850" y="4064000"/>
          <p14:tracePt t="10068" x="1854200" y="4064000"/>
          <p14:tracePt t="10126" x="1860550" y="4064000"/>
          <p14:tracePt t="10162" x="1866900" y="4064000"/>
          <p14:tracePt t="10178" x="1873250" y="4057650"/>
          <p14:tracePt t="10216" x="1879600" y="4057650"/>
          <p14:tracePt t="10224" x="1879600" y="4051300"/>
          <p14:tracePt t="10232" x="1885950" y="4051300"/>
          <p14:tracePt t="10247" x="1885950" y="4044950"/>
          <p14:tracePt t="10264" x="1892300" y="4038600"/>
          <p14:tracePt t="10280" x="1898650" y="4038600"/>
          <p14:tracePt t="10297" x="1911350" y="4032250"/>
          <p14:tracePt t="10314" x="1917700" y="4025900"/>
          <p14:tracePt t="10330" x="1936750" y="4019550"/>
          <p14:tracePt t="10347" x="1955800" y="4013200"/>
          <p14:tracePt t="10364" x="1968500" y="4006850"/>
          <p14:tracePt t="10380" x="1981200" y="4006850"/>
          <p14:tracePt t="10398" x="1987550" y="4000500"/>
          <p14:tracePt t="10413" x="2000250" y="3994150"/>
          <p14:tracePt t="10430" x="2006600" y="3994150"/>
          <p14:tracePt t="10447" x="2012950" y="3994150"/>
          <p14:tracePt t="10464" x="2019300" y="3987800"/>
          <p14:tracePt t="10497" x="2025650" y="3981450"/>
          <p14:tracePt t="10601" x="2032000" y="3981450"/>
          <p14:tracePt t="10625" x="2038350" y="3981450"/>
          <p14:tracePt t="10633" x="2044700" y="3981450"/>
          <p14:tracePt t="10647" x="2070100" y="3987800"/>
          <p14:tracePt t="10663" x="2114550" y="4000500"/>
          <p14:tracePt t="10680" x="2146300" y="4006850"/>
          <p14:tracePt t="10697" x="2190750" y="4006850"/>
          <p14:tracePt t="10713" x="2228850" y="4013200"/>
          <p14:tracePt t="10730" x="2279650" y="4019550"/>
          <p14:tracePt t="10747" x="2324100" y="4025900"/>
          <p14:tracePt t="10764" x="2393950" y="4025900"/>
          <p14:tracePt t="10780" x="2451100" y="4032250"/>
          <p14:tracePt t="10797" x="2495550" y="4032250"/>
          <p14:tracePt t="10813" x="2552700" y="4038600"/>
          <p14:tracePt t="10830" x="2597150" y="4038600"/>
          <p14:tracePt t="10846" x="2647950" y="4038600"/>
          <p14:tracePt t="10863" x="2692400" y="4038600"/>
          <p14:tracePt t="10880" x="2743200" y="4038600"/>
          <p14:tracePt t="10897" x="2787650" y="4038600"/>
          <p14:tracePt t="10914" x="2838450" y="4044950"/>
          <p14:tracePt t="10930" x="2876550" y="4044950"/>
          <p14:tracePt t="10946" x="2908300" y="4044950"/>
          <p14:tracePt t="10963" x="2927350" y="4044950"/>
          <p14:tracePt t="10980" x="2952750" y="4044950"/>
          <p14:tracePt t="10996" x="2965450" y="4038600"/>
          <p14:tracePt t="11013" x="2978150" y="4038600"/>
          <p14:tracePt t="11047" x="2984500" y="4038600"/>
          <p14:tracePt t="11305" x="2997200" y="4038600"/>
          <p14:tracePt t="11312" x="3003550" y="4038600"/>
          <p14:tracePt t="11329" x="3016250" y="4038600"/>
          <p14:tracePt t="11346" x="3028950" y="4038600"/>
          <p14:tracePt t="11363" x="3035300" y="4038600"/>
          <p14:tracePt t="11379" x="3041650" y="4038600"/>
          <p14:tracePt t="11396" x="3048000" y="4038600"/>
          <p14:tracePt t="11478" x="3054350" y="4038600"/>
          <p14:tracePt t="11508" x="3060700" y="4038600"/>
          <p14:tracePt t="11525" x="3067050" y="4038600"/>
          <p14:tracePt t="11534" x="3073400" y="4038600"/>
          <p14:tracePt t="11550" x="3079750" y="4038600"/>
          <p14:tracePt t="11562" x="3092450" y="4038600"/>
          <p14:tracePt t="11579" x="3124200" y="4038600"/>
          <p14:tracePt t="11596" x="3143250" y="4038600"/>
          <p14:tracePt t="11612" x="3149600" y="4038600"/>
          <p14:tracePt t="11629" x="3162300" y="4038600"/>
          <p14:tracePt t="11646" x="3181350" y="4032250"/>
          <p14:tracePt t="11663" x="3206750" y="4025900"/>
          <p14:tracePt t="11680" x="3257550" y="4006850"/>
          <p14:tracePt t="11696" x="3289300" y="4000500"/>
          <p14:tracePt t="11713" x="3302000" y="4000500"/>
          <p14:tracePt t="11729" x="3308350" y="4000500"/>
          <p14:tracePt t="11746" x="3327400" y="4000500"/>
          <p14:tracePt t="11762" x="3333750" y="4006850"/>
          <p14:tracePt t="11779" x="3346450" y="4013200"/>
          <p14:tracePt t="11812" x="3365500" y="4013200"/>
          <p14:tracePt t="11829" x="3384550" y="4013200"/>
          <p14:tracePt t="11846" x="3397250" y="4013200"/>
          <p14:tracePt t="11862" x="3403600" y="4013200"/>
          <p14:tracePt t="11879" x="3416300" y="4019550"/>
          <p14:tracePt t="11931" x="3422650" y="4019550"/>
          <p14:tracePt t="11939" x="3429000" y="4019550"/>
          <p14:tracePt t="11946" x="3435350" y="4019550"/>
          <p14:tracePt t="11964" x="3441700" y="4019550"/>
          <p14:tracePt t="11979" x="3448050" y="4019550"/>
          <p14:tracePt t="11995" x="3460750" y="4019550"/>
          <p14:tracePt t="12012" x="3467100" y="4013200"/>
          <p14:tracePt t="12029" x="3473450" y="4013200"/>
          <p14:tracePt t="12502" x="3492500" y="4019550"/>
          <p14:tracePt t="12510" x="3549650" y="4051300"/>
          <p14:tracePt t="12518" x="3619500" y="4083050"/>
          <p14:tracePt t="12528" x="3695700" y="4102100"/>
          <p14:tracePt t="12545" x="3822700" y="4102100"/>
          <p14:tracePt t="12562" x="3879850" y="4102100"/>
          <p14:tracePt t="12578" x="3917950" y="4095750"/>
          <p14:tracePt t="12595" x="3937000" y="4083050"/>
          <p14:tracePt t="12612" x="3937000" y="4070350"/>
          <p14:tracePt t="12645" x="3937000" y="4064000"/>
          <p14:tracePt t="12667" x="3937000" y="4057650"/>
          <p14:tracePt t="12768" x="3937000" y="4051300"/>
          <p14:tracePt t="13410" x="3962400" y="4057650"/>
          <p14:tracePt t="13418" x="3994150" y="4064000"/>
          <p14:tracePt t="13427" x="4038600" y="4070350"/>
          <p14:tracePt t="13444" x="4159250" y="4089400"/>
          <p14:tracePt t="13461" x="4311650" y="4102100"/>
          <p14:tracePt t="13478" x="4470400" y="4114800"/>
          <p14:tracePt t="13494" x="4597400" y="4114800"/>
          <p14:tracePt t="13511" x="4692650" y="4114800"/>
          <p14:tracePt t="13527" x="4768850" y="4114800"/>
          <p14:tracePt t="13544" x="4775200" y="4114800"/>
          <p14:tracePt t="13561" x="4781550" y="4114800"/>
          <p14:tracePt t="13650" x="4781550" y="4108450"/>
          <p14:tracePt t="14498" x="4787900" y="4102100"/>
          <p14:tracePt t="14506" x="4806950" y="4095750"/>
          <p14:tracePt t="14517" x="4832350" y="4095750"/>
          <p14:tracePt t="14527" x="4845050" y="4095750"/>
          <p14:tracePt t="14544" x="4883150" y="4089400"/>
          <p14:tracePt t="14548" x="4889500" y="4089400"/>
          <p14:tracePt t="14560" x="4902200" y="4089400"/>
          <p14:tracePt t="14577" x="4933950" y="4083050"/>
          <p14:tracePt t="14593" x="4940300" y="4083050"/>
          <p14:tracePt t="14610" x="4953000" y="4076700"/>
          <p14:tracePt t="14627" x="4965700" y="4076700"/>
          <p14:tracePt t="14643" x="4978400" y="4070350"/>
          <p14:tracePt t="14660" x="4984750" y="4070350"/>
          <p14:tracePt t="14676" x="4997450" y="4070350"/>
          <p14:tracePt t="14694" x="5022850" y="4070350"/>
          <p14:tracePt t="14709" x="5041900" y="4070350"/>
          <p14:tracePt t="14726" x="5054600" y="4070350"/>
          <p14:tracePt t="14743" x="5067300" y="4070350"/>
          <p14:tracePt t="14760" x="5073650" y="4070350"/>
          <p14:tracePt t="14776" x="5086350" y="4070350"/>
          <p14:tracePt t="14793" x="5099050" y="4070350"/>
          <p14:tracePt t="14810" x="5124450" y="4070350"/>
          <p14:tracePt t="14826" x="5149850" y="4070350"/>
          <p14:tracePt t="14844" x="5213350" y="4064000"/>
          <p14:tracePt t="14859" x="5257800" y="4064000"/>
          <p14:tracePt t="14876" x="5302250" y="4064000"/>
          <p14:tracePt t="14893" x="5353050" y="4095750"/>
          <p14:tracePt t="14910" x="5410200" y="4171950"/>
          <p14:tracePt t="14926" x="5441950" y="4292600"/>
          <p14:tracePt t="14944" x="5384800" y="4432300"/>
          <p14:tracePt t="15260" x="5391150" y="4432300"/>
          <p14:tracePt t="15266" x="5416550" y="4419600"/>
          <p14:tracePt t="15276" x="5467350" y="4400550"/>
          <p14:tracePt t="15293" x="5581650" y="4343400"/>
          <p14:tracePt t="15312" x="5822950" y="4159250"/>
          <p14:tracePt t="15326" x="5905500" y="4076700"/>
          <p14:tracePt t="15343" x="6007100" y="4032250"/>
          <p14:tracePt t="15359" x="6184900" y="3943350"/>
          <p14:tracePt t="15376" x="6273800" y="3886200"/>
          <p14:tracePt t="15393" x="6362700" y="3848100"/>
          <p14:tracePt t="15409" x="6451600" y="3835400"/>
          <p14:tracePt t="15426" x="6553200" y="3822700"/>
          <p14:tracePt t="15443" x="6648450" y="3822700"/>
          <p14:tracePt t="15460" x="6737350" y="3822700"/>
          <p14:tracePt t="15476" x="6838950" y="3816350"/>
          <p14:tracePt t="15492" x="6883400" y="3816350"/>
          <p14:tracePt t="15509" x="6934200" y="3816350"/>
          <p14:tracePt t="15526" x="6972300" y="3822700"/>
          <p14:tracePt t="15542" x="7010400" y="3835400"/>
          <p14:tracePt t="15559" x="7029450" y="3848100"/>
          <p14:tracePt t="15576" x="7048500" y="3860800"/>
          <p14:tracePt t="15592" x="7073900" y="3867150"/>
          <p14:tracePt t="15610" x="7124700" y="3879850"/>
          <p14:tracePt t="15626" x="7156450" y="3886200"/>
          <p14:tracePt t="15642" x="7188200" y="3898900"/>
          <p14:tracePt t="15659" x="7213600" y="3898900"/>
          <p14:tracePt t="15676" x="7226300" y="3905250"/>
          <p14:tracePt t="15692" x="7245350" y="3911600"/>
          <p14:tracePt t="15709" x="7258050" y="3911600"/>
          <p14:tracePt t="15725" x="7264400" y="3911600"/>
          <p14:tracePt t="15742" x="7277100" y="3911600"/>
          <p14:tracePt t="15844" x="7264400" y="3911600"/>
          <p14:tracePt t="15852" x="7258050" y="3911600"/>
          <p14:tracePt t="15861" x="7245350" y="3917950"/>
          <p14:tracePt t="15876" x="7232650" y="3924300"/>
          <p14:tracePt t="15892" x="7219950" y="3924300"/>
          <p14:tracePt t="15909" x="7200900" y="3924300"/>
          <p14:tracePt t="15925" x="7150100" y="3924300"/>
          <p14:tracePt t="15942" x="7092950" y="3930650"/>
          <p14:tracePt t="15959" x="7042150" y="3930650"/>
          <p14:tracePt t="15975" x="6991350" y="3937000"/>
          <p14:tracePt t="15992" x="6953250" y="3943350"/>
          <p14:tracePt t="16009" x="6915150" y="3956050"/>
          <p14:tracePt t="16025" x="6889750" y="3962400"/>
          <p14:tracePt t="16042" x="6870700" y="3968750"/>
          <p14:tracePt t="16058" x="6838950" y="3968750"/>
          <p14:tracePt t="16075" x="6794500" y="3968750"/>
          <p14:tracePt t="16092" x="6756400" y="3968750"/>
          <p14:tracePt t="16109" x="6705600" y="3968750"/>
          <p14:tracePt t="16125" x="6642100" y="3981450"/>
          <p14:tracePt t="16142" x="6597650" y="3981450"/>
          <p14:tracePt t="16158" x="6553200" y="3981450"/>
          <p14:tracePt t="16175" x="6496050" y="3981450"/>
          <p14:tracePt t="16192" x="6432550" y="3981450"/>
          <p14:tracePt t="16209" x="6350000" y="3975100"/>
          <p14:tracePt t="16225" x="6286500" y="3968750"/>
          <p14:tracePt t="16242" x="6210300" y="3962400"/>
          <p14:tracePt t="16258" x="6153150" y="3956050"/>
          <p14:tracePt t="16276" x="6051550" y="3956050"/>
          <p14:tracePt t="16292" x="5988050" y="3949700"/>
          <p14:tracePt t="16308" x="5937250" y="3949700"/>
          <p14:tracePt t="16325" x="5905500" y="3949700"/>
          <p14:tracePt t="16342" x="5867400" y="3949700"/>
          <p14:tracePt t="16358" x="5835650" y="3949700"/>
          <p14:tracePt t="16375" x="5803900" y="3949700"/>
          <p14:tracePt t="16392" x="5753100" y="3943350"/>
          <p14:tracePt t="16408" x="5734050" y="3937000"/>
          <p14:tracePt t="16425" x="5727700" y="3937000"/>
          <p14:tracePt t="16442" x="5721350" y="3937000"/>
          <p14:tracePt t="16553" x="5721350" y="3943350"/>
          <p14:tracePt t="16605" x="5727700" y="3943350"/>
          <p14:tracePt t="16621" x="5734050" y="3943350"/>
          <p14:tracePt t="16628" x="5753100" y="3943350"/>
          <p14:tracePt t="16641" x="5765800" y="3943350"/>
          <p14:tracePt t="16658" x="5835650" y="3956050"/>
          <p14:tracePt t="16675" x="5873750" y="3968750"/>
          <p14:tracePt t="16691" x="5943600" y="3981450"/>
          <p14:tracePt t="16708" x="6019800" y="3994150"/>
          <p14:tracePt t="16725" x="6121400" y="4006850"/>
          <p14:tracePt t="16741" x="6235700" y="4006850"/>
          <p14:tracePt t="16759" x="6426200" y="4006850"/>
          <p14:tracePt t="16777" x="6553200" y="4006850"/>
          <p14:tracePt t="16792" x="6673850" y="4000500"/>
          <p14:tracePt t="16808" x="6762750" y="4000500"/>
          <p14:tracePt t="16824" x="6845300" y="3994150"/>
          <p14:tracePt t="16841" x="6915150" y="3994150"/>
          <p14:tracePt t="16858" x="6959600" y="3994150"/>
          <p14:tracePt t="16875" x="7010400" y="3994150"/>
          <p14:tracePt t="16891" x="7048500" y="3987800"/>
          <p14:tracePt t="16908" x="7092950" y="3981450"/>
          <p14:tracePt t="16924" x="7124700" y="3981450"/>
          <p14:tracePt t="16941" x="7175500" y="3981450"/>
          <p14:tracePt t="16958" x="7194550" y="3981450"/>
          <p14:tracePt t="16974" x="7213600" y="3981450"/>
          <p14:tracePt t="16991" x="7239000" y="3981450"/>
          <p14:tracePt t="17008" x="7258050" y="3981450"/>
          <p14:tracePt t="17024" x="7264400" y="3981450"/>
          <p14:tracePt t="17041" x="7277100" y="3981450"/>
          <p14:tracePt t="17128" x="7283450" y="3981450"/>
          <p14:tracePt t="17152" x="7289800" y="3975100"/>
          <p14:tracePt t="17169" x="7296150" y="3975100"/>
          <p14:tracePt t="17184" x="7315200" y="3975100"/>
          <p14:tracePt t="17193" x="7321550" y="3975100"/>
          <p14:tracePt t="17208" x="7359650" y="3975100"/>
          <p14:tracePt t="17224" x="7397750" y="3975100"/>
          <p14:tracePt t="17241" x="7442200" y="3975100"/>
          <p14:tracePt t="17258" x="7486650" y="3975100"/>
          <p14:tracePt t="17274" x="7531100" y="3975100"/>
          <p14:tracePt t="17291" x="7569200" y="3975100"/>
          <p14:tracePt t="17308" x="7600950" y="3975100"/>
          <p14:tracePt t="17324" x="7607300" y="3975100"/>
          <p14:tracePt t="17341" x="7613650" y="3975100"/>
          <p14:tracePt t="17358" x="7613650" y="3981450"/>
          <p14:tracePt t="17427" x="7600950" y="3981450"/>
          <p14:tracePt t="17434" x="7543800" y="3975100"/>
          <p14:tracePt t="17442" x="7473950" y="3975100"/>
          <p14:tracePt t="17457" x="7239000" y="3968750"/>
          <p14:tracePt t="17474" x="6902450" y="3943350"/>
          <p14:tracePt t="17491" x="6591300" y="3937000"/>
          <p14:tracePt t="17507" x="6261100" y="3924300"/>
          <p14:tracePt t="17524" x="5930900" y="3924300"/>
          <p14:tracePt t="17541" x="5638800" y="3937000"/>
          <p14:tracePt t="17545" x="5530850" y="3949700"/>
          <p14:tracePt t="17557" x="5448300" y="3956050"/>
          <p14:tracePt t="17574" x="5295900" y="3987800"/>
          <p14:tracePt t="17591" x="5213350" y="4013200"/>
          <p14:tracePt t="17608" x="5137150" y="4057650"/>
          <p14:tracePt t="17624" x="5041900" y="4095750"/>
          <p14:tracePt t="17641" x="4953000" y="4127500"/>
          <p14:tracePt t="17657" x="4851400" y="4146550"/>
          <p14:tracePt t="17674" x="4756150" y="4159250"/>
          <p14:tracePt t="17691" x="4667250" y="4171950"/>
          <p14:tracePt t="17708" x="4521200" y="4216400"/>
          <p14:tracePt t="17724" x="4419600" y="4241800"/>
          <p14:tracePt t="17741" x="4337050" y="4260850"/>
          <p14:tracePt t="17757" x="4292600" y="4273550"/>
          <p14:tracePt t="17774" x="4229100" y="4286250"/>
          <p14:tracePt t="17791" x="4184650" y="4298950"/>
          <p14:tracePt t="17809" x="4140200" y="4305300"/>
          <p14:tracePt t="17824" x="4102100" y="4305300"/>
          <p14:tracePt t="17840" x="4044950" y="4305300"/>
          <p14:tracePt t="17857" x="4000500" y="4292600"/>
          <p14:tracePt t="17874" x="3962400" y="4286250"/>
          <p14:tracePt t="17890" x="3924300" y="4279900"/>
          <p14:tracePt t="17907" x="3879850" y="4279900"/>
          <p14:tracePt t="17923" x="3848100" y="4273550"/>
          <p14:tracePt t="17940" x="3835400" y="4273550"/>
          <p14:tracePt t="18389" x="3829050" y="4273550"/>
          <p14:tracePt t="18397" x="3822700" y="4279900"/>
          <p14:tracePt t="18406" x="3810000" y="4292600"/>
          <p14:tracePt t="18423" x="3765550" y="4330700"/>
          <p14:tracePt t="18440" x="3708400" y="4368800"/>
          <p14:tracePt t="18457" x="3619500" y="4432300"/>
          <p14:tracePt t="18474" x="3422650" y="4508500"/>
          <p14:tracePt t="18490" x="3238500" y="4559300"/>
          <p14:tracePt t="18507" x="3009900" y="4603750"/>
          <p14:tracePt t="18523" x="2768600" y="4641850"/>
          <p14:tracePt t="18540" x="2533650" y="4660900"/>
          <p14:tracePt t="18557" x="2305050" y="4679950"/>
          <p14:tracePt t="18573" x="2089150" y="4686300"/>
          <p14:tracePt t="18590" x="1911350" y="4705350"/>
          <p14:tracePt t="18606" x="1771650" y="4711700"/>
          <p14:tracePt t="18623" x="1600200" y="4711700"/>
          <p14:tracePt t="18640" x="1517650" y="4711700"/>
          <p14:tracePt t="18656" x="1466850" y="4718050"/>
          <p14:tracePt t="18673" x="1422400" y="4718050"/>
          <p14:tracePt t="18690" x="1377950" y="4718050"/>
          <p14:tracePt t="18706" x="1339850" y="4718050"/>
          <p14:tracePt t="18723" x="1295400" y="4711700"/>
          <p14:tracePt t="18740" x="1250950" y="4705350"/>
          <p14:tracePt t="18758" x="1174750" y="4699000"/>
          <p14:tracePt t="18773" x="1136650" y="4699000"/>
          <p14:tracePt t="18790" x="1098550" y="4699000"/>
          <p14:tracePt t="18806" x="1060450" y="4699000"/>
          <p14:tracePt t="18823" x="1035050" y="4699000"/>
          <p14:tracePt t="18840" x="1022350" y="4699000"/>
          <p14:tracePt t="18856" x="990600" y="4699000"/>
          <p14:tracePt t="18873" x="958850" y="4705350"/>
          <p14:tracePt t="18889" x="908050" y="4705350"/>
          <p14:tracePt t="18906" x="882650" y="4705350"/>
          <p14:tracePt t="18923" x="844550" y="4705350"/>
          <p14:tracePt t="18940" x="806450" y="4705350"/>
          <p14:tracePt t="18956" x="774700" y="4705350"/>
          <p14:tracePt t="18973" x="742950" y="4705350"/>
          <p14:tracePt t="18990" x="723900" y="4699000"/>
          <p14:tracePt t="19007" x="711200" y="4699000"/>
          <p14:tracePt t="19023" x="698500" y="4692650"/>
          <p14:tracePt t="19039" x="698500" y="4686300"/>
          <p14:tracePt t="19071" x="692150" y="4679950"/>
          <p14:tracePt t="19484" x="698500" y="4686300"/>
          <p14:tracePt t="19493" x="704850" y="4692650"/>
          <p14:tracePt t="19502" x="711200" y="4692650"/>
          <p14:tracePt t="19509" x="723900" y="4692650"/>
          <p14:tracePt t="19522" x="742950" y="4699000"/>
          <p14:tracePt t="19539" x="800100" y="4711700"/>
          <p14:tracePt t="19542" x="844550" y="4718050"/>
          <p14:tracePt t="19556" x="933450" y="4737100"/>
          <p14:tracePt t="19572" x="1041400" y="4743450"/>
          <p14:tracePt t="19589" x="1149350" y="4762500"/>
          <p14:tracePt t="19605" x="1238250" y="4775200"/>
          <p14:tracePt t="19622" x="1327150" y="4787900"/>
          <p14:tracePt t="19639" x="1447800" y="4787900"/>
          <p14:tracePt t="19656" x="1562100" y="4787900"/>
          <p14:tracePt t="19672" x="1720850" y="4787900"/>
          <p14:tracePt t="19688" x="1797050" y="4787900"/>
          <p14:tracePt t="19705" x="1873250" y="4794250"/>
          <p14:tracePt t="19722" x="1924050" y="4794250"/>
          <p14:tracePt t="19739" x="1955800" y="4800600"/>
          <p14:tracePt t="19755" x="2000250" y="4806950"/>
          <p14:tracePt t="19772" x="2038350" y="4813300"/>
          <p14:tracePt t="19789" x="2089150" y="4826000"/>
          <p14:tracePt t="19805" x="2184400" y="4826000"/>
          <p14:tracePt t="19823" x="2241550" y="4826000"/>
          <p14:tracePt t="19839" x="2286000" y="4826000"/>
          <p14:tracePt t="19855" x="2317750" y="4826000"/>
          <p14:tracePt t="19873" x="2343150" y="4826000"/>
          <p14:tracePt t="19889" x="2349500" y="4819650"/>
          <p14:tracePt t="19905" x="2355850" y="4819650"/>
          <p14:tracePt t="19922" x="2362200" y="4819650"/>
          <p14:tracePt t="19939" x="2368550" y="4819650"/>
          <p14:tracePt t="19955" x="2374900" y="4813300"/>
          <p14:tracePt t="20042" x="2374900" y="4806950"/>
          <p14:tracePt t="20220" x="2381250" y="4806950"/>
          <p14:tracePt t="20228" x="2387600" y="4806950"/>
          <p14:tracePt t="20245" x="2393950" y="4806950"/>
          <p14:tracePt t="20255" x="2400300" y="4800600"/>
          <p14:tracePt t="20272" x="2419350" y="4787900"/>
          <p14:tracePt t="20288" x="2451100" y="4781550"/>
          <p14:tracePt t="20305" x="2508250" y="4775200"/>
          <p14:tracePt t="20325" x="2540000" y="4768850"/>
          <p14:tracePt t="20338" x="2571750" y="4762500"/>
          <p14:tracePt t="20355" x="2603500" y="4756150"/>
          <p14:tracePt t="20371" x="2616200" y="4756150"/>
          <p14:tracePt t="20388" x="2628900" y="4749800"/>
          <p14:tracePt t="20405" x="2654300" y="4743450"/>
          <p14:tracePt t="20421" x="2673350" y="4737100"/>
          <p14:tracePt t="20438" x="2698750" y="4730750"/>
          <p14:tracePt t="20455" x="2724150" y="4730750"/>
          <p14:tracePt t="20472" x="2762250" y="4724400"/>
          <p14:tracePt t="20488" x="2781300" y="4718050"/>
          <p14:tracePt t="20505" x="2794000" y="4718050"/>
          <p14:tracePt t="20522" x="2806700" y="4711700"/>
          <p14:tracePt t="20538" x="2825750" y="4711700"/>
          <p14:tracePt t="20555" x="2838450" y="4711700"/>
          <p14:tracePt t="20572" x="2851150" y="4711700"/>
          <p14:tracePt t="20588" x="2857500" y="4711700"/>
          <p14:tracePt t="20606" x="2870200" y="4711700"/>
          <p14:tracePt t="20621" x="2876550" y="4711700"/>
          <p14:tracePt t="20638" x="2882900" y="4711700"/>
          <p14:tracePt t="20655" x="2889250" y="4711700"/>
          <p14:tracePt t="20671" x="2901950" y="4711700"/>
          <p14:tracePt t="20688" x="2908300" y="4711700"/>
          <p14:tracePt t="20714" x="2914650" y="4711700"/>
          <p14:tracePt t="21012" x="2914650" y="4705350"/>
          <p14:tracePt t="21098" x="2914650" y="4699000"/>
          <p14:tracePt t="21116" x="2908300" y="4692650"/>
          <p14:tracePt t="21120" x="2901950" y="4692650"/>
          <p14:tracePt t="21137" x="2895600" y="4692650"/>
          <p14:tracePt t="21295" x="2895600" y="4699000"/>
          <p14:tracePt t="21708" x="2908300" y="4699000"/>
          <p14:tracePt t="21718" x="2921000" y="4705350"/>
          <p14:tracePt t="21724" x="2940050" y="4705350"/>
          <p14:tracePt t="21737" x="2965450" y="4711700"/>
          <p14:tracePt t="21753" x="3035300" y="4718050"/>
          <p14:tracePt t="21770" x="3175000" y="4724400"/>
          <p14:tracePt t="21787" x="3257550" y="4737100"/>
          <p14:tracePt t="21805" x="3314700" y="4737100"/>
          <p14:tracePt t="21820" x="3359150" y="4737100"/>
          <p14:tracePt t="21837" x="3397250" y="4743450"/>
          <p14:tracePt t="21854" x="3435350" y="4749800"/>
          <p14:tracePt t="21870" x="3454400" y="4749800"/>
          <p14:tracePt t="21888" x="3498850" y="4749800"/>
          <p14:tracePt t="21903" x="3530600" y="4749800"/>
          <p14:tracePt t="21920" x="3568700" y="4749800"/>
          <p14:tracePt t="21937" x="3600450" y="4749800"/>
          <p14:tracePt t="21953" x="3625850" y="4756150"/>
          <p14:tracePt t="21970" x="3651250" y="4762500"/>
          <p14:tracePt t="21987" x="3676650" y="4762500"/>
          <p14:tracePt t="22004" x="3708400" y="4762500"/>
          <p14:tracePt t="22020" x="3733800" y="4762500"/>
          <p14:tracePt t="22037" x="3759200" y="4762500"/>
          <p14:tracePt t="22053" x="3778250" y="4762500"/>
          <p14:tracePt t="22070" x="3803650" y="4768850"/>
          <p14:tracePt t="22087" x="3816350" y="4768850"/>
          <p14:tracePt t="22103" x="3835400" y="4775200"/>
          <p14:tracePt t="22120" x="3867150" y="4781550"/>
          <p14:tracePt t="22137" x="3905250" y="4787900"/>
          <p14:tracePt t="22154" x="3975100" y="4787900"/>
          <p14:tracePt t="22170" x="4025900" y="4787900"/>
          <p14:tracePt t="22187" x="4076700" y="4794250"/>
          <p14:tracePt t="22203" x="4114800" y="4800600"/>
          <p14:tracePt t="22220" x="4146550" y="4800600"/>
          <p14:tracePt t="22236" x="4191000" y="4800600"/>
          <p14:tracePt t="22253" x="4235450" y="4800600"/>
          <p14:tracePt t="22269" x="4279900" y="4800600"/>
          <p14:tracePt t="22286" x="4311650" y="4800600"/>
          <p14:tracePt t="22302" x="4368800" y="4800600"/>
          <p14:tracePt t="22319" x="4406900" y="4794250"/>
          <p14:tracePt t="22336" x="4438650" y="4787900"/>
          <p14:tracePt t="22353" x="4464050" y="4781550"/>
          <p14:tracePt t="22369" x="4489450" y="4781550"/>
          <p14:tracePt t="22386" x="4521200" y="4775200"/>
          <p14:tracePt t="22405" x="4572000" y="4756150"/>
          <p14:tracePt t="22420" x="4610100" y="4749800"/>
          <p14:tracePt t="22436" x="4629150" y="4743450"/>
          <p14:tracePt t="22453" x="4654550" y="4730750"/>
          <p14:tracePt t="22470" x="4679950" y="4724400"/>
          <p14:tracePt t="22486" x="4711700" y="4711700"/>
          <p14:tracePt t="22503" x="4749800" y="4699000"/>
          <p14:tracePt t="22520" x="4781550" y="4692650"/>
          <p14:tracePt t="22536" x="4813300" y="4679950"/>
          <p14:tracePt t="22553" x="4845050" y="4667250"/>
          <p14:tracePt t="22557" x="4864100" y="4667250"/>
          <p14:tracePt t="22570" x="4895850" y="4660900"/>
          <p14:tracePt t="22586" x="4933950" y="4654550"/>
          <p14:tracePt t="22603" x="4965700" y="4641850"/>
          <p14:tracePt t="22620" x="5010150" y="4635500"/>
          <p14:tracePt t="22636" x="5041900" y="4629150"/>
          <p14:tracePt t="22653" x="5080000" y="4629150"/>
          <p14:tracePt t="22670" x="5099050" y="4629150"/>
          <p14:tracePt t="22686" x="5118100" y="4629150"/>
          <p14:tracePt t="22703" x="5137150" y="4635500"/>
          <p14:tracePt t="22719" x="5149850" y="4641850"/>
          <p14:tracePt t="22736" x="5168900" y="4648200"/>
          <p14:tracePt t="22753" x="5181600" y="4660900"/>
          <p14:tracePt t="22769" x="5200650" y="4673600"/>
          <p14:tracePt t="22786" x="5219700" y="4673600"/>
          <p14:tracePt t="22803" x="5232400" y="4679950"/>
          <p14:tracePt t="22819" x="5276850" y="4692650"/>
          <p14:tracePt t="22836" x="5308600" y="4699000"/>
          <p14:tracePt t="22853" x="5346700" y="4711700"/>
          <p14:tracePt t="22869" x="5378450" y="4718050"/>
          <p14:tracePt t="22886" x="5416550" y="4718050"/>
          <p14:tracePt t="22903" x="5448300" y="4724400"/>
          <p14:tracePt t="22919" x="5467350" y="4724400"/>
          <p14:tracePt t="22936" x="5499100" y="4730750"/>
          <p14:tracePt t="22953" x="5530850" y="4737100"/>
          <p14:tracePt t="22969" x="5556250" y="4749800"/>
          <p14:tracePt t="22986" x="5581650" y="4749800"/>
          <p14:tracePt t="23003" x="5607050" y="4756150"/>
          <p14:tracePt t="23019" x="5619750" y="4756150"/>
          <p14:tracePt t="23036" x="5638800" y="4756150"/>
          <p14:tracePt t="23053" x="5670550" y="4762500"/>
          <p14:tracePt t="23055" x="5683250" y="4762500"/>
          <p14:tracePt t="23070" x="5721350" y="4762500"/>
          <p14:tracePt t="23086" x="5753100" y="4762500"/>
          <p14:tracePt t="23102" x="5784850" y="4762500"/>
          <p14:tracePt t="23119" x="5829300" y="4762500"/>
          <p14:tracePt t="23137" x="5867400" y="4762500"/>
          <p14:tracePt t="23152" x="5918200" y="4762500"/>
          <p14:tracePt t="23169" x="5962650" y="4756150"/>
          <p14:tracePt t="23186" x="6013450" y="4749800"/>
          <p14:tracePt t="23202" x="6083300" y="4749800"/>
          <p14:tracePt t="23219" x="6115050" y="4749800"/>
          <p14:tracePt t="23236" x="6153150" y="4749800"/>
          <p14:tracePt t="23252" x="6178550" y="4737100"/>
          <p14:tracePt t="23269" x="6210300" y="4724400"/>
          <p14:tracePt t="23286" x="6235700" y="4711700"/>
          <p14:tracePt t="23302" x="6254750" y="4705350"/>
          <p14:tracePt t="23321" x="6273800" y="4705350"/>
          <p14:tracePt t="23336" x="6280150" y="4705350"/>
          <p14:tracePt t="23352" x="6286500" y="4705350"/>
          <p14:tracePt t="23369" x="6292850" y="4705350"/>
          <p14:tracePt t="23430" x="6299200" y="4705350"/>
          <p14:tracePt t="23438" x="6305550" y="4699000"/>
          <p14:tracePt t="23454" x="6311900" y="4699000"/>
          <p14:tracePt t="23470" x="6324600" y="4699000"/>
          <p14:tracePt t="23485" x="6330950" y="4699000"/>
          <p14:tracePt t="23502" x="6337300" y="4699000"/>
          <p14:tracePt t="23519" x="6350000" y="4699000"/>
          <p14:tracePt t="23535" x="6356350" y="4699000"/>
          <p14:tracePt t="23552" x="6369050" y="4699000"/>
          <p14:tracePt t="23569" x="6394450" y="4699000"/>
          <p14:tracePt t="23587" x="6445250" y="4699000"/>
          <p14:tracePt t="23603" x="6489700" y="4699000"/>
          <p14:tracePt t="23619" x="6546850" y="4711700"/>
          <p14:tracePt t="23635" x="6629400" y="4724400"/>
          <p14:tracePt t="23652" x="6686550" y="4737100"/>
          <p14:tracePt t="23669" x="6737350" y="4749800"/>
          <p14:tracePt t="23685" x="6775450" y="4756150"/>
          <p14:tracePt t="23702" x="6813550" y="4768850"/>
          <p14:tracePt t="23719" x="6819900" y="4768850"/>
          <p14:tracePt t="23736" x="6832600" y="4768850"/>
          <p14:tracePt t="23752" x="6838950" y="4768850"/>
          <p14:tracePt t="23844" x="6845300" y="4768850"/>
          <p14:tracePt t="23860" x="6851650" y="4768850"/>
          <p14:tracePt t="23876" x="6858000" y="4768850"/>
          <p14:tracePt t="23884" x="6864350" y="4768850"/>
          <p14:tracePt t="23892" x="6870700" y="4768850"/>
          <p14:tracePt t="23903" x="6877050" y="4768850"/>
          <p14:tracePt t="23918" x="6883400" y="4768850"/>
          <p14:tracePt t="23935" x="6902450" y="4768850"/>
          <p14:tracePt t="23952" x="6940550" y="4768850"/>
          <p14:tracePt t="23968" x="6965950" y="4768850"/>
          <p14:tracePt t="23986" x="6991350" y="4768850"/>
          <p14:tracePt t="24002" x="7004050" y="4762500"/>
          <p14:tracePt t="24018" x="7016750" y="4762500"/>
          <p14:tracePt t="24035" x="7035800" y="4762500"/>
          <p14:tracePt t="24052" x="7042150" y="4756150"/>
          <p14:tracePt t="24068" x="7048500" y="4756150"/>
          <p14:tracePt t="24085" x="7054850" y="4756150"/>
          <p14:tracePt t="24151" x="7054850" y="4749800"/>
          <p14:tracePt t="24184" x="7061200" y="4743450"/>
          <p14:tracePt t="24190" x="7067550" y="4743450"/>
          <p14:tracePt t="24204" x="7073900" y="4743450"/>
          <p14:tracePt t="24218" x="7080250" y="4743450"/>
          <p14:tracePt t="24235" x="7092950" y="4743450"/>
          <p14:tracePt t="24251" x="7099300" y="4743450"/>
          <p14:tracePt t="24268" x="7118350" y="4743450"/>
          <p14:tracePt t="24285" x="7131050" y="4743450"/>
          <p14:tracePt t="24301" x="7150100" y="4743450"/>
          <p14:tracePt t="24318" x="7175500" y="4743450"/>
          <p14:tracePt t="24335" x="7207250" y="4743450"/>
          <p14:tracePt t="24351" x="7239000" y="4743450"/>
          <p14:tracePt t="24368" x="7270750" y="4743450"/>
          <p14:tracePt t="24385" x="7302500" y="4743450"/>
          <p14:tracePt t="24401" x="7321550" y="4743450"/>
          <p14:tracePt t="24418" x="7346950" y="4749800"/>
          <p14:tracePt t="24435" x="7366000" y="4749800"/>
          <p14:tracePt t="24451" x="7372350" y="4749800"/>
          <p14:tracePt t="24468" x="7391400" y="4756150"/>
          <p14:tracePt t="24485" x="7397750" y="4756150"/>
          <p14:tracePt t="24596" x="7385050" y="4762500"/>
          <p14:tracePt t="24605" x="7366000" y="4768850"/>
          <p14:tracePt t="24618" x="7340600" y="4775200"/>
          <p14:tracePt t="24634" x="7264400" y="4787900"/>
          <p14:tracePt t="24652" x="7016750" y="4819650"/>
          <p14:tracePt t="24668" x="6794500" y="4838700"/>
          <p14:tracePt t="24685" x="6572250" y="4857750"/>
          <p14:tracePt t="24701" x="6343650" y="4876800"/>
          <p14:tracePt t="24718" x="6057900" y="4883150"/>
          <p14:tracePt t="24735" x="5670550" y="4883150"/>
          <p14:tracePt t="24752" x="4946650" y="4908550"/>
          <p14:tracePt t="24768" x="4489450" y="4921250"/>
          <p14:tracePt t="24784" x="4095750" y="4921250"/>
          <p14:tracePt t="24801" x="3860800" y="4921250"/>
          <p14:tracePt t="24818" x="3683000" y="4921250"/>
          <p14:tracePt t="24834" x="3530600" y="4921250"/>
          <p14:tracePt t="24851" x="3390900" y="4940300"/>
          <p14:tracePt t="24868" x="3251200" y="4953000"/>
          <p14:tracePt t="24884" x="3105150" y="4972050"/>
          <p14:tracePt t="24902" x="2889250" y="4978400"/>
          <p14:tracePt t="24918" x="2781300" y="4991100"/>
          <p14:tracePt t="24934" x="2705100" y="5003800"/>
          <p14:tracePt t="24951" x="2635250" y="5016500"/>
          <p14:tracePt t="24968" x="2584450" y="5022850"/>
          <p14:tracePt t="24984" x="2540000" y="5022850"/>
          <p14:tracePt t="25001" x="2495550" y="5022850"/>
          <p14:tracePt t="25017" x="2463800" y="5022850"/>
          <p14:tracePt t="25034" x="2413000" y="5022850"/>
          <p14:tracePt t="25051" x="2381250" y="5022850"/>
          <p14:tracePt t="25067" x="2355850" y="5022850"/>
          <p14:tracePt t="25084" x="2336800" y="5022850"/>
          <p14:tracePt t="25101" x="2324100" y="5022850"/>
          <p14:tracePt t="25117" x="2311400" y="5022850"/>
          <p14:tracePt t="25136" x="2292350" y="5022850"/>
          <p14:tracePt t="25151" x="2279650" y="5022850"/>
          <p14:tracePt t="25168" x="2247900" y="5022850"/>
          <p14:tracePt t="25184" x="2235200" y="5022850"/>
          <p14:tracePt t="25201" x="2228850" y="5022850"/>
          <p14:tracePt t="25676" x="2228850" y="5029200"/>
          <p14:tracePt t="25684" x="2247900" y="5029200"/>
          <p14:tracePt t="25701" x="2292350" y="5035550"/>
          <p14:tracePt t="25717" x="2400300" y="5048250"/>
          <p14:tracePt t="25733" x="2540000" y="5060950"/>
          <p14:tracePt t="25750" x="2730500" y="5080000"/>
          <p14:tracePt t="25767" x="2965450" y="5086350"/>
          <p14:tracePt t="25783" x="3194050" y="5086350"/>
          <p14:tracePt t="25800" x="3397250" y="5086350"/>
          <p14:tracePt t="25817" x="3562350" y="5086350"/>
          <p14:tracePt t="25833" x="3727450" y="5099050"/>
          <p14:tracePt t="25851" x="3784600" y="5105400"/>
          <p14:tracePt t="25867" x="3810000" y="5111750"/>
          <p14:tracePt t="25883" x="3841750" y="5111750"/>
          <p14:tracePt t="25900" x="3848100" y="5118100"/>
          <p14:tracePt t="25917" x="3854450" y="5118100"/>
          <p14:tracePt t="25950" x="3854450" y="5124450"/>
          <p14:tracePt t="25967" x="3860800" y="5124450"/>
          <p14:tracePt t="25983" x="3873500" y="5130800"/>
          <p14:tracePt t="26052" x="3879850" y="5130800"/>
          <p14:tracePt t="26102" x="3886200" y="5130800"/>
          <p14:tracePt t="26320" x="3892550" y="5130800"/>
          <p14:tracePt t="26327" x="3911600" y="5130800"/>
          <p14:tracePt t="26334" x="3937000" y="5124450"/>
          <p14:tracePt t="26350" x="4006850" y="5111750"/>
          <p14:tracePt t="26366" x="4121150" y="5111750"/>
          <p14:tracePt t="26383" x="4260850" y="5111750"/>
          <p14:tracePt t="26400" x="4457700" y="5111750"/>
          <p14:tracePt t="26416" x="4660900" y="5111750"/>
          <p14:tracePt t="26436" x="4933950" y="5118100"/>
          <p14:tracePt t="26450" x="5010150" y="5124450"/>
          <p14:tracePt t="26466" x="5143500" y="5124450"/>
          <p14:tracePt t="26483" x="5314950" y="5124450"/>
          <p14:tracePt t="26500" x="5403850" y="5124450"/>
          <p14:tracePt t="26516" x="5480050" y="5124450"/>
          <p14:tracePt t="26533" x="5524500" y="5124450"/>
          <p14:tracePt t="26549" x="5575300" y="5124450"/>
          <p14:tracePt t="26555" x="5588000" y="5124450"/>
          <p14:tracePt t="26566" x="5613400" y="5124450"/>
          <p14:tracePt t="26584" x="5664200" y="5105400"/>
          <p14:tracePt t="26599" x="5676900" y="5105400"/>
          <p14:tracePt t="26616" x="5683250" y="5099050"/>
          <p14:tracePt t="26633" x="5695950" y="5086350"/>
          <p14:tracePt t="26649" x="5702300" y="5086350"/>
          <p14:tracePt t="26683" x="5702300" y="5080000"/>
          <p14:tracePt t="26734" x="5702300" y="5073650"/>
          <p14:tracePt t="26751" x="5683250" y="5073650"/>
          <p14:tracePt t="26759" x="5664200" y="5073650"/>
          <p14:tracePt t="26766" x="5645150" y="5073650"/>
          <p14:tracePt t="26782" x="5613400" y="5073650"/>
          <p14:tracePt t="26799" x="5575300" y="5080000"/>
          <p14:tracePt t="26816" x="5518150" y="5080000"/>
          <p14:tracePt t="26833" x="5422900" y="5080000"/>
          <p14:tracePt t="26849" x="5270500" y="5086350"/>
          <p14:tracePt t="26866" x="5162550" y="5099050"/>
          <p14:tracePt t="26884" x="5073650" y="5099050"/>
          <p14:tracePt t="26899" x="4978400" y="5099050"/>
          <p14:tracePt t="26916" x="4870450" y="5099050"/>
          <p14:tracePt t="26932" x="4775200" y="5092700"/>
          <p14:tracePt t="26949" x="4667250" y="5086350"/>
          <p14:tracePt t="26966" x="4578350" y="5086350"/>
          <p14:tracePt t="26982" x="4476750" y="5086350"/>
          <p14:tracePt t="27000" x="4356100" y="5086350"/>
          <p14:tracePt t="27016" x="4286250" y="5086350"/>
          <p14:tracePt t="27032" x="4241800" y="5080000"/>
          <p14:tracePt t="27049" x="4191000" y="5067300"/>
          <p14:tracePt t="27065" x="4140200" y="5054600"/>
          <p14:tracePt t="27082" x="4102100" y="5048250"/>
          <p14:tracePt t="27099" x="4064000" y="5041900"/>
          <p14:tracePt t="27116" x="4013200" y="5029200"/>
          <p14:tracePt t="27132" x="3981450" y="5022850"/>
          <p14:tracePt t="27149" x="3943350" y="5016500"/>
          <p14:tracePt t="27166" x="3917950" y="5010150"/>
          <p14:tracePt t="27182" x="3898900" y="5003800"/>
          <p14:tracePt t="27199" x="3879850" y="4997450"/>
          <p14:tracePt t="27216" x="3873500" y="4997450"/>
          <p14:tracePt t="27232" x="3867150" y="4991100"/>
          <p14:tracePt t="27250" x="3854450" y="4991100"/>
          <p14:tracePt t="27265" x="3848100" y="4984750"/>
          <p14:tracePt t="27282" x="3841750" y="4978400"/>
          <p14:tracePt t="27299" x="3835400" y="4978400"/>
          <p14:tracePt t="27766" x="3841750" y="4972050"/>
          <p14:tracePt t="27774" x="3841750" y="4965700"/>
          <p14:tracePt t="27783" x="3848100" y="4965700"/>
          <p14:tracePt t="27799" x="3867150" y="4953000"/>
          <p14:tracePt t="27815" x="3905250" y="4940300"/>
          <p14:tracePt t="27832" x="3943350" y="4940300"/>
          <p14:tracePt t="27848" x="3994150" y="4940300"/>
          <p14:tracePt t="27865" x="4057650" y="4940300"/>
          <p14:tracePt t="27882" x="4127500" y="4946650"/>
          <p14:tracePt t="27898" x="4191000" y="4965700"/>
          <p14:tracePt t="27916" x="4298950" y="4984750"/>
          <p14:tracePt t="27932" x="4343400" y="4991100"/>
          <p14:tracePt t="27948" x="4368800" y="4991100"/>
          <p14:tracePt t="27994" x="4368800" y="4984750"/>
          <p14:tracePt t="28016" x="4362450" y="4984750"/>
          <p14:tracePt t="28026" x="4343400" y="4984750"/>
          <p14:tracePt t="28033" x="4324350" y="4984750"/>
          <p14:tracePt t="28048" x="4286250" y="4984750"/>
          <p14:tracePt t="28065" x="4216400" y="4978400"/>
          <p14:tracePt t="28081" x="4140200" y="4972050"/>
          <p14:tracePt t="28098" x="4095750" y="4965700"/>
          <p14:tracePt t="28115" x="4057650" y="4965700"/>
          <p14:tracePt t="28131" x="4025900" y="4965700"/>
          <p14:tracePt t="28148" x="4006850" y="4965700"/>
          <p14:tracePt t="28165" x="3987800" y="4965700"/>
          <p14:tracePt t="28181" x="3975100" y="4965700"/>
          <p14:tracePt t="28295" x="3981450" y="4965700"/>
          <p14:tracePt t="28300" x="4000500" y="4965700"/>
          <p14:tracePt t="28314" x="4083050" y="4965700"/>
          <p14:tracePt t="28331" x="4203700" y="4965700"/>
          <p14:tracePt t="28348" x="4286250" y="4965700"/>
          <p14:tracePt t="28365" x="4356100" y="4972050"/>
          <p14:tracePt t="28381" x="4381500" y="4972050"/>
          <p14:tracePt t="28456" x="4375150" y="4972050"/>
          <p14:tracePt t="28465" x="4362450" y="4972050"/>
          <p14:tracePt t="28481" x="4337050" y="4978400"/>
          <p14:tracePt t="28498" x="4292600" y="4978400"/>
          <p14:tracePt t="28514" x="4235450" y="4978400"/>
          <p14:tracePt t="28531" x="4146550" y="4978400"/>
          <p14:tracePt t="28548" x="4070350" y="4978400"/>
          <p14:tracePt t="28551" x="4038600" y="4978400"/>
          <p14:tracePt t="28564" x="4013200" y="4978400"/>
          <p14:tracePt t="28581" x="3981450" y="4978400"/>
          <p14:tracePt t="28598" x="3975100" y="4978400"/>
          <p14:tracePt t="28674" x="3981450" y="4978400"/>
          <p14:tracePt t="28682" x="4000500" y="4978400"/>
          <p14:tracePt t="28698" x="4057650" y="4978400"/>
          <p14:tracePt t="28714" x="4152900" y="4978400"/>
          <p14:tracePt t="28731" x="4279900" y="4997450"/>
          <p14:tracePt t="28748" x="4419600" y="5010150"/>
          <p14:tracePt t="28764" x="4540250" y="5022850"/>
          <p14:tracePt t="28781" x="4635500" y="5029200"/>
          <p14:tracePt t="28797" x="4699000" y="5035550"/>
          <p14:tracePt t="28814" x="4718050" y="5035550"/>
          <p14:tracePt t="28831" x="4724400" y="5035550"/>
          <p14:tracePt t="28886" x="4718050" y="5035550"/>
          <p14:tracePt t="28895" x="4711700" y="5035550"/>
          <p14:tracePt t="28902" x="4692650" y="5035550"/>
          <p14:tracePt t="28914" x="4667250" y="5029200"/>
          <p14:tracePt t="28931" x="4597400" y="5016500"/>
          <p14:tracePt t="28948" x="4464050" y="4997450"/>
          <p14:tracePt t="28964" x="4406900" y="4984750"/>
          <p14:tracePt t="28981" x="4368800" y="4978400"/>
          <p14:tracePt t="28997" x="4356100" y="4978400"/>
          <p14:tracePt t="29082" x="4368800" y="4978400"/>
          <p14:tracePt t="29091" x="4387850" y="4978400"/>
          <p14:tracePt t="29098" x="4413250" y="4972050"/>
          <p14:tracePt t="29114" x="4502150" y="4972050"/>
          <p14:tracePt t="29130" x="4610100" y="4972050"/>
          <p14:tracePt t="29147" x="4724400" y="4965700"/>
          <p14:tracePt t="29164" x="4813300" y="4959350"/>
          <p14:tracePt t="29181" x="4864100" y="4946650"/>
          <p14:tracePt t="29197" x="4870450" y="4940300"/>
          <p14:tracePt t="29214" x="4870450" y="4927600"/>
          <p14:tracePt t="29230" x="4870450" y="4921250"/>
          <p14:tracePt t="29247" x="4838700" y="4921250"/>
          <p14:tracePt t="29264" x="4775200" y="4921250"/>
          <p14:tracePt t="29283" x="4679950" y="4921250"/>
          <p14:tracePt t="29297" x="4559300" y="4921250"/>
          <p14:tracePt t="29314" x="4432300" y="4908550"/>
          <p14:tracePt t="29330" x="4298950" y="4889500"/>
          <p14:tracePt t="29348" x="4191000" y="4876800"/>
          <p14:tracePt t="29364" x="4146550" y="4870450"/>
          <p14:tracePt t="29380" x="4114800" y="4870450"/>
          <p14:tracePt t="29397" x="4083050" y="4870450"/>
          <p14:tracePt t="29414" x="4057650" y="4870450"/>
          <p14:tracePt t="29430" x="4025900" y="4870450"/>
          <p14:tracePt t="29447" x="3987800" y="4857750"/>
          <p14:tracePt t="29464" x="3962400" y="4851400"/>
          <p14:tracePt t="29480" x="3924300" y="4845050"/>
          <p14:tracePt t="29497" x="3911600" y="4845050"/>
          <p14:tracePt t="29514" x="3905250" y="4845050"/>
          <p14:tracePt t="29590" x="3917950" y="4845050"/>
          <p14:tracePt t="29598" x="3943350" y="4838700"/>
          <p14:tracePt t="29613" x="4019550" y="4826000"/>
          <p14:tracePt t="29630" x="4171950" y="4826000"/>
          <p14:tracePt t="29647" x="4349750" y="4838700"/>
          <p14:tracePt t="29663" x="4540250" y="4857750"/>
          <p14:tracePt t="29680" x="4673600" y="4870450"/>
          <p14:tracePt t="29697" x="4730750" y="4883150"/>
          <p14:tracePt t="29715" x="4749800" y="4883150"/>
          <p14:tracePt t="29786" x="4737100" y="4883150"/>
          <p14:tracePt t="29794" x="4724400" y="4883150"/>
          <p14:tracePt t="29802" x="4705350" y="4883150"/>
          <p14:tracePt t="29813" x="4679950" y="4883150"/>
          <p14:tracePt t="29830" x="4578350" y="4883150"/>
          <p14:tracePt t="29847" x="4445000" y="4870450"/>
          <p14:tracePt t="29863" x="4235450" y="4845050"/>
          <p14:tracePt t="29880" x="4133850" y="4832350"/>
          <p14:tracePt t="29896" x="4044950" y="4813300"/>
          <p14:tracePt t="29913" x="3987800" y="4806950"/>
          <p14:tracePt t="29930" x="3937000" y="4800600"/>
          <p14:tracePt t="29946" x="3905250" y="4800600"/>
          <p14:tracePt t="29963" x="3892550" y="4800600"/>
          <p14:tracePt t="29980" x="3886200" y="4800600"/>
          <p14:tracePt t="29996" x="3879850" y="4800600"/>
          <p14:tracePt t="30069" x="3898900" y="4800600"/>
          <p14:tracePt t="30078" x="3924300" y="4800600"/>
          <p14:tracePt t="30085" x="3949700" y="4794250"/>
          <p14:tracePt t="30096" x="3981450" y="4794250"/>
          <p14:tracePt t="30114" x="4133850" y="4806950"/>
          <p14:tracePt t="30130" x="4241800" y="4826000"/>
          <p14:tracePt t="30147" x="4324350" y="4845050"/>
          <p14:tracePt t="30163" x="4349750" y="4845050"/>
          <p14:tracePt t="30180" x="4362450" y="4845050"/>
          <p14:tracePt t="30250" x="4349750" y="4845050"/>
          <p14:tracePt t="30258" x="4343400" y="4845050"/>
          <p14:tracePt t="30265" x="4324350" y="4851400"/>
          <p14:tracePt t="30280" x="4298950" y="4851400"/>
          <p14:tracePt t="30296" x="4254500" y="4851400"/>
          <p14:tracePt t="30313" x="4210050" y="4851400"/>
          <p14:tracePt t="30330" x="4159250" y="4851400"/>
          <p14:tracePt t="30346" x="4102100" y="4838700"/>
          <p14:tracePt t="30363" x="4057650" y="4832350"/>
          <p14:tracePt t="30380" x="4019550" y="4826000"/>
          <p14:tracePt t="30396" x="4013200" y="4819650"/>
          <p14:tracePt t="30413" x="4006850" y="4819650"/>
          <p14:tracePt t="30561" x="4006850" y="4813300"/>
          <p14:tracePt t="30568" x="4000500" y="4813300"/>
          <p14:tracePt t="30579" x="4000500" y="4806950"/>
          <p14:tracePt t="30596" x="3987800" y="4800600"/>
          <p14:tracePt t="30613" x="3981450" y="4787900"/>
          <p14:tracePt t="30629" x="3975100" y="4781550"/>
          <p14:tracePt t="30646" x="3956050" y="4768850"/>
          <p14:tracePt t="30663" x="3949700" y="4756150"/>
          <p14:tracePt t="30679" x="3943350" y="4749800"/>
          <p14:tracePt t="30696" x="3930650" y="4749800"/>
          <p14:tracePt t="30729" x="3924300" y="4749800"/>
          <p14:tracePt t="30749" x="3911600" y="4749800"/>
          <p14:tracePt t="30762" x="3905250" y="4749800"/>
          <p14:tracePt t="30780" x="3879850" y="4743450"/>
          <p14:tracePt t="30796" x="3873500" y="4737100"/>
          <p14:tracePt t="30813" x="3867150" y="4730750"/>
          <p14:tracePt t="30829" x="3860800" y="4718050"/>
          <p14:tracePt t="30846" x="3848100" y="4711700"/>
          <p14:tracePt t="30862" x="3841750" y="4699000"/>
          <p14:tracePt t="30879" x="3822700" y="4673600"/>
          <p14:tracePt t="30896" x="3816350" y="4667250"/>
          <p14:tracePt t="30912" x="3803650" y="4660900"/>
          <p14:tracePt t="30994" x="3797300" y="4660900"/>
          <p14:tracePt t="31000" x="3790950" y="4660900"/>
          <p14:tracePt t="31012" x="3784600" y="4660900"/>
          <p14:tracePt t="31030" x="3771900" y="4660900"/>
          <p14:tracePt t="31046" x="3746500" y="4667250"/>
          <p14:tracePt t="31062" x="3714750" y="4673600"/>
          <p14:tracePt t="31079" x="3683000" y="4673600"/>
          <p14:tracePt t="31095" x="3644900" y="4679950"/>
          <p14:tracePt t="31112" x="3600450" y="4686300"/>
          <p14:tracePt t="31129" x="3562350" y="4692650"/>
          <p14:tracePt t="31145" x="3524250" y="4692650"/>
          <p14:tracePt t="31162" x="3473450" y="4699000"/>
          <p14:tracePt t="31179" x="3390900" y="4711700"/>
          <p14:tracePt t="31195" x="3302000" y="4730750"/>
          <p14:tracePt t="31212" x="3213100" y="4737100"/>
          <p14:tracePt t="31229" x="3136900" y="4749800"/>
          <p14:tracePt t="31245" x="3073400" y="4749800"/>
          <p14:tracePt t="31262" x="3022600" y="4749800"/>
          <p14:tracePt t="31279" x="2971800" y="4749800"/>
          <p14:tracePt t="31296" x="2921000" y="4737100"/>
          <p14:tracePt t="31312" x="2889250" y="4737100"/>
          <p14:tracePt t="31329" x="2851150" y="4730750"/>
          <p14:tracePt t="31345" x="2806700" y="4730750"/>
          <p14:tracePt t="31362" x="2749550" y="4724400"/>
          <p14:tracePt t="31379" x="2679700" y="4711700"/>
          <p14:tracePt t="31395" x="2622550" y="4692650"/>
          <p14:tracePt t="31412" x="2571750" y="4686300"/>
          <p14:tracePt t="31429" x="2520950" y="4673600"/>
          <p14:tracePt t="31446" x="2432050" y="4648200"/>
          <p14:tracePt t="31462" x="2381250" y="4641850"/>
          <p14:tracePt t="31478" x="2336800" y="4635500"/>
          <p14:tracePt t="31496" x="2330450" y="4629150"/>
          <p14:tracePt t="32308" x="2324100" y="4629150"/>
          <p14:tracePt t="32322" x="2324100" y="4635500"/>
          <p14:tracePt t="32330" x="2317750" y="4654550"/>
          <p14:tracePt t="32344" x="2317750" y="4660900"/>
          <p14:tracePt t="32363" x="2305050" y="4686300"/>
          <p14:tracePt t="32378" x="2298700" y="4692650"/>
          <p14:tracePt t="32394" x="2292350" y="4699000"/>
          <p14:tracePt t="32411" x="2286000" y="4711700"/>
          <p14:tracePt t="32428" x="2279650" y="4711700"/>
          <p14:tracePt t="32447" x="2266950" y="4718050"/>
          <p14:tracePt t="32461" x="2260600" y="4718050"/>
          <p14:tracePt t="32478" x="2235200" y="4724400"/>
          <p14:tracePt t="32494" x="2209800" y="4724400"/>
          <p14:tracePt t="32511" x="2178050" y="4724400"/>
          <p14:tracePt t="32528" x="2127250" y="4724400"/>
          <p14:tracePt t="32544" x="2089150" y="4724400"/>
          <p14:tracePt t="32561" x="2038350" y="4724400"/>
          <p14:tracePt t="32578" x="2000250" y="4724400"/>
          <p14:tracePt t="32594" x="1968500" y="4724400"/>
          <p14:tracePt t="32611" x="1943100" y="4724400"/>
          <p14:tracePt t="32628" x="1930400" y="4724400"/>
          <p14:tracePt t="32666" x="1924050" y="4724400"/>
          <p14:tracePt t="32738" x="1917700" y="4724400"/>
          <p14:tracePt t="32747" x="1911350" y="4724400"/>
          <p14:tracePt t="32761" x="1905000" y="4724400"/>
          <p14:tracePt t="32777" x="1898650" y="4724400"/>
          <p14:tracePt t="32794" x="1885950" y="4724400"/>
          <p14:tracePt t="32811" x="1873250" y="4724400"/>
          <p14:tracePt t="32827" x="1860550" y="4724400"/>
          <p14:tracePt t="32844" x="1847850" y="4724400"/>
          <p14:tracePt t="32861" x="1835150" y="4724400"/>
          <p14:tracePt t="32877" x="1828800" y="4724400"/>
          <p14:tracePt t="32956" x="1835150" y="4724400"/>
          <p14:tracePt t="32964" x="1847850" y="4718050"/>
          <p14:tracePt t="32980" x="1905000" y="4686300"/>
          <p14:tracePt t="32993" x="1930400" y="4667250"/>
          <p14:tracePt t="33010" x="1987550" y="4622800"/>
          <p14:tracePt t="33027" x="2032000" y="4597400"/>
          <p14:tracePt t="33044" x="2044700" y="4584700"/>
          <p14:tracePt t="33060" x="2051050" y="4578350"/>
          <p14:tracePt t="33206" x="2057400" y="4578350"/>
          <p14:tracePt t="33217" x="2070100" y="4584700"/>
          <p14:tracePt t="33227" x="2095500" y="4591050"/>
          <p14:tracePt t="33244" x="2184400" y="4603750"/>
          <p14:tracePt t="33260" x="2317750" y="4635500"/>
          <p14:tracePt t="33279" x="2470150" y="4679950"/>
          <p14:tracePt t="33294" x="2540000" y="4692650"/>
          <p14:tracePt t="33310" x="2565400" y="4699000"/>
          <p14:tracePt t="33409" x="2559050" y="4705350"/>
          <p14:tracePt t="33417" x="2552700" y="4711700"/>
          <p14:tracePt t="33426" x="2546350" y="4711700"/>
          <p14:tracePt t="33443" x="2520950" y="4724400"/>
          <p14:tracePt t="33460" x="2482850" y="4737100"/>
          <p14:tracePt t="33476" x="2457450" y="4749800"/>
          <p14:tracePt t="33493" x="2413000" y="4762500"/>
          <p14:tracePt t="33510" x="2374900" y="4768850"/>
          <p14:tracePt t="33527" x="2330450" y="4775200"/>
          <p14:tracePt t="33543" x="2305050" y="4787900"/>
          <p14:tracePt t="33646" x="2311400" y="4787900"/>
          <p14:tracePt t="33652" x="2330450" y="4787900"/>
          <p14:tracePt t="33661" x="2355850" y="4781550"/>
          <p14:tracePt t="33676" x="2451100" y="4781550"/>
          <p14:tracePt t="33693" x="2590800" y="4787900"/>
          <p14:tracePt t="33710" x="2736850" y="4794250"/>
          <p14:tracePt t="33727" x="2870200" y="4800600"/>
          <p14:tracePt t="33743" x="2933700" y="4800600"/>
          <p14:tracePt t="33760" x="2952750" y="4800600"/>
          <p14:tracePt t="33777" x="2959100" y="4800600"/>
          <p14:tracePt t="33890" x="2952750" y="4800600"/>
          <p14:tracePt t="34686" x="2946400" y="4800600"/>
          <p14:tracePt t="35283" x="2940050" y="4800600"/>
          <p14:tracePt t="35296" x="2927350" y="4800600"/>
          <p14:tracePt t="35304" x="2921000" y="4806950"/>
          <p14:tracePt t="35311" x="2908300" y="4813300"/>
          <p14:tracePt t="35324" x="2889250" y="4826000"/>
          <p14:tracePt t="35341" x="2844800" y="4864100"/>
          <p14:tracePt t="35359" x="2781300" y="4914900"/>
          <p14:tracePt t="35375" x="2686050" y="4978400"/>
          <p14:tracePt t="35392" x="2641600" y="5016500"/>
          <p14:tracePt t="35408" x="2584450" y="5060950"/>
          <p14:tracePt t="35425" x="2520950" y="5111750"/>
          <p14:tracePt t="35442" x="2432050" y="5168900"/>
          <p14:tracePt t="35458" x="2336800" y="5238750"/>
          <p14:tracePt t="35478" x="2197100" y="5308600"/>
          <p14:tracePt t="35492" x="2101850" y="5353050"/>
          <p14:tracePt t="35508" x="2032000" y="5391150"/>
          <p14:tracePt t="35525" x="1949450" y="5410200"/>
          <p14:tracePt t="35542" x="1873250" y="5422900"/>
          <p14:tracePt t="35558" x="1784350" y="5441950"/>
          <p14:tracePt t="35575" x="1695450" y="5454650"/>
          <p14:tracePt t="35591" x="1606550" y="5480050"/>
          <p14:tracePt t="35608" x="1479550" y="5511800"/>
          <p14:tracePt t="35625" x="1250950" y="5581650"/>
          <p14:tracePt t="35642" x="1098550" y="5638800"/>
          <p14:tracePt t="35659" x="984250" y="5676900"/>
          <p14:tracePt t="35675" x="908050" y="5702300"/>
          <p14:tracePt t="35691" x="857250" y="5715000"/>
          <p14:tracePt t="35708" x="831850" y="5715000"/>
          <p14:tracePt t="35724" x="819150" y="5715000"/>
          <p14:tracePt t="35741" x="812800" y="5715000"/>
          <p14:tracePt t="35774" x="800100" y="5708650"/>
          <p14:tracePt t="35809" x="793750" y="5702300"/>
          <p14:tracePt t="35825" x="787400" y="5695950"/>
          <p14:tracePt t="35844" x="781050" y="5695950"/>
          <p14:tracePt t="35860" x="781050" y="5702300"/>
          <p14:tracePt t="36010" x="793750" y="5702300"/>
          <p14:tracePt t="36021" x="806450" y="5689600"/>
          <p14:tracePt t="36032" x="850900" y="5664200"/>
          <p14:tracePt t="36043" x="876300" y="5651500"/>
          <p14:tracePt t="36059" x="933450" y="5619750"/>
          <p14:tracePt t="36074" x="977900" y="5588000"/>
          <p14:tracePt t="36091" x="1016000" y="5556250"/>
          <p14:tracePt t="36108" x="1041400" y="5530850"/>
          <p14:tracePt t="36124" x="1060450" y="5518150"/>
          <p14:tracePt t="36141" x="1073150" y="5499100"/>
          <p14:tracePt t="36158" x="1079500" y="5486400"/>
          <p14:tracePt t="36236" x="1085850" y="5480050"/>
          <p14:tracePt t="36252" x="1092200" y="5473700"/>
          <p14:tracePt t="36271" x="1098550" y="5467350"/>
          <p14:tracePt t="36724" x="1104900" y="5467350"/>
          <p14:tracePt t="36730" x="1111250" y="5461000"/>
          <p14:tracePt t="36746" x="1117600" y="5454650"/>
          <p14:tracePt t="36757" x="1130300" y="5454650"/>
          <p14:tracePt t="36774" x="1162050" y="5448300"/>
          <p14:tracePt t="36791" x="1200150" y="5441950"/>
          <p14:tracePt t="36807" x="1282700" y="5429250"/>
          <p14:tracePt t="36824" x="1352550" y="5416550"/>
          <p14:tracePt t="36840" x="1403350" y="5403850"/>
          <p14:tracePt t="36857" x="1435100" y="5397500"/>
          <p14:tracePt t="36874" x="1473200" y="5391150"/>
          <p14:tracePt t="36890" x="1492250" y="5384800"/>
          <p14:tracePt t="36907" x="1498600" y="5378450"/>
          <p14:tracePt t="36924" x="1511300" y="5378450"/>
          <p14:tracePt t="36940" x="1524000" y="5384800"/>
          <p14:tracePt t="36957" x="1530350" y="5391150"/>
          <p14:tracePt t="36974" x="1543050" y="5403850"/>
          <p14:tracePt t="36990" x="1549400" y="5410200"/>
          <p14:tracePt t="37009" x="1555750" y="5416550"/>
          <p14:tracePt t="37044" x="1562100" y="5416550"/>
          <p14:tracePt t="37169" x="1568450" y="5416550"/>
          <p14:tracePt t="37185" x="1574800" y="5410200"/>
          <p14:tracePt t="37199" x="1587500" y="5397500"/>
          <p14:tracePt t="37209" x="1593850" y="5397500"/>
          <p14:tracePt t="37223" x="1600200" y="5391150"/>
          <p14:tracePt t="37240" x="1606550" y="5384800"/>
          <p14:tracePt t="37257" x="1606550" y="5378450"/>
          <p14:tracePt t="37294" x="1612900" y="5378450"/>
          <p14:tracePt t="37474" x="1625600" y="5378450"/>
          <p14:tracePt t="37497" x="1631950" y="5372100"/>
          <p14:tracePt t="37510" x="1638300" y="5372100"/>
          <p14:tracePt t="37523" x="1644650" y="5365750"/>
          <p14:tracePt t="37540" x="1657350" y="5359400"/>
          <p14:tracePt t="37543" x="1663700" y="5359400"/>
          <p14:tracePt t="37556" x="1676400" y="5359400"/>
          <p14:tracePt t="37573" x="1727200" y="5359400"/>
          <p14:tracePt t="37590" x="1765300" y="5359400"/>
          <p14:tracePt t="37607" x="1816100" y="5359400"/>
          <p14:tracePt t="37623" x="1860550" y="5365750"/>
          <p14:tracePt t="37640" x="1911350" y="5372100"/>
          <p14:tracePt t="37656" x="1962150" y="5384800"/>
          <p14:tracePt t="37673" x="2038350" y="5397500"/>
          <p14:tracePt t="37690" x="2127250" y="5416550"/>
          <p14:tracePt t="37706" x="2216150" y="5429250"/>
          <p14:tracePt t="37724" x="2349500" y="5454650"/>
          <p14:tracePt t="37740" x="2393950" y="5461000"/>
          <p14:tracePt t="37756" x="2419350" y="5467350"/>
          <p14:tracePt t="37773" x="2432050" y="5467350"/>
          <p14:tracePt t="37790" x="2444750" y="5467350"/>
          <p14:tracePt t="37806" x="2451100" y="5467350"/>
          <p14:tracePt t="37823" x="2463800" y="5467350"/>
          <p14:tracePt t="37840" x="2470150" y="5467350"/>
          <p14:tracePt t="37856" x="2476500" y="5467350"/>
          <p14:tracePt t="37873" x="2482850" y="5467350"/>
          <p14:tracePt t="37890" x="2495550" y="5467350"/>
          <p14:tracePt t="37906" x="2501900" y="5461000"/>
          <p14:tracePt t="37923" x="2508250" y="5461000"/>
          <p14:tracePt t="37940" x="2520950" y="5454650"/>
          <p14:tracePt t="37956" x="2527300" y="5441950"/>
          <p14:tracePt t="37973" x="2540000" y="5435600"/>
          <p14:tracePt t="37989" x="2552700" y="5429250"/>
          <p14:tracePt t="38006" x="2559050" y="5422900"/>
          <p14:tracePt t="38023" x="2571750" y="5416550"/>
          <p14:tracePt t="38060" x="2578100" y="5416550"/>
          <p14:tracePt t="38076" x="2578100" y="5410200"/>
          <p14:tracePt t="38092" x="2584450" y="5410200"/>
          <p14:tracePt t="38106" x="2590800" y="5410200"/>
          <p14:tracePt t="38124" x="2597150" y="5410200"/>
          <p14:tracePt t="38139" x="2603500" y="5410200"/>
          <p14:tracePt t="38790" x="2603500" y="5416550"/>
          <p14:tracePt t="38828" x="2609850" y="5422900"/>
          <p14:tracePt t="38842" x="2616200" y="5422900"/>
          <p14:tracePt t="38851" x="2622550" y="5422900"/>
          <p14:tracePt t="38859" x="2622550" y="5429250"/>
          <p14:tracePt t="38874" x="2622550" y="5435600"/>
          <p14:tracePt t="38890" x="2628900" y="5435600"/>
          <p14:tracePt t="38906" x="2635250" y="5441950"/>
          <p14:tracePt t="38922" x="2641600" y="5448300"/>
          <p14:tracePt t="38939" x="2647950" y="5448300"/>
          <p14:tracePt t="38955" x="2660650" y="5454650"/>
          <p14:tracePt t="38972" x="2667000" y="5467350"/>
          <p14:tracePt t="38988" x="2673350" y="5467350"/>
          <p14:tracePt t="39008" x="2679700" y="5467350"/>
          <p14:tracePt t="39250" x="2686050" y="5467350"/>
          <p14:tracePt t="39261" x="2692400" y="5467350"/>
          <p14:tracePt t="39282" x="2698750" y="5467350"/>
          <p14:tracePt t="39369" x="2705100" y="5467350"/>
          <p14:tracePt t="39393" x="2705100" y="5461000"/>
          <p14:tracePt t="39409" x="2711450" y="5461000"/>
          <p14:tracePt t="39470" x="2717800" y="5461000"/>
          <p14:tracePt t="39478" x="2724150" y="5461000"/>
          <p14:tracePt t="39488" x="2730500" y="5461000"/>
          <p14:tracePt t="39504" x="2743200" y="5454650"/>
          <p14:tracePt t="39521" x="2755900" y="5454650"/>
          <p14:tracePt t="39538" x="2768600" y="5448300"/>
          <p14:tracePt t="39543" x="2774950" y="5448300"/>
          <p14:tracePt t="39556" x="2787650" y="5441950"/>
          <p14:tracePt t="39571" x="2794000" y="5441950"/>
          <p14:tracePt t="39588" x="2800350" y="5441950"/>
          <p14:tracePt t="39642" x="2806700" y="5441950"/>
          <p14:tracePt t="39688" x="2813050" y="5441950"/>
          <p14:tracePt t="39769" x="2819400" y="5441950"/>
          <p14:tracePt t="39792" x="2825750" y="5441950"/>
          <p14:tracePt t="39808" x="2832100" y="5441950"/>
          <p14:tracePt t="39814" x="2832100" y="5448300"/>
          <p14:tracePt t="39841" x="2838450" y="5448300"/>
          <p14:tracePt t="39853" x="2844800" y="5454650"/>
          <p14:tracePt t="39869" x="2851150" y="5454650"/>
          <p14:tracePt t="39876" x="2851150" y="5461000"/>
          <p14:tracePt t="39888" x="2857500" y="5461000"/>
          <p14:tracePt t="39905" x="2863850" y="5461000"/>
          <p14:tracePt t="39921" x="2876550" y="5461000"/>
          <p14:tracePt t="39938" x="2901950" y="5461000"/>
          <p14:tracePt t="39954" x="2908300" y="5467350"/>
          <p14:tracePt t="39971" x="2914650" y="5467350"/>
          <p14:tracePt t="39988" x="2927350" y="5467350"/>
          <p14:tracePt t="40004" x="2933700" y="5467350"/>
          <p14:tracePt t="40021" x="2946400" y="5467350"/>
          <p14:tracePt t="40054" x="2952750" y="5467350"/>
          <p14:tracePt t="40073" x="2965450" y="5467350"/>
          <p14:tracePt t="40088" x="2978150" y="5467350"/>
          <p14:tracePt t="40104" x="2984500" y="5467350"/>
          <p14:tracePt t="40121" x="2990850" y="5467350"/>
          <p14:tracePt t="40386" x="2997200" y="5461000"/>
          <p14:tracePt t="40396" x="3003550" y="5454650"/>
          <p14:tracePt t="40410" x="3009900" y="5454650"/>
          <p14:tracePt t="41246" x="3022600" y="5454650"/>
          <p14:tracePt t="41254" x="3048000" y="5454650"/>
          <p14:tracePt t="41270" x="3086100" y="5454650"/>
          <p14:tracePt t="41287" x="3149600" y="5454650"/>
          <p14:tracePt t="41305" x="3219450" y="5454650"/>
          <p14:tracePt t="41320" x="3276600" y="5461000"/>
          <p14:tracePt t="41337" x="3333750" y="5473700"/>
          <p14:tracePt t="41354" x="3390900" y="5492750"/>
          <p14:tracePt t="41370" x="3441700" y="5499100"/>
          <p14:tracePt t="41386" x="3492500" y="5511800"/>
          <p14:tracePt t="41403" x="3549650" y="5530850"/>
          <p14:tracePt t="41420" x="3575050" y="5537200"/>
          <p14:tracePt t="41437" x="3581400" y="5543550"/>
          <p14:tracePt t="41453" x="3587750" y="5543550"/>
          <p14:tracePt t="41818" x="3581400" y="5543550"/>
          <p14:tracePt t="41826" x="3568700" y="5543550"/>
          <p14:tracePt t="41836" x="3556000" y="5543550"/>
          <p14:tracePt t="41853" x="3536950" y="5537200"/>
          <p14:tracePt t="41869" x="3524250" y="5530850"/>
          <p14:tracePt t="41886" x="3492500" y="5518150"/>
          <p14:tracePt t="41903" x="3460750" y="5505450"/>
          <p14:tracePt t="41919" x="3384550" y="5486400"/>
          <p14:tracePt t="41938" x="3327400" y="5473700"/>
          <p14:tracePt t="41953" x="3257550" y="5467350"/>
          <p14:tracePt t="41969" x="3213100" y="5454650"/>
          <p14:tracePt t="41986" x="3168650" y="5448300"/>
          <p14:tracePt t="42003" x="3149600" y="5441950"/>
          <p14:tracePt t="42019" x="3124200" y="5435600"/>
          <p14:tracePt t="42036" x="3098800" y="5429250"/>
          <p14:tracePt t="42053" x="3073400" y="5429250"/>
          <p14:tracePt t="42069" x="3041650" y="5422900"/>
          <p14:tracePt t="42086" x="3016250" y="5416550"/>
          <p14:tracePt t="42102" x="2978150" y="5416550"/>
          <p14:tracePt t="42119" x="2946400" y="5416550"/>
          <p14:tracePt t="42136" x="2927350" y="5416550"/>
          <p14:tracePt t="42152" x="2895600" y="5416550"/>
          <p14:tracePt t="42170" x="2844800" y="5416550"/>
          <p14:tracePt t="42186" x="2806700" y="5416550"/>
          <p14:tracePt t="42203" x="2774950" y="5422900"/>
          <p14:tracePt t="42219" x="2736850" y="5429250"/>
          <p14:tracePt t="42236" x="2705100" y="5429250"/>
          <p14:tracePt t="42253" x="2679700" y="5429250"/>
          <p14:tracePt t="42269" x="2660650" y="5429250"/>
          <p14:tracePt t="42286" x="2647950" y="5429250"/>
          <p14:tracePt t="42302" x="2635250" y="5422900"/>
          <p14:tracePt t="42319" x="2622550" y="5422900"/>
          <p14:tracePt t="42336" x="2616200" y="5422900"/>
          <p14:tracePt t="42352" x="2603500" y="5422900"/>
          <p14:tracePt t="42369" x="2590800" y="5422900"/>
          <p14:tracePt t="42386" x="2584450" y="5422900"/>
          <p14:tracePt t="42402" x="2578100" y="5422900"/>
          <p14:tracePt t="42420" x="2546350" y="5422900"/>
          <p14:tracePt t="42436" x="2533650" y="5416550"/>
          <p14:tracePt t="42469" x="2527300" y="5416550"/>
          <p14:tracePt t="42780" x="2546350" y="5410200"/>
          <p14:tracePt t="42790" x="2584450" y="5403850"/>
          <p14:tracePt t="42802" x="2628900" y="5397500"/>
          <p14:tracePt t="42821" x="2838450" y="5397500"/>
          <p14:tracePt t="42835" x="3016250" y="5410200"/>
          <p14:tracePt t="42852" x="3219450" y="5422900"/>
          <p14:tracePt t="42868" x="3409950" y="5461000"/>
          <p14:tracePt t="42885" x="3594100" y="5480050"/>
          <p14:tracePt t="42902" x="3740150" y="5492750"/>
          <p14:tracePt t="42919" x="3854450" y="5511800"/>
          <p14:tracePt t="42936" x="3930650" y="5530850"/>
          <p14:tracePt t="42952" x="3956050" y="5530850"/>
          <p14:tracePt t="42968" x="3962400" y="5530850"/>
          <p14:tracePt t="42985" x="3975100" y="5537200"/>
          <p14:tracePt t="43002" x="3981450" y="5537200"/>
          <p14:tracePt t="43019" x="3994150" y="5537200"/>
          <p14:tracePt t="43035" x="4006850" y="5537200"/>
          <p14:tracePt t="43052" x="4019550" y="5530850"/>
          <p14:tracePt t="43070" x="4025900" y="5530850"/>
          <p14:tracePt t="43094" x="4025900" y="5524500"/>
          <p14:tracePt t="43172" x="4038600" y="5518150"/>
          <p14:tracePt t="43187" x="4038600" y="5511800"/>
          <p14:tracePt t="43195" x="4044950" y="5511800"/>
          <p14:tracePt t="43203" x="4051300" y="5505450"/>
          <p14:tracePt t="43218" x="4057650" y="5499100"/>
          <p14:tracePt t="43234" x="4057650" y="5492750"/>
          <p14:tracePt t="43251" x="4070350" y="5492750"/>
          <p14:tracePt t="43268" x="4070350" y="5486400"/>
          <p14:tracePt t="43284" x="4076700" y="5486400"/>
          <p14:tracePt t="43337" x="4076700" y="5480050"/>
          <p14:tracePt t="43361" x="4083050" y="5480050"/>
          <p14:tracePt t="43376" x="4089400" y="5473700"/>
          <p14:tracePt t="43406" x="4095750" y="5473700"/>
          <p14:tracePt t="43526" x="4095750" y="5467350"/>
          <p14:tracePt t="43806" x="4102100" y="5461000"/>
          <p14:tracePt t="43815" x="4114800" y="5461000"/>
          <p14:tracePt t="43822" x="4127500" y="5454650"/>
          <p14:tracePt t="43834" x="4140200" y="5454650"/>
          <p14:tracePt t="43851" x="4203700" y="5448300"/>
          <p14:tracePt t="43868" x="4241800" y="5435600"/>
          <p14:tracePt t="43884" x="4292600" y="5429250"/>
          <p14:tracePt t="43901" x="4337050" y="5416550"/>
          <p14:tracePt t="43918" x="4375150" y="5410200"/>
          <p14:tracePt t="43934" x="4406900" y="5403850"/>
          <p14:tracePt t="43951" x="4432300" y="5397500"/>
          <p14:tracePt t="43967" x="4445000" y="5391150"/>
          <p14:tracePt t="43984" x="4457700" y="5384800"/>
          <p14:tracePt t="44002" x="4495800" y="5384800"/>
          <p14:tracePt t="44017" x="4514850" y="5384800"/>
          <p14:tracePt t="44034" x="4527550" y="5384800"/>
          <p14:tracePt t="44051" x="4533900" y="5384800"/>
          <p14:tracePt t="44068" x="4546600" y="5384800"/>
          <p14:tracePt t="44260" x="4533900" y="5384800"/>
          <p14:tracePt t="44269" x="4521200" y="5384800"/>
          <p14:tracePt t="44284" x="4483100" y="5378450"/>
          <p14:tracePt t="44301" x="4451350" y="5365750"/>
          <p14:tracePt t="44317" x="4400550" y="5359400"/>
          <p14:tracePt t="44334" x="4356100" y="5353050"/>
          <p14:tracePt t="44351" x="4254500" y="5353050"/>
          <p14:tracePt t="44367" x="4108450" y="5353050"/>
          <p14:tracePt t="44384" x="3962400" y="5365750"/>
          <p14:tracePt t="44401" x="3752850" y="5384800"/>
          <p14:tracePt t="44417" x="3644900" y="5403850"/>
          <p14:tracePt t="44434" x="3524250" y="5416550"/>
          <p14:tracePt t="44451" x="3384550" y="5435600"/>
          <p14:tracePt t="44467" x="3263900" y="5448300"/>
          <p14:tracePt t="44486" x="3111500" y="5473700"/>
          <p14:tracePt t="44500" x="3079750" y="5480050"/>
          <p14:tracePt t="44518" x="2984500" y="5499100"/>
          <p14:tracePt t="44534" x="2927350" y="5511800"/>
          <p14:tracePt t="44551" x="2876550" y="5518150"/>
          <p14:tracePt t="44567" x="2819400" y="5524500"/>
          <p14:tracePt t="44584" x="2762250" y="5524500"/>
          <p14:tracePt t="44601" x="2717800" y="5530850"/>
          <p14:tracePt t="44617" x="2667000" y="5543550"/>
          <p14:tracePt t="44634" x="2578100" y="5549900"/>
          <p14:tracePt t="44650" x="2482850" y="5562600"/>
          <p14:tracePt t="44667" x="2355850" y="5581650"/>
          <p14:tracePt t="44684" x="2311400" y="5588000"/>
          <p14:tracePt t="44700" x="2260600" y="5600700"/>
          <p14:tracePt t="44717" x="2209800" y="5613400"/>
          <p14:tracePt t="44734" x="2165350" y="5619750"/>
          <p14:tracePt t="44750" x="2114550" y="5619750"/>
          <p14:tracePt t="44767" x="2070100" y="5626100"/>
          <p14:tracePt t="44784" x="1993900" y="5638800"/>
          <p14:tracePt t="44800" x="1911350" y="5645150"/>
          <p14:tracePt t="44817" x="1822450" y="5651500"/>
          <p14:tracePt t="44834" x="1746250" y="5657850"/>
          <p14:tracePt t="44850" x="1695450" y="5664200"/>
          <p14:tracePt t="44867" x="1644650" y="5676900"/>
          <p14:tracePt t="44883" x="1606550" y="5689600"/>
          <p14:tracePt t="44900" x="1555750" y="5702300"/>
          <p14:tracePt t="44917" x="1504950" y="5715000"/>
          <p14:tracePt t="44935" x="1454150" y="5727700"/>
          <p14:tracePt t="44950" x="1435100" y="5734050"/>
          <p14:tracePt t="44966" x="1416050" y="5740400"/>
          <p14:tracePt t="44983" x="1409700" y="5746750"/>
          <p14:tracePt t="45000" x="1403350" y="5746750"/>
          <p14:tracePt t="45034" x="1390650" y="5746750"/>
          <p14:tracePt t="45050" x="1384300" y="5746750"/>
          <p14:tracePt t="45067" x="1371600" y="5746750"/>
          <p14:tracePt t="45083" x="1365250" y="5746750"/>
          <p14:tracePt t="45100" x="1358900" y="5746750"/>
          <p14:tracePt t="45136" x="1358900" y="5753100"/>
          <p14:tracePt t="45238" x="1352550" y="5753100"/>
          <p14:tracePt t="45262" x="1346200" y="5753100"/>
          <p14:tracePt t="45272" x="1339850" y="5759450"/>
          <p14:tracePt t="45286" x="1333500" y="5759450"/>
          <p14:tracePt t="45300" x="1327150" y="5765800"/>
          <p14:tracePt t="45372" x="1333500" y="5765800"/>
          <p14:tracePt t="45384" x="1346200" y="5765800"/>
          <p14:tracePt t="45400" x="1371600" y="5772150"/>
          <p14:tracePt t="45416" x="1428750" y="5810250"/>
          <p14:tracePt t="45434" x="1536700" y="5886450"/>
          <p14:tracePt t="45450" x="1606550" y="5924550"/>
          <p14:tracePt t="45467" x="1651000" y="5949950"/>
          <p14:tracePt t="45483" x="1676400" y="5962650"/>
          <p14:tracePt t="45500" x="1689100" y="5962650"/>
          <p14:tracePt t="45930" x="1695450" y="5949950"/>
          <p14:tracePt t="45941" x="1708150" y="5911850"/>
          <p14:tracePt t="45952" x="1720850" y="5905500"/>
          <p14:tracePt t="45966" x="1739900" y="5886450"/>
          <p14:tracePt t="45982" x="1758950" y="5861050"/>
          <p14:tracePt t="45999" x="1771650" y="5854700"/>
          <p14:tracePt t="46016" x="1784350" y="5848350"/>
          <p14:tracePt t="46032" x="1790700" y="5842000"/>
          <p14:tracePt t="46108" x="1797050" y="5842000"/>
          <p14:tracePt t="46130" x="1797050" y="5835650"/>
          <p14:tracePt t="46154" x="1803400" y="5835650"/>
          <p14:tracePt t="46196" x="1809750" y="5835650"/>
          <p14:tracePt t="46209" x="1816100" y="5829300"/>
          <p14:tracePt t="46237" x="1828800" y="5822950"/>
          <p14:tracePt t="46249" x="1835150" y="5816600"/>
          <p14:tracePt t="46266" x="1841500" y="5816600"/>
          <p14:tracePt t="46283" x="1841500" y="5810250"/>
          <p14:tracePt t="46299" x="1841500" y="5803900"/>
          <p14:tracePt t="46316" x="1854200" y="5797550"/>
          <p14:tracePt t="46332" x="1860550" y="5784850"/>
          <p14:tracePt t="46350" x="1873250" y="5772150"/>
          <p14:tracePt t="46366" x="1873250" y="5765800"/>
          <p14:tracePt t="46382" x="1879600" y="5765800"/>
          <p14:tracePt t="46399" x="1885950" y="5759450"/>
          <p14:tracePt t="46417" x="1892300" y="5753100"/>
          <p14:tracePt t="46432" x="1892300" y="5746750"/>
          <p14:tracePt t="46449" x="1905000" y="5734050"/>
          <p14:tracePt t="46465" x="1911350" y="5734050"/>
          <p14:tracePt t="46482" x="1924050" y="5734050"/>
          <p14:tracePt t="46499" x="1936750" y="5734050"/>
          <p14:tracePt t="46515" x="1943100" y="5734050"/>
          <p14:tracePt t="46532" x="1955800" y="5734050"/>
          <p14:tracePt t="46549" x="1974850" y="5734050"/>
          <p14:tracePt t="46566" x="1987550" y="5740400"/>
          <p14:tracePt t="46582" x="2012950" y="5746750"/>
          <p14:tracePt t="46599" x="2044700" y="5753100"/>
          <p14:tracePt t="46616" x="2095500" y="5765800"/>
          <p14:tracePt t="46632" x="2127250" y="5765800"/>
          <p14:tracePt t="46649" x="2165350" y="5772150"/>
          <p14:tracePt t="46665" x="2197100" y="5772150"/>
          <p14:tracePt t="46682" x="2228850" y="5772150"/>
          <p14:tracePt t="46699" x="2273300" y="5778500"/>
          <p14:tracePt t="46717" x="2305050" y="5784850"/>
          <p14:tracePt t="46732" x="2330450" y="5784850"/>
          <p14:tracePt t="46748" x="2355850" y="5784850"/>
          <p14:tracePt t="46765" x="2381250" y="5791200"/>
          <p14:tracePt t="46782" x="2419350" y="5797550"/>
          <p14:tracePt t="46799" x="2444750" y="5803900"/>
          <p14:tracePt t="46815" x="2463800" y="5810250"/>
          <p14:tracePt t="46832" x="2489200" y="5816600"/>
          <p14:tracePt t="46848" x="2508250" y="5822950"/>
          <p14:tracePt t="46866" x="2552700" y="5829300"/>
          <p14:tracePt t="46882" x="2565400" y="5829300"/>
          <p14:tracePt t="46898" x="2584450" y="5829300"/>
          <p14:tracePt t="46915" x="2597150" y="5829300"/>
          <p14:tracePt t="46932" x="2616200" y="5829300"/>
          <p14:tracePt t="46948" x="2635250" y="5829300"/>
          <p14:tracePt t="46965" x="2647950" y="5829300"/>
          <p14:tracePt t="46982" x="2660650" y="5829300"/>
          <p14:tracePt t="46998" x="2667000" y="5829300"/>
          <p14:tracePt t="47016" x="2679700" y="5829300"/>
          <p14:tracePt t="47031" x="2692400" y="5822950"/>
          <p14:tracePt t="47048" x="2698750" y="5816600"/>
          <p14:tracePt t="47065" x="2711450" y="5816600"/>
          <p14:tracePt t="47082" x="2717800" y="5810250"/>
          <p14:tracePt t="47098" x="2724150" y="5803900"/>
          <p14:tracePt t="47151" x="2730500" y="5803900"/>
          <p14:tracePt t="47173" x="2736850" y="5797550"/>
          <p14:tracePt t="47182" x="2749550" y="5797550"/>
          <p14:tracePt t="47189" x="2755900" y="5797550"/>
          <p14:tracePt t="47200" x="2768600" y="5797550"/>
          <p14:tracePt t="47215" x="2787650" y="5784850"/>
          <p14:tracePt t="47231" x="2806700" y="5784850"/>
          <p14:tracePt t="47248" x="2813050" y="5778500"/>
          <p14:tracePt t="47266" x="2825750" y="5778500"/>
          <p14:tracePt t="47282" x="2832100" y="5778500"/>
          <p14:tracePt t="47298" x="2838450" y="5778500"/>
          <p14:tracePt t="47315" x="2851150" y="5778500"/>
          <p14:tracePt t="47331" x="2857500" y="5772150"/>
          <p14:tracePt t="47348" x="2863850" y="5772150"/>
          <p14:tracePt t="47365" x="2870200" y="5772150"/>
          <p14:tracePt t="47382" x="2889250" y="5772150"/>
          <p14:tracePt t="47398" x="2889250" y="5765800"/>
          <p14:tracePt t="47414" x="2895600" y="5765800"/>
          <p14:tracePt t="47431" x="2901950" y="5765800"/>
          <p14:tracePt t="47775" x="2908300" y="5765800"/>
          <p14:tracePt t="47782" x="2921000" y="5765800"/>
          <p14:tracePt t="47799" x="2927350" y="5765800"/>
          <p14:tracePt t="47814" x="2946400" y="5759450"/>
          <p14:tracePt t="47831" x="2984500" y="5759450"/>
          <p14:tracePt t="47848" x="3009900" y="5759450"/>
          <p14:tracePt t="47864" x="3028950" y="5759450"/>
          <p14:tracePt t="47881" x="3041650" y="5759450"/>
          <p14:tracePt t="47898" x="3054350" y="5759450"/>
          <p14:tracePt t="47914" x="3073400" y="5759450"/>
          <p14:tracePt t="47931" x="3092450" y="5759450"/>
          <p14:tracePt t="47947" x="3098800" y="5759450"/>
          <p14:tracePt t="47964" x="3111500" y="5759450"/>
          <p14:tracePt t="47982" x="3130550" y="5759450"/>
          <p14:tracePt t="47997" x="3143250" y="5759450"/>
          <p14:tracePt t="48014" x="3168650" y="5759450"/>
          <p14:tracePt t="48031" x="3200400" y="5759450"/>
          <p14:tracePt t="48047" x="3244850" y="5759450"/>
          <p14:tracePt t="48064" x="3276600" y="5759450"/>
          <p14:tracePt t="48081" x="3295650" y="5759450"/>
          <p14:tracePt t="48097" x="3314700" y="5759450"/>
          <p14:tracePt t="48114" x="3346450" y="5759450"/>
          <p14:tracePt t="48132" x="3371850" y="5765800"/>
          <p14:tracePt t="48147" x="3390900" y="5772150"/>
          <p14:tracePt t="48164" x="3397250" y="5772150"/>
          <p14:tracePt t="48181" x="3409950" y="5772150"/>
          <p14:tracePt t="48197" x="3416300" y="5772150"/>
          <p14:tracePt t="48216" x="3422650" y="5772150"/>
          <p14:tracePt t="48231" x="3429000" y="5772150"/>
          <p14:tracePt t="48247" x="3429000" y="5778500"/>
          <p14:tracePt t="48264" x="3441700" y="5778500"/>
          <p14:tracePt t="48281" x="3448050" y="5778500"/>
          <p14:tracePt t="48297" x="3460750" y="5778500"/>
          <p14:tracePt t="48314" x="3473450" y="5778500"/>
          <p14:tracePt t="48331" x="3479800" y="5778500"/>
          <p14:tracePt t="48347" x="3492500" y="5784850"/>
          <p14:tracePt t="48364" x="3498850" y="5784850"/>
          <p14:tracePt t="48380" x="3505200" y="5784850"/>
          <p14:tracePt t="48397" x="3517900" y="5784850"/>
          <p14:tracePt t="48414" x="3524250" y="5784850"/>
          <p14:tracePt t="48431" x="3536950" y="5784850"/>
          <p14:tracePt t="48448" x="3549650" y="5784850"/>
          <p14:tracePt t="48464" x="3556000" y="5784850"/>
          <p14:tracePt t="48480" x="3568700" y="5784850"/>
          <p14:tracePt t="48498" x="3575050" y="5784850"/>
          <p14:tracePt t="48514" x="3581400" y="5784850"/>
          <p14:tracePt t="48530" x="3581400" y="5778500"/>
          <p14:tracePt t="48581" x="3587750" y="5778500"/>
          <p14:tracePt t="48588" x="3594100" y="5778500"/>
          <p14:tracePt t="48597" x="3600450" y="5778500"/>
          <p14:tracePt t="48613" x="3606800" y="5778500"/>
          <p14:tracePt t="48630" x="3613150" y="5778500"/>
          <p14:tracePt t="48647" x="3625850" y="5778500"/>
          <p14:tracePt t="48664" x="3632200" y="5778500"/>
          <p14:tracePt t="48680" x="3644900" y="5778500"/>
          <p14:tracePt t="48698" x="3657600" y="5778500"/>
          <p14:tracePt t="48713" x="3663950" y="5778500"/>
          <p14:tracePt t="49560" x="3657600" y="5778500"/>
          <p14:tracePt t="49567" x="3651250" y="5778500"/>
          <p14:tracePt t="49582" x="3644900" y="5778500"/>
          <p14:tracePt t="49596" x="3638550" y="5778500"/>
          <p14:tracePt t="49613" x="3619500" y="5778500"/>
          <p14:tracePt t="49629" x="3581400" y="5778500"/>
          <p14:tracePt t="49646" x="3536950" y="5778500"/>
          <p14:tracePt t="49663" x="3486150" y="5765800"/>
          <p14:tracePt t="49679" x="3441700" y="5759450"/>
          <p14:tracePt t="49696" x="3378200" y="5740400"/>
          <p14:tracePt t="49713" x="3333750" y="5734050"/>
          <p14:tracePt t="49730" x="3244850" y="5715000"/>
          <p14:tracePt t="49746" x="3200400" y="5708650"/>
          <p14:tracePt t="49762" x="3149600" y="5695950"/>
          <p14:tracePt t="49779" x="3105150" y="5695950"/>
          <p14:tracePt t="49796" x="3054350" y="5689600"/>
          <p14:tracePt t="49812" x="3022600" y="5683250"/>
          <p14:tracePt t="49829" x="2997200" y="5683250"/>
          <p14:tracePt t="49845" x="2978150" y="5683250"/>
          <p14:tracePt t="49862" x="2971800" y="5683250"/>
          <p14:tracePt t="49878" x="2959100" y="5683250"/>
          <p14:tracePt t="49895" x="2946400" y="5683250"/>
          <p14:tracePt t="49912" x="2921000" y="5683250"/>
          <p14:tracePt t="49928" x="2889250" y="5683250"/>
          <p14:tracePt t="49945" x="2844800" y="5683250"/>
          <p14:tracePt t="49962" x="2813050" y="5683250"/>
          <p14:tracePt t="49978" x="2794000" y="5683250"/>
          <p14:tracePt t="49995" x="2781300" y="5683250"/>
          <p14:tracePt t="50012" x="2774950" y="5683250"/>
          <p14:tracePt t="50113" x="2794000" y="5683250"/>
          <p14:tracePt t="50121" x="2819400" y="5683250"/>
          <p14:tracePt t="50129" x="2838450" y="5683250"/>
          <p14:tracePt t="50145" x="2940050" y="5695950"/>
          <p14:tracePt t="50162" x="3079750" y="5702300"/>
          <p14:tracePt t="50179" x="3244850" y="5695950"/>
          <p14:tracePt t="50195" x="3435350" y="5689600"/>
          <p14:tracePt t="50211" x="3594100" y="5689600"/>
          <p14:tracePt t="50228" x="3702050" y="5689600"/>
          <p14:tracePt t="50245" x="3759200" y="5702300"/>
          <p14:tracePt t="50261" x="3784600" y="5708650"/>
          <p14:tracePt t="50279" x="3797300" y="5715000"/>
          <p14:tracePt t="50295" x="3803650" y="5715000"/>
          <p14:tracePt t="50329" x="3816350" y="5715000"/>
          <p14:tracePt t="50345" x="3822700" y="5721350"/>
          <p14:tracePt t="50362" x="3835400" y="5721350"/>
          <p14:tracePt t="50378" x="3841750" y="5721350"/>
          <p14:tracePt t="50395" x="3854450" y="5721350"/>
          <p14:tracePt t="50411" x="3860800" y="5721350"/>
          <p14:tracePt t="50428" x="3867150" y="5721350"/>
          <p14:tracePt t="50445" x="3873500" y="5721350"/>
          <p14:tracePt t="50461" x="3879850" y="5721350"/>
          <p14:tracePt t="50478" x="3886200" y="5721350"/>
          <p14:tracePt t="50495" x="3892550" y="5721350"/>
          <p14:tracePt t="50512" x="3898900" y="5721350"/>
          <p14:tracePt t="50545" x="3905250" y="5721350"/>
          <p14:tracePt t="50874" x="3898900" y="5721350"/>
          <p14:tracePt t="50885" x="3879850" y="5721350"/>
          <p14:tracePt t="50895" x="3854450" y="5727700"/>
          <p14:tracePt t="50912" x="3683000" y="5753100"/>
          <p14:tracePt t="50928" x="3511550" y="5778500"/>
          <p14:tracePt t="50945" x="3321050" y="5803900"/>
          <p14:tracePt t="50962" x="3105150" y="5835650"/>
          <p14:tracePt t="50978" x="2882900" y="5854700"/>
          <p14:tracePt t="50995" x="2660650" y="5873750"/>
          <p14:tracePt t="51011" x="2432050" y="5892800"/>
          <p14:tracePt t="51028" x="2228850" y="5911850"/>
          <p14:tracePt t="51046" x="1993900" y="5918200"/>
          <p14:tracePt t="51062" x="1892300" y="5918200"/>
          <p14:tracePt t="51078" x="1809750" y="5924550"/>
          <p14:tracePt t="51095" x="1765300" y="5924550"/>
          <p14:tracePt t="51111" x="1720850" y="5930900"/>
          <p14:tracePt t="51128" x="1682750" y="5930900"/>
          <p14:tracePt t="51145" x="1651000" y="5937250"/>
          <p14:tracePt t="51163" x="1612900" y="5937250"/>
          <p14:tracePt t="51178" x="1555750" y="5937250"/>
          <p14:tracePt t="51196" x="1517650" y="5943600"/>
          <p14:tracePt t="51211" x="1473200" y="5949950"/>
          <p14:tracePt t="51228" x="1441450" y="5956300"/>
          <p14:tracePt t="51245" x="1403350" y="5962650"/>
          <p14:tracePt t="51261" x="1377950" y="5969000"/>
          <p14:tracePt t="51278" x="1365250" y="5969000"/>
          <p14:tracePt t="51294" x="1352550" y="5969000"/>
          <p14:tracePt t="51311" x="1320800" y="5988050"/>
          <p14:tracePt t="51328" x="1295400" y="6000750"/>
          <p14:tracePt t="51346" x="1257300" y="6007100"/>
          <p14:tracePt t="51361" x="1231900" y="6013450"/>
          <p14:tracePt t="51378" x="1212850" y="6026150"/>
          <p14:tracePt t="51394" x="1200150" y="6026150"/>
          <p14:tracePt t="51411" x="1193800" y="6026150"/>
          <p14:tracePt t="51428" x="1187450" y="6026150"/>
          <p14:tracePt t="51445" x="1181100" y="6026150"/>
          <p14:tracePt t="51492" x="1174750" y="6026150"/>
          <p14:tracePt t="51672" x="1181100" y="6032500"/>
          <p14:tracePt t="51683" x="1187450" y="6032500"/>
          <p14:tracePt t="51711" x="1187450" y="6038850"/>
          <p14:tracePt t="51719" x="1193800" y="6045200"/>
          <p14:tracePt t="51727" x="1200150" y="6045200"/>
          <p14:tracePt t="51744" x="1206500" y="6051550"/>
          <p14:tracePt t="51777" x="1212850" y="6057900"/>
          <p14:tracePt t="51794" x="1219200" y="6057900"/>
          <p14:tracePt t="51811" x="1219200" y="6064250"/>
          <p14:tracePt t="51827" x="1231900" y="6064250"/>
          <p14:tracePt t="51844" x="1244600" y="6064250"/>
          <p14:tracePt t="51861" x="1250950" y="6064250"/>
          <p14:tracePt t="51877" x="1263650" y="6064250"/>
          <p14:tracePt t="51894" x="1289050" y="6064250"/>
          <p14:tracePt t="51911" x="1308100" y="6064250"/>
          <p14:tracePt t="51927" x="1333500" y="6064250"/>
          <p14:tracePt t="51944" x="1358900" y="6064250"/>
          <p14:tracePt t="51961" x="1384300" y="6064250"/>
          <p14:tracePt t="51979" x="1409700" y="6064250"/>
          <p14:tracePt t="51994" x="1416050" y="6070600"/>
          <p14:tracePt t="52011" x="1422400" y="6076950"/>
          <p14:tracePt t="52028" x="1435100" y="6083300"/>
          <p14:tracePt t="52044" x="1441450" y="6083300"/>
          <p14:tracePt t="52061" x="1454150" y="6083300"/>
          <p14:tracePt t="52078" x="1466850" y="6089650"/>
          <p14:tracePt t="52094" x="1473200" y="6089650"/>
          <p14:tracePt t="52111" x="1479550" y="6089650"/>
          <p14:tracePt t="52283" x="1492250" y="6096000"/>
          <p14:tracePt t="52294" x="1511300" y="6096000"/>
          <p14:tracePt t="52307" x="1549400" y="6102350"/>
          <p14:tracePt t="52317" x="1562100" y="6102350"/>
          <p14:tracePt t="52330" x="1606550" y="6102350"/>
          <p14:tracePt t="52344" x="1644650" y="6102350"/>
          <p14:tracePt t="52360" x="1682750" y="6102350"/>
          <p14:tracePt t="52377" x="1720850" y="6108700"/>
          <p14:tracePt t="52394" x="1739900" y="6108700"/>
          <p14:tracePt t="52410" x="1746250" y="6108700"/>
          <p14:tracePt t="52528" x="1765300" y="6108700"/>
          <p14:tracePt t="52541" x="1771650" y="6115050"/>
          <p14:tracePt t="52552" x="1778000" y="6115050"/>
          <p14:tracePt t="52564" x="1784350" y="6121400"/>
          <p14:tracePt t="52577" x="1790700" y="6121400"/>
          <p14:tracePt t="52593" x="1809750" y="6134100"/>
          <p14:tracePt t="52610" x="1873250" y="6140450"/>
          <p14:tracePt t="52627" x="1917700" y="6153150"/>
          <p14:tracePt t="52643" x="1968500" y="6159500"/>
          <p14:tracePt t="52660" x="2044700" y="6165850"/>
          <p14:tracePt t="52676" x="2095500" y="6172200"/>
          <p14:tracePt t="52695" x="2146300" y="6172200"/>
          <p14:tracePt t="52710" x="2197100" y="6178550"/>
          <p14:tracePt t="52726" x="2247900" y="6184900"/>
          <p14:tracePt t="52744" x="2298700" y="6203950"/>
          <p14:tracePt t="52760" x="2330450" y="6203950"/>
          <p14:tracePt t="52777" x="2368550" y="6210300"/>
          <p14:tracePt t="52793" x="2393950" y="6210300"/>
          <p14:tracePt t="52810" x="2425700" y="6210300"/>
          <p14:tracePt t="52827" x="2463800" y="6216650"/>
          <p14:tracePt t="52843" x="2495550" y="6216650"/>
          <p14:tracePt t="52860" x="2527300" y="6216650"/>
          <p14:tracePt t="52877" x="2552700" y="6223000"/>
          <p14:tracePt t="52893" x="2571750" y="6223000"/>
          <p14:tracePt t="52910" x="2578100" y="6223000"/>
          <p14:tracePt t="52926" x="2590800" y="6223000"/>
          <p14:tracePt t="52943" x="2603500" y="6223000"/>
          <p14:tracePt t="52960" x="2616200" y="6223000"/>
          <p14:tracePt t="52976" x="2641600" y="6223000"/>
          <p14:tracePt t="52993" x="2654300" y="6223000"/>
          <p14:tracePt t="53010" x="2673350" y="6223000"/>
          <p14:tracePt t="53026" x="2686050" y="6223000"/>
          <p14:tracePt t="53043" x="2692400" y="6223000"/>
          <p14:tracePt t="53060" x="2698750" y="6223000"/>
          <p14:tracePt t="53076" x="2705100" y="6223000"/>
          <p14:tracePt t="53093" x="2717800" y="6216650"/>
          <p14:tracePt t="53126" x="2724150" y="6216650"/>
          <p14:tracePt t="53300" x="2730500" y="6216650"/>
          <p14:tracePt t="53316" x="2736850" y="6210300"/>
          <p14:tracePt t="53326" x="2749550" y="6203950"/>
          <p14:tracePt t="53332" x="2755900" y="6203950"/>
          <p14:tracePt t="53346" x="2762250" y="6203950"/>
          <p14:tracePt t="53359" x="2768600" y="6197600"/>
          <p14:tracePt t="53376" x="2774950" y="6191250"/>
          <p14:tracePt t="53393" x="2787650" y="6191250"/>
          <p14:tracePt t="53409" x="2806700" y="6178550"/>
          <p14:tracePt t="53426" x="2813050" y="6172200"/>
          <p14:tracePt t="53443" x="2825750" y="6172200"/>
          <p14:tracePt t="53459" x="2844800" y="6165850"/>
          <p14:tracePt t="53492" x="2851150" y="6165850"/>
          <p14:tracePt t="53520" x="2857500" y="6165850"/>
          <p14:tracePt t="53534" x="2857500" y="6159500"/>
          <p14:tracePt t="53550" x="2863850" y="6159500"/>
          <p14:tracePt t="53559" x="2870200" y="6159500"/>
          <p14:tracePt t="53576" x="2876550" y="6153150"/>
          <p14:tracePt t="54584" x="2895600" y="6153150"/>
          <p14:tracePt t="54593" x="2933700" y="6159500"/>
          <p14:tracePt t="54600" x="2990850" y="6159500"/>
          <p14:tracePt t="54610" x="3054350" y="6172200"/>
          <p14:tracePt t="54625" x="3181350" y="6184900"/>
          <p14:tracePt t="54642" x="3321050" y="6203950"/>
          <p14:tracePt t="54658" x="3441700" y="6229350"/>
          <p14:tracePt t="54675" x="3511550" y="6242050"/>
          <p14:tracePt t="54692" x="3536950" y="6248400"/>
          <p14:tracePt t="54708" x="3549650" y="6248400"/>
          <p14:tracePt t="55702" x="3556000" y="6248400"/>
          <p14:tracePt t="55718" x="3568700" y="6248400"/>
          <p14:tracePt t="55727" x="3581400" y="6248400"/>
          <p14:tracePt t="55741" x="3594100" y="6248400"/>
          <p14:tracePt t="55828" x="3600450" y="6248400"/>
          <p14:tracePt t="55852" x="3606800" y="6248400"/>
          <p14:tracePt t="55860" x="3619500" y="6254750"/>
          <p14:tracePt t="55874" x="3638550" y="6254750"/>
          <p14:tracePt t="55891" x="3727450" y="6267450"/>
          <p14:tracePt t="55907" x="3835400" y="6267450"/>
          <p14:tracePt t="55924" x="3962400" y="6280150"/>
          <p14:tracePt t="55941" x="4051300" y="6286500"/>
          <p14:tracePt t="55957" x="4083050" y="6286500"/>
          <p14:tracePt t="55974" x="4089400" y="6286500"/>
          <p14:tracePt t="55993" x="4102100" y="6280150"/>
          <p14:tracePt t="56007" x="4114800" y="6273800"/>
          <p14:tracePt t="56023" x="4133850" y="6273800"/>
          <p14:tracePt t="56040" x="4152900" y="6273800"/>
          <p14:tracePt t="56057" x="4191000" y="6267450"/>
          <p14:tracePt t="56074" x="4248150" y="6267450"/>
          <p14:tracePt t="56090" x="4318000" y="6261100"/>
          <p14:tracePt t="56107" x="4381500" y="6254750"/>
          <p14:tracePt t="56123" x="4438650" y="6254750"/>
          <p14:tracePt t="56140" x="4514850" y="6254750"/>
          <p14:tracePt t="56157" x="4622800" y="6254750"/>
          <p14:tracePt t="56174" x="4667250" y="6254750"/>
          <p14:tracePt t="56190" x="4711700" y="6254750"/>
          <p14:tracePt t="56207" x="4743450" y="6254750"/>
          <p14:tracePt t="56224" x="4794250" y="6248400"/>
          <p14:tracePt t="56240" x="4876800" y="6248400"/>
          <p14:tracePt t="56259" x="5035550" y="6248400"/>
          <p14:tracePt t="56275" x="5168900" y="6248400"/>
          <p14:tracePt t="56290" x="5295900" y="6248400"/>
          <p14:tracePt t="56307" x="5410200" y="6248400"/>
          <p14:tracePt t="56324" x="5467350" y="6242050"/>
          <p14:tracePt t="56340" x="5505450" y="6242050"/>
          <p14:tracePt t="56357" x="5537200" y="6235700"/>
          <p14:tracePt t="56374" x="5594350" y="6235700"/>
          <p14:tracePt t="56390" x="5670550" y="6235700"/>
          <p14:tracePt t="56407" x="5797550" y="6235700"/>
          <p14:tracePt t="56424" x="6038850" y="6235700"/>
          <p14:tracePt t="56440" x="6197600" y="6235700"/>
          <p14:tracePt t="56457" x="6330950" y="6235700"/>
          <p14:tracePt t="56473" x="6451600" y="6216650"/>
          <p14:tracePt t="56490" x="6553200" y="6203950"/>
          <p14:tracePt t="56507" x="6654800" y="6184900"/>
          <p14:tracePt t="56524" x="6788150" y="6165850"/>
          <p14:tracePt t="56540" x="6819900" y="6153150"/>
          <p14:tracePt t="56557" x="6826250" y="6153150"/>
          <p14:tracePt t="56573" x="6826250" y="6146800"/>
          <p14:tracePt t="56591" x="6838950" y="6146800"/>
          <p14:tracePt t="56607" x="6864350" y="6140450"/>
          <p14:tracePt t="56623" x="6902450" y="6127750"/>
          <p14:tracePt t="56640" x="6940550" y="6115050"/>
          <p14:tracePt t="56657" x="6978650" y="6102350"/>
          <p14:tracePt t="56674" x="6997700" y="6089650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28"/>
          <p:cNvGraphicFramePr>
            <a:graphicFrameLocks noChangeAspect="1"/>
          </p:cNvGraphicFramePr>
          <p:nvPr>
            <p:extLst/>
          </p:nvPr>
        </p:nvGraphicFramePr>
        <p:xfrm>
          <a:off x="2357439" y="1468400"/>
          <a:ext cx="6513512" cy="1123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92" name="Equation" r:id="rId4" imgW="2755800" imgH="482400" progId="Equation.3">
                  <p:embed/>
                </p:oleObj>
              </mc:Choice>
              <mc:Fallback>
                <p:oleObj name="Equation" r:id="rId4" imgW="2755800" imgH="482400" progId="Equation.3">
                  <p:embed/>
                  <p:pic>
                    <p:nvPicPr>
                      <p:cNvPr id="15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39" y="1468400"/>
                        <a:ext cx="6513512" cy="112367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21080" y="-8571"/>
            <a:ext cx="7406640" cy="1356360"/>
          </a:xfrm>
        </p:spPr>
        <p:txBody>
          <a:bodyPr/>
          <a:lstStyle/>
          <a:p>
            <a:r>
              <a:rPr lang="en-US" altLang="th-TH" sz="4000" dirty="0"/>
              <a:t>11.5 Complex </a:t>
            </a:r>
            <a:r>
              <a:rPr lang="en-US" altLang="th-TH" sz="4000" dirty="0" smtClean="0"/>
              <a:t>Power</a:t>
            </a:r>
            <a:endParaRPr lang="en-US" altLang="th-TH" sz="4000" dirty="0"/>
          </a:p>
        </p:txBody>
      </p:sp>
      <p:pic>
        <p:nvPicPr>
          <p:cNvPr id="376838" name="Picture 6" descr="11-020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4308" y="1066800"/>
            <a:ext cx="1797556" cy="2209800"/>
          </a:xfrm>
          <a:noFill/>
          <a:ln/>
        </p:spPr>
      </p:pic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6DFA1-79ED-4EA7-A48E-F66D25CBE2B6}" type="slidenum">
              <a:rPr lang="en-US" altLang="th-TH"/>
              <a:pPr/>
              <a:t>47</a:t>
            </a:fld>
            <a:endParaRPr lang="en-US" altLang="th-TH"/>
          </a:p>
        </p:txBody>
      </p:sp>
      <p:sp>
        <p:nvSpPr>
          <p:cNvPr id="376836" name="Rectangle 4"/>
          <p:cNvSpPr>
            <a:spLocks noChangeArrowheads="1"/>
          </p:cNvSpPr>
          <p:nvPr/>
        </p:nvSpPr>
        <p:spPr bwMode="auto">
          <a:xfrm>
            <a:off x="0" y="4525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 altLang="th-TH"/>
          </a:p>
        </p:txBody>
      </p:sp>
      <p:sp>
        <p:nvSpPr>
          <p:cNvPr id="376845" name="Text Box 13"/>
          <p:cNvSpPr txBox="1">
            <a:spLocks noChangeArrowheads="1"/>
          </p:cNvSpPr>
          <p:nvPr/>
        </p:nvSpPr>
        <p:spPr bwMode="auto">
          <a:xfrm>
            <a:off x="500014" y="3429811"/>
            <a:ext cx="8643986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06450" indent="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0">
              <a:lnSpc>
                <a:spcPts val="3600"/>
              </a:lnSpc>
            </a:pPr>
            <a:r>
              <a:rPr lang="en-US" alt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P: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Average Power (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หน่วย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Watt)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ที่ส่งไปยัง 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 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เอาไปใช้งานต่อได้</a:t>
            </a:r>
            <a:endParaRPr lang="en-US" alt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indent="0">
              <a:lnSpc>
                <a:spcPts val="3600"/>
              </a:lnSpc>
            </a:pP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Q</a:t>
            </a:r>
            <a:r>
              <a:rPr lang="en-US" alt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Reactive Power </a:t>
            </a:r>
            <a:r>
              <a:rPr lang="th-TH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(หน่วย </a:t>
            </a: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VAR</a:t>
            </a:r>
            <a:r>
              <a:rPr lang="th-TH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ที่ส่งไปกลับระหว่าง </a:t>
            </a: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Load</a:t>
            </a:r>
          </a:p>
          <a:p>
            <a:pPr indent="0">
              <a:lnSpc>
                <a:spcPts val="3600"/>
              </a:lnSpc>
            </a:pPr>
            <a:r>
              <a:rPr lang="th-TH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Source </a:t>
            </a:r>
            <a:r>
              <a:rPr lang="th-TH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ในปริมาณที่เท่ากัน </a:t>
            </a: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ส่วนนี้จึงนำไปใช้งานไม่ได้</a:t>
            </a:r>
            <a:r>
              <a:rPr lang="th-TH" alt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Q </a:t>
            </a:r>
            <a:r>
              <a:rPr lang="en-US" alt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 0 for </a:t>
            </a:r>
            <a:r>
              <a:rPr lang="en-US" altLang="th-TH" sz="3600" b="1" i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resistive loads</a:t>
            </a:r>
            <a:r>
              <a:rPr lang="en-US" alt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(unity pf</a:t>
            </a: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).</a:t>
            </a:r>
            <a:endParaRPr lang="th-TH" alt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indent="0">
              <a:lnSpc>
                <a:spcPts val="3600"/>
              </a:lnSpc>
            </a:pPr>
            <a:r>
              <a:rPr lang="th-TH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Q </a:t>
            </a:r>
            <a:r>
              <a:rPr lang="en-US" alt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&lt; 0 for </a:t>
            </a:r>
            <a:r>
              <a:rPr lang="en-US" altLang="th-TH" sz="3600" b="1" i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capacitive loads</a:t>
            </a:r>
            <a:r>
              <a:rPr lang="en-US" alt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(leading pf</a:t>
            </a: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).</a:t>
            </a:r>
            <a:endParaRPr lang="th-TH" altLang="th-TH" sz="3600" b="1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indent="0">
              <a:lnSpc>
                <a:spcPts val="3600"/>
              </a:lnSpc>
            </a:pPr>
            <a:r>
              <a:rPr lang="th-TH" alt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Q </a:t>
            </a:r>
            <a:r>
              <a:rPr lang="en-US" alt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&gt; 0 for </a:t>
            </a:r>
            <a:r>
              <a:rPr lang="en-US" altLang="th-TH" sz="3600" b="1" i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inductive loads</a:t>
            </a:r>
            <a:r>
              <a:rPr lang="en-US" alt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(lagging pf). </a:t>
            </a:r>
          </a:p>
        </p:txBody>
      </p:sp>
      <p:sp>
        <p:nvSpPr>
          <p:cNvPr id="376846" name="AutoShape 14"/>
          <p:cNvSpPr>
            <a:spLocks/>
          </p:cNvSpPr>
          <p:nvPr/>
        </p:nvSpPr>
        <p:spPr bwMode="auto">
          <a:xfrm rot="16200000">
            <a:off x="4068619" y="1335426"/>
            <a:ext cx="445297" cy="2774444"/>
          </a:xfrm>
          <a:prstGeom prst="leftBrace">
            <a:avLst>
              <a:gd name="adj1" fmla="val 58333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h-TH"/>
          </a:p>
        </p:txBody>
      </p:sp>
      <p:sp>
        <p:nvSpPr>
          <p:cNvPr id="376847" name="AutoShape 15"/>
          <p:cNvSpPr>
            <a:spLocks/>
          </p:cNvSpPr>
          <p:nvPr/>
        </p:nvSpPr>
        <p:spPr bwMode="auto">
          <a:xfrm rot="16200000">
            <a:off x="7229874" y="1372482"/>
            <a:ext cx="402430" cy="2743200"/>
          </a:xfrm>
          <a:prstGeom prst="leftBrace">
            <a:avLst>
              <a:gd name="adj1" fmla="val 58333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h-TH"/>
          </a:p>
        </p:txBody>
      </p:sp>
      <p:sp>
        <p:nvSpPr>
          <p:cNvPr id="17" name="TextBox 16"/>
          <p:cNvSpPr txBox="1"/>
          <p:nvPr/>
        </p:nvSpPr>
        <p:spPr>
          <a:xfrm>
            <a:off x="2226600" y="945837"/>
            <a:ext cx="6497291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Complex Power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 Power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ในรูปจำนวนเชิงซ้อน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09166" y="2911528"/>
            <a:ext cx="36420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32515" y="2895600"/>
            <a:ext cx="42351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097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35"/>
    </mc:Choice>
    <mc:Fallback xmlns="">
      <p:transition spd="slow" advTm="3333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45" x="6997700" y="6083300"/>
          <p14:tracePt t="1761" x="6997700" y="6076950"/>
          <p14:tracePt t="1966" x="6991350" y="6070600"/>
          <p14:tracePt t="1973" x="6965950" y="6070600"/>
          <p14:tracePt t="1990" x="6826250" y="6064250"/>
          <p14:tracePt t="2006" x="6648450" y="6045200"/>
          <p14:tracePt t="2023" x="6477000" y="6038850"/>
          <p14:tracePt t="2041" x="6381750" y="6045200"/>
          <p14:tracePt t="2056" x="6280150" y="6051550"/>
          <p14:tracePt t="2073" x="6153150" y="6051550"/>
          <p14:tracePt t="2089" x="6064250" y="6045200"/>
          <p14:tracePt t="2106" x="5981700" y="6032500"/>
          <p14:tracePt t="2123" x="5905500" y="6013450"/>
          <p14:tracePt t="2140" x="5816600" y="6000750"/>
          <p14:tracePt t="2156" x="5695950" y="5962650"/>
          <p14:tracePt t="2173" x="5549900" y="5918200"/>
          <p14:tracePt t="2189" x="5365750" y="5854700"/>
          <p14:tracePt t="2206" x="5092700" y="5753100"/>
          <p14:tracePt t="2223" x="4921250" y="5683250"/>
          <p14:tracePt t="2241" x="4762500" y="5613400"/>
          <p14:tracePt t="2256" x="4610100" y="5543550"/>
          <p14:tracePt t="2273" x="4464050" y="5473700"/>
          <p14:tracePt t="2290" x="4349750" y="5416550"/>
          <p14:tracePt t="2306" x="4254500" y="5372100"/>
          <p14:tracePt t="2322" x="4191000" y="5327650"/>
          <p14:tracePt t="2341" x="4102100" y="5264150"/>
          <p14:tracePt t="2356" x="4032250" y="5219700"/>
          <p14:tracePt t="2372" x="3930650" y="5156200"/>
          <p14:tracePt t="2389" x="3784600" y="5092700"/>
          <p14:tracePt t="2406" x="3638550" y="5029200"/>
          <p14:tracePt t="2423" x="3498850" y="4972050"/>
          <p14:tracePt t="2439" x="3371850" y="4921250"/>
          <p14:tracePt t="2457" x="3251200" y="4851400"/>
          <p14:tracePt t="2473" x="3206750" y="4819650"/>
          <p14:tracePt t="2492" x="3181350" y="4813300"/>
          <p14:tracePt t="2506" x="3168650" y="4787900"/>
          <p14:tracePt t="2523" x="3136900" y="4749800"/>
          <p14:tracePt t="2539" x="3105150" y="4692650"/>
          <p14:tracePt t="2556" x="3073400" y="4629150"/>
          <p14:tracePt t="2573" x="3035300" y="4533900"/>
          <p14:tracePt t="2589" x="3022600" y="4476750"/>
          <p14:tracePt t="2607" x="3009900" y="4425950"/>
          <p14:tracePt t="2623" x="3003550" y="4406900"/>
          <p14:tracePt t="2639" x="3003550" y="4381500"/>
          <p14:tracePt t="2656" x="3009900" y="4349750"/>
          <p14:tracePt t="2672" x="3028950" y="4311650"/>
          <p14:tracePt t="2689" x="3041650" y="4279900"/>
          <p14:tracePt t="2706" x="3048000" y="4267200"/>
          <p14:tracePt t="2763" x="3041650" y="4267200"/>
          <p14:tracePt t="2795" x="3041650" y="4273550"/>
          <p14:tracePt t="2904" x="3041650" y="4279900"/>
          <p14:tracePt t="3161" x="3054350" y="4260850"/>
          <p14:tracePt t="3169" x="3073400" y="4229100"/>
          <p14:tracePt t="3178" x="3105150" y="4184650"/>
          <p14:tracePt t="3189" x="3136900" y="4133850"/>
          <p14:tracePt t="3206" x="3206750" y="4000500"/>
          <p14:tracePt t="3222" x="3282950" y="3873500"/>
          <p14:tracePt t="3225" x="3314700" y="3816350"/>
          <p14:tracePt t="3239" x="3340100" y="3752850"/>
          <p14:tracePt t="3255" x="3409950" y="3600450"/>
          <p14:tracePt t="3272" x="3441700" y="3517900"/>
          <p14:tracePt t="3289" x="3454400" y="3479800"/>
          <p14:tracePt t="3305" x="3454400" y="3454400"/>
          <p14:tracePt t="3322" x="3454400" y="3448050"/>
          <p14:tracePt t="3341" x="3454400" y="3441700"/>
          <p14:tracePt t="3477" x="3454400" y="3435350"/>
          <p14:tracePt t="3655" x="3454400" y="3429000"/>
          <p14:tracePt t="3671" x="3454400" y="3416300"/>
          <p14:tracePt t="3680" x="3454400" y="3397250"/>
          <p14:tracePt t="3688" x="3454400" y="3371850"/>
          <p14:tracePt t="3705" x="3454400" y="3327400"/>
          <p14:tracePt t="3721" x="3460750" y="3282950"/>
          <p14:tracePt t="3738" x="3467100" y="3257550"/>
          <p14:tracePt t="3755" x="3473450" y="3244850"/>
          <p14:tracePt t="3827" x="3479800" y="3244850"/>
          <p14:tracePt t="3868" x="3486150" y="3238500"/>
          <p14:tracePt t="3875" x="3492500" y="3225800"/>
          <p14:tracePt t="3888" x="3498850" y="3225800"/>
          <p14:tracePt t="3905" x="3505200" y="3219450"/>
          <p14:tracePt t="3921" x="3511550" y="3213100"/>
          <p14:tracePt t="3993" x="3511550" y="3206750"/>
          <p14:tracePt t="4002" x="3524250" y="3206750"/>
          <p14:tracePt t="4007" x="3530600" y="3200400"/>
          <p14:tracePt t="4021" x="3530600" y="3194050"/>
          <p14:tracePt t="4037" x="3549650" y="3187700"/>
          <p14:tracePt t="4054" x="3562350" y="3175000"/>
          <p14:tracePt t="4071" x="3568700" y="3168650"/>
          <p14:tracePt t="4088" x="3575050" y="3162300"/>
          <p14:tracePt t="4104" x="3581400" y="3162300"/>
          <p14:tracePt t="4138" x="3594100" y="3155950"/>
          <p14:tracePt t="4155" x="3600450" y="3149600"/>
          <p14:tracePt t="4172" x="3613150" y="3149600"/>
          <p14:tracePt t="4188" x="3625850" y="3149600"/>
          <p14:tracePt t="4205" x="3632200" y="3149600"/>
          <p14:tracePt t="4221" x="3638550" y="3149600"/>
          <p14:tracePt t="4239" x="3644900" y="3143250"/>
          <p14:tracePt t="4254" x="3657600" y="3143250"/>
          <p14:tracePt t="4271" x="3663950" y="3136900"/>
          <p14:tracePt t="4288" x="3670300" y="3130550"/>
          <p14:tracePt t="4304" x="3676650" y="3130550"/>
          <p14:tracePt t="4510" x="3683000" y="3130550"/>
          <p14:tracePt t="4517" x="3689350" y="3130550"/>
          <p14:tracePt t="4541" x="3695700" y="3130550"/>
          <p14:tracePt t="4564" x="3702050" y="3130550"/>
          <p14:tracePt t="5262" x="3708400" y="3136900"/>
          <p14:tracePt t="5267" x="3714750" y="3143250"/>
          <p14:tracePt t="5275" x="3721100" y="3149600"/>
          <p14:tracePt t="5287" x="3727450" y="3155950"/>
          <p14:tracePt t="5306" x="3746500" y="3162300"/>
          <p14:tracePt t="5320" x="3765550" y="3187700"/>
          <p14:tracePt t="5337" x="3784600" y="3200400"/>
          <p14:tracePt t="5354" x="3810000" y="3238500"/>
          <p14:tracePt t="5370" x="3829050" y="3244850"/>
          <p14:tracePt t="5387" x="3835400" y="3263900"/>
          <p14:tracePt t="5403" x="3848100" y="3282950"/>
          <p14:tracePt t="5420" x="3854450" y="3295650"/>
          <p14:tracePt t="5437" x="3860800" y="3314700"/>
          <p14:tracePt t="5453" x="3860800" y="3333750"/>
          <p14:tracePt t="5471" x="3867150" y="3346450"/>
          <p14:tracePt t="5487" x="3873500" y="3359150"/>
          <p14:tracePt t="5503" x="3873500" y="3378200"/>
          <p14:tracePt t="5520" x="3873500" y="3416300"/>
          <p14:tracePt t="5537" x="3873500" y="3460750"/>
          <p14:tracePt t="5553" x="3873500" y="3511550"/>
          <p14:tracePt t="5570" x="3873500" y="3556000"/>
          <p14:tracePt t="5589" x="3854450" y="3632200"/>
          <p14:tracePt t="5603" x="3854450" y="3651250"/>
          <p14:tracePt t="5621" x="3848100" y="3714750"/>
          <p14:tracePt t="5637" x="3841750" y="3759200"/>
          <p14:tracePt t="5653" x="3841750" y="3790950"/>
          <p14:tracePt t="5670" x="3841750" y="3829050"/>
          <p14:tracePt t="5686" x="3841750" y="3848100"/>
          <p14:tracePt t="5703" x="3841750" y="3860800"/>
          <p14:tracePt t="5801" x="3841750" y="3867150"/>
          <p14:tracePt t="5809" x="3841750" y="3873500"/>
          <p14:tracePt t="5823" x="3841750" y="3879850"/>
          <p14:tracePt t="5836" x="3841750" y="3886200"/>
          <p14:tracePt t="5853" x="3841750" y="3892550"/>
          <p14:tracePt t="5870" x="3841750" y="3905250"/>
          <p14:tracePt t="6954" x="3841750" y="3911600"/>
          <p14:tracePt t="6960" x="3854450" y="3917950"/>
          <p14:tracePt t="6969" x="3867150" y="3924300"/>
          <p14:tracePt t="6985" x="3898900" y="3937000"/>
          <p14:tracePt t="7002" x="3943350" y="3968750"/>
          <p14:tracePt t="7019" x="3987800" y="4000500"/>
          <p14:tracePt t="7035" x="4025900" y="4032250"/>
          <p14:tracePt t="7054" x="4089400" y="4108450"/>
          <p14:tracePt t="7070" x="4140200" y="4159250"/>
          <p14:tracePt t="7085" x="4178300" y="4203700"/>
          <p14:tracePt t="7102" x="4210050" y="4235450"/>
          <p14:tracePt t="7118" x="4241800" y="4273550"/>
          <p14:tracePt t="7135" x="4260850" y="4311650"/>
          <p14:tracePt t="7152" x="4279900" y="4349750"/>
          <p14:tracePt t="7169" x="4305300" y="4406900"/>
          <p14:tracePt t="7185" x="4368800" y="4527550"/>
          <p14:tracePt t="7202" x="4381500" y="4635500"/>
          <p14:tracePt t="7218" x="4387850" y="4724400"/>
          <p14:tracePt t="7235" x="4375150" y="4845050"/>
          <p14:tracePt t="7252" x="4356100" y="4953000"/>
          <p14:tracePt t="7268" x="4343400" y="5073650"/>
          <p14:tracePt t="7285" x="4324350" y="5200650"/>
          <p14:tracePt t="7302" x="4318000" y="5340350"/>
          <p14:tracePt t="7318" x="4292600" y="5511800"/>
          <p14:tracePt t="7335" x="4267200" y="5588000"/>
          <p14:tracePt t="7352" x="4229100" y="5638800"/>
          <p14:tracePt t="7368" x="4203700" y="5676900"/>
          <p14:tracePt t="7385" x="4171950" y="5702300"/>
          <p14:tracePt t="7401" x="4159250" y="5708650"/>
          <p14:tracePt t="7418" x="4146550" y="5721350"/>
          <p14:tracePt t="7435" x="4140200" y="5727700"/>
          <p14:tracePt t="7451" x="4127500" y="5740400"/>
          <p14:tracePt t="7468" x="4108450" y="5753100"/>
          <p14:tracePt t="7484" x="4089400" y="5759450"/>
          <p14:tracePt t="7501" x="4070350" y="5772150"/>
          <p14:tracePt t="7518" x="4038600" y="5784850"/>
          <p14:tracePt t="7535" x="4013200" y="5797550"/>
          <p14:tracePt t="7552" x="3975100" y="5803900"/>
          <p14:tracePt t="7569" x="3924300" y="5822950"/>
          <p14:tracePt t="7585" x="3886200" y="5835650"/>
          <p14:tracePt t="7601" x="3848100" y="5848350"/>
          <p14:tracePt t="7619" x="3797300" y="5861050"/>
          <p14:tracePt t="7635" x="3746500" y="5873750"/>
          <p14:tracePt t="7652" x="3702050" y="5880100"/>
          <p14:tracePt t="7668" x="3651250" y="5886450"/>
          <p14:tracePt t="7685" x="3606800" y="5892800"/>
          <p14:tracePt t="7701" x="3556000" y="5892800"/>
          <p14:tracePt t="7718" x="3479800" y="5892800"/>
          <p14:tracePt t="7735" x="3403600" y="5892800"/>
          <p14:tracePt t="7751" x="3314700" y="5892800"/>
          <p14:tracePt t="7768" x="3219450" y="5886450"/>
          <p14:tracePt t="7785" x="3117850" y="5880100"/>
          <p14:tracePt t="7801" x="3041650" y="5873750"/>
          <p14:tracePt t="7818" x="2940050" y="5873750"/>
          <p14:tracePt t="7835" x="2895600" y="5873750"/>
          <p14:tracePt t="7852" x="2851150" y="5873750"/>
          <p14:tracePt t="7869" x="2813050" y="5873750"/>
          <p14:tracePt t="7884" x="2774950" y="5873750"/>
          <p14:tracePt t="7901" x="2724150" y="5880100"/>
          <p14:tracePt t="7918" x="2673350" y="5892800"/>
          <p14:tracePt t="7935" x="2616200" y="5899150"/>
          <p14:tracePt t="7951" x="2527300" y="5911850"/>
          <p14:tracePt t="7968" x="2463800" y="5924550"/>
          <p14:tracePt t="7984" x="2368550" y="5937250"/>
          <p14:tracePt t="8001" x="2311400" y="5949950"/>
          <p14:tracePt t="8018" x="2254250" y="5962650"/>
          <p14:tracePt t="8034" x="2184400" y="5975350"/>
          <p14:tracePt t="8051" x="2133600" y="5994400"/>
          <p14:tracePt t="8068" x="2082800" y="6013450"/>
          <p14:tracePt t="8084" x="2032000" y="6032500"/>
          <p14:tracePt t="8101" x="1943100" y="6064250"/>
          <p14:tracePt t="8117" x="1905000" y="6076950"/>
          <p14:tracePt t="8134" x="1860550" y="6076950"/>
          <p14:tracePt t="8154" x="1835150" y="6083300"/>
          <p14:tracePt t="8167" x="1784350" y="6089650"/>
          <p14:tracePt t="8184" x="1739900" y="6096000"/>
          <p14:tracePt t="8201" x="1689100" y="6096000"/>
          <p14:tracePt t="8217" x="1651000" y="6102350"/>
          <p14:tracePt t="8219" x="1625600" y="6102350"/>
          <p14:tracePt t="8234" x="1593850" y="6102350"/>
          <p14:tracePt t="8251" x="1555750" y="6108700"/>
          <p14:tracePt t="8268" x="1524000" y="6108700"/>
          <p14:tracePt t="8285" x="1492250" y="6108700"/>
          <p14:tracePt t="8301" x="1460500" y="6108700"/>
          <p14:tracePt t="8317" x="1428750" y="6108700"/>
          <p14:tracePt t="8334" x="1416050" y="6108700"/>
          <p14:tracePt t="8351" x="1397000" y="6108700"/>
          <p14:tracePt t="8367" x="1377950" y="6108700"/>
          <p14:tracePt t="8384" x="1365250" y="6108700"/>
          <p14:tracePt t="8401" x="1358900" y="6108700"/>
          <p14:tracePt t="8417" x="1346200" y="6108700"/>
          <p14:tracePt t="8435" x="1339850" y="6102350"/>
          <p14:tracePt t="8450" x="1327150" y="6096000"/>
          <p14:tracePt t="8467" x="1320800" y="6089650"/>
          <p14:tracePt t="8484" x="1289050" y="6070600"/>
          <p14:tracePt t="8500" x="1231900" y="6026150"/>
          <p14:tracePt t="8517" x="1168400" y="5975350"/>
          <p14:tracePt t="8534" x="1123950" y="5943600"/>
          <p14:tracePt t="8551" x="1111250" y="5943600"/>
          <p14:tracePt t="8567" x="1098550" y="5943600"/>
          <p14:tracePt t="8837" x="1098550" y="5949950"/>
          <p14:tracePt t="8848" x="1104900" y="5956300"/>
          <p14:tracePt t="8889" x="1111250" y="5962650"/>
          <p14:tracePt t="8903" x="1117600" y="5969000"/>
          <p14:tracePt t="8941" x="1123950" y="5969000"/>
          <p14:tracePt t="8955" x="1130300" y="5975350"/>
          <p14:tracePt t="8971" x="1130300" y="5981700"/>
          <p14:tracePt t="8987" x="1136650" y="5981700"/>
          <p14:tracePt t="9034" x="1136650" y="5988050"/>
          <p14:tracePt t="9075" x="1143000" y="5988050"/>
          <p14:tracePt t="9087" x="1149350" y="5988050"/>
          <p14:tracePt t="9100" x="1155700" y="5994400"/>
          <p14:tracePt t="9117" x="1193800" y="6000750"/>
          <p14:tracePt t="9134" x="1270000" y="6013450"/>
          <p14:tracePt t="9150" x="1466850" y="6038850"/>
          <p14:tracePt t="9166" x="1600200" y="6064250"/>
          <p14:tracePt t="9183" x="1676400" y="6076950"/>
          <p14:tracePt t="9201" x="1714500" y="6083300"/>
          <p14:tracePt t="9471" x="1714500" y="6076950"/>
          <p14:tracePt t="9488" x="1714500" y="6070600"/>
          <p14:tracePt t="9629" x="1714500" y="6064250"/>
          <p14:tracePt t="9710" x="1720850" y="6064250"/>
          <p14:tracePt t="9737" x="1727200" y="6064250"/>
          <p14:tracePt t="9755" x="1727200" y="6057900"/>
          <p14:tracePt t="9770" x="1727200" y="6051550"/>
          <p14:tracePt t="9786" x="1739900" y="6045200"/>
          <p14:tracePt t="9802" x="1746250" y="6038850"/>
          <p14:tracePt t="9819" x="1758950" y="6032500"/>
          <p14:tracePt t="9836" x="1765300" y="6032500"/>
          <p14:tracePt t="9852" x="1771650" y="6026150"/>
          <p14:tracePt t="9867" x="1778000" y="6026150"/>
          <p14:tracePt t="9883" x="1784350" y="6019800"/>
          <p14:tracePt t="9899" x="1790700" y="6019800"/>
          <p14:tracePt t="10223" x="1797050" y="6019800"/>
          <p14:tracePt t="10243" x="1822450" y="6026150"/>
          <p14:tracePt t="10261" x="1860550" y="6032500"/>
          <p14:tracePt t="10282" x="1911350" y="6038850"/>
          <p14:tracePt t="10299" x="1955800" y="6045200"/>
          <p14:tracePt t="10316" x="2032000" y="6045200"/>
          <p14:tracePt t="10333" x="2076450" y="6045200"/>
          <p14:tracePt t="10352" x="2127250" y="6045200"/>
          <p14:tracePt t="10371" x="2203450" y="6045200"/>
          <p14:tracePt t="10385" x="2235200" y="6045200"/>
          <p14:tracePt t="10399" x="2298700" y="6045200"/>
          <p14:tracePt t="10416" x="2368550" y="6038850"/>
          <p14:tracePt t="10432" x="2419350" y="6038850"/>
          <p14:tracePt t="10449" x="2489200" y="6038850"/>
          <p14:tracePt t="10468" x="2527300" y="6038850"/>
          <p14:tracePt t="10482" x="2571750" y="6038850"/>
          <p14:tracePt t="10499" x="2616200" y="6045200"/>
          <p14:tracePt t="10516" x="2654300" y="6051550"/>
          <p14:tracePt t="10533" x="2686050" y="6051550"/>
          <p14:tracePt t="10549" x="2711450" y="6051550"/>
          <p14:tracePt t="10566" x="2736850" y="6051550"/>
          <p14:tracePt t="10582" x="2774950" y="6057900"/>
          <p14:tracePt t="10599" x="2794000" y="6057900"/>
          <p14:tracePt t="10616" x="2813050" y="6057900"/>
          <p14:tracePt t="10632" x="2825750" y="6057900"/>
          <p14:tracePt t="10649" x="2844800" y="6057900"/>
          <p14:tracePt t="10666" x="2863850" y="6057900"/>
          <p14:tracePt t="10682" x="2876550" y="6057900"/>
          <p14:tracePt t="10699" x="2901950" y="6045200"/>
          <p14:tracePt t="10715" x="2933700" y="6038850"/>
          <p14:tracePt t="10719" x="2940050" y="6032500"/>
          <p14:tracePt t="10733" x="2971800" y="6026150"/>
          <p14:tracePt t="10748" x="2997200" y="6019800"/>
          <p14:tracePt t="10765" x="3022600" y="6013450"/>
          <p14:tracePt t="10782" x="3067050" y="6000750"/>
          <p14:tracePt t="10799" x="3105150" y="5988050"/>
          <p14:tracePt t="10817" x="3155950" y="5975350"/>
          <p14:tracePt t="10832" x="3194050" y="5969000"/>
          <p14:tracePt t="10848" x="3257550" y="5969000"/>
          <p14:tracePt t="10866" x="3346450" y="5969000"/>
          <p14:tracePt t="10882" x="3473450" y="5969000"/>
          <p14:tracePt t="10899" x="3600450" y="5988050"/>
          <p14:tracePt t="10915" x="3733800" y="6007100"/>
          <p14:tracePt t="10932" x="3860800" y="6019800"/>
          <p14:tracePt t="10949" x="3994150" y="6038850"/>
          <p14:tracePt t="10966" x="4108450" y="6045200"/>
          <p14:tracePt t="10982" x="4267200" y="6064250"/>
          <p14:tracePt t="10998" x="4362450" y="6083300"/>
          <p14:tracePt t="11015" x="4451350" y="6096000"/>
          <p14:tracePt t="11032" x="4533900" y="6108700"/>
          <p14:tracePt t="11049" x="4578350" y="6115050"/>
          <p14:tracePt t="11065" x="4629150" y="6127750"/>
          <p14:tracePt t="11082" x="4660900" y="6134100"/>
          <p14:tracePt t="11098" x="4699000" y="6134100"/>
          <p14:tracePt t="11117" x="4711700" y="6140450"/>
          <p14:tracePt t="11133" x="4718050" y="6140450"/>
          <p14:tracePt t="11148" x="4730750" y="6146800"/>
          <p14:tracePt t="11165" x="4756150" y="6153150"/>
          <p14:tracePt t="11182" x="4775200" y="6153150"/>
          <p14:tracePt t="11198" x="4800600" y="6153150"/>
          <p14:tracePt t="11215" x="4819650" y="6153150"/>
          <p14:tracePt t="11218" x="4826000" y="6153150"/>
          <p14:tracePt t="11231" x="4838700" y="6153150"/>
          <p14:tracePt t="11249" x="4851400" y="6153150"/>
          <p14:tracePt t="11282" x="4857750" y="6153150"/>
          <p14:tracePt t="11451" x="4851400" y="6153150"/>
          <p14:tracePt t="11532" x="4845050" y="6153150"/>
          <p14:tracePt t="11671" x="4845050" y="6146800"/>
          <p14:tracePt t="11682" x="4838700" y="6146800"/>
          <p14:tracePt t="11742" x="4832350" y="6146800"/>
          <p14:tracePt t="11766" x="4832350" y="6140450"/>
          <p14:tracePt t="11783" x="4826000" y="6134100"/>
          <p14:tracePt t="11798" x="4819650" y="6127750"/>
          <p14:tracePt t="11810" x="4813300" y="6121400"/>
          <p14:tracePt t="11823" x="4806950" y="6115050"/>
          <p14:tracePt t="11831" x="4800600" y="6115050"/>
          <p14:tracePt t="11848" x="4794250" y="6102350"/>
          <p14:tracePt t="11864" x="4787900" y="6102350"/>
          <p14:tracePt t="11881" x="4781550" y="6096000"/>
          <p14:tracePt t="11898" x="4781550" y="6089650"/>
          <p14:tracePt t="11914" x="4768850" y="6083300"/>
          <p14:tracePt t="11931" x="4762500" y="6083300"/>
          <p14:tracePt t="11948" x="4762500" y="6076950"/>
          <p14:tracePt t="11964" x="4749800" y="6076950"/>
          <p14:tracePt t="11981" x="4737100" y="6070600"/>
          <p14:tracePt t="11998" x="4711700" y="6057900"/>
          <p14:tracePt t="12015" x="4648200" y="6045200"/>
          <p14:tracePt t="12031" x="4629150" y="6032500"/>
          <p14:tracePt t="12048" x="4616450" y="6026150"/>
          <p14:tracePt t="12064" x="4610100" y="6026150"/>
          <p14:tracePt t="12098" x="4603750" y="6026150"/>
          <p14:tracePt t="12423" x="4597400" y="6026150"/>
          <p14:tracePt t="12439" x="4591050" y="6026150"/>
          <p14:tracePt t="12453" x="4584700" y="6032500"/>
          <p14:tracePt t="12471" x="4572000" y="6032500"/>
          <p14:tracePt t="12666" x="4591050" y="6032500"/>
          <p14:tracePt t="12676" x="4616450" y="6032500"/>
          <p14:tracePt t="12690" x="4705350" y="6013450"/>
          <p14:tracePt t="12700" x="4768850" y="6013450"/>
          <p14:tracePt t="12714" x="4972050" y="6007100"/>
          <p14:tracePt t="12730" x="5194300" y="6007100"/>
          <p14:tracePt t="12747" x="5372100" y="6007100"/>
          <p14:tracePt t="12764" x="5511800" y="6007100"/>
          <p14:tracePt t="12780" x="5588000" y="6007100"/>
          <p14:tracePt t="12797" x="5626100" y="6007100"/>
          <p14:tracePt t="12814" x="5657850" y="6007100"/>
          <p14:tracePt t="12830" x="5664200" y="6007100"/>
          <p14:tracePt t="13275" x="5683250" y="6007100"/>
          <p14:tracePt t="13284" x="5695950" y="6007100"/>
          <p14:tracePt t="13297" x="5734050" y="6013450"/>
          <p14:tracePt t="13313" x="5791200" y="6019800"/>
          <p14:tracePt t="13330" x="5835650" y="6019800"/>
          <p14:tracePt t="13346" x="5886450" y="6019800"/>
          <p14:tracePt t="13363" x="5924550" y="6026150"/>
          <p14:tracePt t="13379" x="5949950" y="6026150"/>
          <p14:tracePt t="13396" x="5981700" y="6026150"/>
          <p14:tracePt t="13413" x="6026150" y="6032500"/>
          <p14:tracePt t="13430" x="6070600" y="6045200"/>
          <p14:tracePt t="13446" x="6134100" y="6051550"/>
          <p14:tracePt t="13463" x="6165850" y="6057900"/>
          <p14:tracePt t="13480" x="6197600" y="6064250"/>
          <p14:tracePt t="13496" x="6235700" y="6070600"/>
          <p14:tracePt t="13514" x="6242050" y="6076950"/>
          <p14:tracePt t="13530" x="6254750" y="6076950"/>
          <p14:tracePt t="13635" x="6261100" y="6076950"/>
          <p14:tracePt t="13651" x="6267450" y="6076950"/>
          <p14:tracePt t="13659" x="6273800" y="6076950"/>
          <p14:tracePt t="13699" x="6280150" y="6076950"/>
          <p14:tracePt t="13707" x="6286500" y="6076950"/>
          <p14:tracePt t="13718" x="6292850" y="6076950"/>
          <p14:tracePt t="13731" x="6311900" y="6070600"/>
          <p14:tracePt t="13746" x="6324600" y="6064250"/>
          <p14:tracePt t="13763" x="6337300" y="6057900"/>
          <p14:tracePt t="13779" x="6350000" y="6051550"/>
          <p14:tracePt t="13796" x="6356350" y="6045200"/>
          <p14:tracePt t="13813" x="6369050" y="6045200"/>
          <p14:tracePt t="13829" x="6394450" y="6038850"/>
          <p14:tracePt t="13846" x="6432550" y="6019800"/>
          <p14:tracePt t="13863" x="6451600" y="6007100"/>
          <p14:tracePt t="13879" x="6464300" y="6007100"/>
          <p14:tracePt t="13896" x="6470650" y="6000750"/>
          <p14:tracePt t="13913" x="6477000" y="6000750"/>
          <p14:tracePt t="13929" x="6483350" y="5994400"/>
          <p14:tracePt t="13946" x="6489700" y="5994400"/>
          <p14:tracePt t="13980" x="6496050" y="5988050"/>
          <p14:tracePt t="14116" x="6489700" y="5988050"/>
          <p14:tracePt t="14125" x="6470650" y="5988050"/>
          <p14:tracePt t="14136" x="6451600" y="5988050"/>
          <p14:tracePt t="14146" x="6381750" y="5988050"/>
          <p14:tracePt t="14162" x="6299200" y="5988050"/>
          <p14:tracePt t="14179" x="6203950" y="5988050"/>
          <p14:tracePt t="14196" x="6115050" y="5988050"/>
          <p14:tracePt t="14212" x="6038850" y="5988050"/>
          <p14:tracePt t="14216" x="6013450" y="5988050"/>
          <p14:tracePt t="14229" x="5994400" y="5988050"/>
          <p14:tracePt t="14246" x="5949950" y="5988050"/>
          <p14:tracePt t="14264" x="5892800" y="5988050"/>
          <p14:tracePt t="14279" x="5854700" y="5988050"/>
          <p14:tracePt t="14296" x="5816600" y="5988050"/>
          <p14:tracePt t="14312" x="5797550" y="5988050"/>
          <p14:tracePt t="14329" x="5772150" y="5988050"/>
          <p14:tracePt t="14346" x="5753100" y="5988050"/>
          <p14:tracePt t="14362" x="5708650" y="5988050"/>
          <p14:tracePt t="14379" x="5670550" y="5988050"/>
          <p14:tracePt t="14395" x="5638800" y="5981700"/>
          <p14:tracePt t="14414" x="5613400" y="5981700"/>
          <p14:tracePt t="14429" x="5575300" y="5975350"/>
          <p14:tracePt t="14447" x="5556250" y="5975350"/>
          <p14:tracePt t="14462" x="5543550" y="5975350"/>
          <p14:tracePt t="14479" x="5530850" y="5975350"/>
          <p14:tracePt t="14495" x="5518150" y="5975350"/>
          <p14:tracePt t="15091" x="5499100" y="5975350"/>
          <p14:tracePt t="15099" x="5473700" y="5975350"/>
          <p14:tracePt t="15111" x="5435600" y="5975350"/>
          <p14:tracePt t="15128" x="5314950" y="5975350"/>
          <p14:tracePt t="15145" x="5149850" y="5975350"/>
          <p14:tracePt t="15164" x="4806950" y="5956300"/>
          <p14:tracePt t="15180" x="4591050" y="5937250"/>
          <p14:tracePt t="15195" x="4368800" y="5918200"/>
          <p14:tracePt t="15212" x="4152900" y="5911850"/>
          <p14:tracePt t="15228" x="3956050" y="5905500"/>
          <p14:tracePt t="15245" x="3721100" y="5886450"/>
          <p14:tracePt t="15261" x="3505200" y="5880100"/>
          <p14:tracePt t="15279" x="3194050" y="5861050"/>
          <p14:tracePt t="15295" x="3003550" y="5861050"/>
          <p14:tracePt t="15311" x="2838450" y="5861050"/>
          <p14:tracePt t="15328" x="2698750" y="5848350"/>
          <p14:tracePt t="15345" x="2590800" y="5848350"/>
          <p14:tracePt t="15361" x="2514600" y="5848350"/>
          <p14:tracePt t="15378" x="2432050" y="5848350"/>
          <p14:tracePt t="15395" x="2343150" y="5861050"/>
          <p14:tracePt t="15411" x="2254250" y="5873750"/>
          <p14:tracePt t="15429" x="2114550" y="5918200"/>
          <p14:tracePt t="15446" x="2012950" y="5962650"/>
          <p14:tracePt t="15465" x="1917700" y="6007100"/>
          <p14:tracePt t="15479" x="1822450" y="6051550"/>
          <p14:tracePt t="15494" x="1752600" y="6108700"/>
          <p14:tracePt t="15511" x="1676400" y="6159500"/>
          <p14:tracePt t="15528" x="1600200" y="6229350"/>
          <p14:tracePt t="15544" x="1562100" y="6261100"/>
          <p14:tracePt t="15561" x="1543050" y="6299200"/>
          <p14:tracePt t="15578" x="1536700" y="6318250"/>
          <p14:tracePt t="15595" x="1524000" y="6343650"/>
          <p14:tracePt t="15611" x="1517650" y="6350000"/>
          <p14:tracePt t="15628" x="1511300" y="6350000"/>
          <p14:tracePt t="15664" x="1511300" y="6356350"/>
          <p14:tracePt t="15679" x="1511300" y="6362700"/>
          <p14:tracePt t="15697" x="1504950" y="6362700"/>
          <p14:tracePt t="15759" x="1498600" y="6369050"/>
          <p14:tracePt t="15771" x="1498600" y="6375400"/>
          <p14:tracePt t="15781" x="1492250" y="6375400"/>
          <p14:tracePt t="15794" x="1492250" y="6381750"/>
          <p14:tracePt t="15811" x="1485900" y="6381750"/>
          <p14:tracePt t="16134" x="1485900" y="6394450"/>
          <p14:tracePt t="16146" x="1492250" y="6394450"/>
          <p14:tracePt t="16161" x="1498600" y="6400800"/>
          <p14:tracePt t="16178" x="1498600" y="6407150"/>
          <p14:tracePt t="16194" x="1511300" y="6407150"/>
          <p14:tracePt t="16211" x="1511300" y="6413500"/>
          <p14:tracePt t="16385" x="1504950" y="6426200"/>
          <p14:tracePt t="16397" x="1492250" y="6432550"/>
          <p14:tracePt t="16410" x="1466850" y="6438900"/>
          <p14:tracePt t="16427" x="1447800" y="6451600"/>
          <p14:tracePt t="16444" x="1416050" y="6477000"/>
          <p14:tracePt t="16460" x="1409700" y="6489700"/>
          <p14:tracePt t="16477" x="1397000" y="6496050"/>
          <p14:tracePt t="16494" x="1397000" y="6508750"/>
          <p14:tracePt t="16777" x="1409700" y="6502400"/>
          <p14:tracePt t="16791" x="1422400" y="6502400"/>
          <p14:tracePt t="16803" x="1428750" y="6496050"/>
          <p14:tracePt t="16813" x="1447800" y="6489700"/>
          <p14:tracePt t="16827" x="1454150" y="6489700"/>
          <p14:tracePt t="16843" x="1485900" y="6477000"/>
          <p14:tracePt t="16861" x="1530350" y="6464300"/>
          <p14:tracePt t="16877" x="1549400" y="6457950"/>
          <p14:tracePt t="16893" x="1574800" y="6457950"/>
          <p14:tracePt t="16910" x="1581150" y="6457950"/>
          <p14:tracePt t="16927" x="1587500" y="6457950"/>
          <p14:tracePt t="16960" x="1593850" y="6457950"/>
          <p14:tracePt t="16977" x="1600200" y="6457950"/>
          <p14:tracePt t="16995" x="1606550" y="6457950"/>
          <p14:tracePt t="17010" x="1612900" y="6457950"/>
          <p14:tracePt t="17027" x="1619250" y="6457950"/>
          <p14:tracePt t="17043" x="1625600" y="6457950"/>
          <p14:tracePt t="17060" x="1631950" y="6457950"/>
          <p14:tracePt t="17076" x="1651000" y="6457950"/>
          <p14:tracePt t="17093" x="1663700" y="6451600"/>
          <p14:tracePt t="17111" x="1682750" y="6445250"/>
          <p14:tracePt t="17127" x="1689100" y="6438900"/>
          <p14:tracePt t="17143" x="1701800" y="6438900"/>
          <p14:tracePt t="17268" x="1708150" y="6438900"/>
          <p14:tracePt t="17323" x="1708150" y="6432550"/>
          <p14:tracePt t="18433" x="1746250" y="6432550"/>
          <p14:tracePt t="18449" x="1873250" y="6445250"/>
          <p14:tracePt t="18465" x="2000250" y="6457950"/>
          <p14:tracePt t="18478" x="2057400" y="6464300"/>
          <p14:tracePt t="18492" x="2178050" y="6477000"/>
          <p14:tracePt t="18509" x="2305050" y="6496050"/>
          <p14:tracePt t="18525" x="2406650" y="6508750"/>
          <p14:tracePt t="18542" x="2540000" y="6527800"/>
          <p14:tracePt t="18559" x="2597150" y="6540500"/>
          <p14:tracePt t="18576" x="2628900" y="6546850"/>
          <p14:tracePt t="18592" x="2667000" y="6546850"/>
          <p14:tracePt t="18609" x="2679700" y="6553200"/>
          <p14:tracePt t="18625" x="2698750" y="6559550"/>
          <p14:tracePt t="18642" x="2724150" y="6559550"/>
          <p14:tracePt t="18659" x="2762250" y="6559550"/>
          <p14:tracePt t="18675" x="2794000" y="6565900"/>
          <p14:tracePt t="18692" x="2832100" y="6565900"/>
          <p14:tracePt t="18709" x="2876550" y="6572250"/>
          <p14:tracePt t="18725" x="2895600" y="6572250"/>
          <p14:tracePt t="18742" x="2901950" y="6572250"/>
          <p14:tracePt t="18759" x="2908300" y="6572250"/>
          <p14:tracePt t="18802" x="2914650" y="6572250"/>
          <p14:tracePt t="18817" x="2921000" y="6572250"/>
          <p14:tracePt t="18835" x="2927350" y="6572250"/>
          <p14:tracePt t="18842" x="2933700" y="6565900"/>
          <p14:tracePt t="18858" x="2940050" y="6565900"/>
          <p14:tracePt t="18875" x="2952750" y="6565900"/>
          <p14:tracePt t="18892" x="2959100" y="6553200"/>
          <p14:tracePt t="18909" x="2965450" y="6553200"/>
          <p14:tracePt t="18935" x="2971800" y="6553200"/>
          <p14:tracePt t="18961" x="2971800" y="6546850"/>
          <p14:tracePt t="19039" x="2978150" y="6546850"/>
          <p14:tracePt t="19061" x="2978150" y="6540500"/>
          <p14:tracePt t="19067" x="2997200" y="6540500"/>
          <p14:tracePt t="19076" x="3016250" y="6540500"/>
          <p14:tracePt t="19091" x="3073400" y="6534150"/>
          <p14:tracePt t="19108" x="3200400" y="6534150"/>
          <p14:tracePt t="19125" x="3378200" y="6534150"/>
          <p14:tracePt t="19141" x="3543300" y="6534150"/>
          <p14:tracePt t="19158" x="3733800" y="6534150"/>
          <p14:tracePt t="19175" x="3886200" y="6534150"/>
          <p14:tracePt t="19192" x="4019550" y="6546850"/>
          <p14:tracePt t="19211" x="4121150" y="6553200"/>
          <p14:tracePt t="19225" x="4165600" y="6553200"/>
          <p14:tracePt t="19243" x="4184650" y="6553200"/>
          <p14:tracePt t="19258" x="4203700" y="6553200"/>
          <p14:tracePt t="19275" x="4216400" y="6553200"/>
          <p14:tracePt t="19308" x="4222750" y="6553200"/>
          <p14:tracePt t="19327" x="4222750" y="6559550"/>
          <p14:tracePt t="19405" x="4229100" y="6559550"/>
          <p14:tracePt t="19429" x="4235450" y="6559550"/>
          <p14:tracePt t="19436" x="4241800" y="6553200"/>
          <p14:tracePt t="19467" x="4248150" y="6546850"/>
          <p14:tracePt t="19727" x="4273550" y="6546850"/>
          <p14:tracePt t="19735" x="4305300" y="6546850"/>
          <p14:tracePt t="19743" x="4343400" y="6546850"/>
          <p14:tracePt t="19758" x="4432300" y="6553200"/>
          <p14:tracePt t="19774" x="4527550" y="6553200"/>
          <p14:tracePt t="19791" x="4654550" y="6553200"/>
          <p14:tracePt t="19808" x="4806950" y="6553200"/>
          <p14:tracePt t="19824" x="4965700" y="6553200"/>
          <p14:tracePt t="19841" x="5080000" y="6553200"/>
          <p14:tracePt t="19858" x="5168900" y="6553200"/>
          <p14:tracePt t="19874" x="5245100" y="6546850"/>
          <p14:tracePt t="19891" x="5270500" y="6540500"/>
          <p14:tracePt t="19907" x="5276850" y="6540500"/>
          <p14:tracePt t="19924" x="5283200" y="6540500"/>
          <p14:tracePt t="19978" x="5289550" y="6540500"/>
          <p14:tracePt t="20101" x="5289550" y="6534150"/>
          <p14:tracePt t="20118" x="5289550" y="6527800"/>
          <p14:tracePt t="20158" x="5289550" y="6521450"/>
          <p14:tracePt t="20249" x="5289550" y="6515100"/>
          <p14:tracePt t="20265" x="5283200" y="6502400"/>
          <p14:tracePt t="20276" x="5283200" y="6496050"/>
          <p14:tracePt t="20297" x="5283200" y="6489700"/>
          <p14:tracePt t="20429" x="5289550" y="6483350"/>
          <p14:tracePt t="20437" x="5295900" y="6483350"/>
          <p14:tracePt t="20448" x="5302250" y="6483350"/>
          <p14:tracePt t="20457" x="5321300" y="6477000"/>
          <p14:tracePt t="20474" x="5359400" y="6464300"/>
          <p14:tracePt t="20490" x="5410200" y="6451600"/>
          <p14:tracePt t="20507" x="5461000" y="6451600"/>
          <p14:tracePt t="20524" x="5524500" y="6451600"/>
          <p14:tracePt t="20540" x="5562600" y="6451600"/>
          <p14:tracePt t="20558" x="5613400" y="6451600"/>
          <p14:tracePt t="20574" x="5657850" y="6438900"/>
          <p14:tracePt t="20590" x="5708650" y="6432550"/>
          <p14:tracePt t="20607" x="5759450" y="6419850"/>
          <p14:tracePt t="20624" x="5803900" y="6407150"/>
          <p14:tracePt t="20641" x="5873750" y="6407150"/>
          <p14:tracePt t="20657" x="5911850" y="6400800"/>
          <p14:tracePt t="20674" x="5962650" y="6394450"/>
          <p14:tracePt t="20690" x="6007100" y="6381750"/>
          <p14:tracePt t="20707" x="6051550" y="6375400"/>
          <p14:tracePt t="20723" x="6076950" y="6375400"/>
          <p14:tracePt t="20727" x="6083300" y="6375400"/>
          <p14:tracePt t="20740" x="6089650" y="6375400"/>
          <p14:tracePt t="20757" x="6096000" y="6375400"/>
          <p14:tracePt t="20773" x="6102350" y="6375400"/>
          <p14:tracePt t="20790" x="6108700" y="6381750"/>
          <p14:tracePt t="20900" x="6115050" y="6388100"/>
          <p14:tracePt t="20924" x="6121400" y="6388100"/>
          <p14:tracePt t="20931" x="6121400" y="6394450"/>
          <p14:tracePt t="21017" x="6115050" y="6400800"/>
          <p14:tracePt t="21025" x="6108700" y="6407150"/>
          <p14:tracePt t="21040" x="6102350" y="6407150"/>
          <p14:tracePt t="21056" x="6045200" y="6432550"/>
          <p14:tracePt t="21073" x="6026150" y="6445250"/>
          <p14:tracePt t="21090" x="6000750" y="6451600"/>
          <p14:tracePt t="21106" x="5981700" y="6457950"/>
          <p14:tracePt t="21123" x="5962650" y="6470650"/>
          <p14:tracePt t="21140" x="5943600" y="6477000"/>
          <p14:tracePt t="21158" x="5911850" y="6483350"/>
          <p14:tracePt t="21173" x="5892800" y="6483350"/>
          <p14:tracePt t="21190" x="5880100" y="6483350"/>
          <p14:tracePt t="21206" x="5873750" y="6483350"/>
          <p14:tracePt t="21223" x="5861050" y="6483350"/>
          <p14:tracePt t="21240" x="5848350" y="6489700"/>
          <p14:tracePt t="21256" x="5835650" y="6489700"/>
          <p14:tracePt t="21273" x="5816600" y="6489700"/>
          <p14:tracePt t="21293" x="5778500" y="6489700"/>
          <p14:tracePt t="21307" x="5746750" y="6496050"/>
          <p14:tracePt t="21323" x="5721350" y="6502400"/>
          <p14:tracePt t="21339" x="5695950" y="6502400"/>
          <p14:tracePt t="21356" x="5683250" y="6502400"/>
          <p14:tracePt t="21372" x="5645150" y="6502400"/>
          <p14:tracePt t="21389" x="5613400" y="6502400"/>
          <p14:tracePt t="21406" x="5581650" y="6502400"/>
          <p14:tracePt t="21422" x="5524500" y="6508750"/>
          <p14:tracePt t="21439" x="5480050" y="6508750"/>
          <p14:tracePt t="21457" x="5441950" y="6508750"/>
          <p14:tracePt t="21473" x="5403850" y="6515100"/>
          <p14:tracePt t="21489" x="5372100" y="6515100"/>
          <p14:tracePt t="21506" x="5353050" y="6515100"/>
          <p14:tracePt t="21523" x="5327650" y="6515100"/>
          <p14:tracePt t="21539" x="5302250" y="6521450"/>
          <p14:tracePt t="21557" x="5264150" y="6521450"/>
          <p14:tracePt t="21573" x="5232400" y="6527800"/>
          <p14:tracePt t="21590" x="5200650" y="6527800"/>
          <p14:tracePt t="21606" x="5181600" y="6527800"/>
          <p14:tracePt t="21623" x="5168900" y="6527800"/>
          <p14:tracePt t="21639" x="5162550" y="6527800"/>
          <p14:tracePt t="21656" x="5156200" y="6527800"/>
          <p14:tracePt t="21673" x="5149850" y="6527800"/>
          <p14:tracePt t="21831" x="5156200" y="6527800"/>
          <p14:tracePt t="21839" x="5168900" y="6527800"/>
          <p14:tracePt t="21856" x="5200650" y="6527800"/>
          <p14:tracePt t="21872" x="5270500" y="6527800"/>
          <p14:tracePt t="21889" x="5346700" y="6527800"/>
          <p14:tracePt t="21906" x="5461000" y="6534150"/>
          <p14:tracePt t="21922" x="5581650" y="6540500"/>
          <p14:tracePt t="21939" x="5676900" y="6553200"/>
          <p14:tracePt t="21956" x="5759450" y="6572250"/>
          <p14:tracePt t="21972" x="5797550" y="6584950"/>
          <p14:tracePt t="21989" x="5803900" y="6584950"/>
          <p14:tracePt t="22232" x="5797550" y="6584950"/>
          <p14:tracePt t="22396" x="5791200" y="6584950"/>
          <p14:tracePt t="23092" x="5803900" y="6578600"/>
          <p14:tracePt t="23100" x="5829300" y="6572250"/>
          <p14:tracePt t="23107" x="5854700" y="6559550"/>
          <p14:tracePt t="23121" x="5880100" y="6553200"/>
          <p14:tracePt t="23139" x="5943600" y="6527800"/>
          <p14:tracePt t="23155" x="5975350" y="6508750"/>
          <p14:tracePt t="23171" x="6019800" y="6489700"/>
          <p14:tracePt t="23188" x="6051550" y="6477000"/>
          <p14:tracePt t="23205" x="6064250" y="6470650"/>
          <p14:tracePt t="23221" x="6070600" y="6464300"/>
          <p14:tracePt t="23226" x="6076950" y="6464300"/>
          <p14:tracePt t="23237" x="6083300" y="6457950"/>
          <p14:tracePt t="23257" x="6096000" y="6457950"/>
          <p14:tracePt t="23271" x="6102350" y="6457950"/>
          <p14:tracePt t="23288" x="6115050" y="6457950"/>
          <p14:tracePt t="23305" x="6121400" y="6451600"/>
          <p14:tracePt t="23321" x="6134100" y="6451600"/>
          <p14:tracePt t="23354" x="6146800" y="6451600"/>
          <p14:tracePt t="23371" x="6153150" y="6451600"/>
          <p14:tracePt t="23389" x="6165850" y="6451600"/>
          <p14:tracePt t="23483" x="6184900" y="6457950"/>
          <p14:tracePt t="23495" x="6210300" y="6457950"/>
          <p14:tracePt t="23505" x="6299200" y="6477000"/>
          <p14:tracePt t="23521" x="6388100" y="6489700"/>
          <p14:tracePt t="23539" x="6477000" y="6502400"/>
          <p14:tracePt t="23554" x="6553200" y="6502400"/>
          <p14:tracePt t="23571" x="6635750" y="6515100"/>
          <p14:tracePt t="23588" x="6737350" y="6527800"/>
          <p14:tracePt t="23604" x="6838950" y="6540500"/>
          <p14:tracePt t="23621" x="6953250" y="6559550"/>
          <p14:tracePt t="23638" x="7073900" y="6572250"/>
          <p14:tracePt t="23654" x="7162800" y="6597650"/>
          <p14:tracePt t="23671" x="7175500" y="6597650"/>
          <p14:tracePt t="23704" x="7181850" y="6597650"/>
          <p14:tracePt t="23721" x="7188200" y="6604000"/>
          <p14:tracePt t="23737" x="7188200" y="6610350"/>
          <p14:tracePt t="23754" x="7194550" y="6610350"/>
          <p14:tracePt t="23854" x="7207250" y="6616700"/>
          <p14:tracePt t="23867" x="7226300" y="6623050"/>
          <p14:tracePt t="23873" x="7283450" y="6635750"/>
          <p14:tracePt t="23887" x="7346950" y="6648450"/>
          <p14:tracePt t="23904" x="7550150" y="6673850"/>
          <p14:tracePt t="23921" x="7702550" y="6680200"/>
          <p14:tracePt t="23937" x="7867650" y="6680200"/>
          <p14:tracePt t="23954" x="8026400" y="6673850"/>
          <p14:tracePt t="23971" x="8108950" y="6654800"/>
          <p14:tracePt t="23987" x="8153400" y="6648450"/>
          <p14:tracePt t="24004" x="8159750" y="6635750"/>
          <p14:tracePt t="24021" x="8166100" y="6623050"/>
          <p14:tracePt t="24037" x="8178800" y="6597650"/>
          <p14:tracePt t="24054" x="8197850" y="6546850"/>
          <p14:tracePt t="24071" x="8216900" y="6496050"/>
          <p14:tracePt t="24088" x="8229600" y="6432550"/>
          <p14:tracePt t="24104" x="8235950" y="6343650"/>
          <p14:tracePt t="24120" x="8235950" y="6267450"/>
          <p14:tracePt t="24137" x="8229600" y="6197600"/>
          <p14:tracePt t="24157" x="8210550" y="6121400"/>
          <p14:tracePt t="24171" x="8191500" y="6089650"/>
          <p14:tracePt t="24187" x="8178800" y="6051550"/>
          <p14:tracePt t="24204" x="8159750" y="6026150"/>
          <p14:tracePt t="24220" x="8147050" y="6013450"/>
          <p14:tracePt t="24243" x="8140700" y="6013450"/>
          <p14:tracePt t="24259" x="8134350" y="6013450"/>
          <p14:tracePt t="24291" x="8128000" y="6013450"/>
          <p14:tracePt t="24297" x="8121650" y="6013450"/>
          <p14:tracePt t="24306" x="8115300" y="6019800"/>
          <p14:tracePt t="24327" x="8108950" y="6019800"/>
          <p14:tracePt t="24338" x="8102600" y="6019800"/>
          <p14:tracePt t="24353" x="8096250" y="6019800"/>
          <p14:tracePt t="24370" x="8089900" y="6019800"/>
          <p14:tracePt t="24387" x="8083550" y="6019800"/>
          <p14:tracePt t="24405" x="8077200" y="6019800"/>
          <p14:tracePt t="24421" x="8070850" y="6019800"/>
          <p14:tracePt t="24446" x="8064500" y="6019800"/>
          <p14:tracePt t="24469" x="8058150" y="6019800"/>
          <p14:tracePt t="24485" x="8051800" y="6019800"/>
          <p14:tracePt t="24515" x="8051800" y="6013450"/>
          <p14:tracePt t="24524" x="8045450" y="6013450"/>
          <p14:tracePt t="24546" x="8039100" y="6013450"/>
          <p14:tracePt t="24563" x="8039100" y="6007100"/>
          <p14:tracePt t="24572" x="8032750" y="6007100"/>
          <p14:tracePt t="24586" x="8032750" y="6000750"/>
          <p14:tracePt t="24620" x="8026400" y="6000750"/>
          <p14:tracePt t="24625" x="8020050" y="6000750"/>
          <p14:tracePt t="24651" x="8020050" y="5994400"/>
          <p14:tracePt t="24673" x="8013700" y="5994400"/>
          <p14:tracePt t="24687" x="8013700" y="5988050"/>
          <p14:tracePt t="24985" x="8007350" y="5988050"/>
          <p14:tracePt t="25002" x="8001000" y="5988050"/>
          <p14:tracePt t="25009" x="7994650" y="5988050"/>
          <p14:tracePt t="25026" x="7988300" y="5988050"/>
          <p14:tracePt t="25036" x="7981950" y="5994400"/>
          <p14:tracePt t="25053" x="7975600" y="5994400"/>
          <p14:tracePt t="25069" x="7969250" y="5994400"/>
          <p14:tracePt t="25086" x="7962900" y="5994400"/>
          <p14:tracePt t="25103" x="7956550" y="5994400"/>
          <p14:tracePt t="25119" x="7950200" y="5994400"/>
          <p14:tracePt t="25153" x="7943850" y="5994400"/>
          <p14:tracePt t="25205" x="7937500" y="5994400"/>
          <p14:tracePt t="25314" x="7950200" y="5994400"/>
          <p14:tracePt t="25320" x="7956550" y="5994400"/>
          <p14:tracePt t="25353" x="7962900" y="5988050"/>
        </p14:tracePtLst>
      </p14:laserTrace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>
          <a:xfrm>
            <a:off x="442913" y="-163512"/>
            <a:ext cx="8243887" cy="1314450"/>
          </a:xfrm>
        </p:spPr>
        <p:txBody>
          <a:bodyPr/>
          <a:lstStyle/>
          <a:p>
            <a:r>
              <a:rPr lang="en-US" altLang="th-TH" sz="4000" dirty="0"/>
              <a:t>11.5 Complex </a:t>
            </a:r>
            <a:r>
              <a:rPr lang="en-US" altLang="th-TH" sz="4000" dirty="0" smtClean="0"/>
              <a:t>Power</a:t>
            </a:r>
            <a:endParaRPr lang="en-US" altLang="th-TH" sz="4000" dirty="0"/>
          </a:p>
        </p:txBody>
      </p:sp>
      <p:pic>
        <p:nvPicPr>
          <p:cNvPr id="379909" name="Picture 5" descr="11-020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0350" y="773906"/>
            <a:ext cx="1705416" cy="2096823"/>
          </a:xfrm>
          <a:noFill/>
          <a:ln/>
        </p:spPr>
      </p:pic>
      <p:sp>
        <p:nvSpPr>
          <p:cNvPr id="22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D453-4247-4B73-9AFA-1AED90ABEBAD}" type="slidenum">
              <a:rPr lang="en-US" altLang="th-TH"/>
              <a:pPr/>
              <a:t>48</a:t>
            </a:fld>
            <a:endParaRPr lang="en-US" altLang="th-TH"/>
          </a:p>
        </p:txBody>
      </p:sp>
      <p:pic>
        <p:nvPicPr>
          <p:cNvPr id="379919" name="Picture 15" descr="11-02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7"/>
          <a:stretch/>
        </p:blipFill>
        <p:spPr bwMode="auto">
          <a:xfrm>
            <a:off x="418041" y="3441215"/>
            <a:ext cx="4277784" cy="2273785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927" name="Rectangle 23"/>
          <p:cNvSpPr>
            <a:spLocks noChangeArrowheads="1"/>
          </p:cNvSpPr>
          <p:nvPr/>
        </p:nvSpPr>
        <p:spPr bwMode="auto">
          <a:xfrm>
            <a:off x="281516" y="6076316"/>
            <a:ext cx="5005917" cy="5461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h-TH"/>
          </a:p>
        </p:txBody>
      </p:sp>
      <p:sp>
        <p:nvSpPr>
          <p:cNvPr id="379907" name="Rectangle 3"/>
          <p:cNvSpPr>
            <a:spLocks noChangeArrowheads="1"/>
          </p:cNvSpPr>
          <p:nvPr/>
        </p:nvSpPr>
        <p:spPr bwMode="auto">
          <a:xfrm>
            <a:off x="2240379" y="1588695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 altLang="th-TH"/>
          </a:p>
        </p:txBody>
      </p:sp>
      <p:sp>
        <p:nvSpPr>
          <p:cNvPr id="379910" name="Rectangle 6"/>
          <p:cNvSpPr>
            <a:spLocks noChangeArrowheads="1"/>
          </p:cNvSpPr>
          <p:nvPr/>
        </p:nvSpPr>
        <p:spPr bwMode="auto">
          <a:xfrm>
            <a:off x="0" y="31003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7991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pic>
        <p:nvPicPr>
          <p:cNvPr id="379921" name="Picture 17" descr="11-0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841" y="3205587"/>
            <a:ext cx="3276600" cy="3162829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763513"/>
              </p:ext>
            </p:extLst>
          </p:nvPr>
        </p:nvGraphicFramePr>
        <p:xfrm>
          <a:off x="2237868" y="950371"/>
          <a:ext cx="6513512" cy="1123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53" name="Equation" r:id="rId7" imgW="2755800" imgH="482400" progId="Equation.3">
                  <p:embed/>
                </p:oleObj>
              </mc:Choice>
              <mc:Fallback>
                <p:oleObj name="Equation" r:id="rId7" imgW="2755800" imgH="482400" progId="Equation.3">
                  <p:embed/>
                  <p:pic>
                    <p:nvPicPr>
                      <p:cNvPr id="15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7868" y="950371"/>
                        <a:ext cx="6513512" cy="112367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AutoShape 14"/>
          <p:cNvSpPr>
            <a:spLocks/>
          </p:cNvSpPr>
          <p:nvPr/>
        </p:nvSpPr>
        <p:spPr bwMode="auto">
          <a:xfrm rot="16200000">
            <a:off x="3949048" y="817397"/>
            <a:ext cx="445297" cy="2774444"/>
          </a:xfrm>
          <a:prstGeom prst="leftBrace">
            <a:avLst>
              <a:gd name="adj1" fmla="val 58333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h-TH"/>
          </a:p>
        </p:txBody>
      </p:sp>
      <p:sp>
        <p:nvSpPr>
          <p:cNvPr id="24" name="AutoShape 15"/>
          <p:cNvSpPr>
            <a:spLocks/>
          </p:cNvSpPr>
          <p:nvPr/>
        </p:nvSpPr>
        <p:spPr bwMode="auto">
          <a:xfrm rot="16200000">
            <a:off x="7110303" y="854453"/>
            <a:ext cx="402430" cy="2743200"/>
          </a:xfrm>
          <a:prstGeom prst="leftBrace">
            <a:avLst>
              <a:gd name="adj1" fmla="val 58333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h-TH"/>
          </a:p>
        </p:txBody>
      </p:sp>
      <p:sp>
        <p:nvSpPr>
          <p:cNvPr id="26" name="TextBox 25"/>
          <p:cNvSpPr txBox="1"/>
          <p:nvPr/>
        </p:nvSpPr>
        <p:spPr>
          <a:xfrm>
            <a:off x="3989595" y="2393499"/>
            <a:ext cx="36420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12944" y="2377571"/>
            <a:ext cx="42351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6182" y="5673438"/>
            <a:ext cx="1352230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</a:p>
          <a:p>
            <a:pPr algn="ctr"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Triangle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84474" y="5726287"/>
            <a:ext cx="1840568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Impedance</a:t>
            </a:r>
          </a:p>
          <a:p>
            <a:pPr algn="ctr"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Triangle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395"/>
    </mc:Choice>
    <mc:Fallback xmlns="">
      <p:transition spd="slow" advTm="10239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598" x="7962900" y="5994400"/>
          <p14:tracePt t="3706" x="7962900" y="5988050"/>
          <p14:tracePt t="4012" x="7962900" y="5981700"/>
          <p14:tracePt t="4386" x="7956550" y="5981700"/>
          <p14:tracePt t="4402" x="7937500" y="5975350"/>
          <p14:tracePt t="4410" x="7893050" y="5969000"/>
          <p14:tracePt t="4424" x="7829550" y="5956300"/>
          <p14:tracePt t="4440" x="7677150" y="5943600"/>
          <p14:tracePt t="4458" x="7454900" y="5930900"/>
          <p14:tracePt t="4474" x="7239000" y="5899150"/>
          <p14:tracePt t="4490" x="6743700" y="5759450"/>
          <p14:tracePt t="4507" x="6038850" y="5473700"/>
          <p14:tracePt t="4524" x="5308600" y="5111750"/>
          <p14:tracePt t="4541" x="4629150" y="4743450"/>
          <p14:tracePt t="4558" x="3778250" y="4229100"/>
          <p14:tracePt t="4574" x="3340100" y="3905250"/>
          <p14:tracePt t="4591" x="3035300" y="3676650"/>
          <p14:tracePt t="4607" x="2743200" y="3473450"/>
          <p14:tracePt t="4623" x="2482850" y="3295650"/>
          <p14:tracePt t="4640" x="2305050" y="3168650"/>
          <p14:tracePt t="4657" x="2114550" y="3067050"/>
          <p14:tracePt t="4673" x="1968500" y="3003550"/>
          <p14:tracePt t="4690" x="1822450" y="2940050"/>
          <p14:tracePt t="4707" x="1720850" y="2882900"/>
          <p14:tracePt t="4724" x="1651000" y="2844800"/>
          <p14:tracePt t="4740" x="1606550" y="2832100"/>
          <p14:tracePt t="4757" x="1574800" y="2825750"/>
          <p14:tracePt t="4773" x="1536700" y="2825750"/>
          <p14:tracePt t="4790" x="1504950" y="2825750"/>
          <p14:tracePt t="4806" x="1473200" y="2825750"/>
          <p14:tracePt t="4824" x="1447800" y="2832100"/>
          <p14:tracePt t="4840" x="1435100" y="2838450"/>
          <p14:tracePt t="4856" x="1435100" y="2844800"/>
          <p14:tracePt t="4890" x="1428750" y="2851150"/>
          <p14:tracePt t="4923" x="1428750" y="2857500"/>
          <p14:tracePt t="7159" x="1428750" y="2863850"/>
          <p14:tracePt t="7166" x="1428750" y="2876550"/>
          <p14:tracePt t="7174" x="1428750" y="2895600"/>
          <p14:tracePt t="7188" x="1428750" y="2908300"/>
          <p14:tracePt t="7205" x="1428750" y="2978150"/>
          <p14:tracePt t="7221" x="1441450" y="3016250"/>
          <p14:tracePt t="7238" x="1454150" y="3067050"/>
          <p14:tracePt t="7254" x="1460500" y="3098800"/>
          <p14:tracePt t="7271" x="1479550" y="3130550"/>
          <p14:tracePt t="7288" x="1492250" y="3155950"/>
          <p14:tracePt t="7304" x="1498600" y="3168650"/>
          <p14:tracePt t="7322" x="1504950" y="3181350"/>
          <p14:tracePt t="7338" x="1504950" y="3187700"/>
          <p14:tracePt t="10415" x="1511300" y="3187700"/>
          <p14:tracePt t="10422" x="1524000" y="3181350"/>
          <p14:tracePt t="10435" x="1543050" y="3175000"/>
          <p14:tracePt t="10452" x="1574800" y="3162300"/>
          <p14:tracePt t="10468" x="1625600" y="3143250"/>
          <p14:tracePt t="10486" x="1701800" y="3111500"/>
          <p14:tracePt t="10501" x="1765300" y="3079750"/>
          <p14:tracePt t="10518" x="1879600" y="3048000"/>
          <p14:tracePt t="10535" x="2012950" y="2997200"/>
          <p14:tracePt t="10551" x="2165350" y="2952750"/>
          <p14:tracePt t="10568" x="2317750" y="2908300"/>
          <p14:tracePt t="10585" x="2438400" y="2876550"/>
          <p14:tracePt t="10601" x="2565400" y="2838450"/>
          <p14:tracePt t="10618" x="2616200" y="2819400"/>
          <p14:tracePt t="10635" x="2654300" y="2806700"/>
          <p14:tracePt t="10651" x="2686050" y="2800350"/>
          <p14:tracePt t="10668" x="2705100" y="2787650"/>
          <p14:tracePt t="10685" x="2717800" y="2781300"/>
          <p14:tracePt t="10704" x="2743200" y="2762250"/>
          <p14:tracePt t="10718" x="2762250" y="2749550"/>
          <p14:tracePt t="10734" x="2794000" y="2730500"/>
          <p14:tracePt t="10751" x="2857500" y="2679700"/>
          <p14:tracePt t="10768" x="2895600" y="2641600"/>
          <p14:tracePt t="10785" x="2933700" y="2603500"/>
          <p14:tracePt t="10801" x="2971800" y="2546350"/>
          <p14:tracePt t="10818" x="3016250" y="2495550"/>
          <p14:tracePt t="10835" x="3060700" y="2444750"/>
          <p14:tracePt t="10851" x="3124200" y="2374900"/>
          <p14:tracePt t="10868" x="3155950" y="2336800"/>
          <p14:tracePt t="10884" x="3175000" y="2305050"/>
          <p14:tracePt t="10901" x="3200400" y="2292350"/>
          <p14:tracePt t="10918" x="3213100" y="2292350"/>
          <p14:tracePt t="10934" x="3219450" y="2305050"/>
          <p14:tracePt t="10951" x="3219450" y="2343150"/>
          <p14:tracePt t="10968" x="3181350" y="2393950"/>
          <p14:tracePt t="10986" x="3149600" y="2419350"/>
          <p14:tracePt t="11081" x="3136900" y="2419350"/>
          <p14:tracePt t="11107" x="3130550" y="2419350"/>
          <p14:tracePt t="11111" x="3105150" y="2413000"/>
          <p14:tracePt t="11117" x="3060700" y="2406650"/>
          <p14:tracePt t="11134" x="2946400" y="2387600"/>
          <p14:tracePt t="11151" x="2813050" y="2349500"/>
          <p14:tracePt t="11168" x="2724150" y="2298700"/>
          <p14:tracePt t="11184" x="2641600" y="2254250"/>
          <p14:tracePt t="11201" x="2590800" y="2216150"/>
          <p14:tracePt t="11219" x="2571750" y="2178050"/>
          <p14:tracePt t="11234" x="2552700" y="2146300"/>
          <p14:tracePt t="11251" x="2527300" y="2095500"/>
          <p14:tracePt t="11267" x="2438400" y="1968500"/>
          <p14:tracePt t="11284" x="2393950" y="1885950"/>
          <p14:tracePt t="11301" x="2374900" y="1841500"/>
          <p14:tracePt t="11317" x="2368550" y="1822450"/>
          <p14:tracePt t="11334" x="2368550" y="1809750"/>
          <p14:tracePt t="11351" x="2374900" y="1803400"/>
          <p14:tracePt t="11367" x="2381250" y="1797050"/>
          <p14:tracePt t="11384" x="2387600" y="1790700"/>
          <p14:tracePt t="11387" x="2393950" y="1790700"/>
          <p14:tracePt t="11401" x="2406650" y="1784350"/>
          <p14:tracePt t="11417" x="2413000" y="1778000"/>
          <p14:tracePt t="11434" x="2419350" y="1765300"/>
          <p14:tracePt t="11451" x="2432050" y="1758950"/>
          <p14:tracePt t="11467" x="2438400" y="1752600"/>
          <p14:tracePt t="11484" x="2438400" y="1746250"/>
          <p14:tracePt t="11501" x="2438400" y="1739900"/>
          <p14:tracePt t="11517" x="2438400" y="1733550"/>
          <p14:tracePt t="11558" x="2438400" y="1727200"/>
          <p14:tracePt t="11620" x="2438400" y="1720850"/>
          <p14:tracePt t="11682" x="2438400" y="1714500"/>
          <p14:tracePt t="13476" x="2457450" y="1695450"/>
          <p14:tracePt t="13491" x="2476500" y="1670050"/>
          <p14:tracePt t="13506" x="2489200" y="1651000"/>
          <p14:tracePt t="13519" x="2495550" y="1644650"/>
          <p14:tracePt t="13533" x="2501900" y="1638300"/>
          <p14:tracePt t="13549" x="2514600" y="1631950"/>
          <p14:tracePt t="13658" x="2527300" y="1619250"/>
          <p14:tracePt t="13670" x="2533650" y="1606550"/>
          <p14:tracePt t="13683" x="2546350" y="1574800"/>
          <p14:tracePt t="13699" x="2578100" y="1530350"/>
          <p14:tracePt t="13715" x="2622550" y="1473200"/>
          <p14:tracePt t="13732" x="2635250" y="1422400"/>
          <p14:tracePt t="13749" x="2647950" y="1384300"/>
          <p14:tracePt t="13765" x="2660650" y="1333500"/>
          <p14:tracePt t="13782" x="2667000" y="1295400"/>
          <p14:tracePt t="13799" x="2667000" y="1263650"/>
          <p14:tracePt t="13815" x="2667000" y="1250950"/>
          <p14:tracePt t="13832" x="2673350" y="1231900"/>
          <p14:tracePt t="13848" x="2679700" y="1219200"/>
          <p14:tracePt t="13865" x="2686050" y="1193800"/>
          <p14:tracePt t="13881" x="2686050" y="1187450"/>
          <p14:tracePt t="13898" x="2686050" y="1174750"/>
          <p14:tracePt t="13915" x="2686050" y="1168400"/>
          <p14:tracePt t="13932" x="2686050" y="1162050"/>
          <p14:tracePt t="13965" x="2686050" y="1155700"/>
          <p14:tracePt t="13983" x="2686050" y="1149350"/>
          <p14:tracePt t="14070" x="2686050" y="1155700"/>
          <p14:tracePt t="14096" x="2692400" y="1155700"/>
          <p14:tracePt t="14127" x="2698750" y="1155700"/>
          <p14:tracePt t="14242" x="2686050" y="1162050"/>
          <p14:tracePt t="14258" x="2647950" y="1193800"/>
          <p14:tracePt t="14272" x="2628900" y="1212850"/>
          <p14:tracePt t="14286" x="2590800" y="1244600"/>
          <p14:tracePt t="14300" x="2552700" y="1282700"/>
          <p14:tracePt t="14315" x="2540000" y="1320800"/>
          <p14:tracePt t="14331" x="2527300" y="1333500"/>
          <p14:tracePt t="14348" x="2520950" y="1346200"/>
          <p14:tracePt t="14365" x="2520950" y="1352550"/>
          <p14:tracePt t="14409" x="2520950" y="1358900"/>
          <p14:tracePt t="14430" x="2527300" y="1358900"/>
          <p14:tracePt t="14446" x="2540000" y="1358900"/>
          <p14:tracePt t="14458" x="2559050" y="1358900"/>
          <p14:tracePt t="14470" x="2616200" y="1346200"/>
          <p14:tracePt t="14482" x="2660650" y="1339850"/>
          <p14:tracePt t="14498" x="2749550" y="1339850"/>
          <p14:tracePt t="14515" x="2844800" y="1339850"/>
          <p14:tracePt t="14532" x="2946400" y="1339850"/>
          <p14:tracePt t="14548" x="2965450" y="1339850"/>
          <p14:tracePt t="14666" x="2984500" y="1346200"/>
          <p14:tracePt t="14679" x="3003550" y="1352550"/>
          <p14:tracePt t="14693" x="3028950" y="1365250"/>
          <p14:tracePt t="14708" x="3067050" y="1377950"/>
          <p14:tracePt t="14721" x="3111500" y="1390650"/>
          <p14:tracePt t="14733" x="3130550" y="1397000"/>
          <p14:tracePt t="14748" x="3175000" y="1409700"/>
          <p14:tracePt t="14764" x="3219450" y="1409700"/>
          <p14:tracePt t="14781" x="3263900" y="1416050"/>
          <p14:tracePt t="14798" x="3276600" y="1416050"/>
          <p14:tracePt t="14814" x="3282950" y="1416050"/>
          <p14:tracePt t="14854" x="3289300" y="1416050"/>
          <p14:tracePt t="14893" x="3308350" y="1416050"/>
          <p14:tracePt t="14908" x="3365500" y="1416050"/>
          <p14:tracePt t="14922" x="3409950" y="1428750"/>
          <p14:tracePt t="14941" x="3600450" y="1441450"/>
          <p14:tracePt t="14956" x="3746500" y="1447800"/>
          <p14:tracePt t="14970" x="3930650" y="1460500"/>
          <p14:tracePt t="14984" x="4000500" y="1460500"/>
          <p14:tracePt t="14997" x="4165600" y="1473200"/>
          <p14:tracePt t="15014" x="4305300" y="1485900"/>
          <p14:tracePt t="15031" x="4413250" y="1498600"/>
          <p14:tracePt t="15048" x="4483100" y="1498600"/>
          <p14:tracePt t="15064" x="4502150" y="1498600"/>
          <p14:tracePt t="15081" x="4508500" y="1498600"/>
          <p14:tracePt t="15176" x="4514850" y="1498600"/>
          <p14:tracePt t="15190" x="4521200" y="1485900"/>
          <p14:tracePt t="15218" x="4527550" y="1473200"/>
          <p14:tracePt t="15234" x="4540250" y="1466850"/>
          <p14:tracePt t="15249" x="4540250" y="1447800"/>
          <p14:tracePt t="15264" x="4552950" y="1441450"/>
          <p14:tracePt t="15281" x="4559300" y="1435100"/>
          <p14:tracePt t="15297" x="4565650" y="1422400"/>
          <p14:tracePt t="15315" x="4572000" y="1416050"/>
          <p14:tracePt t="15330" x="4572000" y="1403350"/>
          <p14:tracePt t="15347" x="4572000" y="1390650"/>
          <p14:tracePt t="15364" x="4572000" y="1384300"/>
          <p14:tracePt t="15381" x="4572000" y="1371600"/>
          <p14:tracePt t="15397" x="4572000" y="1365250"/>
          <p14:tracePt t="15414" x="4572000" y="1352550"/>
          <p14:tracePt t="15447" x="4572000" y="1339850"/>
          <p14:tracePt t="15464" x="4572000" y="1327150"/>
          <p14:tracePt t="15480" x="4572000" y="1320800"/>
          <p14:tracePt t="15497" x="4572000" y="1308100"/>
          <p14:tracePt t="15514" x="4578350" y="1301750"/>
          <p14:tracePt t="15531" x="4578350" y="1295400"/>
          <p14:tracePt t="15547" x="4578350" y="1282700"/>
          <p14:tracePt t="15564" x="4578350" y="1276350"/>
          <p14:tracePt t="15580" x="4578350" y="1270000"/>
          <p14:tracePt t="15597" x="4578350" y="1257300"/>
          <p14:tracePt t="15614" x="4578350" y="1244600"/>
          <p14:tracePt t="15714" x="4578350" y="1250950"/>
          <p14:tracePt t="15728" x="4578350" y="1257300"/>
          <p14:tracePt t="15756" x="4578350" y="1263650"/>
          <p14:tracePt t="15769" x="4572000" y="1270000"/>
          <p14:tracePt t="15782" x="4565650" y="1270000"/>
          <p14:tracePt t="15800" x="4559300" y="1270000"/>
          <p14:tracePt t="15878" x="4559300" y="1276350"/>
          <p14:tracePt t="16787" x="4597400" y="1289050"/>
          <p14:tracePt t="16802" x="4629150" y="1301750"/>
          <p14:tracePt t="16818" x="4654550" y="1308100"/>
          <p14:tracePt t="16832" x="4667250" y="1314450"/>
          <p14:tracePt t="16846" x="4699000" y="1327150"/>
          <p14:tracePt t="16863" x="4724400" y="1333500"/>
          <p14:tracePt t="16879" x="4743450" y="1339850"/>
          <p14:tracePt t="16898" x="4749800" y="1339850"/>
          <p14:tracePt t="16912" x="4756150" y="1339850"/>
          <p14:tracePt t="16929" x="4775200" y="1339850"/>
          <p14:tracePt t="16946" x="4787900" y="1339850"/>
          <p14:tracePt t="16962" x="4813300" y="1346200"/>
          <p14:tracePt t="16979" x="4838700" y="1346200"/>
          <p14:tracePt t="16996" x="4876800" y="1352550"/>
          <p14:tracePt t="17012" x="4914900" y="1358900"/>
          <p14:tracePt t="17031" x="4991100" y="1371600"/>
          <p14:tracePt t="17046" x="5022850" y="1377950"/>
          <p14:tracePt t="17062" x="5054600" y="1377950"/>
          <p14:tracePt t="17079" x="5086350" y="1377950"/>
          <p14:tracePt t="17096" x="5099050" y="1377950"/>
          <p14:tracePt t="17113" x="5105400" y="1377950"/>
          <p14:tracePt t="17129" x="5118100" y="1377950"/>
          <p14:tracePt t="17146" x="5124450" y="1377950"/>
          <p14:tracePt t="17162" x="5137150" y="1377950"/>
          <p14:tracePt t="17179" x="5143500" y="1384300"/>
          <p14:tracePt t="17196" x="5156200" y="1384300"/>
          <p14:tracePt t="17212" x="5162550" y="1384300"/>
          <p14:tracePt t="17229" x="5168900" y="1384300"/>
          <p14:tracePt t="17246" x="5181600" y="1390650"/>
          <p14:tracePt t="17262" x="5194300" y="1397000"/>
          <p14:tracePt t="17279" x="5219700" y="1409700"/>
          <p14:tracePt t="17296" x="5226050" y="1409700"/>
          <p14:tracePt t="17329" x="5232400" y="1409700"/>
          <p14:tracePt t="17377" x="5238750" y="1409700"/>
          <p14:tracePt t="17596" x="5232400" y="1409700"/>
          <p14:tracePt t="17601" x="5232400" y="1403350"/>
          <p14:tracePt t="17612" x="5232400" y="1397000"/>
          <p14:tracePt t="17628" x="5219700" y="1390650"/>
          <p14:tracePt t="17645" x="5219700" y="1384300"/>
          <p14:tracePt t="17662" x="5213350" y="1377950"/>
          <p14:tracePt t="17678" x="5207000" y="1365250"/>
          <p14:tracePt t="17695" x="5200650" y="1352550"/>
          <p14:tracePt t="17713" x="5200650" y="1339850"/>
          <p14:tracePt t="17728" x="5200650" y="1333500"/>
          <p14:tracePt t="17745" x="5200650" y="1320800"/>
          <p14:tracePt t="17762" x="5207000" y="1308100"/>
          <p14:tracePt t="17778" x="5213350" y="1295400"/>
          <p14:tracePt t="17795" x="5245100" y="1257300"/>
          <p14:tracePt t="17812" x="5270500" y="1244600"/>
          <p14:tracePt t="17828" x="5308600" y="1231900"/>
          <p14:tracePt t="17845" x="5340350" y="1219200"/>
          <p14:tracePt t="17862" x="5365750" y="1219200"/>
          <p14:tracePt t="17878" x="5372100" y="1219200"/>
          <p14:tracePt t="17895" x="5378450" y="1231900"/>
          <p14:tracePt t="17911" x="5391150" y="1238250"/>
          <p14:tracePt t="17928" x="5391150" y="1250950"/>
          <p14:tracePt t="17944" x="5397500" y="1257300"/>
          <p14:tracePt t="17961" x="5397500" y="1270000"/>
          <p14:tracePt t="17978" x="5391150" y="1282700"/>
          <p14:tracePt t="17994" x="5378450" y="1295400"/>
          <p14:tracePt t="18011" x="5359400" y="1308100"/>
          <p14:tracePt t="18028" x="5327650" y="1314450"/>
          <p14:tracePt t="18044" x="5295900" y="1320800"/>
          <p14:tracePt t="18061" x="5264150" y="1327150"/>
          <p14:tracePt t="18078" x="5257800" y="1327150"/>
          <p14:tracePt t="18094" x="5251450" y="1327150"/>
          <p14:tracePt t="18111" x="5245100" y="1327150"/>
          <p14:tracePt t="18234" x="5245100" y="1333500"/>
          <p14:tracePt t="18257" x="5251450" y="1339850"/>
          <p14:tracePt t="18266" x="5257800" y="1339850"/>
          <p14:tracePt t="18277" x="5264150" y="1352550"/>
          <p14:tracePt t="18294" x="5289550" y="1371600"/>
          <p14:tracePt t="18311" x="5302250" y="1390650"/>
          <p14:tracePt t="18328" x="5314950" y="1397000"/>
          <p14:tracePt t="18494" x="5308600" y="1397000"/>
          <p14:tracePt t="18508" x="5302250" y="1397000"/>
          <p14:tracePt t="18525" x="5295900" y="1397000"/>
          <p14:tracePt t="18537" x="5295900" y="1403350"/>
          <p14:tracePt t="18544" x="5289550" y="1403350"/>
          <p14:tracePt t="18561" x="5276850" y="1409700"/>
          <p14:tracePt t="18577" x="5270500" y="1416050"/>
          <p14:tracePt t="18594" x="5257800" y="1416050"/>
          <p14:tracePt t="18611" x="5251450" y="1416050"/>
          <p14:tracePt t="18627" x="5245100" y="1416050"/>
          <p14:tracePt t="18769" x="5251450" y="1416050"/>
          <p14:tracePt t="18782" x="5251450" y="1422400"/>
          <p14:tracePt t="18794" x="5257800" y="1422400"/>
          <p14:tracePt t="18811" x="5270500" y="1422400"/>
          <p14:tracePt t="18876" x="5276850" y="1422400"/>
          <p14:tracePt t="18889" x="5283200" y="1422400"/>
          <p14:tracePt t="18902" x="5283200" y="1428750"/>
          <p14:tracePt t="18925" x="5289550" y="1428750"/>
          <p14:tracePt t="19082" x="5289550" y="1441450"/>
          <p14:tracePt t="19098" x="5283200" y="1460500"/>
          <p14:tracePt t="19112" x="5270500" y="1492250"/>
          <p14:tracePt t="19127" x="5257800" y="1530350"/>
          <p14:tracePt t="19144" x="5232400" y="1568450"/>
          <p14:tracePt t="19161" x="5168900" y="1625600"/>
          <p14:tracePt t="19177" x="5060950" y="1733550"/>
          <p14:tracePt t="19194" x="4908550" y="1873250"/>
          <p14:tracePt t="19211" x="4686300" y="2057400"/>
          <p14:tracePt t="19227" x="4318000" y="2362200"/>
          <p14:tracePt t="19244" x="4102100" y="2546350"/>
          <p14:tracePt t="19261" x="3886200" y="2781300"/>
          <p14:tracePt t="19277" x="3663950" y="3073400"/>
          <p14:tracePt t="19294" x="3409950" y="3352800"/>
          <p14:tracePt t="19311" x="3143250" y="3606800"/>
          <p14:tracePt t="19329" x="2901950" y="3822700"/>
          <p14:tracePt t="19344" x="2679700" y="4000500"/>
          <p14:tracePt t="19361" x="2489200" y="4152900"/>
          <p14:tracePt t="19378" x="2266950" y="4279900"/>
          <p14:tracePt t="19394" x="2127250" y="4375150"/>
          <p14:tracePt t="19411" x="1968500" y="4476750"/>
          <p14:tracePt t="19427" x="1816100" y="4565650"/>
          <p14:tracePt t="19444" x="1676400" y="4641850"/>
          <p14:tracePt t="19460" x="1543050" y="4718050"/>
          <p14:tracePt t="19477" x="1397000" y="4794250"/>
          <p14:tracePt t="19494" x="1263650" y="4864100"/>
          <p14:tracePt t="19511" x="1104900" y="4933950"/>
          <p14:tracePt t="19527" x="1016000" y="4978400"/>
          <p14:tracePt t="19544" x="927100" y="5016500"/>
          <p14:tracePt t="19560" x="844550" y="5035550"/>
          <p14:tracePt t="19577" x="787400" y="5048250"/>
          <p14:tracePt t="19594" x="736600" y="5060950"/>
          <p14:tracePt t="19610" x="692150" y="5073650"/>
          <p14:tracePt t="19627" x="622300" y="5086350"/>
          <p14:tracePt t="19644" x="596900" y="5099050"/>
          <p14:tracePt t="19660" x="584200" y="5105400"/>
          <p14:tracePt t="19677" x="571500" y="5111750"/>
          <p14:tracePt t="19694" x="558800" y="5118100"/>
          <p14:tracePt t="19710" x="539750" y="5130800"/>
          <p14:tracePt t="19727" x="520700" y="5149850"/>
          <p14:tracePt t="19744" x="508000" y="5162550"/>
          <p14:tracePt t="19760" x="495300" y="5187950"/>
          <p14:tracePt t="19777" x="488950" y="5200650"/>
          <p14:tracePt t="19793" x="488950" y="5207000"/>
          <p14:tracePt t="19812" x="482600" y="5219700"/>
          <p14:tracePt t="19827" x="476250" y="5238750"/>
          <p14:tracePt t="19844" x="469900" y="5270500"/>
          <p14:tracePt t="19860" x="469900" y="5308600"/>
          <p14:tracePt t="19877" x="463550" y="5327650"/>
          <p14:tracePt t="19880" x="463550" y="5334000"/>
          <p14:tracePt t="19895" x="463550" y="5340350"/>
          <p14:tracePt t="20074" x="463550" y="5346700"/>
          <p14:tracePt t="21101" x="469900" y="5346700"/>
          <p14:tracePt t="21109" x="476250" y="5346700"/>
          <p14:tracePt t="21126" x="482600" y="5346700"/>
          <p14:tracePt t="21133" x="488950" y="5346700"/>
          <p14:tracePt t="21142" x="488950" y="5353050"/>
          <p14:tracePt t="21159" x="501650" y="5353050"/>
          <p14:tracePt t="21176" x="508000" y="5353050"/>
          <p14:tracePt t="21192" x="527050" y="5359400"/>
          <p14:tracePt t="21209" x="546100" y="5359400"/>
          <p14:tracePt t="21226" x="571500" y="5359400"/>
          <p14:tracePt t="21242" x="596900" y="5359400"/>
          <p14:tracePt t="21259" x="609600" y="5359400"/>
          <p14:tracePt t="21275" x="615950" y="5365750"/>
          <p14:tracePt t="21292" x="628650" y="5365750"/>
          <p14:tracePt t="21309" x="635000" y="5365750"/>
          <p14:tracePt t="21325" x="673100" y="5372100"/>
          <p14:tracePt t="21344" x="692150" y="5378450"/>
          <p14:tracePt t="21359" x="723900" y="5384800"/>
          <p14:tracePt t="21376" x="736600" y="5391150"/>
          <p14:tracePt t="21392" x="755650" y="5397500"/>
          <p14:tracePt t="21409" x="793750" y="5397500"/>
          <p14:tracePt t="21425" x="825500" y="5397500"/>
          <p14:tracePt t="21442" x="857250" y="5397500"/>
          <p14:tracePt t="21459" x="895350" y="5397500"/>
          <p14:tracePt t="21476" x="946150" y="5397500"/>
          <p14:tracePt t="21492" x="977900" y="5397500"/>
          <p14:tracePt t="21509" x="1009650" y="5397500"/>
          <p14:tracePt t="21525" x="1054100" y="5397500"/>
          <p14:tracePt t="21542" x="1098550" y="5397500"/>
          <p14:tracePt t="21559" x="1149350" y="5397500"/>
          <p14:tracePt t="21575" x="1193800" y="5397500"/>
          <p14:tracePt t="21592" x="1257300" y="5403850"/>
          <p14:tracePt t="21610" x="1301750" y="5403850"/>
          <p14:tracePt t="21625" x="1333500" y="5403850"/>
          <p14:tracePt t="21642" x="1352550" y="5403850"/>
          <p14:tracePt t="21658" x="1371600" y="5410200"/>
          <p14:tracePt t="21675" x="1397000" y="5416550"/>
          <p14:tracePt t="21692" x="1428750" y="5416550"/>
          <p14:tracePt t="21708" x="1466850" y="5422900"/>
          <p14:tracePt t="21726" x="1517650" y="5435600"/>
          <p14:tracePt t="21742" x="1549400" y="5441950"/>
          <p14:tracePt t="21759" x="1587500" y="5448300"/>
          <p14:tracePt t="21775" x="1612900" y="5454650"/>
          <p14:tracePt t="21792" x="1651000" y="5461000"/>
          <p14:tracePt t="21808" x="1682750" y="5461000"/>
          <p14:tracePt t="21825" x="1714500" y="5461000"/>
          <p14:tracePt t="21842" x="1752600" y="5461000"/>
          <p14:tracePt t="21858" x="1771650" y="5467350"/>
          <p14:tracePt t="21875" x="1816100" y="5467350"/>
          <p14:tracePt t="21892" x="1841500" y="5467350"/>
          <p14:tracePt t="21908" x="1873250" y="5467350"/>
          <p14:tracePt t="21927" x="1905000" y="5467350"/>
          <p14:tracePt t="21942" x="1930400" y="5467350"/>
          <p14:tracePt t="21958" x="1943100" y="5467350"/>
          <p14:tracePt t="21976" x="1955800" y="5467350"/>
          <p14:tracePt t="22008" x="1962150" y="5467350"/>
          <p14:tracePt t="22041" x="1968500" y="5467350"/>
          <p14:tracePt t="22712" x="1974850" y="5467350"/>
          <p14:tracePt t="22728" x="1974850" y="5448300"/>
          <p14:tracePt t="22744" x="1974850" y="5435600"/>
          <p14:tracePt t="22752" x="1974850" y="5429250"/>
          <p14:tracePt t="22769" x="1981200" y="5422900"/>
          <p14:tracePt t="22776" x="1981200" y="5416550"/>
          <p14:tracePt t="22791" x="1981200" y="5410200"/>
          <p14:tracePt t="22808" x="1987550" y="5397500"/>
          <p14:tracePt t="22824" x="1987550" y="5378450"/>
          <p14:tracePt t="22840" x="1987550" y="5365750"/>
          <p14:tracePt t="22857" x="1987550" y="5340350"/>
          <p14:tracePt t="22874" x="1987550" y="5314950"/>
          <p14:tracePt t="22878" x="1987550" y="5295900"/>
          <p14:tracePt t="22895" x="1981200" y="5251450"/>
          <p14:tracePt t="22907" x="1974850" y="5200650"/>
          <p14:tracePt t="22924" x="1962150" y="5143500"/>
          <p14:tracePt t="22941" x="1949450" y="5080000"/>
          <p14:tracePt t="22959" x="1936750" y="5035550"/>
          <p14:tracePt t="22974" x="1936750" y="4997450"/>
          <p14:tracePt t="22991" x="1936750" y="4965700"/>
          <p14:tracePt t="23007" x="1936750" y="4921250"/>
          <p14:tracePt t="23024" x="1943100" y="4883150"/>
          <p14:tracePt t="23041" x="1949450" y="4832350"/>
          <p14:tracePt t="23057" x="1962150" y="4730750"/>
          <p14:tracePt t="23074" x="1981200" y="4673600"/>
          <p14:tracePt t="23091" x="1993900" y="4622800"/>
          <p14:tracePt t="23108" x="2006600" y="4572000"/>
          <p14:tracePt t="23124" x="2019300" y="4508500"/>
          <p14:tracePt t="23141" x="2025650" y="4425950"/>
          <p14:tracePt t="23157" x="2038350" y="4298950"/>
          <p14:tracePt t="23174" x="2038350" y="4210050"/>
          <p14:tracePt t="23190" x="2038350" y="4152900"/>
          <p14:tracePt t="23207" x="2038350" y="4114800"/>
          <p14:tracePt t="23224" x="2044700" y="4070350"/>
          <p14:tracePt t="23241" x="2051050" y="4025900"/>
          <p14:tracePt t="23258" x="2063750" y="3975100"/>
          <p14:tracePt t="23274" x="2076450" y="3937000"/>
          <p14:tracePt t="23291" x="2089150" y="3892550"/>
          <p14:tracePt t="23307" x="2108200" y="3822700"/>
          <p14:tracePt t="23324" x="2120900" y="3790950"/>
          <p14:tracePt t="23340" x="2127250" y="3759200"/>
          <p14:tracePt t="23357" x="2139950" y="3714750"/>
          <p14:tracePt t="23374" x="2139950" y="3683000"/>
          <p14:tracePt t="23379" x="2146300" y="3663950"/>
          <p14:tracePt t="23390" x="2146300" y="3644900"/>
          <p14:tracePt t="23407" x="2146300" y="3625850"/>
          <p14:tracePt t="23426" x="2146300" y="3613150"/>
          <p14:tracePt t="23440" x="2146300" y="3600450"/>
          <p14:tracePt t="23457" x="2146300" y="3587750"/>
          <p14:tracePt t="23474" x="2139950" y="3575050"/>
          <p14:tracePt t="23490" x="2133600" y="3556000"/>
          <p14:tracePt t="23507" x="2133600" y="3543300"/>
          <p14:tracePt t="23524" x="2127250" y="3536950"/>
          <p14:tracePt t="23540" x="2120900" y="3524250"/>
          <p14:tracePt t="23558" x="2101850" y="3492500"/>
          <p14:tracePt t="23574" x="2089150" y="3473450"/>
          <p14:tracePt t="23590" x="2082800" y="3454400"/>
          <p14:tracePt t="23607" x="2076450" y="3435350"/>
          <p14:tracePt t="23624" x="2070100" y="3429000"/>
          <p14:tracePt t="23714" x="2063750" y="3435350"/>
          <p14:tracePt t="23723" x="2063750" y="3441700"/>
          <p14:tracePt t="23730" x="2057400" y="3441700"/>
          <p14:tracePt t="23741" x="2051050" y="3448050"/>
          <p14:tracePt t="23757" x="2044700" y="3454400"/>
          <p14:tracePt t="23773" x="2032000" y="3473450"/>
          <p14:tracePt t="23790" x="2025650" y="3492500"/>
          <p14:tracePt t="23807" x="2012950" y="3505200"/>
          <p14:tracePt t="23825" x="2000250" y="3524250"/>
          <p14:tracePt t="23840" x="1993900" y="3536950"/>
          <p14:tracePt t="23857" x="1981200" y="3543300"/>
          <p14:tracePt t="23873" x="1974850" y="3549650"/>
          <p14:tracePt t="23877" x="1974850" y="3556000"/>
          <p14:tracePt t="23910" x="1968500" y="3556000"/>
          <p14:tracePt t="23923" x="1962150" y="3556000"/>
          <p14:tracePt t="23940" x="1962150" y="3562350"/>
          <p14:tracePt t="23958" x="1955800" y="3562350"/>
          <p14:tracePt t="24263" x="1955800" y="3568700"/>
          <p14:tracePt t="24282" x="1955800" y="3587750"/>
          <p14:tracePt t="24287" x="1949450" y="3606800"/>
          <p14:tracePt t="24294" x="1943100" y="3632200"/>
          <p14:tracePt t="24306" x="1936750" y="3663950"/>
          <p14:tracePt t="24324" x="1885950" y="3752850"/>
          <p14:tracePt t="24340" x="1841500" y="3835400"/>
          <p14:tracePt t="24356" x="1765300" y="3943350"/>
          <p14:tracePt t="24373" x="1682750" y="4083050"/>
          <p14:tracePt t="24390" x="1581150" y="4216400"/>
          <p14:tracePt t="24406" x="1473200" y="4362450"/>
          <p14:tracePt t="24423" x="1371600" y="4521200"/>
          <p14:tracePt t="24440" x="1301750" y="4660900"/>
          <p14:tracePt t="24456" x="1257300" y="4743450"/>
          <p14:tracePt t="24474" x="1193800" y="4832350"/>
          <p14:tracePt t="24490" x="1155700" y="4883150"/>
          <p14:tracePt t="24506" x="1123950" y="4914900"/>
          <p14:tracePt t="24523" x="1085850" y="4953000"/>
          <p14:tracePt t="24539" x="1041400" y="4991100"/>
          <p14:tracePt t="24556" x="984250" y="5035550"/>
          <p14:tracePt t="24573" x="933450" y="5073650"/>
          <p14:tracePt t="24590" x="838200" y="5137150"/>
          <p14:tracePt t="24606" x="755650" y="5200650"/>
          <p14:tracePt t="24623" x="647700" y="5264150"/>
          <p14:tracePt t="24639" x="520700" y="5346700"/>
          <p14:tracePt t="24656" x="425450" y="5410200"/>
          <p14:tracePt t="24673" x="381000" y="5454650"/>
          <p14:tracePt t="24689" x="349250" y="5461000"/>
          <p14:tracePt t="24706" x="336550" y="5473700"/>
          <p14:tracePt t="24723" x="330200" y="5473700"/>
          <p14:tracePt t="24739" x="330200" y="5480050"/>
          <p14:tracePt t="24805" x="323850" y="5480050"/>
          <p14:tracePt t="25523" x="330200" y="5480050"/>
          <p14:tracePt t="25532" x="336550" y="5480050"/>
          <p14:tracePt t="25571" x="342900" y="5480050"/>
          <p14:tracePt t="25579" x="349250" y="5480050"/>
          <p14:tracePt t="25600" x="355600" y="5480050"/>
          <p14:tracePt t="25609" x="361950" y="5480050"/>
          <p14:tracePt t="25622" x="368300" y="5480050"/>
          <p14:tracePt t="25639" x="381000" y="5480050"/>
          <p14:tracePt t="25658" x="393700" y="5473700"/>
          <p14:tracePt t="25672" x="400050" y="5473700"/>
          <p14:tracePt t="25705" x="412750" y="5473700"/>
          <p14:tracePt t="25722" x="419100" y="5467350"/>
          <p14:tracePt t="25738" x="431800" y="5461000"/>
          <p14:tracePt t="25755" x="438150" y="5454650"/>
          <p14:tracePt t="25772" x="450850" y="5454650"/>
          <p14:tracePt t="25788" x="463550" y="5448300"/>
          <p14:tracePt t="25821" x="476250" y="5441950"/>
          <p14:tracePt t="25838" x="488950" y="5429250"/>
          <p14:tracePt t="25855" x="495300" y="5422900"/>
          <p14:tracePt t="25872" x="514350" y="5410200"/>
          <p14:tracePt t="25888" x="539750" y="5397500"/>
          <p14:tracePt t="25891" x="558800" y="5391150"/>
          <p14:tracePt t="25905" x="584200" y="5378450"/>
          <p14:tracePt t="25921" x="603250" y="5365750"/>
          <p14:tracePt t="25938" x="622300" y="5359400"/>
          <p14:tracePt t="25955" x="641350" y="5334000"/>
          <p14:tracePt t="25971" x="673100" y="5302250"/>
          <p14:tracePt t="25988" x="698500" y="5270500"/>
          <p14:tracePt t="26005" x="711200" y="5238750"/>
          <p14:tracePt t="26022" x="730250" y="5219700"/>
          <p14:tracePt t="26038" x="742950" y="5194300"/>
          <p14:tracePt t="26055" x="762000" y="5156200"/>
          <p14:tracePt t="26071" x="787400" y="5124450"/>
          <p14:tracePt t="26088" x="806450" y="5092700"/>
          <p14:tracePt t="26104" x="831850" y="5054600"/>
          <p14:tracePt t="26121" x="863600" y="5016500"/>
          <p14:tracePt t="26137" x="914400" y="4946650"/>
          <p14:tracePt t="26154" x="971550" y="4870450"/>
          <p14:tracePt t="26171" x="1060450" y="4787900"/>
          <p14:tracePt t="26187" x="1111250" y="4718050"/>
          <p14:tracePt t="26204" x="1149350" y="4667250"/>
          <p14:tracePt t="26221" x="1187450" y="4610100"/>
          <p14:tracePt t="26238" x="1225550" y="4565650"/>
          <p14:tracePt t="26255" x="1276350" y="4508500"/>
          <p14:tracePt t="26272" x="1314450" y="4451350"/>
          <p14:tracePt t="26288" x="1358900" y="4400550"/>
          <p14:tracePt t="26305" x="1397000" y="4343400"/>
          <p14:tracePt t="26321" x="1466850" y="4260850"/>
          <p14:tracePt t="26338" x="1524000" y="4203700"/>
          <p14:tracePt t="26355" x="1574800" y="4146550"/>
          <p14:tracePt t="26371" x="1625600" y="4089400"/>
          <p14:tracePt t="26388" x="1663700" y="4044950"/>
          <p14:tracePt t="26393" x="1682750" y="4013200"/>
          <p14:tracePt t="26407" x="1720850" y="3968750"/>
          <p14:tracePt t="26423" x="1752600" y="3930650"/>
          <p14:tracePt t="26438" x="1771650" y="3892550"/>
          <p14:tracePt t="26455" x="1790700" y="3854450"/>
          <p14:tracePt t="26471" x="1803400" y="3822700"/>
          <p14:tracePt t="26488" x="1809750" y="3790950"/>
          <p14:tracePt t="26504" x="1822450" y="3771900"/>
          <p14:tracePt t="26521" x="1835150" y="3746500"/>
          <p14:tracePt t="26537" x="1847850" y="3721100"/>
          <p14:tracePt t="26554" x="1854200" y="3683000"/>
          <p14:tracePt t="26573" x="1873250" y="3632200"/>
          <p14:tracePt t="26588" x="1885950" y="3606800"/>
          <p14:tracePt t="26604" x="1892300" y="3594100"/>
          <p14:tracePt t="26621" x="1898650" y="3587750"/>
          <p14:tracePt t="26638" x="1905000" y="3575050"/>
          <p14:tracePt t="26654" x="1905000" y="3568700"/>
          <p14:tracePt t="26671" x="1911350" y="3562350"/>
          <p14:tracePt t="26688" x="1917700" y="3543300"/>
          <p14:tracePt t="26704" x="1924050" y="3536950"/>
          <p14:tracePt t="26721" x="1924050" y="3530600"/>
          <p14:tracePt t="26737" x="1930400" y="3524250"/>
          <p14:tracePt t="26754" x="1930400" y="3517900"/>
          <p14:tracePt t="26771" x="1936750" y="3511550"/>
          <p14:tracePt t="26955" x="1924050" y="3511550"/>
          <p14:tracePt t="26962" x="1924050" y="3517900"/>
          <p14:tracePt t="26972" x="1917700" y="3524250"/>
          <p14:tracePt t="26987" x="1911350" y="3536950"/>
          <p14:tracePt t="27004" x="1885950" y="3556000"/>
          <p14:tracePt t="27021" x="1847850" y="3587750"/>
          <p14:tracePt t="27037" x="1822450" y="3619500"/>
          <p14:tracePt t="27054" x="1797050" y="3638550"/>
          <p14:tracePt t="27070" x="1790700" y="3651250"/>
          <p14:tracePt t="27088" x="1784350" y="3663950"/>
          <p14:tracePt t="27104" x="1778000" y="3670300"/>
          <p14:tracePt t="27120" x="1778000" y="3683000"/>
          <p14:tracePt t="27137" x="1771650" y="3702050"/>
          <p14:tracePt t="27154" x="1771650" y="3740150"/>
          <p14:tracePt t="27173" x="1758950" y="3803650"/>
          <p14:tracePt t="27187" x="1746250" y="3911600"/>
          <p14:tracePt t="27204" x="1701800" y="4044950"/>
          <p14:tracePt t="27220" x="1619250" y="4222750"/>
          <p14:tracePt t="27237" x="1530350" y="4349750"/>
          <p14:tracePt t="27254" x="1422400" y="4495800"/>
          <p14:tracePt t="27270" x="1314450" y="4686300"/>
          <p14:tracePt t="27287" x="1257300" y="4851400"/>
          <p14:tracePt t="27304" x="1206500" y="5003800"/>
          <p14:tracePt t="27320" x="1174750" y="5124450"/>
          <p14:tracePt t="27338" x="1098550" y="5308600"/>
          <p14:tracePt t="27354" x="1073150" y="5353050"/>
          <p14:tracePt t="27370" x="1003300" y="5486400"/>
          <p14:tracePt t="27387" x="965200" y="5549900"/>
          <p14:tracePt t="27404" x="920750" y="5594350"/>
          <p14:tracePt t="27422" x="908050" y="5626100"/>
          <p14:tracePt t="27437" x="895350" y="5632450"/>
          <p14:tracePt t="27454" x="889000" y="5645150"/>
          <p14:tracePt t="27470" x="882650" y="5651500"/>
          <p14:tracePt t="27487" x="863600" y="5664200"/>
          <p14:tracePt t="27504" x="850900" y="5676900"/>
          <p14:tracePt t="27520" x="838200" y="5683250"/>
          <p14:tracePt t="27537" x="825500" y="5695950"/>
          <p14:tracePt t="27553" x="819150" y="5695950"/>
          <p14:tracePt t="27604" x="812800" y="5695950"/>
          <p14:tracePt t="27612" x="812800" y="5689600"/>
          <p14:tracePt t="27622" x="800100" y="5683250"/>
          <p14:tracePt t="27637" x="762000" y="5645150"/>
          <p14:tracePt t="27653" x="723900" y="5607050"/>
          <p14:tracePt t="27670" x="698500" y="5588000"/>
          <p14:tracePt t="27687" x="660400" y="5568950"/>
          <p14:tracePt t="27703" x="635000" y="5549900"/>
          <p14:tracePt t="27720" x="615950" y="5543550"/>
          <p14:tracePt t="27737" x="609600" y="5537200"/>
          <p14:tracePt t="27753" x="603250" y="5537200"/>
          <p14:tracePt t="27772" x="596900" y="5530850"/>
          <p14:tracePt t="27786" x="590550" y="5524500"/>
          <p14:tracePt t="27803" x="584200" y="5518150"/>
          <p14:tracePt t="27820" x="577850" y="5518150"/>
          <p14:tracePt t="27837" x="571500" y="5511800"/>
          <p14:tracePt t="27853" x="565150" y="5505450"/>
          <p14:tracePt t="27870" x="552450" y="5492750"/>
          <p14:tracePt t="27887" x="539750" y="5486400"/>
          <p14:tracePt t="27918" x="539750" y="5480050"/>
          <p14:tracePt t="27935" x="533400" y="5473700"/>
          <p14:tracePt t="27942" x="527050" y="5473700"/>
          <p14:tracePt t="27953" x="520700" y="5467350"/>
          <p14:tracePt t="27970" x="514350" y="5454650"/>
          <p14:tracePt t="27986" x="508000" y="5448300"/>
          <p14:tracePt t="28003" x="476250" y="5422900"/>
          <p14:tracePt t="28020" x="457200" y="5397500"/>
          <p14:tracePt t="28036" x="444500" y="5384800"/>
          <p14:tracePt t="28225" x="444500" y="5378450"/>
          <p14:tracePt t="28410" x="450850" y="5378450"/>
          <p14:tracePt t="28451" x="457200" y="5378450"/>
          <p14:tracePt t="28466" x="457200" y="5384800"/>
          <p14:tracePt t="28475" x="463550" y="5384800"/>
          <p14:tracePt t="28486" x="469900" y="5384800"/>
          <p14:tracePt t="28504" x="476250" y="5384800"/>
          <p14:tracePt t="28524" x="482600" y="5391150"/>
          <p14:tracePt t="28538" x="488950" y="5391150"/>
          <p14:tracePt t="28554" x="495300" y="5391150"/>
          <p14:tracePt t="28569" x="501650" y="5391150"/>
          <p14:tracePt t="28586" x="514350" y="5391150"/>
          <p14:tracePt t="28603" x="520700" y="5391150"/>
          <p14:tracePt t="28619" x="533400" y="5397500"/>
          <p14:tracePt t="28636" x="539750" y="5397500"/>
          <p14:tracePt t="28653" x="546100" y="5397500"/>
          <p14:tracePt t="28670" x="565150" y="5397500"/>
          <p14:tracePt t="28686" x="584200" y="5397500"/>
          <p14:tracePt t="28702" x="603250" y="5397500"/>
          <p14:tracePt t="28719" x="622300" y="5397500"/>
          <p14:tracePt t="28736" x="647700" y="5391150"/>
          <p14:tracePt t="28752" x="666750" y="5391150"/>
          <p14:tracePt t="28770" x="679450" y="5384800"/>
          <p14:tracePt t="28786" x="704850" y="5378450"/>
          <p14:tracePt t="28802" x="717550" y="5378450"/>
          <p14:tracePt t="28822" x="736600" y="5378450"/>
          <p14:tracePt t="28835" x="762000" y="5378450"/>
          <p14:tracePt t="28852" x="774700" y="5372100"/>
          <p14:tracePt t="28869" x="787400" y="5372100"/>
          <p14:tracePt t="28886" x="800100" y="5372100"/>
          <p14:tracePt t="28889" x="812800" y="5372100"/>
          <p14:tracePt t="28902" x="825500" y="5372100"/>
          <p14:tracePt t="28920" x="857250" y="5372100"/>
          <p14:tracePt t="28936" x="895350" y="5372100"/>
          <p14:tracePt t="28952" x="927100" y="5372100"/>
          <p14:tracePt t="28970" x="952500" y="5365750"/>
          <p14:tracePt t="28987" x="971550" y="5365750"/>
          <p14:tracePt t="29002" x="977900" y="5365750"/>
          <p14:tracePt t="29019" x="990600" y="5365750"/>
          <p14:tracePt t="29036" x="1003300" y="5365750"/>
          <p14:tracePt t="29052" x="1009650" y="5365750"/>
          <p14:tracePt t="29069" x="1022350" y="5365750"/>
          <p14:tracePt t="29085" x="1028700" y="5365750"/>
          <p14:tracePt t="29102" x="1041400" y="5365750"/>
          <p14:tracePt t="29118" x="1054100" y="5365750"/>
          <p14:tracePt t="29135" x="1085850" y="5365750"/>
          <p14:tracePt t="29152" x="1111250" y="5365750"/>
          <p14:tracePt t="29169" x="1130300" y="5365750"/>
          <p14:tracePt t="29186" x="1155700" y="5365750"/>
          <p14:tracePt t="29202" x="1168400" y="5365750"/>
          <p14:tracePt t="29219" x="1206500" y="5365750"/>
          <p14:tracePt t="29235" x="1238250" y="5372100"/>
          <p14:tracePt t="29252" x="1263650" y="5372100"/>
          <p14:tracePt t="29269" x="1282700" y="5372100"/>
          <p14:tracePt t="29285" x="1314450" y="5372100"/>
          <p14:tracePt t="29302" x="1333500" y="5372100"/>
          <p14:tracePt t="29319" x="1384300" y="5372100"/>
          <p14:tracePt t="29335" x="1416050" y="5372100"/>
          <p14:tracePt t="29352" x="1454150" y="5372100"/>
          <p14:tracePt t="29368" x="1485900" y="5372100"/>
          <p14:tracePt t="29385" x="1517650" y="5372100"/>
          <p14:tracePt t="29402" x="1549400" y="5365750"/>
          <p14:tracePt t="29418" x="1568450" y="5365750"/>
          <p14:tracePt t="29439" x="1600200" y="5365750"/>
          <p14:tracePt t="29451" x="1612900" y="5365750"/>
          <p14:tracePt t="29468" x="1631950" y="5365750"/>
          <p14:tracePt t="29485" x="1663700" y="5365750"/>
          <p14:tracePt t="29502" x="1689100" y="5372100"/>
          <p14:tracePt t="29518" x="1720850" y="5378450"/>
          <p14:tracePt t="29535" x="1758950" y="5384800"/>
          <p14:tracePt t="29552" x="1790700" y="5391150"/>
          <p14:tracePt t="29568" x="1822450" y="5391150"/>
          <p14:tracePt t="29585" x="1879600" y="5397500"/>
          <p14:tracePt t="29602" x="1911350" y="5397500"/>
          <p14:tracePt t="29618" x="1930400" y="5397500"/>
          <p14:tracePt t="29635" x="1943100" y="5397500"/>
          <p14:tracePt t="29652" x="1949450" y="5397500"/>
          <p14:tracePt t="29668" x="1962150" y="5397500"/>
          <p14:tracePt t="29702" x="1974850" y="5397500"/>
          <p14:tracePt t="30018" x="1968500" y="5397500"/>
          <p14:tracePt t="30025" x="1962150" y="5397500"/>
          <p14:tracePt t="30034" x="1943100" y="5397500"/>
          <p14:tracePt t="30051" x="1911350" y="5397500"/>
          <p14:tracePt t="30068" x="1860550" y="5397500"/>
          <p14:tracePt t="30085" x="1778000" y="5397500"/>
          <p14:tracePt t="30101" x="1625600" y="5372100"/>
          <p14:tracePt t="30118" x="1504950" y="5359400"/>
          <p14:tracePt t="30135" x="1365250" y="5346700"/>
          <p14:tracePt t="30151" x="1219200" y="5340350"/>
          <p14:tracePt t="30168" x="1092200" y="5340350"/>
          <p14:tracePt t="30185" x="1003300" y="5340350"/>
          <p14:tracePt t="30201" x="946150" y="5340350"/>
          <p14:tracePt t="30218" x="863600" y="5340350"/>
          <p14:tracePt t="30234" x="819150" y="5346700"/>
          <p14:tracePt t="30251" x="768350" y="5346700"/>
          <p14:tracePt t="30268" x="736600" y="5346700"/>
          <p14:tracePt t="30284" x="704850" y="5346700"/>
          <p14:tracePt t="30301" x="666750" y="5346700"/>
          <p14:tracePt t="30318" x="641350" y="5346700"/>
          <p14:tracePt t="30334" x="622300" y="5346700"/>
          <p14:tracePt t="30351" x="565150" y="5353050"/>
          <p14:tracePt t="30368" x="520700" y="5359400"/>
          <p14:tracePt t="30384" x="482600" y="5372100"/>
          <p14:tracePt t="30401" x="444500" y="5378450"/>
          <p14:tracePt t="30418" x="412750" y="5384800"/>
          <p14:tracePt t="30434" x="381000" y="5391150"/>
          <p14:tracePt t="30451" x="361950" y="5403850"/>
          <p14:tracePt t="30468" x="349250" y="5410200"/>
          <p14:tracePt t="30484" x="342900" y="5416550"/>
          <p14:tracePt t="30501" x="336550" y="5422900"/>
          <p14:tracePt t="30704" x="342900" y="5422900"/>
          <p14:tracePt t="30712" x="342900" y="5416550"/>
          <p14:tracePt t="30720" x="355600" y="5416550"/>
          <p14:tracePt t="30734" x="368300" y="5416550"/>
          <p14:tracePt t="30751" x="400050" y="5410200"/>
          <p14:tracePt t="30767" x="463550" y="5397500"/>
          <p14:tracePt t="30784" x="520700" y="5391150"/>
          <p14:tracePt t="30801" x="577850" y="5384800"/>
          <p14:tracePt t="30817" x="666750" y="5384800"/>
          <p14:tracePt t="30834" x="749300" y="5384800"/>
          <p14:tracePt t="30851" x="838200" y="5384800"/>
          <p14:tracePt t="30868" x="958850" y="5384800"/>
          <p14:tracePt t="30884" x="1035050" y="5384800"/>
          <p14:tracePt t="30901" x="1123950" y="5391150"/>
          <p14:tracePt t="30917" x="1174750" y="5391150"/>
          <p14:tracePt t="30934" x="1250950" y="5391150"/>
          <p14:tracePt t="30950" x="1301750" y="5391150"/>
          <p14:tracePt t="30968" x="1346200" y="5397500"/>
          <p14:tracePt t="30984" x="1384300" y="5397500"/>
          <p14:tracePt t="31001" x="1416050" y="5403850"/>
          <p14:tracePt t="31018" x="1466850" y="5410200"/>
          <p14:tracePt t="31034" x="1498600" y="5410200"/>
          <p14:tracePt t="31050" x="1543050" y="5416550"/>
          <p14:tracePt t="31067" x="1581150" y="5422900"/>
          <p14:tracePt t="31084" x="1625600" y="5422900"/>
          <p14:tracePt t="31100" x="1657350" y="5435600"/>
          <p14:tracePt t="31117" x="1695450" y="5441950"/>
          <p14:tracePt t="31134" x="1733550" y="5448300"/>
          <p14:tracePt t="31151" x="1752600" y="5448300"/>
          <p14:tracePt t="31167" x="1771650" y="5448300"/>
          <p14:tracePt t="31184" x="1790700" y="5448300"/>
          <p14:tracePt t="31200" x="1803400" y="5448300"/>
          <p14:tracePt t="31217" x="1816100" y="5448300"/>
          <p14:tracePt t="31234" x="1828800" y="5448300"/>
          <p14:tracePt t="31251" x="1835150" y="5448300"/>
          <p14:tracePt t="31268" x="1841500" y="5448300"/>
          <p14:tracePt t="31395" x="1847850" y="5448300"/>
          <p14:tracePt t="31401" x="1854200" y="5448300"/>
          <p14:tracePt t="31417" x="1866900" y="5448300"/>
          <p14:tracePt t="31433" x="1879600" y="5448300"/>
          <p14:tracePt t="31450" x="1898650" y="5448300"/>
          <p14:tracePt t="31467" x="1911350" y="5448300"/>
          <p14:tracePt t="31483" x="1924050" y="5448300"/>
          <p14:tracePt t="31500" x="1930400" y="5448300"/>
          <p14:tracePt t="31517" x="1943100" y="5448300"/>
          <p14:tracePt t="32333" x="1943100" y="5441950"/>
          <p14:tracePt t="32348" x="1943100" y="5435600"/>
          <p14:tracePt t="32380" x="1943100" y="5429250"/>
          <p14:tracePt t="32402" x="1949450" y="5422900"/>
          <p14:tracePt t="32470" x="1949450" y="5416550"/>
          <p14:tracePt t="32662" x="1949450" y="5397500"/>
          <p14:tracePt t="32670" x="1949450" y="5384800"/>
          <p14:tracePt t="32682" x="1949450" y="5365750"/>
          <p14:tracePt t="32699" x="1949450" y="5334000"/>
          <p14:tracePt t="32716" x="1955800" y="5257800"/>
          <p14:tracePt t="32732" x="1955800" y="5219700"/>
          <p14:tracePt t="32749" x="1955800" y="5181600"/>
          <p14:tracePt t="32767" x="1962150" y="5143500"/>
          <p14:tracePt t="32782" x="1968500" y="5105400"/>
          <p14:tracePt t="32799" x="1974850" y="5067300"/>
          <p14:tracePt t="32815" x="1981200" y="5022850"/>
          <p14:tracePt t="32832" x="1987550" y="4972050"/>
          <p14:tracePt t="32849" x="2000250" y="4927600"/>
          <p14:tracePt t="32865" x="2006600" y="4864100"/>
          <p14:tracePt t="32882" x="2012950" y="4819650"/>
          <p14:tracePt t="32899" x="2019300" y="4768850"/>
          <p14:tracePt t="32915" x="2019300" y="4724400"/>
          <p14:tracePt t="32932" x="2019300" y="4679950"/>
          <p14:tracePt t="32949" x="2019300" y="4641850"/>
          <p14:tracePt t="32965" x="2019300" y="4584700"/>
          <p14:tracePt t="32982" x="2012950" y="4540250"/>
          <p14:tracePt t="32999" x="2006600" y="4495800"/>
          <p14:tracePt t="33015" x="2000250" y="4445000"/>
          <p14:tracePt t="33032" x="1987550" y="4387850"/>
          <p14:tracePt t="33050" x="1987550" y="4318000"/>
          <p14:tracePt t="33068" x="1981200" y="4222750"/>
          <p14:tracePt t="33082" x="1981200" y="4178300"/>
          <p14:tracePt t="33099" x="1981200" y="4121150"/>
          <p14:tracePt t="33116" x="1968500" y="4038600"/>
          <p14:tracePt t="33132" x="1962150" y="3968750"/>
          <p14:tracePt t="33149" x="1949450" y="3892550"/>
          <p14:tracePt t="33165" x="1936750" y="3841750"/>
          <p14:tracePt t="33182" x="1930400" y="3797300"/>
          <p14:tracePt t="33199" x="1930400" y="3752850"/>
          <p14:tracePt t="33215" x="1924050" y="3721100"/>
          <p14:tracePt t="33232" x="1917700" y="3676650"/>
          <p14:tracePt t="33248" x="1917700" y="3644900"/>
          <p14:tracePt t="33265" x="1917700" y="3632200"/>
          <p14:tracePt t="33282" x="1917700" y="3625850"/>
          <p14:tracePt t="33298" x="1917700" y="3613150"/>
          <p14:tracePt t="33315" x="1917700" y="3606800"/>
          <p14:tracePt t="33332" x="1917700" y="3587750"/>
          <p14:tracePt t="33349" x="1917700" y="3556000"/>
          <p14:tracePt t="33366" x="1917700" y="3524250"/>
          <p14:tracePt t="33382" x="1924050" y="3505200"/>
          <p14:tracePt t="33398" x="1924050" y="3492500"/>
          <p14:tracePt t="33415" x="1924050" y="3486150"/>
          <p14:tracePt t="33697" x="1924050" y="3492500"/>
          <p14:tracePt t="33720" x="1924050" y="3498850"/>
          <p14:tracePt t="33735" x="1924050" y="3505200"/>
          <p14:tracePt t="33742" x="1924050" y="3511550"/>
          <p14:tracePt t="33759" x="1924050" y="3517900"/>
          <p14:tracePt t="33768" x="1924050" y="3524250"/>
          <p14:tracePt t="33781" x="1924050" y="3536950"/>
          <p14:tracePt t="33798" x="1924050" y="3549650"/>
          <p14:tracePt t="33817" x="1924050" y="3575050"/>
          <p14:tracePt t="33831" x="1917700" y="3613150"/>
          <p14:tracePt t="33848" x="1905000" y="3663950"/>
          <p14:tracePt t="33865" x="1892300" y="3708400"/>
          <p14:tracePt t="33882" x="1873250" y="3835400"/>
          <p14:tracePt t="33898" x="1854200" y="3924300"/>
          <p14:tracePt t="33915" x="1847850" y="4013200"/>
          <p14:tracePt t="33931" x="1835150" y="4089400"/>
          <p14:tracePt t="33948" x="1828800" y="4165600"/>
          <p14:tracePt t="33965" x="1822450" y="4254500"/>
          <p14:tracePt t="33981" x="1797050" y="4343400"/>
          <p14:tracePt t="33998" x="1784350" y="4451350"/>
          <p14:tracePt t="34014" x="1758950" y="4572000"/>
          <p14:tracePt t="34031" x="1739900" y="4724400"/>
          <p14:tracePt t="34048" x="1733550" y="4806950"/>
          <p14:tracePt t="34064" x="1720850" y="4870450"/>
          <p14:tracePt t="34081" x="1708150" y="4921250"/>
          <p14:tracePt t="34098" x="1701800" y="4972050"/>
          <p14:tracePt t="34114" x="1695450" y="5016500"/>
          <p14:tracePt t="34131" x="1682750" y="5060950"/>
          <p14:tracePt t="34148" x="1676400" y="5111750"/>
          <p14:tracePt t="34164" x="1676400" y="5143500"/>
          <p14:tracePt t="34181" x="1670050" y="5181600"/>
          <p14:tracePt t="34198" x="1663700" y="5219700"/>
          <p14:tracePt t="34214" x="1651000" y="5257800"/>
          <p14:tracePt t="34231" x="1651000" y="5295900"/>
          <p14:tracePt t="34248" x="1638300" y="5340350"/>
          <p14:tracePt t="34264" x="1631950" y="5372100"/>
          <p14:tracePt t="34281" x="1631950" y="5391150"/>
          <p14:tracePt t="34414" x="1619250" y="5391150"/>
          <p14:tracePt t="34422" x="1600200" y="5391150"/>
          <p14:tracePt t="34431" x="1581150" y="5391150"/>
          <p14:tracePt t="34447" x="1543050" y="5403850"/>
          <p14:tracePt t="34464" x="1498600" y="5416550"/>
          <p14:tracePt t="34481" x="1466850" y="5429250"/>
          <p14:tracePt t="34497" x="1441450" y="5435600"/>
          <p14:tracePt t="34514" x="1435100" y="5435600"/>
          <p14:tracePt t="34531" x="1422400" y="5435600"/>
          <p14:tracePt t="34549" x="1409700" y="5435600"/>
          <p14:tracePt t="34564" x="1403350" y="5435600"/>
          <p14:tracePt t="34581" x="1390650" y="5435600"/>
          <p14:tracePt t="34614" x="1377950" y="5435600"/>
          <p14:tracePt t="34631" x="1371600" y="5435600"/>
          <p14:tracePt t="34647" x="1365250" y="5429250"/>
          <p14:tracePt t="34664" x="1358900" y="5429250"/>
          <p14:tracePt t="34681" x="1339850" y="5410200"/>
          <p14:tracePt t="34699" x="1301750" y="5391150"/>
          <p14:tracePt t="34714" x="1282700" y="5372100"/>
          <p14:tracePt t="34730" x="1270000" y="5365750"/>
          <p14:tracePt t="34747" x="1263650" y="5359400"/>
          <p14:tracePt t="34764" x="1257300" y="5353050"/>
          <p14:tracePt t="34798" x="1244600" y="5353050"/>
          <p14:tracePt t="34814" x="1231900" y="5353050"/>
          <p14:tracePt t="34830" x="1225550" y="5353050"/>
          <p14:tracePt t="34847" x="1212850" y="5353050"/>
          <p14:tracePt t="34865" x="1206500" y="5353050"/>
          <p14:tracePt t="34880" x="1193800" y="5353050"/>
          <p14:tracePt t="34897" x="1181100" y="5353050"/>
          <p14:tracePt t="34914" x="1174750" y="5353050"/>
          <p14:tracePt t="35097" x="1174750" y="5340350"/>
          <p14:tracePt t="35108" x="1174750" y="5327650"/>
          <p14:tracePt t="35115" x="1168400" y="5308600"/>
          <p14:tracePt t="35130" x="1155700" y="5270500"/>
          <p14:tracePt t="35147" x="1149350" y="5238750"/>
          <p14:tracePt t="35164" x="1136650" y="5200650"/>
          <p14:tracePt t="35180" x="1123950" y="5168900"/>
          <p14:tracePt t="35197" x="1117600" y="5156200"/>
          <p14:tracePt t="35214" x="1111250" y="5143500"/>
          <p14:tracePt t="35230" x="1098550" y="5130800"/>
          <p14:tracePt t="35247" x="1092200" y="5118100"/>
          <p14:tracePt t="35264" x="1079500" y="5092700"/>
          <p14:tracePt t="35280" x="1066800" y="5060950"/>
          <p14:tracePt t="35296" x="1060450" y="5048250"/>
          <p14:tracePt t="35316" x="1041400" y="5029200"/>
          <p14:tracePt t="35330" x="1035050" y="5016500"/>
          <p14:tracePt t="35347" x="1022350" y="4997450"/>
          <p14:tracePt t="35363" x="1016000" y="4984750"/>
          <p14:tracePt t="35380" x="1009650" y="4978400"/>
          <p14:tracePt t="35397" x="996950" y="4959350"/>
          <p14:tracePt t="35413" x="990600" y="4953000"/>
          <p14:tracePt t="35430" x="958850" y="4940300"/>
          <p14:tracePt t="35447" x="933450" y="4927600"/>
          <p14:tracePt t="35464" x="908050" y="4914900"/>
          <p14:tracePt t="35480" x="882650" y="4902200"/>
          <p14:tracePt t="35497" x="869950" y="4895850"/>
          <p14:tracePt t="35513" x="857250" y="4883150"/>
          <p14:tracePt t="35530" x="844550" y="4883150"/>
          <p14:tracePt t="35546" x="825500" y="4870450"/>
          <p14:tracePt t="35563" x="819150" y="4864100"/>
          <p14:tracePt t="35580" x="806450" y="4864100"/>
          <p14:tracePt t="35596" x="806450" y="4857750"/>
          <p14:tracePt t="35631" x="806450" y="4851400"/>
          <p14:tracePt t="35660" x="800100" y="4851400"/>
          <p14:tracePt t="35942" x="800100" y="4857750"/>
          <p14:tracePt t="36024" x="806450" y="4857750"/>
          <p14:tracePt t="36031" x="812800" y="4864100"/>
          <p14:tracePt t="36058" x="819150" y="4864100"/>
          <p14:tracePt t="36066" x="819150" y="4870450"/>
          <p14:tracePt t="36082" x="825500" y="4870450"/>
          <p14:tracePt t="36098" x="831850" y="4870450"/>
          <p14:tracePt t="36114" x="831850" y="4876800"/>
          <p14:tracePt t="36131" x="838200" y="4876800"/>
          <p14:tracePt t="36146" x="838200" y="4883150"/>
          <p14:tracePt t="36163" x="838200" y="4889500"/>
          <p14:tracePt t="36179" x="850900" y="4889500"/>
          <p14:tracePt t="36213" x="857250" y="4895850"/>
          <p14:tracePt t="36230" x="863600" y="4902200"/>
          <p14:tracePt t="36246" x="863600" y="4908550"/>
          <p14:tracePt t="36263" x="869950" y="4914900"/>
          <p14:tracePt t="36279" x="876300" y="4921250"/>
          <p14:tracePt t="36312" x="882650" y="4933950"/>
          <p14:tracePt t="36329" x="895350" y="4940300"/>
          <p14:tracePt t="36346" x="901700" y="4953000"/>
          <p14:tracePt t="36364" x="914400" y="4965700"/>
          <p14:tracePt t="36380" x="927100" y="4972050"/>
          <p14:tracePt t="36396" x="933450" y="4984750"/>
          <p14:tracePt t="36412" x="946150" y="4997450"/>
          <p14:tracePt t="36429" x="952500" y="5003800"/>
          <p14:tracePt t="36446" x="958850" y="5016500"/>
          <p14:tracePt t="36880" x="958850" y="5022850"/>
          <p14:tracePt t="36890" x="952500" y="5035550"/>
          <p14:tracePt t="36896" x="946150" y="5035550"/>
          <p14:tracePt t="36912" x="939800" y="5067300"/>
          <p14:tracePt t="36929" x="920750" y="5092700"/>
          <p14:tracePt t="36945" x="895350" y="5130800"/>
          <p14:tracePt t="36962" x="869950" y="5162550"/>
          <p14:tracePt t="36979" x="838200" y="5187950"/>
          <p14:tracePt t="36995" x="812800" y="5207000"/>
          <p14:tracePt t="37013" x="781050" y="5219700"/>
          <p14:tracePt t="37029" x="749300" y="5226050"/>
          <p14:tracePt t="37046" x="685800" y="5245100"/>
          <p14:tracePt t="37062" x="622300" y="5251450"/>
          <p14:tracePt t="37079" x="533400" y="5264150"/>
          <p14:tracePt t="37095" x="463550" y="5257800"/>
          <p14:tracePt t="37114" x="419100" y="5251450"/>
          <p14:tracePt t="37128" x="374650" y="5245100"/>
          <p14:tracePt t="37146" x="336550" y="5245100"/>
          <p14:tracePt t="37162" x="330200" y="5245100"/>
          <p14:tracePt t="37195" x="323850" y="5245100"/>
          <p14:tracePt t="37342" x="317500" y="5257800"/>
          <p14:tracePt t="37350" x="311150" y="5270500"/>
          <p14:tracePt t="37361" x="311150" y="5283200"/>
          <p14:tracePt t="37378" x="311150" y="5308600"/>
          <p14:tracePt t="37383" x="311150" y="5327650"/>
          <p14:tracePt t="37395" x="311150" y="5340350"/>
          <p14:tracePt t="37412" x="317500" y="5397500"/>
          <p14:tracePt t="37428" x="330200" y="5429250"/>
          <p14:tracePt t="37445" x="336550" y="5441950"/>
          <p14:tracePt t="37462" x="336550" y="5454650"/>
          <p14:tracePt t="37538" x="342900" y="5454650"/>
          <p14:tracePt t="37704" x="342900" y="5448300"/>
          <p14:tracePt t="37767" x="349250" y="5441950"/>
          <p14:tracePt t="37782" x="349250" y="5435600"/>
          <p14:tracePt t="37797" x="349250" y="5429250"/>
          <p14:tracePt t="37805" x="355600" y="5429250"/>
          <p14:tracePt t="37821" x="355600" y="5422900"/>
          <p14:tracePt t="37829" x="355600" y="5416550"/>
          <p14:tracePt t="37845" x="361950" y="5416550"/>
          <p14:tracePt t="37863" x="368300" y="5403850"/>
          <p14:tracePt t="37878" x="381000" y="5397500"/>
          <p14:tracePt t="37894" x="393700" y="5384800"/>
          <p14:tracePt t="37911" x="419100" y="5372100"/>
          <p14:tracePt t="37928" x="457200" y="5334000"/>
          <p14:tracePt t="37944" x="514350" y="5283200"/>
          <p14:tracePt t="37961" x="628650" y="5181600"/>
          <p14:tracePt t="37978" x="730250" y="5105400"/>
          <p14:tracePt t="37994" x="819150" y="5003800"/>
          <p14:tracePt t="38013" x="914400" y="4908550"/>
          <p14:tracePt t="38028" x="984250" y="4819650"/>
          <p14:tracePt t="38044" x="1060450" y="4730750"/>
          <p14:tracePt t="38062" x="1149350" y="4616450"/>
          <p14:tracePt t="38078" x="1212850" y="4521200"/>
          <p14:tracePt t="38094" x="1270000" y="4457700"/>
          <p14:tracePt t="38111" x="1333500" y="4368800"/>
          <p14:tracePt t="38128" x="1390650" y="4305300"/>
          <p14:tracePt t="38144" x="1454150" y="4235450"/>
          <p14:tracePt t="38161" x="1511300" y="4178300"/>
          <p14:tracePt t="38177" x="1568450" y="4127500"/>
          <p14:tracePt t="38194" x="1625600" y="4083050"/>
          <p14:tracePt t="38212" x="1682750" y="4000500"/>
          <p14:tracePt t="38228" x="1720850" y="3911600"/>
          <p14:tracePt t="38244" x="1752600" y="3822700"/>
          <p14:tracePt t="38261" x="1765300" y="3746500"/>
          <p14:tracePt t="38277" x="1778000" y="3695700"/>
          <p14:tracePt t="38294" x="1784350" y="3663950"/>
          <p14:tracePt t="38313" x="1790700" y="3638550"/>
          <p14:tracePt t="38327" x="1797050" y="3625850"/>
          <p14:tracePt t="38345" x="1797050" y="3619500"/>
          <p14:tracePt t="38361" x="1797050" y="3613150"/>
          <p14:tracePt t="38377" x="1803400" y="3606800"/>
          <p14:tracePt t="38394" x="1809750" y="3600450"/>
          <p14:tracePt t="38411" x="1816100" y="3594100"/>
          <p14:tracePt t="38427" x="1816100" y="3587750"/>
          <p14:tracePt t="38488" x="1822450" y="3587750"/>
          <p14:tracePt t="38556" x="1828800" y="3587750"/>
          <p14:tracePt t="38581" x="1835150" y="3594100"/>
          <p14:tracePt t="38589" x="1841500" y="3600450"/>
          <p14:tracePt t="38595" x="1847850" y="3600450"/>
          <p14:tracePt t="38613" x="1854200" y="3606800"/>
          <p14:tracePt t="38627" x="1873250" y="3613150"/>
          <p14:tracePt t="38644" x="1885950" y="3613150"/>
          <p14:tracePt t="38660" x="1892300" y="3613150"/>
          <p14:tracePt t="38677" x="1898650" y="3613150"/>
          <p14:tracePt t="38711" x="1905000" y="3606800"/>
          <p14:tracePt t="38738" x="1911350" y="3606800"/>
          <p14:tracePt t="38753" x="1917700" y="3600450"/>
          <p14:tracePt t="38763" x="1917700" y="3594100"/>
          <p14:tracePt t="38778" x="1924050" y="3587750"/>
          <p14:tracePt t="38794" x="1930400" y="3581400"/>
          <p14:tracePt t="38847" x="1930400" y="3575050"/>
          <p14:tracePt t="38962" x="1924050" y="3581400"/>
          <p14:tracePt t="38971" x="1917700" y="3600450"/>
          <p14:tracePt t="38978" x="1905000" y="3619500"/>
          <p14:tracePt t="38994" x="1873250" y="3676650"/>
          <p14:tracePt t="39010" x="1803400" y="3803650"/>
          <p14:tracePt t="39027" x="1733550" y="3987800"/>
          <p14:tracePt t="39043" x="1651000" y="4197350"/>
          <p14:tracePt t="39061" x="1587500" y="4419600"/>
          <p14:tracePt t="39077" x="1536700" y="4610100"/>
          <p14:tracePt t="39094" x="1485900" y="4775200"/>
          <p14:tracePt t="39113" x="1435100" y="4940300"/>
          <p14:tracePt t="39127" x="1422400" y="4984750"/>
          <p14:tracePt t="39143" x="1390650" y="5099050"/>
          <p14:tracePt t="39160" x="1384300" y="5143500"/>
          <p14:tracePt t="39177" x="1371600" y="5187950"/>
          <p14:tracePt t="39193" x="1358900" y="5213350"/>
          <p14:tracePt t="39210" x="1346200" y="5238750"/>
          <p14:tracePt t="39227" x="1333500" y="5270500"/>
          <p14:tracePt t="39244" x="1314450" y="5340350"/>
          <p14:tracePt t="39260" x="1295400" y="5397500"/>
          <p14:tracePt t="39277" x="1270000" y="5448300"/>
          <p14:tracePt t="39293" x="1257300" y="5499100"/>
          <p14:tracePt t="39310" x="1250950" y="5530850"/>
          <p14:tracePt t="39327" x="1250950" y="5556250"/>
          <p14:tracePt t="39343" x="1244600" y="5562600"/>
          <p14:tracePt t="39432" x="1231900" y="5556250"/>
          <p14:tracePt t="39448" x="1225550" y="5549900"/>
          <p14:tracePt t="39456" x="1219200" y="5543550"/>
          <p14:tracePt t="39472" x="1212850" y="5537200"/>
          <p14:tracePt t="39482" x="1206500" y="5530850"/>
          <p14:tracePt t="39493" x="1200150" y="5524500"/>
          <p14:tracePt t="39510" x="1187450" y="5518150"/>
          <p14:tracePt t="39526" x="1181100" y="5511800"/>
          <p14:tracePt t="39776" x="1181100" y="5505450"/>
          <p14:tracePt t="39784" x="1181100" y="5499100"/>
          <p14:tracePt t="39793" x="1181100" y="5492750"/>
          <p14:tracePt t="39809" x="1181100" y="5486400"/>
          <p14:tracePt t="39826" x="1181100" y="5480050"/>
          <p14:tracePt t="39843" x="1181100" y="5473700"/>
          <p14:tracePt t="39859" x="1181100" y="5467350"/>
          <p14:tracePt t="39895" x="1181100" y="5461000"/>
          <p14:tracePt t="39919" x="1181100" y="5454650"/>
          <p14:tracePt t="39927" x="1181100" y="5448300"/>
          <p14:tracePt t="39945" x="1181100" y="5441950"/>
          <p14:tracePt t="39951" x="1181100" y="5435600"/>
          <p14:tracePt t="39959" x="1181100" y="5429250"/>
          <p14:tracePt t="39976" x="1181100" y="5422900"/>
          <p14:tracePt t="39993" x="1181100" y="5416550"/>
          <p14:tracePt t="40009" x="1181100" y="5403850"/>
          <p14:tracePt t="40026" x="1181100" y="5397500"/>
          <p14:tracePt t="40043" x="1181100" y="5384800"/>
          <p14:tracePt t="40059" x="1181100" y="5372100"/>
          <p14:tracePt t="40076" x="1174750" y="5365750"/>
          <p14:tracePt t="40093" x="1174750" y="5353050"/>
          <p14:tracePt t="40109" x="1174750" y="5346700"/>
          <p14:tracePt t="40126" x="1168400" y="5340350"/>
          <p14:tracePt t="40142" x="1168400" y="5334000"/>
          <p14:tracePt t="40159" x="1168400" y="5321300"/>
          <p14:tracePt t="40194" x="1168400" y="5314950"/>
          <p14:tracePt t="40208" x="1168400" y="5308600"/>
          <p14:tracePt t="40225" x="1155700" y="5289550"/>
          <p14:tracePt t="40242" x="1149350" y="5283200"/>
          <p14:tracePt t="40259" x="1136650" y="5270500"/>
          <p14:tracePt t="40276" x="1123950" y="5245100"/>
          <p14:tracePt t="40292" x="1117600" y="5226050"/>
          <p14:tracePt t="40309" x="1098550" y="5200650"/>
          <p14:tracePt t="40326" x="1092200" y="5187950"/>
          <p14:tracePt t="40342" x="1079500" y="5175250"/>
          <p14:tracePt t="40359" x="1073150" y="5162550"/>
          <p14:tracePt t="40376" x="1060450" y="5149850"/>
          <p14:tracePt t="40380" x="1060450" y="5143500"/>
          <p14:tracePt t="40392" x="1054100" y="5137150"/>
          <p14:tracePt t="40410" x="1041400" y="5118100"/>
          <p14:tracePt t="40426" x="1028700" y="5111750"/>
          <p14:tracePt t="40442" x="1022350" y="5092700"/>
          <p14:tracePt t="40459" x="1009650" y="5080000"/>
          <p14:tracePt t="40476" x="1003300" y="5067300"/>
          <p14:tracePt t="40492" x="990600" y="5054600"/>
          <p14:tracePt t="40509" x="984250" y="5041900"/>
          <p14:tracePt t="40525" x="977900" y="5035550"/>
          <p14:tracePt t="40542" x="965200" y="5022850"/>
          <p14:tracePt t="40559" x="958850" y="5016500"/>
          <p14:tracePt t="40576" x="946150" y="5003800"/>
          <p14:tracePt t="40593" x="933450" y="4991100"/>
          <p14:tracePt t="40609" x="927100" y="4984750"/>
          <p14:tracePt t="40626" x="920750" y="4972050"/>
          <p14:tracePt t="40642" x="914400" y="4965700"/>
          <p14:tracePt t="40659" x="914400" y="4959350"/>
          <p14:tracePt t="40675" x="908050" y="4946650"/>
          <p14:tracePt t="40692" x="901700" y="4933950"/>
          <p14:tracePt t="40709" x="895350" y="4927600"/>
          <p14:tracePt t="40748" x="889000" y="4927600"/>
          <p14:tracePt t="40758" x="889000" y="4921250"/>
          <p14:tracePt t="40775" x="882650" y="4914900"/>
          <p14:tracePt t="40795" x="882650" y="4908550"/>
          <p14:tracePt t="40808" x="876300" y="4902200"/>
          <p14:tracePt t="40825" x="876300" y="4895850"/>
          <p14:tracePt t="41130" x="876300" y="4902200"/>
          <p14:tracePt t="41138" x="876300" y="4908550"/>
          <p14:tracePt t="41154" x="876300" y="4914900"/>
          <p14:tracePt t="41162" x="876300" y="4921250"/>
          <p14:tracePt t="41176" x="882650" y="4921250"/>
          <p14:tracePt t="41192" x="889000" y="4933950"/>
          <p14:tracePt t="41208" x="895350" y="4953000"/>
          <p14:tracePt t="41225" x="914400" y="4997450"/>
          <p14:tracePt t="41242" x="927100" y="5035550"/>
          <p14:tracePt t="41258" x="939800" y="5067300"/>
          <p14:tracePt t="41275" x="952500" y="5105400"/>
          <p14:tracePt t="41292" x="958850" y="5143500"/>
          <p14:tracePt t="41308" x="971550" y="5181600"/>
          <p14:tracePt t="41326" x="990600" y="5219700"/>
          <p14:tracePt t="41341" x="996950" y="5226050"/>
          <p14:tracePt t="41358" x="1009650" y="5238750"/>
          <p14:tracePt t="41375" x="1009650" y="5245100"/>
          <p14:tracePt t="41391" x="1009650" y="5251450"/>
          <p14:tracePt t="41408" x="1016000" y="5257800"/>
          <p14:tracePt t="41437" x="1022350" y="5264150"/>
          <p14:tracePt t="41444" x="1022350" y="5270500"/>
          <p14:tracePt t="41458" x="1022350" y="5276850"/>
          <p14:tracePt t="41475" x="1028700" y="5283200"/>
          <p14:tracePt t="41491" x="1028700" y="5295900"/>
          <p14:tracePt t="41508" x="1028700" y="5308600"/>
          <p14:tracePt t="41525" x="1035050" y="5334000"/>
          <p14:tracePt t="41541" x="1035050" y="5346700"/>
          <p14:tracePt t="41558" x="1041400" y="5353050"/>
          <p14:tracePt t="41575" x="1041400" y="5359400"/>
          <p14:tracePt t="41610" x="1041400" y="5365750"/>
          <p14:tracePt t="41626" x="1041400" y="5372100"/>
          <p14:tracePt t="41641" x="1041400" y="5378450"/>
          <p14:tracePt t="41775" x="1041400" y="5372100"/>
          <p14:tracePt t="41782" x="1047750" y="5372100"/>
          <p14:tracePt t="41791" x="1047750" y="5359400"/>
          <p14:tracePt t="41808" x="1054100" y="5321300"/>
          <p14:tracePt t="41825" x="1073150" y="5257800"/>
          <p14:tracePt t="41841" x="1066800" y="5181600"/>
          <p14:tracePt t="41858" x="1047750" y="5080000"/>
          <p14:tracePt t="41875" x="1035050" y="5041900"/>
          <p14:tracePt t="41891" x="1022350" y="5010150"/>
          <p14:tracePt t="41908" x="1016000" y="4978400"/>
          <p14:tracePt t="41924" x="1003300" y="4953000"/>
          <p14:tracePt t="41941" x="990600" y="4940300"/>
          <p14:tracePt t="41958" x="984250" y="4927600"/>
          <p14:tracePt t="41974" x="977900" y="4921250"/>
          <p14:tracePt t="41991" x="946150" y="4895850"/>
          <p14:tracePt t="42008" x="920750" y="4889500"/>
          <p14:tracePt t="42024" x="901700" y="4870450"/>
          <p14:tracePt t="42041" x="889000" y="4864100"/>
          <p14:tracePt t="42057" x="882650" y="4857750"/>
          <p14:tracePt t="42074" x="882650" y="4851400"/>
          <p14:tracePt t="42307" x="882650" y="4857750"/>
          <p14:tracePt t="42329" x="889000" y="4857750"/>
          <p14:tracePt t="42336" x="895350" y="4864100"/>
          <p14:tracePt t="42346" x="914400" y="4870450"/>
          <p14:tracePt t="42357" x="933450" y="4876800"/>
          <p14:tracePt t="42374" x="971550" y="4889500"/>
          <p14:tracePt t="42379" x="990600" y="4908550"/>
          <p14:tracePt t="42390" x="1009650" y="4921250"/>
          <p14:tracePt t="42407" x="1085850" y="4997450"/>
          <p14:tracePt t="42424" x="1130300" y="5035550"/>
          <p14:tracePt t="42441" x="1155700" y="5067300"/>
          <p14:tracePt t="42457" x="1168400" y="5092700"/>
          <p14:tracePt t="42474" x="1174750" y="5099050"/>
          <p14:tracePt t="42491" x="1181100" y="5111750"/>
          <p14:tracePt t="42507" x="1187450" y="5124450"/>
          <p14:tracePt t="42524" x="1200150" y="5130800"/>
          <p14:tracePt t="42540" x="1200150" y="5143500"/>
          <p14:tracePt t="42737" x="1206500" y="5143500"/>
          <p14:tracePt t="42754" x="1219200" y="5143500"/>
          <p14:tracePt t="42761" x="1231900" y="5143500"/>
          <p14:tracePt t="42773" x="1263650" y="5137150"/>
          <p14:tracePt t="42790" x="1320800" y="5130800"/>
          <p14:tracePt t="42807" x="1416050" y="5130800"/>
          <p14:tracePt t="42823" x="1555750" y="5130800"/>
          <p14:tracePt t="42840" x="1720850" y="5137150"/>
          <p14:tracePt t="42857" x="1885950" y="5156200"/>
          <p14:tracePt t="42874" x="2025650" y="5175250"/>
          <p14:tracePt t="42878" x="2076450" y="5175250"/>
          <p14:tracePt t="42890" x="2139950" y="5175250"/>
          <p14:tracePt t="42907" x="2247900" y="5175250"/>
          <p14:tracePt t="42926" x="2374900" y="5175250"/>
          <p14:tracePt t="42940" x="2463800" y="5181600"/>
          <p14:tracePt t="42957" x="2552700" y="5194300"/>
          <p14:tracePt t="42973" x="2641600" y="5207000"/>
          <p14:tracePt t="42990" x="2692400" y="5219700"/>
          <p14:tracePt t="43007" x="2717800" y="5226050"/>
          <p14:tracePt t="43023" x="2743200" y="5226050"/>
          <p14:tracePt t="43040" x="2768600" y="5219700"/>
          <p14:tracePt t="43057" x="2800350" y="5207000"/>
          <p14:tracePt t="43073" x="2832100" y="5200650"/>
          <p14:tracePt t="43090" x="2882900" y="5187950"/>
          <p14:tracePt t="43107" x="2933700" y="5175250"/>
          <p14:tracePt t="43123" x="2990850" y="5162550"/>
          <p14:tracePt t="43139" x="3048000" y="5149850"/>
          <p14:tracePt t="43156" x="3098800" y="5137150"/>
          <p14:tracePt t="43173" x="3130550" y="5124450"/>
          <p14:tracePt t="43189" x="3155950" y="5124450"/>
          <p14:tracePt t="43206" x="3175000" y="5124450"/>
          <p14:tracePt t="43222" x="3187700" y="5124450"/>
          <p14:tracePt t="43239" x="3213100" y="5124450"/>
          <p14:tracePt t="43256" x="3238500" y="5124450"/>
          <p14:tracePt t="43273" x="3257550" y="5124450"/>
          <p14:tracePt t="43289" x="3282950" y="5124450"/>
          <p14:tracePt t="43306" x="3302000" y="5130800"/>
          <p14:tracePt t="43323" x="3308350" y="5130800"/>
          <p14:tracePt t="43356" x="3314700" y="5130800"/>
          <p14:tracePt t="43373" x="3314700" y="5124450"/>
          <p14:tracePt t="43391" x="3314700" y="5118100"/>
          <p14:tracePt t="43407" x="3314700" y="5111750"/>
          <p14:tracePt t="43698" x="3321050" y="5111750"/>
          <p14:tracePt t="43707" x="3321050" y="5105400"/>
          <p14:tracePt t="43714" x="3327400" y="5105400"/>
          <p14:tracePt t="43723" x="3333750" y="5105400"/>
          <p14:tracePt t="43739" x="3346450" y="5099050"/>
          <p14:tracePt t="43756" x="3365500" y="5099050"/>
          <p14:tracePt t="43773" x="3371850" y="5099050"/>
          <p14:tracePt t="43789" x="3384550" y="5099050"/>
          <p14:tracePt t="43806" x="3397250" y="5092700"/>
          <p14:tracePt t="43823" x="3409950" y="5086350"/>
          <p14:tracePt t="43839" x="3435350" y="5086350"/>
          <p14:tracePt t="43856" x="3454400" y="5080000"/>
          <p14:tracePt t="43873" x="3473450" y="5080000"/>
          <p14:tracePt t="43889" x="3492500" y="5080000"/>
          <p14:tracePt t="43906" x="3524250" y="5080000"/>
          <p14:tracePt t="43923" x="3556000" y="5086350"/>
          <p14:tracePt t="43940" x="3600450" y="5099050"/>
          <p14:tracePt t="43956" x="3625850" y="5111750"/>
          <p14:tracePt t="43973" x="3644900" y="5118100"/>
          <p14:tracePt t="43989" x="3663950" y="5130800"/>
          <p14:tracePt t="44006" x="3670300" y="5137150"/>
          <p14:tracePt t="44022" x="3676650" y="5143500"/>
          <p14:tracePt t="44039" x="3689350" y="5156200"/>
          <p14:tracePt t="44056" x="3695700" y="5162550"/>
          <p14:tracePt t="44072" x="3708400" y="5181600"/>
          <p14:tracePt t="44090" x="3727450" y="5194300"/>
          <p14:tracePt t="44106" x="3733800" y="5200650"/>
          <p14:tracePt t="44122" x="3746500" y="5213350"/>
          <p14:tracePt t="44139" x="3752850" y="5219700"/>
          <p14:tracePt t="44156" x="3759200" y="5232400"/>
          <p14:tracePt t="44172" x="3778250" y="5238750"/>
          <p14:tracePt t="44189" x="3790950" y="5257800"/>
          <p14:tracePt t="44206" x="3803650" y="5264150"/>
          <p14:tracePt t="44222" x="3803650" y="5270500"/>
          <p14:tracePt t="44254" x="3810000" y="5270500"/>
          <p14:tracePt t="44434" x="3816350" y="5270500"/>
          <p14:tracePt t="44450" x="3816350" y="5276850"/>
          <p14:tracePt t="44458" x="3822700" y="5283200"/>
          <p14:tracePt t="44472" x="3822700" y="5289550"/>
          <p14:tracePt t="44489" x="3841750" y="5308600"/>
          <p14:tracePt t="44505" x="3879850" y="5327650"/>
          <p14:tracePt t="44522" x="3917950" y="5359400"/>
          <p14:tracePt t="44539" x="3949700" y="5384800"/>
          <p14:tracePt t="44555" x="3962400" y="5391150"/>
          <p14:tracePt t="44572" x="3968750" y="5403850"/>
          <p14:tracePt t="44589" x="3975100" y="5403850"/>
          <p14:tracePt t="44605" x="3975100" y="5410200"/>
          <p14:tracePt t="44640" x="3981450" y="5410200"/>
          <p14:tracePt t="44662" x="3987800" y="5416550"/>
          <p14:tracePt t="44668" x="3994150" y="5416550"/>
          <p14:tracePt t="44676" x="3994150" y="5422900"/>
          <p14:tracePt t="44689" x="4000500" y="5429250"/>
          <p14:tracePt t="44705" x="4006850" y="5435600"/>
          <p14:tracePt t="44721" x="4013200" y="5441950"/>
          <p14:tracePt t="44826" x="4000500" y="5441950"/>
          <p14:tracePt t="44834" x="3981450" y="5448300"/>
          <p14:tracePt t="44840" x="3968750" y="5454650"/>
          <p14:tracePt t="44856" x="3917950" y="5467350"/>
          <p14:tracePt t="44872" x="3835400" y="5480050"/>
          <p14:tracePt t="44888" x="3746500" y="5492750"/>
          <p14:tracePt t="44905" x="3683000" y="5492750"/>
          <p14:tracePt t="44922" x="3625850" y="5492750"/>
          <p14:tracePt t="44938" x="3581400" y="5492750"/>
          <p14:tracePt t="44955" x="3543300" y="5492750"/>
          <p14:tracePt t="44972" x="3511550" y="5486400"/>
          <p14:tracePt t="44988" x="3486150" y="5480050"/>
          <p14:tracePt t="45006" x="3473450" y="5467350"/>
          <p14:tracePt t="45022" x="3467100" y="5435600"/>
          <p14:tracePt t="45039" x="3448050" y="5384800"/>
          <p14:tracePt t="45055" x="3435350" y="5340350"/>
          <p14:tracePt t="45072" x="3422650" y="5257800"/>
          <p14:tracePt t="45088" x="3409950" y="5181600"/>
          <p14:tracePt t="45105" x="3403600" y="5092700"/>
          <p14:tracePt t="45122" x="3390900" y="4991100"/>
          <p14:tracePt t="45138" x="3384550" y="4946650"/>
          <p14:tracePt t="45155" x="3378200" y="4902200"/>
          <p14:tracePt t="45171" x="3371850" y="4876800"/>
          <p14:tracePt t="45188" x="3371850" y="4864100"/>
          <p14:tracePt t="45205" x="3365500" y="4845050"/>
          <p14:tracePt t="45221" x="3352800" y="4813300"/>
          <p14:tracePt t="45238" x="3314700" y="4775200"/>
          <p14:tracePt t="45255" x="3257550" y="4724400"/>
          <p14:tracePt t="45272" x="3155950" y="4667250"/>
          <p14:tracePt t="45288" x="3067050" y="4648200"/>
          <p14:tracePt t="45305" x="2946400" y="4629150"/>
          <p14:tracePt t="45321" x="2774950" y="4610100"/>
          <p14:tracePt t="45338" x="2565400" y="4597400"/>
          <p14:tracePt t="45355" x="2343150" y="4597400"/>
          <p14:tracePt t="45371" x="2178050" y="4603750"/>
          <p14:tracePt t="45388" x="2006600" y="4635500"/>
          <p14:tracePt t="45405" x="1949450" y="4648200"/>
          <p14:tracePt t="45421" x="1905000" y="4673600"/>
          <p14:tracePt t="45438" x="1873250" y="4711700"/>
          <p14:tracePt t="45455" x="1841500" y="4737100"/>
          <p14:tracePt t="45472" x="1809750" y="4762500"/>
          <p14:tracePt t="45488" x="1784350" y="4787900"/>
          <p14:tracePt t="45504" x="1765300" y="4800600"/>
          <p14:tracePt t="45522" x="1739900" y="4826000"/>
          <p14:tracePt t="45538" x="1733550" y="4832350"/>
          <p14:tracePt t="45555" x="1720850" y="4838700"/>
          <p14:tracePt t="45571" x="1714500" y="4851400"/>
          <p14:tracePt t="45588" x="1701800" y="4857750"/>
          <p14:tracePt t="45604" x="1695450" y="4870450"/>
          <p14:tracePt t="45621" x="1689100" y="4876800"/>
          <p14:tracePt t="45638" x="1682750" y="4889500"/>
          <p14:tracePt t="45654" x="1676400" y="4895850"/>
          <p14:tracePt t="45671" x="1676400" y="4902200"/>
          <p14:tracePt t="45720" x="1670050" y="4902200"/>
          <p14:tracePt t="45798" x="1663700" y="4902200"/>
          <p14:tracePt t="45866" x="1663700" y="4908550"/>
          <p14:tracePt t="45899" x="1663700" y="4914900"/>
          <p14:tracePt t="45909" x="1657350" y="4921250"/>
          <p14:tracePt t="45926" x="1651000" y="4921250"/>
          <p14:tracePt t="45939" x="1644650" y="4927600"/>
          <p14:tracePt t="45956" x="1638300" y="4933950"/>
          <p14:tracePt t="45961" x="1631950" y="4933950"/>
          <p14:tracePt t="45971" x="1625600" y="4933950"/>
          <p14:tracePt t="45987" x="1619250" y="4933950"/>
          <p14:tracePt t="46142" x="1581150" y="4933950"/>
          <p14:tracePt t="46151" x="1511300" y="4933950"/>
          <p14:tracePt t="46157" x="1403350" y="4908550"/>
          <p14:tracePt t="46171" x="1282700" y="4876800"/>
          <p14:tracePt t="46187" x="927100" y="4813300"/>
          <p14:tracePt t="46203" x="514350" y="4781550"/>
          <p14:tracePt t="46220" x="393700" y="4775200"/>
          <p14:tracePt t="46237" x="311150" y="4775200"/>
          <p14:tracePt t="46254" x="241300" y="4781550"/>
          <p14:tracePt t="46271" x="190500" y="4794250"/>
          <p14:tracePt t="46287" x="158750" y="4800600"/>
          <p14:tracePt t="46304" x="101600" y="4813300"/>
          <p14:tracePt t="46320" x="76200" y="4826000"/>
          <p14:tracePt t="46337" x="69850" y="4832350"/>
          <p14:tracePt t="46354" x="69850" y="4838700"/>
          <p14:tracePt t="46399" x="69850" y="4845050"/>
          <p14:tracePt t="46415" x="69850" y="4851400"/>
          <p14:tracePt t="46431" x="69850" y="4857750"/>
          <p14:tracePt t="46440" x="69850" y="4864100"/>
          <p14:tracePt t="46454" x="69850" y="4902200"/>
          <p14:tracePt t="46470" x="76200" y="4953000"/>
          <p14:tracePt t="46487" x="88900" y="5003800"/>
          <p14:tracePt t="46504" x="88900" y="5041900"/>
          <p14:tracePt t="46520" x="88900" y="5080000"/>
          <p14:tracePt t="46537" x="101600" y="5118100"/>
          <p14:tracePt t="46554" x="114300" y="5149850"/>
          <p14:tracePt t="46570" x="127000" y="5181600"/>
          <p14:tracePt t="46587" x="127000" y="5187950"/>
          <p14:tracePt t="46604" x="133350" y="5187950"/>
          <p14:tracePt t="46620" x="139700" y="5187950"/>
          <p14:tracePt t="46637" x="171450" y="5168900"/>
          <p14:tracePt t="46653" x="279400" y="5067300"/>
          <p14:tracePt t="46670" x="438150" y="4908550"/>
          <p14:tracePt t="46688" x="730250" y="4489450"/>
          <p14:tracePt t="46704" x="952500" y="4178300"/>
          <p14:tracePt t="46720" x="1162050" y="3956050"/>
          <p14:tracePt t="46737" x="1320800" y="3784600"/>
          <p14:tracePt t="46753" x="1435100" y="3625850"/>
          <p14:tracePt t="46770" x="1530350" y="3505200"/>
          <p14:tracePt t="46787" x="1619250" y="3416300"/>
          <p14:tracePt t="46803" x="1676400" y="3359150"/>
          <p14:tracePt t="46820" x="1733550" y="3308350"/>
          <p14:tracePt t="46837" x="1797050" y="3257550"/>
          <p14:tracePt t="46853" x="1822450" y="3238500"/>
          <p14:tracePt t="46870" x="1854200" y="3232150"/>
          <p14:tracePt t="46887" x="1866900" y="3219450"/>
          <p14:tracePt t="46903" x="1879600" y="3213100"/>
          <p14:tracePt t="46920" x="1911350" y="3206750"/>
          <p14:tracePt t="46937" x="1943100" y="3194050"/>
          <p14:tracePt t="46954" x="1962150" y="3194050"/>
          <p14:tracePt t="46970" x="1968500" y="3194050"/>
          <p14:tracePt t="46988" x="1981200" y="3194050"/>
          <p14:tracePt t="47005" x="1981200" y="3200400"/>
          <p14:tracePt t="47020" x="1987550" y="3225800"/>
          <p14:tracePt t="47036" x="1987550" y="3282950"/>
          <p14:tracePt t="47053" x="1981200" y="3378200"/>
          <p14:tracePt t="47070" x="1962150" y="3530600"/>
          <p14:tracePt t="47086" x="1949450" y="3714750"/>
          <p14:tracePt t="47104" x="1930400" y="4025900"/>
          <p14:tracePt t="47120" x="1911350" y="4248150"/>
          <p14:tracePt t="47136" x="1885950" y="4464050"/>
          <p14:tracePt t="47153" x="1873250" y="4667250"/>
          <p14:tracePt t="47170" x="1873250" y="4832350"/>
          <p14:tracePt t="47187" x="1860550" y="4991100"/>
          <p14:tracePt t="47204" x="1841500" y="5156200"/>
          <p14:tracePt t="47220" x="1828800" y="5226050"/>
          <p14:tracePt t="47236" x="1816100" y="5270500"/>
          <p14:tracePt t="47253" x="1809750" y="5302250"/>
          <p14:tracePt t="47270" x="1809750" y="5334000"/>
          <p14:tracePt t="47287" x="1809750" y="5372100"/>
          <p14:tracePt t="47303" x="1809750" y="5403850"/>
          <p14:tracePt t="47319" x="1809750" y="5435600"/>
          <p14:tracePt t="47336" x="1809750" y="5461000"/>
          <p14:tracePt t="47353" x="1809750" y="5480050"/>
          <p14:tracePt t="47370" x="1797050" y="5511800"/>
          <p14:tracePt t="47386" x="1784350" y="5543550"/>
          <p14:tracePt t="47403" x="1771650" y="5581650"/>
          <p14:tracePt t="47419" x="1771650" y="5588000"/>
          <p14:tracePt t="47436" x="1765300" y="5588000"/>
          <p14:tracePt t="47519" x="1758950" y="5588000"/>
          <p14:tracePt t="47526" x="1752600" y="5588000"/>
          <p14:tracePt t="47536" x="1746250" y="5581650"/>
          <p14:tracePt t="47553" x="1701800" y="5568950"/>
          <p14:tracePt t="47569" x="1644650" y="5556250"/>
          <p14:tracePt t="47586" x="1562100" y="5537200"/>
          <p14:tracePt t="47604" x="1447800" y="5505450"/>
          <p14:tracePt t="47620" x="1390650" y="5492750"/>
          <p14:tracePt t="47636" x="1320800" y="5480050"/>
          <p14:tracePt t="47652" x="1219200" y="5467350"/>
          <p14:tracePt t="47669" x="1104900" y="5448300"/>
          <p14:tracePt t="47686" x="965200" y="5435600"/>
          <p14:tracePt t="47702" x="831850" y="5416550"/>
          <p14:tracePt t="47719" x="742950" y="5403850"/>
          <p14:tracePt t="47736" x="654050" y="5384800"/>
          <p14:tracePt t="47753" x="546100" y="5372100"/>
          <p14:tracePt t="47769" x="495300" y="5359400"/>
          <p14:tracePt t="47786" x="450850" y="5353050"/>
          <p14:tracePt t="47802" x="406400" y="5340350"/>
          <p14:tracePt t="47819" x="355600" y="5334000"/>
          <p14:tracePt t="47836" x="311150" y="5321300"/>
          <p14:tracePt t="47852" x="279400" y="5314950"/>
          <p14:tracePt t="47869" x="228600" y="5308600"/>
          <p14:tracePt t="47886" x="215900" y="5308600"/>
          <p14:tracePt t="47903" x="196850" y="5302250"/>
          <p14:tracePt t="48192" x="203200" y="5302250"/>
          <p14:tracePt t="48206" x="222250" y="5302250"/>
          <p14:tracePt t="48214" x="260350" y="5295900"/>
          <p14:tracePt t="48222" x="330200" y="5289550"/>
          <p14:tracePt t="48235" x="412750" y="5276850"/>
          <p14:tracePt t="48252" x="615950" y="5219700"/>
          <p14:tracePt t="48269" x="946150" y="5143500"/>
          <p14:tracePt t="48285" x="1720850" y="4927600"/>
          <p14:tracePt t="48302" x="2190750" y="4819650"/>
          <p14:tracePt t="48319" x="2489200" y="4775200"/>
          <p14:tracePt t="48335" x="2660650" y="4762500"/>
          <p14:tracePt t="48352" x="2730500" y="4749800"/>
          <p14:tracePt t="48369" x="2755900" y="4749800"/>
          <p14:tracePt t="48427" x="2762250" y="4749800"/>
          <p14:tracePt t="48434" x="2768600" y="4756150"/>
          <p14:tracePt t="48445" x="2774950" y="4775200"/>
          <p14:tracePt t="48452" x="2781300" y="4787900"/>
          <p14:tracePt t="48469" x="2787650" y="4826000"/>
          <p14:tracePt t="48485" x="2819400" y="4876800"/>
          <p14:tracePt t="48502" x="2851150" y="4927600"/>
          <p14:tracePt t="48518" x="2889250" y="4978400"/>
          <p14:tracePt t="48536" x="2965450" y="5016500"/>
          <p14:tracePt t="48552" x="2990850" y="5029200"/>
          <p14:tracePt t="48630" x="2984500" y="5029200"/>
          <p14:tracePt t="48638" x="2978150" y="5029200"/>
          <p14:tracePt t="48652" x="2971800" y="5029200"/>
          <p14:tracePt t="48668" x="2940050" y="5041900"/>
          <p14:tracePt t="48685" x="2908300" y="5067300"/>
          <p14:tracePt t="48702" x="2882900" y="5092700"/>
          <p14:tracePt t="48718" x="2857500" y="5124450"/>
          <p14:tracePt t="48735" x="2844800" y="5156200"/>
          <p14:tracePt t="48752" x="2838450" y="5181600"/>
          <p14:tracePt t="48768" x="2838450" y="5194300"/>
          <p14:tracePt t="48786" x="2838450" y="5232400"/>
          <p14:tracePt t="48802" x="2838450" y="5251450"/>
          <p14:tracePt t="48821" x="2838450" y="5257800"/>
          <p14:tracePt t="48835" x="2838450" y="5270500"/>
          <p14:tracePt t="48852" x="2838450" y="5276850"/>
          <p14:tracePt t="48918" x="2832100" y="5276850"/>
          <p14:tracePt t="48928" x="2825750" y="5283200"/>
          <p14:tracePt t="48935" x="2825750" y="5289550"/>
          <p14:tracePt t="48966" x="2825750" y="5295900"/>
          <p14:tracePt t="48985" x="2825750" y="5302250"/>
          <p14:tracePt t="48998" x="2819400" y="5308600"/>
          <p14:tracePt t="49021" x="2819400" y="5314950"/>
          <p14:tracePt t="50174" x="2825750" y="5314950"/>
          <p14:tracePt t="50180" x="2838450" y="5314950"/>
          <p14:tracePt t="50189" x="2857500" y="5314950"/>
          <p14:tracePt t="50200" x="2870200" y="5308600"/>
          <p14:tracePt t="50217" x="2927350" y="5289550"/>
          <p14:tracePt t="50234" x="2959100" y="5283200"/>
          <p14:tracePt t="50250" x="2997200" y="5264150"/>
          <p14:tracePt t="50267" x="3035300" y="5245100"/>
          <p14:tracePt t="50284" x="3073400" y="5226050"/>
          <p14:tracePt t="50300" x="3117850" y="5200650"/>
          <p14:tracePt t="50317" x="3149600" y="5181600"/>
          <p14:tracePt t="50334" x="3181350" y="5156200"/>
          <p14:tracePt t="50350" x="3206750" y="5137150"/>
          <p14:tracePt t="50368" x="3238500" y="5111750"/>
          <p14:tracePt t="50384" x="3263900" y="5080000"/>
          <p14:tracePt t="50400" x="3289300" y="5054600"/>
          <p14:tracePt t="50417" x="3314700" y="5022850"/>
          <p14:tracePt t="50434" x="3340100" y="4991100"/>
          <p14:tracePt t="50450" x="3365500" y="4959350"/>
          <p14:tracePt t="50467" x="3429000" y="4876800"/>
          <p14:tracePt t="50484" x="3492500" y="4781550"/>
          <p14:tracePt t="50500" x="3556000" y="4660900"/>
          <p14:tracePt t="50517" x="3619500" y="4546600"/>
          <p14:tracePt t="50533" x="3670300" y="4432300"/>
          <p14:tracePt t="50550" x="3714750" y="4343400"/>
          <p14:tracePt t="50567" x="3752850" y="4279900"/>
          <p14:tracePt t="50584" x="3778250" y="4216400"/>
          <p14:tracePt t="50602" x="3848100" y="4102100"/>
          <p14:tracePt t="50617" x="3860800" y="4057650"/>
          <p14:tracePt t="50634" x="3924300" y="3917950"/>
          <p14:tracePt t="50650" x="3956050" y="3854450"/>
          <p14:tracePt t="50667" x="4000500" y="3803650"/>
          <p14:tracePt t="50683" x="4038600" y="3752850"/>
          <p14:tracePt t="50700" x="4070350" y="3721100"/>
          <p14:tracePt t="50716" x="4102100" y="3683000"/>
          <p14:tracePt t="50733" x="4108450" y="3651250"/>
          <p14:tracePt t="50750" x="4133850" y="3613150"/>
          <p14:tracePt t="50767" x="4146550" y="3600450"/>
          <p14:tracePt t="50783" x="4178300" y="3575050"/>
          <p14:tracePt t="50800" x="4210050" y="3556000"/>
          <p14:tracePt t="50817" x="4235450" y="3524250"/>
          <p14:tracePt t="50833" x="4260850" y="3492500"/>
          <p14:tracePt t="50850" x="4279900" y="3473450"/>
          <p14:tracePt t="50866" x="4298950" y="3454400"/>
          <p14:tracePt t="50884" x="4311650" y="3441700"/>
          <p14:tracePt t="50900" x="4318000" y="3441700"/>
          <p14:tracePt t="50916" x="4330700" y="3429000"/>
          <p14:tracePt t="50933" x="4337050" y="3422650"/>
          <p14:tracePt t="50950" x="4349750" y="3416300"/>
          <p14:tracePt t="50966" x="4349750" y="3409950"/>
          <p14:tracePt t="50983" x="4356100" y="3409950"/>
          <p14:tracePt t="51051" x="4356100" y="3422650"/>
          <p14:tracePt t="51065" x="4362450" y="3441700"/>
          <p14:tracePt t="51072" x="4362450" y="3454400"/>
          <p14:tracePt t="51082" x="4362450" y="3473450"/>
          <p14:tracePt t="51099" x="4368800" y="3511550"/>
          <p14:tracePt t="51116" x="4375150" y="3568700"/>
          <p14:tracePt t="51133" x="4375150" y="3644900"/>
          <p14:tracePt t="51150" x="4387850" y="3810000"/>
          <p14:tracePt t="51166" x="4406900" y="3917950"/>
          <p14:tracePt t="51183" x="4406900" y="4038600"/>
          <p14:tracePt t="51199" x="4413250" y="4146550"/>
          <p14:tracePt t="51216" x="4413250" y="4241800"/>
          <p14:tracePt t="51233" x="4425950" y="4330700"/>
          <p14:tracePt t="51250" x="4438650" y="4381500"/>
          <p14:tracePt t="51266" x="4451350" y="4425950"/>
          <p14:tracePt t="51283" x="4457700" y="4489450"/>
          <p14:tracePt t="51299" x="4457700" y="4521200"/>
          <p14:tracePt t="51316" x="4457700" y="4552950"/>
          <p14:tracePt t="51333" x="4457700" y="4591050"/>
          <p14:tracePt t="51349" x="4464050" y="4635500"/>
          <p14:tracePt t="51366" x="4464050" y="4686300"/>
          <p14:tracePt t="51383" x="4464050" y="4730750"/>
          <p14:tracePt t="51386" x="4464050" y="4756150"/>
          <p14:tracePt t="51399" x="4470400" y="4787900"/>
          <p14:tracePt t="51416" x="4470400" y="4826000"/>
          <p14:tracePt t="51433" x="4470400" y="4857750"/>
          <p14:tracePt t="51449" x="4476750" y="4889500"/>
          <p14:tracePt t="51466" x="4483100" y="4927600"/>
          <p14:tracePt t="51483" x="4483100" y="4959350"/>
          <p14:tracePt t="51499" x="4483100" y="4991100"/>
          <p14:tracePt t="51516" x="4483100" y="5029200"/>
          <p14:tracePt t="51533" x="4483100" y="5067300"/>
          <p14:tracePt t="51549" x="4483100" y="5130800"/>
          <p14:tracePt t="51566" x="4483100" y="5168900"/>
          <p14:tracePt t="51583" x="4483100" y="5200650"/>
          <p14:tracePt t="51599" x="4483100" y="5232400"/>
          <p14:tracePt t="51616" x="4489450" y="5264150"/>
          <p14:tracePt t="51635" x="4489450" y="5283200"/>
          <p14:tracePt t="51666" x="4489450" y="5289550"/>
          <p14:tracePt t="51808" x="4470400" y="5289550"/>
          <p14:tracePt t="51817" x="4457700" y="5289550"/>
          <p14:tracePt t="51822" x="4445000" y="5283200"/>
          <p14:tracePt t="51832" x="4425950" y="5283200"/>
          <p14:tracePt t="51849" x="4394200" y="5283200"/>
          <p14:tracePt t="51866" x="4349750" y="5283200"/>
          <p14:tracePt t="51882" x="4298950" y="5283200"/>
          <p14:tracePt t="51899" x="4254500" y="5283200"/>
          <p14:tracePt t="51916" x="4191000" y="5276850"/>
          <p14:tracePt t="51932" x="4159250" y="5270500"/>
          <p14:tracePt t="51949" x="4127500" y="5270500"/>
          <p14:tracePt t="51966" x="4089400" y="5257800"/>
          <p14:tracePt t="51982" x="4057650" y="5245100"/>
          <p14:tracePt t="52000" x="4013200" y="5238750"/>
          <p14:tracePt t="52015" x="3968750" y="5232400"/>
          <p14:tracePt t="52033" x="3917950" y="5219700"/>
          <p14:tracePt t="52049" x="3867150" y="5207000"/>
          <p14:tracePt t="52066" x="3797300" y="5200650"/>
          <p14:tracePt t="52082" x="3752850" y="5200650"/>
          <p14:tracePt t="52099" x="3714750" y="5194300"/>
          <p14:tracePt t="52116" x="3676650" y="5194300"/>
          <p14:tracePt t="52132" x="3632200" y="5187950"/>
          <p14:tracePt t="52149" x="3594100" y="5187950"/>
          <p14:tracePt t="52165" x="3549650" y="5187950"/>
          <p14:tracePt t="52182" x="3498850" y="5181600"/>
          <p14:tracePt t="52199" x="3467100" y="5181600"/>
          <p14:tracePt t="52215" x="3422650" y="5181600"/>
          <p14:tracePt t="52232" x="3378200" y="5181600"/>
          <p14:tracePt t="52250" x="3333750" y="5181600"/>
          <p14:tracePt t="52265" x="3302000" y="5181600"/>
          <p14:tracePt t="52282" x="3251200" y="5187950"/>
          <p14:tracePt t="52298" x="3206750" y="5187950"/>
          <p14:tracePt t="52315" x="3136900" y="5187950"/>
          <p14:tracePt t="52332" x="3086100" y="5187950"/>
          <p14:tracePt t="52349" x="3054350" y="5181600"/>
          <p14:tracePt t="52365" x="3028950" y="5181600"/>
          <p14:tracePt t="52382" x="3003550" y="5175250"/>
          <p14:tracePt t="52398" x="2990850" y="5175250"/>
          <p14:tracePt t="52415" x="2984500" y="5175250"/>
          <p14:tracePt t="52432" x="2965450" y="5175250"/>
          <p14:tracePt t="52448" x="2946400" y="5168900"/>
          <p14:tracePt t="52465" x="2940050" y="5168900"/>
          <p14:tracePt t="52482" x="2933700" y="5168900"/>
          <p14:tracePt t="52498" x="2921000" y="5168900"/>
          <p14:tracePt t="52515" x="2914650" y="5168900"/>
          <p14:tracePt t="52532" x="2908300" y="5168900"/>
          <p14:tracePt t="52549" x="2901950" y="5168900"/>
          <p14:tracePt t="52625" x="2895600" y="5168900"/>
          <p14:tracePt t="52644" x="2889250" y="5168900"/>
          <p14:tracePt t="52660" x="2882900" y="5168900"/>
          <p14:tracePt t="52778" x="2882900" y="5175250"/>
          <p14:tracePt t="52867" x="2882900" y="5181600"/>
          <p14:tracePt t="52896" x="2882900" y="5187950"/>
          <p14:tracePt t="52906" x="2882900" y="5194300"/>
          <p14:tracePt t="52927" x="2876550" y="5200650"/>
          <p14:tracePt t="52934" x="2876550" y="5207000"/>
          <p14:tracePt t="52948" x="2870200" y="5207000"/>
          <p14:tracePt t="52965" x="2870200" y="5213350"/>
          <p14:tracePt t="52981" x="2870200" y="5226050"/>
          <p14:tracePt t="53015" x="2870200" y="5232400"/>
          <p14:tracePt t="53303" x="2863850" y="5238750"/>
          <p14:tracePt t="53318" x="2857500" y="5238750"/>
          <p14:tracePt t="53326" x="2857500" y="5245100"/>
          <p14:tracePt t="53334" x="2851150" y="5251450"/>
          <p14:tracePt t="53348" x="2851150" y="5257800"/>
          <p14:tracePt t="53365" x="2838450" y="5270500"/>
          <p14:tracePt t="53544" x="2851150" y="5264150"/>
          <p14:tracePt t="53554" x="2857500" y="5257800"/>
          <p14:tracePt t="53564" x="2876550" y="5238750"/>
          <p14:tracePt t="53581" x="2933700" y="5194300"/>
          <p14:tracePt t="53598" x="3028950" y="5130800"/>
          <p14:tracePt t="53614" x="3130550" y="5029200"/>
          <p14:tracePt t="53631" x="3276600" y="4889500"/>
          <p14:tracePt t="53648" x="3511550" y="4635500"/>
          <p14:tracePt t="53664" x="3632200" y="4457700"/>
          <p14:tracePt t="53681" x="3727450" y="4298950"/>
          <p14:tracePt t="53697" x="3790950" y="4152900"/>
          <p14:tracePt t="53714" x="3829050" y="4000500"/>
          <p14:tracePt t="53731" x="3841750" y="3860800"/>
          <p14:tracePt t="53748" x="3854450" y="3683000"/>
          <p14:tracePt t="53764" x="3854450" y="3613150"/>
          <p14:tracePt t="53781" x="3854450" y="3581400"/>
          <p14:tracePt t="53797" x="3854450" y="3562350"/>
          <p14:tracePt t="53814" x="3860800" y="3549650"/>
          <p14:tracePt t="53830" x="3873500" y="3536950"/>
          <p14:tracePt t="53847" x="3886200" y="3524250"/>
          <p14:tracePt t="53864" x="3905250" y="3505200"/>
          <p14:tracePt t="53880" x="3943350" y="3473450"/>
          <p14:tracePt t="53886" x="3962400" y="3473450"/>
          <p14:tracePt t="53898" x="4006850" y="3441700"/>
          <p14:tracePt t="53914" x="4051300" y="3397250"/>
          <p14:tracePt t="53930" x="4095750" y="3359150"/>
          <p14:tracePt t="53947" x="4133850" y="3321050"/>
          <p14:tracePt t="53963" x="4146550" y="3308350"/>
          <p14:tracePt t="53980" x="4159250" y="3302000"/>
          <p14:tracePt t="53997" x="4165600" y="3289300"/>
          <p14:tracePt t="54100" x="4171950" y="3289300"/>
          <p14:tracePt t="54117" x="4178300" y="3289300"/>
          <p14:tracePt t="54164" x="4184650" y="3289300"/>
          <p14:tracePt t="54181" x="4191000" y="3295650"/>
          <p14:tracePt t="54186" x="4197350" y="3295650"/>
          <p14:tracePt t="54204" x="4203700" y="3295650"/>
          <p14:tracePt t="54214" x="4210050" y="3295650"/>
          <p14:tracePt t="54230" x="4216400" y="3295650"/>
          <p14:tracePt t="54247" x="4229100" y="3295650"/>
          <p14:tracePt t="54283" x="4229100" y="3289300"/>
          <p14:tracePt t="54297" x="4229100" y="3282950"/>
          <p14:tracePt t="54329" x="4229100" y="3276600"/>
          <p14:tracePt t="54398" x="4235450" y="3282950"/>
          <p14:tracePt t="54409" x="4235450" y="3289300"/>
          <p14:tracePt t="54415" x="4235450" y="3295650"/>
          <p14:tracePt t="54430" x="4241800" y="3295650"/>
          <p14:tracePt t="54447" x="4241800" y="3302000"/>
          <p14:tracePt t="54463" x="4241800" y="3308350"/>
          <p14:tracePt t="54479" x="4241800" y="3321050"/>
          <p14:tracePt t="54497" x="4241800" y="3327400"/>
          <p14:tracePt t="54513" x="4248150" y="3340100"/>
          <p14:tracePt t="54530" x="4254500" y="3365500"/>
          <p14:tracePt t="54547" x="4267200" y="3416300"/>
          <p14:tracePt t="54563" x="4279900" y="3448050"/>
          <p14:tracePt t="54580" x="4292600" y="3498850"/>
          <p14:tracePt t="54596" x="4292600" y="3549650"/>
          <p14:tracePt t="54613" x="4311650" y="3638550"/>
          <p14:tracePt t="54630" x="4311650" y="3740150"/>
          <p14:tracePt t="54648" x="4305300" y="3943350"/>
          <p14:tracePt t="54664" x="4305300" y="4070350"/>
          <p14:tracePt t="54680" x="4292600" y="4191000"/>
          <p14:tracePt t="54696" x="4286250" y="4311650"/>
          <p14:tracePt t="54713" x="4279900" y="4419600"/>
          <p14:tracePt t="54730" x="4279900" y="4514850"/>
          <p14:tracePt t="54746" x="4279900" y="4603750"/>
          <p14:tracePt t="54763" x="4279900" y="4667250"/>
          <p14:tracePt t="54783" x="4279900" y="4737100"/>
          <p14:tracePt t="54796" x="4279900" y="4756150"/>
          <p14:tracePt t="54814" x="4273550" y="4806950"/>
          <p14:tracePt t="54830" x="4267200" y="4845050"/>
          <p14:tracePt t="54846" x="4254500" y="4864100"/>
          <p14:tracePt t="54863" x="4254500" y="4870450"/>
          <p14:tracePt t="54880" x="4248150" y="4883150"/>
          <p14:tracePt t="54896" x="4248150" y="4889500"/>
          <p14:tracePt t="54913" x="4241800" y="4895850"/>
          <p14:tracePt t="54930" x="4235450" y="4902200"/>
          <p14:tracePt t="54992" x="4229100" y="4902200"/>
          <p14:tracePt t="55001" x="4216400" y="4889500"/>
          <p14:tracePt t="55013" x="4197350" y="4883150"/>
          <p14:tracePt t="55029" x="4178300" y="4876800"/>
          <p14:tracePt t="55046" x="4146550" y="4870450"/>
          <p14:tracePt t="55063" x="4114800" y="4857750"/>
          <p14:tracePt t="55081" x="4076700" y="4838700"/>
          <p14:tracePt t="55096" x="4038600" y="4826000"/>
          <p14:tracePt t="55113" x="3994150" y="4813300"/>
          <p14:tracePt t="55130" x="3937000" y="4787900"/>
          <p14:tracePt t="55146" x="3873500" y="4749800"/>
          <p14:tracePt t="55163" x="3803650" y="4705350"/>
          <p14:tracePt t="55179" x="3746500" y="4667250"/>
          <p14:tracePt t="55196" x="3683000" y="4629150"/>
          <p14:tracePt t="55213" x="3651250" y="4610100"/>
          <p14:tracePt t="55229" x="3613150" y="4591050"/>
          <p14:tracePt t="55246" x="3587750" y="4578350"/>
          <p14:tracePt t="55263" x="3568700" y="4572000"/>
          <p14:tracePt t="55279" x="3562350" y="4565650"/>
          <p14:tracePt t="55296" x="3549650" y="4565650"/>
          <p14:tracePt t="55313" x="3536950" y="4552950"/>
          <p14:tracePt t="55330" x="3498850" y="4540250"/>
          <p14:tracePt t="55346" x="3467100" y="4527550"/>
          <p14:tracePt t="55363" x="3435350" y="4514850"/>
          <p14:tracePt t="55380" x="3409950" y="4514850"/>
          <p14:tracePt t="55396" x="3371850" y="4514850"/>
          <p14:tracePt t="55413" x="3352800" y="4514850"/>
          <p14:tracePt t="55429" x="3346450" y="4521200"/>
          <p14:tracePt t="55446" x="3340100" y="4521200"/>
          <p14:tracePt t="55463" x="3333750" y="4540250"/>
          <p14:tracePt t="55479" x="3295650" y="4565650"/>
          <p14:tracePt t="55496" x="3257550" y="4616450"/>
          <p14:tracePt t="55512" x="3206750" y="4673600"/>
          <p14:tracePt t="55529" x="3155950" y="4724400"/>
          <p14:tracePt t="55546" x="3105150" y="4781550"/>
          <p14:tracePt t="55562" x="3048000" y="4838700"/>
          <p14:tracePt t="55580" x="2971800" y="4927600"/>
          <p14:tracePt t="55596" x="2933700" y="4972050"/>
          <p14:tracePt t="55612" x="2908300" y="5010150"/>
          <p14:tracePt t="55629" x="2895600" y="5029200"/>
          <p14:tracePt t="55646" x="2889250" y="5041900"/>
          <p14:tracePt t="55662" x="2876550" y="5054600"/>
          <p14:tracePt t="55680" x="2870200" y="5060950"/>
          <p14:tracePt t="55695" x="2857500" y="5080000"/>
          <p14:tracePt t="55712" x="2844800" y="5092700"/>
          <p14:tracePt t="55729" x="2825750" y="5124450"/>
          <p14:tracePt t="55746" x="2813050" y="5143500"/>
          <p14:tracePt t="55762" x="2806700" y="5175250"/>
          <p14:tracePt t="55779" x="2806700" y="5207000"/>
          <p14:tracePt t="55795" x="2806700" y="5238750"/>
          <p14:tracePt t="55812" x="2806700" y="5270500"/>
          <p14:tracePt t="55828" x="2806700" y="5276850"/>
          <p14:tracePt t="55845" x="2806700" y="5289550"/>
          <p14:tracePt t="55862" x="2813050" y="5295900"/>
          <p14:tracePt t="55879" x="2813050" y="5302250"/>
          <p14:tracePt t="55895" x="2813050" y="5308600"/>
          <p14:tracePt t="55912" x="2813050" y="5314950"/>
          <p14:tracePt t="55929" x="2813050" y="5321300"/>
          <p14:tracePt t="55945" x="2813050" y="5334000"/>
          <p14:tracePt t="55962" x="2813050" y="5346700"/>
          <p14:tracePt t="55979" x="2813050" y="5353050"/>
          <p14:tracePt t="55995" x="2813050" y="5372100"/>
          <p14:tracePt t="56012" x="2813050" y="5384800"/>
          <p14:tracePt t="56168" x="2819400" y="5384800"/>
          <p14:tracePt t="57616" x="2825750" y="5378450"/>
          <p14:tracePt t="57643" x="2825750" y="5372100"/>
          <p14:tracePt t="57649" x="2832100" y="5365750"/>
          <p14:tracePt t="57660" x="2838450" y="5359400"/>
          <p14:tracePt t="57677" x="2851150" y="5340350"/>
          <p14:tracePt t="57694" x="2857500" y="5327650"/>
          <p14:tracePt t="57710" x="2882900" y="5308600"/>
          <p14:tracePt t="57727" x="2901950" y="5283200"/>
          <p14:tracePt t="57744" x="2921000" y="5257800"/>
          <p14:tracePt t="57760" x="2940050" y="5238750"/>
          <p14:tracePt t="57778" x="2965450" y="5207000"/>
          <p14:tracePt t="57794" x="2990850" y="5168900"/>
          <p14:tracePt t="57810" x="3028950" y="5124450"/>
          <p14:tracePt t="57827" x="3098800" y="5041900"/>
          <p14:tracePt t="57844" x="3136900" y="5003800"/>
          <p14:tracePt t="57860" x="3162300" y="4978400"/>
          <p14:tracePt t="57877" x="3181350" y="4965700"/>
          <p14:tracePt t="57894" x="3206750" y="4953000"/>
          <p14:tracePt t="57910" x="3238500" y="4921250"/>
          <p14:tracePt t="57927" x="3321050" y="4857750"/>
          <p14:tracePt t="57944" x="3365500" y="4806950"/>
          <p14:tracePt t="57960" x="3422650" y="4749800"/>
          <p14:tracePt t="57977" x="3479800" y="4692650"/>
          <p14:tracePt t="57994" x="3536950" y="4641850"/>
          <p14:tracePt t="58010" x="3575050" y="4603750"/>
          <p14:tracePt t="58027" x="3632200" y="4546600"/>
          <p14:tracePt t="58043" x="3689350" y="4489450"/>
          <p14:tracePt t="58062" x="3746500" y="4419600"/>
          <p14:tracePt t="58077" x="3810000" y="4324350"/>
          <p14:tracePt t="58094" x="3911600" y="4184650"/>
          <p14:tracePt t="58110" x="3968750" y="4089400"/>
          <p14:tracePt t="58126" x="4013200" y="3994150"/>
          <p14:tracePt t="58143" x="4051300" y="3930650"/>
          <p14:tracePt t="58160" x="4076700" y="3886200"/>
          <p14:tracePt t="58176" x="4095750" y="3848100"/>
          <p14:tracePt t="58193" x="4102100" y="3822700"/>
          <p14:tracePt t="58210" x="4114800" y="3810000"/>
          <p14:tracePt t="58227" x="4121150" y="3803650"/>
          <p14:tracePt t="58243" x="4127500" y="3784600"/>
          <p14:tracePt t="58260" x="4133850" y="3778250"/>
          <p14:tracePt t="58276" x="4146550" y="3752850"/>
          <p14:tracePt t="58293" x="4165600" y="3721100"/>
          <p14:tracePt t="58310" x="4184650" y="3695700"/>
          <p14:tracePt t="58327" x="4191000" y="3670300"/>
          <p14:tracePt t="58345" x="4222750" y="3632200"/>
          <p14:tracePt t="58360" x="4229100" y="3625850"/>
          <p14:tracePt t="58377" x="4241800" y="3613150"/>
          <p14:tracePt t="58393" x="4248150" y="3606800"/>
          <p14:tracePt t="58410" x="4254500" y="3600450"/>
          <p14:tracePt t="58427" x="4273550" y="3594100"/>
          <p14:tracePt t="58443" x="4292600" y="3581400"/>
          <p14:tracePt t="58460" x="4349750" y="3530600"/>
          <p14:tracePt t="58477" x="4375150" y="3511550"/>
          <p14:tracePt t="58493" x="4406900" y="3486150"/>
          <p14:tracePt t="58510" x="4419600" y="3467100"/>
          <p14:tracePt t="58526" x="4432300" y="3460750"/>
          <p14:tracePt t="58543" x="4432300" y="3454400"/>
          <p14:tracePt t="58560" x="4438650" y="3454400"/>
          <p14:tracePt t="58782" x="4438650" y="3460750"/>
          <p14:tracePt t="58790" x="4425950" y="3467100"/>
          <p14:tracePt t="58806" x="4419600" y="3473450"/>
          <p14:tracePt t="58815" x="4413250" y="3479800"/>
          <p14:tracePt t="58826" x="4406900" y="3486150"/>
          <p14:tracePt t="58842" x="4381500" y="3524250"/>
          <p14:tracePt t="58859" x="4324350" y="3587750"/>
          <p14:tracePt t="58876" x="4279900" y="3651250"/>
          <p14:tracePt t="58893" x="4235450" y="3714750"/>
          <p14:tracePt t="58909" x="4191000" y="3790950"/>
          <p14:tracePt t="58926" x="4146550" y="3873500"/>
          <p14:tracePt t="58943" x="4102100" y="3956050"/>
          <p14:tracePt t="58959" x="4038600" y="4057650"/>
          <p14:tracePt t="58976" x="3981450" y="4146550"/>
          <p14:tracePt t="58993" x="3905250" y="4273550"/>
          <p14:tracePt t="59009" x="3778250" y="4432300"/>
          <p14:tracePt t="59026" x="3695700" y="4527550"/>
          <p14:tracePt t="59043" x="3632200" y="4616450"/>
          <p14:tracePt t="59059" x="3562350" y="4711700"/>
          <p14:tracePt t="59076" x="3498850" y="4787900"/>
          <p14:tracePt t="59093" x="3435350" y="4870450"/>
          <p14:tracePt t="59112" x="3346450" y="4965700"/>
          <p14:tracePt t="59127" x="3295650" y="5022850"/>
          <p14:tracePt t="59143" x="3251200" y="5060950"/>
          <p14:tracePt t="59159" x="3206750" y="5111750"/>
          <p14:tracePt t="59176" x="3168650" y="5149850"/>
          <p14:tracePt t="59193" x="3130550" y="5181600"/>
          <p14:tracePt t="59209" x="3092450" y="5219700"/>
          <p14:tracePt t="59226" x="3060700" y="5257800"/>
          <p14:tracePt t="59243" x="3022600" y="5295900"/>
          <p14:tracePt t="59259" x="2984500" y="5334000"/>
          <p14:tracePt t="59276" x="2971800" y="5359400"/>
          <p14:tracePt t="59292" x="2959100" y="5365750"/>
          <p14:tracePt t="59309" x="2952750" y="5378450"/>
          <p14:tracePt t="59326" x="2940050" y="5384800"/>
          <p14:tracePt t="59343" x="2940050" y="5391150"/>
          <p14:tracePt t="59359" x="2933700" y="5397500"/>
          <p14:tracePt t="59376" x="2933700" y="5403850"/>
          <p14:tracePt t="59849" x="2927350" y="5403850"/>
          <p14:tracePt t="59864" x="2921000" y="5403850"/>
          <p14:tracePt t="59870" x="2908300" y="5403850"/>
          <p14:tracePt t="59878" x="2901950" y="5403850"/>
          <p14:tracePt t="59892" x="2895600" y="5403850"/>
          <p14:tracePt t="59908" x="2882900" y="5410200"/>
          <p14:tracePt t="59925" x="2876550" y="5410200"/>
          <p14:tracePt t="60059" x="2870200" y="5410200"/>
          <p14:tracePt t="60418" x="2870200" y="5403850"/>
          <p14:tracePt t="60426" x="2863850" y="5403850"/>
          <p14:tracePt t="60443" x="2863850" y="5397500"/>
          <p14:tracePt t="60694" x="2857500" y="5397500"/>
          <p14:tracePt t="63464" x="2863850" y="5397500"/>
          <p14:tracePt t="63480" x="2870200" y="5397500"/>
          <p14:tracePt t="63490" x="2876550" y="5397500"/>
          <p14:tracePt t="63495" x="2882900" y="5397500"/>
          <p14:tracePt t="63510" x="2889250" y="5397500"/>
          <p14:tracePt t="63522" x="2895600" y="5397500"/>
          <p14:tracePt t="63538" x="2901950" y="5397500"/>
          <p14:tracePt t="63555" x="2914650" y="5403850"/>
          <p14:tracePt t="63572" x="2946400" y="5410200"/>
          <p14:tracePt t="63589" x="2990850" y="5422900"/>
          <p14:tracePt t="63605" x="3022600" y="5422900"/>
          <p14:tracePt t="63622" x="3041650" y="5422900"/>
          <p14:tracePt t="63639" x="3073400" y="5422900"/>
          <p14:tracePt t="63656" x="3092450" y="5422900"/>
          <p14:tracePt t="63672" x="3124200" y="5422900"/>
          <p14:tracePt t="63689" x="3149600" y="5429250"/>
          <p14:tracePt t="63706" x="3187700" y="5435600"/>
          <p14:tracePt t="63722" x="3206750" y="5435600"/>
          <p14:tracePt t="63738" x="3219450" y="5435600"/>
          <p14:tracePt t="63755" x="3225800" y="5441950"/>
          <p14:tracePt t="63772" x="3238500" y="5441950"/>
          <p14:tracePt t="63789" x="3244850" y="5441950"/>
          <p14:tracePt t="63805" x="3263900" y="5441950"/>
          <p14:tracePt t="63822" x="3295650" y="5441950"/>
          <p14:tracePt t="63838" x="3321050" y="5441950"/>
          <p14:tracePt t="63855" x="3352800" y="5441950"/>
          <p14:tracePt t="63872" x="3378200" y="5441950"/>
          <p14:tracePt t="63888" x="3403600" y="5441950"/>
          <p14:tracePt t="63905" x="3448050" y="5441950"/>
          <p14:tracePt t="63922" x="3492500" y="5441950"/>
          <p14:tracePt t="63938" x="3524250" y="5441950"/>
          <p14:tracePt t="63956" x="3600450" y="5435600"/>
          <p14:tracePt t="63972" x="3632200" y="5435600"/>
          <p14:tracePt t="63988" x="3670300" y="5429250"/>
          <p14:tracePt t="64005" x="3702050" y="5429250"/>
          <p14:tracePt t="64022" x="3733800" y="5429250"/>
          <p14:tracePt t="64038" x="3771900" y="5429250"/>
          <p14:tracePt t="64055" x="3810000" y="5422900"/>
          <p14:tracePt t="64072" x="3860800" y="5422900"/>
          <p14:tracePt t="64088" x="3898900" y="5410200"/>
          <p14:tracePt t="64106" x="3968750" y="5403850"/>
          <p14:tracePt t="64122" x="4006850" y="5397500"/>
          <p14:tracePt t="64138" x="4038600" y="5397500"/>
          <p14:tracePt t="64155" x="4070350" y="5397500"/>
          <p14:tracePt t="64172" x="4089400" y="5397500"/>
          <p14:tracePt t="64188" x="4095750" y="5391150"/>
          <p14:tracePt t="64205" x="4108450" y="5384800"/>
          <p14:tracePt t="64221" x="4133850" y="5378450"/>
          <p14:tracePt t="64239" x="4159250" y="5372100"/>
          <p14:tracePt t="64255" x="4184650" y="5365750"/>
          <p14:tracePt t="64271" x="4197350" y="5359400"/>
          <p14:tracePt t="64288" x="4216400" y="5359400"/>
          <p14:tracePt t="64305" x="4222750" y="5359400"/>
          <p14:tracePt t="64321" x="4229100" y="5359400"/>
          <p14:tracePt t="64355" x="4241800" y="5359400"/>
          <p14:tracePt t="64372" x="4254500" y="5365750"/>
          <p14:tracePt t="64388" x="4267200" y="5365750"/>
          <p14:tracePt t="64405" x="4279900" y="5372100"/>
          <p14:tracePt t="64421" x="4286250" y="5378450"/>
          <p14:tracePt t="64438" x="4292600" y="5384800"/>
          <p14:tracePt t="64455" x="4298950" y="5391150"/>
          <p14:tracePt t="64471" x="4305300" y="5391150"/>
          <p14:tracePt t="64590" x="4311650" y="5397500"/>
          <p14:tracePt t="64599" x="4311650" y="5403850"/>
          <p14:tracePt t="64606" x="4318000" y="5403850"/>
          <p14:tracePt t="64621" x="4324350" y="5410200"/>
          <p14:tracePt t="64657" x="4330700" y="5410200"/>
          <p14:tracePt t="64961" x="4343400" y="5410200"/>
          <p14:tracePt t="64974" x="4349750" y="5403850"/>
          <p14:tracePt t="64982" x="4362450" y="5397500"/>
          <p14:tracePt t="64990" x="4368800" y="5391150"/>
          <p14:tracePt t="65004" x="4375150" y="5391150"/>
          <p14:tracePt t="65022" x="4406900" y="5372100"/>
          <p14:tracePt t="65037" x="4419600" y="5372100"/>
          <p14:tracePt t="65071" x="4419600" y="5365750"/>
          <p14:tracePt t="65248" x="4413250" y="5365750"/>
          <p14:tracePt t="65264" x="4406900" y="5365750"/>
          <p14:tracePt t="65321" x="4400550" y="5365750"/>
          <p14:tracePt t="65423" x="4400550" y="5359400"/>
          <p14:tracePt t="65428" x="4400550" y="5353050"/>
          <p14:tracePt t="65460" x="4400550" y="5346700"/>
          <p14:tracePt t="65472" x="4400550" y="5340350"/>
          <p14:tracePt t="65476" x="4394200" y="5340350"/>
          <p14:tracePt t="65487" x="4394200" y="5334000"/>
          <p14:tracePt t="65504" x="4387850" y="5321300"/>
          <p14:tracePt t="65521" x="4387850" y="5302250"/>
          <p14:tracePt t="65537" x="4381500" y="5257800"/>
          <p14:tracePt t="65553" x="4381500" y="5226050"/>
          <p14:tracePt t="65570" x="4381500" y="5187950"/>
          <p14:tracePt t="65587" x="4381500" y="5143500"/>
          <p14:tracePt t="65604" x="4381500" y="5105400"/>
          <p14:tracePt t="65620" x="4381500" y="5054600"/>
          <p14:tracePt t="65637" x="4381500" y="5016500"/>
          <p14:tracePt t="65654" x="4381500" y="4965700"/>
          <p14:tracePt t="65670" x="4381500" y="4921250"/>
          <p14:tracePt t="65687" x="4381500" y="4857750"/>
          <p14:tracePt t="65704" x="4381500" y="4826000"/>
          <p14:tracePt t="65720" x="4387850" y="4787900"/>
          <p14:tracePt t="65737" x="4394200" y="4756150"/>
          <p14:tracePt t="65753" x="4400550" y="4718050"/>
          <p14:tracePt t="65770" x="4400550" y="4686300"/>
          <p14:tracePt t="65787" x="4419600" y="4616450"/>
          <p14:tracePt t="65804" x="4438650" y="4540250"/>
          <p14:tracePt t="65820" x="4457700" y="4438650"/>
          <p14:tracePt t="65837" x="4483100" y="4356100"/>
          <p14:tracePt t="65854" x="4495800" y="4292600"/>
          <p14:tracePt t="65871" x="4508500" y="4222750"/>
          <p14:tracePt t="65887" x="4521200" y="4159250"/>
          <p14:tracePt t="65890" x="4527550" y="4127500"/>
          <p14:tracePt t="65903" x="4533900" y="4083050"/>
          <p14:tracePt t="65920" x="4565650" y="4013200"/>
          <p14:tracePt t="65937" x="4578350" y="3943350"/>
          <p14:tracePt t="65954" x="4597400" y="3848100"/>
          <p14:tracePt t="65970" x="4603750" y="3790950"/>
          <p14:tracePt t="65987" x="4610100" y="3708400"/>
          <p14:tracePt t="66003" x="4610100" y="3632200"/>
          <p14:tracePt t="66020" x="4603750" y="3562350"/>
          <p14:tracePt t="66036" x="4591050" y="3492500"/>
          <p14:tracePt t="66054" x="4572000" y="3429000"/>
          <p14:tracePt t="66070" x="4559300" y="3397250"/>
          <p14:tracePt t="66087" x="4552950" y="3384550"/>
          <p14:tracePt t="66103" x="4546600" y="3371850"/>
          <p14:tracePt t="66120" x="4540250" y="3359150"/>
          <p14:tracePt t="66136" x="4533900" y="3352800"/>
          <p14:tracePt t="66153" x="4527550" y="3340100"/>
          <p14:tracePt t="66170" x="4521200" y="3333750"/>
          <p14:tracePt t="66188" x="4514850" y="3333750"/>
          <p14:tracePt t="66221" x="4508500" y="3327400"/>
          <p14:tracePt t="66237" x="4495800" y="3321050"/>
          <p14:tracePt t="66253" x="4489450" y="3321050"/>
          <p14:tracePt t="66270" x="4483100" y="3314700"/>
          <p14:tracePt t="66286" x="4470400" y="3314700"/>
          <p14:tracePt t="66303" x="4464050" y="3314700"/>
          <p14:tracePt t="66320" x="4451350" y="3314700"/>
          <p14:tracePt t="66336" x="4438650" y="3321050"/>
          <p14:tracePt t="66353" x="4425950" y="3333750"/>
          <p14:tracePt t="66370" x="4413250" y="3340100"/>
          <p14:tracePt t="66386" x="4400550" y="3352800"/>
          <p14:tracePt t="66403" x="4394200" y="3365500"/>
          <p14:tracePt t="66420" x="4381500" y="3371850"/>
          <p14:tracePt t="66437" x="4375150" y="3384550"/>
          <p14:tracePt t="66454" x="4368800" y="3397250"/>
          <p14:tracePt t="66471" x="4362450" y="3409950"/>
          <p14:tracePt t="66486" x="4362450" y="3416300"/>
          <p14:tracePt t="66503" x="4362450" y="3448050"/>
          <p14:tracePt t="66519" x="4362450" y="3460750"/>
          <p14:tracePt t="66536" x="4362450" y="3479800"/>
          <p14:tracePt t="66553" x="4356100" y="3505200"/>
          <p14:tracePt t="66569" x="4356100" y="3536950"/>
          <p14:tracePt t="66586" x="4356100" y="3581400"/>
          <p14:tracePt t="66603" x="4356100" y="3613150"/>
          <p14:tracePt t="66619" x="4356100" y="3644900"/>
          <p14:tracePt t="66636" x="4356100" y="3683000"/>
          <p14:tracePt t="66653" x="4356100" y="3714750"/>
          <p14:tracePt t="66669" x="4356100" y="3746500"/>
          <p14:tracePt t="66686" x="4356100" y="3784600"/>
          <p14:tracePt t="66703" x="4356100" y="3822700"/>
          <p14:tracePt t="66720" x="4356100" y="3873500"/>
          <p14:tracePt t="66736" x="4356100" y="3911600"/>
          <p14:tracePt t="66753" x="4356100" y="3937000"/>
          <p14:tracePt t="66769" x="4356100" y="3962400"/>
          <p14:tracePt t="66786" x="4356100" y="3981450"/>
          <p14:tracePt t="66803" x="4362450" y="4013200"/>
          <p14:tracePt t="66819" x="4368800" y="4044950"/>
          <p14:tracePt t="66836" x="4381500" y="4083050"/>
          <p14:tracePt t="66853" x="4387850" y="4152900"/>
          <p14:tracePt t="66869" x="4387850" y="4197350"/>
          <p14:tracePt t="66886" x="4400550" y="4248150"/>
          <p14:tracePt t="66902" x="4406900" y="4298950"/>
          <p14:tracePt t="66919" x="4406900" y="4362450"/>
          <p14:tracePt t="66936" x="4406900" y="4419600"/>
          <p14:tracePt t="66952" x="4394200" y="4489450"/>
          <p14:tracePt t="66971" x="4387850" y="4565650"/>
          <p14:tracePt t="66986" x="4381500" y="4616450"/>
          <p14:tracePt t="67002" x="4381500" y="4667250"/>
          <p14:tracePt t="67019" x="4381500" y="4718050"/>
          <p14:tracePt t="67036" x="4381500" y="4775200"/>
          <p14:tracePt t="67052" x="4387850" y="4826000"/>
          <p14:tracePt t="67069" x="4394200" y="4857750"/>
          <p14:tracePt t="67086" x="4394200" y="4895850"/>
          <p14:tracePt t="67102" x="4394200" y="4914900"/>
          <p14:tracePt t="67119" x="4394200" y="4940300"/>
          <p14:tracePt t="67136" x="4394200" y="4965700"/>
          <p14:tracePt t="67152" x="4387850" y="4991100"/>
          <p14:tracePt t="67169" x="4387850" y="5029200"/>
          <p14:tracePt t="67186" x="4381500" y="5060950"/>
          <p14:tracePt t="67202" x="4375150" y="5092700"/>
          <p14:tracePt t="67220" x="4368800" y="5111750"/>
          <p14:tracePt t="67237" x="4368800" y="5130800"/>
          <p14:tracePt t="67252" x="4368800" y="5143500"/>
          <p14:tracePt t="67269" x="4368800" y="5149850"/>
          <p14:tracePt t="67286" x="4368800" y="5162550"/>
          <p14:tracePt t="67302" x="4368800" y="5168900"/>
          <p14:tracePt t="67319" x="4368800" y="5181600"/>
          <p14:tracePt t="67335" x="4362450" y="5187950"/>
          <p14:tracePt t="67352" x="4362450" y="5194300"/>
          <p14:tracePt t="67369" x="4362450" y="5207000"/>
          <p14:tracePt t="67386" x="4356100" y="5219700"/>
          <p14:tracePt t="67392" x="4356100" y="5226050"/>
          <p14:tracePt t="67419" x="4356100" y="5232400"/>
          <p14:tracePt t="67435" x="4356100" y="5245100"/>
          <p14:tracePt t="67452" x="4349750" y="5245100"/>
          <p14:tracePt t="67520" x="4349750" y="5251450"/>
          <p14:tracePt t="67535" x="4349750" y="5257800"/>
          <p14:tracePt t="67558" x="4349750" y="5264150"/>
          <p14:tracePt t="67566" x="4349750" y="5270500"/>
          <p14:tracePt t="67572" x="4349750" y="5276850"/>
          <p14:tracePt t="67596" x="4349750" y="5283200"/>
          <p14:tracePt t="67615" x="4349750" y="5289550"/>
          <p14:tracePt t="67636" x="4343400" y="5289550"/>
          <p14:tracePt t="67795" x="4337050" y="5283200"/>
          <p14:tracePt t="67808" x="4330700" y="5283200"/>
          <p14:tracePt t="67816" x="4324350" y="5283200"/>
          <p14:tracePt t="67824" x="4318000" y="5283200"/>
          <p14:tracePt t="67835" x="4305300" y="5283200"/>
          <p14:tracePt t="67852" x="4267200" y="5295900"/>
          <p14:tracePt t="67868" x="4222750" y="5308600"/>
          <p14:tracePt t="67885" x="4095750" y="5327650"/>
          <p14:tracePt t="67902" x="4019550" y="5334000"/>
          <p14:tracePt t="67918" x="3962400" y="5334000"/>
          <p14:tracePt t="67935" x="3917950" y="5334000"/>
          <p14:tracePt t="67952" x="3873500" y="5334000"/>
          <p14:tracePt t="67969" x="3841750" y="5334000"/>
          <p14:tracePt t="67985" x="3810000" y="5334000"/>
          <p14:tracePt t="68005" x="3759200" y="5334000"/>
          <p14:tracePt t="68018" x="3740150" y="5334000"/>
          <p14:tracePt t="68035" x="3714750" y="5334000"/>
          <p14:tracePt t="68051" x="3708400" y="5334000"/>
          <p14:tracePt t="68068" x="3689350" y="5334000"/>
          <p14:tracePt t="68085" x="3670300" y="5334000"/>
          <p14:tracePt t="68101" x="3663950" y="5334000"/>
          <p14:tracePt t="68119" x="3657600" y="5334000"/>
          <p14:tracePt t="68135" x="3651250" y="5334000"/>
          <p14:tracePt t="68152" x="3638550" y="5334000"/>
          <p14:tracePt t="68168" x="3619500" y="5340350"/>
          <p14:tracePt t="68185" x="3606800" y="5346700"/>
          <p14:tracePt t="68201" x="3581400" y="5359400"/>
          <p14:tracePt t="68219" x="3562350" y="5359400"/>
          <p14:tracePt t="68235" x="3556000" y="5359400"/>
          <p14:tracePt t="68512" x="3556000" y="5353050"/>
          <p14:tracePt t="68536" x="3556000" y="5346700"/>
          <p14:tracePt t="68545" x="3556000" y="5340350"/>
          <p14:tracePt t="68560" x="3549650" y="5327650"/>
          <p14:tracePt t="68569" x="3543300" y="5314950"/>
          <p14:tracePt t="68585" x="3530600" y="5289550"/>
          <p14:tracePt t="68601" x="3517900" y="5251450"/>
          <p14:tracePt t="68618" x="3498850" y="5219700"/>
          <p14:tracePt t="68634" x="3486150" y="5187950"/>
          <p14:tracePt t="68651" x="3479800" y="5181600"/>
          <p14:tracePt t="68668" x="3460750" y="5156200"/>
          <p14:tracePt t="68684" x="3454400" y="5143500"/>
          <p14:tracePt t="68701" x="3441700" y="5130800"/>
          <p14:tracePt t="68718" x="3435350" y="5111750"/>
          <p14:tracePt t="68734" x="3422650" y="5105400"/>
          <p14:tracePt t="68751" x="3416300" y="5086350"/>
          <p14:tracePt t="68767" x="3403600" y="5080000"/>
          <p14:tracePt t="68784" x="3397250" y="5067300"/>
          <p14:tracePt t="68801" x="3390900" y="5060950"/>
          <p14:tracePt t="68818" x="3378200" y="5048250"/>
          <p14:tracePt t="68834" x="3365500" y="5035550"/>
          <p14:tracePt t="68851" x="3359150" y="5029200"/>
          <p14:tracePt t="68867" x="3346450" y="5022850"/>
          <p14:tracePt t="68884" x="3340100" y="5010150"/>
          <p14:tracePt t="68889" x="3333750" y="5003800"/>
          <p14:tracePt t="68904" x="3327400" y="5003800"/>
          <p14:tracePt t="68920" x="3327400" y="4997450"/>
          <p14:tracePt t="68934" x="3314700" y="4997450"/>
          <p14:tracePt t="68951" x="3314700" y="4991100"/>
          <p14:tracePt t="68998" x="3308350" y="4991100"/>
          <p14:tracePt t="69006" x="3302000" y="4984750"/>
          <p14:tracePt t="69022" x="3295650" y="4978400"/>
          <p14:tracePt t="69044" x="3295650" y="4972050"/>
          <p14:tracePt t="69052" x="3289300" y="4972050"/>
          <p14:tracePt t="69069" x="3282950" y="4965700"/>
          <p14:tracePt t="69085" x="3282950" y="4959350"/>
          <p14:tracePt t="69195" x="3276600" y="4953000"/>
          <p14:tracePt t="69211" x="3270250" y="4946650"/>
          <p14:tracePt t="69242" x="3270250" y="4940300"/>
          <p14:tracePt t="69392" x="3270250" y="4946650"/>
          <p14:tracePt t="69404" x="3276600" y="4959350"/>
          <p14:tracePt t="69412" x="3282950" y="4959350"/>
          <p14:tracePt t="69420" x="3289300" y="4965700"/>
          <p14:tracePt t="69434" x="3295650" y="4972050"/>
          <p14:tracePt t="69450" x="3308350" y="4978400"/>
          <p14:tracePt t="69468" x="3321050" y="4991100"/>
          <p14:tracePt t="69485" x="3327400" y="5003800"/>
          <p14:tracePt t="69501" x="3340100" y="5010150"/>
          <p14:tracePt t="69517" x="3346450" y="5022850"/>
          <p14:tracePt t="69533" x="3352800" y="5029200"/>
          <p14:tracePt t="69551" x="3359150" y="5035550"/>
          <p14:tracePt t="69567" x="3365500" y="5048250"/>
          <p14:tracePt t="69584" x="3378200" y="5067300"/>
          <p14:tracePt t="69600" x="3384550" y="5080000"/>
          <p14:tracePt t="69617" x="3390900" y="5099050"/>
          <p14:tracePt t="69633" x="3390900" y="5118100"/>
          <p14:tracePt t="69650" x="3397250" y="5149850"/>
          <p14:tracePt t="69667" x="3397250" y="5181600"/>
          <p14:tracePt t="69683" x="3384550" y="5213350"/>
          <p14:tracePt t="69700" x="3365500" y="5245100"/>
          <p14:tracePt t="69717" x="3321050" y="5264150"/>
          <p14:tracePt t="69734" x="3244850" y="5289550"/>
          <p14:tracePt t="69750" x="3200400" y="5302250"/>
          <p14:tracePt t="69767" x="3168650" y="5308600"/>
          <p14:tracePt t="69783" x="3143250" y="5314950"/>
          <p14:tracePt t="69801" x="3105150" y="5321300"/>
          <p14:tracePt t="69817" x="3073400" y="5321300"/>
          <p14:tracePt t="69833" x="3041650" y="5327650"/>
          <p14:tracePt t="69850" x="2990850" y="5327650"/>
          <p14:tracePt t="69867" x="2959100" y="5334000"/>
          <p14:tracePt t="69883" x="2927350" y="5346700"/>
          <p14:tracePt t="69900" x="2895600" y="5346700"/>
          <p14:tracePt t="69916" x="2876550" y="5346700"/>
          <p14:tracePt t="69933" x="2863850" y="5346700"/>
          <p14:tracePt t="69950" x="2851150" y="5346700"/>
          <p14:tracePt t="70408" x="2857500" y="5346700"/>
          <p14:tracePt t="70478" x="2863850" y="5346700"/>
          <p14:tracePt t="70487" x="2870200" y="5353050"/>
          <p14:tracePt t="70518" x="2876550" y="5359400"/>
          <p14:tracePt t="70525" x="2882900" y="5359400"/>
          <p14:tracePt t="70533" x="2889250" y="5359400"/>
          <p14:tracePt t="70550" x="2889250" y="5365750"/>
          <p14:tracePt t="70566" x="2901950" y="5365750"/>
          <p14:tracePt t="70583" x="2908300" y="5365750"/>
          <p14:tracePt t="70599" x="2921000" y="5365750"/>
          <p14:tracePt t="70616" x="2927350" y="5372100"/>
          <p14:tracePt t="70633" x="2940050" y="5372100"/>
          <p14:tracePt t="70649" x="2990850" y="5378450"/>
          <p14:tracePt t="70666" x="3035300" y="5378450"/>
          <p14:tracePt t="70683" x="3086100" y="5378450"/>
          <p14:tracePt t="70700" x="3175000" y="5378450"/>
          <p14:tracePt t="70716" x="3263900" y="5378450"/>
          <p14:tracePt t="70732" x="3346450" y="5378450"/>
          <p14:tracePt t="70749" x="3448050" y="5378450"/>
          <p14:tracePt t="70766" x="3638550" y="5359400"/>
          <p14:tracePt t="70783" x="3778250" y="5346700"/>
          <p14:tracePt t="70799" x="3917950" y="5327650"/>
          <p14:tracePt t="70817" x="4044950" y="5308600"/>
          <p14:tracePt t="70832" x="4146550" y="5295900"/>
          <p14:tracePt t="70849" x="4216400" y="5283200"/>
          <p14:tracePt t="70865" x="4241800" y="5276850"/>
          <p14:tracePt t="70882" x="4254500" y="5270500"/>
          <p14:tracePt t="70933" x="4248150" y="5270500"/>
          <p14:tracePt t="70940" x="4241800" y="5264150"/>
          <p14:tracePt t="70949" x="4222750" y="5264150"/>
          <p14:tracePt t="70965" x="4114800" y="5245100"/>
          <p14:tracePt t="70982" x="3943350" y="5219700"/>
          <p14:tracePt t="71001" x="3752850" y="5168900"/>
          <p14:tracePt t="71018" x="3448050" y="5092700"/>
          <p14:tracePt t="71034" x="3289300" y="5035550"/>
          <p14:tracePt t="71049" x="3187700" y="5016500"/>
          <p14:tracePt t="71065" x="3143250" y="5003800"/>
          <p14:tracePt t="71082" x="3117850" y="5003800"/>
          <p14:tracePt t="71099" x="3111500" y="5003800"/>
          <p14:tracePt t="71116" x="3105150" y="5003800"/>
          <p14:tracePt t="71132" x="3092450" y="5010150"/>
          <p14:tracePt t="71150" x="3073400" y="5022850"/>
          <p14:tracePt t="71165" x="3048000" y="5041900"/>
          <p14:tracePt t="71182" x="3035300" y="5054600"/>
          <p14:tracePt t="71199" x="3016250" y="5067300"/>
          <p14:tracePt t="71215" x="3009900" y="5073650"/>
          <p14:tracePt t="71232" x="2997200" y="5086350"/>
          <p14:tracePt t="71249" x="2984500" y="5092700"/>
          <p14:tracePt t="71265" x="2971800" y="5105400"/>
          <p14:tracePt t="71282" x="2959100" y="5124450"/>
          <p14:tracePt t="71300" x="2933700" y="5137150"/>
          <p14:tracePt t="71315" x="2933700" y="5143500"/>
          <p14:tracePt t="71332" x="2933700" y="5149850"/>
          <p14:tracePt t="71620" x="2946400" y="5143500"/>
          <p14:tracePt t="71629" x="2978150" y="5124450"/>
          <p14:tracePt t="71636" x="3035300" y="5092700"/>
          <p14:tracePt t="71648" x="3105150" y="5029200"/>
          <p14:tracePt t="71665" x="3282950" y="4826000"/>
          <p14:tracePt t="71682" x="3721100" y="4140200"/>
          <p14:tracePt t="71698" x="3981450" y="3676650"/>
          <p14:tracePt t="71715" x="4140200" y="3486150"/>
          <p14:tracePt t="71732" x="4229100" y="3378200"/>
          <p14:tracePt t="71748" x="4279900" y="3314700"/>
          <p14:tracePt t="71765" x="4298950" y="3289300"/>
          <p14:tracePt t="71782" x="4298950" y="3282950"/>
          <p14:tracePt t="71847" x="4298950" y="3289300"/>
          <p14:tracePt t="72012" x="4298950" y="3295650"/>
          <p14:tracePt t="72034" x="4292600" y="3302000"/>
          <p14:tracePt t="72410" x="4292600" y="3308350"/>
          <p14:tracePt t="72426" x="4292600" y="3314700"/>
          <p14:tracePt t="72450" x="4292600" y="3302000"/>
          <p14:tracePt t="72458" x="4292600" y="3289300"/>
          <p14:tracePt t="74196" x="4292600" y="3295650"/>
          <p14:tracePt t="74221" x="4292600" y="3302000"/>
          <p14:tracePt t="74228" x="4292600" y="3308350"/>
          <p14:tracePt t="74242" x="4292600" y="3314700"/>
          <p14:tracePt t="74336" x="4298950" y="3314700"/>
          <p14:tracePt t="74495" x="4305300" y="3314700"/>
          <p14:tracePt t="74502" x="4318000" y="3333750"/>
          <p14:tracePt t="74512" x="4337050" y="3359150"/>
          <p14:tracePt t="74530" x="4406900" y="3486150"/>
          <p14:tracePt t="74546" x="4476750" y="3619500"/>
          <p14:tracePt t="74562" x="4489450" y="3721100"/>
          <p14:tracePt t="74580" x="4445000" y="3771900"/>
          <p14:tracePt t="74614" x="4413250" y="3797300"/>
          <p14:tracePt t="74629" x="4362450" y="3829050"/>
          <p14:tracePt t="74646" x="4330700" y="3841750"/>
          <p14:tracePt t="74662" x="4292600" y="3854450"/>
          <p14:tracePt t="74679" x="4286250" y="3860800"/>
          <p14:tracePt t="74817" x="4292600" y="3860800"/>
          <p14:tracePt t="74822" x="4298950" y="3867150"/>
          <p14:tracePt t="74830" x="4298950" y="3873500"/>
          <p14:tracePt t="74845" x="4311650" y="3905250"/>
          <p14:tracePt t="74862" x="4318000" y="3937000"/>
          <p14:tracePt t="74879" x="4337050" y="3981450"/>
          <p14:tracePt t="74895" x="4343400" y="3981450"/>
          <p14:tracePt t="74912" x="4381500" y="4006850"/>
          <p14:tracePt t="74929" x="4432300" y="4064000"/>
          <p14:tracePt t="74945" x="4464050" y="4102100"/>
          <p14:tracePt t="74962" x="4502150" y="4159250"/>
          <p14:tracePt t="74979" x="4527550" y="4203700"/>
          <p14:tracePt t="74995" x="4540250" y="4254500"/>
          <p14:tracePt t="75012" x="4552950" y="4343400"/>
          <p14:tracePt t="75029" x="4565650" y="4438650"/>
          <p14:tracePt t="75048" x="4584700" y="4565650"/>
          <p14:tracePt t="75062" x="4584700" y="4603750"/>
          <p14:tracePt t="75079" x="4591050" y="4679950"/>
          <p14:tracePt t="75095" x="4616450" y="4775200"/>
          <p14:tracePt t="75112" x="4629150" y="4813300"/>
          <p14:tracePt t="75129" x="4641850" y="4832350"/>
          <p14:tracePt t="75145" x="4648200" y="4845050"/>
          <p14:tracePt t="75162" x="4660900" y="4851400"/>
          <p14:tracePt t="75179" x="4679950" y="4851400"/>
          <p14:tracePt t="75195" x="4718050" y="4851400"/>
          <p14:tracePt t="75212" x="4749800" y="4851400"/>
          <p14:tracePt t="75229" x="4800600" y="4838700"/>
          <p14:tracePt t="75245" x="4845050" y="4819650"/>
          <p14:tracePt t="75262" x="4914900" y="4787900"/>
          <p14:tracePt t="75278" x="4984750" y="4756150"/>
          <p14:tracePt t="75295" x="5048250" y="4743450"/>
          <p14:tracePt t="75312" x="5080000" y="4730750"/>
          <p14:tracePt t="75329" x="5105400" y="4724400"/>
          <p14:tracePt t="75348" x="5118100" y="4724400"/>
          <p14:tracePt t="75362" x="5124450" y="4724400"/>
          <p14:tracePt t="75378" x="5130800" y="4718050"/>
          <p14:tracePt t="75395" x="5137150" y="4718050"/>
          <p14:tracePt t="75412" x="5137150" y="4711700"/>
          <p14:tracePt t="75428" x="5149850" y="4711700"/>
          <p14:tracePt t="75445" x="5156200" y="4711700"/>
          <p14:tracePt t="75462" x="5162550" y="4711700"/>
          <p14:tracePt t="75495" x="5168900" y="4711700"/>
          <p14:tracePt t="75559" x="5175250" y="4705350"/>
          <p14:tracePt t="75746" x="5175250" y="4699000"/>
          <p14:tracePt t="76023" x="5181600" y="4699000"/>
          <p14:tracePt t="76036" x="5194300" y="4699000"/>
          <p14:tracePt t="76044" x="5213350" y="4699000"/>
          <p14:tracePt t="76061" x="5245100" y="4711700"/>
          <p14:tracePt t="76078" x="5283200" y="4724400"/>
          <p14:tracePt t="76094" x="5308600" y="4730750"/>
          <p14:tracePt t="76111" x="5327650" y="4743450"/>
          <p14:tracePt t="76128" x="5334000" y="4743450"/>
          <p14:tracePt t="76145" x="5340350" y="4749800"/>
          <p14:tracePt t="76161" x="5359400" y="4762500"/>
          <p14:tracePt t="76178" x="5384800" y="4775200"/>
          <p14:tracePt t="76194" x="5422900" y="4781550"/>
          <p14:tracePt t="76211" x="5448300" y="4794250"/>
          <p14:tracePt t="76228" x="5461000" y="4806950"/>
          <p14:tracePt t="76286" x="5467350" y="4806950"/>
          <p14:tracePt t="76313" x="5467350" y="4813300"/>
          <p14:tracePt t="76388" x="5467350" y="4819650"/>
          <p14:tracePt t="76405" x="5467350" y="4832350"/>
          <p14:tracePt t="76410" x="5467350" y="4838700"/>
          <p14:tracePt t="76419" x="5467350" y="4845050"/>
          <p14:tracePt t="76427" x="5461000" y="4851400"/>
          <p14:tracePt t="76444" x="5461000" y="4864100"/>
          <p14:tracePt t="76461" x="5454650" y="4870450"/>
          <p14:tracePt t="76477" x="5448300" y="4876800"/>
          <p14:tracePt t="76494" x="5448300" y="4889500"/>
          <p14:tracePt t="76511" x="5441950" y="4895850"/>
          <p14:tracePt t="76527" x="5435600" y="4914900"/>
          <p14:tracePt t="76544" x="5429250" y="4927600"/>
          <p14:tracePt t="76584" x="5429250" y="4933950"/>
          <p14:tracePt t="76654" x="5429250" y="4914900"/>
          <p14:tracePt t="76662" x="5435600" y="4895850"/>
          <p14:tracePt t="76670" x="5441950" y="4883150"/>
          <p14:tracePt t="76681" x="5448300" y="4857750"/>
          <p14:tracePt t="76694" x="5461000" y="4806950"/>
          <p14:tracePt t="76711" x="5473700" y="4756150"/>
          <p14:tracePt t="76727" x="5486400" y="4724400"/>
          <p14:tracePt t="76744" x="5492750" y="4692650"/>
          <p14:tracePt t="76761" x="5499100" y="4667250"/>
          <p14:tracePt t="76778" x="5505450" y="4629150"/>
          <p14:tracePt t="76794" x="5518150" y="4597400"/>
          <p14:tracePt t="76811" x="5530850" y="4552950"/>
          <p14:tracePt t="76827" x="5543550" y="4483100"/>
          <p14:tracePt t="76844" x="5556250" y="4406900"/>
          <p14:tracePt t="76860" x="5556250" y="4330700"/>
          <p14:tracePt t="76877" x="5568950" y="4254500"/>
          <p14:tracePt t="76879" x="5575300" y="4229100"/>
          <p14:tracePt t="76893" x="5575300" y="4203700"/>
          <p14:tracePt t="76910" x="5575300" y="4159250"/>
          <p14:tracePt t="76927" x="5575300" y="4121150"/>
          <p14:tracePt t="76944" x="5581650" y="4108450"/>
          <p14:tracePt t="77108" x="5581650" y="4114800"/>
          <p14:tracePt t="77116" x="5581650" y="4127500"/>
          <p14:tracePt t="77127" x="5581650" y="4146550"/>
          <p14:tracePt t="77144" x="5588000" y="4178300"/>
          <p14:tracePt t="77160" x="5600700" y="4210050"/>
          <p14:tracePt t="77178" x="5619750" y="4260850"/>
          <p14:tracePt t="77194" x="5626100" y="4279900"/>
          <p14:tracePt t="77210" x="5638800" y="4305300"/>
          <p14:tracePt t="77227" x="5651500" y="4324350"/>
          <p14:tracePt t="77243" x="5676900" y="4362450"/>
          <p14:tracePt t="77260" x="5683250" y="4394200"/>
          <p14:tracePt t="77277" x="5708650" y="4438650"/>
          <p14:tracePt t="77293" x="5734050" y="4483100"/>
          <p14:tracePt t="77311" x="5746750" y="4521200"/>
          <p14:tracePt t="77327" x="5765800" y="4584700"/>
          <p14:tracePt t="77344" x="5772150" y="4629150"/>
          <p14:tracePt t="77360" x="5778500" y="4679950"/>
          <p14:tracePt t="77377" x="5778500" y="4718050"/>
          <p14:tracePt t="77393" x="5778500" y="4762500"/>
          <p14:tracePt t="77410" x="5778500" y="4800600"/>
          <p14:tracePt t="77426" x="5778500" y="4826000"/>
          <p14:tracePt t="77444" x="5772150" y="4851400"/>
          <p14:tracePt t="77460" x="5765800" y="4876800"/>
          <p14:tracePt t="77476" x="5753100" y="4902200"/>
          <p14:tracePt t="77493" x="5740400" y="4933950"/>
          <p14:tracePt t="77510" x="5740400" y="4959350"/>
          <p14:tracePt t="77526" x="5734050" y="4978400"/>
          <p14:tracePt t="77543" x="5727700" y="4991100"/>
          <p14:tracePt t="77560" x="5721350" y="4997450"/>
          <p14:tracePt t="77576" x="5721350" y="5003800"/>
          <p14:tracePt t="77593" x="5721350" y="5010150"/>
          <p14:tracePt t="77610" x="5721350" y="5016500"/>
          <p14:tracePt t="77632" x="5721350" y="5022850"/>
          <p14:tracePt t="77656" x="5715000" y="5022850"/>
          <p14:tracePt t="77712" x="5708650" y="5029200"/>
          <p14:tracePt t="77719" x="5702300" y="5029200"/>
          <p14:tracePt t="77727" x="5702300" y="5035550"/>
          <p14:tracePt t="77743" x="5695950" y="5035550"/>
          <p14:tracePt t="77766" x="5689600" y="5035550"/>
          <p14:tracePt t="77852" x="5683250" y="5035550"/>
          <p14:tracePt t="77859" x="5676900" y="5035550"/>
          <p14:tracePt t="77866" x="5670550" y="5035550"/>
          <p14:tracePt t="77877" x="5670550" y="5029200"/>
          <p14:tracePt t="77894" x="5664200" y="5022850"/>
          <p14:tracePt t="77910" x="5657850" y="5010150"/>
          <p14:tracePt t="77926" x="5651500" y="5010150"/>
          <p14:tracePt t="77943" x="5645150" y="5010150"/>
          <p14:tracePt t="77959" x="5645150" y="5003800"/>
          <p14:tracePt t="78086" x="5638800" y="4997450"/>
          <p14:tracePt t="78102" x="5632450" y="4991100"/>
          <p14:tracePt t="78112" x="5626100" y="4984750"/>
          <p14:tracePt t="78118" x="5626100" y="4978400"/>
          <p14:tracePt t="78128" x="5619750" y="4965700"/>
          <p14:tracePt t="78143" x="5600700" y="4927600"/>
          <p14:tracePt t="78159" x="5588000" y="4908550"/>
          <p14:tracePt t="78176" x="5588000" y="4902200"/>
          <p14:tracePt t="78193" x="5581650" y="4895850"/>
          <p14:tracePt t="78394" x="5575300" y="4895850"/>
          <p14:tracePt t="78403" x="5575300" y="4902200"/>
          <p14:tracePt t="78409" x="5568950" y="4908550"/>
          <p14:tracePt t="78425" x="5562600" y="4914900"/>
          <p14:tracePt t="78442" x="5556250" y="4921250"/>
          <p14:tracePt t="78459" x="5556250" y="4927600"/>
          <p14:tracePt t="78476" x="5549900" y="4933950"/>
          <p14:tracePt t="78492" x="5549900" y="4940300"/>
          <p14:tracePt t="78509" x="5543550" y="4946650"/>
          <p14:tracePt t="78549" x="5543550" y="4953000"/>
          <p14:tracePt t="78567" x="5549900" y="4953000"/>
          <p14:tracePt t="78575" x="5549900" y="4959350"/>
          <p14:tracePt t="78592" x="5556250" y="4959350"/>
          <p14:tracePt t="78611" x="5575300" y="4959350"/>
          <p14:tracePt t="78626" x="5626100" y="4927600"/>
          <p14:tracePt t="78642" x="5721350" y="4876800"/>
          <p14:tracePt t="78659" x="5816600" y="4800600"/>
          <p14:tracePt t="78675" x="5905500" y="4737100"/>
          <p14:tracePt t="78692" x="5981700" y="4692650"/>
          <p14:tracePt t="78708" x="6019800" y="4679950"/>
          <p14:tracePt t="78725" x="6057900" y="4667250"/>
          <p14:tracePt t="78742" x="6070600" y="4654550"/>
          <p14:tracePt t="78758" x="6083300" y="4648200"/>
          <p14:tracePt t="78775" x="6121400" y="4635500"/>
          <p14:tracePt t="78791" x="6146800" y="4635500"/>
          <p14:tracePt t="78808" x="6159500" y="4635500"/>
          <p14:tracePt t="78825" x="6172200" y="4635500"/>
          <p14:tracePt t="78841" x="6184900" y="4635500"/>
          <p14:tracePt t="78858" x="6197600" y="4641850"/>
          <p14:tracePt t="78875" x="6223000" y="4648200"/>
          <p14:tracePt t="78876" x="6242050" y="4654550"/>
          <p14:tracePt t="78891" x="6280150" y="4660900"/>
          <p14:tracePt t="78908" x="6330950" y="4660900"/>
          <p14:tracePt t="78925" x="6388100" y="4641850"/>
          <p14:tracePt t="78941" x="6445250" y="4610100"/>
          <p14:tracePt t="78958" x="6477000" y="4578350"/>
          <p14:tracePt t="78975" x="6521450" y="4527550"/>
          <p14:tracePt t="78991" x="6565900" y="4489450"/>
          <p14:tracePt t="79008" x="6584950" y="4483100"/>
          <p14:tracePt t="79024" x="6604000" y="4476750"/>
          <p14:tracePt t="79041" x="6610350" y="4470400"/>
          <p14:tracePt t="79058" x="6616700" y="4464050"/>
          <p14:tracePt t="79074" x="6623050" y="4464050"/>
          <p14:tracePt t="79091" x="6635750" y="4451350"/>
          <p14:tracePt t="79108" x="6635750" y="4445000"/>
          <p14:tracePt t="79124" x="6642100" y="4438650"/>
          <p14:tracePt t="79206" x="6642100" y="4451350"/>
          <p14:tracePt t="79213" x="6635750" y="4470400"/>
          <p14:tracePt t="79224" x="6629400" y="4489450"/>
          <p14:tracePt t="79241" x="6616700" y="4521200"/>
          <p14:tracePt t="79258" x="6578600" y="4578350"/>
          <p14:tracePt t="79274" x="6546850" y="4622800"/>
          <p14:tracePt t="79291" x="6527800" y="4673600"/>
          <p14:tracePt t="79308" x="6515100" y="4705350"/>
          <p14:tracePt t="79325" x="6508750" y="4711700"/>
          <p14:tracePt t="79341" x="6502400" y="4718050"/>
          <p14:tracePt t="79357" x="6496050" y="4730750"/>
          <p14:tracePt t="79375" x="6489700" y="4737100"/>
          <p14:tracePt t="79391" x="6470650" y="4762500"/>
          <p14:tracePt t="79408" x="6426200" y="4819650"/>
          <p14:tracePt t="79424" x="6419850" y="4845050"/>
          <p14:tracePt t="79441" x="6413500" y="4870450"/>
          <p14:tracePt t="79458" x="6413500" y="4889500"/>
          <p14:tracePt t="79475" x="6419850" y="4914900"/>
          <p14:tracePt t="79491" x="6438900" y="4940300"/>
          <p14:tracePt t="79508" x="6445250" y="4946650"/>
          <p14:tracePt t="79525" x="6457950" y="4959350"/>
          <p14:tracePt t="79541" x="6496050" y="4965700"/>
          <p14:tracePt t="79558" x="6540500" y="4965700"/>
          <p14:tracePt t="79574" x="6616700" y="4965700"/>
          <p14:tracePt t="79591" x="6692900" y="4959350"/>
          <p14:tracePt t="79608" x="6781800" y="4959350"/>
          <p14:tracePt t="79625" x="6819900" y="4959350"/>
          <p14:tracePt t="79641" x="6832600" y="4959350"/>
          <p14:tracePt t="79658" x="6838950" y="4959350"/>
          <p14:tracePt t="79690" x="6845300" y="4959350"/>
          <p14:tracePt t="79714" x="6845300" y="4953000"/>
          <p14:tracePt t="79730" x="6864350" y="4946650"/>
          <p14:tracePt t="79738" x="6877050" y="4940300"/>
          <p14:tracePt t="79746" x="6889750" y="4933950"/>
          <p14:tracePt t="79758" x="6902450" y="4933950"/>
          <p14:tracePt t="79775" x="6934200" y="4921250"/>
          <p14:tracePt t="79791" x="6953250" y="4908550"/>
          <p14:tracePt t="79957" x="6959600" y="4908550"/>
          <p14:tracePt t="79964" x="6965950" y="4914900"/>
          <p14:tracePt t="79980" x="6972300" y="4921250"/>
          <p14:tracePt t="79991" x="6978650" y="4927600"/>
          <p14:tracePt t="80008" x="6985000" y="4933950"/>
          <p14:tracePt t="80024" x="6997700" y="4940300"/>
          <p14:tracePt t="80041" x="6997700" y="4946650"/>
          <p14:tracePt t="80115" x="6997700" y="4940300"/>
          <p14:tracePt t="80132" x="6997700" y="4933950"/>
          <p14:tracePt t="80136" x="6997700" y="4927600"/>
          <p14:tracePt t="80144" x="6997700" y="4921250"/>
          <p14:tracePt t="80157" x="6997700" y="4914900"/>
          <p14:tracePt t="80174" x="6985000" y="4902200"/>
          <p14:tracePt t="80191" x="6972300" y="4857750"/>
          <p14:tracePt t="80208" x="6959600" y="4832350"/>
          <p14:tracePt t="80224" x="6953250" y="4800600"/>
          <p14:tracePt t="80241" x="6940550" y="4756150"/>
          <p14:tracePt t="80257" x="6934200" y="4711700"/>
          <p14:tracePt t="80274" x="6921500" y="4654550"/>
          <p14:tracePt t="80291" x="6915150" y="4597400"/>
          <p14:tracePt t="80307" x="6902450" y="4527550"/>
          <p14:tracePt t="80324" x="6883400" y="4406900"/>
          <p14:tracePt t="80341" x="6864350" y="4298950"/>
          <p14:tracePt t="80357" x="6858000" y="4178300"/>
          <p14:tracePt t="80374" x="6845300" y="4089400"/>
          <p14:tracePt t="80379" x="6845300" y="4044950"/>
          <p14:tracePt t="80391" x="6845300" y="4013200"/>
          <p14:tracePt t="80407" x="6851650" y="3962400"/>
          <p14:tracePt t="80424" x="6864350" y="3917950"/>
          <p14:tracePt t="80441" x="6870700" y="3873500"/>
          <p14:tracePt t="80457" x="6877050" y="3810000"/>
          <p14:tracePt t="80474" x="6883400" y="3771900"/>
          <p14:tracePt t="80491" x="6896100" y="3740150"/>
          <p14:tracePt t="80507" x="6908800" y="3708400"/>
          <p14:tracePt t="80524" x="6921500" y="3689350"/>
          <p14:tracePt t="80541" x="6927850" y="3663950"/>
          <p14:tracePt t="80557" x="6927850" y="3632200"/>
          <p14:tracePt t="80574" x="6934200" y="3600450"/>
          <p14:tracePt t="80591" x="6946900" y="3568700"/>
          <p14:tracePt t="80607" x="6946900" y="3556000"/>
          <p14:tracePt t="80624" x="6953250" y="3556000"/>
          <p14:tracePt t="80685" x="6953250" y="3562350"/>
          <p14:tracePt t="80692" x="6953250" y="3568700"/>
          <p14:tracePt t="80700" x="6959600" y="3575050"/>
          <p14:tracePt t="80709" x="6965950" y="3587750"/>
          <p14:tracePt t="80724" x="6972300" y="3613150"/>
          <p14:tracePt t="80740" x="6972300" y="3638550"/>
          <p14:tracePt t="80757" x="6972300" y="3689350"/>
          <p14:tracePt t="80774" x="6972300" y="3746500"/>
          <p14:tracePt t="80790" x="6972300" y="3829050"/>
          <p14:tracePt t="80807" x="6972300" y="3917950"/>
          <p14:tracePt t="80824" x="6972300" y="4006850"/>
          <p14:tracePt t="80840" x="6953250" y="4095750"/>
          <p14:tracePt t="80858" x="6946900" y="4203700"/>
          <p14:tracePt t="80874" x="6940550" y="4279900"/>
          <p14:tracePt t="80890" x="6940550" y="4343400"/>
          <p14:tracePt t="80907" x="6940550" y="4394200"/>
          <p14:tracePt t="80924" x="6940550" y="4432300"/>
          <p14:tracePt t="80940" x="6927850" y="4470400"/>
          <p14:tracePt t="80957" x="6921500" y="4495800"/>
          <p14:tracePt t="80974" x="6915150" y="4540250"/>
          <p14:tracePt t="80991" x="6902450" y="4578350"/>
          <p14:tracePt t="81007" x="6889750" y="4616450"/>
          <p14:tracePt t="81023" x="6877050" y="4660900"/>
          <p14:tracePt t="81040" x="6864350" y="4699000"/>
          <p14:tracePt t="81057" x="6851650" y="4743450"/>
          <p14:tracePt t="81074" x="6838950" y="4781550"/>
          <p14:tracePt t="81090" x="6838950" y="4813300"/>
          <p14:tracePt t="81110" x="6826250" y="4851400"/>
          <p14:tracePt t="81127" x="6819900" y="4864100"/>
          <p14:tracePt t="81140" x="6813550" y="4870450"/>
          <p14:tracePt t="81224" x="6819900" y="4870450"/>
          <p14:tracePt t="81232" x="6819900" y="4864100"/>
          <p14:tracePt t="81241" x="6826250" y="4851400"/>
          <p14:tracePt t="81257" x="6851650" y="4832350"/>
          <p14:tracePt t="81274" x="6889750" y="4775200"/>
          <p14:tracePt t="81290" x="6934200" y="4692650"/>
          <p14:tracePt t="81307" x="6985000" y="4578350"/>
          <p14:tracePt t="81323" x="7042150" y="4438650"/>
          <p14:tracePt t="81340" x="7073900" y="4292600"/>
          <p14:tracePt t="81357" x="7092950" y="4222750"/>
          <p14:tracePt t="81374" x="7105650" y="4184650"/>
          <p14:tracePt t="81390" x="7118350" y="4184650"/>
          <p14:tracePt t="81406" x="7118350" y="4178300"/>
          <p14:tracePt t="81425" x="7124700" y="4171950"/>
          <p14:tracePt t="81440" x="7131050" y="4165600"/>
          <p14:tracePt t="81456" x="7137400" y="4159250"/>
          <p14:tracePt t="81473" x="7150100" y="4152900"/>
          <p14:tracePt t="81490" x="7162800" y="4152900"/>
          <p14:tracePt t="81506" x="7188200" y="4146550"/>
          <p14:tracePt t="81523" x="7213600" y="4133850"/>
          <p14:tracePt t="81540" x="7245350" y="4121150"/>
          <p14:tracePt t="81557" x="7264400" y="4114800"/>
          <p14:tracePt t="81573" x="7270750" y="4114800"/>
          <p14:tracePt t="81590" x="7277100" y="4114800"/>
          <p14:tracePt t="81606" x="7283450" y="4114800"/>
          <p14:tracePt t="81624" x="7296150" y="4114800"/>
          <p14:tracePt t="81640" x="7302500" y="4121150"/>
          <p14:tracePt t="81657" x="7308850" y="4121150"/>
          <p14:tracePt t="81673" x="7315200" y="4121150"/>
          <p14:tracePt t="81689" x="7340600" y="4127500"/>
          <p14:tracePt t="81706" x="7372350" y="4127500"/>
          <p14:tracePt t="81723" x="7410450" y="4127500"/>
          <p14:tracePt t="81740" x="7467600" y="4127500"/>
          <p14:tracePt t="81756" x="7518400" y="4127500"/>
          <p14:tracePt t="81773" x="7588250" y="4133850"/>
          <p14:tracePt t="81790" x="7620000" y="4133850"/>
          <p14:tracePt t="81806" x="7645400" y="4133850"/>
          <p14:tracePt t="81823" x="7677150" y="4140200"/>
          <p14:tracePt t="81839" x="7708900" y="4140200"/>
          <p14:tracePt t="81856" x="7747000" y="4146550"/>
          <p14:tracePt t="81873" x="7772400" y="4152900"/>
          <p14:tracePt t="81890" x="7791450" y="4152900"/>
          <p14:tracePt t="81892" x="7810500" y="4152900"/>
          <p14:tracePt t="81906" x="7829550" y="4152900"/>
          <p14:tracePt t="81923" x="7854950" y="4152900"/>
          <p14:tracePt t="81939" x="7893050" y="4152900"/>
          <p14:tracePt t="81956" x="7918450" y="4152900"/>
          <p14:tracePt t="81973" x="7950200" y="4152900"/>
          <p14:tracePt t="81989" x="7975600" y="4152900"/>
          <p14:tracePt t="82006" x="7981950" y="4146550"/>
          <p14:tracePt t="82023" x="7988300" y="4146550"/>
          <p14:tracePt t="82079" x="7981950" y="4146550"/>
          <p14:tracePt t="82086" x="7975600" y="4159250"/>
          <p14:tracePt t="82095" x="7956550" y="4165600"/>
          <p14:tracePt t="82105" x="7937500" y="4184650"/>
          <p14:tracePt t="82122" x="7880350" y="4235450"/>
          <p14:tracePt t="82139" x="7785100" y="4298950"/>
          <p14:tracePt t="82156" x="7620000" y="4400550"/>
          <p14:tracePt t="82172" x="7486650" y="4464050"/>
          <p14:tracePt t="82189" x="7353300" y="4533900"/>
          <p14:tracePt t="82205" x="7239000" y="4578350"/>
          <p14:tracePt t="82222" x="7143750" y="4635500"/>
          <p14:tracePt t="82239" x="7067550" y="4679950"/>
          <p14:tracePt t="82256" x="7016750" y="4711700"/>
          <p14:tracePt t="82272" x="6978650" y="4724400"/>
          <p14:tracePt t="82290" x="6946900" y="4743450"/>
          <p14:tracePt t="82306" x="6921500" y="4756150"/>
          <p14:tracePt t="82322" x="6870700" y="4762500"/>
          <p14:tracePt t="82339" x="6807200" y="4762500"/>
          <p14:tracePt t="82356" x="6711950" y="4749800"/>
          <p14:tracePt t="82372" x="6597650" y="4737100"/>
          <p14:tracePt t="82389" x="6483350" y="4737100"/>
          <p14:tracePt t="82393" x="6419850" y="4737100"/>
          <p14:tracePt t="82406" x="6356350" y="4743450"/>
          <p14:tracePt t="82422" x="6197600" y="4768850"/>
          <p14:tracePt t="82439" x="6127750" y="4781550"/>
          <p14:tracePt t="82456" x="6064250" y="4794250"/>
          <p14:tracePt t="82472" x="6013450" y="4813300"/>
          <p14:tracePt t="82489" x="5956300" y="4838700"/>
          <p14:tracePt t="82505" x="5905500" y="4864100"/>
          <p14:tracePt t="82522" x="5854700" y="4895850"/>
          <p14:tracePt t="82539" x="5784850" y="4921250"/>
          <p14:tracePt t="82555" x="5753100" y="4933950"/>
          <p14:tracePt t="82572" x="5734050" y="4940300"/>
          <p14:tracePt t="82589" x="5715000" y="4953000"/>
          <p14:tracePt t="82606" x="5689600" y="4959350"/>
          <p14:tracePt t="82622" x="5664200" y="4965700"/>
          <p14:tracePt t="82639" x="5632450" y="4978400"/>
          <p14:tracePt t="82655" x="5613400" y="4991100"/>
          <p14:tracePt t="82672" x="5600700" y="4997450"/>
          <p14:tracePt t="82689" x="5594350" y="5003800"/>
          <p14:tracePt t="82879" x="5600700" y="5003800"/>
          <p14:tracePt t="82884" x="5607050" y="5010150"/>
          <p14:tracePt t="82895" x="5613400" y="5010150"/>
          <p14:tracePt t="82905" x="5638800" y="5016500"/>
          <p14:tracePt t="82922" x="5702300" y="5016500"/>
          <p14:tracePt t="82938" x="5791200" y="5016500"/>
          <p14:tracePt t="82955" x="5943600" y="5016500"/>
          <p14:tracePt t="82972" x="6026150" y="5016500"/>
          <p14:tracePt t="82989" x="6115050" y="5010150"/>
          <p14:tracePt t="83005" x="6197600" y="5010150"/>
          <p14:tracePt t="83022" x="6280150" y="4997450"/>
          <p14:tracePt t="83038" x="6343650" y="4991100"/>
          <p14:tracePt t="83055" x="6419850" y="4978400"/>
          <p14:tracePt t="83072" x="6451600" y="4978400"/>
          <p14:tracePt t="83089" x="6489700" y="4978400"/>
          <p14:tracePt t="83105" x="6527800" y="4978400"/>
          <p14:tracePt t="83122" x="6572250" y="4978400"/>
          <p14:tracePt t="83138" x="6623050" y="4972050"/>
          <p14:tracePt t="83156" x="6654800" y="4972050"/>
          <p14:tracePt t="83172" x="6692900" y="4965700"/>
          <p14:tracePt t="83188" x="6705600" y="4965700"/>
          <p14:tracePt t="83207" x="6718300" y="4959350"/>
          <p14:tracePt t="83222" x="6731000" y="4953000"/>
          <p14:tracePt t="83238" x="6737350" y="4953000"/>
          <p14:tracePt t="83272" x="6737350" y="4946650"/>
          <p14:tracePt t="83288" x="6743700" y="4946650"/>
          <p14:tracePt t="83308" x="6750050" y="4940300"/>
          <p14:tracePt t="83322" x="6762750" y="4940300"/>
          <p14:tracePt t="83338" x="6769100" y="4933950"/>
          <p14:tracePt t="83355" x="6775450" y="4933950"/>
          <p14:tracePt t="83371" x="6788150" y="4927600"/>
          <p14:tracePt t="83388" x="6794500" y="4927600"/>
          <p14:tracePt t="83405" x="6813550" y="4921250"/>
          <p14:tracePt t="83421" x="6845300" y="4914900"/>
          <p14:tracePt t="83438" x="6870700" y="4914900"/>
          <p14:tracePt t="83455" x="6883400" y="4914900"/>
          <p14:tracePt t="83471" x="6889750" y="4914900"/>
          <p14:tracePt t="83848" x="6889750" y="4908550"/>
          <p14:tracePt t="83865" x="6889750" y="4902200"/>
          <p14:tracePt t="83870" x="6889750" y="4895850"/>
          <p14:tracePt t="83878" x="6889750" y="4889500"/>
          <p14:tracePt t="83888" x="6896100" y="4876800"/>
          <p14:tracePt t="83904" x="6902450" y="4870450"/>
          <p14:tracePt t="83921" x="6902450" y="4857750"/>
          <p14:tracePt t="83938" x="6902450" y="4845050"/>
          <p14:tracePt t="83957" x="6908800" y="4832350"/>
          <p14:tracePt t="83971" x="6908800" y="4819650"/>
          <p14:tracePt t="83988" x="6908800" y="4787900"/>
          <p14:tracePt t="84004" x="6908800" y="4749800"/>
          <p14:tracePt t="84021" x="6908800" y="4718050"/>
          <p14:tracePt t="84037" x="6908800" y="4686300"/>
          <p14:tracePt t="84054" x="6908800" y="4667250"/>
          <p14:tracePt t="84071" x="6908800" y="4648200"/>
          <p14:tracePt t="84087" x="6908800" y="4641850"/>
          <p14:tracePt t="84104" x="6908800" y="4622800"/>
          <p14:tracePt t="84122" x="6908800" y="4591050"/>
          <p14:tracePt t="84137" x="6902450" y="4565650"/>
          <p14:tracePt t="84154" x="6902450" y="4527550"/>
          <p14:tracePt t="84171" x="6889750" y="4489450"/>
          <p14:tracePt t="84187" x="6883400" y="4451350"/>
          <p14:tracePt t="84204" x="6877050" y="4413250"/>
          <p14:tracePt t="84221" x="6877050" y="4375150"/>
          <p14:tracePt t="84237" x="6870700" y="4324350"/>
          <p14:tracePt t="84254" x="6864350" y="4292600"/>
          <p14:tracePt t="84272" x="6858000" y="4254500"/>
          <p14:tracePt t="84287" x="6858000" y="4216400"/>
          <p14:tracePt t="84304" x="6851650" y="4184650"/>
          <p14:tracePt t="84321" x="6845300" y="4140200"/>
          <p14:tracePt t="84337" x="6838950" y="4102100"/>
          <p14:tracePt t="84354" x="6832600" y="4051300"/>
          <p14:tracePt t="84371" x="6826250" y="4000500"/>
          <p14:tracePt t="84388" x="6826250" y="3937000"/>
          <p14:tracePt t="84406" x="6826250" y="3898900"/>
          <p14:tracePt t="84421" x="6826250" y="3867150"/>
          <p14:tracePt t="84437" x="6826250" y="3829050"/>
          <p14:tracePt t="84454" x="6826250" y="3797300"/>
          <p14:tracePt t="84470" x="6832600" y="3765550"/>
          <p14:tracePt t="84487" x="6832600" y="3740150"/>
          <p14:tracePt t="84504" x="6838950" y="3708400"/>
          <p14:tracePt t="84520" x="6845300" y="3676650"/>
          <p14:tracePt t="84537" x="6851650" y="3644900"/>
          <p14:tracePt t="84554" x="6864350" y="3619500"/>
          <p14:tracePt t="84570" x="6870700" y="3587750"/>
          <p14:tracePt t="84587" x="6877050" y="3562350"/>
          <p14:tracePt t="84604" x="6883400" y="3549650"/>
          <p14:tracePt t="84620" x="6896100" y="3536950"/>
          <p14:tracePt t="84637" x="6896100" y="3524250"/>
          <p14:tracePt t="84670" x="6896100" y="3517900"/>
          <p14:tracePt t="84947" x="6889750" y="3524250"/>
          <p14:tracePt t="84952" x="6883400" y="3536950"/>
          <p14:tracePt t="84957" x="6877050" y="3543300"/>
          <p14:tracePt t="84970" x="6864350" y="3556000"/>
          <p14:tracePt t="84986" x="6826250" y="3594100"/>
          <p14:tracePt t="85003" x="6788150" y="3632200"/>
          <p14:tracePt t="85020" x="6756400" y="3676650"/>
          <p14:tracePt t="85036" x="6718300" y="3727450"/>
          <p14:tracePt t="85053" x="6661150" y="3810000"/>
          <p14:tracePt t="85070" x="6610350" y="3867150"/>
          <p14:tracePt t="85087" x="6565900" y="3924300"/>
          <p14:tracePt t="85103" x="6521450" y="3987800"/>
          <p14:tracePt t="85120" x="6470650" y="4044950"/>
          <p14:tracePt t="85137" x="6432550" y="4089400"/>
          <p14:tracePt t="85156" x="6362700" y="4165600"/>
          <p14:tracePt t="85170" x="6299200" y="4222750"/>
          <p14:tracePt t="85186" x="6242050" y="4279900"/>
          <p14:tracePt t="85203" x="6184900" y="4337050"/>
          <p14:tracePt t="85219" x="6127750" y="4394200"/>
          <p14:tracePt t="85236" x="6076950" y="4451350"/>
          <p14:tracePt t="85253" x="6026150" y="4508500"/>
          <p14:tracePt t="85269" x="5988050" y="4552950"/>
          <p14:tracePt t="85286" x="5943600" y="4591050"/>
          <p14:tracePt t="85304" x="5892800" y="4635500"/>
          <p14:tracePt t="85319" x="5854700" y="4667250"/>
          <p14:tracePt t="85336" x="5822950" y="4705350"/>
          <p14:tracePt t="85353" x="5784850" y="4724400"/>
          <p14:tracePt t="85370" x="5746750" y="4749800"/>
          <p14:tracePt t="85386" x="5715000" y="4768850"/>
          <p14:tracePt t="85390" x="5695950" y="4781550"/>
          <p14:tracePt t="85403" x="5683250" y="4787900"/>
          <p14:tracePt t="85420" x="5670550" y="4800600"/>
          <p14:tracePt t="85436" x="5664200" y="4806950"/>
          <p14:tracePt t="85455" x="5651500" y="4819650"/>
          <p14:tracePt t="85470" x="5645150" y="4826000"/>
          <p14:tracePt t="85486" x="5638800" y="4832350"/>
          <p14:tracePt t="85503" x="5619750" y="4845050"/>
          <p14:tracePt t="85520" x="5613400" y="4851400"/>
          <p14:tracePt t="85536" x="5600700" y="4870450"/>
          <p14:tracePt t="85553" x="5581650" y="4889500"/>
          <p14:tracePt t="85570" x="5568950" y="4902200"/>
          <p14:tracePt t="85586" x="5556250" y="4914900"/>
          <p14:tracePt t="85619" x="5556250" y="4921250"/>
          <p14:tracePt t="85742" x="5562600" y="4921250"/>
          <p14:tracePt t="85752" x="5575300" y="4921250"/>
          <p14:tracePt t="85758" x="5594350" y="4921250"/>
          <p14:tracePt t="85769" x="5619750" y="4921250"/>
          <p14:tracePt t="85786" x="5727700" y="4921250"/>
          <p14:tracePt t="85803" x="5867400" y="4921250"/>
          <p14:tracePt t="85819" x="6089650" y="4927600"/>
          <p14:tracePt t="85836" x="6229350" y="4927600"/>
          <p14:tracePt t="85853" x="6337300" y="4927600"/>
          <p14:tracePt t="85869" x="6426200" y="4927600"/>
          <p14:tracePt t="85886" x="6489700" y="4914900"/>
          <p14:tracePt t="85891" x="6515100" y="4914900"/>
          <p14:tracePt t="85902" x="6546850" y="4908550"/>
          <p14:tracePt t="85919" x="6597650" y="4895850"/>
          <p14:tracePt t="85936" x="6648450" y="4895850"/>
          <p14:tracePt t="85952" x="6718300" y="4895850"/>
          <p14:tracePt t="85969" x="6756400" y="4895850"/>
          <p14:tracePt t="85986" x="6794500" y="4895850"/>
          <p14:tracePt t="86003" x="6826250" y="4908550"/>
          <p14:tracePt t="86019" x="6877050" y="4921250"/>
          <p14:tracePt t="86036" x="6921500" y="4933950"/>
          <p14:tracePt t="86054" x="6972300" y="4946650"/>
          <p14:tracePt t="86069" x="6978650" y="4946650"/>
          <p14:tracePt t="86086" x="6985000" y="4946650"/>
          <p14:tracePt t="86226" x="6985000" y="4940300"/>
          <p14:tracePt t="86251" x="6985000" y="4933950"/>
          <p14:tracePt t="86258" x="6985000" y="4927600"/>
          <p14:tracePt t="86269" x="6985000" y="4921250"/>
          <p14:tracePt t="86285" x="6985000" y="4895850"/>
          <p14:tracePt t="86302" x="6985000" y="4857750"/>
          <p14:tracePt t="86320" x="6991350" y="4718050"/>
          <p14:tracePt t="86336" x="6991350" y="4578350"/>
          <p14:tracePt t="86353" x="6978650" y="4451350"/>
          <p14:tracePt t="86369" x="6972300" y="4349750"/>
          <p14:tracePt t="86385" x="6972300" y="4273550"/>
          <p14:tracePt t="86402" x="6978650" y="4197350"/>
          <p14:tracePt t="86419" x="6991350" y="4133850"/>
          <p14:tracePt t="86435" x="7004050" y="4076700"/>
          <p14:tracePt t="86454" x="7016750" y="3994150"/>
          <p14:tracePt t="86471" x="7035800" y="3917950"/>
          <p14:tracePt t="86488" x="7035800" y="3841750"/>
          <p14:tracePt t="86502" x="7035800" y="3784600"/>
          <p14:tracePt t="86519" x="7035800" y="3740150"/>
          <p14:tracePt t="86535" x="7035800" y="3689350"/>
          <p14:tracePt t="86552" x="7035800" y="3657600"/>
          <p14:tracePt t="86569" x="7035800" y="3632200"/>
          <p14:tracePt t="86585" x="7035800" y="3606800"/>
          <p14:tracePt t="86602" x="7029450" y="3594100"/>
          <p14:tracePt t="86688" x="7029450" y="3587750"/>
          <p14:tracePt t="86784" x="7023100" y="3594100"/>
          <p14:tracePt t="86790" x="7023100" y="3600450"/>
          <p14:tracePt t="86802" x="7016750" y="3600450"/>
          <p14:tracePt t="86819" x="6997700" y="3632200"/>
          <p14:tracePt t="86835" x="6959600" y="3663950"/>
          <p14:tracePt t="86852" x="6921500" y="3695700"/>
          <p14:tracePt t="86868" x="6845300" y="3771900"/>
          <p14:tracePt t="86885" x="6788150" y="3829050"/>
          <p14:tracePt t="86902" x="6731000" y="3886200"/>
          <p14:tracePt t="86918" x="6661150" y="3956050"/>
          <p14:tracePt t="86935" x="6578600" y="4025900"/>
          <p14:tracePt t="86952" x="6489700" y="4089400"/>
          <p14:tracePt t="86968" x="6432550" y="4146550"/>
          <p14:tracePt t="86986" x="6350000" y="4210050"/>
          <p14:tracePt t="87002" x="6292850" y="4248150"/>
          <p14:tracePt t="87018" x="6242050" y="4292600"/>
          <p14:tracePt t="87035" x="6184900" y="4337050"/>
          <p14:tracePt t="87052" x="6127750" y="4375150"/>
          <p14:tracePt t="87068" x="6076950" y="4419600"/>
          <p14:tracePt t="87088" x="5969000" y="4489450"/>
          <p14:tracePt t="87102" x="5943600" y="4508500"/>
          <p14:tracePt t="87118" x="5886450" y="4559300"/>
          <p14:tracePt t="87135" x="5803900" y="4622800"/>
          <p14:tracePt t="87152" x="5759450" y="4660900"/>
          <p14:tracePt t="87168" x="5702300" y="4705350"/>
          <p14:tracePt t="87185" x="5657850" y="4743450"/>
          <p14:tracePt t="87201" x="5613400" y="4781550"/>
          <p14:tracePt t="87218" x="5556250" y="4813300"/>
          <p14:tracePt t="87237" x="5486400" y="4851400"/>
          <p14:tracePt t="87252" x="5461000" y="4864100"/>
          <p14:tracePt t="87268" x="5435600" y="4876800"/>
          <p14:tracePt t="87285" x="5416550" y="4883150"/>
          <p14:tracePt t="87301" x="5403850" y="4895850"/>
          <p14:tracePt t="87318" x="5391150" y="4895850"/>
          <p14:tracePt t="87335" x="5384800" y="4908550"/>
          <p14:tracePt t="87351" x="5372100" y="4914900"/>
          <p14:tracePt t="87385" x="5359400" y="4921250"/>
          <p14:tracePt t="87402" x="5359400" y="4927600"/>
          <p14:tracePt t="87418" x="5353050" y="4933950"/>
          <p14:tracePt t="87435" x="5346700" y="4933950"/>
          <p14:tracePt t="87451" x="5346700" y="4940300"/>
          <p14:tracePt t="87637" x="5359400" y="4940300"/>
          <p14:tracePt t="87644" x="5365750" y="4933950"/>
          <p14:tracePt t="87652" x="5384800" y="4933950"/>
          <p14:tracePt t="87668" x="5448300" y="4914900"/>
          <p14:tracePt t="87685" x="5518150" y="4902200"/>
          <p14:tracePt t="87701" x="5607050" y="4889500"/>
          <p14:tracePt t="87718" x="5715000" y="4876800"/>
          <p14:tracePt t="87734" x="5835650" y="4857750"/>
          <p14:tracePt t="87751" x="5962650" y="4857750"/>
          <p14:tracePt t="87768" x="6153150" y="4857750"/>
          <p14:tracePt t="87784" x="6286500" y="4857750"/>
          <p14:tracePt t="87801" x="6394450" y="4851400"/>
          <p14:tracePt t="87817" x="6477000" y="4838700"/>
          <p14:tracePt t="87834" x="6534150" y="4826000"/>
          <p14:tracePt t="87851" x="6578600" y="4819650"/>
          <p14:tracePt t="87868" x="6610350" y="4806950"/>
          <p14:tracePt t="87884" x="6629400" y="4806950"/>
          <p14:tracePt t="87887" x="6635750" y="4806950"/>
          <p14:tracePt t="87901" x="6642100" y="4806950"/>
          <p14:tracePt t="87918" x="6648450" y="4806950"/>
          <p14:tracePt t="87936" x="6654800" y="4806950"/>
          <p14:tracePt t="87951" x="6661150" y="4806950"/>
          <p14:tracePt t="87968" x="6673850" y="4806950"/>
          <p14:tracePt t="87986" x="6680200" y="4806950"/>
          <p14:tracePt t="88001" x="6699250" y="4813300"/>
          <p14:tracePt t="88017" x="6718300" y="4819650"/>
          <p14:tracePt t="88034" x="6724650" y="4826000"/>
          <p14:tracePt t="88051" x="6737350" y="4832350"/>
          <p14:tracePt t="88084" x="6743700" y="4838700"/>
          <p14:tracePt t="88101" x="6750050" y="4845050"/>
          <p14:tracePt t="88117" x="6762750" y="4851400"/>
          <p14:tracePt t="88135" x="6769100" y="4864100"/>
          <p14:tracePt t="88151" x="6781800" y="4870450"/>
          <p14:tracePt t="88168" x="6794500" y="4876800"/>
          <p14:tracePt t="88184" x="6800850" y="4883150"/>
          <p14:tracePt t="88201" x="6807200" y="4883150"/>
          <p14:tracePt t="88217" x="6813550" y="4889500"/>
          <p14:tracePt t="88372" x="6813550" y="4883150"/>
          <p14:tracePt t="88380" x="6819900" y="4870450"/>
          <p14:tracePt t="88391" x="6819900" y="4851400"/>
          <p14:tracePt t="88400" x="6826250" y="4832350"/>
          <p14:tracePt t="88418" x="6845300" y="4775200"/>
          <p14:tracePt t="88434" x="6858000" y="4730750"/>
          <p14:tracePt t="88450" x="6864350" y="4699000"/>
          <p14:tracePt t="88467" x="6870700" y="4660900"/>
          <p14:tracePt t="88484" x="6870700" y="4629150"/>
          <p14:tracePt t="88500" x="6877050" y="4597400"/>
          <p14:tracePt t="88517" x="6883400" y="4546600"/>
          <p14:tracePt t="88534" x="6896100" y="4476750"/>
          <p14:tracePt t="88550" x="6908800" y="4419600"/>
          <p14:tracePt t="88568" x="6927850" y="4337050"/>
          <p14:tracePt t="88584" x="6934200" y="4286250"/>
          <p14:tracePt t="88600" x="6946900" y="4229100"/>
          <p14:tracePt t="88617" x="6946900" y="4171950"/>
          <p14:tracePt t="88633" x="6946900" y="4095750"/>
          <p14:tracePt t="88650" x="6953250" y="4032250"/>
          <p14:tracePt t="88667" x="6953250" y="3975100"/>
          <p14:tracePt t="88683" x="6953250" y="3886200"/>
          <p14:tracePt t="88700" x="6953250" y="3841750"/>
          <p14:tracePt t="88717" x="6953250" y="3797300"/>
          <p14:tracePt t="88735" x="6959600" y="3765550"/>
          <p14:tracePt t="88750" x="6965950" y="3727450"/>
          <p14:tracePt t="88767" x="6965950" y="3695700"/>
          <p14:tracePt t="88783" x="6965950" y="3663950"/>
          <p14:tracePt t="88800" x="6965950" y="3632200"/>
          <p14:tracePt t="88817" x="6965950" y="3606800"/>
          <p14:tracePt t="88834" x="6965950" y="3568700"/>
          <p14:tracePt t="88850" x="6965950" y="3549650"/>
          <p14:tracePt t="88867" x="6965950" y="3543300"/>
          <p14:tracePt t="88884" x="6965950" y="3530600"/>
          <p14:tracePt t="88947" x="6959600" y="3530600"/>
          <p14:tracePt t="88961" x="6953250" y="3536950"/>
          <p14:tracePt t="88967" x="6946900" y="3549650"/>
          <p14:tracePt t="88983" x="6915150" y="3594100"/>
          <p14:tracePt t="89000" x="6858000" y="3683000"/>
          <p14:tracePt t="89016" x="6788150" y="3797300"/>
          <p14:tracePt t="89034" x="6692900" y="3930650"/>
          <p14:tracePt t="89050" x="6604000" y="4070350"/>
          <p14:tracePt t="89067" x="6489700" y="4216400"/>
          <p14:tracePt t="89083" x="6318250" y="4413250"/>
          <p14:tracePt t="89100" x="6203950" y="4527550"/>
          <p14:tracePt t="89117" x="6070600" y="4629150"/>
          <p14:tracePt t="89133" x="5962650" y="4718050"/>
          <p14:tracePt t="89150" x="5867400" y="4794250"/>
          <p14:tracePt t="89167" x="5778500" y="4851400"/>
          <p14:tracePt t="89184" x="5721350" y="4902200"/>
          <p14:tracePt t="89200" x="5676900" y="4940300"/>
          <p14:tracePt t="89216" x="5594350" y="5003800"/>
          <p14:tracePt t="89233" x="5537200" y="5048250"/>
          <p14:tracePt t="89250" x="5492750" y="5080000"/>
          <p14:tracePt t="89266" x="5454650" y="5105400"/>
          <p14:tracePt t="89283" x="5422900" y="5124450"/>
          <p14:tracePt t="89300" x="5384800" y="5143500"/>
          <p14:tracePt t="89316" x="5359400" y="5162550"/>
          <p14:tracePt t="89333" x="5346700" y="5162550"/>
          <p14:tracePt t="89420" x="5353050" y="5162550"/>
          <p14:tracePt t="89429" x="5359400" y="5156200"/>
          <p14:tracePt t="89436" x="5372100" y="5137150"/>
          <p14:tracePt t="89450" x="5391150" y="5118100"/>
          <p14:tracePt t="89466" x="5448300" y="5060950"/>
          <p14:tracePt t="89483" x="5505450" y="5022850"/>
          <p14:tracePt t="89499" x="5556250" y="4972050"/>
          <p14:tracePt t="89516" x="5588000" y="4953000"/>
          <p14:tracePt t="89533" x="5594350" y="4946650"/>
          <p14:tracePt t="89549" x="5613400" y="4933950"/>
          <p14:tracePt t="89566" x="5632450" y="4933950"/>
          <p14:tracePt t="89583" x="5676900" y="4933950"/>
          <p14:tracePt t="89600" x="5822950" y="4946650"/>
          <p14:tracePt t="89616" x="5994400" y="4991100"/>
          <p14:tracePt t="89633" x="6184900" y="5041900"/>
          <p14:tracePt t="89649" x="6369050" y="5092700"/>
          <p14:tracePt t="89666" x="6521450" y="5118100"/>
          <p14:tracePt t="89683" x="6623050" y="5137150"/>
          <p14:tracePt t="89699" x="6686550" y="5137150"/>
          <p14:tracePt t="89716" x="6737350" y="5124450"/>
          <p14:tracePt t="89733" x="6756400" y="5111750"/>
          <p14:tracePt t="89750" x="6781800" y="5105400"/>
          <p14:tracePt t="89766" x="6781800" y="5099050"/>
          <p14:tracePt t="90070" x="6788150" y="5099050"/>
          <p14:tracePt t="90086" x="6800850" y="5099050"/>
          <p14:tracePt t="90095" x="6807200" y="5099050"/>
          <p14:tracePt t="90102" x="6813550" y="5099050"/>
          <p14:tracePt t="90116" x="6819900" y="5099050"/>
          <p14:tracePt t="90132" x="6832600" y="5099050"/>
          <p14:tracePt t="90149" x="6851650" y="5111750"/>
          <p14:tracePt t="90165" x="6858000" y="5118100"/>
          <p14:tracePt t="90182" x="6877050" y="5130800"/>
          <p14:tracePt t="90199" x="6883400" y="5137150"/>
          <p14:tracePt t="90216" x="6896100" y="5156200"/>
          <p14:tracePt t="90232" x="6902450" y="5187950"/>
          <p14:tracePt t="90251" x="6921500" y="5245100"/>
          <p14:tracePt t="90267" x="6927850" y="5295900"/>
          <p14:tracePt t="90284" x="6934200" y="5353050"/>
          <p14:tracePt t="90299" x="6946900" y="5429250"/>
          <p14:tracePt t="90315" x="6946900" y="5505450"/>
          <p14:tracePt t="90332" x="6953250" y="5575300"/>
          <p14:tracePt t="90349" x="6959600" y="5632450"/>
          <p14:tracePt t="90366" x="6959600" y="5670550"/>
          <p14:tracePt t="90382" x="6965950" y="5715000"/>
          <p14:tracePt t="90386" x="6972300" y="5715000"/>
          <p14:tracePt t="90399" x="6972300" y="5727700"/>
          <p14:tracePt t="90508" x="6972300" y="5734050"/>
          <p14:tracePt t="90586" x="6978650" y="5734050"/>
          <p14:tracePt t="90595" x="6978650" y="5727700"/>
          <p14:tracePt t="90602" x="6985000" y="5721350"/>
          <p14:tracePt t="90615" x="6991350" y="5715000"/>
          <p14:tracePt t="90632" x="6991350" y="5689600"/>
          <p14:tracePt t="90648" x="6991350" y="5657850"/>
          <p14:tracePt t="90665" x="6991350" y="5619750"/>
          <p14:tracePt t="90682" x="6985000" y="5600700"/>
          <p14:tracePt t="90698" x="6972300" y="5575300"/>
          <p14:tracePt t="90715" x="6965950" y="5530850"/>
          <p14:tracePt t="90732" x="6953250" y="5480050"/>
          <p14:tracePt t="90748" x="6940550" y="5422900"/>
          <p14:tracePt t="90766" x="6915150" y="5365750"/>
          <p14:tracePt t="90782" x="6902450" y="5346700"/>
          <p14:tracePt t="90798" x="6896100" y="5340350"/>
          <p14:tracePt t="90815" x="6883400" y="5327650"/>
          <p14:tracePt t="90834" x="6813550" y="5308600"/>
          <p14:tracePt t="90848" x="6661150" y="5289550"/>
          <p14:tracePt t="90865" x="6483350" y="5289550"/>
          <p14:tracePt t="90882" x="6280150" y="5295900"/>
          <p14:tracePt t="90885" x="6178550" y="5302250"/>
          <p14:tracePt t="90899" x="5981700" y="5321300"/>
          <p14:tracePt t="90915" x="5803900" y="5327650"/>
          <p14:tracePt t="90932" x="5695950" y="5327650"/>
          <p14:tracePt t="90948" x="5651500" y="5321300"/>
          <p14:tracePt t="90965" x="5619750" y="5314950"/>
          <p14:tracePt t="90982" x="5613400" y="5308600"/>
          <p14:tracePt t="90998" x="5600700" y="5302250"/>
          <p14:tracePt t="91015" x="5600700" y="5295900"/>
          <p14:tracePt t="91048" x="5588000" y="5283200"/>
          <p14:tracePt t="91065" x="5575300" y="5251450"/>
          <p14:tracePt t="91081" x="5537200" y="5200650"/>
          <p14:tracePt t="91098" x="5505450" y="5143500"/>
          <p14:tracePt t="91115" x="5486400" y="5099050"/>
          <p14:tracePt t="91131" x="5473700" y="5073650"/>
          <p14:tracePt t="91150" x="5473700" y="5060950"/>
          <p14:tracePt t="91165" x="5473700" y="5048250"/>
          <p14:tracePt t="91182" x="5473700" y="5035550"/>
          <p14:tracePt t="91198" x="5473700" y="5022850"/>
          <p14:tracePt t="91215" x="5486400" y="5003800"/>
          <p14:tracePt t="91231" x="5486400" y="4984750"/>
          <p14:tracePt t="91248" x="5492750" y="4978400"/>
          <p14:tracePt t="91265" x="5499100" y="4965700"/>
          <p14:tracePt t="91281" x="5499100" y="4959350"/>
          <p14:tracePt t="91338" x="5505450" y="4959350"/>
          <p14:tracePt t="91346" x="5511800" y="4965700"/>
          <p14:tracePt t="91354" x="5530850" y="4984750"/>
          <p14:tracePt t="91364" x="5549900" y="4997450"/>
          <p14:tracePt t="91381" x="5588000" y="5035550"/>
          <p14:tracePt t="91385" x="5594350" y="5048250"/>
          <p14:tracePt t="91398" x="5613400" y="5067300"/>
          <p14:tracePt t="91415" x="5645150" y="5105400"/>
          <p14:tracePt t="91432" x="5702300" y="5181600"/>
          <p14:tracePt t="91448" x="5746750" y="5232400"/>
          <p14:tracePt t="91464" x="5797550" y="5283200"/>
          <p14:tracePt t="91481" x="5842000" y="5340350"/>
          <p14:tracePt t="91498" x="5892800" y="5384800"/>
          <p14:tracePt t="91514" x="5943600" y="5429250"/>
          <p14:tracePt t="91531" x="5994400" y="5486400"/>
          <p14:tracePt t="91550" x="6045200" y="5537200"/>
          <p14:tracePt t="91564" x="6102350" y="5594350"/>
          <p14:tracePt t="91581" x="6172200" y="5683250"/>
          <p14:tracePt t="91598" x="6223000" y="5734050"/>
          <p14:tracePt t="91614" x="6261100" y="5784850"/>
          <p14:tracePt t="91631" x="6299200" y="5829300"/>
          <p14:tracePt t="91648" x="6324600" y="5867400"/>
          <p14:tracePt t="91664" x="6343650" y="5886450"/>
          <p14:tracePt t="91681" x="6350000" y="5899150"/>
          <p14:tracePt t="91697" x="6369050" y="5918200"/>
          <p14:tracePt t="91714" x="6400800" y="5943600"/>
          <p14:tracePt t="91731" x="6477000" y="5988050"/>
          <p14:tracePt t="91747" x="6584950" y="6045200"/>
          <p14:tracePt t="91764" x="6667500" y="6108700"/>
          <p14:tracePt t="91781" x="6731000" y="6159500"/>
          <p14:tracePt t="91797" x="6781800" y="6197600"/>
          <p14:tracePt t="91815" x="6826250" y="6235700"/>
          <p14:tracePt t="91831" x="6851650" y="6254750"/>
          <p14:tracePt t="91847" x="6877050" y="6267450"/>
          <p14:tracePt t="91864" x="6883400" y="6273800"/>
          <p14:tracePt t="91880" x="6889750" y="6280150"/>
          <p14:tracePt t="91897" x="6896100" y="6280150"/>
          <p14:tracePt t="91913" x="6908800" y="6292850"/>
          <p14:tracePt t="91930" x="6915150" y="6299200"/>
          <p14:tracePt t="91947" x="6921500" y="6305550"/>
          <p14:tracePt t="91963" x="6940550" y="6311900"/>
          <p14:tracePt t="91980" x="6946900" y="6324600"/>
          <p14:tracePt t="91997" x="6953250" y="6324600"/>
          <p14:tracePt t="92058" x="6946900" y="6311900"/>
          <p14:tracePt t="92066" x="6927850" y="6292850"/>
          <p14:tracePt t="92075" x="6908800" y="6273800"/>
          <p14:tracePt t="92082" x="6883400" y="6248400"/>
          <p14:tracePt t="92098" x="6807200" y="6178550"/>
          <p14:tracePt t="92114" x="6667500" y="6096000"/>
          <p14:tracePt t="92130" x="6508750" y="5994400"/>
          <p14:tracePt t="92147" x="6356350" y="5892800"/>
          <p14:tracePt t="92164" x="6216650" y="5791200"/>
          <p14:tracePt t="92180" x="6096000" y="5695950"/>
          <p14:tracePt t="92198" x="5943600" y="5556250"/>
          <p14:tracePt t="92214" x="5867400" y="5486400"/>
          <p14:tracePt t="92230" x="5816600" y="5448300"/>
          <p14:tracePt t="92247" x="5784850" y="5422900"/>
          <p14:tracePt t="92264" x="5759450" y="5397500"/>
          <p14:tracePt t="92280" x="5727700" y="5365750"/>
          <p14:tracePt t="92297" x="5702300" y="5334000"/>
          <p14:tracePt t="92314" x="5664200" y="5302250"/>
          <p14:tracePt t="92333" x="5600700" y="5245100"/>
          <p14:tracePt t="92347" x="5562600" y="5207000"/>
          <p14:tracePt t="92364" x="5549900" y="5187950"/>
          <p14:tracePt t="92380" x="5530850" y="5181600"/>
          <p14:tracePt t="92397" x="5524500" y="5162550"/>
          <p14:tracePt t="92414" x="5505450" y="5149850"/>
          <p14:tracePt t="92430" x="5499100" y="5137150"/>
          <p14:tracePt t="92447" x="5486400" y="5124450"/>
          <p14:tracePt t="92464" x="5486400" y="5118100"/>
          <p14:tracePt t="92481" x="5473700" y="5099050"/>
          <p14:tracePt t="92497" x="5467350" y="5080000"/>
          <p14:tracePt t="92514" x="5461000" y="5048250"/>
          <p14:tracePt t="92532" x="5448300" y="5029200"/>
          <p14:tracePt t="92547" x="5448300" y="5016500"/>
          <p14:tracePt t="92563" x="5448300" y="5003800"/>
          <p14:tracePt t="92580" x="5448300" y="4997450"/>
          <p14:tracePt t="92647" x="5454650" y="4997450"/>
          <p14:tracePt t="92652" x="5473700" y="4997450"/>
          <p14:tracePt t="92663" x="5499100" y="4997450"/>
          <p14:tracePt t="92680" x="5575300" y="5016500"/>
          <p14:tracePt t="92697" x="5695950" y="5029200"/>
          <p14:tracePt t="92713" x="5822950" y="5054600"/>
          <p14:tracePt t="92730" x="5969000" y="5080000"/>
          <p14:tracePt t="92747" x="6172200" y="5105400"/>
          <p14:tracePt t="92763" x="6286500" y="5111750"/>
          <p14:tracePt t="92781" x="6375400" y="5111750"/>
          <p14:tracePt t="92797" x="6464300" y="5111750"/>
          <p14:tracePt t="92813" x="6527800" y="5105400"/>
          <p14:tracePt t="92830" x="6578600" y="5099050"/>
          <p14:tracePt t="92846" x="6610350" y="5086350"/>
          <p14:tracePt t="92863" x="6648450" y="5073650"/>
          <p14:tracePt t="92880" x="6667500" y="5073650"/>
          <p14:tracePt t="92897" x="6692900" y="5060950"/>
          <p14:tracePt t="92913" x="6718300" y="5054600"/>
          <p14:tracePt t="92930" x="6743700" y="5048250"/>
          <p14:tracePt t="92946" x="6769100" y="5041900"/>
          <p14:tracePt t="92963" x="6788150" y="5041900"/>
          <p14:tracePt t="92980" x="6794500" y="5041900"/>
          <p14:tracePt t="92996" x="6800850" y="5041900"/>
          <p14:tracePt t="93077" x="6807200" y="5041900"/>
          <p14:tracePt t="93085" x="6813550" y="5041900"/>
          <p14:tracePt t="93096" x="6819900" y="5041900"/>
          <p14:tracePt t="93113" x="6826250" y="5048250"/>
          <p14:tracePt t="93179" x="6832600" y="5048250"/>
          <p14:tracePt t="93186" x="6832600" y="5054600"/>
          <p14:tracePt t="93196" x="6832600" y="5060950"/>
          <p14:tracePt t="93213" x="6838950" y="5067300"/>
          <p14:tracePt t="93230" x="6845300" y="5080000"/>
          <p14:tracePt t="93246" x="6851650" y="5111750"/>
          <p14:tracePt t="93263" x="6851650" y="5143500"/>
          <p14:tracePt t="93281" x="6838950" y="5219700"/>
          <p14:tracePt t="93296" x="6832600" y="5276850"/>
          <p14:tracePt t="93313" x="6819900" y="5353050"/>
          <p14:tracePt t="93330" x="6800850" y="5441950"/>
          <p14:tracePt t="93346" x="6788150" y="5530850"/>
          <p14:tracePt t="93363" x="6762750" y="5619750"/>
          <p14:tracePt t="93381" x="6743700" y="5753100"/>
          <p14:tracePt t="93396" x="6731000" y="5835650"/>
          <p14:tracePt t="93413" x="6731000" y="5918200"/>
          <p14:tracePt t="93429" x="6731000" y="5988050"/>
          <p14:tracePt t="93446" x="6743700" y="6045200"/>
          <p14:tracePt t="93463" x="6743700" y="6096000"/>
          <p14:tracePt t="93480" x="6743700" y="6134100"/>
          <p14:tracePt t="93496" x="6750050" y="6178550"/>
          <p14:tracePt t="93513" x="6750050" y="6210300"/>
          <p14:tracePt t="93532" x="6756400" y="6261100"/>
          <p14:tracePt t="93546" x="6756400" y="6305550"/>
          <p14:tracePt t="93563" x="6756400" y="6337300"/>
          <p14:tracePt t="93579" x="6756400" y="6362700"/>
          <p14:tracePt t="93596" x="6762750" y="6375400"/>
          <p14:tracePt t="93613" x="6762750" y="6381750"/>
          <p14:tracePt t="93646" x="6762750" y="6388100"/>
          <p14:tracePt t="93694" x="6769100" y="6388100"/>
          <p14:tracePt t="93702" x="6769100" y="6381750"/>
          <p14:tracePt t="93719" x="6769100" y="6362700"/>
          <p14:tracePt t="93729" x="6769100" y="6350000"/>
          <p14:tracePt t="93746" x="6750050" y="6318250"/>
          <p14:tracePt t="93762" x="6737350" y="6280150"/>
          <p14:tracePt t="93779" x="6686550" y="6223000"/>
          <p14:tracePt t="93796" x="6635750" y="6172200"/>
          <p14:tracePt t="93812" x="6578600" y="6121400"/>
          <p14:tracePt t="93831" x="6489700" y="6057900"/>
          <p14:tracePt t="93847" x="6362700" y="5981700"/>
          <p14:tracePt t="93862" x="6229350" y="5892800"/>
          <p14:tracePt t="93879" x="6089650" y="5803900"/>
          <p14:tracePt t="93881" x="6032500" y="5772150"/>
          <p14:tracePt t="93895" x="5988050" y="5740400"/>
          <p14:tracePt t="93912" x="5873750" y="5651500"/>
          <p14:tracePt t="93929" x="5810250" y="5581650"/>
          <p14:tracePt t="93945" x="5765800" y="5524500"/>
          <p14:tracePt t="93962" x="5702300" y="5461000"/>
          <p14:tracePt t="93979" x="5645150" y="5391150"/>
          <p14:tracePt t="93996" x="5588000" y="5327650"/>
          <p14:tracePt t="94012" x="5530850" y="5270500"/>
          <p14:tracePt t="94029" x="5473700" y="5213350"/>
          <p14:tracePt t="94045" x="5429250" y="5162550"/>
          <p14:tracePt t="94062" x="5397500" y="5124450"/>
          <p14:tracePt t="94079" x="5372100" y="5092700"/>
          <p14:tracePt t="94095" x="5340350" y="5054600"/>
          <p14:tracePt t="94112" x="5334000" y="5048250"/>
          <p14:tracePt t="94180" x="5340350" y="5048250"/>
          <p14:tracePt t="94186" x="5359400" y="5054600"/>
          <p14:tracePt t="94195" x="5391150" y="5054600"/>
          <p14:tracePt t="94212" x="5511800" y="5060950"/>
          <p14:tracePt t="94229" x="5676900" y="5073650"/>
          <p14:tracePt t="94245" x="5880100" y="5080000"/>
          <p14:tracePt t="94262" x="6070600" y="5080000"/>
          <p14:tracePt t="94279" x="6210300" y="5067300"/>
          <p14:tracePt t="94298" x="6292850" y="5060950"/>
          <p14:tracePt t="94313" x="6318250" y="5060950"/>
          <p14:tracePt t="94329" x="6330950" y="5060950"/>
          <p14:tracePt t="94345" x="6350000" y="5060950"/>
          <p14:tracePt t="94362" x="6394450" y="5067300"/>
          <p14:tracePt t="94379" x="6445250" y="5073650"/>
          <p14:tracePt t="94383" x="6470650" y="5080000"/>
          <p14:tracePt t="94395" x="6508750" y="5086350"/>
          <p14:tracePt t="94412" x="6565900" y="5099050"/>
          <p14:tracePt t="94428" x="6623050" y="5111750"/>
          <p14:tracePt t="94446" x="6692900" y="5118100"/>
          <p14:tracePt t="94462" x="6718300" y="5124450"/>
          <p14:tracePt t="94478" x="6724650" y="5124450"/>
          <p14:tracePt t="94495" x="6737350" y="5124450"/>
          <p14:tracePt t="94512" x="6743700" y="5124450"/>
          <p14:tracePt t="95008" x="6750050" y="5124450"/>
          <p14:tracePt t="95016" x="6756400" y="5124450"/>
          <p14:tracePt t="95033" x="6762750" y="5124450"/>
          <p14:tracePt t="95045" x="6769100" y="5124450"/>
          <p14:tracePt t="95061" x="6775450" y="5124450"/>
          <p14:tracePt t="95142" x="6775450" y="5130800"/>
          <p14:tracePt t="95158" x="6769100" y="5130800"/>
          <p14:tracePt t="95166" x="6762750" y="5137150"/>
          <p14:tracePt t="95182" x="6756400" y="5143500"/>
          <p14:tracePt t="95195" x="6750050" y="5143500"/>
          <p14:tracePt t="95212" x="6731000" y="5149850"/>
          <p14:tracePt t="95228" x="6724650" y="5149850"/>
          <p14:tracePt t="95244" x="6718300" y="5149850"/>
          <p14:tracePt t="95261" x="6711950" y="5156200"/>
          <p14:tracePt t="95278" x="6699250" y="5156200"/>
          <p14:tracePt t="95294" x="6686550" y="5162550"/>
          <p14:tracePt t="95311" x="6667500" y="5168900"/>
          <p14:tracePt t="95328" x="6635750" y="5168900"/>
          <p14:tracePt t="95345" x="6591300" y="5175250"/>
          <p14:tracePt t="95362" x="6521450" y="5175250"/>
          <p14:tracePt t="95378" x="6483350" y="5175250"/>
          <p14:tracePt t="95394" x="6438900" y="5175250"/>
          <p14:tracePt t="95411" x="6356350" y="5137150"/>
          <p14:tracePt t="95428" x="6242050" y="5086350"/>
          <p14:tracePt t="95444" x="6096000" y="5016500"/>
          <p14:tracePt t="95462" x="5905500" y="4914900"/>
          <p14:tracePt t="95478" x="5778500" y="4851400"/>
          <p14:tracePt t="95494" x="5645150" y="4781550"/>
          <p14:tracePt t="95511" x="5505450" y="4705350"/>
          <p14:tracePt t="95528" x="5372100" y="4641850"/>
          <p14:tracePt t="95544" x="5257800" y="4584700"/>
          <p14:tracePt t="95564" x="5194300" y="4540250"/>
          <p14:tracePt t="95577" x="5168900" y="4527550"/>
          <p14:tracePt t="95594" x="5149850" y="4521200"/>
          <p14:tracePt t="95610" x="5137150" y="4508500"/>
          <p14:tracePt t="95627" x="5118100" y="4495800"/>
          <p14:tracePt t="95644" x="5105400" y="4489450"/>
          <p14:tracePt t="95660" x="5092700" y="4489450"/>
          <p14:tracePt t="95677" x="5086350" y="4489450"/>
          <p14:tracePt t="95694" x="5054600" y="4489450"/>
          <p14:tracePt t="95711" x="5003800" y="4495800"/>
          <p14:tracePt t="95728" x="4889500" y="4502150"/>
          <p14:tracePt t="95744" x="4845050" y="4508500"/>
          <p14:tracePt t="95761" x="4787900" y="4508500"/>
          <p14:tracePt t="95777" x="4749800" y="4508500"/>
          <p14:tracePt t="95794" x="4730750" y="4508500"/>
          <p14:tracePt t="95811" x="4724400" y="4508500"/>
          <p14:tracePt t="95827" x="4711700" y="4508500"/>
        </p14:tracePtLst>
      </p14:laserTraceLst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7ECF-9E03-4C16-BE25-AA7D79642F48}" type="slidenum">
              <a:rPr lang="en-US" altLang="th-TH" smtClean="0"/>
              <a:pPr/>
              <a:t>49</a:t>
            </a:fld>
            <a:endParaRPr lang="en-US" altLang="th-T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2540003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761999"/>
            <a:ext cx="8591550" cy="18969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474" y="2658977"/>
            <a:ext cx="7423326" cy="36720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7650" y="2658978"/>
            <a:ext cx="88197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6135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812"/>
    </mc:Choice>
    <mc:Fallback xmlns="">
      <p:transition spd="slow" advTm="12681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036" x="4711700" y="4514850"/>
          <p14:tracePt t="1061" x="4711700" y="4508500"/>
          <p14:tracePt t="1076" x="4711700" y="4502150"/>
          <p14:tracePt t="1138" x="4718050" y="4502150"/>
          <p14:tracePt t="1162" x="4718050" y="4495800"/>
          <p14:tracePt t="3005" x="4718050" y="4489450"/>
          <p14:tracePt t="3102" x="4718050" y="4483100"/>
          <p14:tracePt t="5937" x="4705350" y="4483100"/>
          <p14:tracePt t="5952" x="4692650" y="4483100"/>
          <p14:tracePt t="5960" x="4679950" y="4483100"/>
          <p14:tracePt t="5970" x="4660900" y="4476750"/>
          <p14:tracePt t="5987" x="4622800" y="4476750"/>
          <p14:tracePt t="6004" x="4572000" y="4476750"/>
          <p14:tracePt t="6020" x="4521200" y="4476750"/>
          <p14:tracePt t="6037" x="4451350" y="4476750"/>
          <p14:tracePt t="6054" x="4400550" y="4470400"/>
          <p14:tracePt t="6070" x="4356100" y="4470400"/>
          <p14:tracePt t="6087" x="4305300" y="4464050"/>
          <p14:tracePt t="6103" x="4267200" y="4464050"/>
          <p14:tracePt t="6120" x="4216400" y="4464050"/>
          <p14:tracePt t="6137" x="4184650" y="4464050"/>
          <p14:tracePt t="6153" x="4152900" y="4464050"/>
          <p14:tracePt t="6170" x="4108450" y="4464050"/>
          <p14:tracePt t="6187" x="4070350" y="4464050"/>
          <p14:tracePt t="6203" x="4006850" y="4464050"/>
          <p14:tracePt t="6220" x="3962400" y="4464050"/>
          <p14:tracePt t="6237" x="3930650" y="4464050"/>
          <p14:tracePt t="6253" x="3924300" y="4464050"/>
          <p14:tracePt t="6304" x="3917950" y="4464050"/>
          <p14:tracePt t="6382" x="3911600" y="4457700"/>
          <p14:tracePt t="6398" x="3892550" y="4432300"/>
          <p14:tracePt t="6406" x="3886200" y="4394200"/>
          <p14:tracePt t="6422" x="3835400" y="4260850"/>
          <p14:tracePt t="6437" x="3803650" y="4165600"/>
          <p14:tracePt t="6454" x="3613150" y="3867150"/>
          <p14:tracePt t="6470" x="3473450" y="3746500"/>
          <p14:tracePt t="6487" x="3346450" y="3721100"/>
          <p14:tracePt t="6503" x="3327400" y="3721100"/>
          <p14:tracePt t="6696" x="3321050" y="3721100"/>
          <p14:tracePt t="6730" x="3263900" y="3683000"/>
          <p14:tracePt t="6740" x="3213100" y="3613150"/>
          <p14:tracePt t="6745" x="3194050" y="3536950"/>
          <p14:tracePt t="6753" x="3187700" y="3429000"/>
          <p14:tracePt t="6770" x="3181350" y="3270250"/>
          <p14:tracePt t="6786" x="3162300" y="3124200"/>
          <p14:tracePt t="6803" x="3124200" y="2876550"/>
          <p14:tracePt t="6820" x="3048000" y="2559050"/>
          <p14:tracePt t="6837" x="2901950" y="2152650"/>
          <p14:tracePt t="6853" x="2755900" y="1866900"/>
          <p14:tracePt t="6870" x="2647950" y="1689100"/>
          <p14:tracePt t="6886" x="2584450" y="1587500"/>
          <p14:tracePt t="6903" x="2552700" y="1543050"/>
          <p14:tracePt t="6920" x="2546350" y="1536700"/>
          <p14:tracePt t="6986" x="2552700" y="1536700"/>
          <p14:tracePt t="6995" x="2559050" y="1536700"/>
          <p14:tracePt t="7004" x="2565400" y="1536700"/>
          <p14:tracePt t="7019" x="2590800" y="1524000"/>
          <p14:tracePt t="7036" x="2647950" y="1492250"/>
          <p14:tracePt t="7053" x="2717800" y="1447800"/>
          <p14:tracePt t="7069" x="2774950" y="1397000"/>
          <p14:tracePt t="7086" x="2819400" y="1358900"/>
          <p14:tracePt t="7103" x="2857500" y="1339850"/>
          <p14:tracePt t="7119" x="2895600" y="1327150"/>
          <p14:tracePt t="7136" x="2908300" y="1320800"/>
          <p14:tracePt t="7153" x="2914650" y="1320800"/>
          <p14:tracePt t="7169" x="2921000" y="1314450"/>
          <p14:tracePt t="7186" x="2940050" y="1308100"/>
          <p14:tracePt t="7203" x="2971800" y="1295400"/>
          <p14:tracePt t="7219" x="3016250" y="1276350"/>
          <p14:tracePt t="7236" x="3041650" y="1270000"/>
          <p14:tracePt t="7253" x="3048000" y="1263650"/>
          <p14:tracePt t="7269" x="3060700" y="1257300"/>
          <p14:tracePt t="7286" x="3060700" y="1250950"/>
          <p14:tracePt t="7319" x="3067050" y="1250950"/>
          <p14:tracePt t="7336" x="3073400" y="1244600"/>
          <p14:tracePt t="7352" x="3079750" y="1244600"/>
          <p14:tracePt t="7369" x="3098800" y="1231900"/>
          <p14:tracePt t="7386" x="3111500" y="1219200"/>
          <p14:tracePt t="7402" x="3117850" y="1212850"/>
          <p14:tracePt t="7419" x="3124200" y="1206500"/>
          <p14:tracePt t="7435" x="3130550" y="1200150"/>
          <p14:tracePt t="7452" x="3136900" y="1193800"/>
          <p14:tracePt t="7469" x="3143250" y="1187450"/>
          <p14:tracePt t="7502" x="3155950" y="1181100"/>
          <p14:tracePt t="7519" x="3155950" y="1174750"/>
          <p14:tracePt t="7536" x="3162300" y="1168400"/>
          <p14:tracePt t="7552" x="3168650" y="1168400"/>
          <p14:tracePt t="7569" x="3175000" y="1155700"/>
          <p14:tracePt t="7586" x="3187700" y="1155700"/>
          <p14:tracePt t="7602" x="3194050" y="1149350"/>
          <p14:tracePt t="7619" x="3206750" y="1136650"/>
          <p14:tracePt t="7636" x="3251200" y="1136650"/>
          <p14:tracePt t="7652" x="3270250" y="1136650"/>
          <p14:tracePt t="7669" x="3295650" y="1136650"/>
          <p14:tracePt t="7685" x="3321050" y="1136650"/>
          <p14:tracePt t="7702" x="3340100" y="1136650"/>
          <p14:tracePt t="7719" x="3359150" y="1136650"/>
          <p14:tracePt t="7735" x="3378200" y="1136650"/>
          <p14:tracePt t="7753" x="3435350" y="1136650"/>
          <p14:tracePt t="7769" x="3467100" y="1136650"/>
          <p14:tracePt t="7786" x="3492500" y="1143000"/>
          <p14:tracePt t="7802" x="3511550" y="1149350"/>
          <p14:tracePt t="7819" x="3517900" y="1149350"/>
          <p14:tracePt t="7835" x="3524250" y="1155700"/>
          <p14:tracePt t="7852" x="3536950" y="1155700"/>
          <p14:tracePt t="7869" x="3543300" y="1155700"/>
          <p14:tracePt t="7885" x="3556000" y="1155700"/>
          <p14:tracePt t="7902" x="3562350" y="1155700"/>
          <p14:tracePt t="7984" x="3562350" y="1149350"/>
          <p14:tracePt t="8060" x="3556000" y="1149350"/>
          <p14:tracePt t="8066" x="3549650" y="1149350"/>
          <p14:tracePt t="8082" x="3543300" y="1149350"/>
          <p14:tracePt t="8092" x="3536950" y="1149350"/>
          <p14:tracePt t="8102" x="3530600" y="1149350"/>
          <p14:tracePt t="8119" x="3498850" y="1149350"/>
          <p14:tracePt t="8137" x="3448050" y="1149350"/>
          <p14:tracePt t="8152" x="3422650" y="1149350"/>
          <p14:tracePt t="8169" x="3390900" y="1149350"/>
          <p14:tracePt t="8185" x="3352800" y="1149350"/>
          <p14:tracePt t="8202" x="3321050" y="1149350"/>
          <p14:tracePt t="8218" x="3289300" y="1149350"/>
          <p14:tracePt t="8235" x="3244850" y="1149350"/>
          <p14:tracePt t="8252" x="3181350" y="1155700"/>
          <p14:tracePt t="8268" x="3117850" y="1155700"/>
          <p14:tracePt t="8285" x="3016250" y="1162050"/>
          <p14:tracePt t="8302" x="2959100" y="1168400"/>
          <p14:tracePt t="8318" x="2901950" y="1174750"/>
          <p14:tracePt t="8335" x="2857500" y="1174750"/>
          <p14:tracePt t="8352" x="2819400" y="1181100"/>
          <p14:tracePt t="8368" x="2781300" y="1187450"/>
          <p14:tracePt t="8385" x="2736850" y="1187450"/>
          <p14:tracePt t="8402" x="2667000" y="1187450"/>
          <p14:tracePt t="8418" x="2609850" y="1187450"/>
          <p14:tracePt t="8435" x="2565400" y="1181100"/>
          <p14:tracePt t="8452" x="2520950" y="1181100"/>
          <p14:tracePt t="8468" x="2482850" y="1174750"/>
          <p14:tracePt t="8485" x="2444750" y="1174750"/>
          <p14:tracePt t="8490" x="2432050" y="1174750"/>
          <p14:tracePt t="8501" x="2413000" y="1174750"/>
          <p14:tracePt t="8518" x="2362200" y="1168400"/>
          <p14:tracePt t="8535" x="2317750" y="1162050"/>
          <p14:tracePt t="8551" x="2266950" y="1155700"/>
          <p14:tracePt t="8568" x="2222500" y="1143000"/>
          <p14:tracePt t="8585" x="2190750" y="1130300"/>
          <p14:tracePt t="8601" x="2152650" y="1117600"/>
          <p14:tracePt t="8618" x="2114550" y="1111250"/>
          <p14:tracePt t="8636" x="2076450" y="1098550"/>
          <p14:tracePt t="8652" x="2012950" y="1079500"/>
          <p14:tracePt t="8668" x="1962150" y="1066800"/>
          <p14:tracePt t="8685" x="1911350" y="1054100"/>
          <p14:tracePt t="8701" x="1866900" y="1047750"/>
          <p14:tracePt t="8718" x="1816100" y="1041400"/>
          <p14:tracePt t="8735" x="1784350" y="1035050"/>
          <p14:tracePt t="8751" x="1746250" y="1028700"/>
          <p14:tracePt t="8768" x="1733550" y="1022350"/>
          <p14:tracePt t="8785" x="1720850" y="1022350"/>
          <p14:tracePt t="8801" x="1714500" y="1022350"/>
          <p14:tracePt t="9002" x="1695450" y="1022350"/>
          <p14:tracePt t="9007" x="1676400" y="1022350"/>
          <p14:tracePt t="9018" x="1657350" y="1022350"/>
          <p14:tracePt t="9034" x="1612900" y="1022350"/>
          <p14:tracePt t="9052" x="1504950" y="1022350"/>
          <p14:tracePt t="9068" x="1447800" y="1022350"/>
          <p14:tracePt t="9084" x="1397000" y="1035050"/>
          <p14:tracePt t="9101" x="1358900" y="1041400"/>
          <p14:tracePt t="9118" x="1320800" y="1047750"/>
          <p14:tracePt t="9134" x="1301750" y="1054100"/>
          <p14:tracePt t="9151" x="1282700" y="1060450"/>
          <p14:tracePt t="9168" x="1263650" y="1060450"/>
          <p14:tracePt t="9184" x="1244600" y="1066800"/>
          <p14:tracePt t="9201" x="1225550" y="1073150"/>
          <p14:tracePt t="9217" x="1219200" y="1073150"/>
          <p14:tracePt t="9234" x="1206500" y="1073150"/>
          <p14:tracePt t="9251" x="1200150" y="1073150"/>
          <p14:tracePt t="9267" x="1181100" y="1073150"/>
          <p14:tracePt t="9284" x="1174750" y="1073150"/>
          <p14:tracePt t="9301" x="1155700" y="1073150"/>
          <p14:tracePt t="9318" x="1136650" y="1073150"/>
          <p14:tracePt t="9334" x="1123950" y="1073150"/>
          <p14:tracePt t="9351" x="1111250" y="1073150"/>
          <p14:tracePt t="9367" x="1104900" y="1066800"/>
          <p14:tracePt t="9384" x="1092200" y="1066800"/>
          <p14:tracePt t="9402" x="1085850" y="1066800"/>
          <p14:tracePt t="9419" x="1079500" y="1066800"/>
          <p14:tracePt t="9434" x="1066800" y="1060450"/>
          <p14:tracePt t="9451" x="1060450" y="1060450"/>
          <p14:tracePt t="9467" x="1047750" y="1047750"/>
          <p14:tracePt t="9484" x="1041400" y="1047750"/>
          <p14:tracePt t="9539" x="1035050" y="1047750"/>
          <p14:tracePt t="10282" x="1047750" y="1047750"/>
          <p14:tracePt t="10288" x="1066800" y="1047750"/>
          <p14:tracePt t="10300" x="1085850" y="1047750"/>
          <p14:tracePt t="10317" x="1117600" y="1047750"/>
          <p14:tracePt t="10333" x="1149350" y="1047750"/>
          <p14:tracePt t="10350" x="1187450" y="1047750"/>
          <p14:tracePt t="10366" x="1219200" y="1047750"/>
          <p14:tracePt t="10383" x="1270000" y="1047750"/>
          <p14:tracePt t="10400" x="1301750" y="1047750"/>
          <p14:tracePt t="10418" x="1346200" y="1047750"/>
          <p14:tracePt t="10433" x="1358900" y="1054100"/>
          <p14:tracePt t="10450" x="1371600" y="1054100"/>
          <p14:tracePt t="10484" x="1377950" y="1060450"/>
          <p14:tracePt t="10500" x="1384300" y="1060450"/>
          <p14:tracePt t="10516" x="1397000" y="1066800"/>
          <p14:tracePt t="10533" x="1403350" y="1066800"/>
          <p14:tracePt t="10550" x="1422400" y="1066800"/>
          <p14:tracePt t="10566" x="1435100" y="1066800"/>
          <p14:tracePt t="10583" x="1454150" y="1066800"/>
          <p14:tracePt t="10600" x="1466850" y="1066800"/>
          <p14:tracePt t="10616" x="1479550" y="1066800"/>
          <p14:tracePt t="10633" x="1492250" y="1073150"/>
          <p14:tracePt t="10689" x="1498600" y="1079500"/>
          <p14:tracePt t="10705" x="1498600" y="1085850"/>
          <p14:tracePt t="10713" x="1504950" y="1085850"/>
          <p14:tracePt t="10730" x="1511300" y="1085850"/>
          <p14:tracePt t="10746" x="1517650" y="1092200"/>
          <p14:tracePt t="10752" x="1524000" y="1092200"/>
          <p14:tracePt t="10766" x="1543050" y="1098550"/>
          <p14:tracePt t="10783" x="1562100" y="1104900"/>
          <p14:tracePt t="10799" x="1600200" y="1111250"/>
          <p14:tracePt t="10816" x="1638300" y="1111250"/>
          <p14:tracePt t="10833" x="1682750" y="1117600"/>
          <p14:tracePt t="10849" x="1714500" y="1117600"/>
          <p14:tracePt t="10866" x="1752600" y="1123950"/>
          <p14:tracePt t="10883" x="1790700" y="1123950"/>
          <p14:tracePt t="10899" x="1835150" y="1130300"/>
          <p14:tracePt t="10916" x="1860550" y="1136650"/>
          <p14:tracePt t="10933" x="1885950" y="1136650"/>
          <p14:tracePt t="10949" x="1924050" y="1136650"/>
          <p14:tracePt t="10966" x="1955800" y="1143000"/>
          <p14:tracePt t="10983" x="1993900" y="1149350"/>
          <p14:tracePt t="10987" x="2006600" y="1149350"/>
          <p14:tracePt t="10999" x="2025650" y="1155700"/>
          <p14:tracePt t="11016" x="2076450" y="1168400"/>
          <p14:tracePt t="11033" x="2114550" y="1174750"/>
          <p14:tracePt t="11049" x="2152650" y="1174750"/>
          <p14:tracePt t="11066" x="2197100" y="1181100"/>
          <p14:tracePt t="11082" x="2241550" y="1181100"/>
          <p14:tracePt t="11099" x="2286000" y="1181100"/>
          <p14:tracePt t="11116" x="2330450" y="1181100"/>
          <p14:tracePt t="11133" x="2368550" y="1181100"/>
          <p14:tracePt t="11150" x="2425700" y="1181100"/>
          <p14:tracePt t="11166" x="2470150" y="1181100"/>
          <p14:tracePt t="11182" x="2501900" y="1181100"/>
          <p14:tracePt t="11199" x="2540000" y="1181100"/>
          <p14:tracePt t="11216" x="2578100" y="1168400"/>
          <p14:tracePt t="11232" x="2622550" y="1155700"/>
          <p14:tracePt t="11249" x="2654300" y="1143000"/>
          <p14:tracePt t="11266" x="2692400" y="1136650"/>
          <p14:tracePt t="11282" x="2717800" y="1130300"/>
          <p14:tracePt t="11299" x="2724150" y="1130300"/>
          <p14:tracePt t="11316" x="2730500" y="1130300"/>
          <p14:tracePt t="11332" x="2749550" y="1130300"/>
          <p14:tracePt t="11349" x="2755900" y="1117600"/>
          <p14:tracePt t="11366" x="2762250" y="1111250"/>
          <p14:tracePt t="11382" x="2781300" y="1104900"/>
          <p14:tracePt t="11399" x="2794000" y="1092200"/>
          <p14:tracePt t="11416" x="2800350" y="1092200"/>
          <p14:tracePt t="11432" x="2813050" y="1085850"/>
          <p14:tracePt t="11448" x="2813050" y="1079500"/>
          <p14:tracePt t="11466" x="2825750" y="1079500"/>
          <p14:tracePt t="11482" x="2832100" y="1079500"/>
          <p14:tracePt t="11887" x="2838450" y="1079500"/>
          <p14:tracePt t="11904" x="2844800" y="1079500"/>
          <p14:tracePt t="11919" x="2851150" y="1079500"/>
          <p14:tracePt t="11924" x="2857500" y="1079500"/>
          <p14:tracePt t="11935" x="2863850" y="1079500"/>
          <p14:tracePt t="11956" x="2870200" y="1079500"/>
          <p14:tracePt t="11967" x="2876550" y="1079500"/>
          <p14:tracePt t="11988" x="2882900" y="1079500"/>
          <p14:tracePt t="12004" x="2889250" y="1079500"/>
          <p14:tracePt t="12018" x="2895600" y="1079500"/>
          <p14:tracePt t="12043" x="2901950" y="1079500"/>
          <p14:tracePt t="12050" x="2908300" y="1079500"/>
          <p14:tracePt t="12065" x="2914650" y="1073150"/>
          <p14:tracePt t="12081" x="2927350" y="1073150"/>
          <p14:tracePt t="12115" x="2933700" y="1073150"/>
          <p14:tracePt t="12131" x="2940050" y="1066800"/>
          <p14:tracePt t="12148" x="2946400" y="1066800"/>
          <p14:tracePt t="12165" x="2952750" y="1066800"/>
          <p14:tracePt t="12206" x="2959100" y="1066800"/>
          <p14:tracePt t="12262" x="2965450" y="1066800"/>
          <p14:tracePt t="12270" x="2984500" y="1060450"/>
          <p14:tracePt t="12283" x="2990850" y="1060450"/>
          <p14:tracePt t="12297" x="3003550" y="1060450"/>
          <p14:tracePt t="12314" x="3016250" y="1054100"/>
          <p14:tracePt t="12331" x="3041650" y="1041400"/>
          <p14:tracePt t="12348" x="3054350" y="1035050"/>
          <p14:tracePt t="12364" x="3067050" y="1035050"/>
          <p14:tracePt t="12381" x="3073400" y="1028700"/>
          <p14:tracePt t="12398" x="3079750" y="1028700"/>
          <p14:tracePt t="12419" x="3092450" y="1028700"/>
          <p14:tracePt t="12448" x="3098800" y="1028700"/>
          <p14:tracePt t="12466" x="3105150" y="1028700"/>
          <p14:tracePt t="12481" x="3111500" y="1028700"/>
          <p14:tracePt t="12498" x="3124200" y="1028700"/>
          <p14:tracePt t="12515" x="3130550" y="1022350"/>
          <p14:tracePt t="12531" x="3143250" y="1022350"/>
          <p14:tracePt t="12548" x="3149600" y="1022350"/>
          <p14:tracePt t="12565" x="3162300" y="1022350"/>
          <p14:tracePt t="12581" x="3175000" y="1022350"/>
          <p14:tracePt t="12598" x="3194050" y="1022350"/>
          <p14:tracePt t="12614" x="3219450" y="1022350"/>
          <p14:tracePt t="12631" x="3251200" y="1022350"/>
          <p14:tracePt t="12647" x="3295650" y="1022350"/>
          <p14:tracePt t="12664" x="3340100" y="1022350"/>
          <p14:tracePt t="12680" x="3371850" y="1028700"/>
          <p14:tracePt t="12697" x="3409950" y="1028700"/>
          <p14:tracePt t="12714" x="3441700" y="1035050"/>
          <p14:tracePt t="12731" x="3467100" y="1035050"/>
          <p14:tracePt t="12747" x="3511550" y="1035050"/>
          <p14:tracePt t="12764" x="3549650" y="1041400"/>
          <p14:tracePt t="12780" x="3568700" y="1041400"/>
          <p14:tracePt t="12797" x="3600450" y="1041400"/>
          <p14:tracePt t="12814" x="3638550" y="1041400"/>
          <p14:tracePt t="12830" x="3670300" y="1041400"/>
          <p14:tracePt t="12847" x="3714750" y="1041400"/>
          <p14:tracePt t="12864" x="3740150" y="1041400"/>
          <p14:tracePt t="12880" x="3752850" y="1041400"/>
          <p14:tracePt t="12897" x="3759200" y="1041400"/>
          <p14:tracePt t="12914" x="3765550" y="1041400"/>
          <p14:tracePt t="12930" x="3771900" y="1041400"/>
          <p14:tracePt t="12947" x="3784600" y="1041400"/>
          <p14:tracePt t="12964" x="3797300" y="1041400"/>
          <p14:tracePt t="12980" x="3803650" y="1041400"/>
          <p14:tracePt t="12982" x="3816350" y="1041400"/>
          <p14:tracePt t="12998" x="3829050" y="1041400"/>
          <p14:tracePt t="13014" x="3841750" y="1041400"/>
          <p14:tracePt t="13030" x="3860800" y="1041400"/>
          <p14:tracePt t="13047" x="3867150" y="1035050"/>
          <p14:tracePt t="13063" x="3873500" y="1035050"/>
          <p14:tracePt t="13080" x="3879850" y="1035050"/>
          <p14:tracePt t="13097" x="3886200" y="1028700"/>
          <p14:tracePt t="13113" x="3898900" y="1028700"/>
          <p14:tracePt t="13130" x="3905250" y="1028700"/>
          <p14:tracePt t="13147" x="3917950" y="1022350"/>
          <p14:tracePt t="13163" x="3924300" y="1022350"/>
          <p14:tracePt t="13180" x="3937000" y="1022350"/>
          <p14:tracePt t="13197" x="3943350" y="1022350"/>
          <p14:tracePt t="13255" x="3949700" y="1022350"/>
          <p14:tracePt t="13294" x="3968750" y="1022350"/>
          <p14:tracePt t="13302" x="3975100" y="1022350"/>
          <p14:tracePt t="13310" x="3981450" y="1022350"/>
          <p14:tracePt t="13318" x="3994150" y="1022350"/>
          <p14:tracePt t="13330" x="4000500" y="1022350"/>
          <p14:tracePt t="13347" x="4038600" y="1022350"/>
          <p14:tracePt t="13364" x="4070350" y="1022350"/>
          <p14:tracePt t="13381" x="4133850" y="1028700"/>
          <p14:tracePt t="13397" x="4178300" y="1041400"/>
          <p14:tracePt t="13414" x="4210050" y="1047750"/>
          <p14:tracePt t="13430" x="4241800" y="1060450"/>
          <p14:tracePt t="13447" x="4260850" y="1066800"/>
          <p14:tracePt t="13463" x="4273550" y="1066800"/>
          <p14:tracePt t="13480" x="4286250" y="1066800"/>
          <p14:tracePt t="13498" x="4298950" y="1066800"/>
          <p14:tracePt t="13514" x="4305300" y="1073150"/>
          <p14:tracePt t="13530" x="4318000" y="1073150"/>
          <p14:tracePt t="13547" x="4324350" y="1073150"/>
          <p14:tracePt t="13564" x="4337050" y="1079500"/>
          <p14:tracePt t="13580" x="4343400" y="1079500"/>
          <p14:tracePt t="13597" x="4349750" y="1079500"/>
          <p14:tracePt t="13624" x="4356100" y="1079500"/>
          <p14:tracePt t="13662" x="4362450" y="1079500"/>
          <p14:tracePt t="13689" x="4368800" y="1079500"/>
          <p14:tracePt t="13711" x="4375150" y="1079500"/>
          <p14:tracePt t="13728" x="4381500" y="1079500"/>
          <p14:tracePt t="13753" x="4387850" y="1079500"/>
          <p14:tracePt t="13755" x="4394200" y="1073150"/>
          <p14:tracePt t="13764" x="4400550" y="1073150"/>
          <p14:tracePt t="13780" x="4406900" y="1073150"/>
          <p14:tracePt t="13797" x="4413250" y="1066800"/>
          <p14:tracePt t="13813" x="4425950" y="1066800"/>
          <p14:tracePt t="13830" x="4432300" y="1060450"/>
          <p14:tracePt t="13847" x="4445000" y="1054100"/>
          <p14:tracePt t="13864" x="4451350" y="1054100"/>
          <p14:tracePt t="13880" x="4457700" y="1054100"/>
          <p14:tracePt t="13897" x="4464050" y="1047750"/>
          <p14:tracePt t="13913" x="4470400" y="1047750"/>
          <p14:tracePt t="13953" x="4476750" y="1047750"/>
          <p14:tracePt t="14071" x="4483100" y="1047750"/>
          <p14:tracePt t="14086" x="4489450" y="1047750"/>
          <p14:tracePt t="14110" x="4495800" y="1047750"/>
          <p14:tracePt t="14140" x="4502150" y="1047750"/>
          <p14:tracePt t="14156" x="4508500" y="1047750"/>
          <p14:tracePt t="14172" x="4514850" y="1047750"/>
          <p14:tracePt t="14181" x="4521200" y="1047750"/>
          <p14:tracePt t="14195" x="4527550" y="1047750"/>
          <p14:tracePt t="14202" x="4533900" y="1047750"/>
          <p14:tracePt t="14213" x="4540250" y="1047750"/>
          <p14:tracePt t="14230" x="4546600" y="1047750"/>
          <p14:tracePt t="14246" x="4552950" y="1047750"/>
          <p14:tracePt t="14263" x="4559300" y="1047750"/>
          <p14:tracePt t="14280" x="4572000" y="1054100"/>
          <p14:tracePt t="14296" x="4584700" y="1054100"/>
          <p14:tracePt t="14313" x="4597400" y="1066800"/>
          <p14:tracePt t="14330" x="4603750" y="1066800"/>
          <p14:tracePt t="14347" x="4622800" y="1073150"/>
          <p14:tracePt t="14363" x="4635500" y="1073150"/>
          <p14:tracePt t="14380" x="4641850" y="1073150"/>
          <p14:tracePt t="14396" x="4648200" y="1073150"/>
          <p14:tracePt t="14492" x="4654550" y="1073150"/>
          <p14:tracePt t="14876" x="4660900" y="1079500"/>
          <p14:tracePt t="14887" x="4673600" y="1085850"/>
          <p14:tracePt t="14896" x="4686300" y="1092200"/>
          <p14:tracePt t="14913" x="4699000" y="1104900"/>
          <p14:tracePt t="14929" x="4705350" y="1104900"/>
          <p14:tracePt t="14965" x="4711700" y="1104900"/>
          <p14:tracePt t="14979" x="4718050" y="1104900"/>
          <p14:tracePt t="15263" x="4724400" y="1104900"/>
          <p14:tracePt t="15362" x="4730750" y="1104900"/>
          <p14:tracePt t="15376" x="4737100" y="1104900"/>
          <p14:tracePt t="15580" x="4743450" y="1104900"/>
          <p14:tracePt t="15596" x="4749800" y="1104900"/>
          <p14:tracePt t="15613" x="4756150" y="1104900"/>
          <p14:tracePt t="15625" x="4762500" y="1104900"/>
          <p14:tracePt t="15630" x="4768850" y="1104900"/>
          <p14:tracePt t="15652" x="4775200" y="1104900"/>
          <p14:tracePt t="15662" x="4781550" y="1104900"/>
          <p14:tracePt t="15679" x="4794250" y="1104900"/>
          <p14:tracePt t="15695" x="4819650" y="1104900"/>
          <p14:tracePt t="15712" x="4845050" y="1098550"/>
          <p14:tracePt t="15729" x="4876800" y="1092200"/>
          <p14:tracePt t="15745" x="4927600" y="1079500"/>
          <p14:tracePt t="15762" x="4965700" y="1066800"/>
          <p14:tracePt t="15778" x="4991100" y="1060450"/>
          <p14:tracePt t="15795" x="5016500" y="1060450"/>
          <p14:tracePt t="15811" x="5041900" y="1054100"/>
          <p14:tracePt t="15828" x="5048250" y="1054100"/>
          <p14:tracePt t="15845" x="5054600" y="1054100"/>
          <p14:tracePt t="15861" x="5073650" y="1047750"/>
          <p14:tracePt t="15878" x="5080000" y="1047750"/>
          <p14:tracePt t="15895" x="5092700" y="1047750"/>
          <p14:tracePt t="15911" x="5105400" y="1047750"/>
          <p14:tracePt t="15928" x="5111750" y="1047750"/>
          <p14:tracePt t="15945" x="5118100" y="1047750"/>
          <p14:tracePt t="15965" x="5137150" y="1047750"/>
          <p14:tracePt t="15995" x="5149850" y="1047750"/>
          <p14:tracePt t="16012" x="5168900" y="1047750"/>
          <p14:tracePt t="16028" x="5181600" y="1047750"/>
          <p14:tracePt t="16045" x="5194300" y="1047750"/>
          <p14:tracePt t="16062" x="5213350" y="1054100"/>
          <p14:tracePt t="16078" x="5245100" y="1054100"/>
          <p14:tracePt t="16095" x="5276850" y="1060450"/>
          <p14:tracePt t="16112" x="5334000" y="1073150"/>
          <p14:tracePt t="16129" x="5384800" y="1079500"/>
          <p14:tracePt t="16145" x="5429250" y="1085850"/>
          <p14:tracePt t="16161" x="5473700" y="1092200"/>
          <p14:tracePt t="16178" x="5505450" y="1092200"/>
          <p14:tracePt t="16195" x="5524500" y="1092200"/>
          <p14:tracePt t="16212" x="5530850" y="1092200"/>
          <p14:tracePt t="16228" x="5537200" y="1092200"/>
          <p14:tracePt t="16294" x="5537200" y="1098550"/>
          <p14:tracePt t="16317" x="5543550" y="1098550"/>
          <p14:tracePt t="16332" x="5549900" y="1098550"/>
          <p14:tracePt t="16340" x="5556250" y="1098550"/>
          <p14:tracePt t="16348" x="5556250" y="1104900"/>
          <p14:tracePt t="16361" x="5562600" y="1104900"/>
          <p14:tracePt t="16378" x="5568950" y="1104900"/>
          <p14:tracePt t="16396" x="5575300" y="1104900"/>
          <p14:tracePt t="16411" x="5581650" y="1104900"/>
          <p14:tracePt t="16429" x="5588000" y="1104900"/>
          <p14:tracePt t="16450" x="5594350" y="1104900"/>
          <p14:tracePt t="16481" x="5600700" y="1104900"/>
          <p14:tracePt t="16504" x="5607050" y="1104900"/>
          <p14:tracePt t="16513" x="5613400" y="1098550"/>
          <p14:tracePt t="16520" x="5619750" y="1098550"/>
          <p14:tracePt t="16536" x="5626100" y="1098550"/>
          <p14:tracePt t="16545" x="5632450" y="1098550"/>
          <p14:tracePt t="16561" x="5638800" y="1092200"/>
          <p14:tracePt t="16578" x="5651500" y="1092200"/>
          <p14:tracePt t="16594" x="5670550" y="1085850"/>
          <p14:tracePt t="16611" x="5702300" y="1079500"/>
          <p14:tracePt t="16628" x="5746750" y="1066800"/>
          <p14:tracePt t="16644" x="5784850" y="1060450"/>
          <p14:tracePt t="16661" x="5861050" y="1054100"/>
          <p14:tracePt t="16678" x="5892800" y="1054100"/>
          <p14:tracePt t="16694" x="5911850" y="1054100"/>
          <p14:tracePt t="16711" x="5930900" y="1047750"/>
          <p14:tracePt t="16728" x="5943600" y="1047750"/>
          <p14:tracePt t="16744" x="5956300" y="1041400"/>
          <p14:tracePt t="16763" x="5975350" y="1035050"/>
          <p14:tracePt t="16777" x="5981700" y="1028700"/>
          <p14:tracePt t="16794" x="5988050" y="1028700"/>
          <p14:tracePt t="17288" x="6007100" y="1028700"/>
          <p14:tracePt t="17295" x="6038850" y="1028700"/>
          <p14:tracePt t="17302" x="6083300" y="1028700"/>
          <p14:tracePt t="17312" x="6127750" y="1028700"/>
          <p14:tracePt t="17327" x="6235700" y="1028700"/>
          <p14:tracePt t="17344" x="6362700" y="1035050"/>
          <p14:tracePt t="17360" x="6451600" y="1041400"/>
          <p14:tracePt t="17377" x="6508750" y="1047750"/>
          <p14:tracePt t="17394" x="6534150" y="1047750"/>
          <p14:tracePt t="17410" x="6546850" y="1047750"/>
          <p14:tracePt t="19926" x="6553200" y="1047750"/>
          <p14:tracePt t="19936" x="6559550" y="1041400"/>
          <p14:tracePt t="19943" x="6565900" y="1041400"/>
          <p14:tracePt t="19958" x="6572250" y="1028700"/>
          <p14:tracePt t="19975" x="6584950" y="1028700"/>
          <p14:tracePt t="19991" x="6584950" y="1022350"/>
          <p14:tracePt t="20008" x="6591300" y="1022350"/>
          <p14:tracePt t="20025" x="6591300" y="1016000"/>
          <p14:tracePt t="20050" x="6597650" y="1016000"/>
          <p14:tracePt t="20066" x="6597650" y="1009650"/>
          <p14:tracePt t="20075" x="6610350" y="1009650"/>
          <p14:tracePt t="20091" x="6623050" y="1009650"/>
          <p14:tracePt t="20108" x="6635750" y="1003300"/>
          <p14:tracePt t="20125" x="6648450" y="1003300"/>
          <p14:tracePt t="20141" x="6673850" y="996950"/>
          <p14:tracePt t="20158" x="6718300" y="990600"/>
          <p14:tracePt t="20175" x="6756400" y="990600"/>
          <p14:tracePt t="20192" x="6800850" y="990600"/>
          <p14:tracePt t="20208" x="6813550" y="990600"/>
          <p14:tracePt t="20224" x="6826250" y="990600"/>
          <p14:tracePt t="20436" x="6832600" y="990600"/>
          <p14:tracePt t="20442" x="6838950" y="990600"/>
          <p14:tracePt t="20458" x="6845300" y="990600"/>
          <p14:tracePt t="20466" x="6851650" y="996950"/>
          <p14:tracePt t="20483" x="6858000" y="996950"/>
          <p14:tracePt t="20568" x="6851650" y="996950"/>
          <p14:tracePt t="20576" x="6845300" y="996950"/>
          <p14:tracePt t="20584" x="6832600" y="1003300"/>
          <p14:tracePt t="20594" x="6813550" y="1009650"/>
          <p14:tracePt t="20608" x="6775450" y="1022350"/>
          <p14:tracePt t="20624" x="6705600" y="1035050"/>
          <p14:tracePt t="20641" x="6591300" y="1060450"/>
          <p14:tracePt t="20658" x="6451600" y="1079500"/>
          <p14:tracePt t="20674" x="6292850" y="1104900"/>
          <p14:tracePt t="20692" x="6076950" y="1123950"/>
          <p14:tracePt t="20708" x="5937250" y="1143000"/>
          <p14:tracePt t="20724" x="5797550" y="1162050"/>
          <p14:tracePt t="20741" x="5651500" y="1174750"/>
          <p14:tracePt t="20757" x="5499100" y="1193800"/>
          <p14:tracePt t="20774" x="5327650" y="1219200"/>
          <p14:tracePt t="20791" x="5149850" y="1238250"/>
          <p14:tracePt t="20807" x="4953000" y="1250950"/>
          <p14:tracePt t="20824" x="4762500" y="1270000"/>
          <p14:tracePt t="20841" x="4597400" y="1289050"/>
          <p14:tracePt t="20857" x="4381500" y="1301750"/>
          <p14:tracePt t="20874" x="4254500" y="1314450"/>
          <p14:tracePt t="20891" x="4133850" y="1314450"/>
          <p14:tracePt t="20907" x="4051300" y="1314450"/>
          <p14:tracePt t="20924" x="3949700" y="1314450"/>
          <p14:tracePt t="20941" x="3854450" y="1308100"/>
          <p14:tracePt t="20958" x="3721100" y="1295400"/>
          <p14:tracePt t="20974" x="3638550" y="1295400"/>
          <p14:tracePt t="20991" x="3549650" y="1295400"/>
          <p14:tracePt t="21007" x="3454400" y="1289050"/>
          <p14:tracePt t="21025" x="3321050" y="1270000"/>
          <p14:tracePt t="21041" x="3194050" y="1263650"/>
          <p14:tracePt t="21057" x="3067050" y="1257300"/>
          <p14:tracePt t="21074" x="2959100" y="1238250"/>
          <p14:tracePt t="21090" x="2857500" y="1238250"/>
          <p14:tracePt t="21108" x="2717800" y="1238250"/>
          <p14:tracePt t="21124" x="2603500" y="1231900"/>
          <p14:tracePt t="21141" x="2501900" y="1225550"/>
          <p14:tracePt t="21157" x="2406650" y="1206500"/>
          <p14:tracePt t="21174" x="2317750" y="1193800"/>
          <p14:tracePt t="21190" x="2228850" y="1181100"/>
          <p14:tracePt t="21207" x="2146300" y="1168400"/>
          <p14:tracePt t="21224" x="2076450" y="1149350"/>
          <p14:tracePt t="21240" x="2006600" y="1130300"/>
          <p14:tracePt t="21257" x="1968500" y="1123950"/>
          <p14:tracePt t="21273" x="1936750" y="1111250"/>
          <p14:tracePt t="21290" x="1898650" y="1098550"/>
          <p14:tracePt t="21307" x="1866900" y="1085850"/>
          <p14:tracePt t="21324" x="1822450" y="1073150"/>
          <p14:tracePt t="21340" x="1790700" y="1060450"/>
          <p14:tracePt t="21358" x="1746250" y="1047750"/>
          <p14:tracePt t="21376" x="1720850" y="1041400"/>
          <p14:tracePt t="21390" x="1701800" y="1041400"/>
          <p14:tracePt t="21407" x="1670050" y="1041400"/>
          <p14:tracePt t="21424" x="1631950" y="1041400"/>
          <p14:tracePt t="21440" x="1587500" y="1054100"/>
          <p14:tracePt t="21457" x="1536700" y="1060450"/>
          <p14:tracePt t="21474" x="1498600" y="1073150"/>
          <p14:tracePt t="21490" x="1460500" y="1073150"/>
          <p14:tracePt t="21495" x="1441450" y="1073150"/>
          <p14:tracePt t="21506" x="1422400" y="1085850"/>
          <p14:tracePt t="21523" x="1409700" y="1092200"/>
          <p14:tracePt t="21540" x="1384300" y="1098550"/>
          <p14:tracePt t="21556" x="1352550" y="1111250"/>
          <p14:tracePt t="21573" x="1308100" y="1123950"/>
          <p14:tracePt t="21590" x="1270000" y="1130300"/>
          <p14:tracePt t="21607" x="1225550" y="1136650"/>
          <p14:tracePt t="21624" x="1181100" y="1155700"/>
          <p14:tracePt t="21640" x="1162050" y="1162050"/>
          <p14:tracePt t="21657" x="1136650" y="1174750"/>
          <p14:tracePt t="21675" x="1117600" y="1181100"/>
          <p14:tracePt t="21690" x="1098550" y="1193800"/>
          <p14:tracePt t="21707" x="1079500" y="1206500"/>
          <p14:tracePt t="21723" x="1073150" y="1212850"/>
          <p14:tracePt t="21740" x="1060450" y="1219200"/>
          <p14:tracePt t="21757" x="1054100" y="1225550"/>
          <p14:tracePt t="21773" x="1047750" y="1231900"/>
          <p14:tracePt t="21790" x="1035050" y="1238250"/>
          <p14:tracePt t="21806" x="1028700" y="1238250"/>
          <p14:tracePt t="21824" x="1016000" y="1244600"/>
          <p14:tracePt t="21840" x="1009650" y="1250950"/>
          <p14:tracePt t="21856" x="996950" y="1257300"/>
          <p14:tracePt t="21874" x="971550" y="1270000"/>
          <p14:tracePt t="21890" x="958850" y="1282700"/>
          <p14:tracePt t="21906" x="946150" y="1289050"/>
          <p14:tracePt t="21923" x="939800" y="1295400"/>
          <p14:tracePt t="21940" x="927100" y="1301750"/>
          <p14:tracePt t="21956" x="920750" y="1301750"/>
          <p14:tracePt t="21973" x="908050" y="1301750"/>
          <p14:tracePt t="21990" x="908050" y="1314450"/>
          <p14:tracePt t="21993" x="901700" y="1314450"/>
          <p14:tracePt t="22009" x="895350" y="1314450"/>
          <p14:tracePt t="22097" x="889000" y="1314450"/>
          <p14:tracePt t="22102" x="882650" y="1314450"/>
          <p14:tracePt t="22110" x="876300" y="1314450"/>
          <p14:tracePt t="22126" x="869950" y="1314450"/>
          <p14:tracePt t="22140" x="857250" y="1308100"/>
          <p14:tracePt t="22156" x="838200" y="1295400"/>
          <p14:tracePt t="22173" x="831850" y="1289050"/>
          <p14:tracePt t="22189" x="831850" y="1282700"/>
          <p14:tracePt t="22206" x="819150" y="1282700"/>
          <p14:tracePt t="22414" x="812800" y="1289050"/>
          <p14:tracePt t="22422" x="812800" y="1295400"/>
          <p14:tracePt t="22441" x="806450" y="1301750"/>
          <p14:tracePt t="22448" x="806450" y="1308100"/>
          <p14:tracePt t="22472" x="806450" y="1314450"/>
          <p14:tracePt t="22480" x="806450" y="1320800"/>
          <p14:tracePt t="22489" x="806450" y="1327150"/>
          <p14:tracePt t="22506" x="806450" y="1339850"/>
          <p14:tracePt t="22523" x="806450" y="1346200"/>
          <p14:tracePt t="22539" x="806450" y="1358900"/>
          <p14:tracePt t="22556" x="806450" y="1365250"/>
          <p14:tracePt t="22574" x="806450" y="1371600"/>
          <p14:tracePt t="22606" x="806450" y="1377950"/>
          <p14:tracePt t="22623" x="812800" y="1384300"/>
          <p14:tracePt t="22639" x="812800" y="1390650"/>
          <p14:tracePt t="22656" x="812800" y="1403350"/>
          <p14:tracePt t="22672" x="819150" y="1409700"/>
          <p14:tracePt t="22689" x="825500" y="1422400"/>
          <p14:tracePt t="22706" x="831850" y="1422400"/>
          <p14:tracePt t="22739" x="844550" y="1428750"/>
          <p14:tracePt t="22756" x="850900" y="1428750"/>
          <p14:tracePt t="22772" x="857250" y="1428750"/>
          <p14:tracePt t="22790" x="889000" y="1422400"/>
          <p14:tracePt t="22806" x="914400" y="1422400"/>
          <p14:tracePt t="22823" x="939800" y="1422400"/>
          <p14:tracePt t="22839" x="971550" y="1416050"/>
          <p14:tracePt t="22856" x="1016000" y="1416050"/>
          <p14:tracePt t="22874" x="1047750" y="1416050"/>
          <p14:tracePt t="22889" x="1079500" y="1416050"/>
          <p14:tracePt t="22906" x="1123950" y="1416050"/>
          <p14:tracePt t="22922" x="1168400" y="1416050"/>
          <p14:tracePt t="22940" x="1308100" y="1403350"/>
          <p14:tracePt t="22956" x="1447800" y="1403350"/>
          <p14:tracePt t="22972" x="1593850" y="1397000"/>
          <p14:tracePt t="22989" x="1765300" y="1397000"/>
          <p14:tracePt t="22995" x="1860550" y="1397000"/>
          <p14:tracePt t="23005" x="1955800" y="1390650"/>
          <p14:tracePt t="23022" x="2133600" y="1390650"/>
          <p14:tracePt t="23039" x="2324100" y="1390650"/>
          <p14:tracePt t="23055" x="2584450" y="1390650"/>
          <p14:tracePt t="23072" x="2743200" y="1390650"/>
          <p14:tracePt t="23089" x="2870200" y="1397000"/>
          <p14:tracePt t="23105" x="2978150" y="1409700"/>
          <p14:tracePt t="23122" x="3079750" y="1416050"/>
          <p14:tracePt t="23139" x="3136900" y="1422400"/>
          <p14:tracePt t="23155" x="3181350" y="1428750"/>
          <p14:tracePt t="23173" x="3225800" y="1435100"/>
          <p14:tracePt t="23189" x="3270250" y="1435100"/>
          <p14:tracePt t="23205" x="3333750" y="1441450"/>
          <p14:tracePt t="23222" x="3352800" y="1441450"/>
          <p14:tracePt t="23239" x="3365500" y="1441450"/>
          <p14:tracePt t="23255" x="3371850" y="1441450"/>
          <p14:tracePt t="23272" x="3384550" y="1447800"/>
          <p14:tracePt t="23289" x="3390900" y="1447800"/>
          <p14:tracePt t="23305" x="3409950" y="1447800"/>
          <p14:tracePt t="23322" x="3460750" y="1454150"/>
          <p14:tracePt t="23339" x="3511550" y="1454150"/>
          <p14:tracePt t="23355" x="3568700" y="1454150"/>
          <p14:tracePt t="23372" x="3619500" y="1454150"/>
          <p14:tracePt t="23389" x="3657600" y="1447800"/>
          <p14:tracePt t="23405" x="3695700" y="1447800"/>
          <p14:tracePt t="23422" x="3721100" y="1447800"/>
          <p14:tracePt t="23438" x="3740150" y="1441450"/>
          <p14:tracePt t="23456" x="3778250" y="1428750"/>
          <p14:tracePt t="23472" x="3803650" y="1422400"/>
          <p14:tracePt t="23488" x="3841750" y="1409700"/>
          <p14:tracePt t="23505" x="3873500" y="1403350"/>
          <p14:tracePt t="23522" x="3911600" y="1397000"/>
          <p14:tracePt t="23538" x="3949700" y="1384300"/>
          <p14:tracePt t="23555" x="3994150" y="1377950"/>
          <p14:tracePt t="23572" x="4051300" y="1377950"/>
          <p14:tracePt t="23588" x="4121150" y="1365250"/>
          <p14:tracePt t="23605" x="4171950" y="1352550"/>
          <p14:tracePt t="23621" x="4216400" y="1339850"/>
          <p14:tracePt t="23638" x="4273550" y="1333500"/>
          <p14:tracePt t="23655" x="4324350" y="1327150"/>
          <p14:tracePt t="23672" x="4368800" y="1327150"/>
          <p14:tracePt t="23688" x="4425950" y="1327150"/>
          <p14:tracePt t="23705" x="4483100" y="1327150"/>
          <p14:tracePt t="23722" x="4572000" y="1327150"/>
          <p14:tracePt t="23738" x="4629150" y="1327150"/>
          <p14:tracePt t="23755" x="4673600" y="1320800"/>
          <p14:tracePt t="23772" x="4724400" y="1320800"/>
          <p14:tracePt t="23788" x="4787900" y="1320800"/>
          <p14:tracePt t="23805" x="4851400" y="1320800"/>
          <p14:tracePt t="23821" x="4933950" y="1320800"/>
          <p14:tracePt t="23841" x="5105400" y="1327150"/>
          <p14:tracePt t="23855" x="5175250" y="1333500"/>
          <p14:tracePt t="23871" x="5353050" y="1339850"/>
          <p14:tracePt t="23888" x="5454650" y="1358900"/>
          <p14:tracePt t="23905" x="5562600" y="1358900"/>
          <p14:tracePt t="23921" x="5651500" y="1365250"/>
          <p14:tracePt t="23938" x="5721350" y="1365250"/>
          <p14:tracePt t="23955" x="5810250" y="1371600"/>
          <p14:tracePt t="23972" x="5930900" y="1384300"/>
          <p14:tracePt t="23988" x="6013450" y="1390650"/>
          <p14:tracePt t="24005" x="6070600" y="1397000"/>
          <p14:tracePt t="24021" x="6140450" y="1416050"/>
          <p14:tracePt t="24038" x="6216650" y="1422400"/>
          <p14:tracePt t="24055" x="6292850" y="1422400"/>
          <p14:tracePt t="24071" x="6356350" y="1422400"/>
          <p14:tracePt t="24088" x="6413500" y="1422400"/>
          <p14:tracePt t="24104" x="6470650" y="1422400"/>
          <p14:tracePt t="24122" x="6527800" y="1422400"/>
          <p14:tracePt t="24138" x="6553200" y="1422400"/>
          <p14:tracePt t="24155" x="6572250" y="1422400"/>
          <p14:tracePt t="24171" x="6584950" y="1422400"/>
          <p14:tracePt t="24188" x="6591300" y="1422400"/>
          <p14:tracePt t="24205" x="6597650" y="1416050"/>
          <p14:tracePt t="24222" x="6616700" y="1409700"/>
          <p14:tracePt t="24238" x="6623050" y="1409700"/>
          <p14:tracePt t="24254" x="6629400" y="1409700"/>
          <p14:tracePt t="24906" x="6648450" y="1403350"/>
          <p14:tracePt t="24912" x="6654800" y="1397000"/>
          <p14:tracePt t="24928" x="6667500" y="1390650"/>
          <p14:tracePt t="24938" x="6673850" y="1390650"/>
          <p14:tracePt t="24954" x="6680200" y="1390650"/>
          <p14:tracePt t="24970" x="6686550" y="1390650"/>
          <p14:tracePt t="25154" x="6692900" y="1390650"/>
          <p14:tracePt t="25162" x="6699250" y="1390650"/>
          <p14:tracePt t="25187" x="6705600" y="1390650"/>
          <p14:tracePt t="25194" x="6705600" y="1384300"/>
          <p14:tracePt t="25211" x="6711950" y="1384300"/>
          <p14:tracePt t="25226" x="6718300" y="1384300"/>
          <p14:tracePt t="25241" x="6718300" y="1377950"/>
          <p14:tracePt t="25253" x="6724650" y="1377950"/>
          <p14:tracePt t="25608" x="6731000" y="1377950"/>
          <p14:tracePt t="25680" x="6737350" y="1371600"/>
          <p14:tracePt t="25694" x="6743700" y="1371600"/>
          <p14:tracePt t="25702" x="6750050" y="1365250"/>
          <p14:tracePt t="25710" x="6756400" y="1365250"/>
          <p14:tracePt t="25726" x="6762750" y="1358900"/>
          <p14:tracePt t="25736" x="6769100" y="1358900"/>
          <p14:tracePt t="25753" x="6781800" y="1358900"/>
          <p14:tracePt t="25770" x="6794500" y="1358900"/>
          <p14:tracePt t="25786" x="6813550" y="1352550"/>
          <p14:tracePt t="25804" x="6858000" y="1346200"/>
          <p14:tracePt t="25820" x="6915150" y="1346200"/>
          <p14:tracePt t="25836" x="6972300" y="1346200"/>
          <p14:tracePt t="25853" x="7029450" y="1352550"/>
          <p14:tracePt t="25871" x="7080250" y="1358900"/>
          <p14:tracePt t="25888" x="7143750" y="1358900"/>
          <p14:tracePt t="25903" x="7188200" y="1365250"/>
          <p14:tracePt t="25920" x="7232650" y="1371600"/>
          <p14:tracePt t="25936" x="7264400" y="1371600"/>
          <p14:tracePt t="25954" x="7315200" y="1377950"/>
          <p14:tracePt t="25970" x="7346950" y="1377950"/>
          <p14:tracePt t="25986" x="7359650" y="1384300"/>
          <p14:tracePt t="26003" x="7372350" y="1384300"/>
          <p14:tracePt t="26019" x="7391400" y="1384300"/>
          <p14:tracePt t="26036" x="7397750" y="1384300"/>
          <p14:tracePt t="26053" x="7404100" y="1384300"/>
          <p14:tracePt t="26069" x="7410450" y="1384300"/>
          <p14:tracePt t="26086" x="7416800" y="1384300"/>
          <p14:tracePt t="26103" x="7423150" y="1384300"/>
          <p14:tracePt t="26119" x="7429500" y="1384300"/>
          <p14:tracePt t="26136" x="7435850" y="1384300"/>
          <p14:tracePt t="26153" x="7454900" y="1384300"/>
          <p14:tracePt t="26169" x="7486650" y="1384300"/>
          <p14:tracePt t="26186" x="7518400" y="1384300"/>
          <p14:tracePt t="26203" x="7569200" y="1384300"/>
          <p14:tracePt t="26219" x="7626350" y="1384300"/>
          <p14:tracePt t="26236" x="7658100" y="1384300"/>
          <p14:tracePt t="26253" x="7689850" y="1384300"/>
          <p14:tracePt t="26269" x="7715250" y="1384300"/>
          <p14:tracePt t="26286" x="7740650" y="1377950"/>
          <p14:tracePt t="26303" x="7772400" y="1371600"/>
          <p14:tracePt t="26319" x="7804150" y="1371600"/>
          <p14:tracePt t="26336" x="7848600" y="1371600"/>
          <p14:tracePt t="26353" x="7874000" y="1371600"/>
          <p14:tracePt t="26369" x="7886700" y="1371600"/>
          <p14:tracePt t="26386" x="7912100" y="1371600"/>
          <p14:tracePt t="26403" x="7924800" y="1371600"/>
          <p14:tracePt t="26419" x="7950200" y="1377950"/>
          <p14:tracePt t="26435" x="7981950" y="1377950"/>
          <p14:tracePt t="26452" x="8007350" y="1384300"/>
          <p14:tracePt t="26471" x="8051800" y="1397000"/>
          <p14:tracePt t="26486" x="8070850" y="1409700"/>
          <p14:tracePt t="26503" x="8096250" y="1416050"/>
          <p14:tracePt t="26519" x="8102600" y="1416050"/>
          <p14:tracePt t="26536" x="8115300" y="1416050"/>
          <p14:tracePt t="26552" x="8147050" y="1422400"/>
          <p14:tracePt t="26569" x="8172450" y="1428750"/>
          <p14:tracePt t="26586" x="8204200" y="1435100"/>
          <p14:tracePt t="26602" x="8248650" y="1441450"/>
          <p14:tracePt t="26619" x="8318500" y="1454150"/>
          <p14:tracePt t="26635" x="8388350" y="1454150"/>
          <p14:tracePt t="26652" x="8432800" y="1460500"/>
          <p14:tracePt t="26669" x="8470900" y="1466850"/>
          <p14:tracePt t="26686" x="8496300" y="1466850"/>
          <p14:tracePt t="26702" x="8502650" y="1466850"/>
          <p14:tracePt t="26720" x="8521700" y="1466850"/>
          <p14:tracePt t="26753" x="8534400" y="1466850"/>
          <p14:tracePt t="26786" x="8547100" y="1466850"/>
          <p14:tracePt t="26802" x="8553450" y="1466850"/>
          <p14:tracePt t="26819" x="8559800" y="1466850"/>
          <p14:tracePt t="26835" x="8566150" y="1466850"/>
          <p14:tracePt t="26852" x="8572500" y="1466850"/>
          <p14:tracePt t="26869" x="8578850" y="1466850"/>
          <p14:tracePt t="26886" x="8585200" y="1466850"/>
          <p14:tracePt t="26951" x="8578850" y="1466850"/>
          <p14:tracePt t="26956" x="8553450" y="1479550"/>
          <p14:tracePt t="26969" x="8515350" y="1498600"/>
          <p14:tracePt t="26985" x="8337550" y="1581150"/>
          <p14:tracePt t="27002" x="8140700" y="1638300"/>
          <p14:tracePt t="27019" x="7874000" y="1701800"/>
          <p14:tracePt t="27035" x="7429500" y="1790700"/>
          <p14:tracePt t="27052" x="6946900" y="1892300"/>
          <p14:tracePt t="27069" x="6445250" y="1974850"/>
          <p14:tracePt t="27085" x="5994400" y="2025650"/>
          <p14:tracePt t="27102" x="5613400" y="2044700"/>
          <p14:tracePt t="27120" x="5181600" y="2063750"/>
          <p14:tracePt t="27136" x="4984750" y="2082800"/>
          <p14:tracePt t="27152" x="4794250" y="2095500"/>
          <p14:tracePt t="27169" x="4572000" y="2101850"/>
          <p14:tracePt t="27185" x="4330700" y="2101850"/>
          <p14:tracePt t="27202" x="4083050" y="2101850"/>
          <p14:tracePt t="27220" x="3892550" y="2101850"/>
          <p14:tracePt t="27235" x="3733800" y="2101850"/>
          <p14:tracePt t="27252" x="3492500" y="2082800"/>
          <p14:tracePt t="27268" x="3308350" y="2038350"/>
          <p14:tracePt t="27285" x="3092450" y="1993900"/>
          <p14:tracePt t="27302" x="2857500" y="1968500"/>
          <p14:tracePt t="27318" x="2667000" y="1949450"/>
          <p14:tracePt t="27335" x="2527300" y="1943100"/>
          <p14:tracePt t="27354" x="2406650" y="1924050"/>
          <p14:tracePt t="27371" x="2355850" y="1917700"/>
          <p14:tracePt t="27386" x="2305050" y="1905000"/>
          <p14:tracePt t="27401" x="2260600" y="1892300"/>
          <p14:tracePt t="27418" x="2216150" y="1879600"/>
          <p14:tracePt t="27435" x="2178050" y="1866900"/>
          <p14:tracePt t="27452" x="2133600" y="1847850"/>
          <p14:tracePt t="27468" x="2070100" y="1828800"/>
          <p14:tracePt t="27485" x="2000250" y="1809750"/>
          <p14:tracePt t="27490" x="1962150" y="1784350"/>
          <p14:tracePt t="27502" x="1930400" y="1771650"/>
          <p14:tracePt t="27518" x="1803400" y="1733550"/>
          <p14:tracePt t="27535" x="1701800" y="1701800"/>
          <p14:tracePt t="27552" x="1631950" y="1689100"/>
          <p14:tracePt t="27568" x="1587500" y="1676400"/>
          <p14:tracePt t="27585" x="1555750" y="1670050"/>
          <p14:tracePt t="27601" x="1524000" y="1657350"/>
          <p14:tracePt t="27618" x="1479550" y="1651000"/>
          <p14:tracePt t="27634" x="1428750" y="1644650"/>
          <p14:tracePt t="27651" x="1320800" y="1638300"/>
          <p14:tracePt t="27668" x="1238250" y="1638300"/>
          <p14:tracePt t="27684" x="1168400" y="1638300"/>
          <p14:tracePt t="27701" x="1117600" y="1644650"/>
          <p14:tracePt t="27717" x="1085850" y="1651000"/>
          <p14:tracePt t="27734" x="1054100" y="1657350"/>
          <p14:tracePt t="27751" x="1041400" y="1663700"/>
          <p14:tracePt t="27767" x="1035050" y="1663700"/>
          <p14:tracePt t="27784" x="1022350" y="1670050"/>
          <p14:tracePt t="27801" x="1009650" y="1670050"/>
          <p14:tracePt t="27818" x="984250" y="1670050"/>
          <p14:tracePt t="27834" x="952500" y="1670050"/>
          <p14:tracePt t="27851" x="914400" y="1682750"/>
          <p14:tracePt t="27868" x="882650" y="1689100"/>
          <p14:tracePt t="27885" x="857250" y="1701800"/>
          <p14:tracePt t="27902" x="838200" y="1708150"/>
          <p14:tracePt t="28016" x="838200" y="1714500"/>
          <p14:tracePt t="28262" x="844550" y="1714500"/>
          <p14:tracePt t="28281" x="850900" y="1714500"/>
          <p14:tracePt t="28286" x="863600" y="1720850"/>
          <p14:tracePt t="28302" x="889000" y="1727200"/>
          <p14:tracePt t="28317" x="920750" y="1733550"/>
          <p14:tracePt t="28334" x="971550" y="1733550"/>
          <p14:tracePt t="28351" x="1016000" y="1739900"/>
          <p14:tracePt t="28367" x="1085850" y="1752600"/>
          <p14:tracePt t="28386" x="1136650" y="1765300"/>
          <p14:tracePt t="28402" x="1181100" y="1771650"/>
          <p14:tracePt t="28417" x="1212850" y="1771650"/>
          <p14:tracePt t="28434" x="1231900" y="1778000"/>
          <p14:tracePt t="28451" x="1238250" y="1778000"/>
          <p14:tracePt t="28467" x="1250950" y="1784350"/>
          <p14:tracePt t="28484" x="1257300" y="1784350"/>
          <p14:tracePt t="28501" x="1270000" y="1784350"/>
          <p14:tracePt t="28517" x="1276350" y="1784350"/>
          <p14:tracePt t="28534" x="1282700" y="1784350"/>
          <p14:tracePt t="28551" x="1289050" y="1784350"/>
          <p14:tracePt t="28568" x="1301750" y="1784350"/>
          <p14:tracePt t="28584" x="1308100" y="1784350"/>
          <p14:tracePt t="28601" x="1320800" y="1784350"/>
          <p14:tracePt t="28634" x="1333500" y="1784350"/>
          <p14:tracePt t="28651" x="1339850" y="1784350"/>
          <p14:tracePt t="28667" x="1346200" y="1784350"/>
          <p14:tracePt t="28684" x="1358900" y="1784350"/>
          <p14:tracePt t="28701" x="1365250" y="1778000"/>
          <p14:tracePt t="28717" x="1377950" y="1778000"/>
          <p14:tracePt t="28734" x="1397000" y="1771650"/>
          <p14:tracePt t="28751" x="1409700" y="1765300"/>
          <p14:tracePt t="28767" x="1441450" y="1758950"/>
          <p14:tracePt t="28784" x="1479550" y="1752600"/>
          <p14:tracePt t="28800" x="1504950" y="1746250"/>
          <p14:tracePt t="28817" x="1543050" y="1746250"/>
          <p14:tracePt t="28834" x="1549400" y="1746250"/>
          <p14:tracePt t="28850" x="1555750" y="1746250"/>
          <p14:tracePt t="28867" x="1562100" y="1746250"/>
          <p14:tracePt t="28884" x="1568450" y="1746250"/>
          <p14:tracePt t="28900" x="1574800" y="1746250"/>
          <p14:tracePt t="28919" x="1593850" y="1746250"/>
          <p14:tracePt t="28934" x="1600200" y="1746250"/>
          <p14:tracePt t="28950" x="1612900" y="1746250"/>
          <p14:tracePt t="28968" x="1651000" y="1746250"/>
          <p14:tracePt t="28984" x="1663700" y="1746250"/>
          <p14:tracePt t="29000" x="1689100" y="1746250"/>
          <p14:tracePt t="29017" x="1695450" y="1746250"/>
          <p14:tracePt t="29034" x="1701800" y="1746250"/>
          <p14:tracePt t="29132" x="1708150" y="1746250"/>
          <p14:tracePt t="29211" x="1714500" y="1746250"/>
          <p14:tracePt t="29218" x="1720850" y="1746250"/>
          <p14:tracePt t="29235" x="1727200" y="1746250"/>
          <p14:tracePt t="29242" x="1733550" y="1746250"/>
          <p14:tracePt t="29264" x="1739900" y="1746250"/>
          <p14:tracePt t="29272" x="1746250" y="1746250"/>
          <p14:tracePt t="29288" x="1752600" y="1746250"/>
          <p14:tracePt t="29328" x="1765300" y="1746250"/>
          <p14:tracePt t="29342" x="1778000" y="1746250"/>
          <p14:tracePt t="29351" x="1784350" y="1746250"/>
          <p14:tracePt t="29358" x="1790700" y="1746250"/>
          <p14:tracePt t="29368" x="1803400" y="1746250"/>
          <p14:tracePt t="29383" x="1822450" y="1739900"/>
          <p14:tracePt t="29400" x="1847850" y="1739900"/>
          <p14:tracePt t="29416" x="1885950" y="1733550"/>
          <p14:tracePt t="29433" x="1917700" y="1733550"/>
          <p14:tracePt t="29449" x="1949450" y="1733550"/>
          <p14:tracePt t="29466" x="1981200" y="1727200"/>
          <p14:tracePt t="29484" x="2012950" y="1720850"/>
          <p14:tracePt t="29501" x="2019300" y="1720850"/>
          <p14:tracePt t="29516" x="2032000" y="1720850"/>
          <p14:tracePt t="29533" x="2038350" y="1720850"/>
          <p14:tracePt t="29566" x="2044700" y="1720850"/>
          <p14:tracePt t="29586" x="2051050" y="1720850"/>
          <p14:tracePt t="29600" x="2057400" y="1720850"/>
          <p14:tracePt t="29617" x="2082800" y="1720850"/>
          <p14:tracePt t="29633" x="2108200" y="1727200"/>
          <p14:tracePt t="29650" x="2139950" y="1727200"/>
          <p14:tracePt t="29666" x="2165350" y="1733550"/>
          <p14:tracePt t="29683" x="2203450" y="1733550"/>
          <p14:tracePt t="29699" x="2235200" y="1733550"/>
          <p14:tracePt t="29716" x="2254250" y="1733550"/>
          <p14:tracePt t="29733" x="2273300" y="1739900"/>
          <p14:tracePt t="29749" x="2286000" y="1739900"/>
          <p14:tracePt t="30531" x="2292350" y="1739900"/>
          <p14:tracePt t="30535" x="2305050" y="1739900"/>
          <p14:tracePt t="30549" x="2324100" y="1739900"/>
          <p14:tracePt t="30566" x="2349500" y="1739900"/>
          <p14:tracePt t="30582" x="2387600" y="1739900"/>
          <p14:tracePt t="30599" x="2425700" y="1739900"/>
          <p14:tracePt t="30615" x="2470150" y="1746250"/>
          <p14:tracePt t="30632" x="2508250" y="1752600"/>
          <p14:tracePt t="30649" x="2584450" y="1765300"/>
          <p14:tracePt t="30665" x="2628900" y="1778000"/>
          <p14:tracePt t="30682" x="2679700" y="1790700"/>
          <p14:tracePt t="30699" x="2724150" y="1797050"/>
          <p14:tracePt t="30715" x="2755900" y="1809750"/>
          <p14:tracePt t="30732" x="2794000" y="1809750"/>
          <p14:tracePt t="30749" x="2825750" y="1816100"/>
          <p14:tracePt t="30765" x="2851150" y="1816100"/>
          <p14:tracePt t="30782" x="2876550" y="1822450"/>
          <p14:tracePt t="30799" x="2895600" y="1822450"/>
          <p14:tracePt t="30815" x="2914650" y="1822450"/>
          <p14:tracePt t="30832" x="2921000" y="1822450"/>
          <p14:tracePt t="30849" x="2933700" y="1822450"/>
          <p14:tracePt t="30865" x="2946400" y="1822450"/>
          <p14:tracePt t="30882" x="2959100" y="1822450"/>
          <p14:tracePt t="30899" x="2971800" y="1822450"/>
          <p14:tracePt t="30919" x="2984500" y="1822450"/>
          <p14:tracePt t="30933" x="2997200" y="1822450"/>
          <p14:tracePt t="30949" x="3003550" y="1816100"/>
          <p14:tracePt t="30965" x="3016250" y="1816100"/>
          <p14:tracePt t="30983" x="3022600" y="1816100"/>
          <p14:tracePt t="30986" x="3035300" y="1809750"/>
          <p14:tracePt t="31002" x="3048000" y="1803400"/>
          <p14:tracePt t="31015" x="3067050" y="1803400"/>
          <p14:tracePt t="31032" x="3092450" y="1797050"/>
          <p14:tracePt t="31049" x="3117850" y="1790700"/>
          <p14:tracePt t="31066" x="3162300" y="1784350"/>
          <p14:tracePt t="31082" x="3200400" y="1778000"/>
          <p14:tracePt t="31098" x="3225800" y="1778000"/>
          <p14:tracePt t="31115" x="3257550" y="1778000"/>
          <p14:tracePt t="31132" x="3295650" y="1771650"/>
          <p14:tracePt t="31148" x="3327400" y="1771650"/>
          <p14:tracePt t="31166" x="3378200" y="1771650"/>
          <p14:tracePt t="31182" x="3403600" y="1765300"/>
          <p14:tracePt t="31199" x="3441700" y="1758950"/>
          <p14:tracePt t="31215" x="3473450" y="1758950"/>
          <p14:tracePt t="31232" x="3511550" y="1758950"/>
          <p14:tracePt t="31248" x="3549650" y="1758950"/>
          <p14:tracePt t="31265" x="3587750" y="1758950"/>
          <p14:tracePt t="31282" x="3625850" y="1752600"/>
          <p14:tracePt t="31298" x="3657600" y="1746250"/>
          <p14:tracePt t="31316" x="3708400" y="1739900"/>
          <p14:tracePt t="31332" x="3740150" y="1733550"/>
          <p14:tracePt t="31348" x="3752850" y="1727200"/>
          <p14:tracePt t="31365" x="3759200" y="1727200"/>
          <p14:tracePt t="31382" x="3771900" y="1727200"/>
          <p14:tracePt t="31398" x="3778250" y="1727200"/>
          <p14:tracePt t="31415" x="3790950" y="1727200"/>
          <p14:tracePt t="31431" x="3810000" y="1727200"/>
          <p14:tracePt t="31448" x="3816350" y="1720850"/>
          <p14:tracePt t="31465" x="3829050" y="1720850"/>
          <p14:tracePt t="31482" x="3835400" y="1720850"/>
          <p14:tracePt t="31498" x="3841750" y="1720850"/>
          <p14:tracePt t="31521" x="3848100" y="1720850"/>
          <p14:tracePt t="31614" x="3848100" y="1714500"/>
          <p14:tracePt t="31746" x="3848100" y="1720850"/>
          <p14:tracePt t="32343" x="3854450" y="1727200"/>
          <p14:tracePt t="32348" x="3873500" y="1733550"/>
          <p14:tracePt t="32363" x="3892550" y="1746250"/>
          <p14:tracePt t="32380" x="3937000" y="1746250"/>
          <p14:tracePt t="32397" x="3981450" y="1746250"/>
          <p14:tracePt t="32414" x="4057650" y="1746250"/>
          <p14:tracePt t="32430" x="4114800" y="1746250"/>
          <p14:tracePt t="32447" x="4159250" y="1746250"/>
          <p14:tracePt t="32464" x="4210050" y="1739900"/>
          <p14:tracePt t="32481" x="4254500" y="1739900"/>
          <p14:tracePt t="32484" x="4273550" y="1739900"/>
          <p14:tracePt t="32497" x="4311650" y="1733550"/>
          <p14:tracePt t="32514" x="4356100" y="1733550"/>
          <p14:tracePt t="32530" x="4400550" y="1733550"/>
          <p14:tracePt t="32547" x="4464050" y="1733550"/>
          <p14:tracePt t="32564" x="4514850" y="1746250"/>
          <p14:tracePt t="32580" x="4565650" y="1752600"/>
          <p14:tracePt t="32597" x="4654550" y="1765300"/>
          <p14:tracePt t="32614" x="4781550" y="1790700"/>
          <p14:tracePt t="32630" x="5010150" y="1822450"/>
          <p14:tracePt t="32647" x="5137150" y="1841500"/>
          <p14:tracePt t="32664" x="5238750" y="1854200"/>
          <p14:tracePt t="32681" x="5308600" y="1860550"/>
          <p14:tracePt t="32698" x="5353050" y="1866900"/>
          <p14:tracePt t="32716" x="5397500" y="1873250"/>
          <p14:tracePt t="32730" x="5410200" y="1873250"/>
          <p14:tracePt t="32748" x="5448300" y="1892300"/>
          <p14:tracePt t="32764" x="5473700" y="1898650"/>
          <p14:tracePt t="32780" x="5511800" y="1905000"/>
          <p14:tracePt t="32797" x="5543550" y="1905000"/>
          <p14:tracePt t="32814" x="5581650" y="1905000"/>
          <p14:tracePt t="32830" x="5619750" y="1905000"/>
          <p14:tracePt t="32847" x="5664200" y="1905000"/>
          <p14:tracePt t="32864" x="5715000" y="1905000"/>
          <p14:tracePt t="32880" x="5759450" y="1898650"/>
          <p14:tracePt t="32897" x="5822950" y="1879600"/>
          <p14:tracePt t="32913" x="5835650" y="1873250"/>
          <p14:tracePt t="32930" x="5842000" y="1866900"/>
          <p14:tracePt t="32998" x="5842000" y="1860550"/>
          <p14:tracePt t="33038" x="5842000" y="1854200"/>
          <p14:tracePt t="33178" x="5835650" y="1854200"/>
          <p14:tracePt t="33202" x="5829300" y="1854200"/>
          <p14:tracePt t="33220" x="5822950" y="1854200"/>
          <p14:tracePt t="33234" x="5816600" y="1854200"/>
          <p14:tracePt t="33242" x="5810250" y="1854200"/>
          <p14:tracePt t="33250" x="5803900" y="1854200"/>
          <p14:tracePt t="33263" x="5784850" y="1854200"/>
          <p14:tracePt t="33280" x="5778500" y="1854200"/>
          <p14:tracePt t="33297" x="5772150" y="1854200"/>
          <p14:tracePt t="33330" x="5759450" y="1854200"/>
          <p14:tracePt t="33346" x="5753100" y="1854200"/>
          <p14:tracePt t="33380" x="5746750" y="1854200"/>
          <p14:tracePt t="33396" x="5740400" y="1854200"/>
          <p14:tracePt t="33414" x="5721350" y="1854200"/>
          <p14:tracePt t="33430" x="5695950" y="1854200"/>
          <p14:tracePt t="33446" x="5676900" y="1854200"/>
          <p14:tracePt t="33466" x="5664200" y="1854200"/>
          <p14:tracePt t="33480" x="5651500" y="1854200"/>
          <p14:tracePt t="33496" x="5638800" y="1860550"/>
          <p14:tracePt t="33513" x="5626100" y="1866900"/>
          <p14:tracePt t="33530" x="5607050" y="1873250"/>
          <p14:tracePt t="33546" x="5594350" y="1885950"/>
          <p14:tracePt t="33563" x="5575300" y="1892300"/>
          <p14:tracePt t="33580" x="5562600" y="1892300"/>
          <p14:tracePt t="33596" x="5556250" y="1898650"/>
          <p14:tracePt t="33613" x="5543550" y="1905000"/>
          <p14:tracePt t="33629" x="5537200" y="1905000"/>
          <p14:tracePt t="33646" x="5524500" y="1905000"/>
          <p14:tracePt t="34048" x="5530850" y="1905000"/>
          <p14:tracePt t="34057" x="5556250" y="1898650"/>
          <p14:tracePt t="34064" x="5581650" y="1892300"/>
          <p14:tracePt t="34079" x="5676900" y="1879600"/>
          <p14:tracePt t="34095" x="5810250" y="1866900"/>
          <p14:tracePt t="34113" x="5937250" y="1860550"/>
          <p14:tracePt t="34129" x="6076950" y="1860550"/>
          <p14:tracePt t="34146" x="6223000" y="1860550"/>
          <p14:tracePt t="34162" x="6350000" y="1860550"/>
          <p14:tracePt t="34179" x="6502400" y="1860550"/>
          <p14:tracePt t="34196" x="6591300" y="1866900"/>
          <p14:tracePt t="34212" x="6654800" y="1873250"/>
          <p14:tracePt t="34230" x="6711950" y="1879600"/>
          <p14:tracePt t="34246" x="6781800" y="1879600"/>
          <p14:tracePt t="34262" x="6826250" y="1879600"/>
          <p14:tracePt t="34279" x="6870700" y="1879600"/>
          <p14:tracePt t="34296" x="6915150" y="1879600"/>
          <p14:tracePt t="34312" x="6946900" y="1879600"/>
          <p14:tracePt t="34330" x="6991350" y="1879600"/>
          <p14:tracePt t="34345" x="7004050" y="1879600"/>
          <p14:tracePt t="34363" x="7010400" y="1879600"/>
          <p14:tracePt t="34379" x="7016750" y="1879600"/>
          <p14:tracePt t="34396" x="7029450" y="1873250"/>
          <p14:tracePt t="34412" x="7035800" y="1860550"/>
          <p14:tracePt t="34429" x="7054850" y="1854200"/>
          <p14:tracePt t="34445" x="7086600" y="1835150"/>
          <p14:tracePt t="34462" x="7124700" y="1822450"/>
          <p14:tracePt t="34479" x="7175500" y="1809750"/>
          <p14:tracePt t="34495" x="7232650" y="1797050"/>
          <p14:tracePt t="34513" x="7321550" y="1784350"/>
          <p14:tracePt t="34529" x="7410450" y="1771650"/>
          <p14:tracePt t="34545" x="7499350" y="1752600"/>
          <p14:tracePt t="34562" x="7600950" y="1739900"/>
          <p14:tracePt t="34579" x="7696200" y="1727200"/>
          <p14:tracePt t="34596" x="7861300" y="1714500"/>
          <p14:tracePt t="34612" x="7950200" y="1701800"/>
          <p14:tracePt t="34629" x="8013700" y="1695450"/>
          <p14:tracePt t="34645" x="8064500" y="1682750"/>
          <p14:tracePt t="34662" x="8102600" y="1676400"/>
          <p14:tracePt t="34679" x="8128000" y="1663700"/>
          <p14:tracePt t="34695" x="8153400" y="1663700"/>
          <p14:tracePt t="34712" x="8185150" y="1663700"/>
          <p14:tracePt t="34729" x="8204200" y="1663700"/>
          <p14:tracePt t="34745" x="8235950" y="1663700"/>
          <p14:tracePt t="34762" x="8255000" y="1663700"/>
          <p14:tracePt t="34778" x="8274050" y="1670050"/>
          <p14:tracePt t="34795" x="8299450" y="1676400"/>
          <p14:tracePt t="34811" x="8331200" y="1682750"/>
          <p14:tracePt t="34828" x="8362950" y="1689100"/>
          <p14:tracePt t="34845" x="8413750" y="1701800"/>
          <p14:tracePt t="34861" x="8458200" y="1708150"/>
          <p14:tracePt t="34878" x="8470900" y="1708150"/>
          <p14:tracePt t="34895" x="8483600" y="1708150"/>
          <p14:tracePt t="34973" x="8489950" y="1714500"/>
          <p14:tracePt t="34986" x="8489950" y="1720850"/>
          <p14:tracePt t="34997" x="8496300" y="1720850"/>
          <p14:tracePt t="35012" x="8502650" y="1720850"/>
          <p14:tracePt t="35019" x="8502650" y="1727200"/>
          <p14:tracePt t="35034" x="8509000" y="1733550"/>
          <p14:tracePt t="35060" x="8515350" y="1739900"/>
          <p14:tracePt t="35136" x="8521700" y="1739900"/>
          <p14:tracePt t="35404" x="8502650" y="1752600"/>
          <p14:tracePt t="35410" x="8477250" y="1771650"/>
          <p14:tracePt t="35420" x="8432800" y="1784350"/>
          <p14:tracePt t="35430" x="8369300" y="1809750"/>
          <p14:tracePt t="35445" x="8153400" y="1873250"/>
          <p14:tracePt t="35461" x="7816850" y="1943100"/>
          <p14:tracePt t="35478" x="7372350" y="1981200"/>
          <p14:tracePt t="35482" x="7131050" y="1993900"/>
          <p14:tracePt t="35495" x="6864350" y="2019300"/>
          <p14:tracePt t="35512" x="5930900" y="2133600"/>
          <p14:tracePt t="35528" x="5283200" y="2216150"/>
          <p14:tracePt t="35545" x="4686300" y="2286000"/>
          <p14:tracePt t="35562" x="4235450" y="2336800"/>
          <p14:tracePt t="35578" x="3797300" y="2362200"/>
          <p14:tracePt t="35594" x="3479800" y="2387600"/>
          <p14:tracePt t="35612" x="3149600" y="2413000"/>
          <p14:tracePt t="35628" x="2959100" y="2438400"/>
          <p14:tracePt t="35645" x="2781300" y="2444750"/>
          <p14:tracePt t="35661" x="2597150" y="2444750"/>
          <p14:tracePt t="35678" x="2432050" y="2425700"/>
          <p14:tracePt t="35695" x="2279650" y="2413000"/>
          <p14:tracePt t="35715" x="2063750" y="2387600"/>
          <p14:tracePt t="35728" x="1987550" y="2374900"/>
          <p14:tracePt t="35744" x="1847850" y="2362200"/>
          <p14:tracePt t="35762" x="1708150" y="2336800"/>
          <p14:tracePt t="35778" x="1657350" y="2324100"/>
          <p14:tracePt t="35794" x="1631950" y="2317750"/>
          <p14:tracePt t="35811" x="1625600" y="2317750"/>
          <p14:tracePt t="35828" x="1625600" y="2311400"/>
          <p14:tracePt t="35844" x="1619250" y="2305050"/>
          <p14:tracePt t="35862" x="1612900" y="2305050"/>
          <p14:tracePt t="35878" x="1612900" y="2298700"/>
          <p14:tracePt t="35894" x="1593850" y="2279650"/>
          <p14:tracePt t="35911" x="1574800" y="2254250"/>
          <p14:tracePt t="35928" x="1562100" y="2241550"/>
          <p14:tracePt t="35944" x="1549400" y="2235200"/>
          <p14:tracePt t="35961" x="1543050" y="2228850"/>
          <p14:tracePt t="35978" x="1536700" y="2228850"/>
          <p14:tracePt t="35983" x="1536700" y="2222500"/>
          <p14:tracePt t="36004" x="1530350" y="2222500"/>
          <p14:tracePt t="36044" x="1524000" y="2222500"/>
          <p14:tracePt t="36061" x="1517650" y="2222500"/>
          <p14:tracePt t="36082" x="1511300" y="2222500"/>
          <p14:tracePt t="36090" x="1504950" y="2222500"/>
          <p14:tracePt t="36098" x="1498600" y="2222500"/>
          <p14:tracePt t="36111" x="1492250" y="2222500"/>
          <p14:tracePt t="36127" x="1479550" y="2222500"/>
          <p14:tracePt t="36144" x="1460500" y="2216150"/>
          <p14:tracePt t="36161" x="1428750" y="2209800"/>
          <p14:tracePt t="36177" x="1409700" y="2203450"/>
          <p14:tracePt t="36194" x="1377950" y="2190750"/>
          <p14:tracePt t="36210" x="1346200" y="2178050"/>
          <p14:tracePt t="36227" x="1320800" y="2171700"/>
          <p14:tracePt t="36244" x="1295400" y="2165350"/>
          <p14:tracePt t="36262" x="1276350" y="2165350"/>
          <p14:tracePt t="36278" x="1263650" y="2165350"/>
          <p14:tracePt t="36294" x="1257300" y="2159000"/>
          <p14:tracePt t="36327" x="1250950" y="2152650"/>
          <p14:tracePt t="36344" x="1244600" y="2152650"/>
          <p14:tracePt t="36360" x="1231900" y="2146300"/>
          <p14:tracePt t="36377" x="1219200" y="2146300"/>
          <p14:tracePt t="36394" x="1212850" y="2139950"/>
          <p14:tracePt t="36410" x="1206500" y="2139950"/>
          <p14:tracePt t="36427" x="1193800" y="2139950"/>
          <p14:tracePt t="36444" x="1187450" y="2139950"/>
          <p14:tracePt t="36461" x="1181100" y="2139950"/>
          <p14:tracePt t="36745" x="1187450" y="2146300"/>
          <p14:tracePt t="36756" x="1193800" y="2146300"/>
          <p14:tracePt t="36772" x="1200150" y="2146300"/>
          <p14:tracePt t="36780" x="1200150" y="2152650"/>
          <p14:tracePt t="36793" x="1206500" y="2152650"/>
          <p14:tracePt t="36928" x="1212850" y="2152650"/>
          <p14:tracePt t="36945" x="1219200" y="2152650"/>
          <p14:tracePt t="36953" x="1219200" y="2159000"/>
          <p14:tracePt t="36968" x="1225550" y="2159000"/>
          <p14:tracePt t="36976" x="1238250" y="2165350"/>
          <p14:tracePt t="36993" x="1250950" y="2165350"/>
          <p14:tracePt t="37010" x="1270000" y="2165350"/>
          <p14:tracePt t="37027" x="1308100" y="2171700"/>
          <p14:tracePt t="37043" x="1352550" y="2171700"/>
          <p14:tracePt t="37061" x="1460500" y="2171700"/>
          <p14:tracePt t="37077" x="1568450" y="2159000"/>
          <p14:tracePt t="37093" x="1682750" y="2139950"/>
          <p14:tracePt t="37110" x="1797050" y="2133600"/>
          <p14:tracePt t="37126" x="1936750" y="2127250"/>
          <p14:tracePt t="37143" x="2063750" y="2127250"/>
          <p14:tracePt t="37159" x="2190750" y="2114550"/>
          <p14:tracePt t="37176" x="2298700" y="2114550"/>
          <p14:tracePt t="37192" x="2374900" y="2114550"/>
          <p14:tracePt t="37209" x="2463800" y="2114550"/>
          <p14:tracePt t="37226" x="2552700" y="2114550"/>
          <p14:tracePt t="37242" x="2609850" y="2114550"/>
          <p14:tracePt t="37259" x="2654300" y="2114550"/>
          <p14:tracePt t="37276" x="2692400" y="2114550"/>
          <p14:tracePt t="37292" x="2717800" y="2114550"/>
          <p14:tracePt t="37309" x="2724150" y="2114550"/>
          <p14:tracePt t="37326" x="2736850" y="2114550"/>
          <p14:tracePt t="37342" x="2743200" y="2114550"/>
          <p14:tracePt t="37499" x="2749550" y="2114550"/>
          <p14:tracePt t="37513" x="2755900" y="2114550"/>
          <p14:tracePt t="37529" x="2762250" y="2120900"/>
          <p14:tracePt t="37537" x="2768600" y="2127250"/>
          <p14:tracePt t="37553" x="2774950" y="2133600"/>
          <p14:tracePt t="37561" x="2781300" y="2133600"/>
          <p14:tracePt t="37575" x="2787650" y="2139950"/>
          <p14:tracePt t="37592" x="2800350" y="2146300"/>
          <p14:tracePt t="37609" x="2825750" y="2152650"/>
          <p14:tracePt t="37625" x="2844800" y="2159000"/>
          <p14:tracePt t="37642" x="2851150" y="2159000"/>
          <p14:tracePt t="37659" x="2863850" y="2159000"/>
          <p14:tracePt t="37675" x="2863850" y="2165350"/>
          <p14:tracePt t="37753" x="2870200" y="2165350"/>
          <p14:tracePt t="39122" x="2876550" y="2165350"/>
          <p14:tracePt t="39148" x="2901950" y="2165350"/>
          <p14:tracePt t="39154" x="2921000" y="2165350"/>
          <p14:tracePt t="39160" x="2952750" y="2165350"/>
          <p14:tracePt t="39175" x="3086100" y="2165350"/>
          <p14:tracePt t="39191" x="3302000" y="2178050"/>
          <p14:tracePt t="39208" x="3638550" y="2197100"/>
          <p14:tracePt t="39225" x="4108450" y="2260600"/>
          <p14:tracePt t="39241" x="4610100" y="2343150"/>
          <p14:tracePt t="39258" x="5124450" y="2393950"/>
          <p14:tracePt t="39276" x="5651500" y="2406650"/>
          <p14:tracePt t="39291" x="5880100" y="2419350"/>
          <p14:tracePt t="39308" x="6038850" y="2419350"/>
          <p14:tracePt t="39325" x="6102350" y="2419350"/>
          <p14:tracePt t="39341" x="6134100" y="2419350"/>
          <p14:tracePt t="39449" x="6140450" y="2419350"/>
          <p14:tracePt t="39465" x="6146800" y="2419350"/>
          <p14:tracePt t="39481" x="6153150" y="2413000"/>
          <p14:tracePt t="39510" x="6153150" y="2406650"/>
          <p14:tracePt t="39529" x="6153150" y="2400300"/>
          <p14:tracePt t="39537" x="6153150" y="2393950"/>
          <p14:tracePt t="39550" x="6153150" y="2387600"/>
          <p14:tracePt t="39559" x="6153150" y="2381250"/>
          <p14:tracePt t="39574" x="6140450" y="2374900"/>
          <p14:tracePt t="39591" x="6134100" y="2368550"/>
          <p14:tracePt t="39608" x="6121400" y="2349500"/>
          <p14:tracePt t="39624" x="6108700" y="2343150"/>
          <p14:tracePt t="39641" x="6102350" y="2330450"/>
          <p14:tracePt t="39658" x="6089650" y="2324100"/>
          <p14:tracePt t="39674" x="6083300" y="2311400"/>
          <p14:tracePt t="39690" x="6076950" y="2311400"/>
          <p14:tracePt t="39707" x="6070600" y="2298700"/>
          <p14:tracePt t="39724" x="6064250" y="2286000"/>
          <p14:tracePt t="39740" x="6064250" y="2279650"/>
          <p14:tracePt t="39757" x="6064250" y="2273300"/>
          <p14:tracePt t="39826" x="6064250" y="2266950"/>
          <p14:tracePt t="39832" x="6070600" y="2266950"/>
          <p14:tracePt t="39849" x="6089650" y="2266950"/>
          <p14:tracePt t="39857" x="6102350" y="2260600"/>
          <p14:tracePt t="39874" x="6153150" y="2247900"/>
          <p14:tracePt t="39891" x="6242050" y="2228850"/>
          <p14:tracePt t="39908" x="6343650" y="2216150"/>
          <p14:tracePt t="39924" x="6470650" y="2209800"/>
          <p14:tracePt t="39941" x="6597650" y="2209800"/>
          <p14:tracePt t="39957" x="6788150" y="2216150"/>
          <p14:tracePt t="39974" x="6927850" y="2235200"/>
          <p14:tracePt t="39991" x="7048500" y="2235200"/>
          <p14:tracePt t="40007" x="7105650" y="2235200"/>
          <p14:tracePt t="40024" x="7131050" y="2228850"/>
          <p14:tracePt t="40041" x="7143750" y="2222500"/>
          <p14:tracePt t="40200" x="7162800" y="2222500"/>
          <p14:tracePt t="40211" x="7194550" y="2222500"/>
          <p14:tracePt t="40216" x="7239000" y="2216150"/>
          <p14:tracePt t="40226" x="7296150" y="2209800"/>
          <p14:tracePt t="40240" x="7404100" y="2197100"/>
          <p14:tracePt t="40257" x="7486650" y="2197100"/>
          <p14:tracePt t="40274" x="7524750" y="2197100"/>
          <p14:tracePt t="40307" x="7505700" y="2197100"/>
          <p14:tracePt t="40324" x="7435850" y="2209800"/>
          <p14:tracePt t="40340" x="7302500" y="2266950"/>
          <p14:tracePt t="40357" x="7200900" y="2305050"/>
          <p14:tracePt t="40374" x="7073900" y="2355850"/>
          <p14:tracePt t="40390" x="6908800" y="2406650"/>
          <p14:tracePt t="40407" x="6680200" y="2457450"/>
          <p14:tracePt t="40424" x="6324600" y="2527300"/>
          <p14:tracePt t="40440" x="5949950" y="2597150"/>
          <p14:tracePt t="40458" x="5384800" y="2717800"/>
          <p14:tracePt t="40474" x="4946650" y="2781300"/>
          <p14:tracePt t="40490" x="4572000" y="2800350"/>
          <p14:tracePt t="40507" x="4108450" y="2825750"/>
          <p14:tracePt t="40523" x="3651250" y="2838450"/>
          <p14:tracePt t="40540" x="3232150" y="2851150"/>
          <p14:tracePt t="40557" x="2863850" y="2851150"/>
          <p14:tracePt t="40574" x="2552700" y="2863850"/>
          <p14:tracePt t="40590" x="2343150" y="2851150"/>
          <p14:tracePt t="40607" x="2095500" y="2825750"/>
          <p14:tracePt t="40623" x="1949450" y="2813050"/>
          <p14:tracePt t="40640" x="1797050" y="2794000"/>
          <p14:tracePt t="40659" x="1670050" y="2774950"/>
          <p14:tracePt t="40673" x="1562100" y="2768600"/>
          <p14:tracePt t="40690" x="1492250" y="2755900"/>
          <p14:tracePt t="40707" x="1422400" y="2749550"/>
          <p14:tracePt t="40723" x="1289050" y="2730500"/>
          <p14:tracePt t="40740" x="1168400" y="2711450"/>
          <p14:tracePt t="40757" x="1079500" y="2698750"/>
          <p14:tracePt t="40773" x="1022350" y="2686050"/>
          <p14:tracePt t="40790" x="1003300" y="2679700"/>
          <p14:tracePt t="40807" x="996950" y="2679700"/>
          <p14:tracePt t="40842" x="996950" y="2673350"/>
          <p14:tracePt t="40850" x="990600" y="2667000"/>
          <p14:tracePt t="40858" x="984250" y="2654300"/>
          <p14:tracePt t="40873" x="977900" y="2628900"/>
          <p14:tracePt t="40890" x="971550" y="2603500"/>
          <p14:tracePt t="40907" x="971550" y="2597150"/>
          <p14:tracePt t="40923" x="971550" y="2590800"/>
          <p14:tracePt t="40990" x="990600" y="2590800"/>
          <p14:tracePt t="40998" x="1009650" y="2590800"/>
          <p14:tracePt t="41008" x="1041400" y="2590800"/>
          <p14:tracePt t="41023" x="1117600" y="2590800"/>
          <p14:tracePt t="41040" x="1174750" y="2590800"/>
          <p14:tracePt t="41056" x="1219200" y="2590800"/>
          <p14:tracePt t="41073" x="1244600" y="2584450"/>
          <p14:tracePt t="41090" x="1250950" y="2584450"/>
          <p14:tracePt t="41108" x="1257300" y="2578100"/>
          <p14:tracePt t="41124" x="1257300" y="2571750"/>
          <p14:tracePt t="41156" x="1257300" y="2565400"/>
          <p14:tracePt t="41721" x="1257300" y="2559050"/>
          <p14:tracePt t="41727" x="1250950" y="2552700"/>
          <p14:tracePt t="41739" x="1244600" y="2546350"/>
          <p14:tracePt t="41756" x="1238250" y="2546350"/>
          <p14:tracePt t="41772" x="1238250" y="2552700"/>
          <p14:tracePt t="42259" x="1250950" y="2546350"/>
          <p14:tracePt t="42266" x="1276350" y="2540000"/>
          <p14:tracePt t="42274" x="1320800" y="2533650"/>
          <p14:tracePt t="42289" x="1352550" y="2527300"/>
          <p14:tracePt t="42307" x="1435100" y="2508250"/>
          <p14:tracePt t="42323" x="1479550" y="2508250"/>
          <p14:tracePt t="42339" x="1511300" y="2508250"/>
          <p14:tracePt t="42355" x="1524000" y="2501900"/>
          <p14:tracePt t="42372" x="1536700" y="2501900"/>
          <p14:tracePt t="42389" x="1543050" y="2501900"/>
          <p14:tracePt t="42405" x="1555750" y="2508250"/>
          <p14:tracePt t="42422" x="1568450" y="2514600"/>
          <p14:tracePt t="42438" x="1581150" y="2533650"/>
          <p14:tracePt t="42455" x="1606550" y="2552700"/>
          <p14:tracePt t="42472" x="1625600" y="2571750"/>
          <p14:tracePt t="42489" x="1651000" y="2584450"/>
          <p14:tracePt t="42505" x="1670050" y="2590800"/>
          <p14:tracePt t="42522" x="1689100" y="2609850"/>
          <p14:tracePt t="42538" x="1708150" y="2616200"/>
          <p14:tracePt t="42556" x="1720850" y="2628900"/>
          <p14:tracePt t="42572" x="1727200" y="2635250"/>
          <p14:tracePt t="42588" x="1733550" y="2641600"/>
          <p14:tracePt t="42605" x="1739900" y="2641600"/>
          <p14:tracePt t="42622" x="1739900" y="2654300"/>
          <p14:tracePt t="42638" x="1746250" y="2660650"/>
          <p14:tracePt t="42655" x="1752600" y="2673350"/>
          <p14:tracePt t="42672" x="1758950" y="2679700"/>
          <p14:tracePt t="42688" x="1758950" y="2686050"/>
          <p14:tracePt t="42705" x="1758950" y="2692400"/>
          <p14:tracePt t="42721" x="1765300" y="2692400"/>
          <p14:tracePt t="42808" x="1771650" y="2692400"/>
          <p14:tracePt t="42824" x="1790700" y="2692400"/>
          <p14:tracePt t="42830" x="1803400" y="2686050"/>
          <p14:tracePt t="42841" x="1822450" y="2679700"/>
          <p14:tracePt t="42855" x="1879600" y="2654300"/>
          <p14:tracePt t="42872" x="1943100" y="2609850"/>
          <p14:tracePt t="42888" x="1993900" y="2565400"/>
          <p14:tracePt t="42905" x="2044700" y="2533650"/>
          <p14:tracePt t="42922" x="2070100" y="2527300"/>
          <p14:tracePt t="42938" x="2095500" y="2520950"/>
          <p14:tracePt t="42955" x="2095500" y="2514600"/>
          <p14:tracePt t="43028" x="2101850" y="2514600"/>
          <p14:tracePt t="43034" x="2108200" y="2514600"/>
          <p14:tracePt t="43043" x="2108200" y="2520950"/>
          <p14:tracePt t="43055" x="2114550" y="2527300"/>
          <p14:tracePt t="43072" x="2127250" y="2540000"/>
          <p14:tracePt t="43088" x="2139950" y="2546350"/>
          <p14:tracePt t="43105" x="2152650" y="2565400"/>
          <p14:tracePt t="43121" x="2171700" y="2571750"/>
          <p14:tracePt t="43138" x="2216150" y="2597150"/>
          <p14:tracePt t="43155" x="2279650" y="2622550"/>
          <p14:tracePt t="43171" x="2330450" y="2654300"/>
          <p14:tracePt t="43188" x="2368550" y="2667000"/>
          <p14:tracePt t="43205" x="2381250" y="2673350"/>
          <p14:tracePt t="43222" x="2393950" y="2686050"/>
          <p14:tracePt t="43238" x="2406650" y="2692400"/>
          <p14:tracePt t="43255" x="2413000" y="2698750"/>
          <p14:tracePt t="43271" x="2425700" y="2698750"/>
          <p14:tracePt t="43288" x="2438400" y="2705100"/>
          <p14:tracePt t="43304" x="2457450" y="2711450"/>
          <p14:tracePt t="43322" x="2495550" y="2724150"/>
          <p14:tracePt t="43338" x="2514600" y="2730500"/>
          <p14:tracePt t="43356" x="2520950" y="2730500"/>
          <p14:tracePt t="43371" x="2540000" y="2743200"/>
          <p14:tracePt t="43388" x="2559050" y="2755900"/>
          <p14:tracePt t="43404" x="2597150" y="2762250"/>
          <p14:tracePt t="43422" x="2641600" y="2787650"/>
          <p14:tracePt t="43438" x="2692400" y="2832100"/>
          <p14:tracePt t="43454" x="2749550" y="2870200"/>
          <p14:tracePt t="43471" x="2832100" y="2933700"/>
          <p14:tracePt t="43488" x="2889250" y="2978150"/>
          <p14:tracePt t="43504" x="2946400" y="3022600"/>
          <p14:tracePt t="43521" x="2990850" y="3073400"/>
          <p14:tracePt t="43538" x="3035300" y="3130550"/>
          <p14:tracePt t="43554" x="3067050" y="3181350"/>
          <p14:tracePt t="43571" x="3092450" y="3232150"/>
          <p14:tracePt t="43588" x="3124200" y="3295650"/>
          <p14:tracePt t="43604" x="3155950" y="3333750"/>
          <p14:tracePt t="43621" x="3168650" y="3359150"/>
          <p14:tracePt t="43638" x="3175000" y="3378200"/>
          <p14:tracePt t="43655" x="3181350" y="3390900"/>
          <p14:tracePt t="43671" x="3187700" y="3397250"/>
          <p14:tracePt t="43688" x="3194050" y="3422650"/>
          <p14:tracePt t="43704" x="3206750" y="3441700"/>
          <p14:tracePt t="43721" x="3213100" y="3460750"/>
          <p14:tracePt t="43738" x="3219450" y="3479800"/>
          <p14:tracePt t="43754" x="3219450" y="3492500"/>
          <p14:tracePt t="43771" x="3219450" y="3498850"/>
          <p14:tracePt t="43787" x="3219450" y="3511550"/>
          <p14:tracePt t="43804" x="3219450" y="3530600"/>
          <p14:tracePt t="43821" x="3213100" y="3556000"/>
          <p14:tracePt t="43837" x="3200400" y="3581400"/>
          <p14:tracePt t="43854" x="3194050" y="3600450"/>
          <p14:tracePt t="43871" x="3187700" y="3638550"/>
          <p14:tracePt t="43887" x="3181350" y="3651250"/>
          <p14:tracePt t="43904" x="3175000" y="3657600"/>
          <p14:tracePt t="43921" x="3168650" y="3670300"/>
          <p14:tracePt t="43937" x="3162300" y="3670300"/>
          <p14:tracePt t="44005" x="3155950" y="3670300"/>
          <p14:tracePt t="44022" x="3149600" y="3676650"/>
          <p14:tracePt t="44028" x="3143250" y="3676650"/>
          <p14:tracePt t="44037" x="3136900" y="3683000"/>
          <p14:tracePt t="44054" x="3124200" y="3683000"/>
          <p14:tracePt t="44070" x="3124200" y="3689350"/>
          <p14:tracePt t="44087" x="3117850" y="3689350"/>
          <p14:tracePt t="44247" x="3111500" y="3689350"/>
          <p14:tracePt t="44312" x="3098800" y="3689350"/>
          <p14:tracePt t="44318" x="3092450" y="3695700"/>
          <p14:tracePt t="44332" x="3092450" y="3702050"/>
          <p14:tracePt t="44348" x="3086100" y="3702050"/>
          <p14:tracePt t="44622" x="3086100" y="3708400"/>
          <p14:tracePt t="44688" x="3092450" y="3708400"/>
          <p14:tracePt t="44693" x="3098800" y="3708400"/>
          <p14:tracePt t="44703" x="3098800" y="3702050"/>
          <p14:tracePt t="44720" x="3111500" y="3695700"/>
          <p14:tracePt t="44737" x="3117850" y="3683000"/>
          <p14:tracePt t="44753" x="3124200" y="3683000"/>
          <p14:tracePt t="44770" x="3130550" y="3670300"/>
          <p14:tracePt t="44787" x="3143250" y="3663950"/>
          <p14:tracePt t="44803" x="3149600" y="3663950"/>
          <p14:tracePt t="44820" x="3155950" y="3651250"/>
          <p14:tracePt t="44836" x="3162300" y="3651250"/>
          <p14:tracePt t="44853" x="3175000" y="3644900"/>
          <p14:tracePt t="44870" x="3181350" y="3638550"/>
          <p14:tracePt t="44886" x="3194050" y="3632200"/>
          <p14:tracePt t="44904" x="3200400" y="3632200"/>
          <p14:tracePt t="45085" x="3213100" y="3632200"/>
          <p14:tracePt t="45094" x="3232150" y="3632200"/>
          <p14:tracePt t="45103" x="3257550" y="3625850"/>
          <p14:tracePt t="45119" x="3314700" y="3613150"/>
          <p14:tracePt t="45136" x="3397250" y="3594100"/>
          <p14:tracePt t="45153" x="3505200" y="3581400"/>
          <p14:tracePt t="45170" x="3702050" y="3530600"/>
          <p14:tracePt t="45186" x="3835400" y="3486150"/>
          <p14:tracePt t="45203" x="3956050" y="3441700"/>
          <p14:tracePt t="45219" x="4044950" y="3397250"/>
          <p14:tracePt t="45236" x="4064000" y="3378200"/>
          <p14:tracePt t="45253" x="4070350" y="3371850"/>
          <p14:tracePt t="45286" x="4070350" y="3365500"/>
          <p14:tracePt t="45303" x="4070350" y="3359150"/>
          <p14:tracePt t="45375" x="4064000" y="3359150"/>
          <p14:tracePt t="45390" x="4057650" y="3359150"/>
          <p14:tracePt t="45409" x="4051300" y="3359150"/>
          <p14:tracePt t="45460" x="4044950" y="3359150"/>
          <p14:tracePt t="45486" x="4044950" y="3365500"/>
          <p14:tracePt t="45563" x="4038600" y="3365500"/>
          <p14:tracePt t="45578" x="4032250" y="3365500"/>
          <p14:tracePt t="45595" x="4025900" y="3365500"/>
          <p14:tracePt t="45600" x="4019550" y="3365500"/>
          <p14:tracePt t="45625" x="4013200" y="3365500"/>
          <p14:tracePt t="45632" x="4006850" y="3365500"/>
          <p14:tracePt t="45640" x="4000500" y="3365500"/>
          <p14:tracePt t="45727" x="4000500" y="3371850"/>
          <p14:tracePt t="46008" x="3994150" y="3371850"/>
          <p14:tracePt t="46026" x="3987800" y="3371850"/>
          <p14:tracePt t="46032" x="3981450" y="3371850"/>
          <p14:tracePt t="46042" x="3975100" y="3371850"/>
          <p14:tracePt t="46052" x="3968750" y="3371850"/>
          <p14:tracePt t="46069" x="3962400" y="3371850"/>
          <p14:tracePt t="46086" x="3949700" y="3371850"/>
          <p14:tracePt t="46102" x="3937000" y="3378200"/>
          <p14:tracePt t="46119" x="3930650" y="3378200"/>
          <p14:tracePt t="46137" x="3924300" y="3378200"/>
          <p14:tracePt t="46152" x="3917950" y="3378200"/>
          <p14:tracePt t="46169" x="3905250" y="3378200"/>
          <p14:tracePt t="46202" x="3898900" y="3378200"/>
          <p14:tracePt t="46219" x="3892550" y="3378200"/>
          <p14:tracePt t="46235" x="3873500" y="3384550"/>
          <p14:tracePt t="46252" x="3867150" y="3384550"/>
          <p14:tracePt t="46269" x="3860800" y="3390900"/>
          <p14:tracePt t="46285" x="3854450" y="3390900"/>
          <p14:tracePt t="46302" x="3848100" y="3390900"/>
          <p14:tracePt t="46318" x="3848100" y="3397250"/>
          <p14:tracePt t="46430" x="3841750" y="3397250"/>
          <p14:tracePt t="46574" x="3835400" y="3403600"/>
          <p14:tracePt t="46596" x="3829050" y="3409950"/>
          <p14:tracePt t="46670" x="3822700" y="3409950"/>
          <p14:tracePt t="46675" x="3816350" y="3416300"/>
          <p14:tracePt t="46690" x="3810000" y="3422650"/>
          <p14:tracePt t="46731" x="3803650" y="3422650"/>
          <p14:tracePt t="46752" x="3797300" y="3422650"/>
          <p14:tracePt t="46769" x="3790950" y="3422650"/>
          <p14:tracePt t="46777" x="3784600" y="3422650"/>
          <p14:tracePt t="46785" x="3778250" y="3429000"/>
          <p14:tracePt t="46802" x="3765550" y="3429000"/>
          <p14:tracePt t="46818" x="3733800" y="3435350"/>
          <p14:tracePt t="46835" x="3695700" y="3448050"/>
          <p14:tracePt t="46851" x="3663950" y="3460750"/>
          <p14:tracePt t="46868" x="3625850" y="3467100"/>
          <p14:tracePt t="46885" x="3581400" y="3479800"/>
          <p14:tracePt t="46902" x="3549650" y="3479800"/>
          <p14:tracePt t="46918" x="3517900" y="3479800"/>
          <p14:tracePt t="46935" x="3473450" y="3479800"/>
          <p14:tracePt t="46952" x="3435350" y="3486150"/>
          <p14:tracePt t="46968" x="3390900" y="3492500"/>
          <p14:tracePt t="46985" x="3346450" y="3498850"/>
          <p14:tracePt t="46989" x="3321050" y="3498850"/>
          <p14:tracePt t="47002" x="3270250" y="3511550"/>
          <p14:tracePt t="47018" x="3225800" y="3517900"/>
          <p14:tracePt t="47034" x="3175000" y="3524250"/>
          <p14:tracePt t="47051" x="3130550" y="3524250"/>
          <p14:tracePt t="47068" x="3092450" y="3524250"/>
          <p14:tracePt t="47085" x="3060700" y="3524250"/>
          <p14:tracePt t="47102" x="3028950" y="3511550"/>
          <p14:tracePt t="47118" x="2997200" y="3505200"/>
          <p14:tracePt t="47134" x="2965450" y="3498850"/>
          <p14:tracePt t="47151" x="2921000" y="3479800"/>
          <p14:tracePt t="47168" x="2901950" y="3467100"/>
          <p14:tracePt t="47184" x="2889250" y="3460750"/>
          <p14:tracePt t="47201" x="2876550" y="3448050"/>
          <p14:tracePt t="47218" x="2870200" y="3441700"/>
          <p14:tracePt t="47234" x="2863850" y="3435350"/>
          <p14:tracePt t="47251" x="2857500" y="3422650"/>
          <p14:tracePt t="47441" x="2857500" y="3429000"/>
          <p14:tracePt t="47450" x="2870200" y="3435350"/>
          <p14:tracePt t="47456" x="2882900" y="3448050"/>
          <p14:tracePt t="47467" x="2901950" y="3460750"/>
          <p14:tracePt t="47484" x="2927350" y="3479800"/>
          <p14:tracePt t="47488" x="2933700" y="3479800"/>
          <p14:tracePt t="47501" x="2940050" y="3486150"/>
          <p14:tracePt t="47518" x="2952750" y="3498850"/>
          <p14:tracePt t="47534" x="2959100" y="3511550"/>
          <p14:tracePt t="47567" x="2965450" y="3511550"/>
          <p14:tracePt t="47584" x="2965450" y="3517900"/>
          <p14:tracePt t="47687" x="2965450" y="3524250"/>
          <p14:tracePt t="47698" x="2959100" y="3530600"/>
          <p14:tracePt t="47718" x="2952750" y="3530600"/>
          <p14:tracePt t="47723" x="2946400" y="3536950"/>
          <p14:tracePt t="47734" x="2946400" y="3543300"/>
          <p14:tracePt t="47751" x="2933700" y="3549650"/>
          <p14:tracePt t="47767" x="2927350" y="3556000"/>
          <p14:tracePt t="47784" x="2921000" y="3562350"/>
          <p14:tracePt t="47801" x="2908300" y="3575050"/>
          <p14:tracePt t="47817" x="2901950" y="3581400"/>
          <p14:tracePt t="47834" x="2895600" y="3594100"/>
          <p14:tracePt t="47852" x="2889250" y="3600450"/>
          <p14:tracePt t="47867" x="2882900" y="3606800"/>
          <p14:tracePt t="47884" x="2882900" y="3613150"/>
          <p14:tracePt t="47901" x="2876550" y="3613150"/>
          <p14:tracePt t="49127" x="2876550" y="3606800"/>
          <p14:tracePt t="49134" x="2882900" y="3600450"/>
          <p14:tracePt t="49140" x="2889250" y="3600450"/>
          <p14:tracePt t="49149" x="2889250" y="3594100"/>
          <p14:tracePt t="49166" x="2901950" y="3581400"/>
          <p14:tracePt t="49183" x="2908300" y="3575050"/>
          <p14:tracePt t="49199" x="2914650" y="3568700"/>
          <p14:tracePt t="49216" x="2921000" y="3568700"/>
          <p14:tracePt t="49233" x="2921000" y="3562350"/>
          <p14:tracePt t="49249" x="2921000" y="3556000"/>
          <p14:tracePt t="49266" x="2921000" y="3543300"/>
          <p14:tracePt t="49283" x="2933700" y="3530600"/>
          <p14:tracePt t="49299" x="2940050" y="3524250"/>
          <p14:tracePt t="49316" x="2940050" y="3517900"/>
          <p14:tracePt t="49414" x="2946400" y="3517900"/>
          <p14:tracePt t="49476" x="2959100" y="3517900"/>
          <p14:tracePt t="49486" x="2971800" y="3517900"/>
          <p14:tracePt t="49492" x="2990850" y="3517900"/>
          <p14:tracePt t="49501" x="3003550" y="3517900"/>
          <p14:tracePt t="49516" x="3035300" y="3511550"/>
          <p14:tracePt t="49532" x="3054350" y="3505200"/>
          <p14:tracePt t="49549" x="3073400" y="3492500"/>
          <p14:tracePt t="49566" x="3092450" y="3486150"/>
          <p14:tracePt t="49582" x="3098800" y="3473450"/>
          <p14:tracePt t="49599" x="3105150" y="3473450"/>
          <p14:tracePt t="49616" x="3111500" y="3473450"/>
          <p14:tracePt t="49808" x="3117850" y="3473450"/>
          <p14:tracePt t="49813" x="3124200" y="3473450"/>
          <p14:tracePt t="50049" x="3130550" y="3486150"/>
          <p14:tracePt t="50058" x="3130550" y="3492500"/>
          <p14:tracePt t="50065" x="3130550" y="3498850"/>
          <p14:tracePt t="50082" x="3130550" y="3517900"/>
          <p14:tracePt t="50098" x="3143250" y="3543300"/>
          <p14:tracePt t="50115" x="3155950" y="3575050"/>
          <p14:tracePt t="50132" x="3168650" y="3594100"/>
          <p14:tracePt t="50149" x="3175000" y="3613150"/>
          <p14:tracePt t="50166" x="3181350" y="3625850"/>
          <p14:tracePt t="50182" x="3187700" y="3632200"/>
          <p14:tracePt t="50314" x="3194050" y="3632200"/>
          <p14:tracePt t="50340" x="3200400" y="3632200"/>
          <p14:tracePt t="50360" x="3206750" y="3632200"/>
          <p14:tracePt t="50368" x="3213100" y="3632200"/>
          <p14:tracePt t="50382" x="3219450" y="3632200"/>
          <p14:tracePt t="50398" x="3225800" y="3632200"/>
          <p14:tracePt t="50416" x="3257550" y="3632200"/>
          <p14:tracePt t="50431" x="3282950" y="3632200"/>
          <p14:tracePt t="50448" x="3295650" y="3632200"/>
          <p14:tracePt t="50465" x="3314700" y="3632200"/>
          <p14:tracePt t="50482" x="3321050" y="3632200"/>
          <p14:tracePt t="50498" x="3327400" y="3632200"/>
          <p14:tracePt t="50515" x="3340100" y="3632200"/>
          <p14:tracePt t="50532" x="3346450" y="3632200"/>
          <p14:tracePt t="50548" x="3359150" y="3632200"/>
          <p14:tracePt t="50565" x="3371850" y="3632200"/>
          <p14:tracePt t="50581" x="3378200" y="3632200"/>
          <p14:tracePt t="50615" x="3384550" y="3632200"/>
          <p14:tracePt t="50746" x="3390900" y="3632200"/>
          <p14:tracePt t="50763" x="3397250" y="3632200"/>
          <p14:tracePt t="50768" x="3403600" y="3632200"/>
          <p14:tracePt t="50781" x="3409950" y="3632200"/>
          <p14:tracePt t="50798" x="3416300" y="3625850"/>
          <p14:tracePt t="50814" x="3422650" y="3619500"/>
          <p14:tracePt t="51112" x="3435350" y="3619500"/>
          <p14:tracePt t="51129" x="3454400" y="3619500"/>
          <p14:tracePt t="51138" x="3479800" y="3606800"/>
          <p14:tracePt t="51147" x="3505200" y="3587750"/>
          <p14:tracePt t="51164" x="3587750" y="3530600"/>
          <p14:tracePt t="51182" x="3727450" y="3378200"/>
          <p14:tracePt t="51198" x="3822700" y="3238500"/>
          <p14:tracePt t="51214" x="3924300" y="3098800"/>
          <p14:tracePt t="51231" x="3994150" y="2965450"/>
          <p14:tracePt t="51247" x="4064000" y="2819400"/>
          <p14:tracePt t="51264" x="4133850" y="2673350"/>
          <p14:tracePt t="51281" x="4178300" y="2540000"/>
          <p14:tracePt t="51297" x="4229100" y="2406650"/>
          <p14:tracePt t="51314" x="4260850" y="2298700"/>
          <p14:tracePt t="51331" x="4292600" y="2203450"/>
          <p14:tracePt t="51347" x="4318000" y="2133600"/>
          <p14:tracePt t="51364" x="4337050" y="2095500"/>
          <p14:tracePt t="51381" x="4356100" y="2057400"/>
          <p14:tracePt t="51397" x="4375150" y="2025650"/>
          <p14:tracePt t="51414" x="4419600" y="1968500"/>
          <p14:tracePt t="51432" x="4457700" y="1917700"/>
          <p14:tracePt t="51449" x="4508500" y="1835150"/>
          <p14:tracePt t="51464" x="4521200" y="1803400"/>
          <p14:tracePt t="51481" x="4533900" y="1765300"/>
          <p14:tracePt t="51497" x="4546600" y="1733550"/>
          <p14:tracePt t="51514" x="4559300" y="1695450"/>
          <p14:tracePt t="51531" x="4572000" y="1663700"/>
          <p14:tracePt t="51547" x="4584700" y="1625600"/>
          <p14:tracePt t="51564" x="4584700" y="1593850"/>
          <p14:tracePt t="51581" x="4591050" y="1555750"/>
          <p14:tracePt t="51598" x="4597400" y="1498600"/>
          <p14:tracePt t="51614" x="4597400" y="1466850"/>
          <p14:tracePt t="51630" x="4610100" y="1428750"/>
          <p14:tracePt t="51647" x="4622800" y="1390650"/>
          <p14:tracePt t="51664" x="4635500" y="1352550"/>
          <p14:tracePt t="51681" x="4641850" y="1320800"/>
          <p14:tracePt t="51697" x="4654550" y="1289050"/>
          <p14:tracePt t="51714" x="4667250" y="1250950"/>
          <p14:tracePt t="51732" x="4679950" y="1231900"/>
          <p14:tracePt t="51747" x="4692650" y="1206500"/>
          <p14:tracePt t="51764" x="4699000" y="1168400"/>
          <p14:tracePt t="51780" x="4705350" y="1149350"/>
          <p14:tracePt t="51797" x="4711700" y="1130300"/>
          <p14:tracePt t="52013" x="4711700" y="1123950"/>
          <p14:tracePt t="52029" x="4711700" y="1117600"/>
          <p14:tracePt t="52122" x="4705350" y="1111250"/>
          <p14:tracePt t="52138" x="4699000" y="1104900"/>
          <p14:tracePt t="52146" x="4692650" y="1104900"/>
          <p14:tracePt t="52184" x="4686300" y="1104900"/>
          <p14:tracePt t="52232" x="4686300" y="1098550"/>
          <p14:tracePt t="52302" x="4679950" y="1098550"/>
          <p14:tracePt t="52342" x="4679950" y="1092200"/>
          <p14:tracePt t="52365" x="4679950" y="1085850"/>
          <p14:tracePt t="52372" x="4673600" y="1073150"/>
          <p14:tracePt t="52381" x="4667250" y="1047750"/>
          <p14:tracePt t="52396" x="4654550" y="1003300"/>
          <p14:tracePt t="52413" x="4641850" y="971550"/>
          <p14:tracePt t="52430" x="4641850" y="939800"/>
          <p14:tracePt t="52446" x="4641850" y="908050"/>
          <p14:tracePt t="52463" x="4641850" y="895350"/>
          <p14:tracePt t="52480" x="4641850" y="889000"/>
          <p14:tracePt t="52496" x="4648200" y="876300"/>
          <p14:tracePt t="52513" x="4654550" y="869950"/>
          <p14:tracePt t="52531" x="4660900" y="869950"/>
          <p14:tracePt t="52620" x="4667250" y="869950"/>
          <p14:tracePt t="52625" x="4679950" y="869950"/>
          <p14:tracePt t="52631" x="4692650" y="876300"/>
          <p14:tracePt t="52646" x="4730750" y="882650"/>
          <p14:tracePt t="52663" x="4749800" y="889000"/>
          <p14:tracePt t="52680" x="4762500" y="889000"/>
          <p14:tracePt t="52696" x="4768850" y="895350"/>
          <p14:tracePt t="52713" x="4775200" y="895350"/>
          <p14:tracePt t="52746" x="4781550" y="901700"/>
          <p14:tracePt t="52780" x="4787900" y="908050"/>
          <p14:tracePt t="52796" x="4794250" y="914400"/>
          <p14:tracePt t="52813" x="4800600" y="920750"/>
          <p14:tracePt t="52830" x="4806950" y="927100"/>
          <p14:tracePt t="52846" x="4806950" y="933450"/>
          <p14:tracePt t="52863" x="4806950" y="939800"/>
          <p14:tracePt t="52896" x="4806950" y="952500"/>
          <p14:tracePt t="52913" x="4806950" y="965200"/>
          <p14:tracePt t="52929" x="4806950" y="971550"/>
          <p14:tracePt t="52946" x="4800600" y="977900"/>
          <p14:tracePt t="52963" x="4800600" y="984250"/>
          <p14:tracePt t="52979" x="4787900" y="996950"/>
          <p14:tracePt t="52984" x="4781550" y="1003300"/>
          <p14:tracePt t="52999" x="4775200" y="1009650"/>
          <p14:tracePt t="53013" x="4768850" y="1016000"/>
          <p14:tracePt t="53030" x="4756150" y="1022350"/>
          <p14:tracePt t="53095" x="4749800" y="1028700"/>
          <p14:tracePt t="53111" x="4743450" y="1035050"/>
          <p14:tracePt t="53115" x="4737100" y="1035050"/>
          <p14:tracePt t="53129" x="4737100" y="1041400"/>
          <p14:tracePt t="53146" x="4718050" y="1047750"/>
          <p14:tracePt t="53163" x="4705350" y="1060450"/>
          <p14:tracePt t="53179" x="4686300" y="1073150"/>
          <p14:tracePt t="53196" x="4679950" y="1079500"/>
          <p14:tracePt t="53213" x="4667250" y="1079500"/>
          <p14:tracePt t="53264" x="4660900" y="1079500"/>
          <p14:tracePt t="53390" x="4654550" y="1073150"/>
          <p14:tracePt t="53414" x="4648200" y="1073150"/>
          <p14:tracePt t="53445" x="4648200" y="1066800"/>
          <p14:tracePt t="53454" x="4641850" y="1060450"/>
          <p14:tracePt t="53477" x="4635500" y="1060450"/>
          <p14:tracePt t="53492" x="4635500" y="1054100"/>
          <p14:tracePt t="53500" x="4629150" y="1047750"/>
          <p14:tracePt t="53512" x="4629150" y="1041400"/>
          <p14:tracePt t="53529" x="4616450" y="1035050"/>
          <p14:tracePt t="53546" x="4610100" y="1022350"/>
          <p14:tracePt t="53562" x="4603750" y="1016000"/>
          <p14:tracePt t="53579" x="4597400" y="1003300"/>
          <p14:tracePt t="53596" x="4597400" y="996950"/>
          <p14:tracePt t="53629" x="4597400" y="990600"/>
          <p14:tracePt t="53646" x="4591050" y="990600"/>
          <p14:tracePt t="53662" x="4591050" y="984250"/>
          <p14:tracePt t="53679" x="4591050" y="977900"/>
          <p14:tracePt t="53696" x="4597400" y="965200"/>
          <p14:tracePt t="53712" x="4597400" y="952500"/>
          <p14:tracePt t="53729" x="4610100" y="939800"/>
          <p14:tracePt t="53745" x="4616450" y="933450"/>
          <p14:tracePt t="53762" x="4622800" y="920750"/>
          <p14:tracePt t="53779" x="4629150" y="914400"/>
          <p14:tracePt t="53797" x="4635500" y="901700"/>
          <p14:tracePt t="53812" x="4641850" y="895350"/>
          <p14:tracePt t="53829" x="4648200" y="889000"/>
          <p14:tracePt t="53845" x="4654550" y="889000"/>
          <p14:tracePt t="53862" x="4660900" y="882650"/>
          <p14:tracePt t="53895" x="4667250" y="876300"/>
          <p14:tracePt t="53912" x="4673600" y="876300"/>
          <p14:tracePt t="53929" x="4686300" y="869950"/>
          <p14:tracePt t="53946" x="4692650" y="869950"/>
          <p14:tracePt t="53961" x="4705350" y="857250"/>
          <p14:tracePt t="53978" x="4711700" y="857250"/>
          <p14:tracePt t="53995" x="4718050" y="850900"/>
          <p14:tracePt t="54012" x="4730750" y="850900"/>
          <p14:tracePt t="54028" x="4737100" y="850900"/>
          <p14:tracePt t="54045" x="4749800" y="850900"/>
          <p14:tracePt t="54078" x="4756150" y="850900"/>
          <p14:tracePt t="54102" x="4762500" y="850900"/>
          <p14:tracePt t="54127" x="4768850" y="850900"/>
          <p14:tracePt t="54142" x="4768850" y="857250"/>
          <p14:tracePt t="54160" x="4775200" y="863600"/>
          <p14:tracePt t="54163" x="4781550" y="863600"/>
          <p14:tracePt t="54180" x="4787900" y="863600"/>
          <p14:tracePt t="54195" x="4787900" y="869950"/>
          <p14:tracePt t="54212" x="4800600" y="876300"/>
          <p14:tracePt t="54228" x="4806950" y="889000"/>
          <p14:tracePt t="54245" x="4813300" y="895350"/>
          <p14:tracePt t="54262" x="4819650" y="908050"/>
          <p14:tracePt t="54278" x="4832350" y="908050"/>
          <p14:tracePt t="54295" x="4832350" y="920750"/>
          <p14:tracePt t="54312" x="4838700" y="927100"/>
          <p14:tracePt t="54328" x="4838700" y="933450"/>
          <p14:tracePt t="54345" x="4845050" y="946150"/>
          <p14:tracePt t="54361" x="4845050" y="958850"/>
          <p14:tracePt t="54378" x="4838700" y="971550"/>
          <p14:tracePt t="54395" x="4832350" y="984250"/>
          <p14:tracePt t="54412" x="4819650" y="1003300"/>
          <p14:tracePt t="54428" x="4806950" y="1041400"/>
          <p14:tracePt t="54445" x="4787900" y="1092200"/>
          <p14:tracePt t="54462" x="4749800" y="1257300"/>
          <p14:tracePt t="54478" x="4705350" y="1422400"/>
          <p14:tracePt t="54495" x="4692650" y="1517650"/>
          <p14:tracePt t="54511" x="4622800" y="1803400"/>
          <p14:tracePt t="54528" x="4565650" y="2025650"/>
          <p14:tracePt t="54545" x="4508500" y="2260600"/>
          <p14:tracePt t="54562" x="4483100" y="2470150"/>
          <p14:tracePt t="54578" x="4457700" y="2622550"/>
          <p14:tracePt t="54595" x="4438650" y="2755900"/>
          <p14:tracePt t="54611" x="4419600" y="2895600"/>
          <p14:tracePt t="54628" x="4381500" y="2971800"/>
          <p14:tracePt t="54645" x="4362450" y="3022600"/>
          <p14:tracePt t="54661" x="4349750" y="3054350"/>
          <p14:tracePt t="54678" x="4343400" y="3073400"/>
          <p14:tracePt t="54695" x="4330700" y="3079750"/>
          <p14:tracePt t="54712" x="4318000" y="3098800"/>
          <p14:tracePt t="54728" x="4311650" y="3111500"/>
          <p14:tracePt t="54745" x="4292600" y="3130550"/>
          <p14:tracePt t="54763" x="4286250" y="3136900"/>
          <p14:tracePt t="54795" x="4279900" y="3136900"/>
          <p14:tracePt t="54814" x="4267200" y="3143250"/>
          <p14:tracePt t="54828" x="4260850" y="3149600"/>
          <p14:tracePt t="54844" x="4216400" y="3181350"/>
          <p14:tracePt t="54862" x="4127500" y="3251200"/>
          <p14:tracePt t="54878" x="4089400" y="3295650"/>
          <p14:tracePt t="54894" x="4070350" y="3333750"/>
          <p14:tracePt t="54911" x="4044950" y="3365500"/>
          <p14:tracePt t="54928" x="4025900" y="3409950"/>
          <p14:tracePt t="54944" x="4006850" y="3460750"/>
          <p14:tracePt t="54961" x="3987800" y="3511550"/>
          <p14:tracePt t="54978" x="3975100" y="3556000"/>
          <p14:tracePt t="54994" x="3968750" y="3575050"/>
          <p14:tracePt t="55011" x="3962400" y="3594100"/>
          <p14:tracePt t="55028" x="3949700" y="3619500"/>
          <p14:tracePt t="55044" x="3937000" y="3657600"/>
          <p14:tracePt t="55061" x="3930650" y="3689350"/>
          <p14:tracePt t="55078" x="3917950" y="3714750"/>
          <p14:tracePt t="55094" x="3917950" y="3740150"/>
          <p14:tracePt t="55112" x="3905250" y="3778250"/>
          <p14:tracePt t="55128" x="3892550" y="3810000"/>
          <p14:tracePt t="55144" x="3879850" y="3848100"/>
          <p14:tracePt t="55161" x="3867150" y="3879850"/>
          <p14:tracePt t="55177" x="3867150" y="3898900"/>
          <p14:tracePt t="55194" x="3867150" y="3905250"/>
          <p14:tracePt t="55310" x="3867150" y="3879850"/>
          <p14:tracePt t="55316" x="3873500" y="3835400"/>
          <p14:tracePt t="55327" x="3886200" y="3759200"/>
          <p14:tracePt t="55344" x="3898900" y="3676650"/>
          <p14:tracePt t="55360" x="3911600" y="3644900"/>
          <p14:tracePt t="55377" x="3917950" y="3619500"/>
          <p14:tracePt t="55394" x="3924300" y="3613150"/>
          <p14:tracePt t="55456" x="3930650" y="3613150"/>
          <p14:tracePt t="55473" x="3937000" y="3613150"/>
          <p14:tracePt t="55480" x="3943350" y="3619500"/>
          <p14:tracePt t="55494" x="3949700" y="3625850"/>
          <p14:tracePt t="55510" x="3981450" y="3638550"/>
          <p14:tracePt t="55527" x="4019550" y="3644900"/>
          <p14:tracePt t="55544" x="4051300" y="3644900"/>
          <p14:tracePt t="55560" x="4076700" y="3644900"/>
          <p14:tracePt t="55577" x="4102100" y="3644900"/>
          <p14:tracePt t="55594" x="4108450" y="3632200"/>
          <p14:tracePt t="55610" x="4114800" y="3632200"/>
          <p14:tracePt t="55627" x="4121150" y="3625850"/>
          <p14:tracePt t="55706" x="4121150" y="3632200"/>
          <p14:tracePt t="55715" x="4121150" y="3638550"/>
          <p14:tracePt t="55727" x="4121150" y="3644900"/>
          <p14:tracePt t="55744" x="4121150" y="3670300"/>
          <p14:tracePt t="55763" x="4121150" y="3702050"/>
          <p14:tracePt t="55778" x="4121150" y="3714750"/>
          <p14:tracePt t="55810" x="4114800" y="3727450"/>
          <p14:tracePt t="55827" x="4108450" y="3733800"/>
          <p14:tracePt t="55844" x="4102100" y="3746500"/>
          <p14:tracePt t="55860" x="4089400" y="3752850"/>
          <p14:tracePt t="55877" x="4083050" y="3759200"/>
          <p14:tracePt t="55894" x="4070350" y="3771900"/>
          <p14:tracePt t="55988" x="4070350" y="3765550"/>
          <p14:tracePt t="55997" x="4076700" y="3765550"/>
          <p14:tracePt t="56004" x="4083050" y="3759200"/>
          <p14:tracePt t="56021" x="4095750" y="3752850"/>
          <p14:tracePt t="56028" x="4114800" y="3740150"/>
          <p14:tracePt t="56044" x="4152900" y="3721100"/>
          <p14:tracePt t="56062" x="4210050" y="3676650"/>
          <p14:tracePt t="56077" x="4267200" y="3638550"/>
          <p14:tracePt t="56093" x="4324350" y="3587750"/>
          <p14:tracePt t="56110" x="4368800" y="3549650"/>
          <p14:tracePt t="56127" x="4387850" y="3530600"/>
          <p14:tracePt t="56143" x="4400550" y="3524250"/>
          <p14:tracePt t="56159" x="4406900" y="3505200"/>
          <p14:tracePt t="56176" x="4413250" y="3498850"/>
          <p14:tracePt t="56193" x="4419600" y="3492500"/>
          <p14:tracePt t="56210" x="4419600" y="3479800"/>
          <p14:tracePt t="56227" x="4419600" y="3473450"/>
          <p14:tracePt t="56244" x="4419600" y="3467100"/>
          <p14:tracePt t="56358" x="4419600" y="3479800"/>
          <p14:tracePt t="56364" x="4419600" y="3498850"/>
          <p14:tracePt t="56376" x="4419600" y="3511550"/>
          <p14:tracePt t="56393" x="4413250" y="3549650"/>
          <p14:tracePt t="56410" x="4400550" y="3581400"/>
          <p14:tracePt t="56426" x="4387850" y="3638550"/>
          <p14:tracePt t="56443" x="4375150" y="3670300"/>
          <p14:tracePt t="56459" x="4368800" y="3689350"/>
          <p14:tracePt t="56476" x="4362450" y="3702050"/>
          <p14:tracePt t="56594" x="4368800" y="3702050"/>
          <p14:tracePt t="56601" x="4375150" y="3702050"/>
          <p14:tracePt t="56609" x="4394200" y="3702050"/>
          <p14:tracePt t="56626" x="4445000" y="3702050"/>
          <p14:tracePt t="56643" x="4527550" y="3714750"/>
          <p14:tracePt t="56659" x="4616450" y="3714750"/>
          <p14:tracePt t="56676" x="4679950" y="3721100"/>
          <p14:tracePt t="56693" x="4711700" y="3733800"/>
          <p14:tracePt t="56710" x="4718050" y="3733800"/>
          <p14:tracePt t="57023" x="4718050" y="3740150"/>
          <p14:tracePt t="57039" x="4737100" y="3740150"/>
          <p14:tracePt t="57046" x="4749800" y="3727450"/>
          <p14:tracePt t="57059" x="4826000" y="3670300"/>
          <p14:tracePt t="57076" x="4953000" y="3498850"/>
          <p14:tracePt t="57093" x="5149850" y="3143250"/>
          <p14:tracePt t="57109" x="5372100" y="2724150"/>
          <p14:tracePt t="57126" x="5607050" y="2324100"/>
          <p14:tracePt t="57143" x="5734050" y="2089150"/>
          <p14:tracePt t="57159" x="5822950" y="1949450"/>
          <p14:tracePt t="57176" x="5880100" y="1847850"/>
          <p14:tracePt t="57192" x="5911850" y="1784350"/>
          <p14:tracePt t="57210" x="5930900" y="1714500"/>
          <p14:tracePt t="57226" x="5943600" y="1689100"/>
          <p14:tracePt t="57242" x="5956300" y="1657350"/>
          <p14:tracePt t="57259" x="5962650" y="1638300"/>
          <p14:tracePt t="57276" x="5975350" y="1619250"/>
          <p14:tracePt t="57293" x="5988050" y="1587500"/>
          <p14:tracePt t="57309" x="5994400" y="1555750"/>
          <p14:tracePt t="57326" x="6013450" y="1517650"/>
          <p14:tracePt t="57342" x="6045200" y="1473200"/>
          <p14:tracePt t="57359" x="6064250" y="1447800"/>
          <p14:tracePt t="57376" x="6070600" y="1428750"/>
          <p14:tracePt t="57392" x="6083300" y="1409700"/>
          <p14:tracePt t="57409" x="6089650" y="1377950"/>
          <p14:tracePt t="57425" x="6102350" y="1346200"/>
          <p14:tracePt t="57442" x="6121400" y="1314450"/>
          <p14:tracePt t="57460" x="6140450" y="1270000"/>
          <p14:tracePt t="57475" x="6140450" y="1263650"/>
          <p14:tracePt t="57492" x="6146800" y="1250950"/>
          <p14:tracePt t="57509" x="6153150" y="1244600"/>
          <p14:tracePt t="57527" x="6159500" y="1238250"/>
          <p14:tracePt t="57542" x="6159500" y="1225550"/>
          <p14:tracePt t="57559" x="6159500" y="1212850"/>
          <p14:tracePt t="57576" x="6159500" y="1200150"/>
          <p14:tracePt t="57594" x="6165850" y="1174750"/>
          <p14:tracePt t="57609" x="6165850" y="1149350"/>
          <p14:tracePt t="57625" x="6165850" y="1111250"/>
          <p14:tracePt t="57642" x="6165850" y="1079500"/>
          <p14:tracePt t="57659" x="6165850" y="1060450"/>
          <p14:tracePt t="57675" x="6165850" y="1054100"/>
          <p14:tracePt t="57717" x="6159500" y="1054100"/>
          <p14:tracePt t="57733" x="6146800" y="1066800"/>
          <p14:tracePt t="57743" x="6127750" y="1085850"/>
          <p14:tracePt t="57758" x="6089650" y="1143000"/>
          <p14:tracePt t="57775" x="6045200" y="1212850"/>
          <p14:tracePt t="57792" x="5994400" y="1308100"/>
          <p14:tracePt t="57809" x="5937250" y="1403350"/>
          <p14:tracePt t="57825" x="5880100" y="1530350"/>
          <p14:tracePt t="57842" x="5816600" y="1676400"/>
          <p14:tracePt t="57858" x="5746750" y="1847850"/>
          <p14:tracePt t="57876" x="5651500" y="2197100"/>
          <p14:tracePt t="57892" x="5581650" y="2476500"/>
          <p14:tracePt t="57908" x="5524500" y="2781300"/>
          <p14:tracePt t="57925" x="5467350" y="3035300"/>
          <p14:tracePt t="57942" x="5441950" y="3219450"/>
          <p14:tracePt t="57958" x="5422900" y="3371850"/>
          <p14:tracePt t="57976" x="5403850" y="3473450"/>
          <p14:tracePt t="57992" x="5397500" y="3498850"/>
          <p14:tracePt t="58008" x="5397500" y="3505200"/>
          <p14:tracePt t="58025" x="5391150" y="3505200"/>
          <p14:tracePt t="58042" x="5384800" y="3517900"/>
          <p14:tracePt t="58058" x="5365750" y="3536950"/>
          <p14:tracePt t="58075" x="5340350" y="3575050"/>
          <p14:tracePt t="58092" x="5302250" y="3606800"/>
          <p14:tracePt t="58108" x="5251450" y="3651250"/>
          <p14:tracePt t="58125" x="5200650" y="3689350"/>
          <p14:tracePt t="58142" x="5143500" y="3721100"/>
          <p14:tracePt t="58158" x="5130800" y="3721100"/>
          <p14:tracePt t="58175" x="5124450" y="3721100"/>
          <p14:tracePt t="58192" x="5099050" y="3695700"/>
          <p14:tracePt t="58208" x="5054600" y="3657600"/>
          <p14:tracePt t="58225" x="5010150" y="3638550"/>
          <p14:tracePt t="58241" x="4946650" y="3625850"/>
          <p14:tracePt t="58258" x="4895850" y="3613150"/>
          <p14:tracePt t="58275" x="4864100" y="3606800"/>
          <p14:tracePt t="58291" x="4838700" y="3606800"/>
          <p14:tracePt t="58308" x="4832350" y="3606800"/>
          <p14:tracePt t="58325" x="4826000" y="3606800"/>
          <p14:tracePt t="58344" x="4813300" y="3606800"/>
          <p14:tracePt t="58358" x="4806950" y="3613150"/>
          <p14:tracePt t="58375" x="4800600" y="3619500"/>
          <p14:tracePt t="58392" x="4787900" y="3632200"/>
          <p14:tracePt t="58408" x="4775200" y="3638550"/>
          <p14:tracePt t="58424" x="4749800" y="3651250"/>
          <p14:tracePt t="58441" x="4737100" y="3657600"/>
          <p14:tracePt t="58458" x="4724400" y="3663950"/>
          <p14:tracePt t="58495" x="4718050" y="3663950"/>
          <p14:tracePt t="58508" x="4705350" y="3651250"/>
          <p14:tracePt t="58524" x="4699000" y="3644900"/>
          <p14:tracePt t="58541" x="4692650" y="3632200"/>
          <p14:tracePt t="58558" x="4679950" y="3619500"/>
          <p14:tracePt t="58575" x="4673600" y="3606800"/>
          <p14:tracePt t="58591" x="4660900" y="3600450"/>
          <p14:tracePt t="58609" x="4660900" y="3594100"/>
          <p14:tracePt t="58684" x="4660900" y="3581400"/>
          <p14:tracePt t="58688" x="4673600" y="3562350"/>
          <p14:tracePt t="58697" x="4686300" y="3549650"/>
          <p14:tracePt t="58708" x="4699000" y="3536950"/>
          <p14:tracePt t="58724" x="4730750" y="3505200"/>
          <p14:tracePt t="58741" x="4768850" y="3492500"/>
          <p14:tracePt t="58758" x="4794250" y="3479800"/>
          <p14:tracePt t="58774" x="4813300" y="3473450"/>
          <p14:tracePt t="58790" x="4826000" y="3467100"/>
          <p14:tracePt t="58807" x="4832350" y="3467100"/>
          <p14:tracePt t="58825" x="4838700" y="3467100"/>
          <p14:tracePt t="58858" x="4845050" y="3473450"/>
          <p14:tracePt t="58874" x="4851400" y="3479800"/>
          <p14:tracePt t="58891" x="4857750" y="3486150"/>
          <p14:tracePt t="58908" x="4857750" y="3517900"/>
          <p14:tracePt t="58924" x="4851400" y="3549650"/>
          <p14:tracePt t="58941" x="4838700" y="3581400"/>
          <p14:tracePt t="58958" x="4806950" y="3619500"/>
          <p14:tracePt t="58974" x="4768850" y="3657600"/>
          <p14:tracePt t="58991" x="4743450" y="3676650"/>
          <p14:tracePt t="58995" x="4724400" y="3689350"/>
          <p14:tracePt t="59007" x="4718050" y="3695700"/>
          <p14:tracePt t="59024" x="4718050" y="3702050"/>
          <p14:tracePt t="59081" x="4718050" y="3695700"/>
          <p14:tracePt t="59091" x="4718050" y="3689350"/>
          <p14:tracePt t="59107" x="4718050" y="3676650"/>
          <p14:tracePt t="59112" x="4718050" y="3663950"/>
          <p14:tracePt t="59123" x="4718050" y="3644900"/>
          <p14:tracePt t="59140" x="4718050" y="3619500"/>
          <p14:tracePt t="59157" x="4730750" y="3594100"/>
          <p14:tracePt t="59174" x="4737100" y="3587750"/>
          <p14:tracePt t="59191" x="4743450" y="3581400"/>
          <p14:tracePt t="59207" x="4756150" y="3575050"/>
          <p14:tracePt t="59245" x="4762500" y="3575050"/>
          <p14:tracePt t="59268" x="4762500" y="3581400"/>
          <p14:tracePt t="59277" x="4768850" y="3581400"/>
          <p14:tracePt t="59290" x="4768850" y="3587750"/>
          <p14:tracePt t="59308" x="4768850" y="3606800"/>
          <p14:tracePt t="59324" x="4768850" y="3613150"/>
          <p14:tracePt t="59340" x="4762500" y="3619500"/>
          <p14:tracePt t="59357" x="4749800" y="3632200"/>
          <p14:tracePt t="59373" x="4743450" y="3638550"/>
          <p14:tracePt t="59390" x="4737100" y="3638550"/>
          <p14:tracePt t="59472" x="4730750" y="3632200"/>
          <p14:tracePt t="59483" x="4724400" y="3625850"/>
          <p14:tracePt t="59490" x="4718050" y="3619500"/>
          <p14:tracePt t="59506" x="4711700" y="3600450"/>
          <p14:tracePt t="59523" x="4711700" y="3594100"/>
          <p14:tracePt t="59540" x="4711700" y="3581400"/>
          <p14:tracePt t="59558" x="4711700" y="3575050"/>
          <p14:tracePt t="59957" x="4730750" y="3581400"/>
          <p14:tracePt t="59965" x="4768850" y="3587750"/>
          <p14:tracePt t="59973" x="4813300" y="3587750"/>
          <p14:tracePt t="59990" x="4883150" y="3600450"/>
          <p14:tracePt t="60006" x="4927600" y="3606800"/>
          <p14:tracePt t="60023" x="4959350" y="3613150"/>
          <p14:tracePt t="60040" x="4997450" y="3613150"/>
          <p14:tracePt t="60056" x="5029200" y="3613150"/>
          <p14:tracePt t="60074" x="5086350" y="3619500"/>
          <p14:tracePt t="60090" x="5124450" y="3625850"/>
          <p14:tracePt t="60106" x="5156200" y="3625850"/>
          <p14:tracePt t="60123" x="5175250" y="3625850"/>
          <p14:tracePt t="60140" x="5207000" y="3625850"/>
          <p14:tracePt t="60156" x="5238750" y="3632200"/>
          <p14:tracePt t="60173" x="5283200" y="3644900"/>
          <p14:tracePt t="60190" x="5327650" y="3651250"/>
          <p14:tracePt t="60206" x="5372100" y="3651250"/>
          <p14:tracePt t="60223" x="5391150" y="3651250"/>
          <p14:tracePt t="60240" x="5403850" y="3651250"/>
          <p14:tracePt t="60256" x="5410200" y="3644900"/>
          <p14:tracePt t="60273" x="5429250" y="3644900"/>
          <p14:tracePt t="60290" x="5448300" y="3638550"/>
          <p14:tracePt t="60306" x="5480050" y="3625850"/>
          <p14:tracePt t="60324" x="5499100" y="3613150"/>
          <p14:tracePt t="60340" x="5511800" y="3600450"/>
          <p14:tracePt t="60356" x="5518150" y="3594100"/>
          <p14:tracePt t="60373" x="5518150" y="3581400"/>
          <p14:tracePt t="60389" x="5530850" y="3575050"/>
          <p14:tracePt t="60406" x="5537200" y="3568700"/>
          <p14:tracePt t="60423" x="5543550" y="3543300"/>
          <p14:tracePt t="60439" x="5556250" y="3517900"/>
          <p14:tracePt t="60456" x="5556250" y="3492500"/>
          <p14:tracePt t="60473" x="5556250" y="3479800"/>
          <p14:tracePt t="60532" x="5556250" y="3473450"/>
          <p14:tracePt t="60538" x="5549900" y="3467100"/>
          <p14:tracePt t="60552" x="5543550" y="3460750"/>
          <p14:tracePt t="60701" x="5556250" y="3460750"/>
          <p14:tracePt t="60710" x="5562600" y="3460750"/>
          <p14:tracePt t="60716" x="5568950" y="3460750"/>
          <p14:tracePt t="60730" x="5581650" y="3460750"/>
          <p14:tracePt t="60740" x="5607050" y="3454400"/>
          <p14:tracePt t="60756" x="5626100" y="3448050"/>
          <p14:tracePt t="60773" x="5638800" y="3435350"/>
          <p14:tracePt t="60789" x="5651500" y="3429000"/>
          <p14:tracePt t="60806" x="5657850" y="3422650"/>
          <p14:tracePt t="60864" x="5657850" y="3416300"/>
          <p14:tracePt t="60990" x="5664200" y="3416300"/>
          <p14:tracePt t="60998" x="5664200" y="3422650"/>
          <p14:tracePt t="61007" x="5664200" y="3429000"/>
          <p14:tracePt t="61023" x="5664200" y="3454400"/>
          <p14:tracePt t="61039" x="5664200" y="3486150"/>
          <p14:tracePt t="61056" x="5664200" y="3536950"/>
          <p14:tracePt t="61072" x="5664200" y="3581400"/>
          <p14:tracePt t="61089" x="5664200" y="3638550"/>
          <p14:tracePt t="61106" x="5664200" y="3683000"/>
          <p14:tracePt t="61122" x="5664200" y="3721100"/>
          <p14:tracePt t="61139" x="5657850" y="3752850"/>
          <p14:tracePt t="61273" x="5651500" y="3752850"/>
          <p14:tracePt t="61313" x="5645150" y="3752850"/>
          <p14:tracePt t="61326" x="5638800" y="3752850"/>
          <p14:tracePt t="61334" x="5632450" y="3752850"/>
          <p14:tracePt t="61342" x="5626100" y="3746500"/>
          <p14:tracePt t="61355" x="5619750" y="3746500"/>
          <p14:tracePt t="61372" x="5613400" y="3733800"/>
          <p14:tracePt t="61389" x="5607050" y="3727450"/>
          <p14:tracePt t="61406" x="5588000" y="3714750"/>
          <p14:tracePt t="61438" x="5588000" y="3708400"/>
          <p14:tracePt t="61455" x="5581650" y="3702050"/>
          <p14:tracePt t="61472" x="5575300" y="3695700"/>
          <p14:tracePt t="61489" x="5568950" y="3689350"/>
          <p14:tracePt t="61491" x="5562600" y="3683000"/>
          <p14:tracePt t="61505" x="5556250" y="3683000"/>
          <p14:tracePt t="61522" x="5556250" y="3676650"/>
          <p14:tracePt t="61665" x="5556250" y="3670300"/>
          <p14:tracePt t="61673" x="5556250" y="3663950"/>
          <p14:tracePt t="61686" x="5556250" y="3657600"/>
          <p14:tracePt t="61694" x="5562600" y="3657600"/>
          <p14:tracePt t="61705" x="5568950" y="3651250"/>
          <p14:tracePt t="61722" x="5581650" y="3651250"/>
          <p14:tracePt t="61738" x="5594350" y="3638550"/>
          <p14:tracePt t="61755" x="5619750" y="3638550"/>
          <p14:tracePt t="61772" x="5651500" y="3632200"/>
          <p14:tracePt t="61788" x="5689600" y="3632200"/>
          <p14:tracePt t="61805" x="5702300" y="3625850"/>
          <p14:tracePt t="61822" x="5708650" y="3625850"/>
          <p14:tracePt t="62854" x="5715000" y="3625850"/>
          <p14:tracePt t="62873" x="5721350" y="3644900"/>
          <p14:tracePt t="62886" x="5727700" y="3651250"/>
          <p14:tracePt t="62892" x="5727700" y="3657600"/>
          <p14:tracePt t="62908" x="5727700" y="3663950"/>
          <p14:tracePt t="62921" x="5727700" y="3670300"/>
          <p14:tracePt t="62937" x="5727700" y="3676650"/>
          <p14:tracePt t="62954" x="5727700" y="3683000"/>
          <p14:tracePt t="62973" x="5734050" y="3683000"/>
          <p14:tracePt t="63499" x="5740400" y="3683000"/>
          <p14:tracePt t="63505" x="5746750" y="3663950"/>
          <p14:tracePt t="63514" x="5753100" y="3644900"/>
          <p14:tracePt t="63520" x="5765800" y="3625850"/>
          <p14:tracePt t="63537" x="5803900" y="3594100"/>
          <p14:tracePt t="63553" x="5842000" y="3568700"/>
          <p14:tracePt t="63570" x="5867400" y="3549650"/>
          <p14:tracePt t="63587" x="5880100" y="3543300"/>
          <p14:tracePt t="63663" x="5886450" y="3543300"/>
          <p14:tracePt t="63668" x="5899150" y="3549650"/>
          <p14:tracePt t="63676" x="5899150" y="3556000"/>
          <p14:tracePt t="63686" x="5905500" y="3556000"/>
          <p14:tracePt t="63703" x="5918200" y="3568700"/>
          <p14:tracePt t="63720" x="5930900" y="3581400"/>
          <p14:tracePt t="63738" x="5943600" y="3606800"/>
          <p14:tracePt t="63754" x="5949950" y="3619500"/>
          <p14:tracePt t="63770" x="5949950" y="3644900"/>
          <p14:tracePt t="63786" x="5949950" y="3651250"/>
          <p14:tracePt t="63803" x="5949950" y="3657600"/>
          <p14:tracePt t="63819" x="5949950" y="3663950"/>
          <p14:tracePt t="63902" x="5949950" y="3651250"/>
          <p14:tracePt t="63910" x="5956300" y="3651250"/>
          <p14:tracePt t="63919" x="5956300" y="3644900"/>
          <p14:tracePt t="63936" x="5975350" y="3632200"/>
          <p14:tracePt t="63953" x="5981700" y="3625850"/>
          <p14:tracePt t="63970" x="5994400" y="3619500"/>
          <p14:tracePt t="63986" x="6000750" y="3619500"/>
          <p14:tracePt t="63991" x="6000750" y="3613150"/>
          <p14:tracePt t="64061" x="6007100" y="3613150"/>
          <p14:tracePt t="64083" x="6007100" y="3619500"/>
          <p14:tracePt t="64092" x="6007100" y="3625850"/>
          <p14:tracePt t="64103" x="6013450" y="3632200"/>
          <p14:tracePt t="64120" x="6013450" y="3638550"/>
          <p14:tracePt t="64136" x="6013450" y="3644900"/>
          <p14:tracePt t="64232" x="6013450" y="3638550"/>
          <p14:tracePt t="64240" x="6007100" y="3638550"/>
          <p14:tracePt t="64252" x="6000750" y="3632200"/>
          <p14:tracePt t="64269" x="5981700" y="3619500"/>
          <p14:tracePt t="64286" x="5949950" y="3600450"/>
          <p14:tracePt t="64303" x="5905500" y="3581400"/>
          <p14:tracePt t="64319" x="5835650" y="3556000"/>
          <p14:tracePt t="64336" x="5734050" y="3511550"/>
          <p14:tracePt t="64353" x="5600700" y="3460750"/>
          <p14:tracePt t="64369" x="5422900" y="3403600"/>
          <p14:tracePt t="64386" x="5238750" y="3333750"/>
          <p14:tracePt t="64403" x="5073650" y="3263900"/>
          <p14:tracePt t="64419" x="4857750" y="3187700"/>
          <p14:tracePt t="64436" x="4724400" y="3136900"/>
          <p14:tracePt t="64452" x="4597400" y="3086100"/>
          <p14:tracePt t="64469" x="4483100" y="3041650"/>
          <p14:tracePt t="64486" x="4375150" y="2990850"/>
          <p14:tracePt t="64503" x="4260850" y="2940050"/>
          <p14:tracePt t="64519" x="4076700" y="2870200"/>
          <p14:tracePt t="64536" x="3962400" y="2819400"/>
          <p14:tracePt t="64553" x="3854450" y="2768600"/>
          <p14:tracePt t="64569" x="3721100" y="2717800"/>
          <p14:tracePt t="64586" x="3594100" y="2660650"/>
          <p14:tracePt t="64603" x="3441700" y="2590800"/>
          <p14:tracePt t="64622" x="3251200" y="2514600"/>
          <p14:tracePt t="64636" x="3060700" y="2432050"/>
          <p14:tracePt t="64653" x="2882900" y="2374900"/>
          <p14:tracePt t="64670" x="2622550" y="2292350"/>
          <p14:tracePt t="64686" x="2438400" y="2235200"/>
          <p14:tracePt t="64703" x="2247900" y="2178050"/>
          <p14:tracePt t="64719" x="2051050" y="2127250"/>
          <p14:tracePt t="64736" x="1860550" y="2101850"/>
          <p14:tracePt t="64753" x="1689100" y="2082800"/>
          <p14:tracePt t="64769" x="1549400" y="2070100"/>
          <p14:tracePt t="64786" x="1422400" y="2051050"/>
          <p14:tracePt t="64802" x="1257300" y="2032000"/>
          <p14:tracePt t="64819" x="1193800" y="2012950"/>
          <p14:tracePt t="64836" x="1162050" y="2012950"/>
          <p14:tracePt t="64852" x="1130300" y="2000250"/>
          <p14:tracePt t="64869" x="1092200" y="1987550"/>
          <p14:tracePt t="64886" x="1060450" y="1981200"/>
          <p14:tracePt t="64902" x="1041400" y="1974850"/>
          <p14:tracePt t="64920" x="1009650" y="1962150"/>
          <p14:tracePt t="64937" x="958850" y="1936750"/>
          <p14:tracePt t="64952" x="863600" y="1892300"/>
          <p14:tracePt t="64969" x="768350" y="1847850"/>
          <p14:tracePt t="64986" x="685800" y="1797050"/>
          <p14:tracePt t="65002" x="641350" y="1784350"/>
          <p14:tracePt t="65019" x="603250" y="1771650"/>
          <p14:tracePt t="65036" x="584200" y="1771650"/>
          <p14:tracePt t="65052" x="571500" y="1765300"/>
          <p14:tracePt t="65069" x="552450" y="1765300"/>
          <p14:tracePt t="65085" x="546100" y="1765300"/>
          <p14:tracePt t="65102" x="539750" y="1765300"/>
          <p14:tracePt t="65766" x="546100" y="1765300"/>
          <p14:tracePt t="65777" x="565150" y="1771650"/>
          <p14:tracePt t="65785" x="596900" y="1784350"/>
          <p14:tracePt t="65802" x="742950" y="1835150"/>
          <p14:tracePt t="65819" x="1066800" y="1949450"/>
          <p14:tracePt t="65835" x="1612900" y="2146300"/>
          <p14:tracePt t="65852" x="2755900" y="2520950"/>
          <p14:tracePt t="65869" x="3536950" y="2787650"/>
          <p14:tracePt t="65885" x="4292600" y="3028950"/>
          <p14:tracePt t="65902" x="4819650" y="3194050"/>
          <p14:tracePt t="65920" x="5168900" y="3314700"/>
          <p14:tracePt t="65935" x="5365750" y="3365500"/>
          <p14:tracePt t="65951" x="5486400" y="3397250"/>
          <p14:tracePt t="65968" x="5537200" y="3403600"/>
          <p14:tracePt t="65984" x="5556250" y="3416300"/>
          <p14:tracePt t="66008" x="5562600" y="3416300"/>
          <p14:tracePt t="66086" x="5562600" y="3422650"/>
          <p14:tracePt t="66102" x="5581650" y="3435350"/>
          <p14:tracePt t="66110" x="5600700" y="3448050"/>
          <p14:tracePt t="66122" x="5626100" y="3467100"/>
          <p14:tracePt t="66135" x="5702300" y="3517900"/>
          <p14:tracePt t="66151" x="5803900" y="3587750"/>
          <p14:tracePt t="66168" x="5943600" y="3663950"/>
          <p14:tracePt t="66185" x="6096000" y="3740150"/>
          <p14:tracePt t="66201" x="6254750" y="3816350"/>
          <p14:tracePt t="66218" x="6375400" y="3873500"/>
          <p14:tracePt t="66236" x="6464300" y="3917950"/>
          <p14:tracePt t="66251" x="6477000" y="3924300"/>
          <p14:tracePt t="66421" x="6483350" y="3924300"/>
          <p14:tracePt t="66430" x="6502400" y="3911600"/>
          <p14:tracePt t="66438" x="6515100" y="3892550"/>
          <p14:tracePt t="66451" x="6534150" y="3873500"/>
          <p14:tracePt t="66468" x="6565900" y="3822700"/>
          <p14:tracePt t="66484" x="6591300" y="3740150"/>
          <p14:tracePt t="66487" x="6597650" y="3708400"/>
          <p14:tracePt t="66501" x="6604000" y="3683000"/>
          <p14:tracePt t="66518" x="6610350" y="3657600"/>
          <p14:tracePt t="66534" x="6610350" y="3651250"/>
          <p14:tracePt t="66580" x="6616700" y="3651250"/>
          <p14:tracePt t="66596" x="6629400" y="3651250"/>
          <p14:tracePt t="66606" x="6629400" y="3657600"/>
          <p14:tracePt t="66617" x="6642100" y="3663950"/>
          <p14:tracePt t="66635" x="6667500" y="3676650"/>
          <p14:tracePt t="66651" x="6692900" y="3689350"/>
          <p14:tracePt t="66667" x="6724650" y="3695700"/>
          <p14:tracePt t="66684" x="6756400" y="3708400"/>
          <p14:tracePt t="66701" x="6788150" y="3714750"/>
          <p14:tracePt t="66717" x="6807200" y="3721100"/>
          <p14:tracePt t="66735" x="6813550" y="3727450"/>
          <p14:tracePt t="66863" x="6813550" y="3721100"/>
          <p14:tracePt t="66949" x="6807200" y="3721100"/>
          <p14:tracePt t="66973" x="6800850" y="3721100"/>
          <p14:tracePt t="66983" x="6800850" y="3727450"/>
          <p14:tracePt t="66987" x="6794500" y="3733800"/>
          <p14:tracePt t="67000" x="6788150" y="3746500"/>
          <p14:tracePt t="67019" x="6781800" y="3765550"/>
          <p14:tracePt t="67034" x="6769100" y="3771900"/>
          <p14:tracePt t="67166" x="6775450" y="3771900"/>
          <p14:tracePt t="67183" x="6794500" y="3771900"/>
          <p14:tracePt t="67189" x="6794500" y="3765550"/>
          <p14:tracePt t="67200" x="6807200" y="3759200"/>
          <p14:tracePt t="67216" x="6832600" y="3740150"/>
          <p14:tracePt t="67233" x="6851650" y="3702050"/>
          <p14:tracePt t="67250" x="6864350" y="3670300"/>
          <p14:tracePt t="67266" x="6877050" y="3651250"/>
          <p14:tracePt t="67283" x="6889750" y="3638550"/>
          <p14:tracePt t="67300" x="6896100" y="3632200"/>
          <p14:tracePt t="67316" x="6896100" y="3619500"/>
          <p14:tracePt t="67333" x="6902450" y="3613150"/>
          <p14:tracePt t="67349" x="6908800" y="3600450"/>
          <p14:tracePt t="67366" x="6908800" y="3594100"/>
          <p14:tracePt t="67383" x="6915150" y="3587750"/>
          <p14:tracePt t="67399" x="6921500" y="3581400"/>
          <p14:tracePt t="67417" x="6927850" y="3575050"/>
          <p14:tracePt t="67433" x="6927850" y="3568700"/>
          <p14:tracePt t="67449" x="6940550" y="3556000"/>
          <p14:tracePt t="67466" x="6940550" y="3549650"/>
          <p14:tracePt t="67483" x="6953250" y="3536950"/>
          <p14:tracePt t="67559" x="6959600" y="3536950"/>
          <p14:tracePt t="67566" x="6959600" y="3543300"/>
          <p14:tracePt t="67573" x="6959600" y="3549650"/>
          <p14:tracePt t="67583" x="6965950" y="3562350"/>
          <p14:tracePt t="67599" x="6972300" y="3594100"/>
          <p14:tracePt t="67616" x="6972300" y="3625850"/>
          <p14:tracePt t="67633" x="6978650" y="3657600"/>
          <p14:tracePt t="67649" x="6978650" y="3670300"/>
          <p14:tracePt t="67666" x="6978650" y="3683000"/>
          <p14:tracePt t="67683" x="6978650" y="3689350"/>
          <p14:tracePt t="67699" x="6972300" y="3695700"/>
          <p14:tracePt t="67737" x="6972300" y="3702050"/>
          <p14:tracePt t="67785" x="6991350" y="3702050"/>
          <p14:tracePt t="67793" x="7016750" y="3702050"/>
          <p14:tracePt t="67800" x="7061200" y="3702050"/>
          <p14:tracePt t="67816" x="7143750" y="3689350"/>
          <p14:tracePt t="67832" x="7213600" y="3683000"/>
          <p14:tracePt t="67849" x="7264400" y="3676650"/>
          <p14:tracePt t="67866" x="7283450" y="3676650"/>
          <p14:tracePt t="68067" x="7270750" y="3670300"/>
          <p14:tracePt t="68075" x="7270750" y="3663950"/>
          <p14:tracePt t="68082" x="7264400" y="3657600"/>
          <p14:tracePt t="68099" x="7245350" y="3638550"/>
          <p14:tracePt t="68116" x="7226300" y="3632200"/>
          <p14:tracePt t="68132" x="7213600" y="3619500"/>
          <p14:tracePt t="68149" x="7194550" y="3606800"/>
          <p14:tracePt t="68166" x="7188200" y="3600450"/>
          <p14:tracePt t="68182" x="7181850" y="3594100"/>
          <p14:tracePt t="68301" x="7194550" y="3606800"/>
          <p14:tracePt t="68309" x="7200900" y="3613150"/>
          <p14:tracePt t="68317" x="7219950" y="3613150"/>
          <p14:tracePt t="68332" x="7226300" y="3619500"/>
          <p14:tracePt t="68349" x="7239000" y="3632200"/>
          <p14:tracePt t="68365" x="7245350" y="3638550"/>
          <p14:tracePt t="68382" x="7264400" y="3644900"/>
          <p14:tracePt t="68399" x="7308850" y="3651250"/>
          <p14:tracePt t="68415" x="7372350" y="3651250"/>
          <p14:tracePt t="68432" x="7442200" y="3632200"/>
          <p14:tracePt t="68449" x="7493000" y="3606800"/>
          <p14:tracePt t="68465" x="7531100" y="3600450"/>
          <p14:tracePt t="68482" x="7531100" y="3594100"/>
          <p14:tracePt t="69819" x="7524750" y="3594100"/>
          <p14:tracePt t="69827" x="7518400" y="3600450"/>
          <p14:tracePt t="69837" x="7518400" y="3606800"/>
          <p14:tracePt t="69847" x="7505700" y="3613150"/>
          <p14:tracePt t="69864" x="7473950" y="3632200"/>
          <p14:tracePt t="69881" x="7442200" y="3657600"/>
          <p14:tracePt t="69897" x="7397750" y="3695700"/>
          <p14:tracePt t="69914" x="7283450" y="3771900"/>
          <p14:tracePt t="69931" x="7150100" y="3835400"/>
          <p14:tracePt t="69947" x="6953250" y="3956050"/>
          <p14:tracePt t="69964" x="6756400" y="4102100"/>
          <p14:tracePt t="69981" x="6534150" y="4260850"/>
          <p14:tracePt t="69997" x="6305550" y="4425950"/>
          <p14:tracePt t="70014" x="6013450" y="4597400"/>
          <p14:tracePt t="70031" x="5753100" y="4724400"/>
          <p14:tracePt t="70047" x="5378450" y="4870450"/>
          <p14:tracePt t="70064" x="5168900" y="4927600"/>
          <p14:tracePt t="70080" x="4972050" y="4959350"/>
          <p14:tracePt t="70097" x="4775200" y="4991100"/>
          <p14:tracePt t="70114" x="4591050" y="5003800"/>
          <p14:tracePt t="70130" x="4432300" y="5022850"/>
          <p14:tracePt t="70147" x="4279900" y="5041900"/>
          <p14:tracePt t="70164" x="4089400" y="5054600"/>
          <p14:tracePt t="70181" x="3803650" y="5099050"/>
          <p14:tracePt t="70197" x="3613150" y="5118100"/>
          <p14:tracePt t="70214" x="3429000" y="5124450"/>
          <p14:tracePt t="70230" x="3282950" y="5137150"/>
          <p14:tracePt t="70247" x="3187700" y="5137150"/>
          <p14:tracePt t="70264" x="3117850" y="5124450"/>
          <p14:tracePt t="70280" x="3073400" y="5118100"/>
          <p14:tracePt t="70297" x="3028950" y="5099050"/>
          <p14:tracePt t="70314" x="3003550" y="5086350"/>
          <p14:tracePt t="70330" x="2965450" y="5073650"/>
          <p14:tracePt t="70347" x="2933700" y="5060950"/>
          <p14:tracePt t="70364" x="2889250" y="5054600"/>
          <p14:tracePt t="70380" x="2851150" y="5048250"/>
          <p14:tracePt t="70397" x="2800350" y="5035550"/>
          <p14:tracePt t="70413" x="2730500" y="5022850"/>
          <p14:tracePt t="70430" x="2673350" y="4997450"/>
          <p14:tracePt t="70447" x="2616200" y="4984750"/>
          <p14:tracePt t="70463" x="2590800" y="4972050"/>
          <p14:tracePt t="70480" x="2578100" y="4972050"/>
          <p14:tracePt t="70497" x="2571750" y="4972050"/>
          <p14:tracePt t="70513" x="2565400" y="4972050"/>
          <p14:tracePt t="70530" x="2552700" y="4972050"/>
          <p14:tracePt t="70547" x="2546350" y="4972050"/>
          <p14:tracePt t="70650" x="2540000" y="4972050"/>
          <p14:tracePt t="70705" x="2533650" y="4972050"/>
          <p14:tracePt t="70735" x="2527300" y="4972050"/>
          <p14:tracePt t="70744" x="2520950" y="4972050"/>
          <p14:tracePt t="70760" x="2514600" y="4972050"/>
          <p14:tracePt t="70775" x="2508250" y="4972050"/>
          <p14:tracePt t="70783" x="2501900" y="4972050"/>
          <p14:tracePt t="70799" x="2495550" y="4972050"/>
          <p14:tracePt t="70814" x="2489200" y="4972050"/>
          <p14:tracePt t="70838" x="2482850" y="4972050"/>
          <p14:tracePt t="70893" x="2482850" y="4978400"/>
          <p14:tracePt t="70902" x="2476500" y="4978400"/>
          <p14:tracePt t="70923" x="2476500" y="4965700"/>
          <p14:tracePt t="70931" x="2476500" y="4940300"/>
          <p14:tracePt t="70939" x="2476500" y="4902200"/>
          <p14:tracePt t="70947" x="2470150" y="4845050"/>
          <p14:tracePt t="70963" x="2470150" y="4749800"/>
          <p14:tracePt t="70980" x="2463800" y="4673600"/>
          <p14:tracePt t="70996" x="2463800" y="4616450"/>
          <p14:tracePt t="71013" x="2470150" y="4559300"/>
          <p14:tracePt t="71030" x="2470150" y="4527550"/>
          <p14:tracePt t="71046" x="2470150" y="4495800"/>
          <p14:tracePt t="71063" x="2476500" y="4483100"/>
          <p14:tracePt t="71080" x="2476500" y="4470400"/>
          <p14:tracePt t="71113" x="2482850" y="4457700"/>
          <p14:tracePt t="71130" x="2489200" y="4451350"/>
          <p14:tracePt t="71146" x="2495550" y="4432300"/>
          <p14:tracePt t="71163" x="2508250" y="4406900"/>
          <p14:tracePt t="71179" x="2508250" y="4400550"/>
          <p14:tracePt t="71196" x="2508250" y="4387850"/>
          <p14:tracePt t="71245" x="2508250" y="4381500"/>
          <p14:tracePt t="71558" x="2514600" y="4381500"/>
          <p14:tracePt t="71565" x="2527300" y="4375150"/>
          <p14:tracePt t="71574" x="2552700" y="4375150"/>
          <p14:tracePt t="71581" x="2578100" y="4375150"/>
          <p14:tracePt t="71596" x="2597150" y="4375150"/>
          <p14:tracePt t="71612" x="2654300" y="4375150"/>
          <p14:tracePt t="71629" x="2774950" y="4375150"/>
          <p14:tracePt t="71646" x="2857500" y="4375150"/>
          <p14:tracePt t="71662" x="2933700" y="4375150"/>
          <p14:tracePt t="71679" x="2984500" y="4368800"/>
          <p14:tracePt t="71696" x="3016250" y="4368800"/>
          <p14:tracePt t="71712" x="3054350" y="4368800"/>
          <p14:tracePt t="71729" x="3105150" y="4368800"/>
          <p14:tracePt t="71746" x="3130550" y="4368800"/>
          <p14:tracePt t="71762" x="3149600" y="4375150"/>
          <p14:tracePt t="71779" x="3162300" y="4381500"/>
          <p14:tracePt t="71796" x="3168650" y="4381500"/>
          <p14:tracePt t="71812" x="3181350" y="4381500"/>
          <p14:tracePt t="71846" x="3194050" y="4381500"/>
          <p14:tracePt t="71862" x="3200400" y="4381500"/>
          <p14:tracePt t="71879" x="3232150" y="4387850"/>
          <p14:tracePt t="71896" x="3257550" y="4387850"/>
          <p14:tracePt t="71912" x="3282950" y="4387850"/>
          <p14:tracePt t="71929" x="3327400" y="4387850"/>
          <p14:tracePt t="71945" x="3365500" y="4387850"/>
          <p14:tracePt t="71962" x="3403600" y="4387850"/>
          <p14:tracePt t="71980" x="3429000" y="4381500"/>
          <p14:tracePt t="71981" x="3441700" y="4381500"/>
          <p14:tracePt t="71996" x="3454400" y="4381500"/>
          <p14:tracePt t="72012" x="3473450" y="4381500"/>
          <p14:tracePt t="72029" x="3486150" y="4381500"/>
          <p14:tracePt t="72046" x="3505200" y="4381500"/>
          <p14:tracePt t="72062" x="3530600" y="4381500"/>
          <p14:tracePt t="72079" x="3556000" y="4381500"/>
          <p14:tracePt t="72095" x="3587750" y="4381500"/>
          <p14:tracePt t="72112" x="3606800" y="4381500"/>
          <p14:tracePt t="72129" x="3619500" y="4381500"/>
          <p14:tracePt t="72145" x="3625850" y="4381500"/>
          <p14:tracePt t="72191" x="3632200" y="4381500"/>
          <p14:tracePt t="72207" x="3638550" y="4381500"/>
          <p14:tracePt t="72215" x="3638550" y="4375150"/>
          <p14:tracePt t="72419" x="3638550" y="4368800"/>
          <p14:tracePt t="72473" x="3638550" y="4362450"/>
          <p14:tracePt t="72551" x="3638550" y="4356100"/>
          <p14:tracePt t="72592" x="3638550" y="4349750"/>
          <p14:tracePt t="72623" x="3638550" y="4343400"/>
          <p14:tracePt t="72677" x="3606800" y="4343400"/>
          <p14:tracePt t="72685" x="3587750" y="4343400"/>
          <p14:tracePt t="72695" x="3568700" y="4343400"/>
          <p14:tracePt t="72711" x="3543300" y="4318000"/>
          <p14:tracePt t="72728" x="3473450" y="4260850"/>
          <p14:tracePt t="72745" x="3378200" y="4184650"/>
          <p14:tracePt t="72762" x="3289300" y="4121150"/>
          <p14:tracePt t="72778" x="3232150" y="4064000"/>
          <p14:tracePt t="72796" x="3175000" y="3994150"/>
          <p14:tracePt t="72811" x="3117850" y="3943350"/>
          <p14:tracePt t="72828" x="3060700" y="3892550"/>
          <p14:tracePt t="72845" x="3009900" y="3854450"/>
          <p14:tracePt t="72861" x="2965450" y="3822700"/>
          <p14:tracePt t="72878" x="2933700" y="3797300"/>
          <p14:tracePt t="72895" x="2908300" y="3784600"/>
          <p14:tracePt t="72911" x="2889250" y="3771900"/>
          <p14:tracePt t="72928" x="2882900" y="3765550"/>
          <p14:tracePt t="72945" x="2876550" y="3752850"/>
          <p14:tracePt t="72961" x="2863850" y="3746500"/>
          <p14:tracePt t="72978" x="2857500" y="3733800"/>
          <p14:tracePt t="72995" x="2844800" y="3727450"/>
          <p14:tracePt t="73011" x="2838450" y="3721100"/>
          <p14:tracePt t="73028" x="2832100" y="3714750"/>
          <p14:tracePt t="73045" x="2825750" y="3714750"/>
          <p14:tracePt t="73061" x="2825750" y="3708400"/>
          <p14:tracePt t="73091" x="2819400" y="3702050"/>
          <p14:tracePt t="73099" x="2819400" y="3695700"/>
          <p14:tracePt t="73111" x="2813050" y="3689350"/>
          <p14:tracePt t="73128" x="2806700" y="3683000"/>
          <p14:tracePt t="73145" x="2800350" y="3676650"/>
          <p14:tracePt t="73161" x="2787650" y="3663950"/>
          <p14:tracePt t="73178" x="2774950" y="3651250"/>
          <p14:tracePt t="73195" x="2768600" y="3644900"/>
          <p14:tracePt t="73211" x="2762250" y="3644900"/>
          <p14:tracePt t="73228" x="2762250" y="3638550"/>
          <p14:tracePt t="73263" x="2762250" y="3632200"/>
          <p14:tracePt t="73279" x="2762250" y="3625850"/>
          <p14:tracePt t="73294" x="2762250" y="3613150"/>
          <p14:tracePt t="73311" x="2762250" y="3594100"/>
          <p14:tracePt t="73328" x="2774950" y="3575050"/>
          <p14:tracePt t="73345" x="2781300" y="3562350"/>
          <p14:tracePt t="73361" x="2787650" y="3549650"/>
          <p14:tracePt t="73378" x="2794000" y="3543300"/>
          <p14:tracePt t="73394" x="2800350" y="3530600"/>
          <p14:tracePt t="73411" x="2806700" y="3524250"/>
          <p14:tracePt t="73428" x="2813050" y="3511550"/>
          <p14:tracePt t="73444" x="2825750" y="3498850"/>
          <p14:tracePt t="73461" x="2825750" y="3492500"/>
          <p14:tracePt t="73478" x="2838450" y="3479800"/>
          <p14:tracePt t="73494" x="2844800" y="3473450"/>
          <p14:tracePt t="73511" x="2844800" y="3467100"/>
          <p14:tracePt t="73527" x="2851150" y="3460750"/>
          <p14:tracePt t="73577" x="2851150" y="3454400"/>
          <p14:tracePt t="73680" x="2863850" y="3454400"/>
          <p14:tracePt t="73687" x="2863850" y="3460750"/>
          <p14:tracePt t="73695" x="2870200" y="3460750"/>
          <p14:tracePt t="73711" x="2876550" y="3467100"/>
          <p14:tracePt t="73727" x="2895600" y="3492500"/>
          <p14:tracePt t="73744" x="2908300" y="3505200"/>
          <p14:tracePt t="73761" x="2921000" y="3524250"/>
          <p14:tracePt t="73777" x="2933700" y="3556000"/>
          <p14:tracePt t="73795" x="2946400" y="3587750"/>
          <p14:tracePt t="73811" x="2952750" y="3600450"/>
          <p14:tracePt t="73827" x="2959100" y="3613150"/>
          <p14:tracePt t="73844" x="2965450" y="3625850"/>
          <p14:tracePt t="73877" x="2965450" y="3632200"/>
          <p14:tracePt t="74391" x="2965450" y="3619500"/>
          <p14:tracePt t="74400" x="2971800" y="3606800"/>
          <p14:tracePt t="74410" x="2978150" y="3600450"/>
          <p14:tracePt t="74427" x="2990850" y="3562350"/>
          <p14:tracePt t="74443" x="3003550" y="3530600"/>
          <p14:tracePt t="74460" x="3003550" y="3498850"/>
          <p14:tracePt t="74477" x="3003550" y="3492500"/>
          <p14:tracePt t="74493" x="3003550" y="3479800"/>
          <p14:tracePt t="74572" x="3003550" y="3473450"/>
          <p14:tracePt t="74588" x="3003550" y="3467100"/>
          <p14:tracePt t="74595" x="3003550" y="3460750"/>
          <p14:tracePt t="74603" x="3003550" y="3454400"/>
          <p14:tracePt t="74612" x="3003550" y="3448050"/>
          <p14:tracePt t="74635" x="3003550" y="3441700"/>
          <p14:tracePt t="74650" x="3003550" y="3435350"/>
          <p14:tracePt t="74722" x="3003550" y="3429000"/>
          <p14:tracePt t="74815" x="3003550" y="3435350"/>
          <p14:tracePt t="74822" x="3003550" y="3441700"/>
          <p14:tracePt t="74838" x="3009900" y="3448050"/>
          <p14:tracePt t="74845" x="3009900" y="3460750"/>
          <p14:tracePt t="74861" x="3009900" y="3473450"/>
          <p14:tracePt t="74876" x="3009900" y="3479800"/>
          <p14:tracePt t="74893" x="3022600" y="3511550"/>
          <p14:tracePt t="74910" x="3028950" y="3543300"/>
          <p14:tracePt t="74926" x="3028950" y="3575050"/>
          <p14:tracePt t="74943" x="3035300" y="3613150"/>
          <p14:tracePt t="74960" x="3035300" y="3651250"/>
          <p14:tracePt t="74976" x="3041650" y="3689350"/>
          <p14:tracePt t="74993" x="3054350" y="3721100"/>
          <p14:tracePt t="74995" x="3054350" y="3727450"/>
          <p14:tracePt t="75010" x="3060700" y="3733800"/>
          <p14:tracePt t="75043" x="3067050" y="3740150"/>
          <p14:tracePt t="75060" x="3067050" y="3746500"/>
          <p14:tracePt t="75076" x="3092450" y="3752850"/>
          <p14:tracePt t="75093" x="3149600" y="3759200"/>
          <p14:tracePt t="75109" x="3257550" y="3765550"/>
          <p14:tracePt t="75126" x="3397250" y="3765550"/>
          <p14:tracePt t="75143" x="3543300" y="3752850"/>
          <p14:tracePt t="75159" x="3784600" y="3714750"/>
          <p14:tracePt t="75176" x="3930650" y="3702050"/>
          <p14:tracePt t="75193" x="4114800" y="3683000"/>
          <p14:tracePt t="75209" x="4292600" y="3676650"/>
          <p14:tracePt t="75226" x="4438650" y="3676650"/>
          <p14:tracePt t="75243" x="4578350" y="3676650"/>
          <p14:tracePt t="75259" x="4673600" y="3676650"/>
          <p14:tracePt t="75276" x="4749800" y="3676650"/>
          <p14:tracePt t="75293" x="4781550" y="3670300"/>
          <p14:tracePt t="75310" x="4800600" y="3670300"/>
          <p14:tracePt t="75326" x="4838700" y="3663950"/>
          <p14:tracePt t="75343" x="4864100" y="3657600"/>
          <p14:tracePt t="75359" x="4902200" y="3651250"/>
          <p14:tracePt t="75376" x="4940300" y="3651250"/>
          <p14:tracePt t="75394" x="5003800" y="3651250"/>
          <p14:tracePt t="75410" x="5048250" y="3651250"/>
          <p14:tracePt t="75426" x="5092700" y="3651250"/>
          <p14:tracePt t="75444" x="5149850" y="3651250"/>
          <p14:tracePt t="75460" x="5219700" y="3663950"/>
          <p14:tracePt t="75476" x="5264150" y="3663950"/>
          <p14:tracePt t="75493" x="5302250" y="3670300"/>
          <p14:tracePt t="75497" x="5314950" y="3670300"/>
          <p14:tracePt t="75510" x="5327650" y="3670300"/>
          <p14:tracePt t="75526" x="5353050" y="3670300"/>
          <p14:tracePt t="75543" x="5384800" y="3670300"/>
          <p14:tracePt t="75560" x="5410200" y="3670300"/>
          <p14:tracePt t="75576" x="5441950" y="3670300"/>
          <p14:tracePt t="75594" x="5473700" y="3670300"/>
          <p14:tracePt t="75610" x="5505450" y="3676650"/>
          <p14:tracePt t="75626" x="5543550" y="3676650"/>
          <p14:tracePt t="75644" x="5594350" y="3683000"/>
          <p14:tracePt t="75660" x="5619750" y="3683000"/>
          <p14:tracePt t="75676" x="5638800" y="3683000"/>
          <p14:tracePt t="75693" x="5651500" y="3683000"/>
          <p14:tracePt t="75710" x="5657850" y="3683000"/>
          <p14:tracePt t="75864" x="5651500" y="3683000"/>
          <p14:tracePt t="75872" x="5638800" y="3689350"/>
          <p14:tracePt t="75880" x="5619750" y="3695700"/>
          <p14:tracePt t="75893" x="5600700" y="3702050"/>
          <p14:tracePt t="75909" x="5524500" y="3721100"/>
          <p14:tracePt t="75926" x="5346700" y="3778250"/>
          <p14:tracePt t="75943" x="5175250" y="3822700"/>
          <p14:tracePt t="75959" x="4953000" y="3835400"/>
          <p14:tracePt t="75976" x="4705350" y="3867150"/>
          <p14:tracePt t="75993" x="4457700" y="3886200"/>
          <p14:tracePt t="76009" x="4222750" y="3911600"/>
          <p14:tracePt t="76029" x="3911600" y="3956050"/>
          <p14:tracePt t="76044" x="3765550" y="3975100"/>
          <p14:tracePt t="76059" x="3651250" y="3987800"/>
          <p14:tracePt t="76076" x="3600450" y="3987800"/>
          <p14:tracePt t="76093" x="3575050" y="3987800"/>
          <p14:tracePt t="76109" x="3568700" y="3987800"/>
          <p14:tracePt t="76186" x="3568700" y="3994150"/>
          <p14:tracePt t="76200" x="3568700" y="4006850"/>
          <p14:tracePt t="76208" x="3568700" y="4025900"/>
          <p14:tracePt t="76216" x="3556000" y="4057650"/>
          <p14:tracePt t="76226" x="3556000" y="4089400"/>
          <p14:tracePt t="76243" x="3562350" y="4184650"/>
          <p14:tracePt t="76259" x="3594100" y="4330700"/>
          <p14:tracePt t="76276" x="3663950" y="4495800"/>
          <p14:tracePt t="76292" x="3740150" y="4641850"/>
          <p14:tracePt t="76310" x="3810000" y="4762500"/>
          <p14:tracePt t="76326" x="3829050" y="4806950"/>
          <p14:tracePt t="76343" x="3835400" y="4832350"/>
          <p14:tracePt t="76359" x="3848100" y="4857750"/>
          <p14:tracePt t="76376" x="3860800" y="4883150"/>
          <p14:tracePt t="76392" x="3867150" y="4902200"/>
          <p14:tracePt t="76409" x="3873500" y="4927600"/>
          <p14:tracePt t="76426" x="3873500" y="4933950"/>
          <p14:tracePt t="76442" x="3873500" y="4940300"/>
          <p14:tracePt t="76459" x="3873500" y="4959350"/>
          <p14:tracePt t="76492" x="3873500" y="4965700"/>
          <p14:tracePt t="76509" x="3879850" y="4972050"/>
          <p14:tracePt t="76530" x="3892550" y="4972050"/>
          <p14:tracePt t="76542" x="3905250" y="4972050"/>
          <p14:tracePt t="76559" x="3949700" y="4965700"/>
          <p14:tracePt t="76576" x="4102100" y="4940300"/>
          <p14:tracePt t="76592" x="4241800" y="4927600"/>
          <p14:tracePt t="76610" x="4394200" y="4908550"/>
          <p14:tracePt t="76629" x="4533900" y="4902200"/>
          <p14:tracePt t="76642" x="4660900" y="4889500"/>
          <p14:tracePt t="76658" x="4756150" y="4883150"/>
          <p14:tracePt t="76675" x="4838700" y="4870450"/>
          <p14:tracePt t="76692" x="4876800" y="4864100"/>
          <p14:tracePt t="76709" x="4895850" y="4864100"/>
          <p14:tracePt t="76726" x="4908550" y="4864100"/>
          <p14:tracePt t="76759" x="4927600" y="4864100"/>
          <p14:tracePt t="76775" x="4933950" y="4864100"/>
          <p14:tracePt t="76792" x="4953000" y="4864100"/>
          <p14:tracePt t="76809" x="4984750" y="4864100"/>
          <p14:tracePt t="76825" x="5016500" y="4864100"/>
          <p14:tracePt t="76842" x="5035550" y="4864100"/>
          <p14:tracePt t="76859" x="5041900" y="4864100"/>
          <p14:tracePt t="76875" x="5048250" y="4864100"/>
          <p14:tracePt t="77004" x="5048250" y="4857750"/>
          <p14:tracePt t="77039" x="5041900" y="4857750"/>
          <p14:tracePt t="77047" x="5035550" y="4857750"/>
          <p14:tracePt t="77060" x="5022850" y="4857750"/>
          <p14:tracePt t="77075" x="4997450" y="4857750"/>
          <p14:tracePt t="77092" x="4927600" y="4857750"/>
          <p14:tracePt t="77108" x="4838700" y="4876800"/>
          <p14:tracePt t="77125" x="4743450" y="4883150"/>
          <p14:tracePt t="77142" x="4616450" y="4895850"/>
          <p14:tracePt t="77158" x="4483100" y="4908550"/>
          <p14:tracePt t="77175" x="4368800" y="4908550"/>
          <p14:tracePt t="77192" x="4273550" y="4914900"/>
          <p14:tracePt t="77208" x="4197350" y="4914900"/>
          <p14:tracePt t="77225" x="4146550" y="4914900"/>
          <p14:tracePt t="77241" x="4089400" y="4914900"/>
          <p14:tracePt t="77258" x="4057650" y="4908550"/>
          <p14:tracePt t="77275" x="4006850" y="4902200"/>
          <p14:tracePt t="77292" x="3962400" y="4889500"/>
          <p14:tracePt t="77308" x="3930650" y="4883150"/>
          <p14:tracePt t="77325" x="3911600" y="4883150"/>
          <p14:tracePt t="77342" x="3898900" y="4883150"/>
          <p14:tracePt t="77358" x="3892550" y="4883150"/>
          <p14:tracePt t="77375" x="3886200" y="4883150"/>
          <p14:tracePt t="77578" x="3886200" y="4889500"/>
          <p14:tracePt t="77642" x="3892550" y="4889500"/>
          <p14:tracePt t="77657" x="3898900" y="4883150"/>
          <p14:tracePt t="77664" x="3905250" y="4883150"/>
          <p14:tracePt t="77674" x="3911600" y="4876800"/>
          <p14:tracePt t="77691" x="3930650" y="4864100"/>
          <p14:tracePt t="77708" x="3937000" y="4857750"/>
          <p14:tracePt t="77725" x="3949700" y="4851400"/>
          <p14:tracePt t="77742" x="3962400" y="4845050"/>
          <p14:tracePt t="77758" x="3968750" y="4838700"/>
          <p14:tracePt t="77775" x="3975100" y="4832350"/>
          <p14:tracePt t="78058" x="3981450" y="4832350"/>
          <p14:tracePt t="78089" x="3987800" y="4832350"/>
          <p14:tracePt t="78102" x="3994150" y="4832350"/>
          <p14:tracePt t="78110" x="3994150" y="4838700"/>
          <p14:tracePt t="78124" x="4000500" y="4838700"/>
          <p14:tracePt t="78141" x="4006850" y="4851400"/>
          <p14:tracePt t="78157" x="4019550" y="4864100"/>
          <p14:tracePt t="78174" x="4025900" y="4870450"/>
          <p14:tracePt t="78191" x="4025900" y="4876800"/>
          <p14:tracePt t="78207" x="4025900" y="4883150"/>
          <p14:tracePt t="78224" x="4025900" y="4889500"/>
          <p14:tracePt t="78241" x="4025900" y="4902200"/>
          <p14:tracePt t="78257" x="4025900" y="4908550"/>
          <p14:tracePt t="78274" x="4025900" y="4921250"/>
          <p14:tracePt t="78290" x="4013200" y="4946650"/>
          <p14:tracePt t="78307" x="4013200" y="4953000"/>
          <p14:tracePt t="78324" x="4013200" y="4959350"/>
          <p14:tracePt t="78433" x="4013200" y="4965700"/>
          <p14:tracePt t="78442" x="4013200" y="4972050"/>
          <p14:tracePt t="78457" x="4013200" y="4978400"/>
          <p14:tracePt t="78465" x="4013200" y="4984750"/>
          <p14:tracePt t="78474" x="4013200" y="4991100"/>
          <p14:tracePt t="78490" x="4013200" y="4997450"/>
          <p14:tracePt t="78507" x="4013200" y="5010150"/>
          <p14:tracePt t="78524" x="4013200" y="5029200"/>
          <p14:tracePt t="78540" x="4013200" y="5054600"/>
          <p14:tracePt t="78557" x="4013200" y="5080000"/>
          <p14:tracePt t="78574" x="4013200" y="5111750"/>
          <p14:tracePt t="78590" x="4013200" y="5130800"/>
          <p14:tracePt t="78607" x="4013200" y="5143500"/>
          <p14:tracePt t="78624" x="4013200" y="5156200"/>
          <p14:tracePt t="78640" x="4013200" y="5162550"/>
          <p14:tracePt t="78658" x="4013200" y="5175250"/>
          <p14:tracePt t="78674" x="4013200" y="5187950"/>
          <p14:tracePt t="78690" x="4013200" y="5194300"/>
          <p14:tracePt t="78863" x="4013200" y="5168900"/>
          <p14:tracePt t="78873" x="4019550" y="5149850"/>
          <p14:tracePt t="78878" x="4025900" y="5137150"/>
          <p14:tracePt t="78890" x="4032250" y="5118100"/>
          <p14:tracePt t="78907" x="4044950" y="5080000"/>
          <p14:tracePt t="78924" x="4057650" y="5048250"/>
          <p14:tracePt t="78940" x="4070350" y="5041900"/>
          <p14:tracePt t="78957" x="4070350" y="5029200"/>
          <p14:tracePt t="78990" x="4070350" y="5022850"/>
          <p14:tracePt t="79007" x="4076700" y="5016500"/>
          <p14:tracePt t="79040" x="4083050" y="5010150"/>
          <p14:tracePt t="79057" x="4083050" y="5003800"/>
          <p14:tracePt t="79153" x="4095750" y="5003800"/>
          <p14:tracePt t="79160" x="4114800" y="5003800"/>
          <p14:tracePt t="79173" x="4127500" y="5003800"/>
          <p14:tracePt t="79190" x="4178300" y="5003800"/>
          <p14:tracePt t="79207" x="4216400" y="5003800"/>
          <p14:tracePt t="79223" x="4241800" y="5003800"/>
          <p14:tracePt t="79240" x="4248150" y="5003800"/>
          <p14:tracePt t="79896" x="4254500" y="5003800"/>
          <p14:tracePt t="79905" x="4260850" y="4997450"/>
          <p14:tracePt t="79913" x="4267200" y="4997450"/>
          <p14:tracePt t="79922" x="4267200" y="4991100"/>
          <p14:tracePt t="79939" x="4273550" y="4984750"/>
          <p14:tracePt t="79956" x="4279900" y="4984750"/>
          <p14:tracePt t="79972" x="4286250" y="4984750"/>
          <p14:tracePt t="79990" x="4298950" y="4984750"/>
          <p14:tracePt t="80005" x="4324350" y="4984750"/>
          <p14:tracePt t="80023" x="4362450" y="4978400"/>
          <p14:tracePt t="80039" x="4419600" y="4965700"/>
          <p14:tracePt t="80057" x="4470400" y="4946650"/>
          <p14:tracePt t="80073" x="4521200" y="4927600"/>
          <p14:tracePt t="80089" x="4565650" y="4889500"/>
          <p14:tracePt t="80106" x="4610100" y="4845050"/>
          <p14:tracePt t="80122" x="4622800" y="4826000"/>
          <p14:tracePt t="80155" x="4622800" y="4813300"/>
          <p14:tracePt t="80302" x="4622800" y="4819650"/>
          <p14:tracePt t="80312" x="4622800" y="4826000"/>
          <p14:tracePt t="80323" x="4622800" y="4845050"/>
          <p14:tracePt t="80339" x="4610100" y="4876800"/>
          <p14:tracePt t="80356" x="4597400" y="4927600"/>
          <p14:tracePt t="80372" x="4591050" y="4984750"/>
          <p14:tracePt t="80389" x="4591050" y="5022850"/>
          <p14:tracePt t="80405" x="4591050" y="5041900"/>
          <p14:tracePt t="80422" x="4591050" y="5048250"/>
          <p14:tracePt t="80467" x="4597400" y="5048250"/>
          <p14:tracePt t="80539" x="4603750" y="5048250"/>
          <p14:tracePt t="80546" x="4622800" y="5048250"/>
          <p14:tracePt t="80555" x="4648200" y="5048250"/>
          <p14:tracePt t="80572" x="4711700" y="5048250"/>
          <p14:tracePt t="80589" x="4775200" y="5048250"/>
          <p14:tracePt t="80605" x="4845050" y="5035550"/>
          <p14:tracePt t="80622" x="4889500" y="5022850"/>
          <p14:tracePt t="80639" x="4908550" y="5016500"/>
          <p14:tracePt t="80657" x="4914900" y="5016500"/>
          <p14:tracePt t="81313" x="4921250" y="5016500"/>
          <p14:tracePt t="81320" x="4927600" y="5010150"/>
          <p14:tracePt t="81328" x="4946650" y="5003800"/>
          <p14:tracePt t="81338" x="4972050" y="4997450"/>
          <p14:tracePt t="81355" x="5022850" y="4984750"/>
          <p14:tracePt t="81371" x="5073650" y="4965700"/>
          <p14:tracePt t="81388" x="5118100" y="4953000"/>
          <p14:tracePt t="81405" x="5156200" y="4946650"/>
          <p14:tracePt t="81421" x="5175250" y="4933950"/>
          <p14:tracePt t="81438" x="5181600" y="4927600"/>
          <p14:tracePt t="81455" x="5200650" y="4921250"/>
          <p14:tracePt t="81471" x="5213350" y="4914900"/>
          <p14:tracePt t="81488" x="5226050" y="4902200"/>
          <p14:tracePt t="81505" x="5251450" y="4895850"/>
          <p14:tracePt t="81521" x="5264150" y="4883150"/>
          <p14:tracePt t="81538" x="5295900" y="4870450"/>
          <p14:tracePt t="81554" x="5314950" y="4864100"/>
          <p14:tracePt t="81571" x="5334000" y="4857750"/>
          <p14:tracePt t="81588" x="5340350" y="4845050"/>
          <p14:tracePt t="81604" x="5346700" y="4838700"/>
          <p14:tracePt t="81621" x="5359400" y="4832350"/>
          <p14:tracePt t="81638" x="5365750" y="4826000"/>
          <p14:tracePt t="81654" x="5391150" y="4813300"/>
          <p14:tracePt t="81671" x="5403850" y="4800600"/>
          <p14:tracePt t="81688" x="5410200" y="4787900"/>
          <p14:tracePt t="81704" x="5422900" y="4781550"/>
          <p14:tracePt t="81814" x="5429250" y="4775200"/>
          <p14:tracePt t="81827" x="5435600" y="4775200"/>
          <p14:tracePt t="81830" x="5435600" y="4768850"/>
          <p14:tracePt t="81838" x="5441950" y="4762500"/>
          <p14:tracePt t="81854" x="5441950" y="4756150"/>
          <p14:tracePt t="81871" x="5441950" y="4749800"/>
          <p14:tracePt t="81888" x="5448300" y="4743450"/>
          <p14:tracePt t="81921" x="5454650" y="4737100"/>
          <p14:tracePt t="81938" x="5454650" y="4730750"/>
          <p14:tracePt t="81954" x="5461000" y="4730750"/>
          <p14:tracePt t="81971" x="5467350" y="4724400"/>
          <p14:tracePt t="81987" x="5473700" y="4724400"/>
          <p14:tracePt t="82004" x="5480050" y="4718050"/>
          <p14:tracePt t="82021" x="5499100" y="4705350"/>
          <p14:tracePt t="82037" x="5505450" y="4705350"/>
          <p14:tracePt t="82054" x="5518150" y="4699000"/>
          <p14:tracePt t="82073" x="5530850" y="4692650"/>
          <p14:tracePt t="82088" x="5543550" y="4692650"/>
          <p14:tracePt t="82104" x="5556250" y="4686300"/>
          <p14:tracePt t="82121" x="5581650" y="4686300"/>
          <p14:tracePt t="82138" x="5607050" y="4692650"/>
          <p14:tracePt t="82154" x="5632450" y="4705350"/>
          <p14:tracePt t="82171" x="5651500" y="4718050"/>
          <p14:tracePt t="82187" x="5657850" y="4718050"/>
          <p14:tracePt t="82284" x="5651500" y="4718050"/>
          <p14:tracePt t="82291" x="5645150" y="4718050"/>
          <p14:tracePt t="82308" x="5638800" y="4718050"/>
          <p14:tracePt t="82320" x="5632450" y="4718050"/>
          <p14:tracePt t="82340" x="5626100" y="4718050"/>
          <p14:tracePt t="82410" x="5626100" y="4724400"/>
          <p14:tracePt t="82440" x="5626100" y="4730750"/>
          <p14:tracePt t="82838" x="5626100" y="4737100"/>
          <p14:tracePt t="82845" x="5626100" y="4743450"/>
          <p14:tracePt t="82861" x="5632450" y="4749800"/>
          <p14:tracePt t="82878" x="5638800" y="4756150"/>
          <p14:tracePt t="82886" x="5638800" y="4762500"/>
          <p14:tracePt t="82904" x="5645150" y="4762500"/>
          <p14:tracePt t="82919" x="5657850" y="4768850"/>
          <p14:tracePt t="82953" x="5670550" y="4775200"/>
          <p14:tracePt t="82987" x="5676900" y="4775200"/>
          <p14:tracePt t="83091" x="5676900" y="4787900"/>
          <p14:tracePt t="83098" x="5683250" y="4800600"/>
          <p14:tracePt t="83106" x="5683250" y="4813300"/>
          <p14:tracePt t="83120" x="5689600" y="4845050"/>
          <p14:tracePt t="83137" x="5689600" y="4857750"/>
          <p14:tracePt t="83153" x="5689600" y="4876800"/>
          <p14:tracePt t="83170" x="5689600" y="4883150"/>
          <p14:tracePt t="83186" x="5695950" y="4889500"/>
          <p14:tracePt t="83295" x="5695950" y="4883150"/>
          <p14:tracePt t="83309" x="5695950" y="4876800"/>
          <p14:tracePt t="83316" x="5702300" y="4870450"/>
          <p14:tracePt t="83332" x="5708650" y="4864100"/>
          <p14:tracePt t="83340" x="5708650" y="4857750"/>
          <p14:tracePt t="83353" x="5708650" y="4851400"/>
          <p14:tracePt t="83369" x="5715000" y="4851400"/>
          <p14:tracePt t="83386" x="5727700" y="4838700"/>
          <p14:tracePt t="83536" x="5734050" y="4851400"/>
          <p14:tracePt t="83544" x="5734050" y="4857750"/>
          <p14:tracePt t="83553" x="5734050" y="4870450"/>
          <p14:tracePt t="83569" x="5734050" y="4883150"/>
          <p14:tracePt t="83586" x="5721350" y="4921250"/>
          <p14:tracePt t="83605" x="5715000" y="4953000"/>
          <p14:tracePt t="83619" x="5708650" y="4991100"/>
          <p14:tracePt t="83636" x="5695950" y="5022850"/>
          <p14:tracePt t="83653" x="5683250" y="5060950"/>
          <p14:tracePt t="83669" x="5676900" y="5086350"/>
          <p14:tracePt t="83686" x="5676900" y="5092700"/>
          <p14:tracePt t="83702" x="5676900" y="5099050"/>
          <p14:tracePt t="83719" x="5676900" y="5105400"/>
          <p14:tracePt t="83736" x="5676900" y="5111750"/>
          <p14:tracePt t="83752" x="5676900" y="5118100"/>
          <p14:tracePt t="83769" x="5683250" y="5137150"/>
          <p14:tracePt t="83786" x="5683250" y="5149850"/>
          <p14:tracePt t="83803" x="5683250" y="5162550"/>
          <p14:tracePt t="83819" x="5683250" y="5168900"/>
          <p14:tracePt t="83906" x="5689600" y="5162550"/>
          <p14:tracePt t="83912" x="5695950" y="5143500"/>
          <p14:tracePt t="83920" x="5702300" y="5130800"/>
          <p14:tracePt t="83938" x="5715000" y="5092700"/>
          <p14:tracePt t="83952" x="5721350" y="5073650"/>
          <p14:tracePt t="83969" x="5727700" y="5054600"/>
          <p14:tracePt t="83986" x="5734050" y="5041900"/>
          <p14:tracePt t="84002" x="5740400" y="5035550"/>
          <p14:tracePt t="84019" x="5740400" y="5022850"/>
          <p14:tracePt t="84036" x="5753100" y="5016500"/>
          <p14:tracePt t="84052" x="5753100" y="5010150"/>
          <p14:tracePt t="84069" x="5759450" y="5010150"/>
          <p14:tracePt t="84114" x="5765800" y="5010150"/>
          <p14:tracePt t="84122" x="5772150" y="5010150"/>
          <p14:tracePt t="84138" x="5778500" y="5010150"/>
          <p14:tracePt t="84152" x="5784850" y="5010150"/>
          <p14:tracePt t="84170" x="5797550" y="5003800"/>
          <p14:tracePt t="84185" x="5803900" y="5003800"/>
          <p14:tracePt t="84202" x="5810250" y="5003800"/>
          <p14:tracePt t="84219" x="5816600" y="5003800"/>
          <p14:tracePt t="84236" x="5829300" y="5003800"/>
          <p14:tracePt t="84252" x="5835650" y="4997450"/>
          <p14:tracePt t="84269" x="5867400" y="4991100"/>
          <p14:tracePt t="84285" x="5892800" y="4978400"/>
          <p14:tracePt t="84302" x="5943600" y="4959350"/>
          <p14:tracePt t="84319" x="5981700" y="4946650"/>
          <p14:tracePt t="84335" x="6000750" y="4933950"/>
          <p14:tracePt t="84352" x="6019800" y="4914900"/>
          <p14:tracePt t="84369" x="6019800" y="4908550"/>
          <p14:tracePt t="84387" x="6019800" y="4902200"/>
          <p14:tracePt t="84452" x="6026150" y="4908550"/>
          <p14:tracePt t="84463" x="6032500" y="4921250"/>
          <p14:tracePt t="84468" x="6038850" y="4921250"/>
          <p14:tracePt t="84485" x="6045200" y="4953000"/>
          <p14:tracePt t="84502" x="6045200" y="4984750"/>
          <p14:tracePt t="84519" x="6051550" y="5022850"/>
          <p14:tracePt t="84535" x="6051550" y="5067300"/>
          <p14:tracePt t="84552" x="6057900" y="5099050"/>
          <p14:tracePt t="84569" x="6057900" y="5118100"/>
          <p14:tracePt t="84649" x="6064250" y="5118100"/>
          <p14:tracePt t="84663" x="6076950" y="5118100"/>
          <p14:tracePt t="84673" x="6083300" y="5118100"/>
          <p14:tracePt t="84685" x="6108700" y="5111750"/>
          <p14:tracePt t="84702" x="6134100" y="5092700"/>
          <p14:tracePt t="84718" x="6153150" y="5080000"/>
          <p14:tracePt t="84735" x="6165850" y="5067300"/>
          <p14:tracePt t="84752" x="6172200" y="5060950"/>
          <p14:tracePt t="84769" x="6178550" y="5048250"/>
          <p14:tracePt t="84785" x="6184900" y="5041900"/>
          <p14:tracePt t="84818" x="6184900" y="5035550"/>
          <p14:tracePt t="84835" x="6197600" y="5035550"/>
          <p14:tracePt t="84852" x="6203950" y="5029200"/>
          <p14:tracePt t="84944" x="6203950" y="5022850"/>
          <p14:tracePt t="84960" x="6210300" y="5022850"/>
          <p14:tracePt t="84976" x="6216650" y="5022850"/>
          <p14:tracePt t="85016" x="6216650" y="5016500"/>
          <p14:tracePt t="85022" x="6223000" y="5016500"/>
          <p14:tracePt t="85035" x="6229350" y="5016500"/>
          <p14:tracePt t="85051" x="6235700" y="5003800"/>
          <p14:tracePt t="85068" x="6248400" y="4997450"/>
          <p14:tracePt t="85085" x="6254750" y="4991100"/>
          <p14:tracePt t="85101" x="6261100" y="4984750"/>
          <p14:tracePt t="85181" x="6267450" y="4984750"/>
          <p14:tracePt t="85189" x="6286500" y="4978400"/>
          <p14:tracePt t="85201" x="6286500" y="4972050"/>
          <p14:tracePt t="85218" x="6330950" y="4953000"/>
          <p14:tracePt t="85235" x="6362700" y="4940300"/>
          <p14:tracePt t="85251" x="6375400" y="4927600"/>
          <p14:tracePt t="85268" x="6388100" y="4921250"/>
          <p14:tracePt t="85285" x="6388100" y="4914900"/>
          <p14:tracePt t="86613" x="6381750" y="4914900"/>
          <p14:tracePt t="86624" x="6375400" y="4914900"/>
          <p14:tracePt t="86636" x="6369050" y="4914900"/>
          <p14:tracePt t="86650" x="6362700" y="4914900"/>
          <p14:tracePt t="86667" x="6356350" y="4921250"/>
          <p14:tracePt t="86683" x="6350000" y="4921250"/>
          <p14:tracePt t="86700" x="6343650" y="4921250"/>
          <p14:tracePt t="86733" x="6337300" y="4921250"/>
          <p14:tracePt t="86832" x="6330950" y="4921250"/>
          <p14:tracePt t="86934" x="6324600" y="4921250"/>
          <p14:tracePt t="86951" x="6311900" y="4921250"/>
          <p14:tracePt t="86956" x="6299200" y="4914900"/>
          <p14:tracePt t="86966" x="6292850" y="4914900"/>
          <p14:tracePt t="86983" x="6254750" y="4914900"/>
          <p14:tracePt t="87000" x="6223000" y="4908550"/>
          <p14:tracePt t="87016" x="6191250" y="4902200"/>
          <p14:tracePt t="87034" x="6115050" y="4902200"/>
          <p14:tracePt t="87050" x="6070600" y="4895850"/>
          <p14:tracePt t="87066" x="6019800" y="4895850"/>
          <p14:tracePt t="87083" x="5981700" y="4895850"/>
          <p14:tracePt t="87100" x="5949950" y="4895850"/>
          <p14:tracePt t="87116" x="5918200" y="4895850"/>
          <p14:tracePt t="87133" x="5892800" y="4895850"/>
          <p14:tracePt t="87149" x="5873750" y="4895850"/>
          <p14:tracePt t="87166" x="5854700" y="4895850"/>
          <p14:tracePt t="87184" x="5829300" y="4895850"/>
          <p14:tracePt t="87202" x="5816600" y="4895850"/>
          <p14:tracePt t="87218" x="5803900" y="4895850"/>
          <p14:tracePt t="87233" x="5797550" y="4895850"/>
          <p14:tracePt t="87250" x="5784850" y="4895850"/>
          <p14:tracePt t="87266" x="5778500" y="4895850"/>
          <p14:tracePt t="87283" x="5765800" y="4895850"/>
          <p14:tracePt t="87300" x="5759450" y="4895850"/>
          <p14:tracePt t="87316" x="5746750" y="4895850"/>
          <p14:tracePt t="87333" x="5734050" y="4895850"/>
          <p14:tracePt t="87349" x="5727700" y="4895850"/>
          <p14:tracePt t="87367" x="5721350" y="4895850"/>
          <p14:tracePt t="87383" x="5708650" y="4889500"/>
          <p14:tracePt t="87399" x="5695950" y="4876800"/>
          <p14:tracePt t="87416" x="5683250" y="4870450"/>
          <p14:tracePt t="87433" x="5657850" y="4857750"/>
          <p14:tracePt t="87449" x="5613400" y="4838700"/>
          <p14:tracePt t="87466" x="5588000" y="4838700"/>
          <p14:tracePt t="87483" x="5568950" y="4838700"/>
          <p14:tracePt t="87499" x="5562600" y="4838700"/>
          <p14:tracePt t="87516" x="5518150" y="4838700"/>
          <p14:tracePt t="87533" x="5461000" y="4851400"/>
          <p14:tracePt t="87549" x="5410200" y="4857750"/>
          <p14:tracePt t="87566" x="5353050" y="4870450"/>
          <p14:tracePt t="87582" x="5238750" y="4889500"/>
          <p14:tracePt t="87599" x="5194300" y="4895850"/>
          <p14:tracePt t="87615" x="5149850" y="4895850"/>
          <p14:tracePt t="87632" x="5099050" y="4895850"/>
          <p14:tracePt t="87648" x="5022850" y="4876800"/>
          <p14:tracePt t="87666" x="4946650" y="4864100"/>
          <p14:tracePt t="87682" x="4857750" y="4851400"/>
          <p14:tracePt t="87699" x="4743450" y="4832350"/>
          <p14:tracePt t="87715" x="4559300" y="4813300"/>
          <p14:tracePt t="87732" x="4464050" y="4794250"/>
          <p14:tracePt t="87748" x="4381500" y="4781550"/>
          <p14:tracePt t="87765" x="4311650" y="4768850"/>
          <p14:tracePt t="87782" x="4273550" y="4756150"/>
          <p14:tracePt t="87799" x="4235450" y="4749800"/>
          <p14:tracePt t="87816" x="4203700" y="4743450"/>
          <p14:tracePt t="87832" x="4171950" y="4737100"/>
          <p14:tracePt t="87850" x="4133850" y="4724400"/>
          <p14:tracePt t="87865" x="4102100" y="4718050"/>
          <p14:tracePt t="87882" x="4076700" y="4705350"/>
          <p14:tracePt t="87899" x="4044950" y="4692650"/>
          <p14:tracePt t="87916" x="4006850" y="4686300"/>
          <p14:tracePt t="87932" x="3962400" y="4673600"/>
          <p14:tracePt t="87952" x="3892550" y="4654550"/>
          <p14:tracePt t="87966" x="3848100" y="4654550"/>
          <p14:tracePt t="87982" x="3829050" y="4654550"/>
          <p14:tracePt t="87999" x="3822700" y="4654550"/>
          <p14:tracePt t="88119" x="3829050" y="4654550"/>
          <p14:tracePt t="88124" x="3835400" y="4654550"/>
          <p14:tracePt t="88132" x="3848100" y="4654550"/>
          <p14:tracePt t="88149" x="3886200" y="4654550"/>
          <p14:tracePt t="88165" x="3937000" y="4654550"/>
          <p14:tracePt t="88182" x="4019550" y="4654550"/>
          <p14:tracePt t="88200" x="4108450" y="4673600"/>
          <p14:tracePt t="88215" x="4203700" y="4686300"/>
          <p14:tracePt t="88232" x="4305300" y="4705350"/>
          <p14:tracePt t="88249" x="4489450" y="4724400"/>
          <p14:tracePt t="88265" x="4616450" y="4743450"/>
          <p14:tracePt t="88282" x="4749800" y="4756150"/>
          <p14:tracePt t="88299" x="4857750" y="4775200"/>
          <p14:tracePt t="88315" x="4946650" y="4794250"/>
          <p14:tracePt t="88332" x="5035550" y="4813300"/>
          <p14:tracePt t="88349" x="5099050" y="4826000"/>
          <p14:tracePt t="88366" x="5156200" y="4845050"/>
          <p14:tracePt t="88382" x="5187950" y="4851400"/>
          <p14:tracePt t="88399" x="5226050" y="4864100"/>
          <p14:tracePt t="88419" x="5257800" y="4876800"/>
          <p14:tracePt t="88431" x="5295900" y="4889500"/>
          <p14:tracePt t="88448" x="5314950" y="4895850"/>
          <p14:tracePt t="88465" x="5334000" y="4895850"/>
          <p14:tracePt t="88482" x="5353050" y="4895850"/>
          <p14:tracePt t="88498" x="5365750" y="4895850"/>
          <p14:tracePt t="88515" x="5372100" y="4902200"/>
          <p14:tracePt t="88532" x="5384800" y="4908550"/>
          <p14:tracePt t="88548" x="5403850" y="4914900"/>
          <p14:tracePt t="88565" x="5429250" y="4921250"/>
          <p14:tracePt t="88582" x="5441950" y="4921250"/>
          <p14:tracePt t="88598" x="5454650" y="4921250"/>
          <p14:tracePt t="88615" x="5461000" y="4921250"/>
          <p14:tracePt t="88632" x="5467350" y="4921250"/>
          <p14:tracePt t="88665" x="5467350" y="4927600"/>
          <p14:tracePt t="88682" x="5480050" y="4933950"/>
          <p14:tracePt t="89035" x="5473700" y="4933950"/>
          <p14:tracePt t="89049" x="5454650" y="4933950"/>
          <p14:tracePt t="89054" x="5435600" y="4933950"/>
          <p14:tracePt t="89065" x="5410200" y="4933950"/>
          <p14:tracePt t="89081" x="5321300" y="4927600"/>
          <p14:tracePt t="89098" x="5194300" y="4921250"/>
          <p14:tracePt t="89115" x="5060950" y="4902200"/>
          <p14:tracePt t="89131" x="4921250" y="4889500"/>
          <p14:tracePt t="89148" x="4749800" y="4883150"/>
          <p14:tracePt t="89165" x="4622800" y="4864100"/>
          <p14:tracePt t="89182" x="4483100" y="4845050"/>
          <p14:tracePt t="89198" x="4330700" y="4832350"/>
          <p14:tracePt t="89214" x="4191000" y="4813300"/>
          <p14:tracePt t="89231" x="4070350" y="4800600"/>
          <p14:tracePt t="89248" x="3994150" y="4794250"/>
          <p14:tracePt t="89264" x="3937000" y="4787900"/>
          <p14:tracePt t="89282" x="3873500" y="4775200"/>
          <p14:tracePt t="89298" x="3829050" y="4768850"/>
          <p14:tracePt t="89314" x="3797300" y="4756150"/>
          <p14:tracePt t="89331" x="3771900" y="4749800"/>
          <p14:tracePt t="89348" x="3759200" y="4749800"/>
          <p14:tracePt t="89364" x="3752850" y="4749800"/>
          <p14:tracePt t="89381" x="3752850" y="4743450"/>
          <p14:tracePt t="89539" x="3752850" y="4749800"/>
          <p14:tracePt t="89579" x="3759200" y="4749800"/>
          <p14:tracePt t="89588" x="3765550" y="4749800"/>
          <p14:tracePt t="89597" x="3778250" y="4756150"/>
          <p14:tracePt t="89614" x="3816350" y="4762500"/>
          <p14:tracePt t="89630" x="3867150" y="4768850"/>
          <p14:tracePt t="89647" x="3917950" y="4775200"/>
          <p14:tracePt t="89664" x="3956050" y="4787900"/>
          <p14:tracePt t="89681" x="3994150" y="4794250"/>
          <p14:tracePt t="89697" x="4038600" y="4806950"/>
          <p14:tracePt t="89714" x="4044950" y="4806950"/>
          <p14:tracePt t="89731" x="4051300" y="4806950"/>
          <p14:tracePt t="89747" x="4057650" y="4806950"/>
          <p14:tracePt t="89782" x="4064000" y="4813300"/>
          <p14:tracePt t="89798" x="4064000" y="4819650"/>
          <p14:tracePt t="89970" x="4064000" y="4813300"/>
          <p14:tracePt t="90019" x="4064000" y="4806950"/>
          <p14:tracePt t="90403" x="4064000" y="4813300"/>
          <p14:tracePt t="91654" x="4064000" y="4819650"/>
          <p14:tracePt t="91663" x="4070350" y="4819650"/>
          <p14:tracePt t="91670" x="4076700" y="4819650"/>
          <p14:tracePt t="91679" x="4076700" y="4826000"/>
          <p14:tracePt t="91696" x="4083050" y="4832350"/>
          <p14:tracePt t="91712" x="4089400" y="4838700"/>
          <p14:tracePt t="91729" x="4095750" y="4851400"/>
          <p14:tracePt t="91746" x="4102100" y="4857750"/>
          <p14:tracePt t="91762" x="4108450" y="4864100"/>
          <p14:tracePt t="91779" x="4121150" y="4876800"/>
          <p14:tracePt t="91795" x="4127500" y="4902200"/>
          <p14:tracePt t="91812" x="4140200" y="4921250"/>
          <p14:tracePt t="91829" x="4146550" y="4927600"/>
          <p14:tracePt t="91845" x="4159250" y="4946650"/>
          <p14:tracePt t="91862" x="4165600" y="4959350"/>
          <p14:tracePt t="91879" x="4178300" y="4978400"/>
          <p14:tracePt t="91895" x="4178300" y="5003800"/>
          <p14:tracePt t="91912" x="4178300" y="5029200"/>
          <p14:tracePt t="91929" x="4178300" y="5041900"/>
          <p14:tracePt t="91945" x="4178300" y="5048250"/>
          <p14:tracePt t="91962" x="4178300" y="5060950"/>
          <p14:tracePt t="91996" x="4178300" y="5073650"/>
          <p14:tracePt t="92012" x="4178300" y="5080000"/>
          <p14:tracePt t="92029" x="4178300" y="5092700"/>
          <p14:tracePt t="92046" x="4178300" y="5099050"/>
          <p14:tracePt t="93252" x="4178300" y="5092700"/>
          <p14:tracePt t="93262" x="4171950" y="5086350"/>
          <p14:tracePt t="93269" x="4171950" y="5080000"/>
          <p14:tracePt t="93278" x="4171950" y="5073650"/>
          <p14:tracePt t="93294" x="4165600" y="5060950"/>
          <p14:tracePt t="93311" x="4165600" y="5041900"/>
          <p14:tracePt t="93344" x="4165600" y="5035550"/>
          <p14:tracePt t="93361" x="4165600" y="5029200"/>
          <p14:tracePt t="93392" x="4165600" y="5022850"/>
          <p14:tracePt t="93402" x="4178300" y="5016500"/>
          <p14:tracePt t="93411" x="4203700" y="5010150"/>
          <p14:tracePt t="93427" x="4260850" y="4997450"/>
          <p14:tracePt t="93444" x="4362450" y="4984750"/>
          <p14:tracePt t="93461" x="4521200" y="4940300"/>
          <p14:tracePt t="93478" x="4851400" y="4857750"/>
          <p14:tracePt t="93494" x="5092700" y="4819650"/>
          <p14:tracePt t="93513" x="5314950" y="4800600"/>
          <p14:tracePt t="93529" x="5492750" y="4800600"/>
          <p14:tracePt t="93544" x="5632450" y="4813300"/>
          <p14:tracePt t="93560" x="5740400" y="4832350"/>
          <p14:tracePt t="93577" x="5797550" y="4845050"/>
          <p14:tracePt t="93594" x="5842000" y="4857750"/>
          <p14:tracePt t="93611" x="5873750" y="4870450"/>
          <p14:tracePt t="93628" x="5930900" y="4883150"/>
          <p14:tracePt t="93644" x="5937250" y="4883150"/>
          <p14:tracePt t="93661" x="5949950" y="4883150"/>
          <p14:tracePt t="93677" x="5962650" y="4883150"/>
          <p14:tracePt t="93694" x="5969000" y="4883150"/>
          <p14:tracePt t="93711" x="5975350" y="4876800"/>
          <p14:tracePt t="93727" x="5981700" y="4870450"/>
          <p14:tracePt t="93744" x="5981700" y="4864100"/>
          <p14:tracePt t="93879" x="5969000" y="4864100"/>
          <p14:tracePt t="93890" x="5962650" y="4864100"/>
          <p14:tracePt t="93895" x="5949950" y="4857750"/>
          <p14:tracePt t="93910" x="5918200" y="4851400"/>
          <p14:tracePt t="93927" x="5880100" y="4851400"/>
          <p14:tracePt t="93944" x="5842000" y="4845050"/>
          <p14:tracePt t="93961" x="5810250" y="4838700"/>
          <p14:tracePt t="93977" x="5797550" y="4838700"/>
          <p14:tracePt t="93982" x="5791200" y="4838700"/>
          <p14:tracePt t="93996" x="5784850" y="4838700"/>
          <p14:tracePt t="94010" x="5778500" y="4838700"/>
          <p14:tracePt t="94027" x="5778500" y="4832350"/>
          <p14:tracePt t="94060" x="5772150" y="4832350"/>
          <p14:tracePt t="94074" x="5765800" y="4832350"/>
          <p14:tracePt t="94082" x="5759450" y="4832350"/>
          <p14:tracePt t="94108" x="5753100" y="4832350"/>
          <p14:tracePt t="94128" x="5746750" y="4832350"/>
          <p14:tracePt t="94215" x="5740400" y="4832350"/>
          <p14:tracePt t="94238" x="5740400" y="4826000"/>
          <p14:tracePt t="94294" x="5740400" y="4819650"/>
          <p14:tracePt t="95039" x="5734050" y="4813300"/>
          <p14:tracePt t="95053" x="5727700" y="4813300"/>
          <p14:tracePt t="95062" x="5727700" y="4806950"/>
          <p14:tracePt t="95108" x="5721350" y="4800600"/>
          <p14:tracePt t="95156" x="5715000" y="4800600"/>
          <p14:tracePt t="95250" x="5715000" y="4794250"/>
          <p14:tracePt t="95273" x="5708650" y="4787900"/>
          <p14:tracePt t="95304" x="5702300" y="4787900"/>
          <p14:tracePt t="95514" x="5727700" y="4787900"/>
          <p14:tracePt t="95522" x="5784850" y="4787900"/>
          <p14:tracePt t="95530" x="5861050" y="4800600"/>
          <p14:tracePt t="95542" x="5956300" y="4813300"/>
          <p14:tracePt t="95559" x="6223000" y="4864100"/>
          <p14:tracePt t="95576" x="6559550" y="4933950"/>
          <p14:tracePt t="95592" x="6934200" y="4978400"/>
          <p14:tracePt t="95609" x="7080250" y="4997450"/>
          <p14:tracePt t="95626" x="7200900" y="4997450"/>
          <p14:tracePt t="95642" x="7296150" y="5003800"/>
          <p14:tracePt t="95659" x="7385050" y="5010150"/>
          <p14:tracePt t="95675" x="7429500" y="5016500"/>
          <p14:tracePt t="95692" x="7467600" y="5016500"/>
          <p14:tracePt t="95709" x="7480300" y="5016500"/>
          <p14:tracePt t="95828" x="7480300" y="5022850"/>
          <p14:tracePt t="95852" x="7473950" y="5022850"/>
          <p14:tracePt t="95899" x="7467600" y="5022850"/>
          <p14:tracePt t="95940" x="7461250" y="5022850"/>
          <p14:tracePt t="95946" x="7454900" y="5022850"/>
          <p14:tracePt t="95958" x="7448550" y="5022850"/>
          <p14:tracePt t="95976" x="7442200" y="5022850"/>
          <p14:tracePt t="96010" x="7435850" y="5022850"/>
          <p14:tracePt t="96032" x="7429500" y="5022850"/>
          <p14:tracePt t="96049" x="7423150" y="5022850"/>
          <p14:tracePt t="96054" x="7416800" y="5022850"/>
          <p14:tracePt t="96070" x="7404100" y="5022850"/>
          <p14:tracePt t="96078" x="7397750" y="5022850"/>
          <p14:tracePt t="96092" x="7391400" y="5022850"/>
          <p14:tracePt t="96108" x="7385050" y="5022850"/>
          <p14:tracePt t="96126" x="7366000" y="5022850"/>
          <p14:tracePt t="96142" x="7359650" y="5022850"/>
          <p14:tracePt t="96158" x="7353300" y="5022850"/>
          <p14:tracePt t="96175" x="7346950" y="5022850"/>
          <p14:tracePt t="96192" x="7340600" y="5022850"/>
          <p14:tracePt t="96704" x="7327900" y="5022850"/>
          <p14:tracePt t="96712" x="7308850" y="5029200"/>
          <p14:tracePt t="96724" x="7283450" y="5035550"/>
          <p14:tracePt t="96741" x="7213600" y="5067300"/>
          <p14:tracePt t="96758" x="7131050" y="5099050"/>
          <p14:tracePt t="96774" x="6997700" y="5143500"/>
          <p14:tracePt t="96791" x="6788150" y="5213350"/>
          <p14:tracePt t="96808" x="6623050" y="5245100"/>
          <p14:tracePt t="96824" x="6413500" y="5264150"/>
          <p14:tracePt t="96841" x="6172200" y="5270500"/>
          <p14:tracePt t="96858" x="5905500" y="5270500"/>
          <p14:tracePt t="96874" x="5676900" y="5270500"/>
          <p14:tracePt t="96892" x="5391150" y="5251450"/>
          <p14:tracePt t="96908" x="5232400" y="5245100"/>
          <p14:tracePt t="96925" x="5092700" y="5226050"/>
          <p14:tracePt t="96941" x="4984750" y="5213350"/>
          <p14:tracePt t="96958" x="4933950" y="5200650"/>
          <p14:tracePt t="96974" x="4902200" y="5194300"/>
          <p14:tracePt t="96991" x="4864100" y="5181600"/>
          <p14:tracePt t="96994" x="4851400" y="5181600"/>
          <p14:tracePt t="97008" x="4851400" y="5175250"/>
          <p14:tracePt t="97024" x="4838700" y="5168900"/>
          <p14:tracePt t="97042" x="4826000" y="5162550"/>
          <p14:tracePt t="97058" x="4813300" y="5156200"/>
          <p14:tracePt t="97074" x="4800600" y="5149850"/>
          <p14:tracePt t="97091" x="4787900" y="5137150"/>
          <p14:tracePt t="97107" x="4768850" y="5124450"/>
          <p14:tracePt t="97124" x="4749800" y="5111750"/>
          <p14:tracePt t="97141" x="4737100" y="5105400"/>
          <p14:tracePt t="97158" x="4730750" y="5092700"/>
          <p14:tracePt t="97174" x="4724400" y="5092700"/>
          <p14:tracePt t="97252" x="4724400" y="5086350"/>
          <p14:tracePt t="97262" x="4724400" y="5080000"/>
          <p14:tracePt t="97269" x="4724400" y="5073650"/>
          <p14:tracePt t="97277" x="4724400" y="5067300"/>
          <p14:tracePt t="97291" x="4724400" y="5060950"/>
          <p14:tracePt t="97307" x="4724400" y="5041900"/>
          <p14:tracePt t="97324" x="4724400" y="5029200"/>
          <p14:tracePt t="97341" x="4724400" y="5022850"/>
          <p14:tracePt t="97357" x="4724400" y="5016500"/>
          <p14:tracePt t="97427" x="4724400" y="5010150"/>
          <p14:tracePt t="97967" x="4718050" y="5010150"/>
          <p14:tracePt t="97981" x="4711700" y="5003800"/>
          <p14:tracePt t="98003" x="4705350" y="4997450"/>
          <p14:tracePt t="98013" x="4699000" y="4991100"/>
          <p14:tracePt t="98037" x="4692650" y="4984750"/>
          <p14:tracePt t="98044" x="4686300" y="4984750"/>
          <p14:tracePt t="98051" x="4686300" y="4978400"/>
          <p14:tracePt t="98060" x="4679950" y="4972050"/>
          <p14:tracePt t="98074" x="4673600" y="4972050"/>
          <p14:tracePt t="98121" x="4667250" y="4972050"/>
          <p14:tracePt t="98145" x="4660900" y="4972050"/>
          <p14:tracePt t="98153" x="4654550" y="4972050"/>
          <p14:tracePt t="98175" x="4648200" y="4972050"/>
          <p14:tracePt t="98191" x="4641850" y="4972050"/>
          <p14:tracePt t="98397" x="4635500" y="4972050"/>
          <p14:tracePt t="98834" x="4629150" y="4972050"/>
          <p14:tracePt t="98850" x="4622800" y="4972050"/>
          <p14:tracePt t="98858" x="4616450" y="4972050"/>
          <p14:tracePt t="98896" x="4610100" y="4972050"/>
          <p14:tracePt t="99014" x="4603750" y="4972050"/>
          <p14:tracePt t="99030" x="4597400" y="4978400"/>
          <p14:tracePt t="99039" x="4584700" y="4984750"/>
          <p14:tracePt t="99046" x="4578350" y="4984750"/>
          <p14:tracePt t="99057" x="4572000" y="4991100"/>
          <p14:tracePt t="99073" x="4552950" y="4997450"/>
          <p14:tracePt t="99089" x="4540250" y="5010150"/>
          <p14:tracePt t="99106" x="4533900" y="5010150"/>
          <p14:tracePt t="99122" x="4521200" y="5016500"/>
          <p14:tracePt t="99139" x="4521200" y="5022850"/>
          <p14:tracePt t="99406" x="4514850" y="5022850"/>
          <p14:tracePt t="99420" x="4508500" y="5016500"/>
          <p14:tracePt t="99423" x="4502150" y="5016500"/>
          <p14:tracePt t="99493" x="4495800" y="5010150"/>
          <p14:tracePt t="99500" x="4489450" y="5003800"/>
          <p14:tracePt t="99524" x="4489450" y="4997450"/>
          <p14:tracePt t="99533" x="4483100" y="4997450"/>
          <p14:tracePt t="99539" x="4483100" y="4991100"/>
          <p14:tracePt t="99555" x="4476750" y="4991100"/>
          <p14:tracePt t="99572" x="4470400" y="4984750"/>
          <p14:tracePt t="99620" x="4470400" y="4978400"/>
          <p14:tracePt t="99633" x="4464050" y="4978400"/>
          <p14:tracePt t="99640" x="4464050" y="4972050"/>
          <p14:tracePt t="99664" x="4464050" y="4965700"/>
          <p14:tracePt t="99690" x="4464050" y="4959350"/>
          <p14:tracePt t="99731" x="4470400" y="4959350"/>
          <p14:tracePt t="99735" x="4489450" y="4959350"/>
          <p14:tracePt t="99747" x="4502150" y="4965700"/>
          <p14:tracePt t="99755" x="4521200" y="4972050"/>
          <p14:tracePt t="99772" x="4552950" y="4978400"/>
          <p14:tracePt t="99790" x="4603750" y="4991100"/>
          <p14:tracePt t="99805" x="4622800" y="4991100"/>
          <p14:tracePt t="99822" x="4635500" y="4997450"/>
          <p14:tracePt t="99838" x="4654550" y="4997450"/>
          <p14:tracePt t="99855" x="4692650" y="4997450"/>
          <p14:tracePt t="99871" x="4718050" y="4997450"/>
          <p14:tracePt t="99888" x="4730750" y="4997450"/>
          <p14:tracePt t="99905" x="4737100" y="4997450"/>
          <p14:tracePt t="100151" x="4743450" y="4997450"/>
          <p14:tracePt t="100190" x="4762500" y="4997450"/>
          <p14:tracePt t="100198" x="4794250" y="4997450"/>
          <p14:tracePt t="100205" x="4838700" y="4997450"/>
          <p14:tracePt t="100222" x="4933950" y="4997450"/>
          <p14:tracePt t="100238" x="5060950" y="4991100"/>
          <p14:tracePt t="100255" x="5187950" y="4991100"/>
          <p14:tracePt t="100271" x="5295900" y="4984750"/>
          <p14:tracePt t="100288" x="5384800" y="4978400"/>
          <p14:tracePt t="100305" x="5441950" y="4978400"/>
          <p14:tracePt t="100322" x="5556250" y="4978400"/>
          <p14:tracePt t="100338" x="5632450" y="4978400"/>
          <p14:tracePt t="100356" x="5721350" y="4978400"/>
          <p14:tracePt t="100371" x="5765800" y="4978400"/>
          <p14:tracePt t="100388" x="5810250" y="4978400"/>
          <p14:tracePt t="100405" x="5822950" y="4978400"/>
          <p14:tracePt t="100421" x="5835650" y="4978400"/>
          <p14:tracePt t="100438" x="5848350" y="4978400"/>
          <p14:tracePt t="100455" x="5861050" y="4978400"/>
          <p14:tracePt t="100471" x="5867400" y="4978400"/>
          <p14:tracePt t="100488" x="5873750" y="4978400"/>
          <p14:tracePt t="100505" x="5899150" y="4978400"/>
          <p14:tracePt t="100521" x="5930900" y="4972050"/>
          <p14:tracePt t="100538" x="5956300" y="4965700"/>
          <p14:tracePt t="100554" x="5988050" y="4965700"/>
          <p14:tracePt t="100572" x="6026150" y="4965700"/>
          <p14:tracePt t="100588" x="6045200" y="4965700"/>
          <p14:tracePt t="100605" x="6070600" y="4965700"/>
          <p14:tracePt t="100621" x="6096000" y="4972050"/>
          <p14:tracePt t="100638" x="6115050" y="4972050"/>
          <p14:tracePt t="100655" x="6121400" y="4972050"/>
          <p14:tracePt t="100671" x="6127750" y="4978400"/>
          <p14:tracePt t="100688" x="6140450" y="4984750"/>
          <p14:tracePt t="100704" x="6146800" y="4991100"/>
          <p14:tracePt t="100721" x="6159500" y="4991100"/>
          <p14:tracePt t="100755" x="6165850" y="4991100"/>
          <p14:tracePt t="100771" x="6172200" y="4991100"/>
          <p14:tracePt t="100795" x="6178550" y="4991100"/>
          <p14:tracePt t="100956" x="6178550" y="4997450"/>
          <p14:tracePt t="101112" x="6191250" y="5003800"/>
          <p14:tracePt t="101122" x="6210300" y="5003800"/>
          <p14:tracePt t="101129" x="6223000" y="5010150"/>
          <p14:tracePt t="101139" x="6242050" y="5010150"/>
          <p14:tracePt t="101154" x="6267450" y="5010150"/>
          <p14:tracePt t="101171" x="6292850" y="5016500"/>
          <p14:tracePt t="101187" x="6299200" y="5016500"/>
          <p14:tracePt t="101204" x="6305550" y="5016500"/>
          <p14:tracePt t="101285" x="6311900" y="5016500"/>
          <p14:tracePt t="102502" x="6318250" y="5016500"/>
          <p14:tracePt t="102516" x="6337300" y="5016500"/>
          <p14:tracePt t="102522" x="6369050" y="5016500"/>
          <p14:tracePt t="102536" x="6400800" y="5016500"/>
          <p14:tracePt t="102553" x="6502400" y="5010150"/>
          <p14:tracePt t="102570" x="6692900" y="5010150"/>
          <p14:tracePt t="102586" x="6813550" y="5010150"/>
          <p14:tracePt t="102603" x="6927850" y="5010150"/>
          <p14:tracePt t="102620" x="7054850" y="5010150"/>
          <p14:tracePt t="102636" x="7175500" y="5010150"/>
          <p14:tracePt t="102653" x="7302500" y="5022850"/>
          <p14:tracePt t="102670" x="7454900" y="5048250"/>
          <p14:tracePt t="102686" x="7531100" y="5054600"/>
          <p14:tracePt t="102703" x="7588250" y="5054600"/>
          <p14:tracePt t="102719" x="7639050" y="5054600"/>
          <p14:tracePt t="102736" x="7670800" y="5054600"/>
          <p14:tracePt t="102753" x="7689850" y="5048250"/>
          <p14:tracePt t="102770" x="7702550" y="5048250"/>
          <p14:tracePt t="102786" x="7708900" y="5048250"/>
          <p14:tracePt t="102803" x="7715250" y="5048250"/>
          <p14:tracePt t="102819" x="7721600" y="5048250"/>
          <p14:tracePt t="102862" x="7727950" y="5048250"/>
          <p14:tracePt t="102866" x="7734300" y="5048250"/>
          <p14:tracePt t="103807" x="7747000" y="5041900"/>
          <p14:tracePt t="103815" x="7753350" y="5035550"/>
          <p14:tracePt t="103831" x="7759700" y="5035550"/>
          <p14:tracePt t="103847" x="7766050" y="5029200"/>
          <p14:tracePt t="103864" x="7772400" y="5029200"/>
          <p14:tracePt t="103870" x="7778750" y="5029200"/>
          <p14:tracePt t="103885" x="7785100" y="5029200"/>
          <p14:tracePt t="103902" x="7797800" y="5029200"/>
          <p14:tracePt t="103918" x="7804150" y="5022850"/>
          <p14:tracePt t="103935" x="7810500" y="5022850"/>
          <p14:tracePt t="103952" x="7816850" y="5016500"/>
          <p14:tracePt t="103968" x="7823200" y="5016500"/>
          <p14:tracePt t="103985" x="7829550" y="5016500"/>
          <p14:tracePt t="104002" x="7842250" y="5010150"/>
          <p14:tracePt t="104018" x="7848600" y="5010150"/>
          <p14:tracePt t="104035" x="7861300" y="5003800"/>
          <p14:tracePt t="104052" x="7867650" y="4997450"/>
          <p14:tracePt t="104068" x="7874000" y="4997450"/>
          <p14:tracePt t="104084" x="7880350" y="4997450"/>
          <p14:tracePt t="104101" x="7893050" y="4997450"/>
          <p14:tracePt t="104136" x="7905750" y="4997450"/>
          <p14:tracePt t="104151" x="7912100" y="4991100"/>
          <p14:tracePt t="105160" x="7912100" y="4997450"/>
          <p14:tracePt t="105171" x="7905750" y="5016500"/>
          <p14:tracePt t="105176" x="7899400" y="5035550"/>
          <p14:tracePt t="105185" x="7880350" y="5060950"/>
          <p14:tracePt t="105200" x="7829550" y="5118100"/>
          <p14:tracePt t="105217" x="7747000" y="5168900"/>
          <p14:tracePt t="105234" x="7613650" y="5207000"/>
          <p14:tracePt t="105251" x="7512050" y="5213350"/>
          <p14:tracePt t="105284" x="7512050" y="5219700"/>
          <p14:tracePt t="105450" x="7505700" y="5219700"/>
          <p14:tracePt t="105486" x="7493000" y="5213350"/>
          <p14:tracePt t="105490" x="7480300" y="5213350"/>
          <p14:tracePt t="105501" x="7473950" y="5213350"/>
          <p14:tracePt t="105517" x="7467600" y="5213350"/>
          <p14:tracePt t="105534" x="7454900" y="5213350"/>
          <p14:tracePt t="105550" x="7454900" y="5219700"/>
          <p14:tracePt t="105583" x="7461250" y="5226050"/>
          <p14:tracePt t="105600" x="7467600" y="5219700"/>
          <p14:tracePt t="105616" x="7467600" y="5207000"/>
          <p14:tracePt t="105700" x="7467600" y="5200650"/>
          <p14:tracePt t="105724" x="7467600" y="5194300"/>
          <p14:tracePt t="105740" x="7467600" y="5187950"/>
          <p14:tracePt t="105764" x="7461250" y="5187950"/>
          <p14:tracePt t="105772" x="7454900" y="5194300"/>
          <p14:tracePt t="105783" x="7448550" y="5200650"/>
          <p14:tracePt t="105800" x="7429500" y="5207000"/>
          <p14:tracePt t="105817" x="7404100" y="5219700"/>
          <p14:tracePt t="105834" x="7391400" y="5226050"/>
          <p14:tracePt t="105850" x="7385050" y="5226050"/>
          <p14:tracePt t="105867" x="7372350" y="5226050"/>
          <p14:tracePt t="105884" x="7366000" y="5226050"/>
          <p14:tracePt t="105900" x="7359650" y="5226050"/>
          <p14:tracePt t="105920" x="7346950" y="5226050"/>
          <p14:tracePt t="105934" x="7340600" y="5226050"/>
          <p14:tracePt t="105966" x="7327900" y="5226050"/>
          <p14:tracePt t="105983" x="7321550" y="5219700"/>
          <p14:tracePt t="106000" x="7308850" y="5213350"/>
          <p14:tracePt t="106016" x="7283450" y="5207000"/>
          <p14:tracePt t="106033" x="7264400" y="5194300"/>
          <p14:tracePt t="106050" x="7239000" y="5175250"/>
          <p14:tracePt t="106066" x="7226300" y="5156200"/>
          <p14:tracePt t="106083" x="7200900" y="5137150"/>
          <p14:tracePt t="106100" x="7188200" y="5124450"/>
          <p14:tracePt t="106116" x="7175500" y="5118100"/>
          <p14:tracePt t="106133" x="7169150" y="5111750"/>
          <p14:tracePt t="106150" x="7150100" y="5099050"/>
          <p14:tracePt t="106166" x="7143750" y="5073650"/>
          <p14:tracePt t="106183" x="7112000" y="5035550"/>
          <p14:tracePt t="106200" x="7073900" y="4997450"/>
          <p14:tracePt t="106216" x="7035800" y="4953000"/>
          <p14:tracePt t="106234" x="7023100" y="4927600"/>
          <p14:tracePt t="106250" x="7023100" y="4914900"/>
          <p14:tracePt t="106266" x="7023100" y="4908550"/>
          <p14:tracePt t="106283" x="7016750" y="4902200"/>
          <p14:tracePt t="106299" x="7016750" y="4876800"/>
          <p14:tracePt t="106316" x="7016750" y="4857750"/>
          <p14:tracePt t="106333" x="7023100" y="4838700"/>
          <p14:tracePt t="106350" x="7035800" y="4813300"/>
          <p14:tracePt t="106366" x="7054850" y="4794250"/>
          <p14:tracePt t="106383" x="7061200" y="4787900"/>
          <p14:tracePt t="106399" x="7073900" y="4775200"/>
          <p14:tracePt t="106416" x="7092950" y="4762500"/>
          <p14:tracePt t="106432" x="7105650" y="4749800"/>
          <p14:tracePt t="106449" x="7118350" y="4743450"/>
          <p14:tracePt t="106466" x="7124700" y="4730750"/>
          <p14:tracePt t="106483" x="7131050" y="4724400"/>
          <p14:tracePt t="106487" x="7137400" y="4718050"/>
          <p14:tracePt t="106499" x="7143750" y="4718050"/>
          <p14:tracePt t="106516" x="7162800" y="4699000"/>
          <p14:tracePt t="106533" x="7169150" y="4699000"/>
          <p14:tracePt t="106549" x="7181850" y="4692650"/>
          <p14:tracePt t="106742" x="7188200" y="4692650"/>
          <p14:tracePt t="106758" x="7194550" y="4692650"/>
          <p14:tracePt t="106767" x="7200900" y="4692650"/>
          <p14:tracePt t="106784" x="7207250" y="4699000"/>
          <p14:tracePt t="106791" x="7213600" y="4705350"/>
          <p14:tracePt t="106799" x="7226300" y="4711700"/>
          <p14:tracePt t="106816" x="7239000" y="4718050"/>
          <p14:tracePt t="106832" x="7258050" y="4730750"/>
          <p14:tracePt t="106849" x="7264400" y="4737100"/>
          <p14:tracePt t="106866" x="7277100" y="4749800"/>
          <p14:tracePt t="106882" x="7289800" y="4775200"/>
          <p14:tracePt t="106899" x="7302500" y="4806950"/>
          <p14:tracePt t="106916" x="7315200" y="4826000"/>
          <p14:tracePt t="106932" x="7315200" y="4845050"/>
          <p14:tracePt t="106949" x="7315200" y="4851400"/>
          <p14:tracePt t="106967" x="7315200" y="4864100"/>
          <p14:tracePt t="106982" x="7315200" y="4870450"/>
          <p14:tracePt t="107000" x="7315200" y="4876800"/>
          <p14:tracePt t="107079" x="7315200" y="4895850"/>
          <p14:tracePt t="107089" x="7315200" y="4902200"/>
          <p14:tracePt t="107098" x="7308850" y="4921250"/>
          <p14:tracePt t="107115" x="7296150" y="4946650"/>
          <p14:tracePt t="107132" x="7289800" y="4959350"/>
          <p14:tracePt t="107150" x="7277100" y="4972050"/>
          <p14:tracePt t="107165" x="7277100" y="4978400"/>
          <p14:tracePt t="107182" x="7277100" y="4984750"/>
          <p14:tracePt t="107220" x="7270750" y="4984750"/>
          <p14:tracePt t="107253" x="7251700" y="4997450"/>
          <p14:tracePt t="107258" x="7239000" y="5003800"/>
          <p14:tracePt t="107269" x="7219950" y="5010150"/>
          <p14:tracePt t="107282" x="7188200" y="5029200"/>
          <p14:tracePt t="107299" x="7156450" y="5041900"/>
          <p14:tracePt t="107315" x="7124700" y="5054600"/>
          <p14:tracePt t="107332" x="7105650" y="5067300"/>
          <p14:tracePt t="107349" x="7092950" y="5067300"/>
          <p14:tracePt t="107365" x="7080250" y="5073650"/>
          <p14:tracePt t="107382" x="7073900" y="5080000"/>
          <p14:tracePt t="107399" x="7061200" y="5086350"/>
          <p14:tracePt t="107417" x="7054850" y="5086350"/>
          <p14:tracePt t="107502" x="7048500" y="5086350"/>
          <p14:tracePt t="107512" x="7048500" y="5080000"/>
          <p14:tracePt t="107574" x="7042150" y="5073650"/>
          <p14:tracePt t="107582" x="7035800" y="5067300"/>
          <p14:tracePt t="107589" x="7029450" y="5060950"/>
          <p14:tracePt t="107599" x="7023100" y="5048250"/>
          <p14:tracePt t="107615" x="7016750" y="5010150"/>
          <p14:tracePt t="107632" x="7010400" y="4978400"/>
          <p14:tracePt t="107648" x="6997700" y="4946650"/>
          <p14:tracePt t="107665" x="6997700" y="4921250"/>
          <p14:tracePt t="107682" x="7004050" y="4889500"/>
          <p14:tracePt t="107698" x="7010400" y="4870450"/>
          <p14:tracePt t="107716" x="7023100" y="4838700"/>
          <p14:tracePt t="107732" x="7035800" y="4813300"/>
          <p14:tracePt t="107748" x="7054850" y="4775200"/>
          <p14:tracePt t="107765" x="7092950" y="4730750"/>
          <p14:tracePt t="107782" x="7131050" y="4699000"/>
          <p14:tracePt t="107798" x="7181850" y="4648200"/>
          <p14:tracePt t="107815" x="7226300" y="4635500"/>
          <p14:tracePt t="107832" x="7258050" y="4622800"/>
          <p14:tracePt t="107848" x="7296150" y="4610100"/>
          <p14:tracePt t="107865" x="7327900" y="4603750"/>
          <p14:tracePt t="107882" x="7359650" y="4603750"/>
          <p14:tracePt t="107898" x="7397750" y="4610100"/>
          <p14:tracePt t="107917" x="7448550" y="4629150"/>
          <p14:tracePt t="107932" x="7467600" y="4641850"/>
          <p14:tracePt t="107948" x="7473950" y="4648200"/>
          <p14:tracePt t="107965" x="7480300" y="4654550"/>
          <p14:tracePt t="107981" x="7493000" y="4660900"/>
          <p14:tracePt t="107987" x="7499350" y="4667250"/>
          <p14:tracePt t="107999" x="7499350" y="4673600"/>
          <p14:tracePt t="108015" x="7512050" y="4679950"/>
          <p14:tracePt t="108032" x="7518400" y="4686300"/>
          <p14:tracePt t="108048" x="7524750" y="4699000"/>
          <p14:tracePt t="108065" x="7531100" y="4724400"/>
          <p14:tracePt t="108081" x="7531100" y="4749800"/>
          <p14:tracePt t="108098" x="7518400" y="4787900"/>
          <p14:tracePt t="108115" x="7499350" y="4819650"/>
          <p14:tracePt t="108131" x="7473950" y="4857750"/>
          <p14:tracePt t="108148" x="7454900" y="4889500"/>
          <p14:tracePt t="108165" x="7429500" y="4927600"/>
          <p14:tracePt t="108182" x="7404100" y="4972050"/>
          <p14:tracePt t="108198" x="7397750" y="4997450"/>
          <p14:tracePt t="108215" x="7391400" y="5003800"/>
          <p14:tracePt t="108231" x="7378700" y="5016500"/>
          <p14:tracePt t="108248" x="7378700" y="5022850"/>
          <p14:tracePt t="108264" x="7372350" y="5029200"/>
          <p14:tracePt t="108281" x="7366000" y="5041900"/>
          <p14:tracePt t="108298" x="7359650" y="5048250"/>
          <p14:tracePt t="108315" x="7353300" y="5060950"/>
          <p14:tracePt t="108331" x="7340600" y="5073650"/>
          <p14:tracePt t="108348" x="7334250" y="5080000"/>
          <p14:tracePt t="108365" x="7327900" y="5080000"/>
          <p14:tracePt t="108381" x="7321550" y="5086350"/>
          <p14:tracePt t="108421" x="7315200" y="5086350"/>
          <p14:tracePt t="108441" x="7315200" y="5092700"/>
          <p14:tracePt t="108466" x="7308850" y="5092700"/>
          <p14:tracePt t="108608" x="7302500" y="5092700"/>
          <p14:tracePt t="108644" x="7296150" y="5092700"/>
          <p14:tracePt t="108661" x="7289800" y="5092700"/>
          <p14:tracePt t="108849" x="7283450" y="5092700"/>
          <p14:tracePt t="108975" x="7283450" y="5086350"/>
          <p14:tracePt t="108989" x="7277100" y="5086350"/>
          <p14:tracePt t="108998" x="7270750" y="5086350"/>
          <p14:tracePt t="109020" x="7270750" y="5080000"/>
          <p14:tracePt t="109046" x="7264400" y="5073650"/>
          <p14:tracePt t="109052" x="7258050" y="5067300"/>
          <p14:tracePt t="109064" x="7251700" y="5067300"/>
          <p14:tracePt t="109080" x="7245350" y="5054600"/>
          <p14:tracePt t="109097" x="7239000" y="5054600"/>
          <p14:tracePt t="109185" x="7239000" y="5048250"/>
          <p14:tracePt t="109828" x="7258050" y="5041900"/>
          <p14:tracePt t="109834" x="7283450" y="5029200"/>
          <p14:tracePt t="109846" x="7308850" y="5016500"/>
          <p14:tracePt t="109863" x="7391400" y="4972050"/>
          <p14:tracePt t="109880" x="7473950" y="4921250"/>
          <p14:tracePt t="109897" x="7543800" y="4883150"/>
          <p14:tracePt t="109913" x="7607300" y="4826000"/>
          <p14:tracePt t="109930" x="7613650" y="4813300"/>
          <p14:tracePt t="109946" x="7626350" y="4806950"/>
          <p14:tracePt t="110094" x="7626350" y="4819650"/>
          <p14:tracePt t="110100" x="7626350" y="4838700"/>
          <p14:tracePt t="110113" x="7626350" y="4851400"/>
          <p14:tracePt t="110129" x="7620000" y="4889500"/>
          <p14:tracePt t="110146" x="7620000" y="4921250"/>
          <p14:tracePt t="110163" x="7620000" y="4953000"/>
          <p14:tracePt t="110179" x="7620000" y="4984750"/>
          <p14:tracePt t="110196" x="7626350" y="4997450"/>
          <p14:tracePt t="110213" x="7626350" y="5003800"/>
          <p14:tracePt t="110250" x="7632700" y="5003800"/>
          <p14:tracePt t="110273" x="7639050" y="5003800"/>
          <p14:tracePt t="110280" x="7645400" y="5003800"/>
          <p14:tracePt t="110296" x="7664450" y="5003800"/>
          <p14:tracePt t="110313" x="7715250" y="5010150"/>
          <p14:tracePt t="110329" x="7759700" y="5016500"/>
          <p14:tracePt t="110346" x="7810500" y="5016500"/>
          <p14:tracePt t="110363" x="7842250" y="5016500"/>
          <p14:tracePt t="110379" x="7874000" y="5016500"/>
          <p14:tracePt t="110396" x="7893050" y="5016500"/>
          <p14:tracePt t="110413" x="7899400" y="5016500"/>
          <p14:tracePt t="110429" x="7905750" y="5016500"/>
          <p14:tracePt t="110446" x="7912100" y="5016500"/>
          <p14:tracePt t="110532" x="7924800" y="5016500"/>
          <p14:tracePt t="110547" x="7937500" y="5016500"/>
          <p14:tracePt t="110554" x="7956550" y="5016500"/>
          <p14:tracePt t="110563" x="7969250" y="5016500"/>
          <p14:tracePt t="110579" x="7988300" y="5016500"/>
          <p14:tracePt t="110596" x="8001000" y="5016500"/>
          <p14:tracePt t="110613" x="8013700" y="5016500"/>
          <p14:tracePt t="110629" x="8020050" y="5016500"/>
          <p14:tracePt t="110646" x="8026400" y="5016500"/>
          <p14:tracePt t="110662" x="8039100" y="5016500"/>
          <p14:tracePt t="110679" x="8045450" y="5016500"/>
          <p14:tracePt t="110696" x="8058150" y="5016500"/>
          <p14:tracePt t="110713" x="8064500" y="5016500"/>
          <p14:tracePt t="110729" x="8077200" y="5016500"/>
          <p14:tracePt t="110746" x="8083550" y="5016500"/>
          <p14:tracePt t="110762" x="8089900" y="5016500"/>
          <p14:tracePt t="110779" x="8096250" y="5016500"/>
          <p14:tracePt t="110796" x="8108950" y="5016500"/>
          <p14:tracePt t="110860" x="8115300" y="5016500"/>
          <p14:tracePt t="111628" x="8102600" y="5016500"/>
          <p14:tracePt t="111640" x="8096250" y="5022850"/>
          <p14:tracePt t="111650" x="8089900" y="5029200"/>
          <p14:tracePt t="111661" x="8083550" y="5029200"/>
          <p14:tracePt t="111678" x="8064500" y="5035550"/>
          <p14:tracePt t="111695" x="8051800" y="5048250"/>
          <p14:tracePt t="111715" x="8032750" y="5054600"/>
          <p14:tracePt t="111728" x="8013700" y="5067300"/>
          <p14:tracePt t="111745" x="8007350" y="5073650"/>
          <p14:tracePt t="111761" x="7975600" y="5086350"/>
          <p14:tracePt t="111778" x="7956550" y="5099050"/>
          <p14:tracePt t="111795" x="7950200" y="5105400"/>
          <p14:tracePt t="111811" x="7937500" y="5118100"/>
          <p14:tracePt t="111828" x="7931150" y="5118100"/>
          <p14:tracePt t="111846" x="7924800" y="5118100"/>
          <p14:tracePt t="112004" x="7918450" y="5118100"/>
          <p14:tracePt t="112051" x="7912100" y="5118100"/>
          <p14:tracePt t="112058" x="7905750" y="5118100"/>
          <p14:tracePt t="112066" x="7899400" y="5118100"/>
          <p14:tracePt t="112082" x="7893050" y="5118100"/>
          <p14:tracePt t="112094" x="7886700" y="5118100"/>
          <p14:tracePt t="112111" x="7861300" y="5137150"/>
          <p14:tracePt t="112128" x="7835900" y="5143500"/>
          <p14:tracePt t="112144" x="7804150" y="5156200"/>
          <p14:tracePt t="112161" x="7759700" y="5168900"/>
          <p14:tracePt t="112178" x="7708900" y="5194300"/>
          <p14:tracePt t="112194" x="7651750" y="5219700"/>
          <p14:tracePt t="112211" x="7607300" y="5251450"/>
          <p14:tracePt t="112228" x="7575550" y="5283200"/>
          <p14:tracePt t="112244" x="7537450" y="5308600"/>
          <p14:tracePt t="112261" x="7499350" y="5334000"/>
          <p14:tracePt t="112278" x="7467600" y="5340350"/>
          <p14:tracePt t="112294" x="7442200" y="5353050"/>
          <p14:tracePt t="112311" x="7391400" y="5372100"/>
          <p14:tracePt t="112328" x="7327900" y="5397500"/>
          <p14:tracePt t="112344" x="7226300" y="5448300"/>
          <p14:tracePt t="112361" x="7080250" y="5499100"/>
          <p14:tracePt t="112377" x="6870700" y="5575300"/>
          <p14:tracePt t="112394" x="6711950" y="5613400"/>
          <p14:tracePt t="112411" x="6496050" y="5651500"/>
          <p14:tracePt t="112427" x="6261100" y="5670550"/>
          <p14:tracePt t="112444" x="6032500" y="5689600"/>
          <p14:tracePt t="112461" x="5784850" y="5708650"/>
          <p14:tracePt t="112478" x="5530850" y="5727700"/>
          <p14:tracePt t="112481" x="5416550" y="5734050"/>
          <p14:tracePt t="112494" x="5295900" y="5740400"/>
          <p14:tracePt t="112511" x="5067300" y="5759450"/>
          <p14:tracePt t="112528" x="4768850" y="5746750"/>
          <p14:tracePt t="112544" x="4641850" y="5734050"/>
          <p14:tracePt t="112561" x="4552950" y="5721350"/>
          <p14:tracePt t="112577" x="4476750" y="5721350"/>
          <p14:tracePt t="112594" x="4387850" y="5721350"/>
          <p14:tracePt t="112611" x="4324350" y="5721350"/>
          <p14:tracePt t="112627" x="4273550" y="5721350"/>
          <p14:tracePt t="112644" x="4222750" y="5721350"/>
          <p14:tracePt t="112661" x="4191000" y="5715000"/>
          <p14:tracePt t="112677" x="4152900" y="5702300"/>
          <p14:tracePt t="112694" x="4121150" y="5695950"/>
          <p14:tracePt t="112711" x="4070350" y="5689600"/>
          <p14:tracePt t="112727" x="4013200" y="5676900"/>
          <p14:tracePt t="112745" x="3924300" y="5664200"/>
          <p14:tracePt t="112761" x="3835400" y="5645150"/>
          <p14:tracePt t="112778" x="3740150" y="5626100"/>
          <p14:tracePt t="112794" x="3702050" y="5619750"/>
          <p14:tracePt t="112811" x="3663950" y="5607050"/>
          <p14:tracePt t="112827" x="3632200" y="5600700"/>
          <p14:tracePt t="112844" x="3600450" y="5600700"/>
          <p14:tracePt t="112860" x="3568700" y="5600700"/>
          <p14:tracePt t="112877" x="3543300" y="5600700"/>
          <p14:tracePt t="112894" x="3524250" y="5600700"/>
          <p14:tracePt t="112910" x="3511550" y="5600700"/>
          <p14:tracePt t="112927" x="3505200" y="5600700"/>
          <p14:tracePt t="113281" x="3505200" y="5607050"/>
          <p14:tracePt t="113286" x="3524250" y="5607050"/>
          <p14:tracePt t="113295" x="3536950" y="5607050"/>
          <p14:tracePt t="113310" x="3587750" y="5607050"/>
          <p14:tracePt t="113327" x="3651250" y="5613400"/>
          <p14:tracePt t="113343" x="3721100" y="5613400"/>
          <p14:tracePt t="113359" x="3790950" y="5613400"/>
          <p14:tracePt t="113376" x="3860800" y="5619750"/>
          <p14:tracePt t="113393" x="3911600" y="5626100"/>
          <p14:tracePt t="113410" x="3930650" y="5626100"/>
          <p14:tracePt t="113427" x="3943350" y="5626100"/>
          <p14:tracePt t="113443" x="3949700" y="5626100"/>
          <p14:tracePt t="113554" x="3937000" y="5632450"/>
          <p14:tracePt t="113561" x="3924300" y="5638800"/>
          <p14:tracePt t="113570" x="3911600" y="5645150"/>
          <p14:tracePt t="113578" x="3892550" y="5651500"/>
          <p14:tracePt t="113593" x="3841750" y="5657850"/>
          <p14:tracePt t="113610" x="3784600" y="5676900"/>
          <p14:tracePt t="113626" x="3740150" y="5683250"/>
          <p14:tracePt t="113643" x="3721100" y="5689600"/>
          <p14:tracePt t="113660" x="3714750" y="5689600"/>
          <p14:tracePt t="113756" x="3721100" y="5689600"/>
          <p14:tracePt t="113764" x="3740150" y="5689600"/>
          <p14:tracePt t="113776" x="3752850" y="5689600"/>
          <p14:tracePt t="113794" x="3803650" y="5683250"/>
          <p14:tracePt t="113810" x="3848100" y="5676900"/>
          <p14:tracePt t="113826" x="3886200" y="5676900"/>
          <p14:tracePt t="113843" x="3892550" y="5670550"/>
          <p14:tracePt t="114014" x="3898900" y="5670550"/>
          <p14:tracePt t="114031" x="3924300" y="5664200"/>
          <p14:tracePt t="114038" x="4000500" y="5657850"/>
          <p14:tracePt t="114046" x="4095750" y="5638800"/>
          <p14:tracePt t="114059" x="4203700" y="5632450"/>
          <p14:tracePt t="114076" x="4419600" y="5600700"/>
          <p14:tracePt t="114093" x="4648200" y="5588000"/>
          <p14:tracePt t="114109" x="4997450" y="5537200"/>
          <p14:tracePt t="114126" x="5200650" y="5492750"/>
          <p14:tracePt t="114143" x="5391150" y="5467350"/>
          <p14:tracePt t="114159" x="5581650" y="5441950"/>
          <p14:tracePt t="114176" x="5734050" y="5410200"/>
          <p14:tracePt t="114192" x="5867400" y="5384800"/>
          <p14:tracePt t="114210" x="6013450" y="5340350"/>
          <p14:tracePt t="114226" x="6102350" y="5321300"/>
          <p14:tracePt t="114243" x="6191250" y="5308600"/>
          <p14:tracePt t="114259" x="6280150" y="5283200"/>
          <p14:tracePt t="114276" x="6369050" y="5264150"/>
          <p14:tracePt t="114293" x="6483350" y="5232400"/>
          <p14:tracePt t="114309" x="6591300" y="5207000"/>
          <p14:tracePt t="114326" x="6699250" y="5194300"/>
          <p14:tracePt t="114342" x="6800850" y="5175250"/>
          <p14:tracePt t="114360" x="6985000" y="5162550"/>
          <p14:tracePt t="114376" x="7073900" y="5156200"/>
          <p14:tracePt t="114393" x="7150100" y="5137150"/>
          <p14:tracePt t="114409" x="7219950" y="5130800"/>
          <p14:tracePt t="114426" x="7264400" y="5130800"/>
          <p14:tracePt t="114443" x="7321550" y="5130800"/>
          <p14:tracePt t="114459" x="7391400" y="5130800"/>
          <p14:tracePt t="114476" x="7429500" y="5130800"/>
          <p14:tracePt t="114509" x="7435850" y="5130800"/>
          <p14:tracePt t="114532" x="7442200" y="5130800"/>
          <p14:tracePt t="114704" x="7442200" y="5124450"/>
          <p14:tracePt t="114731" x="7435850" y="5124450"/>
          <p14:tracePt t="114736" x="7429500" y="5124450"/>
          <p14:tracePt t="114743" x="7423150" y="5124450"/>
          <p14:tracePt t="114759" x="7404100" y="5124450"/>
          <p14:tracePt t="114776" x="7372350" y="5124450"/>
          <p14:tracePt t="114792" x="7334250" y="5124450"/>
          <p14:tracePt t="114809" x="7302500" y="5124450"/>
          <p14:tracePt t="114825" x="7289800" y="5118100"/>
          <p14:tracePt t="114842" x="7277100" y="5118100"/>
          <p14:tracePt t="114859" x="7270750" y="5111750"/>
          <p14:tracePt t="114876" x="7251700" y="5105400"/>
          <p14:tracePt t="114892" x="7219950" y="5099050"/>
          <p14:tracePt t="114909" x="7194550" y="5099050"/>
          <p14:tracePt t="114925" x="7181850" y="5092700"/>
          <p14:tracePt t="114942" x="7169150" y="5086350"/>
          <p14:tracePt t="115025" x="7162800" y="5086350"/>
          <p14:tracePt t="115032" x="7156450" y="5086350"/>
          <p14:tracePt t="115042" x="7156450" y="5080000"/>
          <p14:tracePt t="115059" x="7156450" y="5073650"/>
          <p14:tracePt t="115075" x="7143750" y="5067300"/>
          <p14:tracePt t="115093" x="7131050" y="5054600"/>
          <p14:tracePt t="115109" x="7118350" y="5048250"/>
          <p14:tracePt t="115126" x="7105650" y="5029200"/>
          <p14:tracePt t="115142" x="7099300" y="5016500"/>
          <p14:tracePt t="115159" x="7086600" y="5003800"/>
          <p14:tracePt t="115175" x="7086600" y="4991100"/>
          <p14:tracePt t="115192" x="7086600" y="4978400"/>
          <p14:tracePt t="115208" x="7086600" y="4965700"/>
          <p14:tracePt t="115225" x="7086600" y="4959350"/>
          <p14:tracePt t="115242" x="7086600" y="4946650"/>
          <p14:tracePt t="115258" x="7086600" y="4927600"/>
          <p14:tracePt t="115278" x="7092950" y="4895850"/>
          <p14:tracePt t="115293" x="7099300" y="4883150"/>
          <p14:tracePt t="115308" x="7112000" y="4876800"/>
          <p14:tracePt t="115325" x="7118350" y="4864100"/>
          <p14:tracePt t="115342" x="7131050" y="4851400"/>
          <p14:tracePt t="115358" x="7137400" y="4845050"/>
          <p14:tracePt t="115375" x="7150100" y="4832350"/>
          <p14:tracePt t="115392" x="7162800" y="4819650"/>
          <p14:tracePt t="115408" x="7169150" y="4813300"/>
          <p14:tracePt t="115425" x="7181850" y="4800600"/>
          <p14:tracePt t="115442" x="7194550" y="4794250"/>
          <p14:tracePt t="115458" x="7200900" y="4787900"/>
          <p14:tracePt t="115475" x="7219950" y="4781550"/>
          <p14:tracePt t="115492" x="7226300" y="4781550"/>
          <p14:tracePt t="115495" x="7232650" y="4775200"/>
          <p14:tracePt t="115510" x="7239000" y="4775200"/>
          <p14:tracePt t="115525" x="7245350" y="4775200"/>
          <p14:tracePt t="115542" x="7258050" y="4768850"/>
          <p14:tracePt t="115558" x="7264400" y="4768850"/>
          <p14:tracePt t="115575" x="7277100" y="4775200"/>
          <p14:tracePt t="115592" x="7283450" y="4775200"/>
          <p14:tracePt t="115608" x="7296150" y="4781550"/>
          <p14:tracePt t="115625" x="7296150" y="4787900"/>
          <p14:tracePt t="115641" x="7308850" y="4794250"/>
          <p14:tracePt t="115658" x="7321550" y="4806950"/>
          <p14:tracePt t="115675" x="7327900" y="4819650"/>
          <p14:tracePt t="115691" x="7340600" y="4826000"/>
          <p14:tracePt t="115708" x="7346950" y="4832350"/>
          <p14:tracePt t="115725" x="7353300" y="4838700"/>
          <p14:tracePt t="115741" x="7359650" y="4845050"/>
          <p14:tracePt t="115758" x="7359650" y="4851400"/>
          <p14:tracePt t="115775" x="7366000" y="4851400"/>
          <p14:tracePt t="115792" x="7372350" y="4851400"/>
          <p14:tracePt t="115808" x="7372350" y="4857750"/>
          <p14:tracePt t="115825" x="7385050" y="4864100"/>
          <p14:tracePt t="115841" x="7391400" y="4870450"/>
          <p14:tracePt t="115895" x="7391400" y="4876800"/>
          <p14:tracePt t="115905" x="7391400" y="4883150"/>
          <p14:tracePt t="115918" x="7391400" y="4889500"/>
          <p14:tracePt t="115925" x="7391400" y="4895850"/>
          <p14:tracePt t="115941" x="7391400" y="4902200"/>
          <p14:tracePt t="115958" x="7378700" y="4914900"/>
          <p14:tracePt t="115975" x="7372350" y="4927600"/>
          <p14:tracePt t="115991" x="7359650" y="4946650"/>
          <p14:tracePt t="115997" x="7353300" y="4959350"/>
          <p14:tracePt t="116007" x="7353300" y="4972050"/>
          <p14:tracePt t="116028" x="7334250" y="4997450"/>
          <p14:tracePt t="116042" x="7327900" y="5003800"/>
          <p14:tracePt t="116058" x="7315200" y="5016500"/>
          <p14:tracePt t="116091" x="7308850" y="5029200"/>
          <p14:tracePt t="116108" x="7296150" y="5035550"/>
          <p14:tracePt t="116124" x="7289800" y="5041900"/>
          <p14:tracePt t="116141" x="7283450" y="5048250"/>
          <p14:tracePt t="116158" x="7277100" y="5054600"/>
          <p14:tracePt t="116174" x="7270750" y="5054600"/>
          <p14:tracePt t="116215" x="7270750" y="5060950"/>
          <p14:tracePt t="116238" x="7264400" y="5060950"/>
          <p14:tracePt t="116262" x="7258050" y="5067300"/>
          <p14:tracePt t="116270" x="7251700" y="5067300"/>
          <p14:tracePt t="116295" x="7251700" y="5073650"/>
          <p14:tracePt t="116300" x="7245350" y="5073650"/>
          <p14:tracePt t="116310" x="7239000" y="5080000"/>
          <p14:tracePt t="116325" x="7232650" y="5080000"/>
          <p14:tracePt t="116341" x="7219950" y="5086350"/>
          <p14:tracePt t="116357" x="7200900" y="5092700"/>
          <p14:tracePt t="116374" x="7194550" y="5092700"/>
          <p14:tracePt t="116391" x="7181850" y="5092700"/>
          <p14:tracePt t="116407" x="7169150" y="5086350"/>
          <p14:tracePt t="116426" x="7162800" y="5080000"/>
          <p14:tracePt t="116440" x="7150100" y="5067300"/>
          <p14:tracePt t="116457" x="7131050" y="5048250"/>
          <p14:tracePt t="116474" x="7118350" y="5035550"/>
          <p14:tracePt t="116491" x="7099300" y="5022850"/>
          <p14:tracePt t="116507" x="7092950" y="5016500"/>
          <p14:tracePt t="116524" x="7080250" y="5003800"/>
          <p14:tracePt t="116541" x="7073900" y="4991100"/>
          <p14:tracePt t="116558" x="7061200" y="4978400"/>
          <p14:tracePt t="116574" x="7061200" y="4965700"/>
          <p14:tracePt t="116591" x="7061200" y="4946650"/>
          <p14:tracePt t="116607" x="7061200" y="4927600"/>
          <p14:tracePt t="116624" x="7061200" y="4908550"/>
          <p14:tracePt t="116641" x="7061200" y="4889500"/>
          <p14:tracePt t="116657" x="7067550" y="4870450"/>
          <p14:tracePt t="116674" x="7073900" y="4864100"/>
          <p14:tracePt t="116691" x="7092950" y="4845050"/>
          <p14:tracePt t="116708" x="7131050" y="4832350"/>
          <p14:tracePt t="116724" x="7169150" y="4819650"/>
          <p14:tracePt t="116740" x="7194550" y="4813300"/>
          <p14:tracePt t="116757" x="7226300" y="4813300"/>
          <p14:tracePt t="116774" x="7251700" y="4813300"/>
          <p14:tracePt t="116790" x="7277100" y="4813300"/>
          <p14:tracePt t="116807" x="7308850" y="4819650"/>
          <p14:tracePt t="116823" x="7353300" y="4832350"/>
          <p14:tracePt t="116840" x="7391400" y="4838700"/>
          <p14:tracePt t="116857" x="7397750" y="4845050"/>
          <p14:tracePt t="116873" x="7410450" y="4857750"/>
          <p14:tracePt t="116890" x="7416800" y="4864100"/>
          <p14:tracePt t="116907" x="7423150" y="4870450"/>
          <p14:tracePt t="116923" x="7429500" y="4870450"/>
          <p14:tracePt t="116940" x="7442200" y="4883150"/>
          <p14:tracePt t="116958" x="7454900" y="4889500"/>
          <p14:tracePt t="116974" x="7461250" y="4889500"/>
          <p14:tracePt t="117186" x="7461250" y="4895850"/>
          <p14:tracePt t="117192" x="7454900" y="4902200"/>
          <p14:tracePt t="117209" x="7448550" y="4914900"/>
          <p14:tracePt t="117216" x="7435850" y="4933950"/>
          <p14:tracePt t="117225" x="7423150" y="4946650"/>
          <p14:tracePt t="117240" x="7391400" y="4978400"/>
          <p14:tracePt t="117257" x="7372350" y="5016500"/>
          <p14:tracePt t="117273" x="7346950" y="5048250"/>
          <p14:tracePt t="117290" x="7321550" y="5086350"/>
          <p14:tracePt t="117307" x="7296150" y="5118100"/>
          <p14:tracePt t="117324" x="7283450" y="5143500"/>
          <p14:tracePt t="117340" x="7258050" y="5168900"/>
          <p14:tracePt t="117357" x="7232650" y="5181600"/>
          <p14:tracePt t="117375" x="7194550" y="5213350"/>
          <p14:tracePt t="117390" x="7162800" y="5232400"/>
          <p14:tracePt t="117406" x="7124700" y="5257800"/>
          <p14:tracePt t="117423" x="7073900" y="5302250"/>
          <p14:tracePt t="117440" x="6978650" y="5346700"/>
          <p14:tracePt t="117456" x="6864350" y="5384800"/>
          <p14:tracePt t="117474" x="6667500" y="5461000"/>
          <p14:tracePt t="117490" x="6534150" y="5511800"/>
          <p14:tracePt t="117506" x="6432550" y="5549900"/>
          <p14:tracePt t="117523" x="6305550" y="5600700"/>
          <p14:tracePt t="117540" x="6153150" y="5651500"/>
          <p14:tracePt t="117556" x="5969000" y="5702300"/>
          <p14:tracePt t="117573" x="5778500" y="5740400"/>
          <p14:tracePt t="117590" x="5575300" y="5765800"/>
          <p14:tracePt t="117606" x="5397500" y="5784850"/>
          <p14:tracePt t="117624" x="5181600" y="5797550"/>
          <p14:tracePt t="117640" x="5054600" y="5810250"/>
          <p14:tracePt t="117656" x="4953000" y="5816600"/>
          <p14:tracePt t="117673" x="4889500" y="5816600"/>
          <p14:tracePt t="117690" x="4832350" y="5816600"/>
          <p14:tracePt t="117706" x="4787900" y="5822950"/>
          <p14:tracePt t="117723" x="4737100" y="5822950"/>
          <p14:tracePt t="117740" x="4699000" y="5829300"/>
          <p14:tracePt t="117756" x="4686300" y="5835650"/>
          <p14:tracePt t="117773" x="4667250" y="5835650"/>
          <p14:tracePt t="117789" x="4660900" y="5842000"/>
          <p14:tracePt t="117806" x="4654550" y="5848350"/>
          <p14:tracePt t="117822" x="4635500" y="5848350"/>
          <p14:tracePt t="117839" x="4622800" y="5861050"/>
          <p14:tracePt t="117856" x="4616450" y="5867400"/>
          <p14:tracePt t="117872" x="4597400" y="5880100"/>
          <p14:tracePt t="117889" x="4584700" y="5892800"/>
          <p14:tracePt t="117906" x="4578350" y="5899150"/>
          <p14:tracePt t="117922" x="4572000" y="5905500"/>
          <p14:tracePt t="117939" x="4565650" y="5911850"/>
          <p14:tracePt t="117956" x="4559300" y="5911850"/>
          <p14:tracePt t="117973" x="4552950" y="5924550"/>
          <p14:tracePt t="117989" x="4540250" y="5930900"/>
          <p14:tracePt t="117993" x="4533900" y="5937250"/>
          <p14:tracePt t="118006" x="4533900" y="5943600"/>
          <p14:tracePt t="118023" x="4521200" y="5949950"/>
          <p14:tracePt t="118039" x="4508500" y="5956300"/>
          <p14:tracePt t="118056" x="4502150" y="5962650"/>
          <p14:tracePt t="118073" x="4489450" y="5962650"/>
          <p14:tracePt t="118089" x="4483100" y="5969000"/>
          <p14:tracePt t="118106" x="4476750" y="5969000"/>
          <p14:tracePt t="118125" x="4457700" y="5969000"/>
          <p14:tracePt t="118140" x="4451350" y="5969000"/>
          <p14:tracePt t="118156" x="4445000" y="5969000"/>
          <p14:tracePt t="118173" x="4432300" y="5969000"/>
          <p14:tracePt t="118189" x="4425950" y="5969000"/>
          <p14:tracePt t="118206" x="4413250" y="5969000"/>
          <p14:tracePt t="118250" x="4406900" y="5969000"/>
          <p14:tracePt t="118374" x="4406900" y="5981700"/>
          <p14:tracePt t="118390" x="4406900" y="5994400"/>
          <p14:tracePt t="118398" x="4406900" y="6000750"/>
          <p14:tracePt t="118407" x="4406900" y="6007100"/>
          <p14:tracePt t="118427" x="4406900" y="6013450"/>
          <p14:tracePt t="118438" x="4406900" y="6019800"/>
          <p14:tracePt t="118455" x="4406900" y="6032500"/>
          <p14:tracePt t="118472" x="4406900" y="6038850"/>
          <p14:tracePt t="118489" x="4406900" y="6051550"/>
          <p14:tracePt t="118505" x="4400550" y="6051550"/>
          <p14:tracePt t="118522" x="4400550" y="6057900"/>
          <p14:tracePt t="118539" x="4400550" y="6064250"/>
          <p14:tracePt t="118555" x="4394200" y="6070600"/>
          <p14:tracePt t="118590" x="4387850" y="6070600"/>
          <p14:tracePt t="118606" x="4381500" y="6070600"/>
          <p14:tracePt t="118627" x="4375150" y="6070600"/>
          <p14:tracePt t="118639" x="4368800" y="6070600"/>
          <p14:tracePt t="118655" x="4356100" y="6070600"/>
          <p14:tracePt t="118672" x="4349750" y="6070600"/>
          <p14:tracePt t="118689" x="4343400" y="6064250"/>
          <p14:tracePt t="118705" x="4337050" y="6064250"/>
          <p14:tracePt t="118836" x="4343400" y="6064250"/>
          <p14:tracePt t="118844" x="4362450" y="6064250"/>
          <p14:tracePt t="118855" x="4387850" y="6064250"/>
          <p14:tracePt t="118872" x="4489450" y="6064250"/>
          <p14:tracePt t="118888" x="4648200" y="6076950"/>
          <p14:tracePt t="118905" x="4832350" y="6089650"/>
          <p14:tracePt t="118922" x="5022850" y="6108700"/>
          <p14:tracePt t="118938" x="5276850" y="6121400"/>
          <p14:tracePt t="118955" x="5391150" y="6127750"/>
          <p14:tracePt t="118972" x="5448300" y="6127750"/>
          <p14:tracePt t="118988" x="5486400" y="6127750"/>
          <p14:tracePt t="119005" x="5492750" y="6121400"/>
          <p14:tracePt t="119022" x="5505450" y="6115050"/>
          <p14:tracePt t="119038" x="5511800" y="6115050"/>
          <p14:tracePt t="119056" x="5524500" y="6115050"/>
          <p14:tracePt t="119072" x="5537200" y="6115050"/>
          <p14:tracePt t="119088" x="5543550" y="6108700"/>
          <p14:tracePt t="119105" x="5549900" y="6108700"/>
          <p14:tracePt t="119122" x="5549900" y="6102350"/>
          <p14:tracePt t="119138" x="5556250" y="6102350"/>
          <p14:tracePt t="119155" x="5568950" y="6102350"/>
          <p14:tracePt t="119171" x="5581650" y="6096000"/>
          <p14:tracePt t="119188" x="5581650" y="6089650"/>
          <p14:tracePt t="119205" x="5588000" y="6089650"/>
          <p14:tracePt t="119731" x="5588000" y="6096000"/>
          <p14:tracePt t="119749" x="5581650" y="6102350"/>
          <p14:tracePt t="119756" x="5575300" y="6108700"/>
          <p14:tracePt t="119768" x="5562600" y="6115050"/>
          <p14:tracePt t="119777" x="5556250" y="6121400"/>
          <p14:tracePt t="119788" x="5549900" y="6127750"/>
          <p14:tracePt t="119804" x="5537200" y="6134100"/>
          <p14:tracePt t="119821" x="5518150" y="6146800"/>
          <p14:tracePt t="119838" x="5511800" y="6146800"/>
          <p14:tracePt t="119854" x="5499100" y="6153150"/>
          <p14:tracePt t="119871" x="5486400" y="6159500"/>
          <p14:tracePt t="119888" x="5480050" y="6159500"/>
          <p14:tracePt t="119904" x="5473700" y="6159500"/>
          <p14:tracePt t="119921" x="5467350" y="6165850"/>
          <p14:tracePt t="119940" x="5454650" y="6165850"/>
          <p14:tracePt t="120128" x="5454650" y="6172200"/>
          <p14:tracePt t="120145" x="5461000" y="6172200"/>
          <p14:tracePt t="120184" x="5467350" y="6172200"/>
          <p14:tracePt t="120194" x="5473700" y="6172200"/>
          <p14:tracePt t="120204" x="5480050" y="6178550"/>
          <p14:tracePt t="120221" x="5499100" y="6178550"/>
          <p14:tracePt t="120238" x="5556250" y="6184900"/>
          <p14:tracePt t="120254" x="5613400" y="6184900"/>
          <p14:tracePt t="120271" x="5708650" y="6184900"/>
          <p14:tracePt t="120287" x="5835650" y="6184900"/>
          <p14:tracePt t="120304" x="5962650" y="6184900"/>
          <p14:tracePt t="120321" x="6089650" y="6178550"/>
          <p14:tracePt t="120337" x="6178550" y="6178550"/>
          <p14:tracePt t="120354" x="6254750" y="6165850"/>
          <p14:tracePt t="120373" x="6305550" y="6159500"/>
          <p14:tracePt t="120389" x="6318250" y="6153150"/>
          <p14:tracePt t="120591" x="6318250" y="6146800"/>
          <p14:tracePt t="120614" x="6311900" y="6140450"/>
          <p14:tracePt t="120624" x="6292850" y="6121400"/>
          <p14:tracePt t="120631" x="6273800" y="6089650"/>
          <p14:tracePt t="120639" x="6254750" y="6064250"/>
          <p14:tracePt t="120654" x="6210300" y="6007100"/>
          <p14:tracePt t="120671" x="6184900" y="5962650"/>
          <p14:tracePt t="120687" x="6172200" y="5930900"/>
          <p14:tracePt t="120704" x="6159500" y="5905500"/>
          <p14:tracePt t="120720" x="6153150" y="5892800"/>
          <p14:tracePt t="120737" x="6153150" y="5886450"/>
          <p14:tracePt t="120754" x="6153150" y="5873750"/>
          <p14:tracePt t="120912" x="6146800" y="5873750"/>
          <p14:tracePt t="120928" x="6127750" y="5873750"/>
          <p14:tracePt t="120936" x="6115050" y="5873750"/>
          <p14:tracePt t="120945" x="6089650" y="5873750"/>
          <p14:tracePt t="120953" x="6051550" y="5873750"/>
          <p14:tracePt t="120971" x="5943600" y="5873750"/>
          <p14:tracePt t="120987" x="5816600" y="5854700"/>
          <p14:tracePt t="120990" x="5759450" y="5848350"/>
          <p14:tracePt t="121003" x="5702300" y="5842000"/>
          <p14:tracePt t="121020" x="5613400" y="5822950"/>
          <p14:tracePt t="121037" x="5562600" y="5816600"/>
          <p14:tracePt t="121053" x="5549900" y="5816600"/>
          <p14:tracePt t="121070" x="5543550" y="5816600"/>
          <p14:tracePt t="121103" x="5537200" y="5816600"/>
          <p14:tracePt t="121170" x="5530850" y="5816600"/>
          <p14:tracePt t="121188" x="5518150" y="5810250"/>
          <p14:tracePt t="121194" x="5505450" y="5803900"/>
          <p14:tracePt t="121203" x="5505450" y="5797550"/>
          <p14:tracePt t="121220" x="5492750" y="5791200"/>
          <p14:tracePt t="121312" x="5505450" y="5797550"/>
          <p14:tracePt t="121318" x="5505450" y="5803900"/>
          <p14:tracePt t="121327" x="5518150" y="5810250"/>
          <p14:tracePt t="121336" x="5530850" y="5822950"/>
          <p14:tracePt t="121353" x="5537200" y="5842000"/>
          <p14:tracePt t="121370" x="5549900" y="5873750"/>
          <p14:tracePt t="121386" x="5549900" y="5899150"/>
          <p14:tracePt t="121404" x="5530850" y="5949950"/>
          <p14:tracePt t="121423" x="5492750" y="6007100"/>
          <p14:tracePt t="121436" x="5454650" y="6064250"/>
          <p14:tracePt t="121453" x="5416550" y="6108700"/>
          <p14:tracePt t="121470" x="5410200" y="6140450"/>
          <p14:tracePt t="121486" x="5397500" y="6172200"/>
          <p14:tracePt t="121503" x="5391150" y="6178550"/>
          <p14:tracePt t="121520" x="5391150" y="6184900"/>
          <p14:tracePt t="121617" x="5397500" y="6191250"/>
          <p14:tracePt t="121632" x="5403850" y="6191250"/>
          <p14:tracePt t="121641" x="5416550" y="6191250"/>
          <p14:tracePt t="121653" x="5441950" y="6191250"/>
          <p14:tracePt t="121669" x="5518150" y="6191250"/>
          <p14:tracePt t="121686" x="5721350" y="6191250"/>
          <p14:tracePt t="121702" x="5911850" y="6191250"/>
          <p14:tracePt t="121719" x="6070600" y="6191250"/>
          <p14:tracePt t="121736" x="6197600" y="6210300"/>
          <p14:tracePt t="121752" x="6273800" y="6216650"/>
          <p14:tracePt t="121769" x="6324600" y="6216650"/>
          <p14:tracePt t="121786" x="6350000" y="6223000"/>
          <p14:tracePt t="121802" x="6362700" y="6223000"/>
          <p14:tracePt t="122136" x="6362700" y="6203950"/>
          <p14:tracePt t="122142" x="6362700" y="6184900"/>
          <p14:tracePt t="122152" x="6362700" y="6159500"/>
          <p14:tracePt t="122172" x="6362700" y="6076950"/>
          <p14:tracePt t="122185" x="6362700" y="6045200"/>
          <p14:tracePt t="122202" x="6362700" y="5988050"/>
          <p14:tracePt t="122219" x="6362700" y="5956300"/>
          <p14:tracePt t="122235" x="6362700" y="5937250"/>
          <p14:tracePt t="122252" x="6362700" y="5930900"/>
          <p14:tracePt t="122422" x="6356350" y="5930900"/>
          <p14:tracePt t="122430" x="6343650" y="5937250"/>
          <p14:tracePt t="122438" x="6337300" y="5937250"/>
          <p14:tracePt t="122452" x="6311900" y="5943600"/>
          <p14:tracePt t="122471" x="6108700" y="5930900"/>
          <p14:tracePt t="122486" x="5880100" y="5886450"/>
          <p14:tracePt t="122502" x="5664200" y="5829300"/>
          <p14:tracePt t="122519" x="5448300" y="5778500"/>
          <p14:tracePt t="122535" x="5276850" y="5753100"/>
          <p14:tracePt t="122552" x="5162550" y="5734050"/>
          <p14:tracePt t="122569" x="5137150" y="5734050"/>
          <p14:tracePt t="122831" x="5137150" y="5759450"/>
          <p14:tracePt t="122840" x="5156200" y="5816600"/>
          <p14:tracePt t="122852" x="5168900" y="5873750"/>
          <p14:tracePt t="122868" x="5232400" y="6045200"/>
          <p14:tracePt t="122885" x="5245100" y="6089650"/>
          <p14:tracePt t="122902" x="5257800" y="6121400"/>
          <p14:tracePt t="122918" x="5264150" y="6127750"/>
          <p14:tracePt t="123043" x="5264150" y="6134100"/>
          <p14:tracePt t="123058" x="5264150" y="6140450"/>
          <p14:tracePt t="123074" x="5264150" y="6146800"/>
          <p14:tracePt t="123080" x="5264150" y="6153150"/>
          <p14:tracePt t="123104" x="5264150" y="6159500"/>
          <p14:tracePt t="123113" x="5264150" y="6165850"/>
          <p14:tracePt t="123121" x="5264150" y="6172200"/>
          <p14:tracePt t="123151" x="5264150" y="6178550"/>
          <p14:tracePt t="123311" x="5264150" y="6184900"/>
          <p14:tracePt t="123316" x="5264150" y="6191250"/>
          <p14:tracePt t="123324" x="5264150" y="6203950"/>
          <p14:tracePt t="123335" x="5264150" y="6210300"/>
          <p14:tracePt t="123351" x="5264150" y="6216650"/>
          <p14:tracePt t="123371" x="5270500" y="6223000"/>
          <p14:tracePt t="123385" x="5270500" y="6229350"/>
          <p14:tracePt t="123676" x="5270500" y="6235700"/>
          <p14:tracePt t="123685" x="5270500" y="6242050"/>
          <p14:tracePt t="124719" x="5276850" y="6254750"/>
          <p14:tracePt t="124735" x="5283200" y="6273800"/>
          <p14:tracePt t="124740" x="5289550" y="6292850"/>
          <p14:tracePt t="124752" x="5308600" y="6311900"/>
          <p14:tracePt t="124767" x="5384800" y="6311900"/>
          <p14:tracePt t="124783" x="5499100" y="6267450"/>
          <p14:tracePt t="124800" x="5568950" y="6235700"/>
          <p14:tracePt t="124816" x="5626100" y="6210300"/>
          <p14:tracePt t="124833" x="5695950" y="6159500"/>
          <p14:tracePt t="124850" x="5727700" y="6057900"/>
          <p14:tracePt t="124866" x="5645150" y="6013450"/>
          <p14:tracePt t="125015" x="5638800" y="6013450"/>
          <p14:tracePt t="125031" x="5613400" y="6013450"/>
          <p14:tracePt t="125038" x="5594350" y="6013450"/>
          <p14:tracePt t="125050" x="5549900" y="6013450"/>
          <p14:tracePt t="125066" x="5441950" y="6026150"/>
          <p14:tracePt t="125084" x="5321300" y="6038850"/>
          <p14:tracePt t="125100" x="5321300" y="6032500"/>
          <p14:tracePt t="125116" x="5321300" y="5994400"/>
          <p14:tracePt t="125134" x="5308600" y="5892800"/>
          <p14:tracePt t="125150" x="5302250" y="5740400"/>
          <p14:tracePt t="125167" x="5276850" y="5568950"/>
          <p14:tracePt t="125183" x="5238750" y="5365750"/>
          <p14:tracePt t="125200" x="5213350" y="5118100"/>
          <p14:tracePt t="125216" x="5194300" y="4845050"/>
          <p14:tracePt t="125234" x="5156200" y="4241800"/>
          <p14:tracePt t="125250" x="5149850" y="3892550"/>
          <p14:tracePt t="125266" x="5149850" y="3644900"/>
          <p14:tracePt t="125283" x="5156200" y="3467100"/>
          <p14:tracePt t="125300" x="5156200" y="3359150"/>
          <p14:tracePt t="125317" x="5143500" y="3314700"/>
          <p14:tracePt t="125333" x="5092700" y="3276600"/>
          <p14:tracePt t="125350" x="4997450" y="3175000"/>
          <p14:tracePt t="125366" x="4933950" y="3073400"/>
          <p14:tracePt t="125383" x="4895850" y="2965450"/>
          <p14:tracePt t="125399" x="4870450" y="2908300"/>
          <p14:tracePt t="125416" x="4864100" y="2889250"/>
          <p14:tracePt t="125449" x="4857750" y="2889250"/>
          <p14:tracePt t="125468" x="4851400" y="2889250"/>
          <p14:tracePt t="125484" x="4851400" y="2895600"/>
          <p14:tracePt t="125499" x="4813300" y="2927350"/>
          <p14:tracePt t="125516" x="4749800" y="3009900"/>
          <p14:tracePt t="125533" x="4737100" y="3054350"/>
          <p14:tracePt t="125550" x="4737100" y="3073400"/>
          <p14:tracePt t="125566" x="4743450" y="3073400"/>
          <p14:tracePt t="125583" x="4749800" y="3073400"/>
          <p14:tracePt t="125616" x="4749800" y="30607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42913" y="-182219"/>
            <a:ext cx="8243887" cy="1314450"/>
          </a:xfrm>
        </p:spPr>
        <p:txBody>
          <a:bodyPr/>
          <a:lstStyle/>
          <a:p>
            <a:r>
              <a:rPr lang="en-US" altLang="th-TH" sz="4000" dirty="0"/>
              <a:t>11.1 Instantaneous and Average Power </a:t>
            </a:r>
          </a:p>
        </p:txBody>
      </p:sp>
      <p:pic>
        <p:nvPicPr>
          <p:cNvPr id="358406" name="Picture 6" descr="11-00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3258868"/>
            <a:ext cx="7152129" cy="2810304"/>
          </a:xfrm>
          <a:ln/>
        </p:spPr>
      </p:pic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5DADA-729B-4509-8C92-F64D891506BC}" type="slidenum">
              <a:rPr lang="en-US" altLang="th-TH"/>
              <a:pPr/>
              <a:t>5</a:t>
            </a:fld>
            <a:endParaRPr lang="en-US" altLang="th-TH"/>
          </a:p>
        </p:txBody>
      </p:sp>
      <p:sp>
        <p:nvSpPr>
          <p:cNvPr id="358408" name="Rectangle 8"/>
          <p:cNvSpPr>
            <a:spLocks noChangeArrowheads="1"/>
          </p:cNvSpPr>
          <p:nvPr/>
        </p:nvSpPr>
        <p:spPr bwMode="auto">
          <a:xfrm>
            <a:off x="175419" y="6080015"/>
            <a:ext cx="8458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th-TH" sz="1600" b="1" dirty="0"/>
              <a:t>p(t) &gt; 0: power is absorbed by the circuit; p(t) &lt; 0: power is absorbed by the source.</a:t>
            </a:r>
          </a:p>
        </p:txBody>
      </p:sp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996452"/>
              </p:ext>
            </p:extLst>
          </p:nvPr>
        </p:nvGraphicFramePr>
        <p:xfrm>
          <a:off x="808038" y="1244600"/>
          <a:ext cx="7408862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83" name="Equation" r:id="rId5" imgW="3619440" imgH="393480" progId="Equation.3">
                  <p:embed/>
                </p:oleObj>
              </mc:Choice>
              <mc:Fallback>
                <p:oleObj name="Equation" r:id="rId5" imgW="3619440" imgH="393480" progId="Equation.3">
                  <p:embed/>
                  <p:pic>
                    <p:nvPicPr>
                      <p:cNvPr id="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038" y="1244600"/>
                        <a:ext cx="7408862" cy="8096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75419" y="714100"/>
            <a:ext cx="3251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Instantaneous Power</a:t>
            </a:r>
            <a:endParaRPr lang="en-US" sz="3600" b="1" dirty="0">
              <a:solidFill>
                <a:srgbClr val="0066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3714750" y="923868"/>
            <a:ext cx="533400" cy="2324100"/>
          </a:xfrm>
          <a:prstGeom prst="rightBrace">
            <a:avLst>
              <a:gd name="adj1" fmla="val 36904"/>
              <a:gd name="adj2" fmla="val 7582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/>
          <p:cNvSpPr/>
          <p:nvPr/>
        </p:nvSpPr>
        <p:spPr>
          <a:xfrm rot="5400000">
            <a:off x="6489700" y="629837"/>
            <a:ext cx="533400" cy="2921000"/>
          </a:xfrm>
          <a:prstGeom prst="rightBrace">
            <a:avLst>
              <a:gd name="adj1" fmla="val 36904"/>
              <a:gd name="adj2" fmla="val 41848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362200" y="2505477"/>
            <a:ext cx="1883849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ส่วนที่คงที่</a:t>
            </a:r>
          </a:p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ไม่ขึ้นกับเวลา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45658" y="2403620"/>
            <a:ext cx="3615093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ส่วนที่แปรผันตามเวลา</a:t>
            </a:r>
          </a:p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ความถี่ 2</a:t>
            </a:r>
            <a:r>
              <a:rPr lang="en-US" sz="3600" b="1" dirty="0" smtClean="0">
                <a:solidFill>
                  <a:srgbClr val="00B050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w</a:t>
            </a:r>
            <a:endParaRPr lang="en-US" sz="3600" b="1" dirty="0">
              <a:solidFill>
                <a:srgbClr val="00B05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438525" y="3238500"/>
            <a:ext cx="3417541" cy="1647825"/>
          </a:xfrm>
          <a:custGeom>
            <a:avLst/>
            <a:gdLst>
              <a:gd name="connsiteX0" fmla="*/ 0 w 3417541"/>
              <a:gd name="connsiteY0" fmla="*/ 0 h 1647825"/>
              <a:gd name="connsiteX1" fmla="*/ 838200 w 3417541"/>
              <a:gd name="connsiteY1" fmla="*/ 266700 h 1647825"/>
              <a:gd name="connsiteX2" fmla="*/ 3095625 w 3417541"/>
              <a:gd name="connsiteY2" fmla="*/ 314325 h 1647825"/>
              <a:gd name="connsiteX3" fmla="*/ 3371850 w 3417541"/>
              <a:gd name="connsiteY3" fmla="*/ 1266825 h 1647825"/>
              <a:gd name="connsiteX4" fmla="*/ 2800350 w 3417541"/>
              <a:gd name="connsiteY4" fmla="*/ 1647825 h 164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7541" h="1647825">
                <a:moveTo>
                  <a:pt x="0" y="0"/>
                </a:moveTo>
                <a:cubicBezTo>
                  <a:pt x="161131" y="107156"/>
                  <a:pt x="322263" y="214313"/>
                  <a:pt x="838200" y="266700"/>
                </a:cubicBezTo>
                <a:cubicBezTo>
                  <a:pt x="1354138" y="319088"/>
                  <a:pt x="2673350" y="147638"/>
                  <a:pt x="3095625" y="314325"/>
                </a:cubicBezTo>
                <a:cubicBezTo>
                  <a:pt x="3517900" y="481012"/>
                  <a:pt x="3421062" y="1044575"/>
                  <a:pt x="3371850" y="1266825"/>
                </a:cubicBezTo>
                <a:cubicBezTo>
                  <a:pt x="3322638" y="1489075"/>
                  <a:pt x="3061494" y="1568450"/>
                  <a:pt x="2800350" y="1647825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581400" y="3238500"/>
            <a:ext cx="1295400" cy="11049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728740" y="3195605"/>
            <a:ext cx="533400" cy="447710"/>
          </a:xfrm>
          <a:prstGeom prst="straightConnector1">
            <a:avLst/>
          </a:prstGeom>
          <a:ln w="3492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163602" y="3528525"/>
            <a:ext cx="17844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ค่าเฉลี่ยของ</a:t>
            </a:r>
          </a:p>
          <a:p>
            <a:pPr algn="ctr">
              <a:lnSpc>
                <a:spcPts val="3000"/>
              </a:lnSpc>
            </a:pP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 </a:t>
            </a:r>
            <a:endParaRPr lang="th-TH" sz="3600" b="1" dirty="0" smtClean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>
              <a:lnSpc>
                <a:spcPts val="30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มีค่าเป็นศูนย์</a:t>
            </a:r>
            <a:endParaRPr lang="en-US" sz="3600" b="1" dirty="0">
              <a:solidFill>
                <a:srgbClr val="00B05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285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54"/>
    </mc:Choice>
    <mc:Fallback xmlns="">
      <p:transition spd="slow" advTm="9425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851" x="6515100" y="6464300"/>
          <p14:tracePt t="1860" x="6496050" y="6438900"/>
          <p14:tracePt t="1873" x="6445250" y="6381750"/>
          <p14:tracePt t="1889" x="6286500" y="6089650"/>
          <p14:tracePt t="1907" x="5981700" y="5562600"/>
          <p14:tracePt t="1923" x="5784850" y="5207000"/>
          <p14:tracePt t="1940" x="5499100" y="4737100"/>
          <p14:tracePt t="1956" x="5175250" y="4191000"/>
          <p14:tracePt t="1973" x="4857750" y="3638550"/>
          <p14:tracePt t="1992" x="4572000" y="3092450"/>
          <p14:tracePt t="2007" x="4368800" y="2806700"/>
          <p14:tracePt t="2024" x="4229100" y="2622550"/>
          <p14:tracePt t="2039" x="4191000" y="2565400"/>
          <p14:tracePt t="2056" x="4152900" y="2520950"/>
          <p14:tracePt t="2073" x="4114800" y="2489200"/>
          <p14:tracePt t="2089" x="4095750" y="2476500"/>
          <p14:tracePt t="2106" x="4057650" y="2463800"/>
          <p14:tracePt t="2123" x="4025900" y="2451100"/>
          <p14:tracePt t="2139" x="3987800" y="2432050"/>
          <p14:tracePt t="2156" x="3943350" y="2400300"/>
          <p14:tracePt t="2173" x="3822700" y="2324100"/>
          <p14:tracePt t="2189" x="3708400" y="2260600"/>
          <p14:tracePt t="2206" x="3606800" y="2203450"/>
          <p14:tracePt t="2223" x="3543300" y="2159000"/>
          <p14:tracePt t="2239" x="3505200" y="2120900"/>
          <p14:tracePt t="2258" x="3473450" y="2108200"/>
          <p14:tracePt t="2272" x="3467100" y="2095500"/>
          <p14:tracePt t="2289" x="3454400" y="2089150"/>
          <p14:tracePt t="2306" x="3448050" y="2076450"/>
          <p14:tracePt t="2322" x="3390900" y="2057400"/>
          <p14:tracePt t="2339" x="3333750" y="2044700"/>
          <p14:tracePt t="2356" x="3263900" y="2019300"/>
          <p14:tracePt t="2372" x="3219450" y="2006600"/>
          <p14:tracePt t="2389" x="3194050" y="2006600"/>
          <p14:tracePt t="2406" x="3168650" y="2006600"/>
          <p14:tracePt t="2423" x="3130550" y="2006600"/>
          <p14:tracePt t="2439" x="3098800" y="2006600"/>
          <p14:tracePt t="2456" x="3054350" y="2006600"/>
          <p14:tracePt t="2472" x="2978150" y="2000250"/>
          <p14:tracePt t="2489" x="2908300" y="1987550"/>
          <p14:tracePt t="2506" x="2857500" y="1987550"/>
          <p14:tracePt t="2522" x="2787650" y="2000250"/>
          <p14:tracePt t="2539" x="2673350" y="2012950"/>
          <p14:tracePt t="2555" x="2546350" y="2012950"/>
          <p14:tracePt t="2573" x="2381250" y="1993900"/>
          <p14:tracePt t="2589" x="2317750" y="1987550"/>
          <p14:tracePt t="2606" x="2273300" y="1981200"/>
          <p14:tracePt t="2622" x="2241550" y="1981200"/>
          <p14:tracePt t="2639" x="2216150" y="1974850"/>
          <p14:tracePt t="2655" x="2190750" y="1968500"/>
          <p14:tracePt t="2672" x="2178050" y="1962150"/>
          <p14:tracePt t="2689" x="2165350" y="1955800"/>
          <p14:tracePt t="2705" x="2152650" y="1955800"/>
          <p14:tracePt t="2722" x="2127250" y="1949450"/>
          <p14:tracePt t="2739" x="2095500" y="1943100"/>
          <p14:tracePt t="2756" x="2044700" y="1930400"/>
          <p14:tracePt t="2772" x="2000250" y="1917700"/>
          <p14:tracePt t="2789" x="1955800" y="1905000"/>
          <p14:tracePt t="2805" x="1905000" y="1892300"/>
          <p14:tracePt t="2822" x="1866900" y="1885950"/>
          <p14:tracePt t="2839" x="1797050" y="1873250"/>
          <p14:tracePt t="2855" x="1727200" y="1860550"/>
          <p14:tracePt t="2872" x="1638300" y="1847850"/>
          <p14:tracePt t="2889" x="1562100" y="1835150"/>
          <p14:tracePt t="2905" x="1504950" y="1822450"/>
          <p14:tracePt t="2922" x="1460500" y="1809750"/>
          <p14:tracePt t="2939" x="1409700" y="1797050"/>
          <p14:tracePt t="2955" x="1365250" y="1784350"/>
          <p14:tracePt t="2972" x="1276350" y="1765300"/>
          <p14:tracePt t="2989" x="1244600" y="1752600"/>
          <p14:tracePt t="3005" x="1231900" y="1752600"/>
          <p14:tracePt t="3022" x="1225550" y="1746250"/>
          <p14:tracePt t="3123" x="1219200" y="1746250"/>
          <p14:tracePt t="3498" x="1225550" y="1746250"/>
          <p14:tracePt t="3511" x="1225550" y="1739900"/>
          <p14:tracePt t="3525" x="1231900" y="1739900"/>
          <p14:tracePt t="3632" x="1238250" y="1739900"/>
          <p14:tracePt t="3733" x="1238250" y="1733550"/>
          <p14:tracePt t="3873" x="1250950" y="1727200"/>
          <p14:tracePt t="3889" x="1301750" y="1727200"/>
          <p14:tracePt t="3905" x="1358900" y="1733550"/>
          <p14:tracePt t="3921" x="1416050" y="1739900"/>
          <p14:tracePt t="3938" x="1466850" y="1746250"/>
          <p14:tracePt t="3954" x="1504950" y="1752600"/>
          <p14:tracePt t="3971" x="1536700" y="1758950"/>
          <p14:tracePt t="3988" x="1581150" y="1758950"/>
          <p14:tracePt t="4004" x="1612900" y="1758950"/>
          <p14:tracePt t="4021" x="1644650" y="1758950"/>
          <p14:tracePt t="4038" x="1670050" y="1752600"/>
          <p14:tracePt t="4054" x="1682750" y="1752600"/>
          <p14:tracePt t="4071" x="1689100" y="1752600"/>
          <p14:tracePt t="4104" x="1695450" y="1752600"/>
          <p14:tracePt t="4155" x="1701800" y="1752600"/>
          <p14:tracePt t="4168" x="1701800" y="1758950"/>
          <p14:tracePt t="4180" x="1714500" y="1758950"/>
          <p14:tracePt t="4193" x="1720850" y="1758950"/>
          <p14:tracePt t="4206" x="1727200" y="1758950"/>
          <p14:tracePt t="4221" x="1733550" y="1758950"/>
          <p14:tracePt t="4237" x="1746250" y="1758950"/>
          <p14:tracePt t="4254" x="1765300" y="1758950"/>
          <p14:tracePt t="4257" x="1784350" y="1758950"/>
          <p14:tracePt t="4271" x="1797050" y="1758950"/>
          <p14:tracePt t="4287" x="1835150" y="1758950"/>
          <p14:tracePt t="4304" x="1866900" y="1758950"/>
          <p14:tracePt t="5605" x="1873250" y="1758950"/>
          <p14:tracePt t="5618" x="1885950" y="1758950"/>
          <p14:tracePt t="5637" x="1898650" y="1771650"/>
          <p14:tracePt t="5653" x="1905000" y="1778000"/>
          <p14:tracePt t="5670" x="1917700" y="1784350"/>
          <p14:tracePt t="5686" x="1917700" y="1790700"/>
          <p14:tracePt t="5703" x="1924050" y="1790700"/>
          <p14:tracePt t="5719" x="1930400" y="1797050"/>
          <p14:tracePt t="5736" x="1936750" y="1803400"/>
          <p14:tracePt t="5753" x="1943100" y="1809750"/>
          <p14:tracePt t="5770" x="1949450" y="1822450"/>
          <p14:tracePt t="5786" x="1955800" y="1835150"/>
          <p14:tracePt t="5803" x="1968500" y="1841500"/>
          <p14:tracePt t="5820" x="1968500" y="1854200"/>
          <p14:tracePt t="5853" x="1974850" y="1860550"/>
          <p14:tracePt t="5869" x="1974850" y="1873250"/>
          <p14:tracePt t="5886" x="1974850" y="1917700"/>
          <p14:tracePt t="5903" x="1936750" y="2044700"/>
          <p14:tracePt t="5919" x="1905000" y="2171700"/>
          <p14:tracePt t="5936" x="1841500" y="2336800"/>
          <p14:tracePt t="5953" x="1778000" y="2559050"/>
          <p14:tracePt t="5969" x="1676400" y="2832100"/>
          <p14:tracePt t="5986" x="1612900" y="3035300"/>
          <p14:tracePt t="6003" x="1549400" y="3257550"/>
          <p14:tracePt t="6020" x="1479550" y="3454400"/>
          <p14:tracePt t="6036" x="1377950" y="3644900"/>
          <p14:tracePt t="6053" x="1333500" y="3721100"/>
          <p14:tracePt t="6070" x="1289050" y="3778250"/>
          <p14:tracePt t="6086" x="1257300" y="3829050"/>
          <p14:tracePt t="6103" x="1212850" y="3886200"/>
          <p14:tracePt t="6119" x="1187450" y="3937000"/>
          <p14:tracePt t="6136" x="1168400" y="3987800"/>
          <p14:tracePt t="6153" x="1123950" y="4076700"/>
          <p14:tracePt t="6169" x="1079500" y="4152900"/>
          <p14:tracePt t="6186" x="1035050" y="4229100"/>
          <p14:tracePt t="6202" x="971550" y="4330700"/>
          <p14:tracePt t="6220" x="908050" y="4457700"/>
          <p14:tracePt t="6236" x="857250" y="4559300"/>
          <p14:tracePt t="6252" x="781050" y="4679950"/>
          <p14:tracePt t="6269" x="704850" y="4775200"/>
          <p14:tracePt t="6272" x="679450" y="4800600"/>
          <p14:tracePt t="6285" x="647700" y="4851400"/>
          <p14:tracePt t="6303" x="571500" y="4953000"/>
          <p14:tracePt t="6319" x="546100" y="5003800"/>
          <p14:tracePt t="6335" x="533400" y="5029200"/>
          <p14:tracePt t="6352" x="514350" y="5035550"/>
          <p14:tracePt t="6369" x="508000" y="5041900"/>
          <p14:tracePt t="6385" x="501650" y="5041900"/>
          <p14:tracePt t="6402" x="495300" y="5041900"/>
          <p14:tracePt t="6420" x="476250" y="5035550"/>
          <p14:tracePt t="6435" x="469900" y="5029200"/>
          <p14:tracePt t="6452" x="463550" y="5029200"/>
          <p14:tracePt t="6468" x="463550" y="5022850"/>
          <p14:tracePt t="6545" x="463550" y="5016500"/>
          <p14:tracePt t="6553" x="463550" y="5010150"/>
          <p14:tracePt t="6561" x="469900" y="5003800"/>
          <p14:tracePt t="6577" x="476250" y="4997450"/>
          <p14:tracePt t="6586" x="482600" y="4991100"/>
          <p14:tracePt t="6607" x="488950" y="4984750"/>
          <p14:tracePt t="6619" x="488950" y="4978400"/>
          <p14:tracePt t="6635" x="495300" y="4978400"/>
          <p14:tracePt t="6652" x="501650" y="4965700"/>
          <p14:tracePt t="6669" x="501650" y="4959350"/>
          <p14:tracePt t="6685" x="508000" y="4946650"/>
          <p14:tracePt t="6703" x="508000" y="4933950"/>
          <p14:tracePt t="6720" x="514350" y="4927600"/>
          <p14:tracePt t="6737" x="514350" y="4921250"/>
          <p14:tracePt t="6753" x="514350" y="4914900"/>
          <p14:tracePt t="6769" x="520700" y="4902200"/>
          <p14:tracePt t="6774" x="520700" y="4895850"/>
          <p14:tracePt t="6786" x="527050" y="4889500"/>
          <p14:tracePt t="6802" x="527050" y="4883150"/>
          <p14:tracePt t="6819" x="533400" y="4876800"/>
          <p14:tracePt t="6835" x="533400" y="4864100"/>
          <p14:tracePt t="6869" x="533400" y="4851400"/>
          <p14:tracePt t="6886" x="533400" y="4845050"/>
          <p14:tracePt t="6903" x="533400" y="4826000"/>
          <p14:tracePt t="6920" x="533400" y="4787900"/>
          <p14:tracePt t="6936" x="533400" y="4781550"/>
          <p14:tracePt t="6952" x="533400" y="4768850"/>
          <p14:tracePt t="6969" x="533400" y="4756150"/>
          <p14:tracePt t="6985" x="539750" y="4737100"/>
          <p14:tracePt t="7002" x="546100" y="4705350"/>
          <p14:tracePt t="7020" x="558800" y="4667250"/>
          <p14:tracePt t="7035" x="565150" y="4654550"/>
          <p14:tracePt t="7052" x="565150" y="4641850"/>
          <p14:tracePt t="7068" x="565150" y="4629150"/>
          <p14:tracePt t="7085" x="571500" y="4616450"/>
          <p14:tracePt t="7102" x="571500" y="4610100"/>
          <p14:tracePt t="7118" x="577850" y="4591050"/>
          <p14:tracePt t="7135" x="590550" y="4565650"/>
          <p14:tracePt t="7152" x="603250" y="4527550"/>
          <p14:tracePt t="7169" x="603250" y="4502150"/>
          <p14:tracePt t="7185" x="609600" y="4483100"/>
          <p14:tracePt t="7201" x="622300" y="4457700"/>
          <p14:tracePt t="7219" x="635000" y="4413250"/>
          <p14:tracePt t="7236" x="647700" y="4381500"/>
          <p14:tracePt t="7253" x="654050" y="4343400"/>
          <p14:tracePt t="7269" x="666750" y="4311650"/>
          <p14:tracePt t="7285" x="673100" y="4279900"/>
          <p14:tracePt t="7301" x="679450" y="4267200"/>
          <p14:tracePt t="7318" x="679450" y="4260850"/>
          <p14:tracePt t="7335" x="692150" y="4235450"/>
          <p14:tracePt t="7351" x="692150" y="4210050"/>
          <p14:tracePt t="7368" x="704850" y="4171950"/>
          <p14:tracePt t="7384" x="723900" y="4121150"/>
          <p14:tracePt t="7401" x="736600" y="4089400"/>
          <p14:tracePt t="7418" x="749300" y="4051300"/>
          <p14:tracePt t="7435" x="755650" y="4032250"/>
          <p14:tracePt t="7451" x="762000" y="4019550"/>
          <p14:tracePt t="7469" x="774700" y="4000500"/>
          <p14:tracePt t="7486" x="787400" y="3994150"/>
          <p14:tracePt t="7501" x="793750" y="3987800"/>
          <p14:tracePt t="7518" x="800100" y="3975100"/>
          <p14:tracePt t="7535" x="812800" y="3968750"/>
          <p14:tracePt t="7551" x="819150" y="3956050"/>
          <p14:tracePt t="7568" x="831850" y="3949700"/>
          <p14:tracePt t="7585" x="838200" y="3937000"/>
          <p14:tracePt t="7601" x="850900" y="3930650"/>
          <p14:tracePt t="7620" x="869950" y="3917950"/>
          <p14:tracePt t="7635" x="876300" y="3905250"/>
          <p14:tracePt t="7651" x="882650" y="3898900"/>
          <p14:tracePt t="7668" x="895350" y="3892550"/>
          <p14:tracePt t="7684" x="901700" y="3886200"/>
          <p14:tracePt t="7701" x="914400" y="3873500"/>
          <p14:tracePt t="7718" x="927100" y="3867150"/>
          <p14:tracePt t="7735" x="952500" y="3854450"/>
          <p14:tracePt t="7751" x="984250" y="3854450"/>
          <p14:tracePt t="7768" x="996950" y="3854450"/>
          <p14:tracePt t="7785" x="1009650" y="3860800"/>
          <p14:tracePt t="7801" x="1016000" y="3860800"/>
          <p14:tracePt t="7818" x="1028700" y="3867150"/>
          <p14:tracePt t="7834" x="1054100" y="3873500"/>
          <p14:tracePt t="7851" x="1066800" y="3879850"/>
          <p14:tracePt t="7868" x="1079500" y="3879850"/>
          <p14:tracePt t="7885" x="1098550" y="3892550"/>
          <p14:tracePt t="7901" x="1104900" y="3892550"/>
          <p14:tracePt t="7918" x="1111250" y="3898900"/>
          <p14:tracePt t="7934" x="1130300" y="3911600"/>
          <p14:tracePt t="7951" x="1136650" y="3917950"/>
          <p14:tracePt t="7968" x="1149350" y="3924300"/>
          <p14:tracePt t="7984" x="1155700" y="3937000"/>
          <p14:tracePt t="8001" x="1162050" y="3943350"/>
          <p14:tracePt t="8018" x="1174750" y="3962400"/>
          <p14:tracePt t="8035" x="1206500" y="4006850"/>
          <p14:tracePt t="8051" x="1231900" y="4044950"/>
          <p14:tracePt t="8068" x="1244600" y="4076700"/>
          <p14:tracePt t="8084" x="1270000" y="4114800"/>
          <p14:tracePt t="8101" x="1282700" y="4146550"/>
          <p14:tracePt t="8118" x="1289050" y="4178300"/>
          <p14:tracePt t="8135" x="1308100" y="4229100"/>
          <p14:tracePt t="8151" x="1320800" y="4279900"/>
          <p14:tracePt t="8168" x="1333500" y="4318000"/>
          <p14:tracePt t="8184" x="1346200" y="4356100"/>
          <p14:tracePt t="8201" x="1358900" y="4387850"/>
          <p14:tracePt t="8217" x="1365250" y="4419600"/>
          <p14:tracePt t="8234" x="1371600" y="4445000"/>
          <p14:tracePt t="8251" x="1371600" y="4476750"/>
          <p14:tracePt t="8267" x="1377950" y="4514850"/>
          <p14:tracePt t="8271" x="1384300" y="4527550"/>
          <p14:tracePt t="8284" x="1384300" y="4546600"/>
          <p14:tracePt t="8301" x="1397000" y="4584700"/>
          <p14:tracePt t="8317" x="1403350" y="4610100"/>
          <p14:tracePt t="8334" x="1409700" y="4629150"/>
          <p14:tracePt t="8351" x="1409700" y="4641850"/>
          <p14:tracePt t="8367" x="1422400" y="4660900"/>
          <p14:tracePt t="8384" x="1435100" y="4686300"/>
          <p14:tracePt t="8401" x="1441450" y="4711700"/>
          <p14:tracePt t="8417" x="1454150" y="4756150"/>
          <p14:tracePt t="8434" x="1466850" y="4794250"/>
          <p14:tracePt t="8451" x="1479550" y="4819650"/>
          <p14:tracePt t="8467" x="1485900" y="4832350"/>
          <p14:tracePt t="8484" x="1492250" y="4845050"/>
          <p14:tracePt t="8500" x="1504950" y="4870450"/>
          <p14:tracePt t="8517" x="1517650" y="4908550"/>
          <p14:tracePt t="8534" x="1524000" y="4940300"/>
          <p14:tracePt t="8551" x="1549400" y="4997450"/>
          <p14:tracePt t="8567" x="1568450" y="5029200"/>
          <p14:tracePt t="8584" x="1581150" y="5060950"/>
          <p14:tracePt t="8600" x="1587500" y="5086350"/>
          <p14:tracePt t="8617" x="1600200" y="5124450"/>
          <p14:tracePt t="8634" x="1612900" y="5156200"/>
          <p14:tracePt t="8650" x="1631950" y="5200650"/>
          <p14:tracePt t="8667" x="1644650" y="5232400"/>
          <p14:tracePt t="8685" x="1657350" y="5264150"/>
          <p14:tracePt t="8700" x="1663700" y="5308600"/>
          <p14:tracePt t="8718" x="1670050" y="5340350"/>
          <p14:tracePt t="8733" x="1682750" y="5384800"/>
          <p14:tracePt t="8750" x="1695450" y="5422900"/>
          <p14:tracePt t="8767" x="1708150" y="5467350"/>
          <p14:tracePt t="8784" x="1720850" y="5511800"/>
          <p14:tracePt t="8801" x="1733550" y="5556250"/>
          <p14:tracePt t="8818" x="1746250" y="5581650"/>
          <p14:tracePt t="8834" x="1758950" y="5613400"/>
          <p14:tracePt t="8850" x="1765300" y="5626100"/>
          <p14:tracePt t="8867" x="1771650" y="5638800"/>
          <p14:tracePt t="8883" x="1784350" y="5664200"/>
          <p14:tracePt t="8900" x="1797050" y="5689600"/>
          <p14:tracePt t="8917" x="1803400" y="5708650"/>
          <p14:tracePt t="8933" x="1803400" y="5721350"/>
          <p14:tracePt t="8951" x="1822450" y="5740400"/>
          <p14:tracePt t="8967" x="1828800" y="5753100"/>
          <p14:tracePt t="8983" x="1835150" y="5765800"/>
          <p14:tracePt t="9000" x="1847850" y="5772150"/>
          <p14:tracePt t="9017" x="1860550" y="5791200"/>
          <p14:tracePt t="9033" x="1866900" y="5816600"/>
          <p14:tracePt t="9050" x="1885950" y="5835650"/>
          <p14:tracePt t="9067" x="1898650" y="5854700"/>
          <p14:tracePt t="9083" x="1917700" y="5867400"/>
          <p14:tracePt t="9100" x="1943100" y="5873750"/>
          <p14:tracePt t="9117" x="1955800" y="5880100"/>
          <p14:tracePt t="9133" x="1974850" y="5892800"/>
          <p14:tracePt t="9150" x="2000250" y="5892800"/>
          <p14:tracePt t="9167" x="2038350" y="5886450"/>
          <p14:tracePt t="9183" x="2063750" y="5873750"/>
          <p14:tracePt t="9200" x="2101850" y="5861050"/>
          <p14:tracePt t="9217" x="2139950" y="5848350"/>
          <p14:tracePt t="9233" x="2146300" y="5835650"/>
          <p14:tracePt t="9250" x="2165350" y="5829300"/>
          <p14:tracePt t="9266" x="2178050" y="5816600"/>
          <p14:tracePt t="9283" x="2184400" y="5810250"/>
          <p14:tracePt t="9300" x="2197100" y="5791200"/>
          <p14:tracePt t="9316" x="2209800" y="5765800"/>
          <p14:tracePt t="9333" x="2216150" y="5734050"/>
          <p14:tracePt t="9350" x="2235200" y="5695950"/>
          <p14:tracePt t="9366" x="2260600" y="5651500"/>
          <p14:tracePt t="9383" x="2279650" y="5619750"/>
          <p14:tracePt t="9400" x="2286000" y="5600700"/>
          <p14:tracePt t="9416" x="2298700" y="5568950"/>
          <p14:tracePt t="9433" x="2311400" y="5556250"/>
          <p14:tracePt t="9450" x="2311400" y="5530850"/>
          <p14:tracePt t="9467" x="2330450" y="5486400"/>
          <p14:tracePt t="9483" x="2343150" y="5441950"/>
          <p14:tracePt t="9500" x="2349500" y="5410200"/>
          <p14:tracePt t="9516" x="2362200" y="5372100"/>
          <p14:tracePt t="9533" x="2368550" y="5346700"/>
          <p14:tracePt t="9550" x="2374900" y="5314950"/>
          <p14:tracePt t="9566" x="2374900" y="5295900"/>
          <p14:tracePt t="9583" x="2381250" y="5276850"/>
          <p14:tracePt t="9599" x="2387600" y="5257800"/>
          <p14:tracePt t="9618" x="2400300" y="5219700"/>
          <p14:tracePt t="9633" x="2413000" y="5181600"/>
          <p14:tracePt t="9650" x="2425700" y="5143500"/>
          <p14:tracePt t="9666" x="2432050" y="5099050"/>
          <p14:tracePt t="9683" x="2444750" y="5054600"/>
          <p14:tracePt t="9699" x="2457450" y="5022850"/>
          <p14:tracePt t="9716" x="2470150" y="4991100"/>
          <p14:tracePt t="9733" x="2489200" y="4940300"/>
          <p14:tracePt t="9750" x="2508250" y="4902200"/>
          <p14:tracePt t="9766" x="2514600" y="4851400"/>
          <p14:tracePt t="9783" x="2527300" y="4813300"/>
          <p14:tracePt t="9799" x="2540000" y="4781550"/>
          <p14:tracePt t="9816" x="2552700" y="4743450"/>
          <p14:tracePt t="9833" x="2565400" y="4711700"/>
          <p14:tracePt t="9849" x="2578100" y="4660900"/>
          <p14:tracePt t="9867" x="2597150" y="4597400"/>
          <p14:tracePt t="9883" x="2603500" y="4552950"/>
          <p14:tracePt t="9899" x="2616200" y="4495800"/>
          <p14:tracePt t="9916" x="2635250" y="4425950"/>
          <p14:tracePt t="9933" x="2660650" y="4356100"/>
          <p14:tracePt t="9949" x="2679700" y="4305300"/>
          <p14:tracePt t="9983" x="2717800" y="4210050"/>
          <p14:tracePt t="9999" x="2730500" y="4171950"/>
          <p14:tracePt t="10016" x="2736850" y="4146550"/>
          <p14:tracePt t="10032" x="2755900" y="4102100"/>
          <p14:tracePt t="10049" x="2762250" y="4076700"/>
          <p14:tracePt t="10066" x="2774950" y="4044950"/>
          <p14:tracePt t="10082" x="2787650" y="4006850"/>
          <p14:tracePt t="10099" x="2794000" y="3981450"/>
          <p14:tracePt t="10116" x="2800350" y="3968750"/>
          <p14:tracePt t="10133" x="2813050" y="3956050"/>
          <p14:tracePt t="10149" x="2819400" y="3956050"/>
          <p14:tracePt t="10166" x="2832100" y="3930650"/>
          <p14:tracePt t="10182" x="2851150" y="3892550"/>
          <p14:tracePt t="10200" x="2863850" y="3879850"/>
          <p14:tracePt t="10216" x="2882900" y="3848100"/>
          <p14:tracePt t="10232" x="2895600" y="3841750"/>
          <p14:tracePt t="10249" x="2901950" y="3835400"/>
          <p14:tracePt t="10299" x="2908300" y="3829050"/>
          <p14:tracePt t="10329" x="2914650" y="3822700"/>
          <p14:tracePt t="10338" x="2914650" y="3816350"/>
          <p14:tracePt t="10349" x="2921000" y="3816350"/>
          <p14:tracePt t="10365" x="2927350" y="3803650"/>
          <p14:tracePt t="10382" x="2940050" y="3803650"/>
          <p14:tracePt t="10399" x="2952750" y="3790950"/>
          <p14:tracePt t="10416" x="2965450" y="3778250"/>
          <p14:tracePt t="10432" x="2978150" y="3771900"/>
          <p14:tracePt t="10465" x="2990850" y="3765550"/>
          <p14:tracePt t="10482" x="2997200" y="3759200"/>
          <p14:tracePt t="10499" x="3003550" y="3752850"/>
          <p14:tracePt t="10515" x="3009900" y="3746500"/>
          <p14:tracePt t="10533" x="3028950" y="3733800"/>
          <p14:tracePt t="10549" x="3041650" y="3721100"/>
          <p14:tracePt t="10565" x="3048000" y="3721100"/>
          <p14:tracePt t="10582" x="3060700" y="3714750"/>
          <p14:tracePt t="10599" x="3067050" y="3708400"/>
          <p14:tracePt t="10675" x="3073400" y="3708400"/>
          <p14:tracePt t="10682" x="3079750" y="3708400"/>
          <p14:tracePt t="10698" x="3086100" y="3708400"/>
          <p14:tracePt t="10715" x="3092450" y="3714750"/>
          <p14:tracePt t="10732" x="3105150" y="3727450"/>
          <p14:tracePt t="10749" x="3111500" y="3733800"/>
          <p14:tracePt t="10765" x="3124200" y="3746500"/>
          <p14:tracePt t="10783" x="3136900" y="3759200"/>
          <p14:tracePt t="10799" x="3143250" y="3765550"/>
          <p14:tracePt t="10815" x="3155950" y="3778250"/>
          <p14:tracePt t="10832" x="3162300" y="3784600"/>
          <p14:tracePt t="10848" x="3168650" y="3797300"/>
          <p14:tracePt t="10865" x="3181350" y="3803650"/>
          <p14:tracePt t="10882" x="3187700" y="3810000"/>
          <p14:tracePt t="10898" x="3200400" y="3822700"/>
          <p14:tracePt t="10915" x="3206750" y="3829050"/>
          <p14:tracePt t="10932" x="3219450" y="3848100"/>
          <p14:tracePt t="10949" x="3232150" y="3867150"/>
          <p14:tracePt t="10965" x="3238500" y="3873500"/>
          <p14:tracePt t="10982" x="3244850" y="3886200"/>
          <p14:tracePt t="10998" x="3251200" y="3898900"/>
          <p14:tracePt t="11015" x="3257550" y="3911600"/>
          <p14:tracePt t="11032" x="3270250" y="3930650"/>
          <p14:tracePt t="11048" x="3276600" y="3962400"/>
          <p14:tracePt t="11065" x="3289300" y="4000500"/>
          <p14:tracePt t="11082" x="3295650" y="4019550"/>
          <p14:tracePt t="11098" x="3308350" y="4032250"/>
          <p14:tracePt t="11115" x="3314700" y="4064000"/>
          <p14:tracePt t="11132" x="3321050" y="4083050"/>
          <p14:tracePt t="11148" x="3327400" y="4121150"/>
          <p14:tracePt t="11165" x="3340100" y="4152900"/>
          <p14:tracePt t="11182" x="3346450" y="4184650"/>
          <p14:tracePt t="11199" x="3352800" y="4222750"/>
          <p14:tracePt t="11215" x="3359150" y="4254500"/>
          <p14:tracePt t="11232" x="3365500" y="4286250"/>
          <p14:tracePt t="11248" x="3365500" y="4324350"/>
          <p14:tracePt t="11265" x="3365500" y="4356100"/>
          <p14:tracePt t="11281" x="3365500" y="4387850"/>
          <p14:tracePt t="11298" x="3365500" y="4425950"/>
          <p14:tracePt t="11315" x="3365500" y="4451350"/>
          <p14:tracePt t="11331" x="3365500" y="4470400"/>
          <p14:tracePt t="11348" x="3365500" y="4521200"/>
          <p14:tracePt t="11365" x="3365500" y="4552950"/>
          <p14:tracePt t="11381" x="3371850" y="4610100"/>
          <p14:tracePt t="11398" x="3378200" y="4660900"/>
          <p14:tracePt t="11415" x="3378200" y="4692650"/>
          <p14:tracePt t="11431" x="3378200" y="4724400"/>
          <p14:tracePt t="11448" x="3378200" y="4762500"/>
          <p14:tracePt t="11465" x="3384550" y="4826000"/>
          <p14:tracePt t="11481" x="3390900" y="4908550"/>
          <p14:tracePt t="11498" x="3397250" y="4984750"/>
          <p14:tracePt t="11515" x="3409950" y="5067300"/>
          <p14:tracePt t="11531" x="3429000" y="5156200"/>
          <p14:tracePt t="11548" x="3441700" y="5207000"/>
          <p14:tracePt t="11565" x="3448050" y="5245100"/>
          <p14:tracePt t="11581" x="3467100" y="5289550"/>
          <p14:tracePt t="11598" x="3498850" y="5340350"/>
          <p14:tracePt t="11615" x="3549650" y="5429250"/>
          <p14:tracePt t="11631" x="3587750" y="5486400"/>
          <p14:tracePt t="11648" x="3619500" y="5537200"/>
          <p14:tracePt t="11664" x="3638550" y="5581650"/>
          <p14:tracePt t="11681" x="3651250" y="5613400"/>
          <p14:tracePt t="11698" x="3663950" y="5638800"/>
          <p14:tracePt t="11715" x="3689350" y="5695950"/>
          <p14:tracePt t="11731" x="3721100" y="5727700"/>
          <p14:tracePt t="11748" x="3746500" y="5765800"/>
          <p14:tracePt t="11764" x="3778250" y="5797550"/>
          <p14:tracePt t="11781" x="3829050" y="5835650"/>
          <p14:tracePt t="11798" x="3879850" y="5873750"/>
          <p14:tracePt t="11814" x="3968750" y="5918200"/>
          <p14:tracePt t="11831" x="4038600" y="5956300"/>
          <p14:tracePt t="11848" x="4089400" y="5975350"/>
          <p14:tracePt t="11865" x="4159250" y="5981700"/>
          <p14:tracePt t="11881" x="4210050" y="5981700"/>
          <p14:tracePt t="11898" x="4241800" y="5962650"/>
          <p14:tracePt t="11914" x="4279900" y="5943600"/>
          <p14:tracePt t="11931" x="4324350" y="5905500"/>
          <p14:tracePt t="11948" x="4362450" y="5867400"/>
          <p14:tracePt t="11964" x="4394200" y="5822950"/>
          <p14:tracePt t="11981" x="4425950" y="5765800"/>
          <p14:tracePt t="11998" x="4457700" y="5651500"/>
          <p14:tracePt t="12014" x="4476750" y="5562600"/>
          <p14:tracePt t="12031" x="4502150" y="5473700"/>
          <p14:tracePt t="12047" x="4527550" y="5391150"/>
          <p14:tracePt t="12064" x="4552950" y="5302250"/>
          <p14:tracePt t="12081" x="4565650" y="5200650"/>
          <p14:tracePt t="12097" x="4584700" y="5073650"/>
          <p14:tracePt t="12114" x="4597400" y="4984750"/>
          <p14:tracePt t="12131" x="4616450" y="4914900"/>
          <p14:tracePt t="12147" x="4629150" y="4883150"/>
          <p14:tracePt t="12164" x="4641850" y="4845050"/>
          <p14:tracePt t="12181" x="4654550" y="4800600"/>
          <p14:tracePt t="12197" x="4667250" y="4711700"/>
          <p14:tracePt t="12214" x="4679950" y="4629150"/>
          <p14:tracePt t="12231" x="4692650" y="4578350"/>
          <p14:tracePt t="12247" x="4705350" y="4546600"/>
          <p14:tracePt t="12264" x="4718050" y="4527550"/>
          <p14:tracePt t="12266" x="4718050" y="4508500"/>
          <p14:tracePt t="12281" x="4737100" y="4457700"/>
          <p14:tracePt t="12297" x="4762500" y="4368800"/>
          <p14:tracePt t="12314" x="4787900" y="4279900"/>
          <p14:tracePt t="12330" x="4806950" y="4229100"/>
          <p14:tracePt t="12347" x="4813300" y="4197350"/>
          <p14:tracePt t="12364" x="4826000" y="4178300"/>
          <p14:tracePt t="12381" x="4845050" y="4146550"/>
          <p14:tracePt t="12397" x="4851400" y="4108450"/>
          <p14:tracePt t="12414" x="4864100" y="4064000"/>
          <p14:tracePt t="12430" x="4876800" y="4000500"/>
          <p14:tracePt t="12447" x="4889500" y="3956050"/>
          <p14:tracePt t="12463" x="4902200" y="3905250"/>
          <p14:tracePt t="12480" x="4914900" y="3867150"/>
          <p14:tracePt t="12497" x="4940300" y="3816350"/>
          <p14:tracePt t="12513" x="4953000" y="3778250"/>
          <p14:tracePt t="12531" x="4984750" y="3708400"/>
          <p14:tracePt t="12547" x="4997450" y="3683000"/>
          <p14:tracePt t="12564" x="5003800" y="3670300"/>
          <p14:tracePt t="12580" x="5010150" y="3663950"/>
          <p14:tracePt t="12597" x="5016500" y="3657600"/>
          <p14:tracePt t="12613" x="5029200" y="3651250"/>
          <p14:tracePt t="12632" x="5035550" y="3638550"/>
          <p14:tracePt t="12647" x="5041900" y="3632200"/>
          <p14:tracePt t="12663" x="5048250" y="3625850"/>
          <p14:tracePt t="12680" x="5060950" y="3619500"/>
          <p14:tracePt t="12715" x="5073650" y="3613150"/>
          <p14:tracePt t="12732" x="5080000" y="3606800"/>
          <p14:tracePt t="12750" x="5086350" y="3606800"/>
          <p14:tracePt t="12763" x="5092700" y="3606800"/>
          <p14:tracePt t="12784" x="5105400" y="3606800"/>
          <p14:tracePt t="12799" x="5111750" y="3613150"/>
          <p14:tracePt t="12816" x="5130800" y="3619500"/>
          <p14:tracePt t="12832" x="5149850" y="3632200"/>
          <p14:tracePt t="12849" x="5162550" y="3638550"/>
          <p14:tracePt t="12865" x="5175250" y="3651250"/>
          <p14:tracePt t="12883" x="5187950" y="3670300"/>
          <p14:tracePt t="12897" x="5194300" y="3670300"/>
          <p14:tracePt t="12915" x="5213350" y="3689350"/>
          <p14:tracePt t="12933" x="5226050" y="3695700"/>
          <p14:tracePt t="12947" x="5232400" y="3702050"/>
          <p14:tracePt t="12964" x="5251450" y="3714750"/>
          <p14:tracePt t="12980" x="5289550" y="3733800"/>
          <p14:tracePt t="12997" x="5321300" y="3746500"/>
          <p14:tracePt t="13014" x="5346700" y="3752850"/>
          <p14:tracePt t="13030" x="5353050" y="3765550"/>
          <p14:tracePt t="13047" x="5365750" y="3771900"/>
          <p14:tracePt t="13063" x="5378450" y="3784600"/>
          <p14:tracePt t="13080" x="5384800" y="3797300"/>
          <p14:tracePt t="13097" x="5397500" y="3803650"/>
          <p14:tracePt t="13113" x="5403850" y="3816350"/>
          <p14:tracePt t="13130" x="5410200" y="3822700"/>
          <p14:tracePt t="13146" x="5410200" y="3829050"/>
          <p14:tracePt t="13180" x="5422900" y="3835400"/>
          <p14:tracePt t="13196" x="5429250" y="3854450"/>
          <p14:tracePt t="13213" x="5454650" y="3892550"/>
          <p14:tracePt t="13230" x="5467350" y="3924300"/>
          <p14:tracePt t="13247" x="5473700" y="3943350"/>
          <p14:tracePt t="13264" x="5486400" y="3962400"/>
          <p14:tracePt t="13280" x="5492750" y="3975100"/>
          <p14:tracePt t="13296" x="5505450" y="3987800"/>
          <p14:tracePt t="13313" x="5505450" y="4000500"/>
          <p14:tracePt t="13330" x="5511800" y="4006850"/>
          <p14:tracePt t="13346" x="5511800" y="4019550"/>
          <p14:tracePt t="13363" x="5511800" y="4025900"/>
          <p14:tracePt t="13380" x="5518150" y="4032250"/>
          <p14:tracePt t="13396" x="5524500" y="4038600"/>
          <p14:tracePt t="13413" x="5524500" y="4051300"/>
          <p14:tracePt t="13430" x="5524500" y="4057650"/>
          <p14:tracePt t="13447" x="5524500" y="4064000"/>
          <p14:tracePt t="13463" x="5524500" y="4070350"/>
          <p14:tracePt t="13487" x="5524500" y="4076700"/>
          <p14:tracePt t="13652" x="5530850" y="4076700"/>
          <p14:tracePt t="13941" x="5524500" y="4083050"/>
          <p14:tracePt t="13949" x="5518150" y="4083050"/>
          <p14:tracePt t="13965" x="5511800" y="4089400"/>
          <p14:tracePt t="13979" x="5505450" y="4095750"/>
          <p14:tracePt t="13996" x="5473700" y="4108450"/>
          <p14:tracePt t="14013" x="5441950" y="4133850"/>
          <p14:tracePt t="14029" x="5416550" y="4159250"/>
          <p14:tracePt t="14046" x="5403850" y="4178300"/>
          <p14:tracePt t="14062" x="5403850" y="4197350"/>
          <p14:tracePt t="14080" x="5397500" y="4210050"/>
          <p14:tracePt t="14096" x="5397500" y="4216400"/>
          <p14:tracePt t="14145" x="5403850" y="4216400"/>
          <p14:tracePt t="14153" x="5410200" y="4216400"/>
          <p14:tracePt t="14169" x="5416550" y="4210050"/>
          <p14:tracePt t="14179" x="5422900" y="4203700"/>
          <p14:tracePt t="14195" x="5429250" y="4197350"/>
          <p14:tracePt t="14212" x="5441950" y="4184650"/>
          <p14:tracePt t="14229" x="5448300" y="4178300"/>
          <p14:tracePt t="14245" x="5448300" y="4171950"/>
          <p14:tracePt t="14309" x="5454650" y="4171950"/>
          <p14:tracePt t="14327" x="5454650" y="4165600"/>
          <p14:tracePt t="14351" x="5461000" y="4159250"/>
          <p14:tracePt t="14357" x="5461000" y="4152900"/>
          <p14:tracePt t="14365" x="5467350" y="4152900"/>
          <p14:tracePt t="14379" x="5467350" y="4146550"/>
          <p14:tracePt t="14395" x="5473700" y="4140200"/>
          <p14:tracePt t="14412" x="5473700" y="4127500"/>
          <p14:tracePt t="14429" x="5473700" y="4121150"/>
          <p14:tracePt t="14445" x="5473700" y="4114800"/>
          <p14:tracePt t="14462" x="5473700" y="4108450"/>
          <p14:tracePt t="14495" x="5480050" y="4102100"/>
          <p14:tracePt t="14529" x="5486400" y="4095750"/>
          <p14:tracePt t="14545" x="5486400" y="4089400"/>
          <p14:tracePt t="14639" x="5492750" y="4083050"/>
          <p14:tracePt t="14656" x="5505450" y="4076700"/>
          <p14:tracePt t="14664" x="5524500" y="4057650"/>
          <p14:tracePt t="14678" x="5556250" y="4019550"/>
          <p14:tracePt t="14695" x="5600700" y="3975100"/>
          <p14:tracePt t="14712" x="5607050" y="3956050"/>
          <p14:tracePt t="14728" x="5613400" y="3949700"/>
          <p14:tracePt t="14745" x="5626100" y="3937000"/>
          <p14:tracePt t="14762" x="5651500" y="3911600"/>
          <p14:tracePt t="14779" x="5721350" y="3841750"/>
          <p14:tracePt t="14795" x="5759450" y="3797300"/>
          <p14:tracePt t="14812" x="5778500" y="3771900"/>
          <p14:tracePt t="14828" x="5784850" y="3759200"/>
          <p14:tracePt t="14845" x="5797550" y="3746500"/>
          <p14:tracePt t="14862" x="5803900" y="3740150"/>
          <p14:tracePt t="14878" x="5816600" y="3727450"/>
          <p14:tracePt t="14895" x="5822950" y="3721100"/>
          <p14:tracePt t="14912" x="5835650" y="3708400"/>
          <p14:tracePt t="14929" x="5886450" y="3683000"/>
          <p14:tracePt t="14944" x="5937250" y="3644900"/>
          <p14:tracePt t="14962" x="6007100" y="3613150"/>
          <p14:tracePt t="14978" x="6070600" y="3587750"/>
          <p14:tracePt t="14995" x="6121400" y="3568700"/>
          <p14:tracePt t="15012" x="6210300" y="3549650"/>
          <p14:tracePt t="15028" x="6337300" y="3498850"/>
          <p14:tracePt t="15045" x="6521450" y="3448050"/>
          <p14:tracePt t="15062" x="6661150" y="3435350"/>
          <p14:tracePt t="15078" x="6800850" y="3416300"/>
          <p14:tracePt t="15095" x="6934200" y="3390900"/>
          <p14:tracePt t="15111" x="7073900" y="3378200"/>
          <p14:tracePt t="15128" x="7200900" y="3359150"/>
          <p14:tracePt t="15145" x="7334250" y="3333750"/>
          <p14:tracePt t="15161" x="7410450" y="3327400"/>
          <p14:tracePt t="15178" x="7454900" y="3321050"/>
          <p14:tracePt t="15195" x="7531100" y="3302000"/>
          <p14:tracePt t="15211" x="7588250" y="3295650"/>
          <p14:tracePt t="15228" x="7632700" y="3289300"/>
          <p14:tracePt t="15245" x="7677150" y="3276600"/>
          <p14:tracePt t="15261" x="7721600" y="3270250"/>
          <p14:tracePt t="15278" x="7740650" y="3270250"/>
          <p14:tracePt t="15281" x="7747000" y="3263900"/>
          <p14:tracePt t="15295" x="7753350" y="3263900"/>
          <p14:tracePt t="15311" x="7759700" y="3263900"/>
          <p14:tracePt t="15328" x="7772400" y="3257550"/>
          <p14:tracePt t="15344" x="7778750" y="3257550"/>
          <p14:tracePt t="15361" x="7804150" y="3244850"/>
          <p14:tracePt t="15378" x="7874000" y="3238500"/>
          <p14:tracePt t="15395" x="7931150" y="3238500"/>
          <p14:tracePt t="15411" x="7969250" y="3232150"/>
          <p14:tracePt t="15428" x="7994650" y="3225800"/>
          <p14:tracePt t="15444" x="8001000" y="3219450"/>
          <p14:tracePt t="16770" x="7994650" y="3219450"/>
          <p14:tracePt t="16780" x="7988300" y="3219450"/>
          <p14:tracePt t="16793" x="7981950" y="3225800"/>
          <p14:tracePt t="16810" x="7975600" y="3225800"/>
          <p14:tracePt t="16847" x="7969250" y="3225800"/>
          <p14:tracePt t="16860" x="7962900" y="3225800"/>
          <p14:tracePt t="16879" x="7956550" y="3225800"/>
          <p14:tracePt t="16905" x="7950200" y="3225800"/>
          <p14:tracePt t="16942" x="7943850" y="3225800"/>
          <p14:tracePt t="16958" x="7937500" y="3225800"/>
          <p14:tracePt t="16968" x="7931150" y="3225800"/>
          <p14:tracePt t="16976" x="7924800" y="3225800"/>
          <p14:tracePt t="16997" x="7918450" y="3225800"/>
          <p14:tracePt t="17091" x="7912100" y="3225800"/>
          <p14:tracePt t="17287" x="7905750" y="3225800"/>
          <p14:tracePt t="17295" x="7893050" y="3219450"/>
          <p14:tracePt t="17311" x="7886700" y="3213100"/>
          <p14:tracePt t="17326" x="7874000" y="3213100"/>
          <p14:tracePt t="17343" x="7867650" y="3213100"/>
          <p14:tracePt t="17359" x="7861300" y="3213100"/>
          <p14:tracePt t="17393" x="7854950" y="3213100"/>
          <p14:tracePt t="17409" x="7848600" y="3206750"/>
          <p14:tracePt t="17459" x="7842250" y="3206750"/>
          <p14:tracePt t="20790" x="7842250" y="3200400"/>
          <p14:tracePt t="20822" x="7848600" y="3200400"/>
          <p14:tracePt t="20969" x="7854950" y="3200400"/>
          <p14:tracePt t="21033" x="7854950" y="3194050"/>
          <p14:tracePt t="21042" x="7861300" y="3194050"/>
          <p14:tracePt t="21087" x="7861300" y="3187700"/>
          <p14:tracePt t="21410" x="7861300" y="3194050"/>
          <p14:tracePt t="21417" x="7848600" y="3213100"/>
          <p14:tracePt t="21426" x="7816850" y="3244850"/>
          <p14:tracePt t="21439" x="7778750" y="3270250"/>
          <p14:tracePt t="21456" x="7473950" y="3371850"/>
          <p14:tracePt t="21473" x="7219950" y="3435350"/>
          <p14:tracePt t="21574" x="7213600" y="3435350"/>
          <p14:tracePt t="21581" x="7150100" y="3429000"/>
          <p14:tracePt t="21590" x="7080250" y="3422650"/>
          <p14:tracePt t="21606" x="6896100" y="3403600"/>
          <p14:tracePt t="21622" x="6591300" y="3397250"/>
          <p14:tracePt t="21639" x="6223000" y="3359150"/>
          <p14:tracePt t="21656" x="5930900" y="3302000"/>
          <p14:tracePt t="21672" x="5588000" y="3340100"/>
          <p14:tracePt t="21690" x="5283200" y="3429000"/>
          <p14:tracePt t="21706" x="4978400" y="3473450"/>
          <p14:tracePt t="21723" x="4540250" y="3556000"/>
          <p14:tracePt t="21739" x="4133850" y="3663950"/>
          <p14:tracePt t="21755" x="3727450" y="3829050"/>
          <p14:tracePt t="21773" x="3244850" y="4006850"/>
          <p14:tracePt t="21789" x="2762250" y="4165600"/>
          <p14:tracePt t="21806" x="2324100" y="4318000"/>
          <p14:tracePt t="21811" x="2133600" y="4356100"/>
          <p14:tracePt t="21823" x="2006600" y="4387850"/>
          <p14:tracePt t="21839" x="1758950" y="4445000"/>
          <p14:tracePt t="21856" x="1606550" y="4489450"/>
          <p14:tracePt t="21872" x="1454150" y="4540250"/>
          <p14:tracePt t="21889" x="1270000" y="4610100"/>
          <p14:tracePt t="21905" x="1136650" y="4660900"/>
          <p14:tracePt t="21922" x="1035050" y="4705350"/>
          <p14:tracePt t="21939" x="939800" y="4756150"/>
          <p14:tracePt t="21955" x="812800" y="4813300"/>
          <p14:tracePt t="21973" x="571500" y="4895850"/>
          <p14:tracePt t="21989" x="412750" y="4933950"/>
          <p14:tracePt t="22006" x="311150" y="4965700"/>
          <p14:tracePt t="22022" x="215900" y="4991100"/>
          <p14:tracePt t="22039" x="139700" y="5010150"/>
          <p14:tracePt t="22055" x="57150" y="5022850"/>
          <p14:tracePt t="22366" x="6350" y="4959350"/>
          <p14:tracePt t="22373" x="19050" y="4940300"/>
          <p14:tracePt t="22383" x="31750" y="4921250"/>
          <p14:tracePt t="22390" x="50800" y="4902200"/>
          <p14:tracePt t="22405" x="57150" y="4889500"/>
          <p14:tracePt t="22422" x="63500" y="4883150"/>
          <p14:tracePt t="22467" x="69850" y="4883150"/>
          <p14:tracePt t="22484" x="76200" y="4876800"/>
          <p14:tracePt t="22491" x="76200" y="4870450"/>
          <p14:tracePt t="22506" x="82550" y="4864100"/>
          <p14:tracePt t="22522" x="88900" y="4857750"/>
          <p14:tracePt t="22538" x="101600" y="4851400"/>
          <p14:tracePt t="22555" x="107950" y="4845050"/>
          <p14:tracePt t="22572" x="120650" y="4832350"/>
          <p14:tracePt t="22588" x="127000" y="4832350"/>
          <p14:tracePt t="22605" x="133350" y="4832350"/>
          <p14:tracePt t="22621" x="139700" y="4819650"/>
          <p14:tracePt t="22638" x="146050" y="4819650"/>
          <p14:tracePt t="22655" x="152400" y="4813300"/>
          <p14:tracePt t="22671" x="165100" y="4806950"/>
          <p14:tracePt t="22688" x="171450" y="4800600"/>
          <p14:tracePt t="22705" x="177800" y="4800600"/>
          <p14:tracePt t="22721" x="184150" y="4794250"/>
          <p14:tracePt t="22738" x="196850" y="4787900"/>
          <p14:tracePt t="22781" x="203200" y="4787900"/>
          <p14:tracePt t="22851" x="215900" y="4781550"/>
          <p14:tracePt t="22867" x="222250" y="4775200"/>
          <p14:tracePt t="22873" x="234950" y="4775200"/>
          <p14:tracePt t="22889" x="241300" y="4775200"/>
          <p14:tracePt t="22905" x="254000" y="4775200"/>
          <p14:tracePt t="22921" x="260350" y="4775200"/>
          <p14:tracePt t="22938" x="266700" y="4775200"/>
          <p14:tracePt t="22954" x="279400" y="4775200"/>
          <p14:tracePt t="23126" x="285750" y="4768850"/>
          <p14:tracePt t="23163" x="292100" y="4768850"/>
          <p14:tracePt t="23172" x="298450" y="4768850"/>
          <p14:tracePt t="23188" x="304800" y="4768850"/>
          <p14:tracePt t="23196" x="311150" y="4768850"/>
          <p14:tracePt t="23204" x="317500" y="4768850"/>
          <p14:tracePt t="23221" x="323850" y="4768850"/>
          <p14:tracePt t="23238" x="330200" y="4768850"/>
          <p14:tracePt t="23745" x="330200" y="4762500"/>
          <p14:tracePt t="23751" x="336550" y="4756150"/>
          <p14:tracePt t="23768" x="342900" y="4756150"/>
          <p14:tracePt t="23935" x="349250" y="4749800"/>
          <p14:tracePt t="23948" x="355600" y="4749800"/>
          <p14:tracePt t="23955" x="361950" y="4743450"/>
          <p14:tracePt t="23973" x="361950" y="4737100"/>
          <p14:tracePt t="23987" x="374650" y="4737100"/>
          <p14:tracePt t="26323" x="381000" y="4730750"/>
          <p14:tracePt t="26337" x="393700" y="4724400"/>
          <p14:tracePt t="26353" x="400050" y="4724400"/>
          <p14:tracePt t="26361" x="406400" y="4724400"/>
          <p14:tracePt t="26370" x="412750" y="4724400"/>
          <p14:tracePt t="26394" x="419100" y="4724400"/>
          <p14:tracePt t="26409" x="425450" y="4730750"/>
          <p14:tracePt t="26425" x="431800" y="4730750"/>
          <p14:tracePt t="26436" x="438150" y="4730750"/>
          <p14:tracePt t="26451" x="444500" y="4737100"/>
          <p14:tracePt t="26468" x="450850" y="4737100"/>
          <p14:tracePt t="26485" x="457200" y="4737100"/>
          <p14:tracePt t="26503" x="463550" y="4737100"/>
          <p14:tracePt t="26519" x="469900" y="4737100"/>
          <p14:tracePt t="26534" x="476250" y="4737100"/>
          <p14:tracePt t="26551" x="488950" y="4743450"/>
          <p14:tracePt t="26568" x="495300" y="4749800"/>
          <p14:tracePt t="26585" x="508000" y="4749800"/>
          <p14:tracePt t="26601" x="514350" y="4756150"/>
          <p14:tracePt t="26618" x="520700" y="4762500"/>
          <p14:tracePt t="26635" x="533400" y="4762500"/>
          <p14:tracePt t="26651" x="546100" y="4768850"/>
          <p14:tracePt t="26668" x="558800" y="4768850"/>
          <p14:tracePt t="26685" x="571500" y="4768850"/>
          <p14:tracePt t="26701" x="590550" y="4768850"/>
          <p14:tracePt t="26718" x="603250" y="4768850"/>
          <p14:tracePt t="26735" x="609600" y="4768850"/>
          <p14:tracePt t="26751" x="622300" y="4768850"/>
          <p14:tracePt t="26768" x="628650" y="4768850"/>
          <p14:tracePt t="26785" x="641350" y="4768850"/>
          <p14:tracePt t="26801" x="654050" y="4768850"/>
          <p14:tracePt t="26818" x="660400" y="4768850"/>
          <p14:tracePt t="26834" x="673100" y="4768850"/>
          <p14:tracePt t="26851" x="679450" y="4768850"/>
          <p14:tracePt t="26868" x="692150" y="4768850"/>
          <p14:tracePt t="26884" x="704850" y="4768850"/>
          <p14:tracePt t="26901" x="711200" y="4768850"/>
          <p14:tracePt t="26918" x="730250" y="4768850"/>
          <p14:tracePt t="26934" x="749300" y="4768850"/>
          <p14:tracePt t="26951" x="762000" y="4768850"/>
          <p14:tracePt t="26968" x="781050" y="4768850"/>
          <p14:tracePt t="26984" x="800100" y="4768850"/>
          <p14:tracePt t="27001" x="812800" y="4768850"/>
          <p14:tracePt t="27018" x="838200" y="4762500"/>
          <p14:tracePt t="27035" x="863600" y="4756150"/>
          <p14:tracePt t="27051" x="889000" y="4749800"/>
          <p14:tracePt t="27068" x="914400" y="4743450"/>
          <p14:tracePt t="27084" x="939800" y="4737100"/>
          <p14:tracePt t="27101" x="952500" y="4737100"/>
          <p14:tracePt t="27118" x="965200" y="4737100"/>
          <p14:tracePt t="27134" x="971550" y="4737100"/>
          <p14:tracePt t="27151" x="984250" y="4737100"/>
          <p14:tracePt t="27168" x="990600" y="4737100"/>
          <p14:tracePt t="27184" x="1003300" y="4737100"/>
          <p14:tracePt t="27201" x="1022350" y="4730750"/>
          <p14:tracePt t="27218" x="1054100" y="4718050"/>
          <p14:tracePt t="27234" x="1098550" y="4705350"/>
          <p14:tracePt t="27251" x="1149350" y="4699000"/>
          <p14:tracePt t="27268" x="1187450" y="4699000"/>
          <p14:tracePt t="27284" x="1219200" y="4692650"/>
          <p14:tracePt t="27301" x="1250950" y="4686300"/>
          <p14:tracePt t="27318" x="1282700" y="4686300"/>
          <p14:tracePt t="27334" x="1314450" y="4686300"/>
          <p14:tracePt t="27351" x="1371600" y="4686300"/>
          <p14:tracePt t="27367" x="1435100" y="4692650"/>
          <p14:tracePt t="27384" x="1536700" y="4711700"/>
          <p14:tracePt t="27401" x="1625600" y="4743450"/>
          <p14:tracePt t="27417" x="1695450" y="4749800"/>
          <p14:tracePt t="27434" x="1746250" y="4756150"/>
          <p14:tracePt t="27451" x="1816100" y="4762500"/>
          <p14:tracePt t="27467" x="1866900" y="4768850"/>
          <p14:tracePt t="27484" x="1905000" y="4775200"/>
          <p14:tracePt t="27501" x="1936750" y="4775200"/>
          <p14:tracePt t="27517" x="1981200" y="4781550"/>
          <p14:tracePt t="27534" x="2025650" y="4787900"/>
          <p14:tracePt t="27550" x="2076450" y="4787900"/>
          <p14:tracePt t="27567" x="2133600" y="4800600"/>
          <p14:tracePt t="27584" x="2222500" y="4813300"/>
          <p14:tracePt t="27601" x="2273300" y="4819650"/>
          <p14:tracePt t="27617" x="2305050" y="4819650"/>
          <p14:tracePt t="27634" x="2336800" y="4819650"/>
          <p14:tracePt t="27650" x="2362200" y="4819650"/>
          <p14:tracePt t="27667" x="2400300" y="4806950"/>
          <p14:tracePt t="27684" x="2432050" y="4794250"/>
          <p14:tracePt t="27701" x="2495550" y="4787900"/>
          <p14:tracePt t="27717" x="2546350" y="4781550"/>
          <p14:tracePt t="27733" x="2578100" y="4781550"/>
          <p14:tracePt t="27750" x="2616200" y="4775200"/>
          <p14:tracePt t="27767" x="2660650" y="4775200"/>
          <p14:tracePt t="27784" x="2717800" y="4775200"/>
          <p14:tracePt t="27800" x="2762250" y="4775200"/>
          <p14:tracePt t="27817" x="2813050" y="4768850"/>
          <p14:tracePt t="27833" x="2851150" y="4762500"/>
          <p14:tracePt t="27837" x="2870200" y="4762500"/>
          <p14:tracePt t="27851" x="2901950" y="4756150"/>
          <p14:tracePt t="27867" x="2940050" y="4756150"/>
          <p14:tracePt t="27884" x="2984500" y="4756150"/>
          <p14:tracePt t="27900" x="3035300" y="4756150"/>
          <p14:tracePt t="27917" x="3079750" y="4756150"/>
          <p14:tracePt t="27934" x="3117850" y="4756150"/>
          <p14:tracePt t="27950" x="3149600" y="4768850"/>
          <p14:tracePt t="27967" x="3206750" y="4775200"/>
          <p14:tracePt t="27984" x="3244850" y="4775200"/>
          <p14:tracePt t="28000" x="3282950" y="4775200"/>
          <p14:tracePt t="28017" x="3333750" y="4775200"/>
          <p14:tracePt t="28034" x="3378200" y="4775200"/>
          <p14:tracePt t="28050" x="3416300" y="4775200"/>
          <p14:tracePt t="28067" x="3448050" y="4775200"/>
          <p14:tracePt t="28083" x="3486150" y="4775200"/>
          <p14:tracePt t="28101" x="3562350" y="4781550"/>
          <p14:tracePt t="28117" x="3613150" y="4781550"/>
          <p14:tracePt t="28133" x="3663950" y="4781550"/>
          <p14:tracePt t="28150" x="3708400" y="4775200"/>
          <p14:tracePt t="28167" x="3740150" y="4762500"/>
          <p14:tracePt t="28183" x="3765550" y="4756150"/>
          <p14:tracePt t="28200" x="3803650" y="4743450"/>
          <p14:tracePt t="28217" x="3860800" y="4730750"/>
          <p14:tracePt t="28234" x="3937000" y="4699000"/>
          <p14:tracePt t="28250" x="4070350" y="4673600"/>
          <p14:tracePt t="28267" x="4159250" y="4660900"/>
          <p14:tracePt t="28283" x="4222750" y="4654550"/>
          <p14:tracePt t="28300" x="4273550" y="4654550"/>
          <p14:tracePt t="28316" x="4311650" y="4654550"/>
          <p14:tracePt t="28333" x="4356100" y="4654550"/>
          <p14:tracePt t="28335" x="4381500" y="4654550"/>
          <p14:tracePt t="28350" x="4406900" y="4654550"/>
          <p14:tracePt t="28367" x="4495800" y="4654550"/>
          <p14:tracePt t="28383" x="4572000" y="4667250"/>
          <p14:tracePt t="28399" x="4660900" y="4673600"/>
          <p14:tracePt t="28416" x="4762500" y="4686300"/>
          <p14:tracePt t="28433" x="4845050" y="4692650"/>
          <p14:tracePt t="28450" x="4927600" y="4699000"/>
          <p14:tracePt t="28466" x="4978400" y="4699000"/>
          <p14:tracePt t="28483" x="5029200" y="4699000"/>
          <p14:tracePt t="28500" x="5067300" y="4692650"/>
          <p14:tracePt t="28517" x="5137150" y="4692650"/>
          <p14:tracePt t="28533" x="5181600" y="4686300"/>
          <p14:tracePt t="28550" x="5270500" y="4673600"/>
          <p14:tracePt t="28566" x="5340350" y="4660900"/>
          <p14:tracePt t="28583" x="5384800" y="4660900"/>
          <p14:tracePt t="28600" x="5435600" y="4660900"/>
          <p14:tracePt t="28617" x="5486400" y="4660900"/>
          <p14:tracePt t="28633" x="5518150" y="4654550"/>
          <p14:tracePt t="28650" x="5556250" y="4654550"/>
          <p14:tracePt t="28666" x="5568950" y="4654550"/>
          <p14:tracePt t="28683" x="5575300" y="4648200"/>
          <p14:tracePt t="28699" x="5594350" y="4648200"/>
          <p14:tracePt t="28716" x="5600700" y="4648200"/>
          <p14:tracePt t="28733" x="5619750" y="4648200"/>
          <p14:tracePt t="28749" x="5638800" y="4648200"/>
          <p14:tracePt t="28766" x="5657850" y="4648200"/>
          <p14:tracePt t="28783" x="5676900" y="4648200"/>
          <p14:tracePt t="28799" x="5683250" y="4648200"/>
          <p14:tracePt t="28816" x="5689600" y="4648200"/>
          <p14:tracePt t="28832" x="5702300" y="4648200"/>
          <p14:tracePt t="28849" x="5708650" y="4648200"/>
          <p14:tracePt t="28866" x="5721350" y="4648200"/>
          <p14:tracePt t="28963" x="5721350" y="4654550"/>
          <p14:tracePt t="28971" x="5721350" y="4660900"/>
          <p14:tracePt t="28988" x="5721350" y="4667250"/>
          <p14:tracePt t="28999" x="5721350" y="4673600"/>
          <p14:tracePt t="29016" x="5715000" y="4692650"/>
          <p14:tracePt t="29033" x="5715000" y="4756150"/>
          <p14:tracePt t="29049" x="5715000" y="4806950"/>
          <p14:tracePt t="29066" x="5715000" y="4832350"/>
          <p14:tracePt t="29083" x="5708650" y="4845050"/>
          <p14:tracePt t="29099" x="5708650" y="4851400"/>
          <p14:tracePt t="29116" x="5702300" y="4857750"/>
          <p14:tracePt t="29132" x="5689600" y="4864100"/>
          <p14:tracePt t="29149" x="5683250" y="4870450"/>
          <p14:tracePt t="29166" x="5676900" y="4876800"/>
          <p14:tracePt t="29183" x="5664200" y="4889500"/>
          <p14:tracePt t="29199" x="5651500" y="4895850"/>
          <p14:tracePt t="29216" x="5638800" y="4908550"/>
          <p14:tracePt t="29232" x="5619750" y="4914900"/>
          <p14:tracePt t="29249" x="5600700" y="4921250"/>
          <p14:tracePt t="29266" x="5575300" y="4921250"/>
          <p14:tracePt t="29283" x="5530850" y="4927600"/>
          <p14:tracePt t="29299" x="5505450" y="4927600"/>
          <p14:tracePt t="29316" x="5499100" y="4927600"/>
          <p14:tracePt t="29332" x="5492750" y="4927600"/>
          <p14:tracePt t="29426" x="5492750" y="4921250"/>
          <p14:tracePt t="29433" x="5492750" y="4914900"/>
          <p14:tracePt t="29441" x="5499100" y="4914900"/>
          <p14:tracePt t="29451" x="5499100" y="4908550"/>
          <p14:tracePt t="29466" x="5505450" y="4902200"/>
          <p14:tracePt t="29482" x="5511800" y="4902200"/>
          <p14:tracePt t="29582" x="5505450" y="4908550"/>
          <p14:tracePt t="29590" x="5505450" y="4914900"/>
          <p14:tracePt t="29599" x="5505450" y="4927600"/>
          <p14:tracePt t="29615" x="5499100" y="4946650"/>
          <p14:tracePt t="29632" x="5492750" y="4978400"/>
          <p14:tracePt t="29649" x="5480050" y="5048250"/>
          <p14:tracePt t="29665" x="5467350" y="5099050"/>
          <p14:tracePt t="29683" x="5454650" y="5168900"/>
          <p14:tracePt t="29699" x="5441950" y="5213350"/>
          <p14:tracePt t="29715" x="5429250" y="5238750"/>
          <p14:tracePt t="29732" x="5422900" y="5245100"/>
          <p14:tracePt t="29749" x="5416550" y="5257800"/>
          <p14:tracePt t="29765" x="5410200" y="5270500"/>
          <p14:tracePt t="29782" x="5397500" y="5283200"/>
          <p14:tracePt t="29799" x="5384800" y="5308600"/>
          <p14:tracePt t="29815" x="5378450" y="5327650"/>
          <p14:tracePt t="29832" x="5365750" y="5340350"/>
          <p14:tracePt t="29837" x="5359400" y="5353050"/>
          <p14:tracePt t="29849" x="5359400" y="5365750"/>
          <p14:tracePt t="29865" x="5346700" y="5384800"/>
          <p14:tracePt t="29882" x="5340350" y="5403850"/>
          <p14:tracePt t="29899" x="5327650" y="5416550"/>
          <p14:tracePt t="29915" x="5327650" y="5429250"/>
          <p14:tracePt t="29949" x="5321300" y="5429250"/>
          <p14:tracePt t="29982" x="5314950" y="5435600"/>
          <p14:tracePt t="29990" x="5308600" y="5441950"/>
          <p14:tracePt t="30013" x="5302250" y="5448300"/>
          <p14:tracePt t="30031" x="5302250" y="5454650"/>
          <p14:tracePt t="30037" x="5295900" y="5454650"/>
          <p14:tracePt t="30170" x="5289550" y="5454650"/>
          <p14:tracePt t="30209" x="5289550" y="5448300"/>
          <p14:tracePt t="30218" x="5289550" y="5429250"/>
          <p14:tracePt t="30232" x="5295900" y="5410200"/>
          <p14:tracePt t="30248" x="5302250" y="5372100"/>
          <p14:tracePt t="30265" x="5308600" y="5346700"/>
          <p14:tracePt t="30282" x="5321300" y="5321300"/>
          <p14:tracePt t="30298" x="5327650" y="5308600"/>
          <p14:tracePt t="30315" x="5340350" y="5276850"/>
          <p14:tracePt t="30332" x="5346700" y="5232400"/>
          <p14:tracePt t="30336" x="5353050" y="5213350"/>
          <p14:tracePt t="30350" x="5359400" y="5175250"/>
          <p14:tracePt t="30365" x="5359400" y="5149850"/>
          <p14:tracePt t="30382" x="5359400" y="5130800"/>
          <p14:tracePt t="30398" x="5359400" y="5118100"/>
          <p14:tracePt t="30414" x="5359400" y="5105400"/>
          <p14:tracePt t="30431" x="5359400" y="5080000"/>
          <p14:tracePt t="30448" x="5353050" y="5041900"/>
          <p14:tracePt t="30465" x="5346700" y="5016500"/>
          <p14:tracePt t="30482" x="5340350" y="4978400"/>
          <p14:tracePt t="30498" x="5334000" y="4953000"/>
          <p14:tracePt t="30515" x="5334000" y="4927600"/>
          <p14:tracePt t="30531" x="5321300" y="4921250"/>
          <p14:tracePt t="30548" x="5314950" y="4902200"/>
          <p14:tracePt t="30565" x="5308600" y="4870450"/>
          <p14:tracePt t="30581" x="5302250" y="4845050"/>
          <p14:tracePt t="30598" x="5302250" y="4826000"/>
          <p14:tracePt t="30615" x="5302250" y="4813300"/>
          <p14:tracePt t="30631" x="5302250" y="4800600"/>
          <p14:tracePt t="30648" x="5302250" y="4787900"/>
          <p14:tracePt t="30665" x="5302250" y="4781550"/>
          <p14:tracePt t="30867" x="5295900" y="4781550"/>
          <p14:tracePt t="30875" x="5289550" y="4787900"/>
          <p14:tracePt t="30883" x="5283200" y="4787900"/>
          <p14:tracePt t="30899" x="5270500" y="4794250"/>
          <p14:tracePt t="30914" x="5251450" y="4806950"/>
          <p14:tracePt t="30931" x="5213350" y="4819650"/>
          <p14:tracePt t="30948" x="5187950" y="4826000"/>
          <p14:tracePt t="30964" x="5162550" y="4838700"/>
          <p14:tracePt t="30981" x="5149850" y="4851400"/>
          <p14:tracePt t="30998" x="5137150" y="4851400"/>
          <p14:tracePt t="31015" x="5124450" y="4864100"/>
          <p14:tracePt t="31031" x="5105400" y="4864100"/>
          <p14:tracePt t="31048" x="5073650" y="4870450"/>
          <p14:tracePt t="31064" x="5041900" y="4883150"/>
          <p14:tracePt t="31081" x="4997450" y="4895850"/>
          <p14:tracePt t="31098" x="4959350" y="4908550"/>
          <p14:tracePt t="31114" x="4921250" y="4914900"/>
          <p14:tracePt t="31131" x="4889500" y="4921250"/>
          <p14:tracePt t="31147" x="4851400" y="4921250"/>
          <p14:tracePt t="31165" x="4781550" y="4921250"/>
          <p14:tracePt t="31181" x="4749800" y="4933950"/>
          <p14:tracePt t="31197" x="4711700" y="4940300"/>
          <p14:tracePt t="31214" x="4673600" y="4946650"/>
          <p14:tracePt t="31231" x="4622800" y="4953000"/>
          <p14:tracePt t="31247" x="4533900" y="4965700"/>
          <p14:tracePt t="31264" x="4457700" y="4965700"/>
          <p14:tracePt t="31281" x="4356100" y="4953000"/>
          <p14:tracePt t="31297" x="4311650" y="4946650"/>
          <p14:tracePt t="31314" x="4260850" y="4940300"/>
          <p14:tracePt t="31331" x="4203700" y="4933950"/>
          <p14:tracePt t="31347" x="4159250" y="4933950"/>
          <p14:tracePt t="31364" x="4108450" y="4933950"/>
          <p14:tracePt t="31381" x="4051300" y="4933950"/>
          <p14:tracePt t="31397" x="3987800" y="4946650"/>
          <p14:tracePt t="31414" x="3898900" y="4940300"/>
          <p14:tracePt t="31431" x="3746500" y="4927600"/>
          <p14:tracePt t="31447" x="3644900" y="4914900"/>
          <p14:tracePt t="31464" x="3549650" y="4902200"/>
          <p14:tracePt t="31481" x="3473450" y="4902200"/>
          <p14:tracePt t="31497" x="3384550" y="4908550"/>
          <p14:tracePt t="31514" x="3295650" y="4921250"/>
          <p14:tracePt t="31530" x="3206750" y="4927600"/>
          <p14:tracePt t="31547" x="3117850" y="4933950"/>
          <p14:tracePt t="31564" x="2971800" y="4933950"/>
          <p14:tracePt t="31580" x="2819400" y="4914900"/>
          <p14:tracePt t="31597" x="2692400" y="4902200"/>
          <p14:tracePt t="31614" x="2552700" y="4902200"/>
          <p14:tracePt t="31630" x="2393950" y="4902200"/>
          <p14:tracePt t="31647" x="2247900" y="4902200"/>
          <p14:tracePt t="31664" x="2127250" y="4883150"/>
          <p14:tracePt t="31681" x="2019300" y="4883150"/>
          <p14:tracePt t="31697" x="1962150" y="4883150"/>
          <p14:tracePt t="31714" x="1873250" y="4883150"/>
          <p14:tracePt t="31730" x="1790700" y="4883150"/>
          <p14:tracePt t="31747" x="1701800" y="4902200"/>
          <p14:tracePt t="31764" x="1606550" y="4902200"/>
          <p14:tracePt t="31780" x="1530350" y="4902200"/>
          <p14:tracePt t="31797" x="1479550" y="4902200"/>
          <p14:tracePt t="31814" x="1435100" y="4902200"/>
          <p14:tracePt t="31831" x="1333500" y="4895850"/>
          <p14:tracePt t="31847" x="1270000" y="4895850"/>
          <p14:tracePt t="31863" x="1193800" y="4895850"/>
          <p14:tracePt t="31880" x="1123950" y="4895850"/>
          <p14:tracePt t="31897" x="1085850" y="4895850"/>
          <p14:tracePt t="31913" x="1060450" y="4895850"/>
          <p14:tracePt t="31930" x="1022350" y="4902200"/>
          <p14:tracePt t="31947" x="984250" y="4902200"/>
          <p14:tracePt t="31964" x="952500" y="4902200"/>
          <p14:tracePt t="31980" x="908050" y="4902200"/>
          <p14:tracePt t="31997" x="857250" y="4902200"/>
          <p14:tracePt t="32013" x="793750" y="4895850"/>
          <p14:tracePt t="32030" x="704850" y="4876800"/>
          <p14:tracePt t="32047" x="635000" y="4864100"/>
          <p14:tracePt t="32063" x="546100" y="4851400"/>
          <p14:tracePt t="32080" x="438150" y="4845050"/>
          <p14:tracePt t="32097" x="260350" y="4819650"/>
          <p14:tracePt t="32113" x="222250" y="4806950"/>
          <p14:tracePt t="32130" x="209550" y="4806950"/>
          <p14:tracePt t="32364" x="209550" y="4800600"/>
          <p14:tracePt t="32372" x="215900" y="4800600"/>
          <p14:tracePt t="32387" x="222250" y="4800600"/>
          <p14:tracePt t="32396" x="228600" y="4800600"/>
          <p14:tracePt t="32413" x="241300" y="4800600"/>
          <p14:tracePt t="32430" x="260350" y="4800600"/>
          <p14:tracePt t="32446" x="285750" y="4806950"/>
          <p14:tracePt t="32463" x="292100" y="4806950"/>
          <p14:tracePt t="32480" x="298450" y="4806950"/>
          <p14:tracePt t="32513" x="311150" y="4806950"/>
          <p14:tracePt t="32530" x="323850" y="4806950"/>
          <p14:tracePt t="32546" x="336550" y="4806950"/>
          <p14:tracePt t="32563" x="349250" y="4806950"/>
          <p14:tracePt t="32580" x="374650" y="4800600"/>
          <p14:tracePt t="32596" x="412750" y="4787900"/>
          <p14:tracePt t="32613" x="444500" y="4781550"/>
          <p14:tracePt t="32630" x="488950" y="4768850"/>
          <p14:tracePt t="32646" x="539750" y="4762500"/>
          <p14:tracePt t="32663" x="615950" y="4756150"/>
          <p14:tracePt t="32680" x="673100" y="4749800"/>
          <p14:tracePt t="32696" x="730250" y="4743450"/>
          <p14:tracePt t="32713" x="774700" y="4737100"/>
          <p14:tracePt t="32730" x="831850" y="4737100"/>
          <p14:tracePt t="32746" x="895350" y="4737100"/>
          <p14:tracePt t="32763" x="1028700" y="4737100"/>
          <p14:tracePt t="32779" x="1123950" y="4737100"/>
          <p14:tracePt t="32796" x="1212850" y="4749800"/>
          <p14:tracePt t="32813" x="1276350" y="4756150"/>
          <p14:tracePt t="32829" x="1327150" y="4768850"/>
          <p14:tracePt t="32846" x="1371600" y="4775200"/>
          <p14:tracePt t="32863" x="1403350" y="4787900"/>
          <p14:tracePt t="32867" x="1422400" y="4787900"/>
          <p14:tracePt t="32880" x="1441450" y="4794250"/>
          <p14:tracePt t="32896" x="1511300" y="4813300"/>
          <p14:tracePt t="32913" x="1562100" y="4819650"/>
          <p14:tracePt t="32929" x="1606550" y="4819650"/>
          <p14:tracePt t="32946" x="1657350" y="4826000"/>
          <p14:tracePt t="32963" x="1720850" y="4826000"/>
          <p14:tracePt t="32979" x="1809750" y="4826000"/>
          <p14:tracePt t="32996" x="1885950" y="4813300"/>
          <p14:tracePt t="33013" x="2025650" y="4794250"/>
          <p14:tracePt t="33029" x="2114550" y="4787900"/>
          <p14:tracePt t="33046" x="2171700" y="4787900"/>
          <p14:tracePt t="33062" x="2203450" y="4787900"/>
          <p14:tracePt t="33079" x="2241550" y="4787900"/>
          <p14:tracePt t="33096" x="2286000" y="4787900"/>
          <p14:tracePt t="33112" x="2336800" y="4787900"/>
          <p14:tracePt t="33129" x="2374900" y="4787900"/>
          <p14:tracePt t="33146" x="2413000" y="4787900"/>
          <p14:tracePt t="33163" x="2444750" y="4787900"/>
          <p14:tracePt t="33179" x="2463800" y="4787900"/>
          <p14:tracePt t="33196" x="2501900" y="4781550"/>
          <p14:tracePt t="33213" x="2559050" y="4781550"/>
          <p14:tracePt t="33229" x="2647950" y="4775200"/>
          <p14:tracePt t="33246" x="2730500" y="4775200"/>
          <p14:tracePt t="33263" x="2806700" y="4762500"/>
          <p14:tracePt t="33279" x="2832100" y="4762500"/>
          <p14:tracePt t="33296" x="2844800" y="4762500"/>
          <p14:tracePt t="33312" x="2857500" y="4762500"/>
          <p14:tracePt t="33329" x="2863850" y="4762500"/>
          <p14:tracePt t="33382" x="2857500" y="4768850"/>
          <p14:tracePt t="33390" x="2832100" y="4768850"/>
          <p14:tracePt t="33398" x="2806700" y="4787900"/>
          <p14:tracePt t="33413" x="2724150" y="4806950"/>
          <p14:tracePt t="33429" x="2622550" y="4864100"/>
          <p14:tracePt t="33445" x="2489200" y="4933950"/>
          <p14:tracePt t="33462" x="2343150" y="4997450"/>
          <p14:tracePt t="33479" x="2203450" y="5073650"/>
          <p14:tracePt t="33495" x="2114550" y="5130800"/>
          <p14:tracePt t="33512" x="2044700" y="5181600"/>
          <p14:tracePt t="33529" x="2000250" y="5213350"/>
          <p14:tracePt t="33545" x="1936750" y="5257800"/>
          <p14:tracePt t="33562" x="1873250" y="5302250"/>
          <p14:tracePt t="33579" x="1784350" y="5321300"/>
          <p14:tracePt t="33595" x="1714500" y="5346700"/>
          <p14:tracePt t="33613" x="1644650" y="5365750"/>
          <p14:tracePt t="33629" x="1593850" y="5378450"/>
          <p14:tracePt t="33645" x="1524000" y="5391150"/>
          <p14:tracePt t="33662" x="1454150" y="5403850"/>
          <p14:tracePt t="33679" x="1371600" y="5422900"/>
          <p14:tracePt t="33695" x="1333500" y="5441950"/>
          <p14:tracePt t="33713" x="1282700" y="5461000"/>
          <p14:tracePt t="33728" x="1219200" y="5480050"/>
          <p14:tracePt t="33745" x="1162050" y="5492750"/>
          <p14:tracePt t="33762" x="1117600" y="5499100"/>
          <p14:tracePt t="33779" x="1085850" y="5511800"/>
          <p14:tracePt t="33795" x="1041400" y="5518150"/>
          <p14:tracePt t="33812" x="1009650" y="5518150"/>
          <p14:tracePt t="33829" x="965200" y="5518150"/>
          <p14:tracePt t="33845" x="933450" y="5518150"/>
          <p14:tracePt t="33862" x="901700" y="5511800"/>
          <p14:tracePt t="33878" x="889000" y="5511800"/>
          <p14:tracePt t="33895" x="876300" y="5511800"/>
          <p14:tracePt t="33912" x="869950" y="5511800"/>
          <p14:tracePt t="33928" x="869950" y="5505450"/>
          <p14:tracePt t="33954" x="857250" y="5505450"/>
          <p14:tracePt t="33970" x="844550" y="5505450"/>
          <p14:tracePt t="33980" x="825500" y="5505450"/>
          <p14:tracePt t="33995" x="806450" y="5505450"/>
          <p14:tracePt t="34012" x="793750" y="5505450"/>
          <p14:tracePt t="34028" x="774700" y="5505450"/>
          <p14:tracePt t="34045" x="762000" y="5511800"/>
          <p14:tracePt t="34062" x="755650" y="5511800"/>
          <p14:tracePt t="34078" x="749300" y="5511800"/>
          <p14:tracePt t="34121" x="742950" y="5511800"/>
          <p14:tracePt t="34142" x="736600" y="5511800"/>
          <p14:tracePt t="34246" x="730250" y="5511800"/>
          <p14:tracePt t="34251" x="723900" y="5518150"/>
          <p14:tracePt t="34268" x="717550" y="5518150"/>
          <p14:tracePt t="34278" x="711200" y="5518150"/>
          <p14:tracePt t="34295" x="711200" y="5524500"/>
          <p14:tracePt t="34311" x="711200" y="5530850"/>
          <p14:tracePt t="34328" x="704850" y="5530850"/>
          <p14:tracePt t="34874" x="704850" y="5537200"/>
          <p14:tracePt t="34878" x="711200" y="5537200"/>
          <p14:tracePt t="34894" x="749300" y="5537200"/>
          <p14:tracePt t="34911" x="793750" y="5537200"/>
          <p14:tracePt t="34928" x="819150" y="5543550"/>
          <p14:tracePt t="34944" x="857250" y="5549900"/>
          <p14:tracePt t="34961" x="908050" y="5543550"/>
          <p14:tracePt t="34977" x="952500" y="5543550"/>
          <p14:tracePt t="34995" x="1022350" y="5530850"/>
          <p14:tracePt t="35011" x="1060450" y="5530850"/>
          <p14:tracePt t="35027" x="1092200" y="5530850"/>
          <p14:tracePt t="35044" x="1123950" y="5530850"/>
          <p14:tracePt t="35061" x="1149350" y="5530850"/>
          <p14:tracePt t="35077" x="1187450" y="5530850"/>
          <p14:tracePt t="35094" x="1238250" y="5530850"/>
          <p14:tracePt t="35111" x="1282700" y="5537200"/>
          <p14:tracePt t="35127" x="1352550" y="5556250"/>
          <p14:tracePt t="35146" x="1428750" y="5562600"/>
          <p14:tracePt t="35161" x="1466850" y="5568950"/>
          <p14:tracePt t="35177" x="1492250" y="5575300"/>
          <p14:tracePt t="35194" x="1517650" y="5581650"/>
          <p14:tracePt t="35211" x="1543050" y="5588000"/>
          <p14:tracePt t="35227" x="1581150" y="5600700"/>
          <p14:tracePt t="35244" x="1612900" y="5607050"/>
          <p14:tracePt t="35262" x="1670050" y="5607050"/>
          <p14:tracePt t="35277" x="1708150" y="5607050"/>
          <p14:tracePt t="35294" x="1746250" y="5594350"/>
          <p14:tracePt t="35311" x="1790700" y="5588000"/>
          <p14:tracePt t="35327" x="1835150" y="5581650"/>
          <p14:tracePt t="35344" x="1885950" y="5568950"/>
          <p14:tracePt t="35361" x="1943100" y="5556250"/>
          <p14:tracePt t="35377" x="1993900" y="5549900"/>
          <p14:tracePt t="35382" x="2019300" y="5549900"/>
          <p14:tracePt t="35394" x="2038350" y="5549900"/>
          <p14:tracePt t="35411" x="2095500" y="5543550"/>
          <p14:tracePt t="35427" x="2133600" y="5543550"/>
          <p14:tracePt t="35444" x="2165350" y="5543550"/>
          <p14:tracePt t="35460" x="2203450" y="5543550"/>
          <p14:tracePt t="35477" x="2222500" y="5543550"/>
          <p14:tracePt t="35494" x="2247900" y="5543550"/>
          <p14:tracePt t="35511" x="2279650" y="5543550"/>
          <p14:tracePt t="35527" x="2324100" y="5537200"/>
          <p14:tracePt t="35544" x="2374900" y="5530850"/>
          <p14:tracePt t="35560" x="2406650" y="5530850"/>
          <p14:tracePt t="35577" x="2419350" y="5530850"/>
          <p14:tracePt t="35593" x="2432050" y="5530850"/>
          <p14:tracePt t="35611" x="2457450" y="5530850"/>
          <p14:tracePt t="35627" x="2489200" y="5524500"/>
          <p14:tracePt t="35643" x="2540000" y="5524500"/>
          <p14:tracePt t="35661" x="2597150" y="5524500"/>
          <p14:tracePt t="35677" x="2667000" y="5524500"/>
          <p14:tracePt t="35694" x="2705100" y="5524500"/>
          <p14:tracePt t="35710" x="2743200" y="5524500"/>
          <p14:tracePt t="35727" x="2781300" y="5524500"/>
          <p14:tracePt t="35743" x="2844800" y="5524500"/>
          <p14:tracePt t="35760" x="2914650" y="5524500"/>
          <p14:tracePt t="35777" x="2971800" y="5524500"/>
          <p14:tracePt t="35793" x="3016250" y="5524500"/>
          <p14:tracePt t="35810" x="3060700" y="5524500"/>
          <p14:tracePt t="35827" x="3117850" y="5524500"/>
          <p14:tracePt t="35843" x="3155950" y="5530850"/>
          <p14:tracePt t="35860" x="3213100" y="5537200"/>
          <p14:tracePt t="35877" x="3282950" y="5549900"/>
          <p14:tracePt t="35893" x="3321050" y="5562600"/>
          <p14:tracePt t="35910" x="3352800" y="5568950"/>
          <p14:tracePt t="35927" x="3390900" y="5575300"/>
          <p14:tracePt t="35943" x="3416300" y="5581650"/>
          <p14:tracePt t="35960" x="3454400" y="5581650"/>
          <p14:tracePt t="35977" x="3498850" y="5588000"/>
          <p14:tracePt t="35993" x="3549650" y="5588000"/>
          <p14:tracePt t="36010" x="3594100" y="5600700"/>
          <p14:tracePt t="36026" x="3644900" y="5600700"/>
          <p14:tracePt t="36043" x="3676650" y="5600700"/>
          <p14:tracePt t="36060" x="3727450" y="5594350"/>
          <p14:tracePt t="36077" x="3790950" y="5594350"/>
          <p14:tracePt t="36093" x="3822700" y="5594350"/>
          <p14:tracePt t="36110" x="3867150" y="5594350"/>
          <p14:tracePt t="36126" x="3911600" y="5594350"/>
          <p14:tracePt t="36143" x="3987800" y="5600700"/>
          <p14:tracePt t="36160" x="4076700" y="5607050"/>
          <p14:tracePt t="36176" x="4184650" y="5613400"/>
          <p14:tracePt t="36193" x="4273550" y="5613400"/>
          <p14:tracePt t="36210" x="4375150" y="5626100"/>
          <p14:tracePt t="36226" x="4432300" y="5613400"/>
          <p14:tracePt t="36243" x="4483100" y="5607050"/>
          <p14:tracePt t="36260" x="4527550" y="5594350"/>
          <p14:tracePt t="36276" x="4597400" y="5575300"/>
          <p14:tracePt t="36293" x="4686300" y="5568950"/>
          <p14:tracePt t="36310" x="4806950" y="5556250"/>
          <p14:tracePt t="36327" x="4978400" y="5530850"/>
          <p14:tracePt t="36343" x="5067300" y="5505450"/>
          <p14:tracePt t="36360" x="5162550" y="5486400"/>
          <p14:tracePt t="36376" x="5270500" y="5448300"/>
          <p14:tracePt t="36393" x="5416550" y="5403850"/>
          <p14:tracePt t="36410" x="5568950" y="5359400"/>
          <p14:tracePt t="36426" x="5702300" y="5321300"/>
          <p14:tracePt t="36443" x="5829300" y="5295900"/>
          <p14:tracePt t="36459" x="5930900" y="5270500"/>
          <p14:tracePt t="36476" x="5981700" y="5257800"/>
          <p14:tracePt t="36493" x="6026150" y="5245100"/>
          <p14:tracePt t="36510" x="6032500" y="5245100"/>
          <p14:tracePt t="36526" x="6038850" y="5245100"/>
          <p14:tracePt t="36559" x="6045200" y="5245100"/>
          <p14:tracePt t="36602" x="6051550" y="5245100"/>
          <p14:tracePt t="36610" x="6057900" y="5245100"/>
          <p14:tracePt t="36634" x="6057900" y="5251450"/>
          <p14:tracePt t="36642" x="6051550" y="5257800"/>
          <p14:tracePt t="36650" x="6045200" y="5257800"/>
          <p14:tracePt t="36659" x="6038850" y="5264150"/>
          <p14:tracePt t="36676" x="6032500" y="5276850"/>
          <p14:tracePt t="36693" x="6013450" y="5283200"/>
          <p14:tracePt t="36710" x="5969000" y="5295900"/>
          <p14:tracePt t="36726" x="5861050" y="5308600"/>
          <p14:tracePt t="36743" x="5632450" y="5334000"/>
          <p14:tracePt t="36759" x="5511800" y="5365750"/>
          <p14:tracePt t="36776" x="5435600" y="5384800"/>
          <p14:tracePt t="36792" x="5391150" y="5397500"/>
          <p14:tracePt t="36809" x="5378450" y="5397500"/>
          <p14:tracePt t="36826" x="5372100" y="5403850"/>
          <p14:tracePt t="36842" x="5365750" y="5410200"/>
          <p14:tracePt t="36859" x="5353050" y="5416550"/>
          <p14:tracePt t="36876" x="5302250" y="5454650"/>
          <p14:tracePt t="36893" x="5245100" y="5499100"/>
          <p14:tracePt t="36909" x="5207000" y="5530850"/>
          <p14:tracePt t="36926" x="5175250" y="5562600"/>
          <p14:tracePt t="36942" x="5156200" y="5575300"/>
          <p14:tracePt t="36959" x="5149850" y="5575300"/>
          <p14:tracePt t="37112" x="5149850" y="5568950"/>
          <p14:tracePt t="37120" x="5156200" y="5556250"/>
          <p14:tracePt t="37128" x="5162550" y="5556250"/>
          <p14:tracePt t="37143" x="5168900" y="5537200"/>
          <p14:tracePt t="37159" x="5181600" y="5530850"/>
          <p14:tracePt t="37176" x="5181600" y="5524500"/>
          <p14:tracePt t="37192" x="5187950" y="5511800"/>
          <p14:tracePt t="37209" x="5187950" y="5505450"/>
          <p14:tracePt t="37225" x="5187950" y="5492750"/>
          <p14:tracePt t="37243" x="5194300" y="5480050"/>
          <p14:tracePt t="37259" x="5200650" y="5467350"/>
          <p14:tracePt t="37276" x="5207000" y="5441950"/>
          <p14:tracePt t="37292" x="5213350" y="5416550"/>
          <p14:tracePt t="37309" x="5226050" y="5384800"/>
          <p14:tracePt t="37325" x="5238750" y="5346700"/>
          <p14:tracePt t="37342" x="5238750" y="5308600"/>
          <p14:tracePt t="37359" x="5245100" y="5270500"/>
          <p14:tracePt t="37375" x="5251450" y="5245100"/>
          <p14:tracePt t="37378" x="5257800" y="5226050"/>
          <p14:tracePt t="37392" x="5257800" y="5213350"/>
          <p14:tracePt t="37409" x="5276850" y="5175250"/>
          <p14:tracePt t="37425" x="5283200" y="5168900"/>
          <p14:tracePt t="37442" x="5295900" y="5149850"/>
          <p14:tracePt t="37458" x="5308600" y="5130800"/>
          <p14:tracePt t="37475" x="5321300" y="5092700"/>
          <p14:tracePt t="37492" x="5334000" y="5060950"/>
          <p14:tracePt t="37509" x="5346700" y="5022850"/>
          <p14:tracePt t="37525" x="5353050" y="4991100"/>
          <p14:tracePt t="37542" x="5359400" y="4940300"/>
          <p14:tracePt t="37559" x="5372100" y="4902200"/>
          <p14:tracePt t="37575" x="5378450" y="4889500"/>
          <p14:tracePt t="37592" x="5384800" y="4864100"/>
          <p14:tracePt t="37609" x="5391150" y="4851400"/>
          <p14:tracePt t="37625" x="5391150" y="4845050"/>
          <p14:tracePt t="37642" x="5391150" y="4832350"/>
          <p14:tracePt t="37659" x="5391150" y="4819650"/>
          <p14:tracePt t="37675" x="5391150" y="4813300"/>
          <p14:tracePt t="37692" x="5391150" y="4800600"/>
          <p14:tracePt t="37708" x="5391150" y="4787900"/>
          <p14:tracePt t="37725" x="5384800" y="4775200"/>
          <p14:tracePt t="37742" x="5378450" y="4762500"/>
          <p14:tracePt t="37758" x="5365750" y="4756150"/>
          <p14:tracePt t="37775" x="5359400" y="4749800"/>
          <p14:tracePt t="37791" x="5353050" y="4749800"/>
          <p14:tracePt t="37809" x="5340350" y="4743450"/>
          <p14:tracePt t="37825" x="5327650" y="4743450"/>
          <p14:tracePt t="37842" x="5321300" y="4743450"/>
          <p14:tracePt t="37858" x="5314950" y="4737100"/>
          <p14:tracePt t="37875" x="5308600" y="4737100"/>
          <p14:tracePt t="37891" x="5302250" y="4737100"/>
          <p14:tracePt t="37909" x="5289550" y="4743450"/>
          <p14:tracePt t="37925" x="5283200" y="4756150"/>
          <p14:tracePt t="37942" x="5276850" y="4762500"/>
          <p14:tracePt t="37958" x="5270500" y="4775200"/>
          <p14:tracePt t="37975" x="5264150" y="4787900"/>
          <p14:tracePt t="37991" x="5257800" y="4800600"/>
          <p14:tracePt t="38008" x="5251450" y="4819650"/>
          <p14:tracePt t="38025" x="5251450" y="4851400"/>
          <p14:tracePt t="38041" x="5251450" y="4876800"/>
          <p14:tracePt t="38058" x="5251450" y="4908550"/>
          <p14:tracePt t="38075" x="5264150" y="4953000"/>
          <p14:tracePt t="38091" x="5270500" y="4978400"/>
          <p14:tracePt t="38108" x="5276850" y="4997450"/>
          <p14:tracePt t="38125" x="5283200" y="5022850"/>
          <p14:tracePt t="38141" x="5295900" y="5060950"/>
          <p14:tracePt t="38158" x="5295900" y="5092700"/>
          <p14:tracePt t="38175" x="5295900" y="5124450"/>
          <p14:tracePt t="38191" x="5302250" y="5137150"/>
          <p14:tracePt t="38208" x="5302250" y="5143500"/>
          <p14:tracePt t="38225" x="5302250" y="5156200"/>
          <p14:tracePt t="38241" x="5308600" y="5187950"/>
          <p14:tracePt t="38258" x="5308600" y="5219700"/>
          <p14:tracePt t="38275" x="5308600" y="5232400"/>
          <p14:tracePt t="38291" x="5308600" y="5251450"/>
          <p14:tracePt t="38309" x="5308600" y="5270500"/>
          <p14:tracePt t="38325" x="5302250" y="5283200"/>
          <p14:tracePt t="38341" x="5295900" y="5308600"/>
          <p14:tracePt t="38358" x="5289550" y="5353050"/>
          <p14:tracePt t="38374" x="5283200" y="5384800"/>
          <p14:tracePt t="38391" x="5276850" y="5410200"/>
          <p14:tracePt t="38408" x="5276850" y="5422900"/>
          <p14:tracePt t="38425" x="5276850" y="5429250"/>
          <p14:tracePt t="38441" x="5276850" y="5441950"/>
          <p14:tracePt t="38458" x="5276850" y="5448300"/>
          <p14:tracePt t="38474" x="5270500" y="5461000"/>
          <p14:tracePt t="38491" x="5270500" y="5467350"/>
          <p14:tracePt t="38508" x="5270500" y="5473700"/>
          <p14:tracePt t="38541" x="5270500" y="5480050"/>
          <p14:tracePt t="38558" x="5264150" y="5492750"/>
          <p14:tracePt t="38575" x="5257800" y="5505450"/>
          <p14:tracePt t="38591" x="5257800" y="5524500"/>
          <p14:tracePt t="38608" x="5251450" y="5537200"/>
          <p14:tracePt t="38624" x="5251450" y="5549900"/>
          <p14:tracePt t="38820" x="5251450" y="5543550"/>
          <p14:tracePt t="38828" x="5251450" y="5537200"/>
          <p14:tracePt t="38841" x="5251450" y="5524500"/>
          <p14:tracePt t="38857" x="5264150" y="5511800"/>
          <p14:tracePt t="38874" x="5270500" y="5499100"/>
          <p14:tracePt t="38891" x="5276850" y="5480050"/>
          <p14:tracePt t="38907" x="5289550" y="5454650"/>
          <p14:tracePt t="38924" x="5295900" y="5416550"/>
          <p14:tracePt t="38941" x="5302250" y="5397500"/>
          <p14:tracePt t="38957" x="5308600" y="5378450"/>
          <p14:tracePt t="38974" x="5308600" y="5372100"/>
          <p14:tracePt t="38991" x="5308600" y="5359400"/>
          <p14:tracePt t="39007" x="5314950" y="5346700"/>
          <p14:tracePt t="39024" x="5321300" y="5327650"/>
          <p14:tracePt t="39041" x="5334000" y="5295900"/>
          <p14:tracePt t="39058" x="5340350" y="5270500"/>
          <p14:tracePt t="39074" x="5346700" y="5257800"/>
          <p14:tracePt t="39091" x="5353050" y="5251450"/>
          <p14:tracePt t="39107" x="5353050" y="5238750"/>
          <p14:tracePt t="39124" x="5353050" y="5226050"/>
          <p14:tracePt t="39141" x="5353050" y="5200650"/>
          <p14:tracePt t="39157" x="5353050" y="5175250"/>
          <p14:tracePt t="39174" x="5346700" y="5162550"/>
          <p14:tracePt t="39191" x="5346700" y="5156200"/>
          <p14:tracePt t="39207" x="5340350" y="5149850"/>
          <p14:tracePt t="39224" x="5334000" y="5137150"/>
          <p14:tracePt t="39241" x="5321300" y="5092700"/>
          <p14:tracePt t="39257" x="5308600" y="5060950"/>
          <p14:tracePt t="39274" x="5295900" y="5041900"/>
          <p14:tracePt t="39290" x="5289550" y="5035550"/>
          <p14:tracePt t="39307" x="5283200" y="5022850"/>
          <p14:tracePt t="39324" x="5276850" y="5010150"/>
          <p14:tracePt t="39340" x="5264150" y="5003800"/>
          <p14:tracePt t="39357" x="5257800" y="4991100"/>
          <p14:tracePt t="39374" x="5251450" y="4984750"/>
          <p14:tracePt t="39377" x="5251450" y="4978400"/>
          <p14:tracePt t="39391" x="5245100" y="4972050"/>
          <p14:tracePt t="39407" x="5245100" y="4959350"/>
          <p14:tracePt t="39424" x="5245100" y="4953000"/>
          <p14:tracePt t="39440" x="5238750" y="4946650"/>
          <p14:tracePt t="39457" x="5238750" y="4940300"/>
          <p14:tracePt t="39474" x="5232400" y="4927600"/>
          <p14:tracePt t="39490" x="5232400" y="4921250"/>
          <p14:tracePt t="39507" x="5232400" y="4914900"/>
          <p14:tracePt t="39524" x="5232400" y="4895850"/>
          <p14:tracePt t="39540" x="5232400" y="4889500"/>
          <p14:tracePt t="39557" x="5232400" y="4883150"/>
          <p14:tracePt t="39574" x="5232400" y="4870450"/>
          <p14:tracePt t="39590" x="5238750" y="4864100"/>
          <p14:tracePt t="39607" x="5238750" y="4851400"/>
          <p14:tracePt t="39658" x="5238750" y="4845050"/>
          <p14:tracePt t="39704" x="5238750" y="4838700"/>
          <p14:tracePt t="39720" x="5245100" y="4838700"/>
          <p14:tracePt t="39727" x="5251450" y="4832350"/>
          <p14:tracePt t="39831" x="5251450" y="4851400"/>
          <p14:tracePt t="39845" x="5251450" y="4857750"/>
          <p14:tracePt t="39855" x="5251450" y="4870450"/>
          <p14:tracePt t="39861" x="5251450" y="4876800"/>
          <p14:tracePt t="39874" x="5251450" y="4889500"/>
          <p14:tracePt t="39890" x="5251450" y="4921250"/>
          <p14:tracePt t="39907" x="5251450" y="4972050"/>
          <p14:tracePt t="39923" x="5251450" y="4997450"/>
          <p14:tracePt t="39940" x="5251450" y="5029200"/>
          <p14:tracePt t="39956" x="5251450" y="5048250"/>
          <p14:tracePt t="39973" x="5251450" y="5067300"/>
          <p14:tracePt t="39990" x="5251450" y="5080000"/>
          <p14:tracePt t="40006" x="5245100" y="5092700"/>
          <p14:tracePt t="40023" x="5245100" y="5099050"/>
          <p14:tracePt t="40040" x="5245100" y="5111750"/>
          <p14:tracePt t="40057" x="5238750" y="5124450"/>
          <p14:tracePt t="40073" x="5232400" y="5137150"/>
          <p14:tracePt t="40090" x="5232400" y="5156200"/>
          <p14:tracePt t="40106" x="5226050" y="5181600"/>
          <p14:tracePt t="40123" x="5226050" y="5219700"/>
          <p14:tracePt t="40140" x="5226050" y="5251450"/>
          <p14:tracePt t="40156" x="5226050" y="5289550"/>
          <p14:tracePt t="40173" x="5232400" y="5308600"/>
          <p14:tracePt t="40190" x="5232400" y="5327650"/>
          <p14:tracePt t="40206" x="5232400" y="5334000"/>
          <p14:tracePt t="40223" x="5232400" y="5340350"/>
          <p14:tracePt t="40240" x="5232400" y="5346700"/>
          <p14:tracePt t="40256" x="5238750" y="5359400"/>
          <p14:tracePt t="40273" x="5238750" y="5378450"/>
          <p14:tracePt t="40289" x="5238750" y="5397500"/>
          <p14:tracePt t="40307" x="5238750" y="5422900"/>
          <p14:tracePt t="40323" x="5238750" y="5429250"/>
          <p14:tracePt t="40340" x="5238750" y="5441950"/>
          <p14:tracePt t="40356" x="5238750" y="5448300"/>
          <p14:tracePt t="40373" x="5238750" y="5454650"/>
          <p14:tracePt t="40389" x="5238750" y="5461000"/>
          <p14:tracePt t="40406" x="5238750" y="5473700"/>
          <p14:tracePt t="40439" x="5238750" y="5486400"/>
          <p14:tracePt t="40457" x="5238750" y="5499100"/>
          <p14:tracePt t="40473" x="5245100" y="5505450"/>
          <p14:tracePt t="40489" x="5245100" y="5518150"/>
          <p14:tracePt t="40535" x="5245100" y="5524500"/>
          <p14:tracePt t="41320" x="5245100" y="5518150"/>
          <p14:tracePt t="41325" x="5251450" y="5511800"/>
          <p14:tracePt t="41342" x="5251450" y="5505450"/>
          <p14:tracePt t="41355" x="5251450" y="5499100"/>
          <p14:tracePt t="41372" x="5257800" y="5492750"/>
          <p14:tracePt t="41389" x="5257800" y="5480050"/>
          <p14:tracePt t="41405" x="5264150" y="5467350"/>
          <p14:tracePt t="41422" x="5264150" y="5461000"/>
          <p14:tracePt t="41438" x="5270500" y="5448300"/>
          <p14:tracePt t="41455" x="5270500" y="5441950"/>
          <p14:tracePt t="41472" x="5276850" y="5429250"/>
          <p14:tracePt t="41488" x="5283200" y="5422900"/>
          <p14:tracePt t="41505" x="5283200" y="5416550"/>
          <p14:tracePt t="41522" x="5289550" y="5403850"/>
          <p14:tracePt t="41540" x="5289550" y="5397500"/>
          <p14:tracePt t="41572" x="5289550" y="5384800"/>
          <p14:tracePt t="41588" x="5295900" y="5378450"/>
          <p14:tracePt t="41605" x="5302250" y="5365750"/>
          <p14:tracePt t="41640" x="5302250" y="5353050"/>
          <p14:tracePt t="41655" x="5308600" y="5346700"/>
          <p14:tracePt t="41672" x="5314950" y="5340350"/>
          <p14:tracePt t="41689" x="5314950" y="5321300"/>
          <p14:tracePt t="41705" x="5321300" y="5308600"/>
          <p14:tracePt t="41722" x="5321300" y="5295900"/>
          <p14:tracePt t="41740" x="5321300" y="5283200"/>
          <p14:tracePt t="41755" x="5327650" y="5276850"/>
          <p14:tracePt t="41772" x="5327650" y="5264150"/>
          <p14:tracePt t="41790" x="5340350" y="5219700"/>
          <p14:tracePt t="41805" x="5346700" y="5187950"/>
          <p14:tracePt t="41822" x="5346700" y="5156200"/>
          <p14:tracePt t="41839" x="5353050" y="5130800"/>
          <p14:tracePt t="41855" x="5353050" y="5118100"/>
          <p14:tracePt t="41871" x="5353050" y="5099050"/>
          <p14:tracePt t="41889" x="5353050" y="5086350"/>
          <p14:tracePt t="41905" x="5346700" y="5073650"/>
          <p14:tracePt t="41921" x="5340350" y="5067300"/>
          <p14:tracePt t="41939" x="5340350" y="5060950"/>
          <p14:tracePt t="41955" x="5340350" y="5048250"/>
          <p14:tracePt t="41971" x="5334000" y="5041900"/>
          <p14:tracePt t="41988" x="5327650" y="5029200"/>
          <p14:tracePt t="42021" x="5327650" y="5016500"/>
          <p14:tracePt t="42039" x="5314950" y="5010150"/>
          <p14:tracePt t="42055" x="5308600" y="4984750"/>
          <p14:tracePt t="42071" x="5302250" y="4978400"/>
          <p14:tracePt t="42088" x="5295900" y="4972050"/>
          <p14:tracePt t="42105" x="5295900" y="4965700"/>
          <p14:tracePt t="42121" x="5289550" y="4959350"/>
          <p14:tracePt t="42138" x="5283200" y="4953000"/>
          <p14:tracePt t="42154" x="5276850" y="4946650"/>
          <p14:tracePt t="42171" x="5264150" y="4940300"/>
          <p14:tracePt t="42188" x="5264150" y="4927600"/>
          <p14:tracePt t="42204" x="5257800" y="4921250"/>
          <p14:tracePt t="42221" x="5257800" y="4914900"/>
          <p14:tracePt t="42238" x="5251450" y="4914900"/>
          <p14:tracePt t="42255" x="5251450" y="4908550"/>
          <p14:tracePt t="42271" x="5245100" y="4908550"/>
          <p14:tracePt t="42288" x="5238750" y="4902200"/>
          <p14:tracePt t="42304" x="5238750" y="4895850"/>
          <p14:tracePt t="42346" x="5238750" y="4889500"/>
          <p14:tracePt t="42362" x="5238750" y="4883150"/>
          <p14:tracePt t="42367" x="5238750" y="4876800"/>
          <p14:tracePt t="42400" x="5238750" y="4870450"/>
          <p14:tracePt t="42424" x="5238750" y="4864100"/>
          <p14:tracePt t="42493" x="5238750" y="4857750"/>
          <p14:tracePt t="42501" x="5238750" y="4851400"/>
          <p14:tracePt t="42519" x="5238750" y="4845050"/>
          <p14:tracePt t="42526" x="5245100" y="4838700"/>
          <p14:tracePt t="42537" x="5245100" y="4832350"/>
          <p14:tracePt t="42554" x="5251450" y="4832350"/>
          <p14:tracePt t="42571" x="5257800" y="4819650"/>
          <p14:tracePt t="42714" x="5257800" y="4826000"/>
          <p14:tracePt t="42721" x="5257800" y="4838700"/>
          <p14:tracePt t="42730" x="5264150" y="4857750"/>
          <p14:tracePt t="42738" x="5264150" y="4870450"/>
          <p14:tracePt t="42754" x="5270500" y="4921250"/>
          <p14:tracePt t="42771" x="5270500" y="4972050"/>
          <p14:tracePt t="42787" x="5270500" y="5010150"/>
          <p14:tracePt t="42804" x="5270500" y="5041900"/>
          <p14:tracePt t="42821" x="5270500" y="5073650"/>
          <p14:tracePt t="42837" x="5264150" y="5111750"/>
          <p14:tracePt t="42854" x="5264150" y="5137150"/>
          <p14:tracePt t="42871" x="5264150" y="5168900"/>
          <p14:tracePt t="42888" x="5257800" y="5207000"/>
          <p14:tracePt t="42904" x="5257800" y="5232400"/>
          <p14:tracePt t="42921" x="5257800" y="5245100"/>
          <p14:tracePt t="42937" x="5257800" y="5264150"/>
          <p14:tracePt t="42954" x="5257800" y="5289550"/>
          <p14:tracePt t="42971" x="5257800" y="5308600"/>
          <p14:tracePt t="42987" x="5257800" y="5321300"/>
          <p14:tracePt t="43004" x="5257800" y="5327650"/>
          <p14:tracePt t="43021" x="5257800" y="5340350"/>
          <p14:tracePt t="43037" x="5257800" y="5353050"/>
          <p14:tracePt t="43054" x="5257800" y="5359400"/>
          <p14:tracePt t="43071" x="5257800" y="5372100"/>
          <p14:tracePt t="43087" x="5257800" y="5378450"/>
          <p14:tracePt t="43104" x="5257800" y="5384800"/>
          <p14:tracePt t="43120" x="5257800" y="5391150"/>
          <p14:tracePt t="43169" x="5257800" y="5397500"/>
          <p14:tracePt t="43175" x="5257800" y="5403850"/>
          <p14:tracePt t="43458" x="5257800" y="5391150"/>
          <p14:tracePt t="43466" x="5257800" y="5384800"/>
          <p14:tracePt t="43473" x="5257800" y="5378450"/>
          <p14:tracePt t="43487" x="5257800" y="5372100"/>
          <p14:tracePt t="43503" x="5257800" y="5359400"/>
          <p14:tracePt t="43520" x="5257800" y="5353050"/>
          <p14:tracePt t="43537" x="5264150" y="5340350"/>
          <p14:tracePt t="43553" x="5270500" y="5321300"/>
          <p14:tracePt t="43570" x="5270500" y="5302250"/>
          <p14:tracePt t="43587" x="5270500" y="5283200"/>
          <p14:tracePt t="43603" x="5270500" y="5270500"/>
          <p14:tracePt t="43620" x="5270500" y="5264150"/>
          <p14:tracePt t="43637" x="5276850" y="5238750"/>
          <p14:tracePt t="43653" x="5276850" y="5232400"/>
          <p14:tracePt t="43670" x="5276850" y="5213350"/>
          <p14:tracePt t="43686" x="5276850" y="5207000"/>
          <p14:tracePt t="43703" x="5276850" y="5194300"/>
          <p14:tracePt t="43720" x="5283200" y="5181600"/>
          <p14:tracePt t="43736" x="5283200" y="5162550"/>
          <p14:tracePt t="43753" x="5289550" y="5143500"/>
          <p14:tracePt t="43770" x="5289550" y="5130800"/>
          <p14:tracePt t="43786" x="5289550" y="5111750"/>
          <p14:tracePt t="43803" x="5289550" y="5092700"/>
          <p14:tracePt t="43820" x="5289550" y="5073650"/>
          <p14:tracePt t="43836" x="5295900" y="5035550"/>
          <p14:tracePt t="43853" x="5295900" y="5010150"/>
          <p14:tracePt t="43870" x="5295900" y="4978400"/>
          <p14:tracePt t="43887" x="5289550" y="4953000"/>
          <p14:tracePt t="43904" x="5283200" y="4940300"/>
          <p14:tracePt t="43920" x="5283200" y="4933950"/>
          <p14:tracePt t="43936" x="5283200" y="4921250"/>
          <p14:tracePt t="43970" x="5276850" y="4921250"/>
          <p14:tracePt t="43986" x="5276850" y="4914900"/>
          <p14:tracePt t="44003" x="5276850" y="4902200"/>
          <p14:tracePt t="44020" x="5276850" y="4895850"/>
          <p14:tracePt t="44036" x="5276850" y="4889500"/>
          <p14:tracePt t="44053" x="5276850" y="4876800"/>
          <p14:tracePt t="44069" x="5276850" y="4870450"/>
          <p14:tracePt t="44086" x="5276850" y="4864100"/>
          <p14:tracePt t="44103" x="5276850" y="4857750"/>
          <p14:tracePt t="45261" x="5276850" y="4832350"/>
          <p14:tracePt t="45268" x="5270500" y="4806950"/>
          <p14:tracePt t="45276" x="5251450" y="4768850"/>
          <p14:tracePt t="45285" x="5219700" y="4743450"/>
          <p14:tracePt t="45302" x="5168900" y="4705350"/>
          <p14:tracePt t="45318" x="5130800" y="4699000"/>
          <p14:tracePt t="45378" x="5124450" y="4699000"/>
          <p14:tracePt t="45424" x="5143500" y="4711700"/>
          <p14:tracePt t="45432" x="5162550" y="4724400"/>
          <p14:tracePt t="45439" x="5181600" y="4737100"/>
          <p14:tracePt t="45452" x="5200650" y="4756150"/>
          <p14:tracePt t="45468" x="5232400" y="4787900"/>
          <p14:tracePt t="45485" x="5264150" y="4845050"/>
          <p14:tracePt t="45502" x="5302250" y="4908550"/>
          <p14:tracePt t="45518" x="5334000" y="4978400"/>
          <p14:tracePt t="45535" x="5340350" y="5010150"/>
          <p14:tracePt t="45551" x="5353050" y="5029200"/>
          <p14:tracePt t="45568" x="5353050" y="5048250"/>
          <p14:tracePt t="45585" x="5359400" y="5067300"/>
          <p14:tracePt t="45602" x="5365750" y="5092700"/>
          <p14:tracePt t="45619" x="5378450" y="5130800"/>
          <p14:tracePt t="45635" x="5384800" y="5149850"/>
          <p14:tracePt t="45651" x="5391150" y="5149850"/>
          <p14:tracePt t="45691" x="5391150" y="5156200"/>
          <p14:tracePt t="45706" x="5391150" y="5162550"/>
          <p14:tracePt t="45718" x="5397500" y="5168900"/>
          <p14:tracePt t="45746" x="5397500" y="5175250"/>
          <p14:tracePt t="45753" x="5397500" y="5181600"/>
          <p14:tracePt t="45769" x="5391150" y="5181600"/>
          <p14:tracePt t="45785" x="5378450" y="5194300"/>
          <p14:tracePt t="45801" x="5372100" y="5200650"/>
          <p14:tracePt t="45840" x="5365750" y="5200650"/>
          <p14:tracePt t="46482" x="5365750" y="5194300"/>
          <p14:tracePt t="46498" x="5365750" y="5187950"/>
          <p14:tracePt t="46505" x="5372100" y="5187950"/>
          <p14:tracePt t="46517" x="5378450" y="5181600"/>
          <p14:tracePt t="46534" x="5384800" y="5181600"/>
          <p14:tracePt t="46653" x="5403850" y="5175250"/>
          <p14:tracePt t="46669" x="5416550" y="5168900"/>
          <p14:tracePt t="46679" x="5422900" y="5168900"/>
          <p14:tracePt t="46685" x="5422900" y="5162550"/>
          <p14:tracePt t="46701" x="5435600" y="5156200"/>
          <p14:tracePt t="46718" x="5441950" y="5149850"/>
          <p14:tracePt t="46734" x="5454650" y="5143500"/>
          <p14:tracePt t="46751" x="5461000" y="5137150"/>
          <p14:tracePt t="46767" x="5467350" y="5130800"/>
          <p14:tracePt t="46784" x="5480050" y="5124450"/>
          <p14:tracePt t="46801" x="5486400" y="5118100"/>
          <p14:tracePt t="46817" x="5499100" y="5105400"/>
          <p14:tracePt t="46834" x="5505450" y="5099050"/>
          <p14:tracePt t="46850" x="5524500" y="5086350"/>
          <p14:tracePt t="46867" x="5537200" y="5080000"/>
          <p14:tracePt t="46884" x="5549900" y="5073650"/>
          <p14:tracePt t="46900" x="5562600" y="5073650"/>
          <p14:tracePt t="46917" x="5588000" y="5067300"/>
          <p14:tracePt t="46934" x="5645150" y="5067300"/>
          <p14:tracePt t="46951" x="5727700" y="5054600"/>
          <p14:tracePt t="46967" x="5759450" y="5048250"/>
          <p14:tracePt t="46984" x="5772150" y="5041900"/>
          <p14:tracePt t="47000" x="5778500" y="5035550"/>
          <p14:tracePt t="47017" x="5784850" y="5035550"/>
          <p14:tracePt t="47188" x="5791200" y="5035550"/>
          <p14:tracePt t="47219" x="5791200" y="5029200"/>
          <p14:tracePt t="47281" x="5797550" y="5029200"/>
          <p14:tracePt t="47335" x="5797550" y="5022850"/>
          <p14:tracePt t="47344" x="5803900" y="5022850"/>
          <p14:tracePt t="47367" x="5803900" y="5016500"/>
          <p14:tracePt t="47595" x="5810250" y="5016500"/>
          <p14:tracePt t="47617" x="5816600" y="5016500"/>
          <p14:tracePt t="47712" x="5816600" y="5022850"/>
          <p14:tracePt t="47719" x="5822950" y="5029200"/>
          <p14:tracePt t="47733" x="5829300" y="5029200"/>
          <p14:tracePt t="47750" x="5829300" y="5041900"/>
          <p14:tracePt t="47767" x="5835650" y="5041900"/>
          <p14:tracePt t="47783" x="5835650" y="5048250"/>
          <p14:tracePt t="47800" x="5842000" y="5060950"/>
          <p14:tracePt t="47816" x="5848350" y="5067300"/>
          <p14:tracePt t="47833" x="5861050" y="5080000"/>
          <p14:tracePt t="47850" x="5867400" y="5092700"/>
          <p14:tracePt t="47884" x="5873750" y="5111750"/>
          <p14:tracePt t="47900" x="5880100" y="5118100"/>
          <p14:tracePt t="47916" x="5880100" y="5124450"/>
          <p14:tracePt t="47933" x="5892800" y="5137150"/>
          <p14:tracePt t="47950" x="5899150" y="5143500"/>
          <p14:tracePt t="47966" x="5899150" y="5156200"/>
          <p14:tracePt t="47982" x="5911850" y="5162550"/>
          <p14:tracePt t="47999" x="5918200" y="5175250"/>
          <p14:tracePt t="48017" x="5930900" y="5187950"/>
          <p14:tracePt t="48033" x="5943600" y="5194300"/>
          <p14:tracePt t="48050" x="5949950" y="5200650"/>
          <p14:tracePt t="48066" x="5962650" y="5200650"/>
          <p14:tracePt t="48168" x="5969000" y="5200650"/>
          <p14:tracePt t="48173" x="5975350" y="5200650"/>
          <p14:tracePt t="48222" x="5981700" y="5200650"/>
          <p14:tracePt t="48558" x="5988050" y="5200650"/>
          <p14:tracePt t="48574" x="5994400" y="5200650"/>
          <p14:tracePt t="48597" x="6000750" y="5200650"/>
          <p14:tracePt t="48614" x="6007100" y="5200650"/>
          <p14:tracePt t="48630" x="6013450" y="5200650"/>
          <p14:tracePt t="48637" x="6013450" y="5194300"/>
          <p14:tracePt t="48649" x="6019800" y="5194300"/>
          <p14:tracePt t="48665" x="6026150" y="5194300"/>
          <p14:tracePt t="48685" x="6032500" y="5187950"/>
          <p14:tracePt t="48699" x="6038850" y="5181600"/>
          <p14:tracePt t="48715" x="6057900" y="5175250"/>
          <p14:tracePt t="48732" x="6070600" y="5175250"/>
          <p14:tracePt t="48749" x="6076950" y="5175250"/>
          <p14:tracePt t="48765" x="6089650" y="5175250"/>
          <p14:tracePt t="48882" x="6096000" y="5175250"/>
          <p14:tracePt t="48920" x="6102350" y="5175250"/>
          <p14:tracePt t="48942" x="6108700" y="5175250"/>
          <p14:tracePt t="49852" x="6115050" y="5175250"/>
          <p14:tracePt t="49867" x="6127750" y="5175250"/>
          <p14:tracePt t="49875" x="6178550" y="5181600"/>
          <p14:tracePt t="49884" x="6242050" y="5187950"/>
          <p14:tracePt t="49898" x="6356350" y="5200650"/>
          <p14:tracePt t="49914" x="6413500" y="5213350"/>
          <p14:tracePt t="49931" x="6457950" y="5219700"/>
          <p14:tracePt t="49948" x="6489700" y="5226050"/>
          <p14:tracePt t="49964" x="6496050" y="5226050"/>
          <p14:tracePt t="49981" x="6502400" y="5226050"/>
          <p14:tracePt t="50016" x="6508750" y="5226050"/>
          <p14:tracePt t="50370" x="6515100" y="5226050"/>
          <p14:tracePt t="50383" x="6521450" y="5226050"/>
          <p14:tracePt t="50399" x="6527800" y="5226050"/>
          <p14:tracePt t="50423" x="6534150" y="5226050"/>
          <p14:tracePt t="50431" x="6540500" y="5226050"/>
          <p14:tracePt t="50447" x="6546850" y="5226050"/>
          <p14:tracePt t="50455" x="6553200" y="5226050"/>
          <p14:tracePt t="50464" x="6559550" y="5226050"/>
          <p14:tracePt t="50481" x="6584950" y="5226050"/>
          <p14:tracePt t="50497" x="6610350" y="5226050"/>
          <p14:tracePt t="50514" x="6629400" y="5226050"/>
          <p14:tracePt t="50531" x="6661150" y="5226050"/>
          <p14:tracePt t="50547" x="6705600" y="5226050"/>
          <p14:tracePt t="50564" x="6775450" y="5219700"/>
          <p14:tracePt t="50580" x="6800850" y="5219700"/>
          <p14:tracePt t="50597" x="6819900" y="5213350"/>
          <p14:tracePt t="50614" x="6826250" y="5207000"/>
          <p14:tracePt t="50630" x="6832600" y="5207000"/>
          <p14:tracePt t="51114" x="6838950" y="5207000"/>
          <p14:tracePt t="51121" x="6845300" y="5200650"/>
          <p14:tracePt t="51131" x="6864350" y="5200650"/>
          <p14:tracePt t="51147" x="6902450" y="5194300"/>
          <p14:tracePt t="51163" x="6946900" y="5194300"/>
          <p14:tracePt t="51180" x="6978650" y="5194300"/>
          <p14:tracePt t="51197" x="7004050" y="5187950"/>
          <p14:tracePt t="51213" x="7016750" y="5187950"/>
          <p14:tracePt t="51230" x="7023100" y="5181600"/>
          <p14:tracePt t="51247" x="7029450" y="5181600"/>
          <p14:tracePt t="51263" x="7035800" y="5181600"/>
          <p14:tracePt t="51280" x="7042150" y="5181600"/>
          <p14:tracePt t="51297" x="7054850" y="5181600"/>
          <p14:tracePt t="51313" x="7061200" y="5175250"/>
          <p14:tracePt t="51330" x="7067550" y="5175250"/>
          <p14:tracePt t="51347" x="7086600" y="5168900"/>
          <p14:tracePt t="51363" x="7092950" y="5168900"/>
          <p14:tracePt t="51380" x="7099300" y="5162550"/>
          <p14:tracePt t="51396" x="7112000" y="5162550"/>
          <p14:tracePt t="54513" x="7099300" y="5162550"/>
          <p14:tracePt t="54521" x="7086600" y="5162550"/>
          <p14:tracePt t="54529" x="7061200" y="5162550"/>
          <p14:tracePt t="54544" x="7023100" y="5162550"/>
          <p14:tracePt t="54561" x="6877050" y="5156200"/>
          <p14:tracePt t="54577" x="6781800" y="5137150"/>
          <p14:tracePt t="54594" x="6661150" y="5118100"/>
          <p14:tracePt t="54610" x="6515100" y="5092700"/>
          <p14:tracePt t="54627" x="6362700" y="5041900"/>
          <p14:tracePt t="54644" x="6210300" y="4972050"/>
          <p14:tracePt t="54660" x="6070600" y="4927600"/>
          <p14:tracePt t="54677" x="5969000" y="4914900"/>
          <p14:tracePt t="54693" x="5873750" y="4883150"/>
          <p14:tracePt t="54710" x="5772150" y="4851400"/>
          <p14:tracePt t="54727" x="5715000" y="4838700"/>
          <p14:tracePt t="54743" x="5651500" y="4826000"/>
          <p14:tracePt t="54760" x="5607050" y="4813300"/>
          <p14:tracePt t="54777" x="5562600" y="4806950"/>
          <p14:tracePt t="54794" x="5511800" y="4794250"/>
          <p14:tracePt t="54811" x="5365750" y="4743450"/>
          <p14:tracePt t="54827" x="5200650" y="4673600"/>
          <p14:tracePt t="54844" x="4991100" y="4584700"/>
          <p14:tracePt t="54860" x="4794250" y="4502150"/>
          <p14:tracePt t="54877" x="4648200" y="4432300"/>
          <p14:tracePt t="54894" x="4502150" y="4362450"/>
          <p14:tracePt t="54910" x="4330700" y="4286250"/>
          <p14:tracePt t="54927" x="4146550" y="4178300"/>
          <p14:tracePt t="54943" x="3930650" y="4064000"/>
          <p14:tracePt t="54961" x="3651250" y="3937000"/>
          <p14:tracePt t="54977" x="3244850" y="3746500"/>
          <p14:tracePt t="54994" x="2971800" y="3594100"/>
          <p14:tracePt t="55010" x="2724150" y="3460750"/>
          <p14:tracePt t="55026" x="2432050" y="3289300"/>
          <p14:tracePt t="55043" x="2184400" y="3168650"/>
          <p14:tracePt t="55060" x="2006600" y="3067050"/>
          <p14:tracePt t="55077" x="1822450" y="2978150"/>
          <p14:tracePt t="55093" x="1720850" y="2914650"/>
          <p14:tracePt t="55110" x="1644650" y="2876550"/>
          <p14:tracePt t="55127" x="1568450" y="2832100"/>
          <p14:tracePt t="55143" x="1466850" y="2781300"/>
          <p14:tracePt t="55160" x="1320800" y="2730500"/>
          <p14:tracePt t="55177" x="1136650" y="2660650"/>
          <p14:tracePt t="55193" x="990600" y="2584450"/>
          <p14:tracePt t="55210" x="876300" y="2520950"/>
          <p14:tracePt t="55228" x="755650" y="2425700"/>
          <p14:tracePt t="55243" x="723900" y="2381250"/>
          <p14:tracePt t="55260" x="704850" y="2355850"/>
          <p14:tracePt t="55276" x="685800" y="2330450"/>
          <p14:tracePt t="55294" x="679450" y="2324100"/>
          <p14:tracePt t="55310" x="673100" y="2311400"/>
          <p14:tracePt t="55326" x="673100" y="2305050"/>
          <p14:tracePt t="55343" x="660400" y="2279650"/>
          <p14:tracePt t="55360" x="628650" y="2216150"/>
          <p14:tracePt t="55376" x="603250" y="2178050"/>
          <p14:tracePt t="55393" x="596900" y="2159000"/>
          <p14:tracePt t="55410" x="584200" y="2152650"/>
          <p14:tracePt t="55426" x="584200" y="2139950"/>
          <p14:tracePt t="55443" x="577850" y="2133600"/>
          <p14:tracePt t="55525" x="577850" y="2127250"/>
          <p14:tracePt t="55542" x="590550" y="2120900"/>
          <p14:tracePt t="55548" x="590550" y="2114550"/>
          <p14:tracePt t="55980" x="596900" y="2108200"/>
          <p14:tracePt t="55987" x="603250" y="2101850"/>
          <p14:tracePt t="56153" x="615950" y="2089150"/>
          <p14:tracePt t="56159" x="622300" y="2082800"/>
          <p14:tracePt t="56167" x="635000" y="2082800"/>
          <p14:tracePt t="56177" x="635000" y="2076450"/>
          <p14:tracePt t="56192" x="654050" y="2057400"/>
          <p14:tracePt t="56209" x="666750" y="2051050"/>
          <p14:tracePt t="56225" x="679450" y="2038350"/>
          <p14:tracePt t="56242" x="679450" y="2025650"/>
          <p14:tracePt t="56259" x="692150" y="2019300"/>
          <p14:tracePt t="56388" x="698500" y="2019300"/>
          <p14:tracePt t="56397" x="698500" y="2012950"/>
          <p14:tracePt t="56409" x="704850" y="2006600"/>
          <p14:tracePt t="56425" x="711200" y="2006600"/>
          <p14:tracePt t="56442" x="717550" y="2000250"/>
          <p14:tracePt t="56795" x="723900" y="2000250"/>
          <p14:tracePt t="56810" x="730250" y="2000250"/>
          <p14:tracePt t="56825" x="742950" y="2000250"/>
          <p14:tracePt t="56842" x="749300" y="2000250"/>
          <p14:tracePt t="56858" x="762000" y="2006600"/>
          <p14:tracePt t="56875" x="768350" y="2012950"/>
          <p14:tracePt t="56892" x="781050" y="2012950"/>
          <p14:tracePt t="56908" x="787400" y="2012950"/>
          <p14:tracePt t="56925" x="793750" y="2012950"/>
          <p14:tracePt t="56942" x="812800" y="2012950"/>
          <p14:tracePt t="56958" x="838200" y="2012950"/>
          <p14:tracePt t="56975" x="876300" y="2006600"/>
          <p14:tracePt t="56992" x="908050" y="2000250"/>
          <p14:tracePt t="57008" x="933450" y="1993900"/>
          <p14:tracePt t="57025" x="946150" y="1993900"/>
          <p14:tracePt t="57042" x="958850" y="1987550"/>
          <p14:tracePt t="57058" x="977900" y="1987550"/>
          <p14:tracePt t="57075" x="1003300" y="1981200"/>
          <p14:tracePt t="57092" x="1054100" y="1974850"/>
          <p14:tracePt t="57108" x="1073150" y="1968500"/>
          <p14:tracePt t="57125" x="1098550" y="1962150"/>
          <p14:tracePt t="57142" x="1111250" y="1955800"/>
          <p14:tracePt t="57158" x="1117600" y="1949450"/>
          <p14:tracePt t="57175" x="1130300" y="1949450"/>
          <p14:tracePt t="57191" x="1143000" y="1949450"/>
          <p14:tracePt t="57208" x="1174750" y="1943100"/>
          <p14:tracePt t="57225" x="1219200" y="1943100"/>
          <p14:tracePt t="57241" x="1231900" y="1943100"/>
          <p14:tracePt t="57258" x="1257300" y="1943100"/>
          <p14:tracePt t="57275" x="1289050" y="1943100"/>
          <p14:tracePt t="57291" x="1327150" y="1943100"/>
          <p14:tracePt t="57308" x="1403350" y="1936750"/>
          <p14:tracePt t="57325" x="1479550" y="1936750"/>
          <p14:tracePt t="57341" x="1555750" y="1936750"/>
          <p14:tracePt t="57358" x="1606550" y="1930400"/>
          <p14:tracePt t="57374" x="1638300" y="1924050"/>
          <p14:tracePt t="57391" x="1644650" y="1924050"/>
          <p14:tracePt t="57414" x="1651000" y="1924050"/>
          <p14:tracePt t="57430" x="1657350" y="1924050"/>
          <p14:tracePt t="57443" x="1676400" y="1924050"/>
          <p14:tracePt t="57459" x="1708150" y="1924050"/>
          <p14:tracePt t="57475" x="1758950" y="1930400"/>
          <p14:tracePt t="57491" x="1797050" y="1936750"/>
          <p14:tracePt t="57508" x="1828800" y="1936750"/>
          <p14:tracePt t="57524" x="1860550" y="1936750"/>
          <p14:tracePt t="57541" x="1879600" y="1936750"/>
          <p14:tracePt t="57558" x="1885950" y="1936750"/>
          <p14:tracePt t="57574" x="1898650" y="1936750"/>
          <p14:tracePt t="57591" x="1905000" y="1936750"/>
          <p14:tracePt t="57608" x="1911350" y="1936750"/>
          <p14:tracePt t="57625" x="1936750" y="1936750"/>
          <p14:tracePt t="57641" x="1955800" y="1936750"/>
          <p14:tracePt t="57658" x="1974850" y="1936750"/>
          <p14:tracePt t="57674" x="1981200" y="1936750"/>
          <p14:tracePt t="57691" x="1987550" y="1936750"/>
          <p14:tracePt t="57708" x="1993900" y="1936750"/>
          <p14:tracePt t="57724" x="2006600" y="1936750"/>
          <p14:tracePt t="57741" x="2012950" y="1936750"/>
          <p14:tracePt t="57757" x="2032000" y="1936750"/>
          <p14:tracePt t="57774" x="2038350" y="1936750"/>
          <p14:tracePt t="57791" x="2057400" y="1930400"/>
          <p14:tracePt t="57807" x="2063750" y="1930400"/>
          <p14:tracePt t="57824" x="2070100" y="1930400"/>
          <p14:tracePt t="57841" x="2076450" y="1930400"/>
          <p14:tracePt t="58120" x="2089150" y="1930400"/>
          <p14:tracePt t="58137" x="2095500" y="1930400"/>
          <p14:tracePt t="58152" x="2108200" y="1930400"/>
          <p14:tracePt t="58167" x="2120900" y="1930400"/>
          <p14:tracePt t="58181" x="2133600" y="1930400"/>
          <p14:tracePt t="58196" x="2139950" y="1930400"/>
          <p14:tracePt t="58209" x="2146300" y="1930400"/>
          <p14:tracePt t="58224" x="2152650" y="1930400"/>
          <p14:tracePt t="58240" x="2159000" y="1930400"/>
          <p14:tracePt t="58257" x="2165350" y="1930400"/>
          <p14:tracePt t="58273" x="2184400" y="1930400"/>
          <p14:tracePt t="58291" x="2222500" y="1930400"/>
          <p14:tracePt t="58307" x="2247900" y="1930400"/>
          <p14:tracePt t="58323" x="2266950" y="1930400"/>
          <p14:tracePt t="58340" x="2279650" y="1930400"/>
          <p14:tracePt t="58357" x="2286000" y="1924050"/>
          <p14:tracePt t="58374" x="2298700" y="1924050"/>
          <p14:tracePt t="58390" x="2324100" y="1924050"/>
          <p14:tracePt t="58394" x="2336800" y="1924050"/>
          <p14:tracePt t="58407" x="2362200" y="1924050"/>
          <p14:tracePt t="58423" x="2419350" y="1930400"/>
          <p14:tracePt t="58440" x="2457450" y="1936750"/>
          <p14:tracePt t="58457" x="2489200" y="1943100"/>
          <p14:tracePt t="58473" x="2533650" y="1955800"/>
          <p14:tracePt t="58490" x="2565400" y="1955800"/>
          <p14:tracePt t="58507" x="2578100" y="1955800"/>
          <p14:tracePt t="58523" x="2590800" y="1955800"/>
          <p14:tracePt t="58540" x="2597150" y="1955800"/>
          <p14:tracePt t="58557" x="2603500" y="1955800"/>
          <p14:tracePt t="58574" x="2609850" y="1955800"/>
          <p14:tracePt t="58590" x="2622550" y="1955800"/>
          <p14:tracePt t="58607" x="2647950" y="1955800"/>
          <p14:tracePt t="58623" x="2679700" y="1955800"/>
          <p14:tracePt t="58640" x="2711450" y="1955800"/>
          <p14:tracePt t="58657" x="2749550" y="1955800"/>
          <p14:tracePt t="58674" x="2781300" y="1968500"/>
          <p14:tracePt t="58690" x="2819400" y="1981200"/>
          <p14:tracePt t="58707" x="2838450" y="1981200"/>
          <p14:tracePt t="58723" x="2844800" y="1981200"/>
          <p14:tracePt t="58740" x="2857500" y="1987550"/>
          <p14:tracePt t="58757" x="2863850" y="1987550"/>
          <p14:tracePt t="58773" x="2889250" y="1987550"/>
          <p14:tracePt t="58790" x="2901950" y="1987550"/>
          <p14:tracePt t="58807" x="2933700" y="1987550"/>
          <p14:tracePt t="58823" x="2946400" y="1987550"/>
          <p14:tracePt t="58840" x="2959100" y="1987550"/>
          <p14:tracePt t="58857" x="2965450" y="1987550"/>
          <p14:tracePt t="58873" x="2978150" y="1987550"/>
          <p14:tracePt t="58890" x="2990850" y="1987550"/>
          <p14:tracePt t="58907" x="2997200" y="1987550"/>
          <p14:tracePt t="58923" x="3009900" y="1987550"/>
          <p14:tracePt t="58940" x="3016250" y="1987550"/>
          <p14:tracePt t="58957" x="3028950" y="1987550"/>
          <p14:tracePt t="58973" x="3035300" y="1987550"/>
          <p14:tracePt t="59249" x="3041650" y="1987550"/>
          <p14:tracePt t="59617" x="3048000" y="1987550"/>
          <p14:tracePt t="59633" x="3067050" y="1987550"/>
          <p14:tracePt t="59649" x="3098800" y="1981200"/>
          <p14:tracePt t="59664" x="3130550" y="1981200"/>
          <p14:tracePt t="59680" x="3168650" y="1981200"/>
          <p14:tracePt t="59695" x="3219450" y="1981200"/>
          <p14:tracePt t="59711" x="3263900" y="1974850"/>
          <p14:tracePt t="59726" x="3308350" y="1962150"/>
          <p14:tracePt t="59742" x="3321050" y="1949450"/>
          <p14:tracePt t="59757" x="3333750" y="1943100"/>
          <p14:tracePt t="59772" x="3340100" y="1936750"/>
          <p14:tracePt t="59789" x="3352800" y="1930400"/>
          <p14:tracePt t="59806" x="3359150" y="1917700"/>
          <p14:tracePt t="59823" x="3365500" y="1917700"/>
          <p14:tracePt t="59839" x="3384550" y="1917700"/>
          <p14:tracePt t="59856" x="3422650" y="1917700"/>
          <p14:tracePt t="59873" x="3562350" y="1924050"/>
          <p14:tracePt t="59889" x="3657600" y="1924050"/>
          <p14:tracePt t="59906" x="3714750" y="1924050"/>
          <p14:tracePt t="59922" x="3752850" y="1924050"/>
          <p14:tracePt t="59939" x="3771900" y="1924050"/>
          <p14:tracePt t="59955" x="3778250" y="1924050"/>
          <p14:tracePt t="59999" x="3784600" y="1924050"/>
          <p14:tracePt t="60013" x="3790950" y="1924050"/>
          <p14:tracePt t="60029" x="3803650" y="1924050"/>
          <p14:tracePt t="60044" x="3822700" y="1924050"/>
          <p14:tracePt t="60059" x="3841750" y="1924050"/>
          <p14:tracePt t="60074" x="3854450" y="1924050"/>
          <p14:tracePt t="60091" x="3879850" y="1924050"/>
          <p14:tracePt t="60107" x="3911600" y="1924050"/>
          <p14:tracePt t="60123" x="3949700" y="1924050"/>
          <p14:tracePt t="60139" x="3987800" y="1930400"/>
          <p14:tracePt t="60155" x="4000500" y="1930400"/>
          <p14:tracePt t="60172" x="4006850" y="1930400"/>
          <p14:tracePt t="60189" x="4025900" y="1930400"/>
          <p14:tracePt t="60205" x="4038600" y="1930400"/>
          <p14:tracePt t="60222" x="4064000" y="1930400"/>
          <p14:tracePt t="60239" x="4089400" y="1930400"/>
          <p14:tracePt t="60255" x="4114800" y="1930400"/>
          <p14:tracePt t="60272" x="4121150" y="1930400"/>
          <p14:tracePt t="60289" x="4127500" y="1930400"/>
          <p14:tracePt t="60306" x="4133850" y="1930400"/>
          <p14:tracePt t="60322" x="4146550" y="1930400"/>
          <p14:tracePt t="60339" x="4159250" y="1930400"/>
          <p14:tracePt t="60355" x="4171950" y="1930400"/>
          <p14:tracePt t="60372" x="4178300" y="1930400"/>
          <p14:tracePt t="60389" x="4197350" y="1930400"/>
          <p14:tracePt t="60405" x="4203700" y="1930400"/>
          <p14:tracePt t="60422" x="4216400" y="1930400"/>
          <p14:tracePt t="60438" x="4248150" y="1936750"/>
          <p14:tracePt t="60455" x="4292600" y="1949450"/>
          <p14:tracePt t="60472" x="4343400" y="1962150"/>
          <p14:tracePt t="60488" x="4381500" y="1968500"/>
          <p14:tracePt t="60505" x="4413250" y="1974850"/>
          <p14:tracePt t="60522" x="4425950" y="1974850"/>
          <p14:tracePt t="60539" x="4438650" y="1974850"/>
          <p14:tracePt t="60555" x="4457700" y="1987550"/>
          <p14:tracePt t="60572" x="4483100" y="1993900"/>
          <p14:tracePt t="60588" x="4533900" y="2006600"/>
          <p14:tracePt t="60605" x="4578350" y="2019300"/>
          <p14:tracePt t="60622" x="4629150" y="2025650"/>
          <p14:tracePt t="60638" x="4679950" y="2038350"/>
          <p14:tracePt t="60655" x="4724400" y="2051050"/>
          <p14:tracePt t="60671" x="4762500" y="2057400"/>
          <p14:tracePt t="60689" x="4794250" y="2070100"/>
          <p14:tracePt t="60705" x="4800600" y="2076450"/>
          <p14:tracePt t="60721" x="4819650" y="2082800"/>
          <p14:tracePt t="60738" x="4838700" y="2082800"/>
          <p14:tracePt t="60755" x="4857750" y="2082800"/>
          <p14:tracePt t="60772" x="4889500" y="2089150"/>
          <p14:tracePt t="60788" x="4914900" y="2095500"/>
          <p14:tracePt t="60805" x="4946650" y="2108200"/>
          <p14:tracePt t="60822" x="4959350" y="2114550"/>
          <p14:tracePt t="60838" x="4978400" y="2114550"/>
          <p14:tracePt t="60855" x="4984750" y="2114550"/>
          <p14:tracePt t="60872" x="4991100" y="2114550"/>
          <p14:tracePt t="60889" x="5003800" y="2114550"/>
          <p14:tracePt t="60905" x="5010150" y="2114550"/>
          <p14:tracePt t="60921" x="5022850" y="2114550"/>
          <p14:tracePt t="60939" x="5035550" y="2114550"/>
          <p14:tracePt t="60972" x="5041900" y="2114550"/>
          <p14:tracePt t="61096" x="5048250" y="2114550"/>
          <p14:tracePt t="62115" x="5041900" y="2114550"/>
          <p14:tracePt t="62132" x="5029200" y="2127250"/>
          <p14:tracePt t="62147" x="5016500" y="2133600"/>
          <p14:tracePt t="62163" x="4997450" y="2146300"/>
          <p14:tracePt t="62178" x="4959350" y="2159000"/>
          <p14:tracePt t="62193" x="4895850" y="2165350"/>
          <p14:tracePt t="62204" x="4845050" y="2165350"/>
          <p14:tracePt t="62220" x="4679950" y="2152650"/>
          <p14:tracePt t="62237" x="4451350" y="2127250"/>
          <p14:tracePt t="62253" x="4260850" y="2108200"/>
          <p14:tracePt t="62271" x="4013200" y="2076450"/>
          <p14:tracePt t="62287" x="3917950" y="2057400"/>
          <p14:tracePt t="62304" x="3867150" y="2051050"/>
          <p14:tracePt t="62320" x="3816350" y="2044700"/>
          <p14:tracePt t="62337" x="3759200" y="2032000"/>
          <p14:tracePt t="62353" x="3721100" y="2032000"/>
          <p14:tracePt t="62370" x="3683000" y="2025650"/>
          <p14:tracePt t="62387" x="3651250" y="2025650"/>
          <p14:tracePt t="62390" x="3632200" y="2025650"/>
          <p14:tracePt t="62404" x="3619500" y="2025650"/>
          <p14:tracePt t="62421" x="3581400" y="2025650"/>
          <p14:tracePt t="62437" x="3517900" y="2032000"/>
          <p14:tracePt t="62454" x="3429000" y="2044700"/>
          <p14:tracePt t="62472" x="3302000" y="2044700"/>
          <p14:tracePt t="62487" x="3143250" y="2044700"/>
          <p14:tracePt t="62503" x="2990850" y="2044700"/>
          <p14:tracePt t="62520" x="2863850" y="2044700"/>
          <p14:tracePt t="62538" x="2609850" y="2025650"/>
          <p14:tracePt t="62553" x="2419350" y="2019300"/>
          <p14:tracePt t="62570" x="2254250" y="2019300"/>
          <p14:tracePt t="62587" x="2120900" y="2025650"/>
          <p14:tracePt t="62603" x="1993900" y="2044700"/>
          <p14:tracePt t="62620" x="1885950" y="2051050"/>
          <p14:tracePt t="62637" x="1784350" y="2051050"/>
          <p14:tracePt t="62653" x="1708150" y="2038350"/>
          <p14:tracePt t="62670" x="1631950" y="2025650"/>
          <p14:tracePt t="62687" x="1454150" y="2012950"/>
          <p14:tracePt t="62703" x="1327150" y="1993900"/>
          <p14:tracePt t="62720" x="1193800" y="1962150"/>
          <p14:tracePt t="62736" x="1079500" y="1955800"/>
          <p14:tracePt t="62753" x="977900" y="1936750"/>
          <p14:tracePt t="62770" x="908050" y="1924050"/>
          <p14:tracePt t="62786" x="889000" y="1924050"/>
          <p14:tracePt t="62803" x="876300" y="1917700"/>
          <p14:tracePt t="62820" x="869950" y="1917700"/>
          <p14:tracePt t="62836" x="863600" y="1917700"/>
          <p14:tracePt t="62853" x="857250" y="1917700"/>
          <p14:tracePt t="62870" x="850900" y="1917700"/>
          <p14:tracePt t="63501" x="850900" y="1911350"/>
          <p14:tracePt t="63517" x="857250" y="1905000"/>
          <p14:tracePt t="63527" x="863600" y="1905000"/>
          <p14:tracePt t="63540" x="876300" y="1905000"/>
          <p14:tracePt t="63553" x="889000" y="1898650"/>
          <p14:tracePt t="63569" x="901700" y="1892300"/>
          <p14:tracePt t="63586" x="933450" y="1892300"/>
          <p14:tracePt t="63604" x="958850" y="1892300"/>
          <p14:tracePt t="63619" x="965200" y="1892300"/>
          <p14:tracePt t="63636" x="971550" y="1892300"/>
          <p14:tracePt t="63652" x="984250" y="1892300"/>
          <p14:tracePt t="63669" x="990600" y="1892300"/>
          <p14:tracePt t="63702" x="990600" y="1885950"/>
          <p14:tracePt t="63808" x="996950" y="1885950"/>
          <p14:tracePt t="63821" x="1003300" y="1885950"/>
          <p14:tracePt t="63835" x="1009650" y="1885950"/>
          <p14:tracePt t="63852" x="1022350" y="1885950"/>
          <p14:tracePt t="63869" x="1035050" y="1885950"/>
          <p14:tracePt t="63885" x="1054100" y="1885950"/>
          <p14:tracePt t="63902" x="1066800" y="1885950"/>
          <p14:tracePt t="63919" x="1079500" y="1885950"/>
          <p14:tracePt t="63935" x="1098550" y="1879600"/>
          <p14:tracePt t="63952" x="1104900" y="1879600"/>
          <p14:tracePt t="63969" x="1111250" y="1879600"/>
          <p14:tracePt t="64029" x="1117600" y="1879600"/>
          <p14:tracePt t="64043" x="1130300" y="1879600"/>
          <p14:tracePt t="64057" x="1136650" y="1879600"/>
          <p14:tracePt t="64160" x="1143000" y="1879600"/>
          <p14:tracePt t="64568" x="1174750" y="1879600"/>
          <p14:tracePt t="64582" x="1225550" y="1892300"/>
          <p14:tracePt t="64595" x="1371600" y="1905000"/>
          <p14:tracePt t="64610" x="1549400" y="1924050"/>
          <p14:tracePt t="64624" x="1778000" y="1930400"/>
          <p14:tracePt t="64638" x="1968500" y="1930400"/>
          <p14:tracePt t="64653" x="2178050" y="1930400"/>
          <p14:tracePt t="64669" x="2393950" y="1943100"/>
          <p14:tracePt t="64685" x="2565400" y="1955800"/>
          <p14:tracePt t="64701" x="2673350" y="1974850"/>
          <p14:tracePt t="64718" x="2762250" y="1981200"/>
          <p14:tracePt t="64735" x="2825750" y="1981200"/>
          <p14:tracePt t="64751" x="2863850" y="1981200"/>
          <p14:tracePt t="64768" x="2889250" y="1981200"/>
          <p14:tracePt t="64785" x="2895600" y="1981200"/>
          <p14:tracePt t="64882" x="2901950" y="1981200"/>
          <p14:tracePt t="64897" x="2908300" y="1987550"/>
          <p14:tracePt t="64912" x="2914650" y="1987550"/>
          <p14:tracePt t="64926" x="2921000" y="1987550"/>
          <p14:tracePt t="65268" x="2927350" y="1987550"/>
          <p14:tracePt t="65284" x="2940050" y="1987550"/>
          <p14:tracePt t="65301" x="2946400" y="1987550"/>
          <p14:tracePt t="65955" x="2940050" y="1987550"/>
          <p14:tracePt t="65969" x="2927350" y="1987550"/>
          <p14:tracePt t="65983" x="2921000" y="1987550"/>
          <p14:tracePt t="66001" x="2889250" y="1974850"/>
          <p14:tracePt t="66017" x="2876550" y="1962150"/>
          <p14:tracePt t="66034" x="2863850" y="1962150"/>
          <p14:tracePt t="66050" x="2857500" y="1955800"/>
          <p14:tracePt t="66182" x="2851150" y="1955800"/>
          <p14:tracePt t="66300" x="2851150" y="1962150"/>
          <p14:tracePt t="66323" x="2851150" y="1968500"/>
          <p14:tracePt t="66339" x="2851150" y="1974850"/>
          <p14:tracePt t="66354" x="2857500" y="1987550"/>
          <p14:tracePt t="66369" x="2863850" y="1993900"/>
          <p14:tracePt t="66384" x="2870200" y="2000250"/>
          <p14:tracePt t="66386" x="2876550" y="2000250"/>
          <p14:tracePt t="66401" x="2882900" y="2012950"/>
          <p14:tracePt t="66417" x="2889250" y="2019300"/>
          <p14:tracePt t="66433" x="2901950" y="2025650"/>
          <p14:tracePt t="66450" x="2908300" y="2032000"/>
          <p14:tracePt t="66467" x="2921000" y="2038350"/>
          <p14:tracePt t="66483" x="2940050" y="2051050"/>
          <p14:tracePt t="66500" x="2959100" y="2051050"/>
          <p14:tracePt t="66516" x="2997200" y="2057400"/>
          <p14:tracePt t="66533" x="3022600" y="2063750"/>
          <p14:tracePt t="66550" x="3054350" y="2070100"/>
          <p14:tracePt t="66567" x="3079750" y="2076450"/>
          <p14:tracePt t="66583" x="3111500" y="2076450"/>
          <p14:tracePt t="66600" x="3155950" y="2076450"/>
          <p14:tracePt t="66616" x="3187700" y="2076450"/>
          <p14:tracePt t="66633" x="3219450" y="2070100"/>
          <p14:tracePt t="66650" x="3244850" y="2070100"/>
          <p14:tracePt t="66667" x="3257550" y="2070100"/>
          <p14:tracePt t="66683" x="3263900" y="2063750"/>
          <p14:tracePt t="66700" x="3289300" y="2057400"/>
          <p14:tracePt t="66716" x="3314700" y="2057400"/>
          <p14:tracePt t="66733" x="3327400" y="2057400"/>
          <p14:tracePt t="66749" x="3346450" y="2063750"/>
          <p14:tracePt t="66767" x="3371850" y="2070100"/>
          <p14:tracePt t="66783" x="3390900" y="2082800"/>
          <p14:tracePt t="66800" x="3422650" y="2101850"/>
          <p14:tracePt t="66817" x="3473450" y="2152650"/>
          <p14:tracePt t="66833" x="3492500" y="2184400"/>
          <p14:tracePt t="66850" x="3498850" y="2190750"/>
          <p14:tracePt t="66866" x="3498850" y="2197100"/>
          <p14:tracePt t="66883" x="3498850" y="2203450"/>
          <p14:tracePt t="66899" x="3505200" y="2216150"/>
          <p14:tracePt t="66903" x="3505200" y="2222500"/>
          <p14:tracePt t="66917" x="3511550" y="2228850"/>
          <p14:tracePt t="66933" x="3524250" y="2273300"/>
          <p14:tracePt t="66950" x="3524250" y="2292350"/>
          <p14:tracePt t="66966" x="3524250" y="2305050"/>
          <p14:tracePt t="66983" x="3524250" y="2311400"/>
          <p14:tracePt t="67037" x="3517900" y="2311400"/>
          <p14:tracePt t="67043" x="3517900" y="2317750"/>
          <p14:tracePt t="67060" x="3511550" y="2324100"/>
          <p14:tracePt t="67077" x="3505200" y="2324100"/>
          <p14:tracePt t="67084" x="3498850" y="2324100"/>
          <p14:tracePt t="67100" x="3492500" y="2336800"/>
          <p14:tracePt t="67116" x="3486150" y="2343150"/>
          <p14:tracePt t="67149" x="3473450" y="2349500"/>
          <p14:tracePt t="67166" x="3467100" y="2349500"/>
          <p14:tracePt t="67183" x="3467100" y="2355850"/>
          <p14:tracePt t="67216" x="3460750" y="2355850"/>
          <p14:tracePt t="67233" x="3454400" y="2355850"/>
          <p14:tracePt t="67239" x="3454400" y="2362200"/>
          <p14:tracePt t="67249" x="3448050" y="2362200"/>
          <p14:tracePt t="67266" x="3441700" y="2368550"/>
          <p14:tracePt t="67282" x="3435350" y="2368550"/>
          <p14:tracePt t="67303" x="3435350" y="2374900"/>
          <p14:tracePt t="67428" x="3435350" y="2355850"/>
          <p14:tracePt t="67437" x="3435350" y="2343150"/>
          <p14:tracePt t="67450" x="3435350" y="2330450"/>
          <p14:tracePt t="67466" x="3435350" y="2311400"/>
          <p14:tracePt t="67483" x="3435350" y="2292350"/>
          <p14:tracePt t="67499" x="3435350" y="2279650"/>
          <p14:tracePt t="67515" x="3435350" y="2273300"/>
          <p14:tracePt t="67532" x="3435350" y="2266950"/>
          <p14:tracePt t="67549" x="3435350" y="2260600"/>
          <p14:tracePt t="67566" x="3435350" y="2247900"/>
          <p14:tracePt t="67599" x="3435350" y="2241550"/>
          <p14:tracePt t="67664" x="3441700" y="2241550"/>
          <p14:tracePt t="67718" x="3441700" y="2235200"/>
          <p14:tracePt t="67741" x="3448050" y="2235200"/>
          <p14:tracePt t="67765" x="3454400" y="2228850"/>
          <p14:tracePt t="67773" x="3460750" y="2222500"/>
          <p14:tracePt t="67788" x="3467100" y="2222500"/>
          <p14:tracePt t="67799" x="3467100" y="2216150"/>
          <p14:tracePt t="67835" x="3467100" y="2209800"/>
          <p14:tracePt t="67843" x="3473450" y="2209800"/>
          <p14:tracePt t="67883" x="3473450" y="2203450"/>
          <p14:tracePt t="67913" x="3479800" y="2203450"/>
          <p14:tracePt t="67953" x="3479800" y="2197100"/>
          <p14:tracePt t="67975" x="3486150" y="2197100"/>
          <p14:tracePt t="68007" x="3492500" y="2190750"/>
          <p14:tracePt t="68024" x="3498850" y="2184400"/>
          <p14:tracePt t="68046" x="3505200" y="2184400"/>
          <p14:tracePt t="68069" x="3511550" y="2178050"/>
          <p14:tracePt t="68094" x="3517900" y="2171700"/>
          <p14:tracePt t="68112" x="3530600" y="2171700"/>
          <p14:tracePt t="68133" x="3543300" y="2159000"/>
          <p14:tracePt t="68175" x="3556000" y="2159000"/>
          <p14:tracePt t="68195" x="3562350" y="2152650"/>
          <p14:tracePt t="68217" x="3562350" y="2146300"/>
          <p14:tracePt t="68240" x="3575050" y="2146300"/>
          <p14:tracePt t="68259" x="3587750" y="2146300"/>
          <p14:tracePt t="68279" x="3594100" y="2146300"/>
          <p14:tracePt t="68299" x="3600450" y="2146300"/>
          <p14:tracePt t="68321" x="3606800" y="2139950"/>
          <p14:tracePt t="68341" x="3619500" y="2139950"/>
          <p14:tracePt t="68361" x="3632200" y="2133600"/>
          <p14:tracePt t="68381" x="3638550" y="2133600"/>
          <p14:tracePt t="68406" x="3670300" y="2133600"/>
          <p14:tracePt t="68409" x="3683000" y="2133600"/>
          <p14:tracePt t="68428" x="3714750" y="2133600"/>
          <p14:tracePt t="68449" x="3765550" y="2127250"/>
          <p14:tracePt t="68469" x="3841750" y="2127250"/>
          <p14:tracePt t="68487" x="3905250" y="2120900"/>
          <p14:tracePt t="68505" x="3981450" y="2120900"/>
          <p14:tracePt t="68523" x="4051300" y="2120900"/>
          <p14:tracePt t="68541" x="4171950" y="2127250"/>
          <p14:tracePt t="68558" x="4318000" y="2127250"/>
          <p14:tracePt t="68574" x="4508500" y="2127250"/>
          <p14:tracePt t="68594" x="4603750" y="2146300"/>
          <p14:tracePt t="68614" x="4508500" y="2171700"/>
          <p14:tracePt t="68638" x="4413250" y="2197100"/>
          <p14:tracePt t="68885" x="4394200" y="2197100"/>
          <p14:tracePt t="68896" x="4349750" y="2190750"/>
          <p14:tracePt t="68914" x="4324350" y="2184400"/>
          <p14:tracePt t="68931" x="4318000" y="2197100"/>
          <p14:tracePt t="68948" x="4330700" y="2203450"/>
          <p14:tracePt t="68964" x="4356100" y="2216150"/>
          <p14:tracePt t="68981" x="4387850" y="2216150"/>
          <p14:tracePt t="68998" x="4425950" y="2209800"/>
          <p14:tracePt t="69014" x="4521200" y="2184400"/>
          <p14:tracePt t="69031" x="4603750" y="2139950"/>
          <p14:tracePt t="69048" x="4673600" y="2114550"/>
          <p14:tracePt t="69065" x="4762500" y="2089150"/>
          <p14:tracePt t="69081" x="4800600" y="2076450"/>
          <p14:tracePt t="69098" x="4851400" y="2063750"/>
          <p14:tracePt t="69114" x="4921250" y="2051050"/>
          <p14:tracePt t="69131" x="5029200" y="2019300"/>
          <p14:tracePt t="69148" x="5162550" y="1993900"/>
          <p14:tracePt t="69164" x="5314950" y="1974850"/>
          <p14:tracePt t="69181" x="5429250" y="1962150"/>
          <p14:tracePt t="69198" x="5499100" y="1955800"/>
          <p14:tracePt t="69215" x="5518150" y="1936750"/>
          <p14:tracePt t="69231" x="5530850" y="1930400"/>
          <p14:tracePt t="69248" x="5537200" y="1924050"/>
          <p14:tracePt t="69264" x="5543550" y="1911350"/>
          <p14:tracePt t="69297" x="5543550" y="1905000"/>
          <p14:tracePt t="69314" x="5543550" y="1898650"/>
          <p14:tracePt t="69597" x="5543550" y="1905000"/>
          <p14:tracePt t="69613" x="5543550" y="1930400"/>
          <p14:tracePt t="69627" x="5537200" y="1949450"/>
          <p14:tracePt t="69641" x="5537200" y="1981200"/>
          <p14:tracePt t="69655" x="5549900" y="2000250"/>
          <p14:tracePt t="69669" x="5556250" y="2025650"/>
          <p14:tracePt t="69684" x="5568950" y="2025650"/>
          <p14:tracePt t="69700" x="5632450" y="2057400"/>
          <p14:tracePt t="69716" x="5676900" y="2070100"/>
          <p14:tracePt t="69731" x="5740400" y="2082800"/>
          <p14:tracePt t="69748" x="5803900" y="2089150"/>
          <p14:tracePt t="69764" x="5911850" y="2089150"/>
          <p14:tracePt t="69780" x="6032500" y="2108200"/>
          <p14:tracePt t="69798" x="6159500" y="2114550"/>
          <p14:tracePt t="69818" x="6350000" y="2114550"/>
          <p14:tracePt t="69835" x="6457950" y="2114550"/>
          <p14:tracePt t="69852" x="6540500" y="2114550"/>
          <p14:tracePt t="69867" x="6629400" y="2114550"/>
          <p14:tracePt t="69883" x="6680200" y="2108200"/>
          <p14:tracePt t="69887" x="6705600" y="2108200"/>
          <p14:tracePt t="69904" x="6743700" y="2101850"/>
          <p14:tracePt t="69923" x="6775450" y="2101850"/>
          <p14:tracePt t="69940" x="6813550" y="2108200"/>
          <p14:tracePt t="69956" x="6845300" y="2120900"/>
          <p14:tracePt t="69970" x="6896100" y="2133600"/>
          <p14:tracePt t="69986" x="6934200" y="2139950"/>
          <p14:tracePt t="70001" x="6953250" y="2146300"/>
          <p14:tracePt t="70016" x="6959600" y="2152650"/>
          <p14:tracePt t="70032" x="6972300" y="2159000"/>
          <p14:tracePt t="70049" x="6991350" y="2165350"/>
          <p14:tracePt t="70065" x="7016750" y="2178050"/>
          <p14:tracePt t="70080" x="7042150" y="2190750"/>
          <p14:tracePt t="70097" x="7048500" y="2197100"/>
          <p14:tracePt t="70115" x="7054850" y="2209800"/>
          <p14:tracePt t="70147" x="7061200" y="2209800"/>
          <p14:tracePt t="70177" x="7067550" y="2222500"/>
          <p14:tracePt t="70185" x="7073900" y="2228850"/>
          <p14:tracePt t="70197" x="7080250" y="2228850"/>
          <p14:tracePt t="70214" x="7080250" y="2241550"/>
          <p14:tracePt t="70230" x="7080250" y="2247900"/>
          <p14:tracePt t="70247" x="7086600" y="2260600"/>
          <p14:tracePt t="70263" x="7086600" y="2273300"/>
          <p14:tracePt t="70280" x="7086600" y="2286000"/>
          <p14:tracePt t="70297" x="7086600" y="2298700"/>
          <p14:tracePt t="70314" x="7086600" y="2311400"/>
          <p14:tracePt t="70484" x="7080250" y="2311400"/>
          <p14:tracePt t="70500" x="7073900" y="2311400"/>
          <p14:tracePt t="70507" x="7067550" y="2317750"/>
          <p14:tracePt t="70516" x="7061200" y="2324100"/>
          <p14:tracePt t="70530" x="7054850" y="2330450"/>
          <p14:tracePt t="70546" x="7042150" y="2336800"/>
          <p14:tracePt t="70680" x="7048500" y="2317750"/>
          <p14:tracePt t="70688" x="7061200" y="2305050"/>
          <p14:tracePt t="70696" x="7073900" y="2286000"/>
          <p14:tracePt t="70713" x="7092950" y="2260600"/>
          <p14:tracePt t="70729" x="7112000" y="2254250"/>
          <p14:tracePt t="70746" x="7124700" y="2241550"/>
          <p14:tracePt t="70763" x="7131050" y="2235200"/>
          <p14:tracePt t="70779" x="7137400" y="2228850"/>
          <p14:tracePt t="70797" x="7150100" y="2222500"/>
          <p14:tracePt t="70813" x="7162800" y="2209800"/>
          <p14:tracePt t="70830" x="7169150" y="2203450"/>
          <p14:tracePt t="70846" x="7175500" y="2190750"/>
          <p14:tracePt t="70862" x="7188200" y="2184400"/>
          <p14:tracePt t="70880" x="7200900" y="2171700"/>
          <p14:tracePt t="70883" x="7213600" y="2171700"/>
          <p14:tracePt t="70898" x="7232650" y="2165350"/>
          <p14:tracePt t="70913" x="7264400" y="2159000"/>
          <p14:tracePt t="70929" x="7308850" y="2159000"/>
          <p14:tracePt t="70946" x="7340600" y="2159000"/>
          <p14:tracePt t="70963" x="7372350" y="2152650"/>
          <p14:tracePt t="70980" x="7404100" y="2152650"/>
          <p14:tracePt t="70996" x="7423150" y="2152650"/>
          <p14:tracePt t="71012" x="7461250" y="2146300"/>
          <p14:tracePt t="71029" x="7499350" y="2146300"/>
          <p14:tracePt t="71046" x="7543800" y="2146300"/>
          <p14:tracePt t="71063" x="7651750" y="2146300"/>
          <p14:tracePt t="71079" x="7702550" y="2139950"/>
          <p14:tracePt t="71096" x="7747000" y="2133600"/>
          <p14:tracePt t="71112" x="7791450" y="2133600"/>
          <p14:tracePt t="71129" x="7829550" y="2127250"/>
          <p14:tracePt t="71146" x="7874000" y="2120900"/>
          <p14:tracePt t="71163" x="7905750" y="2120900"/>
          <p14:tracePt t="71179" x="7950200" y="2114550"/>
          <p14:tracePt t="71196" x="7994650" y="2114550"/>
          <p14:tracePt t="71213" x="8064500" y="2114550"/>
          <p14:tracePt t="71229" x="8108950" y="2120900"/>
          <p14:tracePt t="71246" x="8140700" y="2120900"/>
          <p14:tracePt t="71262" x="8185150" y="2120900"/>
          <p14:tracePt t="71279" x="8216900" y="2120900"/>
          <p14:tracePt t="71296" x="8235950" y="2120900"/>
          <p14:tracePt t="71313" x="8255000" y="2120900"/>
          <p14:tracePt t="71329" x="8267700" y="2114550"/>
          <p14:tracePt t="71346" x="8274050" y="2108200"/>
          <p14:tracePt t="71362" x="8286750" y="2101850"/>
          <p14:tracePt t="71379" x="8286750" y="2095500"/>
          <p14:tracePt t="71395" x="8299450" y="2089150"/>
          <p14:tracePt t="71417" x="8305800" y="2082800"/>
          <p14:tracePt t="71431" x="8312150" y="2076450"/>
          <p14:tracePt t="71509" x="8312150" y="2070100"/>
          <p14:tracePt t="71523" x="8312150" y="2057400"/>
          <p14:tracePt t="71537" x="8312150" y="2038350"/>
          <p14:tracePt t="71550" x="8312150" y="2032000"/>
          <p14:tracePt t="71564" x="8312150" y="2025650"/>
          <p14:tracePt t="71596" x="8312150" y="2019300"/>
          <p14:tracePt t="71612" x="8312150" y="2012950"/>
          <p14:tracePt t="71629" x="8312150" y="2000250"/>
          <p14:tracePt t="71645" x="8305800" y="1981200"/>
          <p14:tracePt t="71662" x="8299450" y="1955800"/>
          <p14:tracePt t="71679" x="8299450" y="1924050"/>
          <p14:tracePt t="71695" x="8299450" y="1905000"/>
          <p14:tracePt t="71713" x="8299450" y="1892300"/>
          <p14:tracePt t="71729" x="8299450" y="1885950"/>
          <p14:tracePt t="71745" x="8299450" y="1873250"/>
          <p14:tracePt t="72004" x="8293100" y="1873250"/>
          <p14:tracePt t="72019" x="8280400" y="1885950"/>
          <p14:tracePt t="72034" x="8274050" y="1892300"/>
          <p14:tracePt t="72051" x="8255000" y="1911350"/>
          <p14:tracePt t="72066" x="8248650" y="1924050"/>
          <p14:tracePt t="72082" x="8229600" y="1943100"/>
          <p14:tracePt t="72097" x="8216900" y="1955800"/>
          <p14:tracePt t="72112" x="8210550" y="1962150"/>
          <p14:tracePt t="72129" x="8197850" y="1968500"/>
          <p14:tracePt t="72145" x="8191500" y="1981200"/>
          <p14:tracePt t="72162" x="8178800" y="1987550"/>
          <p14:tracePt t="72178" x="8172450" y="1993900"/>
          <p14:tracePt t="72195" x="8153400" y="2006600"/>
          <p14:tracePt t="72212" x="8121650" y="2019300"/>
          <p14:tracePt t="72228" x="8077200" y="2032000"/>
          <p14:tracePt t="72247" x="8026400" y="2038350"/>
          <p14:tracePt t="72261" x="7969250" y="2044700"/>
          <p14:tracePt t="72278" x="7886700" y="2051050"/>
          <p14:tracePt t="72295" x="7797800" y="2063750"/>
          <p14:tracePt t="72312" x="7727950" y="2070100"/>
          <p14:tracePt t="72328" x="7677150" y="2076450"/>
          <p14:tracePt t="72345" x="7632700" y="2082800"/>
          <p14:tracePt t="72362" x="7581900" y="2082800"/>
          <p14:tracePt t="72379" x="7518400" y="2082800"/>
          <p14:tracePt t="72395" x="7486650" y="2082800"/>
          <p14:tracePt t="72412" x="7454900" y="2089150"/>
          <p14:tracePt t="72430" x="7429500" y="2089150"/>
          <p14:tracePt t="72446" x="7416800" y="2101850"/>
          <p14:tracePt t="72462" x="7404100" y="2108200"/>
          <p14:tracePt t="72478" x="7385050" y="2120900"/>
          <p14:tracePt t="72495" x="7372350" y="2127250"/>
          <p14:tracePt t="72511" x="7340600" y="2139950"/>
          <p14:tracePt t="72528" x="7315200" y="2152650"/>
          <p14:tracePt t="72547" x="7277100" y="2165350"/>
          <p14:tracePt t="72567" x="7232650" y="2190750"/>
          <p14:tracePt t="72588" x="7207250" y="2216150"/>
          <p14:tracePt t="72607" x="7181850" y="2241550"/>
          <p14:tracePt t="72626" x="7175500" y="2247900"/>
          <p14:tracePt t="72632" x="7169150" y="2254250"/>
          <p14:tracePt t="72645" x="7156450" y="2260600"/>
          <p14:tracePt t="72661" x="7150100" y="2273300"/>
          <p14:tracePt t="72678" x="7137400" y="2279650"/>
          <p14:tracePt t="72695" x="7124700" y="2292350"/>
          <p14:tracePt t="72711" x="7099300" y="2298700"/>
          <p14:tracePt t="72728" x="7086600" y="2311400"/>
          <p14:tracePt t="72744" x="7073900" y="2317750"/>
          <p14:tracePt t="72761" x="7054850" y="2330450"/>
          <p14:tracePt t="72778" x="7035800" y="2343150"/>
          <p14:tracePt t="72795" x="7023100" y="2343150"/>
          <p14:tracePt t="73001" x="7016750" y="2343150"/>
          <p14:tracePt t="73007" x="7010400" y="2330450"/>
          <p14:tracePt t="73015" x="6997700" y="2311400"/>
          <p14:tracePt t="73027" x="6991350" y="2305050"/>
          <p14:tracePt t="73045" x="6978650" y="2286000"/>
          <p14:tracePt t="73123" x="6978650" y="2279650"/>
          <p14:tracePt t="73140" x="6978650" y="2273300"/>
          <p14:tracePt t="73147" x="6978650" y="2266950"/>
          <p14:tracePt t="73241" x="6972300" y="2254250"/>
          <p14:tracePt t="73249" x="6965950" y="2247900"/>
          <p14:tracePt t="73267" x="6959600" y="2241550"/>
          <p14:tracePt t="73277" x="6959600" y="2235200"/>
          <p14:tracePt t="73297" x="6953250" y="2235200"/>
          <p14:tracePt t="73328" x="6953250" y="2228850"/>
          <p14:tracePt t="73445" x="6946900" y="2216150"/>
          <p14:tracePt t="73455" x="6940550" y="2216150"/>
          <p14:tracePt t="73462" x="6940550" y="2209800"/>
          <p14:tracePt t="73477" x="6927850" y="2197100"/>
          <p14:tracePt t="73494" x="6927850" y="2190750"/>
          <p14:tracePt t="73510" x="6921500" y="2184400"/>
          <p14:tracePt t="73527" x="6915150" y="2171700"/>
          <p14:tracePt t="73544" x="6902450" y="2165350"/>
          <p14:tracePt t="73560" x="6896100" y="2152650"/>
          <p14:tracePt t="73577" x="6889750" y="2146300"/>
          <p14:tracePt t="73594" x="6883400" y="2133600"/>
          <p14:tracePt t="73610" x="6870700" y="2120900"/>
          <p14:tracePt t="73627" x="6864350" y="2114550"/>
          <p14:tracePt t="73644" x="6851650" y="2101850"/>
          <p14:tracePt t="73677" x="6845300" y="2101850"/>
          <p14:tracePt t="73694" x="6845300" y="2095500"/>
          <p14:tracePt t="73720" x="6838950" y="2095500"/>
          <p14:tracePt t="73752" x="6832600" y="2095500"/>
          <p14:tracePt t="73767" x="6813550" y="2101850"/>
          <p14:tracePt t="73782" x="6800850" y="2108200"/>
          <p14:tracePt t="73800" x="6750050" y="2127250"/>
          <p14:tracePt t="73815" x="6718300" y="2139950"/>
          <p14:tracePt t="73827" x="6711950" y="2139950"/>
          <p14:tracePt t="73843" x="6692900" y="2139950"/>
          <p14:tracePt t="73861" x="6680200" y="2139950"/>
          <p14:tracePt t="73877" x="6673850" y="2146300"/>
          <p14:tracePt t="73893" x="6661150" y="2152650"/>
          <p14:tracePt t="73910" x="6648450" y="2159000"/>
          <p14:tracePt t="73931" x="6591300" y="2178050"/>
          <p14:tracePt t="73948" x="6540500" y="2190750"/>
          <p14:tracePt t="73963" x="6489700" y="2203450"/>
          <p14:tracePt t="73979" x="6457950" y="2216150"/>
          <p14:tracePt t="73996" x="6413500" y="2228850"/>
          <p14:tracePt t="74012" x="6362700" y="2241550"/>
          <p14:tracePt t="74026" x="6318250" y="2247900"/>
          <p14:tracePt t="74043" x="6273800" y="2254250"/>
          <p14:tracePt t="74060" x="6235700" y="2266950"/>
          <p14:tracePt t="74077" x="6191250" y="2273300"/>
          <p14:tracePt t="74093" x="6159500" y="2279650"/>
          <p14:tracePt t="74110" x="6140450" y="2279650"/>
          <p14:tracePt t="74127" x="6096000" y="2279650"/>
          <p14:tracePt t="74143" x="6064250" y="2279650"/>
          <p14:tracePt t="74160" x="6038850" y="2279650"/>
          <p14:tracePt t="74177" x="6007100" y="2279650"/>
          <p14:tracePt t="74193" x="5962650" y="2266950"/>
          <p14:tracePt t="74210" x="5905500" y="2254250"/>
          <p14:tracePt t="74227" x="5835650" y="2241550"/>
          <p14:tracePt t="74243" x="5784850" y="2228850"/>
          <p14:tracePt t="74260" x="5734050" y="2216150"/>
          <p14:tracePt t="74277" x="5676900" y="2209800"/>
          <p14:tracePt t="74293" x="5632450" y="2197100"/>
          <p14:tracePt t="74310" x="5581650" y="2197100"/>
          <p14:tracePt t="74326" x="5530850" y="2190750"/>
          <p14:tracePt t="74343" x="5486400" y="2178050"/>
          <p14:tracePt t="74360" x="5435600" y="2165350"/>
          <p14:tracePt t="74377" x="5378450" y="2152650"/>
          <p14:tracePt t="74393" x="5334000" y="2146300"/>
          <p14:tracePt t="74409" x="5308600" y="2133600"/>
          <p14:tracePt t="74426" x="5283200" y="2120900"/>
          <p14:tracePt t="74443" x="5276850" y="2114550"/>
          <p14:tracePt t="74459" x="5270500" y="2108200"/>
          <p14:tracePt t="74476" x="5257800" y="2101850"/>
          <p14:tracePt t="74493" x="5251450" y="2089150"/>
          <p14:tracePt t="74510" x="5238750" y="2070100"/>
          <p14:tracePt t="74527" x="5226050" y="2038350"/>
          <p14:tracePt t="74543" x="5226050" y="2019300"/>
          <p14:tracePt t="74560" x="5226050" y="2000250"/>
          <p14:tracePt t="74576" x="5226050" y="1981200"/>
          <p14:tracePt t="74593" x="5232400" y="1962150"/>
          <p14:tracePt t="74609" x="5238750" y="1955800"/>
          <p14:tracePt t="74626" x="5238750" y="1949450"/>
          <p14:tracePt t="74643" x="5245100" y="1943100"/>
          <p14:tracePt t="74779" x="5264150" y="1955800"/>
          <p14:tracePt t="74794" x="5276850" y="1981200"/>
          <p14:tracePt t="74809" x="5302250" y="2000250"/>
          <p14:tracePt t="74826" x="5308600" y="2006600"/>
          <p14:tracePt t="74843" x="5327650" y="2025650"/>
          <p14:tracePt t="74859" x="5372100" y="2051050"/>
          <p14:tracePt t="74876" x="5422900" y="2076450"/>
          <p14:tracePt t="74893" x="5473700" y="2095500"/>
          <p14:tracePt t="74909" x="5524500" y="2108200"/>
          <p14:tracePt t="74912" x="5556250" y="2114550"/>
          <p14:tracePt t="74928" x="5645150" y="2120900"/>
          <p14:tracePt t="74945" x="5746750" y="2108200"/>
          <p14:tracePt t="74961" x="5842000" y="2101850"/>
          <p14:tracePt t="74976" x="5943600" y="2095500"/>
          <p14:tracePt t="74992" x="6026150" y="2089150"/>
          <p14:tracePt t="75009" x="6115050" y="2076450"/>
          <p14:tracePt t="75026" x="6216650" y="2057400"/>
          <p14:tracePt t="75043" x="6369050" y="2038350"/>
          <p14:tracePt t="75059" x="6457950" y="2019300"/>
          <p14:tracePt t="75076" x="6546850" y="2019300"/>
          <p14:tracePt t="75092" x="6604000" y="2019300"/>
          <p14:tracePt t="75109" x="6642100" y="2025650"/>
          <p14:tracePt t="75126" x="6680200" y="2038350"/>
          <p14:tracePt t="75142" x="6731000" y="2057400"/>
          <p14:tracePt t="75159" x="6794500" y="2082800"/>
          <p14:tracePt t="75175" x="6845300" y="2108200"/>
          <p14:tracePt t="75193" x="6883400" y="2139950"/>
          <p14:tracePt t="75209" x="6896100" y="2146300"/>
          <p14:tracePt t="75225" x="6902450" y="2152650"/>
          <p14:tracePt t="75242" x="6908800" y="2159000"/>
          <p14:tracePt t="75259" x="6921500" y="2171700"/>
          <p14:tracePt t="75276" x="6927850" y="2184400"/>
          <p14:tracePt t="75292" x="6934200" y="2190750"/>
          <p14:tracePt t="75309" x="6940550" y="2197100"/>
          <p14:tracePt t="75325" x="6953250" y="2216150"/>
          <p14:tracePt t="75342" x="6959600" y="2235200"/>
          <p14:tracePt t="75359" x="6972300" y="2273300"/>
          <p14:tracePt t="75375" x="6985000" y="2305050"/>
          <p14:tracePt t="75392" x="6997700" y="2324100"/>
          <p14:tracePt t="75426" x="6997700" y="2330450"/>
          <p14:tracePt t="75586" x="7004050" y="2330450"/>
          <p14:tracePt t="75593" x="7016750" y="2324100"/>
          <p14:tracePt t="75609" x="7029450" y="2305050"/>
          <p14:tracePt t="75625" x="7042150" y="2292350"/>
          <p14:tracePt t="75642" x="7067550" y="2266950"/>
          <p14:tracePt t="75659" x="7099300" y="2241550"/>
          <p14:tracePt t="75675" x="7131050" y="2222500"/>
          <p14:tracePt t="75692" x="7143750" y="2209800"/>
          <p14:tracePt t="75709" x="7181850" y="2197100"/>
          <p14:tracePt t="75726" x="7232650" y="2190750"/>
          <p14:tracePt t="75742" x="7264400" y="2184400"/>
          <p14:tracePt t="75758" x="7308850" y="2184400"/>
          <p14:tracePt t="75775" x="7353300" y="2178050"/>
          <p14:tracePt t="75792" x="7416800" y="2178050"/>
          <p14:tracePt t="75808" x="7473950" y="2171700"/>
          <p14:tracePt t="75825" x="7518400" y="2165350"/>
          <p14:tracePt t="75842" x="7537450" y="2165350"/>
          <p14:tracePt t="75858" x="7543800" y="2165350"/>
          <p14:tracePt t="75915" x="7543800" y="2184400"/>
          <p14:tracePt t="75929" x="7543800" y="2209800"/>
          <p14:tracePt t="75944" x="7543800" y="2228850"/>
          <p14:tracePt t="75960" x="7543800" y="2273300"/>
          <p14:tracePt t="75975" x="7537450" y="2355850"/>
          <p14:tracePt t="75992" x="7524750" y="2495550"/>
          <p14:tracePt t="76008" x="7524750" y="2622550"/>
          <p14:tracePt t="76025" x="7562850" y="2755900"/>
          <p14:tracePt t="76042" x="7626350" y="2889250"/>
          <p14:tracePt t="76058" x="7670800" y="2984500"/>
          <p14:tracePt t="76075" x="7708900" y="3060700"/>
          <p14:tracePt t="76092" x="7721600" y="3149600"/>
          <p14:tracePt t="76109" x="7721600" y="3276600"/>
          <p14:tracePt t="76125" x="7721600" y="3365500"/>
          <p14:tracePt t="76142" x="7727950" y="3429000"/>
          <p14:tracePt t="76158" x="7747000" y="3536950"/>
          <p14:tracePt t="76175" x="7759700" y="3670300"/>
          <p14:tracePt t="76192" x="7759700" y="3797300"/>
          <p14:tracePt t="76208" x="7727950" y="3930650"/>
          <p14:tracePt t="76225" x="7664450" y="4032250"/>
          <p14:tracePt t="76241" x="7600950" y="4127500"/>
          <p14:tracePt t="76259" x="7531100" y="4241800"/>
          <p14:tracePt t="76275" x="7505700" y="4286250"/>
          <p14:tracePt t="76291" x="7486650" y="4292600"/>
          <p14:tracePt t="76308" x="7461250" y="4305300"/>
          <p14:tracePt t="76325" x="7429500" y="4305300"/>
          <p14:tracePt t="76342" x="7378700" y="4305300"/>
          <p14:tracePt t="76358" x="7334250" y="4318000"/>
          <p14:tracePt t="76375" x="7283450" y="4356100"/>
          <p14:tracePt t="76391" x="7251700" y="4400550"/>
          <p14:tracePt t="76408" x="7226300" y="4451350"/>
          <p14:tracePt t="76425" x="7200900" y="4483100"/>
          <p14:tracePt t="76441" x="7156450" y="4533900"/>
          <p14:tracePt t="76447" x="7112000" y="4552950"/>
          <p14:tracePt t="76458" x="7054850" y="4584700"/>
          <p14:tracePt t="76475" x="6921500" y="4635500"/>
          <p14:tracePt t="76493" x="6718300" y="4705350"/>
          <p14:tracePt t="76508" x="6623050" y="4724400"/>
          <p14:tracePt t="76525" x="6248400" y="4730750"/>
          <p14:tracePt t="76541" x="5822950" y="4699000"/>
          <p14:tracePt t="76558" x="5499100" y="4667250"/>
          <p14:tracePt t="76575" x="5321300" y="4641850"/>
          <p14:tracePt t="76591" x="5251450" y="4641850"/>
          <p14:tracePt t="76608" x="5226050" y="4641850"/>
          <p14:tracePt t="76624" x="5187950" y="4648200"/>
          <p14:tracePt t="76641" x="5149850" y="4660900"/>
          <p14:tracePt t="76658" x="5124450" y="4673600"/>
          <p14:tracePt t="76674" x="5111750" y="4679950"/>
          <p14:tracePt t="76691" x="5092700" y="4705350"/>
          <p14:tracePt t="76708" x="5054600" y="4730750"/>
          <p14:tracePt t="76724" x="4978400" y="4787900"/>
          <p14:tracePt t="76741" x="4883150" y="4838700"/>
          <p14:tracePt t="76758" x="4851400" y="4864100"/>
          <p14:tracePt t="76775" x="4800600" y="4889500"/>
          <p14:tracePt t="76791" x="4756150" y="4927600"/>
          <p14:tracePt t="76808" x="4673600" y="5022850"/>
          <p14:tracePt t="76824" x="4572000" y="5149850"/>
          <p14:tracePt t="76841" x="4489450" y="5270500"/>
          <p14:tracePt t="76858" x="4445000" y="5340350"/>
          <p14:tracePt t="76874" x="4394200" y="5397500"/>
          <p14:tracePt t="76891" x="4362450" y="5435600"/>
          <p14:tracePt t="76907" x="4330700" y="5454650"/>
          <p14:tracePt t="76924" x="4305300" y="5454650"/>
          <p14:tracePt t="76941" x="4254500" y="5416550"/>
          <p14:tracePt t="76957" x="4178300" y="5346700"/>
          <p14:tracePt t="76974" x="4064000" y="5276850"/>
          <p14:tracePt t="76991" x="3968750" y="5213350"/>
          <p14:tracePt t="77008" x="3898900" y="5137150"/>
          <p14:tracePt t="77025" x="3803650" y="4946650"/>
          <p14:tracePt t="77041" x="3740150" y="4813300"/>
          <p14:tracePt t="77058" x="3670300" y="4705350"/>
          <p14:tracePt t="77074" x="3638550" y="4660900"/>
          <p14:tracePt t="77091" x="3632200" y="4641850"/>
          <p14:tracePt t="77107" x="3594100" y="4603750"/>
          <p14:tracePt t="77124" x="3556000" y="4584700"/>
          <p14:tracePt t="77141" x="3517900" y="4572000"/>
          <p14:tracePt t="77157" x="3473450" y="4572000"/>
          <p14:tracePt t="77175" x="3409950" y="4559300"/>
          <p14:tracePt t="77191" x="3327400" y="4540250"/>
          <p14:tracePt t="77207" x="3213100" y="4521200"/>
          <p14:tracePt t="77224" x="3098800" y="4489450"/>
          <p14:tracePt t="77241" x="3016250" y="4470400"/>
          <p14:tracePt t="77257" x="2940050" y="4445000"/>
          <p14:tracePt t="77274" x="2838450" y="4425950"/>
          <p14:tracePt t="77291" x="2736850" y="4419600"/>
          <p14:tracePt t="77307" x="2686050" y="4419600"/>
          <p14:tracePt t="77324" x="2609850" y="4432300"/>
          <p14:tracePt t="77341" x="2578100" y="4438650"/>
          <p14:tracePt t="77357" x="2571750" y="4438650"/>
          <p14:tracePt t="77426" x="2571750" y="4432300"/>
          <p14:tracePt t="77434" x="2571750" y="4406900"/>
          <p14:tracePt t="77442" x="2571750" y="4381500"/>
          <p14:tracePt t="77457" x="2584450" y="4318000"/>
          <p14:tracePt t="77474" x="2597150" y="4229100"/>
          <p14:tracePt t="77490" x="2635250" y="4146550"/>
          <p14:tracePt t="77507" x="2679700" y="4070350"/>
          <p14:tracePt t="77524" x="2730500" y="4000500"/>
          <p14:tracePt t="77541" x="2794000" y="3924300"/>
          <p14:tracePt t="77557" x="2863850" y="3841750"/>
          <p14:tracePt t="77574" x="2933700" y="3752850"/>
          <p14:tracePt t="77592" x="3073400" y="3613150"/>
          <p14:tracePt t="77607" x="3168650" y="3536950"/>
          <p14:tracePt t="77624" x="3238500" y="3486150"/>
          <p14:tracePt t="77641" x="3302000" y="3441700"/>
          <p14:tracePt t="77657" x="3390900" y="3403600"/>
          <p14:tracePt t="77674" x="3486150" y="3365500"/>
          <p14:tracePt t="77692" x="3619500" y="3359150"/>
          <p14:tracePt t="77707" x="3683000" y="3384550"/>
          <p14:tracePt t="77724" x="3721100" y="3441700"/>
          <p14:tracePt t="77740" x="3746500" y="3530600"/>
          <p14:tracePt t="77757" x="3746500" y="3613150"/>
          <p14:tracePt t="77774" x="3733800" y="3727450"/>
          <p14:tracePt t="77790" x="3721100" y="3841750"/>
          <p14:tracePt t="77807" x="3708400" y="3975100"/>
          <p14:tracePt t="77823" x="3702050" y="4070350"/>
          <p14:tracePt t="77842" x="3702050" y="4197350"/>
          <p14:tracePt t="77857" x="3708400" y="4298950"/>
          <p14:tracePt t="77874" x="3721100" y="4419600"/>
          <p14:tracePt t="77890" x="3727450" y="4527550"/>
          <p14:tracePt t="77907" x="3727450" y="4654550"/>
          <p14:tracePt t="77923" x="3727450" y="4737100"/>
          <p14:tracePt t="77940" x="3746500" y="4826000"/>
          <p14:tracePt t="77945" x="3752850" y="4864100"/>
          <p14:tracePt t="77957" x="3759200" y="4895850"/>
          <p14:tracePt t="77973" x="3771900" y="4972050"/>
          <p14:tracePt t="77990" x="3778250" y="5035550"/>
          <p14:tracePt t="78007" x="3784600" y="5124450"/>
          <p14:tracePt t="78023" x="3797300" y="5219700"/>
          <p14:tracePt t="78040" x="3822700" y="5321300"/>
          <p14:tracePt t="78057" x="3835400" y="5410200"/>
          <p14:tracePt t="78073" x="3854450" y="5499100"/>
          <p14:tracePt t="78090" x="3873500" y="5600700"/>
          <p14:tracePt t="78107" x="3911600" y="5708650"/>
          <p14:tracePt t="78123" x="3930650" y="5746750"/>
          <p14:tracePt t="78140" x="3956050" y="5803900"/>
          <p14:tracePt t="78156" x="3987800" y="5848350"/>
          <p14:tracePt t="78173" x="4025900" y="5899150"/>
          <p14:tracePt t="78190" x="4064000" y="5956300"/>
          <p14:tracePt t="78206" x="4095750" y="6000750"/>
          <p14:tracePt t="78223" x="4114800" y="6032500"/>
          <p14:tracePt t="78240" x="4121150" y="6051550"/>
          <p14:tracePt t="78257" x="4133850" y="6064250"/>
          <p14:tracePt t="78273" x="4146550" y="6070600"/>
          <p14:tracePt t="78290" x="4178300" y="6076950"/>
          <p14:tracePt t="78306" x="4210050" y="6083300"/>
          <p14:tracePt t="78323" x="4248150" y="6089650"/>
          <p14:tracePt t="78340" x="4279900" y="6089650"/>
          <p14:tracePt t="78357" x="4343400" y="6070600"/>
          <p14:tracePt t="78373" x="4375150" y="6032500"/>
          <p14:tracePt t="78390" x="4425950" y="5975350"/>
          <p14:tracePt t="78406" x="4470400" y="5918200"/>
          <p14:tracePt t="78423" x="4489450" y="5873750"/>
          <p14:tracePt t="78440" x="4495800" y="5842000"/>
          <p14:tracePt t="78456" x="4502150" y="5822950"/>
          <p14:tracePt t="78473" x="4502150" y="5797550"/>
          <p14:tracePt t="78489" x="4502150" y="5778500"/>
          <p14:tracePt t="78507" x="4502150" y="5727700"/>
          <p14:tracePt t="78523" x="4502150" y="5695950"/>
          <p14:tracePt t="78539" x="4502150" y="5657850"/>
          <p14:tracePt t="78556" x="4502150" y="5626100"/>
          <p14:tracePt t="78573" x="4502150" y="5619750"/>
          <p14:tracePt t="78589" x="4508500" y="5607050"/>
          <p14:tracePt t="78606" x="4521200" y="5588000"/>
          <p14:tracePt t="78623" x="4527550" y="5556250"/>
          <p14:tracePt t="78639" x="4552950" y="5480050"/>
          <p14:tracePt t="78656" x="4565650" y="5416550"/>
          <p14:tracePt t="78673" x="4578350" y="5384800"/>
          <p14:tracePt t="78689" x="4591050" y="5340350"/>
          <p14:tracePt t="78706" x="4597400" y="5321300"/>
          <p14:tracePt t="78723" x="4603750" y="5302250"/>
          <p14:tracePt t="78739" x="4616450" y="5270500"/>
          <p14:tracePt t="78756" x="4622800" y="5238750"/>
          <p14:tracePt t="78773" x="4648200" y="5143500"/>
          <p14:tracePt t="78789" x="4667250" y="5086350"/>
          <p14:tracePt t="78806" x="4673600" y="5022850"/>
          <p14:tracePt t="78823" x="4679950" y="4991100"/>
          <p14:tracePt t="78839" x="4692650" y="4959350"/>
          <p14:tracePt t="78856" x="4699000" y="4914900"/>
          <p14:tracePt t="78872" x="4711700" y="4857750"/>
          <p14:tracePt t="78889" x="4718050" y="4806950"/>
          <p14:tracePt t="78906" x="4737100" y="4730750"/>
          <p14:tracePt t="78923" x="4756150" y="4654550"/>
          <p14:tracePt t="78939" x="4768850" y="4603750"/>
          <p14:tracePt t="78956" x="4787900" y="4552950"/>
          <p14:tracePt t="78972" x="4800600" y="4495800"/>
          <p14:tracePt t="78989" x="4813300" y="4451350"/>
          <p14:tracePt t="79006" x="4819650" y="4413250"/>
          <p14:tracePt t="79023" x="4838700" y="4343400"/>
          <p14:tracePt t="79039" x="4851400" y="4298950"/>
          <p14:tracePt t="79056" x="4870450" y="4235450"/>
          <p14:tracePt t="79072" x="4883150" y="4178300"/>
          <p14:tracePt t="79089" x="4895850" y="4121150"/>
          <p14:tracePt t="79105" x="4908550" y="4076700"/>
          <p14:tracePt t="79122" x="4921250" y="4044950"/>
          <p14:tracePt t="79139" x="4933950" y="4013200"/>
          <p14:tracePt t="79156" x="4946650" y="3981450"/>
          <p14:tracePt t="79173" x="4978400" y="3905250"/>
          <p14:tracePt t="79189" x="4991100" y="3860800"/>
          <p14:tracePt t="79206" x="5003800" y="3822700"/>
          <p14:tracePt t="79222" x="5010150" y="3790950"/>
          <p14:tracePt t="79239" x="5022850" y="3759200"/>
          <p14:tracePt t="79255" x="5035550" y="3740150"/>
          <p14:tracePt t="79272" x="5041900" y="3733800"/>
          <p14:tracePt t="79289" x="5060950" y="3714750"/>
          <p14:tracePt t="79306" x="5080000" y="3702050"/>
          <p14:tracePt t="79322" x="5086350" y="3695700"/>
          <p14:tracePt t="79339" x="5092700" y="3689350"/>
          <p14:tracePt t="79355" x="5099050" y="3683000"/>
          <p14:tracePt t="79372" x="5105400" y="3683000"/>
          <p14:tracePt t="79389" x="5111750" y="3676650"/>
          <p14:tracePt t="79405" x="5130800" y="3670300"/>
          <p14:tracePt t="79423" x="5168900" y="3670300"/>
          <p14:tracePt t="79439" x="5181600" y="3670300"/>
          <p14:tracePt t="79455" x="5200650" y="3683000"/>
          <p14:tracePt t="79472" x="5232400" y="3689350"/>
          <p14:tracePt t="79489" x="5264150" y="3708400"/>
          <p14:tracePt t="79505" x="5302250" y="3727450"/>
          <p14:tracePt t="79522" x="5334000" y="3740150"/>
          <p14:tracePt t="79539" x="5365750" y="3759200"/>
          <p14:tracePt t="79555" x="5378450" y="3765550"/>
          <p14:tracePt t="79572" x="5391150" y="3771900"/>
          <p14:tracePt t="79589" x="5403850" y="3790950"/>
          <p14:tracePt t="79605" x="5410200" y="3810000"/>
          <p14:tracePt t="79622" x="5441950" y="3841750"/>
          <p14:tracePt t="79639" x="5467350" y="3867150"/>
          <p14:tracePt t="79655" x="5486400" y="3886200"/>
          <p14:tracePt t="79672" x="5499100" y="3892550"/>
          <p14:tracePt t="79689" x="5499100" y="3898900"/>
          <p14:tracePt t="79705" x="5505450" y="3905250"/>
          <p14:tracePt t="79722" x="5511800" y="3917950"/>
          <p14:tracePt t="79738" x="5518150" y="3930650"/>
          <p14:tracePt t="79755" x="5530850" y="3937000"/>
          <p14:tracePt t="79772" x="5530850" y="3949700"/>
          <p14:tracePt t="79788" x="5537200" y="3956050"/>
          <p14:tracePt t="79805" x="5543550" y="3975100"/>
          <p14:tracePt t="79822" x="5549900" y="4000500"/>
          <p14:tracePt t="79839" x="5562600" y="4057650"/>
          <p14:tracePt t="79855" x="5575300" y="4095750"/>
          <p14:tracePt t="79872" x="5588000" y="4114800"/>
          <p14:tracePt t="79888" x="5594350" y="4121150"/>
          <p14:tracePt t="79905" x="5594350" y="4127500"/>
          <p14:tracePt t="79922" x="5594350" y="4140200"/>
          <p14:tracePt t="79938" x="5594350" y="4152900"/>
          <p14:tracePt t="79941" x="5594350" y="4159250"/>
          <p14:tracePt t="79955" x="5594350" y="4171950"/>
          <p14:tracePt t="79972" x="5594350" y="4191000"/>
          <p14:tracePt t="79988" x="5594350" y="4203700"/>
          <p14:tracePt t="80005" x="5600700" y="4216400"/>
          <p14:tracePt t="80022" x="5600700" y="4222750"/>
          <p14:tracePt t="80038" x="5600700" y="4229100"/>
          <p14:tracePt t="80055" x="5600700" y="4248150"/>
          <p14:tracePt t="80071" x="5600700" y="4267200"/>
          <p14:tracePt t="80089" x="5607050" y="4286250"/>
          <p14:tracePt t="80295" x="5607050" y="4267200"/>
          <p14:tracePt t="80303" x="5607050" y="4241800"/>
          <p14:tracePt t="80309" x="5607050" y="4216400"/>
          <p14:tracePt t="80321" x="5607050" y="4184650"/>
          <p14:tracePt t="80338" x="5588000" y="4095750"/>
          <p14:tracePt t="80355" x="5543550" y="3917950"/>
          <p14:tracePt t="80371" x="5511800" y="3854450"/>
          <p14:tracePt t="80388" x="5492750" y="3829050"/>
          <p14:tracePt t="80404" x="5486400" y="3797300"/>
          <p14:tracePt t="80421" x="5467350" y="3765550"/>
          <p14:tracePt t="80438" x="5441950" y="3721100"/>
          <p14:tracePt t="80442" x="5429250" y="3695700"/>
          <p14:tracePt t="80454" x="5410200" y="3670300"/>
          <p14:tracePt t="80471" x="5365750" y="3613150"/>
          <p14:tracePt t="80488" x="5334000" y="3575050"/>
          <p14:tracePt t="80505" x="5289550" y="3549650"/>
          <p14:tracePt t="80521" x="5238750" y="3511550"/>
          <p14:tracePt t="80538" x="5162550" y="3479800"/>
          <p14:tracePt t="80555" x="5092700" y="3448050"/>
          <p14:tracePt t="80572" x="5022850" y="3435350"/>
          <p14:tracePt t="80588" x="4978400" y="3429000"/>
          <p14:tracePt t="80604" x="4953000" y="3435350"/>
          <p14:tracePt t="80621" x="4933950" y="3448050"/>
          <p14:tracePt t="80638" x="4895850" y="3492500"/>
          <p14:tracePt t="80654" x="4857750" y="3587750"/>
          <p14:tracePt t="80671" x="4806950" y="3708400"/>
          <p14:tracePt t="80688" x="4775200" y="3822700"/>
          <p14:tracePt t="80704" x="4756150" y="3898900"/>
          <p14:tracePt t="80721" x="4756150" y="3987800"/>
          <p14:tracePt t="80738" x="4756150" y="4051300"/>
          <p14:tracePt t="80755" x="4743450" y="4184650"/>
          <p14:tracePt t="80771" x="4730750" y="4273550"/>
          <p14:tracePt t="80788" x="4718050" y="4368800"/>
          <p14:tracePt t="80804" x="4699000" y="4470400"/>
          <p14:tracePt t="80821" x="4679950" y="4572000"/>
          <p14:tracePt t="80838" x="4654550" y="4667250"/>
          <p14:tracePt t="80854" x="4635500" y="4781550"/>
          <p14:tracePt t="80871" x="4616450" y="4902200"/>
          <p14:tracePt t="80887" x="4591050" y="4997450"/>
          <p14:tracePt t="80904" x="4578350" y="5080000"/>
          <p14:tracePt t="80921" x="4559300" y="5162550"/>
          <p14:tracePt t="80937" x="4546600" y="5219700"/>
          <p14:tracePt t="80954" x="4533900" y="5283200"/>
          <p14:tracePt t="80971" x="4521200" y="5346700"/>
          <p14:tracePt t="80987" x="4495800" y="5410200"/>
          <p14:tracePt t="81004" x="4476750" y="5454650"/>
          <p14:tracePt t="81021" x="4425950" y="5518150"/>
          <p14:tracePt t="81037" x="4387850" y="5562600"/>
          <p14:tracePt t="81054" x="4349750" y="5607050"/>
          <p14:tracePt t="81071" x="4318000" y="5632450"/>
          <p14:tracePt t="81087" x="4298950" y="5638800"/>
          <p14:tracePt t="81104" x="4267200" y="5651500"/>
          <p14:tracePt t="81121" x="4222750" y="5651500"/>
          <p14:tracePt t="81137" x="4178300" y="5645150"/>
          <p14:tracePt t="81154" x="4133850" y="5619750"/>
          <p14:tracePt t="81171" x="4089400" y="5600700"/>
          <p14:tracePt t="81187" x="4070350" y="5588000"/>
          <p14:tracePt t="81204" x="4038600" y="5549900"/>
          <p14:tracePt t="81221" x="4025900" y="5505450"/>
          <p14:tracePt t="81237" x="4000500" y="5435600"/>
          <p14:tracePt t="81254" x="3975100" y="5372100"/>
          <p14:tracePt t="81270" x="3962400" y="5314950"/>
          <p14:tracePt t="81287" x="3949700" y="5257800"/>
          <p14:tracePt t="81304" x="3943350" y="5143500"/>
          <p14:tracePt t="81320" x="3943350" y="5099050"/>
          <p14:tracePt t="81337" x="3937000" y="5022850"/>
          <p14:tracePt t="81354" x="3943350" y="4978400"/>
          <p14:tracePt t="81370" x="3949700" y="4965700"/>
          <p14:tracePt t="81387" x="3949700" y="4959350"/>
          <p14:tracePt t="81404" x="3949700" y="4953000"/>
          <p14:tracePt t="81420" x="3949700" y="4946650"/>
          <p14:tracePt t="81454" x="3956050" y="4946650"/>
          <p14:tracePt t="81478" x="3962400" y="4946650"/>
          <p14:tracePt t="81486" x="4006850" y="4946650"/>
          <p14:tracePt t="81492" x="4102100" y="4946650"/>
          <p14:tracePt t="81503" x="4210050" y="4940300"/>
          <p14:tracePt t="81520" x="4552950" y="4857750"/>
          <p14:tracePt t="81537" x="4984750" y="4749800"/>
          <p14:tracePt t="81553" x="5454650" y="4616450"/>
          <p14:tracePt t="81571" x="5835650" y="4489450"/>
          <p14:tracePt t="81587" x="5981700" y="4419600"/>
          <p14:tracePt t="81603" x="6115050" y="4349750"/>
          <p14:tracePt t="81620" x="6210300" y="4305300"/>
          <p14:tracePt t="81637" x="6299200" y="4267200"/>
          <p14:tracePt t="81653" x="6394450" y="4222750"/>
          <p14:tracePt t="81670" x="6483350" y="4191000"/>
          <p14:tracePt t="81687" x="6623050" y="4159250"/>
          <p14:tracePt t="81703" x="6718300" y="4152900"/>
          <p14:tracePt t="81720" x="6826250" y="4146550"/>
          <p14:tracePt t="81737" x="6946900" y="4133850"/>
          <p14:tracePt t="81753" x="7080250" y="4133850"/>
          <p14:tracePt t="81770" x="7219950" y="4133850"/>
          <p14:tracePt t="81787" x="7346950" y="4140200"/>
          <p14:tracePt t="81803" x="7486650" y="4127500"/>
          <p14:tracePt t="81820" x="7626350" y="4121150"/>
          <p14:tracePt t="81837" x="7702550" y="4108450"/>
          <p14:tracePt t="81915" x="7696200" y="4108450"/>
          <p14:tracePt t="81923" x="7696200" y="4114800"/>
          <p14:tracePt t="81949" x="7696200" y="4121150"/>
          <p14:tracePt t="81964" x="7696200" y="4127500"/>
          <p14:tracePt t="81972" x="7696200" y="4133850"/>
          <p14:tracePt t="81994" x="7696200" y="4140200"/>
          <p14:tracePt t="82018" x="7696200" y="4146550"/>
          <p14:tracePt t="82035" x="7689850" y="4159250"/>
          <p14:tracePt t="82042" x="7677150" y="4171950"/>
          <p14:tracePt t="82053" x="7664450" y="4184650"/>
          <p14:tracePt t="82070" x="7651750" y="4203700"/>
          <p14:tracePt t="82087" x="7626350" y="4229100"/>
          <p14:tracePt t="82103" x="7607300" y="4241800"/>
          <p14:tracePt t="82120" x="7575550" y="4254500"/>
          <p14:tracePt t="82136" x="7537450" y="4260850"/>
          <p14:tracePt t="82153" x="7505700" y="4273550"/>
          <p14:tracePt t="82170" x="7480300" y="4273550"/>
          <p14:tracePt t="82186" x="7467600" y="4273550"/>
          <p14:tracePt t="82247" x="7473950" y="4273550"/>
          <p14:tracePt t="82256" x="7480300" y="4267200"/>
          <p14:tracePt t="82270" x="7512050" y="4260850"/>
          <p14:tracePt t="82286" x="7562850" y="4260850"/>
          <p14:tracePt t="82303" x="7632700" y="4260850"/>
          <p14:tracePt t="82320" x="7708900" y="4273550"/>
          <p14:tracePt t="82337" x="7886700" y="4292600"/>
          <p14:tracePt t="82353" x="8064500" y="4311650"/>
          <p14:tracePt t="82370" x="8248650" y="4343400"/>
          <p14:tracePt t="82386" x="8394700" y="4349750"/>
          <p14:tracePt t="82403" x="8521700" y="4349750"/>
          <p14:tracePt t="82419" x="8629650" y="4343400"/>
          <p14:tracePt t="82436" x="8699500" y="4330700"/>
          <p14:tracePt t="82439" x="8718550" y="4330700"/>
          <p14:tracePt t="82453" x="8737600" y="4330700"/>
          <p14:tracePt t="82469" x="8763000" y="4330700"/>
          <p14:tracePt t="82486" x="8769350" y="4330700"/>
          <p14:tracePt t="82529" x="8763000" y="4330700"/>
          <p14:tracePt t="82538" x="8743950" y="4343400"/>
          <p14:tracePt t="82552" x="8699500" y="4381500"/>
          <p14:tracePt t="82569" x="8616950" y="4432300"/>
          <p14:tracePt t="82587" x="8470900" y="4470400"/>
          <p14:tracePt t="82602" x="8299450" y="4508500"/>
          <p14:tracePt t="82619" x="7994650" y="4533900"/>
          <p14:tracePt t="82636" x="7791450" y="4552950"/>
          <p14:tracePt t="82652" x="7632700" y="4584700"/>
          <p14:tracePt t="82669" x="7512050" y="4597400"/>
          <p14:tracePt t="82686" x="7423150" y="4622800"/>
          <p14:tracePt t="82703" x="7327900" y="4660900"/>
          <p14:tracePt t="82719" x="7232650" y="4705350"/>
          <p14:tracePt t="82736" x="7143750" y="4756150"/>
          <p14:tracePt t="82753" x="7042150" y="4787900"/>
          <p14:tracePt t="82769" x="7004050" y="4806950"/>
          <p14:tracePt t="82786" x="6965950" y="4819650"/>
          <p14:tracePt t="82802" x="6946900" y="4832350"/>
          <p14:tracePt t="82819" x="6940550" y="4832350"/>
          <p14:tracePt t="82926" x="6953250" y="4826000"/>
          <p14:tracePt t="82933" x="6972300" y="4813300"/>
          <p14:tracePt t="82941" x="6991350" y="4806950"/>
          <p14:tracePt t="82952" x="7029450" y="4800600"/>
          <p14:tracePt t="82969" x="7137400" y="4800600"/>
          <p14:tracePt t="82986" x="7258050" y="4832350"/>
          <p14:tracePt t="83003" x="7461250" y="4908550"/>
          <p14:tracePt t="83019" x="7600950" y="4933950"/>
          <p14:tracePt t="83036" x="7721600" y="4953000"/>
          <p14:tracePt t="83052" x="7848600" y="4965700"/>
          <p14:tracePt t="83069" x="7956550" y="4984750"/>
          <p14:tracePt t="83085" x="8045450" y="4997450"/>
          <p14:tracePt t="83102" x="8115300" y="5010150"/>
          <p14:tracePt t="83119" x="8166100" y="5016500"/>
          <p14:tracePt t="83135" x="8191500" y="5016500"/>
          <p14:tracePt t="83152" x="8229600" y="5010150"/>
          <p14:tracePt t="83169" x="8305800" y="5003800"/>
          <p14:tracePt t="83186" x="8362950" y="5003800"/>
          <p14:tracePt t="83202" x="8413750" y="5003800"/>
          <p14:tracePt t="83219" x="8445500" y="5010150"/>
          <p14:tracePt t="83235" x="8483600" y="5010150"/>
          <p14:tracePt t="83252" x="8509000" y="5003800"/>
          <p14:tracePt t="83269" x="8547100" y="4997450"/>
          <p14:tracePt t="83285" x="8616950" y="4997450"/>
          <p14:tracePt t="83302" x="8642350" y="4991100"/>
          <p14:tracePt t="83318" x="8655050" y="4978400"/>
          <p14:tracePt t="83335" x="8680450" y="4972050"/>
          <p14:tracePt t="83352" x="8686800" y="4959350"/>
          <p14:tracePt t="83369" x="8686800" y="4953000"/>
          <p14:tracePt t="83412" x="8655050" y="4933950"/>
          <p14:tracePt t="83420" x="8585200" y="4914900"/>
          <p14:tracePt t="83435" x="8432800" y="4857750"/>
          <p14:tracePt t="83452" x="8305800" y="4851400"/>
          <p14:tracePt t="83468" x="8204200" y="4851400"/>
          <p14:tracePt t="83485" x="8083550" y="4870450"/>
          <p14:tracePt t="83502" x="7969250" y="4883150"/>
          <p14:tracePt t="83518" x="7867650" y="4895850"/>
          <p14:tracePt t="83535" x="7740650" y="4895850"/>
          <p14:tracePt t="83552" x="7626350" y="4895850"/>
          <p14:tracePt t="83569" x="7531100" y="4902200"/>
          <p14:tracePt t="83585" x="7499350" y="4902200"/>
          <p14:tracePt t="83602" x="7486650" y="4908550"/>
          <p14:tracePt t="83618" x="7473950" y="4908550"/>
          <p14:tracePt t="83635" x="7467600" y="4908550"/>
          <p14:tracePt t="83652" x="7454900" y="4908550"/>
          <p14:tracePt t="83668" x="7442200" y="4908550"/>
          <p14:tracePt t="83726" x="7448550" y="4902200"/>
          <p14:tracePt t="83733" x="7461250" y="4889500"/>
          <p14:tracePt t="83742" x="7480300" y="4889500"/>
          <p14:tracePt t="83752" x="7505700" y="4889500"/>
          <p14:tracePt t="83768" x="7550150" y="4895850"/>
          <p14:tracePt t="83785" x="7600950" y="4908550"/>
          <p14:tracePt t="83802" x="7651750" y="4914900"/>
          <p14:tracePt t="83819" x="7766050" y="4914900"/>
          <p14:tracePt t="83835" x="7905750" y="4914900"/>
          <p14:tracePt t="83852" x="8083550" y="4908550"/>
          <p14:tracePt t="83868" x="8223250" y="4914900"/>
          <p14:tracePt t="83885" x="8356600" y="4933950"/>
          <p14:tracePt t="83902" x="8432800" y="4946650"/>
          <p14:tracePt t="83918" x="8477250" y="4959350"/>
          <p14:tracePt t="83935" x="8502650" y="4959350"/>
          <p14:tracePt t="83939" x="8509000" y="4959350"/>
          <p14:tracePt t="83960" x="8515350" y="4959350"/>
          <p14:tracePt t="84650" x="8515350" y="4965700"/>
          <p14:tracePt t="84720" x="8509000" y="4965700"/>
          <p14:tracePt t="84760" x="8502650" y="4965700"/>
          <p14:tracePt t="84767" x="8502650" y="4972050"/>
          <p14:tracePt t="84784" x="8496300" y="4978400"/>
          <p14:tracePt t="84791" x="8489950" y="4978400"/>
          <p14:tracePt t="84801" x="8483600" y="4984750"/>
          <p14:tracePt t="84818" x="8477250" y="4991100"/>
          <p14:tracePt t="84834" x="8458200" y="4997450"/>
          <p14:tracePt t="84851" x="8388350" y="5003800"/>
          <p14:tracePt t="84867" x="8248650" y="4991100"/>
          <p14:tracePt t="84884" x="8026400" y="4933950"/>
          <p14:tracePt t="84901" x="7473950" y="4743450"/>
          <p14:tracePt t="84918" x="7029450" y="4622800"/>
          <p14:tracePt t="84934" x="6661150" y="4533900"/>
          <p14:tracePt t="84953" x="6261100" y="4432300"/>
          <p14:tracePt t="84967" x="5835650" y="4330700"/>
          <p14:tracePt t="84984" x="5429250" y="4248150"/>
          <p14:tracePt t="85001" x="4826000" y="4064000"/>
          <p14:tracePt t="85018" x="4387850" y="3917950"/>
          <p14:tracePt t="85034" x="4102100" y="3835400"/>
          <p14:tracePt t="85051" x="3930650" y="3784600"/>
          <p14:tracePt t="85067" x="3746500" y="3740150"/>
          <p14:tracePt t="85084" x="3556000" y="3708400"/>
          <p14:tracePt t="85100" x="3409950" y="3663950"/>
          <p14:tracePt t="85117" x="3321050" y="3625850"/>
          <p14:tracePt t="85134" x="3276600" y="3594100"/>
          <p14:tracePt t="85151" x="3232150" y="3543300"/>
          <p14:tracePt t="85167" x="3213100" y="3511550"/>
          <p14:tracePt t="85184" x="3200400" y="3473450"/>
          <p14:tracePt t="85200" x="3194050" y="3435350"/>
          <p14:tracePt t="85217" x="3168650" y="3352800"/>
          <p14:tracePt t="85234" x="3136900" y="3270250"/>
          <p14:tracePt t="85250" x="3111500" y="3213100"/>
          <p14:tracePt t="85267" x="3086100" y="3168650"/>
          <p14:tracePt t="85284" x="3048000" y="3098800"/>
          <p14:tracePt t="85300" x="3035300" y="3060700"/>
          <p14:tracePt t="85317" x="3028950" y="3041650"/>
          <p14:tracePt t="85333" x="3028950" y="3022600"/>
          <p14:tracePt t="85350" x="3016250" y="2984500"/>
          <p14:tracePt t="85367" x="3003550" y="2946400"/>
          <p14:tracePt t="85383" x="2990850" y="2895600"/>
          <p14:tracePt t="85401" x="2971800" y="2800350"/>
          <p14:tracePt t="85418" x="2959100" y="2730500"/>
          <p14:tracePt t="85434" x="2946400" y="2686050"/>
          <p14:tracePt t="85450" x="2933700" y="2635250"/>
          <p14:tracePt t="85467" x="2921000" y="2552700"/>
          <p14:tracePt t="85483" x="2908300" y="2514600"/>
          <p14:tracePt t="85500" x="2901950" y="2495550"/>
          <p14:tracePt t="85517" x="2895600" y="2489200"/>
          <p14:tracePt t="85533" x="2895600" y="2482850"/>
          <p14:tracePt t="85550" x="2889250" y="2463800"/>
          <p14:tracePt t="85567" x="2889250" y="2438400"/>
          <p14:tracePt t="85583" x="2889250" y="2425700"/>
          <p14:tracePt t="85600" x="2889250" y="2406650"/>
          <p14:tracePt t="85618" x="2889250" y="2393950"/>
          <p14:tracePt t="85633" x="2889250" y="2368550"/>
          <p14:tracePt t="85650" x="2901950" y="2355850"/>
          <p14:tracePt t="85667" x="2946400" y="2330450"/>
          <p14:tracePt t="85683" x="2984500" y="2298700"/>
          <p14:tracePt t="85700" x="3022600" y="2286000"/>
          <p14:tracePt t="85716" x="3073400" y="2286000"/>
          <p14:tracePt t="85733" x="3117850" y="2286000"/>
          <p14:tracePt t="85750" x="3155950" y="2273300"/>
          <p14:tracePt t="85767" x="3194050" y="2260600"/>
          <p14:tracePt t="85783" x="3257550" y="2247900"/>
          <p14:tracePt t="85800" x="3308350" y="2235200"/>
          <p14:tracePt t="85817" x="3333750" y="2228850"/>
          <p14:tracePt t="85912" x="3321050" y="2235200"/>
          <p14:tracePt t="85920" x="3308350" y="2247900"/>
          <p14:tracePt t="85933" x="3295650" y="2247900"/>
          <p14:tracePt t="85950" x="3270250" y="2260600"/>
          <p14:tracePt t="85966" x="3187700" y="2273300"/>
          <p14:tracePt t="85983" x="3117850" y="2279650"/>
          <p14:tracePt t="86000" x="3060700" y="2279650"/>
          <p14:tracePt t="86016" x="3022600" y="2266950"/>
          <p14:tracePt t="86033" x="3003550" y="2260600"/>
          <p14:tracePt t="86147" x="2997200" y="2260600"/>
          <p14:tracePt t="86155" x="2978150" y="2266950"/>
          <p14:tracePt t="86166" x="2978150" y="2273300"/>
          <p14:tracePt t="86183" x="2965450" y="2279650"/>
          <p14:tracePt t="86199" x="2946400" y="2292350"/>
          <p14:tracePt t="86217" x="2933700" y="2298700"/>
          <p14:tracePt t="86233" x="2927350" y="2305050"/>
          <p14:tracePt t="86382" x="2933700" y="2298700"/>
          <p14:tracePt t="86399" x="2940050" y="2292350"/>
          <p14:tracePt t="86405" x="2940050" y="2286000"/>
          <p14:tracePt t="86419" x="2940050" y="2279650"/>
          <p14:tracePt t="86432" x="2940050" y="2273300"/>
          <p14:tracePt t="86449" x="2940050" y="2266950"/>
          <p14:tracePt t="86546" x="2940050" y="2260600"/>
          <p14:tracePt t="86561" x="2940050" y="2254250"/>
          <p14:tracePt t="86569" x="2946400" y="2254250"/>
          <p14:tracePt t="86583" x="2952750" y="2247900"/>
          <p14:tracePt t="86599" x="2959100" y="2235200"/>
          <p14:tracePt t="86616" x="2965450" y="2235200"/>
          <p14:tracePt t="86663" x="2971800" y="2235200"/>
          <p14:tracePt t="86689" x="2978150" y="2228850"/>
          <p14:tracePt t="86695" x="2984500" y="2222500"/>
          <p14:tracePt t="86703" x="2997200" y="2222500"/>
          <p14:tracePt t="86716" x="3009900" y="2222500"/>
          <p14:tracePt t="86733" x="3041650" y="2222500"/>
          <p14:tracePt t="86749" x="3067050" y="2228850"/>
          <p14:tracePt t="86766" x="3086100" y="2241550"/>
          <p14:tracePt t="86782" x="3117850" y="2241550"/>
          <p14:tracePt t="86799" x="3149600" y="2241550"/>
          <p14:tracePt t="86816" x="3187700" y="2241550"/>
          <p14:tracePt t="86832" x="3213100" y="2241550"/>
          <p14:tracePt t="86913" x="3213100" y="2247900"/>
          <p14:tracePt t="86923" x="3200400" y="2260600"/>
          <p14:tracePt t="86932" x="3194050" y="2266950"/>
          <p14:tracePt t="86949" x="3155950" y="2279650"/>
          <p14:tracePt t="86965" x="3111500" y="2324100"/>
          <p14:tracePt t="86982" x="3067050" y="2362200"/>
          <p14:tracePt t="86999" x="3009900" y="2393950"/>
          <p14:tracePt t="87015" x="2997200" y="2413000"/>
          <p14:tracePt t="87032" x="2990850" y="2419350"/>
          <p14:tracePt t="87110" x="2990850" y="2425700"/>
          <p14:tracePt t="87118" x="2990850" y="2432050"/>
          <p14:tracePt t="87132" x="3003550" y="2438400"/>
          <p14:tracePt t="87149" x="3130550" y="2470150"/>
          <p14:tracePt t="87165" x="3194050" y="2482850"/>
          <p14:tracePt t="87182" x="3206750" y="2489200"/>
          <p14:tracePt t="87229" x="3206750" y="2501900"/>
          <p14:tracePt t="87236" x="3175000" y="2527300"/>
          <p14:tracePt t="87248" x="3111500" y="2578100"/>
          <p14:tracePt t="87265" x="2959100" y="2698750"/>
          <p14:tracePt t="87282" x="2546350" y="3073400"/>
          <p14:tracePt t="87299" x="2260600" y="3467100"/>
          <p14:tracePt t="87315" x="1885950" y="3968750"/>
          <p14:tracePt t="87332" x="1593850" y="4311650"/>
          <p14:tracePt t="87349" x="1454150" y="4540250"/>
          <p14:tracePt t="87365" x="1358900" y="4673600"/>
          <p14:tracePt t="87382" x="1263650" y="4800600"/>
          <p14:tracePt t="87399" x="1117600" y="5029200"/>
          <p14:tracePt t="87415" x="1047750" y="5162550"/>
          <p14:tracePt t="87432" x="984250" y="5295900"/>
          <p14:tracePt t="87448" x="939800" y="5410200"/>
          <p14:tracePt t="87465" x="908050" y="5486400"/>
          <p14:tracePt t="87482" x="882650" y="5530850"/>
          <p14:tracePt t="87498" x="863600" y="5549900"/>
          <p14:tracePt t="87515" x="850900" y="5562600"/>
          <p14:tracePt t="87531" x="844550" y="5562600"/>
          <p14:tracePt t="87548" x="838200" y="5562600"/>
          <p14:tracePt t="87565" x="787400" y="5556250"/>
          <p14:tracePt t="87582" x="749300" y="5505450"/>
          <p14:tracePt t="87598" x="704850" y="5454650"/>
          <p14:tracePt t="87615" x="698500" y="5429250"/>
          <p14:tracePt t="87632" x="685800" y="5410200"/>
          <p14:tracePt t="87648" x="679450" y="5372100"/>
          <p14:tracePt t="87665" x="654050" y="5276850"/>
          <p14:tracePt t="87682" x="628650" y="5187950"/>
          <p14:tracePt t="87698" x="577850" y="5073650"/>
          <p14:tracePt t="87715" x="546100" y="5010150"/>
          <p14:tracePt t="87732" x="539750" y="4991100"/>
          <p14:tracePt t="87748" x="527050" y="4978400"/>
          <p14:tracePt t="87765" x="520700" y="4953000"/>
          <p14:tracePt t="87782" x="508000" y="4940300"/>
          <p14:tracePt t="87799" x="495300" y="4927600"/>
          <p14:tracePt t="87815" x="482600" y="4895850"/>
          <p14:tracePt t="87831" x="469900" y="4851400"/>
          <p14:tracePt t="87848" x="469900" y="4813300"/>
          <p14:tracePt t="87865" x="469900" y="4781550"/>
          <p14:tracePt t="87881" x="469900" y="4768850"/>
          <p14:tracePt t="87898" x="469900" y="4762500"/>
          <p14:tracePt t="87914" x="469900" y="4756150"/>
          <p14:tracePt t="87931" x="463550" y="4749800"/>
          <p14:tracePt t="87948" x="463550" y="4743450"/>
          <p14:tracePt t="87965" x="463550" y="4730750"/>
          <p14:tracePt t="87981" x="469900" y="4724400"/>
          <p14:tracePt t="87998" x="476250" y="4718050"/>
          <p14:tracePt t="88033" x="482600" y="4718050"/>
          <p14:tracePt t="88169" x="508000" y="4730750"/>
          <p14:tracePt t="88176" x="533400" y="4743450"/>
          <p14:tracePt t="88184" x="558800" y="4756150"/>
          <p14:tracePt t="88198" x="584200" y="4762500"/>
          <p14:tracePt t="88215" x="641350" y="4787900"/>
          <p14:tracePt t="88231" x="679450" y="4800600"/>
          <p14:tracePt t="88248" x="717550" y="4806950"/>
          <p14:tracePt t="88264" x="768350" y="4806950"/>
          <p14:tracePt t="88281" x="825500" y="4819650"/>
          <p14:tracePt t="88298" x="876300" y="4832350"/>
          <p14:tracePt t="88315" x="933450" y="4845050"/>
          <p14:tracePt t="88331" x="939800" y="4851400"/>
          <p14:tracePt t="88348" x="952500" y="4851400"/>
          <p14:tracePt t="88364" x="958850" y="4851400"/>
          <p14:tracePt t="88381" x="984250" y="4845050"/>
          <p14:tracePt t="88398" x="1022350" y="4845050"/>
          <p14:tracePt t="88414" x="1047750" y="4845050"/>
          <p14:tracePt t="88431" x="1060450" y="4845050"/>
          <p14:tracePt t="88448" x="1073150" y="4845050"/>
          <p14:tracePt t="88465" x="1092200" y="4845050"/>
          <p14:tracePt t="88481" x="1123950" y="4845050"/>
          <p14:tracePt t="88498" x="1162050" y="4845050"/>
          <p14:tracePt t="88514" x="1219200" y="4838700"/>
          <p14:tracePt t="88531" x="1282700" y="4838700"/>
          <p14:tracePt t="88548" x="1333500" y="4838700"/>
          <p14:tracePt t="88564" x="1371600" y="4826000"/>
          <p14:tracePt t="88581" x="1409700" y="4819650"/>
          <p14:tracePt t="88597" x="1447800" y="4806950"/>
          <p14:tracePt t="88614" x="1543050" y="4794250"/>
          <p14:tracePt t="88631" x="1606550" y="4787900"/>
          <p14:tracePt t="88647" x="1676400" y="4787900"/>
          <p14:tracePt t="88665" x="1733550" y="4787900"/>
          <p14:tracePt t="88681" x="1771650" y="4787900"/>
          <p14:tracePt t="88697" x="1803400" y="4787900"/>
          <p14:tracePt t="88714" x="1841500" y="4787900"/>
          <p14:tracePt t="88731" x="1898650" y="4787900"/>
          <p14:tracePt t="88747" x="1936750" y="4787900"/>
          <p14:tracePt t="88764" x="1981200" y="4787900"/>
          <p14:tracePt t="88781" x="2025650" y="4787900"/>
          <p14:tracePt t="88797" x="2070100" y="4787900"/>
          <p14:tracePt t="88814" x="2108200" y="4787900"/>
          <p14:tracePt t="88831" x="2159000" y="4787900"/>
          <p14:tracePt t="88847" x="2222500" y="4787900"/>
          <p14:tracePt t="88864" x="2298700" y="4794250"/>
          <p14:tracePt t="88881" x="2419350" y="4800600"/>
          <p14:tracePt t="88897" x="2476500" y="4806950"/>
          <p14:tracePt t="88914" x="2520950" y="4806950"/>
          <p14:tracePt t="88930" x="2578100" y="4806950"/>
          <p14:tracePt t="88935" x="2603500" y="4806950"/>
          <p14:tracePt t="88947" x="2635250" y="4806950"/>
          <p14:tracePt t="88964" x="2698750" y="4806950"/>
          <p14:tracePt t="88981" x="2851150" y="4806950"/>
          <p14:tracePt t="88997" x="2933700" y="4806950"/>
          <p14:tracePt t="89014" x="3016250" y="4806950"/>
          <p14:tracePt t="89030" x="3060700" y="4813300"/>
          <p14:tracePt t="89047" x="3111500" y="4819650"/>
          <p14:tracePt t="89064" x="3187700" y="4832350"/>
          <p14:tracePt t="89080" x="3282950" y="4832350"/>
          <p14:tracePt t="89097" x="3409950" y="4832350"/>
          <p14:tracePt t="89114" x="3543300" y="4832350"/>
          <p14:tracePt t="89131" x="3733800" y="4813300"/>
          <p14:tracePt t="89147" x="3829050" y="4806950"/>
          <p14:tracePt t="89164" x="3879850" y="4806950"/>
          <p14:tracePt t="89181" x="3937000" y="4806950"/>
          <p14:tracePt t="89197" x="4025900" y="4813300"/>
          <p14:tracePt t="89214" x="4114800" y="4832350"/>
          <p14:tracePt t="89230" x="4203700" y="4845050"/>
          <p14:tracePt t="89247" x="4260850" y="4851400"/>
          <p14:tracePt t="89264" x="4356100" y="4857750"/>
          <p14:tracePt t="89280" x="4445000" y="4864100"/>
          <p14:tracePt t="89297" x="4527550" y="4864100"/>
          <p14:tracePt t="89313" x="4597400" y="4864100"/>
          <p14:tracePt t="89330" x="4654550" y="4857750"/>
          <p14:tracePt t="89347" x="4711700" y="4857750"/>
          <p14:tracePt t="89363" x="4749800" y="4851400"/>
          <p14:tracePt t="89380" x="4787900" y="4845050"/>
          <p14:tracePt t="89397" x="4845050" y="4845050"/>
          <p14:tracePt t="89413" x="4876800" y="4838700"/>
          <p14:tracePt t="89430" x="4927600" y="4826000"/>
          <p14:tracePt t="89447" x="4991100" y="4826000"/>
          <p14:tracePt t="89463" x="5041900" y="4826000"/>
          <p14:tracePt t="89480" x="5073650" y="4832350"/>
          <p14:tracePt t="89497" x="5086350" y="4832350"/>
          <p14:tracePt t="89513" x="5099050" y="4832350"/>
          <p14:tracePt t="89530" x="5111750" y="4832350"/>
          <p14:tracePt t="89547" x="5137150" y="4826000"/>
          <p14:tracePt t="89563" x="5162550" y="4826000"/>
          <p14:tracePt t="89580" x="5194300" y="4819650"/>
          <p14:tracePt t="89597" x="5219700" y="4813300"/>
          <p14:tracePt t="89613" x="5245100" y="4813300"/>
          <p14:tracePt t="89630" x="5264150" y="4806950"/>
          <p14:tracePt t="89647" x="5289550" y="4794250"/>
          <p14:tracePt t="89663" x="5308600" y="4781550"/>
          <p14:tracePt t="89680" x="5327650" y="4775200"/>
          <p14:tracePt t="89697" x="5365750" y="4768850"/>
          <p14:tracePt t="89713" x="5397500" y="4756150"/>
          <p14:tracePt t="89730" x="5429250" y="4749800"/>
          <p14:tracePt t="89746" x="5461000" y="4743450"/>
          <p14:tracePt t="89763" x="5473700" y="4743450"/>
          <p14:tracePt t="89780" x="5486400" y="4737100"/>
          <p14:tracePt t="89891" x="5480050" y="4743450"/>
          <p14:tracePt t="89899" x="5473700" y="4756150"/>
          <p14:tracePt t="89913" x="5473700" y="4762500"/>
          <p14:tracePt t="89930" x="5461000" y="4819650"/>
          <p14:tracePt t="89946" x="5454650" y="4851400"/>
          <p14:tracePt t="89963" x="5448300" y="4883150"/>
          <p14:tracePt t="89979" x="5441950" y="4921250"/>
          <p14:tracePt t="89996" x="5429250" y="4965700"/>
          <p14:tracePt t="90013" x="5416550" y="5010150"/>
          <p14:tracePt t="90029" x="5403850" y="5060950"/>
          <p14:tracePt t="90046" x="5397500" y="5111750"/>
          <p14:tracePt t="90063" x="5378450" y="5187950"/>
          <p14:tracePt t="90080" x="5372100" y="5226050"/>
          <p14:tracePt t="90096" x="5359400" y="5270500"/>
          <p14:tracePt t="90113" x="5346700" y="5314950"/>
          <p14:tracePt t="90129" x="5340350" y="5353050"/>
          <p14:tracePt t="90146" x="5334000" y="5378450"/>
          <p14:tracePt t="90163" x="5334000" y="5397500"/>
          <p14:tracePt t="90179" x="5334000" y="5422900"/>
          <p14:tracePt t="90196" x="5334000" y="5441950"/>
          <p14:tracePt t="90213" x="5327650" y="5492750"/>
          <p14:tracePt t="90229" x="5327650" y="5518150"/>
          <p14:tracePt t="90246" x="5327650" y="5537200"/>
          <p14:tracePt t="90263" x="5327650" y="5543550"/>
          <p14:tracePt t="90279" x="5327650" y="5549900"/>
          <p14:tracePt t="90557" x="5327650" y="5537200"/>
          <p14:tracePt t="90566" x="5327650" y="5524500"/>
          <p14:tracePt t="90580" x="5327650" y="5505450"/>
          <p14:tracePt t="90596" x="5327650" y="5467350"/>
          <p14:tracePt t="90612" x="5327650" y="5441950"/>
          <p14:tracePt t="90630" x="5327650" y="5403850"/>
          <p14:tracePt t="90645" x="5327650" y="5372100"/>
          <p14:tracePt t="90662" x="5321300" y="5346700"/>
          <p14:tracePt t="90679" x="5308600" y="5308600"/>
          <p14:tracePt t="90695" x="5295900" y="5283200"/>
          <p14:tracePt t="90713" x="5283200" y="5251450"/>
          <p14:tracePt t="90730" x="5276850" y="5238750"/>
          <p14:tracePt t="90746" x="5270500" y="5232400"/>
          <p14:tracePt t="90763" x="5270500" y="5213350"/>
          <p14:tracePt t="90779" x="5264150" y="5181600"/>
          <p14:tracePt t="90795" x="5257800" y="5130800"/>
          <p14:tracePt t="90812" x="5251450" y="5092700"/>
          <p14:tracePt t="90829" x="5245100" y="5060950"/>
          <p14:tracePt t="90845" x="5245100" y="5016500"/>
          <p14:tracePt t="90862" x="5238750" y="4978400"/>
          <p14:tracePt t="90879" x="5238750" y="4946650"/>
          <p14:tracePt t="90895" x="5238750" y="4927600"/>
          <p14:tracePt t="90912" x="5238750" y="4921250"/>
          <p14:tracePt t="90929" x="5238750" y="4908550"/>
          <p14:tracePt t="90933" x="5238750" y="4902200"/>
          <p14:tracePt t="90945" x="5245100" y="4895850"/>
          <p14:tracePt t="90962" x="5245100" y="4889500"/>
          <p14:tracePt t="90979" x="5251450" y="4876800"/>
          <p14:tracePt t="90995" x="5251450" y="4870450"/>
          <p14:tracePt t="91012" x="5251450" y="4864100"/>
          <p14:tracePt t="91029" x="5257800" y="4838700"/>
          <p14:tracePt t="91045" x="5270500" y="4819650"/>
          <p14:tracePt t="91062" x="5276850" y="4813300"/>
          <p14:tracePt t="91095" x="5276850" y="4806950"/>
          <p14:tracePt t="91176" x="5270500" y="4813300"/>
          <p14:tracePt t="91184" x="5264150" y="4832350"/>
          <p14:tracePt t="91195" x="5264150" y="4857750"/>
          <p14:tracePt t="91212" x="5257800" y="4914900"/>
          <p14:tracePt t="91228" x="5245100" y="5010150"/>
          <p14:tracePt t="91245" x="5226050" y="5099050"/>
          <p14:tracePt t="91262" x="5213350" y="5219700"/>
          <p14:tracePt t="91278" x="5200650" y="5289550"/>
          <p14:tracePt t="91295" x="5187950" y="5359400"/>
          <p14:tracePt t="91313" x="5168900" y="5410200"/>
          <p14:tracePt t="91328" x="5156200" y="5454650"/>
          <p14:tracePt t="91345" x="5143500" y="5486400"/>
          <p14:tracePt t="91362" x="5137150" y="5524500"/>
          <p14:tracePt t="91378" x="5130800" y="5581650"/>
          <p14:tracePt t="91395" x="5130800" y="5613400"/>
          <p14:tracePt t="91412" x="5130800" y="5645150"/>
          <p14:tracePt t="91428" x="5143500" y="5657850"/>
          <p14:tracePt t="91445" x="5143500" y="5664200"/>
          <p14:tracePt t="91461" x="5143500" y="5676900"/>
          <p14:tracePt t="91478" x="5149850" y="5676900"/>
          <p14:tracePt t="91495" x="5156200" y="5683250"/>
          <p14:tracePt t="91567" x="5162550" y="5683250"/>
          <p14:tracePt t="91576" x="5168900" y="5657850"/>
          <p14:tracePt t="91583" x="5181600" y="5613400"/>
          <p14:tracePt t="91595" x="5187950" y="5556250"/>
          <p14:tracePt t="91611" x="5200650" y="5461000"/>
          <p14:tracePt t="91628" x="5219700" y="5365750"/>
          <p14:tracePt t="91645" x="5219700" y="5327650"/>
          <p14:tracePt t="91661" x="5226050" y="5289550"/>
          <p14:tracePt t="91678" x="5238750" y="5232400"/>
          <p14:tracePt t="91695" x="5251450" y="5162550"/>
          <p14:tracePt t="91711" x="5270500" y="5092700"/>
          <p14:tracePt t="91728" x="5276850" y="5060950"/>
          <p14:tracePt t="91745" x="5283200" y="5035550"/>
          <p14:tracePt t="91761" x="5283200" y="5029200"/>
          <p14:tracePt t="91778" x="5283200" y="5016500"/>
          <p14:tracePt t="91795" x="5283200" y="4991100"/>
          <p14:tracePt t="91811" x="5295900" y="4959350"/>
          <p14:tracePt t="91828" x="5302250" y="4927600"/>
          <p14:tracePt t="91845" x="5308600" y="4889500"/>
          <p14:tracePt t="91861" x="5314950" y="4870450"/>
          <p14:tracePt t="91878" x="5314950" y="4864100"/>
          <p14:tracePt t="91895" x="5314950" y="4857750"/>
          <p14:tracePt t="92015" x="5314950" y="4876800"/>
          <p14:tracePt t="92021" x="5308600" y="4908550"/>
          <p14:tracePt t="92029" x="5302250" y="4940300"/>
          <p14:tracePt t="92045" x="5283200" y="5022850"/>
          <p14:tracePt t="92061" x="5270500" y="5111750"/>
          <p14:tracePt t="92078" x="5257800" y="5181600"/>
          <p14:tracePt t="92094" x="5251450" y="5251450"/>
          <p14:tracePt t="92111" x="5251450" y="5295900"/>
          <p14:tracePt t="92128" x="5245100" y="5327650"/>
          <p14:tracePt t="92144" x="5245100" y="5359400"/>
          <p14:tracePt t="92161" x="5245100" y="5384800"/>
          <p14:tracePt t="92177" x="5245100" y="5391150"/>
          <p14:tracePt t="92194" x="5245100" y="5397500"/>
          <p14:tracePt t="92211" x="5245100" y="5403850"/>
        </p14:tracePtLst>
      </p14:laserTrace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7ECF-9E03-4C16-BE25-AA7D79642F48}" type="slidenum">
              <a:rPr lang="en-US" altLang="th-TH" smtClean="0"/>
              <a:pPr/>
              <a:t>50</a:t>
            </a:fld>
            <a:endParaRPr lang="en-US" altLang="th-T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15" y="533400"/>
            <a:ext cx="8140585" cy="578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1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571"/>
    </mc:Choice>
    <mc:Fallback xmlns="">
      <p:transition spd="slow" advTm="9857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990" x="4749800" y="3067050"/>
          <p14:tracePt t="1021" x="4749800" y="3073400"/>
          <p14:tracePt t="1029" x="4749800" y="3079750"/>
          <p14:tracePt t="1046" x="4749800" y="3086100"/>
          <p14:tracePt t="1076" x="4749800" y="3092450"/>
          <p14:tracePt t="1094" x="4749800" y="3086100"/>
          <p14:tracePt t="1104" x="4749800" y="3073400"/>
          <p14:tracePt t="1108" x="4737100" y="3067050"/>
          <p14:tracePt t="1119" x="4679950" y="3079750"/>
          <p14:tracePt t="1136" x="4648200" y="3098800"/>
          <p14:tracePt t="1152" x="4648200" y="3092450"/>
          <p14:tracePt t="1169" x="4648200" y="3067050"/>
          <p14:tracePt t="1192" x="4648200" y="3060700"/>
          <p14:tracePt t="1202" x="4622800" y="3041650"/>
          <p14:tracePt t="1220" x="4533900" y="3003550"/>
          <p14:tracePt t="1235" x="4419600" y="2978150"/>
          <p14:tracePt t="1251" x="4349750" y="2965450"/>
          <p14:tracePt t="1268" x="4343400" y="2952750"/>
          <p14:tracePt t="1285" x="4343400" y="2946400"/>
          <p14:tracePt t="1302" x="4343400" y="2927350"/>
          <p14:tracePt t="1318" x="4381500" y="2774950"/>
          <p14:tracePt t="1335" x="4406900" y="2546350"/>
          <p14:tracePt t="1352" x="4406900" y="2387600"/>
          <p14:tracePt t="1369" x="4387850" y="2298700"/>
          <p14:tracePt t="1385" x="4375150" y="2279650"/>
          <p14:tracePt t="1402" x="4362450" y="2279650"/>
          <p14:tracePt t="1418" x="4356100" y="2279650"/>
          <p14:tracePt t="1436" x="4318000" y="2266950"/>
          <p14:tracePt t="1452" x="4305300" y="2254250"/>
          <p14:tracePt t="1468" x="4292600" y="2247900"/>
          <p14:tracePt t="1485" x="4292600" y="2241550"/>
          <p14:tracePt t="1546" x="4286250" y="2241550"/>
          <p14:tracePt t="1561" x="4267200" y="2235200"/>
          <p14:tracePt t="1569" x="4248150" y="2228850"/>
          <p14:tracePt t="1576" x="4222750" y="2222500"/>
          <p14:tracePt t="1585" x="4184650" y="2216150"/>
          <p14:tracePt t="1601" x="4095750" y="2178050"/>
          <p14:tracePt t="1618" x="3968750" y="2133600"/>
          <p14:tracePt t="1635" x="3835400" y="2082800"/>
          <p14:tracePt t="1652" x="3721100" y="2032000"/>
          <p14:tracePt t="1669" x="3651250" y="2000250"/>
          <p14:tracePt t="1672" x="3625850" y="1987550"/>
          <p14:tracePt t="1685" x="3606800" y="1974850"/>
          <p14:tracePt t="1701" x="3600450" y="1962150"/>
          <p14:tracePt t="1718" x="3600450" y="1955800"/>
          <p14:tracePt t="1751" x="3600450" y="1949450"/>
          <p14:tracePt t="1790" x="3594100" y="1949450"/>
          <p14:tracePt t="1796" x="3581400" y="1949450"/>
          <p14:tracePt t="1807" x="3549650" y="1949450"/>
          <p14:tracePt t="1819" x="3530600" y="1949450"/>
          <p14:tracePt t="1835" x="3448050" y="1981200"/>
          <p14:tracePt t="1851" x="3276600" y="2006600"/>
          <p14:tracePt t="1868" x="2990850" y="2082800"/>
          <p14:tracePt t="1886" x="2768600" y="2165350"/>
          <p14:tracePt t="1901" x="2667000" y="2228850"/>
          <p14:tracePt t="1918" x="2641600" y="2254250"/>
          <p14:tracePt t="1935" x="2635250" y="2254250"/>
          <p14:tracePt t="1971" x="2622550" y="2260600"/>
          <p14:tracePt t="1977" x="2597150" y="2260600"/>
          <p14:tracePt t="1986" x="2571750" y="2266950"/>
          <p14:tracePt t="2001" x="2495550" y="2273300"/>
          <p14:tracePt t="2018" x="2457450" y="2273300"/>
          <p14:tracePt t="2035" x="2419350" y="2273300"/>
          <p14:tracePt t="2051" x="2381250" y="2266950"/>
          <p14:tracePt t="2068" x="2317750" y="2254250"/>
          <p14:tracePt t="2085" x="2260600" y="2241550"/>
          <p14:tracePt t="2102" x="2165350" y="2222500"/>
          <p14:tracePt t="2118" x="2101850" y="2190750"/>
          <p14:tracePt t="2135" x="2032000" y="2133600"/>
          <p14:tracePt t="2151" x="1930400" y="2063750"/>
          <p14:tracePt t="2168" x="1816100" y="1987550"/>
          <p14:tracePt t="2172" x="1771650" y="1949450"/>
          <p14:tracePt t="2184" x="1720850" y="1917700"/>
          <p14:tracePt t="2202" x="1651000" y="1866900"/>
          <p14:tracePt t="2218" x="1625600" y="1860550"/>
          <p14:tracePt t="2234" x="1619250" y="1854200"/>
          <p14:tracePt t="2252" x="1619250" y="1847850"/>
          <p14:tracePt t="2268" x="1612900" y="1847850"/>
          <p14:tracePt t="2284" x="1606550" y="1841500"/>
          <p14:tracePt t="2301" x="1600200" y="1841500"/>
          <p14:tracePt t="2318" x="1587500" y="1835150"/>
          <p14:tracePt t="2334" x="1581150" y="1835150"/>
          <p14:tracePt t="2351" x="1574800" y="1835150"/>
          <p14:tracePt t="2382" x="1568450" y="1835150"/>
          <p14:tracePt t="2398" x="1562100" y="1835150"/>
          <p14:tracePt t="2406" x="1555750" y="1835150"/>
          <p14:tracePt t="3049" x="1562100" y="1835150"/>
          <p14:tracePt t="3090" x="1568450" y="1835150"/>
          <p14:tracePt t="3096" x="1568450" y="1828800"/>
          <p14:tracePt t="3110" x="1574800" y="1828800"/>
          <p14:tracePt t="3127" x="1581150" y="1828800"/>
          <p14:tracePt t="3135" x="1581150" y="1822450"/>
          <p14:tracePt t="3155" x="1587500" y="1822450"/>
          <p14:tracePt t="3168" x="1600200" y="1822450"/>
          <p14:tracePt t="3190" x="1600200" y="1816100"/>
          <p14:tracePt t="3214" x="1606550" y="1816100"/>
          <p14:tracePt t="3424" x="1625600" y="1816100"/>
          <p14:tracePt t="3434" x="1638300" y="1809750"/>
          <p14:tracePt t="3440" x="1657350" y="1803400"/>
          <p14:tracePt t="3451" x="1663700" y="1797050"/>
          <p14:tracePt t="3467" x="1682750" y="1784350"/>
          <p14:tracePt t="3483" x="1689100" y="1778000"/>
          <p14:tracePt t="3500" x="1701800" y="1771650"/>
          <p14:tracePt t="3517" x="1708150" y="1758950"/>
          <p14:tracePt t="3534" x="1720850" y="1746250"/>
          <p14:tracePt t="3550" x="1733550" y="1733550"/>
          <p14:tracePt t="3567" x="1739900" y="1720850"/>
          <p14:tracePt t="3583" x="1746250" y="1720850"/>
          <p14:tracePt t="3600" x="1752600" y="1714500"/>
          <p14:tracePt t="3616" x="1752600" y="1708150"/>
          <p14:tracePt t="3638" x="1758950" y="1701800"/>
          <p14:tracePt t="3683" x="1765300" y="1701800"/>
          <p14:tracePt t="3700" x="1765300" y="1695450"/>
          <p14:tracePt t="3708" x="1771650" y="1689100"/>
          <p14:tracePt t="3716" x="1778000" y="1689100"/>
          <p14:tracePt t="3733" x="1784350" y="1682750"/>
          <p14:tracePt t="3750" x="1784350" y="1676400"/>
          <p14:tracePt t="3766" x="1784350" y="1670050"/>
          <p14:tracePt t="3783" x="1790700" y="1663700"/>
          <p14:tracePt t="3800" x="1790700" y="1657350"/>
          <p14:tracePt t="3816" x="1797050" y="1651000"/>
          <p14:tracePt t="3833" x="1797050" y="1644650"/>
          <p14:tracePt t="3850" x="1797050" y="1638300"/>
          <p14:tracePt t="4732" x="1803400" y="1638300"/>
          <p14:tracePt t="4740" x="1809750" y="1644650"/>
          <p14:tracePt t="4750" x="1816100" y="1651000"/>
          <p14:tracePt t="4765" x="1822450" y="1663700"/>
          <p14:tracePt t="4783" x="1835150" y="1676400"/>
          <p14:tracePt t="4799" x="1860550" y="1701800"/>
          <p14:tracePt t="4816" x="1892300" y="1739900"/>
          <p14:tracePt t="4832" x="1930400" y="1771650"/>
          <p14:tracePt t="4849" x="1962150" y="1816100"/>
          <p14:tracePt t="4865" x="1981200" y="1879600"/>
          <p14:tracePt t="4882" x="2000250" y="1924050"/>
          <p14:tracePt t="4899" x="2032000" y="1981200"/>
          <p14:tracePt t="4915" x="2038350" y="2012950"/>
          <p14:tracePt t="4934" x="2051050" y="2051050"/>
          <p14:tracePt t="4949" x="2057400" y="2076450"/>
          <p14:tracePt t="4965" x="2063750" y="2127250"/>
          <p14:tracePt t="4982" x="2063750" y="2171700"/>
          <p14:tracePt t="4999" x="2063750" y="2203450"/>
          <p14:tracePt t="5015" x="2063750" y="2241550"/>
          <p14:tracePt t="5032" x="2057400" y="2247900"/>
          <p14:tracePt t="5049" x="2057400" y="2254250"/>
          <p14:tracePt t="5083" x="2057400" y="2260600"/>
          <p14:tracePt t="6669" x="2063750" y="2266950"/>
          <p14:tracePt t="6674" x="2089150" y="2266950"/>
          <p14:tracePt t="6683" x="2127250" y="2273300"/>
          <p14:tracePt t="6697" x="2247900" y="2292350"/>
          <p14:tracePt t="6714" x="2374900" y="2305050"/>
          <p14:tracePt t="6730" x="2489200" y="2324100"/>
          <p14:tracePt t="6747" x="2559050" y="2336800"/>
          <p14:tracePt t="6764" x="2597150" y="2349500"/>
          <p14:tracePt t="6780" x="2609850" y="2349500"/>
          <p14:tracePt t="6798" x="2616200" y="2349500"/>
          <p14:tracePt t="6995" x="2628900" y="2349500"/>
          <p14:tracePt t="7002" x="2654300" y="2336800"/>
          <p14:tracePt t="7014" x="2705100" y="2317750"/>
          <p14:tracePt t="7030" x="2825750" y="2247900"/>
          <p14:tracePt t="7047" x="2965450" y="2171700"/>
          <p14:tracePt t="7063" x="3111500" y="2044700"/>
          <p14:tracePt t="7080" x="3175000" y="1949450"/>
          <p14:tracePt t="7097" x="3219450" y="1873250"/>
          <p14:tracePt t="7113" x="3244850" y="1809750"/>
          <p14:tracePt t="7130" x="3257550" y="1765300"/>
          <p14:tracePt t="7147" x="3270250" y="1720850"/>
          <p14:tracePt t="7163" x="3282950" y="1708150"/>
          <p14:tracePt t="7180" x="3282950" y="1701800"/>
          <p14:tracePt t="7222" x="3282950" y="1695450"/>
          <p14:tracePt t="7239" x="3276600" y="1682750"/>
          <p14:tracePt t="7245" x="3270250" y="1663700"/>
          <p14:tracePt t="7252" x="3263900" y="1651000"/>
          <p14:tracePt t="7263" x="3257550" y="1644650"/>
          <p14:tracePt t="7280" x="3219450" y="1619250"/>
          <p14:tracePt t="7297" x="3175000" y="1593850"/>
          <p14:tracePt t="7313" x="3086100" y="1555750"/>
          <p14:tracePt t="7330" x="2914650" y="1504950"/>
          <p14:tracePt t="7347" x="2825750" y="1485900"/>
          <p14:tracePt t="7363" x="2736850" y="1466850"/>
          <p14:tracePt t="7380" x="2647950" y="1460500"/>
          <p14:tracePt t="7397" x="2584450" y="1460500"/>
          <p14:tracePt t="7413" x="2527300" y="1466850"/>
          <p14:tracePt t="7430" x="2476500" y="1479550"/>
          <p14:tracePt t="7447" x="2432050" y="1492250"/>
          <p14:tracePt t="7465" x="2387600" y="1504950"/>
          <p14:tracePt t="7480" x="2362200" y="1517650"/>
          <p14:tracePt t="7496" x="2330450" y="1524000"/>
          <p14:tracePt t="7513" x="2292350" y="1536700"/>
          <p14:tracePt t="7530" x="2247900" y="1543050"/>
          <p14:tracePt t="7546" x="2209800" y="1555750"/>
          <p14:tracePt t="7563" x="2184400" y="1568450"/>
          <p14:tracePt t="7579" x="2178050" y="1568450"/>
          <p14:tracePt t="7596" x="2178050" y="1574800"/>
          <p14:tracePt t="7676" x="2165350" y="1568450"/>
          <p14:tracePt t="7685" x="2152650" y="1562100"/>
          <p14:tracePt t="7696" x="2146300" y="1555750"/>
          <p14:tracePt t="7713" x="2114550" y="1549400"/>
          <p14:tracePt t="7730" x="2089150" y="1549400"/>
          <p14:tracePt t="7746" x="2076450" y="1549400"/>
          <p14:tracePt t="7765" x="2063750" y="1549400"/>
          <p14:tracePt t="7780" x="2038350" y="1549400"/>
          <p14:tracePt t="7796" x="2012950" y="1549400"/>
          <p14:tracePt t="7813" x="1987550" y="1549400"/>
          <p14:tracePt t="7830" x="1968500" y="1549400"/>
          <p14:tracePt t="7846" x="1943100" y="1549400"/>
          <p14:tracePt t="7863" x="1917700" y="1543050"/>
          <p14:tracePt t="7879" x="1860550" y="1517650"/>
          <p14:tracePt t="7896" x="1809750" y="1498600"/>
          <p14:tracePt t="7917" x="1771650" y="1485900"/>
          <p14:tracePt t="7929" x="1733550" y="1473200"/>
          <p14:tracePt t="7946" x="1695450" y="1460500"/>
          <p14:tracePt t="7963" x="1657350" y="1454150"/>
          <p14:tracePt t="7979" x="1606550" y="1441450"/>
          <p14:tracePt t="7996" x="1555750" y="1435100"/>
          <p14:tracePt t="8013" x="1517650" y="1422400"/>
          <p14:tracePt t="8030" x="1466850" y="1409700"/>
          <p14:tracePt t="8046" x="1435100" y="1403350"/>
          <p14:tracePt t="8064" x="1403350" y="1397000"/>
          <p14:tracePt t="8079" x="1390650" y="1397000"/>
          <p14:tracePt t="8096" x="1377950" y="1397000"/>
          <p14:tracePt t="8113" x="1346200" y="1397000"/>
          <p14:tracePt t="8130" x="1314450" y="1397000"/>
          <p14:tracePt t="8146" x="1308100" y="1397000"/>
          <p14:tracePt t="8162" x="1289050" y="1397000"/>
          <p14:tracePt t="8179" x="1276350" y="1390650"/>
          <p14:tracePt t="8185" x="1263650" y="1390650"/>
          <p14:tracePt t="8196" x="1250950" y="1390650"/>
          <p14:tracePt t="8212" x="1225550" y="1390650"/>
          <p14:tracePt t="8229" x="1200150" y="1390650"/>
          <p14:tracePt t="8245" x="1181100" y="1390650"/>
          <p14:tracePt t="8262" x="1168400" y="1390650"/>
          <p14:tracePt t="8279" x="1162050" y="1390650"/>
          <p14:tracePt t="8296" x="1155700" y="1390650"/>
          <p14:tracePt t="8313" x="1149350" y="1390650"/>
          <p14:tracePt t="8366" x="1143000" y="1390650"/>
          <p14:tracePt t="8372" x="1130300" y="1390650"/>
          <p14:tracePt t="8388" x="1123950" y="1390650"/>
          <p14:tracePt t="8397" x="1117600" y="1390650"/>
          <p14:tracePt t="8412" x="1111250" y="1377950"/>
          <p14:tracePt t="8429" x="1098550" y="1371600"/>
          <p14:tracePt t="8446" x="1092200" y="1371600"/>
          <p14:tracePt t="9616" x="1104900" y="1365250"/>
          <p14:tracePt t="9624" x="1123950" y="1358900"/>
          <p14:tracePt t="9632" x="1143000" y="1352550"/>
          <p14:tracePt t="9644" x="1155700" y="1346200"/>
          <p14:tracePt t="9661" x="1168400" y="1339850"/>
          <p14:tracePt t="9678" x="1174750" y="1339850"/>
          <p14:tracePt t="9681" x="1174750" y="1333500"/>
          <p14:tracePt t="9971" x="1174750" y="1327150"/>
          <p14:tracePt t="9992" x="1168400" y="1314450"/>
          <p14:tracePt t="10001" x="1162050" y="1308100"/>
          <p14:tracePt t="10016" x="1162050" y="1301750"/>
          <p14:tracePt t="10027" x="1162050" y="1295400"/>
          <p14:tracePt t="10044" x="1162050" y="1289050"/>
          <p14:tracePt t="10062" x="1162050" y="1282700"/>
          <p14:tracePt t="10110" x="1162050" y="1276350"/>
          <p14:tracePt t="10142" x="1162050" y="1270000"/>
          <p14:tracePt t="10152" x="1162050" y="1263650"/>
          <p14:tracePt t="10161" x="1162050" y="1257300"/>
          <p14:tracePt t="10178" x="1149350" y="1250950"/>
          <p14:tracePt t="10181" x="1149350" y="1244600"/>
          <p14:tracePt t="10197" x="1143000" y="1238250"/>
          <p14:tracePt t="10228" x="1143000" y="1231900"/>
          <p14:tracePt t="10236" x="1136650" y="1225550"/>
          <p14:tracePt t="10244" x="1130300" y="1225550"/>
          <p14:tracePt t="10261" x="1123950" y="1212850"/>
          <p14:tracePt t="10277" x="1111250" y="1206500"/>
          <p14:tracePt t="10294" x="1104900" y="1200150"/>
          <p14:tracePt t="10311" x="1098550" y="1200150"/>
          <p14:tracePt t="10329" x="1092200" y="1200150"/>
          <p14:tracePt t="10361" x="1085850" y="1200150"/>
          <p14:tracePt t="10377" x="1073150" y="1206500"/>
          <p14:tracePt t="10394" x="1066800" y="1206500"/>
          <p14:tracePt t="10427" x="1066800" y="1212850"/>
          <p14:tracePt t="10444" x="1066800" y="1219200"/>
          <p14:tracePt t="10462" x="1066800" y="1225550"/>
          <p14:tracePt t="10479" x="1073150" y="1231900"/>
          <p14:tracePt t="10494" x="1079500" y="1238250"/>
          <p14:tracePt t="10511" x="1092200" y="1250950"/>
          <p14:tracePt t="10527" x="1104900" y="1257300"/>
          <p14:tracePt t="10544" x="1111250" y="1270000"/>
          <p14:tracePt t="10560" x="1123950" y="1276350"/>
          <p14:tracePt t="10577" x="1130300" y="1282700"/>
          <p14:tracePt t="10594" x="1143000" y="1289050"/>
          <p14:tracePt t="10610" x="1149350" y="1301750"/>
          <p14:tracePt t="10627" x="1155700" y="1301750"/>
          <p14:tracePt t="10644" x="1162050" y="1314450"/>
          <p14:tracePt t="10660" x="1174750" y="1320800"/>
          <p14:tracePt t="10677" x="1174750" y="1333500"/>
          <p14:tracePt t="10694" x="1181100" y="1339850"/>
          <p14:tracePt t="10710" x="1187450" y="1339850"/>
          <p14:tracePt t="10768" x="1187450" y="1346200"/>
          <p14:tracePt t="10782" x="1181100" y="1346200"/>
          <p14:tracePt t="10791" x="1181100" y="1352550"/>
          <p14:tracePt t="10798" x="1174750" y="1358900"/>
          <p14:tracePt t="10810" x="1168400" y="1358900"/>
          <p14:tracePt t="10827" x="1162050" y="1365250"/>
          <p14:tracePt t="10843" x="1149350" y="1371600"/>
          <p14:tracePt t="10860" x="1143000" y="1371600"/>
          <p14:tracePt t="10876" x="1117600" y="1377950"/>
          <p14:tracePt t="10893" x="1098550" y="1377950"/>
          <p14:tracePt t="10910" x="1073150" y="1377950"/>
          <p14:tracePt t="10926" x="1054100" y="1377950"/>
          <p14:tracePt t="10943" x="1047750" y="1377950"/>
          <p14:tracePt t="10960" x="1035050" y="1377950"/>
          <p14:tracePt t="10993" x="1022350" y="1377950"/>
          <p14:tracePt t="11324" x="1035050" y="1377950"/>
          <p14:tracePt t="11334" x="1060450" y="1377950"/>
          <p14:tracePt t="11343" x="1092200" y="1377950"/>
          <p14:tracePt t="11360" x="1155700" y="1390650"/>
          <p14:tracePt t="11376" x="1200150" y="1403350"/>
          <p14:tracePt t="11394" x="1276350" y="1409700"/>
          <p14:tracePt t="11410" x="1320800" y="1416050"/>
          <p14:tracePt t="11426" x="1365250" y="1422400"/>
          <p14:tracePt t="11443" x="1397000" y="1428750"/>
          <p14:tracePt t="11460" x="1422400" y="1428750"/>
          <p14:tracePt t="11476" x="1435100" y="1428750"/>
          <p14:tracePt t="11493" x="1441450" y="1428750"/>
          <p14:tracePt t="11510" x="1447800" y="1428750"/>
          <p14:tracePt t="11526" x="1460500" y="1422400"/>
          <p14:tracePt t="11543" x="1473200" y="1416050"/>
          <p14:tracePt t="11560" x="1485900" y="1409700"/>
          <p14:tracePt t="11576" x="1492250" y="1397000"/>
          <p14:tracePt t="11593" x="1511300" y="1390650"/>
          <p14:tracePt t="11610" x="1530350" y="1377950"/>
          <p14:tracePt t="11626" x="1549400" y="1365250"/>
          <p14:tracePt t="11643" x="1568450" y="1358900"/>
          <p14:tracePt t="11660" x="1587500" y="1339850"/>
          <p14:tracePt t="11676" x="1593850" y="1333500"/>
          <p14:tracePt t="11693" x="1606550" y="1327150"/>
          <p14:tracePt t="11726" x="1606550" y="1320800"/>
          <p14:tracePt t="11743" x="1612900" y="1320800"/>
          <p14:tracePt t="11786" x="1612900" y="1314450"/>
          <p14:tracePt t="11829" x="1612900" y="1308100"/>
          <p14:tracePt t="11894" x="1619250" y="1301750"/>
          <p14:tracePt t="11904" x="1619250" y="1295400"/>
          <p14:tracePt t="11921" x="1619250" y="1289050"/>
          <p14:tracePt t="11934" x="1619250" y="1282700"/>
          <p14:tracePt t="11944" x="1619250" y="1276350"/>
          <p14:tracePt t="12028" x="1619250" y="1270000"/>
          <p14:tracePt t="12051" x="1619250" y="1263650"/>
          <p14:tracePt t="12984" x="1625600" y="1263650"/>
          <p14:tracePt t="12999" x="1631950" y="1257300"/>
          <p14:tracePt t="13007" x="1638300" y="1250950"/>
          <p14:tracePt t="13022" x="1638300" y="1244600"/>
          <p14:tracePt t="13076" x="1644650" y="1244600"/>
          <p14:tracePt t="13085" x="1644650" y="1238250"/>
          <p14:tracePt t="13102" x="1651000" y="1231900"/>
          <p14:tracePt t="13126" x="1651000" y="1225550"/>
          <p14:tracePt t="13328" x="1651000" y="1219200"/>
          <p14:tracePt t="13484" x="1644650" y="1219200"/>
          <p14:tracePt t="13492" x="1638300" y="1225550"/>
          <p14:tracePt t="13500" x="1631950" y="1231900"/>
          <p14:tracePt t="13509" x="1625600" y="1231900"/>
          <p14:tracePt t="13524" x="1619250" y="1244600"/>
          <p14:tracePt t="13541" x="1606550" y="1250950"/>
          <p14:tracePt t="13557" x="1600200" y="1257300"/>
          <p14:tracePt t="13574" x="1587500" y="1270000"/>
          <p14:tracePt t="13591" x="1581150" y="1276350"/>
          <p14:tracePt t="13608" x="1574800" y="1276350"/>
          <p14:tracePt t="13853" x="1574800" y="1282700"/>
          <p14:tracePt t="13868" x="1581150" y="1289050"/>
          <p14:tracePt t="13886" x="1587500" y="1295400"/>
          <p14:tracePt t="13891" x="1593850" y="1301750"/>
          <p14:tracePt t="13908" x="1606550" y="1308100"/>
          <p14:tracePt t="13924" x="1651000" y="1320800"/>
          <p14:tracePt t="13941" x="1695450" y="1327150"/>
          <p14:tracePt t="13957" x="1739900" y="1333500"/>
          <p14:tracePt t="13974" x="1771650" y="1333500"/>
          <p14:tracePt t="13991" x="1784350" y="1333500"/>
          <p14:tracePt t="14008" x="1797050" y="1333500"/>
          <p14:tracePt t="14246" x="1784350" y="1327150"/>
          <p14:tracePt t="14252" x="1784350" y="1320800"/>
          <p14:tracePt t="14259" x="1784350" y="1314450"/>
          <p14:tracePt t="14275" x="1778000" y="1308100"/>
          <p14:tracePt t="14293" x="1778000" y="1301750"/>
          <p14:tracePt t="14308" x="1778000" y="1295400"/>
          <p14:tracePt t="14324" x="1771650" y="1282700"/>
          <p14:tracePt t="14341" x="1771650" y="1276350"/>
          <p14:tracePt t="14357" x="1771650" y="1270000"/>
          <p14:tracePt t="14376" x="1771650" y="1257300"/>
          <p14:tracePt t="14407" x="1771650" y="1250950"/>
          <p14:tracePt t="14888" x="1784350" y="1250950"/>
          <p14:tracePt t="14894" x="1797050" y="1250950"/>
          <p14:tracePt t="14907" x="1816100" y="1244600"/>
          <p14:tracePt t="14923" x="1873250" y="1225550"/>
          <p14:tracePt t="14940" x="1911350" y="1212850"/>
          <p14:tracePt t="14957" x="1936750" y="1200150"/>
          <p14:tracePt t="14974" x="1955800" y="1193800"/>
          <p14:tracePt t="14990" x="1962150" y="1187450"/>
          <p14:tracePt t="15007" x="1974850" y="1181100"/>
          <p14:tracePt t="15066" x="1974850" y="1174750"/>
          <p14:tracePt t="15090" x="1981200" y="1174750"/>
          <p14:tracePt t="15217" x="1981200" y="1187450"/>
          <p14:tracePt t="15222" x="1981200" y="1200150"/>
          <p14:tracePt t="15232" x="1981200" y="1206500"/>
          <p14:tracePt t="15240" x="1981200" y="1219200"/>
          <p14:tracePt t="15256" x="1968500" y="1238250"/>
          <p14:tracePt t="15273" x="1968500" y="1250950"/>
          <p14:tracePt t="15289" x="1962150" y="1263650"/>
          <p14:tracePt t="15306" x="1955800" y="1270000"/>
          <p14:tracePt t="15324" x="1955800" y="1282700"/>
          <p14:tracePt t="15381" x="1955800" y="1289050"/>
          <p14:tracePt t="15442" x="1962150" y="1295400"/>
          <p14:tracePt t="15457" x="1962150" y="1301750"/>
          <p14:tracePt t="15465" x="1974850" y="1301750"/>
          <p14:tracePt t="15473" x="1993900" y="1301750"/>
          <p14:tracePt t="15490" x="2038350" y="1301750"/>
          <p14:tracePt t="15506" x="2095500" y="1301750"/>
          <p14:tracePt t="15523" x="2146300" y="1301750"/>
          <p14:tracePt t="15539" x="2197100" y="1301750"/>
          <p14:tracePt t="15556" x="2241550" y="1295400"/>
          <p14:tracePt t="15573" x="2273300" y="1289050"/>
          <p14:tracePt t="15590" x="2286000" y="1282700"/>
          <p14:tracePt t="16672" x="2292350" y="1282700"/>
          <p14:tracePt t="16687" x="2305050" y="1282700"/>
          <p14:tracePt t="16694" x="2317750" y="1282700"/>
          <p14:tracePt t="16705" x="2324100" y="1282700"/>
          <p14:tracePt t="16722" x="2349500" y="1282700"/>
          <p14:tracePt t="16738" x="2374900" y="1282700"/>
          <p14:tracePt t="16755" x="2438400" y="1282700"/>
          <p14:tracePt t="16772" x="2520950" y="1282700"/>
          <p14:tracePt t="16788" x="2628900" y="1289050"/>
          <p14:tracePt t="16805" x="2762250" y="1308100"/>
          <p14:tracePt t="16822" x="2901950" y="1320800"/>
          <p14:tracePt t="16838" x="3016250" y="1339850"/>
          <p14:tracePt t="16855" x="3098800" y="1352550"/>
          <p14:tracePt t="16872" x="3136900" y="1365250"/>
          <p14:tracePt t="16888" x="3168650" y="1377950"/>
          <p14:tracePt t="16906" x="3181350" y="1390650"/>
          <p14:tracePt t="16921" x="3194050" y="1397000"/>
          <p14:tracePt t="16938" x="3219450" y="1409700"/>
          <p14:tracePt t="16955" x="3238500" y="1416050"/>
          <p14:tracePt t="16971" x="3276600" y="1422400"/>
          <p14:tracePt t="16988" x="3308350" y="1428750"/>
          <p14:tracePt t="17006" x="3359150" y="1435100"/>
          <p14:tracePt t="17022" x="3390900" y="1435100"/>
          <p14:tracePt t="17039" x="3429000" y="1441450"/>
          <p14:tracePt t="17055" x="3448050" y="1447800"/>
          <p14:tracePt t="17071" x="3460750" y="1447800"/>
          <p14:tracePt t="17088" x="3467100" y="1447800"/>
          <p14:tracePt t="17105" x="3473450" y="1447800"/>
          <p14:tracePt t="17344" x="3460750" y="1447800"/>
          <p14:tracePt t="17360" x="3454400" y="1441450"/>
          <p14:tracePt t="17366" x="3448050" y="1435100"/>
          <p14:tracePt t="17382" x="3448050" y="1428750"/>
          <p14:tracePt t="17400" x="3448050" y="1422400"/>
          <p14:tracePt t="17548" x="3473450" y="1428750"/>
          <p14:tracePt t="17555" x="3517900" y="1435100"/>
          <p14:tracePt t="17571" x="3657600" y="1447800"/>
          <p14:tracePt t="17588" x="3784600" y="1447800"/>
          <p14:tracePt t="17604" x="3860800" y="1435100"/>
          <p14:tracePt t="17621" x="3911600" y="1422400"/>
          <p14:tracePt t="17638" x="4000500" y="1409700"/>
          <p14:tracePt t="17654" x="4121150" y="1403350"/>
          <p14:tracePt t="17672" x="4292600" y="1384300"/>
          <p14:tracePt t="17688" x="4368800" y="1384300"/>
          <p14:tracePt t="17704" x="4432300" y="1377950"/>
          <p14:tracePt t="17721" x="4514850" y="1371600"/>
          <p14:tracePt t="17738" x="4597400" y="1365250"/>
          <p14:tracePt t="17754" x="4686300" y="1365250"/>
          <p14:tracePt t="17771" x="4756150" y="1358900"/>
          <p14:tracePt t="17788" x="4800600" y="1352550"/>
          <p14:tracePt t="17804" x="4845050" y="1346200"/>
          <p14:tracePt t="17821" x="4876800" y="1333500"/>
          <p14:tracePt t="17837" x="4953000" y="1314450"/>
          <p14:tracePt t="17854" x="5041900" y="1301750"/>
          <p14:tracePt t="17871" x="5130800" y="1295400"/>
          <p14:tracePt t="17888" x="5257800" y="1282700"/>
          <p14:tracePt t="17904" x="5422900" y="1282700"/>
          <p14:tracePt t="17922" x="5695950" y="1282700"/>
          <p14:tracePt t="17939" x="5822950" y="1282700"/>
          <p14:tracePt t="17954" x="5924550" y="1276350"/>
          <p14:tracePt t="17971" x="6000750" y="1276350"/>
          <p14:tracePt t="17987" x="6057900" y="1276350"/>
          <p14:tracePt t="18004" x="6121400" y="1276350"/>
          <p14:tracePt t="18021" x="6197600" y="1282700"/>
          <p14:tracePt t="18037" x="6286500" y="1295400"/>
          <p14:tracePt t="18054" x="6330950" y="1295400"/>
          <p14:tracePt t="18070" x="6369050" y="1295400"/>
          <p14:tracePt t="18089" x="6413500" y="1295400"/>
          <p14:tracePt t="18104" x="6432550" y="1295400"/>
          <p14:tracePt t="18120" x="6464300" y="1301750"/>
          <p14:tracePt t="18137" x="6508750" y="1308100"/>
          <p14:tracePt t="18154" x="6540500" y="1320800"/>
          <p14:tracePt t="18171" x="6591300" y="1333500"/>
          <p14:tracePt t="18174" x="6610350" y="1339850"/>
          <p14:tracePt t="18188" x="6642100" y="1346200"/>
          <p14:tracePt t="18204" x="6661150" y="1346200"/>
          <p14:tracePt t="18220" x="6699250" y="1346200"/>
          <p14:tracePt t="18237" x="6724650" y="1358900"/>
          <p14:tracePt t="18254" x="6756400" y="1365250"/>
          <p14:tracePt t="18270" x="6769100" y="1371600"/>
          <p14:tracePt t="18287" x="6781800" y="1377950"/>
          <p14:tracePt t="18304" x="6794500" y="1377950"/>
          <p14:tracePt t="18362" x="6800850" y="1377950"/>
          <p14:tracePt t="18368" x="6807200" y="1384300"/>
          <p14:tracePt t="18424" x="6813550" y="1384300"/>
          <p14:tracePt t="18462" x="6826250" y="1384300"/>
          <p14:tracePt t="18480" x="6832600" y="1384300"/>
          <p14:tracePt t="18495" x="6838950" y="1384300"/>
          <p14:tracePt t="18502" x="6845300" y="1384300"/>
          <p14:tracePt t="18519" x="6851650" y="1384300"/>
          <p14:tracePt t="18528" x="6858000" y="1384300"/>
          <p14:tracePt t="18537" x="6864350" y="1384300"/>
          <p14:tracePt t="18553" x="6883400" y="1384300"/>
          <p14:tracePt t="18587" x="6889750" y="1384300"/>
          <p14:tracePt t="18822" x="6896100" y="1390650"/>
          <p14:tracePt t="18830" x="6896100" y="1397000"/>
          <p14:tracePt t="18846" x="6896100" y="1403350"/>
          <p14:tracePt t="18855" x="6902450" y="1403350"/>
          <p14:tracePt t="18871" x="6908800" y="1403350"/>
          <p14:tracePt t="18902" x="6915150" y="1403350"/>
          <p14:tracePt t="18933" x="6921500" y="1403350"/>
          <p14:tracePt t="18940" x="6927850" y="1403350"/>
          <p14:tracePt t="18957" x="6934200" y="1403350"/>
          <p14:tracePt t="18970" x="6940550" y="1403350"/>
          <p14:tracePt t="18986" x="6953250" y="1397000"/>
          <p14:tracePt t="19005" x="7004050" y="1390650"/>
          <p14:tracePt t="19020" x="7048500" y="1384300"/>
          <p14:tracePt t="19036" x="7112000" y="1384300"/>
          <p14:tracePt t="19053" x="7219950" y="1384300"/>
          <p14:tracePt t="19070" x="7334250" y="1390650"/>
          <p14:tracePt t="19086" x="7423150" y="1397000"/>
          <p14:tracePt t="19106" x="7493000" y="1397000"/>
          <p14:tracePt t="19120" x="7543800" y="1397000"/>
          <p14:tracePt t="19136" x="7588250" y="1403350"/>
          <p14:tracePt t="19156" x="7658100" y="1409700"/>
          <p14:tracePt t="19169" x="7734300" y="1422400"/>
          <p14:tracePt t="19186" x="7816850" y="1435100"/>
          <p14:tracePt t="19203" x="7880350" y="1435100"/>
          <p14:tracePt t="19220" x="7937500" y="1435100"/>
          <p14:tracePt t="19236" x="7975600" y="1435100"/>
          <p14:tracePt t="19254" x="7994650" y="1435100"/>
          <p14:tracePt t="19472" x="7988300" y="1435100"/>
          <p14:tracePt t="19481" x="7981950" y="1435100"/>
          <p14:tracePt t="19488" x="7975600" y="1435100"/>
          <p14:tracePt t="19503" x="7956550" y="1435100"/>
          <p14:tracePt t="19519" x="7905750" y="1435100"/>
          <p14:tracePt t="19536" x="7867650" y="1435100"/>
          <p14:tracePt t="19553" x="7804150" y="1435100"/>
          <p14:tracePt t="19569" x="7734300" y="1435100"/>
          <p14:tracePt t="19588" x="7658100" y="1435100"/>
          <p14:tracePt t="19603" x="7581900" y="1435100"/>
          <p14:tracePt t="19619" x="7499350" y="1435100"/>
          <p14:tracePt t="19636" x="7410450" y="1435100"/>
          <p14:tracePt t="19653" x="7334250" y="1435100"/>
          <p14:tracePt t="19669" x="7283450" y="1435100"/>
          <p14:tracePt t="19686" x="7239000" y="1435100"/>
          <p14:tracePt t="19702" x="7175500" y="1435100"/>
          <p14:tracePt t="19719" x="7086600" y="1435100"/>
          <p14:tracePt t="19736" x="6997700" y="1435100"/>
          <p14:tracePt t="19753" x="6953250" y="1435100"/>
          <p14:tracePt t="19770" x="6889750" y="1422400"/>
          <p14:tracePt t="19786" x="6845300" y="1416050"/>
          <p14:tracePt t="19802" x="6813550" y="1409700"/>
          <p14:tracePt t="19819" x="6788150" y="1409700"/>
          <p14:tracePt t="19836" x="6775450" y="1409700"/>
          <p14:tracePt t="19852" x="6769100" y="1403350"/>
          <p14:tracePt t="19869" x="6769100" y="1397000"/>
          <p14:tracePt t="19886" x="6769100" y="1384300"/>
          <p14:tracePt t="19919" x="6756400" y="1371600"/>
          <p14:tracePt t="19974" x="6750050" y="1371600"/>
          <p14:tracePt t="19982" x="6743700" y="1371600"/>
          <p14:tracePt t="19992" x="6737350" y="1371600"/>
          <p14:tracePt t="20002" x="6724650" y="1371600"/>
          <p14:tracePt t="20020" x="6692900" y="1365250"/>
          <p14:tracePt t="20036" x="6661150" y="1365250"/>
          <p14:tracePt t="20052" x="6635750" y="1358900"/>
          <p14:tracePt t="20069" x="6616700" y="1352550"/>
          <p14:tracePt t="20086" x="6610350" y="1352550"/>
          <p14:tracePt t="20102" x="6597650" y="1346200"/>
          <p14:tracePt t="20119" x="6591300" y="1346200"/>
          <p14:tracePt t="20135" x="6572250" y="1346200"/>
          <p14:tracePt t="20152" x="6559550" y="1346200"/>
          <p14:tracePt t="20169" x="6515100" y="1352550"/>
          <p14:tracePt t="20188" x="6483350" y="1352550"/>
          <p14:tracePt t="20202" x="6426200" y="1358900"/>
          <p14:tracePt t="20219" x="6350000" y="1358900"/>
          <p14:tracePt t="20235" x="6261100" y="1371600"/>
          <p14:tracePt t="20252" x="6159500" y="1390650"/>
          <p14:tracePt t="20268" x="6051550" y="1397000"/>
          <p14:tracePt t="20286" x="5873750" y="1403350"/>
          <p14:tracePt t="20302" x="5753100" y="1403350"/>
          <p14:tracePt t="20319" x="5626100" y="1403350"/>
          <p14:tracePt t="20335" x="5486400" y="1403350"/>
          <p14:tracePt t="20352" x="5340350" y="1403350"/>
          <p14:tracePt t="20369" x="5187950" y="1384300"/>
          <p14:tracePt t="20385" x="5048250" y="1377950"/>
          <p14:tracePt t="20402" x="4902200" y="1371600"/>
          <p14:tracePt t="20419" x="4730750" y="1352550"/>
          <p14:tracePt t="20436" x="4464050" y="1327150"/>
          <p14:tracePt t="20452" x="4324350" y="1308100"/>
          <p14:tracePt t="20469" x="4197350" y="1295400"/>
          <p14:tracePt t="20485" x="4089400" y="1282700"/>
          <p14:tracePt t="20502" x="3994150" y="1282700"/>
          <p14:tracePt t="20518" x="3892550" y="1282700"/>
          <p14:tracePt t="20535" x="3797300" y="1282700"/>
          <p14:tracePt t="20552" x="3689350" y="1270000"/>
          <p14:tracePt t="20568" x="3606800" y="1257300"/>
          <p14:tracePt t="20585" x="3556000" y="1244600"/>
          <p14:tracePt t="20602" x="3517900" y="1231900"/>
          <p14:tracePt t="20618" x="3479800" y="1225550"/>
          <p14:tracePt t="20635" x="3448050" y="1225550"/>
          <p14:tracePt t="20652" x="3416300" y="1219200"/>
          <p14:tracePt t="20668" x="3378200" y="1219200"/>
          <p14:tracePt t="20672" x="3365500" y="1219200"/>
          <p14:tracePt t="20685" x="3352800" y="1219200"/>
          <p14:tracePt t="20701" x="3327400" y="1219200"/>
          <p14:tracePt t="20718" x="3321050" y="1219200"/>
          <p14:tracePt t="20735" x="3308350" y="1212850"/>
          <p14:tracePt t="20752" x="3302000" y="1206500"/>
          <p14:tracePt t="20768" x="3289300" y="1206500"/>
          <p14:tracePt t="20785" x="3270250" y="1200150"/>
          <p14:tracePt t="20801" x="3251200" y="1200150"/>
          <p14:tracePt t="20818" x="3232150" y="1200150"/>
          <p14:tracePt t="20834" x="3213100" y="1212850"/>
          <p14:tracePt t="20851" x="3206750" y="1212850"/>
          <p14:tracePt t="20868" x="3194050" y="1225550"/>
          <p14:tracePt t="20884" x="3187700" y="1231900"/>
          <p14:tracePt t="20901" x="3187700" y="1244600"/>
          <p14:tracePt t="20918" x="3187700" y="1250950"/>
          <p14:tracePt t="20934" x="3181350" y="1263650"/>
          <p14:tracePt t="20951" x="3175000" y="1276350"/>
          <p14:tracePt t="20968" x="3175000" y="1282700"/>
          <p14:tracePt t="20984" x="3168650" y="1295400"/>
          <p14:tracePt t="21001" x="3168650" y="1301750"/>
          <p14:tracePt t="21018" x="3162300" y="1308100"/>
          <p14:tracePt t="21035" x="3162300" y="1314450"/>
          <p14:tracePt t="21051" x="3155950" y="1320800"/>
          <p14:tracePt t="21069" x="3155950" y="1327150"/>
          <p14:tracePt t="21886" x="3162300" y="1327150"/>
          <p14:tracePt t="21892" x="3168650" y="1333500"/>
          <p14:tracePt t="21903" x="3175000" y="1339850"/>
          <p14:tracePt t="21917" x="3206750" y="1352550"/>
          <p14:tracePt t="21934" x="3238500" y="1358900"/>
          <p14:tracePt t="21951" x="3282950" y="1371600"/>
          <p14:tracePt t="21967" x="3327400" y="1384300"/>
          <p14:tracePt t="21984" x="3365500" y="1384300"/>
          <p14:tracePt t="22001" x="3397250" y="1384300"/>
          <p14:tracePt t="22017" x="3441700" y="1377950"/>
          <p14:tracePt t="22034" x="3473450" y="1371600"/>
          <p14:tracePt t="22050" x="3486150" y="1358900"/>
          <p14:tracePt t="22067" x="3492500" y="1352550"/>
          <p14:tracePt t="22084" x="3505200" y="1352550"/>
          <p14:tracePt t="22100" x="3511550" y="1352550"/>
          <p14:tracePt t="22212" x="3517900" y="1352550"/>
          <p14:tracePt t="22245" x="3524250" y="1352550"/>
          <p14:tracePt t="22262" x="3530600" y="1352550"/>
          <p14:tracePt t="22269" x="3536950" y="1352550"/>
          <p14:tracePt t="22285" x="3543300" y="1346200"/>
          <p14:tracePt t="22300" x="3549650" y="1346200"/>
          <p14:tracePt t="22317" x="3556000" y="1339850"/>
          <p14:tracePt t="22519" x="3562350" y="1339850"/>
          <p14:tracePt t="22535" x="3575050" y="1339850"/>
          <p14:tracePt t="22551" x="3581400" y="1346200"/>
          <p14:tracePt t="22558" x="3587750" y="1346200"/>
          <p14:tracePt t="22568" x="3594100" y="1346200"/>
          <p14:tracePt t="22583" x="3613150" y="1346200"/>
          <p14:tracePt t="22600" x="3644900" y="1346200"/>
          <p14:tracePt t="22617" x="3676650" y="1352550"/>
          <p14:tracePt t="22633" x="3714750" y="1358900"/>
          <p14:tracePt t="22650" x="3746500" y="1365250"/>
          <p14:tracePt t="22667" x="3797300" y="1371600"/>
          <p14:tracePt t="22683" x="3829050" y="1377950"/>
          <p14:tracePt t="22700" x="3848100" y="1377950"/>
          <p14:tracePt t="22717" x="3854450" y="1377950"/>
          <p14:tracePt t="22734" x="3867150" y="1377950"/>
          <p14:tracePt t="22750" x="3873500" y="1377950"/>
          <p14:tracePt t="22766" x="3892550" y="1377950"/>
          <p14:tracePt t="22783" x="3924300" y="1377950"/>
          <p14:tracePt t="22800" x="3943350" y="1377950"/>
          <p14:tracePt t="22816" x="3968750" y="1384300"/>
          <p14:tracePt t="22833" x="4000500" y="1384300"/>
          <p14:tracePt t="22850" x="4032250" y="1384300"/>
          <p14:tracePt t="22866" x="4070350" y="1384300"/>
          <p14:tracePt t="22883" x="4114800" y="1384300"/>
          <p14:tracePt t="22900" x="4146550" y="1384300"/>
          <p14:tracePt t="22916" x="4184650" y="1384300"/>
          <p14:tracePt t="22933" x="4197350" y="1377950"/>
          <p14:tracePt t="22950" x="4203700" y="1371600"/>
          <p14:tracePt t="22967" x="4216400" y="1365250"/>
          <p14:tracePt t="23389" x="4222750" y="1365250"/>
          <p14:tracePt t="23403" x="4229100" y="1365250"/>
          <p14:tracePt t="23420" x="4235450" y="1365250"/>
          <p14:tracePt t="23427" x="4241800" y="1365250"/>
          <p14:tracePt t="23434" x="4248150" y="1365250"/>
          <p14:tracePt t="23450" x="4260850" y="1365250"/>
          <p14:tracePt t="23466" x="4267200" y="1365250"/>
          <p14:tracePt t="23483" x="4279900" y="1365250"/>
          <p14:tracePt t="23499" x="4286250" y="1365250"/>
          <p14:tracePt t="23516" x="4292600" y="1365250"/>
          <p14:tracePt t="23533" x="4305300" y="1371600"/>
          <p14:tracePt t="23549" x="4311650" y="1371600"/>
          <p14:tracePt t="23566" x="4330700" y="1377950"/>
          <p14:tracePt t="23583" x="4356100" y="1377950"/>
          <p14:tracePt t="23599" x="4381500" y="1377950"/>
          <p14:tracePt t="23616" x="4406900" y="1377950"/>
          <p14:tracePt t="23635" x="4425950" y="1377950"/>
          <p14:tracePt t="23649" x="4445000" y="1377950"/>
          <p14:tracePt t="23665" x="4464050" y="1377950"/>
          <p14:tracePt t="23682" x="4483100" y="1377950"/>
          <p14:tracePt t="23701" x="4533900" y="1377950"/>
          <p14:tracePt t="23716" x="4565650" y="1377950"/>
          <p14:tracePt t="23732" x="4591050" y="1377950"/>
          <p14:tracePt t="23749" x="4603750" y="1377950"/>
          <p14:tracePt t="23766" x="4610100" y="1371600"/>
          <p14:tracePt t="23782" x="4616450" y="1371600"/>
          <p14:tracePt t="23799" x="4629150" y="1365250"/>
          <p14:tracePt t="23816" x="4635500" y="1358900"/>
          <p14:tracePt t="23832" x="4648200" y="1346200"/>
          <p14:tracePt t="23850" x="4667250" y="1339850"/>
          <p14:tracePt t="23866" x="4667250" y="1333500"/>
          <p14:tracePt t="23882" x="4673600" y="1333500"/>
          <p14:tracePt t="23899" x="4679950" y="1327150"/>
          <p14:tracePt t="23936" x="4679950" y="1320800"/>
          <p14:tracePt t="23958" x="4686300" y="1314450"/>
          <p14:tracePt t="23975" x="4692650" y="1314450"/>
          <p14:tracePt t="24001" x="4692650" y="1308100"/>
          <p14:tracePt t="24014" x="4699000" y="1308100"/>
          <p14:tracePt t="24736" x="4724400" y="1308100"/>
          <p14:tracePt t="24742" x="4737100" y="1308100"/>
          <p14:tracePt t="24751" x="4762500" y="1308100"/>
          <p14:tracePt t="24765" x="4781550" y="1308100"/>
          <p14:tracePt t="24782" x="4838700" y="1308100"/>
          <p14:tracePt t="24798" x="4864100" y="1314450"/>
          <p14:tracePt t="24815" x="4889500" y="1314450"/>
          <p14:tracePt t="24832" x="4914900" y="1314450"/>
          <p14:tracePt t="24848" x="4927600" y="1314450"/>
          <p14:tracePt t="24865" x="4946650" y="1314450"/>
          <p14:tracePt t="24882" x="4997450" y="1314450"/>
          <p14:tracePt t="24898" x="5035550" y="1320800"/>
          <p14:tracePt t="24915" x="5060950" y="1327150"/>
          <p14:tracePt t="24931" x="5073650" y="1327150"/>
          <p14:tracePt t="24948" x="5086350" y="1327150"/>
          <p14:tracePt t="24992" x="5092700" y="1327150"/>
          <p14:tracePt t="25291" x="5105400" y="1333500"/>
          <p14:tracePt t="25299" x="5149850" y="1333500"/>
          <p14:tracePt t="25306" x="5194300" y="1339850"/>
          <p14:tracePt t="25315" x="5238750" y="1346200"/>
          <p14:tracePt t="25331" x="5334000" y="1365250"/>
          <p14:tracePt t="25348" x="5422900" y="1377950"/>
          <p14:tracePt t="25364" x="5480050" y="1377950"/>
          <p14:tracePt t="25381" x="5518150" y="1384300"/>
          <p14:tracePt t="25398" x="5543550" y="1384300"/>
          <p14:tracePt t="25414" x="5562600" y="1384300"/>
          <p14:tracePt t="25431" x="5568950" y="1384300"/>
          <p14:tracePt t="25447" x="5581650" y="1384300"/>
          <p14:tracePt t="25464" x="5588000" y="1384300"/>
          <p14:tracePt t="25498" x="5594350" y="1384300"/>
          <p14:tracePt t="25524" x="5594350" y="1390650"/>
          <p14:tracePt t="25581" x="5600700" y="1390650"/>
          <p14:tracePt t="25597" x="5619750" y="1397000"/>
          <p14:tracePt t="25602" x="5645150" y="1397000"/>
          <p14:tracePt t="25614" x="5664200" y="1397000"/>
          <p14:tracePt t="25631" x="5715000" y="1397000"/>
          <p14:tracePt t="25647" x="5778500" y="1397000"/>
          <p14:tracePt t="25664" x="5848350" y="1390650"/>
          <p14:tracePt t="25680" x="5899150" y="1377950"/>
          <p14:tracePt t="25684" x="5918200" y="1371600"/>
          <p14:tracePt t="25697" x="5930900" y="1365250"/>
          <p14:tracePt t="25714" x="5943600" y="1358900"/>
          <p14:tracePt t="25782" x="5943600" y="1352550"/>
          <p14:tracePt t="26843" x="5937250" y="1352550"/>
          <p14:tracePt t="26848" x="5924550" y="1352550"/>
          <p14:tracePt t="26863" x="5905500" y="1358900"/>
          <p14:tracePt t="26880" x="5842000" y="1377950"/>
          <p14:tracePt t="26896" x="5759450" y="1390650"/>
          <p14:tracePt t="26913" x="5651500" y="1416050"/>
          <p14:tracePt t="26930" x="5505450" y="1447800"/>
          <p14:tracePt t="26946" x="5340350" y="1466850"/>
          <p14:tracePt t="26963" x="5156200" y="1498600"/>
          <p14:tracePt t="26980" x="4864100" y="1555750"/>
          <p14:tracePt t="26996" x="4673600" y="1581150"/>
          <p14:tracePt t="27013" x="4483100" y="1593850"/>
          <p14:tracePt t="27030" x="4292600" y="1612900"/>
          <p14:tracePt t="27046" x="4127500" y="1612900"/>
          <p14:tracePt t="27063" x="4000500" y="1612900"/>
          <p14:tracePt t="27079" x="3898900" y="1606550"/>
          <p14:tracePt t="27096" x="3848100" y="1606550"/>
          <p14:tracePt t="27113" x="3816350" y="1600200"/>
          <p14:tracePt t="27130" x="3765550" y="1587500"/>
          <p14:tracePt t="27146" x="3714750" y="1574800"/>
          <p14:tracePt t="27163" x="3657600" y="1562100"/>
          <p14:tracePt t="27179" x="3606800" y="1555750"/>
          <p14:tracePt t="27196" x="3575050" y="1543050"/>
          <p14:tracePt t="27214" x="3536950" y="1530350"/>
          <p14:tracePt t="27229" x="3511550" y="1530350"/>
          <p14:tracePt t="27246" x="3460750" y="1511300"/>
          <p14:tracePt t="27262" x="3422650" y="1498600"/>
          <p14:tracePt t="27279" x="3384550" y="1485900"/>
          <p14:tracePt t="27296" x="3340100" y="1473200"/>
          <p14:tracePt t="27313" x="3308350" y="1460500"/>
          <p14:tracePt t="27329" x="3282950" y="1454150"/>
          <p14:tracePt t="27346" x="3251200" y="1441450"/>
          <p14:tracePt t="27363" x="3213100" y="1428750"/>
          <p14:tracePt t="27380" x="3162300" y="1409700"/>
          <p14:tracePt t="27396" x="3136900" y="1403350"/>
          <p14:tracePt t="27413" x="3124200" y="1397000"/>
          <p14:tracePt t="27429" x="3117850" y="1390650"/>
          <p14:tracePt t="27531" x="3111500" y="1390650"/>
          <p14:tracePt t="27547" x="3105150" y="1384300"/>
          <p14:tracePt t="27600" x="3105150" y="1377950"/>
          <p14:tracePt t="27638" x="3105150" y="1371600"/>
          <p14:tracePt t="29048" x="3111500" y="1371600"/>
          <p14:tracePt t="29064" x="3117850" y="1371600"/>
          <p14:tracePt t="29073" x="3124200" y="1371600"/>
          <p14:tracePt t="29080" x="3130550" y="1371600"/>
          <p14:tracePt t="29094" x="3143250" y="1371600"/>
          <p14:tracePt t="29111" x="3149600" y="1371600"/>
          <p14:tracePt t="29127" x="3162300" y="1371600"/>
          <p14:tracePt t="29160" x="3168650" y="1371600"/>
          <p14:tracePt t="29177" x="3175000" y="1371600"/>
          <p14:tracePt t="29274" x="3181350" y="1371600"/>
          <p14:tracePt t="29282" x="3181350" y="1377950"/>
          <p14:tracePt t="29298" x="3187700" y="1377950"/>
          <p14:tracePt t="29311" x="3194050" y="1377950"/>
          <p14:tracePt t="29327" x="3200400" y="1384300"/>
          <p14:tracePt t="29344" x="3232150" y="1390650"/>
          <p14:tracePt t="29361" x="3289300" y="1403350"/>
          <p14:tracePt t="29377" x="3340100" y="1409700"/>
          <p14:tracePt t="29394" x="3390900" y="1409700"/>
          <p14:tracePt t="29411" x="3454400" y="1409700"/>
          <p14:tracePt t="29427" x="3505200" y="1409700"/>
          <p14:tracePt t="29444" x="3556000" y="1409700"/>
          <p14:tracePt t="29461" x="3594100" y="1403350"/>
          <p14:tracePt t="29478" x="3644900" y="1397000"/>
          <p14:tracePt t="29496" x="3657600" y="1397000"/>
          <p14:tracePt t="29511" x="3663950" y="1397000"/>
          <p14:tracePt t="29527" x="3676650" y="1397000"/>
          <p14:tracePt t="29544" x="3683000" y="1397000"/>
          <p14:tracePt t="29560" x="3695700" y="1397000"/>
          <p14:tracePt t="29594" x="3702050" y="1397000"/>
          <p14:tracePt t="29610" x="3708400" y="1397000"/>
          <p14:tracePt t="29627" x="3714750" y="1397000"/>
          <p14:tracePt t="29645" x="3721100" y="1397000"/>
          <p14:tracePt t="29660" x="3733800" y="1397000"/>
          <p14:tracePt t="29677" x="3740150" y="1397000"/>
          <p14:tracePt t="29694" x="3752850" y="1397000"/>
          <p14:tracePt t="29710" x="3759200" y="1397000"/>
          <p14:tracePt t="29727" x="3765550" y="1390650"/>
          <p14:tracePt t="29744" x="3771900" y="1390650"/>
          <p14:tracePt t="29777" x="3784600" y="1390650"/>
          <p14:tracePt t="29794" x="3790950" y="1390650"/>
          <p14:tracePt t="29810" x="3803650" y="1390650"/>
          <p14:tracePt t="29827" x="3810000" y="1390650"/>
          <p14:tracePt t="29844" x="3816350" y="1390650"/>
          <p14:tracePt t="29860" x="3835400" y="1390650"/>
          <p14:tracePt t="29878" x="3854450" y="1390650"/>
          <p14:tracePt t="29894" x="3860800" y="1390650"/>
          <p14:tracePt t="29910" x="3873500" y="1390650"/>
          <p14:tracePt t="29927" x="3886200" y="1390650"/>
          <p14:tracePt t="29943" x="3892550" y="1390650"/>
          <p14:tracePt t="29960" x="3898900" y="1390650"/>
          <p14:tracePt t="29977" x="3911600" y="1390650"/>
          <p14:tracePt t="29993" x="3917950" y="1390650"/>
          <p14:tracePt t="30341" x="3956050" y="1390650"/>
          <p14:tracePt t="30348" x="4013200" y="1397000"/>
          <p14:tracePt t="30360" x="4095750" y="1409700"/>
          <p14:tracePt t="30377" x="4330700" y="1422400"/>
          <p14:tracePt t="30393" x="5080000" y="1460500"/>
          <p14:tracePt t="30410" x="5588000" y="1492250"/>
          <p14:tracePt t="30427" x="5981700" y="1498600"/>
          <p14:tracePt t="30443" x="6203950" y="1492250"/>
          <p14:tracePt t="30460" x="6292850" y="1473200"/>
          <p14:tracePt t="30476" x="6311900" y="1466850"/>
          <p14:tracePt t="30628" x="6324600" y="1466850"/>
          <p14:tracePt t="30637" x="6343650" y="1466850"/>
          <p14:tracePt t="30644" x="6362700" y="1466850"/>
          <p14:tracePt t="30659" x="6394450" y="1466850"/>
          <p14:tracePt t="30676" x="6432550" y="1466850"/>
          <p14:tracePt t="30693" x="6464300" y="1460500"/>
          <p14:tracePt t="30709" x="6508750" y="1454150"/>
          <p14:tracePt t="30726" x="6540500" y="1454150"/>
          <p14:tracePt t="30743" x="6578600" y="1447800"/>
          <p14:tracePt t="30759" x="6616700" y="1441450"/>
          <p14:tracePt t="30776" x="6642100" y="1435100"/>
          <p14:tracePt t="30794" x="6673850" y="1428750"/>
          <p14:tracePt t="30809" x="6686550" y="1422400"/>
          <p14:tracePt t="30826" x="6692900" y="1422400"/>
          <p14:tracePt t="30843" x="6699250" y="1422400"/>
          <p14:tracePt t="30880" x="6705600" y="1422400"/>
          <p14:tracePt t="30893" x="6711950" y="1416050"/>
          <p14:tracePt t="30910" x="6724650" y="1403350"/>
          <p14:tracePt t="30926" x="6731000" y="1403350"/>
          <p14:tracePt t="30943" x="6743700" y="1397000"/>
          <p14:tracePt t="30959" x="6750050" y="1397000"/>
          <p14:tracePt t="30976" x="6756400" y="1390650"/>
          <p14:tracePt t="31037" x="6762750" y="1390650"/>
          <p14:tracePt t="31498" x="6775450" y="1390650"/>
          <p14:tracePt t="31506" x="6788150" y="1384300"/>
          <p14:tracePt t="31514" x="6794500" y="1384300"/>
          <p14:tracePt t="31525" x="6813550" y="1377950"/>
          <p14:tracePt t="31542" x="6845300" y="1377950"/>
          <p14:tracePt t="31559" x="6883400" y="1371600"/>
          <p14:tracePt t="31575" x="6934200" y="1358900"/>
          <p14:tracePt t="31592" x="6940550" y="1358900"/>
          <p14:tracePt t="31613" x="6953250" y="1352550"/>
          <p14:tracePt t="31625" x="6959600" y="1352550"/>
          <p14:tracePt t="31642" x="6972300" y="1352550"/>
          <p14:tracePt t="31675" x="6985000" y="1352550"/>
          <p14:tracePt t="31678" x="6991350" y="1352550"/>
          <p14:tracePt t="31710" x="6997700" y="1352550"/>
          <p14:tracePt t="31725" x="6997700" y="1346200"/>
          <p14:tracePt t="31748" x="7004050" y="1346200"/>
          <p14:tracePt t="31772" x="7010400" y="1346200"/>
          <p14:tracePt t="31780" x="7016750" y="1346200"/>
          <p14:tracePt t="31792" x="7023100" y="1346200"/>
          <p14:tracePt t="31809" x="7029450" y="1346200"/>
          <p14:tracePt t="31825" x="7035800" y="1346200"/>
          <p14:tracePt t="31842" x="7042150" y="1346200"/>
          <p14:tracePt t="31859" x="7048500" y="1346200"/>
          <p14:tracePt t="31875" x="7054850" y="1339850"/>
          <p14:tracePt t="33354" x="7048500" y="1339850"/>
          <p14:tracePt t="33362" x="7035800" y="1346200"/>
          <p14:tracePt t="33374" x="7016750" y="1352550"/>
          <p14:tracePt t="33391" x="6985000" y="1358900"/>
          <p14:tracePt t="33408" x="6934200" y="1377950"/>
          <p14:tracePt t="33424" x="6908800" y="1390650"/>
          <p14:tracePt t="33440" x="6877050" y="1397000"/>
          <p14:tracePt t="33457" x="6845300" y="1403350"/>
          <p14:tracePt t="33474" x="6819900" y="1403350"/>
          <p14:tracePt t="33490" x="6800850" y="1403350"/>
          <p14:tracePt t="33507" x="6775450" y="1403350"/>
          <p14:tracePt t="33524" x="6750050" y="1403350"/>
          <p14:tracePt t="33540" x="6711950" y="1403350"/>
          <p14:tracePt t="33560" x="6661150" y="1403350"/>
          <p14:tracePt t="33573" x="6635750" y="1403350"/>
          <p14:tracePt t="33607" x="6629400" y="1403350"/>
          <p14:tracePt t="33669" x="6623050" y="1403350"/>
          <p14:tracePt t="33683" x="6616700" y="1403350"/>
          <p14:tracePt t="33715" x="6616700" y="1409700"/>
          <p14:tracePt t="33731" x="6610350" y="1409700"/>
          <p14:tracePt t="33741" x="6610350" y="1416050"/>
          <p14:tracePt t="33745" x="6604000" y="1422400"/>
          <p14:tracePt t="33762" x="6604000" y="1428750"/>
          <p14:tracePt t="33773" x="6604000" y="1435100"/>
          <p14:tracePt t="33790" x="6604000" y="1441450"/>
          <p14:tracePt t="33808" x="6616700" y="1454150"/>
          <p14:tracePt t="33824" x="6629400" y="1460500"/>
          <p14:tracePt t="33840" x="6635750" y="1460500"/>
          <p14:tracePt t="33857" x="6642100" y="1460500"/>
          <p14:tracePt t="33875" x="6667500" y="1460500"/>
          <p14:tracePt t="33890" x="6699250" y="1460500"/>
          <p14:tracePt t="33907" x="6731000" y="1460500"/>
          <p14:tracePt t="33924" x="6781800" y="1460500"/>
          <p14:tracePt t="33940" x="6800850" y="1460500"/>
          <p14:tracePt t="33957" x="6813550" y="1460500"/>
          <p14:tracePt t="33973" x="6819900" y="1460500"/>
          <p14:tracePt t="34007" x="6826250" y="1460500"/>
          <p14:tracePt t="34051" x="6832600" y="1466850"/>
          <p14:tracePt t="34069" x="6838950" y="1473200"/>
          <p14:tracePt t="34075" x="6845300" y="1479550"/>
          <p14:tracePt t="34090" x="6851650" y="1492250"/>
          <p14:tracePt t="34107" x="6864350" y="1504950"/>
          <p14:tracePt t="34123" x="6870700" y="1511300"/>
          <p14:tracePt t="34140" x="6877050" y="1517650"/>
          <p14:tracePt t="34158" x="6877050" y="1536700"/>
          <p14:tracePt t="34173" x="6877050" y="1543050"/>
          <p14:tracePt t="34176" x="6877050" y="1549400"/>
          <p14:tracePt t="34190" x="6877050" y="1555750"/>
          <p14:tracePt t="34207" x="6877050" y="1562100"/>
          <p14:tracePt t="34223" x="6870700" y="1562100"/>
          <p14:tracePt t="34348" x="6870700" y="1555750"/>
          <p14:tracePt t="34358" x="6870700" y="1549400"/>
          <p14:tracePt t="34364" x="6870700" y="1543050"/>
          <p14:tracePt t="34373" x="6864350" y="1543050"/>
          <p14:tracePt t="34390" x="6864350" y="1524000"/>
          <p14:tracePt t="34407" x="6864350" y="1517650"/>
          <p14:tracePt t="34423" x="6864350" y="1504950"/>
          <p14:tracePt t="34440" x="6870700" y="1492250"/>
          <p14:tracePt t="34456" x="6883400" y="1485900"/>
          <p14:tracePt t="34473" x="6902450" y="1466850"/>
          <p14:tracePt t="34490" x="6934200" y="1454150"/>
          <p14:tracePt t="34506" x="6965950" y="1441450"/>
          <p14:tracePt t="34523" x="6997700" y="1428750"/>
          <p14:tracePt t="34540" x="7035800" y="1422400"/>
          <p14:tracePt t="34556" x="7042150" y="1422400"/>
          <p14:tracePt t="34573" x="7048500" y="1422400"/>
          <p14:tracePt t="34589" x="7067550" y="1422400"/>
          <p14:tracePt t="34610" x="7067550" y="1428750"/>
          <p14:tracePt t="34622" x="7080250" y="1441450"/>
          <p14:tracePt t="34639" x="7086600" y="1447800"/>
          <p14:tracePt t="34656" x="7099300" y="1454150"/>
          <p14:tracePt t="34779" x="7105650" y="1454150"/>
          <p14:tracePt t="34856" x="7112000" y="1454150"/>
          <p14:tracePt t="34874" x="7112000" y="1447800"/>
          <p14:tracePt t="34925" x="7112000" y="1441450"/>
          <p14:tracePt t="34959" x="7112000" y="1435100"/>
          <p14:tracePt t="34985" x="7112000" y="1428750"/>
          <p14:tracePt t="34990" x="7118350" y="1422400"/>
          <p14:tracePt t="35036" x="7118350" y="1416050"/>
          <p14:tracePt t="35241" x="7118350" y="1409700"/>
          <p14:tracePt t="35876" x="7112000" y="1409700"/>
          <p14:tracePt t="35882" x="7105650" y="1416050"/>
          <p14:tracePt t="35890" x="7099300" y="1416050"/>
          <p14:tracePt t="35907" x="7080250" y="1428750"/>
          <p14:tracePt t="35922" x="7054850" y="1441450"/>
          <p14:tracePt t="35939" x="7023100" y="1454150"/>
          <p14:tracePt t="35955" x="6991350" y="1460500"/>
          <p14:tracePt t="35972" x="6953250" y="1473200"/>
          <p14:tracePt t="35989" x="6908800" y="1485900"/>
          <p14:tracePt t="36005" x="6845300" y="1498600"/>
          <p14:tracePt t="36022" x="6711950" y="1524000"/>
          <p14:tracePt t="36038" x="6616700" y="1536700"/>
          <p14:tracePt t="36055" x="6534150" y="1549400"/>
          <p14:tracePt t="36072" x="6489700" y="1555750"/>
          <p14:tracePt t="36090" x="6464300" y="1562100"/>
          <p14:tracePt t="36236" x="6470650" y="1562100"/>
          <p14:tracePt t="36250" x="6483350" y="1562100"/>
          <p14:tracePt t="36258" x="6502400" y="1555750"/>
          <p14:tracePt t="36271" x="6515100" y="1549400"/>
          <p14:tracePt t="36288" x="6584950" y="1530350"/>
          <p14:tracePt t="36305" x="6654800" y="1517650"/>
          <p14:tracePt t="36321" x="6731000" y="1498600"/>
          <p14:tracePt t="36338" x="6819900" y="1485900"/>
          <p14:tracePt t="36355" x="6908800" y="1473200"/>
          <p14:tracePt t="36371" x="6997700" y="1454150"/>
          <p14:tracePt t="36388" x="7073900" y="1447800"/>
          <p14:tracePt t="36406" x="7150100" y="1435100"/>
          <p14:tracePt t="36422" x="7175500" y="1435100"/>
          <p14:tracePt t="36438" x="7188200" y="1435100"/>
          <p14:tracePt t="36455" x="7194550" y="1435100"/>
          <p14:tracePt t="36611" x="7194550" y="1428750"/>
          <p14:tracePt t="36712" x="7169150" y="1428750"/>
          <p14:tracePt t="36720" x="7143750" y="1428750"/>
          <p14:tracePt t="36728" x="7124700" y="1435100"/>
          <p14:tracePt t="36738" x="7099300" y="1441450"/>
          <p14:tracePt t="36754" x="7029450" y="1454150"/>
          <p14:tracePt t="36771" x="6959600" y="1466850"/>
          <p14:tracePt t="36788" x="6870700" y="1479550"/>
          <p14:tracePt t="36804" x="6769100" y="1498600"/>
          <p14:tracePt t="36822" x="6559550" y="1511300"/>
          <p14:tracePt t="36838" x="6394450" y="1530350"/>
          <p14:tracePt t="36854" x="6229350" y="1536700"/>
          <p14:tracePt t="36871" x="6076950" y="1555750"/>
          <p14:tracePt t="36887" x="5905500" y="1574800"/>
          <p14:tracePt t="36904" x="5772150" y="1574800"/>
          <p14:tracePt t="36921" x="5670550" y="1581150"/>
          <p14:tracePt t="36938" x="5581650" y="1581150"/>
          <p14:tracePt t="36954" x="5556250" y="1581150"/>
          <p14:tracePt t="36971" x="5480050" y="1581150"/>
          <p14:tracePt t="36987" x="5435600" y="1581150"/>
          <p14:tracePt t="37004" x="5403850" y="1581150"/>
          <p14:tracePt t="37021" x="5391150" y="1581150"/>
          <p14:tracePt t="37038" x="5378450" y="1581150"/>
          <p14:tracePt t="37054" x="5372100" y="1581150"/>
          <p14:tracePt t="37070" x="5365750" y="1574800"/>
          <p14:tracePt t="37087" x="5359400" y="1574800"/>
          <p14:tracePt t="37152" x="5353050" y="1574800"/>
          <p14:tracePt t="37170" x="5346700" y="1568450"/>
          <p14:tracePt t="37174" x="5346700" y="1562100"/>
          <p14:tracePt t="37187" x="5340350" y="1555750"/>
          <p14:tracePt t="37204" x="5327650" y="1549400"/>
          <p14:tracePt t="37220" x="5314950" y="1543050"/>
          <p14:tracePt t="37237" x="5302250" y="1530350"/>
          <p14:tracePt t="37254" x="5295900" y="1524000"/>
          <p14:tracePt t="37270" x="5276850" y="1517650"/>
          <p14:tracePt t="37287" x="5264150" y="1511300"/>
          <p14:tracePt t="37304" x="5257800" y="1504950"/>
          <p14:tracePt t="37320" x="5245100" y="1504950"/>
          <p14:tracePt t="37337" x="5232400" y="1498600"/>
          <p14:tracePt t="37354" x="5226050" y="1492250"/>
          <p14:tracePt t="37371" x="5219700" y="1492250"/>
          <p14:tracePt t="37417" x="5213350" y="1492250"/>
          <p14:tracePt t="37448" x="5213350" y="1485900"/>
          <p14:tracePt t="37456" x="5207000" y="1479550"/>
          <p14:tracePt t="37466" x="5200650" y="1473200"/>
          <p14:tracePt t="37472" x="5194300" y="1473200"/>
          <p14:tracePt t="37487" x="5187950" y="1466850"/>
          <p14:tracePt t="37504" x="5181600" y="1460500"/>
          <p14:tracePt t="37520" x="5168900" y="1454150"/>
          <p14:tracePt t="37537" x="5162550" y="1447800"/>
          <p14:tracePt t="37554" x="5143500" y="1435100"/>
          <p14:tracePt t="37570" x="5124450" y="1428750"/>
          <p14:tracePt t="37588" x="5105400" y="1416050"/>
          <p14:tracePt t="37606" x="5099050" y="1409700"/>
          <p14:tracePt t="37620" x="5086350" y="1409700"/>
          <p14:tracePt t="37637" x="5086350" y="1403350"/>
          <p14:tracePt t="37653" x="5080000" y="1397000"/>
          <p14:tracePt t="37671" x="5073650" y="1397000"/>
          <p14:tracePt t="37687" x="5067300" y="1390650"/>
          <p14:tracePt t="38222" x="5073650" y="1397000"/>
          <p14:tracePt t="38239" x="5080000" y="1403350"/>
          <p14:tracePt t="38270" x="5086350" y="1403350"/>
          <p14:tracePt t="38278" x="5086350" y="1409700"/>
          <p14:tracePt t="38294" x="5092700" y="1409700"/>
          <p14:tracePt t="38303" x="5092700" y="1416050"/>
          <p14:tracePt t="38320" x="5099050" y="1416050"/>
          <p14:tracePt t="38669" x="5086350" y="1422400"/>
          <p14:tracePt t="38676" x="5067300" y="1422400"/>
          <p14:tracePt t="38686" x="5054600" y="1422400"/>
          <p14:tracePt t="38702" x="5016500" y="1422400"/>
          <p14:tracePt t="38719" x="4984750" y="1422400"/>
          <p14:tracePt t="38736" x="4946650" y="1422400"/>
          <p14:tracePt t="38752" x="4902200" y="1422400"/>
          <p14:tracePt t="38769" x="4832350" y="1409700"/>
          <p14:tracePt t="38786" x="4743450" y="1397000"/>
          <p14:tracePt t="38803" x="4622800" y="1377950"/>
          <p14:tracePt t="38819" x="4483100" y="1365250"/>
          <p14:tracePt t="38836" x="4330700" y="1346200"/>
          <p14:tracePt t="38852" x="4184650" y="1333500"/>
          <p14:tracePt t="38869" x="4032250" y="1314450"/>
          <p14:tracePt t="38886" x="3892550" y="1295400"/>
          <p14:tracePt t="38902" x="3771900" y="1282700"/>
          <p14:tracePt t="38918" x="3695700" y="1270000"/>
          <p14:tracePt t="38935" x="3625850" y="1263650"/>
          <p14:tracePt t="38952" x="3594100" y="1257300"/>
          <p14:tracePt t="38969" x="3562350" y="1250950"/>
          <p14:tracePt t="38986" x="3530600" y="1244600"/>
          <p14:tracePt t="39002" x="3498850" y="1238250"/>
          <p14:tracePt t="39019" x="3460750" y="1225550"/>
          <p14:tracePt t="39036" x="3409950" y="1212850"/>
          <p14:tracePt t="39052" x="3378200" y="1212850"/>
          <p14:tracePt t="39069" x="3346450" y="1206500"/>
          <p14:tracePt t="39086" x="3333750" y="1206500"/>
          <p14:tracePt t="39102" x="3327400" y="1206500"/>
          <p14:tracePt t="39136" x="3321050" y="1206500"/>
          <p14:tracePt t="39179" x="3314700" y="1206500"/>
          <p14:tracePt t="39195" x="3308350" y="1206500"/>
          <p14:tracePt t="39203" x="3302000" y="1206500"/>
          <p14:tracePt t="39208" x="3295650" y="1206500"/>
          <p14:tracePt t="39224" x="3289300" y="1206500"/>
          <p14:tracePt t="39235" x="3282950" y="1206500"/>
          <p14:tracePt t="39252" x="3276600" y="1206500"/>
          <p14:tracePt t="39269" x="3263900" y="1206500"/>
          <p14:tracePt t="39286" x="3257550" y="1206500"/>
          <p14:tracePt t="39302" x="3251200" y="1212850"/>
          <p14:tracePt t="39319" x="3244850" y="1212850"/>
          <p14:tracePt t="39436" x="3244850" y="1219200"/>
          <p14:tracePt t="39469" x="3257550" y="1219200"/>
          <p14:tracePt t="39480" x="3263900" y="1225550"/>
          <p14:tracePt t="39485" x="3276600" y="1231900"/>
          <p14:tracePt t="39502" x="3327400" y="1238250"/>
          <p14:tracePt t="39519" x="3403600" y="1244600"/>
          <p14:tracePt t="39535" x="3511550" y="1250950"/>
          <p14:tracePt t="39552" x="3651250" y="1270000"/>
          <p14:tracePt t="39569" x="3829050" y="1282700"/>
          <p14:tracePt t="39585" x="4140200" y="1327150"/>
          <p14:tracePt t="39602" x="4362450" y="1358900"/>
          <p14:tracePt t="39618" x="4552950" y="1371600"/>
          <p14:tracePt t="39635" x="4711700" y="1384300"/>
          <p14:tracePt t="39652" x="4851400" y="1390650"/>
          <p14:tracePt t="39668" x="4946650" y="1390650"/>
          <p14:tracePt t="39674" x="4978400" y="1390650"/>
          <p14:tracePt t="39686" x="5029200" y="1390650"/>
          <p14:tracePt t="39702" x="5067300" y="1390650"/>
          <p14:tracePt t="39718" x="5105400" y="1390650"/>
          <p14:tracePt t="39734" x="5130800" y="1390650"/>
          <p14:tracePt t="39751" x="5143500" y="1390650"/>
          <p14:tracePt t="39768" x="5156200" y="1390650"/>
          <p14:tracePt t="39785" x="5162550" y="1390650"/>
          <p14:tracePt t="39802" x="5175250" y="1390650"/>
          <p14:tracePt t="39818" x="5187950" y="1390650"/>
          <p14:tracePt t="39836" x="5213350" y="1390650"/>
          <p14:tracePt t="39852" x="5226050" y="1390650"/>
          <p14:tracePt t="39868" x="5232400" y="1390650"/>
          <p14:tracePt t="39885" x="5238750" y="1390650"/>
          <p14:tracePt t="39902" x="5245100" y="1390650"/>
          <p14:tracePt t="40018" x="5245100" y="1384300"/>
          <p14:tracePt t="40492" x="5251450" y="1384300"/>
          <p14:tracePt t="40500" x="5257800" y="1384300"/>
          <p14:tracePt t="40517" x="5270500" y="1390650"/>
          <p14:tracePt t="40525" x="5289550" y="1390650"/>
          <p14:tracePt t="40534" x="5302250" y="1397000"/>
          <p14:tracePt t="40551" x="5353050" y="1403350"/>
          <p14:tracePt t="40568" x="5441950" y="1416050"/>
          <p14:tracePt t="40584" x="5530850" y="1435100"/>
          <p14:tracePt t="40602" x="5651500" y="1447800"/>
          <p14:tracePt t="40618" x="5721350" y="1454150"/>
          <p14:tracePt t="40635" x="5772150" y="1460500"/>
          <p14:tracePt t="40651" x="5810250" y="1460500"/>
          <p14:tracePt t="40668" x="5842000" y="1460500"/>
          <p14:tracePt t="40684" x="5867400" y="1460500"/>
          <p14:tracePt t="40701" x="5873750" y="1460500"/>
          <p14:tracePt t="40718" x="5880100" y="1460500"/>
          <p14:tracePt t="41170" x="5886450" y="1460500"/>
          <p14:tracePt t="41175" x="5886450" y="1466850"/>
          <p14:tracePt t="41184" x="5892800" y="1466850"/>
          <p14:tracePt t="41207" x="5892800" y="1473200"/>
          <p14:tracePt t="41339" x="5899150" y="1473200"/>
          <p14:tracePt t="41355" x="5899150" y="1466850"/>
          <p14:tracePt t="41362" x="5905500" y="1454150"/>
          <p14:tracePt t="41371" x="5918200" y="1454150"/>
          <p14:tracePt t="41383" x="5930900" y="1441450"/>
          <p14:tracePt t="41400" x="5981700" y="1409700"/>
          <p14:tracePt t="41417" x="6013450" y="1397000"/>
          <p14:tracePt t="41433" x="6045200" y="1390650"/>
          <p14:tracePt t="41450" x="6057900" y="1390650"/>
          <p14:tracePt t="41467" x="6064250" y="1384300"/>
          <p14:tracePt t="41710" x="6064250" y="1390650"/>
          <p14:tracePt t="41730" x="6064250" y="1397000"/>
          <p14:tracePt t="41755" x="6070600" y="1397000"/>
          <p14:tracePt t="41762" x="6089650" y="1403350"/>
          <p14:tracePt t="41770" x="6115050" y="1409700"/>
          <p14:tracePt t="41783" x="6203950" y="1422400"/>
          <p14:tracePt t="41800" x="6305550" y="1435100"/>
          <p14:tracePt t="41817" x="6432550" y="1447800"/>
          <p14:tracePt t="41833" x="6540500" y="1460500"/>
          <p14:tracePt t="41850" x="6648450" y="1466850"/>
          <p14:tracePt t="41867" x="6737350" y="1485900"/>
          <p14:tracePt t="41883" x="6781800" y="1492250"/>
          <p14:tracePt t="41900" x="6813550" y="1492250"/>
          <p14:tracePt t="41916" x="6864350" y="1498600"/>
          <p14:tracePt t="41936" x="6953250" y="1498600"/>
          <p14:tracePt t="41950" x="7035800" y="1511300"/>
          <p14:tracePt t="41966" x="7124700" y="1524000"/>
          <p14:tracePt t="41983" x="7213600" y="1530350"/>
          <p14:tracePt t="41999" x="7270750" y="1543050"/>
          <p14:tracePt t="42016" x="7321550" y="1549400"/>
          <p14:tracePt t="42032" x="7378700" y="1555750"/>
          <p14:tracePt t="42049" x="7499350" y="1555750"/>
          <p14:tracePt t="42066" x="7562850" y="1555750"/>
          <p14:tracePt t="42082" x="7626350" y="1555750"/>
          <p14:tracePt t="42099" x="7683500" y="1555750"/>
          <p14:tracePt t="42116" x="7740650" y="1555750"/>
          <p14:tracePt t="42133" x="7785100" y="1555750"/>
          <p14:tracePt t="42150" x="7829550" y="1555750"/>
          <p14:tracePt t="42166" x="7842250" y="1555750"/>
          <p14:tracePt t="42171" x="7848600" y="1555750"/>
          <p14:tracePt t="42217" x="7848600" y="1549400"/>
          <p14:tracePt t="42286" x="7835900" y="1543050"/>
          <p14:tracePt t="42296" x="7816850" y="1536700"/>
          <p14:tracePt t="42302" x="7797800" y="1536700"/>
          <p14:tracePt t="42316" x="7778750" y="1530350"/>
          <p14:tracePt t="42333" x="7727950" y="1511300"/>
          <p14:tracePt t="42349" x="7702550" y="1504950"/>
          <p14:tracePt t="42366" x="7683500" y="1492250"/>
          <p14:tracePt t="42383" x="7677150" y="1485900"/>
          <p14:tracePt t="42399" x="7670800" y="1485900"/>
          <p14:tracePt t="42630" x="7664450" y="1485900"/>
          <p14:tracePt t="42733" x="7664450" y="1479550"/>
          <p14:tracePt t="43399" x="7658100" y="1479550"/>
          <p14:tracePt t="43414" x="7651750" y="1473200"/>
          <p14:tracePt t="43522" x="7645400" y="1473200"/>
          <p14:tracePt t="43530" x="7639050" y="1466850"/>
          <p14:tracePt t="43578" x="7632700" y="1466850"/>
          <p14:tracePt t="43594" x="7626350" y="1466850"/>
          <p14:tracePt t="43608" x="7620000" y="1460500"/>
          <p14:tracePt t="43633" x="7607300" y="1460500"/>
          <p14:tracePt t="43642" x="7600950" y="1454150"/>
          <p14:tracePt t="43657" x="7594600" y="1454150"/>
          <p14:tracePt t="43665" x="7588250" y="1454150"/>
          <p14:tracePt t="43681" x="7581900" y="1447800"/>
          <p14:tracePt t="43698" x="7569200" y="1447800"/>
          <p14:tracePt t="43715" x="7562850" y="1441450"/>
          <p14:tracePt t="43731" x="7556500" y="1441450"/>
          <p14:tracePt t="43844" x="7556500" y="1435100"/>
          <p14:tracePt t="43852" x="7562850" y="1435100"/>
          <p14:tracePt t="43864" x="7562850" y="1428750"/>
          <p14:tracePt t="43881" x="7581900" y="1422400"/>
          <p14:tracePt t="43898" x="7588250" y="1416050"/>
          <p14:tracePt t="43914" x="7594600" y="1409700"/>
          <p14:tracePt t="43931" x="7594600" y="1403350"/>
          <p14:tracePt t="44198" x="7594600" y="1409700"/>
          <p14:tracePt t="44214" x="7594600" y="1416050"/>
          <p14:tracePt t="44220" x="7600950" y="1416050"/>
          <p14:tracePt t="44236" x="7607300" y="1422400"/>
          <p14:tracePt t="44258" x="7613650" y="1428750"/>
          <p14:tracePt t="44282" x="7620000" y="1428750"/>
          <p14:tracePt t="44291" x="7620000" y="1435100"/>
          <p14:tracePt t="44316" x="7626350" y="1435100"/>
          <p14:tracePt t="44324" x="7626350" y="1441450"/>
          <p14:tracePt t="44344" x="7632700" y="1447800"/>
          <p14:tracePt t="44400" x="7639050" y="1447800"/>
          <p14:tracePt t="44736" x="7645400" y="1447800"/>
          <p14:tracePt t="44752" x="7651750" y="1447800"/>
          <p14:tracePt t="44761" x="7658100" y="1447800"/>
          <p14:tracePt t="44768" x="7658100" y="1441450"/>
          <p14:tracePt t="45582" x="7658100" y="1435100"/>
          <p14:tracePt t="45598" x="7670800" y="1435100"/>
          <p14:tracePt t="45609" x="7677150" y="1435100"/>
          <p14:tracePt t="45622" x="7683500" y="1435100"/>
          <p14:tracePt t="45629" x="7689850" y="1435100"/>
          <p14:tracePt t="45646" x="7696200" y="1435100"/>
          <p14:tracePt t="45663" x="7702550" y="1435100"/>
          <p14:tracePt t="45680" x="7708900" y="1435100"/>
          <p14:tracePt t="45696" x="7721600" y="1435100"/>
          <p14:tracePt t="45713" x="7727950" y="1435100"/>
          <p14:tracePt t="45730" x="7740650" y="1435100"/>
          <p14:tracePt t="45746" x="7753350" y="1435100"/>
          <p14:tracePt t="45763" x="7759700" y="1435100"/>
          <p14:tracePt t="45780" x="7772400" y="1435100"/>
          <p14:tracePt t="45796" x="7778750" y="1435100"/>
          <p14:tracePt t="45813" x="7785100" y="1435100"/>
          <p14:tracePt t="45829" x="7797800" y="1435100"/>
          <p14:tracePt t="45846" x="7804150" y="1435100"/>
          <p14:tracePt t="45863" x="7816850" y="1435100"/>
          <p14:tracePt t="45880" x="7829550" y="1435100"/>
          <p14:tracePt t="45896" x="7835900" y="1435100"/>
          <p14:tracePt t="45913" x="7848600" y="1435100"/>
          <p14:tracePt t="45930" x="7854950" y="1435100"/>
          <p14:tracePt t="45946" x="7867650" y="1435100"/>
          <p14:tracePt t="45963" x="7874000" y="1435100"/>
          <p14:tracePt t="45981" x="7880350" y="1435100"/>
          <p14:tracePt t="45996" x="7912100" y="1447800"/>
          <p14:tracePt t="46013" x="7931150" y="1454150"/>
          <p14:tracePt t="46030" x="7956550" y="1454150"/>
          <p14:tracePt t="46046" x="7975600" y="1454150"/>
          <p14:tracePt t="46063" x="7994650" y="1454150"/>
          <p14:tracePt t="46079" x="8007350" y="1454150"/>
          <p14:tracePt t="46096" x="8020050" y="1454150"/>
          <p14:tracePt t="46113" x="8026400" y="1460500"/>
          <p14:tracePt t="46129" x="8039100" y="1460500"/>
          <p14:tracePt t="46805" x="8026400" y="1466850"/>
          <p14:tracePt t="46814" x="8013700" y="1473200"/>
          <p14:tracePt t="46821" x="7994650" y="1479550"/>
          <p14:tracePt t="46829" x="7975600" y="1485900"/>
          <p14:tracePt t="46845" x="7918450" y="1498600"/>
          <p14:tracePt t="46863" x="7854950" y="1524000"/>
          <p14:tracePt t="46879" x="7772400" y="1555750"/>
          <p14:tracePt t="46895" x="7683500" y="1593850"/>
          <p14:tracePt t="46912" x="7524750" y="1657350"/>
          <p14:tracePt t="46929" x="7378700" y="1714500"/>
          <p14:tracePt t="46945" x="7207250" y="1905000"/>
          <p14:tracePt t="46962" x="7067550" y="2025650"/>
          <p14:tracePt t="46980" x="6940550" y="2127250"/>
          <p14:tracePt t="46996" x="6794500" y="2228850"/>
          <p14:tracePt t="47013" x="6629400" y="2343150"/>
          <p14:tracePt t="47029" x="6432550" y="2482850"/>
          <p14:tracePt t="47046" x="6070600" y="2711450"/>
          <p14:tracePt t="47062" x="5772150" y="2882900"/>
          <p14:tracePt t="47079" x="5473700" y="3016250"/>
          <p14:tracePt t="47095" x="5181600" y="3117850"/>
          <p14:tracePt t="47112" x="4978400" y="3175000"/>
          <p14:tracePt t="47129" x="4794250" y="3232150"/>
          <p14:tracePt t="47145" x="4641850" y="3282950"/>
          <p14:tracePt t="47161" x="4508500" y="3314700"/>
          <p14:tracePt t="47178" x="4375150" y="3340100"/>
          <p14:tracePt t="47180" x="4324350" y="3346450"/>
          <p14:tracePt t="47195" x="4235450" y="3359150"/>
          <p14:tracePt t="47212" x="4146550" y="3378200"/>
          <p14:tracePt t="47229" x="4064000" y="3397250"/>
          <p14:tracePt t="47245" x="3975100" y="3409950"/>
          <p14:tracePt t="47262" x="3898900" y="3429000"/>
          <p14:tracePt t="47278" x="3816350" y="3441700"/>
          <p14:tracePt t="47296" x="3752850" y="3460750"/>
          <p14:tracePt t="47312" x="3708400" y="3467100"/>
          <p14:tracePt t="47329" x="3683000" y="3479800"/>
          <p14:tracePt t="47345" x="3670300" y="3479800"/>
          <p14:tracePt t="47362" x="3657600" y="3479800"/>
          <p14:tracePt t="47378" x="3644900" y="3479800"/>
          <p14:tracePt t="47395" x="3613150" y="3479800"/>
          <p14:tracePt t="47412" x="3575050" y="3479800"/>
          <p14:tracePt t="47428" x="3536950" y="3467100"/>
          <p14:tracePt t="47446" x="3473450" y="3435350"/>
          <p14:tracePt t="47461" x="3429000" y="3403600"/>
          <p14:tracePt t="47478" x="3384550" y="3378200"/>
          <p14:tracePt t="47495" x="3346450" y="3359150"/>
          <p14:tracePt t="47512" x="3314700" y="3346450"/>
          <p14:tracePt t="47528" x="3282950" y="3333750"/>
          <p14:tracePt t="47545" x="3263900" y="3327400"/>
          <p14:tracePt t="47562" x="3232150" y="3308350"/>
          <p14:tracePt t="47578" x="3219450" y="3302000"/>
          <p14:tracePt t="47595" x="3200400" y="3295650"/>
          <p14:tracePt t="47612" x="3187700" y="3282950"/>
          <p14:tracePt t="47628" x="3175000" y="3276600"/>
          <p14:tracePt t="47645" x="3162300" y="3263900"/>
          <p14:tracePt t="47662" x="3155950" y="3257550"/>
          <p14:tracePt t="47678" x="3149600" y="3251200"/>
          <p14:tracePt t="47695" x="3136900" y="3238500"/>
          <p14:tracePt t="47712" x="3124200" y="3225800"/>
          <p14:tracePt t="47728" x="3117850" y="3219450"/>
          <p14:tracePt t="47745" x="3117850" y="3213100"/>
          <p14:tracePt t="47761" x="3105150" y="3200400"/>
          <p14:tracePt t="47778" x="3098800" y="3194050"/>
          <p14:tracePt t="47796" x="3086100" y="3187700"/>
          <p14:tracePt t="47811" x="3086100" y="3175000"/>
          <p14:tracePt t="47828" x="3067050" y="3162300"/>
          <p14:tracePt t="47845" x="3067050" y="3155950"/>
          <p14:tracePt t="47861" x="3054350" y="3149600"/>
          <p14:tracePt t="47878" x="3054350" y="3136900"/>
          <p14:tracePt t="47895" x="3048000" y="3136900"/>
          <p14:tracePt t="47911" x="3041650" y="3130550"/>
          <p14:tracePt t="47928" x="3035300" y="3130550"/>
          <p14:tracePt t="47945" x="3035300" y="3124200"/>
          <p14:tracePt t="47964" x="3028950" y="3124200"/>
          <p14:tracePt t="48003" x="3028950" y="3117850"/>
          <p14:tracePt t="48011" x="3028950" y="3111500"/>
          <p14:tracePt t="48018" x="3028950" y="3105150"/>
          <p14:tracePt t="48032" x="3028950" y="3098800"/>
          <p14:tracePt t="48044" x="3035300" y="3092450"/>
          <p14:tracePt t="48064" x="3041650" y="3092450"/>
          <p14:tracePt t="48078" x="3048000" y="3092450"/>
          <p14:tracePt t="48094" x="3054350" y="3092450"/>
          <p14:tracePt t="48111" x="3111500" y="3092450"/>
          <p14:tracePt t="48128" x="3181350" y="3105150"/>
          <p14:tracePt t="48144" x="3257550" y="3117850"/>
          <p14:tracePt t="48161" x="3308350" y="3130550"/>
          <p14:tracePt t="48178" x="3359150" y="3143250"/>
          <p14:tracePt t="48194" x="3435350" y="3162300"/>
          <p14:tracePt t="48212" x="3594100" y="3213100"/>
          <p14:tracePt t="48228" x="3714750" y="3263900"/>
          <p14:tracePt t="48244" x="3848100" y="3308350"/>
          <p14:tracePt t="48261" x="3943350" y="3333750"/>
          <p14:tracePt t="48278" x="3994150" y="3346450"/>
          <p14:tracePt t="48294" x="4019550" y="3352800"/>
          <p14:tracePt t="48311" x="4032250" y="3359150"/>
          <p14:tracePt t="48328" x="4038600" y="3359150"/>
          <p14:tracePt t="48361" x="4044950" y="3359150"/>
          <p14:tracePt t="48470" x="4044950" y="3352800"/>
          <p14:tracePt t="48580" x="4044950" y="3346450"/>
          <p14:tracePt t="48889" x="4051300" y="3346450"/>
          <p14:tracePt t="48894" x="4057650" y="3340100"/>
          <p14:tracePt t="48902" x="4076700" y="3327400"/>
          <p14:tracePt t="48911" x="4102100" y="3308350"/>
          <p14:tracePt t="48927" x="4184650" y="3251200"/>
          <p14:tracePt t="48944" x="4292600" y="3200400"/>
          <p14:tracePt t="48961" x="4445000" y="3111500"/>
          <p14:tracePt t="48977" x="4673600" y="3028950"/>
          <p14:tracePt t="48994" x="5054600" y="2933700"/>
          <p14:tracePt t="49012" x="5575300" y="2838450"/>
          <p14:tracePt t="49027" x="5797550" y="2781300"/>
          <p14:tracePt t="49044" x="5943600" y="2730500"/>
          <p14:tracePt t="49060" x="6007100" y="2692400"/>
          <p14:tracePt t="49077" x="6045200" y="2660650"/>
          <p14:tracePt t="49094" x="6057900" y="2641600"/>
          <p14:tracePt t="49111" x="6089650" y="2635250"/>
          <p14:tracePt t="49128" x="6127750" y="2616200"/>
          <p14:tracePt t="49143" x="6172200" y="2590800"/>
          <p14:tracePt t="49160" x="6223000" y="2559050"/>
          <p14:tracePt t="49177" x="6318250" y="2508250"/>
          <p14:tracePt t="49193" x="6451600" y="2451100"/>
          <p14:tracePt t="49210" x="6597650" y="2381250"/>
          <p14:tracePt t="49227" x="6731000" y="2324100"/>
          <p14:tracePt t="49243" x="6864350" y="2266950"/>
          <p14:tracePt t="49262" x="7073900" y="2171700"/>
          <p14:tracePt t="49277" x="7156450" y="2139950"/>
          <p14:tracePt t="49294" x="7378700" y="2025650"/>
          <p14:tracePt t="49310" x="7486650" y="1943100"/>
          <p14:tracePt t="49327" x="7620000" y="1841500"/>
          <p14:tracePt t="49344" x="7721600" y="1746250"/>
          <p14:tracePt t="49360" x="7778750" y="1676400"/>
          <p14:tracePt t="49377" x="7823200" y="1619250"/>
          <p14:tracePt t="49394" x="7848600" y="1562100"/>
          <p14:tracePt t="49410" x="7854950" y="1530350"/>
          <p14:tracePt t="49427" x="7867650" y="1517650"/>
          <p14:tracePt t="49443" x="7880350" y="1504950"/>
          <p14:tracePt t="49460" x="7880350" y="1498600"/>
          <p14:tracePt t="49477" x="7886700" y="1492250"/>
          <p14:tracePt t="49493" x="7893050" y="1485900"/>
          <p14:tracePt t="49511" x="7905750" y="1473200"/>
          <p14:tracePt t="49526" x="7912100" y="1460500"/>
          <p14:tracePt t="49544" x="7912100" y="1447800"/>
          <p14:tracePt t="49562" x="7912100" y="1441450"/>
          <p14:tracePt t="49576" x="7912100" y="1435100"/>
          <p14:tracePt t="49593" x="7912100" y="1428750"/>
          <p14:tracePt t="49610" x="7912100" y="1422400"/>
          <p14:tracePt t="49627" x="7912100" y="1416050"/>
          <p14:tracePt t="49643" x="7912100" y="1409700"/>
          <p14:tracePt t="49676" x="7912100" y="1403350"/>
          <p14:tracePt t="49732" x="7905750" y="1403350"/>
          <p14:tracePt t="49740" x="7899400" y="1403350"/>
          <p14:tracePt t="49764" x="7893050" y="1403350"/>
          <p14:tracePt t="49771" x="7886700" y="1403350"/>
          <p14:tracePt t="49778" x="7880350" y="1403350"/>
          <p14:tracePt t="49793" x="7874000" y="1403350"/>
          <p14:tracePt t="49810" x="7861300" y="1403350"/>
          <p14:tracePt t="49826" x="7854950" y="1416050"/>
          <p14:tracePt t="49843" x="7829550" y="1416050"/>
          <p14:tracePt t="49860" x="7797800" y="1428750"/>
          <p14:tracePt t="49876" x="7778750" y="1435100"/>
          <p14:tracePt t="49893" x="7753350" y="1435100"/>
          <p14:tracePt t="49910" x="7747000" y="1435100"/>
          <p14:tracePt t="49926" x="7734300" y="1435100"/>
          <p14:tracePt t="49943" x="7721600" y="1435100"/>
          <p14:tracePt t="49959" x="7715250" y="1435100"/>
          <p14:tracePt t="49976" x="7708900" y="1435100"/>
          <p14:tracePt t="49993" x="7696200" y="1435100"/>
          <p14:tracePt t="50009" x="7689850" y="1435100"/>
          <p14:tracePt t="50028" x="7677150" y="1435100"/>
          <p14:tracePt t="50043" x="7670800" y="1435100"/>
          <p14:tracePt t="50060" x="7658100" y="1435100"/>
          <p14:tracePt t="50108" x="7658100" y="1428750"/>
          <p14:tracePt t="50289" x="7645400" y="1416050"/>
          <p14:tracePt t="50298" x="7639050" y="1416050"/>
          <p14:tracePt t="50310" x="7639050" y="1409700"/>
          <p14:tracePt t="50329" x="7632700" y="1403350"/>
          <p14:tracePt t="50351" x="7626350" y="1397000"/>
          <p14:tracePt t="50367" x="7620000" y="1397000"/>
          <p14:tracePt t="50678" x="7626350" y="1397000"/>
          <p14:tracePt t="50702" x="7632700" y="1397000"/>
          <p14:tracePt t="50719" x="7639050" y="1397000"/>
          <p14:tracePt t="50726" x="7645400" y="1397000"/>
          <p14:tracePt t="50744" x="7651750" y="1397000"/>
          <p14:tracePt t="50750" x="7658100" y="1397000"/>
          <p14:tracePt t="50759" x="7664450" y="1397000"/>
          <p14:tracePt t="50776" x="7670800" y="1403350"/>
          <p14:tracePt t="50792" x="7677150" y="1403350"/>
          <p14:tracePt t="50825" x="7683500" y="1403350"/>
          <p14:tracePt t="50842" x="7689850" y="1403350"/>
          <p14:tracePt t="50859" x="7696200" y="1403350"/>
          <p14:tracePt t="50875" x="7708900" y="1403350"/>
          <p14:tracePt t="50892" x="7715250" y="1403350"/>
          <p14:tracePt t="50909" x="7727950" y="1397000"/>
          <p14:tracePt t="50926" x="7734300" y="1397000"/>
          <p14:tracePt t="51032" x="7740650" y="1397000"/>
          <p14:tracePt t="51079" x="7740650" y="1390650"/>
          <p14:tracePt t="51094" x="7747000" y="1390650"/>
          <p14:tracePt t="51103" x="7747000" y="1384300"/>
          <p14:tracePt t="51110" x="7753350" y="1384300"/>
          <p14:tracePt t="51542" x="7759700" y="1384300"/>
          <p14:tracePt t="51558" x="7766050" y="1384300"/>
          <p14:tracePt t="51658" x="7747000" y="1397000"/>
          <p14:tracePt t="51669" x="7721600" y="1416050"/>
          <p14:tracePt t="51676" x="7677150" y="1447800"/>
          <p14:tracePt t="51691" x="7537450" y="1511300"/>
          <p14:tracePt t="51708" x="7340600" y="1612900"/>
          <p14:tracePt t="51725" x="7137400" y="1727200"/>
          <p14:tracePt t="51741" x="6940550" y="1854200"/>
          <p14:tracePt t="51758" x="6724650" y="1993900"/>
          <p14:tracePt t="51775" x="6515100" y="2114550"/>
          <p14:tracePt t="51791" x="6242050" y="2298700"/>
          <p14:tracePt t="51808" x="6070600" y="2413000"/>
          <p14:tracePt t="51825" x="5924550" y="2533650"/>
          <p14:tracePt t="51841" x="5797550" y="2647950"/>
          <p14:tracePt t="51858" x="5702300" y="2717800"/>
          <p14:tracePt t="51875" x="5607050" y="2774950"/>
          <p14:tracePt t="51892" x="5473700" y="2844800"/>
          <p14:tracePt t="51908" x="5391150" y="2889250"/>
          <p14:tracePt t="51924" x="5295900" y="2933700"/>
          <p14:tracePt t="51941" x="5213350" y="2971800"/>
          <p14:tracePt t="51958" x="5118100" y="3022600"/>
          <p14:tracePt t="51974" x="5010150" y="3048000"/>
          <p14:tracePt t="51991" x="4876800" y="3079750"/>
          <p14:tracePt t="52008" x="4756150" y="3105150"/>
          <p14:tracePt t="52024" x="4622800" y="3149600"/>
          <p14:tracePt t="52042" x="4432300" y="3225800"/>
          <p14:tracePt t="52058" x="4305300" y="3270250"/>
          <p14:tracePt t="52074" x="4191000" y="3302000"/>
          <p14:tracePt t="52091" x="4089400" y="3340100"/>
          <p14:tracePt t="52108" x="3994150" y="3378200"/>
          <p14:tracePt t="52124" x="3943350" y="3403600"/>
          <p14:tracePt t="52141" x="3905250" y="3422650"/>
          <p14:tracePt t="52158" x="3860800" y="3441700"/>
          <p14:tracePt t="52174" x="3854450" y="3441700"/>
          <p14:tracePt t="52190" x="3848100" y="3441700"/>
          <p14:tracePt t="52293" x="3854450" y="3441700"/>
          <p14:tracePt t="52309" x="3860800" y="3441700"/>
          <p14:tracePt t="52316" x="3867150" y="3441700"/>
          <p14:tracePt t="52325" x="3879850" y="3448050"/>
          <p14:tracePt t="52341" x="3892550" y="3454400"/>
          <p14:tracePt t="52357" x="3911600" y="3460750"/>
          <p14:tracePt t="52374" x="3930650" y="3460750"/>
          <p14:tracePt t="52391" x="3962400" y="3460750"/>
          <p14:tracePt t="52407" x="3994150" y="3460750"/>
          <p14:tracePt t="52424" x="4070350" y="3467100"/>
          <p14:tracePt t="52441" x="4108450" y="3467100"/>
          <p14:tracePt t="52457" x="4146550" y="3467100"/>
          <p14:tracePt t="52474" x="4178300" y="3467100"/>
          <p14:tracePt t="52491" x="4210050" y="3467100"/>
          <p14:tracePt t="52507" x="4248150" y="3467100"/>
          <p14:tracePt t="52524" x="4279900" y="3467100"/>
          <p14:tracePt t="52541" x="4305300" y="3467100"/>
          <p14:tracePt t="52558" x="4318000" y="3467100"/>
          <p14:tracePt t="52678" x="4324350" y="3467100"/>
          <p14:tracePt t="52695" x="4330700" y="3460750"/>
          <p14:tracePt t="52708" x="4337050" y="3454400"/>
          <p14:tracePt t="52715" x="4343400" y="3454400"/>
          <p14:tracePt t="52724" x="4349750" y="3448050"/>
          <p14:tracePt t="52740" x="4381500" y="3435350"/>
          <p14:tracePt t="52757" x="4413250" y="3429000"/>
          <p14:tracePt t="52774" x="4445000" y="3422650"/>
          <p14:tracePt t="52790" x="4464050" y="3416300"/>
          <p14:tracePt t="52808" x="4476750" y="3403600"/>
          <p14:tracePt t="52825" x="4489450" y="3390900"/>
          <p14:tracePt t="52840" x="4495800" y="3384550"/>
          <p14:tracePt t="52857" x="4502150" y="3384550"/>
          <p14:tracePt t="52936" x="4508500" y="3378200"/>
          <p14:tracePt t="52950" x="4514850" y="3378200"/>
          <p14:tracePt t="52958" x="4521200" y="3371850"/>
          <p14:tracePt t="52974" x="4533900" y="3371850"/>
          <p14:tracePt t="52990" x="4540250" y="3365500"/>
          <p14:tracePt t="53007" x="4552950" y="3365500"/>
          <p14:tracePt t="53023" x="4565650" y="3365500"/>
          <p14:tracePt t="53041" x="4578350" y="3365500"/>
          <p14:tracePt t="53057" x="4591050" y="3365500"/>
          <p14:tracePt t="53074" x="4610100" y="3365500"/>
          <p14:tracePt t="53090" x="4622800" y="3365500"/>
          <p14:tracePt t="53107" x="4641850" y="3365500"/>
          <p14:tracePt t="53123" x="4648200" y="3365500"/>
          <p14:tracePt t="53140" x="4667250" y="3365500"/>
          <p14:tracePt t="53157" x="4686300" y="3365500"/>
          <p14:tracePt t="53173" x="4692650" y="3365500"/>
          <p14:tracePt t="53177" x="4699000" y="3365500"/>
          <p14:tracePt t="53190" x="4705350" y="3365500"/>
          <p14:tracePt t="53209" x="4711700" y="3365500"/>
          <p14:tracePt t="53389" x="4718050" y="3365500"/>
          <p14:tracePt t="53415" x="4724400" y="3365500"/>
          <p14:tracePt t="53420" x="4730750" y="3365500"/>
          <p14:tracePt t="53429" x="4737100" y="3365500"/>
          <p14:tracePt t="53442" x="4749800" y="3365500"/>
          <p14:tracePt t="53456" x="4756150" y="3365500"/>
          <p14:tracePt t="53474" x="4787900" y="3352800"/>
          <p14:tracePt t="53490" x="4813300" y="3352800"/>
          <p14:tracePt t="53506" x="4819650" y="3346450"/>
          <p14:tracePt t="53523" x="4826000" y="3346450"/>
          <p14:tracePt t="53585" x="4832350" y="3346450"/>
          <p14:tracePt t="53600" x="4851400" y="3346450"/>
          <p14:tracePt t="53617" x="4857750" y="3346450"/>
          <p14:tracePt t="53622" x="4864100" y="3340100"/>
          <p14:tracePt t="53646" x="4870450" y="3333750"/>
          <p14:tracePt t="53654" x="4876800" y="3333750"/>
          <p14:tracePt t="53663" x="4883150" y="3333750"/>
          <p14:tracePt t="53689" x="4889500" y="3333750"/>
          <p14:tracePt t="53702" x="4895850" y="3333750"/>
          <p14:tracePt t="53727" x="4895850" y="3327400"/>
          <p14:tracePt t="53732" x="4902200" y="3327400"/>
          <p14:tracePt t="53750" x="4908550" y="3321050"/>
          <p14:tracePt t="53773" x="4914900" y="3321050"/>
          <p14:tracePt t="53780" x="4921250" y="3321050"/>
          <p14:tracePt t="53789" x="4927600" y="3321050"/>
          <p14:tracePt t="53806" x="4933950" y="3321050"/>
          <p14:tracePt t="53823" x="4940300" y="3321050"/>
          <p14:tracePt t="53840" x="4972050" y="3321050"/>
          <p14:tracePt t="53856" x="4997450" y="3314700"/>
          <p14:tracePt t="53872" x="5029200" y="3308350"/>
          <p14:tracePt t="53889" x="5086350" y="3302000"/>
          <p14:tracePt t="53906" x="5118100" y="3302000"/>
          <p14:tracePt t="53922" x="5137150" y="3295650"/>
          <p14:tracePt t="53939" x="5156200" y="3289300"/>
          <p14:tracePt t="53956" x="5162550" y="3289300"/>
          <p14:tracePt t="53972" x="5168900" y="3289300"/>
          <p14:tracePt t="54259" x="5175250" y="3289300"/>
          <p14:tracePt t="54265" x="5194300" y="3289300"/>
          <p14:tracePt t="54273" x="5200650" y="3289300"/>
          <p14:tracePt t="54289" x="5226050" y="3289300"/>
          <p14:tracePt t="54306" x="5257800" y="3282950"/>
          <p14:tracePt t="54324" x="5283200" y="3270250"/>
          <p14:tracePt t="54339" x="5295900" y="3270250"/>
          <p14:tracePt t="54356" x="5295900" y="3257550"/>
          <p14:tracePt t="54372" x="5302250" y="3257550"/>
          <p14:tracePt t="55684" x="5295900" y="3257550"/>
          <p14:tracePt t="55689" x="5283200" y="3257550"/>
          <p14:tracePt t="55698" x="5270500" y="3257550"/>
          <p14:tracePt t="55706" x="5245100" y="3263900"/>
          <p14:tracePt t="55721" x="5194300" y="3276600"/>
          <p14:tracePt t="55738" x="5105400" y="3295650"/>
          <p14:tracePt t="55754" x="5003800" y="3321050"/>
          <p14:tracePt t="55771" x="4902200" y="3346450"/>
          <p14:tracePt t="55788" x="4826000" y="3359150"/>
          <p14:tracePt t="55804" x="4756150" y="3378200"/>
          <p14:tracePt t="55822" x="4705350" y="3384550"/>
          <p14:tracePt t="55837" x="4641850" y="3390900"/>
          <p14:tracePt t="55854" x="4603750" y="3397250"/>
          <p14:tracePt t="55871" x="4552950" y="3403600"/>
          <p14:tracePt t="55888" x="4502150" y="3409950"/>
          <p14:tracePt t="55904" x="4464050" y="3409950"/>
          <p14:tracePt t="55921" x="4432300" y="3409950"/>
          <p14:tracePt t="55938" x="4400550" y="3409950"/>
          <p14:tracePt t="55954" x="4375150" y="3409950"/>
          <p14:tracePt t="55972" x="4356100" y="3409950"/>
          <p14:tracePt t="55988" x="4349750" y="3409950"/>
          <p14:tracePt t="56004" x="4343400" y="3409950"/>
          <p14:tracePt t="56021" x="4337050" y="3409950"/>
          <p14:tracePt t="56054" x="4330700" y="3409950"/>
          <p14:tracePt t="56071" x="4324350" y="3409950"/>
          <p14:tracePt t="56109" x="4324350" y="3403600"/>
          <p14:tracePt t="56112" x="4318000" y="3403600"/>
          <p14:tracePt t="56123" x="4318000" y="3397250"/>
          <p14:tracePt t="56139" x="4311650" y="3397250"/>
          <p14:tracePt t="56155" x="4311650" y="3390900"/>
          <p14:tracePt t="56170" x="4305300" y="3384550"/>
          <p14:tracePt t="56201" x="4298950" y="3378200"/>
          <p14:tracePt t="56205" x="4298950" y="3371850"/>
          <p14:tracePt t="56222" x="4292600" y="3365500"/>
          <p14:tracePt t="56246" x="4292600" y="3359150"/>
          <p14:tracePt t="56279" x="4292600" y="3352800"/>
          <p14:tracePt t="56341" x="4286250" y="3352800"/>
          <p14:tracePt t="56348" x="4286250" y="3346450"/>
          <p14:tracePt t="56380" x="4286250" y="3340100"/>
          <p14:tracePt t="56403" x="4286250" y="3333750"/>
          <p14:tracePt t="57224" x="4286250" y="3327400"/>
          <p14:tracePt t="57235" x="4286250" y="3321050"/>
          <p14:tracePt t="57240" x="4298950" y="3321050"/>
          <p14:tracePt t="57253" x="4318000" y="3314700"/>
          <p14:tracePt t="57270" x="4343400" y="3302000"/>
          <p14:tracePt t="57286" x="4362450" y="3289300"/>
          <p14:tracePt t="57304" x="4400550" y="3276600"/>
          <p14:tracePt t="57320" x="4406900" y="3276600"/>
          <p14:tracePt t="57336" x="4413250" y="3276600"/>
          <p14:tracePt t="57353" x="4425950" y="3276600"/>
          <p14:tracePt t="57370" x="4432300" y="3276600"/>
          <p14:tracePt t="57386" x="4445000" y="3276600"/>
          <p14:tracePt t="57403" x="4451350" y="3276600"/>
          <p14:tracePt t="57420" x="4464050" y="3276600"/>
          <p14:tracePt t="57436" x="4470400" y="3276600"/>
          <p14:tracePt t="57453" x="4476750" y="3276600"/>
          <p14:tracePt t="57469" x="4483100" y="3276600"/>
          <p14:tracePt t="57486" x="4489450" y="3276600"/>
          <p14:tracePt t="57624" x="4495800" y="3276600"/>
          <p14:tracePt t="57632" x="4495800" y="3282950"/>
          <p14:tracePt t="57678" x="4502150" y="3282950"/>
          <p14:tracePt t="57694" x="4502150" y="3289300"/>
          <p14:tracePt t="57773" x="4508500" y="3289300"/>
          <p14:tracePt t="57876" x="4508500" y="3295650"/>
          <p14:tracePt t="57915" x="4508500" y="3302000"/>
          <p14:tracePt t="57953" x="4514850" y="3302000"/>
          <p14:tracePt t="57960" x="4521200" y="3302000"/>
          <p14:tracePt t="57969" x="4521200" y="3308350"/>
          <p14:tracePt t="58236" x="4521200" y="3302000"/>
          <p14:tracePt t="58320" x="4521200" y="3295650"/>
          <p14:tracePt t="58360" x="4521200" y="3289300"/>
          <p14:tracePt t="58501" x="4527550" y="3289300"/>
          <p14:tracePt t="60130" x="4533900" y="3289300"/>
          <p14:tracePt t="60146" x="4540250" y="3295650"/>
          <p14:tracePt t="60157" x="4540250" y="3302000"/>
          <p14:tracePt t="60169" x="4552950" y="3302000"/>
          <p14:tracePt t="60270" x="4559300" y="3308350"/>
          <p14:tracePt t="60304" x="4559300" y="3314700"/>
          <p14:tracePt t="60310" x="4565650" y="3314700"/>
          <p14:tracePt t="60321" x="4572000" y="3321050"/>
          <p14:tracePt t="60334" x="4591050" y="3359150"/>
          <p14:tracePt t="60350" x="4635500" y="3416300"/>
          <p14:tracePt t="60367" x="4679950" y="3473450"/>
          <p14:tracePt t="60385" x="4724400" y="3536950"/>
          <p14:tracePt t="60400" x="4775200" y="3600450"/>
          <p14:tracePt t="60417" x="4826000" y="3670300"/>
          <p14:tracePt t="60433" x="4921250" y="3803650"/>
          <p14:tracePt t="60450" x="4984750" y="3886200"/>
          <p14:tracePt t="60468" x="5048250" y="3975100"/>
          <p14:tracePt t="60484" x="5099050" y="4038600"/>
          <p14:tracePt t="60500" x="5130800" y="4095750"/>
          <p14:tracePt t="60517" x="5162550" y="4140200"/>
          <p14:tracePt t="60533" x="5181600" y="4171950"/>
          <p14:tracePt t="60550" x="5194300" y="4191000"/>
          <p14:tracePt t="60567" x="5194300" y="4197350"/>
          <p14:tracePt t="61070" x="5207000" y="4197350"/>
          <p14:tracePt t="61076" x="5226050" y="4203700"/>
          <p14:tracePt t="61084" x="5238750" y="4210050"/>
          <p14:tracePt t="61100" x="5289550" y="4222750"/>
          <p14:tracePt t="61116" x="5372100" y="4235450"/>
          <p14:tracePt t="61133" x="5461000" y="4248150"/>
          <p14:tracePt t="61150" x="5549900" y="4267200"/>
          <p14:tracePt t="61166" x="5626100" y="4273550"/>
          <p14:tracePt t="61170" x="5651500" y="4273550"/>
          <p14:tracePt t="61183" x="5670550" y="4273550"/>
          <p14:tracePt t="61200" x="5708650" y="4273550"/>
          <p14:tracePt t="61216" x="5740400" y="4273550"/>
          <p14:tracePt t="61235" x="5772150" y="4273550"/>
          <p14:tracePt t="61250" x="5784850" y="4273550"/>
          <p14:tracePt t="61266" x="5797550" y="4273550"/>
          <p14:tracePt t="61283" x="5803900" y="4273550"/>
          <p14:tracePt t="61299" x="5810250" y="4273550"/>
          <p14:tracePt t="61316" x="5822950" y="4273550"/>
          <p14:tracePt t="61333" x="5829300" y="4273550"/>
          <p14:tracePt t="61350" x="5829300" y="4267200"/>
          <p14:tracePt t="61423" x="5835650" y="4267200"/>
          <p14:tracePt t="61439" x="5842000" y="4260850"/>
          <p14:tracePt t="61562" x="5842000" y="4254500"/>
          <p14:tracePt t="61571" x="5848350" y="4254500"/>
          <p14:tracePt t="61582" x="5854700" y="4254500"/>
          <p14:tracePt t="61599" x="5861050" y="4248150"/>
          <p14:tracePt t="61616" x="5867400" y="4248150"/>
          <p14:tracePt t="61632" x="5873750" y="4248150"/>
          <p14:tracePt t="61845" x="5867400" y="4248150"/>
          <p14:tracePt t="61877" x="5861050" y="4248150"/>
          <p14:tracePt t="61894" x="5854700" y="4248150"/>
          <p14:tracePt t="61899" x="5854700" y="4241800"/>
          <p14:tracePt t="61916" x="5848350" y="4241800"/>
          <p14:tracePt t="61932" x="5842000" y="4235450"/>
          <p14:tracePt t="61949" x="5835650" y="4235450"/>
          <p14:tracePt t="61965" x="5822950" y="4235450"/>
          <p14:tracePt t="61982" x="5816600" y="4229100"/>
          <p14:tracePt t="61999" x="5797550" y="4222750"/>
          <p14:tracePt t="62015" x="5778500" y="4216400"/>
          <p14:tracePt t="62032" x="5759450" y="4210050"/>
          <p14:tracePt t="62049" x="5753100" y="4203700"/>
          <p14:tracePt t="62066" x="5746750" y="4203700"/>
          <p14:tracePt t="62082" x="5740400" y="4203700"/>
          <p14:tracePt t="62099" x="5727700" y="4197350"/>
          <p14:tracePt t="62115" x="5721350" y="4191000"/>
          <p14:tracePt t="62132" x="5708650" y="4184650"/>
          <p14:tracePt t="62149" x="5683250" y="4178300"/>
          <p14:tracePt t="62166" x="5638800" y="4152900"/>
          <p14:tracePt t="62182" x="5600700" y="4133850"/>
          <p14:tracePt t="62199" x="5568950" y="4102100"/>
          <p14:tracePt t="62217" x="5530850" y="4070350"/>
          <p14:tracePt t="62232" x="5492750" y="4032250"/>
          <p14:tracePt t="62249" x="5454650" y="4000500"/>
          <p14:tracePt t="62266" x="5435600" y="3981450"/>
          <p14:tracePt t="62282" x="5429250" y="3975100"/>
          <p14:tracePt t="62377" x="5429250" y="3981450"/>
          <p14:tracePt t="62384" x="5441950" y="3987800"/>
          <p14:tracePt t="62392" x="5448300" y="3994150"/>
          <p14:tracePt t="62401" x="5461000" y="4006850"/>
          <p14:tracePt t="62415" x="5499100" y="4044950"/>
          <p14:tracePt t="62434" x="5543550" y="4083050"/>
          <p14:tracePt t="62448" x="5600700" y="4140200"/>
          <p14:tracePt t="62465" x="5664200" y="4191000"/>
          <p14:tracePt t="62482" x="5702300" y="4229100"/>
          <p14:tracePt t="62499" x="5721350" y="4241800"/>
          <p14:tracePt t="62515" x="5721350" y="4248150"/>
          <p14:tracePt t="62532" x="5727700" y="4248150"/>
          <p14:tracePt t="62548" x="5727700" y="4254500"/>
          <p14:tracePt t="62622" x="5727700" y="4260850"/>
          <p14:tracePt t="62767" x="5721350" y="4260850"/>
          <p14:tracePt t="62776" x="5715000" y="4260850"/>
          <p14:tracePt t="62793" x="5708650" y="4260850"/>
          <p14:tracePt t="62799" x="5702300" y="4260850"/>
          <p14:tracePt t="62814" x="5695950" y="4260850"/>
          <p14:tracePt t="62831" x="5683250" y="4260850"/>
          <p14:tracePt t="62848" x="5676900" y="4260850"/>
          <p14:tracePt t="62865" x="5664200" y="4260850"/>
          <p14:tracePt t="62898" x="5657850" y="4260850"/>
          <p14:tracePt t="62996" x="5651500" y="4260850"/>
          <p14:tracePt t="63403" x="5657850" y="4260850"/>
          <p14:tracePt t="63410" x="5670550" y="4260850"/>
          <p14:tracePt t="63420" x="5695950" y="4260850"/>
          <p14:tracePt t="63431" x="5746750" y="4260850"/>
          <p14:tracePt t="63448" x="5899150" y="4260850"/>
          <p14:tracePt t="63464" x="6235700" y="4279900"/>
          <p14:tracePt t="63481" x="6438900" y="4298950"/>
          <p14:tracePt t="63498" x="6546850" y="4311650"/>
          <p14:tracePt t="63514" x="6572250" y="4311650"/>
          <p14:tracePt t="63724" x="6565900" y="4311650"/>
          <p14:tracePt t="63748" x="6559550" y="4311650"/>
          <p14:tracePt t="63754" x="6559550" y="4305300"/>
          <p14:tracePt t="63779" x="6553200" y="4305300"/>
          <p14:tracePt t="63786" x="6546850" y="4305300"/>
          <p14:tracePt t="63797" x="6546850" y="4298950"/>
          <p14:tracePt t="63814" x="6534150" y="4298950"/>
          <p14:tracePt t="63831" x="6527800" y="4286250"/>
          <p14:tracePt t="63848" x="6508750" y="4273550"/>
          <p14:tracePt t="63864" x="6496050" y="4267200"/>
          <p14:tracePt t="63881" x="6489700" y="4254500"/>
          <p14:tracePt t="63897" x="6477000" y="4248150"/>
          <p14:tracePt t="63914" x="6470650" y="4235450"/>
          <p14:tracePt t="63931" x="6464300" y="4229100"/>
          <p14:tracePt t="63947" x="6451600" y="4216400"/>
          <p14:tracePt t="63964" x="6445250" y="4210050"/>
          <p14:tracePt t="63981" x="6432550" y="4203700"/>
          <p14:tracePt t="63998" x="6419850" y="4197350"/>
          <p14:tracePt t="64014" x="6413500" y="4191000"/>
          <p14:tracePt t="64031" x="6400800" y="4184650"/>
          <p14:tracePt t="64047" x="6394450" y="4178300"/>
          <p14:tracePt t="64064" x="6388100" y="4171950"/>
          <p14:tracePt t="64097" x="6381750" y="4165600"/>
          <p14:tracePt t="64114" x="6375400" y="4159250"/>
          <p14:tracePt t="64131" x="6369050" y="4159250"/>
          <p14:tracePt t="64147" x="6362700" y="4159250"/>
          <p14:tracePt t="64241" x="6356350" y="4152900"/>
          <p14:tracePt t="64248" x="6356350" y="4146550"/>
          <p14:tracePt t="64265" x="6356350" y="4140200"/>
          <p14:tracePt t="64273" x="6350000" y="4140200"/>
          <p14:tracePt t="64286" x="6343650" y="4140200"/>
          <p14:tracePt t="64302" x="6337300" y="4133850"/>
          <p14:tracePt t="64314" x="6337300" y="4127500"/>
          <p14:tracePt t="64330" x="6330950" y="4127500"/>
          <p14:tracePt t="64347" x="6324600" y="4121150"/>
          <p14:tracePt t="64364" x="6318250" y="4108450"/>
          <p14:tracePt t="64381" x="6305550" y="4102100"/>
          <p14:tracePt t="64397" x="6299200" y="4095750"/>
          <p14:tracePt t="64467" x="6292850" y="4095750"/>
          <p14:tracePt t="64490" x="6286500" y="4089400"/>
          <p14:tracePt t="64498" x="6280150" y="4089400"/>
          <p14:tracePt t="64507" x="6273800" y="4083050"/>
          <p14:tracePt t="64515" x="6273800" y="4076700"/>
          <p14:tracePt t="64530" x="6235700" y="4070350"/>
          <p14:tracePt t="64547" x="6178550" y="4057650"/>
          <p14:tracePt t="64563" x="6089650" y="4044950"/>
          <p14:tracePt t="64580" x="5962650" y="4032250"/>
          <p14:tracePt t="64597" x="5822950" y="4013200"/>
          <p14:tracePt t="64614" x="5689600" y="4006850"/>
          <p14:tracePt t="64630" x="5626100" y="4006850"/>
          <p14:tracePt t="64647" x="5581650" y="4006850"/>
          <p14:tracePt t="64663" x="5575300" y="4006850"/>
          <p14:tracePt t="64680" x="5562600" y="4006850"/>
          <p14:tracePt t="64756" x="5556250" y="4006850"/>
          <p14:tracePt t="64789" x="5549900" y="4006850"/>
          <p14:tracePt t="64938" x="5549900" y="4013200"/>
          <p14:tracePt t="64945" x="5549900" y="4019550"/>
          <p14:tracePt t="64952" x="5549900" y="4025900"/>
          <p14:tracePt t="64963" x="5549900" y="4038600"/>
          <p14:tracePt t="64981" x="5549900" y="4051300"/>
          <p14:tracePt t="64996" x="5549900" y="4064000"/>
          <p14:tracePt t="65014" x="5556250" y="4102100"/>
          <p14:tracePt t="65030" x="5562600" y="4127500"/>
          <p14:tracePt t="65046" x="5562600" y="4133850"/>
          <p14:tracePt t="65063" x="5562600" y="4140200"/>
          <p14:tracePt t="65080" x="5562600" y="4152900"/>
          <p14:tracePt t="65096" x="5562600" y="4159250"/>
          <p14:tracePt t="65113" x="5562600" y="4171950"/>
          <p14:tracePt t="65130" x="5562600" y="4178300"/>
          <p14:tracePt t="65146" x="5568950" y="4191000"/>
          <p14:tracePt t="65163" x="5575300" y="4197350"/>
          <p14:tracePt t="65180" x="5575300" y="4203700"/>
          <p14:tracePt t="65203" x="5575300" y="4210050"/>
          <p14:tracePt t="65213" x="5575300" y="4216400"/>
          <p14:tracePt t="65229" x="5575300" y="4222750"/>
          <p14:tracePt t="65246" x="5581650" y="4229100"/>
          <p14:tracePt t="65263" x="5581650" y="4235450"/>
          <p14:tracePt t="65336" x="5581650" y="4241800"/>
          <p14:tracePt t="65391" x="5588000" y="4241800"/>
          <p14:tracePt t="65439" x="5594350" y="4248150"/>
          <p14:tracePt t="65454" x="5600700" y="4254500"/>
          <p14:tracePt t="65465" x="5613400" y="4254500"/>
          <p14:tracePt t="65469" x="5619750" y="4254500"/>
          <p14:tracePt t="65479" x="5632450" y="4260850"/>
          <p14:tracePt t="65496" x="5676900" y="4267200"/>
          <p14:tracePt t="65513" x="5772150" y="4286250"/>
          <p14:tracePt t="65529" x="5905500" y="4298950"/>
          <p14:tracePt t="65546" x="6032500" y="4305300"/>
          <p14:tracePt t="65563" x="6184900" y="4330700"/>
          <p14:tracePt t="65580" x="6242050" y="4337050"/>
          <p14:tracePt t="65596" x="6286500" y="4337050"/>
          <p14:tracePt t="65612" x="6318250" y="4337050"/>
          <p14:tracePt t="65629" x="6350000" y="4337050"/>
          <p14:tracePt t="65646" x="6362700" y="4337050"/>
          <p14:tracePt t="65662" x="6369050" y="4337050"/>
          <p14:tracePt t="65996" x="6369050" y="4330700"/>
          <p14:tracePt t="66002" x="6369050" y="4324350"/>
          <p14:tracePt t="66012" x="6369050" y="4318000"/>
          <p14:tracePt t="66031" x="6369050" y="4305300"/>
          <p14:tracePt t="66045" x="6369050" y="4298950"/>
          <p14:tracePt t="66062" x="6369050" y="4286250"/>
          <p14:tracePt t="66079" x="6369050" y="4279900"/>
          <p14:tracePt t="66096" x="6369050" y="4273550"/>
          <p14:tracePt t="66112" x="6369050" y="4260850"/>
          <p14:tracePt t="66129" x="6375400" y="4254500"/>
          <p14:tracePt t="66145" x="6375400" y="4248150"/>
          <p14:tracePt t="66162" x="6375400" y="4241800"/>
          <p14:tracePt t="66195" x="6375400" y="4235450"/>
          <p14:tracePt t="66212" x="6375400" y="4229100"/>
          <p14:tracePt t="66229" x="6381750" y="4222750"/>
          <p14:tracePt t="66261" x="6381750" y="4216400"/>
          <p14:tracePt t="66268" x="6381750" y="4210050"/>
          <p14:tracePt t="66278" x="6388100" y="4210050"/>
          <p14:tracePt t="66295" x="6388100" y="4197350"/>
          <p14:tracePt t="66312" x="6394450" y="4191000"/>
          <p14:tracePt t="66329" x="6394450" y="4178300"/>
          <p14:tracePt t="66346" x="6394450" y="4165600"/>
          <p14:tracePt t="66362" x="6394450" y="4159250"/>
          <p14:tracePt t="66378" x="6400800" y="4152900"/>
          <p14:tracePt t="66395" x="6400800" y="4146550"/>
          <p14:tracePt t="66435" x="6400800" y="4140200"/>
          <p14:tracePt t="66445" x="6400800" y="4133850"/>
          <p14:tracePt t="66467" x="6400800" y="4127500"/>
          <p14:tracePt t="66784" x="6394450" y="4121150"/>
          <p14:tracePt t="66795" x="6388100" y="4121150"/>
          <p14:tracePt t="66802" x="6381750" y="4121150"/>
          <p14:tracePt t="66811" x="6381750" y="4114800"/>
          <p14:tracePt t="66828" x="6350000" y="4114800"/>
          <p14:tracePt t="66845" x="6311900" y="4102100"/>
          <p14:tracePt t="66862" x="6235700" y="4083050"/>
          <p14:tracePt t="66878" x="6178550" y="4076700"/>
          <p14:tracePt t="66895" x="6089650" y="4057650"/>
          <p14:tracePt t="66912" x="6000750" y="4051300"/>
          <p14:tracePt t="66930" x="5937250" y="4044950"/>
          <p14:tracePt t="66945" x="5886450" y="4038600"/>
          <p14:tracePt t="66961" x="5854700" y="4032250"/>
          <p14:tracePt t="66978" x="5829300" y="4032250"/>
          <p14:tracePt t="66995" x="5810250" y="4032250"/>
          <p14:tracePt t="67013" x="5797550" y="4032250"/>
          <p14:tracePt t="67028" x="5791200" y="4032250"/>
          <p14:tracePt t="67045" x="5784850" y="4032250"/>
          <p14:tracePt t="67061" x="5778500" y="4032250"/>
          <p14:tracePt t="67122" x="5772150" y="4032250"/>
          <p14:tracePt t="67129" x="5765800" y="4032250"/>
          <p14:tracePt t="67140" x="5759450" y="4032250"/>
          <p14:tracePt t="67153" x="5753100" y="4032250"/>
          <p14:tracePt t="67161" x="5746750" y="4032250"/>
          <p14:tracePt t="67184" x="5740400" y="4032250"/>
          <p14:tracePt t="67201" x="5734050" y="4032250"/>
          <p14:tracePt t="67216" x="5727700" y="4032250"/>
          <p14:tracePt t="67374" x="5721350" y="4032250"/>
          <p14:tracePt t="67378" x="5708650" y="4025900"/>
          <p14:tracePt t="67396" x="5702300" y="4025900"/>
          <p14:tracePt t="67411" x="5695950" y="4025900"/>
          <p14:tracePt t="67428" x="5683250" y="4019550"/>
          <p14:tracePt t="67444" x="5676900" y="4019550"/>
          <p14:tracePt t="67709" x="5664200" y="4025900"/>
          <p14:tracePt t="67717" x="5657850" y="4025900"/>
          <p14:tracePt t="67727" x="5651500" y="4025900"/>
          <p14:tracePt t="67744" x="5638800" y="4025900"/>
          <p14:tracePt t="67761" x="5619750" y="4025900"/>
          <p14:tracePt t="67778" x="5607050" y="4025900"/>
          <p14:tracePt t="67795" x="5588000" y="4032250"/>
          <p14:tracePt t="67813" x="5568950" y="4038600"/>
          <p14:tracePt t="67827" x="5537200" y="4044950"/>
          <p14:tracePt t="67844" x="5486400" y="4051300"/>
          <p14:tracePt t="67861" x="5435600" y="4064000"/>
          <p14:tracePt t="67877" x="5365750" y="4076700"/>
          <p14:tracePt t="67894" x="5276850" y="4089400"/>
          <p14:tracePt t="67911" x="5181600" y="4108450"/>
          <p14:tracePt t="67928" x="5016500" y="4114800"/>
          <p14:tracePt t="67944" x="4902200" y="4114800"/>
          <p14:tracePt t="67961" x="4781550" y="4127500"/>
          <p14:tracePt t="67977" x="4641850" y="4146550"/>
          <p14:tracePt t="67994" x="4489450" y="4165600"/>
          <p14:tracePt t="68010" x="4349750" y="4178300"/>
          <p14:tracePt t="68028" x="4165600" y="4203700"/>
          <p14:tracePt t="68044" x="4070350" y="4216400"/>
          <p14:tracePt t="68060" x="3981450" y="4235450"/>
          <p14:tracePt t="68077" x="3892550" y="4248150"/>
          <p14:tracePt t="68094" x="3822700" y="4260850"/>
          <p14:tracePt t="68110" x="3752850" y="4273550"/>
          <p14:tracePt t="68127" x="3676650" y="4292600"/>
          <p14:tracePt t="68144" x="3587750" y="4298950"/>
          <p14:tracePt t="68160" x="3530600" y="4305300"/>
          <p14:tracePt t="68178" x="3448050" y="4311650"/>
          <p14:tracePt t="68194" x="3429000" y="4311650"/>
          <p14:tracePt t="68210" x="3371850" y="4311650"/>
          <p14:tracePt t="68227" x="3327400" y="4318000"/>
          <p14:tracePt t="68244" x="3289300" y="4318000"/>
          <p14:tracePt t="68262" x="3257550" y="4318000"/>
          <p14:tracePt t="68277" x="3225800" y="4318000"/>
          <p14:tracePt t="68293" x="3200400" y="4318000"/>
          <p14:tracePt t="68310" x="3162300" y="4318000"/>
          <p14:tracePt t="68327" x="3130550" y="4318000"/>
          <p14:tracePt t="68343" x="3105150" y="4318000"/>
          <p14:tracePt t="68360" x="3079750" y="4318000"/>
          <p14:tracePt t="68377" x="3060700" y="4318000"/>
          <p14:tracePt t="68393" x="3041650" y="4311650"/>
          <p14:tracePt t="68410" x="3028950" y="4311650"/>
          <p14:tracePt t="68427" x="3022600" y="4311650"/>
          <p14:tracePt t="68444" x="3003550" y="4311650"/>
          <p14:tracePt t="68460" x="2984500" y="4311650"/>
          <p14:tracePt t="68477" x="2971800" y="4311650"/>
          <p14:tracePt t="68493" x="2952750" y="4311650"/>
          <p14:tracePt t="68510" x="2940050" y="4318000"/>
          <p14:tracePt t="68527" x="2927350" y="4318000"/>
          <p14:tracePt t="69106" x="2933700" y="4318000"/>
          <p14:tracePt t="69111" x="2940050" y="4318000"/>
          <p14:tracePt t="69126" x="2959100" y="4318000"/>
          <p14:tracePt t="69143" x="2990850" y="4318000"/>
          <p14:tracePt t="69159" x="3041650" y="4324350"/>
          <p14:tracePt t="69176" x="3117850" y="4330700"/>
          <p14:tracePt t="69180" x="3162300" y="4337050"/>
          <p14:tracePt t="69193" x="3206750" y="4337050"/>
          <p14:tracePt t="69209" x="3314700" y="4356100"/>
          <p14:tracePt t="69226" x="3454400" y="4368800"/>
          <p14:tracePt t="69243" x="3543300" y="4375150"/>
          <p14:tracePt t="69260" x="3594100" y="4375150"/>
          <p14:tracePt t="69276" x="3619500" y="4375150"/>
          <p14:tracePt t="69293" x="3625850" y="4375150"/>
          <p14:tracePt t="69309" x="3638550" y="4375150"/>
          <p14:tracePt t="69343" x="3651250" y="4375150"/>
          <p14:tracePt t="69359" x="3657600" y="4375150"/>
          <p14:tracePt t="69376" x="3670300" y="4375150"/>
          <p14:tracePt t="69393" x="3676650" y="4362450"/>
          <p14:tracePt t="69409" x="3689350" y="4356100"/>
          <p14:tracePt t="69426" x="3695700" y="4343400"/>
          <p14:tracePt t="69443" x="3702050" y="4337050"/>
          <p14:tracePt t="69459" x="3708400" y="4330700"/>
          <p14:tracePt t="69476" x="3714750" y="4318000"/>
          <p14:tracePt t="69493" x="3721100" y="4305300"/>
          <p14:tracePt t="69509" x="3727450" y="4298950"/>
          <p14:tracePt t="69526" x="3727450" y="4286250"/>
          <p14:tracePt t="69543" x="3727450" y="4279900"/>
          <p14:tracePt t="69576" x="3727450" y="4273550"/>
          <p14:tracePt t="69747" x="3727450" y="4267200"/>
          <p14:tracePt t="69847" x="3733800" y="4267200"/>
          <p14:tracePt t="69909" x="3733800" y="4273550"/>
          <p14:tracePt t="69934" x="3740150" y="4273550"/>
          <p14:tracePt t="69940" x="3740150" y="4279900"/>
          <p14:tracePt t="69947" x="3746500" y="4286250"/>
          <p14:tracePt t="69959" x="3752850" y="4286250"/>
          <p14:tracePt t="69975" x="3759200" y="4292600"/>
          <p14:tracePt t="69992" x="3765550" y="4292600"/>
          <p14:tracePt t="70009" x="3765550" y="4298950"/>
          <p14:tracePt t="70025" x="3784600" y="4298950"/>
          <p14:tracePt t="70042" x="3816350" y="4292600"/>
          <p14:tracePt t="70059" x="3848100" y="4279900"/>
          <p14:tracePt t="70076" x="3886200" y="4273550"/>
          <p14:tracePt t="70094" x="3917950" y="4267200"/>
          <p14:tracePt t="70109" x="3956050" y="4260850"/>
          <p14:tracePt t="70126" x="3987800" y="4260850"/>
          <p14:tracePt t="70142" x="4000500" y="4260850"/>
          <p14:tracePt t="70159" x="4006850" y="4260850"/>
          <p14:tracePt t="70175" x="4013200" y="4260850"/>
          <p14:tracePt t="70192" x="4019550" y="4260850"/>
          <p14:tracePt t="70209" x="4032250" y="4260850"/>
          <p14:tracePt t="70225" x="4051300" y="4260850"/>
          <p14:tracePt t="70242" x="4083050" y="4260850"/>
          <p14:tracePt t="70258" x="4127500" y="4248150"/>
          <p14:tracePt t="70276" x="4178300" y="4229100"/>
          <p14:tracePt t="70292" x="4191000" y="4222750"/>
          <p14:tracePt t="70308" x="4197350" y="4222750"/>
          <p14:tracePt t="70582" x="4203700" y="4222750"/>
          <p14:tracePt t="70609" x="4210050" y="4222750"/>
          <p14:tracePt t="70621" x="4216400" y="4229100"/>
          <p14:tracePt t="70628" x="4222750" y="4229100"/>
          <p14:tracePt t="70644" x="4229100" y="4229100"/>
          <p14:tracePt t="70658" x="4235450" y="4229100"/>
          <p14:tracePt t="70675" x="4248150" y="4229100"/>
          <p14:tracePt t="70691" x="4254500" y="4229100"/>
          <p14:tracePt t="70708" x="4260850" y="4229100"/>
          <p14:tracePt t="70725" x="4267200" y="4229100"/>
          <p14:tracePt t="70758" x="4273550" y="4229100"/>
          <p14:tracePt t="70777" x="4279900" y="4229100"/>
          <p14:tracePt t="70849" x="4286250" y="4229100"/>
          <p14:tracePt t="70950" x="4292600" y="4229100"/>
          <p14:tracePt t="70956" x="4298950" y="4229100"/>
          <p14:tracePt t="70972" x="4305300" y="4229100"/>
          <p14:tracePt t="70980" x="4311650" y="4229100"/>
          <p14:tracePt t="70991" x="4318000" y="4229100"/>
          <p14:tracePt t="71008" x="4324350" y="4229100"/>
          <p14:tracePt t="71024" x="4330700" y="4229100"/>
          <p14:tracePt t="71042" x="4343400" y="4229100"/>
          <p14:tracePt t="71058" x="4381500" y="4229100"/>
          <p14:tracePt t="71075" x="4432300" y="4229100"/>
          <p14:tracePt t="71091" x="4540250" y="4229100"/>
          <p14:tracePt t="71108" x="4667250" y="4235450"/>
          <p14:tracePt t="71124" x="4775200" y="4235450"/>
          <p14:tracePt t="71141" x="4864100" y="4241800"/>
          <p14:tracePt t="71158" x="4933950" y="4248150"/>
          <p14:tracePt t="71174" x="4978400" y="4248150"/>
          <p14:tracePt t="71178" x="5010150" y="4254500"/>
          <p14:tracePt t="71192" x="5060950" y="4254500"/>
          <p14:tracePt t="71208" x="5092700" y="4254500"/>
          <p14:tracePt t="71224" x="5124450" y="4254500"/>
          <p14:tracePt t="71241" x="5149850" y="4254500"/>
          <p14:tracePt t="71258" x="5162550" y="4254500"/>
          <p14:tracePt t="71274" x="5168900" y="4254500"/>
          <p14:tracePt t="71291" x="5181600" y="4254500"/>
          <p14:tracePt t="71308" x="5187950" y="4254500"/>
          <p14:tracePt t="71341" x="5194300" y="4254500"/>
          <p14:tracePt t="72710" x="5194300" y="4260850"/>
          <p14:tracePt t="72718" x="5200650" y="4260850"/>
          <p14:tracePt t="72734" x="5200650" y="4267200"/>
          <p14:tracePt t="72742" x="5207000" y="4267200"/>
          <p14:tracePt t="72756" x="5213350" y="4273550"/>
          <p14:tracePt t="72774" x="5219700" y="4279900"/>
          <p14:tracePt t="72806" x="5226050" y="4279900"/>
          <p14:tracePt t="72824" x="5226050" y="4286250"/>
          <p14:tracePt t="72839" x="5232400" y="4286250"/>
          <p14:tracePt t="73330" x="5238750" y="4273550"/>
          <p14:tracePt t="73339" x="5245100" y="4273550"/>
          <p14:tracePt t="73346" x="5251450" y="4267200"/>
          <p14:tracePt t="73355" x="5251450" y="4260850"/>
          <p14:tracePt t="73372" x="5264150" y="4254500"/>
          <p14:tracePt t="73389" x="5270500" y="4241800"/>
          <p14:tracePt t="73422" x="5276850" y="4235450"/>
          <p14:tracePt t="74614" x="5276850" y="4229100"/>
          <p14:tracePt t="74628" x="5270500" y="4222750"/>
          <p14:tracePt t="74644" x="5264150" y="4222750"/>
          <p14:tracePt t="74653" x="5257800" y="4216400"/>
          <p14:tracePt t="74660" x="5257800" y="4210050"/>
          <p14:tracePt t="74671" x="5251450" y="4210050"/>
          <p14:tracePt t="74688" x="5245100" y="4210050"/>
          <p14:tracePt t="74704" x="5238750" y="4210050"/>
          <p14:tracePt t="74721" x="5238750" y="4203700"/>
          <p14:tracePt t="74738" x="5232400" y="4203700"/>
          <p14:tracePt t="74755" x="5226050" y="4203700"/>
          <p14:tracePt t="75224" x="5207000" y="4203700"/>
          <p14:tracePt t="75233" x="5187950" y="4210050"/>
          <p14:tracePt t="75240" x="5175250" y="4216400"/>
          <p14:tracePt t="75254" x="5156200" y="4216400"/>
          <p14:tracePt t="75271" x="5086350" y="4267200"/>
          <p14:tracePt t="75287" x="5029200" y="4298950"/>
          <p14:tracePt t="75304" x="4965700" y="4343400"/>
          <p14:tracePt t="75320" x="4883150" y="4387850"/>
          <p14:tracePt t="75337" x="4806950" y="4432300"/>
          <p14:tracePt t="75354" x="4724400" y="4483100"/>
          <p14:tracePt t="75370" x="4622800" y="4533900"/>
          <p14:tracePt t="75388" x="4406900" y="4629150"/>
          <p14:tracePt t="75404" x="4254500" y="4692650"/>
          <p14:tracePt t="75420" x="4089400" y="4756150"/>
          <p14:tracePt t="75437" x="3937000" y="4813300"/>
          <p14:tracePt t="75454" x="3803650" y="4864100"/>
          <p14:tracePt t="75471" x="3695700" y="4914900"/>
          <p14:tracePt t="75487" x="3613150" y="4953000"/>
          <p14:tracePt t="75504" x="3568700" y="4991100"/>
          <p14:tracePt t="75520" x="3536950" y="5022850"/>
          <p14:tracePt t="75538" x="3479800" y="5067300"/>
          <p14:tracePt t="75554" x="3441700" y="5080000"/>
          <p14:tracePt t="75570" x="3409950" y="5099050"/>
          <p14:tracePt t="75587" x="3384550" y="5111750"/>
          <p14:tracePt t="75604" x="3359150" y="5118100"/>
          <p14:tracePt t="75620" x="3327400" y="5130800"/>
          <p14:tracePt t="75637" x="3289300" y="5149850"/>
          <p14:tracePt t="75653" x="3219450" y="5219700"/>
          <p14:tracePt t="75670" x="3162300" y="5283200"/>
          <p14:tracePt t="75687" x="3105150" y="5340350"/>
          <p14:tracePt t="75704" x="3048000" y="5397500"/>
          <p14:tracePt t="75720" x="3003550" y="5435600"/>
          <p14:tracePt t="75737" x="2959100" y="5467350"/>
          <p14:tracePt t="75754" x="2921000" y="5473700"/>
          <p14:tracePt t="75770" x="2901950" y="5486400"/>
          <p14:tracePt t="75788" x="2870200" y="5499100"/>
          <p14:tracePt t="75804" x="2838450" y="5511800"/>
          <p14:tracePt t="75820" x="2825750" y="5511800"/>
          <p14:tracePt t="75837" x="2800350" y="5524500"/>
          <p14:tracePt t="75854" x="2774950" y="5530850"/>
          <p14:tracePt t="75870" x="2755900" y="5543550"/>
          <p14:tracePt t="75887" x="2749550" y="5543550"/>
          <p14:tracePt t="75903" x="2730500" y="5556250"/>
          <p14:tracePt t="75920" x="2724150" y="5562600"/>
          <p14:tracePt t="75937" x="2717800" y="5562600"/>
          <p14:tracePt t="76045" x="2711450" y="5562600"/>
          <p14:tracePt t="76093" x="2705100" y="5562600"/>
          <p14:tracePt t="77801" x="2705100" y="5556250"/>
          <p14:tracePt t="77809" x="2705100" y="5549900"/>
          <p14:tracePt t="77818" x="2711450" y="5549900"/>
          <p14:tracePt t="77835" x="2711450" y="5537200"/>
          <p14:tracePt t="77852" x="2724150" y="5530850"/>
          <p14:tracePt t="77869" x="2724150" y="5524500"/>
          <p14:tracePt t="77886" x="2736850" y="5505450"/>
          <p14:tracePt t="77902" x="2743200" y="5499100"/>
          <p14:tracePt t="77918" x="2755900" y="5454650"/>
          <p14:tracePt t="77935" x="2768600" y="5422900"/>
          <p14:tracePt t="77952" x="2774950" y="5416550"/>
          <p14:tracePt t="77968" x="2787650" y="5397500"/>
          <p14:tracePt t="77985" x="2800350" y="5391150"/>
          <p14:tracePt t="78002" x="2813050" y="5384800"/>
          <p14:tracePt t="78018" x="2844800" y="5346700"/>
          <p14:tracePt t="78035" x="2876550" y="5321300"/>
          <p14:tracePt t="78052" x="2908300" y="5283200"/>
          <p14:tracePt t="78068" x="2946400" y="5245100"/>
          <p14:tracePt t="78085" x="2984500" y="5219700"/>
          <p14:tracePt t="78102" x="3009900" y="5207000"/>
          <p14:tracePt t="78118" x="3035300" y="5194300"/>
          <p14:tracePt t="78136" x="3060700" y="5181600"/>
          <p14:tracePt t="78152" x="3067050" y="5168900"/>
          <p14:tracePt t="78168" x="3079750" y="5168900"/>
          <p14:tracePt t="78249" x="3079750" y="5162550"/>
          <p14:tracePt t="78404" x="3086100" y="5162550"/>
          <p14:tracePt t="78410" x="3092450" y="5162550"/>
          <p14:tracePt t="78427" x="3098800" y="5156200"/>
          <p14:tracePt t="78436" x="3105150" y="5156200"/>
          <p14:tracePt t="78451" x="3105150" y="5149850"/>
          <p14:tracePt t="78468" x="3117850" y="5149850"/>
          <p14:tracePt t="78512" x="3124200" y="5149850"/>
          <p14:tracePt t="78544" x="3130550" y="5149850"/>
          <p14:tracePt t="78552" x="3136900" y="5156200"/>
          <p14:tracePt t="78561" x="3143250" y="5162550"/>
          <p14:tracePt t="78568" x="3155950" y="5181600"/>
          <p14:tracePt t="78584" x="3194050" y="5219700"/>
          <p14:tracePt t="78601" x="3232150" y="5257800"/>
          <p14:tracePt t="78618" x="3251200" y="5283200"/>
          <p14:tracePt t="78634" x="3263900" y="5308600"/>
          <p14:tracePt t="78651" x="3270250" y="5314950"/>
          <p14:tracePt t="78668" x="3270250" y="5327650"/>
          <p14:tracePt t="78684" x="3276600" y="5327650"/>
          <p14:tracePt t="78732" x="3276600" y="5334000"/>
          <p14:tracePt t="78754" x="3282950" y="5340350"/>
          <p14:tracePt t="78770" x="3289300" y="5340350"/>
          <p14:tracePt t="78780" x="3295650" y="5340350"/>
          <p14:tracePt t="78786" x="3302000" y="5340350"/>
          <p14:tracePt t="78801" x="3314700" y="5334000"/>
          <p14:tracePt t="78818" x="3352800" y="5308600"/>
          <p14:tracePt t="78834" x="3397250" y="5264150"/>
          <p14:tracePt t="78851" x="3429000" y="5251450"/>
          <p14:tracePt t="78868" x="3435350" y="5238750"/>
          <p14:tracePt t="78942" x="3435350" y="5245100"/>
          <p14:tracePt t="78950" x="3435350" y="5251450"/>
          <p14:tracePt t="78958" x="3429000" y="5270500"/>
          <p14:tracePt t="78968" x="3422650" y="5289550"/>
          <p14:tracePt t="78984" x="3403600" y="5321300"/>
          <p14:tracePt t="79001" x="3390900" y="5353050"/>
          <p14:tracePt t="79017" x="3378200" y="5384800"/>
          <p14:tracePt t="79034" x="3371850" y="5410200"/>
          <p14:tracePt t="79051" x="3359150" y="5422900"/>
          <p14:tracePt t="79068" x="3346450" y="5435600"/>
          <p14:tracePt t="79084" x="3340100" y="5441950"/>
          <p14:tracePt t="79101" x="3333750" y="5454650"/>
          <p14:tracePt t="79118" x="3327400" y="5454650"/>
          <p14:tracePt t="79195" x="3321050" y="5454650"/>
          <p14:tracePt t="79208" x="3308350" y="5454650"/>
          <p14:tracePt t="79218" x="3302000" y="5454650"/>
          <p14:tracePt t="79234" x="3295650" y="5454650"/>
          <p14:tracePt t="79240" x="3289300" y="5454650"/>
          <p14:tracePt t="79257" x="3282950" y="5454650"/>
          <p14:tracePt t="79267" x="3276600" y="5454650"/>
          <p14:tracePt t="79284" x="3270250" y="5454650"/>
          <p14:tracePt t="79358" x="3270250" y="5461000"/>
          <p14:tracePt t="79420" x="3276600" y="5467350"/>
          <p14:tracePt t="79429" x="3282950" y="5473700"/>
          <p14:tracePt t="79436" x="3289300" y="5480050"/>
          <p14:tracePt t="79450" x="3295650" y="5480050"/>
          <p14:tracePt t="79468" x="3308350" y="5492750"/>
          <p14:tracePt t="79484" x="3314700" y="5499100"/>
          <p14:tracePt t="79500" x="3321050" y="5499100"/>
          <p14:tracePt t="79554" x="3321050" y="5505450"/>
          <p14:tracePt t="79568" x="3321050" y="5511800"/>
          <p14:tracePt t="79585" x="3321050" y="5518150"/>
          <p14:tracePt t="79592" x="3321050" y="5524500"/>
          <p14:tracePt t="79608" x="3314700" y="5530850"/>
          <p14:tracePt t="79617" x="3308350" y="5543550"/>
          <p14:tracePt t="79633" x="3302000" y="5556250"/>
          <p14:tracePt t="79650" x="3289300" y="5568950"/>
          <p14:tracePt t="79667" x="3289300" y="5588000"/>
          <p14:tracePt t="79686" x="3289300" y="5594350"/>
          <p14:tracePt t="79986" x="3302000" y="5581650"/>
          <p14:tracePt t="79992" x="3327400" y="5556250"/>
          <p14:tracePt t="80004" x="3352800" y="5537200"/>
          <p14:tracePt t="80017" x="3429000" y="5486400"/>
          <p14:tracePt t="80033" x="3479800" y="5461000"/>
          <p14:tracePt t="80050" x="3524250" y="5435600"/>
          <p14:tracePt t="80067" x="3562350" y="5422900"/>
          <p14:tracePt t="80083" x="3587750" y="5410200"/>
          <p14:tracePt t="80100" x="3606800" y="5397500"/>
          <p14:tracePt t="80117" x="3619500" y="5391150"/>
          <p14:tracePt t="80133" x="3663950" y="5365750"/>
          <p14:tracePt t="80150" x="3695700" y="5346700"/>
          <p14:tracePt t="80167" x="3733800" y="5334000"/>
          <p14:tracePt t="80183" x="3765550" y="5321300"/>
          <p14:tracePt t="80200" x="3803650" y="5308600"/>
          <p14:tracePt t="80216" x="3822700" y="5295900"/>
          <p14:tracePt t="80234" x="3860800" y="5283200"/>
          <p14:tracePt t="80250" x="3879850" y="5270500"/>
          <p14:tracePt t="80266" x="3892550" y="5264150"/>
          <p14:tracePt t="80283" x="3905250" y="5251450"/>
          <p14:tracePt t="80300" x="3911600" y="5245100"/>
          <p14:tracePt t="80317" x="3917950" y="5238750"/>
          <p14:tracePt t="80333" x="3930650" y="5232400"/>
          <p14:tracePt t="80350" x="3937000" y="5219700"/>
          <p14:tracePt t="80366" x="3949700" y="5213350"/>
          <p14:tracePt t="80383" x="3949700" y="5207000"/>
          <p14:tracePt t="80400" x="3956050" y="5200650"/>
          <p14:tracePt t="80822" x="3962400" y="5200650"/>
          <p14:tracePt t="80837" x="3968750" y="5200650"/>
          <p14:tracePt t="80854" x="3975100" y="5200650"/>
          <p14:tracePt t="80859" x="3981450" y="5200650"/>
          <p14:tracePt t="80867" x="3981450" y="5207000"/>
          <p14:tracePt t="80882" x="3994150" y="5207000"/>
          <p14:tracePt t="80898" x="4013200" y="5207000"/>
          <p14:tracePt t="80915" x="4064000" y="5207000"/>
          <p14:tracePt t="80932" x="4095750" y="5207000"/>
          <p14:tracePt t="80948" x="4133850" y="5207000"/>
          <p14:tracePt t="80965" x="4165600" y="5207000"/>
          <p14:tracePt t="80982" x="4203700" y="5213350"/>
          <p14:tracePt t="80998" x="4235450" y="5226050"/>
          <p14:tracePt t="81015" x="4279900" y="5232400"/>
          <p14:tracePt t="81032" x="4311650" y="5232400"/>
          <p14:tracePt t="81049" x="4349750" y="5238750"/>
          <p14:tracePt t="81066" x="4362450" y="5238750"/>
          <p14:tracePt t="81082" x="4375150" y="5238750"/>
          <p14:tracePt t="81690" x="4381500" y="5238750"/>
          <p14:tracePt t="81716" x="4387850" y="5238750"/>
          <p14:tracePt t="81732" x="4394200" y="5238750"/>
          <p14:tracePt t="81738" x="4400550" y="5238750"/>
          <p14:tracePt t="81749" x="4406900" y="5238750"/>
          <p14:tracePt t="81765" x="4413250" y="5232400"/>
          <p14:tracePt t="81782" x="4419600" y="5232400"/>
          <p14:tracePt t="81798" x="4432300" y="5232400"/>
          <p14:tracePt t="81815" x="4438650" y="5232400"/>
          <p14:tracePt t="81832" x="4438650" y="5226050"/>
          <p14:tracePt t="81848" x="4445000" y="5226050"/>
          <p14:tracePt t="81865" x="4457700" y="5219700"/>
          <p14:tracePt t="81882" x="4470400" y="5219700"/>
          <p14:tracePt t="81898" x="4476750" y="5219700"/>
          <p14:tracePt t="81915" x="4483100" y="5219700"/>
          <p14:tracePt t="81948" x="4489450" y="5219700"/>
          <p14:tracePt t="82734" x="4495800" y="5219700"/>
          <p14:tracePt t="82740" x="4502150" y="5219700"/>
          <p14:tracePt t="82749" x="4508500" y="5219700"/>
          <p14:tracePt t="82764" x="4521200" y="5219700"/>
          <p14:tracePt t="82781" x="4546600" y="5213350"/>
          <p14:tracePt t="82797" x="4565650" y="5207000"/>
          <p14:tracePt t="82815" x="4578350" y="5207000"/>
          <p14:tracePt t="82831" x="4591050" y="5207000"/>
          <p14:tracePt t="82847" x="4616450" y="5200650"/>
          <p14:tracePt t="82864" x="4648200" y="5194300"/>
          <p14:tracePt t="82881" x="4673600" y="5187950"/>
          <p14:tracePt t="82897" x="4699000" y="5181600"/>
          <p14:tracePt t="82914" x="4711700" y="5181600"/>
          <p14:tracePt t="82931" x="4718050" y="5181600"/>
          <p14:tracePt t="82948" x="4730750" y="5181600"/>
          <p14:tracePt t="82964" x="4737100" y="5181600"/>
          <p14:tracePt t="82981" x="4743450" y="5181600"/>
          <p14:tracePt t="82998" x="4762500" y="5168900"/>
          <p14:tracePt t="83014" x="4775200" y="5168900"/>
          <p14:tracePt t="83033" x="4781550" y="5168900"/>
          <p14:tracePt t="83084" x="4781550" y="5162550"/>
          <p14:tracePt t="83214" x="4775200" y="5168900"/>
          <p14:tracePt t="83218" x="4768850" y="5175250"/>
          <p14:tracePt t="83234" x="4756150" y="5181600"/>
          <p14:tracePt t="83247" x="4743450" y="5200650"/>
          <p14:tracePt t="83264" x="4692650" y="5251450"/>
          <p14:tracePt t="83280" x="4654550" y="5295900"/>
          <p14:tracePt t="83297" x="4603750" y="5340350"/>
          <p14:tracePt t="83314" x="4540250" y="5391150"/>
          <p14:tracePt t="83330" x="4476750" y="5435600"/>
          <p14:tracePt t="83347" x="4400550" y="5480050"/>
          <p14:tracePt t="83363" x="4349750" y="5505450"/>
          <p14:tracePt t="83380" x="4286250" y="5524500"/>
          <p14:tracePt t="83398" x="4222750" y="5543550"/>
          <p14:tracePt t="83414" x="4184650" y="5556250"/>
          <p14:tracePt t="83430" x="4146550" y="5568950"/>
          <p14:tracePt t="83447" x="4102100" y="5581650"/>
          <p14:tracePt t="83464" x="4064000" y="5588000"/>
          <p14:tracePt t="83480" x="4019550" y="5594350"/>
          <p14:tracePt t="83497" x="3975100" y="5600700"/>
          <p14:tracePt t="83513" x="3937000" y="5600700"/>
          <p14:tracePt t="83530" x="3892550" y="5600700"/>
          <p14:tracePt t="83547" x="3873500" y="5600700"/>
          <p14:tracePt t="83563" x="3854450" y="5600700"/>
          <p14:tracePt t="83580" x="3835400" y="5600700"/>
          <p14:tracePt t="83598" x="3829050" y="5600700"/>
          <p14:tracePt t="83613" x="3822700" y="5600700"/>
          <p14:tracePt t="84220" x="3829050" y="5607050"/>
          <p14:tracePt t="84236" x="3829050" y="5613400"/>
          <p14:tracePt t="84246" x="3835400" y="5619750"/>
          <p14:tracePt t="84252" x="3841750" y="5619750"/>
          <p14:tracePt t="84263" x="3848100" y="5619750"/>
          <p14:tracePt t="84279" x="3854450" y="5626100"/>
          <p14:tracePt t="84296" x="3860800" y="5632450"/>
          <p14:tracePt t="84313" x="3879850" y="5645150"/>
          <p14:tracePt t="84330" x="3892550" y="5651500"/>
          <p14:tracePt t="84348" x="3911600" y="5664200"/>
          <p14:tracePt t="84363" x="3930650" y="5670550"/>
          <p14:tracePt t="84380" x="3956050" y="5676900"/>
          <p14:tracePt t="84396" x="3975100" y="5676900"/>
          <p14:tracePt t="84413" x="3987800" y="5676900"/>
          <p14:tracePt t="84429" x="4000500" y="5683250"/>
          <p14:tracePt t="84446" x="4044950" y="5695950"/>
          <p14:tracePt t="84463" x="4064000" y="5702300"/>
          <p14:tracePt t="84479" x="4089400" y="5708650"/>
          <p14:tracePt t="84498" x="4127500" y="5715000"/>
          <p14:tracePt t="84513" x="4159250" y="5715000"/>
          <p14:tracePt t="84529" x="4191000" y="5715000"/>
          <p14:tracePt t="84546" x="4229100" y="5715000"/>
          <p14:tracePt t="84562" x="4260850" y="5715000"/>
          <p14:tracePt t="84579" x="4298950" y="5715000"/>
          <p14:tracePt t="84596" x="4318000" y="5715000"/>
          <p14:tracePt t="84612" x="4330700" y="5715000"/>
          <p14:tracePt t="84629" x="4337050" y="5715000"/>
          <p14:tracePt t="84646" x="4343400" y="5715000"/>
          <p14:tracePt t="84662" x="4356100" y="5715000"/>
          <p14:tracePt t="84679" x="4362450" y="5715000"/>
          <p14:tracePt t="84683" x="4368800" y="5715000"/>
          <p14:tracePt t="84696" x="4375150" y="5715000"/>
          <p14:tracePt t="84713" x="4381500" y="5708650"/>
          <p14:tracePt t="84729" x="4394200" y="5702300"/>
          <p14:tracePt t="84746" x="4406900" y="5702300"/>
          <p14:tracePt t="84762" x="4413250" y="5702300"/>
          <p14:tracePt t="84779" x="4425950" y="5702300"/>
          <p14:tracePt t="84812" x="4438650" y="5702300"/>
          <p14:tracePt t="84829" x="4445000" y="5702300"/>
          <p14:tracePt t="84845" x="4457700" y="5702300"/>
          <p14:tracePt t="84862" x="4457700" y="5695950"/>
          <p14:tracePt t="84879" x="4470400" y="5695950"/>
          <p14:tracePt t="84912" x="4483100" y="5689600"/>
          <p14:tracePt t="84947" x="4489450" y="5689600"/>
          <p14:tracePt t="85234" x="4495800" y="5689600"/>
          <p14:tracePt t="85250" x="4502150" y="5689600"/>
          <p14:tracePt t="85263" x="4508500" y="5689600"/>
          <p14:tracePt t="85268" x="4514850" y="5689600"/>
          <p14:tracePt t="85279" x="4521200" y="5689600"/>
          <p14:tracePt t="85295" x="4527550" y="5689600"/>
          <p14:tracePt t="85312" x="4533900" y="5689600"/>
          <p14:tracePt t="85329" x="4546600" y="5689600"/>
          <p14:tracePt t="85345" x="4552950" y="5689600"/>
          <p14:tracePt t="85858" x="4559300" y="5689600"/>
          <p14:tracePt t="85864" x="4572000" y="5683250"/>
          <p14:tracePt t="85878" x="4591050" y="5683250"/>
          <p14:tracePt t="85895" x="4629150" y="5676900"/>
          <p14:tracePt t="85912" x="4686300" y="5664200"/>
          <p14:tracePt t="85928" x="4730750" y="5657850"/>
          <p14:tracePt t="85945" x="4800600" y="5645150"/>
          <p14:tracePt t="85961" x="4889500" y="5632450"/>
          <p14:tracePt t="85978" x="4978400" y="5613400"/>
          <p14:tracePt t="85996" x="5054600" y="5600700"/>
          <p14:tracePt t="86013" x="5187950" y="5581650"/>
          <p14:tracePt t="86028" x="5276850" y="5568950"/>
          <p14:tracePt t="86045" x="5353050" y="5562600"/>
          <p14:tracePt t="86061" x="5422900" y="5549900"/>
          <p14:tracePt t="86078" x="5486400" y="5537200"/>
          <p14:tracePt t="86095" x="5524500" y="5524500"/>
          <p14:tracePt t="86111" x="5562600" y="5511800"/>
          <p14:tracePt t="86128" x="5581650" y="5505450"/>
          <p14:tracePt t="86145" x="5594350" y="5505450"/>
          <p14:tracePt t="86161" x="5613400" y="5492750"/>
          <p14:tracePt t="86178" x="5619750" y="5492750"/>
          <p14:tracePt t="86195" x="5626100" y="5480050"/>
          <p14:tracePt t="86211" x="5638800" y="5473700"/>
          <p14:tracePt t="86228" x="5651500" y="5461000"/>
          <p14:tracePt t="86244" x="5664200" y="5454650"/>
          <p14:tracePt t="86261" x="5670550" y="5448300"/>
          <p14:tracePt t="86278" x="5676900" y="5448300"/>
          <p14:tracePt t="86294" x="5676900" y="5441950"/>
          <p14:tracePt t="87168" x="5676900" y="5435600"/>
          <p14:tracePt t="87180" x="5676900" y="5429250"/>
          <p14:tracePt t="87422" x="5695950" y="5422900"/>
          <p14:tracePt t="87431" x="5708650" y="5416550"/>
          <p14:tracePt t="87443" x="5715000" y="5410200"/>
          <p14:tracePt t="87460" x="5734050" y="5403850"/>
          <p14:tracePt t="87477" x="5740400" y="5391150"/>
          <p14:tracePt t="87493" x="5778500" y="5378450"/>
          <p14:tracePt t="87510" x="5797550" y="5365750"/>
          <p14:tracePt t="87527" x="5810250" y="5353050"/>
          <p14:tracePt t="87543" x="5816600" y="5353050"/>
          <p14:tracePt t="87560" x="5822950" y="5340350"/>
          <p14:tracePt t="87577" x="5829300" y="5340350"/>
          <p14:tracePt t="88731" x="5835650" y="5340350"/>
          <p14:tracePt t="88738" x="5842000" y="5340350"/>
          <p14:tracePt t="88747" x="5854700" y="5340350"/>
          <p14:tracePt t="88759" x="5867400" y="5340350"/>
          <p14:tracePt t="88776" x="5880100" y="5340350"/>
          <p14:tracePt t="88792" x="5899150" y="5340350"/>
          <p14:tracePt t="88810" x="5905500" y="5340350"/>
          <p14:tracePt t="88903" x="5905500" y="5346700"/>
          <p14:tracePt t="88919" x="5905500" y="5353050"/>
          <p14:tracePt t="88927" x="5905500" y="5359400"/>
          <p14:tracePt t="88935" x="5905500" y="5365750"/>
          <p14:tracePt t="88952" x="5905500" y="5378450"/>
          <p14:tracePt t="88960" x="5905500" y="5391150"/>
          <p14:tracePt t="88975" x="5905500" y="5435600"/>
          <p14:tracePt t="88992" x="5899150" y="5467350"/>
          <p14:tracePt t="89009" x="5892800" y="5511800"/>
          <p14:tracePt t="89025" x="5886450" y="5543550"/>
          <p14:tracePt t="89042" x="5880100" y="5575300"/>
          <p14:tracePt t="89059" x="5873750" y="5600700"/>
          <p14:tracePt t="89075" x="5873750" y="5613400"/>
          <p14:tracePt t="89092" x="5873750" y="5619750"/>
          <p14:tracePt t="89200" x="5880100" y="5619750"/>
          <p14:tracePt t="89210" x="5905500" y="5619750"/>
          <p14:tracePt t="89216" x="5937250" y="5619750"/>
          <p14:tracePt t="89225" x="5981700" y="5619750"/>
          <p14:tracePt t="89242" x="6064250" y="5626100"/>
          <p14:tracePt t="89258" x="6153150" y="5626100"/>
          <p14:tracePt t="89275" x="6191250" y="5626100"/>
          <p14:tracePt t="89292" x="6210300" y="5626100"/>
          <p14:tracePt t="89442" x="6210300" y="5619750"/>
          <p14:tracePt t="89469" x="6210300" y="5607050"/>
          <p14:tracePt t="89474" x="6210300" y="5600700"/>
          <p14:tracePt t="89490" x="6210300" y="5594350"/>
          <p14:tracePt t="89499" x="6210300" y="5588000"/>
          <p14:tracePt t="89508" x="6210300" y="5581650"/>
          <p14:tracePt t="89525" x="6210300" y="5575300"/>
          <p14:tracePt t="89542" x="6216650" y="5568950"/>
          <p14:tracePt t="89558" x="6223000" y="5556250"/>
          <p14:tracePt t="89575" x="6235700" y="5549900"/>
          <p14:tracePt t="89591" x="6242050" y="5537200"/>
          <p14:tracePt t="89608" x="6254750" y="5530850"/>
          <p14:tracePt t="89625" x="6261100" y="5524500"/>
          <p14:tracePt t="89641" x="6273800" y="5518150"/>
          <p14:tracePt t="89658" x="6280150" y="5505450"/>
          <p14:tracePt t="89675" x="6286500" y="5505450"/>
          <p14:tracePt t="89691" x="6286500" y="5499100"/>
          <p14:tracePt t="89724" x="6292850" y="5499100"/>
          <p14:tracePt t="89866" x="6292850" y="5492750"/>
          <p14:tracePt t="90452" x="6292850" y="5499100"/>
          <p14:tracePt t="90460" x="6292850" y="5505450"/>
          <p14:tracePt t="90468" x="6286500" y="5518150"/>
          <p14:tracePt t="90476" x="6280150" y="5524500"/>
          <p14:tracePt t="90491" x="6273800" y="5530850"/>
          <p14:tracePt t="90508" x="6248400" y="5556250"/>
          <p14:tracePt t="90524" x="6235700" y="5568950"/>
          <p14:tracePt t="90541" x="6216650" y="5581650"/>
          <p14:tracePt t="90557" x="6197600" y="5594350"/>
          <p14:tracePt t="90575" x="6191250" y="5607050"/>
          <p14:tracePt t="90591" x="6172200" y="5613400"/>
          <p14:tracePt t="90611" x="6159500" y="5626100"/>
          <p14:tracePt t="90623" x="6153150" y="5638800"/>
          <p14:tracePt t="90640" x="6140450" y="5638800"/>
          <p14:tracePt t="90657" x="6134100" y="5645150"/>
          <p14:tracePt t="90673" x="6121400" y="5651500"/>
          <p14:tracePt t="90690" x="6115050" y="5657850"/>
          <p14:tracePt t="90707" x="6108700" y="5664200"/>
          <p14:tracePt t="90741" x="6096000" y="5664200"/>
          <p14:tracePt t="90757" x="6096000" y="5670550"/>
          <p14:tracePt t="90792" x="6089650" y="5670550"/>
          <p14:tracePt t="90852" x="6083300" y="5676900"/>
          <p14:tracePt t="90861" x="6076950" y="5683250"/>
          <p14:tracePt t="90879" x="6070600" y="5683250"/>
          <p14:tracePt t="90891" x="6064250" y="5683250"/>
          <p14:tracePt t="90907" x="6057900" y="5689600"/>
          <p14:tracePt t="90924" x="6057900" y="5695950"/>
          <p14:tracePt t="90940" x="6045200" y="5695950"/>
          <p14:tracePt t="90957" x="6032500" y="5702300"/>
          <p14:tracePt t="90974" x="6013450" y="5702300"/>
          <p14:tracePt t="90990" x="5975350" y="5715000"/>
          <p14:tracePt t="91008" x="5924550" y="5734050"/>
          <p14:tracePt t="91024" x="5892800" y="5746750"/>
          <p14:tracePt t="91043" x="5848350" y="5759450"/>
          <p14:tracePt t="91059" x="5797550" y="5772150"/>
          <p14:tracePt t="91074" x="5727700" y="5791200"/>
          <p14:tracePt t="91090" x="5638800" y="5803900"/>
          <p14:tracePt t="91107" x="5537200" y="5835650"/>
          <p14:tracePt t="91124" x="5397500" y="5880100"/>
          <p14:tracePt t="91140" x="5213350" y="5924550"/>
          <p14:tracePt t="91158" x="4902200" y="5975350"/>
          <p14:tracePt t="91173" x="4711700" y="6000750"/>
          <p14:tracePt t="91190" x="4540250" y="6019800"/>
          <p14:tracePt t="91207" x="4413250" y="6032500"/>
          <p14:tracePt t="91224" x="4305300" y="6051550"/>
          <p14:tracePt t="91240" x="4235450" y="6057900"/>
          <p14:tracePt t="91257" x="4191000" y="6057900"/>
          <p14:tracePt t="91274" x="4133850" y="6057900"/>
          <p14:tracePt t="91290" x="4089400" y="6057900"/>
          <p14:tracePt t="91306" x="4064000" y="6057900"/>
          <p14:tracePt t="91325" x="4044950" y="6057900"/>
          <p14:tracePt t="91342" x="4025900" y="6057900"/>
          <p14:tracePt t="91357" x="4019550" y="6057900"/>
          <p14:tracePt t="91373" x="4013200" y="6057900"/>
          <p14:tracePt t="91558" x="4019550" y="6057900"/>
          <p14:tracePt t="91574" x="4025900" y="6051550"/>
          <p14:tracePt t="91580" x="4032250" y="6051550"/>
          <p14:tracePt t="91620" x="4038600" y="6051550"/>
          <p14:tracePt t="91736" x="4038600" y="6057900"/>
          <p14:tracePt t="91747" x="4032250" y="6064250"/>
          <p14:tracePt t="91756" x="4019550" y="6070600"/>
          <p14:tracePt t="91772" x="4000500" y="6083300"/>
          <p14:tracePt t="91789" x="3962400" y="6115050"/>
          <p14:tracePt t="91806" x="3867150" y="6184900"/>
          <p14:tracePt t="91823" x="3771900" y="6242050"/>
          <p14:tracePt t="91840" x="3683000" y="6299200"/>
          <p14:tracePt t="91856" x="3594100" y="6337300"/>
          <p14:tracePt t="91873" x="3505200" y="6381750"/>
          <p14:tracePt t="91890" x="3409950" y="6413500"/>
          <p14:tracePt t="91906" x="3295650" y="6426200"/>
          <p14:tracePt t="91923" x="3200400" y="6445250"/>
          <p14:tracePt t="91940" x="3079750" y="6457950"/>
          <p14:tracePt t="91956" x="3003550" y="6464300"/>
          <p14:tracePt t="91973" x="2940050" y="6464300"/>
          <p14:tracePt t="91989" x="2870200" y="6464300"/>
          <p14:tracePt t="92006" x="2825750" y="6464300"/>
          <p14:tracePt t="92023" x="2762250" y="6477000"/>
          <p14:tracePt t="92039" x="2711450" y="6489700"/>
          <p14:tracePt t="92056" x="2667000" y="6502400"/>
          <p14:tracePt t="92076" x="2609850" y="6521450"/>
          <p14:tracePt t="92089" x="2571750" y="6527800"/>
          <p14:tracePt t="92106" x="2546350" y="6534150"/>
          <p14:tracePt t="92123" x="2540000" y="6534150"/>
          <p14:tracePt t="92139" x="2527300" y="6534150"/>
          <p14:tracePt t="92156" x="2520950" y="6534150"/>
          <p14:tracePt t="92173" x="2508250" y="6527800"/>
          <p14:tracePt t="92176" x="2501900" y="6521450"/>
          <p14:tracePt t="92190" x="2463800" y="6489700"/>
          <p14:tracePt t="92206" x="2425700" y="6451600"/>
          <p14:tracePt t="92223" x="2374900" y="6413500"/>
          <p14:tracePt t="92239" x="2317750" y="6369050"/>
          <p14:tracePt t="92256" x="2273300" y="6337300"/>
          <p14:tracePt t="92273" x="2241550" y="6318250"/>
          <p14:tracePt t="92289" x="2228850" y="6311900"/>
          <p14:tracePt t="92306" x="2222500" y="6299200"/>
          <p14:tracePt t="92322" x="2209800" y="6299200"/>
          <p14:tracePt t="92550" x="2203450" y="6299200"/>
          <p14:tracePt t="92574" x="2197100" y="6299200"/>
          <p14:tracePt t="92661" x="2190750" y="6299200"/>
          <p14:tracePt t="92770" x="2184400" y="6311900"/>
          <p14:tracePt t="92782" x="2184400" y="6318250"/>
          <p14:tracePt t="92789" x="2178050" y="6324600"/>
          <p14:tracePt t="92805" x="2171700" y="6330950"/>
          <p14:tracePt t="92822" x="2165350" y="6330950"/>
          <p14:tracePt t="92840" x="2159000" y="6343650"/>
          <p14:tracePt t="93004" x="2152650" y="6350000"/>
          <p14:tracePt t="93011" x="2146300" y="6356350"/>
          <p14:tracePt t="93021" x="2139950" y="6362700"/>
          <p14:tracePt t="93038" x="2133600" y="6369050"/>
          <p14:tracePt t="93055" x="2120900" y="6369050"/>
          <p14:tracePt t="93088" x="2114550" y="6375400"/>
          <p14:tracePt t="93122" x="2108200" y="6375400"/>
          <p14:tracePt t="93138" x="2101850" y="6375400"/>
          <p14:tracePt t="93155" x="2089150" y="6381750"/>
          <p14:tracePt t="93172" x="2082800" y="6381750"/>
          <p14:tracePt t="93188" x="2070100" y="6388100"/>
          <p14:tracePt t="93205" x="2063750" y="6388100"/>
          <p14:tracePt t="93221" x="2057400" y="6394450"/>
          <p14:tracePt t="93238" x="2044700" y="6394450"/>
          <p14:tracePt t="93521" x="2051050" y="6394450"/>
          <p14:tracePt t="93551" x="2057400" y="6394450"/>
          <p14:tracePt t="93575" x="2063750" y="6394450"/>
          <p14:tracePt t="93591" x="2063750" y="6400800"/>
          <p14:tracePt t="93599" x="2070100" y="6400800"/>
          <p14:tracePt t="93624" x="2076450" y="6400800"/>
          <p14:tracePt t="93661" x="2082800" y="6400800"/>
          <p14:tracePt t="93739" x="2089150" y="6400800"/>
          <p14:tracePt t="93763" x="2095500" y="6400800"/>
          <p14:tracePt t="93780" x="2101850" y="6400800"/>
          <p14:tracePt t="93787" x="2108200" y="6400800"/>
          <p14:tracePt t="93796" x="2114550" y="6400800"/>
          <p14:tracePt t="93807" x="2127250" y="6400800"/>
          <p14:tracePt t="93821" x="2146300" y="6400800"/>
          <p14:tracePt t="93838" x="2171700" y="6400800"/>
          <p14:tracePt t="93854" x="2190750" y="6400800"/>
          <p14:tracePt t="93870" x="2197100" y="6400800"/>
          <p14:tracePt t="93887" x="2203450" y="6394450"/>
          <p14:tracePt t="93904" x="2209800" y="6394450"/>
          <p14:tracePt t="93921" x="2216150" y="6394450"/>
          <p14:tracePt t="93937" x="2222500" y="6394450"/>
          <p14:tracePt t="93954" x="2241550" y="6394450"/>
          <p14:tracePt t="93971" x="2260600" y="6388100"/>
          <p14:tracePt t="93988" x="2286000" y="6381750"/>
          <p14:tracePt t="94004" x="2305050" y="6381750"/>
          <p14:tracePt t="94022" x="2336800" y="6375400"/>
          <p14:tracePt t="94038" x="2362200" y="6375400"/>
          <p14:tracePt t="94054" x="2400300" y="6375400"/>
          <p14:tracePt t="94071" x="2432050" y="6375400"/>
          <p14:tracePt t="94087" x="2457450" y="6375400"/>
          <p14:tracePt t="94104" x="2482850" y="6375400"/>
          <p14:tracePt t="94121" x="2514600" y="6369050"/>
          <p14:tracePt t="94138" x="2546350" y="6369050"/>
          <p14:tracePt t="94156" x="2603500" y="6369050"/>
          <p14:tracePt t="94171" x="2628900" y="6369050"/>
          <p14:tracePt t="94176" x="2654300" y="6369050"/>
          <p14:tracePt t="94188" x="2692400" y="6369050"/>
          <p14:tracePt t="94204" x="2730500" y="6375400"/>
          <p14:tracePt t="94221" x="2768600" y="6375400"/>
          <p14:tracePt t="94238" x="2800350" y="6375400"/>
          <p14:tracePt t="94254" x="2851150" y="6375400"/>
          <p14:tracePt t="94271" x="2889250" y="6375400"/>
          <p14:tracePt t="94288" x="2952750" y="6375400"/>
          <p14:tracePt t="94304" x="3003550" y="6381750"/>
          <p14:tracePt t="94321" x="3035300" y="6381750"/>
          <p14:tracePt t="94338" x="3060700" y="6388100"/>
          <p14:tracePt t="94354" x="3073400" y="6388100"/>
          <p14:tracePt t="94371" x="3079750" y="6388100"/>
          <p14:tracePt t="94387" x="3098800" y="6394450"/>
          <p14:tracePt t="94405" x="3111500" y="6400800"/>
          <p14:tracePt t="94421" x="3117850" y="6400800"/>
          <p14:tracePt t="94437" x="3130550" y="6413500"/>
          <p14:tracePt t="94454" x="3143250" y="6413500"/>
          <p14:tracePt t="94471" x="3149600" y="6419850"/>
          <p14:tracePt t="94487" x="3168650" y="6419850"/>
          <p14:tracePt t="94504" x="3187700" y="6419850"/>
          <p14:tracePt t="94521" x="3213100" y="6419850"/>
          <p14:tracePt t="94537" x="3251200" y="6419850"/>
          <p14:tracePt t="94554" x="3340100" y="6419850"/>
          <p14:tracePt t="94570" x="3409950" y="6419850"/>
          <p14:tracePt t="94587" x="3505200" y="6419850"/>
          <p14:tracePt t="94604" x="3613150" y="6426200"/>
          <p14:tracePt t="94620" x="3740150" y="6426200"/>
          <p14:tracePt t="94638" x="3879850" y="6426200"/>
          <p14:tracePt t="94654" x="4025900" y="6426200"/>
          <p14:tracePt t="94670" x="4165600" y="6426200"/>
          <p14:tracePt t="94674" x="4216400" y="6426200"/>
          <p14:tracePt t="94688" x="4324350" y="6426200"/>
          <p14:tracePt t="94704" x="4413250" y="6432550"/>
          <p14:tracePt t="94720" x="4508500" y="6445250"/>
          <p14:tracePt t="94737" x="4610100" y="6445250"/>
          <p14:tracePt t="94754" x="4692650" y="6451600"/>
          <p14:tracePt t="94770" x="4781550" y="6451600"/>
          <p14:tracePt t="94787" x="4864100" y="6451600"/>
          <p14:tracePt t="94804" x="4921250" y="6451600"/>
          <p14:tracePt t="94820" x="4978400" y="6451600"/>
          <p14:tracePt t="94837" x="4991100" y="6451600"/>
          <p14:tracePt t="94854" x="4997450" y="6451600"/>
          <p14:tracePt t="95111" x="5016500" y="6438900"/>
          <p14:tracePt t="95118" x="5016500" y="6432550"/>
          <p14:tracePt t="95126" x="5022850" y="6419850"/>
          <p14:tracePt t="95137" x="5035550" y="6407150"/>
          <p14:tracePt t="95153" x="5048250" y="6375400"/>
          <p14:tracePt t="95170" x="5060950" y="6337300"/>
          <p14:tracePt t="95174" x="5067300" y="6324600"/>
          <p14:tracePt t="95187" x="5073650" y="6305550"/>
          <p14:tracePt t="95204" x="5086350" y="6273800"/>
          <p14:tracePt t="95220" x="5099050" y="6254750"/>
          <p14:tracePt t="95237" x="5099050" y="6248400"/>
          <p14:tracePt t="95253" x="5105400" y="6235700"/>
          <p14:tracePt t="95270" x="5111750" y="6235700"/>
          <p14:tracePt t="95287" x="5111750" y="6229350"/>
        </p14:tracePtLst>
      </p14:laserTraceLst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7ECF-9E03-4C16-BE25-AA7D79642F48}" type="slidenum">
              <a:rPr lang="en-US" altLang="th-TH" smtClean="0"/>
              <a:pPr/>
              <a:t>51</a:t>
            </a:fld>
            <a:endParaRPr lang="en-US" alt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228600"/>
            <a:ext cx="2362200" cy="4215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62000"/>
            <a:ext cx="8497036" cy="10592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2443123"/>
            <a:ext cx="8497036" cy="15546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601" y="1942614"/>
            <a:ext cx="88197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1" y="4127718"/>
            <a:ext cx="7300593" cy="19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1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881"/>
    </mc:Choice>
    <mc:Fallback xmlns="">
      <p:transition spd="slow" advTm="14488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507" x="5118100" y="6229350"/>
          <p14:tracePt t="1683" x="5099050" y="6229350"/>
          <p14:tracePt t="1692" x="4876800" y="6299200"/>
          <p14:tracePt t="1699" x="4438650" y="6362700"/>
          <p14:tracePt t="1711" x="3892550" y="6407150"/>
          <p14:tracePt t="1728" x="2476500" y="6464300"/>
          <p14:tracePt t="1745" x="1276350" y="6464300"/>
          <p14:tracePt t="2107" x="1270000" y="6426200"/>
          <p14:tracePt t="2115" x="1270000" y="6362700"/>
          <p14:tracePt t="2127" x="1257300" y="6292850"/>
          <p14:tracePt t="2146" x="1206500" y="6045200"/>
          <p14:tracePt t="2161" x="1130300" y="5873750"/>
          <p14:tracePt t="2178" x="1022350" y="5721350"/>
          <p14:tracePt t="2194" x="965200" y="5588000"/>
          <p14:tracePt t="2211" x="958850" y="5461000"/>
          <p14:tracePt t="2227" x="977900" y="5302250"/>
          <p14:tracePt t="2247" x="1098550" y="4889500"/>
          <p14:tracePt t="2261" x="1162050" y="4673600"/>
          <p14:tracePt t="2278" x="1250950" y="4248150"/>
          <p14:tracePt t="2295" x="1377950" y="3581400"/>
          <p14:tracePt t="2311" x="1416050" y="3130550"/>
          <p14:tracePt t="2328" x="1428750" y="2654300"/>
          <p14:tracePt t="2344" x="1454150" y="2082800"/>
          <p14:tracePt t="2361" x="1524000" y="1524000"/>
          <p14:tracePt t="2377" x="1549400" y="1085850"/>
          <p14:tracePt t="2395" x="1657350" y="615950"/>
          <p14:tracePt t="2411" x="1708150" y="431800"/>
          <p14:tracePt t="2427" x="1758950" y="292100"/>
          <p14:tracePt t="2444" x="1809750" y="177800"/>
          <p14:tracePt t="2461" x="1835150" y="95250"/>
          <p14:tracePt t="2477" x="1860550" y="38100"/>
          <p14:tracePt t="2495" x="1873250" y="0"/>
          <p14:tracePt t="2510" x="1879600" y="0"/>
          <p14:tracePt t="2527" x="1885950" y="0"/>
          <p14:tracePt t="2544" x="1898650" y="0"/>
          <p14:tracePt t="2561" x="1943100" y="31750"/>
          <p14:tracePt t="2577" x="1981200" y="63500"/>
          <p14:tracePt t="2594" x="2019300" y="101600"/>
          <p14:tracePt t="2611" x="2076450" y="158750"/>
          <p14:tracePt t="2615" x="2101850" y="190500"/>
          <p14:tracePt t="2627" x="2120900" y="215900"/>
          <p14:tracePt t="2644" x="2165350" y="273050"/>
          <p14:tracePt t="2660" x="2190750" y="304800"/>
          <p14:tracePt t="2677" x="2209800" y="374650"/>
          <p14:tracePt t="2694" x="2222500" y="450850"/>
          <p14:tracePt t="2710" x="2228850" y="539750"/>
          <p14:tracePt t="2727" x="2235200" y="628650"/>
          <p14:tracePt t="2744" x="2241550" y="704850"/>
          <p14:tracePt t="2760" x="2241550" y="774700"/>
          <p14:tracePt t="2777" x="2235200" y="812800"/>
          <p14:tracePt t="2794" x="2228850" y="844550"/>
          <p14:tracePt t="2811" x="2190750" y="901700"/>
          <p14:tracePt t="2827" x="2133600" y="952500"/>
          <p14:tracePt t="2844" x="2076450" y="996950"/>
          <p14:tracePt t="2860" x="2032000" y="1035050"/>
          <p14:tracePt t="2877" x="1987550" y="1073150"/>
          <p14:tracePt t="2894" x="1917700" y="1130300"/>
          <p14:tracePt t="2910" x="1854200" y="1225550"/>
          <p14:tracePt t="2927" x="1790700" y="1333500"/>
          <p14:tracePt t="2944" x="1676400" y="1498600"/>
          <p14:tracePt t="2960" x="1612900" y="1593850"/>
          <p14:tracePt t="2977" x="1549400" y="1695450"/>
          <p14:tracePt t="2993" x="1479550" y="1835150"/>
          <p14:tracePt t="3010" x="1422400" y="1968500"/>
          <p14:tracePt t="3027" x="1371600" y="2089150"/>
          <p14:tracePt t="3043" x="1339850" y="2203450"/>
          <p14:tracePt t="3061" x="1320800" y="2286000"/>
          <p14:tracePt t="3077" x="1314450" y="2317750"/>
          <p14:tracePt t="3093" x="1308100" y="2324100"/>
          <p14:tracePt t="3338" x="1308100" y="2317750"/>
          <p14:tracePt t="3352" x="1314450" y="2317750"/>
          <p14:tracePt t="19459" x="1263650" y="2317750"/>
          <p14:tracePt t="19468" x="1212850" y="2317750"/>
          <p14:tracePt t="19479" x="1168400" y="2317750"/>
          <p14:tracePt t="19496" x="1054100" y="2324100"/>
          <p14:tracePt t="19512" x="965200" y="2343150"/>
          <p14:tracePt t="19529" x="857250" y="2355850"/>
          <p14:tracePt t="19546" x="825500" y="2362200"/>
          <p14:tracePt t="19589" x="825500" y="2355850"/>
          <p14:tracePt t="19599" x="812800" y="2336800"/>
          <p14:tracePt t="19613" x="762000" y="2266950"/>
          <p14:tracePt t="19629" x="666750" y="2120900"/>
          <p14:tracePt t="19646" x="508000" y="1866900"/>
          <p14:tracePt t="19662" x="349250" y="1555750"/>
          <p14:tracePt t="19679" x="234950" y="1244600"/>
          <p14:tracePt t="19695" x="209550" y="1035050"/>
          <p14:tracePt t="19712" x="241300" y="920750"/>
          <p14:tracePt t="19730" x="336550" y="838200"/>
          <p14:tracePt t="19745" x="444500" y="774700"/>
          <p14:tracePt t="19762" x="673100" y="679450"/>
          <p14:tracePt t="19778" x="876300" y="628650"/>
          <p14:tracePt t="19795" x="1130300" y="571500"/>
          <p14:tracePt t="19812" x="1365250" y="539750"/>
          <p14:tracePt t="19829" x="1574800" y="533400"/>
          <p14:tracePt t="19845" x="1778000" y="533400"/>
          <p14:tracePt t="19863" x="1993900" y="577850"/>
          <p14:tracePt t="19879" x="2063750" y="603250"/>
          <p14:tracePt t="19895" x="2114550" y="622300"/>
          <p14:tracePt t="19912" x="2171700" y="666750"/>
          <p14:tracePt t="19928" x="2254250" y="717550"/>
          <p14:tracePt t="19945" x="2393950" y="787400"/>
          <p14:tracePt t="19962" x="2546350" y="857250"/>
          <p14:tracePt t="19979" x="2705100" y="933450"/>
          <p14:tracePt t="19995" x="2876550" y="1009650"/>
          <p14:tracePt t="20011" x="3041650" y="1073150"/>
          <p14:tracePt t="20029" x="3232150" y="1123950"/>
          <p14:tracePt t="20045" x="3270250" y="1130300"/>
          <p14:tracePt t="20062" x="3276600" y="1130300"/>
          <p14:tracePt t="20309" x="3270250" y="1130300"/>
          <p14:tracePt t="20325" x="3263900" y="1130300"/>
          <p14:tracePt t="20333" x="3257550" y="1130300"/>
          <p14:tracePt t="20345" x="3251200" y="1130300"/>
          <p14:tracePt t="20363" x="3244850" y="1123950"/>
          <p14:tracePt t="20378" x="3238500" y="1123950"/>
          <p14:tracePt t="20397" x="3232150" y="1123950"/>
          <p14:tracePt t="20491" x="3244850" y="1111250"/>
          <p14:tracePt t="20500" x="3251200" y="1104900"/>
          <p14:tracePt t="20511" x="3257550" y="1098550"/>
          <p14:tracePt t="20528" x="3270250" y="1092200"/>
          <p14:tracePt t="20545" x="3276600" y="1085850"/>
          <p14:tracePt t="20773" x="3276600" y="1079500"/>
          <p14:tracePt t="21391" x="3276600" y="1085850"/>
          <p14:tracePt t="21413" x="3282950" y="1092200"/>
          <p14:tracePt t="21420" x="3289300" y="1092200"/>
          <p14:tracePt t="21436" x="3295650" y="1098550"/>
          <p14:tracePt t="21445" x="3302000" y="1098550"/>
          <p14:tracePt t="21460" x="3308350" y="1098550"/>
          <p14:tracePt t="21477" x="3321050" y="1098550"/>
          <p14:tracePt t="21494" x="3359150" y="1098550"/>
          <p14:tracePt t="21510" x="3390900" y="1098550"/>
          <p14:tracePt t="21527" x="3435350" y="1098550"/>
          <p14:tracePt t="21544" x="3473450" y="1098550"/>
          <p14:tracePt t="21561" x="3511550" y="1098550"/>
          <p14:tracePt t="21577" x="3600450" y="1104900"/>
          <p14:tracePt t="21594" x="3771900" y="1130300"/>
          <p14:tracePt t="21610" x="3892550" y="1149350"/>
          <p14:tracePt t="21627" x="4000500" y="1162050"/>
          <p14:tracePt t="21644" x="4121150" y="1174750"/>
          <p14:tracePt t="21661" x="4260850" y="1193800"/>
          <p14:tracePt t="21677" x="4400550" y="1212850"/>
          <p14:tracePt t="21694" x="4540250" y="1225550"/>
          <p14:tracePt t="21711" x="4756150" y="1250950"/>
          <p14:tracePt t="21727" x="4864100" y="1250950"/>
          <p14:tracePt t="21743" x="4927600" y="1250950"/>
          <p14:tracePt t="21760" x="4978400" y="1250950"/>
          <p14:tracePt t="21777" x="5016500" y="1250950"/>
          <p14:tracePt t="21794" x="5054600" y="1250950"/>
          <p14:tracePt t="21810" x="5086350" y="1244600"/>
          <p14:tracePt t="21827" x="5118100" y="1244600"/>
          <p14:tracePt t="21844" x="5168900" y="1238250"/>
          <p14:tracePt t="21860" x="5276850" y="1225550"/>
          <p14:tracePt t="21877" x="5334000" y="1225550"/>
          <p14:tracePt t="21894" x="5384800" y="1225550"/>
          <p14:tracePt t="21911" x="5441950" y="1225550"/>
          <p14:tracePt t="21927" x="5505450" y="1225550"/>
          <p14:tracePt t="21944" x="5562600" y="1225550"/>
          <p14:tracePt t="21961" x="5638800" y="1225550"/>
          <p14:tracePt t="21977" x="5683250" y="1225550"/>
          <p14:tracePt t="21994" x="5695950" y="1225550"/>
          <p14:tracePt t="22011" x="5702300" y="1225550"/>
          <p14:tracePt t="22043" x="5715000" y="1225550"/>
          <p14:tracePt t="22060" x="5727700" y="1225550"/>
          <p14:tracePt t="22077" x="5746750" y="1225550"/>
          <p14:tracePt t="22093" x="5772150" y="1225550"/>
          <p14:tracePt t="22110" x="5797550" y="1225550"/>
          <p14:tracePt t="22127" x="5810250" y="1225550"/>
          <p14:tracePt t="22143" x="5816600" y="1225550"/>
          <p14:tracePt t="22160" x="5822950" y="1225550"/>
          <p14:tracePt t="22177" x="5829300" y="1219200"/>
          <p14:tracePt t="22193" x="5854700" y="1212850"/>
          <p14:tracePt t="22210" x="5880100" y="1206500"/>
          <p14:tracePt t="22227" x="5911850" y="1187450"/>
          <p14:tracePt t="22243" x="5937250" y="1181100"/>
          <p14:tracePt t="22260" x="5956300" y="1168400"/>
          <p14:tracePt t="22276" x="5969000" y="1162050"/>
          <p14:tracePt t="22293" x="5981700" y="1155700"/>
          <p14:tracePt t="22352" x="5988050" y="1155700"/>
          <p14:tracePt t="22361" x="6000750" y="1149350"/>
          <p14:tracePt t="22369" x="6000750" y="1143000"/>
          <p14:tracePt t="22378" x="6013450" y="1136650"/>
          <p14:tracePt t="22393" x="6026150" y="1130300"/>
          <p14:tracePt t="22410" x="6045200" y="1123950"/>
          <p14:tracePt t="22426" x="6057900" y="1117600"/>
          <p14:tracePt t="22443" x="6083300" y="1111250"/>
          <p14:tracePt t="22460" x="6108700" y="1111250"/>
          <p14:tracePt t="22476" x="6115050" y="1111250"/>
          <p14:tracePt t="22493" x="6127750" y="1104900"/>
          <p14:tracePt t="22510" x="6140450" y="1104900"/>
          <p14:tracePt t="22574" x="6146800" y="1104900"/>
          <p14:tracePt t="22599" x="6153150" y="1104900"/>
          <p14:tracePt t="22698" x="6159500" y="1104900"/>
          <p14:tracePt t="22707" x="6165850" y="1104900"/>
          <p14:tracePt t="22731" x="6172200" y="1104900"/>
          <p14:tracePt t="22737" x="6178550" y="1104900"/>
          <p14:tracePt t="22755" x="6184900" y="1104900"/>
          <p14:tracePt t="22778" x="6191250" y="1104900"/>
          <p14:tracePt t="22785" x="6197600" y="1104900"/>
          <p14:tracePt t="22800" x="6203950" y="1104900"/>
          <p14:tracePt t="22809" x="6210300" y="1104900"/>
          <p14:tracePt t="22826" x="6223000" y="1104900"/>
          <p14:tracePt t="22843" x="6235700" y="1104900"/>
          <p14:tracePt t="22859" x="6242050" y="1104900"/>
          <p14:tracePt t="22876" x="6248400" y="1104900"/>
          <p14:tracePt t="22947" x="6254750" y="1104900"/>
          <p14:tracePt t="22957" x="6261100" y="1104900"/>
          <p14:tracePt t="23011" x="6267450" y="1104900"/>
          <p14:tracePt t="23027" x="6273800" y="1104900"/>
          <p14:tracePt t="23035" x="6280150" y="1104900"/>
          <p14:tracePt t="23057" x="6286500" y="1104900"/>
          <p14:tracePt t="23082" x="6292850" y="1104900"/>
          <p14:tracePt t="23121" x="6292850" y="1098550"/>
          <p14:tracePt t="23355" x="6305550" y="1098550"/>
          <p14:tracePt t="23365" x="6324600" y="1098550"/>
          <p14:tracePt t="23371" x="6343650" y="1098550"/>
          <p14:tracePt t="23379" x="6356350" y="1098550"/>
          <p14:tracePt t="23392" x="6375400" y="1098550"/>
          <p14:tracePt t="23409" x="6419850" y="1098550"/>
          <p14:tracePt t="23426" x="6426200" y="1098550"/>
          <p14:tracePt t="23442" x="6432550" y="1098550"/>
          <p14:tracePt t="23459" x="6438900" y="1098550"/>
          <p14:tracePt t="24467" x="6451600" y="1098550"/>
          <p14:tracePt t="24476" x="6457950" y="1098550"/>
          <p14:tracePt t="24483" x="6464300" y="1098550"/>
          <p14:tracePt t="24492" x="6477000" y="1098550"/>
          <p14:tracePt t="24508" x="6496050" y="1098550"/>
          <p14:tracePt t="24525" x="6521450" y="1098550"/>
          <p14:tracePt t="24541" x="6546850" y="1098550"/>
          <p14:tracePt t="24558" x="6565900" y="1098550"/>
          <p14:tracePt t="24575" x="6572250" y="1098550"/>
          <p14:tracePt t="24591" x="6584950" y="1098550"/>
          <p14:tracePt t="24608" x="6597650" y="1098550"/>
          <p14:tracePt t="24625" x="6604000" y="1098550"/>
          <p14:tracePt t="24641" x="6610350" y="1098550"/>
          <p14:tracePt t="24658" x="6616700" y="1098550"/>
          <p14:tracePt t="25179" x="6623050" y="1098550"/>
          <p14:tracePt t="25191" x="6635750" y="1098550"/>
          <p14:tracePt t="25195" x="6661150" y="1104900"/>
          <p14:tracePt t="25207" x="6686550" y="1111250"/>
          <p14:tracePt t="25225" x="6737350" y="1123950"/>
          <p14:tracePt t="25240" x="6769100" y="1130300"/>
          <p14:tracePt t="25257" x="6794500" y="1136650"/>
          <p14:tracePt t="25274" x="6800850" y="1136650"/>
          <p14:tracePt t="25332" x="6807200" y="1136650"/>
          <p14:tracePt t="25368" x="6813550" y="1136650"/>
          <p14:tracePt t="25375" x="6826250" y="1136650"/>
          <p14:tracePt t="25393" x="6832600" y="1136650"/>
          <p14:tracePt t="25399" x="6838950" y="1136650"/>
          <p14:tracePt t="25409" x="6845300" y="1136650"/>
          <p14:tracePt t="25424" x="6851650" y="1143000"/>
          <p14:tracePt t="25442" x="6858000" y="1143000"/>
          <p14:tracePt t="25458" x="6870700" y="1143000"/>
          <p14:tracePt t="25475" x="6877050" y="1143000"/>
          <p14:tracePt t="25490" x="6883400" y="1143000"/>
          <p14:tracePt t="25507" x="6889750" y="1143000"/>
          <p14:tracePt t="25523" x="6902450" y="1143000"/>
          <p14:tracePt t="25540" x="6921500" y="1143000"/>
          <p14:tracePt t="25557" x="6934200" y="1143000"/>
          <p14:tracePt t="25574" x="6953250" y="1143000"/>
          <p14:tracePt t="25591" x="6959600" y="1143000"/>
          <p14:tracePt t="25607" x="6972300" y="1143000"/>
          <p14:tracePt t="25612" x="6978650" y="1143000"/>
          <p14:tracePt t="25633" x="6985000" y="1143000"/>
          <p14:tracePt t="25649" x="6991350" y="1136650"/>
          <p14:tracePt t="25720" x="6997700" y="1136650"/>
          <p14:tracePt t="25738" x="7004050" y="1136650"/>
          <p14:tracePt t="25746" x="7016750" y="1143000"/>
          <p14:tracePt t="25757" x="7029450" y="1143000"/>
          <p14:tracePt t="25774" x="7061200" y="1143000"/>
          <p14:tracePt t="25791" x="7143750" y="1155700"/>
          <p14:tracePt t="25807" x="7219950" y="1174750"/>
          <p14:tracePt t="25823" x="7283450" y="1181100"/>
          <p14:tracePt t="25840" x="7327900" y="1187450"/>
          <p14:tracePt t="25857" x="7353300" y="1187450"/>
          <p14:tracePt t="25873" x="7372350" y="1187450"/>
          <p14:tracePt t="25890" x="7385050" y="1187450"/>
          <p14:tracePt t="25907" x="7391400" y="1187450"/>
          <p14:tracePt t="25924" x="7397750" y="1187450"/>
          <p14:tracePt t="25941" x="7404100" y="1187450"/>
          <p14:tracePt t="25977" x="7410450" y="1187450"/>
          <p14:tracePt t="25993" x="7416800" y="1187450"/>
          <p14:tracePt t="26009" x="7423150" y="1187450"/>
          <p14:tracePt t="26025" x="7429500" y="1187450"/>
          <p14:tracePt t="26039" x="7435850" y="1187450"/>
          <p14:tracePt t="26056" x="7461250" y="1193800"/>
          <p14:tracePt t="26073" x="7480300" y="1200150"/>
          <p14:tracePt t="26090" x="7486650" y="1200150"/>
          <p14:tracePt t="26107" x="7493000" y="1200150"/>
          <p14:tracePt t="27701" x="7493000" y="1206500"/>
          <p14:tracePt t="27715" x="7480300" y="1212850"/>
          <p14:tracePt t="27726" x="7473950" y="1219200"/>
          <p14:tracePt t="27740" x="7467600" y="1231900"/>
          <p14:tracePt t="27755" x="7442200" y="1238250"/>
          <p14:tracePt t="27772" x="7410450" y="1250950"/>
          <p14:tracePt t="27788" x="7366000" y="1270000"/>
          <p14:tracePt t="27805" x="7315200" y="1289050"/>
          <p14:tracePt t="27822" x="7264400" y="1314450"/>
          <p14:tracePt t="27838" x="7213600" y="1333500"/>
          <p14:tracePt t="27855" x="7150100" y="1358900"/>
          <p14:tracePt t="27872" x="7067550" y="1390650"/>
          <p14:tracePt t="27888" x="6934200" y="1428750"/>
          <p14:tracePt t="27905" x="6845300" y="1454150"/>
          <p14:tracePt t="27922" x="6731000" y="1492250"/>
          <p14:tracePt t="27938" x="6591300" y="1517650"/>
          <p14:tracePt t="27955" x="6438900" y="1543050"/>
          <p14:tracePt t="27972" x="6280150" y="1568450"/>
          <p14:tracePt t="27988" x="6019800" y="1612900"/>
          <p14:tracePt t="28005" x="5848350" y="1638300"/>
          <p14:tracePt t="28021" x="5657850" y="1663700"/>
          <p14:tracePt t="28038" x="5435600" y="1689100"/>
          <p14:tracePt t="28055" x="5130800" y="1733550"/>
          <p14:tracePt t="28071" x="4756150" y="1790700"/>
          <p14:tracePt t="28088" x="4400550" y="1860550"/>
          <p14:tracePt t="28105" x="4114800" y="1911350"/>
          <p14:tracePt t="28108" x="3968750" y="1930400"/>
          <p14:tracePt t="28121" x="3867150" y="1936750"/>
          <p14:tracePt t="28138" x="3600450" y="1962150"/>
          <p14:tracePt t="28155" x="3429000" y="1981200"/>
          <p14:tracePt t="28171" x="3238500" y="1981200"/>
          <p14:tracePt t="28188" x="3048000" y="1987550"/>
          <p14:tracePt t="28205" x="2870200" y="1987550"/>
          <p14:tracePt t="28221" x="2692400" y="1987550"/>
          <p14:tracePt t="28238" x="2520950" y="1987550"/>
          <p14:tracePt t="28255" x="2330450" y="2000250"/>
          <p14:tracePt t="28272" x="2044700" y="1993900"/>
          <p14:tracePt t="28288" x="1854200" y="1981200"/>
          <p14:tracePt t="28305" x="1657350" y="1968500"/>
          <p14:tracePt t="28321" x="1435100" y="1955800"/>
          <p14:tracePt t="28338" x="1250950" y="1936750"/>
          <p14:tracePt t="28355" x="1111250" y="1917700"/>
          <p14:tracePt t="28371" x="1028700" y="1911350"/>
          <p14:tracePt t="28389" x="914400" y="1898650"/>
          <p14:tracePt t="28405" x="844550" y="1885950"/>
          <p14:tracePt t="28421" x="793750" y="1879600"/>
          <p14:tracePt t="28438" x="755650" y="1873250"/>
          <p14:tracePt t="28456" x="723900" y="1866900"/>
          <p14:tracePt t="28472" x="692150" y="1854200"/>
          <p14:tracePt t="28488" x="666750" y="1841500"/>
          <p14:tracePt t="28504" x="647700" y="1835150"/>
          <p14:tracePt t="28521" x="641350" y="1835150"/>
          <p14:tracePt t="28538" x="628650" y="1828800"/>
          <p14:tracePt t="28555" x="615950" y="1822450"/>
          <p14:tracePt t="28571" x="590550" y="1809750"/>
          <p14:tracePt t="28588" x="577850" y="1797050"/>
          <p14:tracePt t="28604" x="565150" y="1790700"/>
          <p14:tracePt t="28621" x="565150" y="1784350"/>
          <p14:tracePt t="28664" x="558800" y="1784350"/>
          <p14:tracePt t="28672" x="552450" y="1784350"/>
          <p14:tracePt t="28687" x="552450" y="1778000"/>
          <p14:tracePt t="28695" x="546100" y="1771650"/>
          <p14:tracePt t="28704" x="539750" y="1765300"/>
          <p14:tracePt t="28721" x="533400" y="1758950"/>
          <p14:tracePt t="28738" x="520700" y="1752600"/>
          <p14:tracePt t="28754" x="514350" y="1739900"/>
          <p14:tracePt t="28773" x="501650" y="1733550"/>
          <p14:tracePt t="28787" x="495300" y="1727200"/>
          <p14:tracePt t="28804" x="482600" y="1720850"/>
          <p14:tracePt t="28821" x="469900" y="1714500"/>
          <p14:tracePt t="28838" x="463550" y="1708150"/>
          <p14:tracePt t="28854" x="457200" y="1695450"/>
          <p14:tracePt t="28871" x="444500" y="1689100"/>
          <p14:tracePt t="28887" x="438150" y="1689100"/>
          <p14:tracePt t="28904" x="425450" y="1676400"/>
          <p14:tracePt t="28921" x="419100" y="1676400"/>
          <p14:tracePt t="28937" x="419100" y="1670050"/>
          <p14:tracePt t="28977" x="412750" y="1670050"/>
          <p14:tracePt t="29047" x="412750" y="1663700"/>
          <p14:tracePt t="29056" x="400050" y="1657350"/>
          <p14:tracePt t="29063" x="393700" y="1657350"/>
          <p14:tracePt t="29071" x="393700" y="1651000"/>
          <p14:tracePt t="29087" x="381000" y="1638300"/>
          <p14:tracePt t="29104" x="374650" y="1631950"/>
          <p14:tracePt t="29120" x="361950" y="1625600"/>
          <p14:tracePt t="29137" x="361950" y="1612900"/>
          <p14:tracePt t="29154" x="355600" y="1606550"/>
          <p14:tracePt t="29171" x="355600" y="1593850"/>
          <p14:tracePt t="29188" x="349250" y="1587500"/>
          <p14:tracePt t="29205" x="349250" y="1581150"/>
          <p14:tracePt t="29221" x="349250" y="1574800"/>
          <p14:tracePt t="29238" x="349250" y="1562100"/>
          <p14:tracePt t="29254" x="355600" y="1555750"/>
          <p14:tracePt t="29271" x="368300" y="1549400"/>
          <p14:tracePt t="29287" x="381000" y="1530350"/>
          <p14:tracePt t="29304" x="400050" y="1517650"/>
          <p14:tracePt t="29321" x="431800" y="1498600"/>
          <p14:tracePt t="29337" x="444500" y="1492250"/>
          <p14:tracePt t="29354" x="450850" y="1479550"/>
          <p14:tracePt t="29387" x="457200" y="1479550"/>
          <p14:tracePt t="29464" x="463550" y="1479550"/>
          <p14:tracePt t="29486" x="469900" y="1479550"/>
          <p14:tracePt t="29493" x="476250" y="1479550"/>
          <p14:tracePt t="29504" x="482600" y="1479550"/>
          <p14:tracePt t="29522" x="488950" y="1485900"/>
          <p14:tracePt t="29537" x="495300" y="1492250"/>
          <p14:tracePt t="29554" x="508000" y="1498600"/>
          <p14:tracePt t="29570" x="514350" y="1504950"/>
          <p14:tracePt t="29785" x="514350" y="1498600"/>
          <p14:tracePt t="30541" x="520700" y="1498600"/>
          <p14:tracePt t="30551" x="527050" y="1492250"/>
          <p14:tracePt t="30566" x="527050" y="1485900"/>
          <p14:tracePt t="30573" x="533400" y="1479550"/>
          <p14:tracePt t="30586" x="539750" y="1479550"/>
          <p14:tracePt t="30603" x="546100" y="1479550"/>
          <p14:tracePt t="30619" x="546100" y="1473200"/>
          <p14:tracePt t="30636" x="552450" y="1460500"/>
          <p14:tracePt t="30729" x="558800" y="1460500"/>
          <p14:tracePt t="30761" x="558800" y="1454150"/>
          <p14:tracePt t="31365" x="565150" y="1454150"/>
          <p14:tracePt t="31381" x="571500" y="1454150"/>
          <p14:tracePt t="31387" x="577850" y="1454150"/>
          <p14:tracePt t="31498" x="584200" y="1460500"/>
          <p14:tracePt t="31514" x="590550" y="1466850"/>
          <p14:tracePt t="31521" x="596900" y="1473200"/>
          <p14:tracePt t="31535" x="603250" y="1473200"/>
          <p14:tracePt t="31552" x="615950" y="1479550"/>
          <p14:tracePt t="31568" x="628650" y="1485900"/>
          <p14:tracePt t="31585" x="641350" y="1485900"/>
          <p14:tracePt t="31602" x="641350" y="1492250"/>
          <p14:tracePt t="31618" x="647700" y="1492250"/>
          <p14:tracePt t="31637" x="654050" y="1492250"/>
          <p14:tracePt t="31677" x="660400" y="1492250"/>
          <p14:tracePt t="32398" x="660400" y="1485900"/>
          <p14:tracePt t="32421" x="654050" y="1485900"/>
          <p14:tracePt t="32773" x="666750" y="1479550"/>
          <p14:tracePt t="32782" x="679450" y="1479550"/>
          <p14:tracePt t="32789" x="692150" y="1473200"/>
          <p14:tracePt t="32801" x="698500" y="1473200"/>
          <p14:tracePt t="32820" x="711200" y="1460500"/>
          <p14:tracePt t="32835" x="723900" y="1454150"/>
          <p14:tracePt t="32851" x="730250" y="1454150"/>
          <p14:tracePt t="32867" x="755650" y="1447800"/>
          <p14:tracePt t="32884" x="768350" y="1441450"/>
          <p14:tracePt t="32901" x="781050" y="1435100"/>
          <p14:tracePt t="32917" x="793750" y="1435100"/>
          <p14:tracePt t="32934" x="806450" y="1428750"/>
          <p14:tracePt t="32951" x="831850" y="1422400"/>
          <p14:tracePt t="32967" x="863600" y="1409700"/>
          <p14:tracePt t="32984" x="882650" y="1403350"/>
          <p14:tracePt t="33305" x="895350" y="1403350"/>
          <p14:tracePt t="33317" x="901700" y="1403350"/>
          <p14:tracePt t="33330" x="908050" y="1397000"/>
          <p14:tracePt t="33337" x="920750" y="1390650"/>
          <p14:tracePt t="33350" x="927100" y="1390650"/>
          <p14:tracePt t="33366" x="971550" y="1377950"/>
          <p14:tracePt t="33383" x="1009650" y="1365250"/>
          <p14:tracePt t="33400" x="1035050" y="1365250"/>
          <p14:tracePt t="33417" x="1054100" y="1358900"/>
          <p14:tracePt t="33434" x="1066800" y="1358900"/>
          <p14:tracePt t="33450" x="1073150" y="1352550"/>
          <p14:tracePt t="33484" x="1079500" y="1352550"/>
          <p14:tracePt t="33555" x="1085850" y="1352550"/>
          <p14:tracePt t="33571" x="1092200" y="1352550"/>
          <p14:tracePt t="33581" x="1111250" y="1358900"/>
          <p14:tracePt t="33587" x="1123950" y="1365250"/>
          <p14:tracePt t="33600" x="1130300" y="1365250"/>
          <p14:tracePt t="33617" x="1162050" y="1371600"/>
          <p14:tracePt t="33633" x="1193800" y="1384300"/>
          <p14:tracePt t="33650" x="1244600" y="1397000"/>
          <p14:tracePt t="33667" x="1282700" y="1409700"/>
          <p14:tracePt t="33683" x="1301750" y="1409700"/>
          <p14:tracePt t="33700" x="1320800" y="1409700"/>
          <p14:tracePt t="33717" x="1339850" y="1409700"/>
          <p14:tracePt t="33733" x="1358900" y="1409700"/>
          <p14:tracePt t="33751" x="1384300" y="1409700"/>
          <p14:tracePt t="33767" x="1403350" y="1403350"/>
          <p14:tracePt t="33783" x="1409700" y="1397000"/>
          <p14:tracePt t="33800" x="1422400" y="1397000"/>
          <p14:tracePt t="33817" x="1428750" y="1397000"/>
          <p14:tracePt t="33833" x="1435100" y="1397000"/>
          <p14:tracePt t="33869" x="1441450" y="1397000"/>
          <p14:tracePt t="34417" x="1447800" y="1397000"/>
          <p14:tracePt t="34426" x="1466850" y="1403350"/>
          <p14:tracePt t="34434" x="1485900" y="1409700"/>
          <p14:tracePt t="34449" x="1568450" y="1416050"/>
          <p14:tracePt t="34466" x="1651000" y="1422400"/>
          <p14:tracePt t="34483" x="1733550" y="1428750"/>
          <p14:tracePt t="34499" x="1822450" y="1447800"/>
          <p14:tracePt t="34516" x="1905000" y="1454150"/>
          <p14:tracePt t="34533" x="1993900" y="1454150"/>
          <p14:tracePt t="34549" x="2095500" y="1454150"/>
          <p14:tracePt t="34566" x="2165350" y="1454150"/>
          <p14:tracePt t="34583" x="2254250" y="1454150"/>
          <p14:tracePt t="34599" x="2362200" y="1454150"/>
          <p14:tracePt t="34605" x="2413000" y="1460500"/>
          <p14:tracePt t="34616" x="2489200" y="1466850"/>
          <p14:tracePt t="34633" x="2628900" y="1485900"/>
          <p14:tracePt t="34649" x="2768600" y="1498600"/>
          <p14:tracePt t="34666" x="2901950" y="1517650"/>
          <p14:tracePt t="34683" x="3060700" y="1530350"/>
          <p14:tracePt t="34699" x="3105150" y="1543050"/>
          <p14:tracePt t="34716" x="3111500" y="1543050"/>
          <p14:tracePt t="34848" x="3117850" y="1543050"/>
          <p14:tracePt t="34990" x="3124200" y="1543050"/>
          <p14:tracePt t="35011" x="3130550" y="1543050"/>
          <p14:tracePt t="35019" x="3136900" y="1536700"/>
          <p14:tracePt t="35032" x="3143250" y="1536700"/>
          <p14:tracePt t="35049" x="3149600" y="1530350"/>
          <p14:tracePt t="35065" x="3162300" y="1524000"/>
          <p14:tracePt t="35083" x="3175000" y="1517650"/>
          <p14:tracePt t="35099" x="3181350" y="1517650"/>
          <p14:tracePt t="35116" x="3187700" y="1511300"/>
          <p14:tracePt t="35145" x="3187700" y="1504950"/>
          <p14:tracePt t="35153" x="3194050" y="1504950"/>
          <p14:tracePt t="35165" x="3200400" y="1504950"/>
          <p14:tracePt t="35182" x="3206750" y="1492250"/>
          <p14:tracePt t="35199" x="3213100" y="1485900"/>
          <p14:tracePt t="35303" x="3219450" y="1485900"/>
          <p14:tracePt t="35317" x="3225800" y="1479550"/>
          <p14:tracePt t="35325" x="3232150" y="1479550"/>
          <p14:tracePt t="35333" x="3232150" y="1473200"/>
          <p14:tracePt t="35349" x="3238500" y="1473200"/>
          <p14:tracePt t="35369" x="3244850" y="1473200"/>
          <p14:tracePt t="35481" x="3244850" y="1466850"/>
          <p14:tracePt t="35585" x="3244850" y="1460500"/>
          <p14:tracePt t="35632" x="3238500" y="1460500"/>
          <p14:tracePt t="35640" x="3232150" y="1454150"/>
          <p14:tracePt t="35653" x="3225800" y="1454150"/>
          <p14:tracePt t="35732" x="3219450" y="1454150"/>
          <p14:tracePt t="35747" x="3213100" y="1454150"/>
          <p14:tracePt t="35780" x="3206750" y="1454150"/>
          <p14:tracePt t="36258" x="3213100" y="1454150"/>
          <p14:tracePt t="36266" x="3238500" y="1454150"/>
          <p14:tracePt t="36273" x="3263900" y="1454150"/>
          <p14:tracePt t="36281" x="3289300" y="1454150"/>
          <p14:tracePt t="36298" x="3352800" y="1447800"/>
          <p14:tracePt t="36314" x="3403600" y="1435100"/>
          <p14:tracePt t="36331" x="3460750" y="1422400"/>
          <p14:tracePt t="36347" x="3568700" y="1422400"/>
          <p14:tracePt t="36364" x="3689350" y="1409700"/>
          <p14:tracePt t="36380" x="3879850" y="1409700"/>
          <p14:tracePt t="36397" x="4013200" y="1409700"/>
          <p14:tracePt t="36414" x="4152900" y="1409700"/>
          <p14:tracePt t="36431" x="4279900" y="1416050"/>
          <p14:tracePt t="36447" x="4413250" y="1435100"/>
          <p14:tracePt t="36464" x="4521200" y="1447800"/>
          <p14:tracePt t="36481" x="4603750" y="1466850"/>
          <p14:tracePt t="36497" x="4667250" y="1479550"/>
          <p14:tracePt t="36515" x="4756150" y="1498600"/>
          <p14:tracePt t="36531" x="4794250" y="1504950"/>
          <p14:tracePt t="36548" x="4826000" y="1504950"/>
          <p14:tracePt t="36564" x="4864100" y="1504950"/>
          <p14:tracePt t="36581" x="4895850" y="1504950"/>
          <p14:tracePt t="36597" x="4927600" y="1492250"/>
          <p14:tracePt t="36601" x="4933950" y="1485900"/>
          <p14:tracePt t="36614" x="4940300" y="1485900"/>
          <p14:tracePt t="36631" x="4946650" y="1479550"/>
          <p14:tracePt t="36766" x="4953000" y="1479550"/>
          <p14:tracePt t="36973" x="4953000" y="1485900"/>
          <p14:tracePt t="36978" x="4946650" y="1492250"/>
          <p14:tracePt t="36988" x="4940300" y="1492250"/>
          <p14:tracePt t="37290" x="4946650" y="1485900"/>
          <p14:tracePt t="37299" x="4953000" y="1485900"/>
          <p14:tracePt t="37305" x="4972050" y="1479550"/>
          <p14:tracePt t="37318" x="4984750" y="1473200"/>
          <p14:tracePt t="37330" x="5016500" y="1460500"/>
          <p14:tracePt t="37347" x="5054600" y="1447800"/>
          <p14:tracePt t="37364" x="5086350" y="1435100"/>
          <p14:tracePt t="37380" x="5124450" y="1422400"/>
          <p14:tracePt t="37397" x="5162550" y="1416050"/>
          <p14:tracePt t="37413" x="5200650" y="1403350"/>
          <p14:tracePt t="37431" x="5226050" y="1397000"/>
          <p14:tracePt t="37447" x="5232400" y="1390650"/>
          <p14:tracePt t="37464" x="5245100" y="1390650"/>
          <p14:tracePt t="37480" x="5251450" y="1390650"/>
          <p14:tracePt t="37497" x="5264150" y="1390650"/>
          <p14:tracePt t="37513" x="5270500" y="1390650"/>
          <p14:tracePt t="37665" x="5276850" y="1390650"/>
          <p14:tracePt t="37681" x="5289550" y="1390650"/>
          <p14:tracePt t="37693" x="5302250" y="1390650"/>
          <p14:tracePt t="37698" x="5314950" y="1390650"/>
          <p14:tracePt t="37713" x="5353050" y="1397000"/>
          <p14:tracePt t="37729" x="5397500" y="1403350"/>
          <p14:tracePt t="37746" x="5441950" y="1403350"/>
          <p14:tracePt t="37763" x="5473700" y="1409700"/>
          <p14:tracePt t="37780" x="5511800" y="1416050"/>
          <p14:tracePt t="37796" x="5537200" y="1422400"/>
          <p14:tracePt t="37813" x="5549900" y="1422400"/>
          <p14:tracePt t="37830" x="5562600" y="1422400"/>
          <p14:tracePt t="38428" x="5568950" y="1428750"/>
          <p14:tracePt t="38441" x="5575300" y="1428750"/>
          <p14:tracePt t="38449" x="5581650" y="1428750"/>
          <p14:tracePt t="38462" x="5600700" y="1428750"/>
          <p14:tracePt t="38479" x="5645150" y="1422400"/>
          <p14:tracePt t="38496" x="5676900" y="1416050"/>
          <p14:tracePt t="38513" x="5683250" y="1416050"/>
          <p14:tracePt t="38529" x="5689600" y="1416050"/>
          <p14:tracePt t="38546" x="5695950" y="1416050"/>
          <p14:tracePt t="38562" x="5702300" y="1416050"/>
          <p14:tracePt t="38596" x="5708650" y="1416050"/>
          <p14:tracePt t="38621" x="5715000" y="1416050"/>
          <p14:tracePt t="38631" x="5715000" y="1422400"/>
          <p14:tracePt t="38646" x="5721350" y="1422400"/>
          <p14:tracePt t="38662" x="5721350" y="1435100"/>
          <p14:tracePt t="38679" x="5734050" y="1441450"/>
          <p14:tracePt t="38696" x="5740400" y="1447800"/>
          <p14:tracePt t="38712" x="5740400" y="1454150"/>
          <p14:tracePt t="38729" x="5746750" y="1454150"/>
          <p14:tracePt t="38788" x="5753100" y="1454150"/>
          <p14:tracePt t="38968" x="5759450" y="1454150"/>
          <p14:tracePt t="38973" x="5765800" y="1454150"/>
          <p14:tracePt t="38997" x="5772150" y="1454150"/>
          <p14:tracePt t="39011" x="5778500" y="1454150"/>
          <p14:tracePt t="39021" x="5784850" y="1454150"/>
          <p14:tracePt t="39043" x="5797550" y="1454150"/>
          <p14:tracePt t="39051" x="5810250" y="1460500"/>
          <p14:tracePt t="39062" x="5829300" y="1466850"/>
          <p14:tracePt t="39079" x="5880100" y="1473200"/>
          <p14:tracePt t="39095" x="5930900" y="1473200"/>
          <p14:tracePt t="39100" x="5969000" y="1485900"/>
          <p14:tracePt t="39113" x="6026150" y="1492250"/>
          <p14:tracePt t="39131" x="6083300" y="1492250"/>
          <p14:tracePt t="39149" x="6121400" y="1492250"/>
          <p14:tracePt t="39162" x="6153150" y="1492250"/>
          <p14:tracePt t="39179" x="6172200" y="1492250"/>
          <p14:tracePt t="39195" x="6184900" y="1492250"/>
          <p14:tracePt t="39212" x="6197600" y="1492250"/>
          <p14:tracePt t="39229" x="6210300" y="1492250"/>
          <p14:tracePt t="39245" x="6229350" y="1492250"/>
          <p14:tracePt t="39262" x="6286500" y="1492250"/>
          <p14:tracePt t="39279" x="6337300" y="1492250"/>
          <p14:tracePt t="39295" x="6400800" y="1492250"/>
          <p14:tracePt t="39312" x="6470650" y="1485900"/>
          <p14:tracePt t="39329" x="6546850" y="1485900"/>
          <p14:tracePt t="39345" x="6591300" y="1485900"/>
          <p14:tracePt t="39362" x="6635750" y="1485900"/>
          <p14:tracePt t="39379" x="6686550" y="1473200"/>
          <p14:tracePt t="39395" x="6718300" y="1466850"/>
          <p14:tracePt t="39412" x="6756400" y="1460500"/>
          <p14:tracePt t="39429" x="6794500" y="1454150"/>
          <p14:tracePt t="39445" x="6838950" y="1447800"/>
          <p14:tracePt t="39462" x="6883400" y="1435100"/>
          <p14:tracePt t="39478" x="6927850" y="1422400"/>
          <p14:tracePt t="39495" x="6959600" y="1409700"/>
          <p14:tracePt t="39512" x="6997700" y="1403350"/>
          <p14:tracePt t="39529" x="7048500" y="1397000"/>
          <p14:tracePt t="39545" x="7080250" y="1390650"/>
          <p14:tracePt t="39562" x="7124700" y="1384300"/>
          <p14:tracePt t="39578" x="7156450" y="1377950"/>
          <p14:tracePt t="39595" x="7188200" y="1371600"/>
          <p14:tracePt t="39599" x="7200900" y="1371600"/>
          <p14:tracePt t="39611" x="7219950" y="1371600"/>
          <p14:tracePt t="39628" x="7258050" y="1371600"/>
          <p14:tracePt t="39645" x="7346950" y="1371600"/>
          <p14:tracePt t="39661" x="7397750" y="1365250"/>
          <p14:tracePt t="39678" x="7442200" y="1358900"/>
          <p14:tracePt t="39695" x="7486650" y="1346200"/>
          <p14:tracePt t="39712" x="7518400" y="1339850"/>
          <p14:tracePt t="39728" x="7550150" y="1333500"/>
          <p14:tracePt t="39745" x="7575550" y="1327150"/>
          <p14:tracePt t="39762" x="7588250" y="1327150"/>
          <p14:tracePt t="39779" x="7613650" y="1327150"/>
          <p14:tracePt t="39795" x="7632700" y="1327150"/>
          <p14:tracePt t="39811" x="7645400" y="1327150"/>
          <p14:tracePt t="39828" x="7651750" y="1327150"/>
          <p14:tracePt t="39845" x="7658100" y="1327150"/>
          <p14:tracePt t="39861" x="7664450" y="1327150"/>
          <p14:tracePt t="39897" x="7664450" y="1320800"/>
          <p14:tracePt t="39913" x="7664450" y="1314450"/>
          <p14:tracePt t="39928" x="7651750" y="1314450"/>
          <p14:tracePt t="39945" x="7626350" y="1327150"/>
          <p14:tracePt t="39961" x="7581900" y="1352550"/>
          <p14:tracePt t="39978" x="7480300" y="1390650"/>
          <p14:tracePt t="39995" x="7296150" y="1454150"/>
          <p14:tracePt t="40011" x="6940550" y="1517650"/>
          <p14:tracePt t="40028" x="6388100" y="1562100"/>
          <p14:tracePt t="40044" x="5429250" y="1600200"/>
          <p14:tracePt t="40061" x="4781550" y="1600200"/>
          <p14:tracePt t="40078" x="4178300" y="1612900"/>
          <p14:tracePt t="40094" x="3543300" y="1593850"/>
          <p14:tracePt t="40111" x="2876550" y="1581150"/>
          <p14:tracePt t="40128" x="2178050" y="1549400"/>
          <p14:tracePt t="40145" x="1466850" y="1536700"/>
          <p14:tracePt t="40161" x="857250" y="1524000"/>
          <p14:tracePt t="40178" x="361950" y="1524000"/>
          <p14:tracePt t="41349" x="0" y="2012950"/>
          <p14:tracePt t="41353" x="19050" y="2019300"/>
          <p14:tracePt t="41361" x="31750" y="2025650"/>
          <p14:tracePt t="41376" x="69850" y="2038350"/>
          <p14:tracePt t="41395" x="107950" y="2044700"/>
          <p14:tracePt t="41410" x="196850" y="2044700"/>
          <p14:tracePt t="41427" x="285750" y="2019300"/>
          <p14:tracePt t="41443" x="381000" y="1974850"/>
          <p14:tracePt t="41460" x="495300" y="1905000"/>
          <p14:tracePt t="41476" x="698500" y="1809750"/>
          <p14:tracePt t="41493" x="819150" y="1758950"/>
          <p14:tracePt t="41510" x="914400" y="1727200"/>
          <p14:tracePt t="41527" x="952500" y="1714500"/>
          <p14:tracePt t="41543" x="965200" y="1714500"/>
          <p14:tracePt t="41612" x="971550" y="1714500"/>
          <p14:tracePt t="41620" x="977900" y="1714500"/>
          <p14:tracePt t="41635" x="984250" y="1714500"/>
          <p14:tracePt t="41645" x="996950" y="1714500"/>
          <p14:tracePt t="41660" x="1009650" y="1714500"/>
          <p14:tracePt t="41676" x="1041400" y="1714500"/>
          <p14:tracePt t="41693" x="1098550" y="1727200"/>
          <p14:tracePt t="41710" x="1200150" y="1746250"/>
          <p14:tracePt t="41726" x="1333500" y="1797050"/>
          <p14:tracePt t="41743" x="1574800" y="1885950"/>
          <p14:tracePt t="41760" x="1746250" y="1943100"/>
          <p14:tracePt t="41776" x="1911350" y="1993900"/>
          <p14:tracePt t="41793" x="2051050" y="2032000"/>
          <p14:tracePt t="41810" x="2139950" y="2044700"/>
          <p14:tracePt t="41826" x="2184400" y="2044700"/>
          <p14:tracePt t="41843" x="2197100" y="2044700"/>
          <p14:tracePt t="41860" x="2209800" y="2044700"/>
          <p14:tracePt t="41877" x="2279650" y="2044700"/>
          <p14:tracePt t="41892" x="2343150" y="2044700"/>
          <p14:tracePt t="41909" x="2438400" y="2044700"/>
          <p14:tracePt t="41926" x="2565400" y="2044700"/>
          <p14:tracePt t="41943" x="2692400" y="2063750"/>
          <p14:tracePt t="41960" x="2794000" y="2070100"/>
          <p14:tracePt t="41976" x="2838450" y="2070100"/>
          <p14:tracePt t="41993" x="2870200" y="2070100"/>
          <p14:tracePt t="42009" x="2876550" y="2063750"/>
          <p14:tracePt t="42026" x="2876550" y="2057400"/>
          <p14:tracePt t="42191" x="2876550" y="2051050"/>
          <p14:tracePt t="42213" x="2876550" y="2044700"/>
          <p14:tracePt t="42229" x="2882900" y="2038350"/>
          <p14:tracePt t="42244" x="2882900" y="2032000"/>
          <p14:tracePt t="42254" x="2882900" y="2025650"/>
          <p14:tracePt t="42260" x="2882900" y="2019300"/>
          <p14:tracePt t="42275" x="2882900" y="2006600"/>
          <p14:tracePt t="42292" x="2895600" y="1962150"/>
          <p14:tracePt t="42309" x="2901950" y="1936750"/>
          <p14:tracePt t="42325" x="2908300" y="1905000"/>
          <p14:tracePt t="42342" x="2914650" y="1879600"/>
          <p14:tracePt t="42359" x="2927350" y="1854200"/>
          <p14:tracePt t="42375" x="2933700" y="1847850"/>
          <p14:tracePt t="42392" x="2940050" y="1847850"/>
          <p14:tracePt t="42409" x="2946400" y="1847850"/>
          <p14:tracePt t="42425" x="2959100" y="1854200"/>
          <p14:tracePt t="42442" x="2984500" y="1866900"/>
          <p14:tracePt t="42459" x="3035300" y="1879600"/>
          <p14:tracePt t="42475" x="3105150" y="1905000"/>
          <p14:tracePt t="42492" x="3232150" y="1955800"/>
          <p14:tracePt t="42509" x="3422650" y="2006600"/>
          <p14:tracePt t="42526" x="3594100" y="2057400"/>
          <p14:tracePt t="42543" x="3752850" y="2089150"/>
          <p14:tracePt t="42559" x="3784600" y="2089150"/>
          <p14:tracePt t="42576" x="3790950" y="2089150"/>
          <p14:tracePt t="42592" x="3797300" y="2089150"/>
          <p14:tracePt t="42609" x="3810000" y="2076450"/>
          <p14:tracePt t="42625" x="3816350" y="2070100"/>
          <p14:tracePt t="42643" x="3822700" y="2063750"/>
          <p14:tracePt t="42659" x="3835400" y="2044700"/>
          <p14:tracePt t="42676" x="3841750" y="2038350"/>
          <p14:tracePt t="42692" x="3841750" y="2032000"/>
          <p14:tracePt t="42709" x="3848100" y="2019300"/>
          <p14:tracePt t="42727" x="3854450" y="2012950"/>
          <p14:tracePt t="42742" x="3860800" y="2000250"/>
          <p14:tracePt t="42759" x="3867150" y="1993900"/>
          <p14:tracePt t="42775" x="3873500" y="1987550"/>
          <p14:tracePt t="42793" x="3892550" y="1968500"/>
          <p14:tracePt t="42809" x="3898900" y="1962150"/>
          <p14:tracePt t="42825" x="3905250" y="1955800"/>
          <p14:tracePt t="42842" x="3917950" y="1949450"/>
          <p14:tracePt t="42859" x="3917950" y="1943100"/>
          <p14:tracePt t="42875" x="3924300" y="1943100"/>
          <p14:tracePt t="42893" x="3924300" y="1936750"/>
          <p14:tracePt t="42909" x="3930650" y="1936750"/>
          <p14:tracePt t="42925" x="3937000" y="1930400"/>
          <p14:tracePt t="42942" x="3943350" y="1924050"/>
          <p14:tracePt t="42959" x="3949700" y="1924050"/>
          <p14:tracePt t="42975" x="3956050" y="1924050"/>
          <p14:tracePt t="42992" x="3962400" y="1924050"/>
          <p14:tracePt t="43009" x="3968750" y="1924050"/>
          <p14:tracePt t="43025" x="3975100" y="1924050"/>
          <p14:tracePt t="43043" x="3981450" y="1924050"/>
          <p14:tracePt t="43059" x="4000500" y="1930400"/>
          <p14:tracePt t="43075" x="4013200" y="1930400"/>
          <p14:tracePt t="43092" x="4038600" y="1930400"/>
          <p14:tracePt t="43108" x="4070350" y="1930400"/>
          <p14:tracePt t="43127" x="4108450" y="1930400"/>
          <p14:tracePt t="43142" x="4146550" y="1930400"/>
          <p14:tracePt t="43158" x="4191000" y="1930400"/>
          <p14:tracePt t="43175" x="4241800" y="1930400"/>
          <p14:tracePt t="43192" x="4305300" y="1930400"/>
          <p14:tracePt t="43208" x="4356100" y="1930400"/>
          <p14:tracePt t="43225" x="4400550" y="1930400"/>
          <p14:tracePt t="43242" x="4451350" y="1930400"/>
          <p14:tracePt t="43258" x="4521200" y="1930400"/>
          <p14:tracePt t="43275" x="4597400" y="1930400"/>
          <p14:tracePt t="43292" x="4660900" y="1930400"/>
          <p14:tracePt t="43309" x="4730750" y="1936750"/>
          <p14:tracePt t="43325" x="4762500" y="1943100"/>
          <p14:tracePt t="43342" x="4781550" y="1943100"/>
          <p14:tracePt t="43358" x="4813300" y="1943100"/>
          <p14:tracePt t="43375" x="4851400" y="1943100"/>
          <p14:tracePt t="43392" x="4883150" y="1943100"/>
          <p14:tracePt t="43408" x="4921250" y="1949450"/>
          <p14:tracePt t="43425" x="4959350" y="1949450"/>
          <p14:tracePt t="43441" x="4984750" y="1949450"/>
          <p14:tracePt t="43459" x="5003800" y="1949450"/>
          <p14:tracePt t="43492" x="5022850" y="1949450"/>
          <p14:tracePt t="43508" x="5029200" y="1949450"/>
          <p14:tracePt t="43525" x="5035550" y="1943100"/>
          <p14:tracePt t="43541" x="5054600" y="1943100"/>
          <p14:tracePt t="43559" x="5086350" y="1943100"/>
          <p14:tracePt t="43575" x="5111750" y="1943100"/>
          <p14:tracePt t="43591" x="5124450" y="1943100"/>
          <p14:tracePt t="43608" x="5143500" y="1943100"/>
          <p14:tracePt t="43625" x="5162550" y="1943100"/>
          <p14:tracePt t="43641" x="5175250" y="1943100"/>
          <p14:tracePt t="43658" x="5181600" y="1943100"/>
          <p14:tracePt t="43675" x="5187950" y="1943100"/>
          <p14:tracePt t="43691" x="5194300" y="1943100"/>
          <p14:tracePt t="43811" x="5200650" y="1943100"/>
          <p14:tracePt t="43889" x="5200650" y="1955800"/>
          <p14:tracePt t="43900" x="5207000" y="1987550"/>
          <p14:tracePt t="43908" x="5219700" y="2032000"/>
          <p14:tracePt t="43924" x="5232400" y="2171700"/>
          <p14:tracePt t="43940" x="5213350" y="2324100"/>
          <p14:tracePt t="43958" x="5207000" y="2336800"/>
          <p14:tracePt t="44359" x="5251450" y="2298700"/>
          <p14:tracePt t="44368" x="5321300" y="2222500"/>
          <p14:tracePt t="44379" x="5384800" y="2171700"/>
          <p14:tracePt t="44391" x="5448300" y="2114550"/>
          <p14:tracePt t="44408" x="5524500" y="2070100"/>
          <p14:tracePt t="44424" x="5645150" y="2032000"/>
          <p14:tracePt t="44441" x="5803900" y="2025650"/>
          <p14:tracePt t="44457" x="6038850" y="2025650"/>
          <p14:tracePt t="44476" x="6445250" y="2051050"/>
          <p14:tracePt t="44492" x="6680200" y="2070100"/>
          <p14:tracePt t="44507" x="6858000" y="2070100"/>
          <p14:tracePt t="44524" x="6997700" y="2076450"/>
          <p14:tracePt t="44540" x="7061200" y="2076450"/>
          <p14:tracePt t="44557" x="7092950" y="2076450"/>
          <p14:tracePt t="44574" x="7099300" y="2070100"/>
          <p14:tracePt t="44648" x="7105650" y="2070100"/>
          <p14:tracePt t="44655" x="7112000" y="2070100"/>
          <p14:tracePt t="44663" x="7112000" y="2076450"/>
          <p14:tracePt t="44674" x="7137400" y="2082800"/>
          <p14:tracePt t="44693" x="7175500" y="2082800"/>
          <p14:tracePt t="44708" x="7251700" y="2095500"/>
          <p14:tracePt t="44724" x="7391400" y="2095500"/>
          <p14:tracePt t="44740" x="7588250" y="2095500"/>
          <p14:tracePt t="44757" x="7918450" y="2095500"/>
          <p14:tracePt t="44774" x="8134350" y="2089150"/>
          <p14:tracePt t="44790" x="8331200" y="2076450"/>
          <p14:tracePt t="44807" x="8496300" y="2063750"/>
          <p14:tracePt t="44824" x="8629650" y="2057400"/>
          <p14:tracePt t="44840" x="8705850" y="2044700"/>
          <p14:tracePt t="44858" x="8737600" y="2044700"/>
          <p14:tracePt t="44874" x="8750300" y="2038350"/>
          <p14:tracePt t="46192" x="8743950" y="2032000"/>
          <p14:tracePt t="46209" x="8737600" y="2032000"/>
          <p14:tracePt t="46213" x="8731250" y="2032000"/>
          <p14:tracePt t="46226" x="8724900" y="2032000"/>
          <p14:tracePt t="46239" x="8718550" y="2032000"/>
          <p14:tracePt t="46256" x="8712200" y="2025650"/>
          <p14:tracePt t="46410" x="8705850" y="2025650"/>
          <p14:tracePt t="46417" x="8699500" y="2025650"/>
          <p14:tracePt t="46425" x="8693150" y="2025650"/>
          <p14:tracePt t="46441" x="8686800" y="2019300"/>
          <p14:tracePt t="46458" x="8680450" y="2019300"/>
          <p14:tracePt t="46511" x="8674100" y="2019300"/>
          <p14:tracePt t="46522" x="8667750" y="2019300"/>
          <p14:tracePt t="46527" x="8661400" y="2019300"/>
          <p14:tracePt t="46543" x="8655050" y="2019300"/>
          <p14:tracePt t="46555" x="8642350" y="2019300"/>
          <p14:tracePt t="46572" x="8610600" y="2019300"/>
          <p14:tracePt t="46589" x="8559800" y="2019300"/>
          <p14:tracePt t="46605" x="8521700" y="2019300"/>
          <p14:tracePt t="46622" x="8483600" y="2012950"/>
          <p14:tracePt t="46639" x="8451850" y="2000250"/>
          <p14:tracePt t="46655" x="8426450" y="2000250"/>
          <p14:tracePt t="46672" x="8407400" y="1993900"/>
          <p14:tracePt t="46689" x="8401050" y="1993900"/>
          <p14:tracePt t="46705" x="8394700" y="1987550"/>
          <p14:tracePt t="46722" x="8388350" y="1987550"/>
          <p14:tracePt t="46755" x="8382000" y="1987550"/>
          <p14:tracePt t="46772" x="8369300" y="1987550"/>
          <p14:tracePt t="46789" x="8356600" y="1987550"/>
          <p14:tracePt t="46805" x="8343900" y="1987550"/>
          <p14:tracePt t="46822" x="8337550" y="1987550"/>
          <p14:tracePt t="46839" x="8324850" y="1987550"/>
          <p14:tracePt t="47067" x="8324850" y="1981200"/>
          <p14:tracePt t="47085" x="8305800" y="1974850"/>
          <p14:tracePt t="47091" x="8299450" y="1974850"/>
          <p14:tracePt t="47105" x="8293100" y="1974850"/>
          <p14:tracePt t="47122" x="8274050" y="1974850"/>
          <p14:tracePt t="47138" x="8261350" y="1974850"/>
          <p14:tracePt t="47155" x="8248650" y="1974850"/>
          <p14:tracePt t="47172" x="8242300" y="1974850"/>
          <p14:tracePt t="47188" x="8229600" y="1974850"/>
          <p14:tracePt t="47205" x="8210550" y="1968500"/>
          <p14:tracePt t="47222" x="8185150" y="1968500"/>
          <p14:tracePt t="47241" x="8134350" y="1962150"/>
          <p14:tracePt t="47255" x="8102600" y="1962150"/>
          <p14:tracePt t="47272" x="8007350" y="1962150"/>
          <p14:tracePt t="47288" x="7778750" y="1968500"/>
          <p14:tracePt t="47305" x="7251700" y="2006600"/>
          <p14:tracePt t="47321" x="6559550" y="2095500"/>
          <p14:tracePt t="47338" x="5778500" y="2247900"/>
          <p14:tracePt t="47355" x="5327650" y="2362200"/>
          <p14:tracePt t="47372" x="5035550" y="2470150"/>
          <p14:tracePt t="47388" x="4660900" y="2590800"/>
          <p14:tracePt t="47405" x="4394200" y="2686050"/>
          <p14:tracePt t="47421" x="4102100" y="2781300"/>
          <p14:tracePt t="47438" x="3759200" y="2870200"/>
          <p14:tracePt t="47455" x="3359150" y="3009900"/>
          <p14:tracePt t="47472" x="2927350" y="3136900"/>
          <p14:tracePt t="47488" x="2355850" y="3327400"/>
          <p14:tracePt t="47505" x="2051050" y="3429000"/>
          <p14:tracePt t="47522" x="1847850" y="3511550"/>
          <p14:tracePt t="47538" x="1701800" y="3568700"/>
          <p14:tracePt t="47555" x="1619250" y="3606800"/>
          <p14:tracePt t="47571" x="1587500" y="3619500"/>
          <p14:tracePt t="47588" x="1581150" y="3625850"/>
          <p14:tracePt t="47655" x="1574800" y="3625850"/>
          <p14:tracePt t="47685" x="1568450" y="3625850"/>
          <p14:tracePt t="47693" x="1562100" y="3625850"/>
          <p14:tracePt t="47755" x="1555750" y="3625850"/>
          <p14:tracePt t="47820" x="1581150" y="3600450"/>
          <p14:tracePt t="47828" x="1638300" y="3568700"/>
          <p14:tracePt t="47838" x="1701800" y="3524250"/>
          <p14:tracePt t="47854" x="1822450" y="3422650"/>
          <p14:tracePt t="47871" x="1879600" y="3302000"/>
          <p14:tracePt t="47888" x="1924050" y="3219450"/>
          <p14:tracePt t="47905" x="1993900" y="3035300"/>
          <p14:tracePt t="47921" x="2051050" y="2914650"/>
          <p14:tracePt t="47938" x="2082800" y="2825750"/>
          <p14:tracePt t="47954" x="2120900" y="2730500"/>
          <p14:tracePt t="47971" x="2139950" y="2641600"/>
          <p14:tracePt t="47989" x="2165350" y="2540000"/>
          <p14:tracePt t="48005" x="2171700" y="2432050"/>
          <p14:tracePt t="48021" x="2178050" y="2343150"/>
          <p14:tracePt t="48038" x="2197100" y="2203450"/>
          <p14:tracePt t="48054" x="2203450" y="2114550"/>
          <p14:tracePt t="48071" x="2209800" y="2044700"/>
          <p14:tracePt t="48088" x="2216150" y="1987550"/>
          <p14:tracePt t="48104" x="2222500" y="1949450"/>
          <p14:tracePt t="48121" x="2235200" y="1911350"/>
          <p14:tracePt t="48137" x="2241550" y="1879600"/>
          <p14:tracePt t="48153" x="2241550" y="1841500"/>
          <p14:tracePt t="48170" x="2228850" y="1803400"/>
          <p14:tracePt t="48187" x="2216150" y="1784350"/>
          <p14:tracePt t="48204" x="2209800" y="1771650"/>
          <p14:tracePt t="48221" x="2203450" y="1765300"/>
          <p14:tracePt t="48237" x="2197100" y="1758950"/>
          <p14:tracePt t="48254" x="2184400" y="1752600"/>
          <p14:tracePt t="48271" x="2184400" y="1739900"/>
          <p14:tracePt t="48288" x="2171700" y="1733550"/>
          <p14:tracePt t="48306" x="2139950" y="1720850"/>
          <p14:tracePt t="48321" x="2133600" y="1708150"/>
          <p14:tracePt t="48337" x="2120900" y="1701800"/>
          <p14:tracePt t="48354" x="2120900" y="1695450"/>
          <p14:tracePt t="48371" x="2108200" y="1689100"/>
          <p14:tracePt t="48387" x="2101850" y="1676400"/>
          <p14:tracePt t="48404" x="2089150" y="1670050"/>
          <p14:tracePt t="48421" x="2076450" y="1657350"/>
          <p14:tracePt t="48437" x="2063750" y="1644650"/>
          <p14:tracePt t="48454" x="2057400" y="1638300"/>
          <p14:tracePt t="48577" x="2057400" y="1631950"/>
          <p14:tracePt t="48593" x="2057400" y="1625600"/>
          <p14:tracePt t="48789" x="2063750" y="1619250"/>
          <p14:tracePt t="48797" x="2082800" y="1600200"/>
          <p14:tracePt t="48805" x="2095500" y="1574800"/>
          <p14:tracePt t="48821" x="2133600" y="1517650"/>
          <p14:tracePt t="48837" x="2178050" y="1460500"/>
          <p14:tracePt t="48853" x="2222500" y="1397000"/>
          <p14:tracePt t="48870" x="2266950" y="1339850"/>
          <p14:tracePt t="48887" x="2317750" y="1282700"/>
          <p14:tracePt t="48904" x="2355850" y="1238250"/>
          <p14:tracePt t="48920" x="2368550" y="1212850"/>
          <p14:tracePt t="48937" x="2374900" y="1200150"/>
          <p14:tracePt t="48970" x="2374900" y="1193800"/>
          <p14:tracePt t="49003" x="2381250" y="1193800"/>
          <p14:tracePt t="49047" x="2387600" y="1193800"/>
          <p14:tracePt t="49125" x="2393950" y="1193800"/>
          <p14:tracePt t="49141" x="2393950" y="1187450"/>
          <p14:tracePt t="49149" x="2393950" y="1181100"/>
          <p14:tracePt t="49165" x="2393950" y="1174750"/>
          <p14:tracePt t="49181" x="2393950" y="1168400"/>
          <p14:tracePt t="49197" x="2393950" y="1162050"/>
          <p14:tracePt t="49208" x="2393950" y="1155700"/>
          <p14:tracePt t="49220" x="2393950" y="1143000"/>
          <p14:tracePt t="49236" x="2381250" y="1130300"/>
          <p14:tracePt t="49253" x="2381250" y="1117600"/>
          <p14:tracePt t="49270" x="2374900" y="1111250"/>
          <p14:tracePt t="49286" x="2362200" y="1098550"/>
          <p14:tracePt t="49320" x="2362200" y="1092200"/>
          <p14:tracePt t="49571" x="2362200" y="1098550"/>
          <p14:tracePt t="49598" x="2362200" y="1104900"/>
          <p14:tracePt t="49604" x="2368550" y="1104900"/>
          <p14:tracePt t="49621" x="2374900" y="1104900"/>
          <p14:tracePt t="49739" x="2381250" y="1098550"/>
          <p14:tracePt t="49754" x="2381250" y="1085850"/>
          <p14:tracePt t="49759" x="2387600" y="1079500"/>
          <p14:tracePt t="49776" x="2387600" y="1073150"/>
          <p14:tracePt t="49786" x="2387600" y="1066800"/>
          <p14:tracePt t="49803" x="2387600" y="1060450"/>
          <p14:tracePt t="49819" x="2387600" y="1047750"/>
          <p14:tracePt t="49854" x="2387600" y="1041400"/>
          <p14:tracePt t="49869" x="2387600" y="1035050"/>
          <p14:tracePt t="49886" x="2387600" y="1022350"/>
          <p14:tracePt t="49903" x="2387600" y="1016000"/>
          <p14:tracePt t="49919" x="2387600" y="1003300"/>
          <p14:tracePt t="49936" x="2387600" y="996950"/>
          <p14:tracePt t="49953" x="2387600" y="984250"/>
          <p14:tracePt t="49969" x="2387600" y="977900"/>
          <p14:tracePt t="49987" x="2400300" y="965200"/>
          <p14:tracePt t="50004" x="2406650" y="952500"/>
          <p14:tracePt t="50036" x="2406650" y="939800"/>
          <p14:tracePt t="50052" x="2406650" y="933450"/>
          <p14:tracePt t="50069" x="2413000" y="920750"/>
          <p14:tracePt t="50086" x="2419350" y="914400"/>
          <p14:tracePt t="50103" x="2425700" y="901700"/>
          <p14:tracePt t="50105" x="2432050" y="895350"/>
          <p14:tracePt t="50119" x="2438400" y="882650"/>
          <p14:tracePt t="50136" x="2451100" y="863600"/>
          <p14:tracePt t="50152" x="2457450" y="850900"/>
          <p14:tracePt t="50169" x="2470150" y="838200"/>
          <p14:tracePt t="50186" x="2476500" y="831850"/>
          <p14:tracePt t="50202" x="2489200" y="819150"/>
          <p14:tracePt t="50219" x="2495550" y="812800"/>
          <p14:tracePt t="50236" x="2508250" y="800100"/>
          <p14:tracePt t="50254" x="2559050" y="781050"/>
          <p14:tracePt t="50269" x="2578100" y="781050"/>
          <p14:tracePt t="50286" x="2609850" y="781050"/>
          <p14:tracePt t="50302" x="2654300" y="787400"/>
          <p14:tracePt t="50319" x="2692400" y="787400"/>
          <p14:tracePt t="50336" x="2736850" y="787400"/>
          <p14:tracePt t="50352" x="2781300" y="787400"/>
          <p14:tracePt t="50369" x="2838450" y="787400"/>
          <p14:tracePt t="50385" x="2914650" y="781050"/>
          <p14:tracePt t="50403" x="2959100" y="774700"/>
          <p14:tracePt t="50419" x="2990850" y="774700"/>
          <p14:tracePt t="50436" x="3022600" y="774700"/>
          <p14:tracePt t="50452" x="3060700" y="774700"/>
          <p14:tracePt t="50468" x="3092450" y="774700"/>
          <p14:tracePt t="50485" x="3117850" y="774700"/>
          <p14:tracePt t="50503" x="3168650" y="774700"/>
          <p14:tracePt t="50519" x="3213100" y="781050"/>
          <p14:tracePt t="50535" x="3257550" y="787400"/>
          <p14:tracePt t="50553" x="3295650" y="787400"/>
          <p14:tracePt t="50569" x="3327400" y="793750"/>
          <p14:tracePt t="50585" x="3359150" y="800100"/>
          <p14:tracePt t="50602" x="3371850" y="806450"/>
          <p14:tracePt t="50605" x="3378200" y="806450"/>
          <p14:tracePt t="50619" x="3378200" y="812800"/>
          <p14:tracePt t="50635" x="3384550" y="812800"/>
          <p14:tracePt t="50651" x="3390900" y="812800"/>
          <p14:tracePt t="50668" x="3397250" y="819150"/>
          <p14:tracePt t="50685" x="3409950" y="825500"/>
          <p14:tracePt t="50702" x="3416300" y="831850"/>
          <p14:tracePt t="50718" x="3422650" y="844550"/>
          <p14:tracePt t="50735" x="3435350" y="850900"/>
          <p14:tracePt t="50753" x="3441700" y="863600"/>
          <p14:tracePt t="50769" x="3454400" y="876300"/>
          <p14:tracePt t="50785" x="3454400" y="882650"/>
          <p14:tracePt t="50802" x="3460750" y="889000"/>
          <p14:tracePt t="50835" x="3460750" y="895350"/>
          <p14:tracePt t="50852" x="3460750" y="901700"/>
          <p14:tracePt t="50868" x="3460750" y="908050"/>
          <p14:tracePt t="50885" x="3460750" y="914400"/>
          <p14:tracePt t="50902" x="3460750" y="920750"/>
          <p14:tracePt t="50919" x="3454400" y="939800"/>
          <p14:tracePt t="50935" x="3454400" y="946150"/>
          <p14:tracePt t="50952" x="3448050" y="952500"/>
          <p14:tracePt t="50968" x="3441700" y="965200"/>
          <p14:tracePt t="50985" x="3435350" y="971550"/>
          <p14:tracePt t="51002" x="3429000" y="984250"/>
          <p14:tracePt t="51018" x="3416300" y="990600"/>
          <p14:tracePt t="51035" x="3403600" y="1003300"/>
          <p14:tracePt t="51052" x="3397250" y="1016000"/>
          <p14:tracePt t="51068" x="3384550" y="1022350"/>
          <p14:tracePt t="51085" x="3378200" y="1028700"/>
          <p14:tracePt t="51102" x="3371850" y="1041400"/>
          <p14:tracePt t="51118" x="3352800" y="1047750"/>
          <p14:tracePt t="51135" x="3333750" y="1060450"/>
          <p14:tracePt t="51151" x="3308350" y="1073150"/>
          <p14:tracePt t="51169" x="3257550" y="1085850"/>
          <p14:tracePt t="51185" x="3225800" y="1098550"/>
          <p14:tracePt t="51201" x="3194050" y="1104900"/>
          <p14:tracePt t="51218" x="3155950" y="1117600"/>
          <p14:tracePt t="51235" x="3124200" y="1117600"/>
          <p14:tracePt t="51251" x="3092450" y="1117600"/>
          <p14:tracePt t="51268" x="3073400" y="1117600"/>
          <p14:tracePt t="51285" x="3054350" y="1117600"/>
          <p14:tracePt t="51303" x="3016250" y="1117600"/>
          <p14:tracePt t="51318" x="2990850" y="1117600"/>
          <p14:tracePt t="51335" x="2959100" y="1117600"/>
          <p14:tracePt t="51351" x="2921000" y="1117600"/>
          <p14:tracePt t="51368" x="2889250" y="1117600"/>
          <p14:tracePt t="51385" x="2857500" y="1117600"/>
          <p14:tracePt t="51401" x="2819400" y="1117600"/>
          <p14:tracePt t="51417" x="2787650" y="1117600"/>
          <p14:tracePt t="51434" x="2768600" y="1111250"/>
          <p14:tracePt t="51451" x="2755900" y="1111250"/>
          <p14:tracePt t="51467" x="2743200" y="1111250"/>
          <p14:tracePt t="51484" x="2736850" y="1111250"/>
          <p14:tracePt t="51501" x="2724150" y="1111250"/>
          <p14:tracePt t="51517" x="2717800" y="1111250"/>
          <p14:tracePt t="51535" x="2711450" y="1104900"/>
          <p14:tracePt t="51551" x="2692400" y="1098550"/>
          <p14:tracePt t="51568" x="2686050" y="1092200"/>
          <p14:tracePt t="51585" x="2667000" y="1092200"/>
          <p14:tracePt t="51601" x="2641600" y="1079500"/>
          <p14:tracePt t="51618" x="2603500" y="1073150"/>
          <p14:tracePt t="51634" x="2571750" y="1060450"/>
          <p14:tracePt t="51651" x="2533650" y="1047750"/>
          <p14:tracePt t="51668" x="2508250" y="1041400"/>
          <p14:tracePt t="51684" x="2482850" y="1028700"/>
          <p14:tracePt t="51701" x="2451100" y="1022350"/>
          <p14:tracePt t="51718" x="2419350" y="1009650"/>
          <p14:tracePt t="51737" x="2381250" y="996950"/>
          <p14:tracePt t="51751" x="2362200" y="990600"/>
          <p14:tracePt t="51768" x="2343150" y="984250"/>
          <p14:tracePt t="51784" x="2324100" y="984250"/>
          <p14:tracePt t="52085" x="2324100" y="990600"/>
          <p14:tracePt t="52163" x="2324100" y="996950"/>
          <p14:tracePt t="52171" x="2324100" y="1003300"/>
          <p14:tracePt t="52184" x="2330450" y="1003300"/>
          <p14:tracePt t="52201" x="2336800" y="1016000"/>
          <p14:tracePt t="52217" x="2349500" y="1028700"/>
          <p14:tracePt t="52234" x="2362200" y="1035050"/>
          <p14:tracePt t="52251" x="2368550" y="1047750"/>
          <p14:tracePt t="52438" x="2374900" y="1054100"/>
          <p14:tracePt t="52445" x="2381250" y="1060450"/>
          <p14:tracePt t="52461" x="2381250" y="1066800"/>
          <p14:tracePt t="52472" x="2387600" y="1066800"/>
          <p14:tracePt t="52484" x="2393950" y="1066800"/>
          <p14:tracePt t="52500" x="2393950" y="1073150"/>
          <p14:tracePt t="52517" x="2393950" y="1079500"/>
          <p14:tracePt t="52565" x="2400300" y="1079500"/>
          <p14:tracePt t="52578" x="2406650" y="1079500"/>
          <p14:tracePt t="52585" x="2413000" y="1079500"/>
          <p14:tracePt t="52609" x="2419350" y="1079500"/>
          <p14:tracePt t="52625" x="2425700" y="1079500"/>
          <p14:tracePt t="52658" x="2425700" y="1073150"/>
          <p14:tracePt t="52695" x="2432050" y="1073150"/>
          <p14:tracePt t="52711" x="2438400" y="1073150"/>
          <p14:tracePt t="52753" x="2444750" y="1073150"/>
          <p14:tracePt t="52765" x="2451100" y="1073150"/>
          <p14:tracePt t="52773" x="2457450" y="1079500"/>
          <p14:tracePt t="52789" x="2463800" y="1085850"/>
          <p14:tracePt t="52800" x="2470150" y="1085850"/>
          <p14:tracePt t="52817" x="2476500" y="1085850"/>
          <p14:tracePt t="52833" x="2482850" y="1085850"/>
          <p14:tracePt t="52850" x="2489200" y="1085850"/>
          <p14:tracePt t="52900" x="2495550" y="1085850"/>
          <p14:tracePt t="52916" x="2501900" y="1079500"/>
          <p14:tracePt t="52931" x="2508250" y="1073150"/>
          <p14:tracePt t="52953" x="2508250" y="1066800"/>
          <p14:tracePt t="52978" x="2514600" y="1060450"/>
          <p14:tracePt t="52986" x="2514600" y="1054100"/>
          <p14:tracePt t="52995" x="2520950" y="1054100"/>
          <p14:tracePt t="53019" x="2520950" y="1047750"/>
          <p14:tracePt t="53025" x="2520950" y="1041400"/>
          <p14:tracePt t="53037" x="2527300" y="1041400"/>
          <p14:tracePt t="53050" x="2533650" y="1035050"/>
          <p14:tracePt t="53066" x="2540000" y="1028700"/>
          <p14:tracePt t="53083" x="2540000" y="1022350"/>
          <p14:tracePt t="53100" x="2546350" y="1009650"/>
          <p14:tracePt t="53102" x="2552700" y="1009650"/>
          <p14:tracePt t="53133" x="2552700" y="996950"/>
          <p14:tracePt t="53150" x="2559050" y="990600"/>
          <p14:tracePt t="53166" x="2565400" y="990600"/>
          <p14:tracePt t="53260" x="2571750" y="984250"/>
          <p14:tracePt t="53275" x="2571750" y="977900"/>
          <p14:tracePt t="53313" x="2578100" y="977900"/>
          <p14:tracePt t="53321" x="2578100" y="971550"/>
          <p14:tracePt t="53333" x="2578100" y="965200"/>
          <p14:tracePt t="53350" x="2584450" y="958850"/>
          <p14:tracePt t="53366" x="2584450" y="952500"/>
          <p14:tracePt t="53383" x="2584450" y="946150"/>
          <p14:tracePt t="53400" x="2584450" y="933450"/>
          <p14:tracePt t="53473" x="2584450" y="927100"/>
          <p14:tracePt t="54183" x="2590800" y="920750"/>
          <p14:tracePt t="54192" x="2597150" y="914400"/>
          <p14:tracePt t="54207" x="2603500" y="908050"/>
          <p14:tracePt t="54217" x="2609850" y="901700"/>
          <p14:tracePt t="54232" x="2616200" y="895350"/>
          <p14:tracePt t="54249" x="2628900" y="889000"/>
          <p14:tracePt t="54265" x="2628900" y="882650"/>
          <p14:tracePt t="54282" x="2635250" y="882650"/>
          <p14:tracePt t="54331" x="2641600" y="882650"/>
          <p14:tracePt t="54338" x="2654300" y="901700"/>
          <p14:tracePt t="54348" x="2679700" y="927100"/>
          <p14:tracePt t="54365" x="2724150" y="971550"/>
          <p14:tracePt t="54382" x="2749550" y="990600"/>
          <p14:tracePt t="54398" x="2755900" y="996950"/>
          <p14:tracePt t="54415" x="2755900" y="1003300"/>
          <p14:tracePt t="54503" x="2762250" y="1003300"/>
          <p14:tracePt t="54520" x="2768600" y="1003300"/>
          <p14:tracePt t="54527" x="2774950" y="1003300"/>
          <p14:tracePt t="54535" x="2781300" y="1003300"/>
          <p14:tracePt t="54553" x="2787650" y="1003300"/>
          <p14:tracePt t="54565" x="2794000" y="1003300"/>
          <p14:tracePt t="54581" x="2800350" y="1003300"/>
          <p14:tracePt t="54598" x="2813050" y="1003300"/>
          <p14:tracePt t="54615" x="2819400" y="1003300"/>
          <p14:tracePt t="54632" x="2838450" y="1003300"/>
          <p14:tracePt t="54648" x="2870200" y="1003300"/>
          <p14:tracePt t="54665" x="2901950" y="1009650"/>
          <p14:tracePt t="54682" x="2940050" y="1016000"/>
          <p14:tracePt t="54698" x="2997200" y="1035050"/>
          <p14:tracePt t="54715" x="3035300" y="1041400"/>
          <p14:tracePt t="54732" x="3086100" y="1047750"/>
          <p14:tracePt t="54748" x="3124200" y="1047750"/>
          <p14:tracePt t="54765" x="3162300" y="1047750"/>
          <p14:tracePt t="54782" x="3187700" y="1047750"/>
          <p14:tracePt t="54798" x="3200400" y="1047750"/>
          <p14:tracePt t="54817" x="3225800" y="1047750"/>
          <p14:tracePt t="54832" x="3232150" y="1047750"/>
          <p14:tracePt t="54849" x="3244850" y="1041400"/>
          <p14:tracePt t="54882" x="3251200" y="1041400"/>
          <p14:tracePt t="54990" x="3251200" y="1035050"/>
          <p14:tracePt t="55147" x="3251200" y="1028700"/>
          <p14:tracePt t="55305" x="3251200" y="1022350"/>
          <p14:tracePt t="55748" x="3251200" y="1028700"/>
          <p14:tracePt t="55756" x="3251200" y="1035050"/>
          <p14:tracePt t="55765" x="3251200" y="1041400"/>
          <p14:tracePt t="55780" x="3263900" y="1073150"/>
          <p14:tracePt t="55797" x="3276600" y="1111250"/>
          <p14:tracePt t="55813" x="3295650" y="1174750"/>
          <p14:tracePt t="55830" x="3397250" y="1308100"/>
          <p14:tracePt t="55847" x="3543300" y="1479550"/>
          <p14:tracePt t="55863" x="3816350" y="1765300"/>
          <p14:tracePt t="55880" x="4260850" y="2273300"/>
          <p14:tracePt t="55897" x="4419600" y="2527300"/>
          <p14:tracePt t="55915" x="4514850" y="2705100"/>
          <p14:tracePt t="55931" x="4552950" y="2832100"/>
          <p14:tracePt t="55946" x="4559300" y="2908300"/>
          <p14:tracePt t="55963" x="4565650" y="2965450"/>
          <p14:tracePt t="55980" x="4565650" y="2997200"/>
          <p14:tracePt t="55996" x="4565650" y="3035300"/>
          <p14:tracePt t="56013" x="4565650" y="3054350"/>
          <p14:tracePt t="56030" x="4552950" y="3067050"/>
          <p14:tracePt t="56047" x="4540250" y="3079750"/>
          <p14:tracePt t="56064" x="4521200" y="3105150"/>
          <p14:tracePt t="56080" x="4508500" y="3111500"/>
          <p14:tracePt t="56097" x="4495800" y="3124200"/>
          <p14:tracePt t="56113" x="4489450" y="3124200"/>
          <p14:tracePt t="56132" x="4483100" y="3124200"/>
          <p14:tracePt t="56146" x="4464050" y="3111500"/>
          <p14:tracePt t="56163" x="4432300" y="3086100"/>
          <p14:tracePt t="56180" x="4406900" y="3060700"/>
          <p14:tracePt t="56197" x="4375150" y="3041650"/>
          <p14:tracePt t="56213" x="4356100" y="3022600"/>
          <p14:tracePt t="56231" x="4343400" y="3016250"/>
          <p14:tracePt t="56247" x="4330700" y="3003550"/>
          <p14:tracePt t="56264" x="4305300" y="2997200"/>
          <p14:tracePt t="56281" x="4267200" y="2971800"/>
          <p14:tracePt t="56297" x="4248150" y="2959100"/>
          <p14:tracePt t="56314" x="4222750" y="2952750"/>
          <p14:tracePt t="56330" x="4203700" y="2940050"/>
          <p14:tracePt t="56347" x="4197350" y="2933700"/>
          <p14:tracePt t="56364" x="4184650" y="2933700"/>
          <p14:tracePt t="56381" x="4184650" y="2927350"/>
          <p14:tracePt t="56397" x="4178300" y="2927350"/>
          <p14:tracePt t="56413" x="4171950" y="2921000"/>
          <p14:tracePt t="56430" x="4165600" y="2921000"/>
          <p14:tracePt t="56463" x="4152900" y="2914650"/>
          <p14:tracePt t="56480" x="4146550" y="2908300"/>
          <p14:tracePt t="56497" x="4133850" y="2901950"/>
          <p14:tracePt t="56513" x="4133850" y="2889250"/>
          <p14:tracePt t="56531" x="4121150" y="2876550"/>
          <p14:tracePt t="56547" x="4121150" y="2870200"/>
          <p14:tracePt t="56564" x="4121150" y="2863850"/>
          <p14:tracePt t="56580" x="4121150" y="2857500"/>
          <p14:tracePt t="56597" x="4121150" y="2851150"/>
          <p14:tracePt t="56601" x="4121150" y="2844800"/>
          <p14:tracePt t="56613" x="4114800" y="2844800"/>
          <p14:tracePt t="56630" x="4114800" y="2838450"/>
          <p14:tracePt t="56663" x="4114800" y="2832100"/>
          <p14:tracePt t="56719" x="4114800" y="2825750"/>
          <p14:tracePt t="56797" x="4108450" y="2825750"/>
          <p14:tracePt t="56853" x="4102100" y="2825750"/>
          <p14:tracePt t="56878" x="4095750" y="2825750"/>
          <p14:tracePt t="56883" x="4089400" y="2819400"/>
          <p14:tracePt t="56897" x="4089400" y="2813050"/>
          <p14:tracePt t="56913" x="4076700" y="2806700"/>
          <p14:tracePt t="56930" x="4070350" y="2794000"/>
          <p14:tracePt t="56947" x="4057650" y="2781300"/>
          <p14:tracePt t="56963" x="4038600" y="2774950"/>
          <p14:tracePt t="56981" x="4025900" y="2762250"/>
          <p14:tracePt t="56996" x="4019550" y="2755900"/>
          <p14:tracePt t="57013" x="4006850" y="2743200"/>
          <p14:tracePt t="57030" x="4000500" y="2736850"/>
          <p14:tracePt t="57048" x="3987800" y="2724150"/>
          <p14:tracePt t="57063" x="3975100" y="2717800"/>
          <p14:tracePt t="57133" x="3975100" y="2711450"/>
          <p14:tracePt t="57175" x="3968750" y="2705100"/>
          <p14:tracePt t="57181" x="3949700" y="2698750"/>
          <p14:tracePt t="57197" x="3917950" y="2686050"/>
          <p14:tracePt t="57213" x="3867150" y="2660650"/>
          <p14:tracePt t="57229" x="3829050" y="2641600"/>
          <p14:tracePt t="57246" x="3784600" y="2622550"/>
          <p14:tracePt t="57263" x="3746500" y="2609850"/>
          <p14:tracePt t="57280" x="3708400" y="2597150"/>
          <p14:tracePt t="57296" x="3702050" y="2584450"/>
          <p14:tracePt t="57313" x="3689350" y="2571750"/>
          <p14:tracePt t="57329" x="3676650" y="2565400"/>
          <p14:tracePt t="57346" x="3670300" y="2552700"/>
          <p14:tracePt t="57363" x="3663950" y="2546350"/>
          <p14:tracePt t="57380" x="3651250" y="2540000"/>
          <p14:tracePt t="57396" x="3644900" y="2527300"/>
          <p14:tracePt t="57413" x="3632200" y="2520950"/>
          <p14:tracePt t="57429" x="3625850" y="2514600"/>
          <p14:tracePt t="57447" x="3613150" y="2501900"/>
          <p14:tracePt t="57463" x="3613150" y="2489200"/>
          <p14:tracePt t="57479" x="3600450" y="2489200"/>
          <p14:tracePt t="57496" x="3594100" y="2489200"/>
          <p14:tracePt t="57513" x="3587750" y="2489200"/>
          <p14:tracePt t="57546" x="3581400" y="2489200"/>
          <p14:tracePt t="57563" x="3575050" y="2489200"/>
          <p14:tracePt t="57583" x="3575050" y="2495550"/>
          <p14:tracePt t="57600" x="3575050" y="2501900"/>
          <p14:tracePt t="57651" x="3575050" y="2508250"/>
          <p14:tracePt t="57667" x="3581400" y="2514600"/>
          <p14:tracePt t="57674" x="3587750" y="2514600"/>
          <p14:tracePt t="57682" x="3594100" y="2514600"/>
          <p14:tracePt t="57696" x="3600450" y="2514600"/>
          <p14:tracePt t="57713" x="3613150" y="2514600"/>
          <p14:tracePt t="57729" x="3625850" y="2514600"/>
          <p14:tracePt t="57746" x="3632200" y="2508250"/>
          <p14:tracePt t="57762" x="3644900" y="2501900"/>
          <p14:tracePt t="57779" x="3657600" y="2501900"/>
          <p14:tracePt t="57796" x="3670300" y="2489200"/>
          <p14:tracePt t="57812" x="3676650" y="2489200"/>
          <p14:tracePt t="57829" x="3689350" y="2482850"/>
          <p14:tracePt t="57846" x="3695700" y="2470150"/>
          <p14:tracePt t="57862" x="3708400" y="2463800"/>
          <p14:tracePt t="57879" x="3721100" y="2457450"/>
          <p14:tracePt t="57898" x="3727450" y="2457450"/>
          <p14:tracePt t="57912" x="3740150" y="2451100"/>
          <p14:tracePt t="57929" x="3740150" y="2444750"/>
          <p14:tracePt t="57946" x="3746500" y="2444750"/>
          <p14:tracePt t="57963" x="3759200" y="2438400"/>
          <p14:tracePt t="57979" x="3771900" y="2438400"/>
          <p14:tracePt t="57996" x="3790950" y="2432050"/>
          <p14:tracePt t="58012" x="3810000" y="2425700"/>
          <p14:tracePt t="58029" x="3841750" y="2419350"/>
          <p14:tracePt t="58045" x="3879850" y="2413000"/>
          <p14:tracePt t="58062" x="3930650" y="2400300"/>
          <p14:tracePt t="58079" x="3994150" y="2393950"/>
          <p14:tracePt t="58095" x="4051300" y="2387600"/>
          <p14:tracePt t="58099" x="4089400" y="2381250"/>
          <p14:tracePt t="58112" x="4108450" y="2381250"/>
          <p14:tracePt t="58129" x="4203700" y="2368550"/>
          <p14:tracePt t="58145" x="4235450" y="2368550"/>
          <p14:tracePt t="58162" x="4254500" y="2368550"/>
          <p14:tracePt t="58179" x="4267200" y="2368550"/>
          <p14:tracePt t="58196" x="4286250" y="2368550"/>
          <p14:tracePt t="58212" x="4298950" y="2374900"/>
          <p14:tracePt t="58229" x="4324350" y="2381250"/>
          <p14:tracePt t="58245" x="4356100" y="2387600"/>
          <p14:tracePt t="58262" x="4394200" y="2400300"/>
          <p14:tracePt t="58279" x="4425950" y="2406650"/>
          <p14:tracePt t="58295" x="4464050" y="2419350"/>
          <p14:tracePt t="58312" x="4495800" y="2432050"/>
          <p14:tracePt t="58328" x="4533900" y="2444750"/>
          <p14:tracePt t="58345" x="4565650" y="2451100"/>
          <p14:tracePt t="58362" x="4603750" y="2457450"/>
          <p14:tracePt t="58379" x="4641850" y="2470150"/>
          <p14:tracePt t="58395" x="4673600" y="2476500"/>
          <p14:tracePt t="58412" x="4686300" y="2476500"/>
          <p14:tracePt t="58428" x="4692650" y="2476500"/>
          <p14:tracePt t="58445" x="4699000" y="2482850"/>
          <p14:tracePt t="58462" x="4705350" y="2489200"/>
          <p14:tracePt t="58479" x="4718050" y="2495550"/>
          <p14:tracePt t="58496" x="4724400" y="2501900"/>
          <p14:tracePt t="58512" x="4730750" y="2508250"/>
          <p14:tracePt t="58559" x="4737100" y="2514600"/>
          <p14:tracePt t="58573" x="4743450" y="2514600"/>
          <p14:tracePt t="58700" x="4743450" y="2520950"/>
          <p14:tracePt t="58716" x="4743450" y="2533650"/>
          <p14:tracePt t="58724" x="4743450" y="2546350"/>
          <p14:tracePt t="58731" x="4737100" y="2559050"/>
          <p14:tracePt t="58745" x="4737100" y="2578100"/>
          <p14:tracePt t="58762" x="4724400" y="2628900"/>
          <p14:tracePt t="58778" x="4718050" y="2647950"/>
          <p14:tracePt t="58795" x="4699000" y="2679700"/>
          <p14:tracePt t="58811" x="4686300" y="2692400"/>
          <p14:tracePt t="58828" x="4679950" y="2711450"/>
          <p14:tracePt t="58845" x="4667250" y="2724150"/>
          <p14:tracePt t="58861" x="4654550" y="2743200"/>
          <p14:tracePt t="58879" x="4629150" y="2762250"/>
          <p14:tracePt t="58895" x="4603750" y="2774950"/>
          <p14:tracePt t="58911" x="4597400" y="2787650"/>
          <p14:tracePt t="58928" x="4584700" y="2794000"/>
          <p14:tracePt t="58945" x="4578350" y="2800350"/>
          <p14:tracePt t="58961" x="4572000" y="2800350"/>
          <p14:tracePt t="58978" x="4559300" y="2806700"/>
          <p14:tracePt t="58995" x="4546600" y="2813050"/>
          <p14:tracePt t="59011" x="4533900" y="2813050"/>
          <p14:tracePt t="59028" x="4514850" y="2813050"/>
          <p14:tracePt t="59046" x="4495800" y="2813050"/>
          <p14:tracePt t="59061" x="4476750" y="2819400"/>
          <p14:tracePt t="59078" x="4457700" y="2819400"/>
          <p14:tracePt t="59095" x="4438650" y="2825750"/>
          <p14:tracePt t="59111" x="4425950" y="2825750"/>
          <p14:tracePt t="59128" x="4419600" y="2825750"/>
          <p14:tracePt t="59145" x="4413250" y="2825750"/>
          <p14:tracePt t="59178" x="4406900" y="2825750"/>
          <p14:tracePt t="59194" x="4400550" y="2825750"/>
          <p14:tracePt t="59211" x="4394200" y="2819400"/>
          <p14:tracePt t="59228" x="4387850" y="2819400"/>
          <p14:tracePt t="59244" x="4381500" y="2819400"/>
          <p14:tracePt t="59261" x="4375150" y="2819400"/>
          <p14:tracePt t="59278" x="4368800" y="2819400"/>
          <p14:tracePt t="59382" x="4362450" y="2813050"/>
          <p14:tracePt t="59390" x="4356100" y="2813050"/>
          <p14:tracePt t="59396" x="4349750" y="2813050"/>
          <p14:tracePt t="59411" x="4343400" y="2800350"/>
          <p14:tracePt t="59428" x="4330700" y="2794000"/>
          <p14:tracePt t="59444" x="4311650" y="2781300"/>
          <p14:tracePt t="59461" x="4305300" y="2774950"/>
          <p14:tracePt t="59478" x="4298950" y="2774950"/>
          <p14:tracePt t="59607" x="4305300" y="2774950"/>
          <p14:tracePt t="59623" x="4311650" y="2774950"/>
          <p14:tracePt t="59631" x="4318000" y="2774950"/>
          <p14:tracePt t="59648" x="4324350" y="2774950"/>
          <p14:tracePt t="59661" x="4337050" y="2774950"/>
          <p14:tracePt t="59677" x="4381500" y="2774950"/>
          <p14:tracePt t="59694" x="4413250" y="2768600"/>
          <p14:tracePt t="59711" x="4445000" y="2762250"/>
          <p14:tracePt t="59727" x="4476750" y="2755900"/>
          <p14:tracePt t="59744" x="4489450" y="2749550"/>
          <p14:tracePt t="59761" x="4495800" y="2749550"/>
          <p14:tracePt t="59777" x="4502150" y="2749550"/>
          <p14:tracePt t="60026" x="4502150" y="2743200"/>
          <p14:tracePt t="60233" x="4502150" y="2736850"/>
          <p14:tracePt t="61198" x="4502150" y="2730500"/>
          <p14:tracePt t="61207" x="4495800" y="2724150"/>
          <p14:tracePt t="61213" x="4489450" y="2717800"/>
          <p14:tracePt t="61236" x="4483100" y="2711450"/>
          <p14:tracePt t="61255" x="4476750" y="2705100"/>
          <p14:tracePt t="61285" x="4470400" y="2698750"/>
          <p14:tracePt t="61302" x="4464050" y="2692400"/>
          <p14:tracePt t="61313" x="4464050" y="2686050"/>
          <p14:tracePt t="61322" x="4457700" y="2686050"/>
          <p14:tracePt t="61330" x="4457700" y="2679700"/>
          <p14:tracePt t="61345" x="4451350" y="2673350"/>
          <p14:tracePt t="61377" x="4445000" y="2660650"/>
          <p14:tracePt t="64077" x="4432300" y="2660650"/>
          <p14:tracePt t="64085" x="4425950" y="2660650"/>
          <p14:tracePt t="64101" x="4419600" y="2660650"/>
          <p14:tracePt t="64109" x="4413250" y="2660650"/>
          <p14:tracePt t="64123" x="4406900" y="2660650"/>
          <p14:tracePt t="64140" x="4400550" y="2660650"/>
          <p14:tracePt t="64156" x="4394200" y="2660650"/>
          <p14:tracePt t="64210" x="4394200" y="2667000"/>
          <p14:tracePt t="64226" x="4387850" y="2667000"/>
          <p14:tracePt t="64234" x="4381500" y="2667000"/>
          <p14:tracePt t="64249" x="4375150" y="2667000"/>
          <p14:tracePt t="64264" x="4368800" y="2667000"/>
          <p14:tracePt t="64299" x="4362450" y="2667000"/>
          <p14:tracePt t="64336" x="4356100" y="2667000"/>
          <p14:tracePt t="64344" x="4349750" y="2667000"/>
          <p14:tracePt t="64368" x="4343400" y="2667000"/>
          <p14:tracePt t="64408" x="4337050" y="2667000"/>
          <p14:tracePt t="64444" x="4330700" y="2667000"/>
          <p14:tracePt t="64460" x="4324350" y="2667000"/>
          <p14:tracePt t="64555" x="4318000" y="2667000"/>
          <p14:tracePt t="64657" x="4311650" y="2673350"/>
          <p14:tracePt t="64675" x="4305300" y="2673350"/>
          <p14:tracePt t="64682" x="4298950" y="2673350"/>
          <p14:tracePt t="64719" x="4292600" y="2673350"/>
          <p14:tracePt t="64729" x="4286250" y="2673350"/>
          <p14:tracePt t="64775" x="4279900" y="2673350"/>
          <p14:tracePt t="64790" x="4279900" y="2679700"/>
          <p14:tracePt t="64797" x="4273550" y="2679700"/>
          <p14:tracePt t="64813" x="4267200" y="2679700"/>
          <p14:tracePt t="64876" x="4260850" y="2679700"/>
          <p14:tracePt t="64962" x="4260850" y="2686050"/>
          <p14:tracePt t="64993" x="4273550" y="2686050"/>
          <p14:tracePt t="65003" x="4292600" y="2686050"/>
          <p14:tracePt t="65009" x="4324350" y="2679700"/>
          <p14:tracePt t="65023" x="4368800" y="2673350"/>
          <p14:tracePt t="65043" x="4597400" y="2647950"/>
          <p14:tracePt t="65056" x="4806950" y="2641600"/>
          <p14:tracePt t="65073" x="5035550" y="2641600"/>
          <p14:tracePt t="65089" x="5245100" y="2641600"/>
          <p14:tracePt t="65106" x="5422900" y="2641600"/>
          <p14:tracePt t="65123" x="5562600" y="2641600"/>
          <p14:tracePt t="65139" x="5670550" y="2622550"/>
          <p14:tracePt t="65156" x="5759450" y="2609850"/>
          <p14:tracePt t="65173" x="5867400" y="2609850"/>
          <p14:tracePt t="65190" x="5924550" y="2609850"/>
          <p14:tracePt t="65206" x="5975350" y="2609850"/>
          <p14:tracePt t="65223" x="6019800" y="2603500"/>
          <p14:tracePt t="65239" x="6070600" y="2603500"/>
          <p14:tracePt t="65256" x="6115050" y="2597150"/>
          <p14:tracePt t="65272" x="6153150" y="2590800"/>
          <p14:tracePt t="65289" x="6172200" y="2584450"/>
          <p14:tracePt t="65306" x="6191250" y="2578100"/>
          <p14:tracePt t="65323" x="6216650" y="2578100"/>
          <p14:tracePt t="65339" x="6242050" y="2571750"/>
          <p14:tracePt t="65356" x="6286500" y="2565400"/>
          <p14:tracePt t="65373" x="6330950" y="2565400"/>
          <p14:tracePt t="65389" x="6394450" y="2565400"/>
          <p14:tracePt t="65406" x="6489700" y="2565400"/>
          <p14:tracePt t="65423" x="6692900" y="2565400"/>
          <p14:tracePt t="65440" x="6845300" y="2571750"/>
          <p14:tracePt t="65456" x="6991350" y="2571750"/>
          <p14:tracePt t="65472" x="7131050" y="2571750"/>
          <p14:tracePt t="65489" x="7239000" y="2559050"/>
          <p14:tracePt t="65506" x="7315200" y="2552700"/>
          <p14:tracePt t="65524" x="7366000" y="2540000"/>
          <p14:tracePt t="65539" x="7416800" y="2533650"/>
          <p14:tracePt t="65556" x="7499350" y="2533650"/>
          <p14:tracePt t="65573" x="7607300" y="2533650"/>
          <p14:tracePt t="65589" x="7664450" y="2546350"/>
          <p14:tracePt t="65606" x="7727950" y="2559050"/>
          <p14:tracePt t="65622" x="7772400" y="2571750"/>
          <p14:tracePt t="65639" x="7823200" y="2590800"/>
          <p14:tracePt t="65656" x="7874000" y="2603500"/>
          <p14:tracePt t="65672" x="7943850" y="2616200"/>
          <p14:tracePt t="65689" x="8045450" y="2628900"/>
          <p14:tracePt t="65706" x="8102600" y="2628900"/>
          <p14:tracePt t="65722" x="8140700" y="2628900"/>
          <p14:tracePt t="65739" x="8172450" y="2628900"/>
          <p14:tracePt t="65755" x="8185150" y="2628900"/>
          <p14:tracePt t="65772" x="8197850" y="2628900"/>
          <p14:tracePt t="65789" x="8204200" y="2628900"/>
          <p14:tracePt t="65824" x="8204200" y="2622550"/>
          <p14:tracePt t="65847" x="8204200" y="2616200"/>
          <p14:tracePt t="65863" x="8197850" y="2616200"/>
          <p14:tracePt t="65872" x="8178800" y="2616200"/>
          <p14:tracePt t="65889" x="8108950" y="2628900"/>
          <p14:tracePt t="65905" x="7956550" y="2647950"/>
          <p14:tracePt t="65922" x="7766050" y="2667000"/>
          <p14:tracePt t="65939" x="7518400" y="2692400"/>
          <p14:tracePt t="65958" x="7010400" y="2749550"/>
          <p14:tracePt t="65971" x="6616700" y="2768600"/>
          <p14:tracePt t="65988" x="6127750" y="2794000"/>
          <p14:tracePt t="66005" x="5657850" y="2844800"/>
          <p14:tracePt t="66022" x="5257800" y="2882900"/>
          <p14:tracePt t="66039" x="4864100" y="2927350"/>
          <p14:tracePt t="66055" x="4508500" y="2952750"/>
          <p14:tracePt t="66073" x="4127500" y="2971800"/>
          <p14:tracePt t="66088" x="3905250" y="2978150"/>
          <p14:tracePt t="66105" x="3670300" y="2997200"/>
          <p14:tracePt t="66123" x="3403600" y="3016250"/>
          <p14:tracePt t="66138" x="3111500" y="3035300"/>
          <p14:tracePt t="66155" x="2857500" y="3054350"/>
          <p14:tracePt t="66172" x="2654300" y="3067050"/>
          <p14:tracePt t="66188" x="2520950" y="3073400"/>
          <p14:tracePt t="66205" x="2432050" y="3073400"/>
          <p14:tracePt t="66222" x="2298700" y="3073400"/>
          <p14:tracePt t="66238" x="2222500" y="3067050"/>
          <p14:tracePt t="66255" x="2159000" y="3067050"/>
          <p14:tracePt t="66273" x="2089150" y="3060700"/>
          <p14:tracePt t="66288" x="2044700" y="3054350"/>
          <p14:tracePt t="66305" x="1987550" y="3041650"/>
          <p14:tracePt t="66322" x="1885950" y="3022600"/>
          <p14:tracePt t="66339" x="1682750" y="2997200"/>
          <p14:tracePt t="66355" x="1517650" y="2971800"/>
          <p14:tracePt t="66372" x="1346200" y="2940050"/>
          <p14:tracePt t="66388" x="1206500" y="2908300"/>
          <p14:tracePt t="66405" x="1098550" y="2882900"/>
          <p14:tracePt t="66422" x="1054100" y="2870200"/>
          <p14:tracePt t="66438" x="1035050" y="2870200"/>
          <p14:tracePt t="66455" x="1022350" y="2870200"/>
          <p14:tracePt t="66598" x="1016000" y="2870200"/>
          <p14:tracePt t="66622" x="1009650" y="2876550"/>
          <p14:tracePt t="66629" x="1003300" y="2882900"/>
          <p14:tracePt t="66638" x="1003300" y="2889250"/>
          <p14:tracePt t="66655" x="996950" y="2921000"/>
          <p14:tracePt t="66671" x="996950" y="2952750"/>
          <p14:tracePt t="66688" x="996950" y="2990850"/>
          <p14:tracePt t="66705" x="1003300" y="3009900"/>
          <p14:tracePt t="66721" x="1016000" y="3016250"/>
          <p14:tracePt t="66739" x="1016000" y="3022600"/>
          <p14:tracePt t="66919" x="1022350" y="3022600"/>
          <p14:tracePt t="66935" x="1028700" y="3022600"/>
          <p14:tracePt t="66965" x="1035050" y="3022600"/>
          <p14:tracePt t="66992" x="1041400" y="3022600"/>
          <p14:tracePt t="67007" x="1047750" y="3022600"/>
          <p14:tracePt t="67021" x="1047750" y="3028950"/>
          <p14:tracePt t="67027" x="1054100" y="3035300"/>
          <p14:tracePt t="67039" x="1060450" y="3035300"/>
          <p14:tracePt t="67054" x="1066800" y="3035300"/>
          <p14:tracePt t="67071" x="1079500" y="3048000"/>
          <p14:tracePt t="67104" x="1092200" y="3054350"/>
          <p14:tracePt t="67121" x="1098550" y="3060700"/>
          <p14:tracePt t="67138" x="1111250" y="3067050"/>
          <p14:tracePt t="67154" x="1123950" y="3067050"/>
          <p14:tracePt t="67171" x="1123950" y="3073400"/>
          <p14:tracePt t="67187" x="1130300" y="3079750"/>
          <p14:tracePt t="67545" x="1136650" y="3079750"/>
          <p14:tracePt t="67561" x="1143000" y="3079750"/>
          <p14:tracePt t="67570" x="1143000" y="3073400"/>
          <p14:tracePt t="67591" x="1143000" y="3067050"/>
          <p14:tracePt t="67647" x="1149350" y="3067050"/>
          <p14:tracePt t="67669" x="1155700" y="3067050"/>
          <p14:tracePt t="67717" x="1162050" y="3060700"/>
          <p14:tracePt t="67725" x="1168400" y="3060700"/>
          <p14:tracePt t="67952" x="1174750" y="3060700"/>
          <p14:tracePt t="67983" x="1181100" y="3060700"/>
          <p14:tracePt t="67992" x="1187450" y="3060700"/>
          <p14:tracePt t="68007" x="1193800" y="3060700"/>
          <p14:tracePt t="68020" x="1200150" y="3060700"/>
          <p14:tracePt t="68041" x="1212850" y="3054350"/>
          <p14:tracePt t="68055" x="1219200" y="3054350"/>
          <p14:tracePt t="68070" x="1231900" y="3054350"/>
          <p14:tracePt t="68103" x="1244600" y="3054350"/>
          <p14:tracePt t="68120" x="1250950" y="3054350"/>
          <p14:tracePt t="68137" x="1263650" y="3054350"/>
          <p14:tracePt t="68153" x="1289050" y="3048000"/>
          <p14:tracePt t="68171" x="1346200" y="3041650"/>
          <p14:tracePt t="68187" x="1377950" y="3041650"/>
          <p14:tracePt t="68203" x="1416050" y="3041650"/>
          <p14:tracePt t="68220" x="1447800" y="3041650"/>
          <p14:tracePt t="68237" x="1479550" y="3041650"/>
          <p14:tracePt t="68255" x="1517650" y="3041650"/>
          <p14:tracePt t="68270" x="1543050" y="3035300"/>
          <p14:tracePt t="68287" x="1568450" y="3035300"/>
          <p14:tracePt t="68303" x="1593850" y="3028950"/>
          <p14:tracePt t="68320" x="1606550" y="3028950"/>
          <p14:tracePt t="68336" x="1619250" y="3022600"/>
          <p14:tracePt t="68353" x="1625600" y="3022600"/>
          <p14:tracePt t="68387" x="1631950" y="3022600"/>
          <p14:tracePt t="68403" x="1638300" y="3016250"/>
          <p14:tracePt t="68421" x="1644650" y="3016250"/>
          <p14:tracePt t="68438" x="1651000" y="3016250"/>
          <p14:tracePt t="68461" x="1657350" y="3016250"/>
          <p14:tracePt t="68477" x="1663700" y="3016250"/>
          <p14:tracePt t="68487" x="1670050" y="3016250"/>
          <p14:tracePt t="68504" x="1676400" y="3016250"/>
          <p14:tracePt t="68520" x="1682750" y="3022600"/>
          <p14:tracePt t="68536" x="1689100" y="3022600"/>
          <p14:tracePt t="68553" x="1695450" y="3022600"/>
          <p14:tracePt t="68570" x="1701800" y="3022600"/>
          <p14:tracePt t="68586" x="1714500" y="3028950"/>
          <p14:tracePt t="68603" x="1727200" y="3028950"/>
          <p14:tracePt t="68620" x="1733550" y="3035300"/>
          <p14:tracePt t="68636" x="1752600" y="3035300"/>
          <p14:tracePt t="68653" x="1765300" y="3041650"/>
          <p14:tracePt t="68670" x="1771650" y="3048000"/>
          <p14:tracePt t="68687" x="1784350" y="3054350"/>
          <p14:tracePt t="68703" x="1797050" y="3054350"/>
          <p14:tracePt t="68720" x="1803400" y="3054350"/>
          <p14:tracePt t="68736" x="1816100" y="3060700"/>
          <p14:tracePt t="68753" x="1835150" y="3073400"/>
          <p14:tracePt t="68771" x="1854200" y="3073400"/>
          <p14:tracePt t="68787" x="1866900" y="3079750"/>
          <p14:tracePt t="68803" x="1879600" y="3092450"/>
          <p14:tracePt t="68819" x="1892300" y="3092450"/>
          <p14:tracePt t="68836" x="1924050" y="3098800"/>
          <p14:tracePt t="68853" x="1936750" y="3098800"/>
          <p14:tracePt t="68869" x="1955800" y="3098800"/>
          <p14:tracePt t="68886" x="1962150" y="3098800"/>
          <p14:tracePt t="68903" x="1968500" y="3098800"/>
          <p14:tracePt t="68961" x="1974850" y="3098800"/>
          <p14:tracePt t="68972" x="1981200" y="3098800"/>
          <p14:tracePt t="68977" x="1987550" y="3098800"/>
          <p14:tracePt t="68993" x="1993900" y="3098800"/>
          <p14:tracePt t="69002" x="2000250" y="3098800"/>
          <p14:tracePt t="69019" x="2006600" y="3098800"/>
          <p14:tracePt t="69036" x="2019300" y="3098800"/>
          <p14:tracePt t="69053" x="2025650" y="3098800"/>
          <p14:tracePt t="69070" x="2032000" y="3098800"/>
          <p14:tracePt t="69141" x="2038350" y="3098800"/>
          <p14:tracePt t="69149" x="2044700" y="3098800"/>
          <p14:tracePt t="69165" x="2051050" y="3098800"/>
          <p14:tracePt t="69175" x="2057400" y="3098800"/>
          <p14:tracePt t="69186" x="2063750" y="3092450"/>
          <p14:tracePt t="69203" x="2070100" y="3092450"/>
          <p14:tracePt t="69219" x="2082800" y="3086100"/>
          <p14:tracePt t="69237" x="2095500" y="3086100"/>
          <p14:tracePt t="69253" x="2101850" y="3086100"/>
          <p14:tracePt t="69269" x="2114550" y="3086100"/>
          <p14:tracePt t="69286" x="2152650" y="3079750"/>
          <p14:tracePt t="69302" x="2178050" y="3079750"/>
          <p14:tracePt t="69319" x="2216150" y="3073400"/>
          <p14:tracePt t="69338" x="2298700" y="3067050"/>
          <p14:tracePt t="69352" x="2362200" y="3054350"/>
          <p14:tracePt t="69370" x="2406650" y="3041650"/>
          <p14:tracePt t="69386" x="2457450" y="3028950"/>
          <p14:tracePt t="69402" x="2489200" y="3022600"/>
          <p14:tracePt t="69419" x="2527300" y="3016250"/>
          <p14:tracePt t="69436" x="2546350" y="3016250"/>
          <p14:tracePt t="69452" x="2552700" y="3009900"/>
          <p14:tracePt t="69469" x="2565400" y="3009900"/>
          <p14:tracePt t="69486" x="2578100" y="3009900"/>
          <p14:tracePt t="69502" x="2584450" y="3003550"/>
          <p14:tracePt t="69519" x="2597150" y="3003550"/>
          <p14:tracePt t="69537" x="2609850" y="3003550"/>
          <p14:tracePt t="69552" x="2622550" y="2997200"/>
          <p14:tracePt t="69569" x="2635250" y="2990850"/>
          <p14:tracePt t="69585" x="2641600" y="2990850"/>
          <p14:tracePt t="69603" x="2654300" y="2990850"/>
          <p14:tracePt t="69619" x="2660650" y="2984500"/>
          <p14:tracePt t="69635" x="2667000" y="2984500"/>
          <p14:tracePt t="69762" x="2673350" y="2984500"/>
          <p14:tracePt t="69777" x="2679700" y="2984500"/>
          <p14:tracePt t="69791" x="2686050" y="2984500"/>
          <p14:tracePt t="69824" x="2692400" y="2990850"/>
          <p14:tracePt t="69837" x="2698750" y="2990850"/>
          <p14:tracePt t="69901" x="2705100" y="2990850"/>
          <p14:tracePt t="69940" x="2711450" y="2990850"/>
          <p14:tracePt t="69959" x="2717800" y="2990850"/>
          <p14:tracePt t="69964" x="2717800" y="2997200"/>
          <p14:tracePt t="70090" x="2724150" y="2997200"/>
          <p14:tracePt t="70105" x="2730500" y="2990850"/>
          <p14:tracePt t="70128" x="2736850" y="2990850"/>
          <p14:tracePt t="70200" x="2743200" y="2990850"/>
          <p14:tracePt t="70206" x="2749550" y="2984500"/>
          <p14:tracePt t="70222" x="2755900" y="2984500"/>
          <p14:tracePt t="70240" x="2762250" y="2978150"/>
          <p14:tracePt t="70255" x="2762250" y="2971800"/>
          <p14:tracePt t="70270" x="2768600" y="2971800"/>
          <p14:tracePt t="70285" x="2774950" y="2965450"/>
          <p14:tracePt t="70301" x="2781300" y="2965450"/>
          <p14:tracePt t="70318" x="2787650" y="2959100"/>
          <p14:tracePt t="70335" x="2794000" y="2959100"/>
          <p14:tracePt t="70351" x="2794000" y="2952750"/>
          <p14:tracePt t="70385" x="2800350" y="2952750"/>
          <p14:tracePt t="70511" x="2806700" y="2952750"/>
          <p14:tracePt t="70527" x="2813050" y="2952750"/>
          <p14:tracePt t="70540" x="2813050" y="2959100"/>
          <p14:tracePt t="70559" x="2819400" y="2959100"/>
          <p14:tracePt t="70573" x="2825750" y="2959100"/>
          <p14:tracePt t="70589" x="2832100" y="2959100"/>
          <p14:tracePt t="70599" x="2838450" y="2959100"/>
          <p14:tracePt t="70613" x="2844800" y="2959100"/>
          <p14:tracePt t="70629" x="2851150" y="2965450"/>
          <p14:tracePt t="70648" x="2857500" y="2965450"/>
          <p14:tracePt t="70667" x="2857500" y="2971800"/>
          <p14:tracePt t="70699" x="2863850" y="2971800"/>
          <p14:tracePt t="70708" x="2870200" y="2978150"/>
          <p14:tracePt t="70725" x="2870200" y="2984500"/>
          <p14:tracePt t="70739" x="2876550" y="2984500"/>
          <p14:tracePt t="70751" x="2882900" y="2990850"/>
          <p14:tracePt t="70768" x="2889250" y="2997200"/>
          <p14:tracePt t="70785" x="2901950" y="3009900"/>
          <p14:tracePt t="70801" x="2921000" y="3016250"/>
          <p14:tracePt t="70818" x="2946400" y="3016250"/>
          <p14:tracePt t="70835" x="2984500" y="3028950"/>
          <p14:tracePt t="70851" x="3016250" y="3041650"/>
          <p14:tracePt t="70868" x="3041650" y="3054350"/>
          <p14:tracePt t="70884" x="3054350" y="3060700"/>
          <p14:tracePt t="70901" x="3060700" y="3067050"/>
          <p14:tracePt t="71051" x="3067050" y="3067050"/>
          <p14:tracePt t="71060" x="3073400" y="3067050"/>
          <p14:tracePt t="71083" x="3079750" y="3067050"/>
          <p14:tracePt t="71091" x="3086100" y="3067050"/>
          <p14:tracePt t="71100" x="3092450" y="3067050"/>
          <p14:tracePt t="71117" x="3111500" y="3067050"/>
          <p14:tracePt t="71134" x="3124200" y="3067050"/>
          <p14:tracePt t="71151" x="3143250" y="3067050"/>
          <p14:tracePt t="71167" x="3175000" y="3067050"/>
          <p14:tracePt t="71185" x="3225800" y="3060700"/>
          <p14:tracePt t="71201" x="3257550" y="3060700"/>
          <p14:tracePt t="71217" x="3289300" y="3060700"/>
          <p14:tracePt t="71234" x="3327400" y="3060700"/>
          <p14:tracePt t="71251" x="3346450" y="3060700"/>
          <p14:tracePt t="71267" x="3352800" y="3060700"/>
          <p14:tracePt t="71284" x="3359150" y="3060700"/>
          <p14:tracePt t="71301" x="3365500" y="3060700"/>
          <p14:tracePt t="71383" x="3371850" y="3060700"/>
          <p14:tracePt t="71397" x="3378200" y="3060700"/>
          <p14:tracePt t="71481" x="3384550" y="3060700"/>
          <p14:tracePt t="71639" x="3397250" y="3060700"/>
          <p14:tracePt t="71647" x="3403600" y="3054350"/>
          <p14:tracePt t="71653" x="3422650" y="3048000"/>
          <p14:tracePt t="71666" x="3435350" y="3048000"/>
          <p14:tracePt t="71683" x="3454400" y="3035300"/>
          <p14:tracePt t="71700" x="3479800" y="3022600"/>
          <p14:tracePt t="71717" x="3498850" y="3009900"/>
          <p14:tracePt t="71734" x="3505200" y="3003550"/>
          <p14:tracePt t="71750" x="3511550" y="2997200"/>
          <p14:tracePt t="71767" x="3517900" y="2997200"/>
          <p14:tracePt t="71935" x="3517900" y="2990850"/>
          <p14:tracePt t="72555" x="3517900" y="2984500"/>
          <p14:tracePt t="72611" x="3517900" y="2978150"/>
          <p14:tracePt t="72915" x="3517900" y="2984500"/>
          <p14:tracePt t="72921" x="3517900" y="2990850"/>
          <p14:tracePt t="72932" x="3517900" y="2997200"/>
          <p14:tracePt t="72949" x="3517900" y="3009900"/>
          <p14:tracePt t="73009" x="3524250" y="3009900"/>
          <p14:tracePt t="73055" x="3530600" y="3009900"/>
          <p14:tracePt t="73071" x="3536950" y="3009900"/>
          <p14:tracePt t="73080" x="3549650" y="3009900"/>
          <p14:tracePt t="73097" x="3568700" y="3009900"/>
          <p14:tracePt t="73105" x="3568700" y="3003550"/>
          <p14:tracePt t="73116" x="3581400" y="3003550"/>
          <p14:tracePt t="73133" x="3632200" y="3003550"/>
          <p14:tracePt t="73149" x="3670300" y="3016250"/>
          <p14:tracePt t="73166" x="3695700" y="3022600"/>
          <p14:tracePt t="73182" x="3702050" y="3028950"/>
          <p14:tracePt t="73199" x="3708400" y="3028950"/>
          <p14:tracePt t="73259" x="3721100" y="3028950"/>
          <p14:tracePt t="73275" x="3727450" y="3041650"/>
          <p14:tracePt t="73287" x="3740150" y="3048000"/>
          <p14:tracePt t="73291" x="3752850" y="3054350"/>
          <p14:tracePt t="73299" x="3752850" y="3060700"/>
          <p14:tracePt t="73315" x="3771900" y="3067050"/>
          <p14:tracePt t="73332" x="3784600" y="3079750"/>
          <p14:tracePt t="73349" x="3829050" y="3105150"/>
          <p14:tracePt t="73365" x="3924300" y="3168650"/>
          <p14:tracePt t="73383" x="4038600" y="3282950"/>
          <p14:tracePt t="73399" x="4064000" y="3333750"/>
          <p14:tracePt t="73416" x="4076700" y="3371850"/>
          <p14:tracePt t="73432" x="4083050" y="3409950"/>
          <p14:tracePt t="73449" x="4083050" y="3435350"/>
          <p14:tracePt t="73465" x="4083050" y="3454400"/>
          <p14:tracePt t="73482" x="4070350" y="3479800"/>
          <p14:tracePt t="73499" x="4044950" y="3505200"/>
          <p14:tracePt t="73515" x="4013200" y="3536950"/>
          <p14:tracePt t="73533" x="3956050" y="3594100"/>
          <p14:tracePt t="73549" x="3911600" y="3632200"/>
          <p14:tracePt t="73565" x="3829050" y="3670300"/>
          <p14:tracePt t="73582" x="3708400" y="3702050"/>
          <p14:tracePt t="73599" x="3575050" y="3714750"/>
          <p14:tracePt t="73615" x="3448050" y="3733800"/>
          <p14:tracePt t="73632" x="3321050" y="3752850"/>
          <p14:tracePt t="73649" x="3232150" y="3759200"/>
          <p14:tracePt t="73665" x="3124200" y="3759200"/>
          <p14:tracePt t="73682" x="3067050" y="3759200"/>
          <p14:tracePt t="73699" x="3016250" y="3759200"/>
          <p14:tracePt t="73715" x="2971800" y="3759200"/>
          <p14:tracePt t="73732" x="2921000" y="3765550"/>
          <p14:tracePt t="73749" x="2863850" y="3771900"/>
          <p14:tracePt t="73765" x="2787650" y="3784600"/>
          <p14:tracePt t="73783" x="2654300" y="3803650"/>
          <p14:tracePt t="73799" x="2565400" y="3822700"/>
          <p14:tracePt t="73815" x="2495550" y="3835400"/>
          <p14:tracePt t="73832" x="2438400" y="3848100"/>
          <p14:tracePt t="73848" x="2393950" y="3854450"/>
          <p14:tracePt t="73865" x="2381250" y="3860800"/>
          <p14:tracePt t="73882" x="2368550" y="3860800"/>
          <p14:tracePt t="74007" x="2368550" y="3867150"/>
          <p14:tracePt t="74011" x="2355850" y="3867150"/>
          <p14:tracePt t="74020" x="2349500" y="3873500"/>
          <p14:tracePt t="74031" x="2343150" y="3879850"/>
          <p14:tracePt t="74048" x="2336800" y="3886200"/>
          <p14:tracePt t="74064" x="2317750" y="3886200"/>
          <p14:tracePt t="74081" x="2317750" y="3892550"/>
          <p14:tracePt t="74120" x="2311400" y="3892550"/>
          <p14:tracePt t="74135" x="2305050" y="3892550"/>
          <p14:tracePt t="74151" x="2298700" y="3898900"/>
          <p14:tracePt t="74165" x="2292350" y="3898900"/>
          <p14:tracePt t="74181" x="2286000" y="3898900"/>
          <p14:tracePt t="74198" x="2279650" y="3898900"/>
          <p14:tracePt t="74246" x="2273300" y="3898900"/>
          <p14:tracePt t="74285" x="2266950" y="3898900"/>
          <p14:tracePt t="74291" x="2260600" y="3898900"/>
          <p14:tracePt t="74301" x="2254250" y="3898900"/>
          <p14:tracePt t="74317" x="2241550" y="3898900"/>
          <p14:tracePt t="74331" x="2235200" y="3892550"/>
          <p14:tracePt t="74351" x="2222500" y="3892550"/>
          <p14:tracePt t="74365" x="2209800" y="3879850"/>
          <p14:tracePt t="74381" x="2190750" y="3873500"/>
          <p14:tracePt t="74398" x="2171700" y="3867150"/>
          <p14:tracePt t="74415" x="2133600" y="3860800"/>
          <p14:tracePt t="74431" x="2095500" y="3860800"/>
          <p14:tracePt t="74448" x="2051050" y="3860800"/>
          <p14:tracePt t="74464" x="1987550" y="3860800"/>
          <p14:tracePt t="74481" x="1955800" y="3860800"/>
          <p14:tracePt t="74498" x="1930400" y="3860800"/>
          <p14:tracePt t="74531" x="1924050" y="3860800"/>
          <p14:tracePt t="74761" x="1924050" y="3854450"/>
          <p14:tracePt t="74769" x="1936750" y="3841750"/>
          <p14:tracePt t="74781" x="1949450" y="3835400"/>
          <p14:tracePt t="74798" x="1981200" y="3803650"/>
          <p14:tracePt t="74814" x="2006600" y="3778250"/>
          <p14:tracePt t="74830" x="2057400" y="3733800"/>
          <p14:tracePt t="74847" x="2070100" y="3708400"/>
          <p14:tracePt t="74864" x="2082800" y="3689350"/>
          <p14:tracePt t="74881" x="2089150" y="3676650"/>
          <p14:tracePt t="75011" x="2089150" y="3683000"/>
          <p14:tracePt t="75021" x="2089150" y="3695700"/>
          <p14:tracePt t="75031" x="2082800" y="3702050"/>
          <p14:tracePt t="75047" x="2070100" y="3733800"/>
          <p14:tracePt t="75064" x="2057400" y="3759200"/>
          <p14:tracePt t="75080" x="2051050" y="3784600"/>
          <p14:tracePt t="75097" x="2038350" y="3797300"/>
          <p14:tracePt t="75114" x="2025650" y="3810000"/>
          <p14:tracePt t="75131" x="2019300" y="3822700"/>
          <p14:tracePt t="75147" x="2006600" y="3829050"/>
          <p14:tracePt t="75164" x="2000250" y="3835400"/>
          <p14:tracePt t="75181" x="1993900" y="3841750"/>
          <p14:tracePt t="75197" x="1993900" y="3848100"/>
          <p14:tracePt t="75279" x="1993900" y="3841750"/>
          <p14:tracePt t="75285" x="1993900" y="3835400"/>
          <p14:tracePt t="75297" x="1993900" y="3822700"/>
          <p14:tracePt t="75314" x="2000250" y="3810000"/>
          <p14:tracePt t="75330" x="2019300" y="3797300"/>
          <p14:tracePt t="75347" x="2038350" y="3784600"/>
          <p14:tracePt t="75364" x="2063750" y="3765550"/>
          <p14:tracePt t="75380" x="2120900" y="3752850"/>
          <p14:tracePt t="75397" x="2139950" y="3746500"/>
          <p14:tracePt t="75414" x="2146300" y="3746500"/>
          <p14:tracePt t="75431" x="2152650" y="3746500"/>
          <p14:tracePt t="75464" x="2159000" y="3746500"/>
          <p14:tracePt t="75481" x="2165350" y="3759200"/>
          <p14:tracePt t="75497" x="2171700" y="3759200"/>
          <p14:tracePt t="75514" x="2171700" y="3771900"/>
          <p14:tracePt t="75547" x="2165350" y="3784600"/>
          <p14:tracePt t="75564" x="2159000" y="3790950"/>
          <p14:tracePt t="75580" x="2152650" y="3803650"/>
          <p14:tracePt t="75597" x="2139950" y="3810000"/>
          <p14:tracePt t="75613" x="2133600" y="3810000"/>
          <p14:tracePt t="75631" x="2127250" y="3816350"/>
          <p14:tracePt t="75693" x="2133600" y="3816350"/>
          <p14:tracePt t="75711" x="2152650" y="3816350"/>
          <p14:tracePt t="75717" x="2165350" y="3816350"/>
          <p14:tracePt t="75730" x="2216150" y="3829050"/>
          <p14:tracePt t="75747" x="2286000" y="3841750"/>
          <p14:tracePt t="75763" x="2343150" y="3854450"/>
          <p14:tracePt t="75780" x="2393950" y="3867150"/>
          <p14:tracePt t="75797" x="2432050" y="3879850"/>
          <p14:tracePt t="75816" x="2476500" y="3892550"/>
          <p14:tracePt t="75831" x="2489200" y="3892550"/>
          <p14:tracePt t="75847" x="2495550" y="3892550"/>
          <p14:tracePt t="75985" x="2495550" y="3898900"/>
          <p14:tracePt t="76007" x="2508250" y="3898900"/>
          <p14:tracePt t="76014" x="2514600" y="3898900"/>
          <p14:tracePt t="76021" x="2520950" y="3898900"/>
          <p14:tracePt t="76030" x="2533650" y="3898900"/>
          <p14:tracePt t="76046" x="2565400" y="3898900"/>
          <p14:tracePt t="76064" x="2597150" y="3886200"/>
          <p14:tracePt t="76080" x="2635250" y="3873500"/>
          <p14:tracePt t="76096" x="2660650" y="3860800"/>
          <p14:tracePt t="76101" x="2673350" y="3860800"/>
          <p14:tracePt t="76115" x="2679700" y="3854450"/>
          <p14:tracePt t="76129" x="2686050" y="3854450"/>
          <p14:tracePt t="76146" x="2692400" y="3854450"/>
          <p14:tracePt t="76355" x="2698750" y="3854450"/>
          <p14:tracePt t="76358" x="2717800" y="3860800"/>
          <p14:tracePt t="76367" x="2755900" y="3867150"/>
          <p14:tracePt t="76379" x="2787650" y="3873500"/>
          <p14:tracePt t="76397" x="2901950" y="3905250"/>
          <p14:tracePt t="76413" x="2946400" y="3917950"/>
          <p14:tracePt t="76432" x="2971800" y="3917950"/>
          <p14:tracePt t="76446" x="2984500" y="3924300"/>
          <p14:tracePt t="76720" x="2978150" y="3924300"/>
          <p14:tracePt t="76727" x="2971800" y="3924300"/>
          <p14:tracePt t="76741" x="2965450" y="3930650"/>
          <p14:tracePt t="76749" x="2959100" y="3930650"/>
          <p14:tracePt t="76765" x="2952750" y="3930650"/>
          <p14:tracePt t="76779" x="2946400" y="3930650"/>
          <p14:tracePt t="76796" x="2940050" y="3930650"/>
          <p14:tracePt t="76813" x="2921000" y="3937000"/>
          <p14:tracePt t="76829" x="2908300" y="3937000"/>
          <p14:tracePt t="76846" x="2901950" y="3943350"/>
          <p14:tracePt t="76865" x="2895600" y="3943350"/>
          <p14:tracePt t="76879" x="2882900" y="3949700"/>
          <p14:tracePt t="76896" x="2876550" y="3949700"/>
          <p14:tracePt t="76912" x="2863850" y="3956050"/>
          <p14:tracePt t="76929" x="2851150" y="3956050"/>
          <p14:tracePt t="76946" x="2844800" y="3956050"/>
          <p14:tracePt t="76962" x="2832100" y="3962400"/>
          <p14:tracePt t="77735" x="2825750" y="3962400"/>
          <p14:tracePt t="77744" x="2819400" y="3968750"/>
          <p14:tracePt t="77753" x="2813050" y="3968750"/>
          <p14:tracePt t="77769" x="2800350" y="3975100"/>
          <p14:tracePt t="77779" x="2794000" y="3981450"/>
          <p14:tracePt t="77795" x="2787650" y="3981450"/>
          <p14:tracePt t="77812" x="2781300" y="3987800"/>
          <p14:tracePt t="78129" x="2794000" y="3987800"/>
          <p14:tracePt t="78135" x="2806700" y="3987800"/>
          <p14:tracePt t="78144" x="2819400" y="3987800"/>
          <p14:tracePt t="78161" x="2844800" y="3987800"/>
          <p14:tracePt t="78178" x="2876550" y="3987800"/>
          <p14:tracePt t="78195" x="2927350" y="3987800"/>
          <p14:tracePt t="78211" x="2959100" y="3987800"/>
          <p14:tracePt t="78229" x="2997200" y="3987800"/>
          <p14:tracePt t="78245" x="3016250" y="3987800"/>
          <p14:tracePt t="78261" x="3028950" y="3987800"/>
          <p14:tracePt t="78278" x="3041650" y="3987800"/>
          <p14:tracePt t="78295" x="3048000" y="3987800"/>
          <p14:tracePt t="78311" x="3060700" y="3987800"/>
          <p14:tracePt t="78397" x="3067050" y="3987800"/>
          <p14:tracePt t="78410" x="3073400" y="3987800"/>
          <p14:tracePt t="78418" x="3079750" y="3987800"/>
          <p14:tracePt t="79154" x="3086100" y="3987800"/>
          <p14:tracePt t="79162" x="3098800" y="3981450"/>
          <p14:tracePt t="79170" x="3117850" y="3975100"/>
          <p14:tracePt t="79178" x="3130550" y="3968750"/>
          <p14:tracePt t="79194" x="3149600" y="3962400"/>
          <p14:tracePt t="79211" x="3175000" y="3956050"/>
          <p14:tracePt t="79227" x="3187700" y="3949700"/>
          <p14:tracePt t="79244" x="3200400" y="3943350"/>
          <p14:tracePt t="79260" x="3213100" y="3937000"/>
          <p14:tracePt t="79277" x="3219450" y="3937000"/>
          <p14:tracePt t="79294" x="3225800" y="3937000"/>
          <p14:tracePt t="79311" x="3238500" y="3937000"/>
          <p14:tracePt t="79327" x="3257550" y="3937000"/>
          <p14:tracePt t="79344" x="3282950" y="3937000"/>
          <p14:tracePt t="79361" x="3327400" y="3937000"/>
          <p14:tracePt t="79377" x="3371850" y="3937000"/>
          <p14:tracePt t="79394" x="3416300" y="3937000"/>
          <p14:tracePt t="79411" x="3448050" y="3937000"/>
          <p14:tracePt t="79427" x="3460750" y="3937000"/>
          <p14:tracePt t="79443" x="3467100" y="3937000"/>
          <p14:tracePt t="79460" x="3479800" y="3937000"/>
          <p14:tracePt t="79477" x="3511550" y="3937000"/>
          <p14:tracePt t="79493" x="3543300" y="3937000"/>
          <p14:tracePt t="79510" x="3575050" y="3937000"/>
          <p14:tracePt t="79527" x="3606800" y="3937000"/>
          <p14:tracePt t="79543" x="3625850" y="3937000"/>
          <p14:tracePt t="79560" x="3644900" y="3943350"/>
          <p14:tracePt t="79577" x="3651250" y="3943350"/>
          <p14:tracePt t="79593" x="3663950" y="3943350"/>
          <p14:tracePt t="79610" x="3670300" y="3949700"/>
          <p14:tracePt t="79627" x="3683000" y="3949700"/>
          <p14:tracePt t="79643" x="3708400" y="3949700"/>
          <p14:tracePt t="79662" x="3740150" y="3949700"/>
          <p14:tracePt t="79677" x="3752850" y="3949700"/>
          <p14:tracePt t="79693" x="3778250" y="3949700"/>
          <p14:tracePt t="79710" x="3797300" y="3949700"/>
          <p14:tracePt t="79727" x="3810000" y="3949700"/>
          <p14:tracePt t="79743" x="3822700" y="3949700"/>
          <p14:tracePt t="79777" x="3835400" y="3949700"/>
          <p14:tracePt t="79793" x="3841750" y="3949700"/>
          <p14:tracePt t="79913" x="3848100" y="3949700"/>
          <p14:tracePt t="79919" x="3848100" y="3943350"/>
          <p14:tracePt t="79929" x="3854450" y="3943350"/>
          <p14:tracePt t="80114" x="3854450" y="3937000"/>
          <p14:tracePt t="80265" x="3854450" y="3930650"/>
          <p14:tracePt t="80553" x="3860800" y="3924300"/>
          <p14:tracePt t="80561" x="3867150" y="3924300"/>
          <p14:tracePt t="80569" x="3873500" y="3917950"/>
          <p14:tracePt t="80577" x="3873500" y="3911600"/>
          <p14:tracePt t="80595" x="3879850" y="3911600"/>
          <p14:tracePt t="80610" x="3886200" y="3905250"/>
          <p14:tracePt t="80633" x="3892550" y="3898900"/>
          <p14:tracePt t="80647" x="3898900" y="3898900"/>
          <p14:tracePt t="80672" x="3905250" y="3898900"/>
          <p14:tracePt t="80703" x="3905250" y="3892550"/>
          <p14:tracePt t="80711" x="3911600" y="3892550"/>
          <p14:tracePt t="80719" x="3917950" y="3892550"/>
          <p14:tracePt t="80733" x="3930650" y="3892550"/>
          <p14:tracePt t="80744" x="3937000" y="3892550"/>
          <p14:tracePt t="80759" x="3943350" y="3892550"/>
          <p14:tracePt t="80776" x="3949700" y="3892550"/>
          <p14:tracePt t="80792" x="3968750" y="3892550"/>
          <p14:tracePt t="80809" x="3981450" y="3892550"/>
          <p14:tracePt t="80826" x="3987800" y="3905250"/>
          <p14:tracePt t="80843" x="4000500" y="3905250"/>
          <p14:tracePt t="80859" x="4013200" y="3911600"/>
          <p14:tracePt t="80876" x="4019550" y="3911600"/>
          <p14:tracePt t="80892" x="4032250" y="3917950"/>
          <p14:tracePt t="80909" x="4038600" y="3917950"/>
          <p14:tracePt t="80926" x="4051300" y="3917950"/>
          <p14:tracePt t="80942" x="4057650" y="3917950"/>
          <p14:tracePt t="80959" x="4064000" y="3917950"/>
          <p14:tracePt t="80976" x="4070350" y="3917950"/>
          <p14:tracePt t="80992" x="4076700" y="3917950"/>
          <p14:tracePt t="81025" x="4083050" y="3917950"/>
          <p14:tracePt t="81056" x="4089400" y="3917950"/>
          <p14:tracePt t="81073" x="4095750" y="3917950"/>
          <p14:tracePt t="81079" x="4095750" y="3924300"/>
          <p14:tracePt t="81094" x="4102100" y="3924300"/>
          <p14:tracePt t="81149" x="4108450" y="3930650"/>
          <p14:tracePt t="81175" x="4114800" y="3937000"/>
          <p14:tracePt t="81230" x="4121150" y="3937000"/>
          <p14:tracePt t="81244" x="4133850" y="3937000"/>
          <p14:tracePt t="81255" x="4146550" y="3937000"/>
          <p14:tracePt t="81260" x="4152900" y="3937000"/>
          <p14:tracePt t="81275" x="4184650" y="3943350"/>
          <p14:tracePt t="81292" x="4210050" y="3949700"/>
          <p14:tracePt t="81309" x="4248150" y="3956050"/>
          <p14:tracePt t="81325" x="4286250" y="3968750"/>
          <p14:tracePt t="81342" x="4324350" y="3975100"/>
          <p14:tracePt t="81359" x="4349750" y="3975100"/>
          <p14:tracePt t="81375" x="4362450" y="3981450"/>
          <p14:tracePt t="81392" x="4368800" y="3981450"/>
          <p14:tracePt t="81784" x="4387850" y="3981450"/>
          <p14:tracePt t="81794" x="4400550" y="3981450"/>
          <p14:tracePt t="81800" x="4419600" y="3981450"/>
          <p14:tracePt t="81810" x="4438650" y="3981450"/>
          <p14:tracePt t="81825" x="4470400" y="3981450"/>
          <p14:tracePt t="81841" x="4508500" y="3981450"/>
          <p14:tracePt t="81858" x="4533900" y="3981450"/>
          <p14:tracePt t="81875" x="4552950" y="3981450"/>
          <p14:tracePt t="81891" x="4572000" y="3981450"/>
          <p14:tracePt t="81908" x="4584700" y="3975100"/>
          <p14:tracePt t="81925" x="4597400" y="3975100"/>
          <p14:tracePt t="81941" x="4610100" y="3968750"/>
          <p14:tracePt t="81958" x="4629150" y="3968750"/>
          <p14:tracePt t="81975" x="4660900" y="3962400"/>
          <p14:tracePt t="81991" x="4679950" y="3962400"/>
          <p14:tracePt t="82009" x="4699000" y="3956050"/>
          <p14:tracePt t="82025" x="4711700" y="3949700"/>
          <p14:tracePt t="82041" x="4718050" y="3949700"/>
          <p14:tracePt t="82058" x="4724400" y="3943350"/>
          <p14:tracePt t="82091" x="4737100" y="3943350"/>
          <p14:tracePt t="82108" x="4762500" y="3943350"/>
          <p14:tracePt t="82112" x="4775200" y="3943350"/>
          <p14:tracePt t="82124" x="4794250" y="3943350"/>
          <p14:tracePt t="82141" x="4826000" y="3943350"/>
          <p14:tracePt t="82158" x="4870450" y="3943350"/>
          <p14:tracePt t="82174" x="4927600" y="3943350"/>
          <p14:tracePt t="82192" x="4946650" y="3937000"/>
          <p14:tracePt t="82208" x="4959350" y="3930650"/>
          <p14:tracePt t="82241" x="4959350" y="3924300"/>
          <p14:tracePt t="82258" x="4972050" y="3924300"/>
          <p14:tracePt t="82275" x="4991100" y="3917950"/>
          <p14:tracePt t="82291" x="5003800" y="3917950"/>
          <p14:tracePt t="82308" x="5016500" y="3911600"/>
          <p14:tracePt t="82324" x="5029200" y="3905250"/>
          <p14:tracePt t="82357" x="5041900" y="3905250"/>
          <p14:tracePt t="82411" x="5041900" y="3898900"/>
          <p14:tracePt t="82489" x="5048250" y="3898900"/>
          <p14:tracePt t="82527" x="5054600" y="3898900"/>
          <p14:tracePt t="82535" x="5067300" y="3898900"/>
          <p14:tracePt t="82542" x="5080000" y="3905250"/>
          <p14:tracePt t="82557" x="5111750" y="3905250"/>
          <p14:tracePt t="82574" x="5143500" y="3911600"/>
          <p14:tracePt t="82591" x="5175250" y="3911600"/>
          <p14:tracePt t="82607" x="5207000" y="3911600"/>
          <p14:tracePt t="82624" x="5226050" y="3911600"/>
          <p14:tracePt t="82641" x="5257800" y="3911600"/>
          <p14:tracePt t="82657" x="5283200" y="3911600"/>
          <p14:tracePt t="82677" x="5314950" y="3911600"/>
          <p14:tracePt t="82693" x="5346700" y="3911600"/>
          <p14:tracePt t="82707" x="5378450" y="3911600"/>
          <p14:tracePt t="82724" x="5410200" y="3911600"/>
          <p14:tracePt t="82741" x="5448300" y="3911600"/>
          <p14:tracePt t="82757" x="5467350" y="3911600"/>
          <p14:tracePt t="82774" x="5473700" y="3911600"/>
          <p14:tracePt t="82791" x="5486400" y="3905250"/>
          <p14:tracePt t="82847" x="5486400" y="3898900"/>
          <p14:tracePt t="83060" x="5492750" y="3898900"/>
          <p14:tracePt t="83070" x="5505450" y="3898900"/>
          <p14:tracePt t="83075" x="5518150" y="3898900"/>
          <p14:tracePt t="83090" x="5562600" y="3898900"/>
          <p14:tracePt t="83107" x="5607050" y="3898900"/>
          <p14:tracePt t="83124" x="5683250" y="3898900"/>
          <p14:tracePt t="83140" x="5772150" y="3898900"/>
          <p14:tracePt t="83157" x="5848350" y="3917950"/>
          <p14:tracePt t="83174" x="5899150" y="3924300"/>
          <p14:tracePt t="83191" x="5943600" y="3924300"/>
          <p14:tracePt t="83207" x="5962650" y="3924300"/>
          <p14:tracePt t="83224" x="5975350" y="3930650"/>
          <p14:tracePt t="83240" x="5988050" y="3930650"/>
          <p14:tracePt t="83257" x="5994400" y="3937000"/>
          <p14:tracePt t="83277" x="6007100" y="3943350"/>
          <p14:tracePt t="83349" x="6013450" y="3943350"/>
          <p14:tracePt t="83459" x="6019800" y="3943350"/>
          <p14:tracePt t="83490" x="6026150" y="3943350"/>
          <p14:tracePt t="83731" x="6026150" y="3937000"/>
          <p14:tracePt t="83959" x="6026150" y="3930650"/>
          <p14:tracePt t="85667" x="6032500" y="3924300"/>
          <p14:tracePt t="85674" x="6032500" y="3917950"/>
          <p14:tracePt t="86119" x="6051550" y="3924300"/>
          <p14:tracePt t="86129" x="6064250" y="3930650"/>
          <p14:tracePt t="86138" x="6076950" y="3937000"/>
          <p14:tracePt t="86154" x="6115050" y="3943350"/>
          <p14:tracePt t="86171" x="6159500" y="3956050"/>
          <p14:tracePt t="86187" x="6210300" y="3962400"/>
          <p14:tracePt t="86204" x="6267450" y="3968750"/>
          <p14:tracePt t="86221" x="6292850" y="3968750"/>
          <p14:tracePt t="86238" x="6299200" y="3968750"/>
          <p14:tracePt t="86254" x="6305550" y="3968750"/>
          <p14:tracePt t="86323" x="6311900" y="3968750"/>
          <p14:tracePt t="86331" x="6318250" y="3968750"/>
          <p14:tracePt t="86339" x="6324600" y="3968750"/>
          <p14:tracePt t="86394" x="6337300" y="3968750"/>
          <p14:tracePt t="86401" x="6343650" y="3968750"/>
          <p14:tracePt t="86417" x="6356350" y="3968750"/>
          <p14:tracePt t="86433" x="6362700" y="3968750"/>
          <p14:tracePt t="86443" x="6369050" y="3962400"/>
          <p14:tracePt t="86454" x="6375400" y="3962400"/>
          <p14:tracePt t="86473" x="6375400" y="3956050"/>
          <p14:tracePt t="86567" x="6381750" y="3956050"/>
          <p14:tracePt t="86589" x="6388100" y="3949700"/>
          <p14:tracePt t="86605" x="6388100" y="3943350"/>
          <p14:tracePt t="86683" x="6394450" y="3943350"/>
          <p14:tracePt t="86699" x="6400800" y="3943350"/>
          <p14:tracePt t="86707" x="6407150" y="3937000"/>
          <p14:tracePt t="86721" x="6407150" y="3930650"/>
          <p14:tracePt t="86737" x="6426200" y="3924300"/>
          <p14:tracePt t="86754" x="6438900" y="3917950"/>
          <p14:tracePt t="86770" x="6445250" y="3911600"/>
          <p14:tracePt t="86787" x="6457950" y="3905250"/>
          <p14:tracePt t="86804" x="6470650" y="3905250"/>
          <p14:tracePt t="86821" x="6477000" y="3898900"/>
          <p14:tracePt t="86837" x="6489700" y="3892550"/>
          <p14:tracePt t="86854" x="6496050" y="3892550"/>
          <p14:tracePt t="86872" x="6508750" y="3892550"/>
          <p14:tracePt t="86887" x="6521450" y="3886200"/>
          <p14:tracePt t="86965" x="6527800" y="3886200"/>
          <p14:tracePt t="86973" x="6534150" y="3886200"/>
          <p14:tracePt t="86992" x="6540500" y="3886200"/>
          <p14:tracePt t="86997" x="6546850" y="3886200"/>
          <p14:tracePt t="87007" x="6553200" y="3886200"/>
          <p14:tracePt t="87021" x="6559550" y="3886200"/>
          <p14:tracePt t="87037" x="6565900" y="3886200"/>
          <p14:tracePt t="87161" x="6572250" y="3886200"/>
          <p14:tracePt t="87193" x="6591300" y="3886200"/>
          <p14:tracePt t="87202" x="6597650" y="3886200"/>
          <p14:tracePt t="87207" x="6610350" y="3886200"/>
          <p14:tracePt t="87220" x="6616700" y="3892550"/>
          <p14:tracePt t="87237" x="6623050" y="3892550"/>
          <p14:tracePt t="87254" x="6629400" y="3892550"/>
          <p14:tracePt t="87271" x="6648450" y="3892550"/>
          <p14:tracePt t="87286" x="6654800" y="3892550"/>
          <p14:tracePt t="87303" x="6661150" y="3898900"/>
          <p14:tracePt t="87319" x="6673850" y="3898900"/>
          <p14:tracePt t="87336" x="6680200" y="3898900"/>
          <p14:tracePt t="87353" x="6692900" y="3898900"/>
          <p14:tracePt t="87456" x="6699250" y="3898900"/>
          <p14:tracePt t="87472" x="6699250" y="3905250"/>
          <p14:tracePt t="87489" x="6705600" y="3905250"/>
          <p14:tracePt t="87521" x="6711950" y="3905250"/>
          <p14:tracePt t="87530" x="6718300" y="3905250"/>
          <p14:tracePt t="87537" x="6724650" y="3905250"/>
          <p14:tracePt t="87552" x="6731000" y="3905250"/>
          <p14:tracePt t="87569" x="6737350" y="3905250"/>
          <p14:tracePt t="87586" x="6750050" y="3905250"/>
          <p14:tracePt t="87605" x="6756400" y="3905250"/>
          <p14:tracePt t="87608" x="6762750" y="3905250"/>
          <p14:tracePt t="87620" x="6769100" y="3905250"/>
          <p14:tracePt t="87637" x="6794500" y="3911600"/>
          <p14:tracePt t="87653" x="6813550" y="3911600"/>
          <p14:tracePt t="87670" x="6838950" y="3911600"/>
          <p14:tracePt t="87686" x="6858000" y="3911600"/>
          <p14:tracePt t="87703" x="6870700" y="3911600"/>
          <p14:tracePt t="87720" x="6883400" y="3911600"/>
          <p14:tracePt t="87736" x="6889750" y="3911600"/>
          <p14:tracePt t="87754" x="6902450" y="3911600"/>
          <p14:tracePt t="87770" x="6908800" y="3911600"/>
          <p14:tracePt t="87787" x="6915150" y="3911600"/>
          <p14:tracePt t="87803" x="6921500" y="3911600"/>
          <p14:tracePt t="87820" x="6934200" y="3911600"/>
          <p14:tracePt t="87836" x="6940550" y="3911600"/>
          <p14:tracePt t="87853" x="6946900" y="3911600"/>
          <p14:tracePt t="87870" x="6959600" y="3911600"/>
          <p14:tracePt t="87886" x="6965950" y="3911600"/>
          <p14:tracePt t="87903" x="6978650" y="3911600"/>
          <p14:tracePt t="87919" x="6991350" y="3911600"/>
          <p14:tracePt t="87936" x="6997700" y="3911600"/>
          <p14:tracePt t="88123" x="7004050" y="3911600"/>
          <p14:tracePt t="88171" x="7010400" y="3911600"/>
          <p14:tracePt t="88185" x="7010400" y="3905250"/>
          <p14:tracePt t="88201" x="7016750" y="3905250"/>
          <p14:tracePt t="88405" x="7023100" y="3905250"/>
          <p14:tracePt t="88421" x="7029450" y="3905250"/>
          <p14:tracePt t="88429" x="7035800" y="3905250"/>
          <p14:tracePt t="88438" x="7042150" y="3905250"/>
          <p14:tracePt t="88452" x="7048500" y="3905250"/>
          <p14:tracePt t="88469" x="7054850" y="3898900"/>
          <p14:tracePt t="88492" x="7061200" y="3898900"/>
          <p14:tracePt t="89142" x="7067550" y="3898900"/>
          <p14:tracePt t="89165" x="7073900" y="3898900"/>
          <p14:tracePt t="89203" x="7080250" y="3898900"/>
          <p14:tracePt t="89219" x="7086600" y="3898900"/>
          <p14:tracePt t="89227" x="7092950" y="3905250"/>
          <p14:tracePt t="89236" x="7099300" y="3905250"/>
          <p14:tracePt t="89252" x="7112000" y="3905250"/>
          <p14:tracePt t="89269" x="7118350" y="3911600"/>
          <p14:tracePt t="89285" x="7131050" y="3917950"/>
          <p14:tracePt t="89302" x="7143750" y="3917950"/>
          <p14:tracePt t="89318" x="7150100" y="3917950"/>
          <p14:tracePt t="89335" x="7156450" y="3917950"/>
          <p14:tracePt t="90174" x="7150100" y="3917950"/>
          <p14:tracePt t="90184" x="7143750" y="3917950"/>
          <p14:tracePt t="90191" x="7137400" y="3917950"/>
          <p14:tracePt t="90201" x="7131050" y="3917950"/>
          <p14:tracePt t="90217" x="7092950" y="3917950"/>
          <p14:tracePt t="90234" x="7048500" y="3917950"/>
          <p14:tracePt t="90251" x="6965950" y="3917950"/>
          <p14:tracePt t="90267" x="6832600" y="3924300"/>
          <p14:tracePt t="90284" x="6553200" y="3924300"/>
          <p14:tracePt t="90301" x="6318250" y="3937000"/>
          <p14:tracePt t="90318" x="6076950" y="4013200"/>
          <p14:tracePt t="90334" x="5721350" y="4095750"/>
          <p14:tracePt t="90351" x="5308600" y="4152900"/>
          <p14:tracePt t="90367" x="4991100" y="4171950"/>
          <p14:tracePt t="90385" x="4648200" y="4229100"/>
          <p14:tracePt t="90401" x="4552950" y="4248150"/>
          <p14:tracePt t="90417" x="4267200" y="4298950"/>
          <p14:tracePt t="90434" x="4127500" y="4318000"/>
          <p14:tracePt t="90451" x="4000500" y="4318000"/>
          <p14:tracePt t="90467" x="3892550" y="4330700"/>
          <p14:tracePt t="90484" x="3803650" y="4337050"/>
          <p14:tracePt t="90501" x="3702050" y="4349750"/>
          <p14:tracePt t="90517" x="3587750" y="4349750"/>
          <p14:tracePt t="90534" x="3467100" y="4349750"/>
          <p14:tracePt t="90550" x="3276600" y="4356100"/>
          <p14:tracePt t="90567" x="3117850" y="4356100"/>
          <p14:tracePt t="90586" x="2940050" y="4356100"/>
          <p14:tracePt t="90601" x="2736850" y="4375150"/>
          <p14:tracePt t="90618" x="2540000" y="4387850"/>
          <p14:tracePt t="90634" x="2324100" y="4406900"/>
          <p14:tracePt t="90650" x="2032000" y="4432300"/>
          <p14:tracePt t="90667" x="1841500" y="4451350"/>
          <p14:tracePt t="90684" x="1676400" y="4470400"/>
          <p14:tracePt t="90700" x="1536700" y="4483100"/>
          <p14:tracePt t="90717" x="1422400" y="4502150"/>
          <p14:tracePt t="90734" x="1339850" y="4508500"/>
          <p14:tracePt t="90750" x="1276350" y="4508500"/>
          <p14:tracePt t="90766" x="1200150" y="4514850"/>
          <p14:tracePt t="90783" x="1123950" y="4514850"/>
          <p14:tracePt t="90800" x="1054100" y="4514850"/>
          <p14:tracePt t="90817" x="1003300" y="4514850"/>
          <p14:tracePt t="90833" x="965200" y="4514850"/>
          <p14:tracePt t="90850" x="920750" y="4508500"/>
          <p14:tracePt t="90867" x="889000" y="4502150"/>
          <p14:tracePt t="90883" x="850900" y="4495800"/>
          <p14:tracePt t="90901" x="787400" y="4495800"/>
          <p14:tracePt t="90917" x="755650" y="4489450"/>
          <p14:tracePt t="90933" x="717550" y="4489450"/>
          <p14:tracePt t="90950" x="692150" y="4489450"/>
          <p14:tracePt t="90967" x="685800" y="4483100"/>
          <p14:tracePt t="90983" x="679450" y="4483100"/>
          <p14:tracePt t="91083" x="679450" y="4476750"/>
          <p14:tracePt t="91137" x="679450" y="4470400"/>
          <p14:tracePt t="91209" x="685800" y="4470400"/>
          <p14:tracePt t="91217" x="692150" y="4470400"/>
          <p14:tracePt t="91223" x="698500" y="4470400"/>
          <p14:tracePt t="91233" x="704850" y="4470400"/>
          <p14:tracePt t="91250" x="742950" y="4464050"/>
          <p14:tracePt t="91267" x="781050" y="4457700"/>
          <p14:tracePt t="91283" x="857250" y="4451350"/>
          <p14:tracePt t="91301" x="1035050" y="4432300"/>
          <p14:tracePt t="91317" x="1149350" y="4425950"/>
          <p14:tracePt t="91333" x="1276350" y="4425950"/>
          <p14:tracePt t="91350" x="1384300" y="4419600"/>
          <p14:tracePt t="91366" x="1479550" y="4419600"/>
          <p14:tracePt t="91383" x="1568450" y="4419600"/>
          <p14:tracePt t="91400" x="1676400" y="4419600"/>
          <p14:tracePt t="91416" x="1758950" y="4419600"/>
          <p14:tracePt t="91433" x="1809750" y="4419600"/>
          <p14:tracePt t="91450" x="1866900" y="4419600"/>
          <p14:tracePt t="91466" x="1898650" y="4419600"/>
          <p14:tracePt t="91483" x="1943100" y="4419600"/>
          <p14:tracePt t="91500" x="1987550" y="4419600"/>
          <p14:tracePt t="91516" x="2044700" y="4419600"/>
          <p14:tracePt t="91533" x="2120900" y="4419600"/>
          <p14:tracePt t="91550" x="2184400" y="4406900"/>
          <p14:tracePt t="91567" x="2292350" y="4394200"/>
          <p14:tracePt t="91583" x="2336800" y="4394200"/>
          <p14:tracePt t="91600" x="2368550" y="4394200"/>
          <p14:tracePt t="91616" x="2387600" y="4394200"/>
          <p14:tracePt t="91633" x="2393950" y="4394200"/>
          <p14:tracePt t="91650" x="2400300" y="4394200"/>
          <p14:tracePt t="91666" x="2413000" y="4394200"/>
          <p14:tracePt t="91683" x="2419350" y="4394200"/>
          <p14:tracePt t="91700" x="2438400" y="4394200"/>
          <p14:tracePt t="91716" x="2463800" y="4406900"/>
          <p14:tracePt t="91733" x="2495550" y="4406900"/>
          <p14:tracePt t="91749" x="2520950" y="4419600"/>
          <p14:tracePt t="91766" x="2540000" y="4425950"/>
          <p14:tracePt t="91783" x="2559050" y="4438650"/>
          <p14:tracePt t="91799" x="2578100" y="4438650"/>
          <p14:tracePt t="91816" x="2603500" y="4445000"/>
          <p14:tracePt t="91833" x="2616200" y="4451350"/>
          <p14:tracePt t="91850" x="2628900" y="4457700"/>
          <p14:tracePt t="92061" x="2628900" y="4464050"/>
          <p14:tracePt t="92091" x="2628900" y="4470400"/>
          <p14:tracePt t="92102" x="2622550" y="4476750"/>
          <p14:tracePt t="92117" x="2609850" y="4483100"/>
          <p14:tracePt t="92123" x="2603500" y="4495800"/>
          <p14:tracePt t="92132" x="2590800" y="4508500"/>
          <p14:tracePt t="92149" x="2571750" y="4533900"/>
          <p14:tracePt t="92166" x="2540000" y="4572000"/>
          <p14:tracePt t="92182" x="2501900" y="4610100"/>
          <p14:tracePt t="92199" x="2463800" y="4641850"/>
          <p14:tracePt t="92216" x="2432050" y="4679950"/>
          <p14:tracePt t="92233" x="2387600" y="4737100"/>
          <p14:tracePt t="92249" x="2362200" y="4762500"/>
          <p14:tracePt t="92266" x="2343150" y="4787900"/>
          <p14:tracePt t="92282" x="2317750" y="4806950"/>
          <p14:tracePt t="92299" x="2311400" y="4813300"/>
          <p14:tracePt t="92316" x="2298700" y="4819650"/>
          <p14:tracePt t="92332" x="2292350" y="4826000"/>
          <p14:tracePt t="92349" x="2286000" y="4838700"/>
          <p14:tracePt t="92365" x="2279650" y="4838700"/>
          <p14:tracePt t="92382" x="2273300" y="4845050"/>
          <p14:tracePt t="92596" x="2286000" y="4845050"/>
          <p14:tracePt t="92600" x="2305050" y="4845050"/>
          <p14:tracePt t="92615" x="2324100" y="4845050"/>
          <p14:tracePt t="92632" x="2387600" y="4845050"/>
          <p14:tracePt t="92649" x="2425700" y="4845050"/>
          <p14:tracePt t="92665" x="2457450" y="4845050"/>
          <p14:tracePt t="92682" x="2501900" y="4832350"/>
          <p14:tracePt t="92699" x="2552700" y="4819650"/>
          <p14:tracePt t="92715" x="2584450" y="4806950"/>
          <p14:tracePt t="92732" x="2622550" y="4806950"/>
          <p14:tracePt t="92748" x="2660650" y="4800600"/>
          <p14:tracePt t="92765" x="2679700" y="4800600"/>
          <p14:tracePt t="92782" x="2698750" y="4794250"/>
          <p14:tracePt t="92798" x="2711450" y="4794250"/>
          <p14:tracePt t="92815" x="2717800" y="4794250"/>
          <p14:tracePt t="92832" x="2724150" y="4794250"/>
          <p14:tracePt t="92851" x="2736850" y="4794250"/>
          <p14:tracePt t="92882" x="2743200" y="4794250"/>
          <p14:tracePt t="92929" x="2743200" y="4787900"/>
          <p14:tracePt t="93047" x="2749550" y="4794250"/>
          <p14:tracePt t="93055" x="2768600" y="4800600"/>
          <p14:tracePt t="93065" x="2794000" y="4806950"/>
          <p14:tracePt t="93081" x="2844800" y="4819650"/>
          <p14:tracePt t="93098" x="2889250" y="4832350"/>
          <p14:tracePt t="93102" x="2901950" y="4838700"/>
          <p14:tracePt t="93115" x="2921000" y="4845050"/>
          <p14:tracePt t="93132" x="2933700" y="4845050"/>
          <p14:tracePt t="93148" x="2940050" y="4851400"/>
          <p14:tracePt t="93367" x="2946400" y="4857750"/>
          <p14:tracePt t="93384" x="2946400" y="4864100"/>
          <p14:tracePt t="93391" x="2952750" y="4870450"/>
          <p14:tracePt t="93399" x="2959100" y="4876800"/>
          <p14:tracePt t="93415" x="2965450" y="4883150"/>
          <p14:tracePt t="93431" x="2978150" y="4889500"/>
          <p14:tracePt t="93448" x="2984500" y="4895850"/>
          <p14:tracePt t="93518" x="2984500" y="4902200"/>
          <p14:tracePt t="93534" x="2990850" y="4902200"/>
          <p14:tracePt t="93541" x="3003550" y="4902200"/>
          <p14:tracePt t="93548" x="3003550" y="4908550"/>
          <p14:tracePt t="93565" x="3022600" y="4914900"/>
          <p14:tracePt t="93581" x="3048000" y="4927600"/>
          <p14:tracePt t="93598" x="3073400" y="4933950"/>
          <p14:tracePt t="93615" x="3086100" y="4946650"/>
          <p14:tracePt t="93631" x="3086100" y="4953000"/>
          <p14:tracePt t="93648" x="3098800" y="4953000"/>
          <p14:tracePt t="93664" x="3111500" y="4953000"/>
          <p14:tracePt t="93681" x="3117850" y="4953000"/>
          <p14:tracePt t="93698" x="3130550" y="4953000"/>
          <p14:tracePt t="93714" x="3136900" y="4953000"/>
          <p14:tracePt t="93731" x="3143250" y="4953000"/>
          <p14:tracePt t="93776" x="3149600" y="4953000"/>
          <p14:tracePt t="94292" x="3143250" y="4953000"/>
          <p14:tracePt t="94447" x="3136900" y="4953000"/>
          <p14:tracePt t="94457" x="3124200" y="4953000"/>
          <p14:tracePt t="94464" x="3117850" y="4953000"/>
          <p14:tracePt t="94480" x="3092450" y="4953000"/>
          <p14:tracePt t="94497" x="3086100" y="4953000"/>
          <p14:tracePt t="94514" x="3079750" y="4953000"/>
          <p14:tracePt t="94550" x="3079750" y="4946650"/>
          <p14:tracePt t="94566" x="3086100" y="4933950"/>
          <p14:tracePt t="94581" x="3149600" y="4857750"/>
          <p14:tracePt t="94597" x="3200400" y="4692650"/>
          <p14:tracePt t="94613" x="3251200" y="4457700"/>
          <p14:tracePt t="94630" x="3289300" y="4114800"/>
          <p14:tracePt t="94647" x="3289300" y="3810000"/>
          <p14:tracePt t="94664" x="3263900" y="3594100"/>
          <p14:tracePt t="94680" x="3238500" y="3454400"/>
          <p14:tracePt t="94697" x="3225800" y="3352800"/>
          <p14:tracePt t="94714" x="3213100" y="3263900"/>
          <p14:tracePt t="94730" x="3200400" y="3219450"/>
          <p14:tracePt t="94746" x="3194050" y="3194050"/>
          <p14:tracePt t="94763" x="3181350" y="3155950"/>
          <p14:tracePt t="94780" x="3168650" y="3124200"/>
          <p14:tracePt t="94796" x="3162300" y="3098800"/>
          <p14:tracePt t="94813" x="3155950" y="3092450"/>
          <p14:tracePt t="94830" x="3149600" y="3092450"/>
          <p14:tracePt t="94888" x="3149600" y="3086100"/>
          <p14:tracePt t="94904" x="3143250" y="3086100"/>
          <p14:tracePt t="94927" x="3136900" y="3086100"/>
          <p14:tracePt t="94949" x="3130550" y="3086100"/>
          <p14:tracePt t="94958" x="3124200" y="3086100"/>
          <p14:tracePt t="94965" x="3117850" y="3086100"/>
          <p14:tracePt t="94980" x="3092450" y="3086100"/>
          <p14:tracePt t="94997" x="3067050" y="3092450"/>
          <p14:tracePt t="95013" x="3054350" y="3092450"/>
          <p14:tracePt t="95030" x="3041650" y="3092450"/>
          <p14:tracePt t="95047" x="3016250" y="3092450"/>
          <p14:tracePt t="95063" x="3003550" y="3092450"/>
          <p14:tracePt t="95082" x="2971800" y="3092450"/>
          <p14:tracePt t="95097" x="2952750" y="3092450"/>
          <p14:tracePt t="95113" x="2927350" y="3086100"/>
          <p14:tracePt t="95130" x="2895600" y="3079750"/>
          <p14:tracePt t="95147" x="2876550" y="3079750"/>
          <p14:tracePt t="95163" x="2863850" y="3073400"/>
          <p14:tracePt t="95180" x="2851150" y="3067050"/>
          <p14:tracePt t="95196" x="2832100" y="3060700"/>
          <p14:tracePt t="95213" x="2819400" y="3054350"/>
          <p14:tracePt t="95231" x="2806700" y="3048000"/>
          <p14:tracePt t="95246" x="2800350" y="3041650"/>
          <p14:tracePt t="95263" x="2794000" y="3041650"/>
          <p14:tracePt t="95280" x="2787650" y="3041650"/>
          <p14:tracePt t="95723" x="2794000" y="3041650"/>
          <p14:tracePt t="96757" x="2794000" y="3035300"/>
          <p14:tracePt t="96765" x="2800350" y="3028950"/>
          <p14:tracePt t="96778" x="2806700" y="3028950"/>
          <p14:tracePt t="96795" x="2806700" y="3022600"/>
          <p14:tracePt t="96977" x="2813050" y="3022600"/>
          <p14:tracePt t="96985" x="2819400" y="3022600"/>
          <p14:tracePt t="96995" x="2825750" y="3022600"/>
          <p14:tracePt t="97011" x="2851150" y="3028950"/>
          <p14:tracePt t="97028" x="2863850" y="3028950"/>
          <p14:tracePt t="97045" x="2870200" y="3028950"/>
          <p14:tracePt t="97061" x="2882900" y="3028950"/>
          <p14:tracePt t="97079" x="2901950" y="3028950"/>
          <p14:tracePt t="97095" x="2908300" y="3028950"/>
          <p14:tracePt t="97111" x="2921000" y="3035300"/>
          <p14:tracePt t="97128" x="2927350" y="3035300"/>
          <p14:tracePt t="97145" x="2933700" y="3035300"/>
          <p14:tracePt t="97161" x="2940050" y="3035300"/>
          <p14:tracePt t="97178" x="2952750" y="3041650"/>
          <p14:tracePt t="97195" x="2959100" y="3041650"/>
          <p14:tracePt t="97211" x="2965450" y="3048000"/>
          <p14:tracePt t="97228" x="2984500" y="3054350"/>
          <p14:tracePt t="97245" x="3003550" y="3054350"/>
          <p14:tracePt t="97261" x="3035300" y="3054350"/>
          <p14:tracePt t="97278" x="3073400" y="3054350"/>
          <p14:tracePt t="97295" x="3098800" y="3054350"/>
          <p14:tracePt t="97311" x="3111500" y="3054350"/>
          <p14:tracePt t="97331" x="3124200" y="3054350"/>
          <p14:tracePt t="97345" x="3136900" y="3054350"/>
          <p14:tracePt t="97361" x="3143250" y="3054350"/>
          <p14:tracePt t="97378" x="3155950" y="3054350"/>
          <p14:tracePt t="97422" x="3162300" y="3060700"/>
          <p14:tracePt t="97430" x="3168650" y="3060700"/>
          <p14:tracePt t="97452" x="3175000" y="3060700"/>
          <p14:tracePt t="97461" x="3181350" y="3060700"/>
          <p14:tracePt t="97477" x="3187700" y="3060700"/>
          <p14:tracePt t="97494" x="3200400" y="3060700"/>
          <p14:tracePt t="97528" x="3213100" y="3060700"/>
          <p14:tracePt t="97544" x="3219450" y="3060700"/>
          <p14:tracePt t="97578" x="3232150" y="3060700"/>
          <p14:tracePt t="97595" x="3251200" y="3060700"/>
          <p14:tracePt t="97611" x="3276600" y="3060700"/>
          <p14:tracePt t="97628" x="3308350" y="3060700"/>
          <p14:tracePt t="97645" x="3346450" y="3060700"/>
          <p14:tracePt t="97661" x="3378200" y="3060700"/>
          <p14:tracePt t="97678" x="3397250" y="3054350"/>
          <p14:tracePt t="97694" x="3409950" y="3054350"/>
          <p14:tracePt t="97711" x="3422650" y="3054350"/>
          <p14:tracePt t="97728" x="3429000" y="3054350"/>
          <p14:tracePt t="97744" x="3435350" y="3054350"/>
          <p14:tracePt t="97785" x="3441700" y="3054350"/>
          <p14:tracePt t="98021" x="3441700" y="3060700"/>
          <p14:tracePt t="98025" x="3441700" y="3067050"/>
          <p14:tracePt t="98038" x="3441700" y="3079750"/>
          <p14:tracePt t="98044" x="3441700" y="3098800"/>
          <p14:tracePt t="98061" x="3435350" y="3136900"/>
          <p14:tracePt t="98077" x="3435350" y="3187700"/>
          <p14:tracePt t="98095" x="3416300" y="3327400"/>
          <p14:tracePt t="98111" x="3416300" y="3454400"/>
          <p14:tracePt t="98127" x="3422650" y="3600450"/>
          <p14:tracePt t="98144" x="3460750" y="3784600"/>
          <p14:tracePt t="98161" x="3473450" y="3975100"/>
          <p14:tracePt t="98177" x="3486150" y="4127500"/>
          <p14:tracePt t="98194" x="3486150" y="4260850"/>
          <p14:tracePt t="98211" x="3486150" y="4381500"/>
          <p14:tracePt t="98227" x="3467100" y="4483100"/>
          <p14:tracePt t="98244" x="3454400" y="4540250"/>
          <p14:tracePt t="98261" x="3422650" y="4616450"/>
          <p14:tracePt t="98277" x="3409950" y="4667250"/>
          <p14:tracePt t="98293" x="3371850" y="4718050"/>
          <p14:tracePt t="98310" x="3327400" y="4775200"/>
          <p14:tracePt t="98327" x="3302000" y="4826000"/>
          <p14:tracePt t="98344" x="3282950" y="4870450"/>
          <p14:tracePt t="98364" x="3263900" y="4908550"/>
          <p14:tracePt t="98380" x="3251200" y="4921250"/>
          <p14:tracePt t="98394" x="3244850" y="4927600"/>
          <p14:tracePt t="98410" x="3232150" y="4933950"/>
          <p14:tracePt t="98427" x="3225800" y="4946650"/>
          <p14:tracePt t="98444" x="3219450" y="4946650"/>
          <p14:tracePt t="98460" x="3213100" y="4953000"/>
          <p14:tracePt t="98477" x="3194050" y="4953000"/>
          <p14:tracePt t="98494" x="3175000" y="4959350"/>
          <p14:tracePt t="98511" x="3124200" y="4965700"/>
          <p14:tracePt t="98527" x="3092450" y="4978400"/>
          <p14:tracePt t="98544" x="3048000" y="4991100"/>
          <p14:tracePt t="98560" x="3003550" y="5003800"/>
          <p14:tracePt t="98577" x="2965450" y="5016500"/>
          <p14:tracePt t="98593" x="2927350" y="5022850"/>
          <p14:tracePt t="98610" x="2870200" y="5029200"/>
          <p14:tracePt t="98627" x="2838450" y="5029200"/>
          <p14:tracePt t="98643" x="2819400" y="5029200"/>
          <p14:tracePt t="98660" x="2787650" y="5029200"/>
          <p14:tracePt t="98679" x="2774950" y="5029200"/>
          <p14:tracePt t="98693" x="2749550" y="5029200"/>
          <p14:tracePt t="98710" x="2736850" y="5029200"/>
          <p14:tracePt t="98727" x="2724150" y="5029200"/>
          <p14:tracePt t="98743" x="2717800" y="5022850"/>
          <p14:tracePt t="98760" x="2711450" y="5022850"/>
          <p14:tracePt t="98847" x="2705100" y="5022850"/>
          <p14:tracePt t="99005" x="2705100" y="5016500"/>
          <p14:tracePt t="99022" x="2679700" y="5010150"/>
          <p14:tracePt t="99027" x="2667000" y="5010150"/>
          <p14:tracePt t="99043" x="2654300" y="4997450"/>
          <p14:tracePt t="99060" x="2628900" y="4991100"/>
          <p14:tracePt t="99077" x="2584450" y="4978400"/>
          <p14:tracePt t="99093" x="2546350" y="4965700"/>
          <p14:tracePt t="99111" x="2482850" y="4953000"/>
          <p14:tracePt t="99115" x="2463800" y="4946650"/>
          <p14:tracePt t="99128" x="2444750" y="4946650"/>
          <p14:tracePt t="99143" x="2400300" y="4933950"/>
          <p14:tracePt t="99160" x="2368550" y="4927600"/>
          <p14:tracePt t="99176" x="2362200" y="4921250"/>
          <p14:tracePt t="99193" x="2355850" y="4914900"/>
          <p14:tracePt t="99210" x="2349500" y="4914900"/>
          <p14:tracePt t="99243" x="2343150" y="4914900"/>
          <p14:tracePt t="99260" x="2324100" y="4914900"/>
          <p14:tracePt t="99277" x="2292350" y="4908550"/>
          <p14:tracePt t="99293" x="2273300" y="4902200"/>
          <p14:tracePt t="99310" x="2266950" y="4902200"/>
          <p14:tracePt t="99363" x="2266950" y="4895850"/>
          <p14:tracePt t="99897" x="2279650" y="4889500"/>
          <p14:tracePt t="99904" x="2292350" y="4889500"/>
          <p14:tracePt t="99911" x="2305050" y="4889500"/>
          <p14:tracePt t="99926" x="2324100" y="4889500"/>
          <p14:tracePt t="99943" x="2374900" y="4876800"/>
          <p14:tracePt t="99959" x="2419350" y="4870450"/>
          <p14:tracePt t="99976" x="2451100" y="4857750"/>
          <p14:tracePt t="99992" x="2489200" y="4851400"/>
          <p14:tracePt t="100009" x="2520950" y="4838700"/>
          <p14:tracePt t="100026" x="2546350" y="4832350"/>
          <p14:tracePt t="100042" x="2565400" y="4826000"/>
          <p14:tracePt t="100059" x="2571750" y="4826000"/>
          <p14:tracePt t="100075" x="2584450" y="4826000"/>
          <p14:tracePt t="100092" x="2590800" y="4819650"/>
          <p14:tracePt t="100147" x="2597150" y="4819650"/>
          <p14:tracePt t="100156" x="2603500" y="4819650"/>
          <p14:tracePt t="100170" x="2609850" y="4819650"/>
          <p14:tracePt t="100194" x="2616200" y="4813300"/>
          <p14:tracePt t="100452" x="2622550" y="4813300"/>
          <p14:tracePt t="100461" x="2628900" y="4813300"/>
          <p14:tracePt t="100491" x="2635250" y="4813300"/>
          <p14:tracePt t="100499" x="2641600" y="4813300"/>
          <p14:tracePt t="100515" x="2647950" y="4813300"/>
          <p14:tracePt t="100537" x="2654300" y="4813300"/>
          <p14:tracePt t="100545" x="2660650" y="4813300"/>
          <p14:tracePt t="100561" x="2667000" y="4813300"/>
          <p14:tracePt t="100575" x="2673350" y="4813300"/>
          <p14:tracePt t="100592" x="2679700" y="4813300"/>
          <p14:tracePt t="100609" x="2692400" y="4813300"/>
          <p14:tracePt t="100642" x="2698750" y="4806950"/>
          <p14:tracePt t="100658" x="2711450" y="4800600"/>
          <p14:tracePt t="100675" x="2717800" y="4794250"/>
          <p14:tracePt t="100693" x="2724150" y="4787900"/>
          <p14:tracePt t="100708" x="2743200" y="4781550"/>
          <p14:tracePt t="100725" x="2749550" y="4775200"/>
          <p14:tracePt t="100742" x="2755900" y="4768850"/>
          <p14:tracePt t="100827" x="2774950" y="4768850"/>
          <p14:tracePt t="100835" x="2781300" y="4768850"/>
          <p14:tracePt t="100843" x="2787650" y="4768850"/>
          <p14:tracePt t="100858" x="2800350" y="4768850"/>
          <p14:tracePt t="100875" x="2819400" y="4768850"/>
          <p14:tracePt t="100891" x="2825750" y="4768850"/>
          <p14:tracePt t="100908" x="2832100" y="4768850"/>
          <p14:tracePt t="100925" x="2844800" y="4768850"/>
          <p14:tracePt t="100941" x="2851150" y="4768850"/>
          <p14:tracePt t="100958" x="2857500" y="4768850"/>
          <p14:tracePt t="100975" x="2863850" y="4775200"/>
          <p14:tracePt t="101400" x="2876550" y="4775200"/>
          <p14:tracePt t="101409" x="2889250" y="4775200"/>
          <p14:tracePt t="101415" x="2895600" y="4775200"/>
          <p14:tracePt t="101425" x="2914650" y="4775200"/>
          <p14:tracePt t="101442" x="2927350" y="4768850"/>
          <p14:tracePt t="101458" x="2952750" y="4768850"/>
          <p14:tracePt t="101475" x="2984500" y="4762500"/>
          <p14:tracePt t="101491" x="3022600" y="4762500"/>
          <p14:tracePt t="101508" x="3067050" y="4756150"/>
          <p14:tracePt t="101524" x="3162300" y="4756150"/>
          <p14:tracePt t="101541" x="3238500" y="4756150"/>
          <p14:tracePt t="101558" x="3340100" y="4756150"/>
          <p14:tracePt t="101574" x="3448050" y="4775200"/>
          <p14:tracePt t="101591" x="3543300" y="4787900"/>
          <p14:tracePt t="101607" x="3663950" y="4794250"/>
          <p14:tracePt t="101611" x="3721100" y="4806950"/>
          <p14:tracePt t="101625" x="3816350" y="4806950"/>
          <p14:tracePt t="101641" x="3924300" y="4819650"/>
          <p14:tracePt t="101661" x="4032250" y="4838700"/>
          <p14:tracePt t="101674" x="4140200" y="4851400"/>
          <p14:tracePt t="101691" x="4229100" y="4864100"/>
          <p14:tracePt t="101707" x="4273550" y="4870450"/>
          <p14:tracePt t="101724" x="4279900" y="4870450"/>
          <p14:tracePt t="101963" x="4273550" y="4870450"/>
          <p14:tracePt t="101974" x="4267200" y="4870450"/>
          <p14:tracePt t="101979" x="4254500" y="4870450"/>
          <p14:tracePt t="101991" x="4235450" y="4870450"/>
          <p14:tracePt t="102007" x="4203700" y="4876800"/>
          <p14:tracePt t="102024" x="4171950" y="4876800"/>
          <p14:tracePt t="102041" x="4114800" y="4883150"/>
          <p14:tracePt t="102057" x="4095750" y="4889500"/>
          <p14:tracePt t="102074" x="4089400" y="4889500"/>
          <p14:tracePt t="102091" x="4076700" y="4889500"/>
          <p14:tracePt t="102124" x="4070350" y="4889500"/>
          <p14:tracePt t="102140" x="4064000" y="4895850"/>
          <p14:tracePt t="103005" x="4076700" y="4895850"/>
          <p14:tracePt t="103011" x="4089400" y="4895850"/>
          <p14:tracePt t="103023" x="4102100" y="4889500"/>
          <p14:tracePt t="103041" x="4114800" y="4883150"/>
          <p14:tracePt t="103056" x="4127500" y="4883150"/>
          <p14:tracePt t="103073" x="4152900" y="4876800"/>
          <p14:tracePt t="103090" x="4165600" y="4876800"/>
          <p14:tracePt t="103106" x="4184650" y="4876800"/>
          <p14:tracePt t="103123" x="4197350" y="4876800"/>
          <p14:tracePt t="103139" x="4203700" y="4876800"/>
          <p14:tracePt t="103156" x="4216400" y="4876800"/>
          <p14:tracePt t="103173" x="4222750" y="4876800"/>
          <p14:tracePt t="103190" x="4235450" y="4876800"/>
          <p14:tracePt t="103207" x="4248150" y="4876800"/>
          <p14:tracePt t="103223" x="4248150" y="4870450"/>
          <p14:tracePt t="103239" x="4260850" y="4870450"/>
          <p14:tracePt t="103256" x="4267200" y="4870450"/>
          <p14:tracePt t="103309" x="4273550" y="4864100"/>
          <p14:tracePt t="103559" x="4254500" y="4864100"/>
          <p14:tracePt t="103567" x="4235450" y="4870450"/>
          <p14:tracePt t="103575" x="4210050" y="4876800"/>
          <p14:tracePt t="103589" x="4184650" y="4883150"/>
          <p14:tracePt t="103607" x="4121150" y="4902200"/>
          <p14:tracePt t="103622" x="4070350" y="4914900"/>
          <p14:tracePt t="103639" x="4025900" y="4927600"/>
          <p14:tracePt t="103656" x="3956050" y="4940300"/>
          <p14:tracePt t="103672" x="3873500" y="4946650"/>
          <p14:tracePt t="103690" x="3797300" y="4953000"/>
          <p14:tracePt t="103706" x="3740150" y="4965700"/>
          <p14:tracePt t="103722" x="3625850" y="4978400"/>
          <p14:tracePt t="103739" x="3549650" y="4984750"/>
          <p14:tracePt t="103756" x="3454400" y="4997450"/>
          <p14:tracePt t="103772" x="3359150" y="4997450"/>
          <p14:tracePt t="103789" x="3251200" y="4997450"/>
          <p14:tracePt t="103806" x="3130550" y="4997450"/>
          <p14:tracePt t="103822" x="3048000" y="4991100"/>
          <p14:tracePt t="103839" x="2990850" y="4984750"/>
          <p14:tracePt t="103856" x="2946400" y="4984750"/>
          <p14:tracePt t="103873" x="2895600" y="4978400"/>
          <p14:tracePt t="103889" x="2863850" y="4972050"/>
          <p14:tracePt t="103906" x="2825750" y="4959350"/>
          <p14:tracePt t="103922" x="2794000" y="4946650"/>
          <p14:tracePt t="103939" x="2743200" y="4933950"/>
          <p14:tracePt t="103955" x="2686050" y="4921250"/>
          <p14:tracePt t="103972" x="2635250" y="4908550"/>
          <p14:tracePt t="103989" x="2540000" y="4889500"/>
          <p14:tracePt t="104006" x="2489200" y="4876800"/>
          <p14:tracePt t="104022" x="2451100" y="4864100"/>
          <p14:tracePt t="104039" x="2413000" y="4851400"/>
          <p14:tracePt t="104055" x="2400300" y="4845050"/>
          <p14:tracePt t="104072" x="2393950" y="4845050"/>
          <p14:tracePt t="104089" x="2393950" y="4838700"/>
          <p14:tracePt t="104122" x="2387600" y="4838700"/>
          <p14:tracePt t="104139" x="2374900" y="4832350"/>
          <p14:tracePt t="104155" x="2368550" y="4832350"/>
          <p14:tracePt t="104172" x="2362200" y="4832350"/>
          <p14:tracePt t="104189" x="2349500" y="4832350"/>
          <p14:tracePt t="104206" x="2343150" y="4832350"/>
          <p14:tracePt t="104222" x="2324100" y="4832350"/>
          <p14:tracePt t="104239" x="2298700" y="4832350"/>
          <p14:tracePt t="104255" x="2260600" y="4832350"/>
          <p14:tracePt t="104272" x="2222500" y="4832350"/>
          <p14:tracePt t="104289" x="2197100" y="4832350"/>
          <p14:tracePt t="104305" x="2178050" y="4838700"/>
          <p14:tracePt t="104322" x="2171700" y="4845050"/>
          <p14:tracePt t="104338" x="2165350" y="4845050"/>
          <p14:tracePt t="104515" x="2171700" y="4845050"/>
          <p14:tracePt t="104523" x="2178050" y="4845050"/>
          <p14:tracePt t="104529" x="2197100" y="4845050"/>
          <p14:tracePt t="104538" x="2209800" y="4845050"/>
          <p14:tracePt t="104555" x="2254250" y="4838700"/>
          <p14:tracePt t="104572" x="2305050" y="4826000"/>
          <p14:tracePt t="104588" x="2362200" y="4819650"/>
          <p14:tracePt t="104605" x="2406650" y="4813300"/>
          <p14:tracePt t="104622" x="2444750" y="4806950"/>
          <p14:tracePt t="104639" x="2495550" y="4806950"/>
          <p14:tracePt t="104655" x="2514600" y="4800600"/>
          <p14:tracePt t="104672" x="2540000" y="4800600"/>
          <p14:tracePt t="104688" x="2552700" y="4800600"/>
          <p14:tracePt t="104705" x="2565400" y="4794250"/>
          <p14:tracePt t="104721" x="2571750" y="4794250"/>
          <p14:tracePt t="104738" x="2584450" y="4794250"/>
          <p14:tracePt t="104755" x="2590800" y="4794250"/>
          <p14:tracePt t="104838" x="2597150" y="4794250"/>
          <p14:tracePt t="104843" x="2603500" y="4794250"/>
          <p14:tracePt t="104859" x="2609850" y="4794250"/>
          <p14:tracePt t="104871" x="2616200" y="4794250"/>
          <p14:tracePt t="104889" x="2622550" y="4787900"/>
          <p14:tracePt t="105273" x="2628900" y="4787900"/>
          <p14:tracePt t="105289" x="2654300" y="4794250"/>
          <p14:tracePt t="105297" x="2679700" y="4794250"/>
          <p14:tracePt t="105306" x="2705100" y="4800600"/>
          <p14:tracePt t="105321" x="2755900" y="4813300"/>
          <p14:tracePt t="105337" x="2800350" y="4813300"/>
          <p14:tracePt t="105354" x="2857500" y="4819650"/>
          <p14:tracePt t="105371" x="2908300" y="4819650"/>
          <p14:tracePt t="105388" x="2946400" y="4826000"/>
          <p14:tracePt t="105405" x="2965450" y="4832350"/>
          <p14:tracePt t="105437" x="2978150" y="4838700"/>
          <p14:tracePt t="105503" x="2978150" y="4845050"/>
          <p14:tracePt t="105604" x="2984500" y="4845050"/>
          <p14:tracePt t="105613" x="2990850" y="4851400"/>
          <p14:tracePt t="105627" x="2990850" y="4857750"/>
          <p14:tracePt t="105807" x="2990850" y="4864100"/>
          <p14:tracePt t="105813" x="2990850" y="4870450"/>
          <p14:tracePt t="105822" x="2990850" y="4876800"/>
          <p14:tracePt t="105838" x="2984500" y="4883150"/>
          <p14:tracePt t="105862" x="2984500" y="4889500"/>
          <p14:tracePt t="107601" x="2990850" y="4889500"/>
          <p14:tracePt t="107607" x="3003550" y="4889500"/>
          <p14:tracePt t="107619" x="3016250" y="4889500"/>
          <p14:tracePt t="107635" x="3035300" y="4889500"/>
          <p14:tracePt t="107653" x="3048000" y="4883150"/>
          <p14:tracePt t="107669" x="3054350" y="4883150"/>
          <p14:tracePt t="107685" x="3060700" y="4883150"/>
          <p14:tracePt t="107763" x="3067050" y="4883150"/>
          <p14:tracePt t="107805" x="3073400" y="4883150"/>
          <p14:tracePt t="107811" x="3079750" y="4883150"/>
          <p14:tracePt t="107825" x="3086100" y="4883150"/>
          <p14:tracePt t="107835" x="3098800" y="4883150"/>
          <p14:tracePt t="107852" x="3124200" y="4883150"/>
          <p14:tracePt t="107869" x="3200400" y="4889500"/>
          <p14:tracePt t="107885" x="3340100" y="4908550"/>
          <p14:tracePt t="107903" x="3575050" y="4933950"/>
          <p14:tracePt t="107919" x="3727450" y="4946650"/>
          <p14:tracePt t="107935" x="3854450" y="4953000"/>
          <p14:tracePt t="107952" x="3943350" y="4972050"/>
          <p14:tracePt t="107969" x="4032250" y="4984750"/>
          <p14:tracePt t="107985" x="4114800" y="4997450"/>
          <p14:tracePt t="108002" x="4203700" y="5016500"/>
          <p14:tracePt t="108018" x="4292600" y="5029200"/>
          <p14:tracePt t="108035" x="4362450" y="5041900"/>
          <p14:tracePt t="108052" x="4419600" y="5054600"/>
          <p14:tracePt t="108069" x="4476750" y="5073650"/>
          <p14:tracePt t="108085" x="4514850" y="5086350"/>
          <p14:tracePt t="108102" x="4546600" y="5092700"/>
          <p14:tracePt t="108118" x="4584700" y="5099050"/>
          <p14:tracePt t="108135" x="4616450" y="5099050"/>
          <p14:tracePt t="108152" x="4648200" y="5099050"/>
          <p14:tracePt t="108169" x="4692650" y="5099050"/>
          <p14:tracePt t="108185" x="4730750" y="5092700"/>
          <p14:tracePt t="108202" x="4775200" y="5080000"/>
          <p14:tracePt t="108218" x="4838700" y="5067300"/>
          <p14:tracePt t="108235" x="4908550" y="5054600"/>
          <p14:tracePt t="108253" x="4953000" y="5041900"/>
          <p14:tracePt t="108268" x="5003800" y="5029200"/>
          <p14:tracePt t="108285" x="5035550" y="5016500"/>
          <p14:tracePt t="108302" x="5080000" y="5003800"/>
          <p14:tracePt t="108319" x="5099050" y="4991100"/>
          <p14:tracePt t="108335" x="5111750" y="4984750"/>
          <p14:tracePt t="108351" x="5124450" y="4978400"/>
          <p14:tracePt t="108368" x="5130800" y="4978400"/>
          <p14:tracePt t="108385" x="5137150" y="4972050"/>
          <p14:tracePt t="108401" x="5149850" y="4965700"/>
          <p14:tracePt t="108418" x="5156200" y="4965700"/>
          <p14:tracePt t="108435" x="5162550" y="4965700"/>
          <p14:tracePt t="108451" x="5168900" y="4965700"/>
          <p14:tracePt t="108524" x="5175250" y="4965700"/>
          <p14:tracePt t="108537" x="5181600" y="4965700"/>
          <p14:tracePt t="108545" x="5187950" y="4965700"/>
          <p14:tracePt t="108554" x="5187950" y="4959350"/>
          <p14:tracePt t="108585" x="5194300" y="4959350"/>
          <p14:tracePt t="108628" x="5200650" y="4959350"/>
          <p14:tracePt t="108663" x="5200650" y="4953000"/>
          <p14:tracePt t="108675" x="5207000" y="4953000"/>
          <p14:tracePt t="108679" x="5213350" y="4953000"/>
          <p14:tracePt t="108690" x="5219700" y="4953000"/>
          <p14:tracePt t="108701" x="5219700" y="4946650"/>
          <p14:tracePt t="108718" x="5226050" y="4946650"/>
          <p14:tracePt t="108781" x="5232400" y="4946650"/>
          <p14:tracePt t="109213" x="5238750" y="4946650"/>
          <p14:tracePt t="109219" x="5251450" y="4946650"/>
          <p14:tracePt t="109236" x="5257800" y="4940300"/>
          <p14:tracePt t="109254" x="5264150" y="4940300"/>
          <p14:tracePt t="109807" x="5270500" y="4946650"/>
          <p14:tracePt t="109821" x="5270500" y="4953000"/>
          <p14:tracePt t="109829" x="5270500" y="4959350"/>
          <p14:tracePt t="109847" x="5276850" y="4959350"/>
          <p14:tracePt t="109853" x="5276850" y="4965700"/>
          <p14:tracePt t="109870" x="5276850" y="4972050"/>
          <p14:tracePt t="109884" x="5276850" y="4978400"/>
          <p14:tracePt t="109900" x="5276850" y="4991100"/>
          <p14:tracePt t="109917" x="5276850" y="5016500"/>
          <p14:tracePt t="109934" x="5276850" y="5041900"/>
          <p14:tracePt t="109950" x="5276850" y="5073650"/>
          <p14:tracePt t="109967" x="5276850" y="5092700"/>
          <p14:tracePt t="109984" x="5276850" y="5099050"/>
          <p14:tracePt t="110000" x="5276850" y="5105400"/>
          <p14:tracePt t="110119" x="5283200" y="5105400"/>
          <p14:tracePt t="110159" x="5289550" y="5105400"/>
          <p14:tracePt t="110176" x="5295900" y="5105400"/>
          <p14:tracePt t="110206" x="5302250" y="5099050"/>
          <p14:tracePt t="110229" x="5302250" y="5092700"/>
          <p14:tracePt t="110238" x="5302250" y="5086350"/>
          <p14:tracePt t="110250" x="5302250" y="5080000"/>
          <p14:tracePt t="110267" x="5314950" y="5073650"/>
          <p14:tracePt t="110283" x="5321300" y="5067300"/>
          <p14:tracePt t="110300" x="5327650" y="5054600"/>
          <p14:tracePt t="110317" x="5340350" y="5048250"/>
          <p14:tracePt t="110333" x="5346700" y="5035550"/>
          <p14:tracePt t="110350" x="5359400" y="5029200"/>
          <p14:tracePt t="110367" x="5365750" y="5022850"/>
          <p14:tracePt t="110383" x="5378450" y="5016500"/>
          <p14:tracePt t="110400" x="5378450" y="5010150"/>
          <p14:tracePt t="110417" x="5391150" y="5003800"/>
          <p14:tracePt t="110637" x="5397500" y="4997450"/>
          <p14:tracePt t="110651" x="5403850" y="4991100"/>
          <p14:tracePt t="110709" x="5410200" y="4991100"/>
          <p14:tracePt t="110848" x="5416550" y="4991100"/>
          <p14:tracePt t="110855" x="5429250" y="4984750"/>
          <p14:tracePt t="110871" x="5429250" y="4978400"/>
          <p14:tracePt t="110883" x="5435600" y="4978400"/>
          <p14:tracePt t="110899" x="5441950" y="4972050"/>
          <p14:tracePt t="110917" x="5454650" y="4965700"/>
          <p14:tracePt t="110933" x="5461000" y="4959350"/>
          <p14:tracePt t="110950" x="5467350" y="4953000"/>
          <p14:tracePt t="110966" x="5473700" y="4946650"/>
          <p14:tracePt t="110983" x="5486400" y="4940300"/>
          <p14:tracePt t="110999" x="5492750" y="4940300"/>
          <p14:tracePt t="111016" x="5492750" y="4933950"/>
          <p14:tracePt t="111951" x="5480050" y="4933950"/>
          <p14:tracePt t="111959" x="5467350" y="4940300"/>
          <p14:tracePt t="111968" x="5448300" y="4940300"/>
          <p14:tracePt t="111982" x="5429250" y="4946650"/>
          <p14:tracePt t="111998" x="5346700" y="4965700"/>
          <p14:tracePt t="112015" x="5283200" y="4972050"/>
          <p14:tracePt t="112032" x="5213350" y="4984750"/>
          <p14:tracePt t="112048" x="5156200" y="4984750"/>
          <p14:tracePt t="112065" x="5099050" y="4991100"/>
          <p14:tracePt t="112082" x="5035550" y="4991100"/>
          <p14:tracePt t="112098" x="4902200" y="5003800"/>
          <p14:tracePt t="112115" x="4819650" y="5010150"/>
          <p14:tracePt t="112132" x="4730750" y="5010150"/>
          <p14:tracePt t="112148" x="4667250" y="5010150"/>
          <p14:tracePt t="112165" x="4616450" y="5010150"/>
          <p14:tracePt t="112181" x="4565650" y="5010150"/>
          <p14:tracePt t="112198" x="4495800" y="5010150"/>
          <p14:tracePt t="112215" x="4432300" y="5010150"/>
          <p14:tracePt t="112232" x="4368800" y="5010150"/>
          <p14:tracePt t="112248" x="4298950" y="5010150"/>
          <p14:tracePt t="112265" x="4241800" y="5010150"/>
          <p14:tracePt t="112282" x="4203700" y="5010150"/>
          <p14:tracePt t="112300" x="4203700" y="5003800"/>
          <p14:tracePt t="112317" x="4197350" y="5003800"/>
          <p14:tracePt t="112414" x="4203700" y="4997450"/>
          <p14:tracePt t="112421" x="4229100" y="4984750"/>
          <p14:tracePt t="112431" x="4254500" y="4978400"/>
          <p14:tracePt t="112448" x="4324350" y="4965700"/>
          <p14:tracePt t="112465" x="4413250" y="4946650"/>
          <p14:tracePt t="112481" x="4514850" y="4927600"/>
          <p14:tracePt t="112497" x="4635500" y="4914900"/>
          <p14:tracePt t="112514" x="4787900" y="4895850"/>
          <p14:tracePt t="112531" x="4864100" y="4889500"/>
          <p14:tracePt t="112547" x="4895850" y="4889500"/>
          <p14:tracePt t="112564" x="4914900" y="4889500"/>
          <p14:tracePt t="112581" x="4921250" y="4889500"/>
          <p14:tracePt t="112953" x="4927600" y="4889500"/>
          <p14:tracePt t="112961" x="4940300" y="4889500"/>
          <p14:tracePt t="112969" x="4959350" y="4883150"/>
          <p14:tracePt t="112981" x="4978400" y="4876800"/>
          <p14:tracePt t="112998" x="5010150" y="4870450"/>
          <p14:tracePt t="113014" x="5067300" y="4864100"/>
          <p14:tracePt t="113031" x="5118100" y="4857750"/>
          <p14:tracePt t="113047" x="5162550" y="4851400"/>
          <p14:tracePt t="113065" x="5257800" y="4857750"/>
          <p14:tracePt t="113080" x="5403850" y="4933950"/>
          <p14:tracePt t="113097" x="5543550" y="5048250"/>
          <p14:tracePt t="113114" x="5645150" y="5156200"/>
          <p14:tracePt t="113131" x="5695950" y="5213350"/>
          <p14:tracePt t="113629" x="5708650" y="5213350"/>
          <p14:tracePt t="113635" x="5715000" y="5213350"/>
          <p14:tracePt t="113647" x="5715000" y="5207000"/>
          <p14:tracePt t="113666" x="5727700" y="5194300"/>
          <p14:tracePt t="113681" x="5727700" y="5181600"/>
          <p14:tracePt t="113697" x="5740400" y="5181600"/>
          <p14:tracePt t="113714" x="5753100" y="5168900"/>
          <p14:tracePt t="113730" x="5765800" y="5162550"/>
          <p14:tracePt t="113747" x="5765800" y="5149850"/>
          <p14:tracePt t="113764" x="5778500" y="5143500"/>
          <p14:tracePt t="113780" x="5778500" y="5130800"/>
          <p14:tracePt t="113797" x="5797550" y="5130800"/>
          <p14:tracePt t="113816" x="5842000" y="5118100"/>
          <p14:tracePt t="113830" x="5867400" y="5105400"/>
          <p14:tracePt t="113847" x="5899150" y="5092700"/>
          <p14:tracePt t="113864" x="5930900" y="5080000"/>
          <p14:tracePt t="113880" x="5956300" y="5073650"/>
          <p14:tracePt t="113897" x="5975350" y="5060950"/>
          <p14:tracePt t="113913" x="5994400" y="5048250"/>
          <p14:tracePt t="113931" x="6019800" y="5035550"/>
          <p14:tracePt t="113947" x="6032500" y="5022850"/>
          <p14:tracePt t="113963" x="6038850" y="5022850"/>
          <p14:tracePt t="113980" x="6038850" y="5016500"/>
          <p14:tracePt t="114074" x="6045200" y="5010150"/>
          <p14:tracePt t="114087" x="6051550" y="5010150"/>
          <p14:tracePt t="114103" x="6057900" y="5010150"/>
          <p14:tracePt t="114130" x="6064250" y="5003800"/>
          <p14:tracePt t="114161" x="6070600" y="5003800"/>
          <p14:tracePt t="114167" x="6070600" y="4997450"/>
          <p14:tracePt t="114191" x="6076950" y="4997450"/>
          <p14:tracePt t="114221" x="6083300" y="4997450"/>
          <p14:tracePt t="114239" x="6083300" y="4991100"/>
          <p14:tracePt t="114246" x="6089650" y="4991100"/>
          <p14:tracePt t="114253" x="6089650" y="4984750"/>
          <p14:tracePt t="114263" x="6089650" y="4978400"/>
          <p14:tracePt t="114280" x="6096000" y="4978400"/>
          <p14:tracePt t="114296" x="6102350" y="4972050"/>
          <p14:tracePt t="114312" x="6108700" y="4965700"/>
          <p14:tracePt t="114329" x="6115050" y="4959350"/>
          <p14:tracePt t="114377" x="6115050" y="4953000"/>
          <p14:tracePt t="114401" x="6115050" y="4946650"/>
          <p14:tracePt t="114417" x="6115050" y="4940300"/>
          <p14:tracePt t="114425" x="6121400" y="4933950"/>
          <p14:tracePt t="114444" x="6127750" y="4927600"/>
          <p14:tracePt t="114449" x="6127750" y="4921250"/>
          <p14:tracePt t="114463" x="6134100" y="4914900"/>
          <p14:tracePt t="114480" x="6140450" y="4902200"/>
          <p14:tracePt t="114496" x="6146800" y="4902200"/>
          <p14:tracePt t="114513" x="6146800" y="4889500"/>
          <p14:tracePt t="114530" x="6153150" y="4883150"/>
          <p14:tracePt t="114546" x="6159500" y="4876800"/>
          <p14:tracePt t="114563" x="6165850" y="4870450"/>
          <p14:tracePt t="114580" x="6172200" y="4857750"/>
          <p14:tracePt t="114597" x="6178550" y="4851400"/>
          <p14:tracePt t="114753" x="6178550" y="4845050"/>
          <p14:tracePt t="114809" x="6178550" y="4838700"/>
          <p14:tracePt t="114839" x="6178550" y="4832350"/>
          <p14:tracePt t="114851" x="6178550" y="4826000"/>
          <p14:tracePt t="114864" x="6178550" y="4819650"/>
          <p14:tracePt t="114888" x="6178550" y="4813300"/>
          <p14:tracePt t="114941" x="6178550" y="4806950"/>
          <p14:tracePt t="114983" x="6178550" y="4800600"/>
          <p14:tracePt t="114989" x="6178550" y="4794250"/>
          <p14:tracePt t="115011" x="6178550" y="4787900"/>
          <p14:tracePt t="115021" x="6178550" y="4781550"/>
          <p14:tracePt t="115039" x="6178550" y="4775200"/>
          <p14:tracePt t="115327" x="6172200" y="4775200"/>
          <p14:tracePt t="115343" x="6165850" y="4775200"/>
          <p14:tracePt t="115350" x="6159500" y="4781550"/>
          <p14:tracePt t="115363" x="6146800" y="4787900"/>
          <p14:tracePt t="115379" x="6140450" y="4806950"/>
          <p14:tracePt t="115396" x="6134100" y="4813300"/>
          <p14:tracePt t="115412" x="6127750" y="4819650"/>
          <p14:tracePt t="115429" x="6127750" y="4832350"/>
          <p14:tracePt t="115446" x="6127750" y="4838700"/>
          <p14:tracePt t="115462" x="6127750" y="4851400"/>
          <p14:tracePt t="115495" x="6121400" y="4857750"/>
          <p14:tracePt t="115513" x="6121400" y="4870450"/>
          <p14:tracePt t="115529" x="6115050" y="4883150"/>
          <p14:tracePt t="115545" x="6115050" y="4895850"/>
          <p14:tracePt t="115562" x="6115050" y="4902200"/>
          <p14:tracePt t="115579" x="6121400" y="4921250"/>
          <p14:tracePt t="115597" x="6127750" y="4927600"/>
          <p14:tracePt t="115601" x="6127750" y="4933950"/>
          <p14:tracePt t="115612" x="6134100" y="4933950"/>
          <p14:tracePt t="115629" x="6146800" y="4953000"/>
          <p14:tracePt t="115645" x="6159500" y="4959350"/>
          <p14:tracePt t="115662" x="6165850" y="4965700"/>
          <p14:tracePt t="115679" x="6172200" y="4965700"/>
          <p14:tracePt t="115712" x="6178550" y="4965700"/>
          <p14:tracePt t="115729" x="6191250" y="4965700"/>
          <p14:tracePt t="115745" x="6216650" y="4965700"/>
          <p14:tracePt t="115763" x="6235700" y="4953000"/>
          <p14:tracePt t="115779" x="6242050" y="4946650"/>
          <p14:tracePt t="115835" x="6242050" y="4940300"/>
          <p14:tracePt t="116326" x="6254750" y="4940300"/>
          <p14:tracePt t="116334" x="6267450" y="4940300"/>
          <p14:tracePt t="116344" x="6286500" y="4940300"/>
          <p14:tracePt t="116361" x="6318250" y="4940300"/>
          <p14:tracePt t="116377" x="6356350" y="4946650"/>
          <p14:tracePt t="116394" x="6381750" y="4953000"/>
          <p14:tracePt t="116410" x="6394450" y="4959350"/>
          <p14:tracePt t="116427" x="6407150" y="4959350"/>
          <p14:tracePt t="116444" x="6419850" y="4959350"/>
          <p14:tracePt t="116460" x="6426200" y="4959350"/>
          <p14:tracePt t="116477" x="6438900" y="4965700"/>
          <p14:tracePt t="116494" x="6445250" y="4972050"/>
          <p14:tracePt t="116510" x="6464300" y="4978400"/>
          <p14:tracePt t="116527" x="6502400" y="4991100"/>
          <p14:tracePt t="116544" x="6553200" y="5003800"/>
          <p14:tracePt t="116560" x="6623050" y="5022850"/>
          <p14:tracePt t="116577" x="6673850" y="5035550"/>
          <p14:tracePt t="116594" x="6718300" y="5041900"/>
          <p14:tracePt t="116610" x="6756400" y="5048250"/>
          <p14:tracePt t="116627" x="6788150" y="5048250"/>
          <p14:tracePt t="116644" x="6819900" y="5048250"/>
          <p14:tracePt t="116660" x="6826250" y="5048250"/>
          <p14:tracePt t="116677" x="6832600" y="5048250"/>
          <p14:tracePt t="117047" x="6832600" y="5041900"/>
          <p14:tracePt t="117188" x="6832600" y="5035550"/>
          <p14:tracePt t="117196" x="6832600" y="5029200"/>
          <p14:tracePt t="117203" x="6832600" y="5022850"/>
          <p14:tracePt t="117219" x="6832600" y="5016500"/>
          <p14:tracePt t="117244" x="6832600" y="5010150"/>
          <p14:tracePt t="117298" x="6832600" y="5003800"/>
          <p14:tracePt t="117330" x="6832600" y="4997450"/>
          <p14:tracePt t="117355" x="6832600" y="4991100"/>
          <p14:tracePt t="117368" x="6832600" y="4984750"/>
          <p14:tracePt t="117375" x="6832600" y="4978400"/>
          <p14:tracePt t="117392" x="6832600" y="4972050"/>
          <p14:tracePt t="117426" x="6832600" y="4965700"/>
          <p14:tracePt t="117477" x="6832600" y="4959350"/>
          <p14:tracePt t="117485" x="6832600" y="4953000"/>
          <p14:tracePt t="117503" x="6832600" y="4946650"/>
          <p14:tracePt t="117536" x="6832600" y="4940300"/>
          <p14:tracePt t="117556" x="6832600" y="4933950"/>
          <p14:tracePt t="117853" x="6838950" y="4933950"/>
          <p14:tracePt t="117931" x="6845300" y="4927600"/>
          <p14:tracePt t="117947" x="6845300" y="4921250"/>
          <p14:tracePt t="117957" x="6845300" y="4914900"/>
          <p14:tracePt t="117971" x="6851650" y="4914900"/>
          <p14:tracePt t="118222" x="6858000" y="4908550"/>
          <p14:tracePt t="118229" x="6864350" y="4902200"/>
          <p14:tracePt t="118243" x="6870700" y="4902200"/>
          <p14:tracePt t="118260" x="6883400" y="4889500"/>
          <p14:tracePt t="118276" x="6902450" y="4883150"/>
          <p14:tracePt t="118293" x="6915150" y="4883150"/>
          <p14:tracePt t="118310" x="6921500" y="4883150"/>
          <p14:tracePt t="118326" x="6934200" y="4876800"/>
          <p14:tracePt t="118343" x="6940550" y="4876800"/>
          <p14:tracePt t="118360" x="6953250" y="4876800"/>
          <p14:tracePt t="118378" x="6965950" y="4876800"/>
          <p14:tracePt t="118393" x="6972300" y="4876800"/>
          <p14:tracePt t="118410" x="6985000" y="4876800"/>
          <p14:tracePt t="118426" x="6991350" y="4876800"/>
          <p14:tracePt t="118443" x="7010400" y="4876800"/>
          <p14:tracePt t="118459" x="7023100" y="4876800"/>
          <p14:tracePt t="118476" x="7054850" y="4876800"/>
          <p14:tracePt t="118493" x="7092950" y="4876800"/>
          <p14:tracePt t="118509" x="7137400" y="4883150"/>
          <p14:tracePt t="118527" x="7194550" y="4883150"/>
          <p14:tracePt t="118543" x="7239000" y="4883150"/>
          <p14:tracePt t="118559" x="7264400" y="4883150"/>
          <p14:tracePt t="118576" x="7289800" y="4883150"/>
          <p14:tracePt t="118593" x="7296150" y="4883150"/>
          <p14:tracePt t="118609" x="7302500" y="4883150"/>
          <p14:tracePt t="119317" x="7308850" y="4883150"/>
          <p14:tracePt t="119335" x="7315200" y="4883150"/>
          <p14:tracePt t="119341" x="7321550" y="4876800"/>
          <p14:tracePt t="119367" x="7327900" y="4876800"/>
          <p14:tracePt t="119377" x="7334250" y="4870450"/>
          <p14:tracePt t="119404" x="7334250" y="4864100"/>
          <p14:tracePt t="119468" x="7340600" y="4857750"/>
          <p14:tracePt t="119481" x="7346950" y="4857750"/>
          <p14:tracePt t="119490" x="7353300" y="4851400"/>
          <p14:tracePt t="119498" x="7353300" y="4845050"/>
          <p14:tracePt t="119524" x="7353300" y="4838700"/>
          <p14:tracePt t="119530" x="7359650" y="4832350"/>
          <p14:tracePt t="119556" x="7359650" y="4826000"/>
          <p14:tracePt t="119748" x="7359650" y="4838700"/>
          <p14:tracePt t="119755" x="7353300" y="4857750"/>
          <p14:tracePt t="119763" x="7346950" y="4864100"/>
          <p14:tracePt t="119775" x="7346950" y="4883150"/>
          <p14:tracePt t="119792" x="7346950" y="4895850"/>
          <p14:tracePt t="119808" x="7346950" y="4908550"/>
          <p14:tracePt t="119913" x="7346950" y="4902200"/>
          <p14:tracePt t="119929" x="7346950" y="4889500"/>
          <p14:tracePt t="119935" x="7346950" y="4883150"/>
          <p14:tracePt t="119945" x="7346950" y="4870450"/>
          <p14:tracePt t="119959" x="7359650" y="4857750"/>
          <p14:tracePt t="119975" x="7366000" y="4832350"/>
          <p14:tracePt t="119992" x="7378700" y="4813300"/>
          <p14:tracePt t="120008" x="7385050" y="4800600"/>
          <p14:tracePt t="120025" x="7404100" y="4787900"/>
          <p14:tracePt t="120042" x="7416800" y="4781550"/>
          <p14:tracePt t="120058" x="7435850" y="4775200"/>
          <p14:tracePt t="120075" x="7454900" y="4768850"/>
          <p14:tracePt t="120091" x="7461250" y="4768850"/>
          <p14:tracePt t="120108" x="7473950" y="4768850"/>
          <p14:tracePt t="120125" x="7493000" y="4800600"/>
          <p14:tracePt t="120141" x="7512050" y="4838700"/>
          <p14:tracePt t="120158" x="7512050" y="4857750"/>
          <p14:tracePt t="120175" x="7512050" y="4864100"/>
          <p14:tracePt t="120191" x="7486650" y="4864100"/>
          <p14:tracePt t="120209" x="7435850" y="4864100"/>
          <p14:tracePt t="120226" x="7404100" y="4851400"/>
          <p14:tracePt t="120241" x="7327900" y="4826000"/>
          <p14:tracePt t="120258" x="7258050" y="4775200"/>
          <p14:tracePt t="120275" x="7181850" y="4718050"/>
          <p14:tracePt t="120291" x="7112000" y="4667250"/>
          <p14:tracePt t="120308" x="7086600" y="4648200"/>
          <p14:tracePt t="120421" x="7086600" y="4654550"/>
          <p14:tracePt t="120438" x="7099300" y="4660900"/>
          <p14:tracePt t="120445" x="7105650" y="4660900"/>
          <p14:tracePt t="120458" x="7112000" y="4667250"/>
          <p14:tracePt t="120475" x="7162800" y="4686300"/>
          <p14:tracePt t="120491" x="7200900" y="4705350"/>
          <p14:tracePt t="120508" x="7245350" y="4730750"/>
          <p14:tracePt t="120524" x="7277100" y="4749800"/>
          <p14:tracePt t="120541" x="7308850" y="4775200"/>
          <p14:tracePt t="120558" x="7321550" y="4794250"/>
          <p14:tracePt t="120574" x="7340600" y="4800600"/>
          <p14:tracePt t="120591" x="7346950" y="4813300"/>
          <p14:tracePt t="120607" x="7359650" y="4819650"/>
          <p14:tracePt t="120611" x="7359650" y="4826000"/>
          <p14:tracePt t="120624" x="7372350" y="4826000"/>
          <p14:tracePt t="120641" x="7378700" y="4838700"/>
          <p14:tracePt t="120657" x="7378700" y="4845050"/>
          <p14:tracePt t="120674" x="7385050" y="4857750"/>
          <p14:tracePt t="120691" x="7391400" y="4857750"/>
          <p14:tracePt t="120707" x="7397750" y="4870450"/>
          <p14:tracePt t="120724" x="7397750" y="4876800"/>
          <p14:tracePt t="120759" x="7404100" y="4883150"/>
          <p14:tracePt t="120781" x="7404100" y="4889500"/>
          <p14:tracePt t="120791" x="7410450" y="4889500"/>
          <p14:tracePt t="120961" x="7410450" y="4895850"/>
          <p14:tracePt t="120978" x="7404100" y="4895850"/>
          <p14:tracePt t="120985" x="7404100" y="4902200"/>
          <p14:tracePt t="120994" x="7397750" y="4902200"/>
          <p14:tracePt t="121007" x="7397750" y="4908550"/>
          <p14:tracePt t="121024" x="7385050" y="4908550"/>
          <p14:tracePt t="121041" x="7372350" y="4908550"/>
          <p14:tracePt t="121057" x="7359650" y="4908550"/>
          <p14:tracePt t="121074" x="7321550" y="4902200"/>
          <p14:tracePt t="121091" x="7289800" y="4889500"/>
          <p14:tracePt t="121107" x="7251700" y="4876800"/>
          <p14:tracePt t="121112" x="7226300" y="4876800"/>
          <p14:tracePt t="121123" x="7207250" y="4902200"/>
          <p14:tracePt t="121140" x="7105650" y="4959350"/>
          <p14:tracePt t="121157" x="6991350" y="5016500"/>
          <p14:tracePt t="121174" x="6915150" y="5054600"/>
          <p14:tracePt t="121191" x="6648450" y="5207000"/>
          <p14:tracePt t="121207" x="6292850" y="5391150"/>
          <p14:tracePt t="121224" x="5816600" y="5632450"/>
          <p14:tracePt t="121241" x="5245100" y="5848350"/>
          <p14:tracePt t="121260" x="4508500" y="5981700"/>
          <p14:tracePt t="121276" x="4051300" y="6057900"/>
          <p14:tracePt t="121291" x="3619500" y="6121400"/>
          <p14:tracePt t="121307" x="3194050" y="6153150"/>
          <p14:tracePt t="121324" x="2774950" y="6178550"/>
          <p14:tracePt t="121340" x="2305050" y="6216650"/>
          <p14:tracePt t="121357" x="1885950" y="6242050"/>
          <p14:tracePt t="121374" x="1530350" y="6261100"/>
          <p14:tracePt t="121391" x="1117600" y="6280150"/>
          <p14:tracePt t="121407" x="939800" y="6280150"/>
          <p14:tracePt t="121424" x="800100" y="6280150"/>
          <p14:tracePt t="121440" x="673100" y="6280150"/>
          <p14:tracePt t="121457" x="546100" y="6280150"/>
          <p14:tracePt t="121474" x="450850" y="6280150"/>
          <p14:tracePt t="121490" x="374650" y="6280150"/>
          <p14:tracePt t="121507" x="342900" y="6280150"/>
          <p14:tracePt t="121524" x="330200" y="6280150"/>
          <p14:tracePt t="121558" x="323850" y="6280150"/>
          <p14:tracePt t="121697" x="323850" y="6286500"/>
          <p14:tracePt t="121725" x="317500" y="6286500"/>
          <p14:tracePt t="121729" x="311150" y="6286500"/>
          <p14:tracePt t="121759" x="304800" y="6286500"/>
          <p14:tracePt t="121776" x="298450" y="6286500"/>
          <p14:tracePt t="121784" x="298450" y="6280150"/>
          <p14:tracePt t="121801" x="292100" y="6280150"/>
          <p14:tracePt t="121808" x="292100" y="6273800"/>
          <p14:tracePt t="121839" x="285750" y="6267450"/>
          <p14:tracePt t="122461" x="292100" y="6261100"/>
          <p14:tracePt t="122465" x="311150" y="6254750"/>
          <p14:tracePt t="122474" x="336550" y="6248400"/>
          <p14:tracePt t="122489" x="387350" y="6235700"/>
          <p14:tracePt t="122506" x="444500" y="6223000"/>
          <p14:tracePt t="122522" x="520700" y="6210300"/>
          <p14:tracePt t="122539" x="590550" y="6197600"/>
          <p14:tracePt t="122556" x="679450" y="6184900"/>
          <p14:tracePt t="122573" x="819150" y="6153150"/>
          <p14:tracePt t="122589" x="895350" y="6140450"/>
          <p14:tracePt t="122606" x="971550" y="6121400"/>
          <p14:tracePt t="122623" x="1054100" y="6108700"/>
          <p14:tracePt t="122639" x="1104900" y="6096000"/>
          <p14:tracePt t="122656" x="1136650" y="6083300"/>
          <p14:tracePt t="122673" x="1174750" y="6076950"/>
          <p14:tracePt t="122691" x="1219200" y="6064250"/>
          <p14:tracePt t="122706" x="1225550" y="6057900"/>
          <p14:tracePt t="122723" x="1244600" y="6045200"/>
          <p14:tracePt t="122739" x="1250950" y="6038850"/>
          <p14:tracePt t="122756" x="1257300" y="6032500"/>
          <p14:tracePt t="122772" x="1270000" y="6019800"/>
          <p14:tracePt t="122789" x="1276350" y="6013450"/>
          <p14:tracePt t="122805" x="1289050" y="6000750"/>
          <p14:tracePt t="122822" x="1295400" y="5994400"/>
          <p14:tracePt t="122839" x="1308100" y="5981700"/>
          <p14:tracePt t="122856" x="1320800" y="5969000"/>
          <p14:tracePt t="122872" x="1320800" y="5962650"/>
          <p14:tracePt t="122889" x="1333500" y="5949950"/>
          <p14:tracePt t="122906" x="1333500" y="5943600"/>
          <p14:tracePt t="122922" x="1339850" y="5937250"/>
          <p14:tracePt t="122939" x="1346200" y="5924550"/>
          <p14:tracePt t="122955" x="1352550" y="5911850"/>
          <p14:tracePt t="122973" x="1358900" y="5886450"/>
          <p14:tracePt t="122989" x="1365250" y="5873750"/>
          <p14:tracePt t="123005" x="1371600" y="5854700"/>
          <p14:tracePt t="123022" x="1371600" y="5842000"/>
          <p14:tracePt t="123039" x="1371600" y="5829300"/>
          <p14:tracePt t="123056" x="1371600" y="5822950"/>
          <p14:tracePt t="123072" x="1371600" y="5810250"/>
          <p14:tracePt t="123089" x="1371600" y="5803900"/>
          <p14:tracePt t="123105" x="1371600" y="5791200"/>
          <p14:tracePt t="123108" x="1377950" y="5791200"/>
          <p14:tracePt t="123122" x="1377950" y="5778500"/>
          <p14:tracePt t="123139" x="1377950" y="5772150"/>
          <p14:tracePt t="123155" x="1377950" y="5765800"/>
          <p14:tracePt t="123189" x="1377950" y="5759450"/>
          <p14:tracePt t="123215" x="1377950" y="5753100"/>
          <p14:tracePt t="123227" x="1377950" y="5746750"/>
          <p14:tracePt t="123238" x="1371600" y="5740400"/>
          <p14:tracePt t="123255" x="1365250" y="5740400"/>
          <p14:tracePt t="123272" x="1358900" y="5734050"/>
          <p14:tracePt t="123289" x="1352550" y="5727700"/>
          <p14:tracePt t="123305" x="1346200" y="5727700"/>
          <p14:tracePt t="123322" x="1339850" y="5721350"/>
          <p14:tracePt t="123339" x="1333500" y="5715000"/>
          <p14:tracePt t="123357" x="1333500" y="5702300"/>
          <p14:tracePt t="123482" x="1333500" y="5695950"/>
          <p14:tracePt t="124163" x="1339850" y="5689600"/>
          <p14:tracePt t="124181" x="1346200" y="5683250"/>
          <p14:tracePt t="124187" x="1352550" y="5676900"/>
          <p14:tracePt t="124201" x="1358900" y="5676900"/>
          <p14:tracePt t="124228" x="1358900" y="5670550"/>
          <p14:tracePt t="124250" x="1365250" y="5670550"/>
          <p14:tracePt t="124273" x="1371600" y="5664200"/>
          <p14:tracePt t="124295" x="1371600" y="5657850"/>
          <p14:tracePt t="124336" x="1371600" y="5651500"/>
          <p14:tracePt t="124363" x="1377950" y="5651500"/>
          <p14:tracePt t="124378" x="1384300" y="5645150"/>
          <p14:tracePt t="124383" x="1390650" y="5638800"/>
          <p14:tracePt t="124391" x="1390650" y="5632450"/>
          <p14:tracePt t="124407" x="1390650" y="5626100"/>
          <p14:tracePt t="124421" x="1397000" y="5619750"/>
          <p14:tracePt t="124439" x="1403350" y="5619750"/>
          <p14:tracePt t="124454" x="1403350" y="5607050"/>
          <p14:tracePt t="124471" x="1403350" y="5600700"/>
          <p14:tracePt t="124488" x="1403350" y="5594350"/>
          <p14:tracePt t="124504" x="1409700" y="5588000"/>
          <p14:tracePt t="124521" x="1422400" y="5575300"/>
          <p14:tracePt t="124537" x="1428750" y="5568950"/>
          <p14:tracePt t="124557" x="1435100" y="5556250"/>
          <p14:tracePt t="124571" x="1435100" y="5549900"/>
          <p14:tracePt t="124604" x="1435100" y="5543550"/>
          <p14:tracePt t="124719" x="1435100" y="5537200"/>
          <p14:tracePt t="124789" x="1441450" y="5537200"/>
          <p14:tracePt t="124798" x="1441450" y="5530850"/>
          <p14:tracePt t="124805" x="1447800" y="5530850"/>
          <p14:tracePt t="124820" x="1447800" y="5524500"/>
          <p14:tracePt t="124838" x="1454150" y="5518150"/>
          <p14:tracePt t="124860" x="1454150" y="5511800"/>
          <p14:tracePt t="124891" x="1454150" y="5505450"/>
          <p14:tracePt t="124977" x="1454150" y="5499100"/>
          <p14:tracePt t="126677" x="1447800" y="5499100"/>
          <p14:tracePt t="126693" x="1441450" y="5499100"/>
          <p14:tracePt t="126741" x="1435100" y="5499100"/>
          <p14:tracePt t="126810" x="1428750" y="5499100"/>
          <p14:tracePt t="126851" x="1422400" y="5499100"/>
          <p14:tracePt t="126871" x="1416050" y="5499100"/>
          <p14:tracePt t="127231" x="1409700" y="5499100"/>
          <p14:tracePt t="127505" x="1409700" y="5505450"/>
          <p14:tracePt t="127524" x="1416050" y="5511800"/>
          <p14:tracePt t="127530" x="1422400" y="5518150"/>
          <p14:tracePt t="127545" x="1428750" y="5524500"/>
          <p14:tracePt t="127556" x="1447800" y="5530850"/>
          <p14:tracePt t="127569" x="1479550" y="5537200"/>
          <p14:tracePt t="127585" x="1511300" y="5543550"/>
          <p14:tracePt t="127602" x="1562100" y="5549900"/>
          <p14:tracePt t="127618" x="1612900" y="5556250"/>
          <p14:tracePt t="127635" x="1670050" y="5568950"/>
          <p14:tracePt t="127651" x="1714500" y="5581650"/>
          <p14:tracePt t="127668" x="1758950" y="5588000"/>
          <p14:tracePt t="127685" x="1809750" y="5594350"/>
          <p14:tracePt t="127701" x="1860550" y="5600700"/>
          <p14:tracePt t="127718" x="1917700" y="5613400"/>
          <p14:tracePt t="127735" x="1974850" y="5626100"/>
          <p14:tracePt t="127751" x="2025650" y="5638800"/>
          <p14:tracePt t="127768" x="2076450" y="5651500"/>
          <p14:tracePt t="127785" x="2114550" y="5664200"/>
          <p14:tracePt t="127801" x="2152650" y="5670550"/>
          <p14:tracePt t="127819" x="2203450" y="5676900"/>
          <p14:tracePt t="127837" x="2235200" y="5689600"/>
          <p14:tracePt t="127852" x="2279650" y="5702300"/>
          <p14:tracePt t="127868" x="2311400" y="5715000"/>
          <p14:tracePt t="127885" x="2343150" y="5721350"/>
          <p14:tracePt t="127901" x="2355850" y="5727700"/>
          <p14:tracePt t="127918" x="2374900" y="5740400"/>
          <p14:tracePt t="127935" x="2406650" y="5746750"/>
          <p14:tracePt t="127951" x="2457450" y="5765800"/>
          <p14:tracePt t="127968" x="2489200" y="5772150"/>
          <p14:tracePt t="127985" x="2508250" y="5778500"/>
          <p14:tracePt t="128000" x="2514600" y="5778500"/>
          <p14:tracePt t="128017" x="2520950" y="5778500"/>
          <p14:tracePt t="128034" x="2527300" y="5778500"/>
          <p14:tracePt t="128067" x="2533650" y="5778500"/>
          <p14:tracePt t="128109" x="2540000" y="5784850"/>
          <p14:tracePt t="128197" x="2546350" y="5784850"/>
          <p14:tracePt t="128211" x="2552700" y="5797550"/>
          <p14:tracePt t="128219" x="2559050" y="5803900"/>
          <p14:tracePt t="128234" x="2565400" y="5810250"/>
          <p14:tracePt t="128251" x="2578100" y="5822950"/>
          <p14:tracePt t="128268" x="2578100" y="5829300"/>
          <p14:tracePt t="128286" x="2584450" y="5835650"/>
          <p14:tracePt t="128318" x="2590800" y="5848350"/>
          <p14:tracePt t="128334" x="2597150" y="5854700"/>
          <p14:tracePt t="128671" x="2584450" y="5854700"/>
          <p14:tracePt t="128679" x="2584450" y="5848350"/>
          <p14:tracePt t="128687" x="2578100" y="5842000"/>
          <p14:tracePt t="128700" x="2571750" y="5842000"/>
          <p14:tracePt t="128717" x="2565400" y="5842000"/>
          <p14:tracePt t="128734" x="2559050" y="5835650"/>
          <p14:tracePt t="128751" x="2552700" y="5829300"/>
          <p14:tracePt t="128767" x="2540000" y="5829300"/>
          <p14:tracePt t="128784" x="2533650" y="5822950"/>
          <p14:tracePt t="128801" x="2520950" y="5822950"/>
          <p14:tracePt t="128817" x="2514600" y="5822950"/>
          <p14:tracePt t="128834" x="2501900" y="5822950"/>
          <p14:tracePt t="128851" x="2489200" y="5829300"/>
          <p14:tracePt t="128867" x="2463800" y="5848350"/>
          <p14:tracePt t="128884" x="2451100" y="5867400"/>
          <p14:tracePt t="128900" x="2438400" y="5886450"/>
          <p14:tracePt t="128917" x="2432050" y="5911850"/>
          <p14:tracePt t="128934" x="2432050" y="5930900"/>
          <p14:tracePt t="128950" x="2438400" y="5937250"/>
          <p14:tracePt t="128967" x="2444750" y="5949950"/>
          <p14:tracePt t="128984" x="2451100" y="5956300"/>
          <p14:tracePt t="129000" x="2470150" y="5969000"/>
          <p14:tracePt t="129017" x="2476500" y="5975350"/>
          <p14:tracePt t="129037" x="2482850" y="5975350"/>
          <p14:tracePt t="129087" x="2476500" y="5975350"/>
          <p14:tracePt t="129098" x="2463800" y="5975350"/>
          <p14:tracePt t="129103" x="2444750" y="5981700"/>
          <p14:tracePt t="129117" x="2425700" y="5988050"/>
          <p14:tracePt t="129134" x="2374900" y="5994400"/>
          <p14:tracePt t="129150" x="2343150" y="6000750"/>
          <p14:tracePt t="129167" x="2305050" y="6007100"/>
          <p14:tracePt t="129183" x="2292350" y="6007100"/>
          <p14:tracePt t="129200" x="2286000" y="6007100"/>
          <p14:tracePt t="129217" x="2279650" y="6007100"/>
          <p14:tracePt t="129233" x="2279650" y="6013450"/>
          <p14:tracePt t="129275" x="2298700" y="6019800"/>
          <p14:tracePt t="129284" x="2317750" y="6019800"/>
          <p14:tracePt t="129300" x="2355850" y="6026150"/>
          <p14:tracePt t="129317" x="2400300" y="6032500"/>
          <p14:tracePt t="129333" x="2476500" y="6045200"/>
          <p14:tracePt t="129350" x="2578100" y="6057900"/>
          <p14:tracePt t="129367" x="2686050" y="6076950"/>
          <p14:tracePt t="129383" x="2774950" y="6089650"/>
          <p14:tracePt t="129401" x="2851150" y="6102350"/>
          <p14:tracePt t="129417" x="2889250" y="6102350"/>
          <p14:tracePt t="129433" x="2914650" y="6102350"/>
          <p14:tracePt t="129450" x="2940050" y="6102350"/>
          <p14:tracePt t="129466" x="2952750" y="6102350"/>
          <p14:tracePt t="129483" x="2965450" y="6096000"/>
          <p14:tracePt t="129500" x="2971800" y="6089650"/>
          <p14:tracePt t="129517" x="2978150" y="6083300"/>
          <p14:tracePt t="129535" x="2990850" y="6076950"/>
          <p14:tracePt t="129550" x="2997200" y="6070600"/>
          <p14:tracePt t="129566" x="3009900" y="6057900"/>
          <p14:tracePt t="129583" x="3016250" y="6051550"/>
          <p14:tracePt t="129600" x="3028950" y="6038850"/>
          <p14:tracePt t="129605" x="3041650" y="6038850"/>
          <p14:tracePt t="129616" x="3048000" y="6032500"/>
          <p14:tracePt t="129633" x="3060700" y="6019800"/>
          <p14:tracePt t="129650" x="3067050" y="6013450"/>
          <p14:tracePt t="129667" x="3079750" y="6000750"/>
          <p14:tracePt t="129683" x="3092450" y="5994400"/>
          <p14:tracePt t="129700" x="3098800" y="5988050"/>
          <p14:tracePt t="129733" x="3098800" y="5975350"/>
          <p14:tracePt t="129786" x="3098800" y="5969000"/>
          <p14:tracePt t="129791" x="3092450" y="5969000"/>
          <p14:tracePt t="129801" x="3079750" y="5962650"/>
          <p14:tracePt t="129816" x="3035300" y="5949950"/>
          <p14:tracePt t="129833" x="2984500" y="5937250"/>
          <p14:tracePt t="129850" x="2927350" y="5924550"/>
          <p14:tracePt t="129866" x="2876550" y="5911850"/>
          <p14:tracePt t="129883" x="2838450" y="5905500"/>
          <p14:tracePt t="129899" x="2819400" y="5905500"/>
          <p14:tracePt t="129917" x="2800350" y="5905500"/>
          <p14:tracePt t="130043" x="2806700" y="5911850"/>
          <p14:tracePt t="130057" x="2819400" y="5918200"/>
          <p14:tracePt t="130067" x="2838450" y="5918200"/>
          <p14:tracePt t="130073" x="2857500" y="5918200"/>
          <p14:tracePt t="130085" x="2876550" y="5918200"/>
          <p14:tracePt t="130099" x="2927350" y="5930900"/>
          <p14:tracePt t="130116" x="2978150" y="5943600"/>
          <p14:tracePt t="130133" x="3022600" y="5956300"/>
          <p14:tracePt t="130149" x="3073400" y="5969000"/>
          <p14:tracePt t="130167" x="3124200" y="5988050"/>
          <p14:tracePt t="130183" x="3149600" y="5994400"/>
          <p14:tracePt t="130199" x="3162300" y="5994400"/>
          <p14:tracePt t="130216" x="3168650" y="5994400"/>
          <p14:tracePt t="130466" x="3187700" y="5994400"/>
          <p14:tracePt t="130473" x="3200400" y="5994400"/>
          <p14:tracePt t="130482" x="3225800" y="5994400"/>
          <p14:tracePt t="130499" x="3276600" y="5994400"/>
          <p14:tracePt t="130516" x="3327400" y="5994400"/>
          <p14:tracePt t="130532" x="3371850" y="5988050"/>
          <p14:tracePt t="130549" x="3403600" y="5981700"/>
          <p14:tracePt t="130566" x="3416300" y="5981700"/>
          <p14:tracePt t="130582" x="3429000" y="5981700"/>
          <p14:tracePt t="130599" x="3435350" y="5981700"/>
          <p14:tracePt t="130615" x="3448050" y="5981700"/>
          <p14:tracePt t="130632" x="3454400" y="5981700"/>
          <p14:tracePt t="130649" x="3467100" y="5981700"/>
          <p14:tracePt t="130668" x="3486150" y="5981700"/>
          <p14:tracePt t="130683" x="3505200" y="5981700"/>
          <p14:tracePt t="130699" x="3517900" y="5975350"/>
          <p14:tracePt t="130716" x="3530600" y="5975350"/>
          <p14:tracePt t="130732" x="3549650" y="5969000"/>
          <p14:tracePt t="130749" x="3562350" y="5969000"/>
          <p14:tracePt t="130765" x="3568700" y="5969000"/>
          <p14:tracePt t="130782" x="3581400" y="5969000"/>
          <p14:tracePt t="130816" x="3587750" y="5969000"/>
          <p14:tracePt t="130904" x="3594100" y="5969000"/>
          <p14:tracePt t="131005" x="3594100" y="5962650"/>
          <p14:tracePt t="131023" x="3600450" y="5962650"/>
          <p14:tracePt t="131029" x="3606800" y="5962650"/>
          <p14:tracePt t="131036" x="3613150" y="5962650"/>
          <p14:tracePt t="131048" x="3619500" y="5962650"/>
          <p14:tracePt t="131065" x="3638550" y="5956300"/>
          <p14:tracePt t="131082" x="3683000" y="5956300"/>
          <p14:tracePt t="131098" x="3752850" y="5956300"/>
          <p14:tracePt t="131115" x="3816350" y="5962650"/>
          <p14:tracePt t="131132" x="3867150" y="5969000"/>
          <p14:tracePt t="131148" x="3917950" y="5975350"/>
          <p14:tracePt t="131165" x="3968750" y="5975350"/>
          <p14:tracePt t="131182" x="4019550" y="5975350"/>
          <p14:tracePt t="131198" x="4070350" y="5975350"/>
          <p14:tracePt t="131215" x="4133850" y="5969000"/>
          <p14:tracePt t="131232" x="4165600" y="5969000"/>
          <p14:tracePt t="131249" x="4184650" y="5969000"/>
          <p14:tracePt t="131265" x="4197350" y="5969000"/>
          <p14:tracePt t="131342" x="4203700" y="5969000"/>
          <p14:tracePt t="131357" x="4216400" y="5969000"/>
          <p14:tracePt t="131366" x="4241800" y="5975350"/>
          <p14:tracePt t="131374" x="4254500" y="5975350"/>
          <p14:tracePt t="131383" x="4267200" y="5981700"/>
          <p14:tracePt t="131398" x="4298950" y="5988050"/>
          <p14:tracePt t="131416" x="4330700" y="5994400"/>
          <p14:tracePt t="131431" x="4362450" y="6007100"/>
          <p14:tracePt t="131448" x="4400550" y="6013450"/>
          <p14:tracePt t="131465" x="4432300" y="6019800"/>
          <p14:tracePt t="131481" x="4457700" y="6026150"/>
          <p14:tracePt t="131498" x="4502150" y="6032500"/>
          <p14:tracePt t="131515" x="4527550" y="6038850"/>
          <p14:tracePt t="131531" x="4540250" y="6038850"/>
          <p14:tracePt t="131548" x="4552950" y="6045200"/>
          <p14:tracePt t="131581" x="4565650" y="6045200"/>
          <p14:tracePt t="131599" x="4572000" y="6057900"/>
          <p14:tracePt t="131615" x="4584700" y="6064250"/>
          <p14:tracePt t="131631" x="4591050" y="6070600"/>
          <p14:tracePt t="131648" x="4597400" y="6076950"/>
          <p14:tracePt t="131757" x="4603750" y="6076950"/>
          <p14:tracePt t="133087" x="4610100" y="6070600"/>
          <p14:tracePt t="133113" x="4616450" y="6064250"/>
          <p14:tracePt t="133119" x="4622800" y="6064250"/>
          <p14:tracePt t="133130" x="4622800" y="6057900"/>
          <p14:tracePt t="133147" x="4629150" y="6057900"/>
          <p14:tracePt t="133163" x="4629150" y="6051550"/>
          <p14:tracePt t="133253" x="4635500" y="6051550"/>
          <p14:tracePt t="133261" x="4641850" y="6045200"/>
          <p14:tracePt t="133268" x="4641850" y="6038850"/>
          <p14:tracePt t="133280" x="4648200" y="6038850"/>
          <p14:tracePt t="133297" x="4660900" y="6032500"/>
          <p14:tracePt t="133313" x="4667250" y="6026150"/>
          <p14:tracePt t="133713" x="4673600" y="6026150"/>
          <p14:tracePt t="133723" x="4686300" y="6026150"/>
          <p14:tracePt t="133730" x="4705350" y="6026150"/>
          <p14:tracePt t="133746" x="4737100" y="6026150"/>
          <p14:tracePt t="133762" x="4775200" y="6019800"/>
          <p14:tracePt t="133779" x="4800600" y="6013450"/>
          <p14:tracePt t="133795" x="4813300" y="6013450"/>
          <p14:tracePt t="133812" x="4826000" y="6013450"/>
          <p14:tracePt t="133829" x="4832350" y="6013450"/>
          <p14:tracePt t="133845" x="4838700" y="6013450"/>
          <p14:tracePt t="133862" x="4857750" y="6013450"/>
          <p14:tracePt t="133879" x="4864100" y="6013450"/>
          <p14:tracePt t="133895" x="4870450" y="6013450"/>
          <p14:tracePt t="133912" x="4889500" y="6013450"/>
          <p14:tracePt t="133929" x="4895850" y="6013450"/>
          <p14:tracePt t="133945" x="4908550" y="6013450"/>
          <p14:tracePt t="133962" x="4914900" y="6013450"/>
          <p14:tracePt t="133979" x="4921250" y="6013450"/>
          <p14:tracePt t="133996" x="4927600" y="6013450"/>
          <p14:tracePt t="134012" x="4933950" y="6013450"/>
          <p14:tracePt t="134067" x="4940300" y="6013450"/>
          <p14:tracePt t="135007" x="4946650" y="6013450"/>
          <p14:tracePt t="135013" x="4953000" y="6013450"/>
          <p14:tracePt t="135021" x="4959350" y="6013450"/>
          <p14:tracePt t="135029" x="4965700" y="6013450"/>
          <p14:tracePt t="135046" x="4972050" y="6013450"/>
          <p14:tracePt t="135062" x="4984750" y="6013450"/>
          <p14:tracePt t="135078" x="4991100" y="6013450"/>
          <p14:tracePt t="135095" x="5003800" y="6013450"/>
          <p14:tracePt t="135111" x="5041900" y="6013450"/>
          <p14:tracePt t="135128" x="5067300" y="6013450"/>
          <p14:tracePt t="135144" x="5099050" y="6013450"/>
          <p14:tracePt t="135161" x="5118100" y="6013450"/>
          <p14:tracePt t="135178" x="5130800" y="6013450"/>
          <p14:tracePt t="135194" x="5143500" y="6013450"/>
          <p14:tracePt t="135211" x="5149850" y="6013450"/>
          <p14:tracePt t="135228" x="5156200" y="6013450"/>
          <p14:tracePt t="135244" x="5168900" y="6013450"/>
          <p14:tracePt t="135261" x="5175250" y="6013450"/>
          <p14:tracePt t="135278" x="5187950" y="6013450"/>
          <p14:tracePt t="135295" x="5194300" y="6013450"/>
          <p14:tracePt t="135312" x="5200650" y="6013450"/>
          <p14:tracePt t="135328" x="5207000" y="6013450"/>
          <p14:tracePt t="135345" x="5213350" y="6013450"/>
          <p14:tracePt t="135362" x="5219700" y="6013450"/>
          <p14:tracePt t="135395" x="5232400" y="6013450"/>
          <p14:tracePt t="135411" x="5245100" y="6013450"/>
          <p14:tracePt t="135428" x="5251450" y="6007100"/>
          <p14:tracePt t="135445" x="5270500" y="6007100"/>
          <p14:tracePt t="135461" x="5276850" y="6000750"/>
          <p14:tracePt t="135478" x="5283200" y="6000750"/>
          <p14:tracePt t="135495" x="5295900" y="6000750"/>
          <p14:tracePt t="135511" x="5308600" y="6000750"/>
          <p14:tracePt t="135529" x="5340350" y="6000750"/>
          <p14:tracePt t="135545" x="5353050" y="5994400"/>
          <p14:tracePt t="135561" x="5372100" y="5994400"/>
          <p14:tracePt t="135578" x="5391150" y="5994400"/>
          <p14:tracePt t="135595" x="5403850" y="5994400"/>
          <p14:tracePt t="135611" x="5410200" y="5994400"/>
          <p14:tracePt t="135628" x="5422900" y="5994400"/>
          <p14:tracePt t="135645" x="5429250" y="5994400"/>
          <p14:tracePt t="135661" x="5435600" y="5994400"/>
          <p14:tracePt t="135678" x="5448300" y="5994400"/>
          <p14:tracePt t="135694" x="5454650" y="5994400"/>
          <p14:tracePt t="135711" x="5467350" y="5994400"/>
          <p14:tracePt t="135744" x="5473700" y="5994400"/>
          <p14:tracePt t="135764" x="5480050" y="5994400"/>
          <p14:tracePt t="135781" x="5486400" y="5994400"/>
          <p14:tracePt t="135799" x="5492750" y="5994400"/>
          <p14:tracePt t="135811" x="5499100" y="5994400"/>
          <p14:tracePt t="135829" x="5505450" y="5994400"/>
          <p14:tracePt t="135844" x="5511800" y="5994400"/>
          <p14:tracePt t="135889" x="5518150" y="5994400"/>
          <p14:tracePt t="135905" x="5524500" y="5994400"/>
          <p14:tracePt t="135913" x="5530850" y="5994400"/>
          <p14:tracePt t="135933" x="5537200" y="5994400"/>
          <p14:tracePt t="135945" x="5543550" y="5994400"/>
          <p14:tracePt t="135951" x="5549900" y="5994400"/>
          <p14:tracePt t="135967" x="5556250" y="5994400"/>
          <p14:tracePt t="135983" x="5562600" y="5994400"/>
          <p14:tracePt t="136171" x="5575300" y="5994400"/>
          <p14:tracePt t="136180" x="5581650" y="5994400"/>
          <p14:tracePt t="136188" x="5588000" y="5994400"/>
          <p14:tracePt t="136196" x="5600700" y="5994400"/>
          <p14:tracePt t="136211" x="5607050" y="5988050"/>
          <p14:tracePt t="136227" x="5619750" y="5981700"/>
          <p14:tracePt t="136245" x="5632450" y="5981700"/>
          <p14:tracePt t="136261" x="5638800" y="5981700"/>
          <p14:tracePt t="136277" x="5651500" y="5981700"/>
          <p14:tracePt t="136294" x="5657850" y="5975350"/>
          <p14:tracePt t="136311" x="5664200" y="5975350"/>
          <p14:tracePt t="136327" x="5670550" y="5969000"/>
          <p14:tracePt t="136688" x="5683250" y="5969000"/>
          <p14:tracePt t="136698" x="5695950" y="5969000"/>
          <p14:tracePt t="136703" x="5708650" y="5969000"/>
          <p14:tracePt t="136712" x="5721350" y="5969000"/>
          <p14:tracePt t="136728" x="5727700" y="5969000"/>
          <p14:tracePt t="136744" x="5740400" y="5969000"/>
          <p14:tracePt t="136781" x="5746750" y="5969000"/>
          <p14:tracePt t="136794" x="5753100" y="5975350"/>
          <p14:tracePt t="136810" x="5759450" y="5975350"/>
          <p14:tracePt t="136827" x="5772150" y="5975350"/>
          <p14:tracePt t="136843" x="5778500" y="5975350"/>
          <p14:tracePt t="136860" x="5784850" y="5975350"/>
          <p14:tracePt t="136877" x="5797550" y="5975350"/>
          <p14:tracePt t="137087" x="5803900" y="5975350"/>
          <p14:tracePt t="137103" x="5810250" y="5981700"/>
          <p14:tracePt t="137114" x="5816600" y="5981700"/>
          <p14:tracePt t="137119" x="5816600" y="5988050"/>
          <p14:tracePt t="137127" x="5822950" y="5988050"/>
          <p14:tracePt t="137143" x="5829300" y="5988050"/>
          <p14:tracePt t="137340" x="5835650" y="5988050"/>
          <p14:tracePt t="137345" x="5842000" y="5988050"/>
          <p14:tracePt t="137359" x="5848350" y="5988050"/>
          <p14:tracePt t="137376" x="5854700" y="5988050"/>
          <p14:tracePt t="137392" x="5867400" y="5988050"/>
          <p14:tracePt t="137409" x="5880100" y="5994400"/>
          <p14:tracePt t="137426" x="5886450" y="5994400"/>
          <p14:tracePt t="137442" x="5892800" y="5994400"/>
          <p14:tracePt t="137459" x="5905500" y="5994400"/>
          <p14:tracePt t="137476" x="5924550" y="5994400"/>
          <p14:tracePt t="137492" x="5956300" y="5994400"/>
          <p14:tracePt t="137509" x="5969000" y="5994400"/>
          <p14:tracePt t="137526" x="5981700" y="5994400"/>
          <p14:tracePt t="137542" x="5994400" y="5994400"/>
          <p14:tracePt t="137559" x="6007100" y="5994400"/>
          <p14:tracePt t="137576" x="6019800" y="5994400"/>
          <p14:tracePt t="137592" x="6032500" y="5994400"/>
          <p14:tracePt t="137609" x="6045200" y="6000750"/>
          <p14:tracePt t="137610" x="6051550" y="6000750"/>
          <p14:tracePt t="137625" x="6057900" y="6000750"/>
          <p14:tracePt t="137642" x="6076950" y="6000750"/>
          <p14:tracePt t="137659" x="6096000" y="6000750"/>
          <p14:tracePt t="137676" x="6134100" y="6007100"/>
          <p14:tracePt t="137692" x="6165850" y="6007100"/>
          <p14:tracePt t="137709" x="6197600" y="6013450"/>
          <p14:tracePt t="137725" x="6242050" y="6019800"/>
          <p14:tracePt t="137742" x="6273800" y="6019800"/>
          <p14:tracePt t="137759" x="6299200" y="6019800"/>
          <p14:tracePt t="137775" x="6311900" y="6019800"/>
          <p14:tracePt t="137962" x="6324600" y="6019800"/>
          <p14:tracePt t="137978" x="6330950" y="6019800"/>
          <p14:tracePt t="137986" x="6337300" y="6019800"/>
          <p14:tracePt t="137994" x="6343650" y="6019800"/>
          <p14:tracePt t="138008" x="6350000" y="6019800"/>
          <p14:tracePt t="138025" x="6369050" y="6019800"/>
          <p14:tracePt t="138042" x="6381750" y="6019800"/>
          <p14:tracePt t="138058" x="6388100" y="6019800"/>
          <p14:tracePt t="138075" x="6394450" y="6013450"/>
          <p14:tracePt t="138092" x="6400800" y="6013450"/>
          <p14:tracePt t="138125" x="6407150" y="6013450"/>
          <p14:tracePt t="138182" x="6413500" y="6013450"/>
          <p14:tracePt t="138207" x="6413500" y="6007100"/>
          <p14:tracePt t="138229" x="6413500" y="6000750"/>
          <p14:tracePt t="138254" x="6419850" y="6000750"/>
          <p14:tracePt t="138261" x="6419850" y="5994400"/>
          <p14:tracePt t="138268" x="6426200" y="5994400"/>
          <p14:tracePt t="138277" x="6426200" y="5988050"/>
          <p14:tracePt t="138299" x="6426200" y="5981700"/>
          <p14:tracePt t="138308" x="6432550" y="5981700"/>
          <p14:tracePt t="138325" x="6432550" y="5975350"/>
          <p14:tracePt t="138342" x="6432550" y="5969000"/>
          <p14:tracePt t="138358" x="6432550" y="5962650"/>
          <p14:tracePt t="138473" x="6432550" y="5956300"/>
          <p14:tracePt t="138479" x="6432550" y="5949950"/>
          <p14:tracePt t="138511" x="6432550" y="5943600"/>
          <p14:tracePt t="138520" x="6438900" y="5943600"/>
          <p14:tracePt t="138551" x="6438900" y="5937250"/>
          <p14:tracePt t="138702" x="6445250" y="5918200"/>
          <p14:tracePt t="138723" x="6445250" y="5911850"/>
          <p14:tracePt t="138754" x="6445250" y="5905500"/>
          <p14:tracePt t="138949" x="6445250" y="5911850"/>
          <p14:tracePt t="138957" x="6451600" y="5911850"/>
          <p14:tracePt t="138965" x="6457950" y="5918200"/>
          <p14:tracePt t="138975" x="6464300" y="5924550"/>
          <p14:tracePt t="138993" x="6464300" y="5930900"/>
          <p14:tracePt t="139008" x="6470650" y="5930900"/>
          <p14:tracePt t="139024" x="6470650" y="5937250"/>
          <p14:tracePt t="139041" x="6477000" y="5943600"/>
          <p14:tracePt t="139092" x="6483350" y="5943600"/>
          <p14:tracePt t="139100" x="6489700" y="5943600"/>
          <p14:tracePt t="139108" x="6496050" y="5943600"/>
          <p14:tracePt t="139125" x="6508750" y="5943600"/>
          <p14:tracePt t="139144" x="6540500" y="5943600"/>
          <p14:tracePt t="139158" x="6572250" y="5943600"/>
          <p14:tracePt t="139175" x="6610350" y="5943600"/>
          <p14:tracePt t="139191" x="6635750" y="5943600"/>
          <p14:tracePt t="139208" x="6648450" y="5943600"/>
          <p14:tracePt t="139225" x="6661150" y="5943600"/>
          <p14:tracePt t="139241" x="6667500" y="5943600"/>
          <p14:tracePt t="139258" x="6680200" y="5943600"/>
          <p14:tracePt t="139275" x="6692900" y="5943600"/>
          <p14:tracePt t="139291" x="6711950" y="5943600"/>
          <p14:tracePt t="139309" x="6724650" y="5949950"/>
          <p14:tracePt t="139325" x="6731000" y="5949950"/>
          <p14:tracePt t="139341" x="6737350" y="5949950"/>
          <p14:tracePt t="139375" x="6743700" y="5949950"/>
          <p14:tracePt t="139951" x="6731000" y="5956300"/>
          <p14:tracePt t="139959" x="6724650" y="5962650"/>
          <p14:tracePt t="139967" x="6705600" y="5962650"/>
          <p14:tracePt t="139975" x="6692900" y="5969000"/>
          <p14:tracePt t="139991" x="6654800" y="5975350"/>
          <p14:tracePt t="140007" x="6616700" y="5988050"/>
          <p14:tracePt t="140024" x="6565900" y="6000750"/>
          <p14:tracePt t="140041" x="6508750" y="6013450"/>
          <p14:tracePt t="140057" x="6438900" y="6026150"/>
          <p14:tracePt t="140074" x="6369050" y="6045200"/>
          <p14:tracePt t="140090" x="6299200" y="6057900"/>
          <p14:tracePt t="140107" x="6229350" y="6070600"/>
          <p14:tracePt t="140110" x="6197600" y="6076950"/>
          <p14:tracePt t="140124" x="6140450" y="6089650"/>
          <p14:tracePt t="140141" x="6083300" y="6096000"/>
          <p14:tracePt t="140157" x="6000750" y="6108700"/>
          <p14:tracePt t="140174" x="5937250" y="6115050"/>
          <p14:tracePt t="140191" x="5867400" y="6121400"/>
          <p14:tracePt t="140207" x="5810250" y="6127750"/>
          <p14:tracePt t="140224" x="5759450" y="6134100"/>
          <p14:tracePt t="140241" x="5689600" y="6146800"/>
          <p14:tracePt t="140257" x="5645150" y="6146800"/>
          <p14:tracePt t="140274" x="5594350" y="6146800"/>
          <p14:tracePt t="140291" x="5537200" y="6146800"/>
          <p14:tracePt t="140307" x="5473700" y="6146800"/>
          <p14:tracePt t="140324" x="5397500" y="6146800"/>
          <p14:tracePt t="140341" x="5295900" y="6134100"/>
          <p14:tracePt t="140357" x="5168900" y="6115050"/>
          <p14:tracePt t="140374" x="5041900" y="6102350"/>
          <p14:tracePt t="140390" x="4845050" y="6076950"/>
          <p14:tracePt t="140407" x="4718050" y="6070600"/>
          <p14:tracePt t="140423" x="4565650" y="6057900"/>
          <p14:tracePt t="140440" x="4387850" y="6057900"/>
          <p14:tracePt t="140456" x="4191000" y="6057900"/>
          <p14:tracePt t="140473" x="3937000" y="6083300"/>
          <p14:tracePt t="140491" x="3587750" y="6115050"/>
          <p14:tracePt t="140506" x="3371850" y="6134100"/>
          <p14:tracePt t="140523" x="3175000" y="6153150"/>
          <p14:tracePt t="140540" x="2990850" y="6178550"/>
          <p14:tracePt t="140557" x="2806700" y="6197600"/>
          <p14:tracePt t="140574" x="2679700" y="6210300"/>
          <p14:tracePt t="140590" x="2590800" y="6216650"/>
          <p14:tracePt t="140607" x="2546350" y="6223000"/>
          <p14:tracePt t="140612" x="2533650" y="6223000"/>
          <p14:tracePt t="140623" x="2527300" y="6223000"/>
          <p14:tracePt t="140641" x="2501900" y="6223000"/>
          <p14:tracePt t="140657" x="2495550" y="6223000"/>
          <p14:tracePt t="140673" x="2489200" y="6223000"/>
          <p14:tracePt t="140690" x="2482850" y="6223000"/>
          <p14:tracePt t="140707" x="2476500" y="6223000"/>
          <p14:tracePt t="140723" x="2463800" y="6223000"/>
          <p14:tracePt t="140740" x="2457450" y="6223000"/>
          <p14:tracePt t="140757" x="2444750" y="6223000"/>
          <p14:tracePt t="140775" x="2432050" y="6223000"/>
          <p14:tracePt t="140790" x="2425700" y="6223000"/>
          <p14:tracePt t="140807" x="2419350" y="6223000"/>
          <p14:tracePt t="141287" x="2419350" y="6216650"/>
          <p14:tracePt t="141316" x="2425700" y="6216650"/>
          <p14:tracePt t="141945" x="2425700" y="6223000"/>
          <p14:tracePt t="141963" x="2425700" y="6229350"/>
          <p14:tracePt t="141974" x="2425700" y="6235700"/>
          <p14:tracePt t="141979" x="2432050" y="6242050"/>
          <p14:tracePt t="141991" x="2438400" y="6242050"/>
          <p14:tracePt t="142049" x="2438400" y="6235700"/>
          <p14:tracePt t="142066" x="2438400" y="6229350"/>
          <p14:tracePt t="142106" x="2438400" y="6223000"/>
          <p14:tracePt t="142145" x="2438400" y="6216650"/>
        </p14:tracePtLst>
      </p14:laserTraceLst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AC20-F2F0-458D-A249-ACC5488C64A0}" type="slidenum">
              <a:rPr lang="en-US" altLang="th-TH" smtClean="0"/>
              <a:pPr/>
              <a:t>52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611346" cy="44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180"/>
    </mc:Choice>
    <mc:Fallback xmlns="">
      <p:transition spd="slow" advTm="11018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880" x="2438400" y="6223000"/>
          <p14:tracePt t="998" x="2451100" y="6223000"/>
          <p14:tracePt t="1006" x="2470150" y="6223000"/>
          <p14:tracePt t="1052" x="2489200" y="6223000"/>
          <p14:tracePt t="1060" x="2520950" y="6223000"/>
          <p14:tracePt t="1071" x="2565400" y="6216650"/>
          <p14:tracePt t="1088" x="2705100" y="6197600"/>
          <p14:tracePt t="1105" x="2844800" y="6191250"/>
          <p14:tracePt t="1121" x="2882900" y="6369050"/>
          <p14:tracePt t="1138" x="2851150" y="6496050"/>
          <p14:tracePt t="1158" x="2819400" y="6565900"/>
          <p14:tracePt t="1172" x="2882900" y="6565900"/>
          <p14:tracePt t="1187" x="2882900" y="6559550"/>
          <p14:tracePt t="1221" x="2908300" y="6502400"/>
          <p14:tracePt t="1225" x="2933700" y="6445250"/>
          <p14:tracePt t="1238" x="2940050" y="6381750"/>
          <p14:tracePt t="1254" x="2965450" y="6229350"/>
          <p14:tracePt t="1271" x="2984500" y="5994400"/>
          <p14:tracePt t="1287" x="2984500" y="5861050"/>
          <p14:tracePt t="1304" x="2984500" y="5689600"/>
          <p14:tracePt t="1321" x="2965450" y="5505450"/>
          <p14:tracePt t="1338" x="2927350" y="5289550"/>
          <p14:tracePt t="1354" x="2870200" y="5035550"/>
          <p14:tracePt t="1372" x="2768600" y="4629150"/>
          <p14:tracePt t="1388" x="2705100" y="4356100"/>
          <p14:tracePt t="1404" x="2647950" y="4102100"/>
          <p14:tracePt t="1421" x="2628900" y="3892550"/>
          <p14:tracePt t="1437" x="2616200" y="3740150"/>
          <p14:tracePt t="1454" x="2597150" y="3632200"/>
          <p14:tracePt t="1471" x="2584450" y="3562350"/>
          <p14:tracePt t="1487" x="2571750" y="3524250"/>
          <p14:tracePt t="1504" x="2565400" y="3517900"/>
          <p14:tracePt t="1521" x="2552700" y="3511550"/>
          <p14:tracePt t="1537" x="2495550" y="3479800"/>
          <p14:tracePt t="1554" x="2457450" y="3416300"/>
          <p14:tracePt t="1570" x="2387600" y="3257550"/>
          <p14:tracePt t="1587" x="2235200" y="2946400"/>
          <p14:tracePt t="1604" x="2012950" y="2578100"/>
          <p14:tracePt t="1621" x="1765300" y="2343150"/>
          <p14:tracePt t="1637" x="1530350" y="2197100"/>
          <p14:tracePt t="1654" x="1454150" y="2146300"/>
          <p14:tracePt t="1671" x="1428750" y="2120900"/>
          <p14:tracePt t="1687" x="1416050" y="2108200"/>
          <p14:tracePt t="1704" x="1409700" y="2108200"/>
          <p14:tracePt t="1720" x="1409700" y="2101850"/>
          <p14:tracePt t="1765" x="1403350" y="2101850"/>
          <p14:tracePt t="1893" x="1403350" y="2095500"/>
          <p14:tracePt t="1928" x="1403350" y="2089150"/>
          <p14:tracePt t="1940" x="1403350" y="2082800"/>
          <p14:tracePt t="2844" x="1397000" y="2082800"/>
          <p14:tracePt t="2860" x="1384300" y="2082800"/>
          <p14:tracePt t="2868" x="1365250" y="2082800"/>
          <p14:tracePt t="2876" x="1352550" y="2082800"/>
          <p14:tracePt t="2886" x="1333500" y="2082800"/>
          <p14:tracePt t="2903" x="1301750" y="2089150"/>
          <p14:tracePt t="2920" x="1282700" y="2095500"/>
          <p14:tracePt t="2936" x="1270000" y="2095500"/>
          <p14:tracePt t="2953" x="1231900" y="2101850"/>
          <p14:tracePt t="2970" x="1117600" y="2114550"/>
          <p14:tracePt t="2986" x="1047750" y="2120900"/>
          <p14:tracePt t="3003" x="1041400" y="2127250"/>
          <p14:tracePt t="3080" x="1041400" y="2133600"/>
          <p14:tracePt t="3142" x="1041400" y="2139950"/>
          <p14:tracePt t="4411" x="1035050" y="2127250"/>
          <p14:tracePt t="4421" x="1028700" y="2114550"/>
          <p14:tracePt t="4426" x="1028700" y="2108200"/>
          <p14:tracePt t="4436" x="1022350" y="2108200"/>
          <p14:tracePt t="4488" x="1016000" y="2108200"/>
          <p14:tracePt t="4496" x="1009650" y="2108200"/>
          <p14:tracePt t="4504" x="1003300" y="2114550"/>
          <p14:tracePt t="4518" x="996950" y="2114550"/>
          <p14:tracePt t="4535" x="990600" y="2114550"/>
          <p14:tracePt t="4551" x="965200" y="2127250"/>
          <p14:tracePt t="4568" x="946150" y="2127250"/>
          <p14:tracePt t="4585" x="933450" y="2127250"/>
          <p14:tracePt t="4602" x="927100" y="2120900"/>
          <p14:tracePt t="4618" x="914400" y="2108200"/>
          <p14:tracePt t="4635" x="908050" y="2101850"/>
          <p14:tracePt t="4652" x="895350" y="2095500"/>
          <p14:tracePt t="4668" x="889000" y="2089150"/>
          <p14:tracePt t="4685" x="882650" y="2082800"/>
          <p14:tracePt t="4734" x="882650" y="2076450"/>
          <p14:tracePt t="4741" x="882650" y="2070100"/>
          <p14:tracePt t="4751" x="876300" y="2063750"/>
          <p14:tracePt t="4768" x="869950" y="2057400"/>
          <p14:tracePt t="4785" x="863600" y="2038350"/>
          <p14:tracePt t="4801" x="857250" y="2025650"/>
          <p14:tracePt t="4818" x="857250" y="2019300"/>
          <p14:tracePt t="4858" x="850900" y="2019300"/>
          <p14:tracePt t="5473" x="844550" y="2019300"/>
          <p14:tracePt t="5482" x="844550" y="2012950"/>
          <p14:tracePt t="5499" x="838200" y="2006600"/>
          <p14:tracePt t="5505" x="831850" y="2006600"/>
          <p14:tracePt t="5537" x="831850" y="2000250"/>
          <p14:tracePt t="5991" x="831850" y="1993900"/>
          <p14:tracePt t="5999" x="825500" y="1993900"/>
          <p14:tracePt t="6007" x="825500" y="1987550"/>
          <p14:tracePt t="6016" x="819150" y="1981200"/>
          <p14:tracePt t="6033" x="812800" y="1974850"/>
          <p14:tracePt t="6050" x="812800" y="1962150"/>
          <p14:tracePt t="6066" x="806450" y="1962150"/>
          <p14:tracePt t="6131" x="800100" y="1955800"/>
          <p14:tracePt t="6148" x="800100" y="1949450"/>
          <p14:tracePt t="6155" x="793750" y="1943100"/>
          <p14:tracePt t="6172" x="787400" y="1943100"/>
          <p14:tracePt t="6187" x="781050" y="1936750"/>
          <p14:tracePt t="6217" x="774700" y="1936750"/>
          <p14:tracePt t="6225" x="774700" y="1930400"/>
          <p14:tracePt t="6257" x="768350" y="1930400"/>
          <p14:tracePt t="6273" x="762000" y="1930400"/>
          <p14:tracePt t="6281" x="755650" y="1930400"/>
          <p14:tracePt t="6313" x="749300" y="1930400"/>
          <p14:tracePt t="6335" x="742950" y="1930400"/>
          <p14:tracePt t="6467" x="749300" y="1930400"/>
          <p14:tracePt t="6476" x="755650" y="1930400"/>
          <p14:tracePt t="6484" x="762000" y="1930400"/>
          <p14:tracePt t="6501" x="768350" y="1930400"/>
          <p14:tracePt t="6516" x="781050" y="1930400"/>
          <p14:tracePt t="6532" x="793750" y="1930400"/>
          <p14:tracePt t="6549" x="800100" y="1930400"/>
          <p14:tracePt t="6566" x="812800" y="1930400"/>
          <p14:tracePt t="6582" x="819150" y="1924050"/>
          <p14:tracePt t="6599" x="825500" y="1911350"/>
          <p14:tracePt t="6616" x="831850" y="1911350"/>
          <p14:tracePt t="6632" x="838200" y="1898650"/>
          <p14:tracePt t="7509" x="850900" y="1911350"/>
          <p14:tracePt t="7517" x="869950" y="1936750"/>
          <p14:tracePt t="7525" x="889000" y="1955800"/>
          <p14:tracePt t="7533" x="914400" y="1974850"/>
          <p14:tracePt t="7548" x="939800" y="1993900"/>
          <p14:tracePt t="7565" x="1016000" y="2019300"/>
          <p14:tracePt t="7582" x="1130300" y="2019300"/>
          <p14:tracePt t="7598" x="1327150" y="2012950"/>
          <p14:tracePt t="7615" x="1536700" y="1981200"/>
          <p14:tracePt t="7632" x="1720850" y="1955800"/>
          <p14:tracePt t="7648" x="1860550" y="1943100"/>
          <p14:tracePt t="7665" x="1898650" y="1930400"/>
          <p14:tracePt t="7681" x="1924050" y="1917700"/>
          <p14:tracePt t="7698" x="1936750" y="1905000"/>
          <p14:tracePt t="7715" x="1943100" y="1892300"/>
          <p14:tracePt t="7731" x="1943100" y="1873250"/>
          <p14:tracePt t="7748" x="1943100" y="1835150"/>
          <p14:tracePt t="7765" x="1943100" y="1803400"/>
          <p14:tracePt t="7781" x="1943100" y="1771650"/>
          <p14:tracePt t="7798" x="1943100" y="1739900"/>
          <p14:tracePt t="7815" x="1943100" y="1720850"/>
          <p14:tracePt t="7831" x="1943100" y="1682750"/>
          <p14:tracePt t="7848" x="1943100" y="1657350"/>
          <p14:tracePt t="7865" x="1943100" y="1625600"/>
          <p14:tracePt t="7881" x="1924050" y="1593850"/>
          <p14:tracePt t="7898" x="1911350" y="1568450"/>
          <p14:tracePt t="7915" x="1905000" y="1543050"/>
          <p14:tracePt t="7931" x="1892300" y="1517650"/>
          <p14:tracePt t="7948" x="1879600" y="1498600"/>
          <p14:tracePt t="7964" x="1873250" y="1473200"/>
          <p14:tracePt t="7981" x="1860550" y="1454150"/>
          <p14:tracePt t="7998" x="1841500" y="1435100"/>
          <p14:tracePt t="8015" x="1835150" y="1416050"/>
          <p14:tracePt t="8031" x="1822450" y="1409700"/>
          <p14:tracePt t="8048" x="1816100" y="1397000"/>
          <p14:tracePt t="8065" x="1809750" y="1390650"/>
          <p14:tracePt t="8082" x="1790700" y="1377950"/>
          <p14:tracePt t="8098" x="1758950" y="1358900"/>
          <p14:tracePt t="8114" x="1714500" y="1333500"/>
          <p14:tracePt t="8131" x="1670050" y="1295400"/>
          <p14:tracePt t="8148" x="1625600" y="1263650"/>
          <p14:tracePt t="8164" x="1587500" y="1238250"/>
          <p14:tracePt t="8181" x="1555750" y="1219200"/>
          <p14:tracePt t="8198" x="1536700" y="1206500"/>
          <p14:tracePt t="8214" x="1524000" y="1200150"/>
          <p14:tracePt t="8232" x="1517650" y="1187450"/>
          <p14:tracePt t="8248" x="1511300" y="1181100"/>
          <p14:tracePt t="8264" x="1498600" y="1168400"/>
          <p14:tracePt t="8281" x="1492250" y="1168400"/>
          <p14:tracePt t="8298" x="1479550" y="1155700"/>
          <p14:tracePt t="8314" x="1473200" y="1155700"/>
          <p14:tracePt t="8331" x="1460500" y="1136650"/>
          <p14:tracePt t="8348" x="1447800" y="1130300"/>
          <p14:tracePt t="8364" x="1441450" y="1123950"/>
          <p14:tracePt t="8381" x="1428750" y="1111250"/>
          <p14:tracePt t="8398" x="1422400" y="1104900"/>
          <p14:tracePt t="8414" x="1416050" y="1092200"/>
          <p14:tracePt t="8431" x="1409700" y="1092200"/>
          <p14:tracePt t="8447" x="1403350" y="1085850"/>
          <p14:tracePt t="8464" x="1403350" y="1073150"/>
          <p14:tracePt t="8497" x="1403350" y="1066800"/>
          <p14:tracePt t="8514" x="1397000" y="1060450"/>
          <p14:tracePt t="8531" x="1397000" y="1047750"/>
          <p14:tracePt t="8547" x="1397000" y="1035050"/>
          <p14:tracePt t="8564" x="1397000" y="1022350"/>
          <p14:tracePt t="8581" x="1397000" y="1003300"/>
          <p14:tracePt t="8597" x="1390650" y="984250"/>
          <p14:tracePt t="8614" x="1377950" y="971550"/>
          <p14:tracePt t="8631" x="1377950" y="965200"/>
          <p14:tracePt t="8647" x="1371600" y="952500"/>
          <p14:tracePt t="8681" x="1371600" y="946150"/>
          <p14:tracePt t="8723" x="1365250" y="946150"/>
          <p14:tracePt t="8753" x="1358900" y="946150"/>
          <p14:tracePt t="8762" x="1346200" y="939800"/>
          <p14:tracePt t="8769" x="1327150" y="933450"/>
          <p14:tracePt t="8780" x="1320800" y="927100"/>
          <p14:tracePt t="8797" x="1301750" y="920750"/>
          <p14:tracePt t="8814" x="1295400" y="914400"/>
          <p14:tracePt t="8830" x="1282700" y="901700"/>
          <p14:tracePt t="8847" x="1270000" y="901700"/>
          <p14:tracePt t="8864" x="1257300" y="895350"/>
          <p14:tracePt t="8880" x="1250950" y="895350"/>
          <p14:tracePt t="8897" x="1238250" y="895350"/>
          <p14:tracePt t="8914" x="1231900" y="895350"/>
          <p14:tracePt t="8930" x="1219200" y="895350"/>
          <p14:tracePt t="8947" x="1212850" y="895350"/>
          <p14:tracePt t="8964" x="1200150" y="901700"/>
          <p14:tracePt t="8981" x="1193800" y="908050"/>
          <p14:tracePt t="8997" x="1187450" y="914400"/>
          <p14:tracePt t="9014" x="1187450" y="920750"/>
          <p14:tracePt t="9030" x="1187450" y="927100"/>
          <p14:tracePt t="9064" x="1187450" y="939800"/>
          <p14:tracePt t="9080" x="1200150" y="946150"/>
          <p14:tracePt t="9097" x="1238250" y="965200"/>
          <p14:tracePt t="9114" x="1308100" y="996950"/>
          <p14:tracePt t="9130" x="1339850" y="1009650"/>
          <p14:tracePt t="9147" x="1365250" y="1016000"/>
          <p14:tracePt t="9164" x="1371600" y="1022350"/>
          <p14:tracePt t="9180" x="1377950" y="1028700"/>
          <p14:tracePt t="9224" x="1365250" y="1028700"/>
          <p14:tracePt t="9231" x="1352550" y="1035050"/>
          <p14:tracePt t="9247" x="1327150" y="1041400"/>
          <p14:tracePt t="9263" x="1257300" y="1060450"/>
          <p14:tracePt t="9280" x="1231900" y="1066800"/>
          <p14:tracePt t="9298" x="1225550" y="1073150"/>
          <p14:tracePt t="9387" x="1231900" y="1073150"/>
          <p14:tracePt t="9395" x="1250950" y="1073150"/>
          <p14:tracePt t="9403" x="1270000" y="1066800"/>
          <p14:tracePt t="9413" x="1295400" y="1060450"/>
          <p14:tracePt t="9430" x="1346200" y="1047750"/>
          <p14:tracePt t="9447" x="1397000" y="1035050"/>
          <p14:tracePt t="9463" x="1435100" y="1028700"/>
          <p14:tracePt t="9480" x="1473200" y="1022350"/>
          <p14:tracePt t="9497" x="1492250" y="1022350"/>
          <p14:tracePt t="9513" x="1504950" y="1022350"/>
          <p14:tracePt t="9530" x="1517650" y="1022350"/>
          <p14:tracePt t="9547" x="1524000" y="1022350"/>
          <p14:tracePt t="9563" x="1536700" y="1022350"/>
          <p14:tracePt t="9580" x="1549400" y="1028700"/>
          <p14:tracePt t="9597" x="1574800" y="1041400"/>
          <p14:tracePt t="9613" x="1612900" y="1047750"/>
          <p14:tracePt t="9630" x="1644650" y="1060450"/>
          <p14:tracePt t="9646" x="1682750" y="1066800"/>
          <p14:tracePt t="9663" x="1695450" y="1066800"/>
          <p14:tracePt t="9680" x="1701800" y="1066800"/>
          <p14:tracePt t="9696" x="1708150" y="1066800"/>
          <p14:tracePt t="9713" x="1714500" y="1066800"/>
          <p14:tracePt t="9730" x="1714500" y="1060450"/>
          <p14:tracePt t="9746" x="1720850" y="1054100"/>
          <p14:tracePt t="9763" x="1727200" y="1041400"/>
          <p14:tracePt t="9780" x="1733550" y="1035050"/>
          <p14:tracePt t="9796" x="1739900" y="1022350"/>
          <p14:tracePt t="9813" x="1746250" y="1022350"/>
          <p14:tracePt t="9830" x="1746250" y="1016000"/>
          <p14:tracePt t="9846" x="1752600" y="1003300"/>
          <p14:tracePt t="9863" x="1758950" y="1003300"/>
          <p14:tracePt t="9880" x="1765300" y="990600"/>
          <p14:tracePt t="9896" x="1778000" y="984250"/>
          <p14:tracePt t="9913" x="1790700" y="971550"/>
          <p14:tracePt t="9930" x="1790700" y="958850"/>
          <p14:tracePt t="9946" x="1797050" y="958850"/>
          <p14:tracePt t="9963" x="1797050" y="952500"/>
          <p14:tracePt t="10037" x="1803400" y="952500"/>
          <p14:tracePt t="10047" x="1816100" y="958850"/>
          <p14:tracePt t="10054" x="1835150" y="971550"/>
          <p14:tracePt t="10063" x="1854200" y="984250"/>
          <p14:tracePt t="10079" x="1892300" y="1016000"/>
          <p14:tracePt t="10096" x="1924050" y="1035050"/>
          <p14:tracePt t="10113" x="1949450" y="1054100"/>
          <p14:tracePt t="10129" x="1962150" y="1066800"/>
          <p14:tracePt t="10146" x="1968500" y="1066800"/>
          <p14:tracePt t="10185" x="1974850" y="1066800"/>
          <p14:tracePt t="10202" x="1981200" y="1066800"/>
          <p14:tracePt t="10217" x="1993900" y="1066800"/>
          <p14:tracePt t="10229" x="2000250" y="1060450"/>
          <p14:tracePt t="10246" x="2019300" y="1047750"/>
          <p14:tracePt t="10263" x="2038350" y="1028700"/>
          <p14:tracePt t="10279" x="2063750" y="1016000"/>
          <p14:tracePt t="10296" x="2082800" y="1003300"/>
          <p14:tracePt t="10312" x="2089150" y="996950"/>
          <p14:tracePt t="10329" x="2095500" y="990600"/>
          <p14:tracePt t="10346" x="2101850" y="990600"/>
          <p14:tracePt t="10362" x="2108200" y="990600"/>
          <p14:tracePt t="10379" x="2114550" y="990600"/>
          <p14:tracePt t="10412" x="2120900" y="990600"/>
          <p14:tracePt t="10429" x="2159000" y="990600"/>
          <p14:tracePt t="10446" x="2190750" y="996950"/>
          <p14:tracePt t="10462" x="2235200" y="1003300"/>
          <p14:tracePt t="10479" x="2273300" y="1003300"/>
          <p14:tracePt t="10496" x="2324100" y="1003300"/>
          <p14:tracePt t="10512" x="2362200" y="1003300"/>
          <p14:tracePt t="10529" x="2400300" y="990600"/>
          <p14:tracePt t="10546" x="2444750" y="977900"/>
          <p14:tracePt t="10562" x="2451100" y="977900"/>
          <p14:tracePt t="10579" x="2463800" y="965200"/>
          <p14:tracePt t="10596" x="2470150" y="958850"/>
          <p14:tracePt t="10612" x="2476500" y="958850"/>
          <p14:tracePt t="10648" x="2476500" y="952500"/>
          <p14:tracePt t="10797" x="2482850" y="946150"/>
          <p14:tracePt t="10929" x="2489200" y="946150"/>
          <p14:tracePt t="10947" x="2495550" y="946150"/>
          <p14:tracePt t="10969" x="2501900" y="946150"/>
          <p14:tracePt t="10977" x="2508250" y="952500"/>
          <p14:tracePt t="10985" x="2514600" y="952500"/>
          <p14:tracePt t="11016" x="2514600" y="958850"/>
          <p14:tracePt t="11024" x="2520950" y="958850"/>
          <p14:tracePt t="11048" x="2520950" y="965200"/>
          <p14:tracePt t="11133" x="2520950" y="971550"/>
          <p14:tracePt t="11157" x="2520950" y="977900"/>
          <p14:tracePt t="11173" x="2520950" y="984250"/>
          <p14:tracePt t="11187" x="2520950" y="990600"/>
          <p14:tracePt t="11196" x="2514600" y="996950"/>
          <p14:tracePt t="11203" x="2508250" y="1003300"/>
          <p14:tracePt t="11219" x="2501900" y="1009650"/>
          <p14:tracePt t="11228" x="2501900" y="1016000"/>
          <p14:tracePt t="11245" x="2501900" y="1022350"/>
          <p14:tracePt t="11262" x="2501900" y="1028700"/>
          <p14:tracePt t="11278" x="2495550" y="1035050"/>
          <p14:tracePt t="11321" x="2495550" y="1041400"/>
          <p14:tracePt t="11337" x="2495550" y="1047750"/>
          <p14:tracePt t="11354" x="2489200" y="1054100"/>
          <p14:tracePt t="12065" x="2470150" y="1054100"/>
          <p14:tracePt t="12074" x="2463800" y="1054100"/>
          <p14:tracePt t="12081" x="2457450" y="1054100"/>
          <p14:tracePt t="12094" x="2451100" y="1047750"/>
          <p14:tracePt t="12111" x="2432050" y="1035050"/>
          <p14:tracePt t="12128" x="2425700" y="1022350"/>
          <p14:tracePt t="12144" x="2419350" y="1022350"/>
          <p14:tracePt t="12177" x="2413000" y="1022350"/>
          <p14:tracePt t="12197" x="2406650" y="1022350"/>
          <p14:tracePt t="12215" x="2400300" y="1022350"/>
          <p14:tracePt t="12230" x="2400300" y="1028700"/>
          <p14:tracePt t="12244" x="2393950" y="1028700"/>
          <p14:tracePt t="12347" x="2387600" y="1028700"/>
          <p14:tracePt t="12364" x="2381250" y="1028700"/>
          <p14:tracePt t="12369" x="2381250" y="1035050"/>
          <p14:tracePt t="12378" x="2374900" y="1041400"/>
          <p14:tracePt t="12394" x="2368550" y="1041400"/>
          <p14:tracePt t="12411" x="2362200" y="1054100"/>
          <p14:tracePt t="12427" x="2349500" y="1060450"/>
          <p14:tracePt t="12444" x="2343150" y="1073150"/>
          <p14:tracePt t="12461" x="2336800" y="1079500"/>
          <p14:tracePt t="12477" x="2324100" y="1092200"/>
          <p14:tracePt t="12494" x="2317750" y="1098550"/>
          <p14:tracePt t="12511" x="2311400" y="1098550"/>
          <p14:tracePt t="12527" x="2305050" y="1104900"/>
          <p14:tracePt t="12737" x="2298700" y="1111250"/>
          <p14:tracePt t="12747" x="2292350" y="1111250"/>
          <p14:tracePt t="12754" x="2286000" y="1117600"/>
          <p14:tracePt t="12762" x="2279650" y="1123950"/>
          <p14:tracePt t="12777" x="2260600" y="1136650"/>
          <p14:tracePt t="12794" x="2228850" y="1174750"/>
          <p14:tracePt t="12810" x="2190750" y="1212850"/>
          <p14:tracePt t="12827" x="2146300" y="1257300"/>
          <p14:tracePt t="12843" x="2089150" y="1295400"/>
          <p14:tracePt t="12860" x="2025650" y="1352550"/>
          <p14:tracePt t="12877" x="1936750" y="1397000"/>
          <p14:tracePt t="12894" x="1854200" y="1441450"/>
          <p14:tracePt t="12910" x="1758950" y="1485900"/>
          <p14:tracePt t="12927" x="1625600" y="1543050"/>
          <p14:tracePt t="12944" x="1530350" y="1574800"/>
          <p14:tracePt t="12960" x="1441450" y="1587500"/>
          <p14:tracePt t="12977" x="1358900" y="1606550"/>
          <p14:tracePt t="12994" x="1270000" y="1625600"/>
          <p14:tracePt t="13010" x="1206500" y="1638300"/>
          <p14:tracePt t="13027" x="1117600" y="1651000"/>
          <p14:tracePt t="13043" x="984250" y="1676400"/>
          <p14:tracePt t="13060" x="914400" y="1682750"/>
          <p14:tracePt t="13077" x="863600" y="1689100"/>
          <p14:tracePt t="13093" x="831850" y="1695450"/>
          <p14:tracePt t="13110" x="800100" y="1695450"/>
          <p14:tracePt t="13127" x="749300" y="1695450"/>
          <p14:tracePt t="13143" x="692150" y="1695450"/>
          <p14:tracePt t="13160" x="647700" y="1695450"/>
          <p14:tracePt t="13177" x="615950" y="1695450"/>
          <p14:tracePt t="13193" x="577850" y="1695450"/>
          <p14:tracePt t="13210" x="565150" y="1695450"/>
          <p14:tracePt t="14282" x="565150" y="1701800"/>
          <p14:tracePt t="14289" x="577850" y="1708150"/>
          <p14:tracePt t="14296" x="577850" y="1714500"/>
          <p14:tracePt t="14310" x="590550" y="1714500"/>
          <p14:tracePt t="14326" x="615950" y="1720850"/>
          <p14:tracePt t="14344" x="685800" y="1720850"/>
          <p14:tracePt t="14360" x="755650" y="1714500"/>
          <p14:tracePt t="14376" x="844550" y="1701800"/>
          <p14:tracePt t="14393" x="946150" y="1682750"/>
          <p14:tracePt t="14410" x="1054100" y="1670050"/>
          <p14:tracePt t="14426" x="1143000" y="1657350"/>
          <p14:tracePt t="14443" x="1231900" y="1638300"/>
          <p14:tracePt t="14460" x="1289050" y="1625600"/>
          <p14:tracePt t="14476" x="1371600" y="1612900"/>
          <p14:tracePt t="14493" x="1422400" y="1606550"/>
          <p14:tracePt t="14509" x="1466850" y="1593850"/>
          <p14:tracePt t="14526" x="1517650" y="1593850"/>
          <p14:tracePt t="14543" x="1555750" y="1587500"/>
          <p14:tracePt t="14562" x="1606550" y="1587500"/>
          <p14:tracePt t="14576" x="1625600" y="1587500"/>
          <p14:tracePt t="14592" x="1657350" y="1587500"/>
          <p14:tracePt t="14609" x="1695450" y="1574800"/>
          <p14:tracePt t="14626" x="1708150" y="1568450"/>
          <p14:tracePt t="14643" x="1720850" y="1562100"/>
          <p14:tracePt t="14660" x="1746250" y="1555750"/>
          <p14:tracePt t="14676" x="1771650" y="1543050"/>
          <p14:tracePt t="14693" x="1797050" y="1536700"/>
          <p14:tracePt t="14709" x="1822450" y="1524000"/>
          <p14:tracePt t="14726" x="1841500" y="1511300"/>
          <p14:tracePt t="14729" x="1847850" y="1511300"/>
          <p14:tracePt t="14743" x="1860550" y="1504950"/>
          <p14:tracePt t="14759" x="1873250" y="1498600"/>
          <p14:tracePt t="14778" x="1885950" y="1498600"/>
          <p14:tracePt t="14793" x="1892300" y="1498600"/>
          <p14:tracePt t="14826" x="1892300" y="1492250"/>
          <p14:tracePt t="15008" x="1892300" y="1504950"/>
          <p14:tracePt t="15017" x="1885950" y="1524000"/>
          <p14:tracePt t="15026" x="1879600" y="1536700"/>
          <p14:tracePt t="15042" x="1866900" y="1574800"/>
          <p14:tracePt t="15059" x="1841500" y="1619250"/>
          <p14:tracePt t="15076" x="1803400" y="1670050"/>
          <p14:tracePt t="15092" x="1758950" y="1727200"/>
          <p14:tracePt t="15110" x="1695450" y="1809750"/>
          <p14:tracePt t="15126" x="1663700" y="1847850"/>
          <p14:tracePt t="15143" x="1638300" y="1879600"/>
          <p14:tracePt t="15159" x="1606550" y="1905000"/>
          <p14:tracePt t="15176" x="1600200" y="1917700"/>
          <p14:tracePt t="15192" x="1587500" y="1917700"/>
          <p14:tracePt t="15209" x="1587500" y="1924050"/>
          <p14:tracePt t="15226" x="1574800" y="1930400"/>
          <p14:tracePt t="15242" x="1574800" y="1936750"/>
          <p14:tracePt t="15392" x="1574800" y="1930400"/>
          <p14:tracePt t="15402" x="1574800" y="1924050"/>
          <p14:tracePt t="15417" x="1574800" y="1917700"/>
          <p14:tracePt t="15425" x="1574800" y="1911350"/>
          <p14:tracePt t="15442" x="1574800" y="1905000"/>
          <p14:tracePt t="15459" x="1574800" y="1892300"/>
          <p14:tracePt t="15475" x="1574800" y="1885950"/>
          <p14:tracePt t="15492" x="1581150" y="1879600"/>
          <p14:tracePt t="15509" x="1581150" y="1873250"/>
          <p14:tracePt t="15525" x="1581150" y="1866900"/>
          <p14:tracePt t="15549" x="1587500" y="1866900"/>
          <p14:tracePt t="15723" x="1600200" y="1873250"/>
          <p14:tracePt t="15728" x="1600200" y="1879600"/>
          <p14:tracePt t="15742" x="1606550" y="1885950"/>
          <p14:tracePt t="15758" x="1619250" y="1905000"/>
          <p14:tracePt t="15776" x="1625600" y="1924050"/>
          <p14:tracePt t="15792" x="1625600" y="1930400"/>
          <p14:tracePt t="15808" x="1625600" y="1936750"/>
          <p14:tracePt t="15872" x="1631950" y="1936750"/>
          <p14:tracePt t="15916" x="1638300" y="1930400"/>
          <p14:tracePt t="15925" x="1644650" y="1924050"/>
          <p14:tracePt t="15934" x="1644650" y="1917700"/>
          <p14:tracePt t="15941" x="1651000" y="1898650"/>
          <p14:tracePt t="15958" x="1670050" y="1873250"/>
          <p14:tracePt t="15975" x="1701800" y="1835150"/>
          <p14:tracePt t="15992" x="1727200" y="1809750"/>
          <p14:tracePt t="16008" x="1752600" y="1790700"/>
          <p14:tracePt t="16026" x="1771650" y="1778000"/>
          <p14:tracePt t="16044" x="1778000" y="1765300"/>
          <p14:tracePt t="16294" x="1778000" y="1778000"/>
          <p14:tracePt t="16301" x="1778000" y="1790700"/>
          <p14:tracePt t="16311" x="1778000" y="1809750"/>
          <p14:tracePt t="16325" x="1771650" y="1860550"/>
          <p14:tracePt t="16341" x="1771650" y="1905000"/>
          <p14:tracePt t="16358" x="1771650" y="1943100"/>
          <p14:tracePt t="16375" x="1771650" y="1981200"/>
          <p14:tracePt t="16391" x="1771650" y="1987550"/>
          <p14:tracePt t="16408" x="1771650" y="1993900"/>
          <p14:tracePt t="16703" x="1778000" y="1993900"/>
          <p14:tracePt t="16749" x="1784350" y="1987550"/>
          <p14:tracePt t="16753" x="1797050" y="1987550"/>
          <p14:tracePt t="16762" x="1809750" y="1987550"/>
          <p14:tracePt t="16774" x="1828800" y="1987550"/>
          <p14:tracePt t="16791" x="1860550" y="1981200"/>
          <p14:tracePt t="16807" x="1898650" y="1981200"/>
          <p14:tracePt t="16824" x="1930400" y="1974850"/>
          <p14:tracePt t="16840" x="1987550" y="1974850"/>
          <p14:tracePt t="16857" x="2025650" y="1974850"/>
          <p14:tracePt t="16874" x="2057400" y="1981200"/>
          <p14:tracePt t="16891" x="2089150" y="1981200"/>
          <p14:tracePt t="16907" x="2127250" y="1981200"/>
          <p14:tracePt t="16924" x="2159000" y="1981200"/>
          <p14:tracePt t="16942" x="2190750" y="1987550"/>
          <p14:tracePt t="16958" x="2203450" y="1993900"/>
          <p14:tracePt t="16974" x="2216150" y="1993900"/>
          <p14:tracePt t="16991" x="2222500" y="1993900"/>
          <p14:tracePt t="17007" x="2222500" y="2000250"/>
          <p14:tracePt t="17094" x="2241550" y="2000250"/>
          <p14:tracePt t="17099" x="2279650" y="2000250"/>
          <p14:tracePt t="17109" x="2324100" y="2000250"/>
          <p14:tracePt t="17124" x="2451100" y="1987550"/>
          <p14:tracePt t="17140" x="2622550" y="1987550"/>
          <p14:tracePt t="17157" x="2781300" y="1987550"/>
          <p14:tracePt t="17174" x="2908300" y="1974850"/>
          <p14:tracePt t="17191" x="2978150" y="1962150"/>
          <p14:tracePt t="17208" x="3028950" y="1943100"/>
          <p14:tracePt t="17224" x="3054350" y="1930400"/>
          <p14:tracePt t="17241" x="3060700" y="1924050"/>
          <p14:tracePt t="17257" x="3067050" y="1924050"/>
          <p14:tracePt t="17274" x="3086100" y="1924050"/>
          <p14:tracePt t="17290" x="3105150" y="1955800"/>
          <p14:tracePt t="17307" x="3111500" y="2032000"/>
          <p14:tracePt t="17324" x="3124200" y="2101850"/>
          <p14:tracePt t="17340" x="3136900" y="2120900"/>
          <p14:tracePt t="17663" x="3136900" y="2038350"/>
          <p14:tracePt t="17670" x="3111500" y="1917700"/>
          <p14:tracePt t="17677" x="3067050" y="1784350"/>
          <p14:tracePt t="17689" x="3022600" y="1631950"/>
          <p14:tracePt t="17706" x="3003550" y="1562100"/>
          <p14:tracePt t="17723" x="2946400" y="1511300"/>
          <p14:tracePt t="17740" x="2889250" y="1460500"/>
          <p14:tracePt t="17757" x="2882900" y="1454150"/>
          <p14:tracePt t="17813" x="2882900" y="1447800"/>
          <p14:tracePt t="17820" x="2882900" y="1441450"/>
          <p14:tracePt t="17834" x="2882900" y="1435100"/>
          <p14:tracePt t="17851" x="2882900" y="1428750"/>
          <p14:tracePt t="17858" x="2882900" y="1422400"/>
          <p14:tracePt t="18323" x="2876550" y="1422400"/>
          <p14:tracePt t="18328" x="2870200" y="1422400"/>
          <p14:tracePt t="18353" x="2863850" y="1422400"/>
          <p14:tracePt t="18361" x="2857500" y="1422400"/>
          <p14:tracePt t="18373" x="2851150" y="1428750"/>
          <p14:tracePt t="18390" x="2838450" y="1435100"/>
          <p14:tracePt t="18406" x="2832100" y="1441450"/>
          <p14:tracePt t="18423" x="2819400" y="1447800"/>
          <p14:tracePt t="18440" x="2813050" y="1447800"/>
          <p14:tracePt t="18456" x="2806700" y="1447800"/>
          <p14:tracePt t="18473" x="2800350" y="1447800"/>
          <p14:tracePt t="18489" x="2794000" y="1447800"/>
          <p14:tracePt t="18505" x="2787650" y="1447800"/>
          <p14:tracePt t="18524" x="2781300" y="1447800"/>
          <p14:tracePt t="18548" x="2774950" y="1447800"/>
          <p14:tracePt t="18571" x="2768600" y="1447800"/>
          <p14:tracePt t="18579" x="2762250" y="1447800"/>
          <p14:tracePt t="18595" x="2755900" y="1447800"/>
          <p14:tracePt t="18606" x="2743200" y="1447800"/>
          <p14:tracePt t="18623" x="2736850" y="1447800"/>
          <p14:tracePt t="18639" x="2724150" y="1447800"/>
          <p14:tracePt t="18656" x="2711450" y="1447800"/>
          <p14:tracePt t="18673" x="2698750" y="1447800"/>
          <p14:tracePt t="18689" x="2692400" y="1447800"/>
          <p14:tracePt t="18706" x="2679700" y="1447800"/>
          <p14:tracePt t="18723" x="2673350" y="1447800"/>
          <p14:tracePt t="18739" x="2660650" y="1447800"/>
          <p14:tracePt t="18756" x="2654300" y="1447800"/>
          <p14:tracePt t="18772" x="2647950" y="1447800"/>
          <p14:tracePt t="18790" x="2647950" y="1441450"/>
          <p14:tracePt t="18806" x="2635250" y="1441450"/>
          <p14:tracePt t="18822" x="2628900" y="1435100"/>
          <p14:tracePt t="18839" x="2616200" y="1435100"/>
          <p14:tracePt t="18856" x="2609850" y="1428750"/>
          <p14:tracePt t="18872" x="2597150" y="1422400"/>
          <p14:tracePt t="18905" x="2584450" y="1409700"/>
          <p14:tracePt t="18922" x="2571750" y="1397000"/>
          <p14:tracePt t="18939" x="2508250" y="1352550"/>
          <p14:tracePt t="18956" x="2463800" y="1314450"/>
          <p14:tracePt t="18972" x="2413000" y="1282700"/>
          <p14:tracePt t="18989" x="2355850" y="1238250"/>
          <p14:tracePt t="19006" x="2317750" y="1212850"/>
          <p14:tracePt t="19022" x="2305050" y="1200150"/>
          <p14:tracePt t="19040" x="2292350" y="1200150"/>
          <p14:tracePt t="19056" x="2279650" y="1200150"/>
          <p14:tracePt t="19089" x="2266950" y="1206500"/>
          <p14:tracePt t="19105" x="2260600" y="1212850"/>
          <p14:tracePt t="19122" x="2247900" y="1212850"/>
          <p14:tracePt t="19139" x="2241550" y="1212850"/>
          <p14:tracePt t="19156" x="2235200" y="1212850"/>
          <p14:tracePt t="19190" x="2235200" y="1219200"/>
          <p14:tracePt t="19228" x="2235200" y="1225550"/>
          <p14:tracePt t="19259" x="2235200" y="1231900"/>
          <p14:tracePt t="19267" x="2241550" y="1238250"/>
          <p14:tracePt t="19275" x="2241550" y="1244600"/>
          <p14:tracePt t="19288" x="2247900" y="1257300"/>
          <p14:tracePt t="19305" x="2266950" y="1295400"/>
          <p14:tracePt t="19321" x="2279650" y="1333500"/>
          <p14:tracePt t="19338" x="2292350" y="1358900"/>
          <p14:tracePt t="19355" x="2311400" y="1397000"/>
          <p14:tracePt t="19372" x="2324100" y="1422400"/>
          <p14:tracePt t="19389" x="2343150" y="1447800"/>
          <p14:tracePt t="19405" x="2355850" y="1466850"/>
          <p14:tracePt t="19422" x="2368550" y="1479550"/>
          <p14:tracePt t="19438" x="2387600" y="1485900"/>
          <p14:tracePt t="19456" x="2413000" y="1498600"/>
          <p14:tracePt t="19472" x="2425700" y="1504950"/>
          <p14:tracePt t="19488" x="2432050" y="1504950"/>
          <p14:tracePt t="19505" x="2444750" y="1504950"/>
          <p14:tracePt t="19580" x="2451100" y="1504950"/>
          <p14:tracePt t="19591" x="2457450" y="1504950"/>
          <p14:tracePt t="19596" x="2463800" y="1504950"/>
          <p14:tracePt t="19612" x="2470150" y="1504950"/>
          <p14:tracePt t="19622" x="2476500" y="1504950"/>
          <p14:tracePt t="19638" x="2482850" y="1498600"/>
          <p14:tracePt t="19655" x="2489200" y="1498600"/>
          <p14:tracePt t="19672" x="2501900" y="1492250"/>
          <p14:tracePt t="19688" x="2508250" y="1492250"/>
          <p14:tracePt t="19705" x="2520950" y="1492250"/>
          <p14:tracePt t="19722" x="2527300" y="1492250"/>
          <p14:tracePt t="19738" x="2533650" y="1492250"/>
          <p14:tracePt t="19755" x="2540000" y="1492250"/>
          <p14:tracePt t="19776" x="2546350" y="1492250"/>
          <p14:tracePt t="19789" x="2552700" y="1492250"/>
          <p14:tracePt t="19805" x="2559050" y="1492250"/>
          <p14:tracePt t="19822" x="2571750" y="1485900"/>
          <p14:tracePt t="19838" x="2597150" y="1479550"/>
          <p14:tracePt t="19855" x="2616200" y="1473200"/>
          <p14:tracePt t="19872" x="2628900" y="1473200"/>
          <p14:tracePt t="19888" x="2635250" y="1466850"/>
          <p14:tracePt t="19905" x="2647950" y="1466850"/>
          <p14:tracePt t="19921" x="2654300" y="1460500"/>
          <p14:tracePt t="19938" x="2667000" y="1460500"/>
          <p14:tracePt t="19955" x="2673350" y="1460500"/>
          <p14:tracePt t="19972" x="2686050" y="1454150"/>
          <p14:tracePt t="19988" x="2698750" y="1447800"/>
          <p14:tracePt t="20005" x="2711450" y="1447800"/>
          <p14:tracePt t="20021" x="2717800" y="1447800"/>
          <p14:tracePt t="20038" x="2730500" y="1447800"/>
          <p14:tracePt t="20055" x="2736850" y="1447800"/>
          <p14:tracePt t="20071" x="2755900" y="1447800"/>
          <p14:tracePt t="20088" x="2774950" y="1447800"/>
          <p14:tracePt t="20109" x="2800350" y="1447800"/>
          <p14:tracePt t="20121" x="2819400" y="1447800"/>
          <p14:tracePt t="20138" x="2832100" y="1447800"/>
          <p14:tracePt t="20155" x="2844800" y="1447800"/>
          <p14:tracePt t="20171" x="2857500" y="1447800"/>
          <p14:tracePt t="20188" x="2876550" y="1447800"/>
          <p14:tracePt t="20205" x="2889250" y="1447800"/>
          <p14:tracePt t="20222" x="2914650" y="1447800"/>
          <p14:tracePt t="20238" x="2933700" y="1447800"/>
          <p14:tracePt t="20255" x="2952750" y="1447800"/>
          <p14:tracePt t="20271" x="2984500" y="1447800"/>
          <p14:tracePt t="20287" x="3035300" y="1447800"/>
          <p14:tracePt t="20304" x="3098800" y="1447800"/>
          <p14:tracePt t="20321" x="3155950" y="1454150"/>
          <p14:tracePt t="20338" x="3206750" y="1460500"/>
          <p14:tracePt t="20354" x="3282950" y="1460500"/>
          <p14:tracePt t="20371" x="3365500" y="1460500"/>
          <p14:tracePt t="20388" x="3416300" y="1460500"/>
          <p14:tracePt t="20406" x="3473450" y="1460500"/>
          <p14:tracePt t="20421" x="3549650" y="1460500"/>
          <p14:tracePt t="20438" x="3632200" y="1460500"/>
          <p14:tracePt t="20454" x="3695700" y="1460500"/>
          <p14:tracePt t="20472" x="3765550" y="1460500"/>
          <p14:tracePt t="20488" x="3797300" y="1460500"/>
          <p14:tracePt t="20505" x="3829050" y="1460500"/>
          <p14:tracePt t="20521" x="3867150" y="1454150"/>
          <p14:tracePt t="20538" x="3905250" y="1454150"/>
          <p14:tracePt t="20556" x="3943350" y="1454150"/>
          <p14:tracePt t="20571" x="3975100" y="1447800"/>
          <p14:tracePt t="20588" x="3994150" y="1441450"/>
          <p14:tracePt t="20604" x="4019550" y="1441450"/>
          <p14:tracePt t="20622" x="4038600" y="1435100"/>
          <p14:tracePt t="20638" x="4051300" y="1435100"/>
          <p14:tracePt t="20654" x="4070350" y="1435100"/>
          <p14:tracePt t="20671" x="4095750" y="1435100"/>
          <p14:tracePt t="20688" x="4133850" y="1435100"/>
          <p14:tracePt t="20706" x="4159250" y="1428750"/>
          <p14:tracePt t="20721" x="4171950" y="1428750"/>
          <p14:tracePt t="20737" x="4184650" y="1428750"/>
          <p14:tracePt t="20754" x="4197350" y="1428750"/>
          <p14:tracePt t="20771" x="4203700" y="1422400"/>
          <p14:tracePt t="20819" x="4210050" y="1422400"/>
          <p14:tracePt t="20843" x="4216400" y="1422400"/>
          <p14:tracePt t="20858" x="4222750" y="1422400"/>
          <p14:tracePt t="20865" x="4235450" y="1422400"/>
          <p14:tracePt t="20880" x="4248150" y="1416050"/>
          <p14:tracePt t="20889" x="4267200" y="1416050"/>
          <p14:tracePt t="20904" x="4279900" y="1416050"/>
          <p14:tracePt t="20921" x="4292600" y="1416050"/>
          <p14:tracePt t="20937" x="4305300" y="1416050"/>
          <p14:tracePt t="21397" x="4292600" y="1428750"/>
          <p14:tracePt t="21406" x="4273550" y="1435100"/>
          <p14:tracePt t="21413" x="4260850" y="1441450"/>
          <p14:tracePt t="21425" x="4241800" y="1460500"/>
          <p14:tracePt t="21439" x="4184650" y="1498600"/>
          <p14:tracePt t="21453" x="4102100" y="1555750"/>
          <p14:tracePt t="21470" x="3987800" y="1612900"/>
          <p14:tracePt t="21487" x="3854450" y="1670050"/>
          <p14:tracePt t="21503" x="3708400" y="1727200"/>
          <p14:tracePt t="21520" x="3556000" y="1790700"/>
          <p14:tracePt t="21537" x="3397250" y="1841500"/>
          <p14:tracePt t="21553" x="3175000" y="1892300"/>
          <p14:tracePt t="21570" x="3041650" y="1917700"/>
          <p14:tracePt t="21588" x="2952750" y="1930400"/>
          <p14:tracePt t="21603" x="2895600" y="1943100"/>
          <p14:tracePt t="21620" x="2844800" y="1943100"/>
          <p14:tracePt t="21637" x="2813050" y="1949450"/>
          <p14:tracePt t="21654" x="2774950" y="1949450"/>
          <p14:tracePt t="21670" x="2768600" y="1949450"/>
          <p14:tracePt t="21687" x="2749550" y="1949450"/>
          <p14:tracePt t="21703" x="2743200" y="1943100"/>
          <p14:tracePt t="21720" x="2724150" y="1943100"/>
          <p14:tracePt t="21737" x="2698750" y="1936750"/>
          <p14:tracePt t="21753" x="2692400" y="1930400"/>
          <p14:tracePt t="21770" x="2673350" y="1924050"/>
          <p14:tracePt t="21786" x="2660650" y="1917700"/>
          <p14:tracePt t="21804" x="2622550" y="1911350"/>
          <p14:tracePt t="21820" x="2597150" y="1898650"/>
          <p14:tracePt t="21836" x="2565400" y="1885950"/>
          <p14:tracePt t="21853" x="2552700" y="1885950"/>
          <p14:tracePt t="21870" x="2546350" y="1879600"/>
          <p14:tracePt t="21889" x="2540000" y="1879600"/>
          <p14:tracePt t="21921" x="2540000" y="1873250"/>
          <p14:tracePt t="21944" x="2540000" y="1866900"/>
          <p14:tracePt t="21962" x="2533650" y="1860550"/>
          <p14:tracePt t="21969" x="2533650" y="1854200"/>
          <p14:tracePt t="21977" x="2533650" y="1847850"/>
          <p14:tracePt t="21986" x="2527300" y="1847850"/>
          <p14:tracePt t="22003" x="2520950" y="1835150"/>
          <p14:tracePt t="22020" x="2514600" y="1828800"/>
          <p14:tracePt t="22037" x="2508250" y="1816100"/>
          <p14:tracePt t="22054" x="2501900" y="1809750"/>
          <p14:tracePt t="22101" x="2495550" y="1803400"/>
          <p14:tracePt t="22108" x="2489200" y="1803400"/>
          <p14:tracePt t="22148" x="2482850" y="1803400"/>
          <p14:tracePt t="22194" x="2476500" y="1803400"/>
          <p14:tracePt t="22211" x="2470150" y="1803400"/>
          <p14:tracePt t="22219" x="2470150" y="1797050"/>
          <p14:tracePt t="22226" x="2463800" y="1797050"/>
          <p14:tracePt t="22236" x="2457450" y="1797050"/>
          <p14:tracePt t="22253" x="2444750" y="1790700"/>
          <p14:tracePt t="22269" x="2432050" y="1784350"/>
          <p14:tracePt t="22286" x="2419350" y="1784350"/>
          <p14:tracePt t="22303" x="2413000" y="1784350"/>
          <p14:tracePt t="22533" x="2400300" y="1784350"/>
          <p14:tracePt t="22540" x="2381250" y="1790700"/>
          <p14:tracePt t="22552" x="2368550" y="1797050"/>
          <p14:tracePt t="22570" x="2330450" y="1822450"/>
          <p14:tracePt t="22586" x="2311400" y="1835150"/>
          <p14:tracePt t="22602" x="2298700" y="1847850"/>
          <p14:tracePt t="22619" x="2298700" y="1866900"/>
          <p14:tracePt t="22637" x="2292350" y="1879600"/>
          <p14:tracePt t="22654" x="2292350" y="1892300"/>
          <p14:tracePt t="22686" x="2298700" y="1905000"/>
          <p14:tracePt t="22702" x="2324100" y="1911350"/>
          <p14:tracePt t="22720" x="2451100" y="1936750"/>
          <p14:tracePt t="22736" x="2597150" y="1949450"/>
          <p14:tracePt t="22752" x="2787650" y="1974850"/>
          <p14:tracePt t="22769" x="2971800" y="1993900"/>
          <p14:tracePt t="22786" x="3130550" y="2006600"/>
          <p14:tracePt t="22802" x="3257550" y="2006600"/>
          <p14:tracePt t="22819" x="3365500" y="2000250"/>
          <p14:tracePt t="22836" x="3435350" y="1987550"/>
          <p14:tracePt t="22852" x="3441700" y="1987550"/>
          <p14:tracePt t="22923" x="3441700" y="1981200"/>
          <p14:tracePt t="22971" x="3441700" y="1974850"/>
          <p14:tracePt t="22987" x="3435350" y="1974850"/>
          <p14:tracePt t="23000" x="3429000" y="1968500"/>
          <p14:tracePt t="23032" x="3422650" y="1968500"/>
          <p14:tracePt t="23043" x="3416300" y="1968500"/>
          <p14:tracePt t="23052" x="3409950" y="1968500"/>
          <p14:tracePt t="23069" x="3365500" y="1968500"/>
          <p14:tracePt t="23085" x="3321050" y="1962150"/>
          <p14:tracePt t="23102" x="3238500" y="1962150"/>
          <p14:tracePt t="23119" x="3175000" y="1955800"/>
          <p14:tracePt t="23135" x="3111500" y="1943100"/>
          <p14:tracePt t="23152" x="3054350" y="1930400"/>
          <p14:tracePt t="23169" x="3003550" y="1917700"/>
          <p14:tracePt t="23185" x="2971800" y="1911350"/>
          <p14:tracePt t="23202" x="2952750" y="1905000"/>
          <p14:tracePt t="23218" x="2940050" y="1905000"/>
          <p14:tracePt t="23385" x="2952750" y="1905000"/>
          <p14:tracePt t="23393" x="2959100" y="1905000"/>
          <p14:tracePt t="23404" x="2978150" y="1905000"/>
          <p14:tracePt t="23418" x="3022600" y="1905000"/>
          <p14:tracePt t="23435" x="3105150" y="1905000"/>
          <p14:tracePt t="23452" x="3194050" y="1905000"/>
          <p14:tracePt t="23468" x="3289300" y="1905000"/>
          <p14:tracePt t="23486" x="3422650" y="1905000"/>
          <p14:tracePt t="23502" x="3479800" y="1911350"/>
          <p14:tracePt t="23518" x="3524250" y="1924050"/>
          <p14:tracePt t="23535" x="3556000" y="1936750"/>
          <p14:tracePt t="23552" x="3581400" y="1936750"/>
          <p14:tracePt t="23568" x="3594100" y="1943100"/>
          <p14:tracePt t="23585" x="3600450" y="1943100"/>
          <p14:tracePt t="23602" x="3613150" y="1943100"/>
          <p14:tracePt t="23618" x="3613150" y="1949450"/>
          <p14:tracePt t="23635" x="3625850" y="1955800"/>
          <p14:tracePt t="23652" x="3632200" y="1955800"/>
          <p14:tracePt t="23760" x="3632200" y="1949450"/>
          <p14:tracePt t="23780" x="3632200" y="1943100"/>
          <p14:tracePt t="23784" x="3632200" y="1936750"/>
          <p14:tracePt t="23794" x="3632200" y="1930400"/>
          <p14:tracePt t="23810" x="3638550" y="1917700"/>
          <p14:tracePt t="23822" x="3638550" y="1905000"/>
          <p14:tracePt t="23835" x="3638550" y="1898650"/>
          <p14:tracePt t="23852" x="3644900" y="1885950"/>
          <p14:tracePt t="23868" x="3644900" y="1879600"/>
          <p14:tracePt t="23885" x="3644900" y="1866900"/>
          <p14:tracePt t="23959" x="3638550" y="1879600"/>
          <p14:tracePt t="23965" x="3632200" y="1892300"/>
          <p14:tracePt t="23972" x="3625850" y="1911350"/>
          <p14:tracePt t="23984" x="3613150" y="1930400"/>
          <p14:tracePt t="24002" x="3562350" y="1981200"/>
          <p14:tracePt t="24018" x="3530600" y="2019300"/>
          <p14:tracePt t="24035" x="3517900" y="2044700"/>
          <p14:tracePt t="24051" x="3505200" y="2063750"/>
          <p14:tracePt t="24068" x="3505200" y="2070100"/>
          <p14:tracePt t="24144" x="3517900" y="2063750"/>
          <p14:tracePt t="24156" x="3536950" y="2057400"/>
          <p14:tracePt t="24160" x="3556000" y="2051050"/>
          <p14:tracePt t="24169" x="3575050" y="2044700"/>
          <p14:tracePt t="24184" x="3644900" y="2038350"/>
          <p14:tracePt t="24201" x="3695700" y="2025650"/>
          <p14:tracePt t="24218" x="3733800" y="2019300"/>
          <p14:tracePt t="24235" x="3771900" y="2019300"/>
          <p14:tracePt t="24251" x="3790950" y="2012950"/>
          <p14:tracePt t="24268" x="3803650" y="2012950"/>
          <p14:tracePt t="24309" x="3803650" y="2006600"/>
          <p14:tracePt t="24334" x="3803650" y="2000250"/>
          <p14:tracePt t="24341" x="3803650" y="1993900"/>
          <p14:tracePt t="24351" x="3784600" y="1993900"/>
          <p14:tracePt t="24368" x="3746500" y="1974850"/>
          <p14:tracePt t="24384" x="3663950" y="1936750"/>
          <p14:tracePt t="24403" x="3473450" y="1860550"/>
          <p14:tracePt t="24418" x="3327400" y="1809750"/>
          <p14:tracePt t="24434" x="3200400" y="1784350"/>
          <p14:tracePt t="24451" x="3117850" y="1771650"/>
          <p14:tracePt t="24467" x="3073400" y="1758950"/>
          <p14:tracePt t="24484" x="3054350" y="1752600"/>
          <p14:tracePt t="24501" x="3048000" y="1752600"/>
          <p14:tracePt t="24517" x="3041650" y="1752600"/>
          <p14:tracePt t="24534" x="3035300" y="1752600"/>
          <p14:tracePt t="24574" x="3016250" y="1746250"/>
          <p14:tracePt t="24582" x="2990850" y="1739900"/>
          <p14:tracePt t="24592" x="2965450" y="1727200"/>
          <p14:tracePt t="24601" x="2940050" y="1714500"/>
          <p14:tracePt t="24617" x="2889250" y="1695450"/>
          <p14:tracePt t="24634" x="2838450" y="1663700"/>
          <p14:tracePt t="24651" x="2781300" y="1631950"/>
          <p14:tracePt t="24668" x="2730500" y="1606550"/>
          <p14:tracePt t="24684" x="2705100" y="1600200"/>
          <p14:tracePt t="24701" x="2686050" y="1587500"/>
          <p14:tracePt t="24717" x="2679700" y="1581150"/>
          <p14:tracePt t="24734" x="2667000" y="1568450"/>
          <p14:tracePt t="24751" x="2654300" y="1562100"/>
          <p14:tracePt t="24767" x="2647950" y="1549400"/>
          <p14:tracePt t="24784" x="2635250" y="1549400"/>
          <p14:tracePt t="24801" x="2628900" y="1536700"/>
          <p14:tracePt t="24817" x="2616200" y="1530350"/>
          <p14:tracePt t="24834" x="2603500" y="1517650"/>
          <p14:tracePt t="24851" x="2597150" y="1517650"/>
          <p14:tracePt t="24867" x="2590800" y="1511300"/>
          <p14:tracePt t="24884" x="2584450" y="1504950"/>
          <p14:tracePt t="26110" x="2590800" y="1504950"/>
          <p14:tracePt t="26124" x="2597150" y="1504950"/>
          <p14:tracePt t="26132" x="2603500" y="1504950"/>
          <p14:tracePt t="26148" x="2609850" y="1498600"/>
          <p14:tracePt t="26174" x="2616200" y="1498600"/>
          <p14:tracePt t="26180" x="2622550" y="1498600"/>
          <p14:tracePt t="26195" x="2622550" y="1492250"/>
          <p14:tracePt t="26202" x="2628900" y="1492250"/>
          <p14:tracePt t="26219" x="2635250" y="1485900"/>
          <p14:tracePt t="26233" x="2641600" y="1485900"/>
          <p14:tracePt t="26254" x="2641600" y="1479550"/>
          <p14:tracePt t="26268" x="2647950" y="1473200"/>
          <p14:tracePt t="26283" x="2654300" y="1466850"/>
          <p14:tracePt t="26299" x="2667000" y="1460500"/>
          <p14:tracePt t="26316" x="2673350" y="1454150"/>
          <p14:tracePt t="26333" x="2679700" y="1441450"/>
          <p14:tracePt t="26349" x="2686050" y="1435100"/>
          <p14:tracePt t="26366" x="2686050" y="1422400"/>
          <p14:tracePt t="26382" x="2692400" y="1416050"/>
          <p14:tracePt t="26399" x="2698750" y="1416050"/>
          <p14:tracePt t="26815" x="2705100" y="1416050"/>
          <p14:tracePt t="26837" x="2711450" y="1416050"/>
          <p14:tracePt t="26844" x="2717800" y="1422400"/>
          <p14:tracePt t="26852" x="2717800" y="1428750"/>
          <p14:tracePt t="26868" x="2724150" y="1428750"/>
          <p14:tracePt t="26882" x="2730500" y="1435100"/>
          <p14:tracePt t="26899" x="2736850" y="1441450"/>
          <p14:tracePt t="26915" x="2743200" y="1447800"/>
          <p14:tracePt t="26932" x="2749550" y="1447800"/>
          <p14:tracePt t="26963" x="2749550" y="1454150"/>
          <p14:tracePt t="27096" x="2755900" y="1454150"/>
          <p14:tracePt t="27135" x="2762250" y="1454150"/>
          <p14:tracePt t="27220" x="2768600" y="1447800"/>
          <p14:tracePt t="27238" x="2774950" y="1441450"/>
          <p14:tracePt t="27244" x="2781300" y="1435100"/>
          <p14:tracePt t="27262" x="2787650" y="1428750"/>
          <p14:tracePt t="27268" x="2794000" y="1422400"/>
          <p14:tracePt t="27290" x="2800350" y="1416050"/>
          <p14:tracePt t="27300" x="2806700" y="1416050"/>
          <p14:tracePt t="27315" x="2813050" y="1409700"/>
          <p14:tracePt t="27332" x="2825750" y="1403350"/>
          <p14:tracePt t="27348" x="2832100" y="1403350"/>
          <p14:tracePt t="27384" x="2838450" y="1403350"/>
          <p14:tracePt t="27503" x="2844800" y="1403350"/>
          <p14:tracePt t="27529" x="2851150" y="1403350"/>
          <p14:tracePt t="27580" x="2851150" y="1409700"/>
          <p14:tracePt t="27604" x="2857500" y="1416050"/>
          <p14:tracePt t="27637" x="2857500" y="1422400"/>
          <p14:tracePt t="27651" x="2857500" y="1428750"/>
          <p14:tracePt t="27666" x="2863850" y="1428750"/>
          <p14:tracePt t="27675" x="2863850" y="1435100"/>
          <p14:tracePt t="27683" x="2863850" y="1441450"/>
          <p14:tracePt t="27698" x="2870200" y="1447800"/>
          <p14:tracePt t="27731" x="2870200" y="1460500"/>
          <p14:tracePt t="27748" x="2870200" y="1466850"/>
          <p14:tracePt t="27766" x="2863850" y="1479550"/>
          <p14:tracePt t="27781" x="2863850" y="1485900"/>
          <p14:tracePt t="27798" x="2851150" y="1492250"/>
          <p14:tracePt t="27815" x="2844800" y="1504950"/>
          <p14:tracePt t="27831" x="2838450" y="1511300"/>
          <p14:tracePt t="27949" x="2844800" y="1511300"/>
          <p14:tracePt t="27956" x="2851150" y="1511300"/>
          <p14:tracePt t="27967" x="2863850" y="1511300"/>
          <p14:tracePt t="27981" x="2895600" y="1511300"/>
          <p14:tracePt t="27998" x="2940050" y="1511300"/>
          <p14:tracePt t="28014" x="2971800" y="1511300"/>
          <p14:tracePt t="28031" x="3003550" y="1504950"/>
          <p14:tracePt t="28048" x="3022600" y="1504950"/>
          <p14:tracePt t="28066" x="3035300" y="1504950"/>
          <p14:tracePt t="28082" x="3041650" y="1504950"/>
          <p14:tracePt t="28098" x="3048000" y="1504950"/>
          <p14:tracePt t="28114" x="3054350" y="1504950"/>
          <p14:tracePt t="28131" x="3067050" y="1504950"/>
          <p14:tracePt t="28148" x="3105150" y="1511300"/>
          <p14:tracePt t="28164" x="3136900" y="1524000"/>
          <p14:tracePt t="28181" x="3175000" y="1536700"/>
          <p14:tracePt t="28198" x="3213100" y="1549400"/>
          <p14:tracePt t="28216" x="3219450" y="1549400"/>
          <p14:tracePt t="28233" x="3225800" y="1549400"/>
          <p14:tracePt t="28342" x="3225800" y="1555750"/>
          <p14:tracePt t="28388" x="3232150" y="1555750"/>
          <p14:tracePt t="28443" x="3244850" y="1555750"/>
          <p14:tracePt t="28453" x="3257550" y="1555750"/>
          <p14:tracePt t="28464" x="3276600" y="1555750"/>
          <p14:tracePt t="28481" x="3327400" y="1549400"/>
          <p14:tracePt t="28497" x="3359150" y="1543050"/>
          <p14:tracePt t="28514" x="3390900" y="1536700"/>
          <p14:tracePt t="28531" x="3416300" y="1536700"/>
          <p14:tracePt t="28547" x="3429000" y="1536700"/>
          <p14:tracePt t="28563" x="3441700" y="1536700"/>
          <p14:tracePt t="28580" x="3454400" y="1536700"/>
          <p14:tracePt t="28597" x="3460750" y="1536700"/>
          <p14:tracePt t="28639" x="3467100" y="1536700"/>
          <p14:tracePt t="28660" x="3473450" y="1536700"/>
          <p14:tracePt t="28676" x="3479800" y="1536700"/>
          <p14:tracePt t="28685" x="3486150" y="1536700"/>
          <p14:tracePt t="28702" x="3492500" y="1536700"/>
          <p14:tracePt t="28714" x="3498850" y="1536700"/>
          <p14:tracePt t="28731" x="3517900" y="1536700"/>
          <p14:tracePt t="28747" x="3549650" y="1536700"/>
          <p14:tracePt t="28764" x="3568700" y="1536700"/>
          <p14:tracePt t="28780" x="3575050" y="1536700"/>
          <p14:tracePt t="28797" x="3587750" y="1536700"/>
          <p14:tracePt t="28814" x="3600450" y="1536700"/>
          <p14:tracePt t="28872" x="3606800" y="1536700"/>
          <p14:tracePt t="28982" x="3613150" y="1530350"/>
          <p14:tracePt t="28990" x="3619500" y="1530350"/>
          <p14:tracePt t="29004" x="3625850" y="1530350"/>
          <p14:tracePt t="29014" x="3632200" y="1530350"/>
          <p14:tracePt t="29030" x="3632200" y="1524000"/>
          <p14:tracePt t="29052" x="3638550" y="1524000"/>
          <p14:tracePt t="29063" x="3644900" y="1524000"/>
          <p14:tracePt t="29080" x="3651250" y="1524000"/>
          <p14:tracePt t="29097" x="3663950" y="1524000"/>
          <p14:tracePt t="29114" x="3676650" y="1524000"/>
          <p14:tracePt t="29130" x="3683000" y="1517650"/>
          <p14:tracePt t="29147" x="3695700" y="1517650"/>
          <p14:tracePt t="29163" x="3702050" y="1517650"/>
          <p14:tracePt t="29180" x="3714750" y="1511300"/>
          <p14:tracePt t="29197" x="3721100" y="1511300"/>
          <p14:tracePt t="29213" x="3727450" y="1511300"/>
          <p14:tracePt t="29230" x="3733800" y="1504950"/>
          <p14:tracePt t="29247" x="3746500" y="1504950"/>
          <p14:tracePt t="29264" x="3765550" y="1504950"/>
          <p14:tracePt t="29279" x="3778250" y="1498600"/>
          <p14:tracePt t="29296" x="3784600" y="1492250"/>
          <p14:tracePt t="29313" x="3797300" y="1492250"/>
          <p14:tracePt t="29346" x="3803650" y="1492250"/>
          <p14:tracePt t="29405" x="3810000" y="1492250"/>
          <p14:tracePt t="29479" x="3816350" y="1492250"/>
          <p14:tracePt t="29490" x="3822700" y="1492250"/>
          <p14:tracePt t="29498" x="3829050" y="1485900"/>
          <p14:tracePt t="29577" x="3835400" y="1485900"/>
          <p14:tracePt t="29616" x="3841750" y="1485900"/>
          <p14:tracePt t="29679" x="3848100" y="1485900"/>
          <p14:tracePt t="29736" x="3854450" y="1485900"/>
          <p14:tracePt t="29740" x="3860800" y="1485900"/>
          <p14:tracePt t="29764" x="3867150" y="1485900"/>
          <p14:tracePt t="29780" x="3873500" y="1485900"/>
          <p14:tracePt t="29806" x="3879850" y="1485900"/>
          <p14:tracePt t="29814" x="3886200" y="1479550"/>
          <p14:tracePt t="29820" x="3892550" y="1479550"/>
          <p14:tracePt t="29829" x="3892550" y="1473200"/>
          <p14:tracePt t="29846" x="3905250" y="1473200"/>
          <p14:tracePt t="29899" x="3905250" y="1466850"/>
          <p14:tracePt t="30001" x="3911600" y="1460500"/>
          <p14:tracePt t="30353" x="3911600" y="1454150"/>
          <p14:tracePt t="30362" x="3911600" y="1447800"/>
          <p14:tracePt t="30382" x="3911600" y="1441450"/>
          <p14:tracePt t="30430" x="3917950" y="1441450"/>
          <p14:tracePt t="30457" x="3917950" y="1435100"/>
          <p14:tracePt t="30464" x="3924300" y="1435100"/>
          <p14:tracePt t="30484" x="3924300" y="1428750"/>
          <p14:tracePt t="30508" x="3930650" y="1428750"/>
          <p14:tracePt t="30516" x="3937000" y="1428750"/>
          <p14:tracePt t="30562" x="3943350" y="1428750"/>
          <p14:tracePt t="30570" x="3949700" y="1435100"/>
          <p14:tracePt t="30586" x="3956050" y="1441450"/>
          <p14:tracePt t="30595" x="3962400" y="1447800"/>
          <p14:tracePt t="30612" x="3968750" y="1454150"/>
          <p14:tracePt t="30629" x="3975100" y="1460500"/>
          <p14:tracePt t="30645" x="3981450" y="1466850"/>
          <p14:tracePt t="30662" x="3981450" y="1473200"/>
          <p14:tracePt t="30695" x="3987800" y="1479550"/>
          <p14:tracePt t="30723" x="3994150" y="1479550"/>
          <p14:tracePt t="30775" x="4000500" y="1479550"/>
          <p14:tracePt t="30790" x="4006850" y="1479550"/>
          <p14:tracePt t="30798" x="4019550" y="1485900"/>
          <p14:tracePt t="30812" x="4025900" y="1492250"/>
          <p14:tracePt t="30829" x="4051300" y="1504950"/>
          <p14:tracePt t="30845" x="4070350" y="1511300"/>
          <p14:tracePt t="30862" x="4076700" y="1511300"/>
          <p14:tracePt t="30878" x="4083050" y="1511300"/>
          <p14:tracePt t="30895" x="4095750" y="1511300"/>
          <p14:tracePt t="30912" x="4102100" y="1511300"/>
          <p14:tracePt t="30979" x="4108450" y="1511300"/>
          <p14:tracePt t="30986" x="4108450" y="1517650"/>
          <p14:tracePt t="31623" x="4108450" y="1524000"/>
          <p14:tracePt t="31637" x="4102100" y="1536700"/>
          <p14:tracePt t="31645" x="4095750" y="1543050"/>
          <p14:tracePt t="31654" x="4089400" y="1543050"/>
          <p14:tracePt t="31661" x="4076700" y="1555750"/>
          <p14:tracePt t="31678" x="4051300" y="1581150"/>
          <p14:tracePt t="31695" x="4019550" y="1606550"/>
          <p14:tracePt t="31711" x="3981450" y="1644650"/>
          <p14:tracePt t="31728" x="3943350" y="1682750"/>
          <p14:tracePt t="31731" x="3917950" y="1701800"/>
          <p14:tracePt t="31745" x="3860800" y="1746250"/>
          <p14:tracePt t="31761" x="3797300" y="1784350"/>
          <p14:tracePt t="31779" x="3740150" y="1828800"/>
          <p14:tracePt t="31795" x="3689350" y="1860550"/>
          <p14:tracePt t="31811" x="3651250" y="1885950"/>
          <p14:tracePt t="31830" x="3625850" y="1898650"/>
          <p14:tracePt t="31845" x="3600450" y="1905000"/>
          <p14:tracePt t="31862" x="3581400" y="1911350"/>
          <p14:tracePt t="31878" x="3575050" y="1917700"/>
          <p14:tracePt t="31911" x="3562350" y="1917700"/>
          <p14:tracePt t="31927" x="3556000" y="1917700"/>
          <p14:tracePt t="31944" x="3543300" y="1917700"/>
          <p14:tracePt t="31961" x="3524250" y="1911350"/>
          <p14:tracePt t="31978" x="3505200" y="1898650"/>
          <p14:tracePt t="31996" x="3460750" y="1879600"/>
          <p14:tracePt t="32011" x="3454400" y="1879600"/>
          <p14:tracePt t="32027" x="3416300" y="1873250"/>
          <p14:tracePt t="32044" x="3390900" y="1866900"/>
          <p14:tracePt t="32061" x="3352800" y="1866900"/>
          <p14:tracePt t="32078" x="3321050" y="1873250"/>
          <p14:tracePt t="32094" x="3276600" y="1885950"/>
          <p14:tracePt t="32111" x="3244850" y="1892300"/>
          <p14:tracePt t="32127" x="3200400" y="1911350"/>
          <p14:tracePt t="32144" x="3181350" y="1924050"/>
          <p14:tracePt t="32161" x="3175000" y="1924050"/>
          <p14:tracePt t="32177" x="3168650" y="1936750"/>
          <p14:tracePt t="32194" x="3162300" y="1943100"/>
          <p14:tracePt t="32331" x="3155950" y="1943100"/>
          <p14:tracePt t="32356" x="3149600" y="1943100"/>
          <p14:tracePt t="32393" x="3143250" y="1943100"/>
          <p14:tracePt t="32402" x="3130550" y="1943100"/>
          <p14:tracePt t="32410" x="3124200" y="1943100"/>
          <p14:tracePt t="32426" x="3098800" y="1949450"/>
          <p14:tracePt t="32443" x="3086100" y="1955800"/>
          <p14:tracePt t="32460" x="3067050" y="1962150"/>
          <p14:tracePt t="32476" x="3054350" y="1968500"/>
          <p14:tracePt t="32493" x="3048000" y="1968500"/>
          <p14:tracePt t="32510" x="3028950" y="1974850"/>
          <p14:tracePt t="32527" x="2997200" y="1974850"/>
          <p14:tracePt t="32543" x="2946400" y="1981200"/>
          <p14:tracePt t="32560" x="2927350" y="1981200"/>
          <p14:tracePt t="32576" x="2914650" y="1981200"/>
          <p14:tracePt t="32594" x="2901950" y="1981200"/>
          <p14:tracePt t="32864" x="2908300" y="1974850"/>
          <p14:tracePt t="32872" x="2908300" y="1968500"/>
          <p14:tracePt t="32879" x="2914650" y="1962150"/>
          <p14:tracePt t="32893" x="2921000" y="1962150"/>
          <p14:tracePt t="32910" x="2933700" y="1949450"/>
          <p14:tracePt t="32926" x="2959100" y="1943100"/>
          <p14:tracePt t="32943" x="3016250" y="1924050"/>
          <p14:tracePt t="32960" x="3048000" y="1911350"/>
          <p14:tracePt t="32977" x="3086100" y="1898650"/>
          <p14:tracePt t="32993" x="3111500" y="1892300"/>
          <p14:tracePt t="33010" x="3124200" y="1885950"/>
          <p14:tracePt t="33026" x="3136900" y="1885950"/>
          <p14:tracePt t="33045" x="3149600" y="1885950"/>
          <p14:tracePt t="33059" x="3155950" y="1885950"/>
          <p14:tracePt t="33076" x="3162300" y="1885950"/>
          <p14:tracePt t="33093" x="3168650" y="1885950"/>
          <p14:tracePt t="33110" x="3175000" y="1885950"/>
          <p14:tracePt t="33127" x="3187700" y="1885950"/>
          <p14:tracePt t="33143" x="3194050" y="1885950"/>
          <p14:tracePt t="33160" x="3200400" y="1885950"/>
          <p14:tracePt t="33176" x="3206750" y="1885950"/>
          <p14:tracePt t="33194" x="3219450" y="1892300"/>
          <p14:tracePt t="33210" x="3238500" y="1898650"/>
          <p14:tracePt t="33226" x="3257550" y="1905000"/>
          <p14:tracePt t="33243" x="3289300" y="1905000"/>
          <p14:tracePt t="33260" x="3327400" y="1905000"/>
          <p14:tracePt t="33278" x="3346450" y="1905000"/>
          <p14:tracePt t="33294" x="3397250" y="1905000"/>
          <p14:tracePt t="33310" x="3429000" y="1898650"/>
          <p14:tracePt t="33326" x="3479800" y="1892300"/>
          <p14:tracePt t="33343" x="3511550" y="1879600"/>
          <p14:tracePt t="33360" x="3549650" y="1873250"/>
          <p14:tracePt t="33376" x="3575050" y="1866900"/>
          <p14:tracePt t="33393" x="3600450" y="1860550"/>
          <p14:tracePt t="33410" x="3613150" y="1854200"/>
          <p14:tracePt t="33426" x="3619500" y="1854200"/>
          <p14:tracePt t="33443" x="3632200" y="1854200"/>
          <p14:tracePt t="33617" x="3638550" y="1854200"/>
          <p14:tracePt t="33632" x="3676650" y="1854200"/>
          <p14:tracePt t="33641" x="3740150" y="1854200"/>
          <p14:tracePt t="33648" x="3803650" y="1860550"/>
          <p14:tracePt t="33659" x="3867150" y="1866900"/>
          <p14:tracePt t="33676" x="4019550" y="1885950"/>
          <p14:tracePt t="33693" x="4165600" y="1892300"/>
          <p14:tracePt t="33710" x="4381500" y="1898650"/>
          <p14:tracePt t="33726" x="4489450" y="1898650"/>
          <p14:tracePt t="33743" x="4546600" y="1892300"/>
          <p14:tracePt t="33759" x="4622800" y="1892300"/>
          <p14:tracePt t="33776" x="4686300" y="1892300"/>
          <p14:tracePt t="33793" x="4737100" y="1892300"/>
          <p14:tracePt t="33810" x="4775200" y="1898650"/>
          <p14:tracePt t="33826" x="4806950" y="1898650"/>
          <p14:tracePt t="33843" x="4857750" y="1905000"/>
          <p14:tracePt t="33859" x="4870450" y="1905000"/>
          <p14:tracePt t="33876" x="4876800" y="1905000"/>
          <p14:tracePt t="33893" x="4883150" y="1905000"/>
          <p14:tracePt t="33909" x="4889500" y="1905000"/>
          <p14:tracePt t="33926" x="4902200" y="1905000"/>
          <p14:tracePt t="33943" x="4908550" y="1905000"/>
          <p14:tracePt t="33960" x="4921250" y="1905000"/>
          <p14:tracePt t="33976" x="4933950" y="1905000"/>
          <p14:tracePt t="33993" x="4940300" y="1905000"/>
          <p14:tracePt t="34009" x="4953000" y="1905000"/>
          <p14:tracePt t="34026" x="4959350" y="1905000"/>
          <p14:tracePt t="34042" x="4965700" y="1898650"/>
          <p14:tracePt t="34149" x="4965700" y="1892300"/>
          <p14:tracePt t="34180" x="4965700" y="1885950"/>
          <p14:tracePt t="34720" x="4965700" y="1879600"/>
          <p14:tracePt t="34728" x="4972050" y="1873250"/>
          <p14:tracePt t="34736" x="4978400" y="1873250"/>
          <p14:tracePt t="34745" x="4978400" y="1866900"/>
          <p14:tracePt t="34759" x="4984750" y="1854200"/>
          <p14:tracePt t="34776" x="4991100" y="1847850"/>
          <p14:tracePt t="34792" x="4997450" y="1841500"/>
          <p14:tracePt t="34809" x="5010150" y="1822450"/>
          <p14:tracePt t="34825" x="5016500" y="1803400"/>
          <p14:tracePt t="34843" x="5016500" y="1797050"/>
          <p14:tracePt t="34858" x="5016500" y="1784350"/>
          <p14:tracePt t="34876" x="5022850" y="1771650"/>
          <p14:tracePt t="34908" x="5022850" y="1765300"/>
          <p14:tracePt t="35700" x="5022850" y="1758950"/>
          <p14:tracePt t="35706" x="5016500" y="1758950"/>
          <p14:tracePt t="35760" x="5010150" y="1758950"/>
          <p14:tracePt t="35769" x="5010150" y="1752600"/>
          <p14:tracePt t="35802" x="5003800" y="1752600"/>
          <p14:tracePt t="35826" x="4997450" y="1752600"/>
          <p14:tracePt t="35872" x="4991100" y="1752600"/>
          <p14:tracePt t="35880" x="4991100" y="1746250"/>
          <p14:tracePt t="35894" x="4984750" y="1746250"/>
          <p14:tracePt t="35910" x="4984750" y="1739900"/>
          <p14:tracePt t="35924" x="4978400" y="1739900"/>
          <p14:tracePt t="36005" x="4972050" y="1733550"/>
          <p14:tracePt t="36029" x="4965700" y="1733550"/>
          <p14:tracePt t="36058" x="4959350" y="1733550"/>
          <p14:tracePt t="36091" x="4953000" y="1733550"/>
          <p14:tracePt t="36098" x="4946650" y="1733550"/>
          <p14:tracePt t="36122" x="4940300" y="1733550"/>
          <p14:tracePt t="36128" x="4933950" y="1733550"/>
          <p14:tracePt t="36141" x="4927600" y="1733550"/>
          <p14:tracePt t="36158" x="4927600" y="1727200"/>
          <p14:tracePt t="36174" x="4921250" y="1727200"/>
          <p14:tracePt t="36191" x="4914900" y="1727200"/>
          <p14:tracePt t="36223" x="4908550" y="1727200"/>
          <p14:tracePt t="36232" x="4902200" y="1727200"/>
          <p14:tracePt t="36248" x="4895850" y="1727200"/>
          <p14:tracePt t="36257" x="4889500" y="1727200"/>
          <p14:tracePt t="36274" x="4883150" y="1720850"/>
          <p14:tracePt t="36290" x="4870450" y="1720850"/>
          <p14:tracePt t="36308" x="4857750" y="1720850"/>
          <p14:tracePt t="36324" x="4851400" y="1720850"/>
          <p14:tracePt t="36341" x="4838700" y="1720850"/>
          <p14:tracePt t="36357" x="4832350" y="1720850"/>
          <p14:tracePt t="36374" x="4819650" y="1720850"/>
          <p14:tracePt t="36390" x="4813300" y="1720850"/>
          <p14:tracePt t="36407" x="4806950" y="1727200"/>
          <p14:tracePt t="36424" x="4794250" y="1727200"/>
          <p14:tracePt t="36440" x="4787900" y="1733550"/>
          <p14:tracePt t="36474" x="4775200" y="1739900"/>
          <p14:tracePt t="36491" x="4775200" y="1746250"/>
          <p14:tracePt t="36507" x="4768850" y="1746250"/>
          <p14:tracePt t="36540" x="4756150" y="1746250"/>
          <p14:tracePt t="36574" x="4749800" y="1752600"/>
          <p14:tracePt t="36592" x="4743450" y="1752600"/>
          <p14:tracePt t="36607" x="4737100" y="1758950"/>
          <p14:tracePt t="36640" x="4730750" y="1758950"/>
          <p14:tracePt t="36657" x="4724400" y="1765300"/>
          <p14:tracePt t="36687" x="4724400" y="1771650"/>
          <p14:tracePt t="36959" x="4730750" y="1771650"/>
          <p14:tracePt t="36968" x="4737100" y="1771650"/>
          <p14:tracePt t="36982" x="4743450" y="1771650"/>
          <p14:tracePt t="36991" x="4756150" y="1765300"/>
          <p14:tracePt t="37008" x="4768850" y="1765300"/>
          <p14:tracePt t="37023" x="4781550" y="1758950"/>
          <p14:tracePt t="37040" x="4800600" y="1752600"/>
          <p14:tracePt t="37057" x="4819650" y="1746250"/>
          <p14:tracePt t="37073" x="4838700" y="1739900"/>
          <p14:tracePt t="37090" x="4845050" y="1739900"/>
          <p14:tracePt t="37106" x="4857750" y="1733550"/>
          <p14:tracePt t="37124" x="4870450" y="1727200"/>
          <p14:tracePt t="37140" x="4876800" y="1727200"/>
          <p14:tracePt t="37156" x="4883150" y="1720850"/>
          <p14:tracePt t="37190" x="4889500" y="1720850"/>
          <p14:tracePt t="37206" x="4889500" y="1714500"/>
          <p14:tracePt t="37703" x="4883150" y="1714500"/>
          <p14:tracePt t="37710" x="4857750" y="1714500"/>
          <p14:tracePt t="37723" x="4800600" y="1714500"/>
          <p14:tracePt t="37739" x="4578350" y="1714500"/>
          <p14:tracePt t="37756" x="3822700" y="1651000"/>
          <p14:tracePt t="37773" x="3162300" y="1606550"/>
          <p14:tracePt t="37789" x="2463800" y="1562100"/>
          <p14:tracePt t="37806" x="1879600" y="1536700"/>
          <p14:tracePt t="37823" x="1390650" y="1498600"/>
          <p14:tracePt t="37839" x="984250" y="1460500"/>
          <p14:tracePt t="37856" x="635000" y="1403350"/>
          <p14:tracePt t="37873" x="419100" y="1365250"/>
          <p14:tracePt t="37890" x="241300" y="1346200"/>
          <p14:tracePt t="37906" x="203200" y="1339850"/>
          <p14:tracePt t="37922" x="171450" y="1339850"/>
          <p14:tracePt t="37939" x="165100" y="1339850"/>
          <p14:tracePt t="37956" x="152400" y="1339850"/>
          <p14:tracePt t="37972" x="114300" y="1339850"/>
          <p14:tracePt t="37989" x="63500" y="1339850"/>
          <p14:tracePt t="38180" x="31750" y="1511300"/>
          <p14:tracePt t="38190" x="107950" y="1530350"/>
          <p14:tracePt t="38196" x="171450" y="1536700"/>
          <p14:tracePt t="38205" x="228600" y="1543050"/>
          <p14:tracePt t="38222" x="317500" y="1549400"/>
          <p14:tracePt t="38239" x="381000" y="1562100"/>
          <p14:tracePt t="38255" x="438150" y="1562100"/>
          <p14:tracePt t="38272" x="469900" y="1562100"/>
          <p14:tracePt t="38289" x="488950" y="1562100"/>
          <p14:tracePt t="38305" x="495300" y="1562100"/>
          <p14:tracePt t="38377" x="501650" y="1568450"/>
          <p14:tracePt t="38392" x="508000" y="1568450"/>
          <p14:tracePt t="38548" x="508000" y="1574800"/>
          <p14:tracePt t="38587" x="514350" y="1581150"/>
          <p14:tracePt t="38595" x="520700" y="1587500"/>
          <p14:tracePt t="38611" x="527050" y="1593850"/>
          <p14:tracePt t="38622" x="533400" y="1593850"/>
          <p14:tracePt t="38638" x="539750" y="1593850"/>
          <p14:tracePt t="38658" x="546100" y="1593850"/>
          <p14:tracePt t="38672" x="571500" y="1600200"/>
          <p14:tracePt t="38688" x="622300" y="1606550"/>
          <p14:tracePt t="38705" x="723900" y="1612900"/>
          <p14:tracePt t="38722" x="882650" y="1612900"/>
          <p14:tracePt t="38738" x="1123950" y="1625600"/>
          <p14:tracePt t="38755" x="1460500" y="1644650"/>
          <p14:tracePt t="38772" x="1854200" y="1670050"/>
          <p14:tracePt t="38788" x="2279650" y="1695450"/>
          <p14:tracePt t="38805" x="2825750" y="1701800"/>
          <p14:tracePt t="38822" x="3130550" y="1701800"/>
          <p14:tracePt t="38838" x="3390900" y="1701800"/>
          <p14:tracePt t="38855" x="3619500" y="1701800"/>
          <p14:tracePt t="38872" x="3854450" y="1701800"/>
          <p14:tracePt t="38888" x="4044950" y="1720850"/>
          <p14:tracePt t="38905" x="4203700" y="1739900"/>
          <p14:tracePt t="38922" x="4324350" y="1752600"/>
          <p14:tracePt t="38938" x="4413250" y="1758950"/>
          <p14:tracePt t="38955" x="4464050" y="1758950"/>
          <p14:tracePt t="38972" x="4508500" y="1758950"/>
          <p14:tracePt t="38988" x="4565650" y="1758950"/>
          <p14:tracePt t="39005" x="4641850" y="1758950"/>
          <p14:tracePt t="39022" x="4718050" y="1765300"/>
          <p14:tracePt t="39038" x="4794250" y="1771650"/>
          <p14:tracePt t="39055" x="4845050" y="1778000"/>
          <p14:tracePt t="39072" x="4902200" y="1784350"/>
          <p14:tracePt t="39088" x="4914900" y="1784350"/>
          <p14:tracePt t="39105" x="4927600" y="1784350"/>
          <p14:tracePt t="39121" x="4933950" y="1784350"/>
          <p14:tracePt t="39138" x="4940300" y="1784350"/>
          <p14:tracePt t="39155" x="4946650" y="1784350"/>
          <p14:tracePt t="39189" x="4953000" y="1784350"/>
          <p14:tracePt t="39205" x="4953000" y="1790700"/>
          <p14:tracePt t="39221" x="4959350" y="1790700"/>
          <p14:tracePt t="39495" x="4978400" y="1790700"/>
          <p14:tracePt t="39504" x="4984750" y="1790700"/>
          <p14:tracePt t="39521" x="4991100" y="1790700"/>
          <p14:tracePt t="39528" x="4997450" y="1790700"/>
          <p14:tracePt t="39538" x="5003800" y="1790700"/>
          <p14:tracePt t="39554" x="5029200" y="1790700"/>
          <p14:tracePt t="39572" x="5048250" y="1790700"/>
          <p14:tracePt t="39588" x="5060950" y="1790700"/>
          <p14:tracePt t="39604" x="5067300" y="1790700"/>
          <p14:tracePt t="39621" x="5080000" y="1790700"/>
          <p14:tracePt t="39639" x="5099050" y="1790700"/>
          <p14:tracePt t="39655" x="5105400" y="1790700"/>
          <p14:tracePt t="39671" x="5118100" y="1790700"/>
          <p14:tracePt t="39801" x="5124450" y="1797050"/>
          <p14:tracePt t="39819" x="5130800" y="1797050"/>
          <p14:tracePt t="39826" x="5137150" y="1797050"/>
          <p14:tracePt t="39837" x="5143500" y="1797050"/>
          <p14:tracePt t="39854" x="5187950" y="1797050"/>
          <p14:tracePt t="39871" x="5226050" y="1797050"/>
          <p14:tracePt t="39887" x="5257800" y="1797050"/>
          <p14:tracePt t="39904" x="5295900" y="1797050"/>
          <p14:tracePt t="39921" x="5314950" y="1797050"/>
          <p14:tracePt t="39937" x="5327650" y="1797050"/>
          <p14:tracePt t="39954" x="5334000" y="1797050"/>
          <p14:tracePt t="39971" x="5340350" y="1797050"/>
          <p14:tracePt t="39999" x="5346700" y="1797050"/>
          <p14:tracePt t="40004" x="5346700" y="1803400"/>
          <p14:tracePt t="40020" x="5353050" y="1803400"/>
          <p14:tracePt t="40037" x="5359400" y="1809750"/>
          <p14:tracePt t="40054" x="5372100" y="1809750"/>
          <p14:tracePt t="40071" x="5378450" y="1809750"/>
          <p14:tracePt t="40087" x="5391150" y="1809750"/>
          <p14:tracePt t="40123" x="5397500" y="1809750"/>
          <p14:tracePt t="40195" x="5403850" y="1809750"/>
          <p14:tracePt t="40208" x="5410200" y="1809750"/>
          <p14:tracePt t="40217" x="5416550" y="1809750"/>
          <p14:tracePt t="40223" x="5422900" y="1809750"/>
          <p14:tracePt t="40240" x="5429250" y="1809750"/>
          <p14:tracePt t="40254" x="5435600" y="1809750"/>
          <p14:tracePt t="40270" x="5448300" y="1803400"/>
          <p14:tracePt t="40287" x="5454650" y="1803400"/>
          <p14:tracePt t="40304" x="5467350" y="1803400"/>
          <p14:tracePt t="40320" x="5473700" y="1803400"/>
          <p14:tracePt t="40337" x="5486400" y="1803400"/>
          <p14:tracePt t="40354" x="5505450" y="1803400"/>
          <p14:tracePt t="40370" x="5537200" y="1803400"/>
          <p14:tracePt t="40388" x="5581650" y="1803400"/>
          <p14:tracePt t="40404" x="5607050" y="1797050"/>
          <p14:tracePt t="40420" x="5626100" y="1797050"/>
          <p14:tracePt t="40437" x="5632450" y="1797050"/>
          <p14:tracePt t="40454" x="5638800" y="1790700"/>
          <p14:tracePt t="40470" x="5651500" y="1790700"/>
          <p14:tracePt t="40487" x="5657850" y="1790700"/>
          <p14:tracePt t="40504" x="5670550" y="1784350"/>
          <p14:tracePt t="40520" x="5689600" y="1784350"/>
          <p14:tracePt t="40537" x="5708650" y="1784350"/>
          <p14:tracePt t="40554" x="5721350" y="1784350"/>
          <p14:tracePt t="40570" x="5734050" y="1784350"/>
          <p14:tracePt t="40587" x="5740400" y="1784350"/>
          <p14:tracePt t="40603" x="5746750" y="1784350"/>
          <p14:tracePt t="40620" x="5759450" y="1784350"/>
          <p14:tracePt t="40766" x="5765800" y="1784350"/>
          <p14:tracePt t="40786" x="5772150" y="1784350"/>
          <p14:tracePt t="40803" x="5778500" y="1784350"/>
          <p14:tracePt t="40890" x="5784850" y="1784350"/>
          <p14:tracePt t="40928" x="5791200" y="1784350"/>
          <p14:tracePt t="41006" x="5797550" y="1784350"/>
          <p14:tracePt t="41015" x="5803900" y="1784350"/>
          <p14:tracePt t="41022" x="5810250" y="1784350"/>
          <p14:tracePt t="41038" x="5816600" y="1784350"/>
          <p14:tracePt t="41053" x="5829300" y="1784350"/>
          <p14:tracePt t="41101" x="5835650" y="1784350"/>
          <p14:tracePt t="41116" x="5842000" y="1784350"/>
          <p14:tracePt t="41124" x="5842000" y="1778000"/>
          <p14:tracePt t="41140" x="5854700" y="1771650"/>
          <p14:tracePt t="41156" x="5861050" y="1765300"/>
          <p14:tracePt t="41170" x="5873750" y="1758950"/>
          <p14:tracePt t="41186" x="5880100" y="1752600"/>
          <p14:tracePt t="41203" x="5892800" y="1746250"/>
          <p14:tracePt t="41220" x="5899150" y="1739900"/>
          <p14:tracePt t="41236" x="5905500" y="1733550"/>
          <p14:tracePt t="41253" x="5918200" y="1733550"/>
          <p14:tracePt t="41269" x="5924550" y="1720850"/>
          <p14:tracePt t="41287" x="5937250" y="1720850"/>
          <p14:tracePt t="41303" x="5949950" y="1714500"/>
          <p14:tracePt t="41320" x="5956300" y="1708150"/>
          <p14:tracePt t="41336" x="5969000" y="1708150"/>
          <p14:tracePt t="41353" x="5969000" y="1701800"/>
          <p14:tracePt t="41370" x="5975350" y="1701800"/>
          <p14:tracePt t="41386" x="5981700" y="1701800"/>
          <p14:tracePt t="41423" x="5988050" y="1701800"/>
          <p14:tracePt t="41438" x="6000750" y="1708150"/>
          <p14:tracePt t="41453" x="6007100" y="1714500"/>
          <p14:tracePt t="41469" x="6013450" y="1714500"/>
          <p14:tracePt t="41486" x="6026150" y="1720850"/>
          <p14:tracePt t="41503" x="6032500" y="1727200"/>
          <p14:tracePt t="41519" x="6051550" y="1733550"/>
          <p14:tracePt t="41536" x="6064250" y="1733550"/>
          <p14:tracePt t="41553" x="6070600" y="1739900"/>
          <p14:tracePt t="41570" x="6083300" y="1739900"/>
          <p14:tracePt t="41586" x="6096000" y="1746250"/>
          <p14:tracePt t="41656" x="6102350" y="1746250"/>
          <p14:tracePt t="41711" x="6108700" y="1746250"/>
          <p14:tracePt t="41736" x="6115050" y="1752600"/>
          <p14:tracePt t="41756" x="6121400" y="1752600"/>
          <p14:tracePt t="41764" x="6127750" y="1752600"/>
          <p14:tracePt t="41781" x="6134100" y="1752600"/>
          <p14:tracePt t="41788" x="6140450" y="1752600"/>
          <p14:tracePt t="41802" x="6146800" y="1752600"/>
          <p14:tracePt t="41819" x="6153150" y="1752600"/>
          <p14:tracePt t="41836" x="6165850" y="1739900"/>
          <p14:tracePt t="41852" x="6178550" y="1733550"/>
          <p14:tracePt t="41871" x="6184900" y="1720850"/>
          <p14:tracePt t="41886" x="6191250" y="1720850"/>
          <p14:tracePt t="41902" x="6203950" y="1720850"/>
          <p14:tracePt t="41919" x="6210300" y="1720850"/>
          <p14:tracePt t="42259" x="6235700" y="1720850"/>
          <p14:tracePt t="42266" x="6254750" y="1727200"/>
          <p14:tracePt t="42274" x="6280150" y="1733550"/>
          <p14:tracePt t="42285" x="6318250" y="1739900"/>
          <p14:tracePt t="42302" x="6356350" y="1752600"/>
          <p14:tracePt t="42319" x="6388100" y="1758950"/>
          <p14:tracePt t="42337" x="6407150" y="1765300"/>
          <p14:tracePt t="42352" x="6413500" y="1765300"/>
          <p14:tracePt t="43912" x="6413500" y="1771650"/>
          <p14:tracePt t="43926" x="6394450" y="1771650"/>
          <p14:tracePt t="43936" x="6394450" y="1778000"/>
          <p14:tracePt t="43942" x="6388100" y="1784350"/>
          <p14:tracePt t="43953" x="6381750" y="1790700"/>
          <p14:tracePt t="43967" x="6375400" y="1797050"/>
          <p14:tracePt t="43985" x="6350000" y="1809750"/>
          <p14:tracePt t="44000" x="6311900" y="1816100"/>
          <p14:tracePt t="44017" x="6267450" y="1828800"/>
          <p14:tracePt t="44034" x="6216650" y="1841500"/>
          <p14:tracePt t="44051" x="6140450" y="1854200"/>
          <p14:tracePt t="44067" x="6102350" y="1866900"/>
          <p14:tracePt t="44084" x="6057900" y="1866900"/>
          <p14:tracePt t="44100" x="6013450" y="1873250"/>
          <p14:tracePt t="44117" x="5962650" y="1879600"/>
          <p14:tracePt t="44134" x="5918200" y="1879600"/>
          <p14:tracePt t="44150" x="5873750" y="1885950"/>
          <p14:tracePt t="44167" x="5842000" y="1892300"/>
          <p14:tracePt t="44184" x="5772150" y="1892300"/>
          <p14:tracePt t="44200" x="5721350" y="1892300"/>
          <p14:tracePt t="44217" x="5664200" y="1892300"/>
          <p14:tracePt t="44233" x="5588000" y="1892300"/>
          <p14:tracePt t="44250" x="5505450" y="1892300"/>
          <p14:tracePt t="44267" x="5416550" y="1892300"/>
          <p14:tracePt t="44284" x="5327650" y="1885950"/>
          <p14:tracePt t="44300" x="5245100" y="1873250"/>
          <p14:tracePt t="44317" x="5187950" y="1873250"/>
          <p14:tracePt t="44333" x="5105400" y="1860550"/>
          <p14:tracePt t="44350" x="5048250" y="1854200"/>
          <p14:tracePt t="44367" x="5003800" y="1841500"/>
          <p14:tracePt t="44383" x="4965700" y="1835150"/>
          <p14:tracePt t="44400" x="4927600" y="1828800"/>
          <p14:tracePt t="44417" x="4914900" y="1822450"/>
          <p14:tracePt t="44434" x="4902200" y="1816100"/>
          <p14:tracePt t="44450" x="4889500" y="1816100"/>
          <p14:tracePt t="44467" x="4883150" y="1809750"/>
          <p14:tracePt t="44483" x="4864100" y="1797050"/>
          <p14:tracePt t="44500" x="4857750" y="1784350"/>
          <p14:tracePt t="44517" x="4845050" y="1778000"/>
          <p14:tracePt t="44533" x="4838700" y="1765300"/>
          <p14:tracePt t="44549" x="4826000" y="1758950"/>
          <p14:tracePt t="44566" x="4813300" y="1746250"/>
          <p14:tracePt t="44583" x="4806950" y="1739900"/>
          <p14:tracePt t="44599" x="4794250" y="1727200"/>
          <p14:tracePt t="44616" x="4781550" y="1714500"/>
          <p14:tracePt t="44633" x="4775200" y="1714500"/>
          <p14:tracePt t="44666" x="4775200" y="1701800"/>
          <p14:tracePt t="44701" x="4775200" y="1695450"/>
          <p14:tracePt t="44716" x="4775200" y="1689100"/>
          <p14:tracePt t="44733" x="4775200" y="1676400"/>
          <p14:tracePt t="44750" x="4775200" y="1670050"/>
          <p14:tracePt t="44766" x="4775200" y="1638300"/>
          <p14:tracePt t="44783" x="4775200" y="1619250"/>
          <p14:tracePt t="44800" x="4787900" y="1600200"/>
          <p14:tracePt t="44816" x="4800600" y="1574800"/>
          <p14:tracePt t="44834" x="4813300" y="1549400"/>
          <p14:tracePt t="44850" x="4832350" y="1543050"/>
          <p14:tracePt t="44866" x="4845050" y="1517650"/>
          <p14:tracePt t="44883" x="4876800" y="1511300"/>
          <p14:tracePt t="44900" x="4908550" y="1485900"/>
          <p14:tracePt t="44916" x="4953000" y="1473200"/>
          <p14:tracePt t="44933" x="4991100" y="1460500"/>
          <p14:tracePt t="44949" x="5041900" y="1447800"/>
          <p14:tracePt t="44966" x="5118100" y="1428750"/>
          <p14:tracePt t="44983" x="5162550" y="1416050"/>
          <p14:tracePt t="45001" x="5213350" y="1409700"/>
          <p14:tracePt t="45016" x="5270500" y="1403350"/>
          <p14:tracePt t="45033" x="5334000" y="1403350"/>
          <p14:tracePt t="45050" x="5397500" y="1403350"/>
          <p14:tracePt t="45066" x="5454650" y="1397000"/>
          <p14:tracePt t="45083" x="5518150" y="1397000"/>
          <p14:tracePt t="45100" x="5594350" y="1397000"/>
          <p14:tracePt t="45116" x="5657850" y="1397000"/>
          <p14:tracePt t="45133" x="5715000" y="1403350"/>
          <p14:tracePt t="45152" x="5772150" y="1403350"/>
          <p14:tracePt t="45166" x="5810250" y="1409700"/>
          <p14:tracePt t="45183" x="5854700" y="1409700"/>
          <p14:tracePt t="45199" x="5886450" y="1416050"/>
          <p14:tracePt t="45216" x="5924550" y="1422400"/>
          <p14:tracePt t="45219" x="5937250" y="1422400"/>
          <p14:tracePt t="45233" x="5981700" y="1428750"/>
          <p14:tracePt t="45249" x="6013450" y="1435100"/>
          <p14:tracePt t="45266" x="6057900" y="1441450"/>
          <p14:tracePt t="45283" x="6089650" y="1447800"/>
          <p14:tracePt t="45299" x="6127750" y="1454150"/>
          <p14:tracePt t="45316" x="6159500" y="1466850"/>
          <p14:tracePt t="45333" x="6210300" y="1479550"/>
          <p14:tracePt t="45350" x="6267450" y="1485900"/>
          <p14:tracePt t="45366" x="6318250" y="1492250"/>
          <p14:tracePt t="45383" x="6350000" y="1504950"/>
          <p14:tracePt t="45399" x="6369050" y="1511300"/>
          <p14:tracePt t="45415" x="6388100" y="1517650"/>
          <p14:tracePt t="45432" x="6394450" y="1524000"/>
          <p14:tracePt t="45449" x="6407150" y="1530350"/>
          <p14:tracePt t="45466" x="6413500" y="1536700"/>
          <p14:tracePt t="45482" x="6419850" y="1536700"/>
          <p14:tracePt t="45499" x="6426200" y="1543050"/>
          <p14:tracePt t="45515" x="6438900" y="1549400"/>
          <p14:tracePt t="45532" x="6438900" y="1555750"/>
          <p14:tracePt t="45603" x="6445250" y="1562100"/>
          <p14:tracePt t="45617" x="6451600" y="1568450"/>
          <p14:tracePt t="45634" x="6451600" y="1574800"/>
          <p14:tracePt t="45649" x="6451600" y="1581150"/>
          <p14:tracePt t="45656" x="6451600" y="1587500"/>
          <p14:tracePt t="45674" x="6451600" y="1593850"/>
          <p14:tracePt t="45683" x="6451600" y="1600200"/>
          <p14:tracePt t="45699" x="6451600" y="1606550"/>
          <p14:tracePt t="45716" x="6451600" y="1619250"/>
          <p14:tracePt t="45720" x="6457950" y="1619250"/>
          <p14:tracePt t="45732" x="6457950" y="1631950"/>
          <p14:tracePt t="45750" x="6457950" y="1657350"/>
          <p14:tracePt t="45766" x="6457950" y="1670050"/>
          <p14:tracePt t="45782" x="6457950" y="1682750"/>
          <p14:tracePt t="45799" x="6457950" y="1695450"/>
          <p14:tracePt t="45816" x="6457950" y="1708150"/>
          <p14:tracePt t="45832" x="6457950" y="1714500"/>
          <p14:tracePt t="45849" x="6457950" y="1720850"/>
          <p14:tracePt t="45866" x="6457950" y="1727200"/>
          <p14:tracePt t="45882" x="6451600" y="1739900"/>
          <p14:tracePt t="45899" x="6445250" y="1752600"/>
          <p14:tracePt t="45915" x="6426200" y="1765300"/>
          <p14:tracePt t="45932" x="6407150" y="1784350"/>
          <p14:tracePt t="45949" x="6369050" y="1797050"/>
          <p14:tracePt t="45966" x="6337300" y="1816100"/>
          <p14:tracePt t="45982" x="6299200" y="1822450"/>
          <p14:tracePt t="45999" x="6261100" y="1835150"/>
          <p14:tracePt t="46016" x="6178550" y="1841500"/>
          <p14:tracePt t="46032" x="6121400" y="1841500"/>
          <p14:tracePt t="46049" x="6045200" y="1841500"/>
          <p14:tracePt t="46065" x="5969000" y="1841500"/>
          <p14:tracePt t="46082" x="5892800" y="1841500"/>
          <p14:tracePt t="46099" x="5829300" y="1841500"/>
          <p14:tracePt t="46115" x="5772150" y="1841500"/>
          <p14:tracePt t="46132" x="5721350" y="1841500"/>
          <p14:tracePt t="46149" x="5626100" y="1841500"/>
          <p14:tracePt t="46165" x="5530850" y="1835150"/>
          <p14:tracePt t="46181" x="5422900" y="1828800"/>
          <p14:tracePt t="46200" x="5334000" y="1828800"/>
          <p14:tracePt t="46216" x="5257800" y="1822450"/>
          <p14:tracePt t="46232" x="5213350" y="1822450"/>
          <p14:tracePt t="46249" x="5162550" y="1816100"/>
          <p14:tracePt t="46266" x="5092700" y="1809750"/>
          <p14:tracePt t="46282" x="5048250" y="1803400"/>
          <p14:tracePt t="46299" x="5016500" y="1797050"/>
          <p14:tracePt t="46315" x="4984750" y="1790700"/>
          <p14:tracePt t="46332" x="4946650" y="1784350"/>
          <p14:tracePt t="46348" x="4914900" y="1778000"/>
          <p14:tracePt t="46365" x="4895850" y="1778000"/>
          <p14:tracePt t="46382" x="4876800" y="1778000"/>
          <p14:tracePt t="46398" x="4864100" y="1778000"/>
          <p14:tracePt t="46415" x="4857750" y="1771650"/>
          <p14:tracePt t="46432" x="4851400" y="1771650"/>
          <p14:tracePt t="46473" x="4845050" y="1771650"/>
          <p14:tracePt t="46548" x="4838700" y="1771650"/>
          <p14:tracePt t="46575" x="4832350" y="1765300"/>
          <p14:tracePt t="46580" x="4826000" y="1758950"/>
          <p14:tracePt t="46594" x="4819650" y="1752600"/>
          <p14:tracePt t="46603" x="4813300" y="1746250"/>
          <p14:tracePt t="46615" x="4813300" y="1739900"/>
          <p14:tracePt t="46632" x="4806950" y="1733550"/>
          <p14:tracePt t="46648" x="4806950" y="1727200"/>
          <p14:tracePt t="46664" x="4806950" y="1714500"/>
          <p14:tracePt t="46681" x="4806950" y="1689100"/>
          <p14:tracePt t="46698" x="4826000" y="1670050"/>
          <p14:tracePt t="46715" x="4851400" y="1651000"/>
          <p14:tracePt t="46720" x="4870450" y="1644650"/>
          <p14:tracePt t="46731" x="4889500" y="1631950"/>
          <p14:tracePt t="46748" x="4946650" y="1619250"/>
          <p14:tracePt t="46765" x="5029200" y="1606550"/>
          <p14:tracePt t="46781" x="5168900" y="1587500"/>
          <p14:tracePt t="46798" x="5276850" y="1574800"/>
          <p14:tracePt t="46815" x="5397500" y="1562100"/>
          <p14:tracePt t="46831" x="5511800" y="1562100"/>
          <p14:tracePt t="46848" x="5619750" y="1562100"/>
          <p14:tracePt t="46865" x="5715000" y="1562100"/>
          <p14:tracePt t="46881" x="5816600" y="1562100"/>
          <p14:tracePt t="46898" x="5905500" y="1574800"/>
          <p14:tracePt t="46915" x="5981700" y="1593850"/>
          <p14:tracePt t="46932" x="6057900" y="1606550"/>
          <p14:tracePt t="46949" x="6108700" y="1619250"/>
          <p14:tracePt t="46965" x="6153150" y="1631950"/>
          <p14:tracePt t="46981" x="6203950" y="1644650"/>
          <p14:tracePt t="46998" x="6273800" y="1670050"/>
          <p14:tracePt t="47015" x="6350000" y="1682750"/>
          <p14:tracePt t="47031" x="6419850" y="1695450"/>
          <p14:tracePt t="47048" x="6502400" y="1714500"/>
          <p14:tracePt t="47065" x="6540500" y="1727200"/>
          <p14:tracePt t="47081" x="6565900" y="1733550"/>
          <p14:tracePt t="47098" x="6584950" y="1739900"/>
          <p14:tracePt t="47114" x="6597650" y="1746250"/>
          <p14:tracePt t="47131" x="6610350" y="1752600"/>
          <p14:tracePt t="47148" x="6623050" y="1752600"/>
          <p14:tracePt t="47165" x="6629400" y="1758950"/>
          <p14:tracePt t="47182" x="6642100" y="1758950"/>
          <p14:tracePt t="47198" x="6654800" y="1758950"/>
          <p14:tracePt t="47232" x="6661150" y="1765300"/>
          <p14:tracePt t="47248" x="6667500" y="1771650"/>
          <p14:tracePt t="47269" x="6673850" y="1771650"/>
          <p14:tracePt t="47281" x="6680200" y="1771650"/>
          <p14:tracePt t="47298" x="6686550" y="1784350"/>
          <p14:tracePt t="47314" x="6699250" y="1841500"/>
          <p14:tracePt t="47331" x="6705600" y="1930400"/>
          <p14:tracePt t="47347" x="6705600" y="2025650"/>
          <p14:tracePt t="47364" x="6686550" y="2089150"/>
          <p14:tracePt t="47638" x="6692900" y="2089150"/>
          <p14:tracePt t="47644" x="6718300" y="2089150"/>
          <p14:tracePt t="47674" x="6737350" y="2082800"/>
          <p14:tracePt t="47682" x="6762750" y="2076450"/>
          <p14:tracePt t="47691" x="6781800" y="2076450"/>
          <p14:tracePt t="47701" x="6826250" y="2063750"/>
          <p14:tracePt t="47714" x="6921500" y="2038350"/>
          <p14:tracePt t="47731" x="7010400" y="1993900"/>
          <p14:tracePt t="47747" x="7086600" y="1962150"/>
          <p14:tracePt t="47764" x="7131050" y="1943100"/>
          <p14:tracePt t="47781" x="7181850" y="1930400"/>
          <p14:tracePt t="47797" x="7219950" y="1917700"/>
          <p14:tracePt t="47813" x="7245350" y="1917700"/>
          <p14:tracePt t="47830" x="7258050" y="1911350"/>
          <p14:tracePt t="47863" x="7258050" y="1905000"/>
          <p14:tracePt t="47888" x="7258050" y="1898650"/>
          <p14:tracePt t="47911" x="7258050" y="1892300"/>
          <p14:tracePt t="47982" x="7258050" y="1885950"/>
          <p14:tracePt t="48043" x="7258050" y="1879600"/>
          <p14:tracePt t="48074" x="7258050" y="1873250"/>
          <p14:tracePt t="48156" x="7258050" y="1866900"/>
          <p14:tracePt t="48160" x="7258050" y="1860550"/>
          <p14:tracePt t="48217" x="7251700" y="1860550"/>
          <p14:tracePt t="48223" x="7251700" y="1854200"/>
          <p14:tracePt t="48232" x="7251700" y="1847850"/>
          <p14:tracePt t="48247" x="7239000" y="1847850"/>
          <p14:tracePt t="48263" x="7239000" y="1841500"/>
          <p14:tracePt t="48280" x="7226300" y="1835150"/>
          <p14:tracePt t="48297" x="7219950" y="1835150"/>
          <p14:tracePt t="48313" x="7207250" y="1835150"/>
          <p14:tracePt t="48346" x="7200900" y="1835150"/>
          <p14:tracePt t="48363" x="7188200" y="1835150"/>
          <p14:tracePt t="48427" x="7181850" y="1835150"/>
          <p14:tracePt t="48434" x="7175500" y="1835150"/>
          <p14:tracePt t="48447" x="7162800" y="1835150"/>
          <p14:tracePt t="48463" x="7137400" y="1835150"/>
          <p14:tracePt t="48480" x="7105650" y="1835150"/>
          <p14:tracePt t="48497" x="7080250" y="1835150"/>
          <p14:tracePt t="48513" x="7061200" y="1835150"/>
          <p14:tracePt t="48530" x="7054850" y="1835150"/>
          <p14:tracePt t="48608" x="7067550" y="1835150"/>
          <p14:tracePt t="48623" x="7080250" y="1835150"/>
          <p14:tracePt t="48631" x="7099300" y="1835150"/>
          <p14:tracePt t="48639" x="7112000" y="1835150"/>
          <p14:tracePt t="48648" x="7131050" y="1835150"/>
          <p14:tracePt t="48663" x="7162800" y="1835150"/>
          <p14:tracePt t="48680" x="7200900" y="1828800"/>
          <p14:tracePt t="48696" x="7232650" y="1828800"/>
          <p14:tracePt t="48713" x="7258050" y="1828800"/>
          <p14:tracePt t="48733" x="7289800" y="1816100"/>
          <p14:tracePt t="48746" x="7296150" y="1816100"/>
          <p14:tracePt t="48763" x="7302500" y="1816100"/>
          <p14:tracePt t="48780" x="7308850" y="1816100"/>
          <p14:tracePt t="49398" x="7315200" y="1816100"/>
          <p14:tracePt t="49407" x="7321550" y="1816100"/>
          <p14:tracePt t="49423" x="7327900" y="1816100"/>
          <p14:tracePt t="49428" x="7340600" y="1809750"/>
          <p14:tracePt t="49445" x="7378700" y="1797050"/>
          <p14:tracePt t="49462" x="7429500" y="1784350"/>
          <p14:tracePt t="49479" x="7473950" y="1778000"/>
          <p14:tracePt t="49496" x="7512050" y="1765300"/>
          <p14:tracePt t="49512" x="7550150" y="1758950"/>
          <p14:tracePt t="49530" x="7569200" y="1752600"/>
          <p14:tracePt t="49546" x="7575550" y="1752600"/>
          <p14:tracePt t="49562" x="7575550" y="1746250"/>
          <p14:tracePt t="49657" x="7575550" y="1739900"/>
          <p14:tracePt t="49917" x="7581900" y="1739900"/>
          <p14:tracePt t="49930" x="7588250" y="1739900"/>
          <p14:tracePt t="50352" x="7594600" y="1733550"/>
          <p14:tracePt t="50360" x="7600950" y="1733550"/>
          <p14:tracePt t="50368" x="7600950" y="1727200"/>
          <p14:tracePt t="50415" x="7607300" y="1727200"/>
          <p14:tracePt t="50459" x="7613650" y="1727200"/>
          <p14:tracePt t="50465" x="7620000" y="1727200"/>
          <p14:tracePt t="50478" x="7626350" y="1720850"/>
          <p14:tracePt t="50495" x="7632700" y="1714500"/>
          <p14:tracePt t="50511" x="7645400" y="1714500"/>
          <p14:tracePt t="50528" x="7651750" y="1708150"/>
          <p14:tracePt t="50545" x="7664450" y="1708150"/>
          <p14:tracePt t="50561" x="7670800" y="1708150"/>
          <p14:tracePt t="50578" x="7683500" y="1701800"/>
          <p14:tracePt t="50595" x="7696200" y="1701800"/>
          <p14:tracePt t="50611" x="7702550" y="1695450"/>
          <p14:tracePt t="50628" x="7708900" y="1695450"/>
          <p14:tracePt t="50645" x="7715250" y="1695450"/>
          <p14:tracePt t="50680" x="7721600" y="1695450"/>
          <p14:tracePt t="50695" x="7727950" y="1695450"/>
          <p14:tracePt t="50712" x="7747000" y="1695450"/>
          <p14:tracePt t="50728" x="7753350" y="1695450"/>
          <p14:tracePt t="50745" x="7759700" y="1695450"/>
          <p14:tracePt t="50761" x="7766050" y="1695450"/>
          <p14:tracePt t="50778" x="7778750" y="1695450"/>
          <p14:tracePt t="50794" x="7785100" y="1701800"/>
          <p14:tracePt t="50811" x="7791450" y="1708150"/>
          <p14:tracePt t="50831" x="7810500" y="1714500"/>
          <p14:tracePt t="50845" x="7816850" y="1720850"/>
          <p14:tracePt t="50861" x="7867650" y="1733550"/>
          <p14:tracePt t="50878" x="7905750" y="1733550"/>
          <p14:tracePt t="50894" x="7937500" y="1739900"/>
          <p14:tracePt t="50911" x="7975600" y="1746250"/>
          <p14:tracePt t="50928" x="8001000" y="1752600"/>
          <p14:tracePt t="50944" x="8020050" y="1758950"/>
          <p14:tracePt t="50962" x="8039100" y="1765300"/>
          <p14:tracePt t="50978" x="8051800" y="1765300"/>
          <p14:tracePt t="50994" x="8058150" y="1765300"/>
          <p14:tracePt t="51011" x="8064500" y="1765300"/>
          <p14:tracePt t="51028" x="8070850" y="1765300"/>
          <p14:tracePt t="51061" x="8083550" y="1765300"/>
          <p14:tracePt t="51078" x="8089900" y="1765300"/>
          <p14:tracePt t="51094" x="8121650" y="1765300"/>
          <p14:tracePt t="51112" x="8172450" y="1771650"/>
          <p14:tracePt t="51128" x="8210550" y="1778000"/>
          <p14:tracePt t="51144" x="8229600" y="1778000"/>
          <p14:tracePt t="51161" x="8235950" y="1778000"/>
          <p14:tracePt t="51178" x="8242300" y="1778000"/>
          <p14:tracePt t="51194" x="8248650" y="1778000"/>
          <p14:tracePt t="51211" x="8255000" y="1778000"/>
          <p14:tracePt t="51228" x="8261350" y="1778000"/>
          <p14:tracePt t="51244" x="8267700" y="1778000"/>
          <p14:tracePt t="51261" x="8280400" y="1778000"/>
          <p14:tracePt t="51279" x="8293100" y="1771650"/>
          <p14:tracePt t="51294" x="8305800" y="1765300"/>
          <p14:tracePt t="51311" x="8312150" y="1758950"/>
          <p14:tracePt t="51327" x="8324850" y="1752600"/>
          <p14:tracePt t="51344" x="8337550" y="1746250"/>
          <p14:tracePt t="51361" x="8343900" y="1739900"/>
          <p14:tracePt t="51377" x="8350250" y="1733550"/>
          <p14:tracePt t="51394" x="8356600" y="1733550"/>
          <p14:tracePt t="51690" x="8362950" y="1733550"/>
          <p14:tracePt t="53500" x="8362950" y="1739900"/>
          <p14:tracePt t="53508" x="8356600" y="1739900"/>
          <p14:tracePt t="53517" x="8350250" y="1746250"/>
          <p14:tracePt t="53525" x="8337550" y="1752600"/>
          <p14:tracePt t="53542" x="8305800" y="1765300"/>
          <p14:tracePt t="53559" x="8255000" y="1778000"/>
          <p14:tracePt t="53575" x="8178800" y="1790700"/>
          <p14:tracePt t="53592" x="8045450" y="1816100"/>
          <p14:tracePt t="53609" x="7810500" y="1866900"/>
          <p14:tracePt t="53625" x="7645400" y="1892300"/>
          <p14:tracePt t="53642" x="7499350" y="1905000"/>
          <p14:tracePt t="53659" x="7346950" y="1924050"/>
          <p14:tracePt t="53676" x="7188200" y="1943100"/>
          <p14:tracePt t="53692" x="7010400" y="1955800"/>
          <p14:tracePt t="53709" x="6807200" y="1974850"/>
          <p14:tracePt t="53725" x="6508750" y="2000250"/>
          <p14:tracePt t="53742" x="6305550" y="2025650"/>
          <p14:tracePt t="53759" x="6115050" y="2057400"/>
          <p14:tracePt t="53775" x="5937250" y="2082800"/>
          <p14:tracePt t="53792" x="5740400" y="2095500"/>
          <p14:tracePt t="53810" x="5549900" y="2114550"/>
          <p14:tracePt t="53825" x="5359400" y="2133600"/>
          <p14:tracePt t="53842" x="5162550" y="2139950"/>
          <p14:tracePt t="53858" x="4972050" y="2159000"/>
          <p14:tracePt t="53876" x="4654550" y="2178050"/>
          <p14:tracePt t="53892" x="4464050" y="2190750"/>
          <p14:tracePt t="53908" x="4286250" y="2203450"/>
          <p14:tracePt t="53925" x="4095750" y="2209800"/>
          <p14:tracePt t="53942" x="3911600" y="2228850"/>
          <p14:tracePt t="53958" x="3733800" y="2235200"/>
          <p14:tracePt t="53976" x="3448050" y="2235200"/>
          <p14:tracePt t="53992" x="3295650" y="2254250"/>
          <p14:tracePt t="54009" x="3168650" y="2254250"/>
          <p14:tracePt t="54025" x="3054350" y="2266950"/>
          <p14:tracePt t="54042" x="2965450" y="2279650"/>
          <p14:tracePt t="54058" x="2857500" y="2286000"/>
          <p14:tracePt t="54075" x="2755900" y="2292350"/>
          <p14:tracePt t="54092" x="2673350" y="2298700"/>
          <p14:tracePt t="54108" x="2597150" y="2298700"/>
          <p14:tracePt t="54126" x="2482850" y="2305050"/>
          <p14:tracePt t="54142" x="2419350" y="2311400"/>
          <p14:tracePt t="54158" x="2349500" y="2324100"/>
          <p14:tracePt t="54175" x="2260600" y="2330450"/>
          <p14:tracePt t="54191" x="2165350" y="2336800"/>
          <p14:tracePt t="54208" x="2076450" y="2343150"/>
          <p14:tracePt t="54225" x="2000250" y="2343150"/>
          <p14:tracePt t="54228" x="1968500" y="2349500"/>
          <p14:tracePt t="54241" x="1943100" y="2349500"/>
          <p14:tracePt t="54258" x="1885950" y="2349500"/>
          <p14:tracePt t="54275" x="1860550" y="2349500"/>
          <p14:tracePt t="54291" x="1847850" y="2349500"/>
          <p14:tracePt t="54308" x="1841500" y="2349500"/>
          <p14:tracePt t="54325" x="1835150" y="2349500"/>
          <p14:tracePt t="54341" x="1828800" y="2349500"/>
          <p14:tracePt t="54358" x="1809750" y="2343150"/>
          <p14:tracePt t="54376" x="1758950" y="2298700"/>
          <p14:tracePt t="54392" x="1701800" y="2247900"/>
          <p14:tracePt t="54408" x="1600200" y="2178050"/>
          <p14:tracePt t="54425" x="1454150" y="2108200"/>
          <p14:tracePt t="54441" x="1295400" y="2038350"/>
          <p14:tracePt t="54458" x="1143000" y="1981200"/>
          <p14:tracePt t="54475" x="1003300" y="1930400"/>
          <p14:tracePt t="54491" x="869950" y="1885950"/>
          <p14:tracePt t="54508" x="806450" y="1860550"/>
          <p14:tracePt t="54525" x="768350" y="1847850"/>
          <p14:tracePt t="54541" x="762000" y="1841500"/>
          <p14:tracePt t="54619" x="755650" y="1841500"/>
          <p14:tracePt t="54626" x="755650" y="1835150"/>
          <p14:tracePt t="54634" x="749300" y="1828800"/>
          <p14:tracePt t="54643" x="742950" y="1828800"/>
          <p14:tracePt t="54658" x="736600" y="1816100"/>
          <p14:tracePt t="54674" x="730250" y="1809750"/>
          <p14:tracePt t="54691" x="717550" y="1797050"/>
          <p14:tracePt t="54708" x="704850" y="1790700"/>
          <p14:tracePt t="54725" x="698500" y="1778000"/>
          <p14:tracePt t="54728" x="692150" y="1778000"/>
          <p14:tracePt t="54758" x="685800" y="1771650"/>
          <p14:tracePt t="54774" x="685800" y="1765300"/>
          <p14:tracePt t="54791" x="685800" y="1746250"/>
          <p14:tracePt t="54808" x="679450" y="1746250"/>
          <p14:tracePt t="54825" x="679450" y="1733550"/>
          <p14:tracePt t="54874" x="673100" y="1727200"/>
          <p14:tracePt t="54876" x="673100" y="1720850"/>
          <p14:tracePt t="54924" x="673100" y="1714500"/>
          <p14:tracePt t="55002" x="666750" y="1708150"/>
          <p14:tracePt t="55010" x="654050" y="1695450"/>
          <p14:tracePt t="55028" x="647700" y="1689100"/>
          <p14:tracePt t="55034" x="641350" y="1682750"/>
          <p14:tracePt t="55043" x="635000" y="1682750"/>
          <p14:tracePt t="55058" x="628650" y="1670050"/>
          <p14:tracePt t="55074" x="622300" y="1670050"/>
          <p14:tracePt t="55206" x="628650" y="1670050"/>
          <p14:tracePt t="55216" x="641350" y="1670050"/>
          <p14:tracePt t="55224" x="666750" y="1670050"/>
          <p14:tracePt t="55241" x="806450" y="1651000"/>
          <p14:tracePt t="55257" x="1060450" y="1631950"/>
          <p14:tracePt t="55274" x="1473200" y="1625600"/>
          <p14:tracePt t="55291" x="1949450" y="1625600"/>
          <p14:tracePt t="55308" x="2800350" y="1644650"/>
          <p14:tracePt t="55324" x="3365500" y="1670050"/>
          <p14:tracePt t="55340" x="3930650" y="1670050"/>
          <p14:tracePt t="55358" x="4470400" y="1670050"/>
          <p14:tracePt t="55374" x="4902200" y="1663700"/>
          <p14:tracePt t="55391" x="5283200" y="1644650"/>
          <p14:tracePt t="55407" x="5664200" y="1619250"/>
          <p14:tracePt t="55424" x="6096000" y="1581150"/>
          <p14:tracePt t="55441" x="6330950" y="1568450"/>
          <p14:tracePt t="55457" x="6540500" y="1568450"/>
          <p14:tracePt t="55474" x="6718300" y="1568450"/>
          <p14:tracePt t="55490" x="6896100" y="1562100"/>
          <p14:tracePt t="55507" x="7048500" y="1549400"/>
          <p14:tracePt t="55523" x="7156450" y="1536700"/>
          <p14:tracePt t="55540" x="7258050" y="1524000"/>
          <p14:tracePt t="55556" x="7353300" y="1524000"/>
          <p14:tracePt t="55574" x="7473950" y="1517650"/>
          <p14:tracePt t="55590" x="7518400" y="1517650"/>
          <p14:tracePt t="55607" x="7575550" y="1517650"/>
          <p14:tracePt t="55623" x="7645400" y="1517650"/>
          <p14:tracePt t="55640" x="7727950" y="1517650"/>
          <p14:tracePt t="55656" x="7804150" y="1524000"/>
          <p14:tracePt t="55673" x="7854950" y="1530350"/>
          <p14:tracePt t="55690" x="7899400" y="1536700"/>
          <p14:tracePt t="55707" x="7975600" y="1555750"/>
          <p14:tracePt t="55724" x="8013700" y="1562100"/>
          <p14:tracePt t="55740" x="8045450" y="1568450"/>
          <p14:tracePt t="55757" x="8070850" y="1574800"/>
          <p14:tracePt t="55774" x="8083550" y="1581150"/>
          <p14:tracePt t="55790" x="8089900" y="1587500"/>
          <p14:tracePt t="55824" x="8096250" y="1593850"/>
          <p14:tracePt t="55841" x="8102600" y="1600200"/>
          <p14:tracePt t="55857" x="8102600" y="1606550"/>
          <p14:tracePt t="55873" x="8102600" y="1619250"/>
          <p14:tracePt t="55890" x="8102600" y="1631950"/>
          <p14:tracePt t="55907" x="8108950" y="1651000"/>
          <p14:tracePt t="55923" x="8108950" y="1682750"/>
          <p14:tracePt t="55940" x="8115300" y="1720850"/>
          <p14:tracePt t="55957" x="8115300" y="1752600"/>
          <p14:tracePt t="55973" x="8115300" y="1803400"/>
          <p14:tracePt t="55990" x="8115300" y="1816100"/>
          <p14:tracePt t="56007" x="8115300" y="1828800"/>
          <p14:tracePt t="56040" x="8115300" y="1835150"/>
          <p14:tracePt t="56066" x="8115300" y="1841500"/>
          <p14:tracePt t="56076" x="8108950" y="1847850"/>
          <p14:tracePt t="56090" x="8102600" y="1847850"/>
          <p14:tracePt t="56107" x="8089900" y="1854200"/>
          <p14:tracePt t="56123" x="8083550" y="1866900"/>
          <p14:tracePt t="56140" x="8064500" y="1866900"/>
          <p14:tracePt t="56156" x="8051800" y="1866900"/>
          <p14:tracePt t="56173" x="8045450" y="1873250"/>
          <p14:tracePt t="56190" x="8032750" y="1873250"/>
          <p14:tracePt t="56207" x="8020050" y="1873250"/>
          <p14:tracePt t="56224" x="7981950" y="1873250"/>
          <p14:tracePt t="56240" x="7956550" y="1873250"/>
          <p14:tracePt t="56257" x="7918450" y="1879600"/>
          <p14:tracePt t="56273" x="7867650" y="1885950"/>
          <p14:tracePt t="56290" x="7816850" y="1885950"/>
          <p14:tracePt t="56306" x="7747000" y="1892300"/>
          <p14:tracePt t="56323" x="7689850" y="1892300"/>
          <p14:tracePt t="56340" x="7632700" y="1898650"/>
          <p14:tracePt t="56360" x="7594600" y="1905000"/>
          <p14:tracePt t="56375" x="7562850" y="1905000"/>
          <p14:tracePt t="56390" x="7524750" y="1911350"/>
          <p14:tracePt t="56406" x="7493000" y="1911350"/>
          <p14:tracePt t="56423" x="7467600" y="1911350"/>
          <p14:tracePt t="56440" x="7454900" y="1911350"/>
          <p14:tracePt t="56456" x="7435850" y="1911350"/>
          <p14:tracePt t="56473" x="7423150" y="1911350"/>
          <p14:tracePt t="56490" x="7397750" y="1911350"/>
          <p14:tracePt t="56506" x="7372350" y="1911350"/>
          <p14:tracePt t="56523" x="7366000" y="1911350"/>
          <p14:tracePt t="56540" x="7353300" y="1911350"/>
          <p14:tracePt t="56556" x="7340600" y="1905000"/>
          <p14:tracePt t="56573" x="7334250" y="1905000"/>
          <p14:tracePt t="56590" x="7321550" y="1905000"/>
          <p14:tracePt t="56606" x="7308850" y="1892300"/>
          <p14:tracePt t="56623" x="7289800" y="1885950"/>
          <p14:tracePt t="56639" x="7264400" y="1879600"/>
          <p14:tracePt t="56657" x="7226300" y="1873250"/>
          <p14:tracePt t="56673" x="7200900" y="1860550"/>
          <p14:tracePt t="56689" x="7169150" y="1847850"/>
          <p14:tracePt t="56706" x="7150100" y="1841500"/>
          <p14:tracePt t="56723" x="7131050" y="1835150"/>
          <p14:tracePt t="56726" x="7112000" y="1828800"/>
          <p14:tracePt t="56740" x="7092950" y="1822450"/>
          <p14:tracePt t="56756" x="7080250" y="1816100"/>
          <p14:tracePt t="56773" x="7073900" y="1809750"/>
          <p14:tracePt t="56789" x="7067550" y="1809750"/>
          <p14:tracePt t="56823" x="7061200" y="1809750"/>
          <p14:tracePt t="56839" x="7061200" y="1803400"/>
          <p14:tracePt t="56856" x="7061200" y="1797050"/>
          <p14:tracePt t="56873" x="7048500" y="1784350"/>
          <p14:tracePt t="56889" x="7042150" y="1778000"/>
          <p14:tracePt t="56906" x="7035800" y="1765300"/>
          <p14:tracePt t="56923" x="7029450" y="1765300"/>
          <p14:tracePt t="56939" x="7029450" y="1752600"/>
          <p14:tracePt t="56956" x="7029450" y="1746250"/>
          <p14:tracePt t="56972" x="7029450" y="1733550"/>
          <p14:tracePt t="56990" x="7029450" y="1720850"/>
          <p14:tracePt t="57006" x="7029450" y="1714500"/>
          <p14:tracePt t="57022" x="7029450" y="1701800"/>
          <p14:tracePt t="57039" x="7029450" y="1695450"/>
          <p14:tracePt t="57140" x="7023100" y="1695450"/>
          <p14:tracePt t="57159" x="6997700" y="1695450"/>
          <p14:tracePt t="57163" x="6972300" y="1701800"/>
          <p14:tracePt t="57172" x="6946900" y="1708150"/>
          <p14:tracePt t="57189" x="6858000" y="1720850"/>
          <p14:tracePt t="57206" x="6750050" y="1739900"/>
          <p14:tracePt t="57222" x="6629400" y="1752600"/>
          <p14:tracePt t="57239" x="6508750" y="1778000"/>
          <p14:tracePt t="57256" x="6356350" y="1816100"/>
          <p14:tracePt t="57272" x="6235700" y="1841500"/>
          <p14:tracePt t="57289" x="6083300" y="1860550"/>
          <p14:tracePt t="57306" x="5924550" y="1873250"/>
          <p14:tracePt t="57322" x="5734050" y="1892300"/>
          <p14:tracePt t="57340" x="5499100" y="1917700"/>
          <p14:tracePt t="57356" x="5264150" y="1936750"/>
          <p14:tracePt t="57372" x="5029200" y="1962150"/>
          <p14:tracePt t="57389" x="4819650" y="1993900"/>
          <p14:tracePt t="57407" x="4540250" y="2000250"/>
          <p14:tracePt t="57423" x="4375150" y="2000250"/>
          <p14:tracePt t="57439" x="4171950" y="2000250"/>
          <p14:tracePt t="57455" x="3962400" y="2000250"/>
          <p14:tracePt t="57472" x="3771900" y="2000250"/>
          <p14:tracePt t="57489" x="3562350" y="2000250"/>
          <p14:tracePt t="57505" x="3384550" y="1987550"/>
          <p14:tracePt t="57522" x="3162300" y="1974850"/>
          <p14:tracePt t="57539" x="3009900" y="1962150"/>
          <p14:tracePt t="57555" x="2863850" y="1949450"/>
          <p14:tracePt t="57572" x="2698750" y="1930400"/>
          <p14:tracePt t="57589" x="2520950" y="1911350"/>
          <p14:tracePt t="57605" x="2330450" y="1905000"/>
          <p14:tracePt t="57622" x="2171700" y="1898650"/>
          <p14:tracePt t="57639" x="2032000" y="1885950"/>
          <p14:tracePt t="57655" x="1860550" y="1873250"/>
          <p14:tracePt t="57672" x="1752600" y="1866900"/>
          <p14:tracePt t="57688" x="1663700" y="1847850"/>
          <p14:tracePt t="57705" x="1562100" y="1835150"/>
          <p14:tracePt t="57722" x="1492250" y="1828800"/>
          <p14:tracePt t="57726" x="1454150" y="1822450"/>
          <p14:tracePt t="57738" x="1416050" y="1816100"/>
          <p14:tracePt t="57755" x="1371600" y="1803400"/>
          <p14:tracePt t="57772" x="1327150" y="1790700"/>
          <p14:tracePt t="57788" x="1263650" y="1771650"/>
          <p14:tracePt t="57805" x="1225550" y="1758950"/>
          <p14:tracePt t="57822" x="1193800" y="1746250"/>
          <p14:tracePt t="57838" x="1155700" y="1739900"/>
          <p14:tracePt t="57855" x="1123950" y="1733550"/>
          <p14:tracePt t="57875" x="1073150" y="1733550"/>
          <p14:tracePt t="57888" x="1054100" y="1733550"/>
          <p14:tracePt t="57906" x="990600" y="1733550"/>
          <p14:tracePt t="57922" x="946150" y="1739900"/>
          <p14:tracePt t="57938" x="901700" y="1752600"/>
          <p14:tracePt t="57955" x="850900" y="1765300"/>
          <p14:tracePt t="57971" x="800100" y="1778000"/>
          <p14:tracePt t="57988" x="768350" y="1790700"/>
          <p14:tracePt t="58005" x="730250" y="1803400"/>
          <p14:tracePt t="58022" x="717550" y="1809750"/>
          <p14:tracePt t="58038" x="711200" y="1822450"/>
          <p14:tracePt t="58055" x="692150" y="1828800"/>
          <p14:tracePt t="58072" x="685800" y="1841500"/>
          <p14:tracePt t="58089" x="679450" y="1841500"/>
          <p14:tracePt t="58105" x="666750" y="1847850"/>
          <p14:tracePt t="58121" x="660400" y="1854200"/>
          <p14:tracePt t="58138" x="647700" y="1854200"/>
          <p14:tracePt t="58155" x="641350" y="1854200"/>
          <p14:tracePt t="58175" x="628650" y="1854200"/>
          <p14:tracePt t="59080" x="635000" y="1854200"/>
          <p14:tracePt t="59088" x="641350" y="1860550"/>
          <p14:tracePt t="59106" x="647700" y="1860550"/>
          <p14:tracePt t="59112" x="654050" y="1860550"/>
          <p14:tracePt t="59123" x="654050" y="1866900"/>
          <p14:tracePt t="59137" x="673100" y="1866900"/>
          <p14:tracePt t="59154" x="685800" y="1873250"/>
          <p14:tracePt t="59171" x="698500" y="1873250"/>
          <p14:tracePt t="59187" x="717550" y="1873250"/>
          <p14:tracePt t="59204" x="749300" y="1873250"/>
          <p14:tracePt t="59222" x="768350" y="1873250"/>
          <p14:tracePt t="59238" x="781050" y="1866900"/>
          <p14:tracePt t="59254" x="787400" y="1860550"/>
          <p14:tracePt t="59270" x="800100" y="1854200"/>
          <p14:tracePt t="59287" x="806450" y="1847850"/>
          <p14:tracePt t="59304" x="812800" y="1835150"/>
          <p14:tracePt t="59321" x="812800" y="1828800"/>
          <p14:tracePt t="59337" x="812800" y="1816100"/>
          <p14:tracePt t="59354" x="806450" y="1803400"/>
          <p14:tracePt t="59370" x="806450" y="1797050"/>
          <p14:tracePt t="59387" x="793750" y="1784350"/>
          <p14:tracePt t="59404" x="787400" y="1778000"/>
          <p14:tracePt t="59420" x="774700" y="1765300"/>
          <p14:tracePt t="59437" x="768350" y="1752600"/>
          <p14:tracePt t="59454" x="762000" y="1746250"/>
          <p14:tracePt t="59470" x="755650" y="1733550"/>
          <p14:tracePt t="59487" x="755650" y="1727200"/>
          <p14:tracePt t="59504" x="749300" y="1714500"/>
          <p14:tracePt t="59521" x="749300" y="1701800"/>
          <p14:tracePt t="59537" x="742950" y="1695450"/>
          <p14:tracePt t="59554" x="742950" y="1689100"/>
          <p14:tracePt t="59570" x="742950" y="1682750"/>
          <p14:tracePt t="59587" x="742950" y="1676400"/>
          <p14:tracePt t="59604" x="742950" y="1670050"/>
          <p14:tracePt t="59620" x="742950" y="1663700"/>
          <p14:tracePt t="59637" x="742950" y="1657350"/>
          <p14:tracePt t="61078" x="749300" y="1657350"/>
          <p14:tracePt t="61100" x="755650" y="1670050"/>
          <p14:tracePt t="61110" x="762000" y="1670050"/>
          <p14:tracePt t="61118" x="768350" y="1676400"/>
          <p14:tracePt t="61135" x="774700" y="1689100"/>
          <p14:tracePt t="61156" x="800100" y="1746250"/>
          <p14:tracePt t="61171" x="825500" y="1809750"/>
          <p14:tracePt t="61185" x="882650" y="1905000"/>
          <p14:tracePt t="61202" x="946150" y="2000250"/>
          <p14:tracePt t="61219" x="1016000" y="2095500"/>
          <p14:tracePt t="61235" x="1073150" y="2171700"/>
          <p14:tracePt t="61252" x="1111250" y="2228850"/>
          <p14:tracePt t="61269" x="1130300" y="2254250"/>
          <p14:tracePt t="61285" x="1136650" y="2266950"/>
          <p14:tracePt t="61319" x="1136650" y="2273300"/>
          <p14:tracePt t="61336" x="1136650" y="2286000"/>
          <p14:tracePt t="61352" x="1143000" y="2286000"/>
          <p14:tracePt t="61369" x="1143000" y="2298700"/>
          <p14:tracePt t="61402" x="1143000" y="2305050"/>
          <p14:tracePt t="61419" x="1143000" y="2311400"/>
          <p14:tracePt t="61435" x="1143000" y="2317750"/>
          <p14:tracePt t="61460" x="1143000" y="2324100"/>
          <p14:tracePt t="61472" x="1143000" y="2330450"/>
          <p14:tracePt t="61485" x="1136650" y="2330450"/>
          <p14:tracePt t="61502" x="1130300" y="2330450"/>
          <p14:tracePt t="62011" x="1136650" y="2330450"/>
          <p14:tracePt t="62016" x="1149350" y="2330450"/>
          <p14:tracePt t="62024" x="1168400" y="2330450"/>
          <p14:tracePt t="62035" x="1174750" y="2330450"/>
          <p14:tracePt t="62051" x="1193800" y="2330450"/>
          <p14:tracePt t="62068" x="1200150" y="2330450"/>
          <p14:tracePt t="62085" x="1206500" y="2330450"/>
          <p14:tracePt t="62101" x="1212850" y="2330450"/>
          <p14:tracePt t="62282" x="1212850" y="2336800"/>
          <p14:tracePt t="62291" x="1212850" y="2343150"/>
          <p14:tracePt t="62301" x="1206500" y="2355850"/>
          <p14:tracePt t="62318" x="1193800" y="2393950"/>
          <p14:tracePt t="62334" x="1187450" y="2425700"/>
          <p14:tracePt t="62352" x="1174750" y="2476500"/>
          <p14:tracePt t="62369" x="1162050" y="2514600"/>
          <p14:tracePt t="62385" x="1155700" y="2540000"/>
          <p14:tracePt t="62401" x="1155700" y="2552700"/>
          <p14:tracePt t="62418" x="1155700" y="2565400"/>
          <p14:tracePt t="62495" x="1149350" y="2565400"/>
          <p14:tracePt t="62573" x="1136650" y="2559050"/>
          <p14:tracePt t="62589" x="1130300" y="2552700"/>
          <p14:tracePt t="62596" x="1123950" y="2546350"/>
          <p14:tracePt t="62613" x="1117600" y="2546350"/>
          <p14:tracePt t="62619" x="1111250" y="2546350"/>
          <p14:tracePt t="62634" x="1104900" y="2546350"/>
          <p14:tracePt t="62651" x="1092200" y="2540000"/>
          <p14:tracePt t="62670" x="1092200" y="2533650"/>
          <p14:tracePt t="62794" x="1104900" y="2533650"/>
          <p14:tracePt t="62803" x="1117600" y="2533650"/>
          <p14:tracePt t="62807" x="1136650" y="2533650"/>
          <p14:tracePt t="62818" x="1155700" y="2533650"/>
          <p14:tracePt t="62834" x="1181100" y="2533650"/>
          <p14:tracePt t="62851" x="1206500" y="2533650"/>
          <p14:tracePt t="62867" x="1225550" y="2533650"/>
          <p14:tracePt t="62884" x="1238250" y="2533650"/>
          <p14:tracePt t="63241" x="1244600" y="2533650"/>
          <p14:tracePt t="63246" x="1263650" y="2533650"/>
          <p14:tracePt t="63254" x="1289050" y="2533650"/>
          <p14:tracePt t="63269" x="1333500" y="2533650"/>
          <p14:tracePt t="63284" x="1384300" y="2533650"/>
          <p14:tracePt t="63300" x="1447800" y="2533650"/>
          <p14:tracePt t="63317" x="1504950" y="2540000"/>
          <p14:tracePt t="63334" x="1555750" y="2546350"/>
          <p14:tracePt t="63350" x="1593850" y="2552700"/>
          <p14:tracePt t="63367" x="1612900" y="2552700"/>
          <p14:tracePt t="63384" x="1631950" y="2552700"/>
          <p14:tracePt t="63400" x="1651000" y="2552700"/>
          <p14:tracePt t="63416" x="1676400" y="2552700"/>
          <p14:tracePt t="63433" x="1727200" y="2552700"/>
          <p14:tracePt t="63450" x="1758950" y="2552700"/>
          <p14:tracePt t="63466" x="1790700" y="2552700"/>
          <p14:tracePt t="63483" x="1797050" y="2546350"/>
          <p14:tracePt t="63500" x="1803400" y="2540000"/>
          <p14:tracePt t="63516" x="1809750" y="2540000"/>
          <p14:tracePt t="63534" x="1822450" y="2533650"/>
          <p14:tracePt t="63550" x="1828800" y="2527300"/>
          <p14:tracePt t="63567" x="1835150" y="2520950"/>
          <p14:tracePt t="63615" x="1835150" y="2514600"/>
          <p14:tracePt t="63670" x="1835150" y="2508250"/>
          <p14:tracePt t="63684" x="1835150" y="2501900"/>
          <p14:tracePt t="63708" x="1835150" y="2495550"/>
          <p14:tracePt t="63817" x="1841500" y="2489200"/>
          <p14:tracePt t="63842" x="1841500" y="2482850"/>
          <p14:tracePt t="63888" x="1847850" y="2482850"/>
          <p14:tracePt t="63904" x="1854200" y="2476500"/>
          <p14:tracePt t="63920" x="1860550" y="2470150"/>
          <p14:tracePt t="63929" x="1866900" y="2470150"/>
          <p14:tracePt t="63945" x="1873250" y="2463800"/>
          <p14:tracePt t="63952" x="1879600" y="2463800"/>
          <p14:tracePt t="63967" x="1885950" y="2463800"/>
          <p14:tracePt t="63983" x="1898650" y="2463800"/>
          <p14:tracePt t="64000" x="1905000" y="2457450"/>
          <p14:tracePt t="64016" x="1930400" y="2451100"/>
          <p14:tracePt t="64033" x="1968500" y="2451100"/>
          <p14:tracePt t="64050" x="2000250" y="2451100"/>
          <p14:tracePt t="64066" x="2025650" y="2444750"/>
          <p14:tracePt t="64083" x="2044700" y="2444750"/>
          <p14:tracePt t="64116" x="2051050" y="2444750"/>
          <p14:tracePt t="64366" x="2057400" y="2444750"/>
          <p14:tracePt t="64389" x="2063750" y="2444750"/>
          <p14:tracePt t="64397" x="2070100" y="2444750"/>
          <p14:tracePt t="64405" x="2076450" y="2444750"/>
          <p14:tracePt t="64416" x="2076450" y="2438400"/>
          <p14:tracePt t="64433" x="2089150" y="2438400"/>
          <p14:tracePt t="64450" x="2101850" y="2438400"/>
          <p14:tracePt t="64466" x="2114550" y="2438400"/>
          <p14:tracePt t="64482" x="2127250" y="2438400"/>
          <p14:tracePt t="64499" x="2133600" y="2438400"/>
          <p14:tracePt t="64516" x="2139950" y="2438400"/>
          <p14:tracePt t="64593" x="2152650" y="2438400"/>
          <p14:tracePt t="64601" x="2159000" y="2438400"/>
          <p14:tracePt t="64608" x="2165350" y="2438400"/>
          <p14:tracePt t="64619" x="2178050" y="2444750"/>
          <p14:tracePt t="64632" x="2209800" y="2451100"/>
          <p14:tracePt t="64649" x="2241550" y="2457450"/>
          <p14:tracePt t="64666" x="2266950" y="2470150"/>
          <p14:tracePt t="64682" x="2292350" y="2476500"/>
          <p14:tracePt t="64699" x="2330450" y="2482850"/>
          <p14:tracePt t="64717" x="2336800" y="2489200"/>
          <p14:tracePt t="64732" x="2355850" y="2495550"/>
          <p14:tracePt t="64749" x="2368550" y="2501900"/>
          <p14:tracePt t="64766" x="2381250" y="2501900"/>
          <p14:tracePt t="64782" x="2400300" y="2501900"/>
          <p14:tracePt t="64799" x="2425700" y="2508250"/>
          <p14:tracePt t="64816" x="2463800" y="2508250"/>
          <p14:tracePt t="64832" x="2495550" y="2508250"/>
          <p14:tracePt t="64850" x="2546350" y="2508250"/>
          <p14:tracePt t="64866" x="2578100" y="2501900"/>
          <p14:tracePt t="64882" x="2603500" y="2489200"/>
          <p14:tracePt t="64899" x="2628900" y="2476500"/>
          <p14:tracePt t="64916" x="2635250" y="2470150"/>
          <p14:tracePt t="64932" x="2641600" y="2463800"/>
          <p14:tracePt t="64949" x="2641600" y="2457450"/>
          <p14:tracePt t="64965" x="2647950" y="2451100"/>
          <p14:tracePt t="64982" x="2654300" y="2438400"/>
          <p14:tracePt t="64999" x="2667000" y="2425700"/>
          <p14:tracePt t="65016" x="2673350" y="2419350"/>
          <p14:tracePt t="65032" x="2679700" y="2406650"/>
          <p14:tracePt t="65049" x="2686050" y="2400300"/>
          <p14:tracePt t="65066" x="2692400" y="2387600"/>
          <p14:tracePt t="65082" x="2692400" y="2374900"/>
          <p14:tracePt t="65099" x="2698750" y="2368550"/>
          <p14:tracePt t="65116" x="2705100" y="2355850"/>
          <p14:tracePt t="65132" x="2705100" y="2349500"/>
          <p14:tracePt t="65149" x="2711450" y="2343150"/>
          <p14:tracePt t="65375" x="2717800" y="2343150"/>
          <p14:tracePt t="65603" x="2724150" y="2349500"/>
          <p14:tracePt t="65619" x="2730500" y="2355850"/>
          <p14:tracePt t="65626" x="2736850" y="2355850"/>
          <p14:tracePt t="65640" x="2749550" y="2355850"/>
          <p14:tracePt t="65649" x="2755900" y="2355850"/>
          <p14:tracePt t="65665" x="2774950" y="2362200"/>
          <p14:tracePt t="65682" x="2781300" y="2368550"/>
          <p14:tracePt t="65698" x="2787650" y="2368550"/>
          <p14:tracePt t="65715" x="2787650" y="2374900"/>
          <p14:tracePt t="65767" x="2794000" y="2374900"/>
          <p14:tracePt t="65783" x="2800350" y="2381250"/>
          <p14:tracePt t="65791" x="2806700" y="2387600"/>
          <p14:tracePt t="65800" x="2813050" y="2387600"/>
          <p14:tracePt t="65815" x="2825750" y="2393950"/>
          <p14:tracePt t="65831" x="2844800" y="2400300"/>
          <p14:tracePt t="65848" x="2857500" y="2406650"/>
          <p14:tracePt t="65865" x="2870200" y="2406650"/>
          <p14:tracePt t="65881" x="2876550" y="2406650"/>
          <p14:tracePt t="65898" x="2882900" y="2406650"/>
          <p14:tracePt t="66151" x="2921000" y="2419350"/>
          <p14:tracePt t="66159" x="2971800" y="2425700"/>
          <p14:tracePt t="66166" x="3060700" y="2432050"/>
          <p14:tracePt t="66181" x="3365500" y="2451100"/>
          <p14:tracePt t="66198" x="3949700" y="2451100"/>
          <p14:tracePt t="66215" x="4705350" y="2470150"/>
          <p14:tracePt t="66231" x="5670550" y="2470150"/>
          <p14:tracePt t="66248" x="6578600" y="2457450"/>
          <p14:tracePt t="66266" x="7308850" y="2444750"/>
          <p14:tracePt t="66282" x="7994650" y="2406650"/>
          <p14:tracePt t="66298" x="8229600" y="2381250"/>
          <p14:tracePt t="66314" x="8350250" y="2355850"/>
          <p14:tracePt t="66331" x="8426450" y="2336800"/>
          <p14:tracePt t="66348" x="8464550" y="2317750"/>
          <p14:tracePt t="66366" x="8489950" y="2298700"/>
          <p14:tracePt t="66381" x="8509000" y="2279650"/>
          <p14:tracePt t="66398" x="8521700" y="2266950"/>
          <p14:tracePt t="66415" x="8534400" y="2260600"/>
          <p14:tracePt t="66431" x="8572500" y="2222500"/>
          <p14:tracePt t="66448" x="8616950" y="2197100"/>
          <p14:tracePt t="66464" x="8661400" y="2165350"/>
          <p14:tracePt t="66481" x="8712200" y="2127250"/>
          <p14:tracePt t="66497" x="8731250" y="2101850"/>
          <p14:tracePt t="66514" x="8737600" y="2070100"/>
          <p14:tracePt t="66531" x="8743950" y="2057400"/>
          <p14:tracePt t="66547" x="8743950" y="2044700"/>
          <p14:tracePt t="66564" x="8737600" y="2032000"/>
          <p14:tracePt t="66581" x="8718550" y="2019300"/>
          <p14:tracePt t="66597" x="8667750" y="2006600"/>
          <p14:tracePt t="66614" x="8597900" y="1974850"/>
          <p14:tracePt t="66631" x="8515350" y="1943100"/>
          <p14:tracePt t="66647" x="8451850" y="1905000"/>
          <p14:tracePt t="66664" x="8413750" y="1885950"/>
          <p14:tracePt t="66681" x="8407400" y="1879600"/>
          <p14:tracePt t="66700" x="8401050" y="1866900"/>
          <p14:tracePt t="66714" x="8394700" y="1866900"/>
          <p14:tracePt t="66810" x="8388350" y="1866900"/>
          <p14:tracePt t="66815" x="8375650" y="1866900"/>
          <p14:tracePt t="66831" x="8362950" y="1866900"/>
          <p14:tracePt t="66847" x="8350250" y="1866900"/>
          <p14:tracePt t="66864" x="8312150" y="1860550"/>
          <p14:tracePt t="66880" x="8248650" y="1847850"/>
          <p14:tracePt t="66897" x="8166100" y="1835150"/>
          <p14:tracePt t="66914" x="8096250" y="1822450"/>
          <p14:tracePt t="66930" x="8007350" y="1809750"/>
          <p14:tracePt t="66948" x="7924800" y="1797050"/>
          <p14:tracePt t="66965" x="7893050" y="1790700"/>
          <p14:tracePt t="66980" x="7867650" y="1790700"/>
          <p14:tracePt t="66997" x="7835900" y="1790700"/>
          <p14:tracePt t="67014" x="7816850" y="1790700"/>
          <p14:tracePt t="67030" x="7804150" y="1790700"/>
          <p14:tracePt t="67047" x="7791450" y="1790700"/>
          <p14:tracePt t="67064" x="7785100" y="1790700"/>
          <p14:tracePt t="67080" x="7772400" y="1790700"/>
          <p14:tracePt t="67097" x="7759700" y="1790700"/>
          <p14:tracePt t="67114" x="7753350" y="1790700"/>
          <p14:tracePt t="67130" x="7747000" y="1790700"/>
          <p14:tracePt t="67247" x="7740650" y="1790700"/>
          <p14:tracePt t="67263" x="7734300" y="1790700"/>
          <p14:tracePt t="67270" x="7727950" y="1790700"/>
          <p14:tracePt t="67284" x="7721600" y="1790700"/>
          <p14:tracePt t="67300" x="7715250" y="1790700"/>
          <p14:tracePt t="67436" x="7708900" y="1790700"/>
          <p14:tracePt t="67443" x="7702550" y="1790700"/>
          <p14:tracePt t="67458" x="7696200" y="1790700"/>
          <p14:tracePt t="67464" x="7689850" y="1790700"/>
          <p14:tracePt t="67481" x="7683500" y="1790700"/>
          <p14:tracePt t="67787" x="7683500" y="1784350"/>
          <p14:tracePt t="67991" x="7696200" y="1784350"/>
          <p14:tracePt t="67997" x="7702550" y="1784350"/>
          <p14:tracePt t="68005" x="7715250" y="1778000"/>
          <p14:tracePt t="68014" x="7721600" y="1778000"/>
          <p14:tracePt t="68030" x="7740650" y="1771650"/>
          <p14:tracePt t="68046" x="7766050" y="1771650"/>
          <p14:tracePt t="68062" x="7791450" y="1771650"/>
          <p14:tracePt t="68079" x="7810500" y="1771650"/>
          <p14:tracePt t="68096" x="7829550" y="1771650"/>
          <p14:tracePt t="68113" x="7842250" y="1771650"/>
          <p14:tracePt t="68130" x="7854950" y="1771650"/>
          <p14:tracePt t="68146" x="7861300" y="1771650"/>
          <p14:tracePt t="68163" x="7867650" y="1771650"/>
          <p14:tracePt t="68179" x="7874000" y="1771650"/>
          <p14:tracePt t="68280" x="7880350" y="1771650"/>
          <p14:tracePt t="68490" x="7886700" y="1771650"/>
          <p14:tracePt t="68502" x="7899400" y="1771650"/>
          <p14:tracePt t="68506" x="7905750" y="1771650"/>
          <p14:tracePt t="68515" x="7912100" y="1771650"/>
          <p14:tracePt t="68529" x="7918450" y="1771650"/>
          <p14:tracePt t="68545" x="7937500" y="1771650"/>
          <p14:tracePt t="68562" x="7943850" y="1771650"/>
          <p14:tracePt t="68578" x="7962900" y="1765300"/>
          <p14:tracePt t="68595" x="7969250" y="1765300"/>
          <p14:tracePt t="68612" x="7975600" y="1765300"/>
          <p14:tracePt t="68645" x="7981950" y="1765300"/>
          <p14:tracePt t="68662" x="7994650" y="1765300"/>
          <p14:tracePt t="68679" x="8001000" y="1765300"/>
          <p14:tracePt t="68696" x="8007350" y="1758950"/>
          <p14:tracePt t="68712" x="8020050" y="1752600"/>
          <p14:tracePt t="68729" x="8026400" y="1752600"/>
          <p14:tracePt t="68732" x="8039100" y="1746250"/>
          <p14:tracePt t="68746" x="8045450" y="1746250"/>
          <p14:tracePt t="68762" x="8058150" y="1746250"/>
          <p14:tracePt t="68780" x="8070850" y="1746250"/>
          <p14:tracePt t="68798" x="8077200" y="1739900"/>
          <p14:tracePt t="68812" x="8089900" y="1739900"/>
          <p14:tracePt t="68828" x="8102600" y="1733550"/>
          <p14:tracePt t="68845" x="8121650" y="1733550"/>
          <p14:tracePt t="68862" x="8134350" y="1733550"/>
          <p14:tracePt t="68879" x="8147050" y="1733550"/>
          <p14:tracePt t="68895" x="8153400" y="1733550"/>
          <p14:tracePt t="68912" x="8166100" y="1727200"/>
          <p14:tracePt t="68929" x="8172450" y="1727200"/>
          <p14:tracePt t="68945" x="8178800" y="1727200"/>
          <p14:tracePt t="68962" x="8185150" y="1727200"/>
          <p14:tracePt t="68995" x="8191500" y="1727200"/>
          <p14:tracePt t="69012" x="8197850" y="1727200"/>
          <p14:tracePt t="69039" x="8204200" y="1727200"/>
          <p14:tracePt t="69093" x="8210550" y="1727200"/>
          <p14:tracePt t="69175" x="8210550" y="1720850"/>
          <p14:tracePt t="69344" x="8204200" y="1733550"/>
          <p14:tracePt t="69355" x="8178800" y="1752600"/>
          <p14:tracePt t="69362" x="8140700" y="1778000"/>
          <p14:tracePt t="69378" x="8020050" y="1841500"/>
          <p14:tracePt t="69395" x="7829550" y="1943100"/>
          <p14:tracePt t="69412" x="7543800" y="2070100"/>
          <p14:tracePt t="69428" x="7143750" y="2222500"/>
          <p14:tracePt t="69446" x="6400800" y="2476500"/>
          <p14:tracePt t="69462" x="5956300" y="2660650"/>
          <p14:tracePt t="69479" x="5473700" y="2819400"/>
          <p14:tracePt t="69495" x="4997450" y="2965450"/>
          <p14:tracePt t="69512" x="4635500" y="3060700"/>
          <p14:tracePt t="69528" x="4381500" y="3117850"/>
          <p14:tracePt t="69544" x="4178300" y="3175000"/>
          <p14:tracePt t="69563" x="3917950" y="3244850"/>
          <p14:tracePt t="69578" x="3784600" y="3270250"/>
          <p14:tracePt t="69594" x="3714750" y="3282950"/>
          <p14:tracePt t="69611" x="3676650" y="3282950"/>
          <p14:tracePt t="69628" x="3651250" y="3282950"/>
          <p14:tracePt t="69645" x="3625850" y="3276600"/>
          <p14:tracePt t="69662" x="3606800" y="3263900"/>
          <p14:tracePt t="69678" x="3575050" y="3257550"/>
          <p14:tracePt t="69696" x="3556000" y="3238500"/>
          <p14:tracePt t="69713" x="3524250" y="3225800"/>
          <p14:tracePt t="69718" x="3505200" y="3206750"/>
          <p14:tracePt t="69728" x="3479800" y="3194050"/>
          <p14:tracePt t="69745" x="3422650" y="3149600"/>
          <p14:tracePt t="69761" x="3371850" y="3111500"/>
          <p14:tracePt t="69778" x="3333750" y="3073400"/>
          <p14:tracePt t="69795" x="3295650" y="3041650"/>
          <p14:tracePt t="69812" x="3251200" y="3003550"/>
          <p14:tracePt t="69828" x="3238500" y="2984500"/>
          <p14:tracePt t="69844" x="3232150" y="2978150"/>
          <p14:tracePt t="69861" x="3225800" y="2965450"/>
          <p14:tracePt t="69878" x="3219450" y="2959100"/>
          <p14:tracePt t="69894" x="3206750" y="2946400"/>
          <p14:tracePt t="69911" x="3200400" y="2927350"/>
          <p14:tracePt t="69927" x="3187700" y="2921000"/>
          <p14:tracePt t="69944" x="3181350" y="2914650"/>
          <p14:tracePt t="69961" x="3175000" y="2901950"/>
          <p14:tracePt t="69978" x="3162300" y="2876550"/>
          <p14:tracePt t="69995" x="3149600" y="2851150"/>
          <p14:tracePt t="70012" x="3136900" y="2813050"/>
          <p14:tracePt t="70028" x="3117850" y="2781300"/>
          <p14:tracePt t="70044" x="3105150" y="2743200"/>
          <p14:tracePt t="70061" x="3079750" y="2711450"/>
          <p14:tracePt t="70078" x="3060700" y="2673350"/>
          <p14:tracePt t="70094" x="3054350" y="2654300"/>
          <p14:tracePt t="70111" x="3028950" y="2635250"/>
          <p14:tracePt t="70128" x="3003550" y="2603500"/>
          <p14:tracePt t="70144" x="2965450" y="2578100"/>
          <p14:tracePt t="70162" x="2927350" y="2559050"/>
          <p14:tracePt t="70178" x="2895600" y="2546350"/>
          <p14:tracePt t="70194" x="2857500" y="2533650"/>
          <p14:tracePt t="70212" x="2813050" y="2514600"/>
          <p14:tracePt t="70228" x="2794000" y="2501900"/>
          <p14:tracePt t="70244" x="2755900" y="2495550"/>
          <p14:tracePt t="70261" x="2724150" y="2482850"/>
          <p14:tracePt t="70277" x="2686050" y="2470150"/>
          <p14:tracePt t="70294" x="2660650" y="2457450"/>
          <p14:tracePt t="70312" x="2635250" y="2444750"/>
          <p14:tracePt t="70327" x="2628900" y="2444750"/>
          <p14:tracePt t="70345" x="2622550" y="2438400"/>
          <p14:tracePt t="70377" x="2616200" y="2438400"/>
          <p14:tracePt t="70394" x="2603500" y="2438400"/>
          <p14:tracePt t="70411" x="2597150" y="2438400"/>
          <p14:tracePt t="70427" x="2590800" y="2432050"/>
          <p14:tracePt t="70444" x="2578100" y="2432050"/>
          <p14:tracePt t="70461" x="2571750" y="2419350"/>
          <p14:tracePt t="70478" x="2559050" y="2413000"/>
          <p14:tracePt t="70494" x="2552700" y="2413000"/>
          <p14:tracePt t="70511" x="2546350" y="2413000"/>
          <p14:tracePt t="70527" x="2540000" y="2413000"/>
          <p14:tracePt t="70785" x="2540000" y="2419350"/>
          <p14:tracePt t="70794" x="2546350" y="2419350"/>
          <p14:tracePt t="70801" x="2552700" y="2425700"/>
          <p14:tracePt t="70815" x="2559050" y="2425700"/>
          <p14:tracePt t="70827" x="2565400" y="2432050"/>
          <p14:tracePt t="70844" x="2590800" y="2438400"/>
          <p14:tracePt t="70860" x="2622550" y="2444750"/>
          <p14:tracePt t="70878" x="2705100" y="2451100"/>
          <p14:tracePt t="70895" x="2794000" y="2451100"/>
          <p14:tracePt t="70910" x="2876550" y="2457450"/>
          <p14:tracePt t="70927" x="2940050" y="2463800"/>
          <p14:tracePt t="70944" x="2978150" y="2463800"/>
          <p14:tracePt t="70960" x="3003550" y="2463800"/>
          <p14:tracePt t="70977" x="3016250" y="2463800"/>
          <p14:tracePt t="71206" x="3016250" y="2457450"/>
          <p14:tracePt t="71217" x="3016250" y="2451100"/>
          <p14:tracePt t="71232" x="3016250" y="2444750"/>
          <p14:tracePt t="71317" x="3016250" y="2451100"/>
          <p14:tracePt t="71326" x="3016250" y="2457450"/>
          <p14:tracePt t="71332" x="3022600" y="2457450"/>
          <p14:tracePt t="71343" x="3028950" y="2463800"/>
          <p14:tracePt t="71360" x="3035300" y="2470150"/>
          <p14:tracePt t="71377" x="3048000" y="2482850"/>
          <p14:tracePt t="71394" x="3060700" y="2489200"/>
          <p14:tracePt t="71410" x="3067050" y="2495550"/>
          <p14:tracePt t="71427" x="3073400" y="2501900"/>
          <p14:tracePt t="71576" x="3079750" y="2501900"/>
          <p14:tracePt t="71592" x="3086100" y="2501900"/>
          <p14:tracePt t="71599" x="3105150" y="2501900"/>
          <p14:tracePt t="71614" x="3117850" y="2501900"/>
          <p14:tracePt t="71626" x="3124200" y="2501900"/>
          <p14:tracePt t="71644" x="3143250" y="2501900"/>
          <p14:tracePt t="71660" x="3155950" y="2501900"/>
          <p14:tracePt t="71676" x="3162300" y="2501900"/>
          <p14:tracePt t="71693" x="3168650" y="2501900"/>
          <p14:tracePt t="71738" x="3175000" y="2501900"/>
          <p14:tracePt t="71755" x="3181350" y="2501900"/>
          <p14:tracePt t="71765" x="3187700" y="2501900"/>
          <p14:tracePt t="71778" x="3194050" y="2501900"/>
          <p14:tracePt t="71794" x="3206750" y="2501900"/>
          <p14:tracePt t="71809" x="3213100" y="2501900"/>
          <p14:tracePt t="71826" x="3219450" y="2501900"/>
          <p14:tracePt t="71843" x="3232150" y="2501900"/>
          <p14:tracePt t="71860" x="3238500" y="2501900"/>
          <p14:tracePt t="71876" x="3251200" y="2501900"/>
          <p14:tracePt t="71893" x="3263900" y="2495550"/>
          <p14:tracePt t="71910" x="3282950" y="2482850"/>
          <p14:tracePt t="71926" x="3289300" y="2476500"/>
          <p14:tracePt t="71943" x="3308350" y="2470150"/>
          <p14:tracePt t="71959" x="3314700" y="2463800"/>
          <p14:tracePt t="71976" x="3321050" y="2457450"/>
          <p14:tracePt t="71993" x="3346450" y="2451100"/>
          <p14:tracePt t="72009" x="3365500" y="2444750"/>
          <p14:tracePt t="72026" x="3397250" y="2438400"/>
          <p14:tracePt t="72043" x="3435350" y="2425700"/>
          <p14:tracePt t="72060" x="3492500" y="2413000"/>
          <p14:tracePt t="72078" x="3524250" y="2406650"/>
          <p14:tracePt t="72093" x="3556000" y="2400300"/>
          <p14:tracePt t="72109" x="3568700" y="2400300"/>
          <p14:tracePt t="72126" x="3581400" y="2393950"/>
          <p14:tracePt t="72159" x="3581400" y="2387600"/>
          <p14:tracePt t="73280" x="3587750" y="2387600"/>
          <p14:tracePt t="73297" x="3606800" y="2387600"/>
          <p14:tracePt t="73305" x="3632200" y="2393950"/>
          <p14:tracePt t="73312" x="3657600" y="2400300"/>
          <p14:tracePt t="73325" x="3702050" y="2406650"/>
          <p14:tracePt t="73342" x="3810000" y="2425700"/>
          <p14:tracePt t="73358" x="4025900" y="2463800"/>
          <p14:tracePt t="73375" x="4165600" y="2501900"/>
          <p14:tracePt t="73391" x="4286250" y="2520950"/>
          <p14:tracePt t="73408" x="4368800" y="2546350"/>
          <p14:tracePt t="73425" x="4419600" y="2559050"/>
          <p14:tracePt t="73441" x="4432300" y="2565400"/>
          <p14:tracePt t="73458" x="4438650" y="2571750"/>
          <p14:tracePt t="73657" x="4438650" y="2565400"/>
          <p14:tracePt t="73674" x="4438650" y="2559050"/>
          <p14:tracePt t="73682" x="4438650" y="2552700"/>
          <p14:tracePt t="73700" x="4438650" y="2546350"/>
          <p14:tracePt t="73708" x="4438650" y="2540000"/>
          <p14:tracePt t="73726" x="4451350" y="2533650"/>
          <p14:tracePt t="73743" x="4457700" y="2527300"/>
          <p14:tracePt t="73766" x="4464050" y="2527300"/>
          <p14:tracePt t="73777" x="4470400" y="2527300"/>
          <p14:tracePt t="73791" x="4476750" y="2527300"/>
          <p14:tracePt t="73808" x="4489450" y="2527300"/>
          <p14:tracePt t="73825" x="4502150" y="2527300"/>
          <p14:tracePt t="73841" x="4514850" y="2527300"/>
          <p14:tracePt t="73858" x="4546600" y="2527300"/>
          <p14:tracePt t="73874" x="4591050" y="2520950"/>
          <p14:tracePt t="73891" x="4629150" y="2520950"/>
          <p14:tracePt t="73907" x="4699000" y="2520950"/>
          <p14:tracePt t="73924" x="4749800" y="2520950"/>
          <p14:tracePt t="73941" x="4794250" y="2520950"/>
          <p14:tracePt t="73958" x="4864100" y="2527300"/>
          <p14:tracePt t="73974" x="4927600" y="2527300"/>
          <p14:tracePt t="73991" x="5022850" y="2527300"/>
          <p14:tracePt t="74008" x="5181600" y="2527300"/>
          <p14:tracePt t="74026" x="5308600" y="2527300"/>
          <p14:tracePt t="74041" x="5441950" y="2527300"/>
          <p14:tracePt t="74058" x="5568950" y="2527300"/>
          <p14:tracePt t="74074" x="5683250" y="2527300"/>
          <p14:tracePt t="74091" x="5803900" y="2527300"/>
          <p14:tracePt t="74108" x="5886450" y="2527300"/>
          <p14:tracePt t="74124" x="5943600" y="2527300"/>
          <p14:tracePt t="74142" x="6007100" y="2533650"/>
          <p14:tracePt t="74158" x="6038850" y="2533650"/>
          <p14:tracePt t="74174" x="6057900" y="2533650"/>
          <p14:tracePt t="74191" x="6070600" y="2533650"/>
          <p14:tracePt t="74207" x="6102350" y="2533650"/>
          <p14:tracePt t="74224" x="6127750" y="2533650"/>
          <p14:tracePt t="74241" x="6159500" y="2533650"/>
          <p14:tracePt t="74257" x="6197600" y="2533650"/>
          <p14:tracePt t="74274" x="6229350" y="2533650"/>
          <p14:tracePt t="74291" x="6280150" y="2527300"/>
          <p14:tracePt t="74309" x="6305550" y="2520950"/>
          <p14:tracePt t="74324" x="6318250" y="2520950"/>
          <p14:tracePt t="74341" x="6324600" y="2520950"/>
          <p14:tracePt t="74357" x="6330950" y="2520950"/>
          <p14:tracePt t="74374" x="6337300" y="2520950"/>
          <p14:tracePt t="74441" x="6343650" y="2520950"/>
          <p14:tracePt t="74457" x="6350000" y="2520950"/>
          <p14:tracePt t="74556" x="6350000" y="2514600"/>
          <p14:tracePt t="74731" x="6343650" y="2514600"/>
          <p14:tracePt t="74736" x="6337300" y="2520950"/>
          <p14:tracePt t="74744" x="6311900" y="2527300"/>
          <p14:tracePt t="74757" x="6273800" y="2540000"/>
          <p14:tracePt t="74774" x="6153150" y="2571750"/>
          <p14:tracePt t="74790" x="5981700" y="2616200"/>
          <p14:tracePt t="74808" x="5632450" y="2698750"/>
          <p14:tracePt t="74824" x="5321300" y="2762250"/>
          <p14:tracePt t="74842" x="5022850" y="2825750"/>
          <p14:tracePt t="74857" x="4756150" y="2876550"/>
          <p14:tracePt t="74873" x="4514850" y="2901950"/>
          <p14:tracePt t="74890" x="4298950" y="2921000"/>
          <p14:tracePt t="74907" x="4095750" y="2927350"/>
          <p14:tracePt t="74926" x="3810000" y="2940050"/>
          <p14:tracePt t="74940" x="3644900" y="2940050"/>
          <p14:tracePt t="74957" x="3505200" y="2940050"/>
          <p14:tracePt t="74974" x="3371850" y="2927350"/>
          <p14:tracePt t="74990" x="3257550" y="2921000"/>
          <p14:tracePt t="75007" x="3168650" y="2908300"/>
          <p14:tracePt t="75023" x="3079750" y="2901950"/>
          <p14:tracePt t="75040" x="3028950" y="2889250"/>
          <p14:tracePt t="75057" x="2990850" y="2889250"/>
          <p14:tracePt t="75074" x="2940050" y="2876550"/>
          <p14:tracePt t="75091" x="2895600" y="2870200"/>
          <p14:tracePt t="75107" x="2851150" y="2857500"/>
          <p14:tracePt t="75124" x="2800350" y="2844800"/>
          <p14:tracePt t="75140" x="2743200" y="2832100"/>
          <p14:tracePt t="75157" x="2679700" y="2819400"/>
          <p14:tracePt t="75173" x="2609850" y="2800350"/>
          <p14:tracePt t="75190" x="2559050" y="2787650"/>
          <p14:tracePt t="75207" x="2508250" y="2774950"/>
          <p14:tracePt t="75223" x="2476500" y="2762250"/>
          <p14:tracePt t="75240" x="2451100" y="2755900"/>
          <p14:tracePt t="75256" x="2432050" y="2743200"/>
          <p14:tracePt t="75273" x="2413000" y="2730500"/>
          <p14:tracePt t="75290" x="2393950" y="2724150"/>
          <p14:tracePt t="75306" x="2374900" y="2711450"/>
          <p14:tracePt t="75324" x="2355850" y="2698750"/>
          <p14:tracePt t="75340" x="2330450" y="2686050"/>
          <p14:tracePt t="75356" x="2311400" y="2673350"/>
          <p14:tracePt t="75373" x="2292350" y="2667000"/>
          <p14:tracePt t="75390" x="2266950" y="2654300"/>
          <p14:tracePt t="75406" x="2247900" y="2641600"/>
          <p14:tracePt t="75423" x="2222500" y="2635250"/>
          <p14:tracePt t="75440" x="2209800" y="2622550"/>
          <p14:tracePt t="75456" x="2197100" y="2616200"/>
          <p14:tracePt t="75473" x="2184400" y="2609850"/>
          <p14:tracePt t="75490" x="2171700" y="2603500"/>
          <p14:tracePt t="75506" x="2159000" y="2597150"/>
          <p14:tracePt t="75523" x="2146300" y="2597150"/>
          <p14:tracePt t="75540" x="2139950" y="2597150"/>
          <p14:tracePt t="75556" x="2133600" y="2597150"/>
          <p14:tracePt t="75574" x="2120900" y="2590800"/>
          <p14:tracePt t="75590" x="2108200" y="2584450"/>
          <p14:tracePt t="75606" x="2101850" y="2584450"/>
          <p14:tracePt t="75623" x="2089150" y="2584450"/>
          <p14:tracePt t="75640" x="2082800" y="2584450"/>
          <p14:tracePt t="75656" x="2070100" y="2584450"/>
          <p14:tracePt t="75673" x="2063750" y="2578100"/>
          <p14:tracePt t="75689" x="2057400" y="2578100"/>
          <p14:tracePt t="75706" x="2044700" y="2578100"/>
          <p14:tracePt t="75723" x="2032000" y="2571750"/>
          <p14:tracePt t="75739" x="2019300" y="2571750"/>
          <p14:tracePt t="75756" x="2006600" y="2571750"/>
          <p14:tracePt t="75773" x="1987550" y="2565400"/>
          <p14:tracePt t="75789" x="1981200" y="2565400"/>
          <p14:tracePt t="75806" x="1968500" y="2565400"/>
          <p14:tracePt t="75823" x="1962150" y="2559050"/>
          <p14:tracePt t="75840" x="1949450" y="2559050"/>
          <p14:tracePt t="75856" x="1943100" y="2552700"/>
          <p14:tracePt t="75873" x="1936750" y="2552700"/>
          <p14:tracePt t="75906" x="1930400" y="2552700"/>
          <p14:tracePt t="75928" x="1924050" y="2552700"/>
          <p14:tracePt t="75939" x="1924050" y="2546350"/>
          <p14:tracePt t="75958" x="1917700" y="2540000"/>
          <p14:tracePt t="75972" x="1905000" y="2540000"/>
          <p14:tracePt t="75989" x="1905000" y="2533650"/>
          <p14:tracePt t="76110" x="1898650" y="2533650"/>
          <p14:tracePt t="76114" x="1892300" y="2527300"/>
          <p14:tracePt t="76123" x="1892300" y="2520950"/>
          <p14:tracePt t="76146" x="1885950" y="2520950"/>
          <p14:tracePt t="76158" x="1885950" y="2514600"/>
          <p14:tracePt t="76172" x="1879600" y="2514600"/>
          <p14:tracePt t="76189" x="1879600" y="2508250"/>
          <p14:tracePt t="76206" x="1873250" y="2508250"/>
          <p14:tracePt t="76222" x="1873250" y="2501900"/>
          <p14:tracePt t="76241" x="1866900" y="2495550"/>
          <p14:tracePt t="76259" x="1860550" y="2489200"/>
          <p14:tracePt t="76278" x="1860550" y="2482850"/>
          <p14:tracePt t="76296" x="1854200" y="2476500"/>
          <p14:tracePt t="76312" x="1847850" y="2470150"/>
          <p14:tracePt t="76322" x="1847850" y="2463800"/>
          <p14:tracePt t="76339" x="1841500" y="2457450"/>
          <p14:tracePt t="76356" x="1841500" y="2444750"/>
          <p14:tracePt t="76372" x="1841500" y="2432050"/>
          <p14:tracePt t="76389" x="1841500" y="2425700"/>
          <p14:tracePt t="76406" x="1841500" y="2413000"/>
          <p14:tracePt t="76422" x="1841500" y="2406650"/>
          <p14:tracePt t="76439" x="1847850" y="2393950"/>
          <p14:tracePt t="76458" x="1860550" y="2374900"/>
          <p14:tracePt t="76472" x="1866900" y="2368550"/>
          <p14:tracePt t="76489" x="1879600" y="2349500"/>
          <p14:tracePt t="76505" x="1911350" y="2324100"/>
          <p14:tracePt t="76522" x="1924050" y="2311400"/>
          <p14:tracePt t="76539" x="1949450" y="2298700"/>
          <p14:tracePt t="76556" x="1968500" y="2286000"/>
          <p14:tracePt t="76572" x="1993900" y="2273300"/>
          <p14:tracePt t="76589" x="2019300" y="2266950"/>
          <p14:tracePt t="76606" x="2038350" y="2260600"/>
          <p14:tracePt t="76622" x="2063750" y="2247900"/>
          <p14:tracePt t="76639" x="2076450" y="2247900"/>
          <p14:tracePt t="76655" x="2095500" y="2247900"/>
          <p14:tracePt t="76672" x="2108200" y="2247900"/>
          <p14:tracePt t="76689" x="2133600" y="2247900"/>
          <p14:tracePt t="76705" x="2171700" y="2247900"/>
          <p14:tracePt t="76722" x="2197100" y="2247900"/>
          <p14:tracePt t="76726" x="2216150" y="2247900"/>
          <p14:tracePt t="76739" x="2222500" y="2254250"/>
          <p14:tracePt t="76756" x="2247900" y="2260600"/>
          <p14:tracePt t="76772" x="2266950" y="2260600"/>
          <p14:tracePt t="76789" x="2273300" y="2266950"/>
          <p14:tracePt t="76805" x="2286000" y="2279650"/>
          <p14:tracePt t="76822" x="2298700" y="2279650"/>
          <p14:tracePt t="76839" x="2311400" y="2292350"/>
          <p14:tracePt t="76856" x="2317750" y="2298700"/>
          <p14:tracePt t="76872" x="2330450" y="2305050"/>
          <p14:tracePt t="76888" x="2336800" y="2311400"/>
          <p14:tracePt t="76905" x="2349500" y="2324100"/>
          <p14:tracePt t="76922" x="2362200" y="2330450"/>
          <p14:tracePt t="76938" x="2368550" y="2343150"/>
          <p14:tracePt t="76955" x="2381250" y="2349500"/>
          <p14:tracePt t="76972" x="2381250" y="2355850"/>
          <p14:tracePt t="76988" x="2387600" y="2362200"/>
          <p14:tracePt t="77006" x="2393950" y="2368550"/>
          <p14:tracePt t="77022" x="2400300" y="2374900"/>
          <p14:tracePt t="77038" x="2400300" y="2381250"/>
          <p14:tracePt t="77055" x="2413000" y="2393950"/>
          <p14:tracePt t="77072" x="2413000" y="2406650"/>
          <p14:tracePt t="77088" x="2413000" y="2419350"/>
          <p14:tracePt t="77105" x="2419350" y="2425700"/>
          <p14:tracePt t="77122" x="2419350" y="2438400"/>
          <p14:tracePt t="77138" x="2419350" y="2451100"/>
          <p14:tracePt t="77156" x="2419350" y="2463800"/>
          <p14:tracePt t="77171" x="2406650" y="2476500"/>
          <p14:tracePt t="77188" x="2400300" y="2482850"/>
          <p14:tracePt t="77205" x="2387600" y="2489200"/>
          <p14:tracePt t="77222" x="2374900" y="2501900"/>
          <p14:tracePt t="77238" x="2362200" y="2508250"/>
          <p14:tracePt t="77255" x="2336800" y="2520950"/>
          <p14:tracePt t="77272" x="2292350" y="2540000"/>
          <p14:tracePt t="77288" x="2279650" y="2546350"/>
          <p14:tracePt t="77305" x="2266950" y="2546350"/>
          <p14:tracePt t="77321" x="2247900" y="2559050"/>
          <p14:tracePt t="77338" x="2228850" y="2565400"/>
          <p14:tracePt t="77354" x="2222500" y="2565400"/>
          <p14:tracePt t="77371" x="2209800" y="2565400"/>
          <p14:tracePt t="77387" x="2203450" y="2565400"/>
          <p14:tracePt t="77404" x="2190750" y="2565400"/>
          <p14:tracePt t="77421" x="2184400" y="2565400"/>
          <p14:tracePt t="77437" x="2171700" y="2565400"/>
          <p14:tracePt t="77454" x="2159000" y="2565400"/>
          <p14:tracePt t="77471" x="2152650" y="2565400"/>
          <p14:tracePt t="77487" x="2139950" y="2565400"/>
          <p14:tracePt t="77504" x="2127250" y="2565400"/>
          <p14:tracePt t="77521" x="2108200" y="2565400"/>
          <p14:tracePt t="77537" x="2082800" y="2552700"/>
          <p14:tracePt t="77554" x="2076450" y="2552700"/>
          <p14:tracePt t="77571" x="2070100" y="2552700"/>
          <p14:tracePt t="77587" x="2063750" y="2552700"/>
          <p14:tracePt t="77624" x="2063750" y="2546350"/>
          <p14:tracePt t="77726" x="2057400" y="2546350"/>
          <p14:tracePt t="78416" x="2063750" y="2552700"/>
          <p14:tracePt t="78424" x="2082800" y="2559050"/>
          <p14:tracePt t="78438" x="2127250" y="2603500"/>
          <p14:tracePt t="78454" x="2216150" y="2647950"/>
          <p14:tracePt t="78470" x="2317750" y="2705100"/>
          <p14:tracePt t="78487" x="2444750" y="2768600"/>
          <p14:tracePt t="78506" x="2590800" y="2838450"/>
          <p14:tracePt t="78520" x="2743200" y="2895600"/>
          <p14:tracePt t="78537" x="2876550" y="2959100"/>
          <p14:tracePt t="78554" x="2978150" y="3003550"/>
          <p14:tracePt t="78570" x="3060700" y="3028950"/>
          <p14:tracePt t="78588" x="3117850" y="3041650"/>
          <p14:tracePt t="78604" x="3149600" y="3048000"/>
          <p14:tracePt t="78620" x="3155950" y="3048000"/>
          <p14:tracePt t="78637" x="3162300" y="3048000"/>
          <p14:tracePt t="78654" x="3162300" y="3054350"/>
          <p14:tracePt t="78670" x="3168650" y="3054350"/>
          <p14:tracePt t="78687" x="3175000" y="3060700"/>
          <p14:tracePt t="78704" x="3181350" y="3060700"/>
          <p14:tracePt t="78737" x="3194050" y="3060700"/>
          <p14:tracePt t="78770" x="3200400" y="3067050"/>
          <p14:tracePt t="78787" x="3213100" y="3067050"/>
          <p14:tracePt t="78820" x="3219450" y="3067050"/>
          <p14:tracePt t="78837" x="3225800" y="3067050"/>
          <p14:tracePt t="78862" x="3232150" y="3060700"/>
          <p14:tracePt t="78873" x="3238500" y="3048000"/>
          <p14:tracePt t="78887" x="3244850" y="3028950"/>
          <p14:tracePt t="78903" x="3257550" y="2997200"/>
          <p14:tracePt t="78920" x="3263900" y="2965450"/>
          <p14:tracePt t="78937" x="3276600" y="2940050"/>
          <p14:tracePt t="78953" x="3282950" y="2908300"/>
          <p14:tracePt t="78970" x="3289300" y="2882900"/>
          <p14:tracePt t="78987" x="3308350" y="2851150"/>
          <p14:tracePt t="79003" x="3314700" y="2838450"/>
          <p14:tracePt t="79020" x="3321050" y="2832100"/>
          <p14:tracePt t="79037" x="3321050" y="2825750"/>
          <p14:tracePt t="79053" x="3333750" y="2819400"/>
          <p14:tracePt t="79086" x="3340100" y="2819400"/>
          <p14:tracePt t="79106" x="3365500" y="2819400"/>
          <p14:tracePt t="79120" x="3409950" y="2819400"/>
          <p14:tracePt t="79137" x="3460750" y="2813050"/>
          <p14:tracePt t="79153" x="3543300" y="2813050"/>
          <p14:tracePt t="79169" x="3632200" y="2813050"/>
          <p14:tracePt t="79186" x="3676650" y="2813050"/>
          <p14:tracePt t="79203" x="3721100" y="2813050"/>
          <p14:tracePt t="79220" x="3746500" y="2813050"/>
          <p14:tracePt t="79224" x="3752850" y="2813050"/>
          <p14:tracePt t="79248" x="3759200" y="2813050"/>
          <p14:tracePt t="79440" x="3771900" y="2819400"/>
          <p14:tracePt t="79449" x="3790950" y="2832100"/>
          <p14:tracePt t="79459" x="3829050" y="2844800"/>
          <p14:tracePt t="79469" x="3873500" y="2857500"/>
          <p14:tracePt t="79486" x="4006850" y="2908300"/>
          <p14:tracePt t="79504" x="4222750" y="2984500"/>
          <p14:tracePt t="79520" x="4368800" y="3028950"/>
          <p14:tracePt t="79536" x="4476750" y="3054350"/>
          <p14:tracePt t="79553" x="4559300" y="3067050"/>
          <p14:tracePt t="79570" x="4591050" y="3079750"/>
          <p14:tracePt t="79586" x="4603750" y="3079750"/>
          <p14:tracePt t="79811" x="4603750" y="3073400"/>
          <p14:tracePt t="79833" x="4603750" y="3067050"/>
          <p14:tracePt t="79848" x="4603750" y="3060700"/>
          <p14:tracePt t="79864" x="4603750" y="3054350"/>
          <p14:tracePt t="79872" x="4603750" y="3048000"/>
          <p14:tracePt t="79886" x="4603750" y="3041650"/>
          <p14:tracePt t="79903" x="4603750" y="3028950"/>
          <p14:tracePt t="79977" x="4603750" y="3022600"/>
          <p14:tracePt t="80098" x="4610100" y="3022600"/>
          <p14:tracePt t="80115" x="4616450" y="3022600"/>
          <p14:tracePt t="80130" x="4622800" y="3022600"/>
          <p14:tracePt t="80141" x="4629150" y="3022600"/>
          <p14:tracePt t="80152" x="4635500" y="3022600"/>
          <p14:tracePt t="80170" x="4648200" y="3022600"/>
          <p14:tracePt t="80186" x="4654550" y="3016250"/>
          <p14:tracePt t="80202" x="4667250" y="3009900"/>
          <p14:tracePt t="80219" x="4679950" y="2997200"/>
          <p14:tracePt t="80236" x="4686300" y="2990850"/>
          <p14:tracePt t="80252" x="4699000" y="2978150"/>
          <p14:tracePt t="80405" x="4699000" y="2971800"/>
          <p14:tracePt t="80422" x="4699000" y="2965450"/>
          <p14:tracePt t="80443" x="4699000" y="2959100"/>
          <p14:tracePt t="80461" x="4699000" y="2952750"/>
          <p14:tracePt t="80537" x="4699000" y="2946400"/>
          <p14:tracePt t="80585" x="4699000" y="2940050"/>
          <p14:tracePt t="80601" x="4699000" y="2933700"/>
          <p14:tracePt t="80608" x="4699000" y="2927350"/>
          <p14:tracePt t="80619" x="4705350" y="2921000"/>
          <p14:tracePt t="80635" x="4711700" y="2914650"/>
          <p14:tracePt t="80652" x="4718050" y="2901950"/>
          <p14:tracePt t="80668" x="4724400" y="2889250"/>
          <p14:tracePt t="80686" x="4737100" y="2876550"/>
          <p14:tracePt t="80702" x="4743450" y="2863850"/>
          <p14:tracePt t="80718" x="4749800" y="2857500"/>
          <p14:tracePt t="80735" x="4756150" y="2851150"/>
          <p14:tracePt t="80752" x="4756150" y="2844800"/>
          <p14:tracePt t="80773" x="4762500" y="2838450"/>
          <p14:tracePt t="80785" x="4762500" y="2832100"/>
          <p14:tracePt t="80803" x="4762500" y="2825750"/>
          <p14:tracePt t="80818" x="4768850" y="2819400"/>
          <p14:tracePt t="80835" x="4775200" y="2806700"/>
          <p14:tracePt t="80852" x="4775200" y="2800350"/>
          <p14:tracePt t="80868" x="4775200" y="2787650"/>
          <p14:tracePt t="80885" x="4781550" y="2781300"/>
          <p14:tracePt t="80902" x="4787900" y="2774950"/>
          <p14:tracePt t="80918" x="4794250" y="2768600"/>
          <p14:tracePt t="80935" x="4800600" y="2755900"/>
          <p14:tracePt t="80952" x="4806950" y="2743200"/>
          <p14:tracePt t="80968" x="4819650" y="2736850"/>
          <p14:tracePt t="80985" x="4826000" y="2730500"/>
          <p14:tracePt t="81001" x="4826000" y="2724150"/>
          <p14:tracePt t="81164" x="4832350" y="2724150"/>
          <p14:tracePt t="81178" x="4838700" y="2724150"/>
          <p14:tracePt t="81194" x="4845050" y="2724150"/>
          <p14:tracePt t="81206" x="4851400" y="2724150"/>
          <p14:tracePt t="81218" x="4857750" y="2724150"/>
          <p14:tracePt t="81234" x="4870450" y="2724150"/>
          <p14:tracePt t="81251" x="4883150" y="2724150"/>
          <p14:tracePt t="81268" x="4889500" y="2730500"/>
          <p14:tracePt t="81285" x="4902200" y="2730500"/>
          <p14:tracePt t="81301" x="4908550" y="2730500"/>
          <p14:tracePt t="81318" x="4914900" y="2736850"/>
          <p14:tracePt t="81469" x="4914900" y="2743200"/>
          <p14:tracePt t="81515" x="4914900" y="2749550"/>
          <p14:tracePt t="81555" x="4914900" y="2755900"/>
          <p14:tracePt t="81564" x="4908550" y="2762250"/>
          <p14:tracePt t="81570" x="4902200" y="2762250"/>
          <p14:tracePt t="81584" x="4895850" y="2774950"/>
          <p14:tracePt t="81602" x="4876800" y="2800350"/>
          <p14:tracePt t="81618" x="4864100" y="2819400"/>
          <p14:tracePt t="81634" x="4857750" y="2825750"/>
          <p14:tracePt t="81651" x="4851400" y="2832100"/>
          <p14:tracePt t="81667" x="4838700" y="2844800"/>
          <p14:tracePt t="81684" x="4832350" y="2851150"/>
          <p14:tracePt t="81701" x="4832350" y="2863850"/>
          <p14:tracePt t="81718" x="4826000" y="2863850"/>
          <p14:tracePt t="82181" x="4832350" y="2863850"/>
          <p14:tracePt t="82315" x="4832350" y="2870200"/>
          <p14:tracePt t="82322" x="4832350" y="2876550"/>
          <p14:tracePt t="82336" x="4832350" y="2882900"/>
          <p14:tracePt t="82350" x="4832350" y="2889250"/>
          <p14:tracePt t="82368" x="4826000" y="2901950"/>
          <p14:tracePt t="82384" x="4819650" y="2914650"/>
          <p14:tracePt t="82400" x="4819650" y="2927350"/>
          <p14:tracePt t="82417" x="4813300" y="2933700"/>
          <p14:tracePt t="82434" x="4806950" y="2940050"/>
          <p14:tracePt t="82517" x="4806950" y="2946400"/>
          <p14:tracePt t="82524" x="4800600" y="2946400"/>
          <p14:tracePt t="82533" x="4800600" y="2952750"/>
          <p14:tracePt t="82550" x="4794250" y="2959100"/>
          <p14:tracePt t="82567" x="4787900" y="2965450"/>
          <p14:tracePt t="82584" x="4787900" y="2971800"/>
          <p14:tracePt t="82972" x="4794250" y="2971800"/>
          <p14:tracePt t="82978" x="4813300" y="2971800"/>
          <p14:tracePt t="82989" x="4826000" y="2971800"/>
          <p14:tracePt t="83000" x="4845050" y="2971800"/>
          <p14:tracePt t="83017" x="4902200" y="2971800"/>
          <p14:tracePt t="83034" x="5092700" y="2990850"/>
          <p14:tracePt t="83050" x="5245100" y="3003550"/>
          <p14:tracePt t="83066" x="5397500" y="3022600"/>
          <p14:tracePt t="83083" x="5524500" y="3035300"/>
          <p14:tracePt t="83100" x="5632450" y="3054350"/>
          <p14:tracePt t="83116" x="5702300" y="3067050"/>
          <p14:tracePt t="83133" x="5727700" y="3067050"/>
          <p14:tracePt t="83150" x="5746750" y="3067050"/>
          <p14:tracePt t="83166" x="5778500" y="3067050"/>
          <p14:tracePt t="83183" x="5810250" y="3067050"/>
          <p14:tracePt t="83200" x="5842000" y="3067050"/>
          <p14:tracePt t="83216" x="5873750" y="3067050"/>
          <p14:tracePt t="83233" x="5886450" y="3067050"/>
          <p14:tracePt t="83250" x="5905500" y="3067050"/>
          <p14:tracePt t="83266" x="5918200" y="3067050"/>
          <p14:tracePt t="83284" x="5937250" y="3067050"/>
          <p14:tracePt t="83301" x="5943600" y="3067050"/>
          <p14:tracePt t="83355" x="5949950" y="3067050"/>
          <p14:tracePt t="83378" x="5949950" y="3073400"/>
          <p14:tracePt t="83395" x="5956300" y="3073400"/>
          <p14:tracePt t="83425" x="5962650" y="3073400"/>
          <p14:tracePt t="83488" x="5969000" y="3073400"/>
          <p14:tracePt t="83518" x="5975350" y="3073400"/>
          <p14:tracePt t="83534" x="5981700" y="3073400"/>
          <p14:tracePt t="83699" x="5988050" y="3067050"/>
          <p14:tracePt t="83709" x="5994400" y="3060700"/>
          <p14:tracePt t="83724" x="6000750" y="3054350"/>
          <p14:tracePt t="83738" x="6000750" y="3048000"/>
          <p14:tracePt t="83749" x="6007100" y="3048000"/>
          <p14:tracePt t="83766" x="6007100" y="3041650"/>
          <p14:tracePt t="83919" x="6007100" y="3035300"/>
          <p14:tracePt t="83942" x="6013450" y="3035300"/>
          <p14:tracePt t="84221" x="6019800" y="3035300"/>
          <p14:tracePt t="84224" x="6032500" y="3035300"/>
          <p14:tracePt t="84234" x="6045200" y="3028950"/>
          <p14:tracePt t="84249" x="6057900" y="3028950"/>
          <p14:tracePt t="84265" x="6076950" y="3022600"/>
          <p14:tracePt t="84282" x="6083300" y="3016250"/>
          <p14:tracePt t="84299" x="6096000" y="3016250"/>
          <p14:tracePt t="84353" x="6102350" y="3016250"/>
          <p14:tracePt t="84381" x="6108700" y="3016250"/>
          <p14:tracePt t="84396" x="6115050" y="3016250"/>
          <p14:tracePt t="84405" x="6121400" y="3016250"/>
          <p14:tracePt t="84415" x="6127750" y="3016250"/>
          <p14:tracePt t="84432" x="6134100" y="3016250"/>
          <p14:tracePt t="84449" x="6140450" y="3016250"/>
          <p14:tracePt t="84466" x="6153150" y="3016250"/>
          <p14:tracePt t="84499" x="6159500" y="3016250"/>
          <p14:tracePt t="84537" x="6165850" y="3016250"/>
          <p14:tracePt t="84547" x="6172200" y="3016250"/>
          <p14:tracePt t="84563" x="6184900" y="3016250"/>
          <p14:tracePt t="84568" x="6191250" y="3016250"/>
          <p14:tracePt t="84582" x="6197600" y="3016250"/>
          <p14:tracePt t="84598" x="6210300" y="3016250"/>
          <p14:tracePt t="84615" x="6223000" y="3016250"/>
          <p14:tracePt t="84632" x="6223000" y="3022600"/>
          <p14:tracePt t="84648" x="6235700" y="3022600"/>
          <p14:tracePt t="84665" x="6242050" y="3022600"/>
          <p14:tracePt t="84681" x="6248400" y="3028950"/>
          <p14:tracePt t="84699" x="6254750" y="3035300"/>
          <p14:tracePt t="84715" x="6267450" y="3035300"/>
          <p14:tracePt t="84718" x="6273800" y="3035300"/>
          <p14:tracePt t="84732" x="6299200" y="3041650"/>
          <p14:tracePt t="84748" x="6311900" y="3048000"/>
          <p14:tracePt t="84765" x="6324600" y="3048000"/>
          <p14:tracePt t="84782" x="6337300" y="3054350"/>
          <p14:tracePt t="84798" x="6350000" y="3060700"/>
          <p14:tracePt t="84815" x="6362700" y="3060700"/>
          <p14:tracePt t="84832" x="6375400" y="3060700"/>
          <p14:tracePt t="84848" x="6381750" y="3060700"/>
          <p14:tracePt t="84882" x="6381750" y="3067050"/>
          <p14:tracePt t="84898" x="6388100" y="3067050"/>
          <p14:tracePt t="84915" x="6394450" y="3067050"/>
          <p14:tracePt t="84932" x="6407150" y="3073400"/>
          <p14:tracePt t="84949" x="6419850" y="3073400"/>
          <p14:tracePt t="84965" x="6432550" y="3073400"/>
          <p14:tracePt t="84982" x="6457950" y="3073400"/>
          <p14:tracePt t="84998" x="6477000" y="3073400"/>
          <p14:tracePt t="85015" x="6489700" y="3073400"/>
          <p14:tracePt t="85031" x="6508750" y="3073400"/>
          <p14:tracePt t="85048" x="6515100" y="3073400"/>
          <p14:tracePt t="85065" x="6521450" y="3073400"/>
          <p14:tracePt t="85081" x="6534150" y="3073400"/>
          <p14:tracePt t="85098" x="6540500" y="3073400"/>
          <p14:tracePt t="85115" x="6546850" y="3073400"/>
          <p14:tracePt t="85132" x="6553200" y="3073400"/>
          <p14:tracePt t="85148" x="6565900" y="3079750"/>
          <p14:tracePt t="85166" x="6591300" y="3086100"/>
          <p14:tracePt t="85181" x="6623050" y="3092450"/>
          <p14:tracePt t="85198" x="6661150" y="3098800"/>
          <p14:tracePt t="85215" x="6692900" y="3105150"/>
          <p14:tracePt t="85221" x="6718300" y="3105150"/>
          <p14:tracePt t="85231" x="6743700" y="3105150"/>
          <p14:tracePt t="85247" x="6794500" y="3105150"/>
          <p14:tracePt t="85264" x="6813550" y="3105150"/>
          <p14:tracePt t="85281" x="6819900" y="3105150"/>
          <p14:tracePt t="86142" x="6819900" y="3111500"/>
          <p14:tracePt t="86150" x="6813550" y="3117850"/>
          <p14:tracePt t="86164" x="6807200" y="3124200"/>
          <p14:tracePt t="86180" x="6794500" y="3136900"/>
          <p14:tracePt t="86197" x="6788150" y="3143250"/>
          <p14:tracePt t="86213" x="6775450" y="3155950"/>
          <p14:tracePt t="86230" x="6769100" y="3162300"/>
          <p14:tracePt t="86247" x="6762750" y="3168650"/>
          <p14:tracePt t="86264" x="6750050" y="3181350"/>
          <p14:tracePt t="86280" x="6737350" y="3187700"/>
          <p14:tracePt t="86297" x="6724650" y="3206750"/>
          <p14:tracePt t="86315" x="6673850" y="3238500"/>
          <p14:tracePt t="86330" x="6635750" y="3276600"/>
          <p14:tracePt t="86347" x="6604000" y="3314700"/>
          <p14:tracePt t="86364" x="6546850" y="3371850"/>
          <p14:tracePt t="86380" x="6489700" y="3429000"/>
          <p14:tracePt t="86397" x="6426200" y="3486150"/>
          <p14:tracePt t="86413" x="6369050" y="3549650"/>
          <p14:tracePt t="86430" x="6286500" y="3638550"/>
          <p14:tracePt t="86447" x="6223000" y="3708400"/>
          <p14:tracePt t="86464" x="6115050" y="3790950"/>
          <p14:tracePt t="86480" x="5969000" y="3879850"/>
          <p14:tracePt t="86497" x="5797550" y="3962400"/>
          <p14:tracePt t="86513" x="5511800" y="4076700"/>
          <p14:tracePt t="86530" x="5175250" y="4191000"/>
          <p14:tracePt t="86547" x="4851400" y="4292600"/>
          <p14:tracePt t="86563" x="4451350" y="4419600"/>
          <p14:tracePt t="86580" x="4356100" y="4445000"/>
          <p14:tracePt t="86597" x="4095750" y="4502150"/>
          <p14:tracePt t="86614" x="3956050" y="4540250"/>
          <p14:tracePt t="86630" x="3841750" y="4572000"/>
          <p14:tracePt t="86647" x="3727450" y="4616450"/>
          <p14:tracePt t="86663" x="3619500" y="4667250"/>
          <p14:tracePt t="86680" x="3492500" y="4718050"/>
          <p14:tracePt t="86697" x="3251200" y="4794250"/>
          <p14:tracePt t="86713" x="3098800" y="4864100"/>
          <p14:tracePt t="86720" x="3028950" y="4889500"/>
          <p14:tracePt t="86730" x="2952750" y="4921250"/>
          <p14:tracePt t="86748" x="2800350" y="4991100"/>
          <p14:tracePt t="86763" x="2654300" y="5048250"/>
          <p14:tracePt t="86780" x="2520950" y="5099050"/>
          <p14:tracePt t="86796" x="2432050" y="5137150"/>
          <p14:tracePt t="86814" x="2362200" y="5168900"/>
          <p14:tracePt t="86830" x="2336800" y="5175250"/>
          <p14:tracePt t="86847" x="2330450" y="5181600"/>
          <p14:tracePt t="86863" x="2324100" y="5181600"/>
          <p14:tracePt t="86880" x="2317750" y="5181600"/>
          <p14:tracePt t="86897" x="2311400" y="5181600"/>
          <p14:tracePt t="86913" x="2298700" y="5181600"/>
          <p14:tracePt t="86930" x="2292350" y="5181600"/>
          <p14:tracePt t="86946" x="2286000" y="5181600"/>
          <p14:tracePt t="86963" x="2241550" y="5187950"/>
          <p14:tracePt t="86979" x="2222500" y="5187950"/>
          <p14:tracePt t="86997" x="2216150" y="5187950"/>
          <p14:tracePt t="87013" x="2203450" y="5181600"/>
          <p14:tracePt t="87030" x="2197100" y="5168900"/>
          <p14:tracePt t="87047" x="2190750" y="5162550"/>
          <p14:tracePt t="87063" x="2190750" y="5156200"/>
          <p14:tracePt t="87800" x="2190750" y="5149850"/>
          <p14:tracePt t="87833" x="2190750" y="5137150"/>
          <p14:tracePt t="87841" x="2184400" y="5118100"/>
          <p14:tracePt t="87848" x="2178050" y="5105400"/>
          <p14:tracePt t="87862" x="2171700" y="5086350"/>
          <p14:tracePt t="87879" x="2171700" y="5054600"/>
          <p14:tracePt t="87896" x="2165350" y="5022850"/>
          <p14:tracePt t="87912" x="2159000" y="4991100"/>
          <p14:tracePt t="87929" x="2159000" y="4959350"/>
          <p14:tracePt t="87945" x="2159000" y="4927600"/>
          <p14:tracePt t="87962" x="2159000" y="4883150"/>
          <p14:tracePt t="87979" x="2171700" y="4845050"/>
          <p14:tracePt t="87996" x="2184400" y="4768850"/>
          <p14:tracePt t="88012" x="2197100" y="4724400"/>
          <p14:tracePt t="88029" x="2209800" y="4692650"/>
          <p14:tracePt t="88045" x="2216150" y="4660900"/>
          <p14:tracePt t="88062" x="2216150" y="4648200"/>
          <p14:tracePt t="88079" x="2222500" y="4635500"/>
          <p14:tracePt t="88095" x="2228850" y="4629150"/>
          <p14:tracePt t="88115" x="2241550" y="4616450"/>
          <p14:tracePt t="88129" x="2254250" y="4603750"/>
          <p14:tracePt t="88146" x="2292350" y="4572000"/>
          <p14:tracePt t="88162" x="2324100" y="4527550"/>
          <p14:tracePt t="88179" x="2362200" y="4470400"/>
          <p14:tracePt t="88195" x="2400300" y="4419600"/>
          <p14:tracePt t="88212" x="2438400" y="4368800"/>
          <p14:tracePt t="88229" x="2463800" y="4330700"/>
          <p14:tracePt t="88235" x="2482850" y="4311650"/>
          <p14:tracePt t="88247" x="2520950" y="4254500"/>
          <p14:tracePt t="88262" x="2546350" y="4210050"/>
          <p14:tracePt t="88278" x="2559050" y="4165600"/>
          <p14:tracePt t="88295" x="2584450" y="4108450"/>
          <p14:tracePt t="88312" x="2609850" y="4064000"/>
          <p14:tracePt t="88328" x="2641600" y="4019550"/>
          <p14:tracePt t="88345" x="2667000" y="3987800"/>
          <p14:tracePt t="88362" x="2692400" y="3949700"/>
          <p14:tracePt t="88378" x="2730500" y="3911600"/>
          <p14:tracePt t="88397" x="2768600" y="3867150"/>
          <p14:tracePt t="88412" x="2774950" y="3854450"/>
          <p14:tracePt t="88428" x="2787650" y="3841750"/>
          <p14:tracePt t="88445" x="2794000" y="3835400"/>
          <p14:tracePt t="88462" x="2800350" y="3822700"/>
          <p14:tracePt t="88478" x="2813050" y="3816350"/>
          <p14:tracePt t="88495" x="2819400" y="3810000"/>
          <p14:tracePt t="88512" x="2825750" y="3797300"/>
          <p14:tracePt t="88580" x="2825750" y="3790950"/>
          <p14:tracePt t="88623" x="2825750" y="3784600"/>
          <p14:tracePt t="88742" x="2825750" y="3790950"/>
          <p14:tracePt t="88749" x="2819400" y="3790950"/>
          <p14:tracePt t="88761" x="2819400" y="3797300"/>
          <p14:tracePt t="88778" x="2806700" y="3810000"/>
          <p14:tracePt t="88795" x="2800350" y="3848100"/>
          <p14:tracePt t="88811" x="2794000" y="3879850"/>
          <p14:tracePt t="88828" x="2794000" y="3892550"/>
          <p14:tracePt t="88845" x="2794000" y="3898900"/>
          <p14:tracePt t="88960" x="2787650" y="3917950"/>
          <p14:tracePt t="88968" x="2781300" y="3930650"/>
          <p14:tracePt t="88978" x="2774950" y="3943350"/>
          <p14:tracePt t="88994" x="2762250" y="3987800"/>
          <p14:tracePt t="89011" x="2749550" y="4038600"/>
          <p14:tracePt t="89028" x="2743200" y="4070350"/>
          <p14:tracePt t="89045" x="2730500" y="4108450"/>
          <p14:tracePt t="89061" x="2724150" y="4127500"/>
          <p14:tracePt t="89078" x="2724150" y="4133850"/>
          <p14:tracePt t="89095" x="2724150" y="4140200"/>
          <p14:tracePt t="89128" x="2724150" y="4152900"/>
          <p14:tracePt t="89144" x="2724150" y="4159250"/>
          <p14:tracePt t="89162" x="2730500" y="4171950"/>
          <p14:tracePt t="89178" x="2736850" y="4178300"/>
          <p14:tracePt t="89194" x="2736850" y="4184650"/>
          <p14:tracePt t="89367" x="2743200" y="4178300"/>
          <p14:tracePt t="89382" x="2749550" y="4171950"/>
          <p14:tracePt t="89391" x="2749550" y="4165600"/>
          <p14:tracePt t="89398" x="2755900" y="4165600"/>
          <p14:tracePt t="89411" x="2755900" y="4159250"/>
          <p14:tracePt t="89428" x="2768600" y="4146550"/>
          <p14:tracePt t="89444" x="2768600" y="4133850"/>
          <p14:tracePt t="89461" x="2768600" y="4127500"/>
          <p14:tracePt t="89477" x="2781300" y="4121150"/>
          <p14:tracePt t="89494" x="2781300" y="4102100"/>
          <p14:tracePt t="89511" x="2794000" y="4095750"/>
          <p14:tracePt t="89528" x="2800350" y="4083050"/>
          <p14:tracePt t="89544" x="2800350" y="4076700"/>
          <p14:tracePt t="89561" x="2806700" y="4076700"/>
          <p14:tracePt t="89664" x="2806700" y="4070350"/>
          <p14:tracePt t="89853" x="2806700" y="4083050"/>
          <p14:tracePt t="89862" x="2800350" y="4089400"/>
          <p14:tracePt t="89869" x="2794000" y="4108450"/>
          <p14:tracePt t="89877" x="2781300" y="4133850"/>
          <p14:tracePt t="89894" x="2768600" y="4178300"/>
          <p14:tracePt t="89911" x="2749550" y="4229100"/>
          <p14:tracePt t="89927" x="2724150" y="4279900"/>
          <p14:tracePt t="89944" x="2705100" y="4330700"/>
          <p14:tracePt t="89961" x="2686050" y="4375150"/>
          <p14:tracePt t="89977" x="2673350" y="4394200"/>
          <p14:tracePt t="89994" x="2667000" y="4406900"/>
          <p14:tracePt t="90010" x="2654300" y="4413250"/>
          <p14:tracePt t="90027" x="2647950" y="4425950"/>
          <p14:tracePt t="90044" x="2641600" y="4432300"/>
          <p14:tracePt t="90060" x="2641600" y="4445000"/>
          <p14:tracePt t="90174" x="2635250" y="4445000"/>
          <p14:tracePt t="90229" x="2635250" y="4438650"/>
          <p14:tracePt t="90234" x="2635250" y="4432300"/>
          <p14:tracePt t="90243" x="2628900" y="4432300"/>
          <p14:tracePt t="90260" x="2628900" y="4419600"/>
          <p14:tracePt t="90277" x="2628900" y="4406900"/>
          <p14:tracePt t="90293" x="2622550" y="4394200"/>
          <p14:tracePt t="90310" x="2616200" y="4381500"/>
          <p14:tracePt t="90327" x="2616200" y="4362450"/>
          <p14:tracePt t="90344" x="2609850" y="4343400"/>
          <p14:tracePt t="90360" x="2609850" y="4330700"/>
          <p14:tracePt t="90376" x="2609850" y="4324350"/>
          <p14:tracePt t="90393" x="2609850" y="4311650"/>
          <p14:tracePt t="90486" x="2616200" y="4311650"/>
          <p14:tracePt t="90526" x="2628900" y="4311650"/>
          <p14:tracePt t="90533" x="2635250" y="4311650"/>
          <p14:tracePt t="90543" x="2635250" y="4318000"/>
          <p14:tracePt t="90560" x="2647950" y="4324350"/>
          <p14:tracePt t="90576" x="2654300" y="4324350"/>
          <p14:tracePt t="90593" x="2667000" y="4330700"/>
          <p14:tracePt t="90610" x="2673350" y="4337050"/>
          <p14:tracePt t="90760" x="2673350" y="4343400"/>
          <p14:tracePt t="90791" x="2679700" y="4349750"/>
          <p14:tracePt t="90798" x="2686050" y="4356100"/>
          <p14:tracePt t="90815" x="2711450" y="4356100"/>
          <p14:tracePt t="90826" x="2749550" y="4356100"/>
          <p14:tracePt t="90843" x="2857500" y="4356100"/>
          <p14:tracePt t="90860" x="3016250" y="4356100"/>
          <p14:tracePt t="90876" x="3333750" y="4318000"/>
          <p14:tracePt t="90893" x="3568700" y="4292600"/>
          <p14:tracePt t="90910" x="3740150" y="4273550"/>
          <p14:tracePt t="90926" x="3879850" y="4248150"/>
          <p14:tracePt t="90943" x="3968750" y="4235450"/>
          <p14:tracePt t="90960" x="4032250" y="4222750"/>
          <p14:tracePt t="90976" x="4051300" y="4210050"/>
          <p14:tracePt t="90993" x="4057650" y="4210050"/>
          <p14:tracePt t="91009" x="4070350" y="4210050"/>
          <p14:tracePt t="91027" x="4076700" y="4210050"/>
          <p14:tracePt t="91043" x="4089400" y="4203700"/>
          <p14:tracePt t="91059" x="4095750" y="4197350"/>
          <p14:tracePt t="91076" x="4108450" y="4191000"/>
          <p14:tracePt t="91093" x="4121150" y="4178300"/>
          <p14:tracePt t="91109" x="4133850" y="4178300"/>
          <p14:tracePt t="91126" x="4146550" y="4171950"/>
          <p14:tracePt t="91143" x="4159250" y="4165600"/>
          <p14:tracePt t="91160" x="4165600" y="4159250"/>
          <p14:tracePt t="91176" x="4178300" y="4146550"/>
          <p14:tracePt t="91193" x="4184650" y="4140200"/>
          <p14:tracePt t="91209" x="4191000" y="4127500"/>
          <p14:tracePt t="91226" x="4203700" y="4121150"/>
          <p14:tracePt t="91232" x="4203700" y="4114800"/>
          <p14:tracePt t="91247" x="4210050" y="4114800"/>
          <p14:tracePt t="91260" x="4222750" y="4108450"/>
          <p14:tracePt t="91276" x="4222750" y="4102100"/>
          <p14:tracePt t="91294" x="4235450" y="4095750"/>
          <p14:tracePt t="91309" x="4241800" y="4089400"/>
          <p14:tracePt t="91326" x="4254500" y="4083050"/>
          <p14:tracePt t="91342" x="4260850" y="4070350"/>
          <p14:tracePt t="91359" x="4267200" y="4064000"/>
          <p14:tracePt t="91393" x="4273550" y="4064000"/>
          <p14:tracePt t="91409" x="4286250" y="4051300"/>
          <p14:tracePt t="91426" x="4298950" y="4051300"/>
          <p14:tracePt t="91442" x="4311650" y="4051300"/>
          <p14:tracePt t="91459" x="4318000" y="4044950"/>
          <p14:tracePt t="91476" x="4343400" y="4038600"/>
          <p14:tracePt t="91492" x="4356100" y="4032250"/>
          <p14:tracePt t="91510" x="4394200" y="4032250"/>
          <p14:tracePt t="91526" x="4425950" y="4032250"/>
          <p14:tracePt t="91543" x="4457700" y="4032250"/>
          <p14:tracePt t="91561" x="4495800" y="4032250"/>
          <p14:tracePt t="91576" x="4508500" y="4025900"/>
          <p14:tracePt t="91592" x="4521200" y="4025900"/>
          <p14:tracePt t="91609" x="4533900" y="4025900"/>
          <p14:tracePt t="91626" x="4540250" y="4025900"/>
          <p14:tracePt t="91642" x="4546600" y="4025900"/>
          <p14:tracePt t="91659" x="4559300" y="4025900"/>
          <p14:tracePt t="91676" x="4565650" y="4025900"/>
          <p14:tracePt t="91709" x="4565650" y="4019550"/>
          <p14:tracePt t="91895" x="4565650" y="4025900"/>
          <p14:tracePt t="91906" x="4565650" y="4032250"/>
          <p14:tracePt t="91911" x="4565650" y="4038600"/>
          <p14:tracePt t="91927" x="4565650" y="4044950"/>
          <p14:tracePt t="91942" x="4565650" y="4051300"/>
          <p14:tracePt t="91959" x="4565650" y="4057650"/>
          <p14:tracePt t="91982" x="4572000" y="4064000"/>
          <p14:tracePt t="91998" x="4578350" y="4070350"/>
          <p14:tracePt t="92020" x="4584700" y="4070350"/>
          <p14:tracePt t="92036" x="4591050" y="4070350"/>
          <p14:tracePt t="92051" x="4597400" y="4070350"/>
          <p14:tracePt t="92106" x="4603750" y="4070350"/>
          <p14:tracePt t="92115" x="4610100" y="4070350"/>
          <p14:tracePt t="92136" x="4616450" y="4070350"/>
          <p14:tracePt t="92144" x="4622800" y="4070350"/>
          <p14:tracePt t="92177" x="4629150" y="4070350"/>
          <p14:tracePt t="92326" x="4610100" y="4089400"/>
          <p14:tracePt t="92332" x="4584700" y="4102100"/>
          <p14:tracePt t="92342" x="4546600" y="4127500"/>
          <p14:tracePt t="92358" x="4451350" y="4171950"/>
          <p14:tracePt t="92374" x="4337050" y="4229100"/>
          <p14:tracePt t="92391" x="4235450" y="4273550"/>
          <p14:tracePt t="92408" x="4121150" y="4324350"/>
          <p14:tracePt t="92426" x="3968750" y="4406900"/>
          <p14:tracePt t="92442" x="3873500" y="4451350"/>
          <p14:tracePt t="92458" x="3810000" y="4495800"/>
          <p14:tracePt t="92475" x="3765550" y="4527550"/>
          <p14:tracePt t="92492" x="3721100" y="4552950"/>
          <p14:tracePt t="92508" x="3689350" y="4565650"/>
          <p14:tracePt t="92525" x="3670300" y="4578350"/>
          <p14:tracePt t="92541" x="3663950" y="4584700"/>
          <p14:tracePt t="92558" x="3651250" y="4597400"/>
          <p14:tracePt t="92787" x="3644900" y="4597400"/>
          <p14:tracePt t="92804" x="3638550" y="4591050"/>
          <p14:tracePt t="92818" x="3632200" y="4584700"/>
          <p14:tracePt t="92826" x="3625850" y="4584700"/>
          <p14:tracePt t="92843" x="3619500" y="4578350"/>
          <p14:tracePt t="92881" x="3613150" y="4578350"/>
          <p14:tracePt t="92896" x="3613150" y="4572000"/>
          <p14:tracePt t="92906" x="3606800" y="4565650"/>
          <p14:tracePt t="92929" x="3606800" y="4559300"/>
          <p14:tracePt t="92937" x="3600450" y="4559300"/>
          <p14:tracePt t="92944" x="3594100" y="4552950"/>
          <p14:tracePt t="92958" x="3587750" y="4546600"/>
          <p14:tracePt t="92974" x="3575050" y="4533900"/>
          <p14:tracePt t="92991" x="3575050" y="4527550"/>
          <p14:tracePt t="93008" x="3562350" y="4521200"/>
          <p14:tracePt t="93024" x="3562350" y="4514850"/>
          <p14:tracePt t="93068" x="3556000" y="4508500"/>
          <p14:tracePt t="93092" x="3549650" y="4508500"/>
          <p14:tracePt t="93115" x="3549650" y="4502150"/>
          <p14:tracePt t="93130" x="3543300" y="4502150"/>
          <p14:tracePt t="93271" x="3543300" y="4495800"/>
          <p14:tracePt t="93310" x="3543300" y="4489450"/>
          <p14:tracePt t="93317" x="3536950" y="4489450"/>
          <p14:tracePt t="93325" x="3536950" y="4483100"/>
          <p14:tracePt t="93340" x="3530600" y="4483100"/>
          <p14:tracePt t="93373" x="3524250" y="4483100"/>
          <p14:tracePt t="93459" x="3517900" y="4483100"/>
          <p14:tracePt t="93954" x="3524250" y="4476750"/>
          <p14:tracePt t="93968" x="3530600" y="4476750"/>
          <p14:tracePt t="93977" x="3543300" y="4470400"/>
          <p14:tracePt t="93992" x="3549650" y="4470400"/>
          <p14:tracePt t="94007" x="3556000" y="4470400"/>
          <p14:tracePt t="94023" x="3568700" y="4470400"/>
          <p14:tracePt t="94040" x="3575050" y="4470400"/>
          <p14:tracePt t="94057" x="3587750" y="4470400"/>
          <p14:tracePt t="94074" x="3606800" y="4470400"/>
          <p14:tracePt t="94090" x="3632200" y="4470400"/>
          <p14:tracePt t="94108" x="3670300" y="4476750"/>
          <p14:tracePt t="94123" x="3702050" y="4476750"/>
          <p14:tracePt t="94140" x="3752850" y="4489450"/>
          <p14:tracePt t="94157" x="3778250" y="4489450"/>
          <p14:tracePt t="94173" x="3810000" y="4489450"/>
          <p14:tracePt t="94190" x="3816350" y="4489450"/>
          <p14:tracePt t="94208" x="3829050" y="4489450"/>
          <p14:tracePt t="94223" x="3835400" y="4489450"/>
          <p14:tracePt t="94240" x="3841750" y="4495800"/>
          <p14:tracePt t="94274" x="3848100" y="4495800"/>
          <p14:tracePt t="94282" x="3854450" y="4495800"/>
          <p14:tracePt t="94291" x="3860800" y="4495800"/>
          <p14:tracePt t="94307" x="3886200" y="4495800"/>
          <p14:tracePt t="94323" x="3917950" y="4495800"/>
          <p14:tracePt t="94340" x="3956050" y="4489450"/>
          <p14:tracePt t="94357" x="3987800" y="4476750"/>
          <p14:tracePt t="94373" x="4025900" y="4470400"/>
          <p14:tracePt t="94390" x="4044950" y="4457700"/>
          <p14:tracePt t="94407" x="4076700" y="4445000"/>
          <p14:tracePt t="94424" x="4083050" y="4432300"/>
          <p14:tracePt t="94440" x="4095750" y="4425950"/>
          <p14:tracePt t="94456" x="4102100" y="4419600"/>
          <p14:tracePt t="94473" x="4108450" y="4419600"/>
          <p14:tracePt t="94490" x="4114800" y="4419600"/>
          <p14:tracePt t="94589" x="4121150" y="4425950"/>
          <p14:tracePt t="94594" x="4127500" y="4432300"/>
          <p14:tracePt t="94606" x="4127500" y="4438650"/>
          <p14:tracePt t="94622" x="4133850" y="4445000"/>
          <p14:tracePt t="94639" x="4133850" y="4451350"/>
          <p14:tracePt t="94656" x="4140200" y="4451350"/>
          <p14:tracePt t="94713" x="4146550" y="4457700"/>
          <p14:tracePt t="94740" x="4152900" y="4457700"/>
          <p14:tracePt t="94745" x="4152900" y="4464050"/>
          <p14:tracePt t="94756" x="4159250" y="4464050"/>
          <p14:tracePt t="94772" x="4165600" y="4464050"/>
          <p14:tracePt t="94789" x="4184650" y="4464050"/>
          <p14:tracePt t="94806" x="4203700" y="4464050"/>
          <p14:tracePt t="94823" x="4216400" y="4464050"/>
          <p14:tracePt t="94841" x="4222750" y="4464050"/>
          <p14:tracePt t="94858" x="4235450" y="4464050"/>
          <p14:tracePt t="94872" x="4241800" y="4464050"/>
          <p14:tracePt t="94889" x="4248150" y="4464050"/>
          <p14:tracePt t="94906" x="4260850" y="4464050"/>
          <p14:tracePt t="94923" x="4267200" y="4464050"/>
          <p14:tracePt t="94940" x="4273550" y="4464050"/>
          <p14:tracePt t="94956" x="4279900" y="4464050"/>
          <p14:tracePt t="94989" x="4279900" y="4457700"/>
          <p14:tracePt t="95159" x="4286250" y="4457700"/>
          <p14:tracePt t="95167" x="4292600" y="4457700"/>
          <p14:tracePt t="95174" x="4298950" y="4457700"/>
          <p14:tracePt t="95191" x="4305300" y="4457700"/>
          <p14:tracePt t="95206" x="4318000" y="4457700"/>
          <p14:tracePt t="95223" x="4330700" y="4457700"/>
          <p14:tracePt t="95239" x="4343400" y="4457700"/>
          <p14:tracePt t="95256" x="4349750" y="4457700"/>
          <p14:tracePt t="95272" x="4362450" y="4457700"/>
          <p14:tracePt t="95306" x="4375150" y="4457700"/>
          <p14:tracePt t="95323" x="4381500" y="4457700"/>
          <p14:tracePt t="95339" x="4394200" y="4451350"/>
          <p14:tracePt t="95356" x="4400550" y="4451350"/>
          <p14:tracePt t="95372" x="4406900" y="4445000"/>
          <p14:tracePt t="95389" x="4425950" y="4438650"/>
          <p14:tracePt t="95405" x="4438650" y="4432300"/>
          <p14:tracePt t="95422" x="4451350" y="4425950"/>
          <p14:tracePt t="95438" x="4464050" y="4419600"/>
          <p14:tracePt t="95551" x="4470400" y="4419600"/>
          <p14:tracePt t="95560" x="4476750" y="4419600"/>
          <p14:tracePt t="95567" x="4483100" y="4419600"/>
          <p14:tracePt t="95597" x="4483100" y="4425950"/>
          <p14:tracePt t="95605" x="4489450" y="4425950"/>
          <p14:tracePt t="95613" x="4489450" y="4432300"/>
          <p14:tracePt t="95624" x="4495800" y="4432300"/>
          <p14:tracePt t="95640" x="4502150" y="4432300"/>
          <p14:tracePt t="95655" x="4514850" y="4438650"/>
          <p14:tracePt t="95672" x="4521200" y="4445000"/>
          <p14:tracePt t="95689" x="4527550" y="4445000"/>
          <p14:tracePt t="95706" x="4565650" y="4457700"/>
          <p14:tracePt t="95722" x="4591050" y="4470400"/>
          <p14:tracePt t="95739" x="4610100" y="4483100"/>
          <p14:tracePt t="95756" x="4622800" y="4483100"/>
          <p14:tracePt t="95772" x="4635500" y="4489450"/>
          <p14:tracePt t="95789" x="4641850" y="4489450"/>
          <p14:tracePt t="95805" x="4654550" y="4495800"/>
          <p14:tracePt t="95822" x="4660900" y="4502150"/>
          <p14:tracePt t="95839" x="4673600" y="4502150"/>
          <p14:tracePt t="95855" x="4686300" y="4508500"/>
          <p14:tracePt t="95872" x="4692650" y="4514850"/>
          <p14:tracePt t="95889" x="4705350" y="4514850"/>
          <p14:tracePt t="95905" x="4724400" y="4521200"/>
          <p14:tracePt t="95921" x="4749800" y="4527550"/>
          <p14:tracePt t="95938" x="4768850" y="4533900"/>
          <p14:tracePt t="95954" x="4787900" y="4540250"/>
          <p14:tracePt t="95971" x="4806950" y="4540250"/>
          <p14:tracePt t="95988" x="4819650" y="4540250"/>
          <p14:tracePt t="96005" x="4826000" y="4540250"/>
          <p14:tracePt t="96021" x="4832350" y="4540250"/>
          <p14:tracePt t="96569" x="4826000" y="4540250"/>
          <p14:tracePt t="96577" x="4813300" y="4546600"/>
          <p14:tracePt t="96588" x="4794250" y="4552950"/>
          <p14:tracePt t="96605" x="4768850" y="4559300"/>
          <p14:tracePt t="96622" x="4718050" y="4572000"/>
          <p14:tracePt t="96638" x="4679950" y="4578350"/>
          <p14:tracePt t="96657" x="4660900" y="4578350"/>
          <p14:tracePt t="96671" x="4641850" y="4578350"/>
          <p14:tracePt t="96688" x="4629150" y="4578350"/>
          <p14:tracePt t="96705" x="4616450" y="4572000"/>
          <p14:tracePt t="96721" x="4610100" y="4565650"/>
          <p14:tracePt t="96725" x="4597400" y="4565650"/>
          <p14:tracePt t="96738" x="4584700" y="4572000"/>
          <p14:tracePt t="96755" x="4578350" y="4572000"/>
          <p14:tracePt t="96771" x="4578350" y="4578350"/>
          <p14:tracePt t="96820" x="4578350" y="4584700"/>
          <p14:tracePt t="96837" x="4578350" y="4591050"/>
          <p14:tracePt t="96843" x="4578350" y="4597400"/>
          <p14:tracePt t="96854" x="4578350" y="4603750"/>
          <p14:tracePt t="96872" x="4610100" y="4616450"/>
          <p14:tracePt t="96888" x="4673600" y="4641850"/>
          <p14:tracePt t="96904" x="4781550" y="4667250"/>
          <p14:tracePt t="96921" x="4914900" y="4686300"/>
          <p14:tracePt t="96938" x="5054600" y="4699000"/>
          <p14:tracePt t="96956" x="5181600" y="4718050"/>
          <p14:tracePt t="96971" x="5321300" y="4730750"/>
          <p14:tracePt t="96988" x="5448300" y="4749800"/>
          <p14:tracePt t="97004" x="5568950" y="4762500"/>
          <p14:tracePt t="97022" x="5702300" y="4781550"/>
          <p14:tracePt t="97038" x="5753100" y="4787900"/>
          <p14:tracePt t="97054" x="5816600" y="4787900"/>
          <p14:tracePt t="97071" x="5880100" y="4787900"/>
          <p14:tracePt t="97087" x="5937250" y="4787900"/>
          <p14:tracePt t="97104" x="6026150" y="4768850"/>
          <p14:tracePt t="97121" x="6096000" y="4756150"/>
          <p14:tracePt t="97138" x="6191250" y="4737100"/>
          <p14:tracePt t="97155" x="6216650" y="4724400"/>
          <p14:tracePt t="97171" x="6242050" y="4718050"/>
          <p14:tracePt t="97187" x="6248400" y="4711700"/>
          <p14:tracePt t="97204" x="6254750" y="4705350"/>
          <p14:tracePt t="97248" x="6254750" y="4699000"/>
          <p14:tracePt t="97310" x="6254750" y="4692650"/>
          <p14:tracePt t="97334" x="6254750" y="4686300"/>
          <p14:tracePt t="97454" x="6248400" y="4679950"/>
          <p14:tracePt t="97711" x="6248400" y="4673600"/>
          <p14:tracePt t="97727" x="6248400" y="4660900"/>
          <p14:tracePt t="97735" x="6248400" y="4641850"/>
          <p14:tracePt t="97743" x="6254750" y="4622800"/>
          <p14:tracePt t="97754" x="6254750" y="4610100"/>
          <p14:tracePt t="97770" x="6261100" y="4572000"/>
          <p14:tracePt t="97788" x="6267450" y="4540250"/>
          <p14:tracePt t="97804" x="6267450" y="4533900"/>
          <p14:tracePt t="97820" x="6267450" y="4527550"/>
          <p14:tracePt t="97837" x="6267450" y="4521200"/>
          <p14:tracePt t="97854" x="6267450" y="4514850"/>
          <p14:tracePt t="97870" x="6267450" y="4508500"/>
          <p14:tracePt t="97887" x="6261100" y="4495800"/>
          <p14:tracePt t="97904" x="6261100" y="4489450"/>
          <p14:tracePt t="97920" x="6248400" y="4476750"/>
          <p14:tracePt t="97937" x="6242050" y="4464050"/>
          <p14:tracePt t="97954" x="6229350" y="4457700"/>
          <p14:tracePt t="97970" x="6223000" y="4445000"/>
          <p14:tracePt t="97987" x="6210300" y="4438650"/>
          <p14:tracePt t="98003" x="6184900" y="4425950"/>
          <p14:tracePt t="98020" x="6165850" y="4413250"/>
          <p14:tracePt t="98037" x="6134100" y="4406900"/>
          <p14:tracePt t="98054" x="6089650" y="4387850"/>
          <p14:tracePt t="98070" x="6064250" y="4375150"/>
          <p14:tracePt t="98087" x="6038850" y="4362450"/>
          <p14:tracePt t="98103" x="6026150" y="4362450"/>
          <p14:tracePt t="98120" x="6019800" y="4356100"/>
          <p14:tracePt t="98138" x="6013450" y="4349750"/>
          <p14:tracePt t="98153" x="6007100" y="4349750"/>
          <p14:tracePt t="98170" x="6000750" y="4349750"/>
          <p14:tracePt t="98187" x="5988050" y="4343400"/>
          <p14:tracePt t="98204" x="5975350" y="4337050"/>
          <p14:tracePt t="98220" x="5969000" y="4330700"/>
          <p14:tracePt t="98237" x="5956300" y="4324350"/>
          <p14:tracePt t="98254" x="5949950" y="4318000"/>
          <p14:tracePt t="98270" x="5937250" y="4311650"/>
          <p14:tracePt t="98303" x="5937250" y="4305300"/>
          <p14:tracePt t="98758" x="5943600" y="4305300"/>
          <p14:tracePt t="98966" x="5949950" y="4305300"/>
          <p14:tracePt t="99088" x="5956300" y="4305300"/>
          <p14:tracePt t="99106" x="5962650" y="4305300"/>
          <p14:tracePt t="99113" x="5969000" y="4305300"/>
          <p14:tracePt t="99122" x="5975350" y="4298950"/>
          <p14:tracePt t="99136" x="5981700" y="4292600"/>
          <p14:tracePt t="99152" x="5994400" y="4286250"/>
          <p14:tracePt t="99168" x="6000750" y="4279900"/>
          <p14:tracePt t="99185" x="6013450" y="4273550"/>
          <p14:tracePt t="99202" x="6019800" y="4267200"/>
          <p14:tracePt t="99219" x="6032500" y="4260850"/>
          <p14:tracePt t="99221" x="6032500" y="4254500"/>
          <p14:tracePt t="99236" x="6045200" y="4248150"/>
          <p14:tracePt t="99252" x="6051550" y="4241800"/>
          <p14:tracePt t="99269" x="6064250" y="4229100"/>
          <p14:tracePt t="99285" x="6070600" y="4222750"/>
          <p14:tracePt t="99302" x="6076950" y="4222750"/>
          <p14:tracePt t="99319" x="6076950" y="4216400"/>
          <p14:tracePt t="99336" x="6083300" y="4210050"/>
          <p14:tracePt t="99352" x="6089650" y="4197350"/>
          <p14:tracePt t="99369" x="6096000" y="4191000"/>
          <p14:tracePt t="99386" x="6102350" y="4178300"/>
          <p14:tracePt t="99402" x="6102350" y="4171950"/>
          <p14:tracePt t="99419" x="6108700" y="4165600"/>
          <p14:tracePt t="99452" x="6108700" y="4159250"/>
          <p14:tracePt t="99469" x="6115050" y="4159250"/>
          <p14:tracePt t="99489" x="6121400" y="4146550"/>
          <p14:tracePt t="99501" x="6127750" y="4146550"/>
          <p14:tracePt t="99535" x="6134100" y="4133850"/>
          <p14:tracePt t="99569" x="6140450" y="4127500"/>
          <p14:tracePt t="99585" x="6146800" y="4121150"/>
          <p14:tracePt t="99602" x="6153150" y="4114800"/>
          <p14:tracePt t="99619" x="6159500" y="4102100"/>
          <p14:tracePt t="99635" x="6172200" y="4095750"/>
          <p14:tracePt t="99653" x="6178550" y="4095750"/>
          <p14:tracePt t="99669" x="6178550" y="4089400"/>
          <p14:tracePt t="99748" x="6184900" y="4089400"/>
          <p14:tracePt t="99842" x="6178550" y="4089400"/>
          <p14:tracePt t="99848" x="6178550" y="4095750"/>
          <p14:tracePt t="99854" x="6172200" y="4102100"/>
          <p14:tracePt t="99868" x="6165850" y="4108450"/>
          <p14:tracePt t="99886" x="6153150" y="4121150"/>
          <p14:tracePt t="99902" x="6146800" y="4127500"/>
          <p14:tracePt t="99918" x="6134100" y="4140200"/>
          <p14:tracePt t="99935" x="6127750" y="4165600"/>
          <p14:tracePt t="99952" x="6115050" y="4191000"/>
          <p14:tracePt t="99968" x="6108700" y="4210050"/>
          <p14:tracePt t="99985" x="6102350" y="4222750"/>
          <p14:tracePt t="100002" x="6102350" y="4229100"/>
          <p14:tracePt t="100018" x="6102350" y="4235450"/>
          <p14:tracePt t="100170" x="6108700" y="4235450"/>
          <p14:tracePt t="100187" x="6115050" y="4229100"/>
          <p14:tracePt t="100192" x="6121400" y="4229100"/>
          <p14:tracePt t="100201" x="6127750" y="4222750"/>
          <p14:tracePt t="100218" x="6146800" y="4216400"/>
          <p14:tracePt t="100223" x="6153150" y="4210050"/>
          <p14:tracePt t="100234" x="6159500" y="4210050"/>
          <p14:tracePt t="100251" x="6172200" y="4203700"/>
          <p14:tracePt t="100268" x="6184900" y="4197350"/>
          <p14:tracePt t="100285" x="6191250" y="4184650"/>
          <p14:tracePt t="100301" x="6203950" y="4178300"/>
          <p14:tracePt t="100318" x="6203950" y="4171950"/>
          <p14:tracePt t="100335" x="6210300" y="4165600"/>
          <p14:tracePt t="100420" x="6210300" y="4159250"/>
          <p14:tracePt t="100426" x="6216650" y="4152900"/>
          <p14:tracePt t="100437" x="6216650" y="4146550"/>
          <p14:tracePt t="100452" x="6216650" y="4140200"/>
          <p14:tracePt t="100468" x="6216650" y="4133850"/>
          <p14:tracePt t="100488" x="6216650" y="4127500"/>
          <p14:tracePt t="100504" x="6216650" y="4121150"/>
          <p14:tracePt t="100518" x="6216650" y="4114800"/>
          <p14:tracePt t="100538" x="6216650" y="4108450"/>
          <p14:tracePt t="100553" x="6216650" y="4102100"/>
          <p14:tracePt t="100575" x="6223000" y="4095750"/>
          <p14:tracePt t="100592" x="6223000" y="4089400"/>
          <p14:tracePt t="100601" x="6223000" y="4083050"/>
          <p14:tracePt t="100618" x="6229350" y="4083050"/>
          <p14:tracePt t="100638" x="6229350" y="4076700"/>
          <p14:tracePt t="100653" x="6235700" y="4070350"/>
          <p14:tracePt t="100819" x="6235700" y="4076700"/>
          <p14:tracePt t="100843" x="6242050" y="4076700"/>
          <p14:tracePt t="100856" x="6242050" y="4083050"/>
          <p14:tracePt t="100866" x="6248400" y="4089400"/>
          <p14:tracePt t="100872" x="6248400" y="4095750"/>
          <p14:tracePt t="100899" x="6254750" y="4095750"/>
          <p14:tracePt t="100905" x="6261100" y="4102100"/>
          <p14:tracePt t="100917" x="6267450" y="4108450"/>
          <p14:tracePt t="100934" x="6273800" y="4114800"/>
          <p14:tracePt t="100951" x="6299200" y="4127500"/>
          <p14:tracePt t="100968" x="6330950" y="4140200"/>
          <p14:tracePt t="100985" x="6375400" y="4159250"/>
          <p14:tracePt t="101001" x="6407150" y="4171950"/>
          <p14:tracePt t="101017" x="6438900" y="4184650"/>
          <p14:tracePt t="101034" x="6445250" y="4191000"/>
          <p14:tracePt t="101051" x="6451600" y="4191000"/>
          <p14:tracePt t="101068" x="6457950" y="4197350"/>
          <p14:tracePt t="101108" x="6464300" y="4203700"/>
          <p14:tracePt t="101116" x="6470650" y="4203700"/>
          <p14:tracePt t="101122" x="6477000" y="4203700"/>
          <p14:tracePt t="101135" x="6477000" y="4210050"/>
          <p14:tracePt t="101151" x="6489700" y="4216400"/>
          <p14:tracePt t="101167" x="6496050" y="4222750"/>
          <p14:tracePt t="101184" x="6515100" y="4235450"/>
          <p14:tracePt t="101201" x="6540500" y="4241800"/>
          <p14:tracePt t="101217" x="6565900" y="4260850"/>
          <p14:tracePt t="101234" x="6578600" y="4260850"/>
          <p14:tracePt t="101251" x="6584950" y="4260850"/>
          <p14:tracePt t="101302" x="6591300" y="4260850"/>
          <p14:tracePt t="101382" x="6604000" y="4260850"/>
          <p14:tracePt t="101397" x="6610350" y="4260850"/>
          <p14:tracePt t="101407" x="6623050" y="4254500"/>
          <p14:tracePt t="101417" x="6635750" y="4248150"/>
          <p14:tracePt t="101434" x="6654800" y="4241800"/>
          <p14:tracePt t="101450" x="6661150" y="4235450"/>
          <p14:tracePt t="101467" x="6667500" y="4229100"/>
          <p14:tracePt t="101483" x="6680200" y="4229100"/>
          <p14:tracePt t="101500" x="6686550" y="4222750"/>
          <p14:tracePt t="101534" x="6692900" y="4216400"/>
          <p14:tracePt t="101656" x="6699250" y="4216400"/>
          <p14:tracePt t="101672" x="6699250" y="4210050"/>
          <p14:tracePt t="101678" x="6705600" y="4210050"/>
          <p14:tracePt t="101687" x="6711950" y="4210050"/>
          <p14:tracePt t="101700" x="6718300" y="4210050"/>
          <p14:tracePt t="101717" x="6724650" y="4203700"/>
          <p14:tracePt t="101734" x="6737350" y="4197350"/>
          <p14:tracePt t="101751" x="6743700" y="4197350"/>
          <p14:tracePt t="101784" x="6750050" y="4197350"/>
          <p14:tracePt t="101859" x="6756400" y="4191000"/>
          <p14:tracePt t="101937" x="6762750" y="4191000"/>
          <p14:tracePt t="101954" x="6762750" y="4184650"/>
          <p14:tracePt t="101963" x="6775450" y="4178300"/>
          <p14:tracePt t="101969" x="6788150" y="4178300"/>
          <p14:tracePt t="101984" x="6800850" y="4165600"/>
          <p14:tracePt t="102000" x="6813550" y="4159250"/>
          <p14:tracePt t="102017" x="6826250" y="4146550"/>
          <p14:tracePt t="102033" x="6838950" y="4140200"/>
          <p14:tracePt t="102050" x="6845300" y="4133850"/>
          <p14:tracePt t="102066" x="6851650" y="4127500"/>
          <p14:tracePt t="102612" x="6845300" y="4133850"/>
          <p14:tracePt t="102620" x="6832600" y="4152900"/>
          <p14:tracePt t="102633" x="6819900" y="4171950"/>
          <p14:tracePt t="102649" x="6762750" y="4254500"/>
          <p14:tracePt t="102666" x="6718300" y="4318000"/>
          <p14:tracePt t="102683" x="6692900" y="4368800"/>
          <p14:tracePt t="102699" x="6673850" y="4432300"/>
          <p14:tracePt t="102716" x="6648450" y="4483100"/>
          <p14:tracePt t="102720" x="6648450" y="4508500"/>
          <p14:tracePt t="102733" x="6642100" y="4521200"/>
          <p14:tracePt t="102749" x="6623050" y="4578350"/>
          <p14:tracePt t="102766" x="6616700" y="4591050"/>
          <p14:tracePt t="102783" x="6584950" y="4648200"/>
          <p14:tracePt t="102799" x="6565900" y="4679950"/>
          <p14:tracePt t="102816" x="6534150" y="4718050"/>
          <p14:tracePt t="102833" x="6496050" y="4749800"/>
          <p14:tracePt t="102849" x="6445250" y="4781550"/>
          <p14:tracePt t="102866" x="6388100" y="4813300"/>
          <p14:tracePt t="102882" x="6350000" y="4838700"/>
          <p14:tracePt t="102900" x="6273800" y="4870450"/>
          <p14:tracePt t="102916" x="6197600" y="4895850"/>
          <p14:tracePt t="102932" x="6108700" y="4914900"/>
          <p14:tracePt t="102949" x="6019800" y="4927600"/>
          <p14:tracePt t="102966" x="5930900" y="4946650"/>
          <p14:tracePt t="102982" x="5829300" y="4965700"/>
          <p14:tracePt t="102999" x="5740400" y="4991100"/>
          <p14:tracePt t="103016" x="5651500" y="5003800"/>
          <p14:tracePt t="103032" x="5530850" y="5029200"/>
          <p14:tracePt t="103049" x="5448300" y="5048250"/>
          <p14:tracePt t="103066" x="5359400" y="5067300"/>
          <p14:tracePt t="103082" x="5276850" y="5086350"/>
          <p14:tracePt t="103099" x="5187950" y="5099050"/>
          <p14:tracePt t="103116" x="5099050" y="5124450"/>
          <p14:tracePt t="103132" x="5010150" y="5149850"/>
          <p14:tracePt t="103150" x="4883150" y="5175250"/>
          <p14:tracePt t="103165" x="4813300" y="5187950"/>
          <p14:tracePt t="103182" x="4756150" y="5200650"/>
          <p14:tracePt t="103199" x="4705350" y="5213350"/>
          <p14:tracePt t="103215" x="4629150" y="5232400"/>
          <p14:tracePt t="103232" x="4540250" y="5245100"/>
          <p14:tracePt t="103250" x="4438650" y="5257800"/>
          <p14:tracePt t="103265" x="4343400" y="5270500"/>
          <p14:tracePt t="103282" x="4267200" y="5270500"/>
          <p14:tracePt t="103299" x="4159250" y="5270500"/>
          <p14:tracePt t="103315" x="4083050" y="5264150"/>
          <p14:tracePt t="103332" x="3975100" y="5264150"/>
          <p14:tracePt t="103349" x="3854450" y="5257800"/>
          <p14:tracePt t="103365" x="3740150" y="5251450"/>
          <p14:tracePt t="103382" x="3613150" y="5251450"/>
          <p14:tracePt t="103400" x="3378200" y="5226050"/>
          <p14:tracePt t="103416" x="3194050" y="5207000"/>
          <p14:tracePt t="103431" x="3016250" y="5194300"/>
          <p14:tracePt t="103448" x="2844800" y="5175250"/>
          <p14:tracePt t="103465" x="2654300" y="5156200"/>
          <p14:tracePt t="103481" x="2482850" y="5137150"/>
          <p14:tracePt t="103499" x="2343150" y="5124450"/>
          <p14:tracePt t="103515" x="2216150" y="5124450"/>
          <p14:tracePt t="103532" x="2127250" y="5118100"/>
          <p14:tracePt t="103551" x="2038350" y="5111750"/>
          <p14:tracePt t="103565" x="2000250" y="5105400"/>
          <p14:tracePt t="103582" x="1987550" y="5099050"/>
          <p14:tracePt t="103598" x="1981200" y="5099050"/>
          <p14:tracePt t="103615" x="1974850" y="5099050"/>
          <p14:tracePt t="103632" x="1968500" y="5099050"/>
          <p14:tracePt t="103675" x="1962150" y="5099050"/>
          <p14:tracePt t="103702" x="1943100" y="5099050"/>
          <p14:tracePt t="103719" x="1924050" y="5099050"/>
          <p14:tracePt t="103722" x="1917700" y="5099050"/>
          <p14:tracePt t="103732" x="1898650" y="5099050"/>
          <p14:tracePt t="103748" x="1866900" y="5099050"/>
          <p14:tracePt t="103765" x="1828800" y="5099050"/>
          <p14:tracePt t="103782" x="1809750" y="5099050"/>
          <p14:tracePt t="103798" x="1803400" y="5099050"/>
          <p14:tracePt t="103942" x="1809750" y="5099050"/>
          <p14:tracePt t="104112" x="1816100" y="5099050"/>
          <p14:tracePt t="104156" x="1841500" y="5099050"/>
          <p14:tracePt t="104160" x="1860550" y="5092700"/>
          <p14:tracePt t="104169" x="1905000" y="5086350"/>
          <p14:tracePt t="104181" x="1949450" y="5086350"/>
          <p14:tracePt t="104198" x="2133600" y="5060950"/>
          <p14:tracePt t="104215" x="2266950" y="5054600"/>
          <p14:tracePt t="104231" x="2400300" y="5041900"/>
          <p14:tracePt t="104248" x="2540000" y="5035550"/>
          <p14:tracePt t="104265" x="2647950" y="5035550"/>
          <p14:tracePt t="104281" x="2724150" y="5035550"/>
          <p14:tracePt t="104298" x="2794000" y="5041900"/>
          <p14:tracePt t="104315" x="2851150" y="5054600"/>
          <p14:tracePt t="104331" x="2901950" y="5060950"/>
          <p14:tracePt t="104348" x="2921000" y="5060950"/>
          <p14:tracePt t="104365" x="2959100" y="5067300"/>
          <p14:tracePt t="104381" x="2971800" y="5073650"/>
          <p14:tracePt t="104398" x="2984500" y="5073650"/>
          <p14:tracePt t="104415" x="2984500" y="5080000"/>
          <p14:tracePt t="104576" x="2978150" y="5086350"/>
          <p14:tracePt t="104583" x="2959100" y="5092700"/>
          <p14:tracePt t="104592" x="2940050" y="5099050"/>
          <p14:tracePt t="104600" x="2921000" y="5105400"/>
          <p14:tracePt t="104614" x="2870200" y="5118100"/>
          <p14:tracePt t="104631" x="2781300" y="5130800"/>
          <p14:tracePt t="104648" x="2692400" y="5149850"/>
          <p14:tracePt t="104664" x="2590800" y="5156200"/>
          <p14:tracePt t="104681" x="2501900" y="5168900"/>
          <p14:tracePt t="104698" x="2451100" y="5168900"/>
          <p14:tracePt t="104714" x="2400300" y="5175250"/>
          <p14:tracePt t="104718" x="2374900" y="5175250"/>
          <p14:tracePt t="104731" x="2355850" y="5175250"/>
          <p14:tracePt t="104748" x="2305050" y="5175250"/>
          <p14:tracePt t="104765" x="2286000" y="5175250"/>
          <p14:tracePt t="104797" x="2273300" y="5175250"/>
          <p14:tracePt t="104814" x="2266950" y="5175250"/>
          <p14:tracePt t="104832" x="2254250" y="5175250"/>
          <p14:tracePt t="104848" x="2241550" y="5168900"/>
          <p14:tracePt t="104864" x="2228850" y="5162550"/>
          <p14:tracePt t="104881" x="2216150" y="5162550"/>
          <p14:tracePt t="104897" x="2203450" y="5162550"/>
          <p14:tracePt t="104991" x="2203450" y="5156200"/>
          <p14:tracePt t="104998" x="2209800" y="5156200"/>
          <p14:tracePt t="105006" x="2228850" y="5149850"/>
          <p14:tracePt t="105015" x="2266950" y="5143500"/>
          <p14:tracePt t="105031" x="2355850" y="5130800"/>
          <p14:tracePt t="105049" x="2482850" y="5111750"/>
          <p14:tracePt t="105064" x="2603500" y="5099050"/>
          <p14:tracePt t="105081" x="2698750" y="5099050"/>
          <p14:tracePt t="105097" x="2787650" y="5099050"/>
          <p14:tracePt t="105114" x="2870200" y="5111750"/>
          <p14:tracePt t="105130" x="2901950" y="5111750"/>
          <p14:tracePt t="105147" x="2921000" y="5118100"/>
          <p14:tracePt t="105164" x="2927350" y="5118100"/>
          <p14:tracePt t="105180" x="2933700" y="5118100"/>
          <p14:tracePt t="105256" x="2914650" y="5118100"/>
          <p14:tracePt t="105265" x="2870200" y="5118100"/>
          <p14:tracePt t="105273" x="2825750" y="5118100"/>
          <p14:tracePt t="105281" x="2774950" y="5118100"/>
          <p14:tracePt t="105297" x="2673350" y="5118100"/>
          <p14:tracePt t="105314" x="2565400" y="5118100"/>
          <p14:tracePt t="105330" x="2482850" y="5118100"/>
          <p14:tracePt t="105347" x="2413000" y="5118100"/>
          <p14:tracePt t="105364" x="2387600" y="5118100"/>
          <p14:tracePt t="105380" x="2381250" y="5124450"/>
          <p14:tracePt t="105452" x="2406650" y="5124450"/>
          <p14:tracePt t="105461" x="2432050" y="5124450"/>
          <p14:tracePt t="105469" x="2451100" y="5124450"/>
          <p14:tracePt t="105480" x="2495550" y="5124450"/>
          <p14:tracePt t="105499" x="2654300" y="5149850"/>
          <p14:tracePt t="105514" x="2787650" y="5162550"/>
          <p14:tracePt t="105530" x="2927350" y="5181600"/>
          <p14:tracePt t="105547" x="3048000" y="5194300"/>
          <p14:tracePt t="105564" x="3117850" y="5207000"/>
          <p14:tracePt t="105580" x="3149600" y="5219700"/>
          <p14:tracePt t="105597" x="3162300" y="5219700"/>
          <p14:tracePt t="105614" x="3162300" y="5226050"/>
          <p14:tracePt t="105718" x="3162300" y="5232400"/>
          <p14:tracePt t="105734" x="3155950" y="5232400"/>
          <p14:tracePt t="105749" x="3149600" y="5232400"/>
          <p14:tracePt t="105756" x="3149600" y="5238750"/>
          <p14:tracePt t="105772" x="3149600" y="5245100"/>
          <p14:tracePt t="105815" x="3143250" y="5245100"/>
          <p14:tracePt t="105828" x="3143250" y="5251450"/>
          <p14:tracePt t="105834" x="3136900" y="5251450"/>
          <p14:tracePt t="105850" x="3136900" y="5257800"/>
          <p14:tracePt t="106038" x="3130550" y="5264150"/>
          <p14:tracePt t="106054" x="3124200" y="5264150"/>
          <p14:tracePt t="106063" x="3117850" y="5270500"/>
          <p14:tracePt t="106071" x="3117850" y="5276850"/>
          <p14:tracePt t="106079" x="3111500" y="5283200"/>
          <p14:tracePt t="106097" x="3098800" y="5321300"/>
          <p14:tracePt t="106113" x="3092450" y="5353050"/>
          <p14:tracePt t="106130" x="3086100" y="5391150"/>
          <p14:tracePt t="106146" x="3079750" y="5422900"/>
          <p14:tracePt t="106165" x="3073400" y="5467350"/>
          <p14:tracePt t="106180" x="3073400" y="5480050"/>
          <p14:tracePt t="106196" x="3073400" y="5492750"/>
          <p14:tracePt t="106213" x="3073400" y="5499100"/>
          <p14:tracePt t="106532" x="3073400" y="5492750"/>
          <p14:tracePt t="106552" x="3079750" y="5486400"/>
          <p14:tracePt t="106556" x="3086100" y="5486400"/>
          <p14:tracePt t="106570" x="3092450" y="5486400"/>
        </p14:tracePtLst>
      </p14:laserTraceLst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81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-119063"/>
            <a:ext cx="8763000" cy="1314450"/>
          </a:xfrm>
        </p:spPr>
        <p:txBody>
          <a:bodyPr/>
          <a:lstStyle/>
          <a:p>
            <a:r>
              <a:rPr lang="en-US" altLang="th-TH" sz="4000" dirty="0"/>
              <a:t>11.6 Conservation of AC </a:t>
            </a:r>
            <a:r>
              <a:rPr lang="en-US" altLang="th-TH" sz="4000" dirty="0" smtClean="0"/>
              <a:t>Power</a:t>
            </a:r>
            <a:endParaRPr lang="en-US" altLang="th-TH" sz="4000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4734-D327-47D5-8E38-AEF29E92E891}" type="slidenum">
              <a:rPr lang="en-US" altLang="th-TH"/>
              <a:pPr/>
              <a:t>53</a:t>
            </a:fld>
            <a:endParaRPr lang="en-US" altLang="th-TH"/>
          </a:p>
        </p:txBody>
      </p:sp>
      <p:sp>
        <p:nvSpPr>
          <p:cNvPr id="382990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82997" name="Text Box 21"/>
          <p:cNvSpPr txBox="1">
            <a:spLocks noChangeArrowheads="1"/>
          </p:cNvSpPr>
          <p:nvPr/>
        </p:nvSpPr>
        <p:spPr bwMode="auto">
          <a:xfrm>
            <a:off x="309563" y="874494"/>
            <a:ext cx="87630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/>
            <a:r>
              <a:rPr lang="en-US" altLang="th-TH" sz="2400" dirty="0"/>
              <a:t>The </a:t>
            </a:r>
            <a:r>
              <a:rPr lang="en-US" altLang="th-TH" sz="2400" dirty="0">
                <a:solidFill>
                  <a:srgbClr val="FF0000"/>
                </a:solidFill>
              </a:rPr>
              <a:t>complex real</a:t>
            </a:r>
            <a:r>
              <a:rPr lang="en-US" altLang="th-TH" sz="2400" dirty="0">
                <a:solidFill>
                  <a:srgbClr val="FF3300"/>
                </a:solidFill>
              </a:rPr>
              <a:t>,</a:t>
            </a:r>
            <a:r>
              <a:rPr lang="en-US" altLang="th-TH" sz="2400" dirty="0"/>
              <a:t> and </a:t>
            </a:r>
            <a:r>
              <a:rPr lang="en-US" altLang="th-TH" sz="2400" dirty="0">
                <a:solidFill>
                  <a:srgbClr val="FF0000"/>
                </a:solidFill>
              </a:rPr>
              <a:t>reactive powers</a:t>
            </a:r>
            <a:r>
              <a:rPr lang="en-US" altLang="th-TH" sz="2400" dirty="0"/>
              <a:t> of the sources </a:t>
            </a:r>
            <a:r>
              <a:rPr lang="en-US" altLang="th-TH" sz="2400" b="1" u="sng" dirty="0">
                <a:solidFill>
                  <a:srgbClr val="FF0000"/>
                </a:solidFill>
              </a:rPr>
              <a:t>equal</a:t>
            </a:r>
            <a:r>
              <a:rPr lang="en-US" altLang="th-TH" sz="2400" dirty="0"/>
              <a:t> the respective </a:t>
            </a:r>
            <a:r>
              <a:rPr lang="en-US" altLang="th-TH" sz="2400" b="1" u="sng" dirty="0">
                <a:solidFill>
                  <a:srgbClr val="FF3300"/>
                </a:solidFill>
              </a:rPr>
              <a:t>sums of</a:t>
            </a:r>
            <a:r>
              <a:rPr lang="en-US" altLang="th-TH" sz="2400" dirty="0"/>
              <a:t> the complex, real, and reactive powers of the </a:t>
            </a:r>
            <a:r>
              <a:rPr lang="en-US" altLang="th-TH" sz="2400" dirty="0">
                <a:solidFill>
                  <a:srgbClr val="FF0000"/>
                </a:solidFill>
              </a:rPr>
              <a:t>individual loads</a:t>
            </a:r>
            <a:r>
              <a:rPr lang="en-US" altLang="th-TH" sz="2400" dirty="0">
                <a:solidFill>
                  <a:srgbClr val="FF3300"/>
                </a:solidFill>
              </a:rPr>
              <a:t>.</a:t>
            </a:r>
            <a:r>
              <a:rPr lang="en-US" altLang="th-TH" dirty="0">
                <a:solidFill>
                  <a:srgbClr val="FF3300"/>
                </a:solidFill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887" y="4416943"/>
            <a:ext cx="2202075" cy="7984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0841" y="3910298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ในกรณี 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ต่อขนาน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9191" r="51662"/>
          <a:stretch/>
        </p:blipFill>
        <p:spPr>
          <a:xfrm>
            <a:off x="3884218" y="5306598"/>
            <a:ext cx="3352800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292" t="3563" r="55824" b="15287"/>
          <a:stretch/>
        </p:blipFill>
        <p:spPr>
          <a:xfrm>
            <a:off x="366974" y="4408097"/>
            <a:ext cx="2927950" cy="20604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6556" y="2157440"/>
            <a:ext cx="8622873" cy="1733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กฎการอนุรักษ์กำลังไฟฟ้า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Complex, Real, Reactive Power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ที่จ่ายโดย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มีค่าเท่ากับ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ผลรวมของ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Complex, Real, Reactive Power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ทุกตัว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รวมกัน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48338" t="-19887"/>
          <a:stretch/>
        </p:blipFill>
        <p:spPr>
          <a:xfrm>
            <a:off x="4189018" y="5801572"/>
            <a:ext cx="3583382" cy="704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741"/>
    </mc:Choice>
    <mc:Fallback xmlns="">
      <p:transition spd="slow" advTm="13874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1507" x="6540500" y="5257800"/>
          <p14:tracePt t="21517" x="6534150" y="5257800"/>
          <p14:tracePt t="21531" x="6521450" y="5245100"/>
          <p14:tracePt t="21546" x="6489700" y="5213350"/>
          <p14:tracePt t="21563" x="6419850" y="5168900"/>
          <p14:tracePt t="21579" x="6273800" y="5092700"/>
          <p14:tracePt t="21596" x="6076950" y="4984750"/>
          <p14:tracePt t="21616" x="5607050" y="4749800"/>
          <p14:tracePt t="21630" x="5143500" y="4578350"/>
          <p14:tracePt t="21647" x="4654550" y="4375150"/>
          <p14:tracePt t="21663" x="4146550" y="4184650"/>
          <p14:tracePt t="21680" x="3708400" y="4025900"/>
          <p14:tracePt t="21697" x="3403600" y="3892550"/>
          <p14:tracePt t="21713" x="3124200" y="3765550"/>
          <p14:tracePt t="21730" x="2870200" y="3651250"/>
          <p14:tracePt t="21746" x="2736850" y="3594100"/>
          <p14:tracePt t="21763" x="2641600" y="3556000"/>
          <p14:tracePt t="21780" x="2559050" y="3524250"/>
          <p14:tracePt t="21796" x="2470150" y="3492500"/>
          <p14:tracePt t="21813" x="2419350" y="3473450"/>
          <p14:tracePt t="21831" x="2368550" y="3448050"/>
          <p14:tracePt t="21846" x="2317750" y="3435350"/>
          <p14:tracePt t="21848" x="2292350" y="3422650"/>
          <p14:tracePt t="21863" x="2254250" y="3416300"/>
          <p14:tracePt t="21880" x="2178050" y="3384550"/>
          <p14:tracePt t="21896" x="2127250" y="3352800"/>
          <p14:tracePt t="21913" x="2051050" y="3314700"/>
          <p14:tracePt t="21929" x="1949450" y="3263900"/>
          <p14:tracePt t="21946" x="1847850" y="3219450"/>
          <p14:tracePt t="21963" x="1739900" y="3168650"/>
          <p14:tracePt t="21980" x="1651000" y="3124200"/>
          <p14:tracePt t="21996" x="1555750" y="3079750"/>
          <p14:tracePt t="22013" x="1416050" y="3009900"/>
          <p14:tracePt t="22029" x="1320800" y="2965450"/>
          <p14:tracePt t="22046" x="1238250" y="2927350"/>
          <p14:tracePt t="22063" x="1187450" y="2901950"/>
          <p14:tracePt t="22079" x="1136650" y="2889250"/>
          <p14:tracePt t="22096" x="1085850" y="2870200"/>
          <p14:tracePt t="22113" x="1054100" y="2863850"/>
          <p14:tracePt t="22130" x="1022350" y="2844800"/>
          <p14:tracePt t="22146" x="1003300" y="2832100"/>
          <p14:tracePt t="22163" x="984250" y="2832100"/>
          <p14:tracePt t="22179" x="977900" y="2825750"/>
          <p14:tracePt t="22196" x="965200" y="2825750"/>
          <p14:tracePt t="22212" x="958850" y="2825750"/>
          <p14:tracePt t="22229" x="952500" y="2825750"/>
          <p14:tracePt t="22246" x="946150" y="2825750"/>
          <p14:tracePt t="22263" x="939800" y="2825750"/>
          <p14:tracePt t="22279" x="927100" y="2825750"/>
          <p14:tracePt t="22296" x="920750" y="2825750"/>
          <p14:tracePt t="22312" x="914400" y="2825750"/>
          <p14:tracePt t="22329" x="908050" y="2825750"/>
          <p14:tracePt t="22346" x="901700" y="2825750"/>
          <p14:tracePt t="22363" x="895350" y="2825750"/>
          <p14:tracePt t="22379" x="882650" y="2825750"/>
          <p14:tracePt t="22396" x="863600" y="2825750"/>
          <p14:tracePt t="22412" x="844550" y="2832100"/>
          <p14:tracePt t="22429" x="831850" y="2832100"/>
          <p14:tracePt t="22446" x="825500" y="2832100"/>
          <p14:tracePt t="22462" x="819150" y="2832100"/>
          <p14:tracePt t="22479" x="812800" y="2832100"/>
          <p14:tracePt t="22506" x="806450" y="2832100"/>
          <p14:tracePt t="22569" x="800100" y="2832100"/>
          <p14:tracePt t="22577" x="793750" y="2832100"/>
          <p14:tracePt t="22592" x="787400" y="2832100"/>
          <p14:tracePt t="22609" x="781050" y="2832100"/>
          <p14:tracePt t="22617" x="781050" y="2825750"/>
          <p14:tracePt t="22632" x="774700" y="2825750"/>
          <p14:tracePt t="22646" x="774700" y="2819400"/>
          <p14:tracePt t="23095" x="768350" y="2813050"/>
          <p14:tracePt t="23103" x="755650" y="2813050"/>
          <p14:tracePt t="23112" x="749300" y="2813050"/>
          <p14:tracePt t="23129" x="730250" y="2806700"/>
          <p14:tracePt t="23145" x="723900" y="2806700"/>
          <p14:tracePt t="23162" x="711200" y="2806700"/>
          <p14:tracePt t="23179" x="698500" y="2806700"/>
          <p14:tracePt t="23195" x="660400" y="2800350"/>
          <p14:tracePt t="23212" x="628650" y="2794000"/>
          <p14:tracePt t="23228" x="615950" y="2794000"/>
          <p14:tracePt t="23245" x="596900" y="2794000"/>
          <p14:tracePt t="23262" x="577850" y="2794000"/>
          <p14:tracePt t="23278" x="571500" y="2794000"/>
          <p14:tracePt t="23295" x="558800" y="2794000"/>
          <p14:tracePt t="23312" x="539750" y="2794000"/>
          <p14:tracePt t="23328" x="533400" y="2794000"/>
          <p14:tracePt t="23345" x="527050" y="2794000"/>
          <p14:tracePt t="23362" x="514350" y="2794000"/>
          <p14:tracePt t="23378" x="501650" y="2794000"/>
          <p14:tracePt t="23395" x="482600" y="2794000"/>
          <p14:tracePt t="23411" x="469900" y="2794000"/>
          <p14:tracePt t="23428" x="463550" y="2794000"/>
          <p14:tracePt t="23432" x="457200" y="2794000"/>
          <p14:tracePt t="23445" x="450850" y="2794000"/>
          <p14:tracePt t="23462" x="438150" y="2794000"/>
          <p14:tracePt t="23478" x="425450" y="2794000"/>
          <p14:tracePt t="23495" x="419100" y="2794000"/>
          <p14:tracePt t="23729" x="419100" y="2800350"/>
          <p14:tracePt t="23738" x="425450" y="2800350"/>
          <p14:tracePt t="23747" x="438150" y="2806700"/>
          <p14:tracePt t="23761" x="476250" y="2813050"/>
          <p14:tracePt t="23778" x="552450" y="2813050"/>
          <p14:tracePt t="23795" x="641350" y="2819400"/>
          <p14:tracePt t="23811" x="717550" y="2832100"/>
          <p14:tracePt t="23828" x="793750" y="2838450"/>
          <p14:tracePt t="23845" x="889000" y="2851150"/>
          <p14:tracePt t="23861" x="933450" y="2857500"/>
          <p14:tracePt t="23878" x="984250" y="2857500"/>
          <p14:tracePt t="23894" x="1016000" y="2863850"/>
          <p14:tracePt t="23911" x="1054100" y="2863850"/>
          <p14:tracePt t="23928" x="1092200" y="2876550"/>
          <p14:tracePt t="23930" x="1111250" y="2882900"/>
          <p14:tracePt t="23944" x="1130300" y="2889250"/>
          <p14:tracePt t="23961" x="1168400" y="2908300"/>
          <p14:tracePt t="23978" x="1263650" y="2927350"/>
          <p14:tracePt t="23994" x="1314450" y="2940050"/>
          <p14:tracePt t="24011" x="1352550" y="2940050"/>
          <p14:tracePt t="24027" x="1390650" y="2940050"/>
          <p14:tracePt t="24044" x="1416050" y="2940050"/>
          <p14:tracePt t="24061" x="1422400" y="2940050"/>
          <p14:tracePt t="24078" x="1428750" y="2940050"/>
          <p14:tracePt t="24416" x="1435100" y="2940050"/>
          <p14:tracePt t="24432" x="1454150" y="2933700"/>
          <p14:tracePt t="24442" x="1479550" y="2933700"/>
          <p14:tracePt t="24448" x="1504950" y="2933700"/>
          <p14:tracePt t="24460" x="1530350" y="2927350"/>
          <p14:tracePt t="24477" x="1574800" y="2921000"/>
          <p14:tracePt t="24493" x="1644650" y="2901950"/>
          <p14:tracePt t="24511" x="1682750" y="2889250"/>
          <p14:tracePt t="24527" x="1701800" y="2882900"/>
          <p14:tracePt t="24544" x="1720850" y="2882900"/>
          <p14:tracePt t="24561" x="1727200" y="2882900"/>
          <p14:tracePt t="24577" x="1733550" y="2882900"/>
          <p14:tracePt t="24594" x="1739900" y="2882900"/>
          <p14:tracePt t="24667" x="1746250" y="2876550"/>
          <p14:tracePt t="24682" x="1752600" y="2876550"/>
          <p14:tracePt t="24699" x="1758950" y="2876550"/>
          <p14:tracePt t="24760" x="1771650" y="2870200"/>
          <p14:tracePt t="24777" x="1778000" y="2863850"/>
          <p14:tracePt t="24786" x="1790700" y="2863850"/>
          <p14:tracePt t="24793" x="1790700" y="2857500"/>
          <p14:tracePt t="24810" x="1803400" y="2857500"/>
          <p14:tracePt t="24827" x="1816100" y="2857500"/>
          <p14:tracePt t="24844" x="1828800" y="2857500"/>
          <p14:tracePt t="24860" x="1847850" y="2857500"/>
          <p14:tracePt t="24877" x="1885950" y="2857500"/>
          <p14:tracePt t="24894" x="1936750" y="2857500"/>
          <p14:tracePt t="24910" x="1962150" y="2863850"/>
          <p14:tracePt t="24927" x="2000250" y="2876550"/>
          <p14:tracePt t="24944" x="2012950" y="2882900"/>
          <p14:tracePt t="24960" x="2019300" y="2889250"/>
          <p14:tracePt t="24977" x="2032000" y="2901950"/>
          <p14:tracePt t="24993" x="2038350" y="2901950"/>
          <p14:tracePt t="25466" x="2044700" y="2908300"/>
          <p14:tracePt t="25480" x="2051050" y="2908300"/>
          <p14:tracePt t="25505" x="2051050" y="2914650"/>
          <p14:tracePt t="25522" x="2057400" y="2914650"/>
          <p14:tracePt t="25538" x="2063750" y="2921000"/>
          <p14:tracePt t="25545" x="2070100" y="2921000"/>
          <p14:tracePt t="25561" x="2089150" y="2921000"/>
          <p14:tracePt t="25576" x="2114550" y="2921000"/>
          <p14:tracePt t="25593" x="2152650" y="2921000"/>
          <p14:tracePt t="25610" x="2222500" y="2927350"/>
          <p14:tracePt t="25626" x="2343150" y="2940050"/>
          <p14:tracePt t="25643" x="2489200" y="2959100"/>
          <p14:tracePt t="25660" x="2724150" y="2984500"/>
          <p14:tracePt t="25676" x="2876550" y="2997200"/>
          <p14:tracePt t="25693" x="2971800" y="3003550"/>
          <p14:tracePt t="25711" x="3016250" y="3009900"/>
          <p14:tracePt t="25726" x="3028950" y="3009900"/>
          <p14:tracePt t="25850" x="3035300" y="3009900"/>
          <p14:tracePt t="25865" x="3041650" y="3009900"/>
          <p14:tracePt t="25872" x="3041650" y="3003550"/>
          <p14:tracePt t="25881" x="3048000" y="3003550"/>
          <p14:tracePt t="25893" x="3054350" y="3003550"/>
          <p14:tracePt t="25909" x="3060700" y="2990850"/>
          <p14:tracePt t="25926" x="3073400" y="2984500"/>
          <p14:tracePt t="25929" x="3073400" y="2978150"/>
          <p14:tracePt t="25943" x="3073400" y="2971800"/>
          <p14:tracePt t="25959" x="3086100" y="2959100"/>
          <p14:tracePt t="25976" x="3092450" y="2946400"/>
          <p14:tracePt t="25992" x="3098800" y="2933700"/>
          <p14:tracePt t="26009" x="3105150" y="2927350"/>
          <p14:tracePt t="26026" x="3105150" y="2921000"/>
          <p14:tracePt t="26042" x="3111500" y="2914650"/>
          <p14:tracePt t="26077" x="3117850" y="2914650"/>
          <p14:tracePt t="26093" x="3130550" y="2914650"/>
          <p14:tracePt t="26109" x="3168650" y="2914650"/>
          <p14:tracePt t="26126" x="3206750" y="2908300"/>
          <p14:tracePt t="26142" x="3251200" y="2901950"/>
          <p14:tracePt t="26161" x="3295650" y="2901950"/>
          <p14:tracePt t="26178" x="3403600" y="2895600"/>
          <p14:tracePt t="26192" x="3441700" y="2895600"/>
          <p14:tracePt t="26210" x="3562350" y="2908300"/>
          <p14:tracePt t="26226" x="3644900" y="2908300"/>
          <p14:tracePt t="26242" x="3714750" y="2914650"/>
          <p14:tracePt t="26259" x="3784600" y="2914650"/>
          <p14:tracePt t="26275" x="3822700" y="2914650"/>
          <p14:tracePt t="26292" x="3867150" y="2914650"/>
          <p14:tracePt t="26311" x="3943350" y="2908300"/>
          <p14:tracePt t="26326" x="3987800" y="2901950"/>
          <p14:tracePt t="26342" x="4032250" y="2895600"/>
          <p14:tracePt t="26359" x="4076700" y="2895600"/>
          <p14:tracePt t="26376" x="4114800" y="2895600"/>
          <p14:tracePt t="26392" x="4146550" y="2895600"/>
          <p14:tracePt t="26409" x="4184650" y="2889250"/>
          <p14:tracePt t="26425" x="4216400" y="2889250"/>
          <p14:tracePt t="26429" x="4229100" y="2882900"/>
          <p14:tracePt t="26442" x="4235450" y="2876550"/>
          <p14:tracePt t="26461" x="4273550" y="2863850"/>
          <p14:tracePt t="26476" x="4298950" y="2857500"/>
          <p14:tracePt t="26492" x="4305300" y="2857500"/>
          <p14:tracePt t="26509" x="4318000" y="2851150"/>
          <p14:tracePt t="26526" x="4330700" y="2851150"/>
          <p14:tracePt t="26542" x="4337050" y="2851150"/>
          <p14:tracePt t="26559" x="4349750" y="2851150"/>
          <p14:tracePt t="26576" x="4362450" y="2851150"/>
          <p14:tracePt t="26609" x="4375150" y="2851150"/>
          <p14:tracePt t="26882" x="4375150" y="2857500"/>
          <p14:tracePt t="27041" x="4375150" y="2863850"/>
          <p14:tracePt t="27136" x="4375150" y="2870200"/>
          <p14:tracePt t="27156" x="4381500" y="2870200"/>
          <p14:tracePt t="27196" x="4387850" y="2870200"/>
          <p14:tracePt t="27204" x="4394200" y="2870200"/>
          <p14:tracePt t="27221" x="4400550" y="2870200"/>
          <p14:tracePt t="27227" x="4413250" y="2870200"/>
          <p14:tracePt t="27243" x="4425950" y="2870200"/>
          <p14:tracePt t="27258" x="4438650" y="2863850"/>
          <p14:tracePt t="27275" x="4457700" y="2863850"/>
          <p14:tracePt t="27291" x="4495800" y="2863850"/>
          <p14:tracePt t="27308" x="4527550" y="2863850"/>
          <p14:tracePt t="27325" x="4572000" y="2863850"/>
          <p14:tracePt t="27342" x="4616450" y="2863850"/>
          <p14:tracePt t="27358" x="4679950" y="2863850"/>
          <p14:tracePt t="27374" x="4768850" y="2857500"/>
          <p14:tracePt t="27391" x="4895850" y="2851150"/>
          <p14:tracePt t="27408" x="5162550" y="2832100"/>
          <p14:tracePt t="27425" x="5353050" y="2832100"/>
          <p14:tracePt t="27442" x="5518150" y="2825750"/>
          <p14:tracePt t="27458" x="5638800" y="2819400"/>
          <p14:tracePt t="27475" x="5727700" y="2800350"/>
          <p14:tracePt t="27491" x="5797550" y="2794000"/>
          <p14:tracePt t="27509" x="5835650" y="2787650"/>
          <p14:tracePt t="27525" x="5854700" y="2787650"/>
          <p14:tracePt t="27541" x="5873750" y="2781300"/>
          <p14:tracePt t="27559" x="5886450" y="2781300"/>
          <p14:tracePt t="27574" x="5905500" y="2781300"/>
          <p14:tracePt t="27591" x="5911850" y="2781300"/>
          <p14:tracePt t="27608" x="5930900" y="2781300"/>
          <p14:tracePt t="27625" x="5962650" y="2794000"/>
          <p14:tracePt t="27641" x="6007100" y="2800350"/>
          <p14:tracePt t="27659" x="6032500" y="2813050"/>
          <p14:tracePt t="27675" x="6051550" y="2819400"/>
          <p14:tracePt t="27691" x="6057900" y="2832100"/>
          <p14:tracePt t="27707" x="6064250" y="2832100"/>
          <p14:tracePt t="27724" x="6064250" y="2838450"/>
          <p14:tracePt t="27741" x="6076950" y="2838450"/>
          <p14:tracePt t="27757" x="6089650" y="2844800"/>
          <p14:tracePt t="27774" x="6108700" y="2844800"/>
          <p14:tracePt t="27791" x="6121400" y="2844800"/>
          <p14:tracePt t="27807" x="6134100" y="2844800"/>
          <p14:tracePt t="27824" x="6140450" y="2844800"/>
          <p14:tracePt t="27841" x="6153150" y="2844800"/>
          <p14:tracePt t="27858" x="6165850" y="2844800"/>
          <p14:tracePt t="27874" x="6178550" y="2851150"/>
          <p14:tracePt t="27891" x="6191250" y="2851150"/>
          <p14:tracePt t="27908" x="6197600" y="2851150"/>
          <p14:tracePt t="27979" x="6203950" y="2851150"/>
          <p14:tracePt t="28004" x="6210300" y="2851150"/>
          <p14:tracePt t="28021" x="6216650" y="2851150"/>
          <p14:tracePt t="28029" x="6223000" y="2851150"/>
          <p14:tracePt t="28041" x="6229350" y="2857500"/>
          <p14:tracePt t="28057" x="6261100" y="2857500"/>
          <p14:tracePt t="28074" x="6292850" y="2857500"/>
          <p14:tracePt t="28091" x="6330950" y="2857500"/>
          <p14:tracePt t="28107" x="6375400" y="2857500"/>
          <p14:tracePt t="28124" x="6419850" y="2857500"/>
          <p14:tracePt t="28141" x="6464300" y="2857500"/>
          <p14:tracePt t="28158" x="6534150" y="2863850"/>
          <p14:tracePt t="28174" x="6584950" y="2876550"/>
          <p14:tracePt t="28191" x="6610350" y="2876550"/>
          <p14:tracePt t="28207" x="6667500" y="2882900"/>
          <p14:tracePt t="28224" x="6699250" y="2889250"/>
          <p14:tracePt t="28241" x="6724650" y="2889250"/>
          <p14:tracePt t="28257" x="6750050" y="2889250"/>
          <p14:tracePt t="28274" x="6769100" y="2901950"/>
          <p14:tracePt t="28291" x="6781800" y="2908300"/>
          <p14:tracePt t="28308" x="6800850" y="2908300"/>
          <p14:tracePt t="28324" x="6813550" y="2908300"/>
          <p14:tracePt t="28341" x="6819900" y="2908300"/>
          <p14:tracePt t="28357" x="6832600" y="2908300"/>
          <p14:tracePt t="28374" x="6838950" y="2908300"/>
          <p14:tracePt t="28391" x="6851650" y="2908300"/>
          <p14:tracePt t="28408" x="6883400" y="2908300"/>
          <p14:tracePt t="28424" x="6889750" y="2908300"/>
          <p14:tracePt t="28441" x="6902450" y="2908300"/>
          <p14:tracePt t="28457" x="6908800" y="2908300"/>
          <p14:tracePt t="28474" x="6915150" y="2908300"/>
          <p14:tracePt t="28490" x="6921500" y="2908300"/>
          <p14:tracePt t="28507" x="6934200" y="2908300"/>
          <p14:tracePt t="28524" x="6940550" y="2908300"/>
          <p14:tracePt t="28540" x="6953250" y="2908300"/>
          <p14:tracePt t="28574" x="6965950" y="2901950"/>
          <p14:tracePt t="28590" x="6978650" y="2901950"/>
          <p14:tracePt t="28607" x="6997700" y="2895600"/>
          <p14:tracePt t="28624" x="7010400" y="2889250"/>
          <p14:tracePt t="28641" x="7023100" y="2882900"/>
          <p14:tracePt t="28657" x="7035800" y="2876550"/>
          <p14:tracePt t="28673" x="7054850" y="2863850"/>
          <p14:tracePt t="28690" x="7073900" y="2857500"/>
          <p14:tracePt t="28757" x="7080250" y="2857500"/>
          <p14:tracePt t="28774" x="7092950" y="2857500"/>
          <p14:tracePt t="28784" x="7112000" y="2857500"/>
          <p14:tracePt t="28796" x="7118350" y="2857500"/>
          <p14:tracePt t="28807" x="7131050" y="2857500"/>
          <p14:tracePt t="28824" x="7162800" y="2857500"/>
          <p14:tracePt t="28840" x="7181850" y="2851150"/>
          <p14:tracePt t="28857" x="7194550" y="2851150"/>
          <p14:tracePt t="28874" x="7207250" y="2851150"/>
          <p14:tracePt t="28890" x="7213600" y="2851150"/>
          <p14:tracePt t="29012" x="7219950" y="2844800"/>
          <p14:tracePt t="29709" x="7226300" y="2838450"/>
          <p14:tracePt t="29741" x="7232650" y="2838450"/>
          <p14:tracePt t="29836" x="7239000" y="2832100"/>
          <p14:tracePt t="29905" x="7245350" y="2832100"/>
          <p14:tracePt t="29929" x="7251700" y="2825750"/>
          <p14:tracePt t="29946" x="7258050" y="2825750"/>
          <p14:tracePt t="29961" x="7258050" y="2819400"/>
          <p14:tracePt t="29976" x="7264400" y="2819400"/>
          <p14:tracePt t="29990" x="7270750" y="2819400"/>
          <p14:tracePt t="30046" x="7277100" y="2819400"/>
          <p14:tracePt t="30125" x="7283450" y="2819400"/>
          <p14:tracePt t="30152" x="7289800" y="2819400"/>
          <p14:tracePt t="30186" x="7296150" y="2819400"/>
          <p14:tracePt t="30202" x="7302500" y="2819400"/>
          <p14:tracePt t="30213" x="7302500" y="2825750"/>
          <p14:tracePt t="30222" x="7315200" y="2825750"/>
          <p14:tracePt t="30239" x="7340600" y="2832100"/>
          <p14:tracePt t="30256" x="7397750" y="2838450"/>
          <p14:tracePt t="30272" x="7448550" y="2844800"/>
          <p14:tracePt t="30289" x="7499350" y="2851150"/>
          <p14:tracePt t="30305" x="7543800" y="2857500"/>
          <p14:tracePt t="30322" x="7607300" y="2876550"/>
          <p14:tracePt t="30339" x="7664450" y="2889250"/>
          <p14:tracePt t="30356" x="7727950" y="2895600"/>
          <p14:tracePt t="30375" x="7804150" y="2895600"/>
          <p14:tracePt t="30389" x="7816850" y="2895600"/>
          <p14:tracePt t="30405" x="7861300" y="2895600"/>
          <p14:tracePt t="30422" x="7880350" y="2895600"/>
          <p14:tracePt t="30439" x="7886700" y="2895600"/>
          <p14:tracePt t="30455" x="7893050" y="2895600"/>
          <p14:tracePt t="30495" x="7899400" y="2895600"/>
          <p14:tracePt t="30501" x="7905750" y="2895600"/>
          <p14:tracePt t="30511" x="7912100" y="2895600"/>
          <p14:tracePt t="30522" x="7943850" y="2895600"/>
          <p14:tracePt t="30539" x="7975600" y="2895600"/>
          <p14:tracePt t="30555" x="8026400" y="2901950"/>
          <p14:tracePt t="30572" x="8070850" y="2901950"/>
          <p14:tracePt t="30589" x="8108950" y="2901950"/>
          <p14:tracePt t="30605" x="8159750" y="2895600"/>
          <p14:tracePt t="30622" x="8210550" y="2882900"/>
          <p14:tracePt t="30639" x="8248650" y="2870200"/>
          <p14:tracePt t="30656" x="8318500" y="2851150"/>
          <p14:tracePt t="30672" x="8350250" y="2838450"/>
          <p14:tracePt t="30689" x="8369300" y="2838450"/>
          <p14:tracePt t="30705" x="8375650" y="2832100"/>
          <p14:tracePt t="30722" x="8388350" y="2825750"/>
          <p14:tracePt t="30738" x="8394700" y="2825750"/>
          <p14:tracePt t="30755" x="8401050" y="2819400"/>
          <p14:tracePt t="30772" x="8413750" y="2819400"/>
          <p14:tracePt t="30789" x="8420100" y="2819400"/>
          <p14:tracePt t="30805" x="8432800" y="2819400"/>
          <p14:tracePt t="30821" x="8439150" y="2819400"/>
          <p14:tracePt t="30838" x="8445500" y="2819400"/>
          <p14:tracePt t="30855" x="8451850" y="2819400"/>
          <p14:tracePt t="30938" x="8445500" y="2819400"/>
          <p14:tracePt t="30946" x="8426450" y="2825750"/>
          <p14:tracePt t="30955" x="8401050" y="2832100"/>
          <p14:tracePt t="30973" x="8331200" y="2844800"/>
          <p14:tracePt t="30988" x="8235950" y="2863850"/>
          <p14:tracePt t="31005" x="8083550" y="2876550"/>
          <p14:tracePt t="31022" x="7880350" y="2914650"/>
          <p14:tracePt t="31038" x="7569200" y="2933700"/>
          <p14:tracePt t="31055" x="7112000" y="2959100"/>
          <p14:tracePt t="31071" x="6419850" y="2959100"/>
          <p14:tracePt t="31088" x="6115050" y="2959100"/>
          <p14:tracePt t="31105" x="5867400" y="2959100"/>
          <p14:tracePt t="31122" x="5626100" y="2959100"/>
          <p14:tracePt t="31138" x="5321300" y="2959100"/>
          <p14:tracePt t="31155" x="4864100" y="2946400"/>
          <p14:tracePt t="31171" x="4159250" y="2921000"/>
          <p14:tracePt t="31188" x="3848100" y="2895600"/>
          <p14:tracePt t="31205" x="3613150" y="2882900"/>
          <p14:tracePt t="31222" x="3390900" y="2870200"/>
          <p14:tracePt t="31238" x="3175000" y="2863850"/>
          <p14:tracePt t="31255" x="2940050" y="2863850"/>
          <p14:tracePt t="31271" x="2711450" y="2882900"/>
          <p14:tracePt t="31289" x="2495550" y="2901950"/>
          <p14:tracePt t="31305" x="2355850" y="2914650"/>
          <p14:tracePt t="31322" x="2247900" y="2933700"/>
          <p14:tracePt t="31338" x="2197100" y="2933700"/>
          <p14:tracePt t="31355" x="2139950" y="2933700"/>
          <p14:tracePt t="31371" x="2070100" y="2933700"/>
          <p14:tracePt t="31388" x="1968500" y="2940050"/>
          <p14:tracePt t="31405" x="1841500" y="2965450"/>
          <p14:tracePt t="31421" x="1739900" y="2997200"/>
          <p14:tracePt t="31438" x="1670050" y="3028950"/>
          <p14:tracePt t="31454" x="1631950" y="3041650"/>
          <p14:tracePt t="31471" x="1593850" y="3067050"/>
          <p14:tracePt t="31488" x="1555750" y="3092450"/>
          <p14:tracePt t="31505" x="1504950" y="3117850"/>
          <p14:tracePt t="31521" x="1409700" y="3155950"/>
          <p14:tracePt t="31538" x="1289050" y="3200400"/>
          <p14:tracePt t="31554" x="1174750" y="3232150"/>
          <p14:tracePt t="31572" x="1079500" y="3257550"/>
          <p14:tracePt t="31588" x="1035050" y="3276600"/>
          <p14:tracePt t="31605" x="1003300" y="3295650"/>
          <p14:tracePt t="31621" x="965200" y="3308350"/>
          <p14:tracePt t="31638" x="958850" y="3321050"/>
          <p14:tracePt t="31654" x="946150" y="3327400"/>
          <p14:tracePt t="31688" x="939800" y="3327400"/>
          <p14:tracePt t="31704" x="933450" y="3327400"/>
          <p14:tracePt t="31721" x="914400" y="3340100"/>
          <p14:tracePt t="31737" x="889000" y="3346450"/>
          <p14:tracePt t="31754" x="876300" y="3352800"/>
          <p14:tracePt t="31788" x="869950" y="3352800"/>
          <p14:tracePt t="31965" x="876300" y="3352800"/>
          <p14:tracePt t="32011" x="882650" y="3352800"/>
          <p14:tracePt t="32027" x="889000" y="3352800"/>
          <p14:tracePt t="32043" x="889000" y="3346450"/>
          <p14:tracePt t="32051" x="895350" y="3346450"/>
          <p14:tracePt t="32059" x="901700" y="3346450"/>
          <p14:tracePt t="32104" x="908050" y="3346450"/>
          <p14:tracePt t="32122" x="914400" y="3346450"/>
          <p14:tracePt t="32129" x="920750" y="3340100"/>
          <p14:tracePt t="32147" x="927100" y="3340100"/>
          <p14:tracePt t="32154" x="933450" y="3340100"/>
          <p14:tracePt t="32171" x="952500" y="3340100"/>
          <p14:tracePt t="32187" x="977900" y="3340100"/>
          <p14:tracePt t="32204" x="1016000" y="3340100"/>
          <p14:tracePt t="32220" x="1047750" y="3340100"/>
          <p14:tracePt t="32238" x="1098550" y="3340100"/>
          <p14:tracePt t="32254" x="1149350" y="3333750"/>
          <p14:tracePt t="32270" x="1193800" y="3327400"/>
          <p14:tracePt t="32287" x="1244600" y="3327400"/>
          <p14:tracePt t="32304" x="1282700" y="3327400"/>
          <p14:tracePt t="32320" x="1314450" y="3327400"/>
          <p14:tracePt t="32337" x="1352550" y="3327400"/>
          <p14:tracePt t="32354" x="1377950" y="3327400"/>
          <p14:tracePt t="32370" x="1403350" y="3327400"/>
          <p14:tracePt t="32387" x="1435100" y="3327400"/>
          <p14:tracePt t="32403" x="1466850" y="3327400"/>
          <p14:tracePt t="32420" x="1498600" y="3327400"/>
          <p14:tracePt t="32437" x="1511300" y="3327400"/>
          <p14:tracePt t="32439" x="1517650" y="3327400"/>
          <p14:tracePt t="32453" x="1524000" y="3327400"/>
          <p14:tracePt t="32470" x="1536700" y="3321050"/>
          <p14:tracePt t="32487" x="1555750" y="3321050"/>
          <p14:tracePt t="32503" x="1581150" y="3314700"/>
          <p14:tracePt t="32520" x="1619250" y="3314700"/>
          <p14:tracePt t="32536" x="1651000" y="3314700"/>
          <p14:tracePt t="32553" x="1682750" y="3308350"/>
          <p14:tracePt t="32570" x="1714500" y="3302000"/>
          <p14:tracePt t="32587" x="1733550" y="3295650"/>
          <p14:tracePt t="32603" x="1765300" y="3289300"/>
          <p14:tracePt t="32620" x="1816100" y="3270250"/>
          <p14:tracePt t="32637" x="1841500" y="3263900"/>
          <p14:tracePt t="32653" x="1873250" y="3257550"/>
          <p14:tracePt t="32670" x="1892300" y="3257550"/>
          <p14:tracePt t="32687" x="1924050" y="3251200"/>
          <p14:tracePt t="32703" x="1962150" y="3251200"/>
          <p14:tracePt t="32720" x="2006600" y="3244850"/>
          <p14:tracePt t="32737" x="2057400" y="3238500"/>
          <p14:tracePt t="32754" x="2120900" y="3232150"/>
          <p14:tracePt t="32772" x="2152650" y="3225800"/>
          <p14:tracePt t="32787" x="2190750" y="3225800"/>
          <p14:tracePt t="32803" x="2222500" y="3225800"/>
          <p14:tracePt t="32820" x="2254250" y="3225800"/>
          <p14:tracePt t="32837" x="2292350" y="3225800"/>
          <p14:tracePt t="32853" x="2317750" y="3225800"/>
          <p14:tracePt t="32870" x="2336800" y="3225800"/>
          <p14:tracePt t="32887" x="2355850" y="3232150"/>
          <p14:tracePt t="32903" x="2368550" y="3244850"/>
          <p14:tracePt t="32921" x="2374900" y="3251200"/>
          <p14:tracePt t="32936" x="2387600" y="3257550"/>
          <p14:tracePt t="32953" x="2406650" y="3270250"/>
          <p14:tracePt t="32970" x="2451100" y="3282950"/>
          <p14:tracePt t="32986" x="2501900" y="3295650"/>
          <p14:tracePt t="33004" x="2565400" y="3308350"/>
          <p14:tracePt t="33020" x="2603500" y="3314700"/>
          <p14:tracePt t="33036" x="2628900" y="3321050"/>
          <p14:tracePt t="33053" x="2635250" y="3321050"/>
          <p14:tracePt t="33070" x="2641600" y="3327400"/>
          <p14:tracePt t="33114" x="2647950" y="3327400"/>
          <p14:tracePt t="33639" x="2654300" y="3327400"/>
          <p14:tracePt t="33665" x="2660650" y="3327400"/>
          <p14:tracePt t="33673" x="2667000" y="3327400"/>
          <p14:tracePt t="33687" x="2679700" y="3321050"/>
          <p14:tracePt t="33703" x="2698750" y="3314700"/>
          <p14:tracePt t="33719" x="2736850" y="3302000"/>
          <p14:tracePt t="33736" x="2768600" y="3289300"/>
          <p14:tracePt t="33753" x="2800350" y="3282950"/>
          <p14:tracePt t="33769" x="2813050" y="3270250"/>
          <p14:tracePt t="33786" x="2832100" y="3257550"/>
          <p14:tracePt t="33802" x="2863850" y="3251200"/>
          <p14:tracePt t="33819" x="2908300" y="3232150"/>
          <p14:tracePt t="33836" x="2940050" y="3225800"/>
          <p14:tracePt t="33852" x="2978150" y="3213100"/>
          <p14:tracePt t="33869" x="2990850" y="3206750"/>
          <p14:tracePt t="33886" x="3028950" y="3200400"/>
          <p14:tracePt t="33902" x="3060700" y="3194050"/>
          <p14:tracePt t="33919" x="3092450" y="3181350"/>
          <p14:tracePt t="33936" x="3105150" y="3168650"/>
          <p14:tracePt t="33952" x="3111500" y="3155950"/>
          <p14:tracePt t="33969" x="3117850" y="3149600"/>
          <p14:tracePt t="34102" x="3117850" y="3143250"/>
          <p14:tracePt t="34305" x="3124200" y="3143250"/>
          <p14:tracePt t="34312" x="3136900" y="3143250"/>
          <p14:tracePt t="34320" x="3162300" y="3149600"/>
          <p14:tracePt t="34336" x="3206750" y="3149600"/>
          <p14:tracePt t="34352" x="3263900" y="3155950"/>
          <p14:tracePt t="34369" x="3314700" y="3168650"/>
          <p14:tracePt t="34385" x="3352800" y="3175000"/>
          <p14:tracePt t="34402" x="3384550" y="3181350"/>
          <p14:tracePt t="34419" x="3397250" y="3181350"/>
          <p14:tracePt t="34435" x="3403600" y="3181350"/>
          <p14:tracePt t="34452" x="3409950" y="3181350"/>
          <p14:tracePt t="34469" x="3416300" y="3181350"/>
          <p14:tracePt t="34485" x="3422650" y="3181350"/>
          <p14:tracePt t="34502" x="3435350" y="3187700"/>
          <p14:tracePt t="34519" x="3448050" y="3194050"/>
          <p14:tracePt t="34535" x="3467100" y="3200400"/>
          <p14:tracePt t="34552" x="3486150" y="3200400"/>
          <p14:tracePt t="34568" x="3498850" y="3200400"/>
          <p14:tracePt t="34585" x="3511550" y="3206750"/>
          <p14:tracePt t="34602" x="3530600" y="3213100"/>
          <p14:tracePt t="34619" x="3549650" y="3213100"/>
          <p14:tracePt t="34635" x="3562350" y="3213100"/>
          <p14:tracePt t="34652" x="3575050" y="3213100"/>
          <p14:tracePt t="34668" x="3587750" y="3213100"/>
          <p14:tracePt t="34685" x="3594100" y="3213100"/>
          <p14:tracePt t="34702" x="3606800" y="3213100"/>
          <p14:tracePt t="34718" x="3625850" y="3225800"/>
          <p14:tracePt t="34735" x="3657600" y="3238500"/>
          <p14:tracePt t="34751" x="3663950" y="3238500"/>
          <p14:tracePt t="34768" x="3676650" y="3244850"/>
          <p14:tracePt t="35458" x="3683000" y="3244850"/>
          <p14:tracePt t="35463" x="3689350" y="3244850"/>
          <p14:tracePt t="35470" x="3695700" y="3244850"/>
          <p14:tracePt t="35484" x="3695700" y="3251200"/>
          <p14:tracePt t="35501" x="3708400" y="3251200"/>
          <p14:tracePt t="35518" x="3714750" y="3251200"/>
          <p14:tracePt t="35534" x="3721100" y="3257550"/>
          <p14:tracePt t="35551" x="3740150" y="3263900"/>
          <p14:tracePt t="35568" x="3771900" y="3276600"/>
          <p14:tracePt t="35584" x="3822700" y="3289300"/>
          <p14:tracePt t="35601" x="3860800" y="3295650"/>
          <p14:tracePt t="35618" x="3930650" y="3314700"/>
          <p14:tracePt t="35634" x="4032250" y="3327400"/>
          <p14:tracePt t="35651" x="4171950" y="3359150"/>
          <p14:tracePt t="35667" x="4273550" y="3371850"/>
          <p14:tracePt t="35684" x="4343400" y="3384550"/>
          <p14:tracePt t="35701" x="4381500" y="3390900"/>
          <p14:tracePt t="35717" x="4413250" y="3390900"/>
          <p14:tracePt t="35734" x="4425950" y="3390900"/>
          <p14:tracePt t="35750" x="4432300" y="3390900"/>
          <p14:tracePt t="35768" x="4451350" y="3384550"/>
          <p14:tracePt t="35784" x="4457700" y="3378200"/>
          <p14:tracePt t="35801" x="4464050" y="3378200"/>
          <p14:tracePt t="35817" x="4476750" y="3378200"/>
          <p14:tracePt t="35834" x="4483100" y="3378200"/>
          <p14:tracePt t="35867" x="4495800" y="3378200"/>
          <p14:tracePt t="35884" x="4502150" y="3378200"/>
          <p14:tracePt t="35901" x="4514850" y="3378200"/>
          <p14:tracePt t="35918" x="4527550" y="3378200"/>
          <p14:tracePt t="35934" x="4540250" y="3378200"/>
          <p14:tracePt t="35951" x="4552950" y="3378200"/>
          <p14:tracePt t="35967" x="4578350" y="3378200"/>
          <p14:tracePt t="35984" x="4597400" y="3371850"/>
          <p14:tracePt t="36000" x="4610100" y="3359150"/>
          <p14:tracePt t="36018" x="4629150" y="3352800"/>
          <p14:tracePt t="36034" x="4635500" y="3346450"/>
          <p14:tracePt t="36075" x="4641850" y="3346450"/>
          <p14:tracePt t="36116" x="4648200" y="3340100"/>
          <p14:tracePt t="36256" x="4654550" y="3340100"/>
          <p14:tracePt t="36265" x="4660900" y="3333750"/>
          <p14:tracePt t="36272" x="4667250" y="3333750"/>
          <p14:tracePt t="36283" x="4705350" y="3333750"/>
          <p14:tracePt t="36300" x="4762500" y="3333750"/>
          <p14:tracePt t="36317" x="4851400" y="3340100"/>
          <p14:tracePt t="36334" x="4978400" y="3359150"/>
          <p14:tracePt t="36351" x="5149850" y="3378200"/>
          <p14:tracePt t="36367" x="5340350" y="3390900"/>
          <p14:tracePt t="36383" x="5524500" y="3409950"/>
          <p14:tracePt t="36400" x="5708650" y="3416300"/>
          <p14:tracePt t="36417" x="5873750" y="3416300"/>
          <p14:tracePt t="36434" x="6108700" y="3390900"/>
          <p14:tracePt t="36449" x="6172200" y="3390900"/>
          <p14:tracePt t="36466" x="6216650" y="3384550"/>
          <p14:tracePt t="36483" x="6229350" y="3378200"/>
          <p14:tracePt t="36500" x="6242050" y="3378200"/>
          <p14:tracePt t="36517" x="6242050" y="3371850"/>
          <p14:tracePt t="36544" x="6242050" y="3365500"/>
          <p14:tracePt t="36746" x="6254750" y="3365500"/>
          <p14:tracePt t="36754" x="6267450" y="3359150"/>
          <p14:tracePt t="36766" x="6286500" y="3359150"/>
          <p14:tracePt t="36782" x="6324600" y="3346450"/>
          <p14:tracePt t="36799" x="6356350" y="3340100"/>
          <p14:tracePt t="36816" x="6400800" y="3327400"/>
          <p14:tracePt t="36832" x="6489700" y="3321050"/>
          <p14:tracePt t="36849" x="6553200" y="3321050"/>
          <p14:tracePt t="36866" x="6616700" y="3321050"/>
          <p14:tracePt t="36882" x="6692900" y="3321050"/>
          <p14:tracePt t="36899" x="6788150" y="3340100"/>
          <p14:tracePt t="36916" x="6883400" y="3346450"/>
          <p14:tracePt t="36932" x="6972300" y="3352800"/>
          <p14:tracePt t="36934" x="7010400" y="3352800"/>
          <p14:tracePt t="36949" x="7118350" y="3359150"/>
          <p14:tracePt t="36966" x="7207250" y="3359150"/>
          <p14:tracePt t="36982" x="7289800" y="3346450"/>
          <p14:tracePt t="36999" x="7327900" y="3333750"/>
          <p14:tracePt t="37016" x="7378700" y="3327400"/>
          <p14:tracePt t="37032" x="7423150" y="3321050"/>
          <p14:tracePt t="37049" x="7480300" y="3321050"/>
          <p14:tracePt t="37066" x="7569200" y="3327400"/>
          <p14:tracePt t="37082" x="7639050" y="3333750"/>
          <p14:tracePt t="37100" x="7696200" y="3340100"/>
          <p14:tracePt t="37117" x="7721600" y="3340100"/>
          <p14:tracePt t="37132" x="7740650" y="3340100"/>
          <p14:tracePt t="37149" x="7747000" y="3340100"/>
          <p14:tracePt t="37166" x="7753350" y="3333750"/>
          <p14:tracePt t="37183" x="7759700" y="3333750"/>
          <p14:tracePt t="37199" x="7772400" y="3333750"/>
          <p14:tracePt t="37215" x="7797800" y="3333750"/>
          <p14:tracePt t="37232" x="7823200" y="3333750"/>
          <p14:tracePt t="37249" x="7861300" y="3333750"/>
          <p14:tracePt t="37266" x="7893050" y="3333750"/>
          <p14:tracePt t="37282" x="7937500" y="3340100"/>
          <p14:tracePt t="37299" x="7962900" y="3346450"/>
          <p14:tracePt t="37316" x="7975600" y="3346450"/>
          <p14:tracePt t="37374" x="7975600" y="3340100"/>
          <p14:tracePt t="37413" x="7969250" y="3340100"/>
          <p14:tracePt t="37420" x="7950200" y="3340100"/>
          <p14:tracePt t="37432" x="7918450" y="3346450"/>
          <p14:tracePt t="37449" x="7829550" y="3365500"/>
          <p14:tracePt t="37465" x="7708900" y="3384550"/>
          <p14:tracePt t="37482" x="7473950" y="3429000"/>
          <p14:tracePt t="37499" x="7245350" y="3467100"/>
          <p14:tracePt t="37516" x="6927850" y="3498850"/>
          <p14:tracePt t="37533" x="6515100" y="3543300"/>
          <p14:tracePt t="37549" x="5994400" y="3568700"/>
          <p14:tracePt t="37566" x="5340350" y="3600450"/>
          <p14:tracePt t="37582" x="4711700" y="3600450"/>
          <p14:tracePt t="37600" x="3956050" y="3600450"/>
          <p14:tracePt t="37616" x="3498850" y="3613150"/>
          <p14:tracePt t="37632" x="3041650" y="3625850"/>
          <p14:tracePt t="37649" x="2628900" y="3638550"/>
          <p14:tracePt t="37666" x="2266950" y="3657600"/>
          <p14:tracePt t="37682" x="1993900" y="3676650"/>
          <p14:tracePt t="37699" x="1784350" y="3695700"/>
          <p14:tracePt t="37716" x="1612900" y="3714750"/>
          <p14:tracePt t="37732" x="1454150" y="3740150"/>
          <p14:tracePt t="37749" x="1244600" y="3803650"/>
          <p14:tracePt t="37766" x="1136650" y="3873500"/>
          <p14:tracePt t="37782" x="1041400" y="3924300"/>
          <p14:tracePt t="37799" x="958850" y="3962400"/>
          <p14:tracePt t="37816" x="882650" y="3987800"/>
          <p14:tracePt t="37832" x="800100" y="4000500"/>
          <p14:tracePt t="37851" x="679450" y="4006850"/>
          <p14:tracePt t="37866" x="641350" y="4006850"/>
          <p14:tracePt t="37882" x="622300" y="4006850"/>
          <p14:tracePt t="37944" x="622300" y="4000500"/>
          <p14:tracePt t="37961" x="622300" y="3994150"/>
          <p14:tracePt t="37977" x="622300" y="3987800"/>
          <p14:tracePt t="37985" x="622300" y="3981450"/>
          <p14:tracePt t="37999" x="622300" y="3975100"/>
          <p14:tracePt t="38016" x="628650" y="3962400"/>
          <p14:tracePt t="38032" x="635000" y="3956050"/>
          <p14:tracePt t="38049" x="635000" y="3949700"/>
          <p14:tracePt t="38065" x="635000" y="3943350"/>
          <p14:tracePt t="38124" x="635000" y="3937000"/>
          <p14:tracePt t="38839" x="635000" y="3930650"/>
          <p14:tracePt t="38854" x="628650" y="3924300"/>
          <p14:tracePt t="39444" x="641350" y="3937000"/>
          <p14:tracePt t="39448" x="647700" y="3956050"/>
          <p14:tracePt t="39464" x="660400" y="4000500"/>
          <p14:tracePt t="39481" x="660400" y="4089400"/>
          <p14:tracePt t="39498" x="660400" y="4203700"/>
          <p14:tracePt t="39514" x="654050" y="4330700"/>
          <p14:tracePt t="39531" x="654050" y="4457700"/>
          <p14:tracePt t="39548" x="654050" y="4546600"/>
          <p14:tracePt t="39564" x="654050" y="4635500"/>
          <p14:tracePt t="39581" x="647700" y="4724400"/>
          <p14:tracePt t="39598" x="615950" y="4857750"/>
          <p14:tracePt t="39614" x="603250" y="4933950"/>
          <p14:tracePt t="39631" x="596900" y="5003800"/>
          <p14:tracePt t="39647" x="596900" y="5048250"/>
          <p14:tracePt t="39664" x="596900" y="5092700"/>
          <p14:tracePt t="39681" x="603250" y="5130800"/>
          <p14:tracePt t="39698" x="615950" y="5207000"/>
          <p14:tracePt t="39714" x="628650" y="5257800"/>
          <p14:tracePt t="39731" x="641350" y="5314950"/>
          <p14:tracePt t="39747" x="660400" y="5384800"/>
          <p14:tracePt t="39764" x="666750" y="5416550"/>
          <p14:tracePt t="39781" x="666750" y="5435600"/>
          <p14:tracePt t="39814" x="666750" y="5441950"/>
          <p14:tracePt t="39849" x="666750" y="5448300"/>
          <p14:tracePt t="39865" x="666750" y="5454650"/>
          <p14:tracePt t="39871" x="666750" y="5461000"/>
          <p14:tracePt t="39880" x="666750" y="5467350"/>
          <p14:tracePt t="39902" x="666750" y="5473700"/>
          <p14:tracePt t="39919" x="666750" y="5480050"/>
          <p14:tracePt t="39935" x="666750" y="5486400"/>
          <p14:tracePt t="39948" x="660400" y="5499100"/>
          <p14:tracePt t="39965" x="654050" y="5505450"/>
          <p14:tracePt t="39981" x="641350" y="5511800"/>
          <p14:tracePt t="39997" x="635000" y="5524500"/>
          <p14:tracePt t="40014" x="628650" y="5524500"/>
          <p14:tracePt t="40030" x="622300" y="5530850"/>
          <p14:tracePt t="40118" x="635000" y="5524500"/>
          <p14:tracePt t="40122" x="647700" y="5518150"/>
          <p14:tracePt t="40130" x="673100" y="5505450"/>
          <p14:tracePt t="40147" x="736600" y="5486400"/>
          <p14:tracePt t="40163" x="768350" y="5473700"/>
          <p14:tracePt t="40180" x="806450" y="5461000"/>
          <p14:tracePt t="40197" x="838200" y="5448300"/>
          <p14:tracePt t="40213" x="939800" y="5397500"/>
          <p14:tracePt t="40230" x="1155700" y="5302250"/>
          <p14:tracePt t="40247" x="1212850" y="5283200"/>
          <p14:tracePt t="40263" x="1212850" y="5276850"/>
          <p14:tracePt t="40281" x="1200150" y="5276850"/>
          <p14:tracePt t="40313" x="1174750" y="5289550"/>
          <p14:tracePt t="40330" x="1155700" y="5314950"/>
          <p14:tracePt t="40347" x="1117600" y="5359400"/>
          <p14:tracePt t="40366" x="1066800" y="5416550"/>
          <p14:tracePt t="40380" x="1028700" y="5454650"/>
          <p14:tracePt t="40397" x="990600" y="5480050"/>
          <p14:tracePt t="40413" x="965200" y="5505450"/>
          <p14:tracePt t="40430" x="933450" y="5530850"/>
          <p14:tracePt t="40435" x="914400" y="5543550"/>
          <p14:tracePt t="40447" x="908050" y="5556250"/>
          <p14:tracePt t="40463" x="882650" y="5588000"/>
          <p14:tracePt t="40480" x="869950" y="5619750"/>
          <p14:tracePt t="40497" x="825500" y="5657850"/>
          <p14:tracePt t="40513" x="787400" y="5676900"/>
          <p14:tracePt t="40530" x="755650" y="5689600"/>
          <p14:tracePt t="40547" x="717550" y="5695950"/>
          <p14:tracePt t="40563" x="692150" y="5702300"/>
          <p14:tracePt t="40583" x="660400" y="5715000"/>
          <p14:tracePt t="40597" x="654050" y="5715000"/>
          <p14:tracePt t="40614" x="635000" y="5715000"/>
          <p14:tracePt t="40630" x="628650" y="5715000"/>
          <p14:tracePt t="40647" x="615950" y="5715000"/>
          <p14:tracePt t="40663" x="609600" y="5715000"/>
          <p14:tracePt t="40680" x="596900" y="5702300"/>
          <p14:tracePt t="40697" x="590550" y="5695950"/>
          <p14:tracePt t="40713" x="577850" y="5683250"/>
          <p14:tracePt t="40730" x="565150" y="5676900"/>
          <p14:tracePt t="40746" x="558800" y="5670550"/>
          <p14:tracePt t="40763" x="546100" y="5657850"/>
          <p14:tracePt t="40780" x="533400" y="5645150"/>
          <p14:tracePt t="40796" x="533400" y="5638800"/>
          <p14:tracePt t="40813" x="527050" y="5638800"/>
          <p14:tracePt t="40905" x="527050" y="5632450"/>
          <p14:tracePt t="40921" x="520700" y="5613400"/>
          <p14:tracePt t="40929" x="514350" y="5613400"/>
          <p14:tracePt t="40937" x="514350" y="5607050"/>
          <p14:tracePt t="40946" x="514350" y="5594350"/>
          <p14:tracePt t="40963" x="508000" y="5581650"/>
          <p14:tracePt t="40980" x="508000" y="5575300"/>
          <p14:tracePt t="40996" x="508000" y="5562600"/>
          <p14:tracePt t="41013" x="508000" y="5556250"/>
          <p14:tracePt t="41031" x="508000" y="5537200"/>
          <p14:tracePt t="41046" x="508000" y="5530850"/>
          <p14:tracePt t="41063" x="508000" y="5518150"/>
          <p14:tracePt t="41079" x="508000" y="5511800"/>
          <p14:tracePt t="41096" x="508000" y="5499100"/>
          <p14:tracePt t="41113" x="508000" y="5492750"/>
          <p14:tracePt t="41130" x="520700" y="5480050"/>
          <p14:tracePt t="41146" x="527050" y="5467350"/>
          <p14:tracePt t="41163" x="533400" y="5461000"/>
          <p14:tracePt t="41179" x="546100" y="5454650"/>
          <p14:tracePt t="41196" x="558800" y="5441950"/>
          <p14:tracePt t="41213" x="590550" y="5429250"/>
          <p14:tracePt t="41229" x="609600" y="5422900"/>
          <p14:tracePt t="41246" x="628650" y="5416550"/>
          <p14:tracePt t="41263" x="654050" y="5410200"/>
          <p14:tracePt t="41280" x="685800" y="5403850"/>
          <p14:tracePt t="41296" x="711200" y="5403850"/>
          <p14:tracePt t="41313" x="730250" y="5403850"/>
          <p14:tracePt t="41329" x="749300" y="5403850"/>
          <p14:tracePt t="41346" x="774700" y="5403850"/>
          <p14:tracePt t="41363" x="812800" y="5410200"/>
          <p14:tracePt t="41379" x="844550" y="5410200"/>
          <p14:tracePt t="41396" x="882650" y="5416550"/>
          <p14:tracePt t="41413" x="920750" y="5429250"/>
          <p14:tracePt t="41429" x="946150" y="5429250"/>
          <p14:tracePt t="41446" x="977900" y="5441950"/>
          <p14:tracePt t="41463" x="1016000" y="5454650"/>
          <p14:tracePt t="41479" x="1054100" y="5473700"/>
          <p14:tracePt t="41496" x="1079500" y="5499100"/>
          <p14:tracePt t="41512" x="1098550" y="5505450"/>
          <p14:tracePt t="41530" x="1098550" y="5518150"/>
          <p14:tracePt t="41546" x="1104900" y="5524500"/>
          <p14:tracePt t="41562" x="1111250" y="5530850"/>
          <p14:tracePt t="41579" x="1117600" y="5562600"/>
          <p14:tracePt t="41596" x="1117600" y="5588000"/>
          <p14:tracePt t="41612" x="1117600" y="5613400"/>
          <p14:tracePt t="41631" x="1117600" y="5632450"/>
          <p14:tracePt t="41646" x="1111250" y="5664200"/>
          <p14:tracePt t="41662" x="1098550" y="5689600"/>
          <p14:tracePt t="41679" x="1085850" y="5708650"/>
          <p14:tracePt t="41696" x="1073150" y="5721350"/>
          <p14:tracePt t="41712" x="1066800" y="5727700"/>
          <p14:tracePt t="41729" x="1054100" y="5740400"/>
          <p14:tracePt t="41746" x="1035050" y="5746750"/>
          <p14:tracePt t="41762" x="1009650" y="5759450"/>
          <p14:tracePt t="41779" x="984250" y="5772150"/>
          <p14:tracePt t="41796" x="933450" y="5784850"/>
          <p14:tracePt t="41812" x="908050" y="5784850"/>
          <p14:tracePt t="41829" x="882650" y="5791200"/>
          <p14:tracePt t="41846" x="838200" y="5791200"/>
          <p14:tracePt t="41862" x="806450" y="5791200"/>
          <p14:tracePt t="41879" x="768350" y="5784850"/>
          <p14:tracePt t="41895" x="736600" y="5778500"/>
          <p14:tracePt t="41912" x="692150" y="5765800"/>
          <p14:tracePt t="41929" x="666750" y="5753100"/>
          <p14:tracePt t="41932" x="647700" y="5746750"/>
          <p14:tracePt t="41946" x="615950" y="5734050"/>
          <p14:tracePt t="41962" x="571500" y="5721350"/>
          <p14:tracePt t="41979" x="539750" y="5708650"/>
          <p14:tracePt t="41995" x="508000" y="5702300"/>
          <p14:tracePt t="42012" x="495300" y="5689600"/>
          <p14:tracePt t="42029" x="482600" y="5683250"/>
          <p14:tracePt t="42157" x="482600" y="5676900"/>
          <p14:tracePt t="42165" x="482600" y="5670550"/>
          <p14:tracePt t="42173" x="482600" y="5664200"/>
          <p14:tracePt t="42180" x="488950" y="5645150"/>
          <p14:tracePt t="42197" x="508000" y="5619750"/>
          <p14:tracePt t="42212" x="527050" y="5607050"/>
          <p14:tracePt t="42229" x="558800" y="5581650"/>
          <p14:tracePt t="42245" x="584200" y="5562600"/>
          <p14:tracePt t="42262" x="622300" y="5556250"/>
          <p14:tracePt t="42278" x="654050" y="5543550"/>
          <p14:tracePt t="42295" x="692150" y="5530850"/>
          <p14:tracePt t="42312" x="736600" y="5511800"/>
          <p14:tracePt t="42328" x="755650" y="5505450"/>
          <p14:tracePt t="42345" x="774700" y="5505450"/>
          <p14:tracePt t="42365" x="787400" y="5505450"/>
          <p14:tracePt t="42379" x="793750" y="5505450"/>
          <p14:tracePt t="42394" x="812800" y="5505450"/>
          <p14:tracePt t="42411" x="825500" y="5505450"/>
          <p14:tracePt t="42428" x="850900" y="5505450"/>
          <p14:tracePt t="42432" x="869950" y="5505450"/>
          <p14:tracePt t="42445" x="882650" y="5511800"/>
          <p14:tracePt t="42462" x="914400" y="5530850"/>
          <p14:tracePt t="42478" x="920750" y="5543550"/>
          <p14:tracePt t="42495" x="933450" y="5556250"/>
          <p14:tracePt t="42512" x="939800" y="5588000"/>
          <p14:tracePt t="42528" x="952500" y="5607050"/>
          <p14:tracePt t="42545" x="958850" y="5619750"/>
          <p14:tracePt t="42562" x="965200" y="5645150"/>
          <p14:tracePt t="42578" x="965200" y="5676900"/>
          <p14:tracePt t="42595" x="952500" y="5715000"/>
          <p14:tracePt t="42612" x="939800" y="5746750"/>
          <p14:tracePt t="42628" x="920750" y="5772150"/>
          <p14:tracePt t="42645" x="908050" y="5778500"/>
          <p14:tracePt t="42661" x="882650" y="5791200"/>
          <p14:tracePt t="42678" x="844550" y="5803900"/>
          <p14:tracePt t="42694" x="812800" y="5810250"/>
          <p14:tracePt t="42711" x="755650" y="5816600"/>
          <p14:tracePt t="42727" x="717550" y="5816600"/>
          <p14:tracePt t="42744" x="692150" y="5803900"/>
          <p14:tracePt t="42761" x="679450" y="5797550"/>
          <p14:tracePt t="42778" x="666750" y="5791200"/>
          <p14:tracePt t="42794" x="654050" y="5778500"/>
          <p14:tracePt t="42811" x="641350" y="5772150"/>
          <p14:tracePt t="42827" x="628650" y="5759450"/>
          <p14:tracePt t="42844" x="622300" y="5753100"/>
          <p14:tracePt t="42861" x="615950" y="5746750"/>
          <p14:tracePt t="42878" x="609600" y="5746750"/>
          <p14:tracePt t="42894" x="603250" y="5727700"/>
          <p14:tracePt t="42911" x="603250" y="5702300"/>
          <p14:tracePt t="42928" x="596900" y="5676900"/>
          <p14:tracePt t="42945" x="596900" y="5645150"/>
          <p14:tracePt t="42962" x="596900" y="5613400"/>
          <p14:tracePt t="42978" x="596900" y="5581650"/>
          <p14:tracePt t="42994" x="609600" y="5562600"/>
          <p14:tracePt t="43011" x="628650" y="5537200"/>
          <p14:tracePt t="43028" x="647700" y="5518150"/>
          <p14:tracePt t="43044" x="685800" y="5505450"/>
          <p14:tracePt t="43061" x="711200" y="5492750"/>
          <p14:tracePt t="43078" x="736600" y="5480050"/>
          <p14:tracePt t="43094" x="749300" y="5480050"/>
          <p14:tracePt t="43114" x="781050" y="5473700"/>
          <p14:tracePt t="43129" x="793750" y="5473700"/>
          <p14:tracePt t="43144" x="806450" y="5473700"/>
          <p14:tracePt t="43161" x="819150" y="5473700"/>
          <p14:tracePt t="43178" x="825500" y="5473700"/>
          <p14:tracePt t="43194" x="831850" y="5473700"/>
          <p14:tracePt t="43211" x="838200" y="5480050"/>
          <p14:tracePt t="43228" x="850900" y="5492750"/>
          <p14:tracePt t="43244" x="857250" y="5499100"/>
          <p14:tracePt t="43261" x="869950" y="5511800"/>
          <p14:tracePt t="43278" x="876300" y="5518150"/>
          <p14:tracePt t="43379" x="882650" y="5518150"/>
          <p14:tracePt t="43386" x="889000" y="5530850"/>
          <p14:tracePt t="43397" x="889000" y="5537200"/>
          <p14:tracePt t="43411" x="895350" y="5556250"/>
          <p14:tracePt t="43427" x="901700" y="5581650"/>
          <p14:tracePt t="43444" x="901700" y="5613400"/>
          <p14:tracePt t="43461" x="908050" y="5651500"/>
          <p14:tracePt t="43477" x="908050" y="5676900"/>
          <p14:tracePt t="43494" x="908050" y="5695950"/>
          <p14:tracePt t="43511" x="901700" y="5715000"/>
          <p14:tracePt t="43527" x="901700" y="5727700"/>
          <p14:tracePt t="43561" x="901700" y="5734050"/>
          <p14:tracePt t="43684" x="889000" y="5734050"/>
          <p14:tracePt t="43692" x="882650" y="5734050"/>
          <p14:tracePt t="43700" x="869950" y="5740400"/>
          <p14:tracePt t="43711" x="850900" y="5740400"/>
          <p14:tracePt t="43728" x="819150" y="5740400"/>
          <p14:tracePt t="43744" x="787400" y="5740400"/>
          <p14:tracePt t="43761" x="768350" y="5740400"/>
          <p14:tracePt t="43777" x="749300" y="5740400"/>
          <p14:tracePt t="43794" x="742950" y="5740400"/>
          <p14:tracePt t="43811" x="730250" y="5740400"/>
          <p14:tracePt t="43827" x="704850" y="5740400"/>
          <p14:tracePt t="43844" x="685800" y="5734050"/>
          <p14:tracePt t="43860" x="660400" y="5721350"/>
          <p14:tracePt t="43877" x="635000" y="5708650"/>
          <p14:tracePt t="43894" x="609600" y="5702300"/>
          <p14:tracePt t="43910" x="596900" y="5689600"/>
          <p14:tracePt t="43927" x="565150" y="5676900"/>
          <p14:tracePt t="43944" x="533400" y="5657850"/>
          <p14:tracePt t="43960" x="514350" y="5651500"/>
          <p14:tracePt t="43977" x="508000" y="5645150"/>
          <p14:tracePt t="43994" x="495300" y="5632450"/>
          <p14:tracePt t="44011" x="495300" y="5626100"/>
          <p14:tracePt t="44027" x="488950" y="5626100"/>
          <p14:tracePt t="44044" x="488950" y="5613400"/>
          <p14:tracePt t="44060" x="482600" y="5607050"/>
          <p14:tracePt t="44077" x="482600" y="5594350"/>
          <p14:tracePt t="44093" x="482600" y="5568950"/>
          <p14:tracePt t="44110" x="482600" y="5537200"/>
          <p14:tracePt t="44127" x="488950" y="5505450"/>
          <p14:tracePt t="44144" x="508000" y="5454650"/>
          <p14:tracePt t="44162" x="520700" y="5429250"/>
          <p14:tracePt t="44178" x="527050" y="5403850"/>
          <p14:tracePt t="44193" x="552450" y="5384800"/>
          <p14:tracePt t="44210" x="571500" y="5359400"/>
          <p14:tracePt t="44226" x="609600" y="5346700"/>
          <p14:tracePt t="44243" x="641350" y="5340350"/>
          <p14:tracePt t="44260" x="666750" y="5334000"/>
          <p14:tracePt t="44277" x="679450" y="5334000"/>
          <p14:tracePt t="44293" x="692150" y="5334000"/>
          <p14:tracePt t="44310" x="704850" y="5334000"/>
          <p14:tracePt t="44327" x="711200" y="5334000"/>
          <p14:tracePt t="44343" x="723900" y="5334000"/>
          <p14:tracePt t="44360" x="730250" y="5340350"/>
          <p14:tracePt t="44377" x="736600" y="5346700"/>
          <p14:tracePt t="44393" x="749300" y="5353050"/>
          <p14:tracePt t="44410" x="762000" y="5365750"/>
          <p14:tracePt t="44427" x="768350" y="5378450"/>
          <p14:tracePt t="44443" x="774700" y="5378450"/>
          <p14:tracePt t="44460" x="781050" y="5391150"/>
          <p14:tracePt t="44477" x="793750" y="5397500"/>
          <p14:tracePt t="44493" x="800100" y="5410200"/>
          <p14:tracePt t="44510" x="812800" y="5422900"/>
          <p14:tracePt t="44526" x="819150" y="5435600"/>
          <p14:tracePt t="44544" x="831850" y="5454650"/>
          <p14:tracePt t="44560" x="844550" y="5467350"/>
          <p14:tracePt t="44577" x="850900" y="5480050"/>
          <p14:tracePt t="44593" x="857250" y="5486400"/>
          <p14:tracePt t="44610" x="863600" y="5492750"/>
          <p14:tracePt t="44643" x="863600" y="5499100"/>
          <p14:tracePt t="44670" x="863600" y="5505450"/>
          <p14:tracePt t="44678" x="863600" y="5511800"/>
          <p14:tracePt t="44692" x="863600" y="5518150"/>
          <p14:tracePt t="44709" x="857250" y="5537200"/>
          <p14:tracePt t="44726" x="844550" y="5562600"/>
          <p14:tracePt t="44743" x="838200" y="5594350"/>
          <p14:tracePt t="44759" x="825500" y="5632450"/>
          <p14:tracePt t="44776" x="812800" y="5664200"/>
          <p14:tracePt t="44793" x="793750" y="5702300"/>
          <p14:tracePt t="44810" x="774700" y="5753100"/>
          <p14:tracePt t="44826" x="768350" y="5772150"/>
          <p14:tracePt t="44843" x="755650" y="5778500"/>
          <p14:tracePt t="44860" x="755650" y="5784850"/>
          <p14:tracePt t="44876" x="749300" y="5784850"/>
          <p14:tracePt t="44893" x="742950" y="5784850"/>
          <p14:tracePt t="44910" x="730250" y="5797550"/>
          <p14:tracePt t="44926" x="717550" y="5803900"/>
          <p14:tracePt t="44929" x="711200" y="5803900"/>
          <p14:tracePt t="44944" x="685800" y="5803900"/>
          <p14:tracePt t="44959" x="654050" y="5803900"/>
          <p14:tracePt t="44976" x="615950" y="5803900"/>
          <p14:tracePt t="44993" x="590550" y="5797550"/>
          <p14:tracePt t="45009" x="577850" y="5791200"/>
          <p14:tracePt t="45026" x="565150" y="5784850"/>
          <p14:tracePt t="45043" x="558800" y="5778500"/>
          <p14:tracePt t="45060" x="546100" y="5772150"/>
          <p14:tracePt t="45076" x="539750" y="5759450"/>
          <p14:tracePt t="45093" x="527050" y="5753100"/>
          <p14:tracePt t="45109" x="527050" y="5740400"/>
          <p14:tracePt t="45126" x="527050" y="5734050"/>
          <p14:tracePt t="45143" x="520700" y="5721350"/>
          <p14:tracePt t="45159" x="514350" y="5715000"/>
          <p14:tracePt t="45176" x="514350" y="5708650"/>
          <p14:tracePt t="45193" x="514350" y="5695950"/>
          <p14:tracePt t="45210" x="514350" y="5683250"/>
          <p14:tracePt t="45226" x="514350" y="5670550"/>
          <p14:tracePt t="45242" x="527050" y="5657850"/>
          <p14:tracePt t="45259" x="533400" y="5632450"/>
          <p14:tracePt t="45276" x="546100" y="5607050"/>
          <p14:tracePt t="45292" x="558800" y="5588000"/>
          <p14:tracePt t="45309" x="571500" y="5581650"/>
          <p14:tracePt t="45326" x="590550" y="5568950"/>
          <p14:tracePt t="45342" x="603250" y="5556250"/>
          <p14:tracePt t="45359" x="615950" y="5549900"/>
          <p14:tracePt t="45375" x="641350" y="5543550"/>
          <p14:tracePt t="45392" x="666750" y="5537200"/>
          <p14:tracePt t="45409" x="698500" y="5537200"/>
          <p14:tracePt t="45426" x="736600" y="5537200"/>
          <p14:tracePt t="45429" x="749300" y="5537200"/>
          <p14:tracePt t="45442" x="762000" y="5537200"/>
          <p14:tracePt t="45459" x="800100" y="5537200"/>
          <p14:tracePt t="45476" x="857250" y="5543550"/>
          <p14:tracePt t="45492" x="895350" y="5549900"/>
          <p14:tracePt t="45509" x="914400" y="5556250"/>
          <p14:tracePt t="45526" x="927100" y="5556250"/>
          <p14:tracePt t="45727" x="927100" y="5562600"/>
          <p14:tracePt t="45735" x="927100" y="5568950"/>
          <p14:tracePt t="45743" x="927100" y="5575300"/>
          <p14:tracePt t="45759" x="927100" y="5600700"/>
          <p14:tracePt t="45775" x="927100" y="5632450"/>
          <p14:tracePt t="45792" x="914400" y="5676900"/>
          <p14:tracePt t="45809" x="895350" y="5721350"/>
          <p14:tracePt t="45826" x="876300" y="5753100"/>
          <p14:tracePt t="45842" x="869950" y="5778500"/>
          <p14:tracePt t="45859" x="850900" y="5791200"/>
          <p14:tracePt t="45875" x="844550" y="5791200"/>
          <p14:tracePt t="45892" x="838200" y="5797550"/>
          <p14:tracePt t="45908" x="831850" y="5797550"/>
          <p14:tracePt t="45942" x="825500" y="5797550"/>
          <p14:tracePt t="45959" x="819150" y="5797550"/>
          <p14:tracePt t="45977" x="806450" y="5791200"/>
          <p14:tracePt t="45993" x="793750" y="5784850"/>
          <p14:tracePt t="46008" x="774700" y="5772150"/>
          <p14:tracePt t="46025" x="749300" y="5759450"/>
          <p14:tracePt t="46042" x="723900" y="5746750"/>
          <p14:tracePt t="46058" x="704850" y="5740400"/>
          <p14:tracePt t="46075" x="679450" y="5727700"/>
          <p14:tracePt t="46092" x="660400" y="5715000"/>
          <p14:tracePt t="46108" x="641350" y="5708650"/>
          <p14:tracePt t="46126" x="628650" y="5695950"/>
          <p14:tracePt t="46142" x="615950" y="5689600"/>
          <p14:tracePt t="46158" x="609600" y="5683250"/>
          <p14:tracePt t="46175" x="603250" y="5676900"/>
          <p14:tracePt t="46251" x="603250" y="5670550"/>
          <p14:tracePt t="46276" x="596900" y="5664200"/>
          <p14:tracePt t="46290" x="596900" y="5657850"/>
          <p14:tracePt t="46300" x="590550" y="5651500"/>
          <p14:tracePt t="46309" x="590550" y="5645150"/>
          <p14:tracePt t="46325" x="584200" y="5607050"/>
          <p14:tracePt t="46342" x="584200" y="5575300"/>
          <p14:tracePt t="46358" x="590550" y="5543550"/>
          <p14:tracePt t="46375" x="596900" y="5530850"/>
          <p14:tracePt t="46392" x="609600" y="5511800"/>
          <p14:tracePt t="46408" x="622300" y="5505450"/>
          <p14:tracePt t="46425" x="628650" y="5492750"/>
          <p14:tracePt t="46441" x="647700" y="5486400"/>
          <p14:tracePt t="46458" x="673100" y="5473700"/>
          <p14:tracePt t="46475" x="704850" y="5461000"/>
          <p14:tracePt t="46492" x="749300" y="5454650"/>
          <p14:tracePt t="46508" x="774700" y="5454650"/>
          <p14:tracePt t="46525" x="793750" y="5454650"/>
          <p14:tracePt t="46541" x="825500" y="5448300"/>
          <p14:tracePt t="46558" x="850900" y="5448300"/>
          <p14:tracePt t="46575" x="863600" y="5448300"/>
          <p14:tracePt t="46592" x="869950" y="5448300"/>
          <p14:tracePt t="46608" x="882650" y="5448300"/>
          <p14:tracePt t="46625" x="882650" y="5454650"/>
          <p14:tracePt t="46642" x="895350" y="5467350"/>
          <p14:tracePt t="46658" x="901700" y="5473700"/>
          <p14:tracePt t="46675" x="914400" y="5486400"/>
          <p14:tracePt t="46691" x="920750" y="5499100"/>
          <p14:tracePt t="46708" x="933450" y="5505450"/>
          <p14:tracePt t="46725" x="939800" y="5518150"/>
          <p14:tracePt t="46741" x="946150" y="5524500"/>
          <p14:tracePt t="46758" x="946150" y="5537200"/>
          <p14:tracePt t="46774" x="946150" y="5562600"/>
          <p14:tracePt t="46791" x="946150" y="5581650"/>
          <p14:tracePt t="46808" x="946150" y="5607050"/>
          <p14:tracePt t="46825" x="933450" y="5619750"/>
          <p14:tracePt t="46841" x="927100" y="5638800"/>
          <p14:tracePt t="46858" x="908050" y="5645150"/>
          <p14:tracePt t="46874" x="889000" y="5664200"/>
          <p14:tracePt t="46892" x="844550" y="5683250"/>
          <p14:tracePt t="46908" x="806450" y="5695950"/>
          <p14:tracePt t="46924" x="781050" y="5708650"/>
          <p14:tracePt t="46941" x="749300" y="5708650"/>
          <p14:tracePt t="46958" x="736600" y="5715000"/>
          <p14:tracePt t="46974" x="723900" y="5715000"/>
          <p14:tracePt t="46991" x="711200" y="5715000"/>
          <p14:tracePt t="47008" x="704850" y="5715000"/>
          <p14:tracePt t="47024" x="698500" y="5708650"/>
          <p14:tracePt t="47041" x="685800" y="5708650"/>
          <p14:tracePt t="47097" x="685800" y="5702300"/>
          <p14:tracePt t="47105" x="679450" y="5695950"/>
          <p14:tracePt t="47120" x="679450" y="5676900"/>
          <p14:tracePt t="47129" x="679450" y="5664200"/>
          <p14:tracePt t="47141" x="685800" y="5645150"/>
          <p14:tracePt t="47158" x="711200" y="5613400"/>
          <p14:tracePt t="47176" x="717550" y="5600700"/>
          <p14:tracePt t="47191" x="730250" y="5594350"/>
          <p14:tracePt t="47207" x="736600" y="5575300"/>
          <p14:tracePt t="47224" x="742950" y="5568950"/>
          <p14:tracePt t="47241" x="755650" y="5562600"/>
          <p14:tracePt t="47257" x="762000" y="5549900"/>
          <p14:tracePt t="47537" x="762000" y="5543550"/>
          <p14:tracePt t="47552" x="762000" y="5530850"/>
          <p14:tracePt t="47558" x="762000" y="5518150"/>
          <p14:tracePt t="47574" x="762000" y="5499100"/>
          <p14:tracePt t="47590" x="762000" y="5473700"/>
          <p14:tracePt t="47607" x="762000" y="5454650"/>
          <p14:tracePt t="47624" x="762000" y="5422900"/>
          <p14:tracePt t="47640" x="762000" y="5397500"/>
          <p14:tracePt t="47657" x="762000" y="5384800"/>
          <p14:tracePt t="47674" x="762000" y="5365750"/>
          <p14:tracePt t="47690" x="755650" y="5346700"/>
          <p14:tracePt t="47707" x="755650" y="5334000"/>
          <p14:tracePt t="47724" x="755650" y="5327650"/>
          <p14:tracePt t="47740" x="755650" y="5314950"/>
          <p14:tracePt t="47757" x="755650" y="5295900"/>
          <p14:tracePt t="47774" x="755650" y="5283200"/>
          <p14:tracePt t="47790" x="755650" y="5264150"/>
          <p14:tracePt t="47807" x="755650" y="5245100"/>
          <p14:tracePt t="47824" x="755650" y="5219700"/>
          <p14:tracePt t="47840" x="755650" y="5200650"/>
          <p14:tracePt t="47857" x="755650" y="5187950"/>
          <p14:tracePt t="47874" x="755650" y="5156200"/>
          <p14:tracePt t="47890" x="755650" y="5130800"/>
          <p14:tracePt t="47907" x="755650" y="5105400"/>
          <p14:tracePt t="47924" x="762000" y="5073650"/>
          <p14:tracePt t="47928" x="762000" y="5067300"/>
          <p14:tracePt t="47940" x="768350" y="5060950"/>
          <p14:tracePt t="47957" x="768350" y="5041900"/>
          <p14:tracePt t="47973" x="774700" y="5035550"/>
          <p14:tracePt t="47990" x="774700" y="5022850"/>
          <p14:tracePt t="48007" x="781050" y="5016500"/>
          <p14:tracePt t="48023" x="781050" y="5003800"/>
          <p14:tracePt t="48040" x="781050" y="4997450"/>
          <p14:tracePt t="48057" x="781050" y="4991100"/>
          <p14:tracePt t="48074" x="781050" y="4972050"/>
          <p14:tracePt t="48090" x="781050" y="4965700"/>
          <p14:tracePt t="48107" x="781050" y="4959350"/>
          <p14:tracePt t="48123" x="787400" y="4946650"/>
          <p14:tracePt t="48140" x="787400" y="4933950"/>
          <p14:tracePt t="48157" x="787400" y="4914900"/>
          <p14:tracePt t="48173" x="787400" y="4895850"/>
          <p14:tracePt t="48190" x="793750" y="4876800"/>
          <p14:tracePt t="48208" x="800100" y="4857750"/>
          <p14:tracePt t="48239" x="806450" y="4832350"/>
          <p14:tracePt t="48257" x="806450" y="4819650"/>
          <p14:tracePt t="48273" x="806450" y="4813300"/>
          <p14:tracePt t="48290" x="812800" y="4806950"/>
          <p14:tracePt t="48306" x="812800" y="4800600"/>
          <p14:tracePt t="48382" x="819150" y="4800600"/>
          <p14:tracePt t="48398" x="819150" y="4794250"/>
          <p14:tracePt t="48404" x="844550" y="4794250"/>
          <p14:tracePt t="48411" x="857250" y="4794250"/>
          <p14:tracePt t="48424" x="882650" y="4794250"/>
          <p14:tracePt t="48440" x="927100" y="4794250"/>
          <p14:tracePt t="48456" x="984250" y="4794250"/>
          <p14:tracePt t="48473" x="1028700" y="4800600"/>
          <p14:tracePt t="48490" x="1060450" y="4800600"/>
          <p14:tracePt t="48508" x="1066800" y="4800600"/>
          <p14:tracePt t="48523" x="1073150" y="4800600"/>
          <p14:tracePt t="48540" x="1079500" y="4806950"/>
          <p14:tracePt t="48591" x="1085850" y="4806950"/>
          <p14:tracePt t="48600" x="1092200" y="4806950"/>
          <p14:tracePt t="48843" x="1098550" y="4806950"/>
          <p14:tracePt t="48898" x="1117600" y="4806950"/>
          <p14:tracePt t="48916" x="1123950" y="4806950"/>
          <p14:tracePt t="48922" x="1130300" y="4806950"/>
          <p14:tracePt t="48939" x="1136650" y="4806950"/>
          <p14:tracePt t="48956" x="1149350" y="4806950"/>
          <p14:tracePt t="48973" x="1149350" y="4800600"/>
          <p14:tracePt t="49249" x="1149350" y="4794250"/>
          <p14:tracePt t="49264" x="1143000" y="4787900"/>
          <p14:tracePt t="49273" x="1136650" y="4781550"/>
          <p14:tracePt t="49289" x="1130300" y="4781550"/>
          <p14:tracePt t="49306" x="1117600" y="4768850"/>
          <p14:tracePt t="49322" x="1111250" y="4762500"/>
          <p14:tracePt t="49339" x="1104900" y="4749800"/>
          <p14:tracePt t="49355" x="1092200" y="4743450"/>
          <p14:tracePt t="49372" x="1085850" y="4737100"/>
          <p14:tracePt t="49389" x="1079500" y="4730750"/>
          <p14:tracePt t="49406" x="1060450" y="4718050"/>
          <p14:tracePt t="49422" x="1054100" y="4705350"/>
          <p14:tracePt t="49439" x="1041400" y="4699000"/>
          <p14:tracePt t="49456" x="1035050" y="4686300"/>
          <p14:tracePt t="49473" x="1022350" y="4679950"/>
          <p14:tracePt t="49489" x="1016000" y="4673600"/>
          <p14:tracePt t="49506" x="1009650" y="4667250"/>
          <p14:tracePt t="49522" x="1003300" y="4654550"/>
          <p14:tracePt t="49539" x="990600" y="4648200"/>
          <p14:tracePt t="49556" x="984250" y="4641850"/>
          <p14:tracePt t="49572" x="977900" y="4635500"/>
          <p14:tracePt t="49589" x="971550" y="4622800"/>
          <p14:tracePt t="49821" x="971550" y="4629150"/>
          <p14:tracePt t="50024" x="971550" y="4635500"/>
          <p14:tracePt t="50041" x="971550" y="4654550"/>
          <p14:tracePt t="50049" x="977900" y="4673600"/>
          <p14:tracePt t="50055" x="977900" y="4699000"/>
          <p14:tracePt t="50072" x="984250" y="4737100"/>
          <p14:tracePt t="50088" x="996950" y="4781550"/>
          <p14:tracePt t="50105" x="1003300" y="4806950"/>
          <p14:tracePt t="50122" x="1003300" y="4819650"/>
          <p14:tracePt t="50377" x="1009650" y="4819650"/>
          <p14:tracePt t="50401" x="1016000" y="4819650"/>
          <p14:tracePt t="50423" x="1028700" y="4819650"/>
          <p14:tracePt t="50430" x="1041400" y="4813300"/>
          <p14:tracePt t="50443" x="1047750" y="4806950"/>
          <p14:tracePt t="50455" x="1079500" y="4794250"/>
          <p14:tracePt t="50471" x="1092200" y="4787900"/>
          <p14:tracePt t="50488" x="1104900" y="4775200"/>
          <p14:tracePt t="50504" x="1111250" y="4775200"/>
          <p14:tracePt t="50521" x="1117600" y="4768850"/>
          <p14:tracePt t="50538" x="1123950" y="4768850"/>
          <p14:tracePt t="50555" x="1136650" y="4762500"/>
          <p14:tracePt t="50791" x="1136650" y="4768850"/>
          <p14:tracePt t="50798" x="1136650" y="4775200"/>
          <p14:tracePt t="50806" x="1136650" y="4781550"/>
          <p14:tracePt t="50822" x="1130300" y="4806950"/>
          <p14:tracePt t="50838" x="1123950" y="4845050"/>
          <p14:tracePt t="50854" x="1111250" y="4889500"/>
          <p14:tracePt t="50871" x="1098550" y="4959350"/>
          <p14:tracePt t="50888" x="1092200" y="5035550"/>
          <p14:tracePt t="50905" x="1079500" y="5105400"/>
          <p14:tracePt t="50921" x="1073150" y="5162550"/>
          <p14:tracePt t="50938" x="1073150" y="5219700"/>
          <p14:tracePt t="50940" x="1073150" y="5251450"/>
          <p14:tracePt t="50954" x="1066800" y="5283200"/>
          <p14:tracePt t="50971" x="1047750" y="5378450"/>
          <p14:tracePt t="50987" x="1041400" y="5429250"/>
          <p14:tracePt t="51004" x="1028700" y="5461000"/>
          <p14:tracePt t="51021" x="1016000" y="5499100"/>
          <p14:tracePt t="51038" x="1003300" y="5511800"/>
          <p14:tracePt t="51054" x="996950" y="5524500"/>
          <p14:tracePt t="51071" x="990600" y="5537200"/>
          <p14:tracePt t="51088" x="977900" y="5549900"/>
          <p14:tracePt t="51104" x="971550" y="5556250"/>
          <p14:tracePt t="51121" x="958850" y="5568950"/>
          <p14:tracePt t="51137" x="952500" y="5575300"/>
          <p14:tracePt t="51154" x="939800" y="5588000"/>
          <p14:tracePt t="51171" x="933450" y="5594350"/>
          <p14:tracePt t="51187" x="920750" y="5607050"/>
          <p14:tracePt t="51204" x="901700" y="5619750"/>
          <p14:tracePt t="51221" x="889000" y="5632450"/>
          <p14:tracePt t="51237" x="869950" y="5645150"/>
          <p14:tracePt t="51254" x="863600" y="5657850"/>
          <p14:tracePt t="51271" x="850900" y="5657850"/>
          <p14:tracePt t="51287" x="844550" y="5664200"/>
          <p14:tracePt t="51321" x="844550" y="5670550"/>
          <p14:tracePt t="51347" x="838200" y="5670550"/>
          <p14:tracePt t="51411" x="831850" y="5676900"/>
          <p14:tracePt t="51427" x="825500" y="5676900"/>
          <p14:tracePt t="51432" x="819150" y="5676900"/>
          <p14:tracePt t="51442" x="812800" y="5676900"/>
          <p14:tracePt t="51457" x="806450" y="5676900"/>
          <p14:tracePt t="51470" x="800100" y="5676900"/>
          <p14:tracePt t="51489" x="793750" y="5676900"/>
          <p14:tracePt t="51504" x="787400" y="5676900"/>
          <p14:tracePt t="51521" x="781050" y="5676900"/>
          <p14:tracePt t="51537" x="768350" y="5676900"/>
          <p14:tracePt t="51570" x="755650" y="5676900"/>
          <p14:tracePt t="51587" x="742950" y="5676900"/>
          <p14:tracePt t="51604" x="717550" y="5676900"/>
          <p14:tracePt t="51620" x="704850" y="5676900"/>
          <p14:tracePt t="51637" x="692150" y="5676900"/>
          <p14:tracePt t="51654" x="673100" y="5676900"/>
          <p14:tracePt t="51671" x="660400" y="5676900"/>
          <p14:tracePt t="51686" x="654050" y="5670550"/>
          <p14:tracePt t="51703" x="641350" y="5664200"/>
          <p14:tracePt t="51720" x="628650" y="5664200"/>
          <p14:tracePt t="51737" x="622300" y="5657850"/>
          <p14:tracePt t="51754" x="609600" y="5651500"/>
          <p14:tracePt t="51787" x="603250" y="5638800"/>
          <p14:tracePt t="51804" x="590550" y="5626100"/>
          <p14:tracePt t="51821" x="584200" y="5594350"/>
          <p14:tracePt t="51837" x="571500" y="5568950"/>
          <p14:tracePt t="51853" x="558800" y="5530850"/>
          <p14:tracePt t="51870" x="552450" y="5499100"/>
          <p14:tracePt t="51887" x="552450" y="5486400"/>
          <p14:tracePt t="51903" x="552450" y="5467350"/>
          <p14:tracePt t="51920" x="552450" y="5461000"/>
          <p14:tracePt t="51937" x="558800" y="5448300"/>
          <p14:tracePt t="51953" x="565150" y="5441950"/>
          <p14:tracePt t="51970" x="571500" y="5429250"/>
          <p14:tracePt t="51987" x="584200" y="5422900"/>
          <p14:tracePt t="52004" x="603250" y="5410200"/>
          <p14:tracePt t="52020" x="609600" y="5403850"/>
          <p14:tracePt t="52037" x="615950" y="5397500"/>
          <p14:tracePt t="52053" x="622300" y="5397500"/>
          <p14:tracePt t="52087" x="628650" y="5397500"/>
          <p14:tracePt t="52103" x="635000" y="5397500"/>
          <p14:tracePt t="52121" x="647700" y="5403850"/>
          <p14:tracePt t="52136" x="660400" y="5410200"/>
          <p14:tracePt t="52153" x="717550" y="5429250"/>
          <p14:tracePt t="52170" x="768350" y="5454650"/>
          <p14:tracePt t="52187" x="806450" y="5480050"/>
          <p14:tracePt t="52203" x="831850" y="5492750"/>
          <p14:tracePt t="52220" x="850900" y="5499100"/>
          <p14:tracePt t="52237" x="857250" y="5511800"/>
          <p14:tracePt t="52254" x="876300" y="5524500"/>
          <p14:tracePt t="52270" x="889000" y="5530850"/>
          <p14:tracePt t="52286" x="895350" y="5543550"/>
          <p14:tracePt t="52303" x="908050" y="5549900"/>
          <p14:tracePt t="52320" x="908050" y="5556250"/>
          <p14:tracePt t="52336" x="920750" y="5568950"/>
          <p14:tracePt t="52353" x="920750" y="5575300"/>
          <p14:tracePt t="52370" x="927100" y="5588000"/>
          <p14:tracePt t="52386" x="933450" y="5600700"/>
          <p14:tracePt t="52403" x="939800" y="5607050"/>
          <p14:tracePt t="52421" x="939800" y="5632450"/>
          <p14:tracePt t="52436" x="939800" y="5651500"/>
          <p14:tracePt t="52453" x="933450" y="5670550"/>
          <p14:tracePt t="52470" x="927100" y="5683250"/>
          <p14:tracePt t="52487" x="920750" y="5695950"/>
          <p14:tracePt t="52503" x="908050" y="5702300"/>
          <p14:tracePt t="52520" x="901700" y="5715000"/>
          <p14:tracePt t="52536" x="895350" y="5721350"/>
          <p14:tracePt t="52553" x="876300" y="5734050"/>
          <p14:tracePt t="52569" x="863600" y="5746750"/>
          <p14:tracePt t="52586" x="850900" y="5753100"/>
          <p14:tracePt t="52603" x="831850" y="5759450"/>
          <p14:tracePt t="52619" x="825500" y="5765800"/>
          <p14:tracePt t="52636" x="819150" y="5765800"/>
          <p14:tracePt t="52653" x="812800" y="5765800"/>
          <p14:tracePt t="52670" x="800100" y="5765800"/>
          <p14:tracePt t="52686" x="793750" y="5772150"/>
          <p14:tracePt t="52703" x="781050" y="5772150"/>
          <p14:tracePt t="52719" x="781050" y="5778500"/>
          <p14:tracePt t="52736" x="768350" y="5778500"/>
          <p14:tracePt t="52769" x="755650" y="5778500"/>
          <p14:tracePt t="52786" x="749300" y="5778500"/>
          <p14:tracePt t="52802" x="742950" y="5778500"/>
          <p14:tracePt t="52819" x="736600" y="5778500"/>
          <p14:tracePt t="52836" x="723900" y="5778500"/>
          <p14:tracePt t="52853" x="717550" y="5772150"/>
          <p14:tracePt t="52869" x="704850" y="5765800"/>
          <p14:tracePt t="52886" x="698500" y="5759450"/>
          <p14:tracePt t="52903" x="692150" y="5753100"/>
          <p14:tracePt t="53039" x="685800" y="5753100"/>
          <p14:tracePt t="53140" x="679450" y="5753100"/>
          <p14:tracePt t="53157" x="673100" y="5746750"/>
          <p14:tracePt t="53162" x="673100" y="5740400"/>
          <p14:tracePt t="53170" x="666750" y="5740400"/>
          <p14:tracePt t="53186" x="660400" y="5740400"/>
          <p14:tracePt t="53202" x="654050" y="5734050"/>
          <p14:tracePt t="53219" x="641350" y="5727700"/>
          <p14:tracePt t="53236" x="641350" y="5721350"/>
          <p14:tracePt t="53252" x="635000" y="5708650"/>
          <p14:tracePt t="53269" x="628650" y="5708650"/>
          <p14:tracePt t="53285" x="615950" y="5695950"/>
          <p14:tracePt t="53302" x="609600" y="5689600"/>
          <p14:tracePt t="53321" x="596900" y="5676900"/>
          <p14:tracePt t="53352" x="596900" y="5664200"/>
          <p14:tracePt t="53369" x="590550" y="5657850"/>
          <p14:tracePt t="53385" x="584200" y="5645150"/>
          <p14:tracePt t="53402" x="577850" y="5638800"/>
          <p14:tracePt t="53419" x="577850" y="5626100"/>
          <p14:tracePt t="53436" x="571500" y="5613400"/>
          <p14:tracePt t="53452" x="571500" y="5600700"/>
          <p14:tracePt t="53469" x="571500" y="5594350"/>
          <p14:tracePt t="53485" x="571500" y="5581650"/>
          <p14:tracePt t="53502" x="571500" y="5575300"/>
          <p14:tracePt t="53519" x="571500" y="5562600"/>
          <p14:tracePt t="53535" x="571500" y="5556250"/>
          <p14:tracePt t="53552" x="577850" y="5543550"/>
          <p14:tracePt t="53569" x="577850" y="5530850"/>
          <p14:tracePt t="53587" x="590550" y="5518150"/>
          <p14:tracePt t="53602" x="596900" y="5511800"/>
          <p14:tracePt t="53619" x="603250" y="5505450"/>
          <p14:tracePt t="53635" x="622300" y="5499100"/>
          <p14:tracePt t="53652" x="628650" y="5486400"/>
          <p14:tracePt t="53669" x="641350" y="5480050"/>
          <p14:tracePt t="53685" x="666750" y="5480050"/>
          <p14:tracePt t="53702" x="685800" y="5480050"/>
          <p14:tracePt t="53719" x="711200" y="5473700"/>
          <p14:tracePt t="53735" x="742950" y="5473700"/>
          <p14:tracePt t="53752" x="768350" y="5467350"/>
          <p14:tracePt t="53770" x="787400" y="5467350"/>
          <p14:tracePt t="53785" x="800100" y="5467350"/>
          <p14:tracePt t="53802" x="812800" y="5467350"/>
          <p14:tracePt t="53818" x="825500" y="5467350"/>
          <p14:tracePt t="53835" x="831850" y="5467350"/>
          <p14:tracePt t="53852" x="838200" y="5467350"/>
          <p14:tracePt t="53931" x="838200" y="5473700"/>
          <p14:tracePt t="53947" x="844550" y="5480050"/>
          <p14:tracePt t="53962" x="850900" y="5480050"/>
          <p14:tracePt t="53993" x="857250" y="5486400"/>
          <p14:tracePt t="54016" x="857250" y="5492750"/>
          <p14:tracePt t="54033" x="857250" y="5499100"/>
          <p14:tracePt t="54056" x="857250" y="5505450"/>
          <p14:tracePt t="54063" x="863600" y="5511800"/>
          <p14:tracePt t="54079" x="863600" y="5518150"/>
          <p14:tracePt t="54087" x="863600" y="5524500"/>
          <p14:tracePt t="54103" x="863600" y="5530850"/>
          <p14:tracePt t="54119" x="863600" y="5537200"/>
          <p14:tracePt t="54135" x="863600" y="5549900"/>
          <p14:tracePt t="54151" x="863600" y="5562600"/>
          <p14:tracePt t="54168" x="863600" y="5568950"/>
          <p14:tracePt t="54185" x="863600" y="5575300"/>
          <p14:tracePt t="54202" x="863600" y="5588000"/>
          <p14:tracePt t="54218" x="863600" y="5594350"/>
          <p14:tracePt t="54235" x="863600" y="5607050"/>
          <p14:tracePt t="54251" x="863600" y="5619750"/>
          <p14:tracePt t="54268" x="863600" y="5626100"/>
          <p14:tracePt t="54285" x="857250" y="5626100"/>
          <p14:tracePt t="54301" x="850900" y="5632450"/>
          <p14:tracePt t="54318" x="844550" y="5638800"/>
          <p14:tracePt t="54335" x="838200" y="5651500"/>
          <p14:tracePt t="54352" x="825500" y="5657850"/>
          <p14:tracePt t="54368" x="812800" y="5670550"/>
          <p14:tracePt t="54385" x="806450" y="5676900"/>
          <p14:tracePt t="54401" x="800100" y="5689600"/>
          <p14:tracePt t="54418" x="787400" y="5689600"/>
          <p14:tracePt t="54435" x="781050" y="5695950"/>
          <p14:tracePt t="54438" x="774700" y="5702300"/>
          <p14:tracePt t="54454" x="768350" y="5702300"/>
          <p14:tracePt t="54470" x="762000" y="5702300"/>
          <p14:tracePt t="54484" x="755650" y="5702300"/>
          <p14:tracePt t="54502" x="742950" y="5702300"/>
          <p14:tracePt t="54518" x="736600" y="5702300"/>
          <p14:tracePt t="54534" x="730250" y="5702300"/>
          <p14:tracePt t="54551" x="723900" y="5702300"/>
          <p14:tracePt t="54568" x="711200" y="5695950"/>
          <p14:tracePt t="54584" x="704850" y="5683250"/>
          <p14:tracePt t="54601" x="692150" y="5676900"/>
          <p14:tracePt t="54618" x="666750" y="5626100"/>
          <p14:tracePt t="54634" x="654050" y="5594350"/>
          <p14:tracePt t="54651" x="641350" y="5568950"/>
          <p14:tracePt t="54668" x="635000" y="5537200"/>
          <p14:tracePt t="54684" x="628650" y="5530850"/>
          <p14:tracePt t="54700" x="622300" y="5518150"/>
          <p14:tracePt t="54717" x="622300" y="5511800"/>
          <p14:tracePt t="54734" x="622300" y="5505450"/>
          <p14:tracePt t="54750" x="622300" y="5492750"/>
          <p14:tracePt t="54767" x="628650" y="5480050"/>
          <p14:tracePt t="54784" x="641350" y="5473700"/>
          <p14:tracePt t="54800" x="647700" y="5461000"/>
          <p14:tracePt t="54817" x="666750" y="5454650"/>
          <p14:tracePt t="54834" x="698500" y="5448300"/>
          <p14:tracePt t="54851" x="711200" y="5448300"/>
          <p14:tracePt t="54867" x="717550" y="5441950"/>
          <p14:tracePt t="54884" x="736600" y="5441950"/>
          <p14:tracePt t="54901" x="742950" y="5441950"/>
          <p14:tracePt t="55028" x="749300" y="5441950"/>
          <p14:tracePt t="55434" x="749300" y="5448300"/>
          <p14:tracePt t="55441" x="749300" y="5461000"/>
          <p14:tracePt t="55450" x="749300" y="5486400"/>
          <p14:tracePt t="55467" x="768350" y="5537200"/>
          <p14:tracePt t="55484" x="787400" y="5600700"/>
          <p14:tracePt t="55500" x="831850" y="5664200"/>
          <p14:tracePt t="55517" x="933450" y="5746750"/>
          <p14:tracePt t="55535" x="1168400" y="5886450"/>
          <p14:tracePt t="55551" x="1333500" y="5956300"/>
          <p14:tracePt t="55568" x="1498600" y="6032500"/>
          <p14:tracePt t="55584" x="1708150" y="6102350"/>
          <p14:tracePt t="55600" x="1981200" y="6210300"/>
          <p14:tracePt t="55617" x="2292350" y="6311900"/>
          <p14:tracePt t="55633" x="2552700" y="6381750"/>
          <p14:tracePt t="55650" x="2730500" y="6407150"/>
          <p14:tracePt t="55667" x="2914650" y="6419850"/>
          <p14:tracePt t="55684" x="3143250" y="6438900"/>
          <p14:tracePt t="55700" x="3289300" y="6457950"/>
          <p14:tracePt t="55717" x="3384550" y="6470650"/>
          <p14:tracePt t="55733" x="3473450" y="6483350"/>
          <p14:tracePt t="55749" x="3562350" y="6502400"/>
          <p14:tracePt t="55766" x="3651250" y="6508750"/>
          <p14:tracePt t="55783" x="3689350" y="6508750"/>
          <p14:tracePt t="55799" x="3714750" y="6496050"/>
          <p14:tracePt t="55816" x="3733800" y="6483350"/>
          <p14:tracePt t="55833" x="3746500" y="6477000"/>
          <p14:tracePt t="55850" x="3771900" y="6451600"/>
          <p14:tracePt t="55866" x="3803650" y="6419850"/>
          <p14:tracePt t="55883" x="3879850" y="6375400"/>
          <p14:tracePt t="55900" x="3956050" y="6330950"/>
          <p14:tracePt t="55916" x="3994150" y="6292850"/>
          <p14:tracePt t="55934" x="4006850" y="6248400"/>
          <p14:tracePt t="55949" x="4006850" y="6216650"/>
          <p14:tracePt t="55966" x="4000500" y="6178550"/>
          <p14:tracePt t="55983" x="3987800" y="6146800"/>
          <p14:tracePt t="56000" x="3968750" y="6108700"/>
          <p14:tracePt t="56016" x="3949700" y="6076950"/>
          <p14:tracePt t="56033" x="3911600" y="6045200"/>
          <p14:tracePt t="56050" x="3867150" y="6007100"/>
          <p14:tracePt t="56066" x="3854450" y="6000750"/>
          <p14:tracePt t="56083" x="3848100" y="5994400"/>
          <p14:tracePt t="56100" x="3841750" y="5981700"/>
          <p14:tracePt t="56116" x="3835400" y="5969000"/>
          <p14:tracePt t="56133" x="3835400" y="5943600"/>
          <p14:tracePt t="56150" x="3835400" y="5911850"/>
          <p14:tracePt t="56166" x="3835400" y="5880100"/>
          <p14:tracePt t="56183" x="3848100" y="5842000"/>
          <p14:tracePt t="56200" x="3867150" y="5803900"/>
          <p14:tracePt t="56216" x="3873500" y="5784850"/>
          <p14:tracePt t="56233" x="3879850" y="5772150"/>
          <p14:tracePt t="56250" x="3886200" y="5765800"/>
          <p14:tracePt t="56266" x="3886200" y="5759450"/>
          <p14:tracePt t="56333" x="3886200" y="5753100"/>
          <p14:tracePt t="56348" x="3892550" y="5746750"/>
          <p14:tracePt t="56368" x="3898900" y="5746750"/>
          <p14:tracePt t="56374" x="3905250" y="5740400"/>
          <p14:tracePt t="56382" x="3905250" y="5734050"/>
          <p14:tracePt t="56399" x="3917950" y="5727700"/>
          <p14:tracePt t="56416" x="3924300" y="5715000"/>
          <p14:tracePt t="56433" x="3937000" y="5702300"/>
          <p14:tracePt t="56436" x="3937000" y="5695950"/>
          <p14:tracePt t="56450" x="3949700" y="5689600"/>
          <p14:tracePt t="56466" x="3956050" y="5676900"/>
          <p14:tracePt t="56483" x="3968750" y="5670550"/>
          <p14:tracePt t="56499" x="3968750" y="5664200"/>
          <p14:tracePt t="56516" x="3981450" y="5651500"/>
          <p14:tracePt t="56533" x="3987800" y="5645150"/>
          <p14:tracePt t="56549" x="4000500" y="5632450"/>
          <p14:tracePt t="56566" x="4006850" y="5626100"/>
          <p14:tracePt t="56583" x="4013200" y="5613400"/>
          <p14:tracePt t="56599" x="4019550" y="5600700"/>
          <p14:tracePt t="56615" x="4025900" y="5594350"/>
          <p14:tracePt t="56632" x="4025900" y="5581650"/>
          <p14:tracePt t="56649" x="4025900" y="5575300"/>
          <p14:tracePt t="56666" x="4032250" y="5568950"/>
          <p14:tracePt t="56682" x="4032250" y="5562600"/>
          <p14:tracePt t="56700" x="4000500" y="5530850"/>
          <p14:tracePt t="56716" x="3917950" y="5473700"/>
          <p14:tracePt t="56732" x="3822700" y="5422900"/>
          <p14:tracePt t="56749" x="3740150" y="5384800"/>
          <p14:tracePt t="56766" x="3702050" y="5372100"/>
          <p14:tracePt t="56783" x="3689350" y="5372100"/>
          <p14:tracePt t="56799" x="3683000" y="5372100"/>
          <p14:tracePt t="56829" x="3689350" y="5384800"/>
          <p14:tracePt t="56834" x="3708400" y="5403850"/>
          <p14:tracePt t="56849" x="3727450" y="5416550"/>
          <p14:tracePt t="56866" x="3848100" y="5511800"/>
          <p14:tracePt t="56882" x="3943350" y="5581650"/>
          <p14:tracePt t="56899" x="3994150" y="5613400"/>
          <p14:tracePt t="56916" x="3994150" y="5619750"/>
          <p14:tracePt t="56999" x="3981450" y="5626100"/>
          <p14:tracePt t="57009" x="3968750" y="5632450"/>
          <p14:tracePt t="57015" x="3962400" y="5638800"/>
          <p14:tracePt t="57032" x="3943350" y="5638800"/>
          <p14:tracePt t="57050" x="3924300" y="5645150"/>
          <p14:tracePt t="57067" x="3917950" y="5645150"/>
          <p14:tracePt t="57082" x="3911600" y="5645150"/>
          <p14:tracePt t="57147" x="3917950" y="5645150"/>
          <p14:tracePt t="57154" x="3937000" y="5645150"/>
          <p14:tracePt t="57165" x="3956050" y="5645150"/>
          <p14:tracePt t="57182" x="4000500" y="5645150"/>
          <p14:tracePt t="57199" x="4051300" y="5645150"/>
          <p14:tracePt t="57215" x="4095750" y="5638800"/>
          <p14:tracePt t="57232" x="4140200" y="5632450"/>
          <p14:tracePt t="57249" x="4165600" y="5626100"/>
          <p14:tracePt t="57265" x="4171950" y="5613400"/>
          <p14:tracePt t="57359" x="4178300" y="5607050"/>
          <p14:tracePt t="57383" x="4184650" y="5607050"/>
          <p14:tracePt t="57400" x="4197350" y="5607050"/>
          <p14:tracePt t="57406" x="4216400" y="5613400"/>
          <p14:tracePt t="57415" x="4235450" y="5619750"/>
          <p14:tracePt t="57432" x="4267200" y="5626100"/>
          <p14:tracePt t="57448" x="4318000" y="5638800"/>
          <p14:tracePt t="57465" x="4362450" y="5638800"/>
          <p14:tracePt t="57482" x="4400550" y="5638800"/>
          <p14:tracePt t="57498" x="4406900" y="5638800"/>
          <p14:tracePt t="57651" x="4419600" y="5638800"/>
          <p14:tracePt t="57658" x="4425950" y="5632450"/>
          <p14:tracePt t="57667" x="4445000" y="5626100"/>
          <p14:tracePt t="57682" x="4483100" y="5613400"/>
          <p14:tracePt t="57698" x="4521200" y="5600700"/>
          <p14:tracePt t="57715" x="4552950" y="5594350"/>
          <p14:tracePt t="57733" x="4559300" y="5588000"/>
          <p14:tracePt t="57748" x="4565650" y="5581650"/>
          <p14:tracePt t="57765" x="4572000" y="5575300"/>
          <p14:tracePt t="57798" x="4578350" y="5575300"/>
          <p14:tracePt t="57815" x="4584700" y="5568950"/>
          <p14:tracePt t="57832" x="4597400" y="5568950"/>
          <p14:tracePt t="57848" x="4603750" y="5562600"/>
          <p14:tracePt t="57865" x="4616450" y="5562600"/>
          <p14:tracePt t="57882" x="4629150" y="5556250"/>
          <p14:tracePt t="57898" x="4635500" y="5549900"/>
          <p14:tracePt t="57915" x="4648200" y="5543550"/>
          <p14:tracePt t="57931" x="4648200" y="5537200"/>
          <p14:tracePt t="57948" x="4648200" y="5530850"/>
          <p14:tracePt t="57965" x="4648200" y="5524500"/>
          <p14:tracePt t="57982" x="4648200" y="5518150"/>
          <p14:tracePt t="57998" x="4648200" y="5511800"/>
          <p14:tracePt t="58073" x="4654550" y="5511800"/>
          <p14:tracePt t="58078" x="4660900" y="5518150"/>
          <p14:tracePt t="58087" x="4667250" y="5524500"/>
          <p14:tracePt t="58099" x="4667250" y="5530850"/>
          <p14:tracePt t="58115" x="4679950" y="5549900"/>
          <p14:tracePt t="58131" x="4692650" y="5575300"/>
          <p14:tracePt t="58148" x="4692650" y="5594350"/>
          <p14:tracePt t="58165" x="4705350" y="5600700"/>
          <p14:tracePt t="58181" x="4711700" y="5613400"/>
          <p14:tracePt t="58215" x="4718050" y="5619750"/>
          <p14:tracePt t="58274" x="4724400" y="5619750"/>
          <p14:tracePt t="58283" x="4724400" y="5613400"/>
          <p14:tracePt t="58291" x="4737100" y="5600700"/>
          <p14:tracePt t="58299" x="4749800" y="5581650"/>
          <p14:tracePt t="58314" x="4787900" y="5556250"/>
          <p14:tracePt t="58331" x="4819650" y="5537200"/>
          <p14:tracePt t="58348" x="4845050" y="5524500"/>
          <p14:tracePt t="58364" x="4851400" y="5518150"/>
          <p14:tracePt t="58381" x="4864100" y="5511800"/>
          <p14:tracePt t="58535" x="4864100" y="5505450"/>
          <p14:tracePt t="58573" x="4864100" y="5499100"/>
          <p14:tracePt t="58642" x="4883150" y="5499100"/>
          <p14:tracePt t="58660" x="4889500" y="5499100"/>
          <p14:tracePt t="58669" x="4895850" y="5499100"/>
          <p14:tracePt t="58681" x="4902200" y="5505450"/>
          <p14:tracePt t="58697" x="4914900" y="5505450"/>
          <p14:tracePt t="58833" x="4914900" y="5511800"/>
          <p14:tracePt t="58839" x="4914900" y="5524500"/>
          <p14:tracePt t="58850" x="4914900" y="5537200"/>
          <p14:tracePt t="58864" x="4927600" y="5562600"/>
          <p14:tracePt t="58881" x="4933950" y="5581650"/>
          <p14:tracePt t="58897" x="4940300" y="5588000"/>
          <p14:tracePt t="58914" x="4953000" y="5600700"/>
          <p14:tracePt t="58931" x="4959350" y="5607050"/>
          <p14:tracePt t="58934" x="4965700" y="5607050"/>
          <p14:tracePt t="58948" x="4978400" y="5607050"/>
          <p14:tracePt t="58964" x="4997450" y="5600700"/>
          <p14:tracePt t="58981" x="5016500" y="5588000"/>
          <p14:tracePt t="58997" x="5035550" y="5568950"/>
          <p14:tracePt t="59014" x="5041900" y="5562600"/>
          <p14:tracePt t="59030" x="5048250" y="5556250"/>
          <p14:tracePt t="59047" x="5054600" y="5549900"/>
          <p14:tracePt t="59088" x="5060950" y="5549900"/>
          <p14:tracePt t="59105" x="5060950" y="5543550"/>
          <p14:tracePt t="59114" x="5067300" y="5543550"/>
          <p14:tracePt t="59132" x="5067300" y="5537200"/>
          <p14:tracePt t="59147" x="5073650" y="5530850"/>
          <p14:tracePt t="59164" x="5073650" y="5524500"/>
          <p14:tracePt t="59285" x="5060950" y="5524500"/>
          <p14:tracePt t="59292" x="5048250" y="5524500"/>
          <p14:tracePt t="59302" x="5035550" y="5530850"/>
          <p14:tracePt t="59313" x="5029200" y="5537200"/>
          <p14:tracePt t="59330" x="4997450" y="5543550"/>
          <p14:tracePt t="59347" x="4984750" y="5543550"/>
          <p14:tracePt t="59363" x="4978400" y="5543550"/>
          <p14:tracePt t="59380" x="4972050" y="5543550"/>
          <p14:tracePt t="59397" x="4959350" y="5524500"/>
          <p14:tracePt t="59414" x="4953000" y="5492750"/>
          <p14:tracePt t="59430" x="4946650" y="5454650"/>
          <p14:tracePt t="59447" x="4946650" y="5441950"/>
          <p14:tracePt t="59464" x="4953000" y="5435600"/>
          <p14:tracePt t="59498" x="4959350" y="5435600"/>
          <p14:tracePt t="59513" x="4972050" y="5441950"/>
          <p14:tracePt t="59530" x="4991100" y="5467350"/>
          <p14:tracePt t="59547" x="5022850" y="5492750"/>
          <p14:tracePt t="59564" x="5041900" y="5524500"/>
          <p14:tracePt t="59580" x="5048250" y="5543550"/>
          <p14:tracePt t="59597" x="5054600" y="5549900"/>
          <p14:tracePt t="59613" x="5054600" y="5556250"/>
          <p14:tracePt t="59673" x="5054600" y="5543550"/>
          <p14:tracePt t="59676" x="5048250" y="5537200"/>
          <p14:tracePt t="59684" x="5048250" y="5518150"/>
          <p14:tracePt t="59696" x="5041900" y="5499100"/>
          <p14:tracePt t="59714" x="5029200" y="5461000"/>
          <p14:tracePt t="59730" x="5022850" y="5448300"/>
          <p14:tracePt t="59747" x="5022850" y="5435600"/>
          <p14:tracePt t="59818" x="5029200" y="5435600"/>
          <p14:tracePt t="59835" x="5029200" y="5448300"/>
          <p14:tracePt t="59840" x="5041900" y="5461000"/>
          <p14:tracePt t="59849" x="5048250" y="5473700"/>
          <p14:tracePt t="59865" x="5060950" y="5492750"/>
          <p14:tracePt t="59881" x="5060950" y="5499100"/>
          <p14:tracePt t="59896" x="5060950" y="5505450"/>
          <p14:tracePt t="59913" x="5067300" y="5505450"/>
          <p14:tracePt t="59974" x="5067300" y="5499100"/>
          <p14:tracePt t="59981" x="5060950" y="5499100"/>
          <p14:tracePt t="59988" x="5054600" y="5492750"/>
          <p14:tracePt t="59998" x="5054600" y="5486400"/>
          <p14:tracePt t="60013" x="5048250" y="5486400"/>
          <p14:tracePt t="60030" x="5041900" y="5486400"/>
          <p14:tracePt t="60046" x="5016500" y="5492750"/>
          <p14:tracePt t="60063" x="4972050" y="5505450"/>
          <p14:tracePt t="60080" x="4933950" y="5518150"/>
          <p14:tracePt t="60096" x="4851400" y="5530850"/>
          <p14:tracePt t="60113" x="4756150" y="5543550"/>
          <p14:tracePt t="60130" x="4597400" y="5575300"/>
          <p14:tracePt t="60146" x="4521200" y="5588000"/>
          <p14:tracePt t="60163" x="4464050" y="5600700"/>
          <p14:tracePt t="60179" x="4425950" y="5607050"/>
          <p14:tracePt t="60196" x="4400550" y="5607050"/>
          <p14:tracePt t="60213" x="4387850" y="5607050"/>
          <p14:tracePt t="60229" x="4362450" y="5607050"/>
          <p14:tracePt t="60246" x="4318000" y="5581650"/>
          <p14:tracePt t="60263" x="4273550" y="5568950"/>
          <p14:tracePt t="60279" x="4241800" y="5556250"/>
          <p14:tracePt t="60296" x="4203700" y="5543550"/>
          <p14:tracePt t="60313" x="4152900" y="5524500"/>
          <p14:tracePt t="60330" x="4102100" y="5505450"/>
          <p14:tracePt t="60346" x="4064000" y="5499100"/>
          <p14:tracePt t="60364" x="4025900" y="5486400"/>
          <p14:tracePt t="60380" x="4013200" y="5473700"/>
          <p14:tracePt t="60396" x="4006850" y="5473700"/>
          <p14:tracePt t="60508" x="4006850" y="5480050"/>
          <p14:tracePt t="60585" x="4006850" y="5473700"/>
          <p14:tracePt t="60601" x="4006850" y="5467350"/>
          <p14:tracePt t="60606" x="4000500" y="5461000"/>
          <p14:tracePt t="60623" x="3994150" y="5454650"/>
          <p14:tracePt t="60647" x="3994150" y="5448300"/>
          <p14:tracePt t="60655" x="3987800" y="5448300"/>
          <p14:tracePt t="60665" x="3987800" y="5441950"/>
          <p14:tracePt t="60679" x="3981450" y="5441950"/>
          <p14:tracePt t="60696" x="3981450" y="5435600"/>
          <p14:tracePt t="60712" x="3975100" y="5429250"/>
          <p14:tracePt t="60729" x="3968750" y="5422900"/>
          <p14:tracePt t="60746" x="3962400" y="5422900"/>
          <p14:tracePt t="60763" x="3949700" y="5422900"/>
          <p14:tracePt t="60780" x="3937000" y="5422900"/>
          <p14:tracePt t="60796" x="3930650" y="5435600"/>
          <p14:tracePt t="60812" x="3930650" y="5441950"/>
          <p14:tracePt t="60829" x="3930650" y="5454650"/>
          <p14:tracePt t="60846" x="3937000" y="5473700"/>
          <p14:tracePt t="60862" x="3949700" y="5486400"/>
          <p14:tracePt t="60879" x="3968750" y="5492750"/>
          <p14:tracePt t="60896" x="3987800" y="5511800"/>
          <p14:tracePt t="60913" x="4000500" y="5518150"/>
          <p14:tracePt t="60929" x="4006850" y="5524500"/>
          <p14:tracePt t="60945" x="4013200" y="5530850"/>
          <p14:tracePt t="60962" x="4019550" y="5530850"/>
          <p14:tracePt t="61092" x="4019550" y="5537200"/>
          <p14:tracePt t="61101" x="4019550" y="5543550"/>
          <p14:tracePt t="61112" x="4019550" y="5549900"/>
          <p14:tracePt t="61129" x="4019550" y="5562600"/>
          <p14:tracePt t="61145" x="4019550" y="5575300"/>
          <p14:tracePt t="61162" x="4013200" y="5588000"/>
          <p14:tracePt t="61179" x="4006850" y="5594350"/>
          <p14:tracePt t="61198" x="3994150" y="5607050"/>
          <p14:tracePt t="61212" x="3987800" y="5613400"/>
          <p14:tracePt t="61229" x="3981450" y="5626100"/>
          <p14:tracePt t="61245" x="3968750" y="5632450"/>
          <p14:tracePt t="61262" x="3962400" y="5638800"/>
          <p14:tracePt t="61279" x="3956050" y="5638800"/>
          <p14:tracePt t="61296" x="3943350" y="5651500"/>
          <p14:tracePt t="61312" x="3937000" y="5651500"/>
          <p14:tracePt t="61328" x="3924300" y="5657850"/>
          <p14:tracePt t="61345" x="3917950" y="5657850"/>
          <p14:tracePt t="61362" x="3911600" y="5657850"/>
          <p14:tracePt t="61378" x="3905250" y="5657850"/>
          <p14:tracePt t="61395" x="3892550" y="5657850"/>
          <p14:tracePt t="61412" x="3886200" y="5657850"/>
          <p14:tracePt t="61428" x="3873500" y="5657850"/>
          <p14:tracePt t="61446" x="3867150" y="5657850"/>
          <p14:tracePt t="61462" x="3854450" y="5657850"/>
          <p14:tracePt t="61478" x="3854450" y="5651500"/>
          <p14:tracePt t="61511" x="3848100" y="5645150"/>
          <p14:tracePt t="61664" x="3854450" y="5645150"/>
          <p14:tracePt t="61673" x="3860800" y="5651500"/>
          <p14:tracePt t="61683" x="3867150" y="5657850"/>
          <p14:tracePt t="61697" x="3873500" y="5664200"/>
          <p14:tracePt t="61711" x="3879850" y="5670550"/>
          <p14:tracePt t="61728" x="3892550" y="5670550"/>
          <p14:tracePt t="61745" x="3898900" y="5676900"/>
          <p14:tracePt t="61761" x="3911600" y="5683250"/>
          <p14:tracePt t="61778" x="3917950" y="5689600"/>
          <p14:tracePt t="61795" x="3930650" y="5689600"/>
          <p14:tracePt t="61812" x="3943350" y="5689600"/>
          <p14:tracePt t="61828" x="3949700" y="5689600"/>
          <p14:tracePt t="61845" x="3956050" y="5689600"/>
          <p14:tracePt t="61861" x="3968750" y="5683250"/>
          <p14:tracePt t="61878" x="3975100" y="5676900"/>
          <p14:tracePt t="61895" x="3981450" y="5676900"/>
          <p14:tracePt t="61911" x="3987800" y="5670550"/>
          <p14:tracePt t="61993" x="3987800" y="5664200"/>
          <p14:tracePt t="62017" x="3987800" y="5657850"/>
          <p14:tracePt t="62032" x="3987800" y="5651500"/>
          <p14:tracePt t="62041" x="3987800" y="5645150"/>
          <p14:tracePt t="62056" x="3981450" y="5645150"/>
          <p14:tracePt t="62062" x="3981450" y="5638800"/>
          <p14:tracePt t="62079" x="3981450" y="5632450"/>
          <p14:tracePt t="62094" x="3975100" y="5632450"/>
          <p14:tracePt t="62111" x="3962400" y="5626100"/>
          <p14:tracePt t="62128" x="3956050" y="5619750"/>
          <p14:tracePt t="62144" x="3949700" y="5607050"/>
          <p14:tracePt t="62161" x="3949700" y="5600700"/>
          <p14:tracePt t="62178" x="3937000" y="5588000"/>
          <p14:tracePt t="62211" x="3930650" y="5581650"/>
          <p14:tracePt t="62243" x="3930650" y="5575300"/>
          <p14:tracePt t="62266" x="3924300" y="5568950"/>
          <p14:tracePt t="62276" x="3917950" y="5568950"/>
          <p14:tracePt t="62282" x="3917950" y="5562600"/>
          <p14:tracePt t="62294" x="3917950" y="5556250"/>
          <p14:tracePt t="62311" x="3905250" y="5549900"/>
          <p14:tracePt t="62328" x="3898900" y="5537200"/>
          <p14:tracePt t="62344" x="3886200" y="5524500"/>
          <p14:tracePt t="62364" x="3873500" y="5518150"/>
          <p14:tracePt t="62379" x="3873500" y="5505450"/>
          <p14:tracePt t="62394" x="3867150" y="5505450"/>
          <p14:tracePt t="62411" x="3860800" y="5492750"/>
          <p14:tracePt t="62428" x="3854450" y="5492750"/>
          <p14:tracePt t="62454" x="3854450" y="5486400"/>
          <p14:tracePt t="62556" x="3854450" y="5480050"/>
          <p14:tracePt t="62576" x="3854450" y="5473700"/>
          <p14:tracePt t="62582" x="3860800" y="5473700"/>
          <p14:tracePt t="62594" x="3867150" y="5467350"/>
          <p14:tracePt t="62612" x="3879850" y="5448300"/>
          <p14:tracePt t="62627" x="3886200" y="5441950"/>
          <p14:tracePt t="62643" x="3898900" y="5441950"/>
          <p14:tracePt t="62660" x="3905250" y="5435600"/>
          <p14:tracePt t="62677" x="3924300" y="5435600"/>
          <p14:tracePt t="62694" x="3937000" y="5435600"/>
          <p14:tracePt t="62710" x="3968750" y="5441950"/>
          <p14:tracePt t="62727" x="3994150" y="5454650"/>
          <p14:tracePt t="62744" x="4013200" y="5467350"/>
          <p14:tracePt t="62760" x="4025900" y="5467350"/>
          <p14:tracePt t="62814" x="4032250" y="5473700"/>
          <p14:tracePt t="62823" x="4038600" y="5473700"/>
          <p14:tracePt t="62831" x="4038600" y="5480050"/>
          <p14:tracePt t="62844" x="4044950" y="5480050"/>
          <p14:tracePt t="62861" x="4051300" y="5486400"/>
          <p14:tracePt t="62878" x="4057650" y="5486400"/>
          <p14:tracePt t="62894" x="4064000" y="5492750"/>
          <p14:tracePt t="63004" x="4064000" y="5486400"/>
          <p14:tracePt t="63020" x="4057650" y="5480050"/>
          <p14:tracePt t="63027" x="4044950" y="5473700"/>
          <p14:tracePt t="63035" x="4038600" y="5467350"/>
          <p14:tracePt t="63044" x="4025900" y="5467350"/>
          <p14:tracePt t="63060" x="4000500" y="5454650"/>
          <p14:tracePt t="63077" x="3987800" y="5448300"/>
          <p14:tracePt t="63094" x="3975100" y="5448300"/>
          <p14:tracePt t="63110" x="3968750" y="5448300"/>
          <p14:tracePt t="63126" x="3956050" y="5448300"/>
          <p14:tracePt t="63143" x="3943350" y="5461000"/>
          <p14:tracePt t="63160" x="3943350" y="5467350"/>
          <p14:tracePt t="63176" x="3943350" y="5480050"/>
          <p14:tracePt t="63193" x="3943350" y="5486400"/>
          <p14:tracePt t="63210" x="3943350" y="5499100"/>
          <p14:tracePt t="63227" x="3949700" y="5524500"/>
          <p14:tracePt t="63244" x="3987800" y="5549900"/>
          <p14:tracePt t="63261" x="4000500" y="5568950"/>
          <p14:tracePt t="63277" x="4019550" y="5575300"/>
          <p14:tracePt t="63294" x="4025900" y="5581650"/>
          <p14:tracePt t="63310" x="4025900" y="5588000"/>
          <p14:tracePt t="63412" x="4032250" y="5588000"/>
          <p14:tracePt t="63433" x="4032250" y="5594350"/>
          <p14:tracePt t="63448" x="4032250" y="5600700"/>
          <p14:tracePt t="63510" x="4032250" y="5607050"/>
          <p14:tracePt t="63527" x="4025900" y="5607050"/>
          <p14:tracePt t="63535" x="4019550" y="5607050"/>
          <p14:tracePt t="63543" x="4013200" y="5613400"/>
          <p14:tracePt t="63560" x="3994150" y="5613400"/>
          <p14:tracePt t="63577" x="3975100" y="5613400"/>
          <p14:tracePt t="63593" x="3962400" y="5613400"/>
          <p14:tracePt t="63610" x="3956050" y="5613400"/>
          <p14:tracePt t="63627" x="3943350" y="5607050"/>
          <p14:tracePt t="63929" x="3943350" y="5613400"/>
          <p14:tracePt t="63952" x="3949700" y="5613400"/>
          <p14:tracePt t="63959" x="3956050" y="5619750"/>
          <p14:tracePt t="63968" x="3962400" y="5619750"/>
          <p14:tracePt t="63976" x="3981450" y="5619750"/>
          <p14:tracePt t="63993" x="4013200" y="5619750"/>
          <p14:tracePt t="64010" x="4070350" y="5632450"/>
          <p14:tracePt t="64026" x="4159250" y="5645150"/>
          <p14:tracePt t="64043" x="4260850" y="5657850"/>
          <p14:tracePt t="64059" x="4356100" y="5676900"/>
          <p14:tracePt t="64076" x="4394200" y="5676900"/>
          <p14:tracePt t="64093" x="4419600" y="5676900"/>
          <p14:tracePt t="64109" x="4432300" y="5676900"/>
          <p14:tracePt t="64148" x="4438650" y="5676900"/>
          <p14:tracePt t="64178" x="4438650" y="5670550"/>
          <p14:tracePt t="64200" x="4445000" y="5670550"/>
          <p14:tracePt t="64209" x="4451350" y="5670550"/>
          <p14:tracePt t="64224" x="4451350" y="5664200"/>
          <p14:tracePt t="64240" x="4451350" y="5657850"/>
          <p14:tracePt t="64262" x="4451350" y="5651500"/>
          <p14:tracePt t="64279" x="4451350" y="5645150"/>
          <p14:tracePt t="64296" x="4451350" y="5638800"/>
          <p14:tracePt t="64350" x="4451350" y="5632450"/>
          <p14:tracePt t="64372" x="4451350" y="5626100"/>
          <p14:tracePt t="64389" x="4445000" y="5626100"/>
          <p14:tracePt t="64405" x="4445000" y="5619750"/>
          <p14:tracePt t="64419" x="4438650" y="5613400"/>
          <p14:tracePt t="64430" x="4432300" y="5613400"/>
          <p14:tracePt t="64442" x="4406900" y="5600700"/>
          <p14:tracePt t="64459" x="4375150" y="5594350"/>
          <p14:tracePt t="64476" x="4368800" y="5588000"/>
          <p14:tracePt t="64492" x="4362450" y="5581650"/>
          <p14:tracePt t="64607" x="4356100" y="5575300"/>
          <p14:tracePt t="64614" x="4337050" y="5575300"/>
          <p14:tracePt t="64626" x="4318000" y="5568950"/>
          <p14:tracePt t="64642" x="4267200" y="5556250"/>
          <p14:tracePt t="64659" x="4222750" y="5543550"/>
          <p14:tracePt t="64675" x="4184650" y="5530850"/>
          <p14:tracePt t="64692" x="4178300" y="5530850"/>
          <p14:tracePt t="64837" x="4184650" y="5530850"/>
          <p14:tracePt t="64843" x="4216400" y="5537200"/>
          <p14:tracePt t="64850" x="4248150" y="5537200"/>
          <p14:tracePt t="64860" x="4286250" y="5543550"/>
          <p14:tracePt t="64875" x="4343400" y="5549900"/>
          <p14:tracePt t="64892" x="4406900" y="5549900"/>
          <p14:tracePt t="64910" x="4476750" y="5562600"/>
          <p14:tracePt t="64928" x="4533900" y="5568950"/>
          <p14:tracePt t="64930" x="4552950" y="5568950"/>
          <p14:tracePt t="64942" x="4572000" y="5568950"/>
          <p14:tracePt t="64959" x="4603750" y="5568950"/>
          <p14:tracePt t="64975" x="4629150" y="5575300"/>
          <p14:tracePt t="64992" x="4648200" y="5575300"/>
          <p14:tracePt t="65009" x="4660900" y="5575300"/>
          <p14:tracePt t="65025" x="4673600" y="5575300"/>
          <p14:tracePt t="65042" x="4686300" y="5575300"/>
          <p14:tracePt t="65059" x="4699000" y="5575300"/>
          <p14:tracePt t="65155" x="4705350" y="5575300"/>
          <p14:tracePt t="65170" x="4711700" y="5575300"/>
          <p14:tracePt t="65179" x="4718050" y="5568950"/>
          <p14:tracePt t="65192" x="4718050" y="5562600"/>
          <p14:tracePt t="65209" x="4724400" y="5556250"/>
          <p14:tracePt t="65225" x="4724400" y="5549900"/>
          <p14:tracePt t="65244" x="4724400" y="5543550"/>
          <p14:tracePt t="65336" x="4724400" y="5537200"/>
          <p14:tracePt t="65352" x="4724400" y="5530850"/>
          <p14:tracePt t="65366" x="4724400" y="5524500"/>
          <p14:tracePt t="65376" x="4724400" y="5518150"/>
          <p14:tracePt t="65390" x="4718050" y="5505450"/>
          <p14:tracePt t="65398" x="4699000" y="5492750"/>
          <p14:tracePt t="65408" x="4673600" y="5480050"/>
          <p14:tracePt t="65425" x="4622800" y="5454650"/>
          <p14:tracePt t="65429" x="4584700" y="5435600"/>
          <p14:tracePt t="65442" x="4540250" y="5410200"/>
          <p14:tracePt t="65458" x="4445000" y="5359400"/>
          <p14:tracePt t="65475" x="4311650" y="5295900"/>
          <p14:tracePt t="65492" x="4114800" y="5200650"/>
          <p14:tracePt t="65509" x="4025900" y="5149850"/>
          <p14:tracePt t="65525" x="3975100" y="5118100"/>
          <p14:tracePt t="65542" x="3962400" y="5099050"/>
          <p14:tracePt t="65559" x="3956050" y="5092700"/>
          <p14:tracePt t="65594" x="3956050" y="5086350"/>
          <p14:tracePt t="65608" x="3956050" y="5080000"/>
          <p14:tracePt t="65625" x="3943350" y="5067300"/>
          <p14:tracePt t="65641" x="3937000" y="5054600"/>
          <p14:tracePt t="65658" x="3924300" y="5041900"/>
          <p14:tracePt t="65676" x="3917950" y="5022850"/>
          <p14:tracePt t="65691" x="3905250" y="5016500"/>
          <p14:tracePt t="65708" x="3898900" y="5003800"/>
          <p14:tracePt t="65725" x="3892550" y="4997450"/>
          <p14:tracePt t="65742" x="3886200" y="4984750"/>
          <p14:tracePt t="65758" x="3873500" y="4972050"/>
          <p14:tracePt t="65775" x="3867150" y="4959350"/>
          <p14:tracePt t="65791" x="3860800" y="4946650"/>
          <p14:tracePt t="65808" x="3854450" y="4933950"/>
          <p14:tracePt t="65841" x="3854450" y="4921250"/>
          <p14:tracePt t="65858" x="3848100" y="4914900"/>
          <p14:tracePt t="65874" x="3835400" y="4908550"/>
          <p14:tracePt t="65891" x="3829050" y="4889500"/>
          <p14:tracePt t="65908" x="3822700" y="4889500"/>
          <p14:tracePt t="65925" x="3822700" y="4876800"/>
          <p14:tracePt t="65941" x="3816350" y="4864100"/>
          <p14:tracePt t="65958" x="3810000" y="4851400"/>
          <p14:tracePt t="65976" x="3803650" y="4819650"/>
          <p14:tracePt t="65992" x="3803650" y="4800600"/>
          <p14:tracePt t="66008" x="3797300" y="4781550"/>
          <p14:tracePt t="66024" x="3797300" y="4756150"/>
          <p14:tracePt t="66041" x="3797300" y="4743450"/>
          <p14:tracePt t="66058" x="3803650" y="4737100"/>
          <p14:tracePt t="66074" x="3803650" y="4724400"/>
          <p14:tracePt t="66091" x="3810000" y="4718050"/>
          <p14:tracePt t="66124" x="3816350" y="4718050"/>
          <p14:tracePt t="66142" x="3822700" y="4705350"/>
          <p14:tracePt t="66158" x="3835400" y="4699000"/>
          <p14:tracePt t="66174" x="3848100" y="4686300"/>
          <p14:tracePt t="66191" x="3860800" y="4679950"/>
          <p14:tracePt t="66208" x="3873500" y="4667250"/>
          <p14:tracePt t="66224" x="3886200" y="4660900"/>
          <p14:tracePt t="66241" x="3892550" y="4660900"/>
          <p14:tracePt t="66258" x="3917950" y="4654550"/>
          <p14:tracePt t="66274" x="3930650" y="4654550"/>
          <p14:tracePt t="66291" x="3956050" y="4648200"/>
          <p14:tracePt t="66307" x="3968750" y="4648200"/>
          <p14:tracePt t="66324" x="3975100" y="4648200"/>
          <p14:tracePt t="66341" x="3987800" y="4648200"/>
          <p14:tracePt t="66357" x="3994150" y="4648200"/>
          <p14:tracePt t="66376" x="4006850" y="4654550"/>
          <p14:tracePt t="66391" x="4013200" y="4660900"/>
          <p14:tracePt t="66408" x="4025900" y="4673600"/>
          <p14:tracePt t="66424" x="4038600" y="4692650"/>
          <p14:tracePt t="66442" x="4044950" y="4705350"/>
          <p14:tracePt t="66457" x="4057650" y="4718050"/>
          <p14:tracePt t="66474" x="4070350" y="4743450"/>
          <p14:tracePt t="66491" x="4083050" y="4775200"/>
          <p14:tracePt t="66507" x="4095750" y="4800600"/>
          <p14:tracePt t="66524" x="4095750" y="4826000"/>
          <p14:tracePt t="66541" x="4095750" y="4845050"/>
          <p14:tracePt t="66557" x="4095750" y="4857750"/>
          <p14:tracePt t="66574" x="4089400" y="4876800"/>
          <p14:tracePt t="66590" x="4083050" y="4889500"/>
          <p14:tracePt t="66607" x="4070350" y="4902200"/>
          <p14:tracePt t="66624" x="4064000" y="4908550"/>
          <p14:tracePt t="66641" x="4051300" y="4921250"/>
          <p14:tracePt t="66658" x="4038600" y="4933950"/>
          <p14:tracePt t="66674" x="4032250" y="4940300"/>
          <p14:tracePt t="66690" x="4025900" y="4946650"/>
          <p14:tracePt t="66708" x="4019550" y="4953000"/>
          <p14:tracePt t="66725" x="4006850" y="4953000"/>
          <p14:tracePt t="66740" x="4000500" y="4953000"/>
          <p14:tracePt t="66757" x="3987800" y="4953000"/>
          <p14:tracePt t="66774" x="3981450" y="4953000"/>
          <p14:tracePt t="66791" x="3968750" y="4940300"/>
          <p14:tracePt t="66807" x="3956050" y="4927600"/>
          <p14:tracePt t="66824" x="3956050" y="4921250"/>
          <p14:tracePt t="66840" x="3943350" y="4914900"/>
          <p14:tracePt t="66857" x="3937000" y="4895850"/>
          <p14:tracePt t="66874" x="3924300" y="4876800"/>
          <p14:tracePt t="66890" x="3911600" y="4838700"/>
          <p14:tracePt t="66907" x="3905250" y="4806950"/>
          <p14:tracePt t="66924" x="3905250" y="4749800"/>
          <p14:tracePt t="66940" x="3911600" y="4711700"/>
          <p14:tracePt t="66957" x="3924300" y="4692650"/>
          <p14:tracePt t="66974" x="3930650" y="4686300"/>
          <p14:tracePt t="66990" x="3943350" y="4673600"/>
          <p14:tracePt t="67007" x="3943350" y="4667250"/>
          <p14:tracePt t="67024" x="3949700" y="4660900"/>
          <p14:tracePt t="67040" x="3956050" y="4654550"/>
          <p14:tracePt t="67136" x="3962400" y="4654550"/>
          <p14:tracePt t="67146" x="3968750" y="4654550"/>
          <p14:tracePt t="67157" x="3975100" y="4654550"/>
          <p14:tracePt t="67177" x="3981450" y="4654550"/>
          <p14:tracePt t="67324" x="3981450" y="4648200"/>
          <p14:tracePt t="67614" x="3981450" y="4654550"/>
          <p14:tracePt t="67622" x="3981450" y="4660900"/>
          <p14:tracePt t="67894" x="3981450" y="4667250"/>
          <p14:tracePt t="67903" x="3981450" y="4673600"/>
          <p14:tracePt t="67912" x="3981450" y="4679950"/>
          <p14:tracePt t="67923" x="3975100" y="4686300"/>
          <p14:tracePt t="67939" x="3962400" y="4699000"/>
          <p14:tracePt t="67956" x="3943350" y="4699000"/>
          <p14:tracePt t="67973" x="3911600" y="4705350"/>
          <p14:tracePt t="67989" x="3790950" y="4699000"/>
          <p14:tracePt t="68006" x="3651250" y="4667250"/>
          <p14:tracePt t="68023" x="3454400" y="4622800"/>
          <p14:tracePt t="68039" x="3282950" y="4572000"/>
          <p14:tracePt t="68056" x="3143250" y="4533900"/>
          <p14:tracePt t="68072" x="3041650" y="4502150"/>
          <p14:tracePt t="68090" x="2908300" y="4483100"/>
          <p14:tracePt t="68106" x="2832100" y="4476750"/>
          <p14:tracePt t="68123" x="2743200" y="4476750"/>
          <p14:tracePt t="68139" x="2635250" y="4483100"/>
          <p14:tracePt t="68156" x="2508250" y="4489450"/>
          <p14:tracePt t="68173" x="2355850" y="4508500"/>
          <p14:tracePt t="68189" x="2203450" y="4527550"/>
          <p14:tracePt t="68208" x="2000250" y="4540250"/>
          <p14:tracePt t="68222" x="1949450" y="4552950"/>
          <p14:tracePt t="68240" x="1809750" y="4578350"/>
          <p14:tracePt t="68256" x="1765300" y="4591050"/>
          <p14:tracePt t="68272" x="1733550" y="4603750"/>
          <p14:tracePt t="68289" x="1727200" y="4610100"/>
          <p14:tracePt t="68306" x="1720850" y="4610100"/>
          <p14:tracePt t="68322" x="1714500" y="4610100"/>
          <p14:tracePt t="68339" x="1701800" y="4610100"/>
          <p14:tracePt t="68356" x="1682750" y="4616450"/>
          <p14:tracePt t="68372" x="1644650" y="4629150"/>
          <p14:tracePt t="68389" x="1562100" y="4641850"/>
          <p14:tracePt t="68406" x="1492250" y="4667250"/>
          <p14:tracePt t="68422" x="1428750" y="4699000"/>
          <p14:tracePt t="68439" x="1384300" y="4730750"/>
          <p14:tracePt t="68444" x="1365250" y="4743450"/>
          <p14:tracePt t="68455" x="1346200" y="4756150"/>
          <p14:tracePt t="68472" x="1327150" y="4768850"/>
          <p14:tracePt t="68490" x="1314450" y="4775200"/>
          <p14:tracePt t="68695" x="1314450" y="4781550"/>
          <p14:tracePt t="68702" x="1314450" y="4787900"/>
          <p14:tracePt t="68710" x="1314450" y="4794250"/>
          <p14:tracePt t="68722" x="1327150" y="4806950"/>
          <p14:tracePt t="68739" x="1358900" y="4832350"/>
          <p14:tracePt t="68756" x="1441450" y="4889500"/>
          <p14:tracePt t="68772" x="1530350" y="4940300"/>
          <p14:tracePt t="68789" x="1625600" y="4984750"/>
          <p14:tracePt t="68805" x="1676400" y="5003800"/>
          <p14:tracePt t="68822" x="1714500" y="5016500"/>
          <p14:tracePt t="68839" x="1733550" y="5022850"/>
          <p14:tracePt t="68991" x="1733550" y="5029200"/>
          <p14:tracePt t="69000" x="1727200" y="5048250"/>
          <p14:tracePt t="69008" x="1720850" y="5067300"/>
          <p14:tracePt t="69022" x="1708150" y="5118100"/>
          <p14:tracePt t="69038" x="1701800" y="5194300"/>
          <p14:tracePt t="69055" x="1701800" y="5289550"/>
          <p14:tracePt t="69072" x="1708150" y="5378450"/>
          <p14:tracePt t="69088" x="1727200" y="5448300"/>
          <p14:tracePt t="69105" x="1727200" y="5486400"/>
          <p14:tracePt t="69122" x="1727200" y="5499100"/>
          <p14:tracePt t="69235" x="1733550" y="5492750"/>
          <p14:tracePt t="69243" x="1752600" y="5480050"/>
          <p14:tracePt t="69256" x="1797050" y="5422900"/>
          <p14:tracePt t="69272" x="1847850" y="5365750"/>
          <p14:tracePt t="69288" x="1917700" y="5308600"/>
          <p14:tracePt t="69305" x="1974850" y="5257800"/>
          <p14:tracePt t="69322" x="2019300" y="5219700"/>
          <p14:tracePt t="69338" x="2051050" y="5187950"/>
          <p14:tracePt t="69355" x="2089150" y="5175250"/>
          <p14:tracePt t="69371" x="2120900" y="5168900"/>
          <p14:tracePt t="69388" x="2159000" y="5168900"/>
          <p14:tracePt t="69405" x="2216150" y="5168900"/>
          <p14:tracePt t="69422" x="2330450" y="5200650"/>
          <p14:tracePt t="69438" x="2387600" y="5213350"/>
          <p14:tracePt t="69455" x="2438400" y="5226050"/>
          <p14:tracePt t="69472" x="2482850" y="5232400"/>
          <p14:tracePt t="69488" x="2533650" y="5232400"/>
          <p14:tracePt t="69505" x="2578100" y="5232400"/>
          <p14:tracePt t="69522" x="2616200" y="5232400"/>
          <p14:tracePt t="69539" x="2628900" y="5232400"/>
          <p14:tracePt t="69571" x="2635250" y="5226050"/>
          <p14:tracePt t="69603" x="2641600" y="5226050"/>
          <p14:tracePt t="69617" x="2647950" y="5219700"/>
          <p14:tracePt t="69625" x="2660650" y="5207000"/>
          <p14:tracePt t="69638" x="2667000" y="5207000"/>
          <p14:tracePt t="69655" x="2686050" y="5194300"/>
          <p14:tracePt t="69672" x="2705100" y="5175250"/>
          <p14:tracePt t="69690" x="2717800" y="5162550"/>
          <p14:tracePt t="69775" x="2724150" y="5162550"/>
          <p14:tracePt t="69797" x="2730500" y="5181600"/>
          <p14:tracePt t="69806" x="2730500" y="5194300"/>
          <p14:tracePt t="69812" x="2730500" y="5213350"/>
          <p14:tracePt t="69823" x="2736850" y="5238750"/>
          <p14:tracePt t="69838" x="2749550" y="5295900"/>
          <p14:tracePt t="69854" x="2774950" y="5378450"/>
          <p14:tracePt t="69871" x="2787650" y="5448300"/>
          <p14:tracePt t="69888" x="2800350" y="5505450"/>
          <p14:tracePt t="69904" x="2806700" y="5530850"/>
          <p14:tracePt t="69921" x="2806700" y="5537200"/>
          <p14:tracePt t="69984" x="2806700" y="5530850"/>
          <p14:tracePt t="69993" x="2794000" y="5524500"/>
          <p14:tracePt t="70004" x="2787650" y="5518150"/>
          <p14:tracePt t="70021" x="2774950" y="5505450"/>
          <p14:tracePt t="70037" x="2762250" y="5492750"/>
          <p14:tracePt t="70054" x="2749550" y="5486400"/>
          <p14:tracePt t="70071" x="2730500" y="5473700"/>
          <p14:tracePt t="70088" x="2692400" y="5448300"/>
          <p14:tracePt t="70104" x="2609850" y="5416550"/>
          <p14:tracePt t="70121" x="2476500" y="5372100"/>
          <p14:tracePt t="70138" x="2311400" y="5314950"/>
          <p14:tracePt t="70154" x="2120900" y="5264150"/>
          <p14:tracePt t="70171" x="1968500" y="5213350"/>
          <p14:tracePt t="70188" x="1778000" y="5137150"/>
          <p14:tracePt t="70204" x="1695450" y="5111750"/>
          <p14:tracePt t="70221" x="1644650" y="5086350"/>
          <p14:tracePt t="70237" x="1606550" y="5067300"/>
          <p14:tracePt t="70254" x="1574800" y="5054600"/>
          <p14:tracePt t="70271" x="1536700" y="5041900"/>
          <p14:tracePt t="70289" x="1498600" y="5029200"/>
          <p14:tracePt t="70304" x="1435100" y="5010150"/>
          <p14:tracePt t="70321" x="1365250" y="4978400"/>
          <p14:tracePt t="70338" x="1282700" y="4933950"/>
          <p14:tracePt t="70354" x="1250950" y="4914900"/>
          <p14:tracePt t="70371" x="1231900" y="4902200"/>
          <p14:tracePt t="70387" x="1225550" y="4895850"/>
          <p14:tracePt t="70404" x="1225550" y="4889500"/>
          <p14:tracePt t="70439" x="1225550" y="4895850"/>
          <p14:tracePt t="70455" x="1225550" y="4902200"/>
          <p14:tracePt t="70470" x="1238250" y="4914900"/>
          <p14:tracePt t="70488" x="1270000" y="4921250"/>
          <p14:tracePt t="70504" x="1327150" y="4933950"/>
          <p14:tracePt t="70521" x="1377950" y="4946650"/>
          <p14:tracePt t="70537" x="1422400" y="4953000"/>
          <p14:tracePt t="70554" x="1454150" y="4953000"/>
          <p14:tracePt t="70570" x="1466850" y="4953000"/>
          <p14:tracePt t="70587" x="1473200" y="4946650"/>
          <p14:tracePt t="70603" x="1479550" y="4940300"/>
          <p14:tracePt t="70642" x="1479550" y="4933950"/>
          <p14:tracePt t="70674" x="1485900" y="4933950"/>
          <p14:tracePt t="70682" x="1485900" y="4940300"/>
          <p14:tracePt t="70690" x="1492250" y="4959350"/>
          <p14:tracePt t="70703" x="1492250" y="5003800"/>
          <p14:tracePt t="70720" x="1485900" y="5060950"/>
          <p14:tracePt t="70737" x="1473200" y="5137150"/>
          <p14:tracePt t="70753" x="1473200" y="5232400"/>
          <p14:tracePt t="70770" x="1473200" y="5321300"/>
          <p14:tracePt t="70787" x="1473200" y="5378450"/>
          <p14:tracePt t="70804" x="1479550" y="5410200"/>
          <p14:tracePt t="70820" x="1485900" y="5429250"/>
          <p14:tracePt t="70853" x="1511300" y="5422900"/>
          <p14:tracePt t="70871" x="1549400" y="5397500"/>
          <p14:tracePt t="70887" x="1619250" y="5359400"/>
          <p14:tracePt t="70903" x="1733550" y="5302250"/>
          <p14:tracePt t="70920" x="1873250" y="5251450"/>
          <p14:tracePt t="70937" x="2006600" y="5207000"/>
          <p14:tracePt t="70940" x="2063750" y="5181600"/>
          <p14:tracePt t="70953" x="2127250" y="5168900"/>
          <p14:tracePt t="70970" x="2222500" y="5118100"/>
          <p14:tracePt t="70987" x="2330450" y="5067300"/>
          <p14:tracePt t="71003" x="2362200" y="5060950"/>
          <p14:tracePt t="71019" x="2374900" y="5054600"/>
          <p14:tracePt t="71037" x="2387600" y="5054600"/>
          <p14:tracePt t="71053" x="2400300" y="5054600"/>
          <p14:tracePt t="71070" x="2413000" y="5054600"/>
          <p14:tracePt t="71087" x="2425700" y="5054600"/>
          <p14:tracePt t="71104" x="2470150" y="5086350"/>
          <p14:tracePt t="71120" x="2514600" y="5143500"/>
          <p14:tracePt t="71137" x="2559050" y="5226050"/>
          <p14:tracePt t="71153" x="2597150" y="5308600"/>
          <p14:tracePt t="71170" x="2635250" y="5378450"/>
          <p14:tracePt t="71187" x="2654300" y="5422900"/>
          <p14:tracePt t="71203" x="2660650" y="5454650"/>
          <p14:tracePt t="71220" x="2660650" y="5461000"/>
          <p14:tracePt t="71286" x="2667000" y="5461000"/>
          <p14:tracePt t="71292" x="2679700" y="5461000"/>
          <p14:tracePt t="71303" x="2692400" y="5454650"/>
          <p14:tracePt t="71320" x="2736850" y="5429250"/>
          <p14:tracePt t="71336" x="2819400" y="5378450"/>
          <p14:tracePt t="71353" x="2965450" y="5327650"/>
          <p14:tracePt t="71370" x="3276600" y="5251450"/>
          <p14:tracePt t="71386" x="3511550" y="5232400"/>
          <p14:tracePt t="71403" x="3702050" y="5213350"/>
          <p14:tracePt t="71420" x="3886200" y="5194300"/>
          <p14:tracePt t="71436" x="4000500" y="5181600"/>
          <p14:tracePt t="71453" x="4089400" y="5181600"/>
          <p14:tracePt t="71470" x="4146550" y="5181600"/>
          <p14:tracePt t="71486" x="4197350" y="5187950"/>
          <p14:tracePt t="71503" x="4241800" y="5207000"/>
          <p14:tracePt t="71520" x="4330700" y="5232400"/>
          <p14:tracePt t="71536" x="4368800" y="5245100"/>
          <p14:tracePt t="71553" x="4445000" y="5264150"/>
          <p14:tracePt t="71570" x="4546600" y="5295900"/>
          <p14:tracePt t="71586" x="4679950" y="5346700"/>
          <p14:tracePt t="71603" x="4832350" y="5397500"/>
          <p14:tracePt t="71620" x="5016500" y="5448300"/>
          <p14:tracePt t="71636" x="5080000" y="5461000"/>
          <p14:tracePt t="71653" x="5111750" y="5461000"/>
          <p14:tracePt t="71670" x="5149850" y="5461000"/>
          <p14:tracePt t="71686" x="5181600" y="5461000"/>
          <p14:tracePt t="71703" x="5213350" y="5467350"/>
          <p14:tracePt t="71719" x="5264150" y="5480050"/>
          <p14:tracePt t="71736" x="5314950" y="5480050"/>
          <p14:tracePt t="71753" x="5365750" y="5486400"/>
          <p14:tracePt t="71770" x="5499100" y="5499100"/>
          <p14:tracePt t="71786" x="5600700" y="5518150"/>
          <p14:tracePt t="71803" x="5702300" y="5530850"/>
          <p14:tracePt t="71819" x="5778500" y="5543550"/>
          <p14:tracePt t="71836" x="5829300" y="5556250"/>
          <p14:tracePt t="71853" x="5854700" y="5562600"/>
          <p14:tracePt t="71869" x="5867400" y="5562600"/>
          <p14:tracePt t="71886" x="5886450" y="5562600"/>
          <p14:tracePt t="71919" x="5892800" y="5562600"/>
          <p14:tracePt t="71936" x="5899150" y="5562600"/>
          <p14:tracePt t="71953" x="5911850" y="5562600"/>
          <p14:tracePt t="71969" x="5918200" y="5562600"/>
          <p14:tracePt t="71988" x="5930900" y="5562600"/>
          <p14:tracePt t="72003" x="5943600" y="5562600"/>
          <p14:tracePt t="72020" x="5962650" y="5562600"/>
          <p14:tracePt t="72036" x="5969000" y="5562600"/>
          <p14:tracePt t="72053" x="5981700" y="5562600"/>
          <p14:tracePt t="72070" x="5988050" y="5562600"/>
          <p14:tracePt t="72102" x="5994400" y="5562600"/>
          <p14:tracePt t="72131" x="5994400" y="5556250"/>
          <p14:tracePt t="72247" x="5988050" y="5556250"/>
          <p14:tracePt t="72263" x="5981700" y="5556250"/>
          <p14:tracePt t="72271" x="5975350" y="5556250"/>
          <p14:tracePt t="72279" x="5969000" y="5556250"/>
          <p14:tracePt t="72297" x="5962650" y="5562600"/>
          <p14:tracePt t="72303" x="5956300" y="5568950"/>
          <p14:tracePt t="72319" x="5949950" y="5568950"/>
          <p14:tracePt t="72335" x="5943600" y="5568950"/>
          <p14:tracePt t="72450" x="5943600" y="5562600"/>
          <p14:tracePt t="72571" x="5949950" y="5562600"/>
          <p14:tracePt t="72614" x="5956300" y="5562600"/>
          <p14:tracePt t="72834" x="5949950" y="5556250"/>
          <p14:tracePt t="72850" x="5943600" y="5556250"/>
          <p14:tracePt t="72961" x="5937250" y="5556250"/>
          <p14:tracePt t="72974" x="5924550" y="5556250"/>
          <p14:tracePt t="72982" x="5918200" y="5556250"/>
          <p14:tracePt t="72990" x="5911850" y="5556250"/>
          <p14:tracePt t="73001" x="5905500" y="5556250"/>
          <p14:tracePt t="73141" x="5899150" y="5556250"/>
          <p14:tracePt t="73163" x="5899150" y="5549900"/>
          <p14:tracePt t="73178" x="5886450" y="5543550"/>
          <p14:tracePt t="73195" x="5880100" y="5543550"/>
          <p14:tracePt t="73203" x="5873750" y="5543550"/>
          <p14:tracePt t="73218" x="5867400" y="5543550"/>
          <p14:tracePt t="73243" x="5861050" y="5543550"/>
          <p14:tracePt t="73266" x="5854700" y="5543550"/>
          <p14:tracePt t="73289" x="5848350" y="5543550"/>
          <p14:tracePt t="73299" x="5842000" y="5543550"/>
          <p14:tracePt t="73303" x="5829300" y="5543550"/>
          <p14:tracePt t="73318" x="5810250" y="5543550"/>
          <p14:tracePt t="73334" x="5765800" y="5543550"/>
          <p14:tracePt t="73351" x="5657850" y="5530850"/>
          <p14:tracePt t="73368" x="5568950" y="5511800"/>
          <p14:tracePt t="73385" x="5499100" y="5492750"/>
          <p14:tracePt t="73401" x="5454650" y="5480050"/>
          <p14:tracePt t="73418" x="5403850" y="5467350"/>
          <p14:tracePt t="73434" x="5314950" y="5448300"/>
          <p14:tracePt t="73437" x="5257800" y="5429250"/>
          <p14:tracePt t="73451" x="5187950" y="5416550"/>
          <p14:tracePt t="73467" x="5022850" y="5365750"/>
          <p14:tracePt t="73484" x="4965700" y="5353050"/>
          <p14:tracePt t="73501" x="4921250" y="5340350"/>
          <p14:tracePt t="73518" x="4902200" y="5334000"/>
          <p14:tracePt t="73536" x="4889500" y="5334000"/>
          <p14:tracePt t="73552" x="4883150" y="5321300"/>
          <p14:tracePt t="73568" x="4870450" y="5314950"/>
          <p14:tracePt t="73584" x="4845050" y="5295900"/>
          <p14:tracePt t="73602" x="4794250" y="5264150"/>
          <p14:tracePt t="73618" x="4762500" y="5257800"/>
          <p14:tracePt t="73634" x="4730750" y="5238750"/>
          <p14:tracePt t="73651" x="4711700" y="5219700"/>
          <p14:tracePt t="73668" x="4686300" y="5213350"/>
          <p14:tracePt t="73684" x="4660900" y="5200650"/>
          <p14:tracePt t="73702" x="4622800" y="5181600"/>
          <p14:tracePt t="73718" x="4610100" y="5175250"/>
          <p14:tracePt t="73734" x="4603750" y="5168900"/>
          <p14:tracePt t="73751" x="4578350" y="5143500"/>
          <p14:tracePt t="73768" x="4540250" y="5099050"/>
          <p14:tracePt t="73784" x="4489450" y="5041900"/>
          <p14:tracePt t="73801" x="4438650" y="4965700"/>
          <p14:tracePt t="73818" x="4400550" y="4908550"/>
          <p14:tracePt t="73836" x="4381500" y="4876800"/>
          <p14:tracePt t="73851" x="4381500" y="4870450"/>
          <p14:tracePt t="73931" x="4381500" y="4864100"/>
          <p14:tracePt t="73938" x="4381500" y="4851400"/>
          <p14:tracePt t="73951" x="4387850" y="4851400"/>
          <p14:tracePt t="73968" x="4400550" y="4838700"/>
          <p14:tracePt t="73984" x="4413250" y="4826000"/>
          <p14:tracePt t="74001" x="4413250" y="4819650"/>
          <p14:tracePt t="74017" x="4419600" y="4813300"/>
          <p14:tracePt t="74034" x="4432300" y="4806950"/>
          <p14:tracePt t="74051" x="4438650" y="4781550"/>
          <p14:tracePt t="74067" x="4451350" y="4768850"/>
          <p14:tracePt t="74084" x="4457700" y="4762500"/>
          <p14:tracePt t="74101" x="4464050" y="4756150"/>
          <p14:tracePt t="74118" x="4470400" y="4756150"/>
          <p14:tracePt t="74137" x="4476750" y="4756150"/>
          <p14:tracePt t="74151" x="4483100" y="4768850"/>
          <p14:tracePt t="74167" x="4489450" y="4768850"/>
          <p14:tracePt t="74184" x="4495800" y="4775200"/>
          <p14:tracePt t="74201" x="4502150" y="4781550"/>
          <p14:tracePt t="74217" x="4521200" y="4787900"/>
          <p14:tracePt t="74234" x="4552950" y="4794250"/>
          <p14:tracePt t="74251" x="4603750" y="4813300"/>
          <p14:tracePt t="74267" x="4635500" y="4819650"/>
          <p14:tracePt t="74286" x="4654550" y="4826000"/>
          <p14:tracePt t="74301" x="4660900" y="4832350"/>
          <p14:tracePt t="74317" x="4667250" y="4832350"/>
          <p14:tracePt t="74353" x="4673600" y="4832350"/>
          <p14:tracePt t="74392" x="4673600" y="4838700"/>
          <p14:tracePt t="74401" x="4673600" y="4851400"/>
          <p14:tracePt t="74417" x="4673600" y="4857750"/>
          <p14:tracePt t="74422" x="4673600" y="4864100"/>
          <p14:tracePt t="74434" x="4673600" y="4870450"/>
          <p14:tracePt t="74450" x="4673600" y="4883150"/>
          <p14:tracePt t="74484" x="4673600" y="4889500"/>
          <p14:tracePt t="74588" x="4679950" y="4883150"/>
          <p14:tracePt t="74598" x="4679950" y="4876800"/>
          <p14:tracePt t="74604" x="4686300" y="4870450"/>
          <p14:tracePt t="74616" x="4686300" y="4857750"/>
          <p14:tracePt t="74633" x="4686300" y="4845050"/>
          <p14:tracePt t="74650" x="4686300" y="4838700"/>
          <p14:tracePt t="74698" x="4692650" y="4838700"/>
          <p14:tracePt t="74712" x="4699000" y="4845050"/>
          <p14:tracePt t="74719" x="4705350" y="4857750"/>
          <p14:tracePt t="74737" x="4711700" y="4870450"/>
          <p14:tracePt t="74750" x="4711700" y="4876800"/>
          <p14:tracePt t="74767" x="4711700" y="4883150"/>
          <p14:tracePt t="74783" x="4711700" y="4889500"/>
          <p14:tracePt t="74854" x="4711700" y="4883150"/>
          <p14:tracePt t="74865" x="4711700" y="4876800"/>
          <p14:tracePt t="74871" x="4711700" y="4864100"/>
          <p14:tracePt t="74884" x="4711700" y="4838700"/>
          <p14:tracePt t="74900" x="4705350" y="4826000"/>
          <p14:tracePt t="74917" x="4699000" y="4813300"/>
          <p14:tracePt t="74995" x="4699000" y="4819650"/>
          <p14:tracePt t="75005" x="4699000" y="4826000"/>
          <p14:tracePt t="75010" x="4699000" y="4832350"/>
          <p14:tracePt t="75021" x="4705350" y="4838700"/>
          <p14:tracePt t="75035" x="4705350" y="4857750"/>
          <p14:tracePt t="75051" x="4705350" y="4864100"/>
          <p14:tracePt t="75066" x="4705350" y="4870450"/>
          <p14:tracePt t="75100" x="4705350" y="4876800"/>
          <p14:tracePt t="75151" x="4705350" y="4870450"/>
          <p14:tracePt t="75160" x="4705350" y="4864100"/>
          <p14:tracePt t="75167" x="4705350" y="4851400"/>
          <p14:tracePt t="75183" x="4699000" y="4845050"/>
          <p14:tracePt t="75200" x="4699000" y="4832350"/>
          <p14:tracePt t="75216" x="4699000" y="4819650"/>
          <p14:tracePt t="75233" x="4692650" y="4813300"/>
          <p14:tracePt t="75332" x="4686300" y="4813300"/>
          <p14:tracePt t="75338" x="4679950" y="4813300"/>
          <p14:tracePt t="75349" x="4673600" y="4819650"/>
          <p14:tracePt t="75366" x="4641850" y="4832350"/>
          <p14:tracePt t="75383" x="4597400" y="4838700"/>
          <p14:tracePt t="75400" x="4483100" y="4819650"/>
          <p14:tracePt t="75416" x="4273550" y="4743450"/>
          <p14:tracePt t="75433" x="3822700" y="4578350"/>
          <p14:tracePt t="75450" x="3441700" y="4432300"/>
          <p14:tracePt t="75466" x="3092450" y="4318000"/>
          <p14:tracePt t="75483" x="2895600" y="4260850"/>
          <p14:tracePt t="75499" x="2762250" y="4235450"/>
          <p14:tracePt t="75516" x="2686050" y="4235450"/>
          <p14:tracePt t="75533" x="2635250" y="4248150"/>
          <p14:tracePt t="75551" x="2565400" y="4298950"/>
          <p14:tracePt t="75566" x="2514600" y="4356100"/>
          <p14:tracePt t="75583" x="2463800" y="4413250"/>
          <p14:tracePt t="75599" x="2413000" y="4470400"/>
          <p14:tracePt t="75616" x="2355850" y="4527550"/>
          <p14:tracePt t="75634" x="2260600" y="4584700"/>
          <p14:tracePt t="75649" x="2171700" y="4629150"/>
          <p14:tracePt t="75666" x="2076450" y="4667250"/>
          <p14:tracePt t="75683" x="2032000" y="4699000"/>
          <p14:tracePt t="75699" x="2000250" y="4737100"/>
          <p14:tracePt t="75716" x="1987550" y="4749800"/>
          <p14:tracePt t="75733" x="1981200" y="4756150"/>
          <p14:tracePt t="75749" x="1968500" y="4768850"/>
          <p14:tracePt t="75766" x="1968500" y="4775200"/>
          <p14:tracePt t="75783" x="1955800" y="4794250"/>
          <p14:tracePt t="75801" x="1936750" y="4845050"/>
          <p14:tracePt t="75816" x="1924050" y="4889500"/>
          <p14:tracePt t="75833" x="1911350" y="4953000"/>
          <p14:tracePt t="75849" x="1885950" y="5041900"/>
          <p14:tracePt t="75866" x="1866900" y="5130800"/>
          <p14:tracePt t="75882" x="1860550" y="5207000"/>
          <p14:tracePt t="75899" x="1860550" y="5251450"/>
          <p14:tracePt t="75916" x="1860550" y="5264150"/>
          <p14:tracePt t="75932" x="1860550" y="5270500"/>
          <p14:tracePt t="75949" x="1866900" y="5270500"/>
          <p14:tracePt t="75966" x="1879600" y="5276850"/>
          <p14:tracePt t="76013" x="1879600" y="5283200"/>
          <p14:tracePt t="76021" x="1879600" y="5289550"/>
          <p14:tracePt t="76039" x="1879600" y="5295900"/>
          <p14:tracePt t="76052" x="1873250" y="5308600"/>
          <p14:tracePt t="76066" x="1866900" y="5340350"/>
          <p14:tracePt t="76085" x="1854200" y="5384800"/>
          <p14:tracePt t="76099" x="1847850" y="5454650"/>
          <p14:tracePt t="76116" x="1828800" y="5543550"/>
          <p14:tracePt t="76132" x="1822450" y="5632450"/>
          <p14:tracePt t="76149" x="1809750" y="5708650"/>
          <p14:tracePt t="76165" x="1809750" y="5753100"/>
          <p14:tracePt t="76182" x="1809750" y="5772150"/>
          <p14:tracePt t="76199" x="1809750" y="5778500"/>
          <p14:tracePt t="76256" x="1803400" y="5778500"/>
          <p14:tracePt t="76311" x="1797050" y="5778500"/>
          <p14:tracePt t="76318" x="1797050" y="5772150"/>
          <p14:tracePt t="76332" x="1733550" y="5683250"/>
          <p14:tracePt t="76349" x="1619250" y="5524500"/>
          <p14:tracePt t="76365" x="1498600" y="5397500"/>
          <p14:tracePt t="76382" x="1492250" y="5372100"/>
          <p14:tracePt t="76399" x="1492250" y="5365750"/>
          <p14:tracePt t="76450" x="1511300" y="5391150"/>
          <p14:tracePt t="76458" x="1530350" y="5416550"/>
          <p14:tracePt t="76467" x="1555750" y="5454650"/>
          <p14:tracePt t="76482" x="1600200" y="5556250"/>
          <p14:tracePt t="76498" x="1644650" y="5689600"/>
          <p14:tracePt t="76515" x="1670050" y="5822950"/>
          <p14:tracePt t="76532" x="1682750" y="5918200"/>
          <p14:tracePt t="76549" x="1682750" y="5962650"/>
          <p14:tracePt t="76565" x="1682750" y="5975350"/>
          <p14:tracePt t="76599" x="1689100" y="5975350"/>
          <p14:tracePt t="76615" x="1701800" y="5892800"/>
          <p14:tracePt t="76632" x="1714500" y="5803900"/>
          <p14:tracePt t="76649" x="1727200" y="5734050"/>
          <p14:tracePt t="76665" x="1739900" y="5721350"/>
          <p14:tracePt t="76682" x="1746250" y="5715000"/>
          <p14:tracePt t="76716" x="1752600" y="5715000"/>
          <p14:tracePt t="76725" x="1758950" y="5721350"/>
          <p14:tracePt t="76733" x="1765300" y="5721350"/>
          <p14:tracePt t="76748" x="1771650" y="5734050"/>
          <p14:tracePt t="76765" x="1778000" y="5740400"/>
          <p14:tracePt t="76782" x="1790700" y="5753100"/>
          <p14:tracePt t="76798" x="1797050" y="5753100"/>
          <p14:tracePt t="76833" x="1803400" y="5753100"/>
          <p14:tracePt t="76848" x="1822450" y="5721350"/>
          <p14:tracePt t="76865" x="1847850" y="5670550"/>
          <p14:tracePt t="76882" x="1892300" y="5581650"/>
          <p14:tracePt t="76898" x="1943100" y="5524500"/>
          <p14:tracePt t="76915" x="2000250" y="5467350"/>
          <p14:tracePt t="76932" x="2057400" y="5422900"/>
          <p14:tracePt t="76948" x="2108200" y="5384800"/>
          <p14:tracePt t="76965" x="2171700" y="5365750"/>
          <p14:tracePt t="76982" x="2260600" y="5359400"/>
          <p14:tracePt t="76998" x="2317750" y="5359400"/>
          <p14:tracePt t="77015" x="2374900" y="5378450"/>
          <p14:tracePt t="77032" x="2425700" y="5391150"/>
          <p14:tracePt t="77048" x="2476500" y="5397500"/>
          <p14:tracePt t="77065" x="2501900" y="5397500"/>
          <p14:tracePt t="77081" x="2527300" y="5378450"/>
          <p14:tracePt t="77098" x="2559050" y="5353050"/>
          <p14:tracePt t="77115" x="2571750" y="5334000"/>
          <p14:tracePt t="77132" x="2584450" y="5321300"/>
          <p14:tracePt t="77148" x="2590800" y="5314950"/>
          <p14:tracePt t="77165" x="2603500" y="5302250"/>
          <p14:tracePt t="77181" x="2609850" y="5289550"/>
          <p14:tracePt t="77198" x="2622550" y="5264150"/>
          <p14:tracePt t="77215" x="2641600" y="5226050"/>
          <p14:tracePt t="77231" x="2660650" y="5194300"/>
          <p14:tracePt t="77248" x="2711450" y="5137150"/>
          <p14:tracePt t="77265" x="2749550" y="5105400"/>
          <p14:tracePt t="77282" x="2768600" y="5092700"/>
          <p14:tracePt t="77298" x="2787650" y="5080000"/>
          <p14:tracePt t="77315" x="2800350" y="5073650"/>
          <p14:tracePt t="77331" x="2806700" y="5067300"/>
          <p14:tracePt t="77348" x="2819400" y="5060950"/>
          <p14:tracePt t="77365" x="2825750" y="5048250"/>
          <p14:tracePt t="77382" x="2838450" y="5041900"/>
          <p14:tracePt t="77398" x="2851150" y="5035550"/>
          <p14:tracePt t="77414" x="2857500" y="5029200"/>
          <p14:tracePt t="77431" x="2870200" y="5016500"/>
          <p14:tracePt t="77448" x="2876550" y="5010150"/>
          <p14:tracePt t="77464" x="2882900" y="4997450"/>
          <p14:tracePt t="77508" x="2882900" y="4991100"/>
          <p14:tracePt t="77531" x="2882900" y="4984750"/>
          <p14:tracePt t="77571" x="2889250" y="4978400"/>
          <p14:tracePt t="77586" x="2895600" y="4972050"/>
          <p14:tracePt t="77595" x="2901950" y="4972050"/>
          <p14:tracePt t="77602" x="2901950" y="4965700"/>
          <p14:tracePt t="77634" x="2908300" y="4965700"/>
          <p14:tracePt t="77711" x="2914650" y="4959350"/>
          <p14:tracePt t="77853" x="2914650" y="4953000"/>
          <p14:tracePt t="77973" x="2914650" y="4965700"/>
          <p14:tracePt t="77978" x="2914650" y="4972050"/>
          <p14:tracePt t="77984" x="2914650" y="4991100"/>
          <p14:tracePt t="77997" x="2908300" y="5010150"/>
          <p14:tracePt t="78014" x="2895600" y="5054600"/>
          <p14:tracePt t="78031" x="2863850" y="5137150"/>
          <p14:tracePt t="78048" x="2825750" y="5276850"/>
          <p14:tracePt t="78064" x="2806700" y="5365750"/>
          <p14:tracePt t="78081" x="2781300" y="5454650"/>
          <p14:tracePt t="78097" x="2768600" y="5537200"/>
          <p14:tracePt t="78114" x="2755900" y="5594350"/>
          <p14:tracePt t="78131" x="2749550" y="5626100"/>
          <p14:tracePt t="78147" x="2743200" y="5638800"/>
          <p14:tracePt t="78166" x="2743200" y="5645150"/>
          <p14:tracePt t="78221" x="2736850" y="5645150"/>
          <p14:tracePt t="78244" x="2730500" y="5638800"/>
          <p14:tracePt t="78254" x="2724150" y="5619750"/>
          <p14:tracePt t="78264" x="2717800" y="5594350"/>
          <p14:tracePt t="78280" x="2711450" y="5530850"/>
          <p14:tracePt t="78298" x="2705100" y="5480050"/>
          <p14:tracePt t="78314" x="2705100" y="5467350"/>
          <p14:tracePt t="78332" x="2705100" y="5461000"/>
          <p14:tracePt t="78384" x="2711450" y="5461000"/>
          <p14:tracePt t="78393" x="2717800" y="5461000"/>
          <p14:tracePt t="78400" x="2724150" y="5480050"/>
          <p14:tracePt t="78413" x="2730500" y="5518150"/>
          <p14:tracePt t="78430" x="2749550" y="5588000"/>
          <p14:tracePt t="78434" x="2755900" y="5613400"/>
          <p14:tracePt t="78447" x="2768600" y="5645150"/>
          <p14:tracePt t="78464" x="2768600" y="5664200"/>
          <p14:tracePt t="78541" x="2768600" y="5651500"/>
          <p14:tracePt t="78552" x="2768600" y="5632450"/>
          <p14:tracePt t="78557" x="2768600" y="5613400"/>
          <p14:tracePt t="78567" x="2768600" y="5594350"/>
          <p14:tracePt t="78580" x="2781300" y="5568950"/>
          <p14:tracePt t="78597" x="2794000" y="5556250"/>
          <p14:tracePt t="78613" x="2794000" y="5549900"/>
          <p14:tracePt t="78631" x="2800350" y="5543550"/>
          <p14:tracePt t="78663" x="2806700" y="5537200"/>
          <p14:tracePt t="78693" x="2806700" y="5530850"/>
          <p14:tracePt t="79960" x="2806700" y="5537200"/>
          <p14:tracePt t="79975" x="2800350" y="5537200"/>
          <p14:tracePt t="79982" x="2800350" y="5543550"/>
          <p14:tracePt t="79996" x="2774950" y="5556250"/>
          <p14:tracePt t="80012" x="2736850" y="5581650"/>
          <p14:tracePt t="80029" x="2654300" y="5619750"/>
          <p14:tracePt t="80045" x="2540000" y="5670550"/>
          <p14:tracePt t="80062" x="2413000" y="5721350"/>
          <p14:tracePt t="80079" x="2279650" y="5772150"/>
          <p14:tracePt t="80096" x="2152650" y="5784850"/>
          <p14:tracePt t="80112" x="2032000" y="5803900"/>
          <p14:tracePt t="80129" x="1943100" y="5816600"/>
          <p14:tracePt t="80146" x="1841500" y="5822950"/>
          <p14:tracePt t="80163" x="1797050" y="5829300"/>
          <p14:tracePt t="80179" x="1758950" y="5829300"/>
          <p14:tracePt t="80195" x="1739900" y="5829300"/>
          <p14:tracePt t="80212" x="1733550" y="5829300"/>
          <p14:tracePt t="80229" x="1727200" y="5829300"/>
          <p14:tracePt t="80245" x="1720850" y="5829300"/>
          <p14:tracePt t="80522" x="1714500" y="5829300"/>
          <p14:tracePt t="80539" x="1714500" y="5822950"/>
          <p14:tracePt t="80544" x="1708150" y="5816600"/>
          <p14:tracePt t="80554" x="1701800" y="5816600"/>
          <p14:tracePt t="80570" x="1695450" y="5816600"/>
          <p14:tracePt t="80578" x="1689100" y="5810250"/>
          <p14:tracePt t="80595" x="1682750" y="5803900"/>
          <p14:tracePt t="80612" x="1657350" y="5791200"/>
          <p14:tracePt t="80628" x="1651000" y="5778500"/>
          <p14:tracePt t="80645" x="1644650" y="5772150"/>
          <p14:tracePt t="80662" x="1625600" y="5759450"/>
          <p14:tracePt t="80678" x="1619250" y="5753100"/>
          <p14:tracePt t="80695" x="1612900" y="5740400"/>
          <p14:tracePt t="80712" x="1606550" y="5734050"/>
          <p14:tracePt t="80728" x="1600200" y="5721350"/>
          <p14:tracePt t="80745" x="1593850" y="5715000"/>
          <p14:tracePt t="80761" x="1581150" y="5702300"/>
          <p14:tracePt t="80778" x="1581150" y="5689600"/>
          <p14:tracePt t="80795" x="1568450" y="5683250"/>
          <p14:tracePt t="80812" x="1562100" y="5670550"/>
          <p14:tracePt t="80828" x="1562100" y="5657850"/>
          <p14:tracePt t="80845" x="1555750" y="5645150"/>
          <p14:tracePt t="80861" x="1555750" y="5632450"/>
          <p14:tracePt t="80895" x="1549400" y="5632450"/>
          <p14:tracePt t="80929" x="1549400" y="5619750"/>
          <p14:tracePt t="80946" x="1549400" y="5607050"/>
          <p14:tracePt t="80952" x="1549400" y="5600700"/>
          <p14:tracePt t="80961" x="1549400" y="5588000"/>
          <p14:tracePt t="80978" x="1549400" y="5575300"/>
          <p14:tracePt t="80995" x="1562100" y="5562600"/>
          <p14:tracePt t="81011" x="1568450" y="5530850"/>
          <p14:tracePt t="81028" x="1581150" y="5505450"/>
          <p14:tracePt t="81044" x="1593850" y="5473700"/>
          <p14:tracePt t="81062" x="1612900" y="5435600"/>
          <p14:tracePt t="81078" x="1619250" y="5416550"/>
          <p14:tracePt t="81095" x="1625600" y="5397500"/>
          <p14:tracePt t="81111" x="1638300" y="5384800"/>
          <p14:tracePt t="81128" x="1638300" y="5378450"/>
          <p14:tracePt t="81145" x="1638300" y="5359400"/>
          <p14:tracePt t="81161" x="1644650" y="5353050"/>
          <p14:tracePt t="81178" x="1651000" y="5340350"/>
          <p14:tracePt t="81195" x="1657350" y="5334000"/>
          <p14:tracePt t="81228" x="1657350" y="5327650"/>
          <p14:tracePt t="81244" x="1663700" y="5314950"/>
          <p14:tracePt t="81261" x="1670050" y="5314950"/>
          <p14:tracePt t="81278" x="1682750" y="5302250"/>
          <p14:tracePt t="81294" x="1689100" y="5302250"/>
          <p14:tracePt t="81312" x="1701800" y="5283200"/>
          <p14:tracePt t="81328" x="1714500" y="5276850"/>
          <p14:tracePt t="81344" x="1720850" y="5270500"/>
          <p14:tracePt t="81361" x="1733550" y="5257800"/>
          <p14:tracePt t="81377" x="1739900" y="5251450"/>
          <p14:tracePt t="81394" x="1746250" y="5238750"/>
          <p14:tracePt t="81411" x="1758950" y="5232400"/>
          <p14:tracePt t="81428" x="1765300" y="5226050"/>
          <p14:tracePt t="81431" x="1771650" y="5219700"/>
          <p14:tracePt t="81444" x="1778000" y="5219700"/>
          <p14:tracePt t="81461" x="1784350" y="5213350"/>
          <p14:tracePt t="81477" x="1797050" y="5207000"/>
          <p14:tracePt t="81511" x="1803400" y="5207000"/>
          <p14:tracePt t="81527" x="1809750" y="5207000"/>
          <p14:tracePt t="81791" x="1816100" y="5207000"/>
          <p14:tracePt t="81799" x="1822450" y="5213350"/>
          <p14:tracePt t="81811" x="1828800" y="5213350"/>
          <p14:tracePt t="81827" x="1835150" y="5219700"/>
          <p14:tracePt t="81844" x="1841500" y="5232400"/>
          <p14:tracePt t="81861" x="1854200" y="5238750"/>
          <p14:tracePt t="81877" x="1860550" y="5251450"/>
          <p14:tracePt t="81894" x="1879600" y="5276850"/>
          <p14:tracePt t="81911" x="1892300" y="5295900"/>
          <p14:tracePt t="81928" x="1898650" y="5327650"/>
          <p14:tracePt t="81931" x="1911350" y="5340350"/>
          <p14:tracePt t="81944" x="1917700" y="5353050"/>
          <p14:tracePt t="81961" x="1930400" y="5384800"/>
          <p14:tracePt t="81978" x="1949450" y="5429250"/>
          <p14:tracePt t="81994" x="1955800" y="5473700"/>
          <p14:tracePt t="82011" x="1968500" y="5537200"/>
          <p14:tracePt t="82027" x="1968500" y="5600700"/>
          <p14:tracePt t="82044" x="1968500" y="5645150"/>
          <p14:tracePt t="82061" x="1968500" y="5695950"/>
          <p14:tracePt t="82077" x="1968500" y="5727700"/>
          <p14:tracePt t="82094" x="1955800" y="5753100"/>
          <p14:tracePt t="82110" x="1949450" y="5765800"/>
          <p14:tracePt t="82127" x="1936750" y="5772150"/>
          <p14:tracePt t="82144" x="1930400" y="5784850"/>
          <p14:tracePt t="82160" x="1917700" y="5791200"/>
          <p14:tracePt t="82177" x="1898650" y="5803900"/>
          <p14:tracePt t="82194" x="1885950" y="5816600"/>
          <p14:tracePt t="82210" x="1866900" y="5835650"/>
          <p14:tracePt t="82228" x="1822450" y="5867400"/>
          <p14:tracePt t="82244" x="1797050" y="5899150"/>
          <p14:tracePt t="82260" x="1771650" y="5918200"/>
          <p14:tracePt t="82277" x="1752600" y="5937250"/>
          <p14:tracePt t="82293" x="1746250" y="5937250"/>
          <p14:tracePt t="82310" x="1739900" y="5943600"/>
          <p14:tracePt t="82400" x="1733550" y="5943600"/>
          <p14:tracePt t="82418" x="1727200" y="5943600"/>
          <p14:tracePt t="82433" x="1720850" y="5937250"/>
          <p14:tracePt t="82442" x="1714500" y="5937250"/>
          <p14:tracePt t="82449" x="1708150" y="5930900"/>
          <p14:tracePt t="82463" x="1701800" y="5930900"/>
          <p14:tracePt t="82477" x="1695450" y="5924550"/>
          <p14:tracePt t="82494" x="1682750" y="5918200"/>
          <p14:tracePt t="82510" x="1676400" y="5911850"/>
          <p14:tracePt t="82528" x="1663700" y="5905500"/>
          <p14:tracePt t="82543" x="1657350" y="5899150"/>
          <p14:tracePt t="82560" x="1644650" y="5886450"/>
          <p14:tracePt t="82577" x="1638300" y="5880100"/>
          <p14:tracePt t="82593" x="1625600" y="5867400"/>
          <p14:tracePt t="82610" x="1612900" y="5861050"/>
          <p14:tracePt t="82627" x="1600200" y="5848350"/>
          <p14:tracePt t="82643" x="1593850" y="5829300"/>
          <p14:tracePt t="82660" x="1574800" y="5810250"/>
          <p14:tracePt t="82677" x="1568450" y="5803900"/>
          <p14:tracePt t="82693" x="1555750" y="5791200"/>
          <p14:tracePt t="82710" x="1549400" y="5784850"/>
          <p14:tracePt t="82727" x="1549400" y="5772150"/>
          <p14:tracePt t="82744" x="1549400" y="5753100"/>
          <p14:tracePt t="82760" x="1549400" y="5727700"/>
          <p14:tracePt t="82776" x="1549400" y="5695950"/>
          <p14:tracePt t="82793" x="1562100" y="5645150"/>
          <p14:tracePt t="82810" x="1587500" y="5588000"/>
          <p14:tracePt t="82827" x="1600200" y="5518150"/>
          <p14:tracePt t="82843" x="1625600" y="5473700"/>
          <p14:tracePt t="82860" x="1644650" y="5441950"/>
          <p14:tracePt t="82876" x="1663700" y="5422900"/>
          <p14:tracePt t="82893" x="1676400" y="5397500"/>
          <p14:tracePt t="82910" x="1689100" y="5378450"/>
          <p14:tracePt t="82926" x="1695450" y="5372100"/>
          <p14:tracePt t="82943" x="1708150" y="5365750"/>
          <p14:tracePt t="82960" x="1714500" y="5365750"/>
          <p14:tracePt t="82977" x="1720850" y="5359400"/>
          <p14:tracePt t="83010" x="1733550" y="5353050"/>
          <p14:tracePt t="83104" x="1733550" y="5346700"/>
          <p14:tracePt t="83575" x="1733550" y="5353050"/>
          <p14:tracePt t="83584" x="1733550" y="5359400"/>
          <p14:tracePt t="83592" x="1727200" y="5365750"/>
          <p14:tracePt t="83609" x="1720850" y="5403850"/>
          <p14:tracePt t="83626" x="1714500" y="5435600"/>
          <p14:tracePt t="83642" x="1701800" y="5467350"/>
          <p14:tracePt t="83660" x="1689100" y="5492750"/>
          <p14:tracePt t="83676" x="1682750" y="5505450"/>
          <p14:tracePt t="83692" x="1676400" y="5511800"/>
          <p14:tracePt t="83709" x="1670050" y="5524500"/>
          <p14:tracePt t="83726" x="1663700" y="5530850"/>
          <p14:tracePt t="83742" x="1663700" y="5537200"/>
          <p14:tracePt t="83759" x="1657350" y="5543550"/>
          <p14:tracePt t="83873" x="1657350" y="5549900"/>
          <p14:tracePt t="83881" x="1657350" y="5556250"/>
          <p14:tracePt t="83892" x="1651000" y="5562600"/>
          <p14:tracePt t="83909" x="1651000" y="5575300"/>
          <p14:tracePt t="83926" x="1651000" y="5600700"/>
          <p14:tracePt t="83944" x="1651000" y="5613400"/>
          <p14:tracePt t="83959" x="1651000" y="5619750"/>
          <p14:tracePt t="83975" x="1657350" y="5645150"/>
          <p14:tracePt t="83992" x="1657350" y="5689600"/>
          <p14:tracePt t="84009" x="1625600" y="5778500"/>
          <p14:tracePt t="84027" x="1574800" y="5892800"/>
          <p14:tracePt t="84044" x="1549400" y="6051550"/>
          <p14:tracePt t="84059" x="1549400" y="6089650"/>
          <p14:tracePt t="84076" x="1549400" y="6172200"/>
          <p14:tracePt t="84092" x="1549400" y="6210300"/>
          <p14:tracePt t="84109" x="1574800" y="6242050"/>
          <p14:tracePt t="84125" x="1638300" y="6286500"/>
          <p14:tracePt t="84142" x="1771650" y="6343650"/>
          <p14:tracePt t="84159" x="2051050" y="6426200"/>
          <p14:tracePt t="84176" x="2673350" y="6591300"/>
          <p14:tracePt t="84192" x="2990850" y="6654800"/>
          <p14:tracePt t="84209" x="3187700" y="6680200"/>
          <p14:tracePt t="84225" x="3378200" y="6699250"/>
          <p14:tracePt t="84242" x="3549650" y="6711950"/>
          <p14:tracePt t="84258" x="3733800" y="6724650"/>
          <p14:tracePt t="84275" x="3898900" y="6718300"/>
          <p14:tracePt t="84292" x="4089400" y="6718300"/>
          <p14:tracePt t="84308" x="4318000" y="6718300"/>
          <p14:tracePt t="84325" x="4540250" y="6724650"/>
          <p14:tracePt t="84342" x="4787900" y="6711950"/>
          <p14:tracePt t="84358" x="4914900" y="6699250"/>
          <p14:tracePt t="84375" x="5048250" y="6680200"/>
          <p14:tracePt t="84392" x="5175250" y="6673850"/>
          <p14:tracePt t="84408" x="5289550" y="6667500"/>
          <p14:tracePt t="84425" x="5391150" y="6667500"/>
          <p14:tracePt t="84431" x="5422900" y="6654800"/>
          <p14:tracePt t="84442" x="5454650" y="6654800"/>
          <p14:tracePt t="84458" x="5473700" y="6642100"/>
          <p14:tracePt t="84477" x="5486400" y="6629400"/>
          <p14:tracePt t="84492" x="5524500" y="6610350"/>
          <p14:tracePt t="84508" x="5562600" y="6584950"/>
          <p14:tracePt t="84525" x="5600700" y="6559550"/>
          <p14:tracePt t="84542" x="5638800" y="6546850"/>
          <p14:tracePt t="84558" x="5670550" y="6534150"/>
          <p14:tracePt t="84575" x="5708650" y="6534150"/>
          <p14:tracePt t="84592" x="5734050" y="6521450"/>
          <p14:tracePt t="84626" x="5734050" y="6515100"/>
          <p14:tracePt t="84655" x="5734050" y="6508750"/>
          <p14:tracePt t="84662" x="5727700" y="6508750"/>
          <p14:tracePt t="84675" x="5721350" y="6502400"/>
          <p14:tracePt t="84692" x="5683250" y="6489700"/>
          <p14:tracePt t="84708" x="5613400" y="6464300"/>
          <p14:tracePt t="84725" x="5365750" y="6381750"/>
          <p14:tracePt t="84742" x="5200650" y="6343650"/>
          <p14:tracePt t="84758" x="5080000" y="6318250"/>
          <p14:tracePt t="84776" x="5003800" y="6299200"/>
          <p14:tracePt t="84792" x="4959350" y="6299200"/>
          <p14:tracePt t="84808" x="4940300" y="6299200"/>
          <p14:tracePt t="84825" x="4927600" y="6299200"/>
          <p14:tracePt t="84858" x="4921250" y="6299200"/>
          <p14:tracePt t="84875" x="4914900" y="6299200"/>
          <p14:tracePt t="84891" x="4902200" y="6299200"/>
          <p14:tracePt t="84908" x="4895850" y="6299200"/>
          <p14:tracePt t="84927" x="4883150" y="6299200"/>
          <p14:tracePt t="84930" x="4876800" y="6299200"/>
          <p14:tracePt t="84941" x="4857750" y="6299200"/>
          <p14:tracePt t="84958" x="4826000" y="6299200"/>
          <p14:tracePt t="84975" x="4800600" y="6299200"/>
          <p14:tracePt t="84991" x="4756150" y="6305550"/>
          <p14:tracePt t="85008" x="4724400" y="6311900"/>
          <p14:tracePt t="85024" x="4711700" y="6311900"/>
          <p14:tracePt t="85041" x="4705350" y="6318250"/>
          <p14:tracePt t="85058" x="4692650" y="6324600"/>
          <p14:tracePt t="85075" x="4686300" y="6324600"/>
          <p14:tracePt t="85092" x="4673600" y="6330950"/>
          <p14:tracePt t="85108" x="4667250" y="6330950"/>
          <p14:tracePt t="85124" x="4654550" y="6330950"/>
          <p14:tracePt t="85212" x="4648200" y="6330950"/>
          <p14:tracePt t="85219" x="4641850" y="6330950"/>
          <p14:tracePt t="85229" x="4641850" y="6324600"/>
          <p14:tracePt t="85241" x="4635500" y="6318250"/>
          <p14:tracePt t="85258" x="4629150" y="6311900"/>
          <p14:tracePt t="85274" x="4629150" y="6305550"/>
          <p14:tracePt t="85291" x="4629150" y="6292850"/>
          <p14:tracePt t="85308" x="4629150" y="6286500"/>
          <p14:tracePt t="85324" x="4622800" y="6273800"/>
          <p14:tracePt t="85341" x="4622800" y="6267450"/>
          <p14:tracePt t="85357" x="4622800" y="6261100"/>
          <p14:tracePt t="85374" x="4622800" y="6254750"/>
          <p14:tracePt t="85391" x="4622800" y="6242050"/>
          <p14:tracePt t="85408" x="4629150" y="6235700"/>
          <p14:tracePt t="85424" x="4635500" y="6216650"/>
          <p14:tracePt t="85441" x="4635500" y="6197600"/>
          <p14:tracePt t="85457" x="4635500" y="6172200"/>
          <p14:tracePt t="85474" x="4635500" y="6165850"/>
          <p14:tracePt t="85491" x="4635500" y="6159500"/>
          <p14:tracePt t="85508" x="4641850" y="6146800"/>
          <p14:tracePt t="85541" x="4648200" y="6146800"/>
          <p14:tracePt t="85595" x="4654550" y="6146800"/>
          <p14:tracePt t="85602" x="4660900" y="6153150"/>
          <p14:tracePt t="85610" x="4667250" y="6153150"/>
          <p14:tracePt t="85624" x="4673600" y="6178550"/>
          <p14:tracePt t="85641" x="4686300" y="6197600"/>
          <p14:tracePt t="85657" x="4686300" y="6223000"/>
          <p14:tracePt t="85674" x="4686300" y="6248400"/>
          <p14:tracePt t="85691" x="4686300" y="6254750"/>
          <p14:tracePt t="85707" x="4686300" y="6261100"/>
          <p14:tracePt t="85724" x="4686300" y="6273800"/>
          <p14:tracePt t="85741" x="4679950" y="6280150"/>
          <p14:tracePt t="85758" x="4673600" y="6292850"/>
          <p14:tracePt t="85774" x="4667250" y="6305550"/>
          <p14:tracePt t="85790" x="4660900" y="6305550"/>
          <p14:tracePt t="85923" x="4654550" y="6299200"/>
          <p14:tracePt t="85939" x="4654550" y="6292850"/>
          <p14:tracePt t="85947" x="4654550" y="6286500"/>
          <p14:tracePt t="85957" x="4654550" y="6273800"/>
          <p14:tracePt t="85974" x="4660900" y="6235700"/>
          <p14:tracePt t="85991" x="4679950" y="6203950"/>
          <p14:tracePt t="86007" x="4699000" y="6165850"/>
          <p14:tracePt t="86024" x="4718050" y="6146800"/>
          <p14:tracePt t="86040" x="4724400" y="6140450"/>
          <p14:tracePt t="86074" x="4730750" y="6134100"/>
          <p14:tracePt t="86236" x="4737100" y="6134100"/>
          <p14:tracePt t="86254" x="4743450" y="6134100"/>
          <p14:tracePt t="86260" x="4749800" y="6140450"/>
          <p14:tracePt t="86274" x="4762500" y="6146800"/>
          <p14:tracePt t="86291" x="4768850" y="6153150"/>
          <p14:tracePt t="86307" x="4775200" y="6153150"/>
          <p14:tracePt t="86352" x="4781550" y="6153150"/>
          <p14:tracePt t="86368" x="4787900" y="6153150"/>
          <p14:tracePt t="86376" x="4794250" y="6153150"/>
          <p14:tracePt t="86390" x="4806950" y="6153150"/>
          <p14:tracePt t="86407" x="4826000" y="6153150"/>
          <p14:tracePt t="86427" x="4845050" y="6140450"/>
          <p14:tracePt t="86440" x="4851400" y="6140450"/>
          <p14:tracePt t="86457" x="4857750" y="6134100"/>
          <p14:tracePt t="86474" x="4870450" y="6127750"/>
          <p14:tracePt t="86490" x="4876800" y="6127750"/>
          <p14:tracePt t="86507" x="4889500" y="6121400"/>
          <p14:tracePt t="86540" x="4908550" y="6134100"/>
          <p14:tracePt t="86557" x="4927600" y="6146800"/>
          <p14:tracePt t="86573" x="4933950" y="6153150"/>
          <p14:tracePt t="86590" x="4946650" y="6159500"/>
          <p14:tracePt t="86606" x="4953000" y="6159500"/>
          <p14:tracePt t="86623" x="4953000" y="6165850"/>
          <p14:tracePt t="86737" x="4953000" y="6172200"/>
          <p14:tracePt t="86744" x="4946650" y="6172200"/>
          <p14:tracePt t="86756" x="4940300" y="6184900"/>
          <p14:tracePt t="86772" x="4927600" y="6210300"/>
          <p14:tracePt t="86789" x="4921250" y="6248400"/>
          <p14:tracePt t="86806" x="4921250" y="6292850"/>
          <p14:tracePt t="86822" x="4921250" y="6305550"/>
          <p14:tracePt t="86839" x="4921250" y="6311900"/>
          <p14:tracePt t="86910" x="4927600" y="6311900"/>
          <p14:tracePt t="86917" x="4933950" y="6311900"/>
          <p14:tracePt t="86927" x="4946650" y="6305550"/>
          <p14:tracePt t="86940" x="4959350" y="6292850"/>
          <p14:tracePt t="86956" x="4965700" y="6267450"/>
          <p14:tracePt t="86973" x="4978400" y="6242050"/>
          <p14:tracePt t="86990" x="4978400" y="6210300"/>
          <p14:tracePt t="87006" x="4984750" y="6172200"/>
          <p14:tracePt t="87023" x="4984750" y="6159500"/>
          <p14:tracePt t="87040" x="4984750" y="6153150"/>
          <p14:tracePt t="87147" x="4991100" y="6146800"/>
          <p14:tracePt t="87152" x="4991100" y="6140450"/>
          <p14:tracePt t="87161" x="4991100" y="6134100"/>
          <p14:tracePt t="87199" x="4991100" y="6127750"/>
          <p14:tracePt t="87238" x="4991100" y="6121400"/>
          <p14:tracePt t="87584" x="4991100" y="6127750"/>
          <p14:tracePt t="88302" x="4991100" y="6134100"/>
          <p14:tracePt t="88311" x="4984750" y="6140450"/>
          <p14:tracePt t="88321" x="4972050" y="6146800"/>
          <p14:tracePt t="88338" x="4933950" y="6159500"/>
          <p14:tracePt t="88355" x="4895850" y="6165850"/>
          <p14:tracePt t="88372" x="4832350" y="6191250"/>
          <p14:tracePt t="88389" x="4800600" y="6210300"/>
          <p14:tracePt t="88405" x="4762500" y="6223000"/>
          <p14:tracePt t="88422" x="4730750" y="6235700"/>
          <p14:tracePt t="88438" x="4692650" y="6248400"/>
          <p14:tracePt t="88442" x="4673600" y="6248400"/>
          <p14:tracePt t="88455" x="4654550" y="6261100"/>
          <p14:tracePt t="88472" x="4610100" y="6273800"/>
          <p14:tracePt t="88488" x="4559300" y="6286500"/>
          <p14:tracePt t="88505" x="4508500" y="6299200"/>
          <p14:tracePt t="88522" x="4413250" y="6305550"/>
          <p14:tracePt t="88539" x="4292600" y="6305550"/>
          <p14:tracePt t="88555" x="4133850" y="6267450"/>
          <p14:tracePt t="88571" x="3867150" y="6191250"/>
          <p14:tracePt t="88588" x="3524250" y="6096000"/>
          <p14:tracePt t="88605" x="3187700" y="5969000"/>
          <p14:tracePt t="88622" x="2794000" y="5803900"/>
          <p14:tracePt t="88638" x="2647950" y="5727700"/>
          <p14:tracePt t="88655" x="2559050" y="5664200"/>
          <p14:tracePt t="88671" x="2520950" y="5626100"/>
          <p14:tracePt t="88688" x="2514600" y="5613400"/>
          <p14:tracePt t="88705" x="2514600" y="5607050"/>
          <p14:tracePt t="88721" x="2514600" y="5594350"/>
          <p14:tracePt t="88738" x="2514600" y="5588000"/>
          <p14:tracePt t="88804" x="2508250" y="5588000"/>
          <p14:tracePt t="88810" x="2501900" y="5581650"/>
          <p14:tracePt t="88821" x="2501900" y="5575300"/>
          <p14:tracePt t="88838" x="2495550" y="5568950"/>
          <p14:tracePt t="88855" x="2495550" y="5562600"/>
          <p14:tracePt t="88930" x="2495550" y="5568950"/>
          <p14:tracePt t="88936" x="2501900" y="5575300"/>
          <p14:tracePt t="88944" x="2514600" y="5588000"/>
          <p14:tracePt t="88954" x="2520950" y="5594350"/>
          <p14:tracePt t="88971" x="2546350" y="5613400"/>
          <p14:tracePt t="88988" x="2559050" y="5626100"/>
          <p14:tracePt t="89004" x="2565400" y="5632450"/>
          <p14:tracePt t="89021" x="2578100" y="5638800"/>
          <p14:tracePt t="89038" x="2590800" y="5657850"/>
          <p14:tracePt t="89054" x="2597150" y="5657850"/>
          <p14:tracePt t="89071" x="2603500" y="5657850"/>
          <p14:tracePt t="89088" x="2603500" y="5664200"/>
          <p14:tracePt t="89259" x="2603500" y="5657850"/>
          <p14:tracePt t="89273" x="2603500" y="5651500"/>
          <p14:tracePt t="89280" x="2603500" y="5645150"/>
          <p14:tracePt t="89296" x="2603500" y="5638800"/>
          <p14:tracePt t="89305" x="2603500" y="5632450"/>
          <p14:tracePt t="89321" x="2603500" y="5626100"/>
          <p14:tracePt t="89337" x="2597150" y="5613400"/>
          <p14:tracePt t="89354" x="2597150" y="5581650"/>
          <p14:tracePt t="89370" x="2597150" y="5549900"/>
          <p14:tracePt t="89387" x="2603500" y="5518150"/>
          <p14:tracePt t="89404" x="2616200" y="5480050"/>
          <p14:tracePt t="89421" x="2635250" y="5441950"/>
          <p14:tracePt t="89437" x="2667000" y="5403850"/>
          <p14:tracePt t="89454" x="2698750" y="5397500"/>
          <p14:tracePt t="89471" x="2730500" y="5384800"/>
          <p14:tracePt t="89487" x="2768600" y="5372100"/>
          <p14:tracePt t="89504" x="2800350" y="5359400"/>
          <p14:tracePt t="89521" x="2838450" y="5353050"/>
          <p14:tracePt t="89537" x="2914650" y="5346700"/>
          <p14:tracePt t="89554" x="2971800" y="5346700"/>
          <p14:tracePt t="89571" x="3022600" y="5353050"/>
          <p14:tracePt t="89587" x="3060700" y="5365750"/>
          <p14:tracePt t="89604" x="3105150" y="5378450"/>
          <p14:tracePt t="89621" x="3130550" y="5384800"/>
          <p14:tracePt t="89637" x="3143250" y="5391150"/>
          <p14:tracePt t="89654" x="3149600" y="5391150"/>
          <p14:tracePt t="89688" x="3162300" y="5403850"/>
          <p14:tracePt t="89704" x="3162300" y="5410200"/>
          <p14:tracePt t="89721" x="3162300" y="5422900"/>
          <p14:tracePt t="89738" x="3168650" y="5429250"/>
          <p14:tracePt t="89754" x="3168650" y="5448300"/>
          <p14:tracePt t="89770" x="3168650" y="5480050"/>
          <p14:tracePt t="89787" x="3168650" y="5524500"/>
          <p14:tracePt t="89804" x="3149600" y="5594350"/>
          <p14:tracePt t="89821" x="3143250" y="5645150"/>
          <p14:tracePt t="89837" x="3130550" y="5683250"/>
          <p14:tracePt t="89854" x="3124200" y="5715000"/>
          <p14:tracePt t="89871" x="3105150" y="5753100"/>
          <p14:tracePt t="89887" x="3079750" y="5784850"/>
          <p14:tracePt t="89904" x="3060700" y="5822950"/>
          <p14:tracePt t="89920" x="3054350" y="5842000"/>
          <p14:tracePt t="89937" x="3035300" y="5861050"/>
          <p14:tracePt t="89939" x="3028950" y="5861050"/>
          <p14:tracePt t="89953" x="3009900" y="5873750"/>
          <p14:tracePt t="89970" x="2997200" y="5880100"/>
          <p14:tracePt t="89988" x="2978150" y="5886450"/>
          <p14:tracePt t="90004" x="2959100" y="5892800"/>
          <p14:tracePt t="90020" x="2933700" y="5899150"/>
          <p14:tracePt t="90037" x="2908300" y="5899150"/>
          <p14:tracePt t="90053" x="2870200" y="5892800"/>
          <p14:tracePt t="90070" x="2819400" y="5873750"/>
          <p14:tracePt t="90087" x="2794000" y="5867400"/>
          <p14:tracePt t="90103" x="2755900" y="5854700"/>
          <p14:tracePt t="90120" x="2730500" y="5842000"/>
          <p14:tracePt t="90136" x="2711450" y="5835650"/>
          <p14:tracePt t="90153" x="2705100" y="5822950"/>
          <p14:tracePt t="90170" x="2692400" y="5816600"/>
          <p14:tracePt t="90187" x="2679700" y="5810250"/>
          <p14:tracePt t="90204" x="2654300" y="5797550"/>
          <p14:tracePt t="90220" x="2635250" y="5784850"/>
          <p14:tracePt t="90237" x="2616200" y="5772150"/>
          <p14:tracePt t="90253" x="2603500" y="5765800"/>
          <p14:tracePt t="90270" x="2590800" y="5759450"/>
          <p14:tracePt t="90286" x="2584450" y="5753100"/>
          <p14:tracePt t="90303" x="2571750" y="5746750"/>
          <p14:tracePt t="90320" x="2571750" y="5740400"/>
          <p14:tracePt t="90417" x="2565400" y="5734050"/>
          <p14:tracePt t="90433" x="2559050" y="5727700"/>
          <p14:tracePt t="90447" x="2552700" y="5715000"/>
          <p14:tracePt t="90455" x="2546350" y="5708650"/>
          <p14:tracePt t="90474" x="2546350" y="5702300"/>
          <p14:tracePt t="90486" x="2540000" y="5689600"/>
          <p14:tracePt t="90503" x="2540000" y="5683250"/>
          <p14:tracePt t="90520" x="2533650" y="5676900"/>
          <p14:tracePt t="90536" x="2533650" y="5664200"/>
          <p14:tracePt t="90553" x="2533650" y="5645150"/>
          <p14:tracePt t="90570" x="2533650" y="5626100"/>
          <p14:tracePt t="90586" x="2533650" y="5600700"/>
          <p14:tracePt t="90603" x="2533650" y="5562600"/>
          <p14:tracePt t="90620" x="2552700" y="5492750"/>
          <p14:tracePt t="90636" x="2578100" y="5448300"/>
          <p14:tracePt t="90653" x="2603500" y="5410200"/>
          <p14:tracePt t="90670" x="2641600" y="5391150"/>
          <p14:tracePt t="90686" x="2679700" y="5372100"/>
          <p14:tracePt t="90703" x="2717800" y="5353050"/>
          <p14:tracePt t="90720" x="2787650" y="5334000"/>
          <p14:tracePt t="90736" x="2832100" y="5334000"/>
          <p14:tracePt t="90753" x="2876550" y="5334000"/>
          <p14:tracePt t="90771" x="2921000" y="5340350"/>
          <p14:tracePt t="90786" x="2959100" y="5346700"/>
          <p14:tracePt t="90803" x="2984500" y="5346700"/>
          <p14:tracePt t="90819" x="3003550" y="5353050"/>
          <p14:tracePt t="90836" x="3035300" y="5359400"/>
          <p14:tracePt t="90853" x="3060700" y="5372100"/>
          <p14:tracePt t="90870" x="3105150" y="5403850"/>
          <p14:tracePt t="90886" x="3124200" y="5410200"/>
          <p14:tracePt t="90903" x="3130550" y="5422900"/>
          <p14:tracePt t="90919" x="3143250" y="5429250"/>
          <p14:tracePt t="90936" x="3149600" y="5441950"/>
          <p14:tracePt t="90953" x="3155950" y="5448300"/>
          <p14:tracePt t="90969" x="3168650" y="5473700"/>
          <p14:tracePt t="90986" x="3168650" y="5524500"/>
          <p14:tracePt t="91003" x="3168650" y="5568950"/>
          <p14:tracePt t="91019" x="3155950" y="5619750"/>
          <p14:tracePt t="91036" x="3136900" y="5657850"/>
          <p14:tracePt t="91053" x="3105150" y="5702300"/>
          <p14:tracePt t="91069" x="3073400" y="5740400"/>
          <p14:tracePt t="91085" x="3035300" y="5772150"/>
          <p14:tracePt t="91102" x="3003550" y="5784850"/>
          <p14:tracePt t="91120" x="2940050" y="5797550"/>
          <p14:tracePt t="91136" x="2895600" y="5810250"/>
          <p14:tracePt t="91152" x="2857500" y="5810250"/>
          <p14:tracePt t="91169" x="2825750" y="5810250"/>
          <p14:tracePt t="91186" x="2794000" y="5803900"/>
          <p14:tracePt t="91204" x="2762250" y="5784850"/>
          <p14:tracePt t="91219" x="2724150" y="5759450"/>
          <p14:tracePt t="91236" x="2698750" y="5734050"/>
          <p14:tracePt t="91253" x="2679700" y="5721350"/>
          <p14:tracePt t="91269" x="2667000" y="5715000"/>
          <p14:tracePt t="91476" x="2667000" y="5708650"/>
          <p14:tracePt t="91496" x="2667000" y="5702300"/>
          <p14:tracePt t="91512" x="2667000" y="5695950"/>
          <p14:tracePt t="91523" x="2667000" y="5689600"/>
          <p14:tracePt t="91527" x="2667000" y="5683250"/>
          <p14:tracePt t="91537" x="2667000" y="5670550"/>
          <p14:tracePt t="91552" x="2667000" y="5651500"/>
          <p14:tracePt t="91569" x="2667000" y="5638800"/>
          <p14:tracePt t="91585" x="2673350" y="5626100"/>
          <p14:tracePt t="91602" x="2673350" y="5619750"/>
          <p14:tracePt t="91619" x="2686050" y="5607050"/>
          <p14:tracePt t="91636" x="2698750" y="5594350"/>
          <p14:tracePt t="91652" x="2705100" y="5588000"/>
          <p14:tracePt t="91670" x="2717800" y="5575300"/>
          <p14:tracePt t="91685" x="2724150" y="5556250"/>
          <p14:tracePt t="91702" x="2736850" y="5549900"/>
          <p14:tracePt t="91719" x="2743200" y="5537200"/>
          <p14:tracePt t="91735" x="2755900" y="5537200"/>
          <p14:tracePt t="91752" x="2781300" y="5537200"/>
          <p14:tracePt t="91769" x="2813050" y="5537200"/>
          <p14:tracePt t="91786" x="2876550" y="5537200"/>
          <p14:tracePt t="91802" x="2914650" y="5549900"/>
          <p14:tracePt t="91819" x="2952750" y="5556250"/>
          <p14:tracePt t="91835" x="2984500" y="5568950"/>
          <p14:tracePt t="91852" x="3022600" y="5581650"/>
          <p14:tracePt t="91869" x="3048000" y="5594350"/>
          <p14:tracePt t="91886" x="3067050" y="5600700"/>
          <p14:tracePt t="91902" x="3079750" y="5613400"/>
          <p14:tracePt t="91919" x="3092450" y="5613400"/>
          <p14:tracePt t="91935" x="3092450" y="5619750"/>
          <p14:tracePt t="91952" x="3098800" y="5619750"/>
          <p14:tracePt t="91974" x="3105150" y="5626100"/>
          <p14:tracePt t="91989" x="3111500" y="5632450"/>
          <p14:tracePt t="92014" x="3117850" y="5632450"/>
          <p14:tracePt t="92020" x="3117850" y="5638800"/>
          <p14:tracePt t="92037" x="3124200" y="5638800"/>
          <p14:tracePt t="92052" x="3124200" y="5645150"/>
          <p14:tracePt t="92084" x="3124200" y="5651500"/>
          <p14:tracePt t="92090" x="3124200" y="5657850"/>
          <p14:tracePt t="92101" x="3124200" y="5664200"/>
          <p14:tracePt t="92118" x="3124200" y="5670550"/>
          <p14:tracePt t="92135" x="3117850" y="5683250"/>
          <p14:tracePt t="92152" x="3105150" y="5695950"/>
          <p14:tracePt t="92168" x="3067050" y="5708650"/>
          <p14:tracePt t="92185" x="3041650" y="5721350"/>
          <p14:tracePt t="92201" x="3016250" y="5734050"/>
          <p14:tracePt t="92218" x="3003550" y="5740400"/>
          <p14:tracePt t="92235" x="2984500" y="5753100"/>
          <p14:tracePt t="92252" x="2978150" y="5759450"/>
          <p14:tracePt t="92268" x="2971800" y="5759450"/>
          <p14:tracePt t="92285" x="2959100" y="5759450"/>
          <p14:tracePt t="92302" x="2946400" y="5759450"/>
          <p14:tracePt t="92318" x="2940050" y="5759450"/>
          <p14:tracePt t="92335" x="2927350" y="5759450"/>
          <p14:tracePt t="92351" x="2921000" y="5759450"/>
          <p14:tracePt t="92368" x="2908300" y="5759450"/>
          <p14:tracePt t="92385" x="2895600" y="5759450"/>
          <p14:tracePt t="92402" x="2889250" y="5753100"/>
          <p14:tracePt t="92418" x="2876550" y="5746750"/>
          <p14:tracePt t="92435" x="2863850" y="5734050"/>
          <p14:tracePt t="92452" x="2857500" y="5727700"/>
          <p14:tracePt t="92468" x="2844800" y="5721350"/>
          <p14:tracePt t="92485" x="2844800" y="5715000"/>
          <p14:tracePt t="92884" x="2838450" y="5708650"/>
          <p14:tracePt t="92890" x="2832100" y="5695950"/>
          <p14:tracePt t="92900" x="2825750" y="5689600"/>
          <p14:tracePt t="92917" x="2819400" y="5664200"/>
          <p14:tracePt t="92934" x="2806700" y="5645150"/>
          <p14:tracePt t="92937" x="2806700" y="5632450"/>
          <p14:tracePt t="92951" x="2800350" y="5632450"/>
          <p14:tracePt t="92968" x="2800350" y="5613400"/>
          <p14:tracePt t="92984" x="2794000" y="5613400"/>
          <p14:tracePt t="93055" x="2794000" y="5607050"/>
          <p14:tracePt t="93071" x="2794000" y="5594350"/>
          <p14:tracePt t="93077" x="2800350" y="5575300"/>
          <p14:tracePt t="93086" x="2806700" y="5556250"/>
          <p14:tracePt t="93102" x="2819400" y="5524500"/>
          <p14:tracePt t="93117" x="2832100" y="5499100"/>
          <p14:tracePt t="93134" x="2832100" y="5492750"/>
          <p14:tracePt t="93151" x="2838450" y="5480050"/>
          <p14:tracePt t="93167" x="2844800" y="5473700"/>
          <p14:tracePt t="93184" x="2844800" y="5461000"/>
          <p14:tracePt t="93218" x="2844800" y="5448300"/>
          <p14:tracePt t="93234" x="2851150" y="5441950"/>
          <p14:tracePt t="93267" x="2851150" y="5429250"/>
          <p14:tracePt t="93284" x="2851150" y="5422900"/>
          <p14:tracePt t="93301" x="2851150" y="5416550"/>
          <p14:tracePt t="93317" x="2851150" y="5403850"/>
          <p14:tracePt t="93334" x="2851150" y="5397500"/>
          <p14:tracePt t="93367" x="2851150" y="5391150"/>
          <p14:tracePt t="93533" x="2844800" y="5391150"/>
          <p14:tracePt t="93547" x="2838450" y="5391150"/>
          <p14:tracePt t="93791" x="2832100" y="5391150"/>
          <p14:tracePt t="93806" x="2825750" y="5378450"/>
          <p14:tracePt t="93812" x="2819400" y="5365750"/>
          <p14:tracePt t="93820" x="2813050" y="5346700"/>
          <p14:tracePt t="93834" x="2813050" y="5340350"/>
          <p14:tracePt t="93850" x="2800350" y="5302250"/>
          <p14:tracePt t="93867" x="2794000" y="5257800"/>
          <p14:tracePt t="93884" x="2755900" y="5181600"/>
          <p14:tracePt t="93901" x="2743200" y="5149850"/>
          <p14:tracePt t="93917" x="2717800" y="5111750"/>
          <p14:tracePt t="93933" x="2705100" y="5086350"/>
          <p14:tracePt t="93950" x="2692400" y="5060950"/>
          <p14:tracePt t="93967" x="2654300" y="5022850"/>
          <p14:tracePt t="93983" x="2540000" y="4965700"/>
          <p14:tracePt t="94000" x="2254250" y="4864100"/>
          <p14:tracePt t="94017" x="2082800" y="4806950"/>
          <p14:tracePt t="94033" x="1930400" y="4781550"/>
          <p14:tracePt t="94052" x="1816100" y="4781550"/>
          <p14:tracePt t="94067" x="1746250" y="4794250"/>
          <p14:tracePt t="94083" x="1695450" y="4813300"/>
          <p14:tracePt t="94100" x="1644650" y="4851400"/>
          <p14:tracePt t="94116" x="1593850" y="4889500"/>
          <p14:tracePt t="94134" x="1530350" y="4946650"/>
          <p14:tracePt t="94150" x="1485900" y="4997450"/>
          <p14:tracePt t="94166" x="1441450" y="5048250"/>
          <p14:tracePt t="94183" x="1384300" y="5092700"/>
          <p14:tracePt t="94200" x="1333500" y="5124450"/>
          <p14:tracePt t="94217" x="1270000" y="5162550"/>
          <p14:tracePt t="94233" x="1212850" y="5187950"/>
          <p14:tracePt t="94250" x="1162050" y="5219700"/>
          <p14:tracePt t="94266" x="1092200" y="5276850"/>
          <p14:tracePt t="94283" x="1066800" y="5295900"/>
          <p14:tracePt t="94300" x="1060450" y="5308600"/>
          <p14:tracePt t="94317" x="1047750" y="5321300"/>
          <p14:tracePt t="94333" x="1041400" y="5327650"/>
          <p14:tracePt t="94350" x="1035050" y="5353050"/>
          <p14:tracePt t="94366" x="1022350" y="5384800"/>
          <p14:tracePt t="94383" x="1009650" y="5410200"/>
          <p14:tracePt t="94400" x="1003300" y="5429250"/>
          <p14:tracePt t="94416" x="996950" y="5435600"/>
          <p14:tracePt t="94433" x="990600" y="5441950"/>
          <p14:tracePt t="94450" x="984250" y="5454650"/>
          <p14:tracePt t="94466" x="971550" y="5461000"/>
          <p14:tracePt t="94483" x="965200" y="5473700"/>
          <p14:tracePt t="94500" x="958850" y="5480050"/>
          <p14:tracePt t="94548" x="952500" y="5486400"/>
          <p14:tracePt t="94564" x="946150" y="5492750"/>
          <p14:tracePt t="94573" x="939800" y="5492750"/>
          <p14:tracePt t="94598" x="933450" y="5492750"/>
          <p14:tracePt t="94620" x="927100" y="5492750"/>
          <p14:tracePt t="94644" x="920750" y="5492750"/>
          <p14:tracePt t="94653" x="914400" y="5492750"/>
          <p14:tracePt t="94769" x="939800" y="5473700"/>
          <p14:tracePt t="94776" x="984250" y="5435600"/>
          <p14:tracePt t="94785" x="1041400" y="5397500"/>
          <p14:tracePt t="94803" x="1219200" y="5327650"/>
          <p14:tracePt t="94816" x="1460500" y="5283200"/>
          <p14:tracePt t="94832" x="1695450" y="5264150"/>
          <p14:tracePt t="94849" x="1905000" y="5238750"/>
          <p14:tracePt t="94866" x="2076450" y="5213350"/>
          <p14:tracePt t="94883" x="2197100" y="5194300"/>
          <p14:tracePt t="94900" x="2298700" y="5181600"/>
          <p14:tracePt t="94916" x="2343150" y="5181600"/>
          <p14:tracePt t="94933" x="2374900" y="5181600"/>
          <p14:tracePt t="94949" x="2406650" y="5194300"/>
          <p14:tracePt t="94966" x="2444750" y="5200650"/>
          <p14:tracePt t="94983" x="2457450" y="5207000"/>
          <p14:tracePt t="94999" x="2470150" y="5207000"/>
          <p14:tracePt t="95033" x="2482850" y="5219700"/>
          <p14:tracePt t="95051" x="2508250" y="5232400"/>
          <p14:tracePt t="95066" x="2520950" y="5245100"/>
          <p14:tracePt t="95082" x="2546350" y="5251450"/>
          <p14:tracePt t="95099" x="2565400" y="5264150"/>
          <p14:tracePt t="95116" x="2597150" y="5276850"/>
          <p14:tracePt t="95132" x="2641600" y="5295900"/>
          <p14:tracePt t="95149" x="2698750" y="5308600"/>
          <p14:tracePt t="95166" x="2781300" y="5321300"/>
          <p14:tracePt t="95182" x="2844800" y="5340350"/>
          <p14:tracePt t="95199" x="2870200" y="5340350"/>
          <p14:tracePt t="95216" x="2876550" y="5340350"/>
          <p14:tracePt t="95232" x="2882900" y="5340350"/>
          <p14:tracePt t="95249" x="2895600" y="5340350"/>
          <p14:tracePt t="95266" x="2901950" y="5340350"/>
          <p14:tracePt t="95283" x="2914650" y="5334000"/>
          <p14:tracePt t="95299" x="2921000" y="5321300"/>
          <p14:tracePt t="95316" x="2933700" y="5308600"/>
          <p14:tracePt t="95332" x="2933700" y="5302250"/>
          <p14:tracePt t="95349" x="2933700" y="5289550"/>
          <p14:tracePt t="95366" x="2933700" y="5283200"/>
          <p14:tracePt t="95382" x="2940050" y="5276850"/>
          <p14:tracePt t="95399" x="2940050" y="5270500"/>
          <p14:tracePt t="95415" x="2946400" y="5257800"/>
          <p14:tracePt t="95432" x="2946400" y="5251450"/>
          <p14:tracePt t="95436" x="2946400" y="5245100"/>
          <p14:tracePt t="95450" x="2946400" y="5238750"/>
          <p14:tracePt t="95465" x="2946400" y="5226050"/>
          <p14:tracePt t="95482" x="2946400" y="5219700"/>
          <p14:tracePt t="95499" x="2952750" y="5213350"/>
          <p14:tracePt t="95515" x="2952750" y="5200650"/>
          <p14:tracePt t="95532" x="2952750" y="5194300"/>
          <p14:tracePt t="95653" x="2952750" y="5187950"/>
          <p14:tracePt t="95809" x="2959100" y="5187950"/>
          <p14:tracePt t="95825" x="2965450" y="5187950"/>
          <p14:tracePt t="95833" x="3009900" y="5232400"/>
          <p14:tracePt t="95840" x="3079750" y="5289550"/>
          <p14:tracePt t="95850" x="3200400" y="5378450"/>
          <p14:tracePt t="95865" x="3587750" y="5638800"/>
          <p14:tracePt t="95882" x="4076700" y="5918200"/>
          <p14:tracePt t="95899" x="4489450" y="6140450"/>
          <p14:tracePt t="95915" x="4876800" y="6311900"/>
          <p14:tracePt t="95932" x="5099050" y="6413500"/>
          <p14:tracePt t="95935" x="5137150" y="6426200"/>
          <p14:tracePt t="95949" x="5149850" y="6432550"/>
          <p14:tracePt t="95965" x="5162550" y="6445250"/>
          <p14:tracePt t="95982" x="5213350" y="6464300"/>
          <p14:tracePt t="95998" x="5295900" y="6508750"/>
          <p14:tracePt t="96015" x="5391150" y="6553200"/>
          <p14:tracePt t="96032" x="5486400" y="6597650"/>
          <p14:tracePt t="96048" x="5588000" y="6629400"/>
          <p14:tracePt t="96065" x="5657850" y="6648450"/>
          <p14:tracePt t="96082" x="5715000" y="6667500"/>
          <p14:tracePt t="96098" x="5765800" y="6680200"/>
          <p14:tracePt t="96115" x="5873750" y="6711950"/>
          <p14:tracePt t="96132" x="5994400" y="6750050"/>
          <p14:tracePt t="96148" x="6108700" y="6775450"/>
          <p14:tracePt t="96165" x="6140450" y="6781800"/>
          <p14:tracePt t="96181" x="6153150" y="6781800"/>
          <p14:tracePt t="96198" x="6153150" y="6769100"/>
          <p14:tracePt t="96215" x="6153150" y="6750050"/>
          <p14:tracePt t="96232" x="6140450" y="6705600"/>
          <p14:tracePt t="96248" x="6121400" y="6667500"/>
          <p14:tracePt t="96265" x="6083300" y="6616700"/>
          <p14:tracePt t="96282" x="6032500" y="6559550"/>
          <p14:tracePt t="96298" x="5962650" y="6502400"/>
          <p14:tracePt t="96315" x="5918200" y="6451600"/>
          <p14:tracePt t="96331" x="5892800" y="6426200"/>
          <p14:tracePt t="96348" x="5886450" y="6400800"/>
          <p14:tracePt t="96365" x="5873750" y="6388100"/>
          <p14:tracePt t="96381" x="5867400" y="6381750"/>
          <p14:tracePt t="96398" x="5867400" y="6375400"/>
          <p14:tracePt t="96415" x="5867400" y="6369050"/>
          <p14:tracePt t="96431" x="5867400" y="6362700"/>
          <p14:tracePt t="96437" x="5861050" y="6356350"/>
          <p14:tracePt t="96448" x="5861050" y="6350000"/>
          <p14:tracePt t="96467" x="5861050" y="6343650"/>
          <p14:tracePt t="96483" x="5861050" y="6337300"/>
          <p14:tracePt t="96672" x="5861050" y="6330950"/>
          <p14:tracePt t="96711" x="5861050" y="6324600"/>
          <p14:tracePt t="96749" x="5854700" y="6324600"/>
          <p14:tracePt t="96774" x="5842000" y="6324600"/>
          <p14:tracePt t="96780" x="5816600" y="6324600"/>
          <p14:tracePt t="96789" x="5791200" y="6324600"/>
          <p14:tracePt t="96798" x="5778500" y="6330950"/>
          <p14:tracePt t="96814" x="5740400" y="6330950"/>
          <p14:tracePt t="96831" x="5708650" y="6330950"/>
          <p14:tracePt t="96848" x="5645150" y="6337300"/>
          <p14:tracePt t="96864" x="5505450" y="6337300"/>
          <p14:tracePt t="96881" x="5346700" y="6337300"/>
          <p14:tracePt t="96900" x="5060950" y="6343650"/>
          <p14:tracePt t="96915" x="4883150" y="6343650"/>
          <p14:tracePt t="96931" x="4762500" y="6356350"/>
          <p14:tracePt t="96947" x="4711700" y="6356350"/>
          <p14:tracePt t="96964" x="4679950" y="6356350"/>
          <p14:tracePt t="96998" x="4667250" y="6356350"/>
          <p14:tracePt t="97014" x="4660900" y="6356350"/>
          <p14:tracePt t="97050" x="4654550" y="6356350"/>
          <p14:tracePt t="97064" x="4648200" y="6356350"/>
          <p14:tracePt t="97081" x="4635500" y="6356350"/>
          <p14:tracePt t="97097" x="4622800" y="6350000"/>
          <p14:tracePt t="97114" x="4616450" y="6350000"/>
          <p14:tracePt t="97251" x="4622800" y="6350000"/>
          <p14:tracePt t="97256" x="4629150" y="6350000"/>
          <p14:tracePt t="97265" x="4641850" y="6343650"/>
          <p14:tracePt t="97280" x="4673600" y="6337300"/>
          <p14:tracePt t="97297" x="4711700" y="6330950"/>
          <p14:tracePt t="97314" x="4730750" y="6318250"/>
          <p14:tracePt t="97330" x="4756150" y="6311900"/>
          <p14:tracePt t="97347" x="4762500" y="6305550"/>
          <p14:tracePt t="97365" x="4775200" y="6305550"/>
          <p14:tracePt t="97396" x="4787900" y="6305550"/>
          <p14:tracePt t="97414" x="4800600" y="6292850"/>
          <p14:tracePt t="97431" x="4806950" y="6292850"/>
          <p14:tracePt t="97446" x="4813300" y="6286500"/>
          <p14:tracePt t="97463" x="4819650" y="6286500"/>
          <p14:tracePt t="97480" x="4826000" y="6286500"/>
          <p14:tracePt t="97496" x="4832350" y="6286500"/>
          <p14:tracePt t="97554" x="4832350" y="6280150"/>
          <p14:tracePt t="97633" x="4832350" y="6273800"/>
          <p14:tracePt t="97688" x="4832350" y="6267450"/>
          <p14:tracePt t="97711" x="4832350" y="6261100"/>
          <p14:tracePt t="97719" x="4832350" y="6254750"/>
          <p14:tracePt t="97734" x="4832350" y="6248400"/>
          <p14:tracePt t="97747" x="4832350" y="6242050"/>
          <p14:tracePt t="97763" x="4832350" y="6235700"/>
          <p14:tracePt t="97779" x="4832350" y="6229350"/>
          <p14:tracePt t="97796" x="4832350" y="6223000"/>
          <p14:tracePt t="97891" x="4832350" y="6216650"/>
          <p14:tracePt t="98007" x="4826000" y="6216650"/>
          <p14:tracePt t="98031" x="4819650" y="6216650"/>
          <p14:tracePt t="98220" x="4819650" y="6223000"/>
          <p14:tracePt t="98244" x="4819650" y="6229350"/>
          <p14:tracePt t="98384" x="4832350" y="6223000"/>
          <p14:tracePt t="98393" x="4838700" y="6223000"/>
          <p14:tracePt t="98400" x="4838700" y="6216650"/>
          <p14:tracePt t="98413" x="4845050" y="6210300"/>
          <p14:tracePt t="98429" x="4864100" y="6203950"/>
          <p14:tracePt t="98433" x="4883150" y="6197600"/>
          <p14:tracePt t="98446" x="4902200" y="6191250"/>
          <p14:tracePt t="98463" x="4959350" y="6178550"/>
          <p14:tracePt t="98479" x="5035550" y="6165850"/>
          <p14:tracePt t="98496" x="5137150" y="6165850"/>
          <p14:tracePt t="98513" x="5251450" y="6165850"/>
          <p14:tracePt t="98529" x="5378450" y="6172200"/>
          <p14:tracePt t="98546" x="5524500" y="6197600"/>
          <p14:tracePt t="98562" x="5670550" y="6223000"/>
          <p14:tracePt t="98580" x="5911850" y="6267450"/>
          <p14:tracePt t="98596" x="6102350" y="6311900"/>
          <p14:tracePt t="98613" x="6261100" y="6324600"/>
          <p14:tracePt t="98629" x="6394450" y="6343650"/>
          <p14:tracePt t="98646" x="6515100" y="6356350"/>
          <p14:tracePt t="98663" x="6578600" y="6369050"/>
          <p14:tracePt t="98679" x="6616700" y="6369050"/>
          <p14:tracePt t="98697" x="6635750" y="6369050"/>
          <p14:tracePt t="98713" x="6661150" y="6369050"/>
          <p14:tracePt t="98729" x="6724650" y="6369050"/>
          <p14:tracePt t="98746" x="6781800" y="6369050"/>
          <p14:tracePt t="98762" x="6819900" y="6369050"/>
          <p14:tracePt t="98779" x="6832600" y="6369050"/>
          <p14:tracePt t="98795" x="6838950" y="6369050"/>
          <p14:tracePt t="98839" x="6845300" y="6369050"/>
          <p14:tracePt t="98849" x="6851650" y="6362700"/>
          <p14:tracePt t="98867" x="6858000" y="6362700"/>
          <p14:tracePt t="98894" x="6858000" y="6356350"/>
          <p14:tracePt t="98900" x="6858000" y="6350000"/>
          <p14:tracePt t="98912" x="6858000" y="6343650"/>
          <p14:tracePt t="98949" x="6858000" y="6337300"/>
          <p14:tracePt t="98965" x="6858000" y="6330950"/>
          <p14:tracePt t="99019" x="6858000" y="6324600"/>
          <p14:tracePt t="99045" x="6851650" y="6318250"/>
          <p14:tracePt t="99059" x="6845300" y="6311900"/>
          <p14:tracePt t="99270" x="6838950" y="6311900"/>
          <p14:tracePt t="99286" x="6832600" y="6311900"/>
          <p14:tracePt t="99302" x="6826250" y="6311900"/>
          <p14:tracePt t="99308" x="6819900" y="6311900"/>
          <p14:tracePt t="99324" x="6813550" y="6311900"/>
          <p14:tracePt t="99350" x="6807200" y="6311900"/>
          <p14:tracePt t="99354" x="6800850" y="6311900"/>
          <p14:tracePt t="99370" x="6794500" y="6311900"/>
          <p14:tracePt t="99380" x="6788150" y="6311900"/>
          <p14:tracePt t="99395" x="6781800" y="6311900"/>
          <p14:tracePt t="99419" x="6775450" y="6311900"/>
          <p14:tracePt t="99443" x="6769100" y="6311900"/>
          <p14:tracePt t="99458" x="6762750" y="6311900"/>
          <p14:tracePt t="99464" x="6750050" y="6311900"/>
          <p14:tracePt t="99480" x="6737350" y="6311900"/>
          <p14:tracePt t="99495" x="6731000" y="6311900"/>
          <p14:tracePt t="99511" x="6724650" y="6311900"/>
          <p14:tracePt t="99528" x="6718300" y="6311900"/>
          <p14:tracePt t="99833" x="6731000" y="6311900"/>
          <p14:tracePt t="99840" x="6762750" y="6318250"/>
          <p14:tracePt t="99849" x="6813550" y="6324600"/>
          <p14:tracePt t="99862" x="6889750" y="6330950"/>
          <p14:tracePt t="99878" x="7054850" y="6356350"/>
          <p14:tracePt t="99897" x="7232650" y="6375400"/>
          <p14:tracePt t="99912" x="7283450" y="6375400"/>
          <p14:tracePt t="99928" x="7308850" y="6362700"/>
          <p14:tracePt t="99945" x="7321550" y="6350000"/>
          <p14:tracePt t="99962" x="7327900" y="6350000"/>
          <p14:tracePt t="99978" x="7346950" y="6350000"/>
          <p14:tracePt t="99995" x="7366000" y="6350000"/>
          <p14:tracePt t="100012" x="7416800" y="6350000"/>
          <p14:tracePt t="100028" x="7454900" y="6350000"/>
          <p14:tracePt t="100045" x="7486650" y="6350000"/>
          <p14:tracePt t="100061" x="7499350" y="6343650"/>
          <p14:tracePt t="100078" x="7512050" y="6343650"/>
          <p14:tracePt t="100095" x="7518400" y="6337300"/>
          <p14:tracePt t="100111" x="7531100" y="6337300"/>
          <p14:tracePt t="100145" x="7537450" y="6337300"/>
          <p14:tracePt t="100171" x="7537450" y="6330950"/>
          <p14:tracePt t="100179" x="7537450" y="6324600"/>
          <p14:tracePt t="100257" x="7531100" y="6324600"/>
          <p14:tracePt t="100264" x="7524750" y="6324600"/>
          <p14:tracePt t="100289" x="7518400" y="6324600"/>
          <p14:tracePt t="100295" x="7512050" y="6324600"/>
          <p14:tracePt t="100412" x="7505700" y="6324600"/>
          <p14:tracePt t="100436" x="7493000" y="6324600"/>
          <p14:tracePt t="100445" x="7480300" y="6324600"/>
          <p14:tracePt t="100452" x="7454900" y="6318250"/>
          <p14:tracePt t="100461" x="7429500" y="6311900"/>
          <p14:tracePt t="100478" x="7340600" y="6292850"/>
          <p14:tracePt t="100495" x="7226300" y="6267450"/>
          <p14:tracePt t="100511" x="7105650" y="6248400"/>
          <p14:tracePt t="100528" x="7042150" y="6235700"/>
          <p14:tracePt t="100544" x="7004050" y="6223000"/>
          <p14:tracePt t="100561" x="6997700" y="6223000"/>
          <p14:tracePt t="100578" x="6991350" y="6223000"/>
          <p14:tracePt t="100594" x="6985000" y="6223000"/>
          <p14:tracePt t="100611" x="6972300" y="6223000"/>
          <p14:tracePt t="100687" x="6972300" y="6229350"/>
          <p14:tracePt t="100711" x="6972300" y="6235700"/>
          <p14:tracePt t="100718" x="6978650" y="6235700"/>
          <p14:tracePt t="100727" x="7004050" y="6242050"/>
          <p14:tracePt t="100744" x="7092950" y="6261100"/>
          <p14:tracePt t="100761" x="7188200" y="6273800"/>
          <p14:tracePt t="100778" x="7258050" y="6286500"/>
          <p14:tracePt t="100794" x="7283450" y="6286500"/>
          <p14:tracePt t="101022" x="7277100" y="6286500"/>
          <p14:tracePt t="101109" x="7270750" y="6273800"/>
          <p14:tracePt t="101117" x="7264400" y="6267450"/>
          <p14:tracePt t="101127" x="7264400" y="6261100"/>
          <p14:tracePt t="101144" x="7258050" y="6248400"/>
          <p14:tracePt t="101160" x="7251700" y="6242050"/>
          <p14:tracePt t="101457" x="7251700" y="6248400"/>
          <p14:tracePt t="101463" x="7258050" y="6261100"/>
          <p14:tracePt t="101477" x="7270750" y="6273800"/>
          <p14:tracePt t="101493" x="7277100" y="6286500"/>
          <p14:tracePt t="101510" x="7277100" y="6292850"/>
          <p14:tracePt t="101621" x="7277100" y="6299200"/>
          <p14:tracePt t="101657" x="7270750" y="6299200"/>
          <p14:tracePt t="101665" x="7264400" y="6299200"/>
          <p14:tracePt t="101677" x="7251700" y="6299200"/>
          <p14:tracePt t="101694" x="7213600" y="6299200"/>
          <p14:tracePt t="101710" x="7181850" y="6299200"/>
          <p14:tracePt t="101727" x="7112000" y="6286500"/>
          <p14:tracePt t="101743" x="6946900" y="6261100"/>
          <p14:tracePt t="101760" x="6826250" y="6235700"/>
          <p14:tracePt t="101777" x="6699250" y="6223000"/>
          <p14:tracePt t="101793" x="6565900" y="6203950"/>
          <p14:tracePt t="101810" x="6419850" y="6191250"/>
          <p14:tracePt t="101827" x="6235700" y="6172200"/>
          <p14:tracePt t="101844" x="5886450" y="6146800"/>
          <p14:tracePt t="101860" x="5607050" y="6115050"/>
          <p14:tracePt t="101877" x="5353050" y="6096000"/>
          <p14:tracePt t="101893" x="5130800" y="6076950"/>
          <p14:tracePt t="101911" x="4902200" y="6057900"/>
          <p14:tracePt t="101926" x="4699000" y="6051550"/>
          <p14:tracePt t="101943" x="4540250" y="6045200"/>
          <p14:tracePt t="101960" x="4432300" y="6026150"/>
          <p14:tracePt t="101976" x="4362450" y="6013450"/>
          <p14:tracePt t="101994" x="4318000" y="5994400"/>
          <p14:tracePt t="102010" x="4254500" y="5949950"/>
          <p14:tracePt t="102026" x="4159250" y="5905500"/>
          <p14:tracePt t="102043" x="4044950" y="5848350"/>
          <p14:tracePt t="102060" x="3943350" y="5797550"/>
          <p14:tracePt t="102076" x="3854450" y="5772150"/>
          <p14:tracePt t="102093" x="3803650" y="5759450"/>
          <p14:tracePt t="102110" x="3740150" y="5746750"/>
          <p14:tracePt t="102126" x="3714750" y="5746750"/>
          <p14:tracePt t="102144" x="3708400" y="5746750"/>
          <p14:tracePt t="102159" x="3702050" y="5746750"/>
          <p14:tracePt t="102221" x="3702050" y="5740400"/>
          <p14:tracePt t="102229" x="3708400" y="5734050"/>
          <p14:tracePt t="102236" x="3714750" y="5715000"/>
          <p14:tracePt t="102244" x="3714750" y="5702300"/>
          <p14:tracePt t="102259" x="3727450" y="5689600"/>
          <p14:tracePt t="102276" x="3733800" y="5676900"/>
          <p14:tracePt t="102293" x="3746500" y="5670550"/>
          <p14:tracePt t="102309" x="3746500" y="5664200"/>
          <p14:tracePt t="102347" x="3746500" y="5657850"/>
          <p14:tracePt t="102427" x="3759200" y="5657850"/>
          <p14:tracePt t="102432" x="3765550" y="5657850"/>
          <p14:tracePt t="102443" x="3771900" y="5657850"/>
          <p14:tracePt t="102460" x="3784600" y="5651500"/>
          <p14:tracePt t="102476" x="3803650" y="5645150"/>
          <p14:tracePt t="102493" x="3816350" y="5638800"/>
          <p14:tracePt t="102510" x="3829050" y="5632450"/>
          <p14:tracePt t="102526" x="3835400" y="5626100"/>
          <p14:tracePt t="102543" x="3835400" y="5613400"/>
          <p14:tracePt t="102559" x="3835400" y="5607050"/>
          <p14:tracePt t="102651" x="3841750" y="5600700"/>
          <p14:tracePt t="102661" x="3848100" y="5594350"/>
          <p14:tracePt t="102666" x="3860800" y="5588000"/>
          <p14:tracePt t="102676" x="3867150" y="5588000"/>
          <p14:tracePt t="102692" x="3898900" y="5568950"/>
          <p14:tracePt t="102709" x="3930650" y="5549900"/>
          <p14:tracePt t="102725" x="3962400" y="5524500"/>
          <p14:tracePt t="102742" x="3994150" y="5518150"/>
          <p14:tracePt t="102758" x="4000500" y="5505450"/>
          <p14:tracePt t="102776" x="4013200" y="5492750"/>
          <p14:tracePt t="102792" x="4019550" y="5486400"/>
          <p14:tracePt t="102808" x="4025900" y="5473700"/>
          <p14:tracePt t="102825" x="4032250" y="5473700"/>
          <p14:tracePt t="102842" x="4038600" y="5467350"/>
          <p14:tracePt t="102875" x="4044950" y="5467350"/>
          <p14:tracePt t="102942" x="4051300" y="5467350"/>
          <p14:tracePt t="102958" x="4057650" y="5467350"/>
          <p14:tracePt t="102973" x="4064000" y="5467350"/>
          <p14:tracePt t="103074" x="4064000" y="5461000"/>
          <p14:tracePt t="103092" x="4064000" y="5454650"/>
          <p14:tracePt t="103098" x="4057650" y="5454650"/>
          <p14:tracePt t="103109" x="4057650" y="5448300"/>
          <p14:tracePt t="103125" x="4038600" y="5441950"/>
          <p14:tracePt t="103142" x="4006850" y="5429250"/>
          <p14:tracePt t="103159" x="3981450" y="5416550"/>
          <p14:tracePt t="103176" x="3962400" y="5410200"/>
          <p14:tracePt t="103192" x="3949700" y="5410200"/>
          <p14:tracePt t="103209" x="3943350" y="5403850"/>
          <p14:tracePt t="103225" x="3930650" y="5397500"/>
          <p14:tracePt t="103259" x="3917950" y="5397500"/>
          <p14:tracePt t="103275" x="3911600" y="5397500"/>
          <p14:tracePt t="103292" x="3898900" y="5397500"/>
          <p14:tracePt t="103309" x="3886200" y="5403850"/>
          <p14:tracePt t="103325" x="3879850" y="5403850"/>
          <p14:tracePt t="103342" x="3867150" y="5410200"/>
          <p14:tracePt t="103359" x="3867150" y="5416550"/>
          <p14:tracePt t="103375" x="3860800" y="5422900"/>
          <p14:tracePt t="103392" x="3860800" y="5429250"/>
          <p14:tracePt t="103409" x="3860800" y="5435600"/>
          <p14:tracePt t="103426" x="3860800" y="5448300"/>
          <p14:tracePt t="103444" x="3867150" y="5454650"/>
          <p14:tracePt t="103459" x="3879850" y="5467350"/>
          <p14:tracePt t="103475" x="3886200" y="5473700"/>
          <p14:tracePt t="103492" x="3898900" y="5480050"/>
          <p14:tracePt t="103508" x="3924300" y="5486400"/>
          <p14:tracePt t="103525" x="3962400" y="5499100"/>
          <p14:tracePt t="103542" x="4013200" y="5511800"/>
          <p14:tracePt t="103558" x="4064000" y="5530850"/>
          <p14:tracePt t="103575" x="4089400" y="5543550"/>
          <p14:tracePt t="103592" x="4102100" y="5549900"/>
          <p14:tracePt t="103608" x="4108450" y="5556250"/>
          <p14:tracePt t="103625" x="4114800" y="5556250"/>
          <p14:tracePt t="103642" x="4121150" y="5562600"/>
          <p14:tracePt t="103658" x="4127500" y="5575300"/>
          <p14:tracePt t="103675" x="4140200" y="5575300"/>
          <p14:tracePt t="103692" x="4140200" y="5588000"/>
          <p14:tracePt t="103708" x="4152900" y="5600700"/>
          <p14:tracePt t="103725" x="4152900" y="5607050"/>
          <p14:tracePt t="103819" x="4140200" y="5613400"/>
          <p14:tracePt t="103827" x="4127500" y="5613400"/>
          <p14:tracePt t="103832" x="4114800" y="5619750"/>
          <p14:tracePt t="103841" x="4095750" y="5626100"/>
          <p14:tracePt t="103858" x="4064000" y="5632450"/>
          <p14:tracePt t="103875" x="4038600" y="5638800"/>
          <p14:tracePt t="103892" x="4019550" y="5651500"/>
          <p14:tracePt t="103908" x="4013200" y="5651500"/>
          <p14:tracePt t="103925" x="4006850" y="5657850"/>
          <p14:tracePt t="103931" x="4000500" y="5657850"/>
          <p14:tracePt t="103944" x="3994150" y="5657850"/>
          <p14:tracePt t="103958" x="3981450" y="5657850"/>
          <p14:tracePt t="103991" x="3968750" y="5664200"/>
          <p14:tracePt t="104025" x="3962400" y="5664200"/>
          <p14:tracePt t="104044" x="3956050" y="5664200"/>
          <p14:tracePt t="104186" x="3962400" y="5664200"/>
          <p14:tracePt t="104192" x="3987800" y="5670550"/>
          <p14:tracePt t="104208" x="4108450" y="5702300"/>
          <p14:tracePt t="104224" x="4330700" y="5765800"/>
          <p14:tracePt t="104241" x="4724400" y="5873750"/>
          <p14:tracePt t="104258" x="5213350" y="5994400"/>
          <p14:tracePt t="104275" x="5727700" y="6127750"/>
          <p14:tracePt t="104292" x="6273800" y="6242050"/>
          <p14:tracePt t="104308" x="6737350" y="6343650"/>
          <p14:tracePt t="104325" x="6985000" y="6394450"/>
          <p14:tracePt t="104341" x="7048500" y="6400800"/>
          <p14:tracePt t="104446" x="7048500" y="6394450"/>
          <p14:tracePt t="104530" x="7042150" y="6394450"/>
          <p14:tracePt t="104570" x="7035800" y="6394450"/>
          <p14:tracePt t="104601" x="7029450" y="6394450"/>
          <p14:tracePt t="104608" x="7023100" y="6394450"/>
          <p14:tracePt t="104624" x="7016750" y="6388100"/>
          <p14:tracePt t="104640" x="6997700" y="6388100"/>
          <p14:tracePt t="104657" x="6953250" y="6381750"/>
          <p14:tracePt t="104673" x="6902450" y="6369050"/>
          <p14:tracePt t="104690" x="6826250" y="6356350"/>
          <p14:tracePt t="104707" x="6769100" y="6343650"/>
          <p14:tracePt t="104723" x="6731000" y="6330950"/>
          <p14:tracePt t="104740" x="6711950" y="6324600"/>
          <p14:tracePt t="104834" x="6718300" y="6324600"/>
          <p14:tracePt t="104851" x="6731000" y="6324600"/>
          <p14:tracePt t="104860" x="6756400" y="6324600"/>
          <p14:tracePt t="104866" x="6794500" y="6324600"/>
          <p14:tracePt t="104875" x="6838950" y="6324600"/>
          <p14:tracePt t="104891" x="6946900" y="6324600"/>
          <p14:tracePt t="104907" x="7054850" y="6324600"/>
          <p14:tracePt t="104924" x="7137400" y="6324600"/>
          <p14:tracePt t="104941" x="7226300" y="6324600"/>
          <p14:tracePt t="104957" x="7283450" y="6324600"/>
          <p14:tracePt t="104974" x="7359650" y="6324600"/>
          <p14:tracePt t="104990" x="7416800" y="6324600"/>
          <p14:tracePt t="105008" x="7480300" y="6337300"/>
          <p14:tracePt t="105024" x="7499350" y="6343650"/>
          <p14:tracePt t="105041" x="7512050" y="6343650"/>
          <p14:tracePt t="105057" x="7518400" y="6343650"/>
          <p14:tracePt t="105074" x="7531100" y="6343650"/>
          <p14:tracePt t="105090" x="7537450" y="6343650"/>
          <p14:tracePt t="105283" x="7531100" y="6343650"/>
          <p14:tracePt t="105288" x="7524750" y="6343650"/>
          <p14:tracePt t="105296" x="7518400" y="6343650"/>
          <p14:tracePt t="105345" x="7512050" y="6343650"/>
          <p14:tracePt t="105364" x="7505700" y="6343650"/>
          <p14:tracePt t="105376" x="7486650" y="6343650"/>
          <p14:tracePt t="105385" x="7467600" y="6343650"/>
          <p14:tracePt t="105391" x="7454900" y="6343650"/>
          <p14:tracePt t="105407" x="7404100" y="6343650"/>
          <p14:tracePt t="105423" x="7359650" y="6350000"/>
          <p14:tracePt t="105440" x="7289800" y="6362700"/>
          <p14:tracePt t="105458" x="7207250" y="6381750"/>
          <p14:tracePt t="105473" x="7124700" y="6388100"/>
          <p14:tracePt t="105490" x="7035800" y="6400800"/>
          <p14:tracePt t="105507" x="6953250" y="6407150"/>
          <p14:tracePt t="105524" x="6864350" y="6413500"/>
          <p14:tracePt t="105540" x="6826250" y="6413500"/>
          <p14:tracePt t="105557" x="6781800" y="6413500"/>
          <p14:tracePt t="105573" x="6769100" y="6413500"/>
          <p14:tracePt t="105590" x="6762750" y="6413500"/>
          <p14:tracePt t="105607" x="6750050" y="6413500"/>
          <p14:tracePt t="105623" x="6743700" y="6413500"/>
          <p14:tracePt t="105640" x="6724650" y="6400800"/>
          <p14:tracePt t="105656" x="6699250" y="6394450"/>
          <p14:tracePt t="105674" x="6692900" y="6394450"/>
          <p14:tracePt t="105690" x="6686550" y="6388100"/>
          <p14:tracePt t="105707" x="6673850" y="6381750"/>
          <p14:tracePt t="105724" x="6667500" y="6375400"/>
          <p14:tracePt t="105740" x="6654800" y="6375400"/>
          <p14:tracePt t="105757" x="6648450" y="6375400"/>
          <p14:tracePt t="105774" x="6629400" y="6369050"/>
          <p14:tracePt t="105790" x="6623050" y="6362700"/>
          <p14:tracePt t="105806" x="6610350" y="6356350"/>
          <p14:tracePt t="105823" x="6604000" y="6356350"/>
          <p14:tracePt t="105840" x="6597650" y="6350000"/>
          <p14:tracePt t="106245" x="6597650" y="6356350"/>
          <p14:tracePt t="106270" x="6597650" y="6350000"/>
          <p14:tracePt t="106286" x="6572250" y="6350000"/>
          <p14:tracePt t="106291" x="6515100" y="6350000"/>
          <p14:tracePt t="106306" x="6369050" y="6337300"/>
          <p14:tracePt t="106323" x="6216650" y="6318250"/>
          <p14:tracePt t="106339" x="6064250" y="6292850"/>
          <p14:tracePt t="106357" x="5854700" y="6267450"/>
          <p14:tracePt t="106373" x="5588000" y="6248400"/>
          <p14:tracePt t="106389" x="5384800" y="6235700"/>
          <p14:tracePt t="106406" x="5257800" y="6223000"/>
          <p14:tracePt t="106423" x="5168900" y="6216650"/>
          <p14:tracePt t="106441" x="5035550" y="6191250"/>
          <p14:tracePt t="106456" x="4921250" y="6165850"/>
          <p14:tracePt t="106472" x="4781550" y="6115050"/>
          <p14:tracePt t="106489" x="4629150" y="6064250"/>
          <p14:tracePt t="106506" x="4464050" y="5994400"/>
          <p14:tracePt t="106522" x="4311650" y="5943600"/>
          <p14:tracePt t="106539" x="4178300" y="5905500"/>
          <p14:tracePt t="106556" x="4095750" y="5873750"/>
          <p14:tracePt t="106572" x="4032250" y="5854700"/>
          <p14:tracePt t="106589" x="4013200" y="5848350"/>
          <p14:tracePt t="106606" x="4006850" y="5842000"/>
          <p14:tracePt t="106622" x="4000500" y="5835650"/>
          <p14:tracePt t="106707" x="3994150" y="5829300"/>
          <p14:tracePt t="106724" x="3987800" y="5829300"/>
          <p14:tracePt t="106731" x="3981450" y="5829300"/>
          <p14:tracePt t="106739" x="3981450" y="5822950"/>
          <p14:tracePt t="106755" x="3975100" y="5822950"/>
          <p14:tracePt t="106797" x="3975100" y="5816600"/>
          <p14:tracePt t="106824" x="3968750" y="5816600"/>
          <p14:tracePt t="106903" x="3962400" y="5810250"/>
          <p14:tracePt t="107163" x="3956050" y="5810250"/>
          <p14:tracePt t="107168" x="3949700" y="5810250"/>
          <p14:tracePt t="107176" x="3943350" y="5810250"/>
          <p14:tracePt t="107200" x="3937000" y="5810250"/>
          <p14:tracePt t="107208" x="3924300" y="5810250"/>
          <p14:tracePt t="107222" x="3905250" y="5797550"/>
          <p14:tracePt t="107238" x="3867150" y="5784850"/>
          <p14:tracePt t="107255" x="3841750" y="5778500"/>
          <p14:tracePt t="107272" x="3822700" y="5772150"/>
          <p14:tracePt t="107288" x="3778250" y="5759450"/>
          <p14:tracePt t="107305" x="3746500" y="5740400"/>
          <p14:tracePt t="107322" x="3708400" y="5721350"/>
          <p14:tracePt t="107338" x="3683000" y="5715000"/>
          <p14:tracePt t="107356" x="3670300" y="5695950"/>
          <p14:tracePt t="107372" x="3663950" y="5695950"/>
          <p14:tracePt t="107405" x="3663950" y="5689600"/>
          <p14:tracePt t="107422" x="3657600" y="5683250"/>
          <p14:tracePt t="107438" x="3651250" y="5670550"/>
          <p14:tracePt t="107443" x="3644900" y="5664200"/>
          <p14:tracePt t="107455" x="3644900" y="5645150"/>
          <p14:tracePt t="107472" x="3638550" y="5600700"/>
          <p14:tracePt t="107488" x="3625850" y="5562600"/>
          <p14:tracePt t="107505" x="3625850" y="5524500"/>
          <p14:tracePt t="107522" x="3625850" y="5480050"/>
          <p14:tracePt t="107538" x="3625850" y="5435600"/>
          <p14:tracePt t="107555" x="3632200" y="5397500"/>
          <p14:tracePt t="107571" x="3644900" y="5365750"/>
          <p14:tracePt t="107588" x="3644900" y="5340350"/>
          <p14:tracePt t="107605" x="3651250" y="5321300"/>
          <p14:tracePt t="107622" x="3663950" y="5308600"/>
          <p14:tracePt t="107638" x="3676650" y="5302250"/>
          <p14:tracePt t="107655" x="3689350" y="5289550"/>
          <p14:tracePt t="107671" x="3702050" y="5283200"/>
          <p14:tracePt t="107688" x="3733800" y="5270500"/>
          <p14:tracePt t="107705" x="3765550" y="5257800"/>
          <p14:tracePt t="107723" x="3797300" y="5245100"/>
          <p14:tracePt t="107738" x="3822700" y="5238750"/>
          <p14:tracePt t="107755" x="3873500" y="5232400"/>
          <p14:tracePt t="107771" x="3911600" y="5232400"/>
          <p14:tracePt t="107788" x="3949700" y="5232400"/>
          <p14:tracePt t="107805" x="4000500" y="5232400"/>
          <p14:tracePt t="107821" x="4044950" y="5238750"/>
          <p14:tracePt t="107838" x="4089400" y="5251450"/>
          <p14:tracePt t="107856" x="4146550" y="5270500"/>
          <p14:tracePt t="107872" x="4184650" y="5283200"/>
          <p14:tracePt t="107888" x="4210050" y="5295900"/>
          <p14:tracePt t="107905" x="4222750" y="5295900"/>
          <p14:tracePt t="107921" x="4222750" y="5308600"/>
          <p14:tracePt t="107938" x="4229100" y="5314950"/>
          <p14:tracePt t="107954" x="4235450" y="5314950"/>
          <p14:tracePt t="107971" x="4241800" y="5321300"/>
          <p14:tracePt t="108007" x="4254500" y="5334000"/>
          <p14:tracePt t="108021" x="4260850" y="5346700"/>
          <p14:tracePt t="108037" x="4267200" y="5353050"/>
          <p14:tracePt t="108054" x="4267200" y="5372100"/>
          <p14:tracePt t="108071" x="4267200" y="5384800"/>
          <p14:tracePt t="108088" x="4260850" y="5410200"/>
          <p14:tracePt t="108104" x="4254500" y="5435600"/>
          <p14:tracePt t="108121" x="4241800" y="5467350"/>
          <p14:tracePt t="108138" x="4229100" y="5492750"/>
          <p14:tracePt t="108154" x="4216400" y="5505450"/>
          <p14:tracePt t="108171" x="4210050" y="5511800"/>
          <p14:tracePt t="108188" x="4203700" y="5524500"/>
          <p14:tracePt t="108204" x="4191000" y="5530850"/>
          <p14:tracePt t="108221" x="4184650" y="5543550"/>
          <p14:tracePt t="108239" x="4171950" y="5549900"/>
          <p14:tracePt t="108254" x="4165600" y="5556250"/>
          <p14:tracePt t="108271" x="4159250" y="5562600"/>
          <p14:tracePt t="108288" x="4140200" y="5575300"/>
          <p14:tracePt t="108304" x="4133850" y="5588000"/>
          <p14:tracePt t="108322" x="4127500" y="5594350"/>
          <p14:tracePt t="108337" x="4114800" y="5607050"/>
          <p14:tracePt t="108354" x="4108450" y="5613400"/>
          <p14:tracePt t="108371" x="4095750" y="5619750"/>
          <p14:tracePt t="108388" x="4083050" y="5632450"/>
          <p14:tracePt t="108404" x="4076700" y="5638800"/>
          <p14:tracePt t="108421" x="4064000" y="5638800"/>
          <p14:tracePt t="108437" x="4057650" y="5645150"/>
          <p14:tracePt t="108454" x="4044950" y="5651500"/>
          <p14:tracePt t="108472" x="4038600" y="5651500"/>
          <p14:tracePt t="108487" x="4019550" y="5657850"/>
          <p14:tracePt t="108504" x="4000500" y="5664200"/>
          <p14:tracePt t="108521" x="3981450" y="5664200"/>
          <p14:tracePt t="108538" x="3968750" y="5670550"/>
          <p14:tracePt t="108571" x="3962400" y="5670550"/>
          <p14:tracePt t="108587" x="3956050" y="5670550"/>
          <p14:tracePt t="108604" x="3949700" y="5670550"/>
          <p14:tracePt t="108621" x="3943350" y="5670550"/>
          <p14:tracePt t="108637" x="3937000" y="5670550"/>
          <p14:tracePt t="108654" x="3924300" y="5670550"/>
          <p14:tracePt t="108671" x="3917950" y="5664200"/>
          <p14:tracePt t="108687" x="3905250" y="5657850"/>
          <p14:tracePt t="108704" x="3898900" y="5651500"/>
          <p14:tracePt t="108721" x="3892550" y="5645150"/>
          <p14:tracePt t="108737" x="3886200" y="5638800"/>
          <p14:tracePt t="108754" x="3873500" y="5632450"/>
          <p14:tracePt t="108770" x="3867150" y="5619750"/>
          <p14:tracePt t="108788" x="3848100" y="5588000"/>
          <p14:tracePt t="108804" x="3829050" y="5568950"/>
          <p14:tracePt t="108821" x="3822700" y="5549900"/>
          <p14:tracePt t="108837" x="3810000" y="5543550"/>
          <p14:tracePt t="108854" x="3803650" y="5537200"/>
          <p14:tracePt t="108887" x="3803650" y="5530850"/>
          <p14:tracePt t="108903" x="3797300" y="5524500"/>
          <p14:tracePt t="108920" x="3790950" y="5505450"/>
          <p14:tracePt t="108937" x="3790950" y="5492750"/>
          <p14:tracePt t="108954" x="3778250" y="5467350"/>
          <p14:tracePt t="108970" x="3771900" y="5435600"/>
          <p14:tracePt t="108987" x="3771900" y="5429250"/>
          <p14:tracePt t="109004" x="3771900" y="5416550"/>
          <p14:tracePt t="109037" x="3771900" y="5403850"/>
          <p14:tracePt t="109055" x="3784600" y="5391150"/>
          <p14:tracePt t="109070" x="3797300" y="5378450"/>
          <p14:tracePt t="109087" x="3803650" y="5365750"/>
          <p14:tracePt t="109103" x="3816350" y="5359400"/>
          <p14:tracePt t="109120" x="3829050" y="5353050"/>
          <p14:tracePt t="109137" x="3841750" y="5340350"/>
          <p14:tracePt t="109153" x="3854450" y="5334000"/>
          <p14:tracePt t="109170" x="3860800" y="5327650"/>
          <p14:tracePt t="109187" x="3873500" y="5314950"/>
          <p14:tracePt t="109204" x="3886200" y="5308600"/>
          <p14:tracePt t="109220" x="3892550" y="5302250"/>
          <p14:tracePt t="109237" x="3905250" y="5302250"/>
          <p14:tracePt t="109253" x="3924300" y="5295900"/>
          <p14:tracePt t="109270" x="3949700" y="5295900"/>
          <p14:tracePt t="109287" x="3968750" y="5295900"/>
          <p14:tracePt t="109303" x="3994150" y="5295900"/>
          <p14:tracePt t="109320" x="4006850" y="5295900"/>
          <p14:tracePt t="109337" x="4013200" y="5295900"/>
          <p14:tracePt t="109353" x="4025900" y="5295900"/>
          <p14:tracePt t="109370" x="4032250" y="5295900"/>
          <p14:tracePt t="109387" x="4038600" y="5295900"/>
          <p14:tracePt t="109403" x="4044950" y="5295900"/>
          <p14:tracePt t="109420" x="4051300" y="5295900"/>
          <p14:tracePt t="109437" x="4057650" y="5308600"/>
          <p14:tracePt t="109440" x="4064000" y="5308600"/>
          <p14:tracePt t="109454" x="4070350" y="5321300"/>
          <p14:tracePt t="109470" x="4083050" y="5327650"/>
          <p14:tracePt t="109488" x="4095750" y="5346700"/>
          <p14:tracePt t="109503" x="4102100" y="5353050"/>
          <p14:tracePt t="109520" x="4114800" y="5359400"/>
          <p14:tracePt t="109537" x="4121150" y="5365750"/>
          <p14:tracePt t="109553" x="4121150" y="5372100"/>
          <p14:tracePt t="109570" x="4127500" y="5384800"/>
          <p14:tracePt t="109586" x="4133850" y="5391150"/>
          <p14:tracePt t="109603" x="4133850" y="5403850"/>
          <p14:tracePt t="109620" x="4140200" y="5410200"/>
          <p14:tracePt t="109636" x="4146550" y="5422900"/>
          <p14:tracePt t="109653" x="4152900" y="5435600"/>
          <p14:tracePt t="109670" x="4152900" y="5441950"/>
          <p14:tracePt t="109686" x="4159250" y="5454650"/>
          <p14:tracePt t="109704" x="4165600" y="5473700"/>
          <p14:tracePt t="109720" x="4171950" y="5486400"/>
          <p14:tracePt t="109737" x="4171950" y="5492750"/>
          <p14:tracePt t="109753" x="4171950" y="5511800"/>
          <p14:tracePt t="109770" x="4178300" y="5524500"/>
          <p14:tracePt t="109787" x="4178300" y="5537200"/>
          <p14:tracePt t="109803" x="4178300" y="5549900"/>
          <p14:tracePt t="109821" x="4178300" y="5588000"/>
          <p14:tracePt t="109836" x="4159250" y="5632450"/>
          <p14:tracePt t="109853" x="4152900" y="5657850"/>
          <p14:tracePt t="109869" x="4146550" y="5676900"/>
          <p14:tracePt t="109886" x="4140200" y="5683250"/>
          <p14:tracePt t="109903" x="4127500" y="5695950"/>
          <p14:tracePt t="109919" x="4121150" y="5708650"/>
          <p14:tracePt t="109936" x="4108450" y="5715000"/>
          <p14:tracePt t="109942" x="4102100" y="5727700"/>
          <p14:tracePt t="109953" x="4089400" y="5734050"/>
          <p14:tracePt t="109970" x="4057650" y="5753100"/>
          <p14:tracePt t="109986" x="4044950" y="5765800"/>
          <p14:tracePt t="110003" x="4032250" y="5772150"/>
          <p14:tracePt t="110019" x="4025900" y="5778500"/>
          <p14:tracePt t="110036" x="4006850" y="5791200"/>
          <p14:tracePt t="110053" x="3994150" y="5797550"/>
          <p14:tracePt t="110069" x="3981450" y="5797550"/>
          <p14:tracePt t="110086" x="3968750" y="5803900"/>
          <p14:tracePt t="110103" x="3949700" y="5803900"/>
          <p14:tracePt t="110119" x="3917950" y="5803900"/>
          <p14:tracePt t="110136" x="3886200" y="5803900"/>
          <p14:tracePt t="110153" x="3860800" y="5803900"/>
          <p14:tracePt t="110169" x="3835400" y="5797550"/>
          <p14:tracePt t="110186" x="3829050" y="5797550"/>
          <p14:tracePt t="110203" x="3822700" y="5791200"/>
          <p14:tracePt t="110220" x="3810000" y="5784850"/>
          <p14:tracePt t="110252" x="3803650" y="5772150"/>
          <p14:tracePt t="110270" x="3797300" y="5765800"/>
          <p14:tracePt t="110286" x="3784600" y="5753100"/>
          <p14:tracePt t="110302" x="3778250" y="5740400"/>
          <p14:tracePt t="110319" x="3765550" y="5715000"/>
          <p14:tracePt t="110336" x="3759200" y="5689600"/>
          <p14:tracePt t="110352" x="3746500" y="5664200"/>
          <p14:tracePt t="110369" x="3727450" y="5626100"/>
          <p14:tracePt t="110386" x="3714750" y="5600700"/>
          <p14:tracePt t="110403" x="3708400" y="5562600"/>
          <p14:tracePt t="110419" x="3695700" y="5530850"/>
          <p14:tracePt t="110436" x="3683000" y="5492750"/>
          <p14:tracePt t="110452" x="3683000" y="5461000"/>
          <p14:tracePt t="110469" x="3683000" y="5429250"/>
          <p14:tracePt t="110487" x="3695700" y="5378450"/>
          <p14:tracePt t="110502" x="3708400" y="5340350"/>
          <p14:tracePt t="110519" x="3714750" y="5308600"/>
          <p14:tracePt t="110536" x="3752850" y="5251450"/>
          <p14:tracePt t="110552" x="3784600" y="5213350"/>
          <p14:tracePt t="110570" x="3822700" y="5194300"/>
          <p14:tracePt t="110585" x="3835400" y="5181600"/>
          <p14:tracePt t="110602" x="3854450" y="5175250"/>
          <p14:tracePt t="110619" x="3867150" y="5175250"/>
          <p14:tracePt t="110636" x="3879850" y="5168900"/>
          <p14:tracePt t="110652" x="3886200" y="5168900"/>
          <p14:tracePt t="110669" x="3905250" y="5168900"/>
          <p14:tracePt t="110686" x="3930650" y="5168900"/>
          <p14:tracePt t="110702" x="3949700" y="5168900"/>
          <p14:tracePt t="110719" x="3968750" y="5168900"/>
          <p14:tracePt t="110736" x="4013200" y="5181600"/>
          <p14:tracePt t="110752" x="4044950" y="5187950"/>
          <p14:tracePt t="110769" x="4076700" y="5200650"/>
          <p14:tracePt t="110786" x="4114800" y="5213350"/>
          <p14:tracePt t="110802" x="4146550" y="5232400"/>
          <p14:tracePt t="110819" x="4184650" y="5245100"/>
          <p14:tracePt t="110835" x="4191000" y="5251450"/>
          <p14:tracePt t="110932" x="4197350" y="5257800"/>
          <p14:tracePt t="110941" x="4203700" y="5270500"/>
          <p14:tracePt t="110952" x="4210050" y="5283200"/>
          <p14:tracePt t="110969" x="4210050" y="5314950"/>
          <p14:tracePt t="110985" x="4216400" y="5353050"/>
          <p14:tracePt t="111002" x="4222750" y="5403850"/>
          <p14:tracePt t="111020" x="4222750" y="5435600"/>
          <p14:tracePt t="111036" x="4222750" y="5473700"/>
          <p14:tracePt t="111052" x="4216400" y="5505450"/>
          <p14:tracePt t="111069" x="4210050" y="5543550"/>
          <p14:tracePt t="111085" x="4197350" y="5575300"/>
          <p14:tracePt t="111102" x="4184650" y="5613400"/>
          <p14:tracePt t="111118" x="4171950" y="5645150"/>
          <p14:tracePt t="111135" x="4159250" y="5670550"/>
          <p14:tracePt t="111152" x="4152900" y="5683250"/>
          <p14:tracePt t="111168" x="4146550" y="5695950"/>
          <p14:tracePt t="111185" x="4140200" y="5702300"/>
          <p14:tracePt t="111202" x="4133850" y="5715000"/>
          <p14:tracePt t="111218" x="4127500" y="5721350"/>
          <p14:tracePt t="111235" x="4121150" y="5734050"/>
          <p14:tracePt t="111252" x="4114800" y="5740400"/>
          <p14:tracePt t="111268" x="4102100" y="5746750"/>
          <p14:tracePt t="111285" x="4095750" y="5753100"/>
          <p14:tracePt t="111302" x="4083050" y="5759450"/>
          <p14:tracePt t="111318" x="4076700" y="5765800"/>
          <p14:tracePt t="111335" x="4057650" y="5765800"/>
          <p14:tracePt t="111351" x="4044950" y="5765800"/>
          <p14:tracePt t="111368" x="4038600" y="5765800"/>
          <p14:tracePt t="111385" x="4025900" y="5765800"/>
          <p14:tracePt t="111402" x="4013200" y="5765800"/>
          <p14:tracePt t="111418" x="3987800" y="5765800"/>
          <p14:tracePt t="111435" x="3956050" y="5759450"/>
          <p14:tracePt t="111452" x="3917950" y="5746750"/>
          <p14:tracePt t="111468" x="3898900" y="5734050"/>
          <p14:tracePt t="111485" x="3886200" y="5727700"/>
          <p14:tracePt t="111502" x="3879850" y="5721350"/>
          <p14:tracePt t="111535" x="3867150" y="5715000"/>
          <p14:tracePt t="111551" x="3848100" y="5695950"/>
          <p14:tracePt t="111568" x="3841750" y="5689600"/>
          <p14:tracePt t="111585" x="3835400" y="5683250"/>
          <p14:tracePt t="111601" x="3822700" y="5670550"/>
          <p14:tracePt t="111618" x="3816350" y="5664200"/>
          <p14:tracePt t="111635" x="3803650" y="5651500"/>
          <p14:tracePt t="111652" x="3790950" y="5638800"/>
          <p14:tracePt t="111667" x="3784600" y="5632450"/>
          <p14:tracePt t="111684" x="3771900" y="5619750"/>
          <p14:tracePt t="111718" x="3759200" y="5607050"/>
          <p14:tracePt t="111735" x="3752850" y="5600700"/>
          <p14:tracePt t="111753" x="3740150" y="5588000"/>
          <p14:tracePt t="111768" x="3740150" y="5581650"/>
          <p14:tracePt t="111784" x="3727450" y="5568950"/>
          <p14:tracePt t="111802" x="3721100" y="5549900"/>
          <p14:tracePt t="111818" x="3714750" y="5524500"/>
          <p14:tracePt t="111834" x="3708400" y="5505450"/>
          <p14:tracePt t="111851" x="3695700" y="5480050"/>
          <p14:tracePt t="111868" x="3683000" y="5441950"/>
          <p14:tracePt t="111884" x="3683000" y="5416550"/>
          <p14:tracePt t="111901" x="3683000" y="5397500"/>
          <p14:tracePt t="111918" x="3683000" y="5384800"/>
          <p14:tracePt t="111934" x="3683000" y="5372100"/>
          <p14:tracePt t="111951" x="3689350" y="5359400"/>
          <p14:tracePt t="111968" x="3695700" y="5353050"/>
          <p14:tracePt t="111984" x="3708400" y="5334000"/>
          <p14:tracePt t="112001" x="3721100" y="5321300"/>
          <p14:tracePt t="112018" x="3733800" y="5314950"/>
          <p14:tracePt t="112034" x="3733800" y="5302250"/>
          <p14:tracePt t="112052" x="3759200" y="5289550"/>
          <p14:tracePt t="112070" x="3784600" y="5283200"/>
          <p14:tracePt t="112084" x="3816350" y="5270500"/>
          <p14:tracePt t="112101" x="3848100" y="5264150"/>
          <p14:tracePt t="112118" x="3886200" y="5257800"/>
          <p14:tracePt t="112134" x="3917950" y="5257800"/>
          <p14:tracePt t="112151" x="3956050" y="5257800"/>
          <p14:tracePt t="112168" x="3987800" y="5257800"/>
          <p14:tracePt t="112184" x="4044950" y="5257800"/>
          <p14:tracePt t="112201" x="4083050" y="5264150"/>
          <p14:tracePt t="112218" x="4102100" y="5270500"/>
          <p14:tracePt t="112234" x="4108450" y="5276850"/>
          <p14:tracePt t="112251" x="4114800" y="5276850"/>
          <p14:tracePt t="112268" x="4121150" y="5283200"/>
          <p14:tracePt t="112303" x="4127500" y="5289550"/>
          <p14:tracePt t="112318" x="4140200" y="5295900"/>
          <p14:tracePt t="112334" x="4146550" y="5308600"/>
          <p14:tracePt t="112351" x="4152900" y="5321300"/>
          <p14:tracePt t="112367" x="4171950" y="5340350"/>
          <p14:tracePt t="112384" x="4184650" y="5359400"/>
          <p14:tracePt t="112401" x="4191000" y="5384800"/>
          <p14:tracePt t="112417" x="4203700" y="5403850"/>
          <p14:tracePt t="112434" x="4216400" y="5416550"/>
          <p14:tracePt t="112438" x="4216400" y="5422900"/>
          <p14:tracePt t="112451" x="4229100" y="5435600"/>
          <p14:tracePt t="112467" x="4235450" y="5448300"/>
          <p14:tracePt t="112484" x="4241800" y="5461000"/>
          <p14:tracePt t="112501" x="4248150" y="5467350"/>
          <p14:tracePt t="112519" x="4248150" y="5486400"/>
          <p14:tracePt t="112534" x="4254500" y="5499100"/>
          <p14:tracePt t="112551" x="4254500" y="5511800"/>
          <p14:tracePt t="112568" x="4260850" y="5549900"/>
          <p14:tracePt t="112584" x="4260850" y="5575300"/>
          <p14:tracePt t="112600" x="4260850" y="5600700"/>
          <p14:tracePt t="112617" x="4260850" y="5613400"/>
          <p14:tracePt t="112634" x="4260850" y="5626100"/>
          <p14:tracePt t="112651" x="4254500" y="5638800"/>
          <p14:tracePt t="112670" x="4248150" y="5657850"/>
          <p14:tracePt t="112684" x="4241800" y="5670550"/>
          <p14:tracePt t="112700" x="4241800" y="5676900"/>
          <p14:tracePt t="112717" x="4235450" y="5695950"/>
          <p14:tracePt t="112734" x="4222750" y="5702300"/>
          <p14:tracePt t="112750" x="4222750" y="5708650"/>
          <p14:tracePt t="112767" x="4216400" y="5708650"/>
          <p14:tracePt t="112784" x="4210050" y="5715000"/>
          <p14:tracePt t="112800" x="4210050" y="5727700"/>
          <p14:tracePt t="112819" x="4197350" y="5734050"/>
          <p14:tracePt t="112834" x="4197350" y="5740400"/>
          <p14:tracePt t="112850" x="4191000" y="5740400"/>
          <p14:tracePt t="112867" x="4178300" y="5746750"/>
          <p14:tracePt t="112884" x="4171950" y="5753100"/>
          <p14:tracePt t="112900" x="4159250" y="5759450"/>
          <p14:tracePt t="112917" x="4152900" y="5772150"/>
          <p14:tracePt t="112934" x="4146550" y="5778500"/>
          <p14:tracePt t="112937" x="4140200" y="5784850"/>
          <p14:tracePt t="112950" x="4133850" y="5784850"/>
          <p14:tracePt t="112967" x="4127500" y="5791200"/>
          <p14:tracePt t="112984" x="4114800" y="5797550"/>
          <p14:tracePt t="113000" x="4095750" y="5803900"/>
          <p14:tracePt t="113017" x="4083050" y="5803900"/>
          <p14:tracePt t="113033" x="4070350" y="5810250"/>
          <p14:tracePt t="113050" x="4057650" y="5810250"/>
          <p14:tracePt t="113067" x="4051300" y="5810250"/>
          <p14:tracePt t="113084" x="4032250" y="5810250"/>
          <p14:tracePt t="113100" x="4013200" y="5810250"/>
          <p14:tracePt t="113117" x="3987800" y="5810250"/>
          <p14:tracePt t="113133" x="3975100" y="5810250"/>
          <p14:tracePt t="113150" x="3968750" y="5797550"/>
          <p14:tracePt t="113167" x="3956050" y="5791200"/>
          <p14:tracePt t="113183" x="3949700" y="5778500"/>
          <p14:tracePt t="113200" x="3930650" y="5772150"/>
          <p14:tracePt t="113217" x="3898900" y="5759450"/>
          <p14:tracePt t="113234" x="3848100" y="5740400"/>
          <p14:tracePt t="113250" x="3822700" y="5734050"/>
          <p14:tracePt t="113267" x="3810000" y="5721350"/>
          <p14:tracePt t="113283" x="3803650" y="5715000"/>
          <p14:tracePt t="113300" x="3790950" y="5702300"/>
          <p14:tracePt t="113316" x="3784600" y="5695950"/>
          <p14:tracePt t="113333" x="3771900" y="5689600"/>
          <p14:tracePt t="113350" x="3771900" y="5676900"/>
          <p14:tracePt t="113423" x="3765550" y="5670550"/>
          <p14:tracePt t="113431" x="3759200" y="5651500"/>
          <p14:tracePt t="113439" x="3759200" y="5638800"/>
          <p14:tracePt t="113450" x="3759200" y="5632450"/>
          <p14:tracePt t="113466" x="3759200" y="5607050"/>
          <p14:tracePt t="113483" x="3759200" y="5588000"/>
          <p14:tracePt t="113500" x="3759200" y="5568950"/>
          <p14:tracePt t="113516" x="3765550" y="5556250"/>
          <p14:tracePt t="113533" x="3771900" y="5524500"/>
          <p14:tracePt t="113550" x="3784600" y="5486400"/>
          <p14:tracePt t="113568" x="3797300" y="5454650"/>
          <p14:tracePt t="113583" x="3810000" y="5416550"/>
          <p14:tracePt t="113600" x="3829050" y="5391150"/>
          <p14:tracePt t="113616" x="3835400" y="5378450"/>
          <p14:tracePt t="113633" x="3854450" y="5372100"/>
          <p14:tracePt t="113649" x="3860800" y="5365750"/>
          <p14:tracePt t="113666" x="3873500" y="5359400"/>
          <p14:tracePt t="113683" x="3879850" y="5359400"/>
          <p14:tracePt t="113700" x="3886200" y="5359400"/>
          <p14:tracePt t="113716" x="3898900" y="5359400"/>
          <p14:tracePt t="113733" x="3924300" y="5359400"/>
          <p14:tracePt t="113750" x="3962400" y="5359400"/>
          <p14:tracePt t="113766" x="4000500" y="5359400"/>
          <p14:tracePt t="113783" x="4006850" y="5359400"/>
          <p14:tracePt t="113799" x="4013200" y="5359400"/>
          <p14:tracePt t="113868" x="4019550" y="5359400"/>
          <p14:tracePt t="113878" x="4025900" y="5359400"/>
          <p14:tracePt t="113884" x="4032250" y="5359400"/>
          <p14:tracePt t="113902" x="4038600" y="5365750"/>
          <p14:tracePt t="113916" x="4044950" y="5365750"/>
          <p14:tracePt t="113933" x="4057650" y="5372100"/>
          <p14:tracePt t="113949" x="4070350" y="5384800"/>
          <p14:tracePt t="113966" x="4083050" y="5391150"/>
          <p14:tracePt t="113983" x="4095750" y="5391150"/>
          <p14:tracePt t="113999" x="4102100" y="5397500"/>
          <p14:tracePt t="114016" x="4102100" y="5403850"/>
          <p14:tracePt t="114033" x="4108450" y="5403850"/>
          <p14:tracePt t="114049" x="4114800" y="5416550"/>
          <p14:tracePt t="114066" x="4127500" y="5416550"/>
          <p14:tracePt t="114082" x="4133850" y="5422900"/>
          <p14:tracePt t="114099" x="4140200" y="5435600"/>
          <p14:tracePt t="114116" x="4146550" y="5441950"/>
          <p14:tracePt t="114133" x="4152900" y="5448300"/>
          <p14:tracePt t="114150" x="4165600" y="5461000"/>
          <p14:tracePt t="114166" x="4178300" y="5473700"/>
          <p14:tracePt t="114183" x="4178300" y="5480050"/>
          <p14:tracePt t="114199" x="4184650" y="5486400"/>
          <p14:tracePt t="114216" x="4184650" y="5492750"/>
          <p14:tracePt t="114232" x="4191000" y="5492750"/>
          <p14:tracePt t="114249" x="4191000" y="5499100"/>
          <p14:tracePt t="114266" x="4191000" y="5511800"/>
          <p14:tracePt t="114282" x="4191000" y="5524500"/>
          <p14:tracePt t="114300" x="4191000" y="5530850"/>
          <p14:tracePt t="114316" x="4191000" y="5543550"/>
          <p14:tracePt t="114332" x="4191000" y="5556250"/>
          <p14:tracePt t="114349" x="4184650" y="5568950"/>
          <p14:tracePt t="114366" x="4178300" y="5581650"/>
          <p14:tracePt t="114382" x="4165600" y="5594350"/>
          <p14:tracePt t="114399" x="4165600" y="5607050"/>
          <p14:tracePt t="114416" x="4152900" y="5619750"/>
          <p14:tracePt t="114432" x="4146550" y="5632450"/>
          <p14:tracePt t="114449" x="4133850" y="5638800"/>
          <p14:tracePt t="114466" x="4127500" y="5651500"/>
          <p14:tracePt t="114482" x="4114800" y="5664200"/>
          <p14:tracePt t="114499" x="4108450" y="5670550"/>
          <p14:tracePt t="114515" x="4102100" y="5683250"/>
          <p14:tracePt t="114532" x="4083050" y="5695950"/>
          <p14:tracePt t="114549" x="4076700" y="5702300"/>
          <p14:tracePt t="114566" x="4070350" y="5715000"/>
          <p14:tracePt t="114582" x="4057650" y="5715000"/>
          <p14:tracePt t="114599" x="4051300" y="5727700"/>
          <p14:tracePt t="114615" x="4038600" y="5727700"/>
          <p14:tracePt t="114635" x="4013200" y="5734050"/>
          <p14:tracePt t="114649" x="4000500" y="5734050"/>
          <p14:tracePt t="114666" x="3949700" y="5734050"/>
          <p14:tracePt t="114683" x="3911600" y="5727700"/>
          <p14:tracePt t="114699" x="3892550" y="5715000"/>
          <p14:tracePt t="114715" x="3873500" y="5702300"/>
          <p14:tracePt t="114732" x="3867150" y="5695950"/>
          <p14:tracePt t="114749" x="3860800" y="5683250"/>
          <p14:tracePt t="114765" x="3848100" y="5676900"/>
          <p14:tracePt t="114782" x="3841750" y="5664200"/>
          <p14:tracePt t="114799" x="3829050" y="5651500"/>
          <p14:tracePt t="114815" x="3816350" y="5632450"/>
          <p14:tracePt t="114832" x="3810000" y="5626100"/>
          <p14:tracePt t="114849" x="3797300" y="5613400"/>
          <p14:tracePt t="114865" x="3790950" y="5613400"/>
          <p14:tracePt t="114882" x="3784600" y="5594350"/>
          <p14:tracePt t="114898" x="3778250" y="5568950"/>
          <p14:tracePt t="114916" x="3759200" y="5518150"/>
          <p14:tracePt t="114932" x="3746500" y="5480050"/>
          <p14:tracePt t="114949" x="3746500" y="5448300"/>
          <p14:tracePt t="114965" x="3746500" y="5429250"/>
          <p14:tracePt t="114982" x="3759200" y="5397500"/>
          <p14:tracePt t="114998" x="3771900" y="5378450"/>
          <p14:tracePt t="115015" x="3784600" y="5359400"/>
          <p14:tracePt t="115032" x="3816350" y="5340350"/>
          <p14:tracePt t="115048" x="3841750" y="5321300"/>
          <p14:tracePt t="115067" x="3886200" y="5308600"/>
          <p14:tracePt t="115083" x="3924300" y="5302250"/>
          <p14:tracePt t="115098" x="3956050" y="5295900"/>
          <p14:tracePt t="115115" x="3994150" y="5295900"/>
          <p14:tracePt t="115131" x="4025900" y="5295900"/>
          <p14:tracePt t="115148" x="4057650" y="5295900"/>
          <p14:tracePt t="115165" x="4083050" y="5295900"/>
          <p14:tracePt t="115182" x="4114800" y="5295900"/>
          <p14:tracePt t="115198" x="4127500" y="5295900"/>
          <p14:tracePt t="115215" x="4165600" y="5308600"/>
          <p14:tracePt t="115231" x="4191000" y="5321300"/>
          <p14:tracePt t="115248" x="4216400" y="5327650"/>
          <p14:tracePt t="115265" x="4229100" y="5334000"/>
          <p14:tracePt t="115319" x="4229100" y="5340350"/>
          <p14:tracePt t="115324" x="4235450" y="5346700"/>
          <p14:tracePt t="115335" x="4241800" y="5353050"/>
          <p14:tracePt t="115348" x="4248150" y="5384800"/>
          <p14:tracePt t="115368" x="4254500" y="5410200"/>
          <p14:tracePt t="115381" x="4254500" y="5435600"/>
          <p14:tracePt t="115398" x="4254500" y="5461000"/>
          <p14:tracePt t="115415" x="4254500" y="5467350"/>
          <p14:tracePt t="115431" x="4241800" y="5473700"/>
          <p14:tracePt t="115434" x="4241800" y="5480050"/>
          <p14:tracePt t="115448" x="4222750" y="5492750"/>
          <p14:tracePt t="115465" x="4210050" y="5511800"/>
          <p14:tracePt t="115481" x="4171950" y="5537200"/>
          <p14:tracePt t="115498" x="4146550" y="5549900"/>
          <p14:tracePt t="115515" x="4127500" y="5568950"/>
          <p14:tracePt t="115531" x="4114800" y="5575300"/>
          <p14:tracePt t="115548" x="4102100" y="5581650"/>
          <p14:tracePt t="115565" x="4102100" y="5588000"/>
          <p14:tracePt t="115779" x="4102100" y="5594350"/>
          <p14:tracePt t="115795" x="4114800" y="5594350"/>
          <p14:tracePt t="115802" x="4127500" y="5594350"/>
          <p14:tracePt t="115815" x="4159250" y="5619750"/>
          <p14:tracePt t="115831" x="4241800" y="5664200"/>
          <p14:tracePt t="115848" x="4425950" y="5759450"/>
          <p14:tracePt t="115864" x="4578350" y="5848350"/>
          <p14:tracePt t="115881" x="4737100" y="5943600"/>
          <p14:tracePt t="115898" x="4921250" y="6032500"/>
          <p14:tracePt t="115914" x="5118100" y="6121400"/>
          <p14:tracePt t="115931" x="5308600" y="6203950"/>
          <p14:tracePt t="115934" x="5391150" y="6235700"/>
          <p14:tracePt t="115948" x="5473700" y="6273800"/>
          <p14:tracePt t="115965" x="5626100" y="6324600"/>
          <p14:tracePt t="115981" x="5791200" y="6381750"/>
          <p14:tracePt t="115998" x="5873750" y="6394450"/>
          <p14:tracePt t="116014" x="5911850" y="6400800"/>
          <p14:tracePt t="116031" x="5949950" y="6400800"/>
          <p14:tracePt t="116047" x="5981700" y="6400800"/>
          <p14:tracePt t="116064" x="6013450" y="6400800"/>
          <p14:tracePt t="116081" x="6051550" y="6400800"/>
          <p14:tracePt t="116098" x="6102350" y="6400800"/>
          <p14:tracePt t="116114" x="6146800" y="6407150"/>
          <p14:tracePt t="116130" x="6203950" y="6413500"/>
          <p14:tracePt t="116147" x="6273800" y="6426200"/>
          <p14:tracePt t="116164" x="6350000" y="6438900"/>
          <p14:tracePt t="116181" x="6438900" y="6457950"/>
          <p14:tracePt t="116197" x="6521450" y="6470650"/>
          <p14:tracePt t="116214" x="6578600" y="6477000"/>
          <p14:tracePt t="116231" x="6616700" y="6483350"/>
          <p14:tracePt t="116249" x="6661150" y="6489700"/>
          <p14:tracePt t="116264" x="6673850" y="6489700"/>
          <p14:tracePt t="116281" x="6680200" y="6489700"/>
          <p14:tracePt t="116297" x="6692900" y="6483350"/>
          <p14:tracePt t="116314" x="6705600" y="6483350"/>
          <p14:tracePt t="116357" x="6705600" y="6477000"/>
          <p14:tracePt t="116445" x="6705600" y="6470650"/>
          <p14:tracePt t="116466" x="6699250" y="6464300"/>
          <p14:tracePt t="116476" x="6692900" y="6457950"/>
          <p14:tracePt t="116481" x="6686550" y="6457950"/>
          <p14:tracePt t="116497" x="6680200" y="6457950"/>
          <p14:tracePt t="116513" x="6667500" y="6457950"/>
          <p14:tracePt t="116530" x="6661150" y="6451600"/>
          <p14:tracePt t="116547" x="6648450" y="6451600"/>
          <p14:tracePt t="116564" x="6648450" y="6445250"/>
          <p14:tracePt t="116581" x="6642100" y="6445250"/>
          <p14:tracePt t="116597" x="6635750" y="6445250"/>
          <p14:tracePt t="116614" x="6623050" y="6445250"/>
          <p14:tracePt t="116630" x="6616700" y="6445250"/>
          <p14:tracePt t="116647" x="6610350" y="6438900"/>
          <p14:tracePt t="116664" x="6604000" y="6438900"/>
          <p14:tracePt t="116697" x="6591300" y="6432550"/>
          <p14:tracePt t="116714" x="6584950" y="6426200"/>
          <p14:tracePt t="116730" x="6572250" y="6419850"/>
          <p14:tracePt t="116747" x="6565900" y="6407150"/>
          <p14:tracePt t="116764" x="6553200" y="6394450"/>
          <p14:tracePt t="116780" x="6540500" y="6381750"/>
          <p14:tracePt t="116797" x="6527800" y="6369050"/>
          <p14:tracePt t="116813" x="6521450" y="6356350"/>
          <p14:tracePt t="116830" x="6508750" y="6350000"/>
          <p14:tracePt t="116848" x="6502400" y="6337300"/>
          <p14:tracePt t="116863" x="6489700" y="6330950"/>
          <p14:tracePt t="116880" x="6489700" y="6318250"/>
          <p14:tracePt t="116897" x="6477000" y="6305550"/>
          <p14:tracePt t="117007" x="6477000" y="6299200"/>
          <p14:tracePt t="117039" x="6477000" y="6280150"/>
          <p14:tracePt t="117048" x="6477000" y="6273800"/>
          <p14:tracePt t="117054" x="6477000" y="6261100"/>
          <p14:tracePt t="117063" x="6483350" y="6248400"/>
          <p14:tracePt t="117080" x="6496050" y="6229350"/>
          <p14:tracePt t="117097" x="6502400" y="6210300"/>
          <p14:tracePt t="117113" x="6515100" y="6197600"/>
          <p14:tracePt t="117130" x="6521450" y="6184900"/>
          <p14:tracePt t="117147" x="6534150" y="6178550"/>
          <p14:tracePt t="117163" x="6546850" y="6165850"/>
          <p14:tracePt t="117180" x="6553200" y="6159500"/>
          <p14:tracePt t="117197" x="6559550" y="6146800"/>
          <p14:tracePt t="117213" x="6578600" y="6140450"/>
          <p14:tracePt t="117230" x="6584950" y="6134100"/>
          <p14:tracePt t="117246" x="6604000" y="6127750"/>
          <p14:tracePt t="117264" x="6635750" y="6121400"/>
          <p14:tracePt t="117280" x="6667500" y="6121400"/>
          <p14:tracePt t="117297" x="6680200" y="6121400"/>
          <p14:tracePt t="117313" x="6711950" y="6127750"/>
          <p14:tracePt t="117330" x="6750050" y="6134100"/>
          <p14:tracePt t="117346" x="6769100" y="6146800"/>
          <p14:tracePt t="117363" x="6775450" y="6153150"/>
          <p14:tracePt t="117380" x="6788150" y="6159500"/>
          <p14:tracePt t="117396" x="6794500" y="6172200"/>
          <p14:tracePt t="117413" x="6807200" y="6178550"/>
          <p14:tracePt t="117430" x="6819900" y="6191250"/>
          <p14:tracePt t="117447" x="6819900" y="6197600"/>
          <p14:tracePt t="117463" x="6819900" y="6203950"/>
          <p14:tracePt t="117480" x="6826250" y="6203950"/>
          <p14:tracePt t="117500" x="6832600" y="6210300"/>
          <p14:tracePt t="117513" x="6832600" y="6216650"/>
          <p14:tracePt t="117530" x="6838950" y="6235700"/>
          <p14:tracePt t="117546" x="6838950" y="6254750"/>
          <p14:tracePt t="117563" x="6838950" y="6280150"/>
          <p14:tracePt t="117579" x="6838950" y="6318250"/>
          <p14:tracePt t="117596" x="6832600" y="6350000"/>
          <p14:tracePt t="117614" x="6819900" y="6388100"/>
          <p14:tracePt t="117629" x="6807200" y="6413500"/>
          <p14:tracePt t="117646" x="6800850" y="6432550"/>
          <p14:tracePt t="117663" x="6781800" y="6445250"/>
          <p14:tracePt t="117680" x="6769100" y="6457950"/>
          <p14:tracePt t="117696" x="6762750" y="6464300"/>
          <p14:tracePt t="117713" x="6750050" y="6470650"/>
          <p14:tracePt t="117729" x="6743700" y="6483350"/>
          <p14:tracePt t="117746" x="6731000" y="6483350"/>
          <p14:tracePt t="117763" x="6718300" y="6489700"/>
          <p14:tracePt t="117779" x="6711950" y="6496050"/>
          <p14:tracePt t="117796" x="6699250" y="6496050"/>
          <p14:tracePt t="117813" x="6692900" y="6496050"/>
          <p14:tracePt t="117829" x="6680200" y="6496050"/>
          <p14:tracePt t="117862" x="6673850" y="6489700"/>
          <p14:tracePt t="117879" x="6667500" y="6489700"/>
          <p14:tracePt t="117896" x="6642100" y="6477000"/>
          <p14:tracePt t="117915" x="6591300" y="6445250"/>
          <p14:tracePt t="117929" x="6572250" y="6438900"/>
          <p14:tracePt t="117931" x="6553200" y="6438900"/>
          <p14:tracePt t="117946" x="6546850" y="6432550"/>
          <p14:tracePt t="117962" x="6534150" y="6419850"/>
          <p14:tracePt t="117996" x="6527800" y="6413500"/>
          <p14:tracePt t="118012" x="6521450" y="6407150"/>
          <p14:tracePt t="118029" x="6515100" y="6400800"/>
          <p14:tracePt t="118046" x="6508750" y="6388100"/>
          <p14:tracePt t="118062" x="6502400" y="6381750"/>
          <p14:tracePt t="118111" x="6502400" y="6375400"/>
          <p14:tracePt t="118127" x="6496050" y="6369050"/>
          <p14:tracePt t="118143" x="6496050" y="6362700"/>
          <p14:tracePt t="118150" x="6496050" y="6356350"/>
          <p14:tracePt t="118162" x="6489700" y="6356350"/>
          <p14:tracePt t="118179" x="6489700" y="6343650"/>
          <p14:tracePt t="118196" x="6489700" y="6324600"/>
          <p14:tracePt t="118212" x="6489700" y="6311900"/>
          <p14:tracePt t="118229" x="6502400" y="6292850"/>
          <p14:tracePt t="118245" x="6508750" y="6267450"/>
          <p14:tracePt t="118262" x="6521450" y="6248400"/>
          <p14:tracePt t="118279" x="6534150" y="6223000"/>
          <p14:tracePt t="118296" x="6540500" y="6216650"/>
          <p14:tracePt t="118312" x="6553200" y="6203950"/>
          <p14:tracePt t="118329" x="6565900" y="6184900"/>
          <p14:tracePt t="118346" x="6572250" y="6172200"/>
          <p14:tracePt t="118364" x="6578600" y="6165850"/>
          <p14:tracePt t="118379" x="6584950" y="6159500"/>
          <p14:tracePt t="118395" x="6597650" y="6153150"/>
          <p14:tracePt t="118412" x="6604000" y="6140450"/>
          <p14:tracePt t="118429" x="6616700" y="6134100"/>
          <p14:tracePt t="118432" x="6616700" y="6127750"/>
          <p14:tracePt t="118446" x="6629400" y="6121400"/>
          <p14:tracePt t="118462" x="6635750" y="6115050"/>
          <p14:tracePt t="118479" x="6648450" y="6115050"/>
          <p14:tracePt t="118495" x="6661150" y="6115050"/>
          <p14:tracePt t="118513" x="6692900" y="6115050"/>
          <p14:tracePt t="118529" x="6731000" y="6115050"/>
          <p14:tracePt t="118545" x="6762750" y="6115050"/>
          <p14:tracePt t="118562" x="6794500" y="6121400"/>
          <p14:tracePt t="118579" x="6813550" y="6121400"/>
          <p14:tracePt t="118597" x="6832600" y="6127750"/>
          <p14:tracePt t="118611" x="6838950" y="6134100"/>
          <p14:tracePt t="118628" x="6845300" y="6134100"/>
          <p14:tracePt t="118645" x="6851650" y="6146800"/>
          <p14:tracePt t="118661" x="6864350" y="6146800"/>
          <p14:tracePt t="118678" x="6864350" y="6153150"/>
          <p14:tracePt t="118695" x="6870700" y="6159500"/>
          <p14:tracePt t="118711" x="6877050" y="6165850"/>
          <p14:tracePt t="118728" x="6889750" y="6178550"/>
          <p14:tracePt t="118745" x="6896100" y="6184900"/>
          <p14:tracePt t="118761" x="6902450" y="6197600"/>
          <p14:tracePt t="118778" x="6908800" y="6210300"/>
          <p14:tracePt t="118795" x="6915150" y="6216650"/>
          <p14:tracePt t="118812" x="6915150" y="6229350"/>
          <p14:tracePt t="118828" x="6915150" y="6235700"/>
          <p14:tracePt t="118845" x="6915150" y="6242050"/>
          <p14:tracePt t="118864" x="6902450" y="6254750"/>
          <p14:tracePt t="118878" x="6896100" y="6261100"/>
          <p14:tracePt t="118895" x="6889750" y="6273800"/>
          <p14:tracePt t="118912" x="6877050" y="6280150"/>
          <p14:tracePt t="118928" x="6870700" y="6286500"/>
          <p14:tracePt t="118945" x="6858000" y="6299200"/>
          <p14:tracePt t="118962" x="6845300" y="6311900"/>
          <p14:tracePt t="118978" x="6838950" y="6318250"/>
          <p14:tracePt t="118994" x="6826250" y="6324600"/>
          <p14:tracePt t="119011" x="6819900" y="6337300"/>
          <p14:tracePt t="119028" x="6807200" y="6343650"/>
          <p14:tracePt t="119044" x="6794500" y="6350000"/>
          <p14:tracePt t="119061" x="6788150" y="6356350"/>
          <p14:tracePt t="119077" x="6781800" y="6369050"/>
          <p14:tracePt t="119094" x="6775450" y="6369050"/>
          <p14:tracePt t="119111" x="6762750" y="6381750"/>
          <p14:tracePt t="119127" x="6750050" y="6388100"/>
          <p14:tracePt t="119144" x="6743700" y="6400800"/>
          <p14:tracePt t="119161" x="6731000" y="6407150"/>
          <p14:tracePt t="119177" x="6724650" y="6413500"/>
          <p14:tracePt t="119194" x="6711950" y="6426200"/>
          <p14:tracePt t="119211" x="6699250" y="6432550"/>
          <p14:tracePt t="119227" x="6692900" y="6432550"/>
          <p14:tracePt t="119244" x="6686550" y="6432550"/>
          <p14:tracePt t="119278" x="6680200" y="6432550"/>
          <p14:tracePt t="119317" x="6673850" y="6432550"/>
          <p14:tracePt t="119460" x="6667500" y="6426200"/>
          <p14:tracePt t="119473" x="6661150" y="6426200"/>
          <p14:tracePt t="119480" x="6661150" y="6419850"/>
          <p14:tracePt t="119494" x="6661150" y="6413500"/>
          <p14:tracePt t="119511" x="6661150" y="6400800"/>
          <p14:tracePt t="119528" x="6654800" y="6394450"/>
          <p14:tracePt t="119544" x="6654800" y="6388100"/>
          <p14:tracePt t="119561" x="6654800" y="6381750"/>
          <p14:tracePt t="119578" x="6648450" y="6375400"/>
          <p14:tracePt t="119594" x="6648450" y="6362700"/>
          <p14:tracePt t="119612" x="6642100" y="6350000"/>
          <p14:tracePt t="119628" x="6635750" y="6343650"/>
          <p14:tracePt t="119644" x="6629400" y="6337300"/>
          <p14:tracePt t="119661" x="6629400" y="6330950"/>
          <p14:tracePt t="119678" x="6623050" y="6330950"/>
          <p14:tracePt t="119695" x="6616700" y="6324600"/>
          <p14:tracePt t="119711" x="6616700" y="6318250"/>
          <p14:tracePt t="119728" x="6616700" y="6311900"/>
          <p14:tracePt t="119761" x="6616700" y="6305550"/>
          <p14:tracePt t="120781" x="6623050" y="6305550"/>
          <p14:tracePt t="120789" x="6648450" y="6305550"/>
          <p14:tracePt t="120795" x="6667500" y="6305550"/>
          <p14:tracePt t="120810" x="6737350" y="6305550"/>
          <p14:tracePt t="120827" x="6781800" y="6305550"/>
          <p14:tracePt t="120843" x="6826250" y="6305550"/>
          <p14:tracePt t="120860" x="6858000" y="6305550"/>
          <p14:tracePt t="120877" x="6889750" y="6299200"/>
          <p14:tracePt t="120893" x="6921500" y="6299200"/>
          <p14:tracePt t="120911" x="6934200" y="6299200"/>
          <p14:tracePt t="120927" x="6953250" y="6299200"/>
          <p14:tracePt t="120930" x="6965950" y="6292850"/>
          <p14:tracePt t="120944" x="6997700" y="6292850"/>
          <p14:tracePt t="120960" x="7042150" y="6292850"/>
          <p14:tracePt t="120977" x="7080250" y="6292850"/>
          <p14:tracePt t="120993" x="7131050" y="6292850"/>
          <p14:tracePt t="121010" x="7169150" y="6292850"/>
          <p14:tracePt t="121027" x="7194550" y="6299200"/>
          <p14:tracePt t="121043" x="7207250" y="6299200"/>
          <p14:tracePt t="121085" x="7213600" y="6299200"/>
          <p14:tracePt t="121109" x="7219950" y="6299200"/>
          <p14:tracePt t="121657" x="7207250" y="6299200"/>
          <p14:tracePt t="121667" x="7188200" y="6305550"/>
          <p14:tracePt t="121676" x="7162800" y="6311900"/>
          <p14:tracePt t="121693" x="7105650" y="6318250"/>
          <p14:tracePt t="121710" x="7035800" y="6337300"/>
          <p14:tracePt t="121726" x="6991350" y="6343650"/>
          <p14:tracePt t="121743" x="6959600" y="6350000"/>
          <p14:tracePt t="121759" x="6921500" y="6350000"/>
          <p14:tracePt t="121776" x="6902450" y="6350000"/>
          <p14:tracePt t="121793" x="6883400" y="6356350"/>
          <p14:tracePt t="121809" x="6858000" y="6356350"/>
          <p14:tracePt t="121826" x="6832600" y="6356350"/>
          <p14:tracePt t="121842" x="6819900" y="6356350"/>
          <p14:tracePt t="121860" x="6807200" y="6356350"/>
          <p14:tracePt t="121876" x="6794500" y="6350000"/>
          <p14:tracePt t="121909" x="6788150" y="6350000"/>
          <p14:tracePt t="121927" x="6781800" y="6350000"/>
          <p14:tracePt t="121942" x="6775450" y="6350000"/>
          <p14:tracePt t="121959" x="6769100" y="6343650"/>
          <p14:tracePt t="121975" x="6756400" y="6343650"/>
          <p14:tracePt t="121992" x="6750050" y="6337300"/>
          <p14:tracePt t="122009" x="6743700" y="6337300"/>
          <p14:tracePt t="122309" x="6737350" y="6337300"/>
          <p14:tracePt t="122314" x="6737350" y="6343650"/>
          <p14:tracePt t="122325" x="6724650" y="6350000"/>
          <p14:tracePt t="122342" x="6718300" y="6356350"/>
          <p14:tracePt t="122358" x="6699250" y="6362700"/>
          <p14:tracePt t="122375" x="6686550" y="6369050"/>
          <p14:tracePt t="122392" x="6680200" y="6375400"/>
          <p14:tracePt t="122409" x="6667500" y="6381750"/>
          <p14:tracePt t="122425" x="6661150" y="6388100"/>
          <p14:tracePt t="122441" x="6648450" y="6394450"/>
          <p14:tracePt t="122475" x="6642100" y="6394450"/>
          <p14:tracePt t="122494" x="6635750" y="6394450"/>
          <p14:tracePt t="122511" x="6629400" y="6400800"/>
          <p14:tracePt t="122525" x="6610350" y="6407150"/>
          <p14:tracePt t="122542" x="6578600" y="6413500"/>
          <p14:tracePt t="122559" x="6534150" y="6426200"/>
          <p14:tracePt t="122575" x="6464300" y="6438900"/>
          <p14:tracePt t="122592" x="6362700" y="6451600"/>
          <p14:tracePt t="122608" x="6216650" y="6470650"/>
          <p14:tracePt t="122626" x="5880100" y="6477000"/>
          <p14:tracePt t="122642" x="5549900" y="6477000"/>
          <p14:tracePt t="122659" x="5175250" y="6451600"/>
          <p14:tracePt t="122676" x="4806950" y="6407150"/>
          <p14:tracePt t="122692" x="4324350" y="6330950"/>
          <p14:tracePt t="122708" x="3949700" y="6248400"/>
          <p14:tracePt t="122727" x="3670300" y="6184900"/>
          <p14:tracePt t="122742" x="3416300" y="6127750"/>
          <p14:tracePt t="122758" x="3213100" y="6070600"/>
          <p14:tracePt t="122775" x="3028950" y="6013450"/>
          <p14:tracePt t="122792" x="2768600" y="5924550"/>
          <p14:tracePt t="122808" x="2647950" y="5873750"/>
          <p14:tracePt t="122825" x="2584450" y="5848350"/>
          <p14:tracePt t="122842" x="2533650" y="5829300"/>
          <p14:tracePt t="122858" x="2482850" y="5810250"/>
          <p14:tracePt t="122875" x="2432050" y="5797550"/>
          <p14:tracePt t="122892" x="2381250" y="5778500"/>
          <p14:tracePt t="122908" x="2362200" y="5765800"/>
          <p14:tracePt t="122925" x="2349500" y="5759450"/>
          <p14:tracePt t="122942" x="2343150" y="5753100"/>
          <p14:tracePt t="122958" x="2330450" y="5740400"/>
          <p14:tracePt t="122975" x="2317750" y="5734050"/>
          <p14:tracePt t="122991" x="2298700" y="5727700"/>
          <p14:tracePt t="123008" x="2260600" y="5715000"/>
          <p14:tracePt t="123025" x="2222500" y="5708650"/>
          <p14:tracePt t="123043" x="2178050" y="5702300"/>
          <p14:tracePt t="123058" x="2165350" y="5695950"/>
          <p14:tracePt t="123075" x="2159000" y="5695950"/>
          <p14:tracePt t="123091" x="2152650" y="5695950"/>
          <p14:tracePt t="123108" x="2146300" y="5695950"/>
          <p14:tracePt t="123125" x="2139950" y="5695950"/>
          <p14:tracePt t="123141" x="2127250" y="5695950"/>
          <p14:tracePt t="123158" x="2101850" y="5695950"/>
          <p14:tracePt t="123175" x="2089150" y="5695950"/>
          <p14:tracePt t="123192" x="2076450" y="5695950"/>
          <p14:tracePt t="123208" x="2063750" y="5695950"/>
          <p14:tracePt t="123225" x="2057400" y="5695950"/>
          <p14:tracePt t="123241" x="2044700" y="5702300"/>
          <p14:tracePt t="123258" x="2038350" y="5715000"/>
          <p14:tracePt t="123274" x="2032000" y="5721350"/>
          <p14:tracePt t="123292" x="2012950" y="5734050"/>
          <p14:tracePt t="123308" x="2006600" y="5746750"/>
          <p14:tracePt t="123324" x="2000250" y="5753100"/>
          <p14:tracePt t="123342" x="1987550" y="5765800"/>
          <p14:tracePt t="123358" x="1981200" y="5772150"/>
          <p14:tracePt t="123374" x="1968500" y="5784850"/>
          <p14:tracePt t="123391" x="1949450" y="5797550"/>
          <p14:tracePt t="123408" x="1930400" y="5816600"/>
          <p14:tracePt t="123426" x="1885950" y="5835650"/>
          <p14:tracePt t="123441" x="1873250" y="5848350"/>
          <p14:tracePt t="123458" x="1854200" y="5854700"/>
          <p14:tracePt t="123474" x="1841500" y="5867400"/>
          <p14:tracePt t="123491" x="1835150" y="5873750"/>
          <p14:tracePt t="123508" x="1822450" y="5880100"/>
          <p14:tracePt t="123524" x="1822450" y="5886450"/>
          <p14:tracePt t="123541" x="1816100" y="5886450"/>
          <p14:tracePt t="123558" x="1809750" y="5886450"/>
          <p14:tracePt t="123574" x="1797050" y="5886450"/>
          <p14:tracePt t="123590" x="1790700" y="5886450"/>
          <p14:tracePt t="123607" x="1771650" y="5886450"/>
          <p14:tracePt t="123624" x="1758950" y="5886450"/>
          <p14:tracePt t="123641" x="1727200" y="5886450"/>
          <p14:tracePt t="123657" x="1676400" y="5873750"/>
          <p14:tracePt t="123674" x="1631950" y="5861050"/>
          <p14:tracePt t="123691" x="1619250" y="5854700"/>
          <p14:tracePt t="123707" x="1612900" y="5848350"/>
          <p14:tracePt t="123731" x="1612900" y="5835650"/>
          <p14:tracePt t="123741" x="1606550" y="5822950"/>
          <p14:tracePt t="123757" x="1600200" y="5803900"/>
          <p14:tracePt t="123774" x="1593850" y="5772150"/>
          <p14:tracePt t="123791" x="1587500" y="5734050"/>
          <p14:tracePt t="123808" x="1581150" y="5676900"/>
          <p14:tracePt t="123824" x="1581150" y="5645150"/>
          <p14:tracePt t="123841" x="1574800" y="5607050"/>
          <p14:tracePt t="123857" x="1574800" y="5575300"/>
          <p14:tracePt t="123874" x="1574800" y="5549900"/>
          <p14:tracePt t="123890" x="1574800" y="5537200"/>
          <p14:tracePt t="123907" x="1574800" y="5518150"/>
          <p14:tracePt t="123924" x="1574800" y="5505450"/>
          <p14:tracePt t="123929" x="1574800" y="5492750"/>
          <p14:tracePt t="123941" x="1574800" y="5486400"/>
          <p14:tracePt t="123959" x="1574800" y="5461000"/>
          <p14:tracePt t="123974" x="1568450" y="5441950"/>
          <p14:tracePt t="123991" x="1568450" y="5422900"/>
          <p14:tracePt t="124007" x="1568450" y="5416550"/>
          <p14:tracePt t="124024" x="1568450" y="5410200"/>
          <p14:tracePt t="124041" x="1574800" y="5397500"/>
          <p14:tracePt t="124057" x="1581150" y="5391150"/>
          <p14:tracePt t="124074" x="1593850" y="5378450"/>
          <p14:tracePt t="124091" x="1600200" y="5365750"/>
          <p14:tracePt t="124107" x="1606550" y="5359400"/>
          <p14:tracePt t="124124" x="1612900" y="5353050"/>
          <p14:tracePt t="124140" x="1619250" y="5346700"/>
          <p14:tracePt t="124157" x="1625600" y="5340350"/>
          <p14:tracePt t="124174" x="1638300" y="5334000"/>
          <p14:tracePt t="124224" x="1644650" y="5334000"/>
          <p14:tracePt t="124271" x="1651000" y="5334000"/>
          <p14:tracePt t="124326" x="1657350" y="5334000"/>
          <p14:tracePt t="124373" x="1663700" y="5340350"/>
          <p14:tracePt t="124380" x="1670050" y="5340350"/>
          <p14:tracePt t="124406" x="1670050" y="5346700"/>
          <p14:tracePt t="124412" x="1670050" y="5353050"/>
          <p14:tracePt t="124436" x="1676400" y="5353050"/>
          <p14:tracePt t="124460" x="1676400" y="5359400"/>
          <p14:tracePt t="124466" x="1676400" y="5365750"/>
          <p14:tracePt t="124476" x="1682750" y="5372100"/>
          <p14:tracePt t="124498" x="1682750" y="5378450"/>
          <p14:tracePt t="124508" x="1682750" y="5384800"/>
          <p14:tracePt t="124523" x="1682750" y="5391150"/>
          <p14:tracePt t="124540" x="1682750" y="5403850"/>
          <p14:tracePt t="124557" x="1682750" y="5410200"/>
          <p14:tracePt t="124573" x="1682750" y="5422900"/>
          <p14:tracePt t="124590" x="1682750" y="5448300"/>
          <p14:tracePt t="124607" x="1682750" y="5480050"/>
          <p14:tracePt t="124623" x="1676400" y="5530850"/>
          <p14:tracePt t="124640" x="1670050" y="5568950"/>
          <p14:tracePt t="124657" x="1663700" y="5607050"/>
          <p14:tracePt t="124674" x="1663700" y="5632450"/>
          <p14:tracePt t="124691" x="1657350" y="5651500"/>
          <p14:tracePt t="124706" x="1657350" y="5664200"/>
          <p14:tracePt t="124724" x="1644650" y="5676900"/>
          <p14:tracePt t="124740" x="1638300" y="5683250"/>
          <p14:tracePt t="124757" x="1631950" y="5695950"/>
          <p14:tracePt t="124773" x="1625600" y="5702300"/>
          <p14:tracePt t="124790" x="1619250" y="5715000"/>
          <p14:tracePt t="124807" x="1612900" y="5727700"/>
          <p14:tracePt t="124824" x="1612900" y="5734050"/>
          <p14:tracePt t="124840" x="1606550" y="5746750"/>
          <p14:tracePt t="124856" x="1606550" y="5753100"/>
          <p14:tracePt t="124873" x="1600200" y="5765800"/>
          <p14:tracePt t="124890" x="1600200" y="5772150"/>
          <p14:tracePt t="124923" x="1600200" y="5778500"/>
          <p14:tracePt t="124976" x="1593850" y="5778500"/>
          <p14:tracePt t="125656" x="1587500" y="5772150"/>
          <p14:tracePt t="126112" x="1600200" y="5772150"/>
          <p14:tracePt t="126118" x="1619250" y="5765800"/>
          <p14:tracePt t="126126" x="1638300" y="5759450"/>
          <p14:tracePt t="126139" x="1676400" y="5759450"/>
          <p14:tracePt t="126155" x="1803400" y="5753100"/>
          <p14:tracePt t="126171" x="2146300" y="5765800"/>
          <p14:tracePt t="126188" x="2514600" y="5810250"/>
          <p14:tracePt t="126205" x="2990850" y="5892800"/>
          <p14:tracePt t="126222" x="3575050" y="5975350"/>
          <p14:tracePt t="126239" x="4222750" y="6076950"/>
          <p14:tracePt t="126255" x="4851400" y="6159500"/>
          <p14:tracePt t="126273" x="5441950" y="6197600"/>
          <p14:tracePt t="126289" x="5956300" y="6267450"/>
          <p14:tracePt t="126306" x="6496050" y="6356350"/>
          <p14:tracePt t="126322" x="6610350" y="6369050"/>
          <p14:tracePt t="126339" x="6629400" y="6369050"/>
          <p14:tracePt t="126355" x="6635750" y="6369050"/>
          <p14:tracePt t="126478" x="6642100" y="6369050"/>
          <p14:tracePt t="126487" x="6654800" y="6369050"/>
          <p14:tracePt t="126494" x="6686550" y="6369050"/>
          <p14:tracePt t="126507" x="6750050" y="6369050"/>
          <p14:tracePt t="126522" x="6915150" y="6369050"/>
          <p14:tracePt t="126538" x="7105650" y="6381750"/>
          <p14:tracePt t="126556" x="7340600" y="6369050"/>
          <p14:tracePt t="126572" x="7410450" y="6356350"/>
          <p14:tracePt t="126588" x="7435850" y="6350000"/>
          <p14:tracePt t="126605" x="7435850" y="6343650"/>
          <p14:tracePt t="126622" x="7435850" y="6337300"/>
          <p14:tracePt t="126640" x="7435850" y="6330950"/>
          <p14:tracePt t="126655" x="7435850" y="6324600"/>
          <p14:tracePt t="126672" x="7435850" y="6311900"/>
          <p14:tracePt t="126705" x="7435850" y="6299200"/>
          <p14:tracePt t="126738" x="7435850" y="6292850"/>
          <p14:tracePt t="126763" x="7442200" y="6292850"/>
          <p14:tracePt t="126771" x="7448550" y="6286500"/>
          <p14:tracePt t="126788" x="7454900" y="6280150"/>
          <p14:tracePt t="126805" x="7467600" y="6280150"/>
          <p14:tracePt t="126822" x="7480300" y="6261100"/>
          <p14:tracePt t="126838" x="7486650" y="6261100"/>
          <p14:tracePt t="126855" x="7493000" y="6254750"/>
          <p14:tracePt t="126872" x="7499350" y="6248400"/>
          <p14:tracePt t="126928" x="7505700" y="6248400"/>
          <p14:tracePt t="126942" x="7512050" y="6248400"/>
          <p14:tracePt t="126974" x="7518400" y="6248400"/>
          <p14:tracePt t="126994" x="7524750" y="6248400"/>
          <p14:tracePt t="127005" x="7531100" y="6248400"/>
          <p14:tracePt t="127020" x="7537450" y="6248400"/>
          <p14:tracePt t="127036" x="7543800" y="6248400"/>
          <p14:tracePt t="127042" x="7550150" y="6248400"/>
          <p14:tracePt t="127077" x="7556500" y="6248400"/>
          <p14:tracePt t="127121" x="7556500" y="6242050"/>
          <p14:tracePt t="127341" x="7550150" y="6254750"/>
          <p14:tracePt t="127349" x="7543800" y="6267450"/>
          <p14:tracePt t="127355" x="7531100" y="6286500"/>
          <p14:tracePt t="127371" x="7461250" y="6337300"/>
          <p14:tracePt t="127388" x="7346950" y="6407150"/>
          <p14:tracePt t="127404" x="7200900" y="6489700"/>
          <p14:tracePt t="127421" x="7016750" y="6546850"/>
          <p14:tracePt t="127437" x="6743700" y="6616700"/>
          <p14:tracePt t="127441" x="6515100" y="6654800"/>
          <p14:tracePt t="127454" x="6292850" y="6667500"/>
          <p14:tracePt t="127471" x="5753100" y="6661150"/>
          <p14:tracePt t="127488" x="4845050" y="6578600"/>
          <p14:tracePt t="127506" x="4260850" y="6496050"/>
          <p14:tracePt t="127521" x="3790950" y="6375400"/>
          <p14:tracePt t="127538" x="3498850" y="6267450"/>
          <p14:tracePt t="127555" x="3270250" y="6191250"/>
          <p14:tracePt t="127571" x="3124200" y="6134100"/>
          <p14:tracePt t="127587" x="3003550" y="6083300"/>
          <p14:tracePt t="127604" x="2921000" y="6045200"/>
          <p14:tracePt t="127621" x="2863850" y="6013450"/>
          <p14:tracePt t="127637" x="2819400" y="5981700"/>
          <p14:tracePt t="127654" x="2806700" y="5975350"/>
          <p14:tracePt t="127671" x="2794000" y="5962650"/>
          <p14:tracePt t="127687" x="2781300" y="5956300"/>
          <p14:tracePt t="127704" x="2774950" y="5943600"/>
          <p14:tracePt t="127721" x="2762250" y="5937250"/>
          <p14:tracePt t="127738" x="2749550" y="5924550"/>
          <p14:tracePt t="127754" x="2743200" y="5911850"/>
          <p14:tracePt t="127771" x="2730500" y="5905500"/>
          <p14:tracePt t="127787" x="2724150" y="5899150"/>
          <p14:tracePt t="127804" x="2717800" y="5892800"/>
          <p14:tracePt t="127837" x="2717800" y="5886450"/>
          <p14:tracePt t="127983" x="2717800" y="5880100"/>
          <p14:tracePt t="127991" x="2711450" y="5880100"/>
          <p14:tracePt t="128004" x="2711450" y="5867400"/>
          <p14:tracePt t="128020" x="2705100" y="5861050"/>
          <p14:tracePt t="128037" x="2698750" y="5848350"/>
          <p14:tracePt t="128054" x="2686050" y="5842000"/>
          <p14:tracePt t="128070" x="2679700" y="5835650"/>
          <p14:tracePt t="128107" x="2673350" y="5829300"/>
          <p14:tracePt t="128120" x="2673350" y="5822950"/>
          <p14:tracePt t="128138" x="2660650" y="5810250"/>
          <p14:tracePt t="128154" x="2654300" y="5803900"/>
          <p14:tracePt t="128170" x="2641600" y="5791200"/>
          <p14:tracePt t="128187" x="2628900" y="5772150"/>
          <p14:tracePt t="128204" x="2616200" y="5734050"/>
          <p14:tracePt t="128220" x="2597150" y="5702300"/>
          <p14:tracePt t="128237" x="2584450" y="5651500"/>
          <p14:tracePt t="128254" x="2571750" y="5600700"/>
          <p14:tracePt t="128270" x="2559050" y="5530850"/>
          <p14:tracePt t="128287" x="2559050" y="5492750"/>
          <p14:tracePt t="128303" x="2565400" y="5448300"/>
          <p14:tracePt t="128321" x="2590800" y="5422900"/>
          <p14:tracePt t="128337" x="2622550" y="5410200"/>
          <p14:tracePt t="128353" x="2673350" y="5403850"/>
          <p14:tracePt t="128370" x="2717800" y="5397500"/>
          <p14:tracePt t="128387" x="2755900" y="5397500"/>
          <p14:tracePt t="128404" x="2781300" y="5397500"/>
          <p14:tracePt t="128437" x="2787650" y="5403850"/>
          <p14:tracePt t="128453" x="2794000" y="5410200"/>
          <p14:tracePt t="128470" x="2806700" y="5422900"/>
          <p14:tracePt t="128487" x="2813050" y="5429250"/>
          <p14:tracePt t="128503" x="2819400" y="5441950"/>
          <p14:tracePt t="128520" x="2825750" y="5448300"/>
          <p14:tracePt t="128537" x="2825750" y="5473700"/>
          <p14:tracePt t="128553" x="2819400" y="5480050"/>
          <p14:tracePt t="128570" x="2806700" y="5499100"/>
          <p14:tracePt t="128587" x="2787650" y="5511800"/>
          <p14:tracePt t="128603" x="2774950" y="5518150"/>
          <p14:tracePt t="128620" x="2768600" y="5524500"/>
          <p14:tracePt t="128637" x="2768600" y="5530850"/>
          <p14:tracePt t="128687" x="2819400" y="5549900"/>
          <p14:tracePt t="128694" x="2984500" y="5581650"/>
          <p14:tracePt t="128703" x="3238500" y="5632450"/>
          <p14:tracePt t="128720" x="4044950" y="5803900"/>
          <p14:tracePt t="128737" x="4978400" y="6000750"/>
          <p14:tracePt t="128754" x="5969000" y="6146800"/>
          <p14:tracePt t="128770" x="6788150" y="6267450"/>
          <p14:tracePt t="128788" x="7213600" y="6299200"/>
          <p14:tracePt t="128804" x="7239000" y="6299200"/>
          <p14:tracePt t="128936" x="7232650" y="6299200"/>
          <p14:tracePt t="129047" x="7226300" y="6305550"/>
          <p14:tracePt t="129071" x="7226300" y="6311900"/>
          <p14:tracePt t="129109" x="7219950" y="6311900"/>
          <p14:tracePt t="129125" x="7219950" y="6318250"/>
          <p14:tracePt t="129132" x="7213600" y="6318250"/>
          <p14:tracePt t="129141" x="7207250" y="6318250"/>
          <p14:tracePt t="129165" x="7200900" y="6318250"/>
          <p14:tracePt t="129172" x="7194550" y="6318250"/>
          <p14:tracePt t="129186" x="7188200" y="6324600"/>
          <p14:tracePt t="129204" x="7181850" y="6324600"/>
          <p14:tracePt t="129243" x="7175500" y="6324600"/>
          <p14:tracePt t="129296" x="7169150" y="6324600"/>
          <p14:tracePt t="129344" x="7162800" y="6324600"/>
          <p14:tracePt t="129353" x="7156450" y="6324600"/>
          <p14:tracePt t="129371" x="7137400" y="6324600"/>
          <p14:tracePt t="129376" x="7124700" y="6318250"/>
          <p14:tracePt t="129386" x="7105650" y="6311900"/>
          <p14:tracePt t="129403" x="7054850" y="6299200"/>
          <p14:tracePt t="129419" x="6997700" y="6286500"/>
          <p14:tracePt t="129436" x="6915150" y="6267450"/>
          <p14:tracePt t="129439" x="6870700" y="6242050"/>
          <p14:tracePt t="129452" x="6756400" y="6197600"/>
          <p14:tracePt t="129469" x="6610350" y="6127750"/>
          <p14:tracePt t="129486" x="6413500" y="6057900"/>
          <p14:tracePt t="129502" x="6172200" y="5943600"/>
          <p14:tracePt t="129519" x="5956300" y="5842000"/>
          <p14:tracePt t="129536" x="5753100" y="5740400"/>
          <p14:tracePt t="129552" x="5511800" y="5619750"/>
          <p14:tracePt t="129570" x="5245100" y="5467350"/>
          <p14:tracePt t="129586" x="5137150" y="5410200"/>
          <p14:tracePt t="129602" x="5073650" y="5384800"/>
          <p14:tracePt t="129619" x="5041900" y="5372100"/>
          <p14:tracePt t="129636" x="5029200" y="5372100"/>
          <p14:tracePt t="129652" x="5016500" y="5372100"/>
          <p14:tracePt t="129669" x="5010150" y="5372100"/>
          <p14:tracePt t="129686" x="4997450" y="5378450"/>
          <p14:tracePt t="129702" x="4972050" y="5397500"/>
          <p14:tracePt t="129719" x="4914900" y="5448300"/>
          <p14:tracePt t="129736" x="4889500" y="5480050"/>
          <p14:tracePt t="129752" x="4857750" y="5492750"/>
          <p14:tracePt t="129769" x="4819650" y="5505450"/>
          <p14:tracePt t="129787" x="4762500" y="5511800"/>
          <p14:tracePt t="129804" x="4673600" y="5511800"/>
          <p14:tracePt t="129819" x="4648200" y="5511800"/>
          <p14:tracePt t="129836" x="4559300" y="5518150"/>
          <p14:tracePt t="129852" x="4514850" y="5518150"/>
          <p14:tracePt t="129869" x="4476750" y="5518150"/>
          <p14:tracePt t="129885" x="4464050" y="5518150"/>
          <p14:tracePt t="129902" x="4457700" y="5518150"/>
          <p14:tracePt t="129919" x="4445000" y="5518150"/>
          <p14:tracePt t="129935" x="4432300" y="5524500"/>
          <p14:tracePt t="129942" x="4419600" y="5530850"/>
          <p14:tracePt t="129952" x="4413250" y="5537200"/>
          <p14:tracePt t="129969" x="4387850" y="5543550"/>
          <p14:tracePt t="129986" x="4343400" y="5562600"/>
          <p14:tracePt t="130002" x="4324350" y="5575300"/>
          <p14:tracePt t="130019" x="4318000" y="5581650"/>
          <p14:tracePt t="130035" x="4305300" y="5594350"/>
          <p14:tracePt t="130052" x="4292600" y="5594350"/>
          <p14:tracePt t="130069" x="4286250" y="5600700"/>
          <p14:tracePt t="130088" x="4267200" y="5607050"/>
          <p14:tracePt t="130102" x="4260850" y="5607050"/>
          <p14:tracePt t="130119" x="4241800" y="5607050"/>
          <p14:tracePt t="130135" x="4235450" y="5607050"/>
          <p14:tracePt t="130152" x="4222750" y="5607050"/>
          <p14:tracePt t="130168" x="4203700" y="5607050"/>
          <p14:tracePt t="130185" x="4197350" y="5607050"/>
          <p14:tracePt t="130202" x="4191000" y="5607050"/>
          <p14:tracePt t="130218" x="4184650" y="5607050"/>
          <p14:tracePt t="130252" x="4178300" y="5607050"/>
          <p14:tracePt t="130268" x="4171950" y="5607050"/>
          <p14:tracePt t="130285" x="4159250" y="5607050"/>
          <p14:tracePt t="130302" x="4152900" y="5607050"/>
          <p14:tracePt t="130318" x="4146550" y="5600700"/>
          <p14:tracePt t="130335" x="4127500" y="5594350"/>
          <p14:tracePt t="130352" x="4108450" y="5588000"/>
          <p14:tracePt t="130368" x="4102100" y="5581650"/>
          <p14:tracePt t="130385" x="4089400" y="5581650"/>
          <p14:tracePt t="130418" x="4076700" y="5568950"/>
          <p14:tracePt t="130434" x="4064000" y="5562600"/>
          <p14:tracePt t="130451" x="4057650" y="5549900"/>
          <p14:tracePt t="130468" x="4038600" y="5543550"/>
          <p14:tracePt t="130485" x="4032250" y="5537200"/>
          <p14:tracePt t="130502" x="4019550" y="5530850"/>
          <p14:tracePt t="130536" x="4019550" y="5524500"/>
          <p14:tracePt t="130682" x="4013200" y="5524500"/>
          <p14:tracePt t="130690" x="4006850" y="5518150"/>
          <p14:tracePt t="130706" x="3994150" y="5511800"/>
          <p14:tracePt t="130717" x="3981450" y="5511800"/>
          <p14:tracePt t="130734" x="3962400" y="5505450"/>
          <p14:tracePt t="130751" x="3949700" y="5499100"/>
          <p14:tracePt t="130767" x="3937000" y="5499100"/>
          <p14:tracePt t="130802" x="3930650" y="5499100"/>
          <p14:tracePt t="131036" x="3937000" y="5505450"/>
          <p14:tracePt t="131042" x="3943350" y="5511800"/>
          <p14:tracePt t="131052" x="3943350" y="5518150"/>
          <p14:tracePt t="131068" x="3956050" y="5524500"/>
          <p14:tracePt t="131084" x="3981450" y="5530850"/>
          <p14:tracePt t="131101" x="4013200" y="5530850"/>
          <p14:tracePt t="131118" x="4051300" y="5530850"/>
          <p14:tracePt t="131134" x="4083050" y="5530850"/>
          <p14:tracePt t="131151" x="4102100" y="5518150"/>
          <p14:tracePt t="131168" x="4114800" y="5505450"/>
          <p14:tracePt t="131184" x="4114800" y="5499100"/>
          <p14:tracePt t="131201" x="4114800" y="5486400"/>
          <p14:tracePt t="131234" x="4114800" y="5480050"/>
          <p14:tracePt t="131251" x="4114800" y="5473700"/>
          <p14:tracePt t="131268" x="4102100" y="5467350"/>
          <p14:tracePt t="131284" x="4089400" y="5454650"/>
          <p14:tracePt t="131301" x="4083050" y="5454650"/>
          <p14:tracePt t="131318" x="4076700" y="5448300"/>
          <p14:tracePt t="131334" x="4064000" y="5435600"/>
          <p14:tracePt t="131351" x="4057650" y="5429250"/>
          <p14:tracePt t="131368" x="4051300" y="5422900"/>
          <p14:tracePt t="131384" x="4044950" y="5422900"/>
          <p14:tracePt t="131401" x="4025900" y="5410200"/>
          <p14:tracePt t="131418" x="3987800" y="5391150"/>
          <p14:tracePt t="131435" x="3956050" y="5391150"/>
          <p14:tracePt t="131451" x="3930650" y="5384800"/>
          <p14:tracePt t="131467" x="3917950" y="5384800"/>
          <p14:tracePt t="131484" x="3905250" y="5384800"/>
          <p14:tracePt t="131501" x="3898900" y="5384800"/>
          <p14:tracePt t="131517" x="3892550" y="5384800"/>
          <p14:tracePt t="131534" x="3892550" y="5391150"/>
          <p14:tracePt t="131551" x="3879850" y="5403850"/>
          <p14:tracePt t="131567" x="3879850" y="5410200"/>
          <p14:tracePt t="131584" x="3879850" y="5422900"/>
          <p14:tracePt t="131601" x="3892550" y="5429250"/>
          <p14:tracePt t="131617" x="3898900" y="5441950"/>
          <p14:tracePt t="131634" x="3905250" y="5448300"/>
          <p14:tracePt t="131650" x="3930650" y="5461000"/>
          <p14:tracePt t="131668" x="3975100" y="5480050"/>
          <p14:tracePt t="131684" x="4006850" y="5499100"/>
          <p14:tracePt t="131701" x="4044950" y="5518150"/>
          <p14:tracePt t="131717" x="4083050" y="5530850"/>
          <p14:tracePt t="131734" x="4133850" y="5556250"/>
          <p14:tracePt t="131750" x="4184650" y="5581650"/>
          <p14:tracePt t="131767" x="4216400" y="5594350"/>
          <p14:tracePt t="131784" x="4229100" y="5600700"/>
          <p14:tracePt t="131800" x="4235450" y="5600700"/>
          <p14:tracePt t="131905" x="4216400" y="5607050"/>
          <p14:tracePt t="131910" x="4203700" y="5613400"/>
          <p14:tracePt t="131919" x="4184650" y="5619750"/>
          <p14:tracePt t="131934" x="4152900" y="5632450"/>
          <p14:tracePt t="131950" x="4127500" y="5638800"/>
          <p14:tracePt t="131967" x="4114800" y="5645150"/>
          <p14:tracePt t="131984" x="4095750" y="5651500"/>
          <p14:tracePt t="132000" x="4089400" y="5651500"/>
          <p14:tracePt t="132017" x="4083050" y="5651500"/>
          <p14:tracePt t="132083" x="4076700" y="5651500"/>
          <p14:tracePt t="132343" x="4076700" y="5657850"/>
          <p14:tracePt t="132404" x="4070350" y="5664200"/>
          <p14:tracePt t="132412" x="4064000" y="5670550"/>
          <p14:tracePt t="132428" x="4057650" y="5670550"/>
          <p14:tracePt t="132436" x="4051300" y="5676900"/>
          <p14:tracePt t="132452" x="4044950" y="5676900"/>
          <p14:tracePt t="132466" x="4032250" y="5683250"/>
          <p14:tracePt t="132483" x="4025900" y="5683250"/>
          <p14:tracePt t="132499" x="4019550" y="5683250"/>
          <p14:tracePt t="132516" x="4013200" y="5683250"/>
          <p14:tracePt t="132569" x="4006850" y="5683250"/>
          <p14:tracePt t="132695" x="4006850" y="5689600"/>
          <p14:tracePt t="132712" x="4000500" y="5689600"/>
          <p14:tracePt t="132719" x="3994150" y="5702300"/>
          <p14:tracePt t="132733" x="3981450" y="5708650"/>
          <p14:tracePt t="132750" x="3975100" y="5721350"/>
          <p14:tracePt t="132766" x="3968750" y="5727700"/>
          <p14:tracePt t="132783" x="3956050" y="5734050"/>
          <p14:tracePt t="132800" x="3949700" y="5740400"/>
          <p14:tracePt t="132816" x="3937000" y="5740400"/>
          <p14:tracePt t="132875" x="3930650" y="5740400"/>
          <p14:tracePt t="132884" x="3924300" y="5734050"/>
          <p14:tracePt t="132900" x="3917950" y="5727700"/>
          <p14:tracePt t="132921" x="3917950" y="5721350"/>
          <p14:tracePt t="132946" x="3917950" y="5715000"/>
          <p14:tracePt t="133086" x="3924300" y="5715000"/>
          <p14:tracePt t="133092" x="3943350" y="5715000"/>
          <p14:tracePt t="133102" x="3956050" y="5715000"/>
          <p14:tracePt t="133116" x="4019550" y="5715000"/>
          <p14:tracePt t="133133" x="4108450" y="5715000"/>
          <p14:tracePt t="133149" x="4197350" y="5727700"/>
          <p14:tracePt t="133166" x="4241800" y="5727700"/>
          <p14:tracePt t="133183" x="4254500" y="5727700"/>
          <p14:tracePt t="133199" x="4260850" y="5727700"/>
          <p14:tracePt t="133216" x="4260850" y="5715000"/>
          <p14:tracePt t="133233" x="4260850" y="5708650"/>
          <p14:tracePt t="133249" x="4260850" y="5695950"/>
          <p14:tracePt t="133266" x="4254500" y="5689600"/>
          <p14:tracePt t="133282" x="4241800" y="5676900"/>
          <p14:tracePt t="133300" x="4229100" y="5664200"/>
          <p14:tracePt t="133316" x="4216400" y="5645150"/>
          <p14:tracePt t="133332" x="4210050" y="5632450"/>
          <p14:tracePt t="133349" x="4197350" y="5626100"/>
          <p14:tracePt t="133366" x="4184650" y="5613400"/>
          <p14:tracePt t="133383" x="4178300" y="5600700"/>
          <p14:tracePt t="133400" x="4171950" y="5594350"/>
          <p14:tracePt t="133416" x="4171950" y="5581650"/>
          <p14:tracePt t="133432" x="4165600" y="5575300"/>
          <p14:tracePt t="133449" x="4159250" y="5568950"/>
          <p14:tracePt t="133466" x="4152900" y="5556250"/>
          <p14:tracePt t="133482" x="4152900" y="5549900"/>
          <p14:tracePt t="133499" x="4146550" y="5537200"/>
          <p14:tracePt t="133516" x="4140200" y="5524500"/>
          <p14:tracePt t="133533" x="4127500" y="5518150"/>
          <p14:tracePt t="133549" x="4121150" y="5505450"/>
          <p14:tracePt t="133566" x="4114800" y="5499100"/>
          <p14:tracePt t="133582" x="4102100" y="5492750"/>
          <p14:tracePt t="133599" x="4095750" y="5486400"/>
          <p14:tracePt t="133616" x="4076700" y="5473700"/>
          <p14:tracePt t="133632" x="4038600" y="5461000"/>
          <p14:tracePt t="133649" x="3987800" y="5448300"/>
          <p14:tracePt t="133665" x="3962400" y="5435600"/>
          <p14:tracePt t="133682" x="3956050" y="5435600"/>
          <p14:tracePt t="133699" x="3949700" y="5435600"/>
          <p14:tracePt t="133715" x="3943350" y="5435600"/>
          <p14:tracePt t="133732" x="3937000" y="5435600"/>
          <p14:tracePt t="133749" x="3930650" y="5435600"/>
          <p14:tracePt t="133766" x="3930650" y="5448300"/>
          <p14:tracePt t="133782" x="3930650" y="5454650"/>
          <p14:tracePt t="133799" x="3943350" y="5467350"/>
          <p14:tracePt t="133815" x="3956050" y="5473700"/>
          <p14:tracePt t="133832" x="3975100" y="5486400"/>
          <p14:tracePt t="133849" x="3981450" y="5492750"/>
          <p14:tracePt t="133865" x="4000500" y="5505450"/>
          <p14:tracePt t="133881" x="4013200" y="5518150"/>
          <p14:tracePt t="133898" x="4019550" y="5524500"/>
          <p14:tracePt t="133915" x="4032250" y="5537200"/>
          <p14:tracePt t="133932" x="4038600" y="5537200"/>
          <p14:tracePt t="133988" x="4038600" y="5543550"/>
          <p14:tracePt t="134041" x="4038600" y="5549900"/>
          <p14:tracePt t="134051" x="4019550" y="5556250"/>
          <p14:tracePt t="134056" x="4013200" y="5556250"/>
          <p14:tracePt t="134066" x="4006850" y="5556250"/>
          <p14:tracePt t="134082" x="4000500" y="5562600"/>
          <p14:tracePt t="134099" x="3994150" y="5562600"/>
          <p14:tracePt t="134115" x="3994150" y="5568950"/>
          <p14:tracePt t="134132" x="3994150" y="5575300"/>
          <p14:tracePt t="134149" x="4019550" y="5594350"/>
          <p14:tracePt t="134165" x="4191000" y="5676900"/>
          <p14:tracePt t="134182" x="4787900" y="5899150"/>
          <p14:tracePt t="134199" x="5422900" y="6102350"/>
          <p14:tracePt t="134216" x="6096000" y="6254750"/>
          <p14:tracePt t="134232" x="6584950" y="6356350"/>
          <p14:tracePt t="134249" x="6819900" y="6400800"/>
          <p14:tracePt t="134265" x="6870700" y="6407150"/>
          <p14:tracePt t="134282" x="6870700" y="6400800"/>
          <p14:tracePt t="134298" x="6870700" y="6388100"/>
          <p14:tracePt t="134315" x="6870700" y="6381750"/>
          <p14:tracePt t="134377" x="6870700" y="6375400"/>
          <p14:tracePt t="134384" x="6864350" y="6369050"/>
          <p14:tracePt t="134398" x="6858000" y="6369050"/>
          <p14:tracePt t="134558" x="6851650" y="6369050"/>
          <p14:tracePt t="134573" x="6838950" y="6356350"/>
          <p14:tracePt t="134583" x="6819900" y="6350000"/>
          <p14:tracePt t="134588" x="6800850" y="6343650"/>
          <p14:tracePt t="134600" x="6775450" y="6330950"/>
          <p14:tracePt t="134615" x="6724650" y="6311900"/>
          <p14:tracePt t="134631" x="6673850" y="6299200"/>
          <p14:tracePt t="134648" x="6642100" y="6286500"/>
          <p14:tracePt t="134665" x="6616700" y="6280150"/>
          <p14:tracePt t="134801" x="6623050" y="6286500"/>
          <p14:tracePt t="134809" x="6629400" y="6286500"/>
          <p14:tracePt t="134817" x="6642100" y="6292850"/>
          <p14:tracePt t="134831" x="6673850" y="6305550"/>
          <p14:tracePt t="134848" x="6743700" y="6318250"/>
          <p14:tracePt t="134864" x="6858000" y="6330950"/>
          <p14:tracePt t="134883" x="7016750" y="6356350"/>
          <p14:tracePt t="134898" x="7200900" y="6400800"/>
          <p14:tracePt t="134914" x="7372350" y="6426200"/>
          <p14:tracePt t="134931" x="7480300" y="6432550"/>
          <p14:tracePt t="134934" x="7524750" y="6438900"/>
          <p14:tracePt t="134948" x="7588250" y="6438900"/>
          <p14:tracePt t="134964" x="7626350" y="6438900"/>
          <p14:tracePt t="134981" x="7651750" y="6438900"/>
          <p14:tracePt t="134998" x="7658100" y="6438900"/>
          <p14:tracePt t="135014" x="7670800" y="6432550"/>
          <p14:tracePt t="135031" x="7677150" y="6426200"/>
          <p14:tracePt t="135600" x="7677150" y="6419850"/>
          <p14:tracePt t="135606" x="7677150" y="6413500"/>
          <p14:tracePt t="135623" x="7677150" y="6407150"/>
          <p14:tracePt t="135632" x="7677150" y="6394450"/>
          <p14:tracePt t="135647" x="7683500" y="6362700"/>
          <p14:tracePt t="135664" x="7689850" y="6324600"/>
          <p14:tracePt t="135680" x="7696200" y="6292850"/>
          <p14:tracePt t="135697" x="7708900" y="6254750"/>
          <p14:tracePt t="135714" x="7715250" y="6229350"/>
          <p14:tracePt t="135731" x="7715250" y="6210300"/>
          <p14:tracePt t="135747" x="7727950" y="6172200"/>
          <p14:tracePt t="135764" x="7727950" y="6159500"/>
          <p14:tracePt t="135780" x="7727950" y="6140450"/>
          <p14:tracePt t="135797" x="7740650" y="6102350"/>
          <p14:tracePt t="135814" x="7740650" y="6051550"/>
          <p14:tracePt t="135830" x="7740650" y="6007100"/>
          <p14:tracePt t="135847" x="7740650" y="5956300"/>
          <p14:tracePt t="135866" x="7740650" y="5880100"/>
          <p14:tracePt t="135880" x="7740650" y="5829300"/>
          <p14:tracePt t="135897" x="7740650" y="5797550"/>
          <p14:tracePt t="135914" x="7734300" y="5765800"/>
          <p14:tracePt t="135930" x="7734300" y="5759450"/>
          <p14:tracePt t="135947" x="7727950" y="5746750"/>
        </p14:tracePtLst>
      </p14:laserTrace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4EFF4-F243-4DDD-822D-F1DC56E26542}" type="slidenum">
              <a:rPr lang="en-US" altLang="th-TH" smtClean="0"/>
              <a:pPr/>
              <a:t>54</a:t>
            </a:fld>
            <a:endParaRPr lang="en-US" altLang="th-TH"/>
          </a:p>
        </p:txBody>
      </p:sp>
      <p:sp>
        <p:nvSpPr>
          <p:cNvPr id="5" name="TextBox 4"/>
          <p:cNvSpPr txBox="1"/>
          <p:nvPr/>
        </p:nvSpPr>
        <p:spPr>
          <a:xfrm>
            <a:off x="414867" y="264201"/>
            <a:ext cx="3318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ในกรณี 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ต่ออนุกรม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0224" t="15005" r="4018" b="15968"/>
          <a:stretch/>
        </p:blipFill>
        <p:spPr>
          <a:xfrm>
            <a:off x="228600" y="762000"/>
            <a:ext cx="31242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897328"/>
            <a:ext cx="2286000" cy="6962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51646"/>
          <a:stretch/>
        </p:blipFill>
        <p:spPr>
          <a:xfrm>
            <a:off x="3612807" y="1361596"/>
            <a:ext cx="3702394" cy="8805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47769" r="482"/>
          <a:stretch/>
        </p:blipFill>
        <p:spPr>
          <a:xfrm>
            <a:off x="3886200" y="2057840"/>
            <a:ext cx="3962400" cy="8805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867" y="3429000"/>
            <a:ext cx="120898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โดยสรุป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284" y="3810000"/>
            <a:ext cx="4651831" cy="130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7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60"/>
    </mc:Choice>
    <mc:Fallback xmlns="">
      <p:transition spd="slow" advTm="7576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313" x="7708900" y="5746750"/>
          <p14:tracePt t="1319" x="7664450" y="5740400"/>
          <p14:tracePt t="1327" x="7600950" y="5727700"/>
          <p14:tracePt t="1336" x="7543800" y="5721350"/>
          <p14:tracePt t="1352" x="7524750" y="5721350"/>
          <p14:tracePt t="1385" x="7512050" y="5702300"/>
          <p14:tracePt t="1402" x="7448550" y="5645150"/>
          <p14:tracePt t="1419" x="7258050" y="5524500"/>
          <p14:tracePt t="1435" x="6851650" y="5346700"/>
          <p14:tracePt t="1453" x="6121400" y="5060950"/>
          <p14:tracePt t="1469" x="5759450" y="4921250"/>
          <p14:tracePt t="1486" x="5511800" y="4826000"/>
          <p14:tracePt t="1502" x="5340350" y="4768850"/>
          <p14:tracePt t="1519" x="5194300" y="4743450"/>
          <p14:tracePt t="1535" x="5080000" y="4737100"/>
          <p14:tracePt t="1552" x="4972050" y="4737100"/>
          <p14:tracePt t="1569" x="4876800" y="4737100"/>
          <p14:tracePt t="1585" x="4813300" y="4749800"/>
          <p14:tracePt t="1602" x="4749800" y="4762500"/>
          <p14:tracePt t="1619" x="4660900" y="4762500"/>
          <p14:tracePt t="1635" x="4533900" y="4762500"/>
          <p14:tracePt t="1651" x="4387850" y="4749800"/>
          <p14:tracePt t="1668" x="4235450" y="4705350"/>
          <p14:tracePt t="1685" x="4121150" y="4660900"/>
          <p14:tracePt t="1687" x="4070350" y="4635500"/>
          <p14:tracePt t="1701" x="4051300" y="4610100"/>
          <p14:tracePt t="1718" x="3994150" y="4533900"/>
          <p14:tracePt t="1735" x="3956050" y="4495800"/>
          <p14:tracePt t="1752" x="3917950" y="4464050"/>
          <p14:tracePt t="1768" x="3879850" y="4406900"/>
          <p14:tracePt t="1785" x="3829050" y="4343400"/>
          <p14:tracePt t="1802" x="3759200" y="4222750"/>
          <p14:tracePt t="1821" x="3676650" y="4057650"/>
          <p14:tracePt t="1835" x="3524250" y="3841750"/>
          <p14:tracePt t="1852" x="3321050" y="3606800"/>
          <p14:tracePt t="1868" x="3041650" y="3365500"/>
          <p14:tracePt t="1885" x="2901950" y="3276600"/>
          <p14:tracePt t="1902" x="2825750" y="3194050"/>
          <p14:tracePt t="1919" x="2730500" y="3124200"/>
          <p14:tracePt t="1938" x="2647950" y="3028950"/>
          <p14:tracePt t="1951" x="2501900" y="2914650"/>
          <p14:tracePt t="1970" x="2311400" y="2749550"/>
          <p14:tracePt t="1985" x="2235200" y="2679700"/>
          <p14:tracePt t="2002" x="2197100" y="2647950"/>
          <p14:tracePt t="2018" x="2171700" y="2616200"/>
          <p14:tracePt t="2035" x="2159000" y="2578100"/>
          <p14:tracePt t="2052" x="2133600" y="2540000"/>
          <p14:tracePt t="2068" x="2114550" y="2489200"/>
          <p14:tracePt t="2085" x="2101850" y="2451100"/>
          <p14:tracePt t="2101" x="2095500" y="2419350"/>
          <p14:tracePt t="2120" x="2082800" y="2400300"/>
          <p14:tracePt t="2135" x="2082800" y="2393950"/>
          <p14:tracePt t="3253" x="2076450" y="2387600"/>
          <p14:tracePt t="3262" x="2057400" y="2362200"/>
          <p14:tracePt t="3269" x="2038350" y="2330450"/>
          <p14:tracePt t="3284" x="2019300" y="2311400"/>
          <p14:tracePt t="3301" x="1962150" y="2298700"/>
          <p14:tracePt t="3317" x="1955800" y="2298700"/>
          <p14:tracePt t="3334" x="1949450" y="2298700"/>
          <p14:tracePt t="3350" x="1936750" y="2298700"/>
          <p14:tracePt t="3367" x="1892300" y="2273300"/>
          <p14:tracePt t="3384" x="1778000" y="2209800"/>
          <p14:tracePt t="3400" x="1651000" y="2139950"/>
          <p14:tracePt t="3417" x="1517650" y="2051050"/>
          <p14:tracePt t="3434" x="1479550" y="2000250"/>
          <p14:tracePt t="3450" x="1460500" y="1962150"/>
          <p14:tracePt t="3467" x="1447800" y="1911350"/>
          <p14:tracePt t="3485" x="1435100" y="1866900"/>
          <p14:tracePt t="3500" x="1428750" y="1828800"/>
          <p14:tracePt t="3517" x="1428750" y="1803400"/>
          <p14:tracePt t="3533" x="1428750" y="1797050"/>
          <p14:tracePt t="3551" x="1428750" y="1784350"/>
          <p14:tracePt t="3567" x="1428750" y="1758950"/>
          <p14:tracePt t="3583" x="1428750" y="1720850"/>
          <p14:tracePt t="3600" x="1428750" y="1701800"/>
          <p14:tracePt t="3617" x="1428750" y="1695450"/>
          <p14:tracePt t="3634" x="1428750" y="1689100"/>
          <p14:tracePt t="3701" x="1435100" y="1682750"/>
          <p14:tracePt t="3717" x="1441450" y="1676400"/>
          <p14:tracePt t="3728" x="1447800" y="1657350"/>
          <p14:tracePt t="3734" x="1454150" y="1638300"/>
          <p14:tracePt t="3750" x="1460500" y="1612900"/>
          <p14:tracePt t="3767" x="1473200" y="1574800"/>
          <p14:tracePt t="3783" x="1479550" y="1549400"/>
          <p14:tracePt t="3800" x="1485900" y="1536700"/>
          <p14:tracePt t="3817" x="1485900" y="1511300"/>
          <p14:tracePt t="3833" x="1485900" y="1498600"/>
          <p14:tracePt t="3867" x="1479550" y="1498600"/>
          <p14:tracePt t="4319" x="1479550" y="1492250"/>
          <p14:tracePt t="4328" x="1479550" y="1485900"/>
          <p14:tracePt t="4334" x="1485900" y="1485900"/>
          <p14:tracePt t="4349" x="1485900" y="1479550"/>
          <p14:tracePt t="4367" x="1492250" y="1466850"/>
          <p14:tracePt t="4383" x="1504950" y="1460500"/>
          <p14:tracePt t="4399" x="1511300" y="1454150"/>
          <p14:tracePt t="4416" x="1517650" y="1441450"/>
          <p14:tracePt t="4432" x="1524000" y="1435100"/>
          <p14:tracePt t="4449" x="1530350" y="1422400"/>
          <p14:tracePt t="4482" x="1536700" y="1409700"/>
          <p14:tracePt t="4499" x="1543050" y="1403350"/>
          <p14:tracePt t="4516" x="1549400" y="1390650"/>
          <p14:tracePt t="4549" x="1549400" y="1384300"/>
          <p14:tracePt t="4767" x="1555750" y="1377950"/>
          <p14:tracePt t="4781" x="1568450" y="1371600"/>
          <p14:tracePt t="4797" x="1574800" y="1371600"/>
          <p14:tracePt t="4803" x="1581150" y="1371600"/>
          <p14:tracePt t="4819" x="1587500" y="1371600"/>
          <p14:tracePt t="4832" x="1593850" y="1371600"/>
          <p14:tracePt t="4849" x="1600200" y="1371600"/>
          <p14:tracePt t="4866" x="1606550" y="1371600"/>
          <p14:tracePt t="4914" x="1612900" y="1371600"/>
          <p14:tracePt t="4933" x="1619250" y="1371600"/>
          <p14:tracePt t="4946" x="1625600" y="1377950"/>
          <p14:tracePt t="4953" x="1631950" y="1377950"/>
          <p14:tracePt t="4966" x="1631950" y="1384300"/>
          <p14:tracePt t="5094" x="1625600" y="1384300"/>
          <p14:tracePt t="5103" x="1619250" y="1390650"/>
          <p14:tracePt t="5108" x="1612900" y="1397000"/>
          <p14:tracePt t="5117" x="1600200" y="1403350"/>
          <p14:tracePt t="5132" x="1587500" y="1409700"/>
          <p14:tracePt t="5149" x="1543050" y="1441450"/>
          <p14:tracePt t="5166" x="1504950" y="1466850"/>
          <p14:tracePt t="5182" x="1473200" y="1485900"/>
          <p14:tracePt t="5199" x="1441450" y="1504950"/>
          <p14:tracePt t="5216" x="1409700" y="1530350"/>
          <p14:tracePt t="5232" x="1371600" y="1555750"/>
          <p14:tracePt t="5249" x="1320800" y="1593850"/>
          <p14:tracePt t="5266" x="1270000" y="1638300"/>
          <p14:tracePt t="5282" x="1238250" y="1657350"/>
          <p14:tracePt t="5299" x="1206500" y="1676400"/>
          <p14:tracePt t="5315" x="1174750" y="1695450"/>
          <p14:tracePt t="5332" x="1136650" y="1708150"/>
          <p14:tracePt t="5349" x="1111250" y="1714500"/>
          <p14:tracePt t="5365" x="1073150" y="1727200"/>
          <p14:tracePt t="5382" x="1041400" y="1739900"/>
          <p14:tracePt t="5399" x="977900" y="1765300"/>
          <p14:tracePt t="5415" x="946150" y="1778000"/>
          <p14:tracePt t="5434" x="908050" y="1784350"/>
          <p14:tracePt t="5449" x="876300" y="1797050"/>
          <p14:tracePt t="5465" x="831850" y="1809750"/>
          <p14:tracePt t="5482" x="787400" y="1822450"/>
          <p14:tracePt t="5499" x="730250" y="1847850"/>
          <p14:tracePt t="5515" x="660400" y="1879600"/>
          <p14:tracePt t="5532" x="584200" y="1917700"/>
          <p14:tracePt t="5549" x="546100" y="1936750"/>
          <p14:tracePt t="5566" x="520700" y="1943100"/>
          <p14:tracePt t="5582" x="508000" y="1955800"/>
          <p14:tracePt t="5598" x="501650" y="1962150"/>
          <p14:tracePt t="5615" x="488950" y="1962150"/>
          <p14:tracePt t="5632" x="482600" y="1968500"/>
          <p14:tracePt t="5648" x="469900" y="1974850"/>
          <p14:tracePt t="5682" x="457200" y="1981200"/>
          <p14:tracePt t="5698" x="450850" y="1981200"/>
          <p14:tracePt t="5703" x="444500" y="1981200"/>
          <p14:tracePt t="5728" x="438150" y="1987550"/>
          <p14:tracePt t="5744" x="431800" y="1987550"/>
          <p14:tracePt t="5837" x="425450" y="1987550"/>
          <p14:tracePt t="5870" x="425450" y="1981200"/>
          <p14:tracePt t="5886" x="425450" y="1974850"/>
          <p14:tracePt t="5891" x="419100" y="1968500"/>
          <p14:tracePt t="5908" x="419100" y="1962150"/>
          <p14:tracePt t="5916" x="419100" y="1955800"/>
          <p14:tracePt t="5933" x="412750" y="1955800"/>
          <p14:tracePt t="6079" x="412750" y="1936750"/>
          <p14:tracePt t="6087" x="419100" y="1905000"/>
          <p14:tracePt t="6098" x="425450" y="1873250"/>
          <p14:tracePt t="6115" x="450850" y="1778000"/>
          <p14:tracePt t="6131" x="476250" y="1720850"/>
          <p14:tracePt t="6148" x="495300" y="1682750"/>
          <p14:tracePt t="6166" x="514350" y="1631950"/>
          <p14:tracePt t="6181" x="552450" y="1593850"/>
          <p14:tracePt t="6198" x="577850" y="1555750"/>
          <p14:tracePt t="6215" x="609600" y="1543050"/>
          <p14:tracePt t="6231" x="615950" y="1530350"/>
          <p14:tracePt t="6275" x="622300" y="1530350"/>
          <p14:tracePt t="6284" x="635000" y="1543050"/>
          <p14:tracePt t="6298" x="641350" y="1555750"/>
          <p14:tracePt t="6315" x="685800" y="1625600"/>
          <p14:tracePt t="6331" x="704850" y="1676400"/>
          <p14:tracePt t="6348" x="711200" y="1727200"/>
          <p14:tracePt t="6364" x="711200" y="1758950"/>
          <p14:tracePt t="6381" x="711200" y="1790700"/>
          <p14:tracePt t="6398" x="711200" y="1803400"/>
          <p14:tracePt t="6414" x="704850" y="1809750"/>
          <p14:tracePt t="6431" x="698500" y="1816100"/>
          <p14:tracePt t="6448" x="692150" y="1822450"/>
          <p14:tracePt t="6464" x="685800" y="1828800"/>
          <p14:tracePt t="6481" x="679450" y="1828800"/>
          <p14:tracePt t="6498" x="673100" y="1828800"/>
          <p14:tracePt t="6514" x="666750" y="1828800"/>
          <p14:tracePt t="6531" x="654050" y="1835150"/>
          <p14:tracePt t="6548" x="635000" y="1841500"/>
          <p14:tracePt t="6565" x="603250" y="1854200"/>
          <p14:tracePt t="6581" x="590550" y="1866900"/>
          <p14:tracePt t="6598" x="584200" y="1866900"/>
          <p14:tracePt t="6631" x="577850" y="1873250"/>
          <p14:tracePt t="6662" x="571500" y="1873250"/>
          <p14:tracePt t="6701" x="571500" y="1879600"/>
          <p14:tracePt t="6714" x="565150" y="1885950"/>
          <p14:tracePt t="6738" x="558800" y="1885950"/>
          <p14:tracePt t="6770" x="558800" y="1892300"/>
          <p14:tracePt t="6888" x="552450" y="1898650"/>
          <p14:tracePt t="6901" x="546100" y="1905000"/>
          <p14:tracePt t="6909" x="539750" y="1905000"/>
          <p14:tracePt t="6917" x="533400" y="1917700"/>
          <p14:tracePt t="6930" x="527050" y="1924050"/>
          <p14:tracePt t="6947" x="501650" y="1949450"/>
          <p14:tracePt t="6963" x="482600" y="1974850"/>
          <p14:tracePt t="6980" x="444500" y="2012950"/>
          <p14:tracePt t="6997" x="431800" y="2025650"/>
          <p14:tracePt t="7014" x="425450" y="2025650"/>
          <p14:tracePt t="7050" x="419100" y="2025650"/>
          <p14:tracePt t="7063" x="412750" y="2025650"/>
          <p14:tracePt t="7080" x="406400" y="2025650"/>
          <p14:tracePt t="7097" x="393700" y="2025650"/>
          <p14:tracePt t="7114" x="387350" y="2000250"/>
          <p14:tracePt t="7130" x="374650" y="1962150"/>
          <p14:tracePt t="7147" x="361950" y="1930400"/>
          <p14:tracePt t="7164" x="355600" y="1905000"/>
          <p14:tracePt t="7180" x="349250" y="1892300"/>
          <p14:tracePt t="7197" x="349250" y="1885950"/>
          <p14:tracePt t="7203" x="349250" y="1879600"/>
          <p14:tracePt t="7216" x="349250" y="1873250"/>
          <p14:tracePt t="7231" x="349250" y="1866900"/>
          <p14:tracePt t="7247" x="349250" y="1854200"/>
          <p14:tracePt t="7264" x="355600" y="1841500"/>
          <p14:tracePt t="7280" x="361950" y="1828800"/>
          <p14:tracePt t="7297" x="374650" y="1803400"/>
          <p14:tracePt t="7314" x="387350" y="1784350"/>
          <p14:tracePt t="7330" x="400050" y="1765300"/>
          <p14:tracePt t="7347" x="406400" y="1746250"/>
          <p14:tracePt t="7364" x="425450" y="1708150"/>
          <p14:tracePt t="7380" x="431800" y="1695450"/>
          <p14:tracePt t="7397" x="438150" y="1689100"/>
          <p14:tracePt t="7413" x="444500" y="1676400"/>
          <p14:tracePt t="7430" x="457200" y="1670050"/>
          <p14:tracePt t="7463" x="463550" y="1657350"/>
          <p14:tracePt t="7481" x="482600" y="1651000"/>
          <p14:tracePt t="7498" x="508000" y="1651000"/>
          <p14:tracePt t="7513" x="546100" y="1651000"/>
          <p14:tracePt t="7530" x="596900" y="1651000"/>
          <p14:tracePt t="7547" x="666750" y="1651000"/>
          <p14:tracePt t="7563" x="755650" y="1663700"/>
          <p14:tracePt t="7580" x="819150" y="1676400"/>
          <p14:tracePt t="7597" x="857250" y="1689100"/>
          <p14:tracePt t="7613" x="863600" y="1701800"/>
          <p14:tracePt t="7630" x="876300" y="1714500"/>
          <p14:tracePt t="7647" x="882650" y="1720850"/>
          <p14:tracePt t="7663" x="895350" y="1746250"/>
          <p14:tracePt t="7679" x="908050" y="1784350"/>
          <p14:tracePt t="7696" x="908050" y="1816100"/>
          <p14:tracePt t="7713" x="889000" y="1854200"/>
          <p14:tracePt t="7730" x="876300" y="1905000"/>
          <p14:tracePt t="7747" x="831850" y="2019300"/>
          <p14:tracePt t="7763" x="819150" y="2070100"/>
          <p14:tracePt t="7780" x="800100" y="2108200"/>
          <p14:tracePt t="7797" x="781050" y="2133600"/>
          <p14:tracePt t="7813" x="755650" y="2152650"/>
          <p14:tracePt t="7831" x="736600" y="2159000"/>
          <p14:tracePt t="7846" x="698500" y="2159000"/>
          <p14:tracePt t="7863" x="647700" y="2159000"/>
          <p14:tracePt t="7880" x="603250" y="2146300"/>
          <p14:tracePt t="7896" x="527050" y="2127250"/>
          <p14:tracePt t="7913" x="488950" y="2108200"/>
          <p14:tracePt t="7930" x="469900" y="2095500"/>
          <p14:tracePt t="7946" x="463550" y="2089150"/>
          <p14:tracePt t="7963" x="463550" y="2082800"/>
          <p14:tracePt t="7999" x="457200" y="2076450"/>
          <p14:tracePt t="8015" x="450850" y="2076450"/>
          <p14:tracePt t="8030" x="444500" y="2063750"/>
          <p14:tracePt t="8046" x="444500" y="2057400"/>
          <p14:tracePt t="8063" x="438150" y="2044700"/>
          <p14:tracePt t="8080" x="431800" y="2025650"/>
          <p14:tracePt t="8096" x="431800" y="2000250"/>
          <p14:tracePt t="8116" x="431800" y="1936750"/>
          <p14:tracePt t="8130" x="431800" y="1917700"/>
          <p14:tracePt t="8147" x="444500" y="1860550"/>
          <p14:tracePt t="8163" x="457200" y="1828800"/>
          <p14:tracePt t="8180" x="463550" y="1809750"/>
          <p14:tracePt t="8196" x="476250" y="1797050"/>
          <p14:tracePt t="8213" x="482600" y="1784350"/>
          <p14:tracePt t="8230" x="495300" y="1778000"/>
          <p14:tracePt t="8246" x="501650" y="1765300"/>
          <p14:tracePt t="8265" x="527050" y="1739900"/>
          <p14:tracePt t="8279" x="558800" y="1720850"/>
          <p14:tracePt t="8296" x="584200" y="1701800"/>
          <p14:tracePt t="8313" x="590550" y="1689100"/>
          <p14:tracePt t="8329" x="596900" y="1689100"/>
          <p14:tracePt t="8346" x="603250" y="1689100"/>
          <p14:tracePt t="8749" x="609600" y="1695450"/>
          <p14:tracePt t="8759" x="615950" y="1708150"/>
          <p14:tracePt t="8765" x="622300" y="1727200"/>
          <p14:tracePt t="8779" x="622300" y="1733550"/>
          <p14:tracePt t="8796" x="628650" y="1739900"/>
          <p14:tracePt t="8812" x="628650" y="1752600"/>
          <p14:tracePt t="9150" x="628650" y="1746250"/>
          <p14:tracePt t="9158" x="628650" y="1739900"/>
          <p14:tracePt t="9180" x="628650" y="1733550"/>
          <p14:tracePt t="9187" x="628650" y="1727200"/>
          <p14:tracePt t="9212" x="622300" y="1720850"/>
          <p14:tracePt t="9227" x="615950" y="1714500"/>
          <p14:tracePt t="9244" x="615950" y="1708150"/>
          <p14:tracePt t="9252" x="615950" y="1701800"/>
          <p14:tracePt t="9262" x="609600" y="1695450"/>
          <p14:tracePt t="9279" x="609600" y="1689100"/>
          <p14:tracePt t="9295" x="603250" y="1663700"/>
          <p14:tracePt t="9312" x="596900" y="1619250"/>
          <p14:tracePt t="9329" x="577850" y="1555750"/>
          <p14:tracePt t="9345" x="571500" y="1504950"/>
          <p14:tracePt t="9362" x="558800" y="1460500"/>
          <p14:tracePt t="9378" x="552450" y="1409700"/>
          <p14:tracePt t="9395" x="552450" y="1371600"/>
          <p14:tracePt t="9412" x="552450" y="1346200"/>
          <p14:tracePt t="9428" x="552450" y="1333500"/>
          <p14:tracePt t="9445" x="552450" y="1327150"/>
          <p14:tracePt t="9462" x="552450" y="1320800"/>
          <p14:tracePt t="9478" x="552450" y="1314450"/>
          <p14:tracePt t="10004" x="558800" y="1308100"/>
          <p14:tracePt t="10019" x="558800" y="1301750"/>
          <p14:tracePt t="10025" x="565150" y="1295400"/>
          <p14:tracePt t="10034" x="571500" y="1295400"/>
          <p14:tracePt t="10045" x="577850" y="1295400"/>
          <p14:tracePt t="10062" x="577850" y="1282700"/>
          <p14:tracePt t="10095" x="584200" y="1276350"/>
          <p14:tracePt t="10222" x="590550" y="1276350"/>
          <p14:tracePt t="10504" x="596900" y="1276350"/>
          <p14:tracePt t="10520" x="603250" y="1276350"/>
          <p14:tracePt t="10530" x="609600" y="1282700"/>
          <p14:tracePt t="10543" x="615950" y="1289050"/>
          <p14:tracePt t="10551" x="622300" y="1289050"/>
          <p14:tracePt t="10566" x="635000" y="1295400"/>
          <p14:tracePt t="10577" x="647700" y="1295400"/>
          <p14:tracePt t="10594" x="685800" y="1295400"/>
          <p14:tracePt t="10611" x="742950" y="1295400"/>
          <p14:tracePt t="10627" x="825500" y="1295400"/>
          <p14:tracePt t="10645" x="996950" y="1295400"/>
          <p14:tracePt t="10661" x="1136650" y="1295400"/>
          <p14:tracePt t="10677" x="1244600" y="1295400"/>
          <p14:tracePt t="10694" x="1301750" y="1295400"/>
          <p14:tracePt t="10711" x="1314450" y="1295400"/>
          <p14:tracePt t="11532" x="1320800" y="1295400"/>
          <p14:tracePt t="11548" x="1320800" y="1289050"/>
          <p14:tracePt t="11553" x="1339850" y="1289050"/>
          <p14:tracePt t="11563" x="1358900" y="1289050"/>
          <p14:tracePt t="11577" x="1390650" y="1289050"/>
          <p14:tracePt t="11593" x="1416050" y="1289050"/>
          <p14:tracePt t="11610" x="1435100" y="1289050"/>
          <p14:tracePt t="11626" x="1454150" y="1289050"/>
          <p14:tracePt t="13387" x="1473200" y="1289050"/>
          <p14:tracePt t="13393" x="1485900" y="1289050"/>
          <p14:tracePt t="13409" x="1524000" y="1295400"/>
          <p14:tracePt t="13425" x="1562100" y="1301750"/>
          <p14:tracePt t="13442" x="1593850" y="1301750"/>
          <p14:tracePt t="13458" x="1600200" y="1301750"/>
          <p14:tracePt t="13475" x="1606550" y="1301750"/>
          <p14:tracePt t="13669" x="1631950" y="1308100"/>
          <p14:tracePt t="13676" x="1651000" y="1314450"/>
          <p14:tracePt t="13686" x="1670050" y="1314450"/>
          <p14:tracePt t="13692" x="1695450" y="1314450"/>
          <p14:tracePt t="13708" x="1752600" y="1314450"/>
          <p14:tracePt t="13725" x="1847850" y="1308100"/>
          <p14:tracePt t="13741" x="1974850" y="1301750"/>
          <p14:tracePt t="13758" x="2114550" y="1295400"/>
          <p14:tracePt t="13775" x="2298700" y="1295400"/>
          <p14:tracePt t="13792" x="2381250" y="1295400"/>
          <p14:tracePt t="13808" x="2451100" y="1308100"/>
          <p14:tracePt t="13825" x="2520950" y="1314450"/>
          <p14:tracePt t="13841" x="2578100" y="1314450"/>
          <p14:tracePt t="13858" x="2622550" y="1314450"/>
          <p14:tracePt t="13875" x="2660650" y="1308100"/>
          <p14:tracePt t="13891" x="2679700" y="1308100"/>
          <p14:tracePt t="13908" x="2698750" y="1308100"/>
          <p14:tracePt t="13925" x="2724150" y="1308100"/>
          <p14:tracePt t="13941" x="2755900" y="1308100"/>
          <p14:tracePt t="13958" x="2787650" y="1308100"/>
          <p14:tracePt t="13974" x="2819400" y="1301750"/>
          <p14:tracePt t="13991" x="2838450" y="1301750"/>
          <p14:tracePt t="14008" x="2863850" y="1301750"/>
          <p14:tracePt t="14024" x="2876550" y="1295400"/>
          <p14:tracePt t="14041" x="2889250" y="1295400"/>
          <p14:tracePt t="14059" x="2908300" y="1289050"/>
          <p14:tracePt t="14074" x="2927350" y="1282700"/>
          <p14:tracePt t="14093" x="2940050" y="1282700"/>
          <p14:tracePt t="14107" x="2940050" y="1276350"/>
          <p14:tracePt t="14208" x="2933700" y="1276350"/>
          <p14:tracePt t="14217" x="2927350" y="1276350"/>
          <p14:tracePt t="14224" x="2908300" y="1276350"/>
          <p14:tracePt t="14241" x="2857500" y="1289050"/>
          <p14:tracePt t="14257" x="2768600" y="1295400"/>
          <p14:tracePt t="14274" x="2673350" y="1295400"/>
          <p14:tracePt t="14291" x="2565400" y="1295400"/>
          <p14:tracePt t="14307" x="2438400" y="1295400"/>
          <p14:tracePt t="14324" x="2292350" y="1276350"/>
          <p14:tracePt t="14341" x="2063750" y="1250950"/>
          <p14:tracePt t="14357" x="1911350" y="1231900"/>
          <p14:tracePt t="14374" x="1778000" y="1225550"/>
          <p14:tracePt t="14391" x="1676400" y="1219200"/>
          <p14:tracePt t="14407" x="1612900" y="1212850"/>
          <p14:tracePt t="14424" x="1562100" y="1206500"/>
          <p14:tracePt t="14441" x="1492250" y="1206500"/>
          <p14:tracePt t="14457" x="1454150" y="1212850"/>
          <p14:tracePt t="14474" x="1422400" y="1225550"/>
          <p14:tracePt t="14491" x="1384300" y="1231900"/>
          <p14:tracePt t="14507" x="1358900" y="1238250"/>
          <p14:tracePt t="14524" x="1346200" y="1244600"/>
          <p14:tracePt t="14540" x="1333500" y="1250950"/>
          <p14:tracePt t="14626" x="1346200" y="1250950"/>
          <p14:tracePt t="14630" x="1358900" y="1250950"/>
          <p14:tracePt t="14640" x="1403350" y="1250950"/>
          <p14:tracePt t="14657" x="1530350" y="1250950"/>
          <p14:tracePt t="14674" x="1752600" y="1244600"/>
          <p14:tracePt t="14691" x="2235200" y="1263650"/>
          <p14:tracePt t="14707" x="2489200" y="1282700"/>
          <p14:tracePt t="14724" x="2635250" y="1289050"/>
          <p14:tracePt t="14740" x="2705100" y="1289050"/>
          <p14:tracePt t="14757" x="2724150" y="1289050"/>
          <p14:tracePt t="14774" x="2736850" y="1289050"/>
          <p14:tracePt t="14790" x="2743200" y="1289050"/>
          <p14:tracePt t="14808" x="2762250" y="1289050"/>
          <p14:tracePt t="14824" x="2794000" y="1289050"/>
          <p14:tracePt t="14841" x="2819400" y="1289050"/>
          <p14:tracePt t="14859" x="2832100" y="1289050"/>
          <p14:tracePt t="14874" x="2838450" y="1289050"/>
          <p14:tracePt t="14907" x="2851150" y="1289050"/>
          <p14:tracePt t="14924" x="2857500" y="1289050"/>
          <p14:tracePt t="14940" x="2863850" y="1289050"/>
          <p14:tracePt t="15397" x="2851150" y="1289050"/>
          <p14:tracePt t="15406" x="2832100" y="1289050"/>
          <p14:tracePt t="15413" x="2806700" y="1289050"/>
          <p14:tracePt t="15423" x="2781300" y="1289050"/>
          <p14:tracePt t="15440" x="2730500" y="1289050"/>
          <p14:tracePt t="15456" x="2622550" y="1289050"/>
          <p14:tracePt t="15473" x="2463800" y="1282700"/>
          <p14:tracePt t="15490" x="2260600" y="1250950"/>
          <p14:tracePt t="15507" x="1936750" y="1225550"/>
          <p14:tracePt t="15523" x="1746250" y="1212850"/>
          <p14:tracePt t="15540" x="1562100" y="1200150"/>
          <p14:tracePt t="15556" x="1422400" y="1187450"/>
          <p14:tracePt t="15573" x="1295400" y="1187450"/>
          <p14:tracePt t="15590" x="1200150" y="1187450"/>
          <p14:tracePt t="15608" x="1123950" y="1187450"/>
          <p14:tracePt t="15625" x="1028700" y="1206500"/>
          <p14:tracePt t="15640" x="977900" y="1219200"/>
          <p14:tracePt t="15656" x="933450" y="1231900"/>
          <p14:tracePt t="15673" x="895350" y="1244600"/>
          <p14:tracePt t="15690" x="857250" y="1244600"/>
          <p14:tracePt t="15706" x="825500" y="1257300"/>
          <p14:tracePt t="15723" x="806450" y="1263650"/>
          <p14:tracePt t="15739" x="793750" y="1276350"/>
          <p14:tracePt t="15757" x="774700" y="1289050"/>
          <p14:tracePt t="15773" x="762000" y="1295400"/>
          <p14:tracePt t="15790" x="755650" y="1301750"/>
          <p14:tracePt t="15806" x="755650" y="1308100"/>
          <p14:tracePt t="15914" x="762000" y="1308100"/>
          <p14:tracePt t="15924" x="768350" y="1301750"/>
          <p14:tracePt t="15938" x="781050" y="1295400"/>
          <p14:tracePt t="15945" x="787400" y="1289050"/>
          <p14:tracePt t="15956" x="787400" y="1282700"/>
          <p14:tracePt t="15973" x="793750" y="1282700"/>
          <p14:tracePt t="15989" x="800100" y="1276350"/>
          <p14:tracePt t="16007" x="812800" y="1270000"/>
          <p14:tracePt t="16023" x="819150" y="1263650"/>
          <p14:tracePt t="16039" x="831850" y="1257300"/>
          <p14:tracePt t="16056" x="838200" y="1250950"/>
          <p14:tracePt t="16072" x="850900" y="1244600"/>
          <p14:tracePt t="16089" x="863600" y="1238250"/>
          <p14:tracePt t="16106" x="882650" y="1231900"/>
          <p14:tracePt t="16122" x="901700" y="1231900"/>
          <p14:tracePt t="16139" x="933450" y="1219200"/>
          <p14:tracePt t="16156" x="958850" y="1212850"/>
          <p14:tracePt t="16173" x="996950" y="1206500"/>
          <p14:tracePt t="16189" x="1022350" y="1200150"/>
          <p14:tracePt t="16206" x="1041400" y="1200150"/>
          <p14:tracePt t="16222" x="1054100" y="1193800"/>
          <p14:tracePt t="16239" x="1060450" y="1193800"/>
          <p14:tracePt t="16256" x="1073150" y="1193800"/>
          <p14:tracePt t="16272" x="1085850" y="1193800"/>
          <p14:tracePt t="16306" x="1092200" y="1193800"/>
          <p14:tracePt t="16322" x="1098550" y="1193800"/>
          <p14:tracePt t="16339" x="1104900" y="1193800"/>
          <p14:tracePt t="16416" x="1111250" y="1193800"/>
          <p14:tracePt t="16423" x="1117600" y="1193800"/>
          <p14:tracePt t="16439" x="1123950" y="1193800"/>
          <p14:tracePt t="16456" x="1130300" y="1187450"/>
          <p14:tracePt t="16472" x="1136650" y="1187450"/>
          <p14:tracePt t="16533" x="1149350" y="1187450"/>
          <p14:tracePt t="16539" x="1155700" y="1187450"/>
          <p14:tracePt t="16555" x="1168400" y="1187450"/>
          <p14:tracePt t="16572" x="1181100" y="1187450"/>
          <p14:tracePt t="16589" x="1187450" y="1187450"/>
          <p14:tracePt t="16605" x="1200150" y="1187450"/>
          <p14:tracePt t="16625" x="1212850" y="1187450"/>
          <p14:tracePt t="16657" x="1219200" y="1187450"/>
          <p14:tracePt t="17112" x="1225550" y="1187450"/>
          <p14:tracePt t="17119" x="1231900" y="1187450"/>
          <p14:tracePt t="17139" x="1231900" y="1193800"/>
          <p14:tracePt t="17145" x="1238250" y="1193800"/>
          <p14:tracePt t="17155" x="1238250" y="1200150"/>
          <p14:tracePt t="17172" x="1244600" y="1200150"/>
          <p14:tracePt t="17188" x="1250950" y="1206500"/>
          <p14:tracePt t="17223" x="1257300" y="1206500"/>
          <p14:tracePt t="17238" x="1263650" y="1206500"/>
          <p14:tracePt t="17247" x="1270000" y="1206500"/>
          <p14:tracePt t="17276" x="1276350" y="1206500"/>
          <p14:tracePt t="17283" x="1276350" y="1212850"/>
          <p14:tracePt t="17292" x="1282700" y="1212850"/>
          <p14:tracePt t="17316" x="1289050" y="1212850"/>
          <p14:tracePt t="17325" x="1295400" y="1212850"/>
          <p14:tracePt t="17347" x="1301750" y="1212850"/>
          <p14:tracePt t="17355" x="1308100" y="1212850"/>
          <p14:tracePt t="17371" x="1314450" y="1212850"/>
          <p14:tracePt t="17388" x="1327150" y="1212850"/>
          <p14:tracePt t="17405" x="1333500" y="1212850"/>
          <p14:tracePt t="17421" x="1346200" y="1212850"/>
          <p14:tracePt t="17438" x="1352550" y="1212850"/>
          <p14:tracePt t="17455" x="1365250" y="1212850"/>
          <p14:tracePt t="17471" x="1371600" y="1212850"/>
          <p14:tracePt t="17505" x="1377950" y="1212850"/>
          <p14:tracePt t="17724" x="1384300" y="1212850"/>
          <p14:tracePt t="17730" x="1390650" y="1212850"/>
          <p14:tracePt t="17754" x="1397000" y="1212850"/>
          <p14:tracePt t="17763" x="1403350" y="1212850"/>
          <p14:tracePt t="17779" x="1409700" y="1212850"/>
          <p14:tracePt t="17796" x="1416050" y="1212850"/>
          <p14:tracePt t="17804" x="1422400" y="1212850"/>
          <p14:tracePt t="17821" x="1428750" y="1212850"/>
          <p14:tracePt t="17838" x="1435100" y="1206500"/>
          <p14:tracePt t="17855" x="1441450" y="1206500"/>
          <p14:tracePt t="17873" x="1447800" y="1206500"/>
          <p14:tracePt t="17888" x="1454150" y="1200150"/>
          <p14:tracePt t="17925" x="1460500" y="1200150"/>
          <p14:tracePt t="17941" x="1466850" y="1200150"/>
          <p14:tracePt t="17954" x="1473200" y="1200150"/>
          <p14:tracePt t="17971" x="1473200" y="1193800"/>
          <p14:tracePt t="17988" x="1485900" y="1193800"/>
          <p14:tracePt t="18234" x="1492250" y="1200150"/>
          <p14:tracePt t="18239" x="1498600" y="1200150"/>
          <p14:tracePt t="18254" x="1498600" y="1206500"/>
          <p14:tracePt t="18271" x="1511300" y="1212850"/>
          <p14:tracePt t="18287" x="1517650" y="1212850"/>
          <p14:tracePt t="18321" x="1517650" y="1219200"/>
          <p14:tracePt t="18849" x="1524000" y="1219200"/>
          <p14:tracePt t="18857" x="1530350" y="1212850"/>
          <p14:tracePt t="18873" x="1536700" y="1212850"/>
          <p14:tracePt t="18891" x="1543050" y="1212850"/>
          <p14:tracePt t="18904" x="1549400" y="1206500"/>
          <p14:tracePt t="18940" x="1555750" y="1206500"/>
          <p14:tracePt t="18989" x="1555750" y="1200150"/>
          <p14:tracePt t="19013" x="1562100" y="1200150"/>
          <p14:tracePt t="19233" x="1562100" y="1193800"/>
          <p14:tracePt t="19389" x="1568450" y="1193800"/>
          <p14:tracePt t="19406" x="1574800" y="1200150"/>
          <p14:tracePt t="19413" x="1581150" y="1206500"/>
          <p14:tracePt t="19429" x="1587500" y="1206500"/>
          <p14:tracePt t="19438" x="1593850" y="1206500"/>
          <p14:tracePt t="19453" x="1600200" y="1206500"/>
          <p14:tracePt t="19469" x="1612900" y="1206500"/>
          <p14:tracePt t="19486" x="1619250" y="1212850"/>
          <p14:tracePt t="19502" x="1625600" y="1212850"/>
          <p14:tracePt t="19577" x="1631950" y="1212850"/>
          <p14:tracePt t="20493" x="1631950" y="1219200"/>
          <p14:tracePt t="20544" x="1631950" y="1225550"/>
          <p14:tracePt t="20549" x="1631950" y="1231900"/>
          <p14:tracePt t="20571" x="1631950" y="1238250"/>
          <p14:tracePt t="20830" x="1631950" y="1244600"/>
          <p14:tracePt t="20846" x="1625600" y="1250950"/>
          <p14:tracePt t="20861" x="1619250" y="1250950"/>
          <p14:tracePt t="20873" x="1619250" y="1257300"/>
          <p14:tracePt t="20909" x="1619250" y="1263650"/>
          <p14:tracePt t="21340" x="1619250" y="1270000"/>
          <p14:tracePt t="21364" x="1619250" y="1276350"/>
          <p14:tracePt t="21465" x="1612900" y="1282700"/>
          <p14:tracePt t="21474" x="1606550" y="1282700"/>
          <p14:tracePt t="21485" x="1606550" y="1289050"/>
          <p14:tracePt t="21501" x="1600200" y="1301750"/>
          <p14:tracePt t="21518" x="1600200" y="1308100"/>
          <p14:tracePt t="21535" x="1587500" y="1333500"/>
          <p14:tracePt t="21551" x="1581150" y="1346200"/>
          <p14:tracePt t="21568" x="1568450" y="1377950"/>
          <p14:tracePt t="21584" x="1568450" y="1416050"/>
          <p14:tracePt t="21601" x="1568450" y="1447800"/>
          <p14:tracePt t="21618" x="1568450" y="1479550"/>
          <p14:tracePt t="21635" x="1568450" y="1517650"/>
          <p14:tracePt t="21651" x="1568450" y="1530350"/>
          <p14:tracePt t="21668" x="1568450" y="1536700"/>
          <p14:tracePt t="21741" x="1568450" y="1543050"/>
          <p14:tracePt t="21746" x="1568450" y="1549400"/>
          <p14:tracePt t="21756" x="1562100" y="1568450"/>
          <p14:tracePt t="21768" x="1555750" y="1581150"/>
          <p14:tracePt t="21785" x="1536700" y="1625600"/>
          <p14:tracePt t="21801" x="1536700" y="1651000"/>
          <p14:tracePt t="21818" x="1530350" y="1657350"/>
          <p14:tracePt t="21834" x="1530350" y="1663700"/>
          <p14:tracePt t="21851" x="1524000" y="1663700"/>
          <p14:tracePt t="22124" x="1524000" y="1651000"/>
          <p14:tracePt t="22131" x="1524000" y="1638300"/>
          <p14:tracePt t="22139" x="1524000" y="1625600"/>
          <p14:tracePt t="22151" x="1524000" y="1606550"/>
          <p14:tracePt t="22167" x="1536700" y="1568450"/>
          <p14:tracePt t="22184" x="1549400" y="1530350"/>
          <p14:tracePt t="22189" x="1555750" y="1511300"/>
          <p14:tracePt t="22200" x="1562100" y="1498600"/>
          <p14:tracePt t="22217" x="1568450" y="1485900"/>
          <p14:tracePt t="22234" x="1574800" y="1485900"/>
          <p14:tracePt t="22405" x="1574800" y="1492250"/>
          <p14:tracePt t="22411" x="1574800" y="1511300"/>
          <p14:tracePt t="22420" x="1574800" y="1524000"/>
          <p14:tracePt t="22434" x="1574800" y="1543050"/>
          <p14:tracePt t="22451" x="1555750" y="1606550"/>
          <p14:tracePt t="22467" x="1543050" y="1651000"/>
          <p14:tracePt t="22485" x="1530350" y="1682750"/>
          <p14:tracePt t="22500" x="1517650" y="1714500"/>
          <p14:tracePt t="22519" x="1517650" y="1720850"/>
          <p14:tracePt t="22661" x="1517650" y="1714500"/>
          <p14:tracePt t="22670" x="1524000" y="1708150"/>
          <p14:tracePt t="22677" x="1530350" y="1708150"/>
          <p14:tracePt t="22687" x="1530350" y="1701800"/>
          <p14:tracePt t="22700" x="1536700" y="1695450"/>
          <p14:tracePt t="22717" x="1549400" y="1682750"/>
          <p14:tracePt t="22733" x="1555750" y="1676400"/>
          <p14:tracePt t="22750" x="1562100" y="1670050"/>
          <p14:tracePt t="22767" x="1581150" y="1663700"/>
          <p14:tracePt t="22784" x="1600200" y="1644650"/>
          <p14:tracePt t="22800" x="1638300" y="1606550"/>
          <p14:tracePt t="22817" x="1682750" y="1568450"/>
          <p14:tracePt t="22834" x="1701800" y="1555750"/>
          <p14:tracePt t="22850" x="1714500" y="1543050"/>
          <p14:tracePt t="22914" x="1714500" y="1555750"/>
          <p14:tracePt t="22921" x="1714500" y="1568450"/>
          <p14:tracePt t="22933" x="1708150" y="1587500"/>
          <p14:tracePt t="22950" x="1708150" y="1606550"/>
          <p14:tracePt t="22966" x="1701800" y="1631950"/>
          <p14:tracePt t="22983" x="1701800" y="1638300"/>
          <p14:tracePt t="23016" x="1701800" y="1644650"/>
          <p14:tracePt t="23205" x="1708150" y="1644650"/>
          <p14:tracePt t="23209" x="1708150" y="1638300"/>
          <p14:tracePt t="23219" x="1727200" y="1631950"/>
          <p14:tracePt t="23232" x="1765300" y="1619250"/>
          <p14:tracePt t="23249" x="1847850" y="1593850"/>
          <p14:tracePt t="23266" x="1943100" y="1543050"/>
          <p14:tracePt t="23282" x="2057400" y="1498600"/>
          <p14:tracePt t="23299" x="2139950" y="1447800"/>
          <p14:tracePt t="23316" x="2203450" y="1409700"/>
          <p14:tracePt t="23333" x="2235200" y="1384300"/>
          <p14:tracePt t="23349" x="2241550" y="1377950"/>
          <p14:tracePt t="23366" x="2247900" y="1365250"/>
          <p14:tracePt t="23382" x="2254250" y="1358900"/>
          <p14:tracePt t="23538" x="2273300" y="1358900"/>
          <p14:tracePt t="23555" x="2286000" y="1358900"/>
          <p14:tracePt t="23563" x="2292350" y="1358900"/>
          <p14:tracePt t="23571" x="2292350" y="1352550"/>
          <p14:tracePt t="23582" x="2298700" y="1346200"/>
          <p14:tracePt t="23599" x="2311400" y="1339850"/>
          <p14:tracePt t="23615" x="2317750" y="1339850"/>
          <p14:tracePt t="23632" x="2336800" y="1327150"/>
          <p14:tracePt t="23649" x="2343150" y="1314450"/>
          <p14:tracePt t="23665" x="2349500" y="1308100"/>
          <p14:tracePt t="23719" x="2355850" y="1314450"/>
          <p14:tracePt t="23727" x="2362200" y="1320800"/>
          <p14:tracePt t="23734" x="2362200" y="1333500"/>
          <p14:tracePt t="23749" x="2368550" y="1346200"/>
          <p14:tracePt t="23765" x="2387600" y="1377950"/>
          <p14:tracePt t="23782" x="2393950" y="1390650"/>
          <p14:tracePt t="23799" x="2400300" y="1409700"/>
          <p14:tracePt t="23815" x="2406650" y="1428750"/>
          <p14:tracePt t="23832" x="2419350" y="1454150"/>
          <p14:tracePt t="23849" x="2425700" y="1485900"/>
          <p14:tracePt t="23865" x="2438400" y="1511300"/>
          <p14:tracePt t="23883" x="2457450" y="1555750"/>
          <p14:tracePt t="23899" x="2463800" y="1587500"/>
          <p14:tracePt t="23915" x="2476500" y="1612900"/>
          <p14:tracePt t="23933" x="2482850" y="1644650"/>
          <p14:tracePt t="23949" x="2495550" y="1657350"/>
          <p14:tracePt t="23965" x="2501900" y="1663700"/>
          <p14:tracePt t="24095" x="2508250" y="1663700"/>
          <p14:tracePt t="24103" x="2520950" y="1657350"/>
          <p14:tracePt t="24111" x="2520950" y="1651000"/>
          <p14:tracePt t="24119" x="2540000" y="1638300"/>
          <p14:tracePt t="24132" x="2559050" y="1619250"/>
          <p14:tracePt t="24148" x="2622550" y="1562100"/>
          <p14:tracePt t="24165" x="2660650" y="1524000"/>
          <p14:tracePt t="24182" x="2698750" y="1479550"/>
          <p14:tracePt t="24198" x="2717800" y="1441450"/>
          <p14:tracePt t="24215" x="2724150" y="1435100"/>
          <p14:tracePt t="24232" x="2724150" y="1428750"/>
          <p14:tracePt t="24291" x="2724150" y="1441450"/>
          <p14:tracePt t="24299" x="2724150" y="1447800"/>
          <p14:tracePt t="24307" x="2724150" y="1466850"/>
          <p14:tracePt t="24315" x="2724150" y="1479550"/>
          <p14:tracePt t="24332" x="2724150" y="1517650"/>
          <p14:tracePt t="24348" x="2724150" y="1549400"/>
          <p14:tracePt t="24365" x="2724150" y="1581150"/>
          <p14:tracePt t="24382" x="2724150" y="1619250"/>
          <p14:tracePt t="24398" x="2724150" y="1651000"/>
          <p14:tracePt t="24415" x="2724150" y="1657350"/>
          <p14:tracePt t="24432" x="2724150" y="1663700"/>
          <p14:tracePt t="24448" x="2724150" y="1676400"/>
          <p14:tracePt t="24591" x="2724150" y="1670050"/>
          <p14:tracePt t="24596" x="2730500" y="1663700"/>
          <p14:tracePt t="24604" x="2736850" y="1644650"/>
          <p14:tracePt t="24615" x="2743200" y="1631950"/>
          <p14:tracePt t="24633" x="2749550" y="1606550"/>
          <p14:tracePt t="24649" x="2762250" y="1581150"/>
          <p14:tracePt t="24665" x="2774950" y="1568450"/>
          <p14:tracePt t="24682" x="2781300" y="1562100"/>
          <p14:tracePt t="24698" x="2781300" y="1555750"/>
          <p14:tracePt t="24815" x="2781300" y="1568450"/>
          <p14:tracePt t="24823" x="2781300" y="1587500"/>
          <p14:tracePt t="24832" x="2781300" y="1600200"/>
          <p14:tracePt t="24848" x="2768600" y="1638300"/>
          <p14:tracePt t="24865" x="2749550" y="1676400"/>
          <p14:tracePt t="24881" x="2730500" y="1682750"/>
          <p14:tracePt t="24898" x="2724150" y="1689100"/>
          <p14:tracePt t="24914" x="2711450" y="1695450"/>
          <p14:tracePt t="25263" x="2705100" y="1695450"/>
          <p14:tracePt t="25279" x="2698750" y="1695450"/>
          <p14:tracePt t="25295" x="2692400" y="1695450"/>
          <p14:tracePt t="25389" x="2698750" y="1695450"/>
          <p14:tracePt t="25397" x="2705100" y="1695450"/>
          <p14:tracePt t="25409" x="2711450" y="1695450"/>
          <p14:tracePt t="25418" x="2717800" y="1689100"/>
          <p14:tracePt t="25431" x="2724150" y="1682750"/>
          <p14:tracePt t="25448" x="2743200" y="1676400"/>
          <p14:tracePt t="25552" x="2749550" y="1676400"/>
          <p14:tracePt t="25568" x="2755900" y="1676400"/>
          <p14:tracePt t="25692" x="2749550" y="1676400"/>
          <p14:tracePt t="25701" x="2743200" y="1676400"/>
          <p14:tracePt t="25707" x="2736850" y="1676400"/>
          <p14:tracePt t="25785" x="2698750" y="1676400"/>
          <p14:tracePt t="25795" x="2622550" y="1676400"/>
          <p14:tracePt t="25801" x="2527300" y="1676400"/>
          <p14:tracePt t="25814" x="2425700" y="1676400"/>
          <p14:tracePt t="25831" x="2190750" y="1689100"/>
          <p14:tracePt t="25848" x="1835150" y="1708150"/>
          <p14:tracePt t="25864" x="1600200" y="1720850"/>
          <p14:tracePt t="25881" x="1587500" y="1720850"/>
          <p14:tracePt t="25914" x="1587500" y="1708150"/>
          <p14:tracePt t="25931" x="1625600" y="1670050"/>
          <p14:tracePt t="25947" x="1752600" y="1600200"/>
          <p14:tracePt t="25965" x="2159000" y="1454150"/>
          <p14:tracePt t="25981" x="2622550" y="1352550"/>
          <p14:tracePt t="25998" x="2870200" y="1314450"/>
          <p14:tracePt t="26014" x="3810000" y="1168400"/>
          <p14:tracePt t="26031" x="4362450" y="1060450"/>
          <p14:tracePt t="26048" x="4622800" y="990600"/>
          <p14:tracePt t="26064" x="4762500" y="939800"/>
          <p14:tracePt t="26081" x="4806950" y="908050"/>
          <p14:tracePt t="26097" x="4826000" y="889000"/>
          <p14:tracePt t="26161" x="4826000" y="882650"/>
          <p14:tracePt t="26209" x="4813300" y="889000"/>
          <p14:tracePt t="26219" x="4794250" y="908050"/>
          <p14:tracePt t="26224" x="4762500" y="927100"/>
          <p14:tracePt t="26233" x="4737100" y="952500"/>
          <p14:tracePt t="26247" x="4679950" y="1009650"/>
          <p14:tracePt t="26264" x="4622800" y="1054100"/>
          <p14:tracePt t="26280" x="4572000" y="1092200"/>
          <p14:tracePt t="26297" x="4483100" y="1143000"/>
          <p14:tracePt t="26314" x="4368800" y="1187450"/>
          <p14:tracePt t="26330" x="4248150" y="1231900"/>
          <p14:tracePt t="26347" x="4159250" y="1250950"/>
          <p14:tracePt t="26364" x="4070350" y="1282700"/>
          <p14:tracePt t="26381" x="3917950" y="1327150"/>
          <p14:tracePt t="26397" x="3797300" y="1365250"/>
          <p14:tracePt t="26414" x="3689350" y="1377950"/>
          <p14:tracePt t="26430" x="3562350" y="1397000"/>
          <p14:tracePt t="26447" x="3397250" y="1428750"/>
          <p14:tracePt t="26464" x="3181350" y="1485900"/>
          <p14:tracePt t="26480" x="2927350" y="1543050"/>
          <p14:tracePt t="26498" x="2622550" y="1619250"/>
          <p14:tracePt t="26514" x="2406650" y="1676400"/>
          <p14:tracePt t="26530" x="2133600" y="1739900"/>
          <p14:tracePt t="26547" x="1841500" y="1790700"/>
          <p14:tracePt t="26563" x="1581150" y="1816100"/>
          <p14:tracePt t="26581" x="1447800" y="1828800"/>
          <p14:tracePt t="26597" x="1365250" y="1828800"/>
          <p14:tracePt t="26614" x="1320800" y="1816100"/>
          <p14:tracePt t="26633" x="1257300" y="1778000"/>
          <p14:tracePt t="26647" x="1206500" y="1739900"/>
          <p14:tracePt t="26664" x="1111250" y="1701800"/>
          <p14:tracePt t="26680" x="977900" y="1670050"/>
          <p14:tracePt t="26697" x="857250" y="1657350"/>
          <p14:tracePt t="26713" x="806450" y="1644650"/>
          <p14:tracePt t="26731" x="787400" y="1644650"/>
          <p14:tracePt t="26838" x="768350" y="1651000"/>
          <p14:tracePt t="26843" x="755650" y="1670050"/>
          <p14:tracePt t="26854" x="742950" y="1689100"/>
          <p14:tracePt t="26863" x="736600" y="1708150"/>
          <p14:tracePt t="26882" x="717550" y="1758950"/>
          <p14:tracePt t="26897" x="711200" y="1778000"/>
          <p14:tracePt t="26913" x="704850" y="1797050"/>
          <p14:tracePt t="26930" x="698500" y="1803400"/>
          <p14:tracePt t="26947" x="685800" y="1809750"/>
          <p14:tracePt t="26963" x="679450" y="1822450"/>
          <p14:tracePt t="26980" x="666750" y="1835150"/>
          <p14:tracePt t="26997" x="654050" y="1847850"/>
          <p14:tracePt t="27014" x="647700" y="1854200"/>
          <p14:tracePt t="27029" x="635000" y="1854200"/>
          <p14:tracePt t="27046" x="603250" y="1854200"/>
          <p14:tracePt t="27063" x="571500" y="1841500"/>
          <p14:tracePt t="27080" x="558800" y="1835150"/>
          <p14:tracePt t="27096" x="539750" y="1822450"/>
          <p14:tracePt t="27113" x="520700" y="1809750"/>
          <p14:tracePt t="27130" x="501650" y="1797050"/>
          <p14:tracePt t="27147" x="457200" y="1784350"/>
          <p14:tracePt t="27165" x="438150" y="1771650"/>
          <p14:tracePt t="27180" x="419100" y="1758950"/>
          <p14:tracePt t="27196" x="406400" y="1752600"/>
          <p14:tracePt t="27213" x="400050" y="1752600"/>
          <p14:tracePt t="27234" x="393700" y="1752600"/>
          <p14:tracePt t="27246" x="387350" y="1752600"/>
          <p14:tracePt t="27263" x="381000" y="1746250"/>
          <p14:tracePt t="27279" x="374650" y="1746250"/>
          <p14:tracePt t="27296" x="361950" y="1746250"/>
          <p14:tracePt t="27313" x="342900" y="1746250"/>
          <p14:tracePt t="27329" x="317500" y="1746250"/>
          <p14:tracePt t="27346" x="279400" y="1758950"/>
          <p14:tracePt t="27363" x="254000" y="1765300"/>
          <p14:tracePt t="27379" x="241300" y="1778000"/>
          <p14:tracePt t="27586" x="241300" y="1784350"/>
          <p14:tracePt t="27612" x="241300" y="1803400"/>
          <p14:tracePt t="27617" x="241300" y="1816100"/>
          <p14:tracePt t="27629" x="241300" y="1835150"/>
          <p14:tracePt t="27646" x="247650" y="1873250"/>
          <p14:tracePt t="27663" x="247650" y="1892300"/>
          <p14:tracePt t="27679" x="247650" y="1898650"/>
          <p14:tracePt t="27696" x="254000" y="1898650"/>
          <p14:tracePt t="27760" x="260350" y="1905000"/>
          <p14:tracePt t="27774" x="260350" y="1911350"/>
          <p14:tracePt t="27782" x="266700" y="1911350"/>
          <p14:tracePt t="27798" x="273050" y="1911350"/>
          <p14:tracePt t="27854" x="279400" y="1911350"/>
          <p14:tracePt t="27870" x="279400" y="1905000"/>
          <p14:tracePt t="27875" x="285750" y="1885950"/>
          <p14:tracePt t="27883" x="285750" y="1873250"/>
          <p14:tracePt t="27895" x="292100" y="1860550"/>
          <p14:tracePt t="27912" x="292100" y="1854200"/>
          <p14:tracePt t="27929" x="298450" y="1847850"/>
          <p14:tracePt t="27946" x="298450" y="1835150"/>
          <p14:tracePt t="27962" x="304800" y="1828800"/>
          <p14:tracePt t="28214" x="323850" y="1822450"/>
          <p14:tracePt t="28221" x="349250" y="1809750"/>
          <p14:tracePt t="28229" x="393700" y="1803400"/>
          <p14:tracePt t="28245" x="482600" y="1784350"/>
          <p14:tracePt t="28262" x="609600" y="1771650"/>
          <p14:tracePt t="28279" x="762000" y="1752600"/>
          <p14:tracePt t="28296" x="952500" y="1720850"/>
          <p14:tracePt t="28312" x="1200150" y="1670050"/>
          <p14:tracePt t="28329" x="1587500" y="1562100"/>
          <p14:tracePt t="28346" x="1752600" y="1517650"/>
          <p14:tracePt t="28362" x="1835150" y="1498600"/>
          <p14:tracePt t="28379" x="1866900" y="1485900"/>
          <p14:tracePt t="28395" x="1873250" y="1485900"/>
          <p14:tracePt t="28595" x="1873250" y="1479550"/>
          <p14:tracePt t="28611" x="1860550" y="1466850"/>
          <p14:tracePt t="28627" x="1854200" y="1460500"/>
          <p14:tracePt t="28635" x="1847850" y="1454150"/>
          <p14:tracePt t="28644" x="1841500" y="1454150"/>
          <p14:tracePt t="28661" x="1828800" y="1441450"/>
          <p14:tracePt t="28678" x="1822450" y="1435100"/>
          <p14:tracePt t="28695" x="1809750" y="1435100"/>
          <p14:tracePt t="28699" x="1809750" y="1441450"/>
          <p14:tracePt t="28712" x="1790700" y="1447800"/>
          <p14:tracePt t="28729" x="1752600" y="1473200"/>
          <p14:tracePt t="28745" x="1727200" y="1504950"/>
          <p14:tracePt t="28762" x="1708150" y="1524000"/>
          <p14:tracePt t="28778" x="1676400" y="1562100"/>
          <p14:tracePt t="28795" x="1657350" y="1600200"/>
          <p14:tracePt t="28812" x="1651000" y="1606550"/>
          <p14:tracePt t="28828" x="1644650" y="1619250"/>
          <p14:tracePt t="28845" x="1644650" y="1625600"/>
          <p14:tracePt t="29036" x="1651000" y="1625600"/>
          <p14:tracePt t="29044" x="1663700" y="1625600"/>
          <p14:tracePt t="29050" x="1663700" y="1619250"/>
          <p14:tracePt t="29061" x="1682750" y="1619250"/>
          <p14:tracePt t="29078" x="1733550" y="1606550"/>
          <p14:tracePt t="29095" x="1835150" y="1574800"/>
          <p14:tracePt t="29111" x="1993900" y="1530350"/>
          <p14:tracePt t="29129" x="2260600" y="1498600"/>
          <p14:tracePt t="29145" x="2432050" y="1479550"/>
          <p14:tracePt t="29161" x="2552700" y="1473200"/>
          <p14:tracePt t="29178" x="2622550" y="1460500"/>
          <p14:tracePt t="29194" x="2647950" y="1460500"/>
          <p14:tracePt t="29211" x="2660650" y="1460500"/>
          <p14:tracePt t="29341" x="2667000" y="1460500"/>
          <p14:tracePt t="29357" x="2673350" y="1460500"/>
          <p14:tracePt t="29363" x="2679700" y="1466850"/>
          <p14:tracePt t="29380" x="2686050" y="1473200"/>
          <p14:tracePt t="29395" x="2692400" y="1479550"/>
          <p14:tracePt t="29415" x="2698750" y="1485900"/>
          <p14:tracePt t="29428" x="2705100" y="1485900"/>
          <p14:tracePt t="29444" x="2730500" y="1492250"/>
          <p14:tracePt t="29461" x="2781300" y="1492250"/>
          <p14:tracePt t="29478" x="2927350" y="1473200"/>
          <p14:tracePt t="29494" x="3181350" y="1447800"/>
          <p14:tracePt t="29511" x="3892550" y="1320800"/>
          <p14:tracePt t="29528" x="4286250" y="1244600"/>
          <p14:tracePt t="29545" x="4591050" y="1206500"/>
          <p14:tracePt t="29561" x="4775200" y="1187450"/>
          <p14:tracePt t="29578" x="4864100" y="1174750"/>
          <p14:tracePt t="29594" x="4895850" y="1168400"/>
          <p14:tracePt t="29611" x="4902200" y="1162050"/>
          <p14:tracePt t="29628" x="4902200" y="1155700"/>
          <p14:tracePt t="29678" x="4902200" y="1149350"/>
          <p14:tracePt t="29756" x="4895850" y="1149350"/>
          <p14:tracePt t="29765" x="4883150" y="1162050"/>
          <p14:tracePt t="29777" x="4870450" y="1181100"/>
          <p14:tracePt t="29794" x="4832350" y="1231900"/>
          <p14:tracePt t="29811" x="4794250" y="1270000"/>
          <p14:tracePt t="29827" x="4762500" y="1308100"/>
          <p14:tracePt t="29844" x="4730750" y="1320800"/>
          <p14:tracePt t="29861" x="4686300" y="1333500"/>
          <p14:tracePt t="29877" x="4635500" y="1346200"/>
          <p14:tracePt t="29894" x="4559300" y="1346200"/>
          <p14:tracePt t="29911" x="4445000" y="1320800"/>
          <p14:tracePt t="29927" x="4400550" y="1295400"/>
          <p14:tracePt t="29944" x="4381500" y="1282700"/>
          <p14:tracePt t="29961" x="4375150" y="1282700"/>
          <p14:tracePt t="30021" x="4394200" y="1282700"/>
          <p14:tracePt t="30031" x="4419600" y="1282700"/>
          <p14:tracePt t="30040" x="4457700" y="1282700"/>
          <p14:tracePt t="30046" x="4521200" y="1289050"/>
          <p14:tracePt t="30060" x="4692650" y="1308100"/>
          <p14:tracePt t="30077" x="4895850" y="1333500"/>
          <p14:tracePt t="30094" x="5124450" y="1384300"/>
          <p14:tracePt t="30110" x="5295900" y="1397000"/>
          <p14:tracePt t="30127" x="5403850" y="1416050"/>
          <p14:tracePt t="30144" x="5454650" y="1422400"/>
          <p14:tracePt t="30160" x="5467350" y="1422400"/>
          <p14:tracePt t="30232" x="5467350" y="1416050"/>
          <p14:tracePt t="30632" x="5461000" y="1422400"/>
          <p14:tracePt t="30640" x="5448300" y="1441450"/>
          <p14:tracePt t="30647" x="5422900" y="1473200"/>
          <p14:tracePt t="30659" x="5384800" y="1498600"/>
          <p14:tracePt t="30676" x="5295900" y="1581150"/>
          <p14:tracePt t="30693" x="5086350" y="1733550"/>
          <p14:tracePt t="30710" x="4921250" y="1847850"/>
          <p14:tracePt t="30727" x="4756150" y="1949450"/>
          <p14:tracePt t="30744" x="4597400" y="2032000"/>
          <p14:tracePt t="30760" x="4445000" y="2095500"/>
          <p14:tracePt t="30777" x="4298950" y="2146300"/>
          <p14:tracePt t="30793" x="4210050" y="2171700"/>
          <p14:tracePt t="30810" x="4127500" y="2190750"/>
          <p14:tracePt t="30827" x="4019550" y="2203450"/>
          <p14:tracePt t="30843" x="3949700" y="2203450"/>
          <p14:tracePt t="30860" x="3892550" y="2190750"/>
          <p14:tracePt t="30876" x="3835400" y="2165350"/>
          <p14:tracePt t="30893" x="3784600" y="2120900"/>
          <p14:tracePt t="30911" x="3740150" y="2089150"/>
          <p14:tracePt t="30926" x="3702050" y="2076450"/>
          <p14:tracePt t="30943" x="3689350" y="2063750"/>
          <p14:tracePt t="30960" x="3676650" y="2057400"/>
          <p14:tracePt t="30976" x="3676650" y="2051050"/>
          <p14:tracePt t="31085" x="3676650" y="2038350"/>
          <p14:tracePt t="31093" x="3676650" y="2019300"/>
          <p14:tracePt t="31101" x="3683000" y="2006600"/>
          <p14:tracePt t="31110" x="3695700" y="1987550"/>
          <p14:tracePt t="31126" x="3714750" y="1943100"/>
          <p14:tracePt t="31143" x="3727450" y="1911350"/>
          <p14:tracePt t="31159" x="3740150" y="1885950"/>
          <p14:tracePt t="31176" x="3746500" y="1879600"/>
          <p14:tracePt t="31194" x="3746500" y="1873250"/>
          <p14:tracePt t="31197" x="3752850" y="1866900"/>
          <p14:tracePt t="31408" x="3759200" y="1866900"/>
          <p14:tracePt t="31525" x="3765550" y="1866900"/>
          <p14:tracePt t="31542" x="3765550" y="1873250"/>
          <p14:tracePt t="31547" x="3771900" y="1873250"/>
          <p14:tracePt t="31559" x="3778250" y="1879600"/>
          <p14:tracePt t="31576" x="3784600" y="1885950"/>
          <p14:tracePt t="31593" x="3797300" y="1892300"/>
          <p14:tracePt t="31609" x="3803650" y="1892300"/>
          <p14:tracePt t="31626" x="3816350" y="1898650"/>
          <p14:tracePt t="31642" x="3822700" y="1905000"/>
          <p14:tracePt t="31659" x="3835400" y="1905000"/>
          <p14:tracePt t="31676" x="3854450" y="1905000"/>
          <p14:tracePt t="31692" x="3886200" y="1905000"/>
          <p14:tracePt t="31696" x="3892550" y="1905000"/>
          <p14:tracePt t="31709" x="3905250" y="1905000"/>
          <p14:tracePt t="31726" x="3917950" y="1892300"/>
          <p14:tracePt t="31744" x="3930650" y="1879600"/>
          <p14:tracePt t="31758" x="3943350" y="1866900"/>
          <p14:tracePt t="31775" x="3949700" y="1854200"/>
          <p14:tracePt t="31792" x="3956050" y="1854200"/>
          <p14:tracePt t="31825" x="3956050" y="1847850"/>
          <p14:tracePt t="32049" x="3956050" y="1841500"/>
          <p14:tracePt t="32058" x="3956050" y="1828800"/>
          <p14:tracePt t="32066" x="3949700" y="1809750"/>
          <p14:tracePt t="32075" x="3943350" y="1790700"/>
          <p14:tracePt t="32094" x="3937000" y="1758950"/>
          <p14:tracePt t="32109" x="3924300" y="1720850"/>
          <p14:tracePt t="32125" x="3917950" y="1701800"/>
          <p14:tracePt t="32142" x="3917950" y="1695450"/>
          <p14:tracePt t="32158" x="3917950" y="1682750"/>
          <p14:tracePt t="32175" x="3911600" y="1682750"/>
          <p14:tracePt t="32192" x="3911600" y="1676400"/>
          <p14:tracePt t="32209" x="3911600" y="1670050"/>
          <p14:tracePt t="32225" x="3905250" y="1663700"/>
          <p14:tracePt t="32242" x="3898900" y="1657350"/>
          <p14:tracePt t="32259" x="3886200" y="1651000"/>
          <p14:tracePt t="32275" x="3860800" y="1651000"/>
          <p14:tracePt t="32292" x="3841750" y="1657350"/>
          <p14:tracePt t="32309" x="3816350" y="1670050"/>
          <p14:tracePt t="32326" x="3790950" y="1676400"/>
          <p14:tracePt t="32342" x="3771900" y="1682750"/>
          <p14:tracePt t="32359" x="3759200" y="1695450"/>
          <p14:tracePt t="32375" x="3752850" y="1695450"/>
          <p14:tracePt t="32392" x="3740150" y="1708150"/>
          <p14:tracePt t="32409" x="3727450" y="1714500"/>
          <p14:tracePt t="32425" x="3721100" y="1727200"/>
          <p14:tracePt t="32442" x="3714750" y="1727200"/>
          <p14:tracePt t="32458" x="3708400" y="1733550"/>
          <p14:tracePt t="32503" x="3708400" y="1739900"/>
          <p14:tracePt t="32515" x="3714750" y="1746250"/>
          <p14:tracePt t="32526" x="3721100" y="1746250"/>
          <p14:tracePt t="32542" x="3727450" y="1752600"/>
          <p14:tracePt t="32559" x="3740150" y="1752600"/>
          <p14:tracePt t="32575" x="3746500" y="1758950"/>
          <p14:tracePt t="32592" x="3759200" y="1758950"/>
          <p14:tracePt t="32608" x="3759200" y="1765300"/>
          <p14:tracePt t="32625" x="3759200" y="1771650"/>
          <p14:tracePt t="32641" x="3759200" y="1784350"/>
          <p14:tracePt t="32659" x="3759200" y="1797050"/>
          <p14:tracePt t="32675" x="3752850" y="1809750"/>
          <p14:tracePt t="32691" x="3708400" y="1835150"/>
          <p14:tracePt t="32708" x="3644900" y="1879600"/>
          <p14:tracePt t="32725" x="3543300" y="1930400"/>
          <p14:tracePt t="32741" x="3365500" y="1981200"/>
          <p14:tracePt t="32758" x="3143250" y="2006600"/>
          <p14:tracePt t="32775" x="2901950" y="2012950"/>
          <p14:tracePt t="32792" x="2432050" y="2038350"/>
          <p14:tracePt t="32809" x="2108200" y="2038350"/>
          <p14:tracePt t="32825" x="1860550" y="2038350"/>
          <p14:tracePt t="32841" x="1682750" y="2044700"/>
          <p14:tracePt t="32858" x="1593850" y="2044700"/>
          <p14:tracePt t="32875" x="1549400" y="2044700"/>
          <p14:tracePt t="32891" x="1504950" y="2044700"/>
          <p14:tracePt t="32908" x="1473200" y="2044700"/>
          <p14:tracePt t="32925" x="1454150" y="2044700"/>
          <p14:tracePt t="32941" x="1447800" y="2044700"/>
          <p14:tracePt t="32958" x="1428750" y="2044700"/>
          <p14:tracePt t="32975" x="1403350" y="2044700"/>
          <p14:tracePt t="32991" x="1371600" y="2051050"/>
          <p14:tracePt t="33008" x="1320800" y="2057400"/>
          <p14:tracePt t="33025" x="1263650" y="2063750"/>
          <p14:tracePt t="33041" x="1200150" y="2070100"/>
          <p14:tracePt t="33058" x="1130300" y="2070100"/>
          <p14:tracePt t="33075" x="1098550" y="2076450"/>
          <p14:tracePt t="33091" x="1079500" y="2076450"/>
          <p14:tracePt t="33108" x="1066800" y="2076450"/>
          <p14:tracePt t="33142" x="1054100" y="2076450"/>
          <p14:tracePt t="33158" x="1054100" y="2070100"/>
          <p14:tracePt t="33175" x="1035050" y="2051050"/>
          <p14:tracePt t="33191" x="1028700" y="2044700"/>
          <p14:tracePt t="33208" x="1016000" y="2038350"/>
          <p14:tracePt t="33224" x="984250" y="2025650"/>
          <p14:tracePt t="33241" x="965200" y="2019300"/>
          <p14:tracePt t="33258" x="946150" y="2019300"/>
          <p14:tracePt t="33274" x="914400" y="2019300"/>
          <p14:tracePt t="33291" x="869950" y="2019300"/>
          <p14:tracePt t="33310" x="812800" y="2019300"/>
          <p14:tracePt t="33326" x="774700" y="2025650"/>
          <p14:tracePt t="33341" x="736600" y="2025650"/>
          <p14:tracePt t="33358" x="717550" y="2025650"/>
          <p14:tracePt t="33374" x="704850" y="2025650"/>
          <p14:tracePt t="33391" x="679450" y="2025650"/>
          <p14:tracePt t="33407" x="647700" y="2025650"/>
          <p14:tracePt t="33425" x="603250" y="2019300"/>
          <p14:tracePt t="33441" x="577850" y="2012950"/>
          <p14:tracePt t="33458" x="552450" y="2006600"/>
          <p14:tracePt t="33474" x="533400" y="2006600"/>
          <p14:tracePt t="33491" x="527050" y="2006600"/>
          <p14:tracePt t="33507" x="520700" y="2000250"/>
          <p14:tracePt t="33524" x="514350" y="1993900"/>
          <p14:tracePt t="33541" x="508000" y="1993900"/>
          <p14:tracePt t="33557" x="501650" y="1981200"/>
          <p14:tracePt t="33575" x="482600" y="1968500"/>
          <p14:tracePt t="33591" x="476250" y="1962150"/>
          <p14:tracePt t="33607" x="469900" y="1949450"/>
          <p14:tracePt t="33688" x="469900" y="1943100"/>
          <p14:tracePt t="33724" x="476250" y="1930400"/>
          <p14:tracePt t="33734" x="482600" y="1917700"/>
          <p14:tracePt t="33740" x="488950" y="1905000"/>
          <p14:tracePt t="33757" x="495300" y="1873250"/>
          <p14:tracePt t="33774" x="508000" y="1854200"/>
          <p14:tracePt t="33790" x="520700" y="1816100"/>
          <p14:tracePt t="33807" x="533400" y="1790700"/>
          <p14:tracePt t="33825" x="546100" y="1752600"/>
          <p14:tracePt t="33841" x="577850" y="1720850"/>
          <p14:tracePt t="33857" x="584200" y="1714500"/>
          <p14:tracePt t="33874" x="596900" y="1701800"/>
          <p14:tracePt t="33890" x="603250" y="1695450"/>
          <p14:tracePt t="33908" x="628650" y="1689100"/>
          <p14:tracePt t="33924" x="647700" y="1689100"/>
          <p14:tracePt t="33941" x="666750" y="1689100"/>
          <p14:tracePt t="33957" x="679450" y="1701800"/>
          <p14:tracePt t="33974" x="704850" y="1720850"/>
          <p14:tracePt t="33990" x="723900" y="1746250"/>
          <p14:tracePt t="34007" x="736600" y="1765300"/>
          <p14:tracePt t="34024" x="742950" y="1803400"/>
          <p14:tracePt t="34040" x="749300" y="1828800"/>
          <p14:tracePt t="34057" x="755650" y="1854200"/>
          <p14:tracePt t="34074" x="755650" y="1866900"/>
          <p14:tracePt t="34091" x="749300" y="1885950"/>
          <p14:tracePt t="34107" x="711200" y="1911350"/>
          <p14:tracePt t="34124" x="685800" y="1924050"/>
          <p14:tracePt t="34140" x="647700" y="1943100"/>
          <p14:tracePt t="34157" x="628650" y="1955800"/>
          <p14:tracePt t="34174" x="609600" y="1955800"/>
          <p14:tracePt t="34190" x="584200" y="1955800"/>
          <p14:tracePt t="34195" x="577850" y="1955800"/>
          <p14:tracePt t="34210" x="571500" y="1955800"/>
          <p14:tracePt t="34224" x="565150" y="1949450"/>
          <p14:tracePt t="34240" x="552450" y="1943100"/>
          <p14:tracePt t="34257" x="546100" y="1930400"/>
          <p14:tracePt t="34273" x="539750" y="1930400"/>
          <p14:tracePt t="34290" x="533400" y="1917700"/>
          <p14:tracePt t="34307" x="527050" y="1917700"/>
          <p14:tracePt t="34323" x="520700" y="1911350"/>
          <p14:tracePt t="34341" x="508000" y="1898650"/>
          <p14:tracePt t="34357" x="501650" y="1885950"/>
          <p14:tracePt t="34373" x="476250" y="1854200"/>
          <p14:tracePt t="34390" x="463550" y="1835150"/>
          <p14:tracePt t="34407" x="463550" y="1816100"/>
          <p14:tracePt t="34423" x="463550" y="1803400"/>
          <p14:tracePt t="34440" x="469900" y="1784350"/>
          <p14:tracePt t="34457" x="514350" y="1771650"/>
          <p14:tracePt t="34473" x="565150" y="1758950"/>
          <p14:tracePt t="34490" x="603250" y="1752600"/>
          <p14:tracePt t="34507" x="609600" y="1752600"/>
          <p14:tracePt t="34523" x="615950" y="1752600"/>
          <p14:tracePt t="34539" x="622300" y="1752600"/>
          <p14:tracePt t="34556" x="628650" y="1765300"/>
          <p14:tracePt t="34573" x="641350" y="1771650"/>
          <p14:tracePt t="34590" x="666750" y="1790700"/>
          <p14:tracePt t="34607" x="838200" y="1828800"/>
          <p14:tracePt t="34623" x="1060450" y="1885950"/>
          <p14:tracePt t="34639" x="1352550" y="1949450"/>
          <p14:tracePt t="34656" x="1746250" y="2006600"/>
          <p14:tracePt t="34673" x="2222500" y="2070100"/>
          <p14:tracePt t="34690" x="2711450" y="2108200"/>
          <p14:tracePt t="34693" x="2971800" y="2120900"/>
          <p14:tracePt t="34706" x="3213100" y="2133600"/>
          <p14:tracePt t="34723" x="3657600" y="2159000"/>
          <p14:tracePt t="34740" x="3886200" y="2178050"/>
          <p14:tracePt t="34757" x="4038600" y="2184400"/>
          <p14:tracePt t="34773" x="4070350" y="2184400"/>
          <p14:tracePt t="34806" x="4076700" y="2178050"/>
          <p14:tracePt t="34823" x="4076700" y="2171700"/>
          <p14:tracePt t="34840" x="4083050" y="2171700"/>
          <p14:tracePt t="34914" x="4083050" y="2165350"/>
          <p14:tracePt t="34924" x="4083050" y="2159000"/>
          <p14:tracePt t="34932" x="4083050" y="2152650"/>
          <p14:tracePt t="34946" x="4083050" y="2146300"/>
          <p14:tracePt t="34956" x="4083050" y="2139950"/>
          <p14:tracePt t="34973" x="4089400" y="2133600"/>
          <p14:tracePt t="34990" x="4102100" y="2120900"/>
          <p14:tracePt t="35007" x="4121150" y="2089150"/>
          <p14:tracePt t="35023" x="4159250" y="2057400"/>
          <p14:tracePt t="35039" x="4203700" y="2012950"/>
          <p14:tracePt t="35056" x="4260850" y="1974850"/>
          <p14:tracePt t="35073" x="4311650" y="1930400"/>
          <p14:tracePt t="35091" x="4349750" y="1911350"/>
          <p14:tracePt t="35106" x="4375150" y="1898650"/>
          <p14:tracePt t="35123" x="4394200" y="1892300"/>
          <p14:tracePt t="35139" x="4400550" y="1885950"/>
          <p14:tracePt t="35290" x="4400550" y="1879600"/>
          <p14:tracePt t="35298" x="4406900" y="1873250"/>
          <p14:tracePt t="35307" x="4413250" y="1873250"/>
          <p14:tracePt t="35323" x="4419600" y="1866900"/>
          <p14:tracePt t="35339" x="4432300" y="1854200"/>
          <p14:tracePt t="35356" x="4438650" y="1841500"/>
          <p14:tracePt t="35372" x="4445000" y="1835150"/>
          <p14:tracePt t="35390" x="4445000" y="1822450"/>
          <p14:tracePt t="35408" x="4445000" y="1809750"/>
          <p14:tracePt t="35423" x="4451350" y="1803400"/>
          <p14:tracePt t="35439" x="4457700" y="1797050"/>
          <p14:tracePt t="35456" x="4457700" y="1790700"/>
          <p14:tracePt t="35548" x="4464050" y="1790700"/>
          <p14:tracePt t="35565" x="4470400" y="1797050"/>
          <p14:tracePt t="35572" x="4476750" y="1797050"/>
          <p14:tracePt t="35579" x="4483100" y="1803400"/>
          <p14:tracePt t="35589" x="4489450" y="1809750"/>
          <p14:tracePt t="35606" x="4495800" y="1816100"/>
          <p14:tracePt t="35625" x="4514850" y="1828800"/>
          <p14:tracePt t="35639" x="4514850" y="1835150"/>
          <p14:tracePt t="35656" x="4514850" y="1847850"/>
          <p14:tracePt t="35673" x="4514850" y="1866900"/>
          <p14:tracePt t="35689" x="4514850" y="1892300"/>
          <p14:tracePt t="35705" x="4514850" y="1911350"/>
          <p14:tracePt t="35722" x="4514850" y="1917700"/>
          <p14:tracePt t="35739" x="4514850" y="1924050"/>
          <p14:tracePt t="35756" x="4514850" y="1930400"/>
          <p14:tracePt t="35790" x="4521200" y="1930400"/>
          <p14:tracePt t="35814" x="4527550" y="1924050"/>
          <p14:tracePt t="35823" x="4527550" y="1917700"/>
          <p14:tracePt t="35839" x="4540250" y="1885950"/>
          <p14:tracePt t="35855" x="4578350" y="1860550"/>
          <p14:tracePt t="35872" x="4603750" y="1828800"/>
          <p14:tracePt t="35889" x="4635500" y="1803400"/>
          <p14:tracePt t="35905" x="4660900" y="1790700"/>
          <p14:tracePt t="35923" x="4673600" y="1784350"/>
          <p14:tracePt t="36182" x="4679950" y="1771650"/>
          <p14:tracePt t="36190" x="4679950" y="1765300"/>
          <p14:tracePt t="36198" x="4679950" y="1758950"/>
          <p14:tracePt t="36206" x="4679950" y="1752600"/>
          <p14:tracePt t="36223" x="4679950" y="1746250"/>
          <p14:tracePt t="36238" x="4679950" y="1739900"/>
          <p14:tracePt t="36268" x="4679950" y="1733550"/>
          <p14:tracePt t="36509" x="4679950" y="1727200"/>
          <p14:tracePt t="36518" x="4679950" y="1720850"/>
          <p14:tracePt t="36542" x="4673600" y="1714500"/>
          <p14:tracePt t="36549" x="4654550" y="1708150"/>
          <p14:tracePt t="36558" x="4629150" y="1701800"/>
          <p14:tracePt t="36572" x="4616450" y="1695450"/>
          <p14:tracePt t="36589" x="4565650" y="1689100"/>
          <p14:tracePt t="36605" x="4514850" y="1689100"/>
          <p14:tracePt t="36621" x="4432300" y="1714500"/>
          <p14:tracePt t="36638" x="4343400" y="1758950"/>
          <p14:tracePt t="36655" x="4279900" y="1797050"/>
          <p14:tracePt t="36671" x="4229100" y="1828800"/>
          <p14:tracePt t="36688" x="4210050" y="1835150"/>
          <p14:tracePt t="36693" x="4203700" y="1841500"/>
          <p14:tracePt t="36705" x="4203700" y="1847850"/>
          <p14:tracePt t="36864" x="4210050" y="1847850"/>
          <p14:tracePt t="36877" x="4216400" y="1847850"/>
          <p14:tracePt t="36894" x="4229100" y="1847850"/>
          <p14:tracePt t="36903" x="4235450" y="1847850"/>
          <p14:tracePt t="36909" x="4248150" y="1847850"/>
          <p14:tracePt t="36921" x="4273550" y="1847850"/>
          <p14:tracePt t="36938" x="4337050" y="1854200"/>
          <p14:tracePt t="36954" x="4438650" y="1873250"/>
          <p14:tracePt t="36971" x="4591050" y="1892300"/>
          <p14:tracePt t="36988" x="4673600" y="1905000"/>
          <p14:tracePt t="37004" x="4718050" y="1905000"/>
          <p14:tracePt t="37021" x="4743450" y="1905000"/>
          <p14:tracePt t="37038" x="4775200" y="1892300"/>
          <p14:tracePt t="37054" x="4800600" y="1879600"/>
          <p14:tracePt t="37071" x="4813300" y="1873250"/>
          <p14:tracePt t="37088" x="4819650" y="1866900"/>
          <p14:tracePt t="37104" x="4826000" y="1860550"/>
          <p14:tracePt t="37146" x="4832350" y="1860550"/>
          <p14:tracePt t="37169" x="4838700" y="1860550"/>
          <p14:tracePt t="37208" x="4838700" y="1866900"/>
          <p14:tracePt t="37348" x="4838700" y="1854200"/>
          <p14:tracePt t="37364" x="4838700" y="1847850"/>
          <p14:tracePt t="37373" x="4838700" y="1841500"/>
          <p14:tracePt t="37390" x="4838700" y="1835150"/>
          <p14:tracePt t="37396" x="4838700" y="1828800"/>
          <p14:tracePt t="37405" x="4845050" y="1822450"/>
          <p14:tracePt t="38272" x="4838700" y="1828800"/>
          <p14:tracePt t="38288" x="4838700" y="1835150"/>
          <p14:tracePt t="38295" x="4832350" y="1835150"/>
          <p14:tracePt t="38304" x="4832350" y="1841500"/>
          <p14:tracePt t="38320" x="4826000" y="1847850"/>
          <p14:tracePt t="38337" x="4826000" y="1860550"/>
          <p14:tracePt t="38353" x="4826000" y="1866900"/>
          <p14:tracePt t="38370" x="4832350" y="1879600"/>
          <p14:tracePt t="38389" x="4838700" y="1885950"/>
          <p14:tracePt t="38404" x="4851400" y="1892300"/>
          <p14:tracePt t="38420" x="4902200" y="1898650"/>
          <p14:tracePt t="38436" x="5086350" y="1905000"/>
          <p14:tracePt t="38453" x="5232400" y="1917700"/>
          <p14:tracePt t="38470" x="5372100" y="1924050"/>
          <p14:tracePt t="38486" x="5499100" y="1930400"/>
          <p14:tracePt t="38503" x="5568950" y="1930400"/>
          <p14:tracePt t="38520" x="5600700" y="1924050"/>
          <p14:tracePt t="38537" x="5613400" y="1911350"/>
          <p14:tracePt t="38553" x="5626100" y="1905000"/>
          <p14:tracePt t="38570" x="5632450" y="1898650"/>
          <p14:tracePt t="38673" x="5632450" y="1892300"/>
          <p14:tracePt t="38750" x="5632450" y="1898650"/>
          <p14:tracePt t="38788" x="5632450" y="1905000"/>
          <p14:tracePt t="38845" x="5638800" y="1905000"/>
          <p14:tracePt t="38868" x="5645150" y="1905000"/>
          <p14:tracePt t="38884" x="5657850" y="1892300"/>
          <p14:tracePt t="38889" x="5664200" y="1885950"/>
          <p14:tracePt t="38903" x="5670550" y="1885950"/>
          <p14:tracePt t="38920" x="5683250" y="1873250"/>
          <p14:tracePt t="38937" x="5695950" y="1860550"/>
          <p14:tracePt t="38953" x="5702300" y="1854200"/>
          <p14:tracePt t="38969" x="5702300" y="1847850"/>
          <p14:tracePt t="38986" x="5702300" y="1841500"/>
          <p14:tracePt t="39003" x="5702300" y="1835150"/>
          <p14:tracePt t="39164" x="5708650" y="1835150"/>
          <p14:tracePt t="39172" x="5721350" y="1847850"/>
          <p14:tracePt t="39180" x="5721350" y="1854200"/>
          <p14:tracePt t="39189" x="5727700" y="1854200"/>
          <p14:tracePt t="39203" x="5734050" y="1866900"/>
          <p14:tracePt t="39219" x="5740400" y="1873250"/>
          <p14:tracePt t="39236" x="5746750" y="1879600"/>
          <p14:tracePt t="39253" x="5753100" y="1892300"/>
          <p14:tracePt t="39269" x="5765800" y="1898650"/>
          <p14:tracePt t="39286" x="5772150" y="1911350"/>
          <p14:tracePt t="39302" x="5778500" y="1911350"/>
          <p14:tracePt t="39319" x="5784850" y="1917700"/>
          <p14:tracePt t="39336" x="5784850" y="1924050"/>
          <p14:tracePt t="39352" x="5791200" y="1924050"/>
          <p14:tracePt t="39446" x="5797550" y="1924050"/>
          <p14:tracePt t="39453" x="5803900" y="1924050"/>
          <p14:tracePt t="39461" x="5810250" y="1917700"/>
          <p14:tracePt t="39471" x="5822950" y="1917700"/>
          <p14:tracePt t="39486" x="5835650" y="1905000"/>
          <p14:tracePt t="39502" x="5848350" y="1898650"/>
          <p14:tracePt t="39519" x="5873750" y="1885950"/>
          <p14:tracePt t="39536" x="5880100" y="1879600"/>
          <p14:tracePt t="39553" x="5892800" y="1866900"/>
          <p14:tracePt t="39569" x="5899150" y="1860550"/>
          <p14:tracePt t="39585" x="5905500" y="1860550"/>
          <p14:tracePt t="39609" x="5905500" y="1854200"/>
          <p14:tracePt t="39642" x="5905500" y="1847850"/>
          <p14:tracePt t="39649" x="5911850" y="1847850"/>
          <p14:tracePt t="39659" x="5918200" y="1841500"/>
          <p14:tracePt t="39669" x="5924550" y="1841500"/>
          <p14:tracePt t="39685" x="5930900" y="1835150"/>
          <p14:tracePt t="39691" x="5937250" y="1835150"/>
          <p14:tracePt t="39704" x="5943600" y="1828800"/>
          <p14:tracePt t="39719" x="5949950" y="1828800"/>
          <p14:tracePt t="39736" x="5956300" y="1822450"/>
          <p14:tracePt t="39752" x="5969000" y="1822450"/>
          <p14:tracePt t="39769" x="5988050" y="1816100"/>
          <p14:tracePt t="39785" x="6000750" y="1809750"/>
          <p14:tracePt t="39802" x="6019800" y="1809750"/>
          <p14:tracePt t="39819" x="6038850" y="1809750"/>
          <p14:tracePt t="39835" x="6064250" y="1809750"/>
          <p14:tracePt t="39852" x="6083300" y="1809750"/>
          <p14:tracePt t="39869" x="6102350" y="1809750"/>
          <p14:tracePt t="39885" x="6108700" y="1809750"/>
          <p14:tracePt t="39902" x="6121400" y="1809750"/>
          <p14:tracePt t="39919" x="6127750" y="1809750"/>
          <p14:tracePt t="39935" x="6140450" y="1809750"/>
          <p14:tracePt t="39952" x="6146800" y="1809750"/>
          <p14:tracePt t="39969" x="6153150" y="1809750"/>
          <p14:tracePt t="39985" x="6178550" y="1809750"/>
          <p14:tracePt t="40003" x="6197600" y="1809750"/>
          <p14:tracePt t="40018" x="6216650" y="1809750"/>
          <p14:tracePt t="40035" x="6223000" y="1809750"/>
          <p14:tracePt t="40051" x="6235700" y="1809750"/>
          <p14:tracePt t="40068" x="6248400" y="1809750"/>
          <p14:tracePt t="40085" x="6254750" y="1809750"/>
          <p14:tracePt t="40102" x="6267450" y="1809750"/>
          <p14:tracePt t="40119" x="6273800" y="1809750"/>
          <p14:tracePt t="40135" x="6280150" y="1809750"/>
          <p14:tracePt t="40168" x="6286500" y="1809750"/>
          <p14:tracePt t="40185" x="6292850" y="1809750"/>
          <p14:tracePt t="40202" x="6305550" y="1809750"/>
          <p14:tracePt t="40218" x="6324600" y="1809750"/>
          <p14:tracePt t="40235" x="6350000" y="1809750"/>
          <p14:tracePt t="40251" x="6369050" y="1797050"/>
          <p14:tracePt t="40268" x="6375400" y="1797050"/>
          <p14:tracePt t="40285" x="6381750" y="1790700"/>
          <p14:tracePt t="40302" x="6394450" y="1790700"/>
          <p14:tracePt t="40318" x="6400800" y="1790700"/>
          <p14:tracePt t="40335" x="6407150" y="1790700"/>
          <p14:tracePt t="40409" x="6413500" y="1784350"/>
          <p14:tracePt t="40456" x="6419850" y="1784350"/>
          <p14:tracePt t="40481" x="6426200" y="1784350"/>
          <p14:tracePt t="40499" x="6432550" y="1784350"/>
          <p14:tracePt t="40515" x="6438900" y="1790700"/>
          <p14:tracePt t="40528" x="6445250" y="1797050"/>
          <p14:tracePt t="40636" x="6451600" y="1803400"/>
          <p14:tracePt t="40660" x="6464300" y="1803400"/>
          <p14:tracePt t="40670" x="6470650" y="1809750"/>
          <p14:tracePt t="40675" x="6477000" y="1816100"/>
          <p14:tracePt t="40687" x="6496050" y="1816100"/>
          <p14:tracePt t="40701" x="6527800" y="1822450"/>
          <p14:tracePt t="40718" x="6559550" y="1822450"/>
          <p14:tracePt t="40735" x="6597650" y="1822450"/>
          <p14:tracePt t="40751" x="6635750" y="1822450"/>
          <p14:tracePt t="40768" x="6673850" y="1828800"/>
          <p14:tracePt t="40784" x="6737350" y="1828800"/>
          <p14:tracePt t="40801" x="6769100" y="1828800"/>
          <p14:tracePt t="40818" x="6794500" y="1835150"/>
          <p14:tracePt t="40834" x="6813550" y="1835150"/>
          <p14:tracePt t="40851" x="6819900" y="1835150"/>
          <p14:tracePt t="40868" x="6826250" y="1835150"/>
          <p14:tracePt t="40887" x="6858000" y="1835150"/>
          <p14:tracePt t="40903" x="6889750" y="1835150"/>
          <p14:tracePt t="40918" x="6921500" y="1835150"/>
          <p14:tracePt t="40934" x="6946900" y="1841500"/>
          <p14:tracePt t="40951" x="6985000" y="1847850"/>
          <p14:tracePt t="40968" x="7010400" y="1847850"/>
          <p14:tracePt t="40984" x="7023100" y="1854200"/>
          <p14:tracePt t="41001" x="7042150" y="1854200"/>
          <p14:tracePt t="41018" x="7061200" y="1854200"/>
          <p14:tracePt t="41035" x="7073900" y="1854200"/>
          <p14:tracePt t="41052" x="7080250" y="1854200"/>
          <p14:tracePt t="41155" x="7080250" y="1847850"/>
          <p14:tracePt t="41311" x="7080250" y="1841500"/>
          <p14:tracePt t="42029" x="7080250" y="1847850"/>
          <p14:tracePt t="42037" x="7067550" y="1854200"/>
          <p14:tracePt t="42045" x="7048500" y="1860550"/>
          <p14:tracePt t="42053" x="7035800" y="1879600"/>
          <p14:tracePt t="42066" x="7016750" y="1892300"/>
          <p14:tracePt t="42083" x="6921500" y="1955800"/>
          <p14:tracePt t="42099" x="6858000" y="1993900"/>
          <p14:tracePt t="42116" x="6769100" y="2044700"/>
          <p14:tracePt t="42133" x="6654800" y="2089150"/>
          <p14:tracePt t="42150" x="6489700" y="2146300"/>
          <p14:tracePt t="42167" x="6305550" y="2216150"/>
          <p14:tracePt t="42183" x="6108700" y="2286000"/>
          <p14:tracePt t="42187" x="6013450" y="2317750"/>
          <p14:tracePt t="42200" x="5924550" y="2355850"/>
          <p14:tracePt t="42216" x="5670550" y="2457450"/>
          <p14:tracePt t="42233" x="5518150" y="2501900"/>
          <p14:tracePt t="42251" x="5378450" y="2546350"/>
          <p14:tracePt t="42266" x="5245100" y="2584450"/>
          <p14:tracePt t="42283" x="5130800" y="2616200"/>
          <p14:tracePt t="42300" x="5054600" y="2641600"/>
          <p14:tracePt t="42316" x="4991100" y="2654300"/>
          <p14:tracePt t="42333" x="4953000" y="2667000"/>
          <p14:tracePt t="42350" x="4902200" y="2673350"/>
          <p14:tracePt t="42366" x="4876800" y="2679700"/>
          <p14:tracePt t="42383" x="4845050" y="2692400"/>
          <p14:tracePt t="42400" x="4800600" y="2698750"/>
          <p14:tracePt t="42416" x="4762500" y="2711450"/>
          <p14:tracePt t="42433" x="4718050" y="2717800"/>
          <p14:tracePt t="42450" x="4679950" y="2730500"/>
          <p14:tracePt t="42467" x="4622800" y="2743200"/>
          <p14:tracePt t="42483" x="4597400" y="2755900"/>
          <p14:tracePt t="42500" x="4572000" y="2762250"/>
          <p14:tracePt t="42516" x="4565650" y="2768600"/>
          <p14:tracePt t="42533" x="4559300" y="2768600"/>
          <p14:tracePt t="42579" x="4559300" y="2762250"/>
          <p14:tracePt t="42595" x="4552950" y="2755900"/>
          <p14:tracePt t="42611" x="4546600" y="2755900"/>
          <p14:tracePt t="42616" x="4546600" y="2749550"/>
          <p14:tracePt t="42633" x="4540250" y="2749550"/>
          <p14:tracePt t="42658" x="4533900" y="2743200"/>
          <p14:tracePt t="42666" x="4527550" y="2736850"/>
          <p14:tracePt t="42688" x="4527550" y="2730500"/>
          <p14:tracePt t="42704" x="4521200" y="2730500"/>
          <p14:tracePt t="42718" x="4514850" y="2730500"/>
          <p14:tracePt t="42733" x="4514850" y="2724150"/>
          <p14:tracePt t="42749" x="4508500" y="2717800"/>
          <p14:tracePt t="42766" x="4502150" y="2717800"/>
          <p14:tracePt t="42796" x="4495800" y="2711450"/>
          <p14:tracePt t="42813" x="4495800" y="2705100"/>
          <p14:tracePt t="42838" x="4495800" y="2698750"/>
          <p14:tracePt t="42877" x="4489450" y="2698750"/>
          <p14:tracePt t="42922" x="4483100" y="2692400"/>
          <p14:tracePt t="42937" x="4483100" y="2686050"/>
          <p14:tracePt t="42945" x="4476750" y="2686050"/>
          <p14:tracePt t="42953" x="4470400" y="2679700"/>
          <p14:tracePt t="42966" x="4464050" y="2673350"/>
          <p14:tracePt t="42982" x="4457700" y="2660650"/>
          <p14:tracePt t="42999" x="4445000" y="2647950"/>
          <p14:tracePt t="43015" x="4445000" y="2635250"/>
          <p14:tracePt t="43032" x="4432300" y="2622550"/>
          <p14:tracePt t="43049" x="4432300" y="2616200"/>
          <p14:tracePt t="43066" x="4419600" y="2603500"/>
          <p14:tracePt t="43082" x="4413250" y="2597150"/>
          <p14:tracePt t="43099" x="4406900" y="2584450"/>
          <p14:tracePt t="43133" x="4400550" y="2571750"/>
          <p14:tracePt t="43149" x="4400550" y="2559050"/>
          <p14:tracePt t="43166" x="4400550" y="2552700"/>
          <p14:tracePt t="43204" x="4400550" y="2546350"/>
          <p14:tracePt t="43244" x="4400550" y="2540000"/>
          <p14:tracePt t="43266" x="4400550" y="2533650"/>
          <p14:tracePt t="43274" x="4406900" y="2527300"/>
          <p14:tracePt t="43284" x="4406900" y="2520950"/>
          <p14:tracePt t="43299" x="4419600" y="2514600"/>
          <p14:tracePt t="43316" x="4425950" y="2508250"/>
          <p14:tracePt t="43332" x="4438650" y="2489200"/>
          <p14:tracePt t="43349" x="4445000" y="2482850"/>
          <p14:tracePt t="43366" x="4451350" y="2470150"/>
          <p14:tracePt t="43382" x="4457700" y="2463800"/>
          <p14:tracePt t="43399" x="4457700" y="2457450"/>
          <p14:tracePt t="43571" x="4457700" y="2463800"/>
          <p14:tracePt t="43588" x="4457700" y="2470150"/>
          <p14:tracePt t="43596" x="4457700" y="2476500"/>
          <p14:tracePt t="43604" x="4457700" y="2482850"/>
          <p14:tracePt t="43618" x="4457700" y="2489200"/>
          <p14:tracePt t="43631" x="4457700" y="2495550"/>
          <p14:tracePt t="43648" x="4457700" y="2508250"/>
          <p14:tracePt t="43665" x="4457700" y="2514600"/>
          <p14:tracePt t="43728" x="4464050" y="2514600"/>
          <p14:tracePt t="43738" x="4470400" y="2520950"/>
          <p14:tracePt t="43748" x="4470400" y="2527300"/>
          <p14:tracePt t="43766" x="4483100" y="2527300"/>
          <p14:tracePt t="43782" x="4489450" y="2527300"/>
          <p14:tracePt t="43799" x="4502150" y="2533650"/>
          <p14:tracePt t="43815" x="4508500" y="2533650"/>
          <p14:tracePt t="43832" x="4521200" y="2533650"/>
          <p14:tracePt t="43848" x="4546600" y="2514600"/>
          <p14:tracePt t="43865" x="4572000" y="2495550"/>
          <p14:tracePt t="43882" x="4597400" y="2489200"/>
          <p14:tracePt t="43899" x="4610100" y="2470150"/>
          <p14:tracePt t="43916" x="4616450" y="2470150"/>
          <p14:tracePt t="43932" x="4622800" y="2470150"/>
          <p14:tracePt t="43986" x="4629150" y="2470150"/>
          <p14:tracePt t="44010" x="4635500" y="2476500"/>
          <p14:tracePt t="44018" x="4641850" y="2476500"/>
          <p14:tracePt t="44026" x="4648200" y="2482850"/>
          <p14:tracePt t="44059" x="4648200" y="2489200"/>
          <p14:tracePt t="44099" x="4654550" y="2495550"/>
          <p14:tracePt t="44160" x="4660900" y="2495550"/>
          <p14:tracePt t="44174" x="4673600" y="2495550"/>
          <p14:tracePt t="44182" x="4686300" y="2489200"/>
          <p14:tracePt t="44190" x="4692650" y="2482850"/>
          <p14:tracePt t="44198" x="4699000" y="2482850"/>
          <p14:tracePt t="44216" x="4724400" y="2470150"/>
          <p14:tracePt t="44231" x="4730750" y="2457450"/>
          <p14:tracePt t="44248" x="4737100" y="2457450"/>
          <p14:tracePt t="44265" x="4749800" y="2451100"/>
          <p14:tracePt t="44281" x="4756150" y="2444750"/>
          <p14:tracePt t="44332" x="4762500" y="2444750"/>
          <p14:tracePt t="44346" x="4768850" y="2451100"/>
          <p14:tracePt t="44361" x="4775200" y="2451100"/>
          <p14:tracePt t="44369" x="4781550" y="2457450"/>
          <p14:tracePt t="44381" x="4787900" y="2457450"/>
          <p14:tracePt t="44398" x="4800600" y="2463800"/>
          <p14:tracePt t="44414" x="4806950" y="2470150"/>
          <p14:tracePt t="44431" x="4819650" y="2470150"/>
          <p14:tracePt t="44448" x="4832350" y="2470150"/>
          <p14:tracePt t="44465" x="4838700" y="2470150"/>
          <p14:tracePt t="44598" x="4838700" y="2489200"/>
          <p14:tracePt t="44609" x="4838700" y="2501900"/>
          <p14:tracePt t="44614" x="4838700" y="2514600"/>
          <p14:tracePt t="44631" x="4838700" y="2540000"/>
          <p14:tracePt t="44648" x="4845050" y="2552700"/>
          <p14:tracePt t="44665" x="4845050" y="2565400"/>
          <p14:tracePt t="44681" x="4845050" y="2571750"/>
          <p14:tracePt t="44714" x="4851400" y="2571750"/>
          <p14:tracePt t="44864" x="4857750" y="2571750"/>
          <p14:tracePt t="44879" x="4864100" y="2565400"/>
          <p14:tracePt t="44891" x="4870450" y="2559050"/>
          <p14:tracePt t="44897" x="4883150" y="2559050"/>
          <p14:tracePt t="44914" x="4914900" y="2546350"/>
          <p14:tracePt t="44931" x="4953000" y="2533650"/>
          <p14:tracePt t="44948" x="4984750" y="2520950"/>
          <p14:tracePt t="44966" x="5048250" y="2501900"/>
          <p14:tracePt t="44981" x="5080000" y="2495550"/>
          <p14:tracePt t="44997" x="5118100" y="2489200"/>
          <p14:tracePt t="45014" x="5143500" y="2482850"/>
          <p14:tracePt t="45031" x="5162550" y="2476500"/>
          <p14:tracePt t="45047" x="5175250" y="2476500"/>
          <p14:tracePt t="45081" x="5181600" y="2476500"/>
          <p14:tracePt t="45139" x="5187950" y="2476500"/>
          <p14:tracePt t="45155" x="5194300" y="2476500"/>
          <p14:tracePt t="45171" x="5200650" y="2482850"/>
          <p14:tracePt t="45178" x="5207000" y="2482850"/>
          <p14:tracePt t="45187" x="5207000" y="2489200"/>
          <p14:tracePt t="45197" x="5213350" y="2489200"/>
          <p14:tracePt t="45214" x="5226050" y="2501900"/>
          <p14:tracePt t="45232" x="5238750" y="2514600"/>
          <p14:tracePt t="45247" x="5245100" y="2520950"/>
          <p14:tracePt t="45265" x="5257800" y="2527300"/>
          <p14:tracePt t="45281" x="5264150" y="2533650"/>
          <p14:tracePt t="45334" x="5270500" y="2533650"/>
          <p14:tracePt t="45350" x="5276850" y="2533650"/>
          <p14:tracePt t="45358" x="5276850" y="2527300"/>
          <p14:tracePt t="45365" x="5283200" y="2527300"/>
          <p14:tracePt t="45380" x="5289550" y="2520950"/>
          <p14:tracePt t="45397" x="5302250" y="2520950"/>
          <p14:tracePt t="45414" x="5308600" y="2514600"/>
          <p14:tracePt t="45430" x="5327650" y="2508250"/>
          <p14:tracePt t="45447" x="5365750" y="2508250"/>
          <p14:tracePt t="45464" x="5410200" y="2520950"/>
          <p14:tracePt t="45481" x="5505450" y="2540000"/>
          <p14:tracePt t="45497" x="5588000" y="2559050"/>
          <p14:tracePt t="45514" x="5651500" y="2571750"/>
          <p14:tracePt t="45530" x="5702300" y="2578100"/>
          <p14:tracePt t="45547" x="5753100" y="2584450"/>
          <p14:tracePt t="45564" x="5784850" y="2584450"/>
          <p14:tracePt t="45580" x="5797550" y="2584450"/>
          <p14:tracePt t="45597" x="5810250" y="2584450"/>
          <p14:tracePt t="45662" x="5810250" y="2578100"/>
          <p14:tracePt t="45689" x="5816600" y="2578100"/>
          <p14:tracePt t="45702" x="5822950" y="2571750"/>
          <p14:tracePt t="45734" x="5822950" y="2565400"/>
          <p14:tracePt t="45928" x="5822950" y="2559050"/>
          <p14:tracePt t="46132" x="5829300" y="2559050"/>
          <p14:tracePt t="46140" x="5835650" y="2559050"/>
          <p14:tracePt t="46148" x="5842000" y="2559050"/>
          <p14:tracePt t="46166" x="5848350" y="2559050"/>
          <p14:tracePt t="46180" x="5854700" y="2559050"/>
          <p14:tracePt t="46196" x="5867400" y="2552700"/>
          <p14:tracePt t="46213" x="5873750" y="2552700"/>
          <p14:tracePt t="46231" x="5873750" y="2546350"/>
          <p14:tracePt t="46422" x="5873750" y="2540000"/>
          <p14:tracePt t="46595" x="5861050" y="2540000"/>
          <p14:tracePt t="46602" x="5842000" y="2552700"/>
          <p14:tracePt t="46613" x="5829300" y="2565400"/>
          <p14:tracePt t="46631" x="5753100" y="2590800"/>
          <p14:tracePt t="46647" x="5607050" y="2641600"/>
          <p14:tracePt t="46663" x="5505450" y="2673350"/>
          <p14:tracePt t="46679" x="5397500" y="2711450"/>
          <p14:tracePt t="46696" x="5295900" y="2736850"/>
          <p14:tracePt t="46713" x="5213350" y="2749550"/>
          <p14:tracePt t="46729" x="5143500" y="2762250"/>
          <p14:tracePt t="46746" x="5086350" y="2768600"/>
          <p14:tracePt t="46762" x="5035550" y="2768600"/>
          <p14:tracePt t="46779" x="4997450" y="2768600"/>
          <p14:tracePt t="46796" x="4965700" y="2768600"/>
          <p14:tracePt t="46812" x="4946650" y="2768600"/>
          <p14:tracePt t="46829" x="4933950" y="2768600"/>
          <p14:tracePt t="46846" x="4914900" y="2768600"/>
          <p14:tracePt t="46863" x="4889500" y="2762250"/>
          <p14:tracePt t="46879" x="4870450" y="2755900"/>
          <p14:tracePt t="46896" x="4838700" y="2749550"/>
          <p14:tracePt t="46913" x="4781550" y="2730500"/>
          <p14:tracePt t="46930" x="4730750" y="2717800"/>
          <p14:tracePt t="46946" x="4679950" y="2705100"/>
          <p14:tracePt t="46962" x="4622800" y="2692400"/>
          <p14:tracePt t="46979" x="4565650" y="2679700"/>
          <p14:tracePt t="46996" x="4514850" y="2667000"/>
          <p14:tracePt t="47013" x="4476750" y="2660650"/>
          <p14:tracePt t="47029" x="4451350" y="2654300"/>
          <p14:tracePt t="47046" x="4445000" y="2654300"/>
          <p14:tracePt t="47064" x="4432300" y="2654300"/>
          <p14:tracePt t="47174" x="4432300" y="2647950"/>
          <p14:tracePt t="47213" x="4432300" y="2641600"/>
          <p14:tracePt t="47253" x="4432300" y="2635250"/>
          <p14:tracePt t="47276" x="4432300" y="2628900"/>
          <p14:tracePt t="47306" x="4432300" y="2622550"/>
          <p14:tracePt t="47330" x="4432300" y="2616200"/>
          <p14:tracePt t="47338" x="4432300" y="2609850"/>
          <p14:tracePt t="47368" x="4432300" y="2603500"/>
          <p14:tracePt t="47612" x="4432300" y="2597150"/>
          <p14:tracePt t="47636" x="4438650" y="2597150"/>
          <p14:tracePt t="48136" x="4445000" y="2603500"/>
          <p14:tracePt t="48144" x="4451350" y="2603500"/>
          <p14:tracePt t="48152" x="4457700" y="2609850"/>
          <p14:tracePt t="48161" x="4464050" y="2616200"/>
          <p14:tracePt t="48178" x="4476750" y="2622550"/>
          <p14:tracePt t="48195" x="4495800" y="2628900"/>
          <p14:tracePt t="48211" x="4508500" y="2628900"/>
          <p14:tracePt t="48228" x="4540250" y="2628900"/>
          <p14:tracePt t="48245" x="4610100" y="2622550"/>
          <p14:tracePt t="48261" x="4641850" y="2616200"/>
          <p14:tracePt t="48278" x="4673600" y="2609850"/>
          <p14:tracePt t="48295" x="4718050" y="2597150"/>
          <p14:tracePt t="48311" x="4749800" y="2590800"/>
          <p14:tracePt t="48328" x="4781550" y="2590800"/>
          <p14:tracePt t="48345" x="4806950" y="2590800"/>
          <p14:tracePt t="48361" x="4819650" y="2584450"/>
          <p14:tracePt t="48378" x="4832350" y="2578100"/>
          <p14:tracePt t="48395" x="4845050" y="2578100"/>
          <p14:tracePt t="48411" x="4851400" y="2578100"/>
          <p14:tracePt t="48520" x="4851400" y="2571750"/>
          <p14:tracePt t="48896" x="4889500" y="2578100"/>
          <p14:tracePt t="48906" x="4959350" y="2603500"/>
          <p14:tracePt t="48912" x="5022850" y="2628900"/>
          <p14:tracePt t="48927" x="5226050" y="2686050"/>
          <p14:tracePt t="48944" x="5518150" y="2755900"/>
          <p14:tracePt t="48960" x="5918200" y="2838450"/>
          <p14:tracePt t="48977" x="6203950" y="2882900"/>
          <p14:tracePt t="48994" x="6362700" y="2895600"/>
          <p14:tracePt t="49011" x="6451600" y="2895600"/>
          <p14:tracePt t="49027" x="6470650" y="2882900"/>
          <p14:tracePt t="49044" x="6483350" y="2870200"/>
          <p14:tracePt t="49106" x="6489700" y="2863850"/>
          <p14:tracePt t="49115" x="6496050" y="2857500"/>
          <p14:tracePt t="49127" x="6502400" y="2857500"/>
          <p14:tracePt t="49145" x="6508750" y="2838450"/>
          <p14:tracePt t="49160" x="6515100" y="2832100"/>
          <p14:tracePt t="49177" x="6527800" y="2825750"/>
          <p14:tracePt t="49194" x="6534150" y="2813050"/>
          <p14:tracePt t="49210" x="6553200" y="2806700"/>
          <p14:tracePt t="49227" x="6559550" y="2787650"/>
          <p14:tracePt t="49244" x="6572250" y="2774950"/>
          <p14:tracePt t="49260" x="6578600" y="2762250"/>
          <p14:tracePt t="49277" x="6584950" y="2749550"/>
          <p14:tracePt t="49296" x="6604000" y="2736850"/>
          <p14:tracePt t="49310" x="6623050" y="2730500"/>
          <p14:tracePt t="49327" x="6642100" y="2711450"/>
          <p14:tracePt t="49344" x="6654800" y="2698750"/>
          <p14:tracePt t="49360" x="6661150" y="2686050"/>
          <p14:tracePt t="49377" x="6673850" y="2673350"/>
          <p14:tracePt t="49394" x="6686550" y="2660650"/>
          <p14:tracePt t="49411" x="6711950" y="2647950"/>
          <p14:tracePt t="49427" x="6718300" y="2635250"/>
          <p14:tracePt t="49444" x="6731000" y="2628900"/>
          <p14:tracePt t="49460" x="6731000" y="2622550"/>
          <p14:tracePt t="49477" x="6731000" y="2616200"/>
          <p14:tracePt t="50061" x="6731000" y="2622550"/>
          <p14:tracePt t="50080" x="6724650" y="2641600"/>
          <p14:tracePt t="50085" x="6705600" y="2660650"/>
          <p14:tracePt t="50094" x="6686550" y="2686050"/>
          <p14:tracePt t="50110" x="6616700" y="2743200"/>
          <p14:tracePt t="50126" x="6515100" y="2813050"/>
          <p14:tracePt t="50143" x="6407150" y="2863850"/>
          <p14:tracePt t="50160" x="6299200" y="2914650"/>
          <p14:tracePt t="50176" x="6203950" y="2946400"/>
          <p14:tracePt t="50193" x="6051550" y="2959100"/>
          <p14:tracePt t="50209" x="5969000" y="2959100"/>
          <p14:tracePt t="50226" x="5899150" y="2959100"/>
          <p14:tracePt t="50243" x="5854700" y="2952750"/>
          <p14:tracePt t="50260" x="5822950" y="2940050"/>
          <p14:tracePt t="50276" x="5797550" y="2933700"/>
          <p14:tracePt t="50293" x="5778500" y="2921000"/>
          <p14:tracePt t="50310" x="5772150" y="2914650"/>
          <p14:tracePt t="50327" x="5759450" y="2908300"/>
          <p14:tracePt t="50359" x="5759450" y="2901950"/>
          <p14:tracePt t="50376" x="5746750" y="2901950"/>
          <p14:tracePt t="50393" x="5740400" y="2889250"/>
          <p14:tracePt t="50409" x="5727700" y="2882900"/>
          <p14:tracePt t="50426" x="5721350" y="2863850"/>
          <p14:tracePt t="50443" x="5708650" y="2851150"/>
          <p14:tracePt t="50459" x="5702300" y="2838450"/>
          <p14:tracePt t="50476" x="5689600" y="2825750"/>
          <p14:tracePt t="50493" x="5689600" y="2813050"/>
          <p14:tracePt t="50509" x="5683250" y="2806700"/>
          <p14:tracePt t="50526" x="5676900" y="2794000"/>
          <p14:tracePt t="50543" x="5670550" y="2787650"/>
          <p14:tracePt t="50559" x="5670550" y="2781300"/>
          <p14:tracePt t="50576" x="5670550" y="2768600"/>
          <p14:tracePt t="50593" x="5670550" y="2755900"/>
          <p14:tracePt t="50609" x="5670550" y="2749550"/>
          <p14:tracePt t="50625" x="5670550" y="2736850"/>
          <p14:tracePt t="50642" x="5670550" y="2730500"/>
          <p14:tracePt t="50659" x="5670550" y="2717800"/>
          <p14:tracePt t="50676" x="5670550" y="2705100"/>
          <p14:tracePt t="50692" x="5670550" y="2698750"/>
          <p14:tracePt t="50695" x="5670550" y="2692400"/>
          <p14:tracePt t="50708" x="5670550" y="2686050"/>
          <p14:tracePt t="50725" x="5670550" y="2679700"/>
          <p14:tracePt t="50742" x="5670550" y="2667000"/>
          <p14:tracePt t="50759" x="5670550" y="2654300"/>
          <p14:tracePt t="50776" x="5670550" y="2647950"/>
          <p14:tracePt t="50792" x="5670550" y="2641600"/>
          <p14:tracePt t="50809" x="5670550" y="2635250"/>
          <p14:tracePt t="50826" x="5670550" y="2622550"/>
          <p14:tracePt t="50843" x="5664200" y="2609850"/>
          <p14:tracePt t="50859" x="5664200" y="2603500"/>
          <p14:tracePt t="50876" x="5657850" y="2590800"/>
          <p14:tracePt t="50909" x="5657850" y="2584450"/>
          <p14:tracePt t="50930" x="5657850" y="2578100"/>
          <p14:tracePt t="51370" x="5657850" y="2584450"/>
          <p14:tracePt t="51384" x="5657850" y="2590800"/>
          <p14:tracePt t="51399" x="5664200" y="2597150"/>
          <p14:tracePt t="51416" x="5670550" y="2597150"/>
          <p14:tracePt t="51440" x="5670550" y="2603500"/>
          <p14:tracePt t="51448" x="5676900" y="2609850"/>
          <p14:tracePt t="51458" x="5683250" y="2609850"/>
          <p14:tracePt t="51478" x="5683250" y="2616200"/>
          <p14:tracePt t="51502" x="5683250" y="2622550"/>
          <p14:tracePt t="51510" x="5683250" y="2628900"/>
          <p14:tracePt t="51525" x="5689600" y="2628900"/>
          <p14:tracePt t="51556" x="5695950" y="2628900"/>
          <p14:tracePt t="51620" x="5695950" y="2635250"/>
          <p14:tracePt t="51694" x="5702300" y="2641600"/>
          <p14:tracePt t="51714" x="5708650" y="2647950"/>
          <p14:tracePt t="51733" x="5715000" y="2654300"/>
          <p14:tracePt t="51740" x="5715000" y="2660650"/>
          <p14:tracePt t="51752" x="5721350" y="2660650"/>
          <p14:tracePt t="51761" x="5727700" y="2660650"/>
          <p14:tracePt t="51775" x="5734050" y="2673350"/>
          <p14:tracePt t="51791" x="5740400" y="2673350"/>
          <p14:tracePt t="51808" x="5746750" y="2679700"/>
          <p14:tracePt t="51824" x="5759450" y="2686050"/>
          <p14:tracePt t="51841" x="5765800" y="2692400"/>
          <p14:tracePt t="51858" x="5778500" y="2698750"/>
          <p14:tracePt t="51874" x="5784850" y="2705100"/>
          <p14:tracePt t="51891" x="5797550" y="2705100"/>
          <p14:tracePt t="51908" x="5816600" y="2698750"/>
          <p14:tracePt t="51924" x="5835650" y="2686050"/>
          <p14:tracePt t="51941" x="5842000" y="2679700"/>
          <p14:tracePt t="51957" x="5854700" y="2673350"/>
          <p14:tracePt t="51974" x="5861050" y="2660650"/>
          <p14:tracePt t="51991" x="5867400" y="2654300"/>
          <p14:tracePt t="52025" x="5873750" y="2647950"/>
          <p14:tracePt t="52057" x="5880100" y="2647950"/>
          <p14:tracePt t="52065" x="5880100" y="2641600"/>
          <p14:tracePt t="52082" x="5880100" y="2635250"/>
          <p14:tracePt t="52114" x="5886450" y="2628900"/>
          <p14:tracePt t="52145" x="5892800" y="2622550"/>
          <p14:tracePt t="52435" x="5892800" y="2635250"/>
          <p14:tracePt t="52442" x="5905500" y="2654300"/>
          <p14:tracePt t="52451" x="5924550" y="2679700"/>
          <p14:tracePt t="52459" x="5956300" y="2717800"/>
          <p14:tracePt t="52474" x="6032500" y="2787650"/>
          <p14:tracePt t="52491" x="6127750" y="2857500"/>
          <p14:tracePt t="52507" x="6261100" y="2927350"/>
          <p14:tracePt t="52524" x="6394450" y="2984500"/>
          <p14:tracePt t="52541" x="6508750" y="3016250"/>
          <p14:tracePt t="52558" x="6591300" y="3028950"/>
          <p14:tracePt t="52574" x="6623050" y="3028950"/>
          <p14:tracePt t="52591" x="6661150" y="3009900"/>
          <p14:tracePt t="52607" x="6711950" y="2997200"/>
          <p14:tracePt t="52623" x="6756400" y="2984500"/>
          <p14:tracePt t="52640" x="6838950" y="2971800"/>
          <p14:tracePt t="52657" x="6934200" y="2952750"/>
          <p14:tracePt t="52675" x="7131050" y="2946400"/>
          <p14:tracePt t="52691" x="7200900" y="2933700"/>
          <p14:tracePt t="52707" x="7258050" y="2921000"/>
          <p14:tracePt t="52724" x="7289800" y="2901950"/>
          <p14:tracePt t="52741" x="7321550" y="2889250"/>
          <p14:tracePt t="52757" x="7327900" y="2876550"/>
          <p14:tracePt t="52774" x="7346950" y="2857500"/>
          <p14:tracePt t="52791" x="7359650" y="2838450"/>
          <p14:tracePt t="52807" x="7372350" y="2819400"/>
          <p14:tracePt t="52825" x="7385050" y="2813050"/>
          <p14:tracePt t="52841" x="7404100" y="2800350"/>
          <p14:tracePt t="52857" x="7429500" y="2787650"/>
          <p14:tracePt t="52874" x="7448550" y="2781300"/>
          <p14:tracePt t="52891" x="7467600" y="2768600"/>
          <p14:tracePt t="52907" x="7480300" y="2743200"/>
          <p14:tracePt t="52924" x="7493000" y="2736850"/>
          <p14:tracePt t="52941" x="7499350" y="2717800"/>
          <p14:tracePt t="52957" x="7505700" y="2711450"/>
          <p14:tracePt t="52974" x="7512050" y="2698750"/>
          <p14:tracePt t="52990" x="7524750" y="2692400"/>
          <p14:tracePt t="53007" x="7524750" y="2679700"/>
          <p14:tracePt t="53024" x="7531100" y="2679700"/>
          <p14:tracePt t="53042" x="7531100" y="2667000"/>
          <p14:tracePt t="53959" x="7531100" y="2673350"/>
          <p14:tracePt t="53969" x="7518400" y="2686050"/>
          <p14:tracePt t="53975" x="7499350" y="2705100"/>
          <p14:tracePt t="53989" x="7480300" y="2724150"/>
          <p14:tracePt t="54006" x="7429500" y="2781300"/>
          <p14:tracePt t="54023" x="7315200" y="2870200"/>
          <p14:tracePt t="54040" x="7200900" y="2946400"/>
          <p14:tracePt t="54056" x="7080250" y="3035300"/>
          <p14:tracePt t="54073" x="6946900" y="3124200"/>
          <p14:tracePt t="54089" x="6819900" y="3213100"/>
          <p14:tracePt t="54106" x="6686550" y="3282950"/>
          <p14:tracePt t="54123" x="6572250" y="3340100"/>
          <p14:tracePt t="54140" x="6419850" y="3403600"/>
          <p14:tracePt t="54156" x="6343650" y="3422650"/>
          <p14:tracePt t="54173" x="6292850" y="3435350"/>
          <p14:tracePt t="54189" x="6248400" y="3435350"/>
          <p14:tracePt t="54206" x="6216650" y="3435350"/>
          <p14:tracePt t="54223" x="6184900" y="3435350"/>
          <p14:tracePt t="54239" x="6146800" y="3435350"/>
          <p14:tracePt t="54257" x="6076950" y="3435350"/>
          <p14:tracePt t="54273" x="6013450" y="3435350"/>
          <p14:tracePt t="54290" x="5943600" y="3429000"/>
          <p14:tracePt t="54306" x="5854700" y="3416300"/>
          <p14:tracePt t="54323" x="5778500" y="3403600"/>
          <p14:tracePt t="54339" x="5689600" y="3384550"/>
          <p14:tracePt t="54356" x="5581650" y="3371850"/>
          <p14:tracePt t="54374" x="5448300" y="3352800"/>
          <p14:tracePt t="54389" x="5232400" y="3333750"/>
          <p14:tracePt t="54406" x="5092700" y="3314700"/>
          <p14:tracePt t="54422" x="4965700" y="3295650"/>
          <p14:tracePt t="54439" x="4864100" y="3282950"/>
          <p14:tracePt t="54456" x="4787900" y="3276600"/>
          <p14:tracePt t="54473" x="4705350" y="3276600"/>
          <p14:tracePt t="54489" x="4616450" y="3276600"/>
          <p14:tracePt t="54506" x="4508500" y="3282950"/>
          <p14:tracePt t="54523" x="4324350" y="3308350"/>
          <p14:tracePt t="54539" x="4191000" y="3333750"/>
          <p14:tracePt t="54556" x="4057650" y="3378200"/>
          <p14:tracePt t="54572" x="3930650" y="3416300"/>
          <p14:tracePt t="54589" x="3784600" y="3460750"/>
          <p14:tracePt t="54606" x="3644900" y="3498850"/>
          <p14:tracePt t="54622" x="3511550" y="3517900"/>
          <p14:tracePt t="54639" x="3397250" y="3524250"/>
          <p14:tracePt t="54656" x="3263900" y="3530600"/>
          <p14:tracePt t="54672" x="3225800" y="3536950"/>
          <p14:tracePt t="54689" x="3187700" y="3536950"/>
          <p14:tracePt t="54706" x="3162300" y="3536950"/>
          <p14:tracePt t="54722" x="3149600" y="3536950"/>
          <p14:tracePt t="54758" x="3155950" y="3530600"/>
          <p14:tracePt t="54773" x="3168650" y="3486150"/>
          <p14:tracePt t="54789" x="3175000" y="3441700"/>
          <p14:tracePt t="54806" x="3181350" y="3333750"/>
          <p14:tracePt t="54822" x="3187700" y="3238500"/>
          <p14:tracePt t="54839" x="3206750" y="3117850"/>
          <p14:tracePt t="54856" x="3232150" y="2959100"/>
          <p14:tracePt t="54872" x="3251200" y="2787650"/>
          <p14:tracePt t="54889" x="3263900" y="2603500"/>
          <p14:tracePt t="54905" x="3289300" y="2451100"/>
          <p14:tracePt t="54923" x="3346450" y="2317750"/>
          <p14:tracePt t="54939" x="3359150" y="2279650"/>
          <p14:tracePt t="54956" x="3371850" y="2254250"/>
          <p14:tracePt t="54972" x="3397250" y="2222500"/>
          <p14:tracePt t="54989" x="3435350" y="2184400"/>
          <p14:tracePt t="55005" x="3467100" y="2152650"/>
          <p14:tracePt t="55023" x="3530600" y="2101850"/>
          <p14:tracePt t="55039" x="3587750" y="2057400"/>
          <p14:tracePt t="55055" x="3644900" y="2019300"/>
          <p14:tracePt t="55072" x="3702050" y="1962150"/>
          <p14:tracePt t="55088" x="3740150" y="1911350"/>
          <p14:tracePt t="55105" x="3778250" y="1866900"/>
          <p14:tracePt t="55121" x="3803650" y="1841500"/>
          <p14:tracePt t="55138" x="3810000" y="1816100"/>
          <p14:tracePt t="55155" x="3822700" y="1809750"/>
          <p14:tracePt t="55172" x="3822700" y="1797050"/>
          <p14:tracePt t="55268" x="3829050" y="1797050"/>
          <p14:tracePt t="55604" x="3835400" y="1790700"/>
          <p14:tracePt t="55611" x="3835400" y="1784350"/>
          <p14:tracePt t="55621" x="3841750" y="1778000"/>
          <p14:tracePt t="55638" x="3841750" y="1771650"/>
          <p14:tracePt t="55655" x="3841750" y="1765300"/>
          <p14:tracePt t="55671" x="3841750" y="1752600"/>
          <p14:tracePt t="55689" x="3841750" y="1746250"/>
          <p14:tracePt t="55706" x="3841750" y="1739900"/>
          <p14:tracePt t="55723" x="3841750" y="1733550"/>
          <p14:tracePt t="55745" x="3841750" y="1727200"/>
          <p14:tracePt t="55754" x="3835400" y="1720850"/>
          <p14:tracePt t="55771" x="3829050" y="1714500"/>
          <p14:tracePt t="55788" x="3816350" y="1708150"/>
          <p14:tracePt t="55805" x="3816350" y="1701800"/>
          <p14:tracePt t="55821" x="3803650" y="1701800"/>
          <p14:tracePt t="55838" x="3790950" y="1701800"/>
          <p14:tracePt t="55855" x="3752850" y="1701800"/>
          <p14:tracePt t="55871" x="3740150" y="1708150"/>
          <p14:tracePt t="55888" x="3721100" y="1714500"/>
          <p14:tracePt t="55905" x="3702050" y="1720850"/>
          <p14:tracePt t="55921" x="3695700" y="1733550"/>
          <p14:tracePt t="55938" x="3683000" y="1739900"/>
          <p14:tracePt t="55955" x="3683000" y="1752600"/>
          <p14:tracePt t="55971" x="3683000" y="1765300"/>
          <p14:tracePt t="55988" x="3683000" y="1771650"/>
          <p14:tracePt t="56005" x="3683000" y="1778000"/>
          <p14:tracePt t="56021" x="3689350" y="1784350"/>
          <p14:tracePt t="56055" x="3695700" y="1790700"/>
          <p14:tracePt t="56152" x="3695700" y="1797050"/>
          <p14:tracePt t="56169" x="3689350" y="1803400"/>
          <p14:tracePt t="56176" x="3676650" y="1816100"/>
          <p14:tracePt t="56188" x="3663950" y="1828800"/>
          <p14:tracePt t="56205" x="3632200" y="1873250"/>
          <p14:tracePt t="56221" x="3619500" y="1905000"/>
          <p14:tracePt t="56238" x="3606800" y="1943100"/>
          <p14:tracePt t="56254" x="3606800" y="1987550"/>
          <p14:tracePt t="56271" x="3625850" y="2076450"/>
          <p14:tracePt t="56288" x="3676650" y="2222500"/>
          <p14:tracePt t="56305" x="3752850" y="2387600"/>
          <p14:tracePt t="56321" x="3841750" y="2552700"/>
          <p14:tracePt t="56338" x="3975100" y="2698750"/>
          <p14:tracePt t="56355" x="4191000" y="2863850"/>
          <p14:tracePt t="56371" x="4381500" y="2940050"/>
          <p14:tracePt t="56388" x="4654550" y="2997200"/>
          <p14:tracePt t="56404" x="5067300" y="3054350"/>
          <p14:tracePt t="56421" x="5543550" y="3136900"/>
          <p14:tracePt t="56437" x="5899150" y="3143250"/>
          <p14:tracePt t="56454" x="6165850" y="3143250"/>
          <p14:tracePt t="56471" x="6356350" y="3098800"/>
          <p14:tracePt t="56488" x="6591300" y="3028950"/>
          <p14:tracePt t="56504" x="6692900" y="2984500"/>
          <p14:tracePt t="56521" x="6756400" y="2940050"/>
          <p14:tracePt t="56537" x="6800850" y="2908300"/>
          <p14:tracePt t="56554" x="6845300" y="2882900"/>
          <p14:tracePt t="56571" x="6883400" y="2851150"/>
          <p14:tracePt t="56587" x="6902450" y="2832100"/>
          <p14:tracePt t="56604" x="6927850" y="2806700"/>
          <p14:tracePt t="56623" x="6953250" y="2781300"/>
          <p14:tracePt t="56637" x="6965950" y="2768600"/>
          <p14:tracePt t="56653" x="6972300" y="2749550"/>
          <p14:tracePt t="56671" x="6978650" y="2736850"/>
          <p14:tracePt t="56687" x="6985000" y="2724150"/>
          <p14:tracePt t="56691" x="6985000" y="2705100"/>
          <p14:tracePt t="56704" x="6985000" y="2698750"/>
          <p14:tracePt t="56721" x="6985000" y="2667000"/>
          <p14:tracePt t="56737" x="6972300" y="2647950"/>
          <p14:tracePt t="56755" x="6965950" y="2628900"/>
          <p14:tracePt t="56771" x="6953250" y="2616200"/>
          <p14:tracePt t="56787" x="6921500" y="2609850"/>
          <p14:tracePt t="56804" x="6883400" y="2603500"/>
          <p14:tracePt t="56820" x="6819900" y="2603500"/>
          <p14:tracePt t="56837" x="6724650" y="2609850"/>
          <p14:tracePt t="56854" x="6642100" y="2616200"/>
          <p14:tracePt t="56871" x="6578600" y="2616200"/>
          <p14:tracePt t="56887" x="6559550" y="2616200"/>
          <p14:tracePt t="56925" x="6559550" y="2622550"/>
          <p14:tracePt t="56998" x="6578600" y="2622550"/>
          <p14:tracePt t="57005" x="6597650" y="2622550"/>
          <p14:tracePt t="57016" x="6642100" y="2628900"/>
          <p14:tracePt t="57020" x="6705600" y="2635250"/>
          <p14:tracePt t="57037" x="6877050" y="2654300"/>
          <p14:tracePt t="57054" x="7067550" y="2679700"/>
          <p14:tracePt t="57070" x="7302500" y="2705100"/>
          <p14:tracePt t="57087" x="7505700" y="2724150"/>
          <p14:tracePt t="57104" x="7677150" y="2743200"/>
          <p14:tracePt t="57121" x="7778750" y="2743200"/>
          <p14:tracePt t="57137" x="7791450" y="2743200"/>
          <p14:tracePt t="57154" x="7797800" y="2743200"/>
          <p14:tracePt t="57170" x="7804150" y="2736850"/>
          <p14:tracePt t="57976" x="7804150" y="2749550"/>
          <p14:tracePt t="57984" x="7804150" y="2762250"/>
          <p14:tracePt t="57992" x="7804150" y="2787650"/>
          <p14:tracePt t="58003" x="7804150" y="2832100"/>
          <p14:tracePt t="58019" x="7810500" y="2965450"/>
          <p14:tracePt t="58037" x="7823200" y="3295650"/>
          <p14:tracePt t="58053" x="7810500" y="3581400"/>
          <p14:tracePt t="58070" x="7734300" y="3981450"/>
          <p14:tracePt t="58086" x="7639050" y="4381500"/>
          <p14:tracePt t="58103" x="7537450" y="4711700"/>
          <p14:tracePt t="58119" x="7372350" y="5041900"/>
          <p14:tracePt t="58137" x="7143750" y="5346700"/>
          <p14:tracePt t="58153" x="6826250" y="5664200"/>
          <p14:tracePt t="58170" x="6477000" y="5930900"/>
          <p14:tracePt t="58187" x="5988050" y="6216650"/>
          <p14:tracePt t="58203" x="5721350" y="6305550"/>
          <p14:tracePt t="58220" x="5454650" y="6350000"/>
          <p14:tracePt t="58236" x="5194300" y="6343650"/>
          <p14:tracePt t="58254" x="4832350" y="6261100"/>
          <p14:tracePt t="58269" x="4451350" y="6178550"/>
          <p14:tracePt t="58286" x="4089400" y="6083300"/>
          <p14:tracePt t="58303" x="3708400" y="5975350"/>
          <p14:tracePt t="58319" x="3562350" y="5943600"/>
          <p14:tracePt t="58336" x="3492500" y="5911850"/>
          <p14:tracePt t="58352" x="3460750" y="5905500"/>
          <p14:tracePt t="58369" x="3435350" y="5892800"/>
          <p14:tracePt t="58386" x="3403600" y="5867400"/>
          <p14:tracePt t="58402" x="3365500" y="5835650"/>
          <p14:tracePt t="58419" x="3327400" y="5816600"/>
          <p14:tracePt t="58436" x="3314700" y="5791200"/>
          <p14:tracePt t="58453" x="3289300" y="5753100"/>
          <p14:tracePt t="58469" x="3251200" y="5702300"/>
          <p14:tracePt t="58486" x="3219450" y="5600700"/>
          <p14:tracePt t="58502" x="3175000" y="5505450"/>
          <p14:tracePt t="58519" x="3162300" y="5461000"/>
          <p14:tracePt t="58536" x="3155950" y="5429250"/>
          <p14:tracePt t="58553" x="3155950" y="5403850"/>
          <p14:tracePt t="58569" x="3155950" y="5353050"/>
          <p14:tracePt t="58586" x="3162300" y="5308600"/>
          <p14:tracePt t="58602" x="3175000" y="5251450"/>
          <p14:tracePt t="58619" x="3175000" y="5194300"/>
          <p14:tracePt t="58637" x="3175000" y="5149850"/>
          <p14:tracePt t="58652" x="3187700" y="5111750"/>
          <p14:tracePt t="58669" x="3194050" y="5080000"/>
          <p14:tracePt t="58685" x="3194050" y="5041900"/>
          <p14:tracePt t="58690" x="3194050" y="5029200"/>
          <p14:tracePt t="58702" x="3194050" y="5010150"/>
          <p14:tracePt t="58719" x="3194050" y="4984750"/>
          <p14:tracePt t="58735" x="3194050" y="4978400"/>
          <p14:tracePt t="58752" x="3194050" y="4965700"/>
          <p14:tracePt t="58769" x="3194050" y="4959350"/>
          <p14:tracePt t="58785" x="3194050" y="4946650"/>
          <p14:tracePt t="58802" x="3194050" y="4933950"/>
          <p14:tracePt t="58819" x="3194050" y="4921250"/>
          <p14:tracePt t="58835" x="3194050" y="4914900"/>
          <p14:tracePt t="58852" x="3194050" y="4895850"/>
          <p14:tracePt t="58869" x="3194050" y="4870450"/>
          <p14:tracePt t="58886" x="3187700" y="4857750"/>
          <p14:tracePt t="58901" x="3181350" y="4845050"/>
          <p14:tracePt t="58918" x="3175000" y="4832350"/>
          <p14:tracePt t="58935" x="3168650" y="4826000"/>
          <p14:tracePt t="58951" x="3155950" y="4813300"/>
          <p14:tracePt t="58968" x="3149600" y="4794250"/>
          <p14:tracePt t="58985" x="3143250" y="4787900"/>
          <p14:tracePt t="59001" x="3143250" y="4781550"/>
          <p14:tracePt t="59019" x="3143250" y="4768850"/>
          <p14:tracePt t="59035" x="3143250" y="4762500"/>
          <p14:tracePt t="59052" x="3143250" y="4749800"/>
          <p14:tracePt t="59069" x="3143250" y="4743450"/>
          <p14:tracePt t="59085" x="3143250" y="4737100"/>
          <p14:tracePt t="59102" x="3143250" y="4724400"/>
          <p14:tracePt t="59118" x="3149600" y="4711700"/>
          <p14:tracePt t="59136" x="3149600" y="4699000"/>
          <p14:tracePt t="59153" x="3155950" y="4686300"/>
          <p14:tracePt t="59169" x="3162300" y="4667250"/>
          <p14:tracePt t="59185" x="3168650" y="4654550"/>
          <p14:tracePt t="59204" x="3175000" y="4635500"/>
          <p14:tracePt t="59219" x="3181350" y="4622800"/>
          <p14:tracePt t="59235" x="3181350" y="4610100"/>
          <p14:tracePt t="59252" x="3181350" y="4603750"/>
          <p14:tracePt t="59370" x="3181350" y="4597400"/>
          <p14:tracePt t="59379" x="3181350" y="4591050"/>
          <p14:tracePt t="59385" x="3181350" y="4584700"/>
          <p14:tracePt t="59402" x="3175000" y="4578350"/>
          <p14:tracePt t="59418" x="3162300" y="4572000"/>
          <p14:tracePt t="59435" x="3162300" y="4559300"/>
          <p14:tracePt t="59451" x="3149600" y="4552950"/>
          <p14:tracePt t="59469" x="3143250" y="4540250"/>
          <p14:tracePt t="59485" x="3124200" y="4514850"/>
          <p14:tracePt t="59501" x="3105150" y="4495800"/>
          <p14:tracePt t="59518" x="3098800" y="4483100"/>
          <p14:tracePt t="59534" x="3092450" y="4483100"/>
          <p14:tracePt t="59571" x="3086100" y="4476750"/>
          <p14:tracePt t="59596" x="3079750" y="4470400"/>
          <p14:tracePt t="59613" x="3073400" y="4464050"/>
          <p14:tracePt t="59620" x="3073400" y="4457700"/>
          <p14:tracePt t="59635" x="3067050" y="4451350"/>
          <p14:tracePt t="59651" x="3054350" y="4438650"/>
          <p14:tracePt t="59668" x="3041650" y="4432300"/>
          <p14:tracePt t="59685" x="3035300" y="4419600"/>
          <p14:tracePt t="59689" x="3028950" y="4419600"/>
          <p14:tracePt t="59701" x="3022600" y="4419600"/>
          <p14:tracePt t="59718" x="3016250" y="4413250"/>
          <p14:tracePt t="59769" x="2997200" y="4419600"/>
          <p14:tracePt t="59776" x="2971800" y="4425950"/>
          <p14:tracePt t="59785" x="2959100" y="4425950"/>
          <p14:tracePt t="59801" x="2914650" y="4438650"/>
          <p14:tracePt t="59818" x="2889250" y="4451350"/>
          <p14:tracePt t="59834" x="2870200" y="4464050"/>
          <p14:tracePt t="59851" x="2863850" y="4470400"/>
          <p14:tracePt t="59868" x="2844800" y="4483100"/>
          <p14:tracePt t="59885" x="2787650" y="4514850"/>
          <p14:tracePt t="59901" x="2762250" y="4546600"/>
          <p14:tracePt t="59920" x="2749550" y="4578350"/>
          <p14:tracePt t="59935" x="2743200" y="4616450"/>
          <p14:tracePt t="59951" x="2743200" y="4648200"/>
          <p14:tracePt t="59968" x="2749550" y="4686300"/>
          <p14:tracePt t="59984" x="2768600" y="4718050"/>
          <p14:tracePt t="60001" x="2800350" y="4762500"/>
          <p14:tracePt t="60018" x="2832100" y="4800600"/>
          <p14:tracePt t="60034" x="2870200" y="4832350"/>
          <p14:tracePt t="60051" x="2889250" y="4851400"/>
          <p14:tracePt t="60068" x="2895600" y="4857750"/>
          <p14:tracePt t="60084" x="2908300" y="4857750"/>
          <p14:tracePt t="60101" x="2933700" y="4857750"/>
          <p14:tracePt t="60118" x="2965450" y="4857750"/>
          <p14:tracePt t="60135" x="3016250" y="4832350"/>
          <p14:tracePt t="60151" x="3054350" y="4813300"/>
          <p14:tracePt t="60168" x="3079750" y="4787900"/>
          <p14:tracePt t="60184" x="3111500" y="4762500"/>
          <p14:tracePt t="60201" x="3143250" y="4730750"/>
          <p14:tracePt t="60218" x="3175000" y="4692650"/>
          <p14:tracePt t="60234" x="3194050" y="4660900"/>
          <p14:tracePt t="60251" x="3219450" y="4629150"/>
          <p14:tracePt t="60267" x="3232150" y="4610100"/>
          <p14:tracePt t="60285" x="3244850" y="4578350"/>
          <p14:tracePt t="60301" x="3257550" y="4552950"/>
          <p14:tracePt t="60317" x="3270250" y="4527550"/>
          <p14:tracePt t="60334" x="3276600" y="4495800"/>
          <p14:tracePt t="60351" x="3276600" y="4470400"/>
          <p14:tracePt t="60367" x="3276600" y="4438650"/>
          <p14:tracePt t="60384" x="3263900" y="4413250"/>
          <p14:tracePt t="60401" x="3244850" y="4368800"/>
          <p14:tracePt t="60418" x="3232150" y="4343400"/>
          <p14:tracePt t="60434" x="3219450" y="4311650"/>
          <p14:tracePt t="60451" x="3206750" y="4305300"/>
          <p14:tracePt t="60467" x="3200400" y="4292600"/>
          <p14:tracePt t="60484" x="3194050" y="4292600"/>
          <p14:tracePt t="60501" x="3187700" y="4292600"/>
          <p14:tracePt t="60517" x="3175000" y="4292600"/>
          <p14:tracePt t="60534" x="3168650" y="4292600"/>
          <p14:tracePt t="60551" x="3149600" y="4292600"/>
          <p14:tracePt t="60567" x="3130550" y="4298950"/>
          <p14:tracePt t="60584" x="3092450" y="4311650"/>
          <p14:tracePt t="60600" x="3048000" y="4324350"/>
          <p14:tracePt t="60617" x="2990850" y="4349750"/>
          <p14:tracePt t="60634" x="2940050" y="4375150"/>
          <p14:tracePt t="60653" x="2895600" y="4394200"/>
          <p14:tracePt t="60669" x="2876550" y="4406900"/>
          <p14:tracePt t="60684" x="2870200" y="4413250"/>
          <p14:tracePt t="60700" x="2863850" y="4425950"/>
          <p14:tracePt t="60717" x="2851150" y="4432300"/>
          <p14:tracePt t="60734" x="2844800" y="4445000"/>
          <p14:tracePt t="60750" x="2832100" y="4464050"/>
          <p14:tracePt t="60767" x="2825750" y="4483100"/>
          <p14:tracePt t="60784" x="2825750" y="4514850"/>
          <p14:tracePt t="60801" x="2819400" y="4565650"/>
          <p14:tracePt t="60817" x="2819400" y="4597400"/>
          <p14:tracePt t="60834" x="2819400" y="4616450"/>
          <p14:tracePt t="60850" x="2819400" y="4648200"/>
          <p14:tracePt t="60867" x="2825750" y="4660900"/>
          <p14:tracePt t="60884" x="2832100" y="4667250"/>
          <p14:tracePt t="60900" x="2832100" y="4673600"/>
          <p14:tracePt t="60917" x="2838450" y="4679950"/>
          <p14:tracePt t="60934" x="2838450" y="4686300"/>
          <p14:tracePt t="60958" x="2838450" y="4692650"/>
          <p14:tracePt t="60974" x="2838450" y="4699000"/>
          <p14:tracePt t="61124" x="2838450" y="4692650"/>
          <p14:tracePt t="61359" x="2844800" y="4692650"/>
          <p14:tracePt t="62233" x="2851150" y="4692650"/>
          <p14:tracePt t="62249" x="2857500" y="4705350"/>
          <p14:tracePt t="62266" x="2870200" y="4718050"/>
          <p14:tracePt t="62282" x="2876550" y="4724400"/>
          <p14:tracePt t="62300" x="2882900" y="4724400"/>
          <p14:tracePt t="62316" x="2889250" y="4730750"/>
          <p14:tracePt t="62368" x="2895600" y="4730750"/>
          <p14:tracePt t="62376" x="2895600" y="4737100"/>
          <p14:tracePt t="62382" x="2901950" y="4737100"/>
          <p14:tracePt t="62892" x="2908300" y="4737100"/>
          <p14:tracePt t="62902" x="2921000" y="4737100"/>
          <p14:tracePt t="62917" x="2933700" y="4737100"/>
          <p14:tracePt t="62923" x="2946400" y="4743450"/>
          <p14:tracePt t="62935" x="2959100" y="4743450"/>
          <p14:tracePt t="62949" x="2997200" y="4743450"/>
          <p14:tracePt t="62965" x="3028950" y="4749800"/>
          <p14:tracePt t="62982" x="3067050" y="4749800"/>
          <p14:tracePt t="62998" x="3111500" y="4749800"/>
          <p14:tracePt t="63015" x="3143250" y="4749800"/>
          <p14:tracePt t="63032" x="3175000" y="4737100"/>
          <p14:tracePt t="63049" x="3194050" y="4730750"/>
          <p14:tracePt t="63065" x="3200400" y="4730750"/>
          <p14:tracePt t="63082" x="3213100" y="4724400"/>
          <p14:tracePt t="63098" x="3213100" y="4718050"/>
          <p14:tracePt t="63115" x="3225800" y="4705350"/>
          <p14:tracePt t="63132" x="3232150" y="4673600"/>
          <p14:tracePt t="63149" x="3257550" y="4629150"/>
          <p14:tracePt t="63165" x="3270250" y="4603750"/>
          <p14:tracePt t="63182" x="3282950" y="4572000"/>
          <p14:tracePt t="63198" x="3282950" y="4552950"/>
          <p14:tracePt t="63215" x="3289300" y="4527550"/>
          <p14:tracePt t="63232" x="3289300" y="4489450"/>
          <p14:tracePt t="63248" x="3289300" y="4464050"/>
          <p14:tracePt t="63265" x="3289300" y="4445000"/>
          <p14:tracePt t="63281" x="3289300" y="4432300"/>
          <p14:tracePt t="63298" x="3289300" y="4413250"/>
          <p14:tracePt t="63332" x="3289300" y="4400550"/>
          <p14:tracePt t="63365" x="3282950" y="4400550"/>
          <p14:tracePt t="63411" x="3282950" y="4394200"/>
          <p14:tracePt t="63415" x="3276600" y="4387850"/>
          <p14:tracePt t="63431" x="3270250" y="4381500"/>
          <p14:tracePt t="63448" x="3263900" y="4375150"/>
          <p14:tracePt t="63465" x="3257550" y="4368800"/>
          <p14:tracePt t="63483" x="3251200" y="4362450"/>
          <p14:tracePt t="63497" x="3244850" y="4356100"/>
          <p14:tracePt t="63514" x="3232150" y="4349750"/>
          <p14:tracePt t="63531" x="3200400" y="4337050"/>
          <p14:tracePt t="63548" x="3162300" y="4311650"/>
          <p14:tracePt t="63565" x="3067050" y="4273550"/>
          <p14:tracePt t="63581" x="2997200" y="4235450"/>
          <p14:tracePt t="63598" x="2933700" y="4210050"/>
          <p14:tracePt t="63615" x="2889250" y="4197350"/>
          <p14:tracePt t="63631" x="2857500" y="4191000"/>
          <p14:tracePt t="63648" x="2844800" y="4184650"/>
          <p14:tracePt t="63665" x="2813050" y="4184650"/>
          <p14:tracePt t="63681" x="2781300" y="4184650"/>
          <p14:tracePt t="63698" x="2749550" y="4197350"/>
          <p14:tracePt t="63714" x="2736850" y="4203700"/>
          <p14:tracePt t="63731" x="2717800" y="4210050"/>
          <p14:tracePt t="63748" x="2711450" y="4222750"/>
          <p14:tracePt t="63764" x="2698750" y="4229100"/>
          <p14:tracePt t="63781" x="2679700" y="4241800"/>
          <p14:tracePt t="63798" x="2673350" y="4254500"/>
          <p14:tracePt t="63815" x="2641600" y="4298950"/>
          <p14:tracePt t="63831" x="2628900" y="4330700"/>
          <p14:tracePt t="63848" x="2616200" y="4362450"/>
          <p14:tracePt t="63864" x="2603500" y="4400550"/>
          <p14:tracePt t="63881" x="2590800" y="4432300"/>
          <p14:tracePt t="63898" x="2584450" y="4470400"/>
          <p14:tracePt t="63915" x="2571750" y="4495800"/>
          <p14:tracePt t="63931" x="2565400" y="4540250"/>
          <p14:tracePt t="63948" x="2565400" y="4559300"/>
          <p14:tracePt t="63964" x="2565400" y="4572000"/>
          <p14:tracePt t="63981" x="2565400" y="4591050"/>
          <p14:tracePt t="63998" x="2565400" y="4597400"/>
          <p14:tracePt t="64014" x="2571750" y="4610100"/>
          <p14:tracePt t="64031" x="2578100" y="4616450"/>
          <p14:tracePt t="64047" x="2590800" y="4622800"/>
          <p14:tracePt t="64065" x="2603500" y="4641850"/>
          <p14:tracePt t="64081" x="2609850" y="4648200"/>
          <p14:tracePt t="64097" x="2622550" y="4654550"/>
          <p14:tracePt t="64114" x="2641600" y="4667250"/>
          <p14:tracePt t="64131" x="2686050" y="4692650"/>
          <p14:tracePt t="64147" x="2730500" y="4724400"/>
          <p14:tracePt t="64164" x="2787650" y="4749800"/>
          <p14:tracePt t="64181" x="2825750" y="4775200"/>
          <p14:tracePt t="64197" x="2882900" y="4794250"/>
          <p14:tracePt t="64214" x="2914650" y="4806950"/>
          <p14:tracePt t="64230" x="2933700" y="4806950"/>
          <p14:tracePt t="64247" x="2940050" y="4806950"/>
          <p14:tracePt t="64263" x="2952750" y="4806950"/>
          <p14:tracePt t="64280" x="2959100" y="4806950"/>
          <p14:tracePt t="64297" x="2978150" y="4806950"/>
          <p14:tracePt t="64313" x="2984500" y="4800600"/>
          <p14:tracePt t="64330" x="3016250" y="4787900"/>
          <p14:tracePt t="64347" x="3041650" y="4781550"/>
          <p14:tracePt t="64363" x="3079750" y="4762500"/>
          <p14:tracePt t="64380" x="3111500" y="4737100"/>
          <p14:tracePt t="64397" x="3136900" y="4711700"/>
          <p14:tracePt t="64413" x="3168650" y="4673600"/>
          <p14:tracePt t="64430" x="3194050" y="4635500"/>
          <p14:tracePt t="64447" x="3206750" y="4603750"/>
          <p14:tracePt t="64463" x="3219450" y="4559300"/>
          <p14:tracePt t="64480" x="3232150" y="4540250"/>
          <p14:tracePt t="64497" x="3238500" y="4521200"/>
          <p14:tracePt t="64513" x="3251200" y="4514850"/>
          <p14:tracePt t="64530" x="3257550" y="4495800"/>
          <p14:tracePt t="64546" x="3270250" y="4476750"/>
          <p14:tracePt t="64563" x="3276600" y="4457700"/>
          <p14:tracePt t="64580" x="3282950" y="4432300"/>
          <p14:tracePt t="64596" x="3282950" y="4419600"/>
          <p14:tracePt t="64613" x="3289300" y="4413250"/>
          <p14:tracePt t="64631" x="3289300" y="4400550"/>
          <p14:tracePt t="64646" x="3289300" y="4394200"/>
          <p14:tracePt t="64663" x="3289300" y="4387850"/>
          <p14:tracePt t="64680" x="3289300" y="4375150"/>
          <p14:tracePt t="64696" x="3282950" y="4368800"/>
          <p14:tracePt t="64699" x="3276600" y="4362450"/>
          <p14:tracePt t="64713" x="3276600" y="4356100"/>
          <p14:tracePt t="64730" x="3263900" y="4343400"/>
          <p14:tracePt t="64746" x="3251200" y="4330700"/>
          <p14:tracePt t="64763" x="3244850" y="4324350"/>
          <p14:tracePt t="64780" x="3232150" y="4311650"/>
          <p14:tracePt t="64796" x="3219450" y="4305300"/>
          <p14:tracePt t="64813" x="3206750" y="4292600"/>
          <p14:tracePt t="64829" x="3187700" y="4286250"/>
          <p14:tracePt t="64846" x="3162300" y="4273550"/>
          <p14:tracePt t="64863" x="3155950" y="4267200"/>
          <p14:tracePt t="64880" x="3143250" y="4267200"/>
          <p14:tracePt t="64896" x="3136900" y="4267200"/>
          <p14:tracePt t="64913" x="3124200" y="4267200"/>
          <p14:tracePt t="64930" x="3105150" y="4267200"/>
          <p14:tracePt t="64946" x="3079750" y="4279900"/>
          <p14:tracePt t="64963" x="3067050" y="4279900"/>
          <p14:tracePt t="64979" x="3041650" y="4292600"/>
          <p14:tracePt t="64996" x="2990850" y="4311650"/>
          <p14:tracePt t="65013" x="2971800" y="4318000"/>
          <p14:tracePt t="65029" x="2959100" y="4324350"/>
          <p14:tracePt t="65046" x="2946400" y="4337050"/>
          <p14:tracePt t="65063" x="2940050" y="4337050"/>
          <p14:tracePt t="65079" x="2927350" y="4337050"/>
          <p14:tracePt t="65113" x="2914650" y="4343400"/>
          <p14:tracePt t="65146" x="2908300" y="4349750"/>
          <p14:tracePt t="65199" x="2901950" y="4356100"/>
          <p14:tracePt t="65207" x="2901950" y="4362450"/>
          <p14:tracePt t="65216" x="2895600" y="4368800"/>
          <p14:tracePt t="65229" x="2889250" y="4368800"/>
          <p14:tracePt t="65246" x="2882900" y="4375150"/>
          <p14:tracePt t="65263" x="2870200" y="4381500"/>
          <p14:tracePt t="65280" x="2870200" y="4387850"/>
          <p14:tracePt t="65312" x="2863850" y="4394200"/>
          <p14:tracePt t="65332" x="2857500" y="4394200"/>
          <p14:tracePt t="65373" x="2851150" y="4394200"/>
          <p14:tracePt t="65435" x="2851150" y="4400550"/>
          <p14:tracePt t="65459" x="2851150" y="4406900"/>
          <p14:tracePt t="65473" x="2844800" y="4413250"/>
          <p14:tracePt t="65482" x="2832100" y="4432300"/>
          <p14:tracePt t="65489" x="2825750" y="4438650"/>
          <p14:tracePt t="65497" x="2825750" y="4451350"/>
          <p14:tracePt t="65512" x="2813050" y="4457700"/>
          <p14:tracePt t="65529" x="2806700" y="4464050"/>
          <p14:tracePt t="65546" x="2806700" y="4470400"/>
          <p14:tracePt t="65795" x="2806700" y="4483100"/>
          <p14:tracePt t="65810" x="2800350" y="4489450"/>
          <p14:tracePt t="65819" x="2800350" y="4495800"/>
          <p14:tracePt t="65833" x="2794000" y="4502150"/>
          <p14:tracePt t="65845" x="2794000" y="4508500"/>
          <p14:tracePt t="65862" x="2794000" y="4521200"/>
          <p14:tracePt t="65879" x="2787650" y="4533900"/>
          <p14:tracePt t="65895" x="2787650" y="4559300"/>
          <p14:tracePt t="65912" x="2781300" y="4578350"/>
          <p14:tracePt t="65929" x="2781300" y="4610100"/>
          <p14:tracePt t="65945" x="2781300" y="4635500"/>
          <p14:tracePt t="65962" x="2781300" y="4660900"/>
          <p14:tracePt t="65979" x="2781300" y="4692650"/>
          <p14:tracePt t="65995" x="2787650" y="4705350"/>
          <p14:tracePt t="66012" x="2787650" y="4711700"/>
          <p14:tracePt t="66028" x="2800350" y="4724400"/>
          <p14:tracePt t="66045" x="2806700" y="4737100"/>
          <p14:tracePt t="66062" x="2813050" y="4743450"/>
          <p14:tracePt t="66079" x="2819400" y="4743450"/>
          <p14:tracePt t="66095" x="2819400" y="4756150"/>
          <p14:tracePt t="66112" x="2832100" y="4762500"/>
          <p14:tracePt t="66128" x="2832100" y="4768850"/>
          <p14:tracePt t="66145" x="2838450" y="4775200"/>
          <p14:tracePt t="66162" x="2844800" y="4781550"/>
          <p14:tracePt t="66178" x="2851150" y="4787900"/>
          <p14:tracePt t="66218" x="2857500" y="4787900"/>
          <p14:tracePt t="66225" x="2863850" y="4787900"/>
          <p14:tracePt t="66287" x="2882900" y="4787900"/>
          <p14:tracePt t="66296" x="2901950" y="4781550"/>
          <p14:tracePt t="66303" x="2914650" y="4775200"/>
          <p14:tracePt t="66311" x="2927350" y="4768850"/>
          <p14:tracePt t="66328" x="2959100" y="4756150"/>
          <p14:tracePt t="66345" x="2971800" y="4743450"/>
          <p14:tracePt t="66362" x="3003550" y="4724400"/>
          <p14:tracePt t="66378" x="3035300" y="4711700"/>
          <p14:tracePt t="66395" x="3048000" y="4705350"/>
          <p14:tracePt t="66411" x="3067050" y="4692650"/>
          <p14:tracePt t="66428" x="3086100" y="4679950"/>
          <p14:tracePt t="66445" x="3111500" y="4667250"/>
          <p14:tracePt t="66462" x="3130550" y="4641850"/>
          <p14:tracePt t="66478" x="3155950" y="4616450"/>
          <p14:tracePt t="66495" x="3162300" y="4610100"/>
          <p14:tracePt t="66511" x="3175000" y="4597400"/>
          <p14:tracePt t="66528" x="3187700" y="4572000"/>
          <p14:tracePt t="66545" x="3194050" y="4546600"/>
          <p14:tracePt t="66561" x="3213100" y="4521200"/>
          <p14:tracePt t="66578" x="3225800" y="4508500"/>
          <p14:tracePt t="66595" x="3232150" y="4495800"/>
          <p14:tracePt t="66611" x="3238500" y="4476750"/>
          <p14:tracePt t="66628" x="3238500" y="4464050"/>
          <p14:tracePt t="66645" x="3238500" y="4445000"/>
          <p14:tracePt t="66661" x="3244850" y="4425950"/>
          <p14:tracePt t="66678" x="3244850" y="4400550"/>
          <p14:tracePt t="66695" x="3244850" y="4343400"/>
          <p14:tracePt t="66711" x="3232150" y="4318000"/>
          <p14:tracePt t="66728" x="3225800" y="4305300"/>
          <p14:tracePt t="66745" x="3219450" y="4292600"/>
          <p14:tracePt t="66761" x="3213100" y="4286250"/>
          <p14:tracePt t="66778" x="3213100" y="4279900"/>
          <p14:tracePt t="66795" x="3206750" y="4273550"/>
          <p14:tracePt t="66811" x="3200400" y="4273550"/>
          <p14:tracePt t="66828" x="3194050" y="4267200"/>
          <p14:tracePt t="66844" x="3181350" y="4260850"/>
          <p14:tracePt t="66861" x="3175000" y="4260850"/>
          <p14:tracePt t="66878" x="3168650" y="4254500"/>
          <p14:tracePt t="66894" x="3155950" y="4254500"/>
          <p14:tracePt t="66911" x="3149600" y="4254500"/>
          <p14:tracePt t="66929" x="3117850" y="4254500"/>
          <p14:tracePt t="66944" x="3079750" y="4267200"/>
          <p14:tracePt t="66961" x="3041650" y="4279900"/>
          <p14:tracePt t="66978" x="3009900" y="4279900"/>
          <p14:tracePt t="66994" x="2990850" y="4286250"/>
          <p14:tracePt t="67011" x="2984500" y="4292600"/>
          <p14:tracePt t="67028" x="2971800" y="4298950"/>
          <p14:tracePt t="67044" x="2959100" y="4305300"/>
          <p14:tracePt t="67061" x="2933700" y="4318000"/>
          <p14:tracePt t="67079" x="2901950" y="4330700"/>
          <p14:tracePt t="67095" x="2876550" y="4343400"/>
          <p14:tracePt t="67111" x="2857500" y="4362450"/>
          <p14:tracePt t="67128" x="2832100" y="4387850"/>
          <p14:tracePt t="67144" x="2800350" y="4425950"/>
          <p14:tracePt t="67161" x="2768600" y="4470400"/>
          <p14:tracePt t="67177" x="2749550" y="4514850"/>
          <p14:tracePt t="67194" x="2730500" y="4565650"/>
          <p14:tracePt t="67211" x="2724150" y="4597400"/>
          <p14:tracePt t="67228" x="2717800" y="4629150"/>
          <p14:tracePt t="67244" x="2711450" y="4660900"/>
          <p14:tracePt t="67261" x="2711450" y="4699000"/>
          <p14:tracePt t="67277" x="2711450" y="4730750"/>
          <p14:tracePt t="67294" x="2717800" y="4768850"/>
          <p14:tracePt t="67311" x="2724150" y="4794250"/>
          <p14:tracePt t="67327" x="2724150" y="4806950"/>
          <p14:tracePt t="67345" x="2730500" y="4832350"/>
          <p14:tracePt t="67361" x="2743200" y="4845050"/>
          <p14:tracePt t="67377" x="2749550" y="4864100"/>
          <p14:tracePt t="67394" x="2762250" y="4876800"/>
          <p14:tracePt t="67411" x="2768600" y="4889500"/>
          <p14:tracePt t="67427" x="2781300" y="4902200"/>
          <p14:tracePt t="67444" x="2787650" y="4908550"/>
          <p14:tracePt t="67461" x="2800350" y="4914900"/>
          <p14:tracePt t="67477" x="2813050" y="4921250"/>
          <p14:tracePt t="67494" x="2825750" y="4921250"/>
          <p14:tracePt t="67511" x="2844800" y="4921250"/>
          <p14:tracePt t="67527" x="2870200" y="4921250"/>
          <p14:tracePt t="67544" x="2908300" y="4908550"/>
          <p14:tracePt t="67561" x="2940050" y="4895850"/>
          <p14:tracePt t="67577" x="2984500" y="4864100"/>
          <p14:tracePt t="67594" x="3022600" y="4826000"/>
          <p14:tracePt t="67611" x="3079750" y="4762500"/>
          <p14:tracePt t="67627" x="3105150" y="4724400"/>
          <p14:tracePt t="67644" x="3117850" y="4692650"/>
          <p14:tracePt t="67660" x="3130550" y="4654550"/>
          <p14:tracePt t="67677" x="3136900" y="4622800"/>
          <p14:tracePt t="67694" x="3149600" y="4597400"/>
          <p14:tracePt t="67710" x="3155950" y="4559300"/>
          <p14:tracePt t="67727" x="3168650" y="4508500"/>
          <p14:tracePt t="67744" x="3175000" y="4476750"/>
          <p14:tracePt t="67760" x="3181350" y="4438650"/>
          <p14:tracePt t="67777" x="3187700" y="4413250"/>
          <p14:tracePt t="67794" x="3187700" y="4381500"/>
          <p14:tracePt t="67810" x="3187700" y="4362450"/>
          <p14:tracePt t="67827" x="3187700" y="4356100"/>
          <p14:tracePt t="67845" x="3187700" y="4349750"/>
          <p14:tracePt t="67923" x="3187700" y="4356100"/>
          <p14:tracePt t="67939" x="3187700" y="4368800"/>
          <p14:tracePt t="67947" x="3187700" y="4375150"/>
          <p14:tracePt t="67955" x="3187700" y="4381500"/>
          <p14:tracePt t="67965" x="3194050" y="4394200"/>
          <p14:tracePt t="67977" x="3200400" y="4394200"/>
          <p14:tracePt t="67993" x="3213100" y="4413250"/>
          <p14:tracePt t="68010" x="3219450" y="4419600"/>
          <p14:tracePt t="68027" x="3219450" y="4425950"/>
          <p14:tracePt t="68291" x="3225800" y="4425950"/>
          <p14:tracePt t="68299" x="3251200" y="4451350"/>
          <p14:tracePt t="68307" x="3302000" y="4470400"/>
          <p14:tracePt t="68315" x="3340100" y="4495800"/>
          <p14:tracePt t="68326" x="3378200" y="4514850"/>
          <p14:tracePt t="68343" x="3467100" y="4540250"/>
          <p14:tracePt t="68360" x="3600450" y="4540250"/>
          <p14:tracePt t="68376" x="3797300" y="4514850"/>
          <p14:tracePt t="68393" x="3886200" y="4495800"/>
          <p14:tracePt t="68410" x="3937000" y="4489450"/>
          <p14:tracePt t="68426" x="3949700" y="4489450"/>
          <p14:tracePt t="68443" x="3956050" y="4483100"/>
          <p14:tracePt t="68534" x="3956050" y="4476750"/>
          <p14:tracePt t="68675" x="3956050" y="4470400"/>
          <p14:tracePt t="68700" x="3949700" y="4445000"/>
          <p14:tracePt t="68707" x="3943350" y="4432300"/>
          <p14:tracePt t="68715" x="3943350" y="4413250"/>
          <p14:tracePt t="68726" x="3937000" y="4394200"/>
          <p14:tracePt t="68743" x="3924300" y="4368800"/>
          <p14:tracePt t="68759" x="3917950" y="4356100"/>
          <p14:tracePt t="68776" x="3911600" y="4356100"/>
          <p14:tracePt t="68855" x="3905250" y="4368800"/>
          <p14:tracePt t="68863" x="3898900" y="4375150"/>
          <p14:tracePt t="68871" x="3892550" y="4387850"/>
          <p14:tracePt t="68879" x="3892550" y="4400550"/>
          <p14:tracePt t="68893" x="3886200" y="4419600"/>
          <p14:tracePt t="68909" x="3873500" y="4451350"/>
          <p14:tracePt t="68926" x="3848100" y="4489450"/>
          <p14:tracePt t="68943" x="3841750" y="4495800"/>
          <p14:tracePt t="68959" x="3829050" y="4508500"/>
          <p14:tracePt t="68976" x="3829050" y="4514850"/>
          <p14:tracePt t="68993" x="3816350" y="4527550"/>
          <p14:tracePt t="69215" x="3822700" y="4533900"/>
          <p14:tracePt t="69223" x="3822700" y="4540250"/>
          <p14:tracePt t="69231" x="3829050" y="4540250"/>
          <p14:tracePt t="69242" x="3835400" y="4540250"/>
          <p14:tracePt t="69264" x="3841750" y="4540250"/>
          <p14:tracePt t="69285" x="3854450" y="4540250"/>
          <p14:tracePt t="69294" x="3860800" y="4540250"/>
          <p14:tracePt t="69309" x="3886200" y="4527550"/>
          <p14:tracePt t="69326" x="3917950" y="4514850"/>
          <p14:tracePt t="69342" x="3956050" y="4508500"/>
          <p14:tracePt t="69359" x="3994150" y="4495800"/>
          <p14:tracePt t="69376" x="4032250" y="4483100"/>
          <p14:tracePt t="69392" x="4064000" y="4470400"/>
          <p14:tracePt t="69409" x="4102100" y="4457700"/>
          <p14:tracePt t="69426" x="4121150" y="4451350"/>
          <p14:tracePt t="69442" x="4133850" y="4451350"/>
          <p14:tracePt t="69475" x="4140200" y="4451350"/>
          <p14:tracePt t="69497" x="4146550" y="4451350"/>
          <p14:tracePt t="69513" x="4152900" y="4451350"/>
          <p14:tracePt t="69525" x="4159250" y="4451350"/>
          <p14:tracePt t="69542" x="4165600" y="4451350"/>
          <p14:tracePt t="69559" x="4178300" y="4451350"/>
          <p14:tracePt t="69575" x="4184650" y="4451350"/>
          <p14:tracePt t="69592" x="4191000" y="4451350"/>
          <p14:tracePt t="69686" x="4197350" y="4451350"/>
          <p14:tracePt t="69693" x="4203700" y="4451350"/>
          <p14:tracePt t="69700" x="4210050" y="4451350"/>
          <p14:tracePt t="69779" x="4210050" y="4457700"/>
          <p14:tracePt t="69787" x="4216400" y="4457700"/>
          <p14:tracePt t="69802" x="4222750" y="4457700"/>
          <p14:tracePt t="69849" x="4222750" y="4470400"/>
          <p14:tracePt t="69857" x="4222750" y="4476750"/>
          <p14:tracePt t="69865" x="4229100" y="4476750"/>
          <p14:tracePt t="69875" x="4229100" y="4483100"/>
          <p14:tracePt t="69892" x="4235450" y="4495800"/>
          <p14:tracePt t="69909" x="4241800" y="4508500"/>
          <p14:tracePt t="69925" x="4248150" y="4514850"/>
          <p14:tracePt t="69958" x="4260850" y="4527550"/>
          <p14:tracePt t="69975" x="4305300" y="4540250"/>
          <p14:tracePt t="69992" x="4381500" y="4559300"/>
          <p14:tracePt t="70008" x="4464050" y="4565650"/>
          <p14:tracePt t="70025" x="4514850" y="4565650"/>
          <p14:tracePt t="70042" x="4546600" y="4565650"/>
          <p14:tracePt t="70058" x="4552950" y="4565650"/>
          <p14:tracePt t="70547" x="4559300" y="4565650"/>
          <p14:tracePt t="70563" x="4572000" y="4565650"/>
          <p14:tracePt t="70569" x="4584700" y="4559300"/>
          <p14:tracePt t="70577" x="4597400" y="4559300"/>
          <p14:tracePt t="70591" x="4603750" y="4559300"/>
          <p14:tracePt t="70608" x="4641850" y="4559300"/>
          <p14:tracePt t="70626" x="4667250" y="4552950"/>
          <p14:tracePt t="70641" x="4705350" y="4546600"/>
          <p14:tracePt t="70658" x="4743450" y="4546600"/>
          <p14:tracePt t="70674" x="4806950" y="4546600"/>
          <p14:tracePt t="70691" x="4883150" y="4546600"/>
          <p14:tracePt t="70708" x="4978400" y="4546600"/>
          <p14:tracePt t="70724" x="5099050" y="4546600"/>
          <p14:tracePt t="70741" x="5226050" y="4565650"/>
          <p14:tracePt t="70758" x="5429250" y="4572000"/>
          <p14:tracePt t="70774" x="5549900" y="4584700"/>
          <p14:tracePt t="70791" x="5664200" y="4584700"/>
          <p14:tracePt t="70808" x="5740400" y="4584700"/>
          <p14:tracePt t="70824" x="5810250" y="4578350"/>
          <p14:tracePt t="70841" x="5861050" y="4572000"/>
          <p14:tracePt t="70858" x="5886450" y="4572000"/>
          <p14:tracePt t="70874" x="5911850" y="4572000"/>
          <p14:tracePt t="70891" x="5924550" y="4572000"/>
          <p14:tracePt t="70908" x="5949950" y="4572000"/>
          <p14:tracePt t="70924" x="5988050" y="4572000"/>
          <p14:tracePt t="70941" x="6019800" y="4572000"/>
          <p14:tracePt t="70958" x="6070600" y="4565650"/>
          <p14:tracePt t="70974" x="6115050" y="4565650"/>
          <p14:tracePt t="70991" x="6146800" y="4565650"/>
          <p14:tracePt t="71008" x="6178550" y="4559300"/>
          <p14:tracePt t="71024" x="6203950" y="4552950"/>
          <p14:tracePt t="71057" x="6216650" y="4552950"/>
          <p14:tracePt t="71074" x="6223000" y="4552950"/>
          <p14:tracePt t="71091" x="6229350" y="4552950"/>
          <p14:tracePt t="71158" x="6235700" y="4552950"/>
          <p14:tracePt t="71181" x="6242050" y="4552950"/>
          <p14:tracePt t="71189" x="6248400" y="4552950"/>
          <p14:tracePt t="71195" x="6254750" y="4552950"/>
          <p14:tracePt t="71297" x="6229350" y="4552950"/>
          <p14:tracePt t="71305" x="6216650" y="4559300"/>
          <p14:tracePt t="71313" x="6191250" y="4565650"/>
          <p14:tracePt t="71324" x="6146800" y="4572000"/>
          <p14:tracePt t="71341" x="6045200" y="4584700"/>
          <p14:tracePt t="71357" x="5880100" y="4584700"/>
          <p14:tracePt t="71374" x="5645150" y="4578350"/>
          <p14:tracePt t="71391" x="5162550" y="4559300"/>
          <p14:tracePt t="71407" x="4914900" y="4546600"/>
          <p14:tracePt t="71424" x="4711700" y="4546600"/>
          <p14:tracePt t="71441" x="4546600" y="4546600"/>
          <p14:tracePt t="71458" x="4406900" y="4546600"/>
          <p14:tracePt t="71474" x="4267200" y="4540250"/>
          <p14:tracePt t="71490" x="4159250" y="4533900"/>
          <p14:tracePt t="71507" x="4064000" y="4533900"/>
          <p14:tracePt t="71524" x="4013200" y="4533900"/>
          <p14:tracePt t="71540" x="3949700" y="4533900"/>
          <p14:tracePt t="71557" x="3917950" y="4546600"/>
          <p14:tracePt t="71574" x="3905250" y="4552950"/>
          <p14:tracePt t="71590" x="3892550" y="4559300"/>
          <p14:tracePt t="71607" x="3886200" y="4565650"/>
          <p14:tracePt t="71624" x="3873500" y="4578350"/>
          <p14:tracePt t="71640" x="3867150" y="4584700"/>
          <p14:tracePt t="71657" x="3854450" y="4597400"/>
          <p14:tracePt t="71674" x="3854450" y="4603750"/>
          <p14:tracePt t="71690" x="3854450" y="4610100"/>
          <p14:tracePt t="71766" x="3854450" y="4603750"/>
          <p14:tracePt t="71775" x="3860800" y="4603750"/>
          <p14:tracePt t="71798" x="3867150" y="4603750"/>
          <p14:tracePt t="71807" x="3867150" y="4597400"/>
          <p14:tracePt t="71878" x="3879850" y="4591050"/>
          <p14:tracePt t="71893" x="3917950" y="4584700"/>
          <p14:tracePt t="71901" x="3994150" y="4578350"/>
          <p14:tracePt t="71909" x="4108450" y="4565650"/>
          <p14:tracePt t="71924" x="4514850" y="4572000"/>
          <p14:tracePt t="71940" x="5175250" y="4648200"/>
          <p14:tracePt t="71957" x="5880100" y="4718050"/>
          <p14:tracePt t="71975" x="6419850" y="4787900"/>
          <p14:tracePt t="71990" x="6642100" y="4806950"/>
          <p14:tracePt t="72007" x="6686550" y="4806950"/>
          <p14:tracePt t="72023" x="6699250" y="4800600"/>
          <p14:tracePt t="72040" x="6699250" y="4794250"/>
          <p14:tracePt t="72331" x="6680200" y="4794250"/>
          <p14:tracePt t="72339" x="6623050" y="4787900"/>
          <p14:tracePt t="72347" x="6534150" y="4781550"/>
          <p14:tracePt t="72357" x="6438900" y="4775200"/>
          <p14:tracePt t="72373" x="6191250" y="4743450"/>
          <p14:tracePt t="72390" x="5924550" y="4737100"/>
          <p14:tracePt t="72406" x="5689600" y="4737100"/>
          <p14:tracePt t="72423" x="5518150" y="4756150"/>
          <p14:tracePt t="72441" x="5314950" y="4781550"/>
          <p14:tracePt t="72456" x="5187950" y="4794250"/>
          <p14:tracePt t="72473" x="5048250" y="4813300"/>
          <p14:tracePt t="72490" x="4908550" y="4819650"/>
          <p14:tracePt t="72506" x="4775200" y="4838700"/>
          <p14:tracePt t="72523" x="4660900" y="4845050"/>
          <p14:tracePt t="72540" x="4552950" y="4851400"/>
          <p14:tracePt t="72556" x="4476750" y="4851400"/>
          <p14:tracePt t="72573" x="4413250" y="4851400"/>
          <p14:tracePt t="72589" x="4387850" y="4851400"/>
          <p14:tracePt t="72606" x="4381500" y="4851400"/>
          <p14:tracePt t="72623" x="4375150" y="4851400"/>
          <p14:tracePt t="72658" x="4375150" y="4857750"/>
          <p14:tracePt t="72683" x="4375150" y="4864100"/>
          <p14:tracePt t="72715" x="4375150" y="4870450"/>
          <p14:tracePt t="72778" x="4381500" y="4870450"/>
          <p14:tracePt t="72793" x="4406900" y="4889500"/>
          <p14:tracePt t="72801" x="4451350" y="4895850"/>
          <p14:tracePt t="72809" x="4508500" y="4921250"/>
          <p14:tracePt t="72823" x="4578350" y="4946650"/>
          <p14:tracePt t="72839" x="4876800" y="5060950"/>
          <p14:tracePt t="72856" x="5276850" y="5200650"/>
          <p14:tracePt t="72873" x="5715000" y="5340350"/>
          <p14:tracePt t="72890" x="6121400" y="5454650"/>
          <p14:tracePt t="72907" x="6419850" y="5524500"/>
          <p14:tracePt t="72923" x="6654800" y="5575300"/>
          <p14:tracePt t="72940" x="6813550" y="5594350"/>
          <p14:tracePt t="72957" x="6927850" y="5600700"/>
          <p14:tracePt t="72973" x="6965950" y="5600700"/>
          <p14:tracePt t="72990" x="6978650" y="5600700"/>
          <p14:tracePt t="73006" x="6991350" y="5594350"/>
          <p14:tracePt t="73052" x="6997700" y="5594350"/>
          <p14:tracePt t="73068" x="7004050" y="5588000"/>
          <p14:tracePt t="73076" x="7010400" y="5588000"/>
          <p14:tracePt t="73122" x="7016750" y="5581650"/>
          <p14:tracePt t="73139" x="7023100" y="5575300"/>
          <p14:tracePt t="73439" x="7023100" y="5568950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AC20-F2F0-458D-A249-ACC5488C64A0}" type="slidenum">
              <a:rPr lang="en-US" altLang="th-TH" smtClean="0"/>
              <a:pPr/>
              <a:t>55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228600"/>
            <a:ext cx="2971800" cy="509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6" y="738298"/>
            <a:ext cx="8481795" cy="13945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406" y="3500625"/>
            <a:ext cx="88197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6" y="4039234"/>
            <a:ext cx="7925487" cy="990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1" y="5029920"/>
            <a:ext cx="7506350" cy="1508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2403" t="6230" r="1451"/>
          <a:stretch/>
        </p:blipFill>
        <p:spPr>
          <a:xfrm>
            <a:off x="2819400" y="2057400"/>
            <a:ext cx="6096000" cy="229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9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514"/>
    </mc:Choice>
    <mc:Fallback xmlns="">
      <p:transition spd="slow" advTm="16551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7852" x="7004050" y="5568950"/>
          <p14:tracePt t="7859" x="6959600" y="5575300"/>
          <p14:tracePt t="7870" x="6908800" y="5581650"/>
          <p14:tracePt t="7887" x="6756400" y="5632450"/>
          <p14:tracePt t="7904" x="6610350" y="5702300"/>
          <p14:tracePt t="7920" x="6470650" y="5778500"/>
          <p14:tracePt t="7937" x="6242050" y="5880100"/>
          <p14:tracePt t="7954" x="6096000" y="5924550"/>
          <p14:tracePt t="7970" x="5988050" y="5930900"/>
          <p14:tracePt t="7987" x="5949950" y="5930900"/>
          <p14:tracePt t="8004" x="5930900" y="5918200"/>
          <p14:tracePt t="8157" x="5924550" y="5911850"/>
          <p14:tracePt t="8166" x="5911850" y="5911850"/>
          <p14:tracePt t="8176" x="5899150" y="5911850"/>
          <p14:tracePt t="8187" x="5867400" y="5892800"/>
          <p14:tracePt t="8203" x="5835650" y="5835650"/>
          <p14:tracePt t="8220" x="5784850" y="5822950"/>
          <p14:tracePt t="8237" x="5772150" y="5816600"/>
          <p14:tracePt t="8270" x="5772150" y="5810250"/>
          <p14:tracePt t="8287" x="5791200" y="5803900"/>
          <p14:tracePt t="8303" x="5816600" y="5772150"/>
          <p14:tracePt t="8321" x="5848350" y="5645150"/>
          <p14:tracePt t="8337" x="5873750" y="5429250"/>
          <p14:tracePt t="8354" x="5905500" y="5067300"/>
          <p14:tracePt t="8370" x="5918200" y="4864100"/>
          <p14:tracePt t="8387" x="5861050" y="4762500"/>
          <p14:tracePt t="8404" x="5734050" y="4673600"/>
          <p14:tracePt t="8420" x="5626100" y="4603750"/>
          <p14:tracePt t="8437" x="5594350" y="4578350"/>
          <p14:tracePt t="8454" x="5588000" y="4578350"/>
          <p14:tracePt t="8470" x="5588000" y="4559300"/>
          <p14:tracePt t="8487" x="5607050" y="4457700"/>
          <p14:tracePt t="8503" x="5600700" y="4400550"/>
          <p14:tracePt t="8520" x="5581650" y="4381500"/>
          <p14:tracePt t="8536" x="5568950" y="4375150"/>
          <p14:tracePt t="8581" x="5562600" y="4368800"/>
          <p14:tracePt t="8597" x="5556250" y="4356100"/>
          <p14:tracePt t="8606" x="5518150" y="4324350"/>
          <p14:tracePt t="8620" x="5435600" y="4235450"/>
          <p14:tracePt t="8637" x="5378450" y="4165600"/>
          <p14:tracePt t="8653" x="5346700" y="4083050"/>
          <p14:tracePt t="8670" x="5346700" y="3968750"/>
          <p14:tracePt t="8686" x="5359400" y="3810000"/>
          <p14:tracePt t="8703" x="5359400" y="3638550"/>
          <p14:tracePt t="8720" x="5346700" y="3486150"/>
          <p14:tracePt t="8737" x="5314950" y="3314700"/>
          <p14:tracePt t="8753" x="5308600" y="3238500"/>
          <p14:tracePt t="8770" x="5308600" y="3187700"/>
          <p14:tracePt t="8786" x="5308600" y="3143250"/>
          <p14:tracePt t="8803" x="5308600" y="3092450"/>
          <p14:tracePt t="8820" x="5295900" y="3048000"/>
          <p14:tracePt t="8836" x="5283200" y="2997200"/>
          <p14:tracePt t="8853" x="5264150" y="2914650"/>
          <p14:tracePt t="8870" x="5257800" y="2876550"/>
          <p14:tracePt t="8886" x="5245100" y="2851150"/>
          <p14:tracePt t="8903" x="5232400" y="2832100"/>
          <p14:tracePt t="8920" x="5219700" y="2806700"/>
          <p14:tracePt t="8936" x="5194300" y="2768600"/>
          <p14:tracePt t="8939" x="5181600" y="2762250"/>
          <p14:tracePt t="8953" x="5175250" y="2755900"/>
          <p14:tracePt t="8969" x="5156200" y="2736850"/>
          <p14:tracePt t="8987" x="5149850" y="2724150"/>
          <p14:tracePt t="9003" x="5149850" y="2717800"/>
          <p14:tracePt t="9019" x="5149850" y="2711450"/>
          <p14:tracePt t="9036" x="5175250" y="2698750"/>
          <p14:tracePt t="9053" x="5213350" y="2679700"/>
          <p14:tracePt t="9069" x="5270500" y="2667000"/>
          <p14:tracePt t="9086" x="5340350" y="2647950"/>
          <p14:tracePt t="9103" x="5441950" y="2616200"/>
          <p14:tracePt t="9119" x="5619750" y="2584450"/>
          <p14:tracePt t="9136" x="5746750" y="2559050"/>
          <p14:tracePt t="9153" x="5886450" y="2540000"/>
          <p14:tracePt t="9169" x="6019800" y="2527300"/>
          <p14:tracePt t="9186" x="6146800" y="2508250"/>
          <p14:tracePt t="9203" x="6273800" y="2501900"/>
          <p14:tracePt t="9219" x="6381750" y="2495550"/>
          <p14:tracePt t="9236" x="6502400" y="2495550"/>
          <p14:tracePt t="9252" x="6629400" y="2495550"/>
          <p14:tracePt t="9269" x="6718300" y="2495550"/>
          <p14:tracePt t="9285" x="6807200" y="2495550"/>
          <p14:tracePt t="9302" x="6889750" y="2501900"/>
          <p14:tracePt t="9319" x="6965950" y="2501900"/>
          <p14:tracePt t="9335" x="7016750" y="2514600"/>
          <p14:tracePt t="9352" x="7054850" y="2520950"/>
          <p14:tracePt t="9369" x="7092950" y="2533650"/>
          <p14:tracePt t="9385" x="7137400" y="2540000"/>
          <p14:tracePt t="9402" x="7169150" y="2552700"/>
          <p14:tracePt t="9419" x="7207250" y="2565400"/>
          <p14:tracePt t="9436" x="7289800" y="2603500"/>
          <p14:tracePt t="9452" x="7435850" y="2654300"/>
          <p14:tracePt t="9470" x="7581900" y="2724150"/>
          <p14:tracePt t="9486" x="7702550" y="2768600"/>
          <p14:tracePt t="9503" x="7842250" y="2844800"/>
          <p14:tracePt t="9519" x="7886700" y="2882900"/>
          <p14:tracePt t="9536" x="7918450" y="2901950"/>
          <p14:tracePt t="9552" x="7937500" y="2933700"/>
          <p14:tracePt t="9569" x="7950200" y="2959100"/>
          <p14:tracePt t="9586" x="7969250" y="2984500"/>
          <p14:tracePt t="9602" x="7981950" y="3003550"/>
          <p14:tracePt t="9619" x="7988300" y="3041650"/>
          <p14:tracePt t="9636" x="8007350" y="3073400"/>
          <p14:tracePt t="9653" x="8039100" y="3130550"/>
          <p14:tracePt t="9669" x="8051800" y="3162300"/>
          <p14:tracePt t="9685" x="8064500" y="3200400"/>
          <p14:tracePt t="9702" x="8070850" y="3225800"/>
          <p14:tracePt t="9719" x="8070850" y="3257550"/>
          <p14:tracePt t="9735" x="8077200" y="3295650"/>
          <p14:tracePt t="9752" x="8089900" y="3359150"/>
          <p14:tracePt t="9769" x="8096250" y="3409950"/>
          <p14:tracePt t="9786" x="8108950" y="3467100"/>
          <p14:tracePt t="9802" x="8121650" y="3524250"/>
          <p14:tracePt t="9819" x="8121650" y="3600450"/>
          <p14:tracePt t="9835" x="8128000" y="3676650"/>
          <p14:tracePt t="9852" x="8134350" y="3765550"/>
          <p14:tracePt t="9869" x="8153400" y="3848100"/>
          <p14:tracePt t="9885" x="8166100" y="3924300"/>
          <p14:tracePt t="9902" x="8166100" y="3987800"/>
          <p14:tracePt t="9919" x="8147050" y="4076700"/>
          <p14:tracePt t="9935" x="8128000" y="4127500"/>
          <p14:tracePt t="9952" x="8108950" y="4159250"/>
          <p14:tracePt t="9969" x="8096250" y="4191000"/>
          <p14:tracePt t="9985" x="8077200" y="4210050"/>
          <p14:tracePt t="10002" x="8051800" y="4222750"/>
          <p14:tracePt t="10019" x="8001000" y="4248150"/>
          <p14:tracePt t="10035" x="7950200" y="4267200"/>
          <p14:tracePt t="10054" x="7893050" y="4279900"/>
          <p14:tracePt t="10068" x="7810500" y="4298950"/>
          <p14:tracePt t="10085" x="7702550" y="4318000"/>
          <p14:tracePt t="10102" x="7569200" y="4330700"/>
          <p14:tracePt t="10118" x="7423150" y="4349750"/>
          <p14:tracePt t="10135" x="7251700" y="4356100"/>
          <p14:tracePt t="10152" x="7010400" y="4368800"/>
          <p14:tracePt t="10169" x="6565900" y="4362450"/>
          <p14:tracePt t="10185" x="6337300" y="4356100"/>
          <p14:tracePt t="10202" x="6089650" y="4337050"/>
          <p14:tracePt t="10218" x="5842000" y="4324350"/>
          <p14:tracePt t="10235" x="5600700" y="4324350"/>
          <p14:tracePt t="10252" x="5334000" y="4324350"/>
          <p14:tracePt t="10268" x="5118100" y="4324350"/>
          <p14:tracePt t="10285" x="4933950" y="4330700"/>
          <p14:tracePt t="10302" x="4711700" y="4324350"/>
          <p14:tracePt t="10318" x="4597400" y="4318000"/>
          <p14:tracePt t="10335" x="4489450" y="4311650"/>
          <p14:tracePt t="10352" x="4381500" y="4311650"/>
          <p14:tracePt t="10368" x="4254500" y="4305300"/>
          <p14:tracePt t="10385" x="4165600" y="4298950"/>
          <p14:tracePt t="10403" x="4064000" y="4286250"/>
          <p14:tracePt t="10419" x="3987800" y="4286250"/>
          <p14:tracePt t="10435" x="3949700" y="4286250"/>
          <p14:tracePt t="10453" x="3943350" y="4286250"/>
          <p14:tracePt t="10505" x="3937000" y="4279900"/>
          <p14:tracePt t="10514" x="3930650" y="4273550"/>
          <p14:tracePt t="10522" x="3930650" y="4267200"/>
          <p14:tracePt t="10535" x="3924300" y="4260850"/>
          <p14:tracePt t="10552" x="3911600" y="4241800"/>
          <p14:tracePt t="10568" x="3905250" y="4216400"/>
          <p14:tracePt t="10585" x="3905250" y="4178300"/>
          <p14:tracePt t="10601" x="3924300" y="4127500"/>
          <p14:tracePt t="10618" x="3956050" y="4057650"/>
          <p14:tracePt t="10635" x="4013200" y="3981450"/>
          <p14:tracePt t="10651" x="4064000" y="3911600"/>
          <p14:tracePt t="10669" x="4108450" y="3841750"/>
          <p14:tracePt t="10686" x="4191000" y="3695700"/>
          <p14:tracePt t="10701" x="4248150" y="3613150"/>
          <p14:tracePt t="10718" x="4292600" y="3549650"/>
          <p14:tracePt t="10735" x="4324350" y="3492500"/>
          <p14:tracePt t="10751" x="4368800" y="3441700"/>
          <p14:tracePt t="10768" x="4406900" y="3390900"/>
          <p14:tracePt t="10785" x="4432300" y="3359150"/>
          <p14:tracePt t="10801" x="4451350" y="3321050"/>
          <p14:tracePt t="10818" x="4464050" y="3289300"/>
          <p14:tracePt t="10835" x="4495800" y="3232150"/>
          <p14:tracePt t="10851" x="4508500" y="3206750"/>
          <p14:tracePt t="10868" x="4514850" y="3168650"/>
          <p14:tracePt t="10884" x="4527550" y="3143250"/>
          <p14:tracePt t="10901" x="4540250" y="3105150"/>
          <p14:tracePt t="10918" x="4552950" y="3073400"/>
          <p14:tracePt t="10935" x="4565650" y="3022600"/>
          <p14:tracePt t="10951" x="4572000" y="2978150"/>
          <p14:tracePt t="10968" x="4578350" y="2946400"/>
          <p14:tracePt t="10984" x="4584700" y="2908300"/>
          <p14:tracePt t="11001" x="4591050" y="2876550"/>
          <p14:tracePt t="11018" x="4591050" y="2857500"/>
          <p14:tracePt t="11035" x="4597400" y="2844800"/>
          <p14:tracePt t="11051" x="4597400" y="2838450"/>
          <p14:tracePt t="11084" x="4597400" y="2825750"/>
          <p14:tracePt t="11101" x="4597400" y="2819400"/>
          <p14:tracePt t="11118" x="4591050" y="2813050"/>
          <p14:tracePt t="11134" x="4591050" y="2800350"/>
          <p14:tracePt t="11151" x="4591050" y="2794000"/>
          <p14:tracePt t="11168" x="4584700" y="2781300"/>
          <p14:tracePt t="11184" x="4578350" y="2762250"/>
          <p14:tracePt t="11201" x="4572000" y="2743200"/>
          <p14:tracePt t="11218" x="4565650" y="2736850"/>
          <p14:tracePt t="11234" x="4565650" y="2730500"/>
          <p14:tracePt t="11251" x="4559300" y="2730500"/>
          <p14:tracePt t="11320" x="4565650" y="2730500"/>
          <p14:tracePt t="11328" x="4572000" y="2730500"/>
          <p14:tracePt t="11335" x="4584700" y="2730500"/>
          <p14:tracePt t="11351" x="4629150" y="2724150"/>
          <p14:tracePt t="11367" x="4629150" y="2717800"/>
          <p14:tracePt t="11484" x="4635500" y="2717800"/>
          <p14:tracePt t="11501" x="4635500" y="2730500"/>
          <p14:tracePt t="11507" x="4597400" y="2787650"/>
          <p14:tracePt t="11517" x="4552950" y="2838450"/>
          <p14:tracePt t="11534" x="4483100" y="2921000"/>
          <p14:tracePt t="11551" x="4432300" y="2997200"/>
          <p14:tracePt t="11567" x="4387850" y="3092450"/>
          <p14:tracePt t="11586" x="4343400" y="3206750"/>
          <p14:tracePt t="11601" x="4330700" y="3270250"/>
          <p14:tracePt t="11617" x="4318000" y="3308350"/>
          <p14:tracePt t="11634" x="4318000" y="3340100"/>
          <p14:tracePt t="11651" x="4318000" y="3346450"/>
          <p14:tracePt t="11667" x="4318000" y="3352800"/>
          <p14:tracePt t="11807" x="4311650" y="3352800"/>
          <p14:tracePt t="11822" x="4305300" y="3371850"/>
          <p14:tracePt t="11828" x="4298950" y="3384550"/>
          <p14:tracePt t="11843" x="4298950" y="3390900"/>
          <p14:tracePt t="11852" x="4298950" y="3397250"/>
          <p14:tracePt t="11922" x="4298950" y="3390900"/>
          <p14:tracePt t="11946" x="4298950" y="3384550"/>
          <p14:tracePt t="11954" x="4298950" y="3371850"/>
          <p14:tracePt t="11967" x="4298950" y="3365500"/>
          <p14:tracePt t="11983" x="4292600" y="3352800"/>
          <p14:tracePt t="12000" x="4292600" y="3346450"/>
          <p14:tracePt t="12016" x="4292600" y="3340100"/>
          <p14:tracePt t="12160" x="4286250" y="3333750"/>
          <p14:tracePt t="12165" x="4286250" y="3327400"/>
          <p14:tracePt t="12174" x="4286250" y="3321050"/>
          <p14:tracePt t="12187" x="4286250" y="3314700"/>
          <p14:tracePt t="12200" x="4286250" y="3308350"/>
          <p14:tracePt t="12217" x="4286250" y="3302000"/>
          <p14:tracePt t="12233" x="4286250" y="3289300"/>
          <p14:tracePt t="12250" x="4286250" y="3282950"/>
          <p14:tracePt t="12267" x="4286250" y="3270250"/>
          <p14:tracePt t="12283" x="4286250" y="3263900"/>
          <p14:tracePt t="12300" x="4286250" y="3257550"/>
          <p14:tracePt t="12316" x="4286250" y="3244850"/>
          <p14:tracePt t="12334" x="4292600" y="3232150"/>
          <p14:tracePt t="12350" x="4298950" y="3219450"/>
          <p14:tracePt t="12367" x="4311650" y="3194050"/>
          <p14:tracePt t="12383" x="4324350" y="3181350"/>
          <p14:tracePt t="12400" x="4343400" y="3168650"/>
          <p14:tracePt t="12416" x="4368800" y="3155950"/>
          <p14:tracePt t="12433" x="4394200" y="3143250"/>
          <p14:tracePt t="12449" x="4419600" y="3136900"/>
          <p14:tracePt t="12466" x="4451350" y="3124200"/>
          <p14:tracePt t="12483" x="4489450" y="3111500"/>
          <p14:tracePt t="12500" x="4521200" y="3098800"/>
          <p14:tracePt t="12517" x="4572000" y="3092450"/>
          <p14:tracePt t="12533" x="4597400" y="3092450"/>
          <p14:tracePt t="12550" x="4622800" y="3092450"/>
          <p14:tracePt t="12566" x="4648200" y="3092450"/>
          <p14:tracePt t="12583" x="4667250" y="3092450"/>
          <p14:tracePt t="12600" x="4686300" y="3092450"/>
          <p14:tracePt t="12616" x="4705350" y="3092450"/>
          <p14:tracePt t="12633" x="4711700" y="3092450"/>
          <p14:tracePt t="12650" x="4724400" y="3098800"/>
          <p14:tracePt t="12666" x="4730750" y="3105150"/>
          <p14:tracePt t="12683" x="4737100" y="3117850"/>
          <p14:tracePt t="12700" x="4749800" y="3130550"/>
          <p14:tracePt t="12716" x="4756150" y="3149600"/>
          <p14:tracePt t="12733" x="4762500" y="3162300"/>
          <p14:tracePt t="12750" x="4768850" y="3187700"/>
          <p14:tracePt t="12767" x="4768850" y="3238500"/>
          <p14:tracePt t="12783" x="4768850" y="3263900"/>
          <p14:tracePt t="12800" x="4768850" y="3282950"/>
          <p14:tracePt t="12817" x="4768850" y="3321050"/>
          <p14:tracePt t="12833" x="4762500" y="3352800"/>
          <p14:tracePt t="12849" x="4749800" y="3403600"/>
          <p14:tracePt t="12867" x="4737100" y="3448050"/>
          <p14:tracePt t="12883" x="4718050" y="3498850"/>
          <p14:tracePt t="12899" x="4699000" y="3543300"/>
          <p14:tracePt t="12916" x="4673600" y="3606800"/>
          <p14:tracePt t="12933" x="4641850" y="3638550"/>
          <p14:tracePt t="12949" x="4616450" y="3663950"/>
          <p14:tracePt t="12966" x="4597400" y="3676650"/>
          <p14:tracePt t="12983" x="4584700" y="3683000"/>
          <p14:tracePt t="12999" x="4572000" y="3695700"/>
          <p14:tracePt t="13016" x="4565650" y="3695700"/>
          <p14:tracePt t="13033" x="4533900" y="3702050"/>
          <p14:tracePt t="13049" x="4508500" y="3702050"/>
          <p14:tracePt t="13066" x="4470400" y="3702050"/>
          <p14:tracePt t="13084" x="4438650" y="3702050"/>
          <p14:tracePt t="13099" x="4400550" y="3695700"/>
          <p14:tracePt t="13115" x="4368800" y="3683000"/>
          <p14:tracePt t="13132" x="4337050" y="3676650"/>
          <p14:tracePt t="13149" x="4311650" y="3663950"/>
          <p14:tracePt t="13165" x="4298950" y="3651250"/>
          <p14:tracePt t="13182" x="4286250" y="3644900"/>
          <p14:tracePt t="13199" x="4273550" y="3638550"/>
          <p14:tracePt t="13215" x="4267200" y="3625850"/>
          <p14:tracePt t="13232" x="4254500" y="3619500"/>
          <p14:tracePt t="13249" x="4241800" y="3606800"/>
          <p14:tracePt t="13266" x="4229100" y="3600450"/>
          <p14:tracePt t="13283" x="4210050" y="3587750"/>
          <p14:tracePt t="13299" x="4197350" y="3575050"/>
          <p14:tracePt t="13317" x="4197350" y="3568700"/>
          <p14:tracePt t="13333" x="4197350" y="3562350"/>
          <p14:tracePt t="13349" x="4197350" y="3556000"/>
          <p14:tracePt t="13382" x="4197350" y="3549650"/>
          <p14:tracePt t="13399" x="4197350" y="3536950"/>
          <p14:tracePt t="13416" x="4197350" y="3530600"/>
          <p14:tracePt t="13433" x="4210050" y="3511550"/>
          <p14:tracePt t="13449" x="4222750" y="3479800"/>
          <p14:tracePt t="13466" x="4235450" y="3441700"/>
          <p14:tracePt t="13482" x="4248150" y="3409950"/>
          <p14:tracePt t="13499" x="4267200" y="3371850"/>
          <p14:tracePt t="13516" x="4273550" y="3346450"/>
          <p14:tracePt t="13532" x="4286250" y="3327400"/>
          <p14:tracePt t="13549" x="4292600" y="3321050"/>
          <p14:tracePt t="13629" x="4273550" y="3327400"/>
          <p14:tracePt t="13640" x="4248150" y="3333750"/>
          <p14:tracePt t="13649" x="4203700" y="3346450"/>
          <p14:tracePt t="13665" x="4114800" y="3371850"/>
          <p14:tracePt t="13682" x="4032250" y="3384550"/>
          <p14:tracePt t="13699" x="3911600" y="3403600"/>
          <p14:tracePt t="13715" x="3816350" y="3409950"/>
          <p14:tracePt t="13732" x="3708400" y="3422650"/>
          <p14:tracePt t="13749" x="3587750" y="3422650"/>
          <p14:tracePt t="13765" x="3492500" y="3422650"/>
          <p14:tracePt t="13782" x="3403600" y="3422650"/>
          <p14:tracePt t="13799" x="3321050" y="3429000"/>
          <p14:tracePt t="13817" x="3187700" y="3435350"/>
          <p14:tracePt t="13832" x="3111500" y="3435350"/>
          <p14:tracePt t="13848" x="3054350" y="3435350"/>
          <p14:tracePt t="13865" x="2997200" y="3435350"/>
          <p14:tracePt t="13882" x="2959100" y="3435350"/>
          <p14:tracePt t="13898" x="2940050" y="3435350"/>
          <p14:tracePt t="13915" x="2921000" y="3435350"/>
          <p14:tracePt t="13932" x="2914650" y="3435350"/>
          <p14:tracePt t="13935" x="2908300" y="3435350"/>
          <p14:tracePt t="13949" x="2901950" y="3441700"/>
          <p14:tracePt t="13965" x="2895600" y="3441700"/>
          <p14:tracePt t="13982" x="2889250" y="3441700"/>
          <p14:tracePt t="14498" x="2895600" y="3441700"/>
          <p14:tracePt t="14538" x="2901950" y="3441700"/>
          <p14:tracePt t="14559" x="2901950" y="3435350"/>
          <p14:tracePt t="14654" x="2908300" y="3435350"/>
          <p14:tracePt t="14678" x="2914650" y="3435350"/>
          <p14:tracePt t="14702" x="2921000" y="3435350"/>
          <p14:tracePt t="14710" x="2927350" y="3435350"/>
          <p14:tracePt t="14725" x="2933700" y="3435350"/>
          <p14:tracePt t="14733" x="2940050" y="3435350"/>
          <p14:tracePt t="14748" x="2959100" y="3435350"/>
          <p14:tracePt t="14764" x="2971800" y="3435350"/>
          <p14:tracePt t="14781" x="2990850" y="3435350"/>
          <p14:tracePt t="14798" x="2997200" y="3435350"/>
          <p14:tracePt t="14814" x="3009900" y="3435350"/>
          <p14:tracePt t="14831" x="3016250" y="3435350"/>
          <p14:tracePt t="14848" x="3022600" y="3435350"/>
          <p14:tracePt t="14865" x="3035300" y="3435350"/>
          <p14:tracePt t="14881" x="3041650" y="3435350"/>
          <p14:tracePt t="14898" x="3054350" y="3435350"/>
          <p14:tracePt t="14984" x="3060700" y="3435350"/>
          <p14:tracePt t="14992" x="3067050" y="3435350"/>
          <p14:tracePt t="15014" x="3073400" y="3435350"/>
          <p14:tracePt t="15030" x="3079750" y="3435350"/>
          <p14:tracePt t="15100" x="3086100" y="3435350"/>
          <p14:tracePt t="15172" x="3098800" y="3435350"/>
          <p14:tracePt t="15181" x="3105150" y="3435350"/>
          <p14:tracePt t="15186" x="3117850" y="3435350"/>
          <p14:tracePt t="15197" x="3124200" y="3435350"/>
          <p14:tracePt t="15214" x="3143250" y="3429000"/>
          <p14:tracePt t="15231" x="3168650" y="3422650"/>
          <p14:tracePt t="15247" x="3200400" y="3409950"/>
          <p14:tracePt t="15264" x="3232150" y="3403600"/>
          <p14:tracePt t="15281" x="3276600" y="3384550"/>
          <p14:tracePt t="15297" x="3314700" y="3384550"/>
          <p14:tracePt t="15314" x="3333750" y="3371850"/>
          <p14:tracePt t="15330" x="3371850" y="3359150"/>
          <p14:tracePt t="15347" x="3397250" y="3346450"/>
          <p14:tracePt t="15364" x="3429000" y="3340100"/>
          <p14:tracePt t="15381" x="3454400" y="3327400"/>
          <p14:tracePt t="15397" x="3460750" y="3314700"/>
          <p14:tracePt t="15414" x="3473450" y="3308350"/>
          <p14:tracePt t="15430" x="3479800" y="3302000"/>
          <p14:tracePt t="15447" x="3486150" y="3295650"/>
          <p14:tracePt t="15464" x="3498850" y="3289300"/>
          <p14:tracePt t="15480" x="3505200" y="3289300"/>
          <p14:tracePt t="15562" x="3511550" y="3289300"/>
          <p14:tracePt t="16000" x="3517900" y="3289300"/>
          <p14:tracePt t="16016" x="3517900" y="3295650"/>
          <p14:tracePt t="16024" x="3524250" y="3295650"/>
          <p14:tracePt t="16031" x="3530600" y="3302000"/>
          <p14:tracePt t="16047" x="3536950" y="3308350"/>
          <p14:tracePt t="16063" x="3549650" y="3321050"/>
          <p14:tracePt t="16081" x="3556000" y="3327400"/>
          <p14:tracePt t="16096" x="3568700" y="3340100"/>
          <p14:tracePt t="16113" x="3613150" y="3352800"/>
          <p14:tracePt t="16130" x="3663950" y="3365500"/>
          <p14:tracePt t="16146" x="3708400" y="3378200"/>
          <p14:tracePt t="16163" x="3759200" y="3378200"/>
          <p14:tracePt t="16179" x="3797300" y="3378200"/>
          <p14:tracePt t="16196" x="3822700" y="3378200"/>
          <p14:tracePt t="16376" x="3829050" y="3384550"/>
          <p14:tracePt t="16393" x="3835400" y="3390900"/>
          <p14:tracePt t="16399" x="3835400" y="3397250"/>
          <p14:tracePt t="16638" x="3835400" y="3403600"/>
          <p14:tracePt t="16642" x="3829050" y="3409950"/>
          <p14:tracePt t="16659" x="3822700" y="3409950"/>
          <p14:tracePt t="16668" x="3816350" y="3409950"/>
          <p14:tracePt t="16679" x="3810000" y="3416300"/>
          <p14:tracePt t="16695" x="3803650" y="3422650"/>
          <p14:tracePt t="16713" x="3784600" y="3429000"/>
          <p14:tracePt t="16729" x="3778250" y="3435350"/>
          <p14:tracePt t="16746" x="3771900" y="3435350"/>
          <p14:tracePt t="16763" x="3765550" y="3441700"/>
          <p14:tracePt t="16902" x="3759200" y="3441700"/>
          <p14:tracePt t="16916" x="3752850" y="3441700"/>
          <p14:tracePt t="16926" x="3746500" y="3441700"/>
          <p14:tracePt t="16941" x="3740150" y="3441700"/>
          <p14:tracePt t="17152" x="3746500" y="3441700"/>
          <p14:tracePt t="17175" x="3752850" y="3441700"/>
          <p14:tracePt t="17183" x="3759200" y="3441700"/>
          <p14:tracePt t="17208" x="3765550" y="3441700"/>
          <p14:tracePt t="17214" x="3771900" y="3441700"/>
          <p14:tracePt t="17230" x="3778250" y="3441700"/>
          <p14:tracePt t="17246" x="3784600" y="3435350"/>
          <p14:tracePt t="17262" x="3790950" y="3435350"/>
          <p14:tracePt t="17278" x="3803650" y="3435350"/>
          <p14:tracePt t="17295" x="3816350" y="3435350"/>
          <p14:tracePt t="17312" x="3822700" y="3435350"/>
          <p14:tracePt t="17328" x="3841750" y="3435350"/>
          <p14:tracePt t="17345" x="3854450" y="3435350"/>
          <p14:tracePt t="17362" x="3867150" y="3435350"/>
          <p14:tracePt t="17378" x="3873500" y="3435350"/>
          <p14:tracePt t="17395" x="3886200" y="3429000"/>
          <p14:tracePt t="17412" x="3892550" y="3429000"/>
          <p14:tracePt t="17430" x="3905250" y="3422650"/>
          <p14:tracePt t="17445" x="3911600" y="3422650"/>
          <p14:tracePt t="17463" x="3917950" y="3416300"/>
          <p14:tracePt t="18097" x="3924300" y="3416300"/>
          <p14:tracePt t="18113" x="3930650" y="3409950"/>
          <p14:tracePt t="18121" x="3937000" y="3409950"/>
          <p14:tracePt t="18726" x="3930650" y="3409950"/>
          <p14:tracePt t="18733" x="3924300" y="3416300"/>
          <p14:tracePt t="18744" x="3924300" y="3422650"/>
          <p14:tracePt t="18761" x="3905250" y="3429000"/>
          <p14:tracePt t="18778" x="3886200" y="3441700"/>
          <p14:tracePt t="18795" x="3873500" y="3454400"/>
          <p14:tracePt t="18811" x="3867150" y="3460750"/>
          <p14:tracePt t="18828" x="3854450" y="3473450"/>
          <p14:tracePt t="18844" x="3841750" y="3479800"/>
          <p14:tracePt t="18861" x="3835400" y="3486150"/>
          <p14:tracePt t="18877" x="3822700" y="3486150"/>
          <p14:tracePt t="19430" x="3829050" y="3486150"/>
          <p14:tracePt t="19446" x="3841750" y="3486150"/>
          <p14:tracePt t="19454" x="3848100" y="3486150"/>
          <p14:tracePt t="19472" x="3860800" y="3486150"/>
          <p14:tracePt t="19483" x="3867150" y="3486150"/>
          <p14:tracePt t="19494" x="3873500" y="3486150"/>
          <p14:tracePt t="19510" x="3879850" y="3486150"/>
          <p14:tracePt t="19527" x="3892550" y="3479800"/>
          <p14:tracePt t="19543" x="3892550" y="3473450"/>
          <p14:tracePt t="19560" x="3898900" y="3473450"/>
          <p14:tracePt t="21740" x="3898900" y="3467100"/>
          <p14:tracePt t="21748" x="3898900" y="3448050"/>
          <p14:tracePt t="21758" x="3898900" y="3429000"/>
          <p14:tracePt t="21775" x="3892550" y="3384550"/>
          <p14:tracePt t="21792" x="3879850" y="3314700"/>
          <p14:tracePt t="21809" x="3822700" y="3194050"/>
          <p14:tracePt t="21825" x="3790950" y="3130550"/>
          <p14:tracePt t="21842" x="3759200" y="3086100"/>
          <p14:tracePt t="21858" x="3752850" y="3060700"/>
          <p14:tracePt t="21875" x="3740150" y="3048000"/>
          <p14:tracePt t="21892" x="3733800" y="3041650"/>
          <p14:tracePt t="21919" x="3727450" y="3041650"/>
          <p14:tracePt t="22101" x="3727450" y="3054350"/>
          <p14:tracePt t="22108" x="3752850" y="3225800"/>
          <p14:tracePt t="22116" x="3829050" y="3587750"/>
          <p14:tracePt t="22124" x="3860800" y="4083050"/>
          <p14:tracePt t="22141" x="3759200" y="4946650"/>
          <p14:tracePt t="22158" x="3524250" y="5397500"/>
          <p14:tracePt t="22289" x="3511550" y="5397500"/>
          <p14:tracePt t="22317" x="3467100" y="5365750"/>
          <p14:tracePt t="22325" x="3403600" y="5353050"/>
          <p14:tracePt t="22334" x="3333750" y="5340350"/>
          <p14:tracePt t="22342" x="3270250" y="5334000"/>
          <p14:tracePt t="22358" x="3143250" y="5314950"/>
          <p14:tracePt t="22375" x="3022600" y="5276850"/>
          <p14:tracePt t="22391" x="2908300" y="5187950"/>
          <p14:tracePt t="22408" x="2819400" y="5168900"/>
          <p14:tracePt t="22424" x="2724150" y="5181600"/>
          <p14:tracePt t="22428" x="2660650" y="5175250"/>
          <p14:tracePt t="22444" x="2546350" y="5130800"/>
          <p14:tracePt t="22459" x="2444750" y="5035550"/>
          <p14:tracePt t="22475" x="2336800" y="4902200"/>
          <p14:tracePt t="22491" x="2254250" y="4737100"/>
          <p14:tracePt t="22507" x="2178050" y="4559300"/>
          <p14:tracePt t="22524" x="2114550" y="4362450"/>
          <p14:tracePt t="22541" x="2089150" y="4184650"/>
          <p14:tracePt t="22557" x="2089150" y="3994150"/>
          <p14:tracePt t="22575" x="2101850" y="3727450"/>
          <p14:tracePt t="22591" x="2108200" y="3568700"/>
          <p14:tracePt t="22608" x="2139950" y="3429000"/>
          <p14:tracePt t="22624" x="2171700" y="3314700"/>
          <p14:tracePt t="22641" x="2222500" y="3213100"/>
          <p14:tracePt t="22657" x="2279650" y="3111500"/>
          <p14:tracePt t="22674" x="2336800" y="3003550"/>
          <p14:tracePt t="22694" x="2406650" y="2863850"/>
          <p14:tracePt t="22707" x="2425700" y="2838450"/>
          <p14:tracePt t="22725" x="2457450" y="2768600"/>
          <p14:tracePt t="22741" x="2476500" y="2730500"/>
          <p14:tracePt t="22757" x="2501900" y="2698750"/>
          <p14:tracePt t="22774" x="2520950" y="2660650"/>
          <p14:tracePt t="22791" x="2540000" y="2622550"/>
          <p14:tracePt t="22807" x="2559050" y="2603500"/>
          <p14:tracePt t="22824" x="2571750" y="2584450"/>
          <p14:tracePt t="22841" x="2609850" y="2552700"/>
          <p14:tracePt t="22857" x="2673350" y="2470150"/>
          <p14:tracePt t="22874" x="2736850" y="2374900"/>
          <p14:tracePt t="22890" x="2787650" y="2286000"/>
          <p14:tracePt t="22907" x="2844800" y="2184400"/>
          <p14:tracePt t="22924" x="2882900" y="2082800"/>
          <p14:tracePt t="22941" x="2921000" y="1987550"/>
          <p14:tracePt t="22957" x="2946400" y="1930400"/>
          <p14:tracePt t="22974" x="2952750" y="1879600"/>
          <p14:tracePt t="22991" x="2965450" y="1828800"/>
          <p14:tracePt t="23007" x="2978150" y="1797050"/>
          <p14:tracePt t="23024" x="2990850" y="1778000"/>
          <p14:tracePt t="23041" x="2997200" y="1765300"/>
          <p14:tracePt t="23057" x="3009900" y="1765300"/>
          <p14:tracePt t="23091" x="3009900" y="1778000"/>
          <p14:tracePt t="23107" x="3028950" y="1866900"/>
          <p14:tracePt t="23124" x="3073400" y="2133600"/>
          <p14:tracePt t="23140" x="3162300" y="2482850"/>
          <p14:tracePt t="23157" x="3359150" y="3213100"/>
          <p14:tracePt t="23174" x="3467100" y="4152900"/>
          <p14:tracePt t="23191" x="3517900" y="4387850"/>
          <p14:tracePt t="23390" x="3517900" y="4394200"/>
          <p14:tracePt t="23504" x="3524250" y="4387850"/>
          <p14:tracePt t="23508" x="3549650" y="4356100"/>
          <p14:tracePt t="23523" x="3594100" y="4260850"/>
          <p14:tracePt t="23540" x="3600450" y="4229100"/>
          <p14:tracePt t="23557" x="3549650" y="4292600"/>
          <p14:tracePt t="23575" x="3479800" y="4343400"/>
          <p14:tracePt t="23590" x="3441700" y="4362450"/>
          <p14:tracePt t="23607" x="3429000" y="4368800"/>
          <p14:tracePt t="23643" x="3429000" y="4362450"/>
          <p14:tracePt t="23657" x="3435350" y="4273550"/>
          <p14:tracePt t="23673" x="3454400" y="4102100"/>
          <p14:tracePt t="23690" x="3473450" y="3911600"/>
          <p14:tracePt t="23707" x="3486150" y="3752850"/>
          <p14:tracePt t="23725" x="3486150" y="3638550"/>
          <p14:tracePt t="23742" x="3486150" y="3581400"/>
          <p14:tracePt t="23757" x="3479800" y="3511550"/>
          <p14:tracePt t="23773" x="3473450" y="3479800"/>
          <p14:tracePt t="23790" x="3460750" y="3441700"/>
          <p14:tracePt t="23807" x="3448050" y="3409950"/>
          <p14:tracePt t="23823" x="3435350" y="3365500"/>
          <p14:tracePt t="23840" x="3422650" y="3327400"/>
          <p14:tracePt t="23856" x="3416300" y="3276600"/>
          <p14:tracePt t="23873" x="3403600" y="3225800"/>
          <p14:tracePt t="23891" x="3397250" y="3155950"/>
          <p14:tracePt t="23907" x="3397250" y="3098800"/>
          <p14:tracePt t="23923" x="3397250" y="3060700"/>
          <p14:tracePt t="23940" x="3397250" y="3022600"/>
          <p14:tracePt t="23956" x="3384550" y="2978150"/>
          <p14:tracePt t="23973" x="3371850" y="2908300"/>
          <p14:tracePt t="23990" x="3359150" y="2851150"/>
          <p14:tracePt t="24006" x="3352800" y="2800350"/>
          <p14:tracePt t="24023" x="3333750" y="2724150"/>
          <p14:tracePt t="24040" x="3327400" y="2679700"/>
          <p14:tracePt t="24056" x="3314700" y="2628900"/>
          <p14:tracePt t="24073" x="3308350" y="2578100"/>
          <p14:tracePt t="24090" x="3308350" y="2540000"/>
          <p14:tracePt t="24106" x="3308350" y="2508250"/>
          <p14:tracePt t="24123" x="3308350" y="2470150"/>
          <p14:tracePt t="24140" x="3308350" y="2438400"/>
          <p14:tracePt t="24157" x="3308350" y="2381250"/>
          <p14:tracePt t="24172" x="3308350" y="2324100"/>
          <p14:tracePt t="24190" x="3308350" y="2260600"/>
          <p14:tracePt t="24206" x="3289300" y="2203450"/>
          <p14:tracePt t="24223" x="3289300" y="2152650"/>
          <p14:tracePt t="24239" x="3295650" y="2101850"/>
          <p14:tracePt t="24256" x="3308350" y="2044700"/>
          <p14:tracePt t="24273" x="3321050" y="1987550"/>
          <p14:tracePt t="24289" x="3340100" y="1898650"/>
          <p14:tracePt t="24306" x="3346450" y="1765300"/>
          <p14:tracePt t="24323" x="3346450" y="1689100"/>
          <p14:tracePt t="24339" x="3352800" y="1612900"/>
          <p14:tracePt t="24356" x="3365500" y="1536700"/>
          <p14:tracePt t="24373" x="3378200" y="1460500"/>
          <p14:tracePt t="24389" x="3390900" y="1390650"/>
          <p14:tracePt t="24406" x="3397250" y="1339850"/>
          <p14:tracePt t="24423" x="3409950" y="1276350"/>
          <p14:tracePt t="24439" x="3416300" y="1250950"/>
          <p14:tracePt t="24879" x="3409950" y="1250950"/>
          <p14:tracePt t="24885" x="3403600" y="1301750"/>
          <p14:tracePt t="24893" x="3416300" y="1397000"/>
          <p14:tracePt t="24905" x="3441700" y="1492250"/>
          <p14:tracePt t="24922" x="3600450" y="1790700"/>
          <p14:tracePt t="24939" x="4051300" y="2832100"/>
          <p14:tracePt t="24956" x="4241800" y="3295650"/>
          <p14:tracePt t="25324" x="4241800" y="3289300"/>
          <p14:tracePt t="25397" x="4248150" y="3282950"/>
          <p14:tracePt t="25404" x="4235450" y="3238500"/>
          <p14:tracePt t="25411" x="4210050" y="3181350"/>
          <p14:tracePt t="25422" x="4203700" y="3124200"/>
          <p14:tracePt t="25438" x="4203700" y="3041650"/>
          <p14:tracePt t="25455" x="4216400" y="2971800"/>
          <p14:tracePt t="25472" x="4222750" y="2895600"/>
          <p14:tracePt t="25488" x="4229100" y="2844800"/>
          <p14:tracePt t="25505" x="4229100" y="2838450"/>
          <p14:tracePt t="25522" x="4229100" y="2813050"/>
          <p14:tracePt t="25538" x="4229100" y="2787650"/>
          <p14:tracePt t="25555" x="4229100" y="2749550"/>
          <p14:tracePt t="25572" x="4229100" y="2717800"/>
          <p14:tracePt t="25589" x="4241800" y="2660650"/>
          <p14:tracePt t="25605" x="4248150" y="2622550"/>
          <p14:tracePt t="25622" x="4254500" y="2590800"/>
          <p14:tracePt t="25638" x="4267200" y="2559050"/>
          <p14:tracePt t="25655" x="4279900" y="2546350"/>
          <p14:tracePt t="25672" x="4279900" y="2533650"/>
          <p14:tracePt t="25688" x="4279900" y="2520950"/>
          <p14:tracePt t="25705" x="4286250" y="2508250"/>
          <p14:tracePt t="25722" x="4286250" y="2463800"/>
          <p14:tracePt t="25739" x="4298950" y="2387600"/>
          <p14:tracePt t="25755" x="4305300" y="2336800"/>
          <p14:tracePt t="25772" x="4305300" y="2305050"/>
          <p14:tracePt t="25788" x="4292600" y="2266950"/>
          <p14:tracePt t="25805" x="4286250" y="2241550"/>
          <p14:tracePt t="25822" x="4286250" y="2228850"/>
          <p14:tracePt t="25838" x="4279900" y="2222500"/>
          <p14:tracePt t="25920" x="4273550" y="2216150"/>
          <p14:tracePt t="25934" x="4260850" y="2203450"/>
          <p14:tracePt t="25944" x="4254500" y="2197100"/>
          <p14:tracePt t="26115" x="4254500" y="2209800"/>
          <p14:tracePt t="26122" x="4267200" y="2216150"/>
          <p14:tracePt t="26131" x="4273550" y="2222500"/>
          <p14:tracePt t="26138" x="4273550" y="2235200"/>
          <p14:tracePt t="26154" x="4298950" y="2247900"/>
          <p14:tracePt t="26171" x="4330700" y="2279650"/>
          <p14:tracePt t="26188" x="4387850" y="2324100"/>
          <p14:tracePt t="26204" x="4445000" y="2362200"/>
          <p14:tracePt t="26221" x="4489450" y="2393950"/>
          <p14:tracePt t="26238" x="4508500" y="2413000"/>
          <p14:tracePt t="26254" x="4527550" y="2419350"/>
          <p14:tracePt t="26273" x="4533900" y="2425700"/>
          <p14:tracePt t="26288" x="4540250" y="2432050"/>
          <p14:tracePt t="26304" x="4546600" y="2432050"/>
          <p14:tracePt t="26321" x="4546600" y="2438400"/>
          <p14:tracePt t="26338" x="4552950" y="2444750"/>
          <p14:tracePt t="26354" x="4559300" y="2451100"/>
          <p14:tracePt t="26371" x="4565650" y="2451100"/>
          <p14:tracePt t="26388" x="4578350" y="2463800"/>
          <p14:tracePt t="26405" x="4622800" y="2495550"/>
          <p14:tracePt t="26421" x="4667250" y="2533650"/>
          <p14:tracePt t="26437" x="4711700" y="2565400"/>
          <p14:tracePt t="26454" x="4749800" y="2603500"/>
          <p14:tracePt t="26472" x="4781550" y="2628900"/>
          <p14:tracePt t="26488" x="4819650" y="2641600"/>
          <p14:tracePt t="26505" x="4889500" y="2654300"/>
          <p14:tracePt t="26521" x="4946650" y="2654300"/>
          <p14:tracePt t="26538" x="5003800" y="2654300"/>
          <p14:tracePt t="26554" x="5060950" y="2654300"/>
          <p14:tracePt t="26571" x="5099050" y="2660650"/>
          <p14:tracePt t="26588" x="5118100" y="2660650"/>
          <p14:tracePt t="26604" x="5124450" y="2660650"/>
          <p14:tracePt t="26819" x="5137150" y="2660650"/>
          <p14:tracePt t="26843" x="5143500" y="2660650"/>
          <p14:tracePt t="26849" x="5149850" y="2660650"/>
          <p14:tracePt t="26857" x="5156200" y="2660650"/>
          <p14:tracePt t="26882" x="5162550" y="2660650"/>
          <p14:tracePt t="26889" x="5168900" y="2660650"/>
          <p14:tracePt t="26904" x="5175250" y="2660650"/>
          <p14:tracePt t="26921" x="5226050" y="2660650"/>
          <p14:tracePt t="26937" x="5264150" y="2660650"/>
          <p14:tracePt t="26954" x="5295900" y="2660650"/>
          <p14:tracePt t="26970" x="5302250" y="2660650"/>
          <p14:tracePt t="26987" x="5314950" y="2660650"/>
          <p14:tracePt t="27004" x="5321300" y="2660650"/>
          <p14:tracePt t="27022" x="5327650" y="2660650"/>
          <p14:tracePt t="27037" x="5334000" y="2660650"/>
          <p14:tracePt t="27392" x="5346700" y="2660650"/>
          <p14:tracePt t="27398" x="5365750" y="2660650"/>
          <p14:tracePt t="27406" x="5378450" y="2654300"/>
          <p14:tracePt t="27421" x="5416550" y="2647950"/>
          <p14:tracePt t="27437" x="5454650" y="2635250"/>
          <p14:tracePt t="27454" x="5518150" y="2622550"/>
          <p14:tracePt t="27471" x="5575300" y="2609850"/>
          <p14:tracePt t="27487" x="5632450" y="2597150"/>
          <p14:tracePt t="27503" x="5683250" y="2584450"/>
          <p14:tracePt t="27521" x="5727700" y="2571750"/>
          <p14:tracePt t="27537" x="5759450" y="2565400"/>
          <p14:tracePt t="27553" x="5778500" y="2559050"/>
          <p14:tracePt t="27570" x="5797550" y="2546350"/>
          <p14:tracePt t="27587" x="5810250" y="2546350"/>
          <p14:tracePt t="27789" x="5822950" y="2546350"/>
          <p14:tracePt t="27798" x="5848350" y="2546350"/>
          <p14:tracePt t="27805" x="5873750" y="2552700"/>
          <p14:tracePt t="27820" x="5899150" y="2552700"/>
          <p14:tracePt t="27837" x="5988050" y="2565400"/>
          <p14:tracePt t="27853" x="6045200" y="2565400"/>
          <p14:tracePt t="27870" x="6089650" y="2571750"/>
          <p14:tracePt t="27886" x="6127750" y="2571750"/>
          <p14:tracePt t="27903" x="6153150" y="2578100"/>
          <p14:tracePt t="27920" x="6165850" y="2578100"/>
          <p14:tracePt t="28179" x="6184900" y="2584450"/>
          <p14:tracePt t="28182" x="6197600" y="2590800"/>
          <p14:tracePt t="28191" x="6216650" y="2597150"/>
          <p14:tracePt t="28203" x="6235700" y="2597150"/>
          <p14:tracePt t="28219" x="6337300" y="2609850"/>
          <p14:tracePt t="28236" x="6445250" y="2628900"/>
          <p14:tracePt t="28254" x="6584950" y="2628900"/>
          <p14:tracePt t="28269" x="6718300" y="2628900"/>
          <p14:tracePt t="28286" x="6870700" y="2635250"/>
          <p14:tracePt t="28303" x="6997700" y="2641600"/>
          <p14:tracePt t="28319" x="7105650" y="2647950"/>
          <p14:tracePt t="28336" x="7194550" y="2654300"/>
          <p14:tracePt t="28353" x="7296150" y="2660650"/>
          <p14:tracePt t="28369" x="7327900" y="2667000"/>
          <p14:tracePt t="28386" x="7340600" y="2673350"/>
          <p14:tracePt t="28403" x="7353300" y="2673350"/>
          <p14:tracePt t="28419" x="7359650" y="2679700"/>
          <p14:tracePt t="28436" x="7372350" y="2679700"/>
          <p14:tracePt t="28452" x="7378700" y="2679700"/>
          <p14:tracePt t="28469" x="7391400" y="2679700"/>
          <p14:tracePt t="28486" x="7404100" y="2679700"/>
          <p14:tracePt t="28503" x="7410450" y="2679700"/>
          <p14:tracePt t="28520" x="7423150" y="2679700"/>
          <p14:tracePt t="28536" x="7429500" y="2679700"/>
          <p14:tracePt t="28552" x="7435850" y="2679700"/>
          <p14:tracePt t="28569" x="7442200" y="2679700"/>
          <p14:tracePt t="28613" x="7448550" y="2679700"/>
          <p14:tracePt t="28620" x="7454900" y="2686050"/>
          <p14:tracePt t="28639" x="7467600" y="2686050"/>
          <p14:tracePt t="28652" x="7486650" y="2686050"/>
          <p14:tracePt t="28669" x="7518400" y="2692400"/>
          <p14:tracePt t="28686" x="7556500" y="2698750"/>
          <p14:tracePt t="28702" x="7594600" y="2698750"/>
          <p14:tracePt t="28719" x="7632700" y="2698750"/>
          <p14:tracePt t="28736" x="7658100" y="2698750"/>
          <p14:tracePt t="28753" x="7696200" y="2698750"/>
          <p14:tracePt t="28769" x="7702550" y="2698750"/>
          <p14:tracePt t="28786" x="7715250" y="2698750"/>
          <p14:tracePt t="28803" x="7721600" y="2698750"/>
          <p14:tracePt t="28819" x="7727950" y="2698750"/>
          <p14:tracePt t="28836" x="7734300" y="2698750"/>
          <p14:tracePt t="28853" x="7753350" y="2698750"/>
          <p14:tracePt t="28869" x="7759700" y="2698750"/>
          <p14:tracePt t="28885" x="7778750" y="2698750"/>
          <p14:tracePt t="28902" x="7785100" y="2698750"/>
          <p14:tracePt t="28919" x="7797800" y="2698750"/>
          <p14:tracePt t="28935" x="7816850" y="2698750"/>
          <p14:tracePt t="28942" x="7823200" y="2698750"/>
          <p14:tracePt t="28952" x="7829550" y="2698750"/>
          <p14:tracePt t="28980" x="7835900" y="2698750"/>
          <p14:tracePt t="28996" x="7842250" y="2698750"/>
          <p14:tracePt t="29035" x="7848600" y="2698750"/>
          <p14:tracePt t="29051" x="7854950" y="2698750"/>
          <p14:tracePt t="29120" x="7861300" y="2698750"/>
          <p14:tracePt t="29395" x="7861300" y="2705100"/>
          <p14:tracePt t="29411" x="7861300" y="2711450"/>
          <p14:tracePt t="29420" x="7861300" y="2730500"/>
          <p14:tracePt t="29427" x="7867650" y="2743200"/>
          <p14:tracePt t="29435" x="7867650" y="2749550"/>
          <p14:tracePt t="29452" x="7874000" y="2768600"/>
          <p14:tracePt t="29468" x="7880350" y="2806700"/>
          <p14:tracePt t="29485" x="7880350" y="2838450"/>
          <p14:tracePt t="29504" x="7893050" y="2921000"/>
          <p14:tracePt t="29519" x="7899400" y="2997200"/>
          <p14:tracePt t="29535" x="7905750" y="3067050"/>
          <p14:tracePt t="29552" x="7918450" y="3117850"/>
          <p14:tracePt t="29568" x="7924800" y="3155950"/>
          <p14:tracePt t="29585" x="7931150" y="3200400"/>
          <p14:tracePt t="29602" x="7937500" y="3232150"/>
          <p14:tracePt t="29618" x="7943850" y="3257550"/>
          <p14:tracePt t="29635" x="7943850" y="3289300"/>
          <p14:tracePt t="29652" x="7943850" y="3321050"/>
          <p14:tracePt t="29668" x="7937500" y="3365500"/>
          <p14:tracePt t="29685" x="7937500" y="3409950"/>
          <p14:tracePt t="29701" x="7931150" y="3448050"/>
          <p14:tracePt t="29718" x="7924800" y="3492500"/>
          <p14:tracePt t="29735" x="7924800" y="3536950"/>
          <p14:tracePt t="29751" x="7924800" y="3587750"/>
          <p14:tracePt t="29768" x="7924800" y="3632200"/>
          <p14:tracePt t="29785" x="7931150" y="3695700"/>
          <p14:tracePt t="29801" x="7931150" y="3740150"/>
          <p14:tracePt t="29818" x="7931150" y="3771900"/>
          <p14:tracePt t="29835" x="7931150" y="3797300"/>
          <p14:tracePt t="29851" x="7931150" y="3822700"/>
          <p14:tracePt t="29868" x="7937500" y="3835400"/>
          <p14:tracePt t="29885" x="7937500" y="3841750"/>
          <p14:tracePt t="29901" x="7937500" y="3854450"/>
          <p14:tracePt t="29918" x="7937500" y="3867150"/>
          <p14:tracePt t="29935" x="7937500" y="3879850"/>
          <p14:tracePt t="29951" x="7937500" y="3892550"/>
          <p14:tracePt t="30052" x="7956550" y="3873500"/>
          <p14:tracePt t="30060" x="7975600" y="3854450"/>
          <p14:tracePt t="30069" x="7994650" y="3822700"/>
          <p14:tracePt t="30084" x="8051800" y="3708400"/>
          <p14:tracePt t="30101" x="8121650" y="3562350"/>
          <p14:tracePt t="30118" x="8191500" y="3403600"/>
          <p14:tracePt t="30134" x="8248650" y="3251200"/>
          <p14:tracePt t="30151" x="8286750" y="3098800"/>
          <p14:tracePt t="30167" x="8318500" y="2946400"/>
          <p14:tracePt t="30184" x="8337550" y="2838450"/>
          <p14:tracePt t="30200" x="8337550" y="2755900"/>
          <p14:tracePt t="30217" x="8337550" y="2724150"/>
          <p14:tracePt t="30234" x="8337550" y="2698750"/>
          <p14:tracePt t="30250" x="8337550" y="2679700"/>
          <p14:tracePt t="30267" x="8337550" y="2667000"/>
          <p14:tracePt t="30284" x="8331200" y="2667000"/>
          <p14:tracePt t="30301" x="8331200" y="2660650"/>
          <p14:tracePt t="30357" x="8324850" y="2660650"/>
          <p14:tracePt t="30365" x="8299450" y="2667000"/>
          <p14:tracePt t="30373" x="8255000" y="2673350"/>
          <p14:tracePt t="30384" x="8178800" y="2679700"/>
          <p14:tracePt t="30401" x="7988300" y="2686050"/>
          <p14:tracePt t="30417" x="7759700" y="2686050"/>
          <p14:tracePt t="30434" x="7556500" y="2679700"/>
          <p14:tracePt t="30437" x="7461250" y="2667000"/>
          <p14:tracePt t="30451" x="7283450" y="2667000"/>
          <p14:tracePt t="30468" x="7131050" y="2667000"/>
          <p14:tracePt t="30484" x="7016750" y="2679700"/>
          <p14:tracePt t="30501" x="6915150" y="2692400"/>
          <p14:tracePt t="30517" x="6826250" y="2705100"/>
          <p14:tracePt t="30534" x="6724650" y="2724150"/>
          <p14:tracePt t="30551" x="6616700" y="2730500"/>
          <p14:tracePt t="30569" x="6508750" y="2730500"/>
          <p14:tracePt t="30584" x="6457950" y="2736850"/>
          <p14:tracePt t="30601" x="6413500" y="2736850"/>
          <p14:tracePt t="30617" x="6375400" y="2736850"/>
          <p14:tracePt t="30634" x="6324600" y="2743200"/>
          <p14:tracePt t="30651" x="6248400" y="2749550"/>
          <p14:tracePt t="30667" x="6140450" y="2755900"/>
          <p14:tracePt t="30684" x="6019800" y="2768600"/>
          <p14:tracePt t="30701" x="5905500" y="2768600"/>
          <p14:tracePt t="30718" x="5854700" y="2768600"/>
          <p14:tracePt t="30734" x="5822950" y="2762250"/>
          <p14:tracePt t="30750" x="5784850" y="2755900"/>
          <p14:tracePt t="30767" x="5753100" y="2749550"/>
          <p14:tracePt t="30784" x="5721350" y="2743200"/>
          <p14:tracePt t="30801" x="5708650" y="2743200"/>
          <p14:tracePt t="30817" x="5695950" y="2736850"/>
          <p14:tracePt t="30834" x="5683250" y="2736850"/>
          <p14:tracePt t="30850" x="5670550" y="2736850"/>
          <p14:tracePt t="30884" x="5657850" y="2736850"/>
          <p14:tracePt t="30917" x="5645150" y="2730500"/>
          <p14:tracePt t="30934" x="5638800" y="2724150"/>
          <p14:tracePt t="30951" x="5619750" y="2711450"/>
          <p14:tracePt t="30967" x="5588000" y="2692400"/>
          <p14:tracePt t="30984" x="5549900" y="2667000"/>
          <p14:tracePt t="31000" x="5505450" y="2628900"/>
          <p14:tracePt t="31017" x="5461000" y="2597150"/>
          <p14:tracePt t="31034" x="5448300" y="2590800"/>
          <p14:tracePt t="31050" x="5441950" y="2590800"/>
          <p14:tracePt t="31194" x="5435600" y="2590800"/>
          <p14:tracePt t="31202" x="5429250" y="2590800"/>
          <p14:tracePt t="31210" x="5410200" y="2590800"/>
          <p14:tracePt t="31218" x="5384800" y="2590800"/>
          <p14:tracePt t="31233" x="5353050" y="2597150"/>
          <p14:tracePt t="31249" x="5334000" y="2603500"/>
          <p14:tracePt t="31266" x="5321300" y="2603500"/>
          <p14:tracePt t="31283" x="5314950" y="2603500"/>
          <p14:tracePt t="31299" x="5302250" y="2609850"/>
          <p14:tracePt t="31316" x="5276850" y="2616200"/>
          <p14:tracePt t="31333" x="5238750" y="2628900"/>
          <p14:tracePt t="31349" x="5207000" y="2641600"/>
          <p14:tracePt t="31366" x="5175250" y="2660650"/>
          <p14:tracePt t="31383" x="5143500" y="2667000"/>
          <p14:tracePt t="31400" x="5124450" y="2673350"/>
          <p14:tracePt t="31417" x="5118100" y="2679700"/>
          <p14:tracePt t="31433" x="5111750" y="2686050"/>
          <p14:tracePt t="31532" x="5099050" y="2686050"/>
          <p14:tracePt t="31540" x="5086350" y="2679700"/>
          <p14:tracePt t="31550" x="5073650" y="2673350"/>
          <p14:tracePt t="31566" x="5060950" y="2667000"/>
          <p14:tracePt t="31583" x="5054600" y="2660650"/>
          <p14:tracePt t="31600" x="5048250" y="2660650"/>
          <p14:tracePt t="31784" x="5054600" y="2660650"/>
          <p14:tracePt t="31790" x="5054600" y="2654300"/>
          <p14:tracePt t="31799" x="5060950" y="2654300"/>
          <p14:tracePt t="31816" x="5086350" y="2654300"/>
          <p14:tracePt t="31833" x="5124450" y="2647950"/>
          <p14:tracePt t="31850" x="5156200" y="2641600"/>
          <p14:tracePt t="31868" x="5207000" y="2641600"/>
          <p14:tracePt t="31883" x="5245100" y="2641600"/>
          <p14:tracePt t="31900" x="5270500" y="2635250"/>
          <p14:tracePt t="31916" x="5283200" y="2635250"/>
          <p14:tracePt t="31933" x="5302250" y="2628900"/>
          <p14:tracePt t="31949" x="5308600" y="2622550"/>
          <p14:tracePt t="31966" x="5314950" y="2622550"/>
          <p14:tracePt t="32010" x="5321300" y="2622550"/>
          <p14:tracePt t="32025" x="5327650" y="2622550"/>
          <p14:tracePt t="32032" x="5334000" y="2622550"/>
          <p14:tracePt t="32048" x="5340350" y="2622550"/>
          <p14:tracePt t="32056" x="5346700" y="2622550"/>
          <p14:tracePt t="32067" x="5346700" y="2616200"/>
          <p14:tracePt t="32083" x="5365750" y="2609850"/>
          <p14:tracePt t="32099" x="5372100" y="2603500"/>
          <p14:tracePt t="32116" x="5378450" y="2603500"/>
          <p14:tracePt t="32133" x="5391150" y="2603500"/>
          <p14:tracePt t="32149" x="5397500" y="2603500"/>
          <p14:tracePt t="32166" x="5410200" y="2603500"/>
          <p14:tracePt t="32182" x="5416550" y="2603500"/>
          <p14:tracePt t="32199" x="5429250" y="2603500"/>
          <p14:tracePt t="32216" x="5441950" y="2603500"/>
          <p14:tracePt t="32233" x="5461000" y="2603500"/>
          <p14:tracePt t="32249" x="5486400" y="2603500"/>
          <p14:tracePt t="32266" x="5524500" y="2609850"/>
          <p14:tracePt t="32283" x="5575300" y="2616200"/>
          <p14:tracePt t="32299" x="5607050" y="2622550"/>
          <p14:tracePt t="32316" x="5638800" y="2628900"/>
          <p14:tracePt t="32332" x="5664200" y="2628900"/>
          <p14:tracePt t="32349" x="5683250" y="2635250"/>
          <p14:tracePt t="32366" x="5702300" y="2635250"/>
          <p14:tracePt t="32383" x="5734050" y="2647950"/>
          <p14:tracePt t="32399" x="5753100" y="2647950"/>
          <p14:tracePt t="32416" x="5765800" y="2647950"/>
          <p14:tracePt t="32432" x="5778500" y="2654300"/>
          <p14:tracePt t="32449" x="5797550" y="2654300"/>
          <p14:tracePt t="32466" x="5816600" y="2654300"/>
          <p14:tracePt t="32482" x="5835650" y="2654300"/>
          <p14:tracePt t="32499" x="5861050" y="2654300"/>
          <p14:tracePt t="32516" x="5880100" y="2654300"/>
          <p14:tracePt t="32532" x="5899150" y="2654300"/>
          <p14:tracePt t="32548" x="5924550" y="2654300"/>
          <p14:tracePt t="32566" x="5937250" y="2654300"/>
          <p14:tracePt t="32582" x="5943600" y="2654300"/>
          <p14:tracePt t="32599" x="5956300" y="2654300"/>
          <p14:tracePt t="32615" x="5962650" y="2654300"/>
          <p14:tracePt t="32632" x="5969000" y="2654300"/>
          <p14:tracePt t="32649" x="5975350" y="2654300"/>
          <p14:tracePt t="33191" x="5969000" y="2654300"/>
          <p14:tracePt t="33197" x="5956300" y="2654300"/>
          <p14:tracePt t="33208" x="5949950" y="2654300"/>
          <p14:tracePt t="33214" x="5943600" y="2654300"/>
          <p14:tracePt t="33231" x="5924550" y="2654300"/>
          <p14:tracePt t="33248" x="5911850" y="2647950"/>
          <p14:tracePt t="33265" x="5886450" y="2641600"/>
          <p14:tracePt t="33282" x="5867400" y="2635250"/>
          <p14:tracePt t="33299" x="5848350" y="2622550"/>
          <p14:tracePt t="33315" x="5835650" y="2616200"/>
          <p14:tracePt t="33332" x="5822950" y="2616200"/>
          <p14:tracePt t="33348" x="5816600" y="2616200"/>
          <p14:tracePt t="33365" x="5803900" y="2616200"/>
          <p14:tracePt t="33382" x="5797550" y="2616200"/>
          <p14:tracePt t="33398" x="5791200" y="2616200"/>
          <p14:tracePt t="33622" x="5797550" y="2616200"/>
          <p14:tracePt t="33629" x="5803900" y="2616200"/>
          <p14:tracePt t="33645" x="5816600" y="2616200"/>
          <p14:tracePt t="33651" x="5822950" y="2616200"/>
          <p14:tracePt t="33664" x="5835650" y="2622550"/>
          <p14:tracePt t="33681" x="5867400" y="2622550"/>
          <p14:tracePt t="33698" x="5911850" y="2622550"/>
          <p14:tracePt t="33715" x="5981700" y="2622550"/>
          <p14:tracePt t="33731" x="6032500" y="2622550"/>
          <p14:tracePt t="33748" x="6089650" y="2628900"/>
          <p14:tracePt t="33764" x="6153150" y="2628900"/>
          <p14:tracePt t="33781" x="6197600" y="2628900"/>
          <p14:tracePt t="33798" x="6248400" y="2628900"/>
          <p14:tracePt t="33814" x="6286500" y="2628900"/>
          <p14:tracePt t="33831" x="6330950" y="2628900"/>
          <p14:tracePt t="33848" x="6350000" y="2628900"/>
          <p14:tracePt t="33864" x="6362700" y="2628900"/>
          <p14:tracePt t="33880" x="6375400" y="2628900"/>
          <p14:tracePt t="33897" x="6381750" y="2628900"/>
          <p14:tracePt t="33914" x="6394450" y="2628900"/>
          <p14:tracePt t="33931" x="6400800" y="2628900"/>
          <p14:tracePt t="33935" x="6407150" y="2628900"/>
          <p14:tracePt t="33948" x="6419850" y="2628900"/>
          <p14:tracePt t="33965" x="6432550" y="2628900"/>
          <p14:tracePt t="33981" x="6438900" y="2628900"/>
          <p14:tracePt t="33998" x="6451600" y="2628900"/>
          <p14:tracePt t="34014" x="6470650" y="2628900"/>
          <p14:tracePt t="34032" x="6483350" y="2628900"/>
          <p14:tracePt t="34048" x="6496050" y="2628900"/>
          <p14:tracePt t="34064" x="6502400" y="2628900"/>
          <p14:tracePt t="34081" x="6521450" y="2628900"/>
          <p14:tracePt t="34098" x="6534150" y="2628900"/>
          <p14:tracePt t="34114" x="6553200" y="2622550"/>
          <p14:tracePt t="34131" x="6559550" y="2622550"/>
          <p14:tracePt t="34148" x="6572250" y="2622550"/>
          <p14:tracePt t="34164" x="6578600" y="2622550"/>
          <p14:tracePt t="34181" x="6584950" y="2622550"/>
          <p14:tracePt t="34197" x="6597650" y="2622550"/>
          <p14:tracePt t="34215" x="6616700" y="2622550"/>
          <p14:tracePt t="34231" x="6642100" y="2622550"/>
          <p14:tracePt t="34248" x="6673850" y="2622550"/>
          <p14:tracePt t="34264" x="6705600" y="2622550"/>
          <p14:tracePt t="34281" x="6731000" y="2622550"/>
          <p14:tracePt t="34297" x="6743700" y="2622550"/>
          <p14:tracePt t="34314" x="6762750" y="2622550"/>
          <p14:tracePt t="34332" x="6775450" y="2622550"/>
          <p14:tracePt t="34348" x="6788150" y="2622550"/>
          <p14:tracePt t="34364" x="6794500" y="2622550"/>
          <p14:tracePt t="34380" x="6807200" y="2622550"/>
          <p14:tracePt t="34397" x="6813550" y="2622550"/>
          <p14:tracePt t="34414" x="6826250" y="2622550"/>
          <p14:tracePt t="34431" x="6832600" y="2628900"/>
          <p14:tracePt t="34447" x="6838950" y="2628900"/>
          <p14:tracePt t="34464" x="6851650" y="2628900"/>
          <p14:tracePt t="34481" x="6864350" y="2628900"/>
          <p14:tracePt t="34497" x="6883400" y="2628900"/>
          <p14:tracePt t="34514" x="6902450" y="2628900"/>
          <p14:tracePt t="34530" x="6915150" y="2635250"/>
          <p14:tracePt t="34547" x="6927850" y="2635250"/>
          <p14:tracePt t="34565" x="6940550" y="2635250"/>
          <p14:tracePt t="34580" x="6972300" y="2635250"/>
          <p14:tracePt t="34597" x="6997700" y="2635250"/>
          <p14:tracePt t="34615" x="7048500" y="2635250"/>
          <p14:tracePt t="34630" x="7067550" y="2635250"/>
          <p14:tracePt t="34647" x="7105650" y="2635250"/>
          <p14:tracePt t="34664" x="7131050" y="2635250"/>
          <p14:tracePt t="34680" x="7150100" y="2635250"/>
          <p14:tracePt t="34697" x="7169150" y="2641600"/>
          <p14:tracePt t="34714" x="7181850" y="2641600"/>
          <p14:tracePt t="34731" x="7213600" y="2641600"/>
          <p14:tracePt t="34747" x="7232650" y="2641600"/>
          <p14:tracePt t="34764" x="7258050" y="2641600"/>
          <p14:tracePt t="34780" x="7277100" y="2641600"/>
          <p14:tracePt t="34797" x="7302500" y="2641600"/>
          <p14:tracePt t="34814" x="7321550" y="2641600"/>
          <p14:tracePt t="34830" x="7327900" y="2641600"/>
          <p14:tracePt t="34847" x="7340600" y="2641600"/>
          <p14:tracePt t="34864" x="7366000" y="2641600"/>
          <p14:tracePt t="34880" x="7385050" y="2641600"/>
          <p14:tracePt t="34896" x="7404100" y="2641600"/>
          <p14:tracePt t="34913" x="7410450" y="2641600"/>
          <p14:tracePt t="34930" x="7423150" y="2641600"/>
          <p14:tracePt t="34960" x="7423150" y="2635250"/>
          <p14:tracePt t="35038" x="7416800" y="2635250"/>
          <p14:tracePt t="35046" x="7416800" y="2641600"/>
          <p14:tracePt t="35054" x="7404100" y="2641600"/>
          <p14:tracePt t="35067" x="7385050" y="2647950"/>
          <p14:tracePt t="35080" x="7346950" y="2660650"/>
          <p14:tracePt t="35097" x="7283450" y="2673350"/>
          <p14:tracePt t="35113" x="7194550" y="2692400"/>
          <p14:tracePt t="35130" x="7118350" y="2698750"/>
          <p14:tracePt t="35147" x="7029450" y="2705100"/>
          <p14:tracePt t="35164" x="6978650" y="2711450"/>
          <p14:tracePt t="35180" x="6940550" y="2711450"/>
          <p14:tracePt t="35197" x="6883400" y="2711450"/>
          <p14:tracePt t="35213" x="6819900" y="2711450"/>
          <p14:tracePt t="35230" x="6743700" y="2711450"/>
          <p14:tracePt t="35247" x="6661150" y="2717800"/>
          <p14:tracePt t="35263" x="6591300" y="2717800"/>
          <p14:tracePt t="35280" x="6521450" y="2717800"/>
          <p14:tracePt t="35297" x="6489700" y="2717800"/>
          <p14:tracePt t="35313" x="6464300" y="2717800"/>
          <p14:tracePt t="35330" x="6426200" y="2711450"/>
          <p14:tracePt t="35347" x="6381750" y="2711450"/>
          <p14:tracePt t="35363" x="6311900" y="2705100"/>
          <p14:tracePt t="35380" x="6248400" y="2705100"/>
          <p14:tracePt t="35397" x="6184900" y="2705100"/>
          <p14:tracePt t="35413" x="6134100" y="2711450"/>
          <p14:tracePt t="35430" x="6089650" y="2711450"/>
          <p14:tracePt t="35446" x="6038850" y="2711450"/>
          <p14:tracePt t="35463" x="6000750" y="2711450"/>
          <p14:tracePt t="35480" x="5956300" y="2711450"/>
          <p14:tracePt t="35496" x="5924550" y="2711450"/>
          <p14:tracePt t="35513" x="5905500" y="2711450"/>
          <p14:tracePt t="35530" x="5873750" y="2711450"/>
          <p14:tracePt t="35547" x="5842000" y="2711450"/>
          <p14:tracePt t="35563" x="5803900" y="2711450"/>
          <p14:tracePt t="35580" x="5772150" y="2711450"/>
          <p14:tracePt t="35596" x="5734050" y="2711450"/>
          <p14:tracePt t="35613" x="5715000" y="2711450"/>
          <p14:tracePt t="35629" x="5708650" y="2711450"/>
          <p14:tracePt t="35648" x="5695950" y="2705100"/>
          <p14:tracePt t="35663" x="5683250" y="2705100"/>
          <p14:tracePt t="35679" x="5676900" y="2705100"/>
          <p14:tracePt t="35696" x="5664200" y="2705100"/>
          <p14:tracePt t="35713" x="5651500" y="2705100"/>
          <p14:tracePt t="35729" x="5632450" y="2705100"/>
          <p14:tracePt t="35746" x="5613400" y="2705100"/>
          <p14:tracePt t="35763" x="5588000" y="2705100"/>
          <p14:tracePt t="35779" x="5568950" y="2705100"/>
          <p14:tracePt t="35797" x="5543550" y="2705100"/>
          <p14:tracePt t="35813" x="5530850" y="2698750"/>
          <p14:tracePt t="35829" x="5524500" y="2698750"/>
          <p14:tracePt t="35846" x="5511800" y="2692400"/>
          <p14:tracePt t="35863" x="5486400" y="2686050"/>
          <p14:tracePt t="35879" x="5480050" y="2686050"/>
          <p14:tracePt t="35896" x="5467350" y="2679700"/>
          <p14:tracePt t="35913" x="5454650" y="2673350"/>
          <p14:tracePt t="35929" x="5435600" y="2667000"/>
          <p14:tracePt t="35947" x="5429250" y="2667000"/>
          <p14:tracePt t="35963" x="5422900" y="2667000"/>
          <p14:tracePt t="35979" x="5416550" y="2667000"/>
          <p14:tracePt t="35996" x="5410200" y="2667000"/>
          <p14:tracePt t="36015" x="5403850" y="2660650"/>
          <p14:tracePt t="36032" x="5397500" y="2660650"/>
          <p14:tracePt t="36047" x="5391150" y="2660650"/>
          <p14:tracePt t="36062" x="5384800" y="2654300"/>
          <p14:tracePt t="36079" x="5372100" y="2654300"/>
          <p14:tracePt t="36095" x="5365750" y="2647950"/>
          <p14:tracePt t="36112" x="5359400" y="2647950"/>
          <p14:tracePt t="36235" x="5353050" y="2647950"/>
          <p14:tracePt t="36277" x="5346700" y="2647950"/>
          <p14:tracePt t="36281" x="5340350" y="2647950"/>
          <p14:tracePt t="36297" x="5334000" y="2641600"/>
          <p14:tracePt t="36312" x="5327650" y="2641600"/>
          <p14:tracePt t="36365" x="5321300" y="2641600"/>
          <p14:tracePt t="36462" x="5321300" y="2635250"/>
          <p14:tracePt t="36478" x="5314950" y="2635250"/>
          <p14:tracePt t="36487" x="5308600" y="2635250"/>
          <p14:tracePt t="36504" x="5308600" y="2628900"/>
          <p14:tracePt t="36519" x="5308600" y="2622550"/>
          <p14:tracePt t="36529" x="5302250" y="2622550"/>
          <p14:tracePt t="36545" x="5295900" y="2622550"/>
          <p14:tracePt t="36565" x="5295900" y="2616200"/>
          <p14:tracePt t="36587" x="5289550" y="2616200"/>
          <p14:tracePt t="36597" x="5283200" y="2609850"/>
          <p14:tracePt t="36613" x="5276850" y="2603500"/>
          <p14:tracePt t="36643" x="5270500" y="2597150"/>
          <p14:tracePt t="36651" x="5264150" y="2597150"/>
          <p14:tracePt t="36662" x="5264150" y="2590800"/>
          <p14:tracePt t="36682" x="5257800" y="2590800"/>
          <p14:tracePt t="36743" x="5251450" y="2590800"/>
          <p14:tracePt t="36869" x="5245100" y="2590800"/>
          <p14:tracePt t="36894" x="5238750" y="2590800"/>
          <p14:tracePt t="36902" x="5232400" y="2590800"/>
          <p14:tracePt t="36926" x="5226050" y="2590800"/>
          <p14:tracePt t="36932" x="5219700" y="2590800"/>
          <p14:tracePt t="36945" x="5213350" y="2590800"/>
          <p14:tracePt t="37276" x="5232400" y="2590800"/>
          <p14:tracePt t="37285" x="5251450" y="2590800"/>
          <p14:tracePt t="37295" x="5270500" y="2584450"/>
          <p14:tracePt t="37311" x="5314950" y="2578100"/>
          <p14:tracePt t="37328" x="5365750" y="2565400"/>
          <p14:tracePt t="37345" x="5416550" y="2565400"/>
          <p14:tracePt t="37364" x="5473700" y="2565400"/>
          <p14:tracePt t="37378" x="5499100" y="2565400"/>
          <p14:tracePt t="37395" x="5518150" y="2565400"/>
          <p14:tracePt t="37412" x="5543550" y="2565400"/>
          <p14:tracePt t="37428" x="5562600" y="2571750"/>
          <p14:tracePt t="37445" x="5581650" y="2571750"/>
          <p14:tracePt t="37461" x="5607050" y="2578100"/>
          <p14:tracePt t="37478" x="5638800" y="2584450"/>
          <p14:tracePt t="37495" x="5689600" y="2584450"/>
          <p14:tracePt t="37511" x="5715000" y="2584450"/>
          <p14:tracePt t="37528" x="5734050" y="2584450"/>
          <p14:tracePt t="37544" x="5753100" y="2590800"/>
          <p14:tracePt t="37561" x="5778500" y="2597150"/>
          <p14:tracePt t="37578" x="5803900" y="2597150"/>
          <p14:tracePt t="37595" x="5829300" y="2603500"/>
          <p14:tracePt t="37611" x="5848350" y="2603500"/>
          <p14:tracePt t="37628" x="5886450" y="2609850"/>
          <p14:tracePt t="37645" x="5937250" y="2609850"/>
          <p14:tracePt t="37661" x="5988050" y="2609850"/>
          <p14:tracePt t="37678" x="6026150" y="2616200"/>
          <p14:tracePt t="37694" x="6064250" y="2616200"/>
          <p14:tracePt t="37711" x="6096000" y="2616200"/>
          <p14:tracePt t="37728" x="6127750" y="2622550"/>
          <p14:tracePt t="37745" x="6178550" y="2622550"/>
          <p14:tracePt t="37761" x="6223000" y="2622550"/>
          <p14:tracePt t="37778" x="6254750" y="2622550"/>
          <p14:tracePt t="37794" x="6305550" y="2622550"/>
          <p14:tracePt t="37811" x="6350000" y="2616200"/>
          <p14:tracePt t="37828" x="6400800" y="2609850"/>
          <p14:tracePt t="37844" x="6438900" y="2609850"/>
          <p14:tracePt t="37861" x="6483350" y="2609850"/>
          <p14:tracePt t="37880" x="6553200" y="2609850"/>
          <p14:tracePt t="37895" x="6610350" y="2609850"/>
          <p14:tracePt t="37911" x="6654800" y="2609850"/>
          <p14:tracePt t="37928" x="6686550" y="2609850"/>
          <p14:tracePt t="37944" x="6731000" y="2609850"/>
          <p14:tracePt t="37961" x="6762750" y="2609850"/>
          <p14:tracePt t="37977" x="6807200" y="2609850"/>
          <p14:tracePt t="37994" x="6838950" y="2616200"/>
          <p14:tracePt t="38011" x="6883400" y="2616200"/>
          <p14:tracePt t="38027" x="6908800" y="2616200"/>
          <p14:tracePt t="38044" x="6934200" y="2616200"/>
          <p14:tracePt t="38061" x="6940550" y="2616200"/>
          <p14:tracePt t="38077" x="6946900" y="2616200"/>
          <p14:tracePt t="38094" x="6959600" y="2616200"/>
          <p14:tracePt t="38111" x="6965950" y="2616200"/>
          <p14:tracePt t="38130" x="6978650" y="2616200"/>
          <p14:tracePt t="38144" x="6985000" y="2616200"/>
          <p14:tracePt t="38162" x="7010400" y="2616200"/>
          <p14:tracePt t="38177" x="7023100" y="2616200"/>
          <p14:tracePt t="38194" x="7042150" y="2622550"/>
          <p14:tracePt t="38211" x="7048500" y="2622550"/>
          <p14:tracePt t="38227" x="7061200" y="2622550"/>
          <p14:tracePt t="38244" x="7073900" y="2622550"/>
          <p14:tracePt t="38261" x="7092950" y="2622550"/>
          <p14:tracePt t="38277" x="7112000" y="2628900"/>
          <p14:tracePt t="38294" x="7118350" y="2628900"/>
          <p14:tracePt t="38311" x="7131050" y="2628900"/>
          <p14:tracePt t="38327" x="7143750" y="2635250"/>
          <p14:tracePt t="38344" x="7150100" y="2635250"/>
          <p14:tracePt t="38361" x="7156450" y="2635250"/>
          <p14:tracePt t="38379" x="7169150" y="2635250"/>
          <p14:tracePt t="38394" x="7175500" y="2641600"/>
          <p14:tracePt t="38411" x="7181850" y="2641600"/>
          <p14:tracePt t="38427" x="7188200" y="2641600"/>
          <p14:tracePt t="38445" x="7194550" y="2641600"/>
          <p14:tracePt t="38507" x="7200900" y="2647950"/>
          <p14:tracePt t="38530" x="7207250" y="2647950"/>
          <p14:tracePt t="38554" x="7213600" y="2647950"/>
          <p14:tracePt t="38559" x="7219950" y="2647950"/>
          <p14:tracePt t="38575" x="7226300" y="2647950"/>
          <p14:tracePt t="38592" x="7232650" y="2647950"/>
          <p14:tracePt t="38600" x="7239000" y="2647950"/>
          <p14:tracePt t="38616" x="7245350" y="2647950"/>
          <p14:tracePt t="38627" x="7251700" y="2647950"/>
          <p14:tracePt t="38644" x="7258050" y="2647950"/>
          <p14:tracePt t="38661" x="7270750" y="2647950"/>
          <p14:tracePt t="38677" x="7283450" y="2647950"/>
          <p14:tracePt t="38694" x="7289800" y="2647950"/>
          <p14:tracePt t="38710" x="7296150" y="2647950"/>
          <p14:tracePt t="38898" x="7289800" y="2647950"/>
          <p14:tracePt t="38912" x="7283450" y="2647950"/>
          <p14:tracePt t="38920" x="7277100" y="2647950"/>
          <p14:tracePt t="38936" x="7270750" y="2647950"/>
          <p14:tracePt t="38944" x="7264400" y="2654300"/>
          <p14:tracePt t="38960" x="7258050" y="2654300"/>
          <p14:tracePt t="38977" x="7251700" y="2660650"/>
          <p14:tracePt t="38993" x="7245350" y="2660650"/>
          <p14:tracePt t="39010" x="7232650" y="2660650"/>
          <p14:tracePt t="39027" x="7226300" y="2667000"/>
          <p14:tracePt t="39043" x="7213600" y="2667000"/>
          <p14:tracePt t="39063" x="7200900" y="2673350"/>
          <p14:tracePt t="39077" x="7188200" y="2673350"/>
          <p14:tracePt t="39093" x="7169150" y="2673350"/>
          <p14:tracePt t="39110" x="7156450" y="2673350"/>
          <p14:tracePt t="39127" x="7143750" y="2673350"/>
          <p14:tracePt t="39143" x="7131050" y="2673350"/>
          <p14:tracePt t="39160" x="7118350" y="2679700"/>
          <p14:tracePt t="39177" x="7080250" y="2679700"/>
          <p14:tracePt t="39193" x="7023100" y="2679700"/>
          <p14:tracePt t="39211" x="6978650" y="2679700"/>
          <p14:tracePt t="39226" x="6921500" y="2679700"/>
          <p14:tracePt t="39243" x="6870700" y="2673350"/>
          <p14:tracePt t="39260" x="6826250" y="2667000"/>
          <p14:tracePt t="39276" x="6775450" y="2660650"/>
          <p14:tracePt t="39293" x="6699250" y="2654300"/>
          <p14:tracePt t="39310" x="6610350" y="2641600"/>
          <p14:tracePt t="39327" x="6508750" y="2622550"/>
          <p14:tracePt t="39343" x="6438900" y="2616200"/>
          <p14:tracePt t="39361" x="6375400" y="2609850"/>
          <p14:tracePt t="39376" x="6299200" y="2609850"/>
          <p14:tracePt t="39393" x="6210300" y="2609850"/>
          <p14:tracePt t="39410" x="6134100" y="2609850"/>
          <p14:tracePt t="39426" x="6045200" y="2609850"/>
          <p14:tracePt t="39430" x="6007100" y="2609850"/>
          <p14:tracePt t="39443" x="5962650" y="2609850"/>
          <p14:tracePt t="39460" x="5829300" y="2616200"/>
          <p14:tracePt t="39476" x="5753100" y="2616200"/>
          <p14:tracePt t="39493" x="5676900" y="2616200"/>
          <p14:tracePt t="39510" x="5626100" y="2616200"/>
          <p14:tracePt t="39526" x="5575300" y="2616200"/>
          <p14:tracePt t="39543" x="5530850" y="2616200"/>
          <p14:tracePt t="39559" x="5480050" y="2616200"/>
          <p14:tracePt t="39577" x="5410200" y="2616200"/>
          <p14:tracePt t="39593" x="5372100" y="2616200"/>
          <p14:tracePt t="39610" x="5334000" y="2609850"/>
          <p14:tracePt t="39626" x="5295900" y="2609850"/>
          <p14:tracePt t="39643" x="5257800" y="2609850"/>
          <p14:tracePt t="39661" x="5219700" y="2609850"/>
          <p14:tracePt t="39676" x="5175250" y="2609850"/>
          <p14:tracePt t="39693" x="5143500" y="2609850"/>
          <p14:tracePt t="39709" x="5118100" y="2609850"/>
          <p14:tracePt t="39726" x="5080000" y="2603500"/>
          <p14:tracePt t="39743" x="5054600" y="2603500"/>
          <p14:tracePt t="39759" x="5029200" y="2597150"/>
          <p14:tracePt t="39776" x="5022850" y="2597150"/>
          <p14:tracePt t="39793" x="5010150" y="2597150"/>
          <p14:tracePt t="40032" x="5016500" y="2597150"/>
          <p14:tracePt t="40040" x="5035550" y="2590800"/>
          <p14:tracePt t="40047" x="5054600" y="2590800"/>
          <p14:tracePt t="40059" x="5073650" y="2584450"/>
          <p14:tracePt t="40076" x="5130800" y="2578100"/>
          <p14:tracePt t="40093" x="5232400" y="2571750"/>
          <p14:tracePt t="40109" x="5302250" y="2565400"/>
          <p14:tracePt t="40126" x="5353050" y="2565400"/>
          <p14:tracePt t="40142" x="5410200" y="2565400"/>
          <p14:tracePt t="40159" x="5486400" y="2565400"/>
          <p14:tracePt t="40176" x="5556250" y="2571750"/>
          <p14:tracePt t="40192" x="5632450" y="2578100"/>
          <p14:tracePt t="40209" x="5689600" y="2584450"/>
          <p14:tracePt t="40226" x="5740400" y="2584450"/>
          <p14:tracePt t="40243" x="5810250" y="2584450"/>
          <p14:tracePt t="40259" x="5835650" y="2584450"/>
          <p14:tracePt t="40276" x="5905500" y="2584450"/>
          <p14:tracePt t="40292" x="5956300" y="2590800"/>
          <p14:tracePt t="40309" x="6000750" y="2590800"/>
          <p14:tracePt t="40325" x="6070600" y="2597150"/>
          <p14:tracePt t="40342" x="6134100" y="2603500"/>
          <p14:tracePt t="40359" x="6210300" y="2609850"/>
          <p14:tracePt t="40376" x="6330950" y="2609850"/>
          <p14:tracePt t="40392" x="6419850" y="2609850"/>
          <p14:tracePt t="40409" x="6502400" y="2616200"/>
          <p14:tracePt t="40427" x="6591300" y="2622550"/>
          <p14:tracePt t="40442" x="6680200" y="2641600"/>
          <p14:tracePt t="40459" x="6781800" y="2647950"/>
          <p14:tracePt t="40475" x="6864350" y="2654300"/>
          <p14:tracePt t="40492" x="6953250" y="2654300"/>
          <p14:tracePt t="40509" x="7042150" y="2660650"/>
          <p14:tracePt t="40525" x="7092950" y="2660650"/>
          <p14:tracePt t="40542" x="7131050" y="2660650"/>
          <p14:tracePt t="40559" x="7169150" y="2660650"/>
          <p14:tracePt t="40576" x="7188200" y="2660650"/>
          <p14:tracePt t="40592" x="7194550" y="2660650"/>
          <p14:tracePt t="40608" x="7200900" y="2660650"/>
          <p14:tracePt t="41184" x="7194550" y="2660650"/>
          <p14:tracePt t="41192" x="7181850" y="2660650"/>
          <p14:tracePt t="41197" x="7162800" y="2660650"/>
          <p14:tracePt t="41209" x="7150100" y="2660650"/>
          <p14:tracePt t="41225" x="7105650" y="2660650"/>
          <p14:tracePt t="41241" x="7061200" y="2660650"/>
          <p14:tracePt t="41258" x="6978650" y="2660650"/>
          <p14:tracePt t="41275" x="6813550" y="2660650"/>
          <p14:tracePt t="41292" x="6705600" y="2654300"/>
          <p14:tracePt t="41308" x="6623050" y="2654300"/>
          <p14:tracePt t="41325" x="6553200" y="2654300"/>
          <p14:tracePt t="41341" x="6508750" y="2647950"/>
          <p14:tracePt t="41358" x="6457950" y="2647950"/>
          <p14:tracePt t="41375" x="6413500" y="2641600"/>
          <p14:tracePt t="41391" x="6369050" y="2641600"/>
          <p14:tracePt t="41408" x="6337300" y="2635250"/>
          <p14:tracePt t="41425" x="6286500" y="2628900"/>
          <p14:tracePt t="41441" x="6267450" y="2628900"/>
          <p14:tracePt t="41458" x="6229350" y="2628900"/>
          <p14:tracePt t="41474" x="6191250" y="2616200"/>
          <p14:tracePt t="41491" x="6146800" y="2609850"/>
          <p14:tracePt t="41508" x="6108700" y="2597150"/>
          <p14:tracePt t="41524" x="6070600" y="2590800"/>
          <p14:tracePt t="41541" x="6038850" y="2578100"/>
          <p14:tracePt t="41558" x="5988050" y="2565400"/>
          <p14:tracePt t="41574" x="5949950" y="2559050"/>
          <p14:tracePt t="41591" x="5905500" y="2552700"/>
          <p14:tracePt t="41608" x="5861050" y="2552700"/>
          <p14:tracePt t="41624" x="5816600" y="2546350"/>
          <p14:tracePt t="41641" x="5772150" y="2540000"/>
          <p14:tracePt t="41658" x="5740400" y="2540000"/>
          <p14:tracePt t="41675" x="5689600" y="2533650"/>
          <p14:tracePt t="41691" x="5638800" y="2533650"/>
          <p14:tracePt t="41708" x="5594350" y="2533650"/>
          <p14:tracePt t="41724" x="5537200" y="2540000"/>
          <p14:tracePt t="41741" x="5480050" y="2546350"/>
          <p14:tracePt t="41758" x="5435600" y="2552700"/>
          <p14:tracePt t="41775" x="5403850" y="2565400"/>
          <p14:tracePt t="41791" x="5365750" y="2571750"/>
          <p14:tracePt t="41808" x="5327650" y="2578100"/>
          <p14:tracePt t="41824" x="5264150" y="2590800"/>
          <p14:tracePt t="41841" x="5245100" y="2597150"/>
          <p14:tracePt t="41857" x="5232400" y="2597150"/>
          <p14:tracePt t="41874" x="5219700" y="2597150"/>
          <p14:tracePt t="41891" x="5207000" y="2597150"/>
          <p14:tracePt t="41907" x="5200650" y="2597150"/>
          <p14:tracePt t="43140" x="5213350" y="2597150"/>
          <p14:tracePt t="43156" x="5219700" y="2597150"/>
          <p14:tracePt t="43165" x="5226050" y="2597150"/>
          <p14:tracePt t="43173" x="5232400" y="2597150"/>
          <p14:tracePt t="43190" x="5238750" y="2603500"/>
          <p14:tracePt t="43206" x="5245100" y="2603500"/>
          <p14:tracePt t="43223" x="5257800" y="2609850"/>
          <p14:tracePt t="43240" x="5264150" y="2609850"/>
          <p14:tracePt t="43257" x="5289550" y="2616200"/>
          <p14:tracePt t="43275" x="5302250" y="2616200"/>
          <p14:tracePt t="43290" x="5321300" y="2616200"/>
          <p14:tracePt t="43306" x="5346700" y="2616200"/>
          <p14:tracePt t="43323" x="5365750" y="2616200"/>
          <p14:tracePt t="43339" x="5391150" y="2616200"/>
          <p14:tracePt t="43356" x="5416550" y="2622550"/>
          <p14:tracePt t="43373" x="5448300" y="2622550"/>
          <p14:tracePt t="43389" x="5492750" y="2622550"/>
          <p14:tracePt t="43406" x="5518150" y="2622550"/>
          <p14:tracePt t="43424" x="5537200" y="2622550"/>
          <p14:tracePt t="43439" x="5556250" y="2622550"/>
          <p14:tracePt t="43456" x="5575300" y="2622550"/>
          <p14:tracePt t="43473" x="5588000" y="2622550"/>
          <p14:tracePt t="43489" x="5600700" y="2622550"/>
          <p14:tracePt t="43507" x="5638800" y="2622550"/>
          <p14:tracePt t="43523" x="5657850" y="2622550"/>
          <p14:tracePt t="43539" x="5670550" y="2622550"/>
          <p14:tracePt t="43556" x="5683250" y="2622550"/>
          <p14:tracePt t="43573" x="5689600" y="2622550"/>
          <p14:tracePt t="43589" x="5702300" y="2622550"/>
          <p14:tracePt t="43606" x="5708650" y="2622550"/>
          <p14:tracePt t="43623" x="5721350" y="2622550"/>
          <p14:tracePt t="43639" x="5734050" y="2616200"/>
          <p14:tracePt t="43655" x="5746750" y="2609850"/>
          <p14:tracePt t="43672" x="5753100" y="2609850"/>
          <p14:tracePt t="43689" x="5765800" y="2609850"/>
          <p14:tracePt t="43705" x="5772150" y="2609850"/>
          <p14:tracePt t="43722" x="5784850" y="2609850"/>
          <p14:tracePt t="43739" x="5803900" y="2609850"/>
          <p14:tracePt t="43755" x="5829300" y="2603500"/>
          <p14:tracePt t="43772" x="5848350" y="2603500"/>
          <p14:tracePt t="43788" x="5880100" y="2603500"/>
          <p14:tracePt t="43805" x="5892800" y="2597150"/>
          <p14:tracePt t="43822" x="5905500" y="2597150"/>
          <p14:tracePt t="43839" x="5911850" y="2597150"/>
          <p14:tracePt t="43855" x="5924550" y="2597150"/>
          <p14:tracePt t="43872" x="5937250" y="2597150"/>
          <p14:tracePt t="43889" x="5949950" y="2597150"/>
          <p14:tracePt t="43905" x="5969000" y="2597150"/>
          <p14:tracePt t="43922" x="5981700" y="2597150"/>
          <p14:tracePt t="43925" x="5988050" y="2597150"/>
          <p14:tracePt t="43938" x="6000750" y="2597150"/>
          <p14:tracePt t="43955" x="6013450" y="2597150"/>
          <p14:tracePt t="43972" x="6019800" y="2597150"/>
          <p14:tracePt t="43988" x="6032500" y="2597150"/>
          <p14:tracePt t="44005" x="6038850" y="2597150"/>
          <p14:tracePt t="44022" x="6045200" y="2597150"/>
          <p14:tracePt t="44038" x="6057900" y="2597150"/>
          <p14:tracePt t="44055" x="6064250" y="2597150"/>
          <p14:tracePt t="44072" x="6070600" y="2597150"/>
          <p14:tracePt t="44088" x="6076950" y="2597150"/>
          <p14:tracePt t="44105" x="6089650" y="2597150"/>
          <p14:tracePt t="44122" x="6102350" y="2597150"/>
          <p14:tracePt t="44138" x="6115050" y="2597150"/>
          <p14:tracePt t="44155" x="6134100" y="2597150"/>
          <p14:tracePt t="44172" x="6146800" y="2597150"/>
          <p14:tracePt t="44188" x="6165850" y="2597150"/>
          <p14:tracePt t="44205" x="6184900" y="2597150"/>
          <p14:tracePt t="44221" x="6203950" y="2597150"/>
          <p14:tracePt t="44238" x="6223000" y="2597150"/>
          <p14:tracePt t="44255" x="6229350" y="2597150"/>
          <p14:tracePt t="44272" x="6235700" y="2597150"/>
          <p14:tracePt t="44289" x="6248400" y="2597150"/>
          <p14:tracePt t="44321" x="6261100" y="2597150"/>
          <p14:tracePt t="44338" x="6273800" y="2597150"/>
          <p14:tracePt t="44355" x="6305550" y="2597150"/>
          <p14:tracePt t="44372" x="6356350" y="2597150"/>
          <p14:tracePt t="44388" x="6438900" y="2597150"/>
          <p14:tracePt t="44405" x="6572250" y="2609850"/>
          <p14:tracePt t="44421" x="6743700" y="2628900"/>
          <p14:tracePt t="44439" x="7010400" y="2654300"/>
          <p14:tracePt t="44455" x="7143750" y="2660650"/>
          <p14:tracePt t="44471" x="7277100" y="2667000"/>
          <p14:tracePt t="44488" x="7359650" y="2679700"/>
          <p14:tracePt t="44505" x="7410450" y="2686050"/>
          <p14:tracePt t="44521" x="7429500" y="2686050"/>
          <p14:tracePt t="44538" x="7448550" y="2686050"/>
          <p14:tracePt t="44571" x="7461250" y="2686050"/>
          <p14:tracePt t="44605" x="7467600" y="2686050"/>
          <p14:tracePt t="44627" x="7473950" y="2679700"/>
          <p14:tracePt t="44638" x="7480300" y="2679700"/>
          <p14:tracePt t="44654" x="7499350" y="2679700"/>
          <p14:tracePt t="44671" x="7531100" y="2679700"/>
          <p14:tracePt t="44688" x="7581900" y="2679700"/>
          <p14:tracePt t="44705" x="7658100" y="2679700"/>
          <p14:tracePt t="44721" x="7702550" y="2679700"/>
          <p14:tracePt t="44738" x="7740650" y="2679700"/>
          <p14:tracePt t="44755" x="7772400" y="2679700"/>
          <p14:tracePt t="44772" x="7797800" y="2679700"/>
          <p14:tracePt t="44788" x="7810500" y="2679700"/>
          <p14:tracePt t="44804" x="7816850" y="2679700"/>
          <p14:tracePt t="44821" x="7829550" y="2679700"/>
          <p14:tracePt t="44838" x="7842250" y="2686050"/>
          <p14:tracePt t="44856" x="7848600" y="2692400"/>
          <p14:tracePt t="44871" x="7861300" y="2705100"/>
          <p14:tracePt t="44888" x="7867650" y="2711450"/>
          <p14:tracePt t="44904" x="7880350" y="2730500"/>
          <p14:tracePt t="44921" x="7893050" y="2768600"/>
          <p14:tracePt t="44938" x="7905750" y="2806700"/>
          <p14:tracePt t="44940" x="7912100" y="2832100"/>
          <p14:tracePt t="44954" x="7918450" y="2876550"/>
          <p14:tracePt t="44971" x="7918450" y="2908300"/>
          <p14:tracePt t="44988" x="7918450" y="2952750"/>
          <p14:tracePt t="45005" x="7918450" y="2990850"/>
          <p14:tracePt t="45022" x="7918450" y="3041650"/>
          <p14:tracePt t="45038" x="7918450" y="3105150"/>
          <p14:tracePt t="45055" x="7918450" y="3162300"/>
          <p14:tracePt t="45071" x="7924800" y="3200400"/>
          <p14:tracePt t="45088" x="7931150" y="3238500"/>
          <p14:tracePt t="45105" x="7931150" y="3276600"/>
          <p14:tracePt t="45122" x="7937500" y="3289300"/>
          <p14:tracePt t="45138" x="7937500" y="3295650"/>
          <p14:tracePt t="45155" x="7943850" y="3308350"/>
          <p14:tracePt t="45171" x="7943850" y="3314700"/>
          <p14:tracePt t="45255" x="7950200" y="3314700"/>
          <p14:tracePt t="45262" x="7969250" y="3308350"/>
          <p14:tracePt t="45271" x="7975600" y="3295650"/>
          <p14:tracePt t="45288" x="8013700" y="3270250"/>
          <p14:tracePt t="45305" x="8045450" y="3244850"/>
          <p14:tracePt t="45321" x="8070850" y="3213100"/>
          <p14:tracePt t="45337" x="8096250" y="3181350"/>
          <p14:tracePt t="45355" x="8121650" y="3149600"/>
          <p14:tracePt t="45373" x="8140700" y="3143250"/>
          <p14:tracePt t="45388" x="8147050" y="3130550"/>
          <p14:tracePt t="45404" x="8153400" y="3124200"/>
          <p14:tracePt t="45421" x="8166100" y="3117850"/>
          <p14:tracePt t="45438" x="8172450" y="3111500"/>
          <p14:tracePt t="45443" x="8178800" y="3111500"/>
          <p14:tracePt t="45454" x="8185150" y="3111500"/>
          <p14:tracePt t="45471" x="8197850" y="3098800"/>
          <p14:tracePt t="45488" x="8204200" y="3098800"/>
          <p14:tracePt t="45504" x="8216900" y="3086100"/>
          <p14:tracePt t="45522" x="8229600" y="3079750"/>
          <p14:tracePt t="45537" x="8235950" y="3079750"/>
          <p14:tracePt t="45584" x="8242300" y="3092450"/>
          <p14:tracePt t="45590" x="8248650" y="3092450"/>
          <p14:tracePt t="45605" x="8261350" y="3130550"/>
          <p14:tracePt t="45621" x="8267700" y="3162300"/>
          <p14:tracePt t="45637" x="8274050" y="3200400"/>
          <p14:tracePt t="45654" x="8274050" y="3232150"/>
          <p14:tracePt t="45671" x="8274050" y="3257550"/>
          <p14:tracePt t="45687" x="8274050" y="3270250"/>
          <p14:tracePt t="45704" x="8274050" y="3276600"/>
          <p14:tracePt t="45787" x="8280400" y="3270250"/>
          <p14:tracePt t="45794" x="8286750" y="3263900"/>
          <p14:tracePt t="45804" x="8293100" y="3263900"/>
          <p14:tracePt t="45821" x="8318500" y="3238500"/>
          <p14:tracePt t="45837" x="8331200" y="3232150"/>
          <p14:tracePt t="45854" x="8343900" y="3213100"/>
          <p14:tracePt t="45871" x="8356600" y="3200400"/>
          <p14:tracePt t="45887" x="8362950" y="3194050"/>
          <p14:tracePt t="45982" x="8362950" y="3200400"/>
          <p14:tracePt t="45998" x="8362950" y="3206750"/>
          <p14:tracePt t="46006" x="8362950" y="3213100"/>
          <p14:tracePt t="46014" x="8362950" y="3219450"/>
          <p14:tracePt t="46036" x="8362950" y="3225800"/>
          <p14:tracePt t="46131" x="8369300" y="3219450"/>
          <p14:tracePt t="46139" x="8382000" y="3213100"/>
          <p14:tracePt t="46146" x="8382000" y="3206750"/>
          <p14:tracePt t="46155" x="8388350" y="3200400"/>
          <p14:tracePt t="46171" x="8401050" y="3194050"/>
          <p14:tracePt t="46187" x="8401050" y="3187700"/>
          <p14:tracePt t="46239" x="8401050" y="3194050"/>
          <p14:tracePt t="46247" x="8401050" y="3213100"/>
          <p14:tracePt t="46255" x="8401050" y="3232150"/>
          <p14:tracePt t="46271" x="8401050" y="3263900"/>
          <p14:tracePt t="46286" x="8407400" y="3308350"/>
          <p14:tracePt t="46303" x="8407400" y="3352800"/>
          <p14:tracePt t="46320" x="8407400" y="3409950"/>
          <p14:tracePt t="46337" x="8407400" y="3486150"/>
          <p14:tracePt t="46354" x="8401050" y="3575050"/>
          <p14:tracePt t="46370" x="8401050" y="3657600"/>
          <p14:tracePt t="46387" x="8394700" y="3771900"/>
          <p14:tracePt t="46403" x="8382000" y="3816350"/>
          <p14:tracePt t="46420" x="8375650" y="3854450"/>
          <p14:tracePt t="46437" x="8369300" y="3860800"/>
          <p14:tracePt t="46453" x="8362950" y="3867150"/>
          <p14:tracePt t="46562" x="8356600" y="3867150"/>
          <p14:tracePt t="46631" x="8356600" y="3860800"/>
          <p14:tracePt t="46679" x="8362950" y="3860800"/>
          <p14:tracePt t="46686" x="8369300" y="3854450"/>
          <p14:tracePt t="46694" x="8369300" y="3848100"/>
          <p14:tracePt t="46703" x="8382000" y="3841750"/>
          <p14:tracePt t="46720" x="8407400" y="3841750"/>
          <p14:tracePt t="46737" x="8445500" y="3829050"/>
          <p14:tracePt t="46753" x="8477250" y="3816350"/>
          <p14:tracePt t="46770" x="8515350" y="3803650"/>
          <p14:tracePt t="46787" x="8547100" y="3797300"/>
          <p14:tracePt t="46803" x="8559800" y="3790950"/>
          <p14:tracePt t="46820" x="8572500" y="3790950"/>
          <p14:tracePt t="46836" x="8578850" y="3790950"/>
          <p14:tracePt t="46853" x="8585200" y="3790950"/>
          <p14:tracePt t="46870" x="8597900" y="3790950"/>
          <p14:tracePt t="46886" x="8604250" y="3790950"/>
          <p14:tracePt t="46903" x="8616950" y="3790950"/>
          <p14:tracePt t="46920" x="8629650" y="3790950"/>
          <p14:tracePt t="46936" x="8661400" y="3790950"/>
          <p14:tracePt t="46953" x="8674100" y="3790950"/>
          <p14:tracePt t="46970" x="8693150" y="3790950"/>
          <p14:tracePt t="46986" x="8712200" y="3790950"/>
          <p14:tracePt t="47003" x="8724900" y="3790950"/>
          <p14:tracePt t="47020" x="8731250" y="3790950"/>
          <p14:tracePt t="47056" x="8731250" y="3784600"/>
          <p14:tracePt t="47070" x="8712200" y="3740150"/>
          <p14:tracePt t="47086" x="8642350" y="3663950"/>
          <p14:tracePt t="47103" x="8547100" y="3575050"/>
          <p14:tracePt t="47120" x="8470900" y="3498850"/>
          <p14:tracePt t="47136" x="8401050" y="3435350"/>
          <p14:tracePt t="47153" x="8369300" y="3409950"/>
          <p14:tracePt t="47170" x="8356600" y="3390900"/>
          <p14:tracePt t="47344" x="8350250" y="3390900"/>
          <p14:tracePt t="47360" x="8343900" y="3397250"/>
          <p14:tracePt t="47367" x="8343900" y="3416300"/>
          <p14:tracePt t="47376" x="8337550" y="3429000"/>
          <p14:tracePt t="47386" x="8324850" y="3454400"/>
          <p14:tracePt t="47403" x="8286750" y="3517900"/>
          <p14:tracePt t="47419" x="8267700" y="3600450"/>
          <p14:tracePt t="47436" x="8248650" y="3676650"/>
          <p14:tracePt t="47439" x="8235950" y="3727450"/>
          <p14:tracePt t="47453" x="8223250" y="3803650"/>
          <p14:tracePt t="47472" x="8210550" y="3854450"/>
          <p14:tracePt t="47486" x="8197850" y="3886200"/>
          <p14:tracePt t="47502" x="8191500" y="3898900"/>
          <p14:tracePt t="47563" x="8191500" y="3886200"/>
          <p14:tracePt t="47569" x="8178800" y="3848100"/>
          <p14:tracePt t="47577" x="8172450" y="3803650"/>
          <p14:tracePt t="47586" x="8159750" y="3740150"/>
          <p14:tracePt t="47602" x="8134350" y="3606800"/>
          <p14:tracePt t="47619" x="8102600" y="3498850"/>
          <p14:tracePt t="47636" x="8096250" y="3409950"/>
          <p14:tracePt t="47652" x="8083550" y="3333750"/>
          <p14:tracePt t="47669" x="8083550" y="3276600"/>
          <p14:tracePt t="47686" x="8083550" y="3232150"/>
          <p14:tracePt t="47703" x="8096250" y="3200400"/>
          <p14:tracePt t="47719" x="8096250" y="3194050"/>
          <p14:tracePt t="47774" x="8096250" y="3206750"/>
          <p14:tracePt t="47782" x="8089900" y="3213100"/>
          <p14:tracePt t="47789" x="8083550" y="3232150"/>
          <p14:tracePt t="47802" x="8083550" y="3251200"/>
          <p14:tracePt t="47819" x="8070850" y="3295650"/>
          <p14:tracePt t="47836" x="8058150" y="3359150"/>
          <p14:tracePt t="47852" x="8032750" y="3473450"/>
          <p14:tracePt t="47869" x="8020050" y="3556000"/>
          <p14:tracePt t="47885" x="8020050" y="3600450"/>
          <p14:tracePt t="47902" x="8020050" y="3638550"/>
          <p14:tracePt t="47919" x="8013700" y="3644900"/>
          <p14:tracePt t="47969" x="8013700" y="3632200"/>
          <p14:tracePt t="47976" x="8013700" y="3606800"/>
          <p14:tracePt t="47986" x="8013700" y="3568700"/>
          <p14:tracePt t="48002" x="8032750" y="3448050"/>
          <p14:tracePt t="48019" x="8045450" y="3321050"/>
          <p14:tracePt t="48036" x="8070850" y="3219450"/>
          <p14:tracePt t="48052" x="8083550" y="3175000"/>
          <p14:tracePt t="48069" x="8083550" y="3168650"/>
          <p14:tracePt t="48104" x="8083550" y="3175000"/>
          <p14:tracePt t="48119" x="8051800" y="3219450"/>
          <p14:tracePt t="48135" x="8001000" y="3314700"/>
          <p14:tracePt t="48152" x="7956550" y="3422650"/>
          <p14:tracePt t="48169" x="7905750" y="3556000"/>
          <p14:tracePt t="48185" x="7880350" y="3657600"/>
          <p14:tracePt t="48204" x="7854950" y="3765550"/>
          <p14:tracePt t="48221" x="7842250" y="3797300"/>
          <p14:tracePt t="48235" x="7835900" y="3810000"/>
          <p14:tracePt t="48299" x="7816850" y="3784600"/>
          <p14:tracePt t="48305" x="7797800" y="3759200"/>
          <p14:tracePt t="48318" x="7766050" y="3721100"/>
          <p14:tracePt t="48335" x="7715250" y="3676650"/>
          <p14:tracePt t="48352" x="7696200" y="3670300"/>
          <p14:tracePt t="48370" x="7632700" y="3663950"/>
          <p14:tracePt t="48385" x="7562850" y="3657600"/>
          <p14:tracePt t="48402" x="7473950" y="3638550"/>
          <p14:tracePt t="48418" x="7353300" y="3625850"/>
          <p14:tracePt t="48435" x="7200900" y="3594100"/>
          <p14:tracePt t="48452" x="7010400" y="3549650"/>
          <p14:tracePt t="48468" x="6819900" y="3492500"/>
          <p14:tracePt t="48485" x="6546850" y="3397250"/>
          <p14:tracePt t="48502" x="6381750" y="3321050"/>
          <p14:tracePt t="48520" x="6235700" y="3244850"/>
          <p14:tracePt t="48535" x="6076950" y="3155950"/>
          <p14:tracePt t="48552" x="5918200" y="3060700"/>
          <p14:tracePt t="48568" x="5778500" y="2984500"/>
          <p14:tracePt t="48585" x="5638800" y="2914650"/>
          <p14:tracePt t="48602" x="5543550" y="2851150"/>
          <p14:tracePt t="48619" x="5454650" y="2794000"/>
          <p14:tracePt t="48635" x="5416550" y="2768600"/>
          <p14:tracePt t="48651" x="5384800" y="2755900"/>
          <p14:tracePt t="48669" x="5365750" y="2743200"/>
          <p14:tracePt t="48685" x="5353050" y="2736850"/>
          <p14:tracePt t="48702" x="5346700" y="2724150"/>
          <p14:tracePt t="48718" x="5334000" y="2724150"/>
          <p14:tracePt t="48735" x="5321300" y="2724150"/>
          <p14:tracePt t="48752" x="5295900" y="2724150"/>
          <p14:tracePt t="48768" x="5270500" y="2730500"/>
          <p14:tracePt t="48785" x="5232400" y="2743200"/>
          <p14:tracePt t="48801" x="5194300" y="2755900"/>
          <p14:tracePt t="48818" x="5149850" y="2768600"/>
          <p14:tracePt t="48835" x="5124450" y="2781300"/>
          <p14:tracePt t="48851" x="5092700" y="2806700"/>
          <p14:tracePt t="48869" x="5041900" y="2857500"/>
          <p14:tracePt t="48885" x="5010150" y="2895600"/>
          <p14:tracePt t="48901" x="4972050" y="2933700"/>
          <p14:tracePt t="48918" x="4927600" y="2971800"/>
          <p14:tracePt t="48935" x="4895850" y="3003550"/>
          <p14:tracePt t="48951" x="4883150" y="3009900"/>
          <p14:tracePt t="48985" x="4876800" y="3009900"/>
          <p14:tracePt t="49001" x="4864100" y="3009900"/>
          <p14:tracePt t="49018" x="4832350" y="3003550"/>
          <p14:tracePt t="49034" x="4787900" y="2984500"/>
          <p14:tracePt t="49051" x="4762500" y="2971800"/>
          <p14:tracePt t="49068" x="4749800" y="2965450"/>
          <p14:tracePt t="49085" x="4737100" y="2952750"/>
          <p14:tracePt t="49101" x="4711700" y="2933700"/>
          <p14:tracePt t="49118" x="4705350" y="2927350"/>
          <p14:tracePt t="49135" x="4699000" y="2921000"/>
          <p14:tracePt t="49206" x="4699000" y="2914650"/>
          <p14:tracePt t="49285" x="4692650" y="2914650"/>
          <p14:tracePt t="49291" x="4679950" y="2921000"/>
          <p14:tracePt t="49301" x="4660900" y="2940050"/>
          <p14:tracePt t="49318" x="4622800" y="2997200"/>
          <p14:tracePt t="49334" x="4578350" y="3092450"/>
          <p14:tracePt t="49351" x="4508500" y="3187700"/>
          <p14:tracePt t="49368" x="4464050" y="3289300"/>
          <p14:tracePt t="49385" x="4419600" y="3409950"/>
          <p14:tracePt t="49401" x="4413250" y="3467100"/>
          <p14:tracePt t="49417" x="4406900" y="3511550"/>
          <p14:tracePt t="49434" x="4394200" y="3549650"/>
          <p14:tracePt t="49451" x="4387850" y="3575050"/>
          <p14:tracePt t="49467" x="4387850" y="3587750"/>
          <p14:tracePt t="49484" x="4381500" y="3600450"/>
          <p14:tracePt t="49554" x="4375150" y="3600450"/>
          <p14:tracePt t="49558" x="4349750" y="3562350"/>
          <p14:tracePt t="49567" x="4318000" y="3517900"/>
          <p14:tracePt t="49584" x="4279900" y="3441700"/>
          <p14:tracePt t="49601" x="4267200" y="3409950"/>
          <p14:tracePt t="49617" x="4254500" y="3378200"/>
          <p14:tracePt t="49634" x="4248150" y="3346450"/>
          <p14:tracePt t="49651" x="4248150" y="3282950"/>
          <p14:tracePt t="49667" x="4248150" y="3213100"/>
          <p14:tracePt t="49684" x="4254500" y="3124200"/>
          <p14:tracePt t="49701" x="4273550" y="3035300"/>
          <p14:tracePt t="49718" x="4292600" y="2959100"/>
          <p14:tracePt t="49734" x="4324350" y="2882900"/>
          <p14:tracePt t="49751" x="4343400" y="2813050"/>
          <p14:tracePt t="49767" x="4381500" y="2749550"/>
          <p14:tracePt t="49784" x="4406900" y="2698750"/>
          <p14:tracePt t="49801" x="4419600" y="2660650"/>
          <p14:tracePt t="49817" x="4432300" y="2647950"/>
          <p14:tracePt t="49834" x="4432300" y="2641600"/>
          <p14:tracePt t="49851" x="4432300" y="2635250"/>
          <p14:tracePt t="49871" x="4445000" y="2635250"/>
          <p14:tracePt t="49883" x="4445000" y="2622550"/>
          <p14:tracePt t="49900" x="4451350" y="2622550"/>
          <p14:tracePt t="49917" x="4464050" y="2622550"/>
          <p14:tracePt t="49934" x="4489450" y="2622550"/>
          <p14:tracePt t="49950" x="4527550" y="2622550"/>
          <p14:tracePt t="49967" x="4572000" y="2628900"/>
          <p14:tracePt t="49984" x="4622800" y="2635250"/>
          <p14:tracePt t="50000" x="4673600" y="2635250"/>
          <p14:tracePt t="50019" x="4819650" y="2635250"/>
          <p14:tracePt t="50034" x="4889500" y="2635250"/>
          <p14:tracePt t="50051" x="5105400" y="2616200"/>
          <p14:tracePt t="50068" x="5238750" y="2603500"/>
          <p14:tracePt t="50084" x="5365750" y="2584450"/>
          <p14:tracePt t="50100" x="5486400" y="2578100"/>
          <p14:tracePt t="50117" x="5594350" y="2565400"/>
          <p14:tracePt t="50134" x="5721350" y="2559050"/>
          <p14:tracePt t="50150" x="5867400" y="2559050"/>
          <p14:tracePt t="50167" x="6019800" y="2552700"/>
          <p14:tracePt t="50184" x="6153150" y="2546350"/>
          <p14:tracePt t="50200" x="6369050" y="2533650"/>
          <p14:tracePt t="50217" x="6496050" y="2520950"/>
          <p14:tracePt t="50234" x="6616700" y="2501900"/>
          <p14:tracePt t="50250" x="6718300" y="2489200"/>
          <p14:tracePt t="50267" x="6788150" y="2476500"/>
          <p14:tracePt t="50283" x="6832600" y="2463800"/>
          <p14:tracePt t="50301" x="6889750" y="2451100"/>
          <p14:tracePt t="50318" x="6921500" y="2444750"/>
          <p14:tracePt t="50333" x="6946900" y="2438400"/>
          <p14:tracePt t="50350" x="6985000" y="2438400"/>
          <p14:tracePt t="50367" x="7010400" y="2432050"/>
          <p14:tracePt t="50383" x="7048500" y="2432050"/>
          <p14:tracePt t="50400" x="7099300" y="2432050"/>
          <p14:tracePt t="50417" x="7162800" y="2432050"/>
          <p14:tracePt t="50433" x="7232650" y="2432050"/>
          <p14:tracePt t="50438" x="7251700" y="2432050"/>
          <p14:tracePt t="50450" x="7270750" y="2432050"/>
          <p14:tracePt t="50468" x="7321550" y="2438400"/>
          <p14:tracePt t="50483" x="7353300" y="2438400"/>
          <p14:tracePt t="50500" x="7391400" y="2438400"/>
          <p14:tracePt t="50517" x="7423150" y="2438400"/>
          <p14:tracePt t="50533" x="7448550" y="2438400"/>
          <p14:tracePt t="50550" x="7467600" y="2438400"/>
          <p14:tracePt t="50567" x="7480300" y="2438400"/>
          <p14:tracePt t="50583" x="7486650" y="2438400"/>
          <p14:tracePt t="50600" x="7499350" y="2438400"/>
          <p14:tracePt t="50617" x="7505700" y="2438400"/>
          <p14:tracePt t="50633" x="7518400" y="2438400"/>
          <p14:tracePt t="50650" x="7524750" y="2438400"/>
          <p14:tracePt t="50666" x="7531100" y="2438400"/>
          <p14:tracePt t="50683" x="7550150" y="2444750"/>
          <p14:tracePt t="50700" x="7562850" y="2451100"/>
          <p14:tracePt t="50717" x="7581900" y="2451100"/>
          <p14:tracePt t="50733" x="7588250" y="2457450"/>
          <p14:tracePt t="50750" x="7600950" y="2457450"/>
          <p14:tracePt t="50769" x="7613650" y="2463800"/>
          <p14:tracePt t="50783" x="7626350" y="2470150"/>
          <p14:tracePt t="50800" x="7639050" y="2470150"/>
          <p14:tracePt t="50816" x="7651750" y="2482850"/>
          <p14:tracePt t="50833" x="7677150" y="2495550"/>
          <p14:tracePt t="50850" x="7689850" y="2508250"/>
          <p14:tracePt t="50866" x="7702550" y="2508250"/>
          <p14:tracePt t="50883" x="7715250" y="2514600"/>
          <p14:tracePt t="50900" x="7721600" y="2527300"/>
          <p14:tracePt t="50916" x="7734300" y="2527300"/>
          <p14:tracePt t="50933" x="7740650" y="2533650"/>
          <p14:tracePt t="50936" x="7747000" y="2540000"/>
          <p14:tracePt t="50950" x="7753350" y="2540000"/>
          <p14:tracePt t="50969" x="7753350" y="2546350"/>
          <p14:tracePt t="50984" x="7759700" y="2552700"/>
          <p14:tracePt t="50999" x="7766050" y="2559050"/>
          <p14:tracePt t="51016" x="7778750" y="2571750"/>
          <p14:tracePt t="51033" x="7785100" y="2578100"/>
          <p14:tracePt t="51051" x="7785100" y="2590800"/>
          <p14:tracePt t="51132" x="7791450" y="2590800"/>
          <p14:tracePt t="51140" x="7797800" y="2597150"/>
          <p14:tracePt t="51149" x="7797800" y="2603500"/>
          <p14:tracePt t="51166" x="7804150" y="2603500"/>
          <p14:tracePt t="51183" x="7816850" y="2616200"/>
          <p14:tracePt t="51199" x="7816850" y="2622550"/>
          <p14:tracePt t="51217" x="7823200" y="2628900"/>
          <p14:tracePt t="51233" x="7829550" y="2635250"/>
          <p14:tracePt t="51327" x="7835900" y="2641600"/>
          <p14:tracePt t="51344" x="7842250" y="2647950"/>
          <p14:tracePt t="51353" x="7848600" y="2654300"/>
          <p14:tracePt t="51369" x="7854950" y="2667000"/>
          <p14:tracePt t="51383" x="7861300" y="2679700"/>
          <p14:tracePt t="51399" x="7874000" y="2692400"/>
          <p14:tracePt t="51416" x="7880350" y="2711450"/>
          <p14:tracePt t="51432" x="7886700" y="2730500"/>
          <p14:tracePt t="51449" x="7886700" y="2749550"/>
          <p14:tracePt t="51466" x="7893050" y="2787650"/>
          <p14:tracePt t="51483" x="7899400" y="2844800"/>
          <p14:tracePt t="51499" x="7899400" y="2882900"/>
          <p14:tracePt t="51516" x="7893050" y="2927350"/>
          <p14:tracePt t="51532" x="7893050" y="2965450"/>
          <p14:tracePt t="51549" x="7893050" y="3003550"/>
          <p14:tracePt t="51566" x="7886700" y="3035300"/>
          <p14:tracePt t="51583" x="7874000" y="3060700"/>
          <p14:tracePt t="51599" x="7867650" y="3098800"/>
          <p14:tracePt t="51616" x="7867650" y="3130550"/>
          <p14:tracePt t="51633" x="7861300" y="3194050"/>
          <p14:tracePt t="51649" x="7848600" y="3238500"/>
          <p14:tracePt t="51666" x="7842250" y="3289300"/>
          <p14:tracePt t="51682" x="7835900" y="3333750"/>
          <p14:tracePt t="51699" x="7823200" y="3378200"/>
          <p14:tracePt t="51715" x="7810500" y="3416300"/>
          <p14:tracePt t="51732" x="7804150" y="3454400"/>
          <p14:tracePt t="51749" x="7785100" y="3498850"/>
          <p14:tracePt t="51765" x="7778750" y="3517900"/>
          <p14:tracePt t="51783" x="7772400" y="3549650"/>
          <p14:tracePt t="51799" x="7766050" y="3568700"/>
          <p14:tracePt t="51817" x="7766050" y="3587750"/>
          <p14:tracePt t="51832" x="7759700" y="3619500"/>
          <p14:tracePt t="51849" x="7753350" y="3651250"/>
          <p14:tracePt t="51865" x="7747000" y="3689350"/>
          <p14:tracePt t="51882" x="7747000" y="3721100"/>
          <p14:tracePt t="51899" x="7747000" y="3771900"/>
          <p14:tracePt t="51915" x="7747000" y="3803650"/>
          <p14:tracePt t="51932" x="7747000" y="3841750"/>
          <p14:tracePt t="51949" x="7747000" y="3860800"/>
          <p14:tracePt t="51965" x="7747000" y="3892550"/>
          <p14:tracePt t="51982" x="7747000" y="3937000"/>
          <p14:tracePt t="51999" x="7747000" y="3968750"/>
          <p14:tracePt t="52015" x="7740650" y="4025900"/>
          <p14:tracePt t="52032" x="7740650" y="4044950"/>
          <p14:tracePt t="52049" x="7727950" y="4057650"/>
          <p14:tracePt t="52065" x="7727950" y="4064000"/>
          <p14:tracePt t="52082" x="7721600" y="4070350"/>
          <p14:tracePt t="52099" x="7715250" y="4076700"/>
          <p14:tracePt t="52116" x="7702550" y="4076700"/>
          <p14:tracePt t="52132" x="7677150" y="4089400"/>
          <p14:tracePt t="52149" x="7600950" y="4108450"/>
          <p14:tracePt t="52165" x="7512050" y="4114800"/>
          <p14:tracePt t="52182" x="7429500" y="4114800"/>
          <p14:tracePt t="52198" x="7340600" y="4114800"/>
          <p14:tracePt t="52215" x="7251700" y="4114800"/>
          <p14:tracePt t="52232" x="7194550" y="4108450"/>
          <p14:tracePt t="52249" x="7156450" y="4102100"/>
          <p14:tracePt t="52266" x="7118350" y="4102100"/>
          <p14:tracePt t="52285" x="7073900" y="4102100"/>
          <p14:tracePt t="52298" x="7042150" y="4095750"/>
          <p14:tracePt t="52315" x="6997700" y="4095750"/>
          <p14:tracePt t="52332" x="6946900" y="4089400"/>
          <p14:tracePt t="52348" x="6896100" y="4089400"/>
          <p14:tracePt t="52365" x="6845300" y="4089400"/>
          <p14:tracePt t="52382" x="6769100" y="4083050"/>
          <p14:tracePt t="52399" x="6635750" y="4083050"/>
          <p14:tracePt t="52415" x="6527800" y="4083050"/>
          <p14:tracePt t="52432" x="6400800" y="4076700"/>
          <p14:tracePt t="52448" x="6267450" y="4076700"/>
          <p14:tracePt t="52465" x="6115050" y="4076700"/>
          <p14:tracePt t="52482" x="5975350" y="4076700"/>
          <p14:tracePt t="52498" x="5848350" y="4083050"/>
          <p14:tracePt t="52515" x="5721350" y="4095750"/>
          <p14:tracePt t="52532" x="5581650" y="4095750"/>
          <p14:tracePt t="52549" x="5365750" y="4076700"/>
          <p14:tracePt t="52565" x="5251450" y="4070350"/>
          <p14:tracePt t="52583" x="5143500" y="4057650"/>
          <p14:tracePt t="52598" x="5054600" y="4051300"/>
          <p14:tracePt t="52615" x="4984750" y="4044950"/>
          <p14:tracePt t="52631" x="4940300" y="4038600"/>
          <p14:tracePt t="52648" x="4895850" y="4038600"/>
          <p14:tracePt t="52665" x="4838700" y="4032250"/>
          <p14:tracePt t="52681" x="4800600" y="4025900"/>
          <p14:tracePt t="52698" x="4749800" y="4025900"/>
          <p14:tracePt t="52714" x="4699000" y="4013200"/>
          <p14:tracePt t="52731" x="4660900" y="4006850"/>
          <p14:tracePt t="52748" x="4616450" y="4000500"/>
          <p14:tracePt t="52765" x="4572000" y="3994150"/>
          <p14:tracePt t="52781" x="4521200" y="3994150"/>
          <p14:tracePt t="52798" x="4476750" y="3987800"/>
          <p14:tracePt t="52815" x="4432300" y="3981450"/>
          <p14:tracePt t="52831" x="4413250" y="3981450"/>
          <p14:tracePt t="52918" x="4413250" y="3975100"/>
          <p14:tracePt t="52932" x="4413250" y="3962400"/>
          <p14:tracePt t="52943" x="4413250" y="3949700"/>
          <p14:tracePt t="52949" x="4413250" y="3930650"/>
          <p14:tracePt t="52964" x="4413250" y="3841750"/>
          <p14:tracePt t="52981" x="4419600" y="3689350"/>
          <p14:tracePt t="52998" x="4438650" y="3511550"/>
          <p14:tracePt t="53015" x="4451350" y="3384550"/>
          <p14:tracePt t="53031" x="4470400" y="3270250"/>
          <p14:tracePt t="53048" x="4483100" y="3181350"/>
          <p14:tracePt t="53066" x="4495800" y="3073400"/>
          <p14:tracePt t="53081" x="4521200" y="2984500"/>
          <p14:tracePt t="53098" x="4533900" y="2895600"/>
          <p14:tracePt t="53114" x="4540250" y="2825750"/>
          <p14:tracePt t="53131" x="4552950" y="2781300"/>
          <p14:tracePt t="53148" x="4552950" y="2743200"/>
          <p14:tracePt t="53165" x="4552950" y="2711450"/>
          <p14:tracePt t="53181" x="4552950" y="2673350"/>
          <p14:tracePt t="53198" x="4552950" y="2641600"/>
          <p14:tracePt t="53214" x="4552950" y="2628900"/>
          <p14:tracePt t="53231" x="4552950" y="2609850"/>
          <p14:tracePt t="53248" x="4559300" y="2590800"/>
          <p14:tracePt t="53264" x="4559300" y="2584450"/>
          <p14:tracePt t="53281" x="4559300" y="2578100"/>
          <p14:tracePt t="53297" x="4559300" y="2559050"/>
          <p14:tracePt t="53316" x="4559300" y="2546350"/>
          <p14:tracePt t="53331" x="4559300" y="2540000"/>
          <p14:tracePt t="53427" x="4565650" y="2540000"/>
          <p14:tracePt t="53434" x="4572000" y="2546350"/>
          <p14:tracePt t="53447" x="4578350" y="2552700"/>
          <p14:tracePt t="53464" x="4597400" y="2559050"/>
          <p14:tracePt t="53481" x="4654550" y="2559050"/>
          <p14:tracePt t="53497" x="4705350" y="2559050"/>
          <p14:tracePt t="53514" x="4781550" y="2546350"/>
          <p14:tracePt t="53531" x="4870450" y="2533650"/>
          <p14:tracePt t="53547" x="4959350" y="2514600"/>
          <p14:tracePt t="53566" x="5041900" y="2495550"/>
          <p14:tracePt t="53581" x="5073650" y="2489200"/>
          <p14:tracePt t="53597" x="5080000" y="2489200"/>
          <p14:tracePt t="53614" x="5080000" y="2482850"/>
          <p14:tracePt t="53694" x="5067300" y="2495550"/>
          <p14:tracePt t="53699" x="5048250" y="2514600"/>
          <p14:tracePt t="53714" x="5029200" y="2533650"/>
          <p14:tracePt t="53731" x="4972050" y="2597150"/>
          <p14:tracePt t="53747" x="4921250" y="2654300"/>
          <p14:tracePt t="53764" x="4864100" y="2717800"/>
          <p14:tracePt t="53780" x="4826000" y="2774950"/>
          <p14:tracePt t="53797" x="4787900" y="2832100"/>
          <p14:tracePt t="53814" x="4749800" y="2901950"/>
          <p14:tracePt t="53831" x="4673600" y="3060700"/>
          <p14:tracePt t="53847" x="4603750" y="3187700"/>
          <p14:tracePt t="53864" x="4540250" y="3282950"/>
          <p14:tracePt t="53880" x="4495800" y="3359150"/>
          <p14:tracePt t="53897" x="4464050" y="3409950"/>
          <p14:tracePt t="53914" x="4438650" y="3448050"/>
          <p14:tracePt t="53930" x="4425950" y="3473450"/>
          <p14:tracePt t="53933" x="4419600" y="3486150"/>
          <p14:tracePt t="53947" x="4413250" y="3492500"/>
          <p14:tracePt t="53964" x="4406900" y="3498850"/>
          <p14:tracePt t="54256" x="4406900" y="3492500"/>
          <p14:tracePt t="54264" x="4406900" y="3486150"/>
          <p14:tracePt t="54476" x="4445000" y="3479800"/>
          <p14:tracePt t="54481" x="4527550" y="3460750"/>
          <p14:tracePt t="54497" x="4743450" y="3441700"/>
          <p14:tracePt t="54513" x="4984750" y="3435350"/>
          <p14:tracePt t="54530" x="5270500" y="3435350"/>
          <p14:tracePt t="54546" x="5607050" y="3448050"/>
          <p14:tracePt t="54563" x="5911850" y="3492500"/>
          <p14:tracePt t="54580" x="6191250" y="3530600"/>
          <p14:tracePt t="54596" x="6438900" y="3549650"/>
          <p14:tracePt t="54613" x="6629400" y="3568700"/>
          <p14:tracePt t="54630" x="6788150" y="3581400"/>
          <p14:tracePt t="54647" x="6972300" y="3600450"/>
          <p14:tracePt t="54662" x="7061200" y="3606800"/>
          <p14:tracePt t="54679" x="7137400" y="3613150"/>
          <p14:tracePt t="54696" x="7213600" y="3613150"/>
          <p14:tracePt t="54713" x="7289800" y="3600450"/>
          <p14:tracePt t="54730" x="7378700" y="3587750"/>
          <p14:tracePt t="54746" x="7467600" y="3575050"/>
          <p14:tracePt t="54763" x="7664450" y="3556000"/>
          <p14:tracePt t="54779" x="7791450" y="3536950"/>
          <p14:tracePt t="54796" x="7912100" y="3511550"/>
          <p14:tracePt t="54813" x="8007350" y="3486150"/>
          <p14:tracePt t="54830" x="8064500" y="3467100"/>
          <p14:tracePt t="54846" x="8070850" y="3467100"/>
          <p14:tracePt t="54863" x="8077200" y="3460750"/>
          <p14:tracePt t="55102" x="8077200" y="3454400"/>
          <p14:tracePt t="55320" x="8077200" y="3460750"/>
          <p14:tracePt t="55626" x="8064500" y="3460750"/>
          <p14:tracePt t="55634" x="8039100" y="3460750"/>
          <p14:tracePt t="55645" x="7994650" y="3454400"/>
          <p14:tracePt t="55662" x="7842250" y="3397250"/>
          <p14:tracePt t="55679" x="7385050" y="3162300"/>
          <p14:tracePt t="55696" x="6991350" y="2940050"/>
          <p14:tracePt t="55712" x="6623050" y="2781300"/>
          <p14:tracePt t="55729" x="6350000" y="2667000"/>
          <p14:tracePt t="55745" x="6172200" y="2597150"/>
          <p14:tracePt t="55762" x="6070600" y="2565400"/>
          <p14:tracePt t="55779" x="6032500" y="2559050"/>
          <p14:tracePt t="55795" x="6013450" y="2559050"/>
          <p14:tracePt t="55812" x="6000750" y="2559050"/>
          <p14:tracePt t="55829" x="5975350" y="2565400"/>
          <p14:tracePt t="55845" x="5930900" y="2578100"/>
          <p14:tracePt t="55865" x="5892800" y="2590800"/>
          <p14:tracePt t="55878" x="5848350" y="2603500"/>
          <p14:tracePt t="55895" x="5810250" y="2609850"/>
          <p14:tracePt t="55912" x="5759450" y="2609850"/>
          <p14:tracePt t="55928" x="5715000" y="2609850"/>
          <p14:tracePt t="55932" x="5683250" y="2609850"/>
          <p14:tracePt t="55945" x="5626100" y="2609850"/>
          <p14:tracePt t="55962" x="5568950" y="2609850"/>
          <p14:tracePt t="55978" x="5518150" y="2609850"/>
          <p14:tracePt t="55995" x="5473700" y="2609850"/>
          <p14:tracePt t="56012" x="5435600" y="2609850"/>
          <p14:tracePt t="56028" x="5384800" y="2609850"/>
          <p14:tracePt t="56045" x="5327650" y="2609850"/>
          <p14:tracePt t="56062" x="5283200" y="2603500"/>
          <p14:tracePt t="56079" x="5226050" y="2603500"/>
          <p14:tracePt t="56095" x="5194300" y="2603500"/>
          <p14:tracePt t="56112" x="5175250" y="2603500"/>
          <p14:tracePt t="56128" x="5168900" y="2603500"/>
          <p14:tracePt t="56207" x="5162550" y="2597150"/>
          <p14:tracePt t="56225" x="5143500" y="2590800"/>
          <p14:tracePt t="56236" x="5137150" y="2584450"/>
          <p14:tracePt t="56245" x="5130800" y="2578100"/>
          <p14:tracePt t="56262" x="5124450" y="2571750"/>
          <p14:tracePt t="56278" x="5118100" y="2559050"/>
          <p14:tracePt t="56435" x="5130800" y="2565400"/>
          <p14:tracePt t="56441" x="5130800" y="2571750"/>
          <p14:tracePt t="56450" x="5143500" y="2571750"/>
          <p14:tracePt t="56461" x="5149850" y="2571750"/>
          <p14:tracePt t="56478" x="5175250" y="2571750"/>
          <p14:tracePt t="56495" x="5226050" y="2571750"/>
          <p14:tracePt t="56511" x="5257800" y="2571750"/>
          <p14:tracePt t="56528" x="5289550" y="2571750"/>
          <p14:tracePt t="56545" x="5327650" y="2571750"/>
          <p14:tracePt t="56561" x="5372100" y="2571750"/>
          <p14:tracePt t="56578" x="5454650" y="2578100"/>
          <p14:tracePt t="56595" x="5575300" y="2590800"/>
          <p14:tracePt t="56614" x="5651500" y="2590800"/>
          <p14:tracePt t="56629" x="5746750" y="2590800"/>
          <p14:tracePt t="56645" x="5899150" y="2590800"/>
          <p14:tracePt t="56661" x="6096000" y="2590800"/>
          <p14:tracePt t="56678" x="6343650" y="2590800"/>
          <p14:tracePt t="56695" x="6578600" y="2597150"/>
          <p14:tracePt t="56711" x="6800850" y="2597150"/>
          <p14:tracePt t="56728" x="6985000" y="2603500"/>
          <p14:tracePt t="56745" x="7188200" y="2603500"/>
          <p14:tracePt t="56761" x="7277100" y="2603500"/>
          <p14:tracePt t="56778" x="7315200" y="2603500"/>
          <p14:tracePt t="56794" x="7346950" y="2603500"/>
          <p14:tracePt t="56811" x="7353300" y="2603500"/>
          <p14:tracePt t="56828" x="7366000" y="2603500"/>
          <p14:tracePt t="56844" x="7378700" y="2603500"/>
          <p14:tracePt t="56861" x="7416800" y="2603500"/>
          <p14:tracePt t="56879" x="7442200" y="2603500"/>
          <p14:tracePt t="56894" x="7473950" y="2603500"/>
          <p14:tracePt t="56911" x="7512050" y="2603500"/>
          <p14:tracePt t="56928" x="7531100" y="2609850"/>
          <p14:tracePt t="56944" x="7550150" y="2616200"/>
          <p14:tracePt t="56961" x="7556500" y="2616200"/>
          <p14:tracePt t="56977" x="7562850" y="2616200"/>
          <p14:tracePt t="57099" x="7556500" y="2616200"/>
          <p14:tracePt t="57108" x="7550150" y="2622550"/>
          <p14:tracePt t="57114" x="7543800" y="2622550"/>
          <p14:tracePt t="57130" x="7531100" y="2622550"/>
          <p14:tracePt t="57144" x="7518400" y="2622550"/>
          <p14:tracePt t="57161" x="7512050" y="2622550"/>
          <p14:tracePt t="57177" x="7499350" y="2622550"/>
          <p14:tracePt t="57194" x="7493000" y="2622550"/>
          <p14:tracePt t="57212" x="7486650" y="2622550"/>
          <p14:tracePt t="57227" x="7480300" y="2622550"/>
          <p14:tracePt t="57244" x="7473950" y="2622550"/>
          <p14:tracePt t="57261" x="7454900" y="2622550"/>
          <p14:tracePt t="57277" x="7442200" y="2628900"/>
          <p14:tracePt t="57294" x="7435850" y="2635250"/>
          <p14:tracePt t="57311" x="7423150" y="2641600"/>
          <p14:tracePt t="57622" x="7410450" y="2647950"/>
          <p14:tracePt t="57629" x="7397750" y="2654300"/>
          <p14:tracePt t="57638" x="7385050" y="2660650"/>
          <p14:tracePt t="57648" x="7372350" y="2667000"/>
          <p14:tracePt t="57661" x="7340600" y="2673350"/>
          <p14:tracePt t="57677" x="7321550" y="2686050"/>
          <p14:tracePt t="57694" x="7277100" y="2698750"/>
          <p14:tracePt t="57710" x="7226300" y="2717800"/>
          <p14:tracePt t="57727" x="7188200" y="2730500"/>
          <p14:tracePt t="57744" x="7150100" y="2743200"/>
          <p14:tracePt t="57760" x="7112000" y="2755900"/>
          <p14:tracePt t="57777" x="7010400" y="2768600"/>
          <p14:tracePt t="57794" x="6934200" y="2774950"/>
          <p14:tracePt t="57810" x="6851650" y="2781300"/>
          <p14:tracePt t="57827" x="6794500" y="2781300"/>
          <p14:tracePt t="57843" x="6750050" y="2781300"/>
          <p14:tracePt t="57860" x="6699250" y="2768600"/>
          <p14:tracePt t="57877" x="6661150" y="2755900"/>
          <p14:tracePt t="57893" x="6597650" y="2743200"/>
          <p14:tracePt t="57911" x="6464300" y="2724150"/>
          <p14:tracePt t="57927" x="6388100" y="2711450"/>
          <p14:tracePt t="57943" x="6318250" y="2705100"/>
          <p14:tracePt t="57960" x="6254750" y="2698750"/>
          <p14:tracePt t="57977" x="6203950" y="2686050"/>
          <p14:tracePt t="57993" x="6165850" y="2673350"/>
          <p14:tracePt t="58010" x="6127750" y="2667000"/>
          <p14:tracePt t="58027" x="6096000" y="2654300"/>
          <p14:tracePt t="58043" x="6045200" y="2641600"/>
          <p14:tracePt t="58060" x="5975350" y="2635250"/>
          <p14:tracePt t="58077" x="5924550" y="2635250"/>
          <p14:tracePt t="58094" x="5880100" y="2635250"/>
          <p14:tracePt t="58110" x="5822950" y="2635250"/>
          <p14:tracePt t="58126" x="5772150" y="2635250"/>
          <p14:tracePt t="58143" x="5740400" y="2635250"/>
          <p14:tracePt t="58159" x="5727700" y="2635250"/>
          <p14:tracePt t="58176" x="5721350" y="2635250"/>
          <p14:tracePt t="58217" x="5715000" y="2635250"/>
          <p14:tracePt t="58233" x="5702300" y="2635250"/>
          <p14:tracePt t="58240" x="5689600" y="2628900"/>
          <p14:tracePt t="58247" x="5683250" y="2628900"/>
          <p14:tracePt t="58263" x="5670550" y="2628900"/>
          <p14:tracePt t="58280" x="5664200" y="2628900"/>
          <p14:tracePt t="58293" x="5657850" y="2628900"/>
          <p14:tracePt t="58310" x="5632450" y="2628900"/>
          <p14:tracePt t="58326" x="5588000" y="2609850"/>
          <p14:tracePt t="58343" x="5549900" y="2603500"/>
          <p14:tracePt t="58360" x="5518150" y="2590800"/>
          <p14:tracePt t="58376" x="5486400" y="2578100"/>
          <p14:tracePt t="58393" x="5461000" y="2571750"/>
          <p14:tracePt t="58410" x="5441950" y="2559050"/>
          <p14:tracePt t="58427" x="5422900" y="2559050"/>
          <p14:tracePt t="58443" x="5410200" y="2559050"/>
          <p14:tracePt t="58460" x="5403850" y="2559050"/>
          <p14:tracePt t="58493" x="5391150" y="2559050"/>
          <p14:tracePt t="58510" x="5384800" y="2559050"/>
          <p14:tracePt t="58526" x="5372100" y="2559050"/>
          <p14:tracePt t="58543" x="5359400" y="2559050"/>
          <p14:tracePt t="58560" x="5334000" y="2559050"/>
          <p14:tracePt t="58577" x="5289550" y="2559050"/>
          <p14:tracePt t="58593" x="5264150" y="2559050"/>
          <p14:tracePt t="58610" x="5232400" y="2559050"/>
          <p14:tracePt t="58626" x="5219700" y="2559050"/>
          <p14:tracePt t="58643" x="5213350" y="2565400"/>
          <p14:tracePt t="59000" x="5207000" y="2565400"/>
          <p14:tracePt t="59008" x="5194300" y="2565400"/>
          <p14:tracePt t="59026" x="5187950" y="2565400"/>
          <p14:tracePt t="59032" x="5181600" y="2565400"/>
          <p14:tracePt t="59042" x="5175250" y="2565400"/>
          <p14:tracePt t="59059" x="5168900" y="2565400"/>
          <p14:tracePt t="59076" x="5162550" y="2565400"/>
          <p14:tracePt t="59093" x="5143500" y="2559050"/>
          <p14:tracePt t="59109" x="5137150" y="2552700"/>
          <p14:tracePt t="59126" x="5124450" y="2552700"/>
          <p14:tracePt t="59143" x="5092700" y="2552700"/>
          <p14:tracePt t="59159" x="5054600" y="2552700"/>
          <p14:tracePt t="59176" x="5022850" y="2552700"/>
          <p14:tracePt t="59192" x="4978400" y="2552700"/>
          <p14:tracePt t="59209" x="4946650" y="2552700"/>
          <p14:tracePt t="59226" x="4927600" y="2552700"/>
          <p14:tracePt t="59242" x="4908550" y="2565400"/>
          <p14:tracePt t="59259" x="4895850" y="2565400"/>
          <p14:tracePt t="59276" x="4889500" y="2571750"/>
          <p14:tracePt t="59292" x="4876800" y="2578100"/>
          <p14:tracePt t="59425" x="4870450" y="2578100"/>
          <p14:tracePt t="59438" x="4864100" y="2578100"/>
          <p14:tracePt t="59445" x="4857750" y="2578100"/>
          <p14:tracePt t="59459" x="4845050" y="2578100"/>
          <p14:tracePt t="59475" x="4826000" y="2578100"/>
          <p14:tracePt t="59492" x="4819650" y="2578100"/>
          <p14:tracePt t="59691" x="4826000" y="2578100"/>
          <p14:tracePt t="59704" x="4832350" y="2578100"/>
          <p14:tracePt t="59712" x="4838700" y="2578100"/>
          <p14:tracePt t="59725" x="4845050" y="2578100"/>
          <p14:tracePt t="59742" x="4864100" y="2578100"/>
          <p14:tracePt t="59759" x="4902200" y="2578100"/>
          <p14:tracePt t="59775" x="4940300" y="2578100"/>
          <p14:tracePt t="59792" x="4972050" y="2578100"/>
          <p14:tracePt t="59809" x="5016500" y="2578100"/>
          <p14:tracePt t="59825" x="5060950" y="2578100"/>
          <p14:tracePt t="59842" x="5118100" y="2578100"/>
          <p14:tracePt t="59858" x="5194300" y="2578100"/>
          <p14:tracePt t="59875" x="5283200" y="2571750"/>
          <p14:tracePt t="59892" x="5461000" y="2571750"/>
          <p14:tracePt t="59908" x="5613400" y="2571750"/>
          <p14:tracePt t="59925" x="5765800" y="2571750"/>
          <p14:tracePt t="59942" x="5918200" y="2571750"/>
          <p14:tracePt t="59958" x="6045200" y="2571750"/>
          <p14:tracePt t="59975" x="6134100" y="2578100"/>
          <p14:tracePt t="59992" x="6229350" y="2584450"/>
          <p14:tracePt t="60009" x="6400800" y="2597150"/>
          <p14:tracePt t="60026" x="6521450" y="2603500"/>
          <p14:tracePt t="60042" x="6648450" y="2603500"/>
          <p14:tracePt t="60058" x="6775450" y="2609850"/>
          <p14:tracePt t="60075" x="6877050" y="2616200"/>
          <p14:tracePt t="60092" x="6959600" y="2628900"/>
          <p14:tracePt t="60108" x="7061200" y="2641600"/>
          <p14:tracePt t="60125" x="7150100" y="2647950"/>
          <p14:tracePt t="60142" x="7239000" y="2667000"/>
          <p14:tracePt t="60158" x="7315200" y="2673350"/>
          <p14:tracePt t="60177" x="7346950" y="2673350"/>
          <p14:tracePt t="60192" x="7359650" y="2673350"/>
          <p14:tracePt t="60208" x="7366000" y="2673350"/>
          <p14:tracePt t="60225" x="7391400" y="2673350"/>
          <p14:tracePt t="60241" x="7410450" y="2673350"/>
          <p14:tracePt t="60258" x="7442200" y="2673350"/>
          <p14:tracePt t="60275" x="7461250" y="2673350"/>
          <p14:tracePt t="60292" x="7467600" y="2673350"/>
          <p14:tracePt t="60308" x="7480300" y="2673350"/>
          <p14:tracePt t="60325" x="7486650" y="2673350"/>
          <p14:tracePt t="60341" x="7505700" y="2673350"/>
          <p14:tracePt t="60358" x="7537450" y="2673350"/>
          <p14:tracePt t="60375" x="7562850" y="2673350"/>
          <p14:tracePt t="60391" x="7575550" y="2667000"/>
          <p14:tracePt t="60408" x="7581900" y="2660650"/>
          <p14:tracePt t="60425" x="7594600" y="2654300"/>
          <p14:tracePt t="60457" x="7600950" y="2654300"/>
          <p14:tracePt t="60535" x="7600950" y="2647950"/>
          <p14:tracePt t="60569" x="7600950" y="2641600"/>
          <p14:tracePt t="60574" x="7607300" y="2641600"/>
          <p14:tracePt t="60590" x="7613650" y="2641600"/>
          <p14:tracePt t="60597" x="7620000" y="2635250"/>
          <p14:tracePt t="60771" x="7607300" y="2635250"/>
          <p14:tracePt t="60778" x="7594600" y="2641600"/>
          <p14:tracePt t="60791" x="7550150" y="2654300"/>
          <p14:tracePt t="60808" x="7493000" y="2660650"/>
          <p14:tracePt t="60824" x="7429500" y="2667000"/>
          <p14:tracePt t="60841" x="7346950" y="2673350"/>
          <p14:tracePt t="60858" x="7251700" y="2679700"/>
          <p14:tracePt t="60874" x="7143750" y="2679700"/>
          <p14:tracePt t="60891" x="7010400" y="2679700"/>
          <p14:tracePt t="60908" x="6858000" y="2679700"/>
          <p14:tracePt t="60927" x="6667500" y="2679700"/>
          <p14:tracePt t="60943" x="6540500" y="2667000"/>
          <p14:tracePt t="60957" x="6388100" y="2673350"/>
          <p14:tracePt t="60974" x="6229350" y="2679700"/>
          <p14:tracePt t="60991" x="6064250" y="2679700"/>
          <p14:tracePt t="61007" x="5905500" y="2679700"/>
          <p14:tracePt t="61024" x="5715000" y="2679700"/>
          <p14:tracePt t="61041" x="5524500" y="2679700"/>
          <p14:tracePt t="61057" x="5353050" y="2667000"/>
          <p14:tracePt t="61075" x="5149850" y="2667000"/>
          <p14:tracePt t="61091" x="5022850" y="2667000"/>
          <p14:tracePt t="61107" x="4908550" y="2673350"/>
          <p14:tracePt t="61124" x="4813300" y="2673350"/>
          <p14:tracePt t="61141" x="4762500" y="2673350"/>
          <p14:tracePt t="61157" x="4724400" y="2673350"/>
          <p14:tracePt t="61174" x="4692650" y="2673350"/>
          <p14:tracePt t="61191" x="4667250" y="2673350"/>
          <p14:tracePt t="61207" x="4654550" y="2673350"/>
          <p14:tracePt t="61226" x="4641850" y="2673350"/>
          <p14:tracePt t="61240" x="4622800" y="2673350"/>
          <p14:tracePt t="61257" x="4616450" y="2673350"/>
          <p14:tracePt t="61274" x="4610100" y="2673350"/>
          <p14:tracePt t="61422" x="4610100" y="2667000"/>
          <p14:tracePt t="61428" x="4616450" y="2660650"/>
          <p14:tracePt t="61440" x="4622800" y="2660650"/>
          <p14:tracePt t="61457" x="4648200" y="2641600"/>
          <p14:tracePt t="61473" x="4667250" y="2635250"/>
          <p14:tracePt t="61490" x="4679950" y="2622550"/>
          <p14:tracePt t="61507" x="4686300" y="2616200"/>
          <p14:tracePt t="61525" x="4699000" y="2603500"/>
          <p14:tracePt t="61540" x="4705350" y="2603500"/>
          <p14:tracePt t="61557" x="4718050" y="2597150"/>
          <p14:tracePt t="61574" x="4730750" y="2597150"/>
          <p14:tracePt t="61591" x="4756150" y="2597150"/>
          <p14:tracePt t="61607" x="4781550" y="2597150"/>
          <p14:tracePt t="61624" x="4813300" y="2597150"/>
          <p14:tracePt t="61640" x="4857750" y="2597150"/>
          <p14:tracePt t="61657" x="4902200" y="2597150"/>
          <p14:tracePt t="61674" x="4953000" y="2597150"/>
          <p14:tracePt t="61691" x="4997450" y="2597150"/>
          <p14:tracePt t="61707" x="5048250" y="2597150"/>
          <p14:tracePt t="61724" x="5067300" y="2597150"/>
          <p14:tracePt t="61740" x="5092700" y="2597150"/>
          <p14:tracePt t="61757" x="5111750" y="2597150"/>
          <p14:tracePt t="61773" x="5137150" y="2597150"/>
          <p14:tracePt t="61790" x="5181600" y="2597150"/>
          <p14:tracePt t="61807" x="5226050" y="2609850"/>
          <p14:tracePt t="61823" x="5295900" y="2616200"/>
          <p14:tracePt t="61841" x="5372100" y="2616200"/>
          <p14:tracePt t="61857" x="5549900" y="2616200"/>
          <p14:tracePt t="61873" x="5676900" y="2616200"/>
          <p14:tracePt t="61890" x="5778500" y="2616200"/>
          <p14:tracePt t="61907" x="5892800" y="2603500"/>
          <p14:tracePt t="61923" x="5981700" y="2603500"/>
          <p14:tracePt t="61928" x="6045200" y="2597150"/>
          <p14:tracePt t="61940" x="6089650" y="2597150"/>
          <p14:tracePt t="61959" x="6229350" y="2584450"/>
          <p14:tracePt t="61973" x="6286500" y="2584450"/>
          <p14:tracePt t="61990" x="6477000" y="2584450"/>
          <p14:tracePt t="62007" x="6616700" y="2590800"/>
          <p14:tracePt t="62023" x="6756400" y="2609850"/>
          <p14:tracePt t="62040" x="6883400" y="2616200"/>
          <p14:tracePt t="62056" x="7010400" y="2622550"/>
          <p14:tracePt t="62073" x="7137400" y="2622550"/>
          <p14:tracePt t="62090" x="7245350" y="2622550"/>
          <p14:tracePt t="62107" x="7372350" y="2622550"/>
          <p14:tracePt t="62123" x="7448550" y="2622550"/>
          <p14:tracePt t="62140" x="7505700" y="2622550"/>
          <p14:tracePt t="62156" x="7575550" y="2622550"/>
          <p14:tracePt t="62173" x="7613650" y="2616200"/>
          <p14:tracePt t="62190" x="7658100" y="2609850"/>
          <p14:tracePt t="62206" x="7677150" y="2609850"/>
          <p14:tracePt t="62223" x="7683500" y="2609850"/>
          <p14:tracePt t="62239" x="7696200" y="2609850"/>
          <p14:tracePt t="62256" x="7708900" y="2603500"/>
          <p14:tracePt t="62476" x="7696200" y="2603500"/>
          <p14:tracePt t="62484" x="7677150" y="2609850"/>
          <p14:tracePt t="62492" x="7658100" y="2609850"/>
          <p14:tracePt t="62507" x="7600950" y="2622550"/>
          <p14:tracePt t="62523" x="7493000" y="2622550"/>
          <p14:tracePt t="62540" x="7346950" y="2622550"/>
          <p14:tracePt t="62556" x="7143750" y="2609850"/>
          <p14:tracePt t="62573" x="6946900" y="2590800"/>
          <p14:tracePt t="62590" x="6711950" y="2565400"/>
          <p14:tracePt t="62606" x="6477000" y="2540000"/>
          <p14:tracePt t="62623" x="6134100" y="2501900"/>
          <p14:tracePt t="62639" x="5949950" y="2482850"/>
          <p14:tracePt t="62656" x="5822950" y="2476500"/>
          <p14:tracePt t="62673" x="5740400" y="2476500"/>
          <p14:tracePt t="62692" x="5664200" y="2476500"/>
          <p14:tracePt t="62706" x="5613400" y="2482850"/>
          <p14:tracePt t="62723" x="5581650" y="2489200"/>
          <p14:tracePt t="62739" x="5549900" y="2501900"/>
          <p14:tracePt t="62756" x="5518150" y="2508250"/>
          <p14:tracePt t="62773" x="5448300" y="2527300"/>
          <p14:tracePt t="62789" x="5397500" y="2565400"/>
          <p14:tracePt t="62806" x="5321300" y="2622550"/>
          <p14:tracePt t="62822" x="5187950" y="2736850"/>
          <p14:tracePt t="62840" x="5099050" y="2870200"/>
          <p14:tracePt t="62856" x="5029200" y="3003550"/>
          <p14:tracePt t="62873" x="4978400" y="3130550"/>
          <p14:tracePt t="62889" x="4921250" y="3327400"/>
          <p14:tracePt t="62906" x="4908550" y="3429000"/>
          <p14:tracePt t="62922" x="4889500" y="3505200"/>
          <p14:tracePt t="62939" x="4876800" y="3549650"/>
          <p14:tracePt t="62956" x="4870450" y="3568700"/>
          <p14:tracePt t="62973" x="4870450" y="3575050"/>
          <p14:tracePt t="63008" x="4864100" y="3581400"/>
          <p14:tracePt t="63024" x="4857750" y="3581400"/>
          <p14:tracePt t="63039" x="4851400" y="3594100"/>
          <p14:tracePt t="63056" x="4832350" y="3606800"/>
          <p14:tracePt t="63072" x="4794250" y="3644900"/>
          <p14:tracePt t="63089" x="4730750" y="3695700"/>
          <p14:tracePt t="63106" x="4648200" y="3771900"/>
          <p14:tracePt t="63122" x="4584700" y="3835400"/>
          <p14:tracePt t="63139" x="4533900" y="3873500"/>
          <p14:tracePt t="63156" x="4527550" y="3879850"/>
          <p14:tracePt t="63368" x="4546600" y="3873500"/>
          <p14:tracePt t="63377" x="4610100" y="3829050"/>
          <p14:tracePt t="63389" x="4667250" y="3771900"/>
          <p14:tracePt t="63405" x="4832350" y="3568700"/>
          <p14:tracePt t="63425" x="5092700" y="2978150"/>
          <p14:tracePt t="63429" x="5124450" y="2832100"/>
          <p14:tracePt t="63441" x="5149850" y="2743200"/>
          <p14:tracePt t="63456" x="5175250" y="2641600"/>
          <p14:tracePt t="63472" x="5187950" y="2597150"/>
          <p14:tracePt t="63489" x="5200650" y="2578100"/>
          <p14:tracePt t="63505" x="5200650" y="2571750"/>
          <p14:tracePt t="63597" x="5200650" y="2565400"/>
          <p14:tracePt t="63609" x="5200650" y="2559050"/>
          <p14:tracePt t="63619" x="5200650" y="2546350"/>
          <p14:tracePt t="63625" x="5200650" y="2533650"/>
          <p14:tracePt t="63638" x="5194300" y="2514600"/>
          <p14:tracePt t="63655" x="5181600" y="2489200"/>
          <p14:tracePt t="63672" x="5175250" y="2476500"/>
          <p14:tracePt t="63688" x="5168900" y="2476500"/>
          <p14:tracePt t="63771" x="5181600" y="2476500"/>
          <p14:tracePt t="63785" x="5200650" y="2476500"/>
          <p14:tracePt t="63791" x="5226050" y="2470150"/>
          <p14:tracePt t="63805" x="5289550" y="2463800"/>
          <p14:tracePt t="63821" x="5391150" y="2457450"/>
          <p14:tracePt t="63838" x="5518150" y="2444750"/>
          <p14:tracePt t="63855" x="5645150" y="2432050"/>
          <p14:tracePt t="63873" x="5784850" y="2419350"/>
          <p14:tracePt t="63888" x="5937250" y="2419350"/>
          <p14:tracePt t="63905" x="6083300" y="2419350"/>
          <p14:tracePt t="63922" x="6242050" y="2419350"/>
          <p14:tracePt t="63939" x="6502400" y="2419350"/>
          <p14:tracePt t="63955" x="6686550" y="2419350"/>
          <p14:tracePt t="63972" x="6838950" y="2419350"/>
          <p14:tracePt t="63988" x="6978650" y="2419350"/>
          <p14:tracePt t="64005" x="7086600" y="2419350"/>
          <p14:tracePt t="64022" x="7162800" y="2419350"/>
          <p14:tracePt t="64039" x="7219950" y="2413000"/>
          <p14:tracePt t="64055" x="7264400" y="2413000"/>
          <p14:tracePt t="64072" x="7289800" y="2413000"/>
          <p14:tracePt t="64166" x="7289800" y="2432050"/>
          <p14:tracePt t="64175" x="7283450" y="2438400"/>
          <p14:tracePt t="64182" x="7277100" y="2457450"/>
          <p14:tracePt t="64191" x="7258050" y="2482850"/>
          <p14:tracePt t="64205" x="7188200" y="2571750"/>
          <p14:tracePt t="64221" x="7086600" y="2667000"/>
          <p14:tracePt t="64238" x="6978650" y="2787650"/>
          <p14:tracePt t="64255" x="6826250" y="2927350"/>
          <p14:tracePt t="64272" x="6654800" y="3073400"/>
          <p14:tracePt t="64288" x="6381750" y="3276600"/>
          <p14:tracePt t="64305" x="6064250" y="3467100"/>
          <p14:tracePt t="64322" x="5873750" y="3568700"/>
          <p14:tracePt t="64338" x="5695950" y="3625850"/>
          <p14:tracePt t="64354" x="5626100" y="3638550"/>
          <p14:tracePt t="64371" x="5549900" y="3644900"/>
          <p14:tracePt t="64388" x="5461000" y="3651250"/>
          <p14:tracePt t="64405" x="5353050" y="3670300"/>
          <p14:tracePt t="64421" x="5238750" y="3695700"/>
          <p14:tracePt t="64438" x="5130800" y="3714750"/>
          <p14:tracePt t="64442" x="5073650" y="3727450"/>
          <p14:tracePt t="64455" x="4978400" y="3740150"/>
          <p14:tracePt t="64473" x="4864100" y="3752850"/>
          <p14:tracePt t="64488" x="4737100" y="3771900"/>
          <p14:tracePt t="64504" x="4584700" y="3790950"/>
          <p14:tracePt t="64521" x="4457700" y="3822700"/>
          <p14:tracePt t="64538" x="4400550" y="3841750"/>
          <p14:tracePt t="64554" x="4394200" y="3848100"/>
          <p14:tracePt t="64590" x="4394200" y="3854450"/>
          <p14:tracePt t="64604" x="4438650" y="3873500"/>
          <p14:tracePt t="64621" x="4502150" y="3886200"/>
          <p14:tracePt t="64638" x="4597400" y="3898900"/>
          <p14:tracePt t="64654" x="4711700" y="3898900"/>
          <p14:tracePt t="64671" x="4864100" y="3892550"/>
          <p14:tracePt t="64689" x="5010150" y="3873500"/>
          <p14:tracePt t="64705" x="5245100" y="3841750"/>
          <p14:tracePt t="64721" x="5365750" y="3829050"/>
          <p14:tracePt t="64738" x="5486400" y="3835400"/>
          <p14:tracePt t="64754" x="5594350" y="3848100"/>
          <p14:tracePt t="64772" x="5753100" y="3873500"/>
          <p14:tracePt t="64787" x="5943600" y="3892550"/>
          <p14:tracePt t="64804" x="6178550" y="3911600"/>
          <p14:tracePt t="64821" x="6407150" y="3924300"/>
          <p14:tracePt t="64837" x="6610350" y="3943350"/>
          <p14:tracePt t="64855" x="6832600" y="3968750"/>
          <p14:tracePt t="64870" x="6946900" y="3981450"/>
          <p14:tracePt t="64888" x="7016750" y="4000500"/>
          <p14:tracePt t="64904" x="7048500" y="4000500"/>
          <p14:tracePt t="64920" x="7054850" y="4000500"/>
          <p14:tracePt t="64937" x="7061200" y="4000500"/>
          <p14:tracePt t="65028" x="7067550" y="4000500"/>
          <p14:tracePt t="65035" x="7073900" y="4000500"/>
          <p14:tracePt t="65044" x="7080250" y="4006850"/>
          <p14:tracePt t="65054" x="7099300" y="4006850"/>
          <p14:tracePt t="65071" x="7137400" y="4013200"/>
          <p14:tracePt t="65087" x="7169150" y="4019550"/>
          <p14:tracePt t="65104" x="7188200" y="4019550"/>
          <p14:tracePt t="65121" x="7226300" y="4025900"/>
          <p14:tracePt t="65137" x="7264400" y="4025900"/>
          <p14:tracePt t="65154" x="7289800" y="4032250"/>
          <p14:tracePt t="65171" x="7302500" y="4032250"/>
          <p14:tracePt t="65187" x="7315200" y="4032250"/>
          <p14:tracePt t="65317" x="7315200" y="4038600"/>
          <p14:tracePt t="65332" x="7308850" y="4044950"/>
          <p14:tracePt t="65339" x="7302500" y="4051300"/>
          <p14:tracePt t="65355" x="7296150" y="4057650"/>
          <p14:tracePt t="65363" x="7283450" y="4064000"/>
          <p14:tracePt t="65371" x="7283450" y="4070350"/>
          <p14:tracePt t="65386" x="7264400" y="4108450"/>
          <p14:tracePt t="65403" x="7245350" y="4140200"/>
          <p14:tracePt t="65420" x="7219950" y="4171950"/>
          <p14:tracePt t="65436" x="7188200" y="4216400"/>
          <p14:tracePt t="65453" x="7162800" y="4260850"/>
          <p14:tracePt t="65470" x="7156450" y="4311650"/>
          <p14:tracePt t="65486" x="7143750" y="4343400"/>
          <p14:tracePt t="65503" x="7131050" y="4381500"/>
          <p14:tracePt t="65519" x="7131050" y="4400550"/>
          <p14:tracePt t="65536" x="7124700" y="4406900"/>
          <p14:tracePt t="65553" x="7124700" y="4419600"/>
          <p14:tracePt t="65569" x="7118350" y="4425950"/>
          <p14:tracePt t="65586" x="7118350" y="4432300"/>
          <p14:tracePt t="65603" x="7112000" y="4445000"/>
          <p14:tracePt t="65619" x="7105650" y="4451350"/>
          <p14:tracePt t="65636" x="7067550" y="4483100"/>
          <p14:tracePt t="65653" x="7029450" y="4495800"/>
          <p14:tracePt t="65669" x="6997700" y="4508500"/>
          <p14:tracePt t="65686" x="6965950" y="4521200"/>
          <p14:tracePt t="65703" x="6934200" y="4527550"/>
          <p14:tracePt t="65719" x="6896100" y="4533900"/>
          <p14:tracePt t="65736" x="6864350" y="4540250"/>
          <p14:tracePt t="65752" x="6826250" y="4546600"/>
          <p14:tracePt t="65769" x="6788150" y="4552950"/>
          <p14:tracePt t="65786" x="6731000" y="4559300"/>
          <p14:tracePt t="65803" x="6680200" y="4572000"/>
          <p14:tracePt t="65819" x="6635750" y="4572000"/>
          <p14:tracePt t="65836" x="6540500" y="4572000"/>
          <p14:tracePt t="65853" x="6400800" y="4572000"/>
          <p14:tracePt t="65869" x="6210300" y="4572000"/>
          <p14:tracePt t="65887" x="5905500" y="4527550"/>
          <p14:tracePt t="65903" x="5626100" y="4457700"/>
          <p14:tracePt t="65919" x="5295900" y="4343400"/>
          <p14:tracePt t="65936" x="4895850" y="4191000"/>
          <p14:tracePt t="65953" x="4552950" y="4051300"/>
          <p14:tracePt t="65969" x="4298950" y="3937000"/>
          <p14:tracePt t="65986" x="4070350" y="3860800"/>
          <p14:tracePt t="66003" x="3905250" y="3790950"/>
          <p14:tracePt t="66019" x="3759200" y="3721100"/>
          <p14:tracePt t="66037" x="3568700" y="3657600"/>
          <p14:tracePt t="66053" x="3473450" y="3606800"/>
          <p14:tracePt t="66070" x="3365500" y="3568700"/>
          <p14:tracePt t="66086" x="3232150" y="3517900"/>
          <p14:tracePt t="66103" x="3098800" y="3467100"/>
          <p14:tracePt t="66119" x="2965450" y="3416300"/>
          <p14:tracePt t="66136" x="2851150" y="3371850"/>
          <p14:tracePt t="66153" x="2698750" y="3308350"/>
          <p14:tracePt t="66169" x="2609850" y="3270250"/>
          <p14:tracePt t="66186" x="2514600" y="3232150"/>
          <p14:tracePt t="66203" x="2457450" y="3219450"/>
          <p14:tracePt t="66219" x="2413000" y="3206750"/>
          <p14:tracePt t="66236" x="2381250" y="3200400"/>
          <p14:tracePt t="66253" x="2343150" y="3200400"/>
          <p14:tracePt t="66270" x="2317750" y="3200400"/>
          <p14:tracePt t="66287" x="2292350" y="3200400"/>
          <p14:tracePt t="66303" x="2279650" y="3200400"/>
          <p14:tracePt t="66320" x="2273300" y="3200400"/>
          <p14:tracePt t="66336" x="2260600" y="3200400"/>
          <p14:tracePt t="66353" x="2254250" y="3200400"/>
          <p14:tracePt t="66369" x="2241550" y="3200400"/>
          <p14:tracePt t="66386" x="2235200" y="3200400"/>
          <p14:tracePt t="66404" x="2228850" y="3200400"/>
          <p14:tracePt t="66420" x="2216150" y="3200400"/>
          <p14:tracePt t="66436" x="2209800" y="3206750"/>
          <p14:tracePt t="66453" x="2197100" y="3213100"/>
          <p14:tracePt t="66469" x="2178050" y="3225800"/>
          <p14:tracePt t="66486" x="2139950" y="3251200"/>
          <p14:tracePt t="66505" x="2063750" y="3308350"/>
          <p14:tracePt t="66519" x="2038350" y="3340100"/>
          <p14:tracePt t="66536" x="2006600" y="3378200"/>
          <p14:tracePt t="66553" x="1949450" y="3429000"/>
          <p14:tracePt t="66569" x="1936750" y="3441700"/>
          <p14:tracePt t="66586" x="1930400" y="3448050"/>
          <p14:tracePt t="66603" x="1924050" y="3448050"/>
          <p14:tracePt t="66805" x="1924050" y="3441700"/>
          <p14:tracePt t="66812" x="1924050" y="3435350"/>
          <p14:tracePt t="66827" x="1924050" y="3429000"/>
          <p14:tracePt t="66837" x="1924050" y="3422650"/>
          <p14:tracePt t="66852" x="1924050" y="3416300"/>
          <p14:tracePt t="66869" x="1924050" y="3403600"/>
          <p14:tracePt t="66902" x="1924050" y="3397250"/>
          <p14:tracePt t="68166" x="1930400" y="3390900"/>
          <p14:tracePt t="68178" x="1962150" y="3352800"/>
          <p14:tracePt t="68184" x="2012950" y="3295650"/>
          <p14:tracePt t="68201" x="2114550" y="3175000"/>
          <p14:tracePt t="68218" x="2254250" y="3028950"/>
          <p14:tracePt t="68235" x="2432050" y="2813050"/>
          <p14:tracePt t="68251" x="2717800" y="2470150"/>
          <p14:tracePt t="68268" x="2876550" y="2311400"/>
          <p14:tracePt t="68284" x="3028950" y="2197100"/>
          <p14:tracePt t="68301" x="3194050" y="2082800"/>
          <p14:tracePt t="68318" x="3416300" y="1962150"/>
          <p14:tracePt t="68334" x="3721100" y="1828800"/>
          <p14:tracePt t="68351" x="4000500" y="1701800"/>
          <p14:tracePt t="68368" x="4191000" y="1600200"/>
          <p14:tracePt t="68385" x="4413250" y="1511300"/>
          <p14:tracePt t="68401" x="4521200" y="1466850"/>
          <p14:tracePt t="68418" x="4635500" y="1435100"/>
          <p14:tracePt t="68434" x="4756150" y="1397000"/>
          <p14:tracePt t="68451" x="4908550" y="1346200"/>
          <p14:tracePt t="68468" x="5092700" y="1308100"/>
          <p14:tracePt t="68484" x="5251450" y="1295400"/>
          <p14:tracePt t="68501" x="5346700" y="1295400"/>
          <p14:tracePt t="68518" x="5410200" y="1320800"/>
          <p14:tracePt t="68534" x="5435600" y="1339850"/>
          <p14:tracePt t="68551" x="5454650" y="1352550"/>
          <p14:tracePt t="68567" x="5467350" y="1365250"/>
          <p14:tracePt t="68584" x="5473700" y="1371600"/>
          <p14:tracePt t="68601" x="5480050" y="1371600"/>
          <p14:tracePt t="68617" x="5480050" y="1384300"/>
          <p14:tracePt t="68635" x="5492750" y="1397000"/>
          <p14:tracePt t="68651" x="5492750" y="1403350"/>
          <p14:tracePt t="68667" x="5499100" y="1416050"/>
          <p14:tracePt t="68684" x="5505450" y="1422400"/>
          <p14:tracePt t="68701" x="5511800" y="1435100"/>
          <p14:tracePt t="68717" x="5524500" y="1454150"/>
          <p14:tracePt t="68734" x="5530850" y="1466850"/>
          <p14:tracePt t="68751" x="5543550" y="1473200"/>
          <p14:tracePt t="68767" x="5549900" y="1479550"/>
          <p14:tracePt t="68784" x="5556250" y="1485900"/>
          <p14:tracePt t="68950" x="5549900" y="1504950"/>
          <p14:tracePt t="68957" x="5543550" y="1517650"/>
          <p14:tracePt t="68967" x="5543550" y="1530350"/>
          <p14:tracePt t="68984" x="5530850" y="1568450"/>
          <p14:tracePt t="69000" x="5518150" y="1587500"/>
          <p14:tracePt t="69017" x="5511800" y="1612900"/>
          <p14:tracePt t="69034" x="5505450" y="1625600"/>
          <p14:tracePt t="69051" x="5505450" y="1651000"/>
          <p14:tracePt t="69067" x="5505450" y="1657350"/>
          <p14:tracePt t="69084" x="5505450" y="1663700"/>
          <p14:tracePt t="69100" x="5505450" y="1670050"/>
          <p14:tracePt t="69209" x="5499100" y="1663700"/>
          <p14:tracePt t="69459" x="5505450" y="1657350"/>
          <p14:tracePt t="69466" x="5530850" y="1651000"/>
          <p14:tracePt t="69474" x="5556250" y="1644650"/>
          <p14:tracePt t="69483" x="5581650" y="1644650"/>
          <p14:tracePt t="69500" x="5657850" y="1625600"/>
          <p14:tracePt t="69517" x="5715000" y="1625600"/>
          <p14:tracePt t="69533" x="5772150" y="1612900"/>
          <p14:tracePt t="69551" x="5810250" y="1606550"/>
          <p14:tracePt t="69567" x="5861050" y="1600200"/>
          <p14:tracePt t="69586" x="5892800" y="1600200"/>
          <p14:tracePt t="69600" x="5924550" y="1600200"/>
          <p14:tracePt t="69617" x="5962650" y="1593850"/>
          <p14:tracePt t="69633" x="5994400" y="1581150"/>
          <p14:tracePt t="69650" x="6032500" y="1568450"/>
          <p14:tracePt t="69667" x="6064250" y="1562100"/>
          <p14:tracePt t="69683" x="6108700" y="1562100"/>
          <p14:tracePt t="69700" x="6184900" y="1555750"/>
          <p14:tracePt t="69717" x="6242050" y="1549400"/>
          <p14:tracePt t="69733" x="6280150" y="1543050"/>
          <p14:tracePt t="69750" x="6299200" y="1543050"/>
          <p14:tracePt t="69766" x="6305550" y="1543050"/>
          <p14:tracePt t="69783" x="6311900" y="1543050"/>
          <p14:tracePt t="69850" x="6318250" y="1543050"/>
          <p14:tracePt t="69871" x="6324600" y="1549400"/>
          <p14:tracePt t="69873" x="6330950" y="1549400"/>
          <p14:tracePt t="69883" x="6337300" y="1549400"/>
          <p14:tracePt t="69900" x="6343650" y="1555750"/>
          <p14:tracePt t="69916" x="6350000" y="1562100"/>
          <p14:tracePt t="69933" x="6362700" y="1568450"/>
          <p14:tracePt t="69937" x="6369050" y="1574800"/>
          <p14:tracePt t="69951" x="6375400" y="1574800"/>
          <p14:tracePt t="69966" x="6375400" y="1581150"/>
          <p14:tracePt t="70076" x="6381750" y="1581150"/>
          <p14:tracePt t="70084" x="6381750" y="1587500"/>
          <p14:tracePt t="70092" x="6381750" y="1593850"/>
          <p14:tracePt t="70101" x="6388100" y="1593850"/>
          <p14:tracePt t="70116" x="6394450" y="1600200"/>
          <p14:tracePt t="70133" x="6407150" y="1612900"/>
          <p14:tracePt t="70150" x="6413500" y="1619250"/>
          <p14:tracePt t="70167" x="6432550" y="1625600"/>
          <p14:tracePt t="70183" x="6438900" y="1631950"/>
          <p14:tracePt t="70199" x="6445250" y="1638300"/>
          <p14:tracePt t="70240" x="6445250" y="1644650"/>
          <p14:tracePt t="70366" x="6451600" y="1644650"/>
          <p14:tracePt t="70382" x="6457950" y="1651000"/>
          <p14:tracePt t="70389" x="6464300" y="1657350"/>
          <p14:tracePt t="70406" x="6470650" y="1657350"/>
          <p14:tracePt t="70416" x="6477000" y="1663700"/>
          <p14:tracePt t="70433" x="6483350" y="1676400"/>
          <p14:tracePt t="70436" x="6489700" y="1676400"/>
          <p14:tracePt t="70449" x="6496050" y="1676400"/>
          <p14:tracePt t="70466" x="6508750" y="1682750"/>
          <p14:tracePt t="70482" x="6521450" y="1682750"/>
          <p14:tracePt t="70499" x="6534150" y="1682750"/>
          <p14:tracePt t="70516" x="6546850" y="1689100"/>
          <p14:tracePt t="70532" x="6553200" y="1689100"/>
          <p14:tracePt t="70549" x="6559550" y="1695450"/>
          <p14:tracePt t="70567" x="6572250" y="1701800"/>
          <p14:tracePt t="70583" x="6578600" y="1701800"/>
          <p14:tracePt t="70599" x="6597650" y="1708150"/>
          <p14:tracePt t="70616" x="6629400" y="1708150"/>
          <p14:tracePt t="70632" x="6648450" y="1708150"/>
          <p14:tracePt t="70649" x="6654800" y="1714500"/>
          <p14:tracePt t="70666" x="6661150" y="1714500"/>
          <p14:tracePt t="70682" x="6673850" y="1714500"/>
          <p14:tracePt t="70699" x="6680200" y="1714500"/>
          <p14:tracePt t="70716" x="6686550" y="1714500"/>
          <p14:tracePt t="70732" x="6692900" y="1714500"/>
          <p14:tracePt t="70750" x="6699250" y="1714500"/>
          <p14:tracePt t="70946" x="6705600" y="1714500"/>
          <p14:tracePt t="70962" x="6711950" y="1714500"/>
          <p14:tracePt t="70991" x="6718300" y="1714500"/>
          <p14:tracePt t="71000" x="6724650" y="1714500"/>
          <p14:tracePt t="71016" x="6731000" y="1714500"/>
          <p14:tracePt t="71023" x="6737350" y="1714500"/>
          <p14:tracePt t="71032" x="6743700" y="1714500"/>
          <p14:tracePt t="71054" x="6750050" y="1714500"/>
          <p14:tracePt t="71065" x="6756400" y="1714500"/>
          <p14:tracePt t="71083" x="6762750" y="1720850"/>
          <p14:tracePt t="71099" x="6781800" y="1727200"/>
          <p14:tracePt t="71115" x="6800850" y="1733550"/>
          <p14:tracePt t="71132" x="6807200" y="1746250"/>
          <p14:tracePt t="71149" x="6819900" y="1746250"/>
          <p14:tracePt t="71165" x="6819900" y="1752600"/>
          <p14:tracePt t="71182" x="6826250" y="1752600"/>
          <p14:tracePt t="71199" x="6832600" y="1752600"/>
          <p14:tracePt t="71215" x="6838950" y="1752600"/>
          <p14:tracePt t="71232" x="6851650" y="1752600"/>
          <p14:tracePt t="71249" x="6858000" y="1752600"/>
          <p14:tracePt t="71265" x="6864350" y="1752600"/>
          <p14:tracePt t="71282" x="6877050" y="1752600"/>
          <p14:tracePt t="71298" x="6902450" y="1746250"/>
          <p14:tracePt t="71315" x="6934200" y="1739900"/>
          <p14:tracePt t="71332" x="6959600" y="1733550"/>
          <p14:tracePt t="71350" x="6965950" y="1733550"/>
          <p14:tracePt t="71365" x="6972300" y="1733550"/>
          <p14:tracePt t="71409" x="6978650" y="1727200"/>
          <p14:tracePt t="71430" x="6985000" y="1720850"/>
          <p14:tracePt t="71666" x="6991350" y="1720850"/>
          <p14:tracePt t="71675" x="7004050" y="1714500"/>
          <p14:tracePt t="71684" x="7029450" y="1708150"/>
          <p14:tracePt t="71698" x="7099300" y="1695450"/>
          <p14:tracePt t="71715" x="7239000" y="1682750"/>
          <p14:tracePt t="71732" x="7397750" y="1663700"/>
          <p14:tracePt t="71748" x="7550150" y="1644650"/>
          <p14:tracePt t="71765" x="7696200" y="1631950"/>
          <p14:tracePt t="71782" x="7874000" y="1606550"/>
          <p14:tracePt t="71798" x="7943850" y="1600200"/>
          <p14:tracePt t="71815" x="7969250" y="1593850"/>
          <p14:tracePt t="71832" x="7975600" y="1593850"/>
          <p14:tracePt t="72010" x="7994650" y="1593850"/>
          <p14:tracePt t="72025" x="8001000" y="1593850"/>
          <p14:tracePt t="72053" x="8001000" y="1600200"/>
          <p14:tracePt t="72058" x="8001000" y="1606550"/>
          <p14:tracePt t="72066" x="7975600" y="1619250"/>
          <p14:tracePt t="72081" x="7886700" y="1631950"/>
          <p14:tracePt t="72098" x="7727950" y="1651000"/>
          <p14:tracePt t="72114" x="7461250" y="1670050"/>
          <p14:tracePt t="72131" x="7092950" y="1714500"/>
          <p14:tracePt t="72148" x="6661150" y="1778000"/>
          <p14:tracePt t="72165" x="5911850" y="1892300"/>
          <p14:tracePt t="72181" x="5403850" y="1987550"/>
          <p14:tracePt t="72198" x="4864100" y="2070100"/>
          <p14:tracePt t="72215" x="4324350" y="2146300"/>
          <p14:tracePt t="72231" x="3822700" y="2228850"/>
          <p14:tracePt t="72248" x="3409950" y="2286000"/>
          <p14:tracePt t="72264" x="3054350" y="2355850"/>
          <p14:tracePt t="72281" x="2768600" y="2400300"/>
          <p14:tracePt t="72299" x="2393950" y="2444750"/>
          <p14:tracePt t="72316" x="2203450" y="2451100"/>
          <p14:tracePt t="72331" x="2051050" y="2463800"/>
          <p14:tracePt t="72347" x="1924050" y="2463800"/>
          <p14:tracePt t="72364" x="1816100" y="2463800"/>
          <p14:tracePt t="72381" x="1708150" y="2463800"/>
          <p14:tracePt t="72398" x="1625600" y="2463800"/>
          <p14:tracePt t="72415" x="1460500" y="2482850"/>
          <p14:tracePt t="72431" x="1333500" y="2501900"/>
          <p14:tracePt t="72448" x="1231900" y="2501900"/>
          <p14:tracePt t="72464" x="1181100" y="2501900"/>
          <p14:tracePt t="72481" x="1136650" y="2501900"/>
          <p14:tracePt t="72497" x="1104900" y="2489200"/>
          <p14:tracePt t="72514" x="1066800" y="2476500"/>
          <p14:tracePt t="72531" x="1047750" y="2470150"/>
          <p14:tracePt t="72547" x="1035050" y="2457450"/>
          <p14:tracePt t="72564" x="1028700" y="2451100"/>
          <p14:tracePt t="72581" x="1016000" y="2438400"/>
          <p14:tracePt t="72598" x="1003300" y="2419350"/>
          <p14:tracePt t="72614" x="996950" y="2400300"/>
          <p14:tracePt t="72631" x="977900" y="2374900"/>
          <p14:tracePt t="72647" x="965200" y="2343150"/>
          <p14:tracePt t="72664" x="958850" y="2330450"/>
          <p14:tracePt t="72681" x="946150" y="2324100"/>
          <p14:tracePt t="72697" x="946150" y="2311400"/>
          <p14:tracePt t="72714" x="933450" y="2305050"/>
          <p14:tracePt t="72747" x="927100" y="2298700"/>
          <p14:tracePt t="72793" x="927100" y="2292350"/>
          <p14:tracePt t="72810" x="920750" y="2292350"/>
          <p14:tracePt t="72816" x="920750" y="2286000"/>
          <p14:tracePt t="72831" x="914400" y="2273300"/>
          <p14:tracePt t="72847" x="908050" y="2266950"/>
          <p14:tracePt t="72864" x="901700" y="2260600"/>
          <p14:tracePt t="72882" x="895350" y="2254250"/>
          <p14:tracePt t="72899" x="895350" y="2247900"/>
          <p14:tracePt t="72950" x="895350" y="2241550"/>
          <p14:tracePt t="72996" x="901700" y="2235200"/>
          <p14:tracePt t="73005" x="908050" y="2228850"/>
          <p14:tracePt t="73019" x="914400" y="2222500"/>
          <p14:tracePt t="73030" x="920750" y="2216150"/>
          <p14:tracePt t="73047" x="920750" y="2209800"/>
          <p14:tracePt t="73065" x="939800" y="2209800"/>
          <p14:tracePt t="73081" x="939800" y="2203450"/>
          <p14:tracePt t="73097" x="952500" y="2197100"/>
          <p14:tracePt t="73130" x="965200" y="2190750"/>
          <p14:tracePt t="73146" x="965200" y="2184400"/>
          <p14:tracePt t="73163" x="977900" y="2178050"/>
          <p14:tracePt t="73262" x="984250" y="2178050"/>
          <p14:tracePt t="73278" x="990600" y="2178050"/>
          <p14:tracePt t="73294" x="996950" y="2178050"/>
          <p14:tracePt t="73310" x="1003300" y="2178050"/>
          <p14:tracePt t="73320" x="1009650" y="2178050"/>
          <p14:tracePt t="73331" x="1016000" y="2178050"/>
          <p14:tracePt t="73348" x="1028700" y="2171700"/>
          <p14:tracePt t="73363" x="1035050" y="2165350"/>
          <p14:tracePt t="73380" x="1041400" y="2165350"/>
          <p14:tracePt t="73397" x="1047750" y="2159000"/>
          <p14:tracePt t="73413" x="1054100" y="2152650"/>
          <p14:tracePt t="73430" x="1060450" y="2146300"/>
          <p14:tracePt t="73447" x="1073150" y="2139950"/>
          <p14:tracePt t="73464" x="1079500" y="2133600"/>
          <p14:tracePt t="73496" x="1085850" y="2127250"/>
          <p14:tracePt t="73513" x="1092200" y="2120900"/>
          <p14:tracePt t="73547" x="1092200" y="2114550"/>
          <p14:tracePt t="73563" x="1104900" y="2108200"/>
          <p14:tracePt t="73580" x="1111250" y="2101850"/>
          <p14:tracePt t="73597" x="1117600" y="2101850"/>
          <p14:tracePt t="73614" x="1123950" y="2101850"/>
          <p14:tracePt t="73920" x="1123950" y="2095500"/>
          <p14:tracePt t="73936" x="1130300" y="2089150"/>
          <p14:tracePt t="73945" x="1136650" y="2089150"/>
          <p14:tracePt t="73952" x="1143000" y="2082800"/>
          <p14:tracePt t="73966" x="1143000" y="2076450"/>
          <p14:tracePt t="73982" x="1149350" y="2076450"/>
          <p14:tracePt t="74108" x="1155700" y="2076450"/>
          <p14:tracePt t="74125" x="1168400" y="2082800"/>
          <p14:tracePt t="74132" x="1174750" y="2089150"/>
          <p14:tracePt t="74146" x="1187450" y="2101850"/>
          <p14:tracePt t="74163" x="1200150" y="2108200"/>
          <p14:tracePt t="74179" x="1206500" y="2120900"/>
          <p14:tracePt t="74196" x="1212850" y="2127250"/>
          <p14:tracePt t="74213" x="1225550" y="2133600"/>
          <p14:tracePt t="74229" x="1231900" y="2133600"/>
          <p14:tracePt t="74246" x="1244600" y="2139950"/>
          <p14:tracePt t="74263" x="1282700" y="2146300"/>
          <p14:tracePt t="74279" x="1320800" y="2152650"/>
          <p14:tracePt t="74295" x="1365250" y="2152650"/>
          <p14:tracePt t="74312" x="1416050" y="2159000"/>
          <p14:tracePt t="74329" x="1479550" y="2159000"/>
          <p14:tracePt t="74346" x="1549400" y="2165350"/>
          <p14:tracePt t="74363" x="1631950" y="2171700"/>
          <p14:tracePt t="74379" x="1746250" y="2178050"/>
          <p14:tracePt t="74396" x="1879600" y="2178050"/>
          <p14:tracePt t="74413" x="2152650" y="2178050"/>
          <p14:tracePt t="74429" x="2336800" y="2178050"/>
          <p14:tracePt t="74446" x="2501900" y="2178050"/>
          <p14:tracePt t="74462" x="2660650" y="2178050"/>
          <p14:tracePt t="74479" x="2838450" y="2178050"/>
          <p14:tracePt t="74496" x="2990850" y="2197100"/>
          <p14:tracePt t="74513" x="3206750" y="2203450"/>
          <p14:tracePt t="74529" x="3333750" y="2209800"/>
          <p14:tracePt t="74546" x="3441700" y="2222500"/>
          <p14:tracePt t="74562" x="3549650" y="2222500"/>
          <p14:tracePt t="74579" x="3651250" y="2222500"/>
          <p14:tracePt t="74596" x="3778250" y="2222500"/>
          <p14:tracePt t="74612" x="3911600" y="2228850"/>
          <p14:tracePt t="74629" x="4032250" y="2241550"/>
          <p14:tracePt t="74645" x="4127500" y="2254250"/>
          <p14:tracePt t="74662" x="4260850" y="2260600"/>
          <p14:tracePt t="74679" x="4330700" y="2260600"/>
          <p14:tracePt t="74695" x="4400550" y="2260600"/>
          <p14:tracePt t="74712" x="4470400" y="2254250"/>
          <p14:tracePt t="74729" x="4527550" y="2247900"/>
          <p14:tracePt t="74745" x="4565650" y="2247900"/>
          <p14:tracePt t="74762" x="4597400" y="2241550"/>
          <p14:tracePt t="74779" x="4610100" y="2241550"/>
          <p14:tracePt t="74795" x="4622800" y="2241550"/>
          <p14:tracePt t="74812" x="4629150" y="2235200"/>
          <p14:tracePt t="74984" x="4629150" y="2228850"/>
          <p14:tracePt t="75026" x="4622800" y="2228850"/>
          <p14:tracePt t="75032" x="4616450" y="2222500"/>
          <p14:tracePt t="75045" x="4610100" y="2222500"/>
          <p14:tracePt t="75062" x="4572000" y="2203450"/>
          <p14:tracePt t="75078" x="4540250" y="2190750"/>
          <p14:tracePt t="75095" x="4502150" y="2184400"/>
          <p14:tracePt t="75112" x="4470400" y="2171700"/>
          <p14:tracePt t="75128" x="4445000" y="2159000"/>
          <p14:tracePt t="75145" x="4432300" y="2146300"/>
          <p14:tracePt t="75164" x="4413250" y="2139950"/>
          <p14:tracePt t="75179" x="4400550" y="2139950"/>
          <p14:tracePt t="75195" x="4400550" y="2133600"/>
          <p14:tracePt t="75212" x="4387850" y="2133600"/>
          <p14:tracePt t="75274" x="4381500" y="2133600"/>
          <p14:tracePt t="75291" x="4368800" y="2127250"/>
          <p14:tracePt t="75297" x="4356100" y="2120900"/>
          <p14:tracePt t="75312" x="4349750" y="2114550"/>
          <p14:tracePt t="75329" x="4324350" y="2108200"/>
          <p14:tracePt t="75345" x="4311650" y="2108200"/>
          <p14:tracePt t="75362" x="4305300" y="2101850"/>
          <p14:tracePt t="75378" x="4298950" y="2095500"/>
          <p14:tracePt t="76771" x="4298950" y="2101850"/>
          <p14:tracePt t="76832" x="4298950" y="2108200"/>
          <p14:tracePt t="76839" x="4298950" y="2120900"/>
          <p14:tracePt t="76855" x="4292600" y="2127250"/>
          <p14:tracePt t="76864" x="4292600" y="2133600"/>
          <p14:tracePt t="76879" x="4292600" y="2139950"/>
          <p14:tracePt t="76897" x="4286250" y="2146300"/>
          <p14:tracePt t="76917" x="4286250" y="2152650"/>
          <p14:tracePt t="76933" x="4286250" y="2159000"/>
          <p14:tracePt t="76943" x="4286250" y="2165350"/>
          <p14:tracePt t="76960" x="4279900" y="2171700"/>
          <p14:tracePt t="76977" x="4279900" y="2184400"/>
          <p14:tracePt t="77130" x="4279900" y="2178050"/>
          <p14:tracePt t="77138" x="4279900" y="2171700"/>
          <p14:tracePt t="77145" x="4286250" y="2171700"/>
          <p14:tracePt t="77160" x="4292600" y="2159000"/>
          <p14:tracePt t="77177" x="4305300" y="2152650"/>
          <p14:tracePt t="77194" x="4311650" y="2139950"/>
          <p14:tracePt t="77210" x="4324350" y="2133600"/>
          <p14:tracePt t="77227" x="4349750" y="2120900"/>
          <p14:tracePt t="77243" x="4368800" y="2114550"/>
          <p14:tracePt t="77261" x="4400550" y="2095500"/>
          <p14:tracePt t="77277" x="4413250" y="2089150"/>
          <p14:tracePt t="77293" x="4419600" y="2082800"/>
          <p14:tracePt t="77310" x="4425950" y="2082800"/>
          <p14:tracePt t="77397" x="4425950" y="2089150"/>
          <p14:tracePt t="77404" x="4432300" y="2089150"/>
          <p14:tracePt t="77412" x="4432300" y="2095500"/>
          <p14:tracePt t="77426" x="4432300" y="2101850"/>
          <p14:tracePt t="77443" x="4432300" y="2114550"/>
          <p14:tracePt t="77460" x="4432300" y="2120900"/>
          <p14:tracePt t="77476" x="4432300" y="2133600"/>
          <p14:tracePt t="77654" x="4438650" y="2146300"/>
          <p14:tracePt t="77693" x="4438650" y="2152650"/>
          <p14:tracePt t="77699" x="4445000" y="2152650"/>
          <p14:tracePt t="77709" x="4451350" y="2152650"/>
          <p14:tracePt t="77726" x="4464050" y="2152650"/>
          <p14:tracePt t="77743" x="4508500" y="2152650"/>
          <p14:tracePt t="77759" x="4610100" y="2120900"/>
          <p14:tracePt t="77776" x="4762500" y="2070100"/>
          <p14:tracePt t="77793" x="5029200" y="1987550"/>
          <p14:tracePt t="77810" x="5194300" y="1936750"/>
          <p14:tracePt t="77826" x="5346700" y="1885950"/>
          <p14:tracePt t="77843" x="5486400" y="1860550"/>
          <p14:tracePt t="77859" x="5600700" y="1847850"/>
          <p14:tracePt t="77876" x="5657850" y="1841500"/>
          <p14:tracePt t="77893" x="5689600" y="1841500"/>
          <p14:tracePt t="77927" x="5695950" y="1841500"/>
          <p14:tracePt t="77931" x="5702300" y="1841500"/>
          <p14:tracePt t="77974" x="5702300" y="1847850"/>
          <p14:tracePt t="77982" x="5708650" y="1847850"/>
          <p14:tracePt t="77993" x="5715000" y="1854200"/>
          <p14:tracePt t="78009" x="5715000" y="1860550"/>
          <p14:tracePt t="78026" x="5721350" y="1860550"/>
          <p14:tracePt t="78043" x="5721350" y="1873250"/>
          <p14:tracePt t="78059" x="5721350" y="1879600"/>
          <p14:tracePt t="78076" x="5727700" y="1892300"/>
          <p14:tracePt t="78093" x="5734050" y="1905000"/>
          <p14:tracePt t="78109" x="5734050" y="1911350"/>
          <p14:tracePt t="78126" x="5734050" y="1924050"/>
          <p14:tracePt t="78143" x="5734050" y="1930400"/>
          <p14:tracePt t="78159" x="5740400" y="1943100"/>
          <p14:tracePt t="78176" x="5746750" y="1949450"/>
          <p14:tracePt t="78193" x="5753100" y="1962150"/>
          <p14:tracePt t="78209" x="5753100" y="1968500"/>
          <p14:tracePt t="78256" x="5759450" y="1968500"/>
          <p14:tracePt t="78828" x="5759450" y="1974850"/>
          <p14:tracePt t="78835" x="5765800" y="1974850"/>
          <p14:tracePt t="78843" x="5765800" y="1981200"/>
          <p14:tracePt t="78859" x="5778500" y="1987550"/>
          <p14:tracePt t="78875" x="5784850" y="1993900"/>
          <p14:tracePt t="78892" x="5784850" y="2006600"/>
          <p14:tracePt t="78908" x="5791200" y="2012950"/>
          <p14:tracePt t="78925" x="5797550" y="2019300"/>
          <p14:tracePt t="78942" x="5797550" y="2025650"/>
          <p14:tracePt t="78958" x="5797550" y="2032000"/>
          <p14:tracePt t="79555" x="5803900" y="2032000"/>
          <p14:tracePt t="79566" x="5816600" y="2025650"/>
          <p14:tracePt t="79574" x="5842000" y="2025650"/>
          <p14:tracePt t="79591" x="5886450" y="2012950"/>
          <p14:tracePt t="79608" x="5956300" y="2006600"/>
          <p14:tracePt t="79625" x="6038850" y="1993900"/>
          <p14:tracePt t="79642" x="6083300" y="1987550"/>
          <p14:tracePt t="79658" x="6089650" y="1987550"/>
          <p14:tracePt t="79675" x="6096000" y="1987550"/>
          <p14:tracePt t="79963" x="6096000" y="2000250"/>
          <p14:tracePt t="79971" x="6102350" y="2000250"/>
          <p14:tracePt t="79981" x="6108700" y="2006600"/>
          <p14:tracePt t="79991" x="6108700" y="2012950"/>
          <p14:tracePt t="80008" x="6115050" y="2019300"/>
          <p14:tracePt t="80025" x="6115050" y="2025650"/>
          <p14:tracePt t="80175" x="6115050" y="2032000"/>
          <p14:tracePt t="80434" x="6121400" y="2032000"/>
          <p14:tracePt t="80613" x="6127750" y="2032000"/>
          <p14:tracePt t="80619" x="6127750" y="2025650"/>
          <p14:tracePt t="80629" x="6140450" y="2019300"/>
          <p14:tracePt t="80640" x="6153150" y="2012950"/>
          <p14:tracePt t="80657" x="6197600" y="2006600"/>
          <p14:tracePt t="80674" x="6267450" y="1987550"/>
          <p14:tracePt t="80691" x="6413500" y="1968500"/>
          <p14:tracePt t="80707" x="6534150" y="1949450"/>
          <p14:tracePt t="80724" x="6673850" y="1936750"/>
          <p14:tracePt t="80740" x="6819900" y="1917700"/>
          <p14:tracePt t="80757" x="6972300" y="1898650"/>
          <p14:tracePt t="80774" x="7118350" y="1892300"/>
          <p14:tracePt t="80790" x="7277100" y="1892300"/>
          <p14:tracePt t="80807" x="7480300" y="1892300"/>
          <p14:tracePt t="80823" x="7556500" y="1892300"/>
          <p14:tracePt t="80840" x="7607300" y="1892300"/>
          <p14:tracePt t="80857" x="7620000" y="1892300"/>
          <p14:tracePt t="80873" x="7626350" y="1892300"/>
          <p14:tracePt t="80890" x="7632700" y="1892300"/>
          <p14:tracePt t="80958" x="7639050" y="1898650"/>
          <p14:tracePt t="80977" x="7645400" y="1905000"/>
          <p14:tracePt t="80981" x="7658100" y="1905000"/>
          <p14:tracePt t="80990" x="7664450" y="1905000"/>
          <p14:tracePt t="81007" x="7670800" y="1911350"/>
          <p14:tracePt t="81023" x="7683500" y="1917700"/>
          <p14:tracePt t="81040" x="7696200" y="1924050"/>
          <p14:tracePt t="81057" x="7708900" y="1936750"/>
          <p14:tracePt t="81073" x="7734300" y="1962150"/>
          <p14:tracePt t="81090" x="7778750" y="2012950"/>
          <p14:tracePt t="81107" x="7804150" y="2038350"/>
          <p14:tracePt t="81123" x="7835900" y="2063750"/>
          <p14:tracePt t="81140" x="7842250" y="2082800"/>
          <p14:tracePt t="81156" x="7848600" y="2089150"/>
          <p14:tracePt t="81173" x="7861300" y="2095500"/>
          <p14:tracePt t="81278" x="7867650" y="2095500"/>
          <p14:tracePt t="81285" x="7874000" y="2095500"/>
          <p14:tracePt t="81293" x="7886700" y="2095500"/>
          <p14:tracePt t="81306" x="7899400" y="2089150"/>
          <p14:tracePt t="81323" x="7912100" y="2082800"/>
          <p14:tracePt t="81340" x="7924800" y="2076450"/>
          <p14:tracePt t="81356" x="7937500" y="2070100"/>
          <p14:tracePt t="81373" x="7950200" y="2063750"/>
          <p14:tracePt t="81390" x="7956550" y="2057400"/>
          <p14:tracePt t="83854" x="7962900" y="2057400"/>
          <p14:tracePt t="83870" x="7969250" y="2057400"/>
          <p14:tracePt t="83879" x="7975600" y="2057400"/>
          <p14:tracePt t="83887" x="7988300" y="2051050"/>
          <p14:tracePt t="83904" x="8001000" y="2032000"/>
          <p14:tracePt t="83921" x="8007350" y="2012950"/>
          <p14:tracePt t="83937" x="8007350" y="1987550"/>
          <p14:tracePt t="83942" x="8007350" y="1974850"/>
          <p14:tracePt t="83955" x="8007350" y="1968500"/>
          <p14:tracePt t="83971" x="8007350" y="1936750"/>
          <p14:tracePt t="83988" x="8001000" y="1911350"/>
          <p14:tracePt t="84004" x="7981950" y="1905000"/>
          <p14:tracePt t="84021" x="7950200" y="1885950"/>
          <p14:tracePt t="84037" x="7874000" y="1873250"/>
          <p14:tracePt t="84054" x="7753350" y="1854200"/>
          <p14:tracePt t="84071" x="7626350" y="1854200"/>
          <p14:tracePt t="84087" x="7505700" y="1866900"/>
          <p14:tracePt t="84104" x="7340600" y="1898650"/>
          <p14:tracePt t="84121" x="7239000" y="1911350"/>
          <p14:tracePt t="84137" x="7162800" y="1930400"/>
          <p14:tracePt t="84154" x="7112000" y="1943100"/>
          <p14:tracePt t="84171" x="7067550" y="1949450"/>
          <p14:tracePt t="84188" x="7016750" y="1949450"/>
          <p14:tracePt t="84204" x="6934200" y="1949450"/>
          <p14:tracePt t="84221" x="6807200" y="1949450"/>
          <p14:tracePt t="84238" x="6718300" y="1943100"/>
          <p14:tracePt t="84254" x="6673850" y="1936750"/>
          <p14:tracePt t="84270" x="6565900" y="1917700"/>
          <p14:tracePt t="84287" x="6527800" y="1911350"/>
          <p14:tracePt t="84304" x="6508750" y="1898650"/>
          <p14:tracePt t="84433" x="6508750" y="1892300"/>
          <p14:tracePt t="84444" x="6508750" y="1879600"/>
          <p14:tracePt t="84454" x="6502400" y="1860550"/>
          <p14:tracePt t="84471" x="6483350" y="1809750"/>
          <p14:tracePt t="84487" x="6457950" y="1778000"/>
          <p14:tracePt t="84504" x="6451600" y="1746250"/>
          <p14:tracePt t="84522" x="6438900" y="1733550"/>
          <p14:tracePt t="84537" x="6432550" y="1720850"/>
          <p14:tracePt t="84553" x="6419850" y="1714500"/>
          <p14:tracePt t="84570" x="6413500" y="1701800"/>
          <p14:tracePt t="84587" x="6413500" y="1695450"/>
          <p14:tracePt t="84604" x="6413500" y="1689100"/>
          <p14:tracePt t="84621" x="6413500" y="1670050"/>
          <p14:tracePt t="84637" x="6413500" y="1663700"/>
          <p14:tracePt t="84654" x="6413500" y="1657350"/>
          <p14:tracePt t="84670" x="6413500" y="1651000"/>
          <p14:tracePt t="84687" x="6407150" y="1651000"/>
          <p14:tracePt t="84818" x="6400800" y="1651000"/>
          <p14:tracePt t="84840" x="6400800" y="1657350"/>
          <p14:tracePt t="84847" x="6407150" y="1663700"/>
          <p14:tracePt t="84855" x="6413500" y="1670050"/>
          <p14:tracePt t="84869" x="6426200" y="1670050"/>
          <p14:tracePt t="84887" x="6477000" y="1689100"/>
          <p14:tracePt t="84903" x="6521450" y="1695450"/>
          <p14:tracePt t="84920" x="6597650" y="1695450"/>
          <p14:tracePt t="84937" x="6699250" y="1695450"/>
          <p14:tracePt t="84941" x="6775450" y="1695450"/>
          <p14:tracePt t="84953" x="6851650" y="1695450"/>
          <p14:tracePt t="84971" x="7054850" y="1676400"/>
          <p14:tracePt t="84987" x="7277100" y="1657350"/>
          <p14:tracePt t="85003" x="7461250" y="1651000"/>
          <p14:tracePt t="85020" x="7645400" y="1651000"/>
          <p14:tracePt t="85036" x="7734300" y="1651000"/>
          <p14:tracePt t="85053" x="7823200" y="1663700"/>
          <p14:tracePt t="85070" x="7899400" y="1682750"/>
          <p14:tracePt t="85086" x="7950200" y="1695450"/>
          <p14:tracePt t="85103" x="7988300" y="1695450"/>
          <p14:tracePt t="85120" x="8026400" y="1695450"/>
          <p14:tracePt t="85137" x="8058150" y="1695450"/>
          <p14:tracePt t="85153" x="8077200" y="1695450"/>
          <p14:tracePt t="85170" x="8102600" y="1695450"/>
          <p14:tracePt t="85186" x="8115300" y="1701800"/>
          <p14:tracePt t="85203" x="8140700" y="1708150"/>
          <p14:tracePt t="85220" x="8147050" y="1714500"/>
          <p14:tracePt t="85236" x="8153400" y="1720850"/>
          <p14:tracePt t="85253" x="8159750" y="1720850"/>
          <p14:tracePt t="85326" x="8159750" y="1727200"/>
          <p14:tracePt t="86938" x="8159750" y="1733550"/>
          <p14:tracePt t="86954" x="8159750" y="1739900"/>
          <p14:tracePt t="86962" x="8153400" y="1746250"/>
          <p14:tracePt t="86971" x="8140700" y="1758950"/>
          <p14:tracePt t="86985" x="8108950" y="1803400"/>
          <p14:tracePt t="87002" x="8001000" y="1892300"/>
          <p14:tracePt t="87018" x="7854950" y="2000250"/>
          <p14:tracePt t="87035" x="7613650" y="2120900"/>
          <p14:tracePt t="87052" x="7346950" y="2260600"/>
          <p14:tracePt t="87069" x="7048500" y="2438400"/>
          <p14:tracePt t="87086" x="6750050" y="2622550"/>
          <p14:tracePt t="87101" x="6413500" y="2819400"/>
          <p14:tracePt t="87118" x="5829300" y="3117850"/>
          <p14:tracePt t="87135" x="5422900" y="3302000"/>
          <p14:tracePt t="87152" x="5022850" y="3460750"/>
          <p14:tracePt t="87169" x="4660900" y="3606800"/>
          <p14:tracePt t="87185" x="4337050" y="3746500"/>
          <p14:tracePt t="87201" x="4044950" y="3854450"/>
          <p14:tracePt t="87219" x="3651250" y="3962400"/>
          <p14:tracePt t="87235" x="3448050" y="4025900"/>
          <p14:tracePt t="87251" x="3276600" y="4076700"/>
          <p14:tracePt t="87268" x="3067050" y="4133850"/>
          <p14:tracePt t="87285" x="2889250" y="4171950"/>
          <p14:tracePt t="87301" x="2736850" y="4191000"/>
          <p14:tracePt t="87318" x="2597150" y="4210050"/>
          <p14:tracePt t="87335" x="2476500" y="4222750"/>
          <p14:tracePt t="87351" x="2336800" y="4241800"/>
          <p14:tracePt t="87368" x="2197100" y="4248150"/>
          <p14:tracePt t="87385" x="1993900" y="4254500"/>
          <p14:tracePt t="87401" x="1885950" y="4254500"/>
          <p14:tracePt t="87418" x="1828800" y="4241800"/>
          <p14:tracePt t="87434" x="1778000" y="4229100"/>
          <p14:tracePt t="87451" x="1733550" y="4216400"/>
          <p14:tracePt t="87468" x="1682750" y="4197350"/>
          <p14:tracePt t="87485" x="1606550" y="4178300"/>
          <p14:tracePt t="87502" x="1574800" y="4165600"/>
          <p14:tracePt t="87518" x="1549400" y="4152900"/>
          <p14:tracePt t="87536" x="1543050" y="4140200"/>
          <p14:tracePt t="87581" x="1543050" y="4133850"/>
          <p14:tracePt t="87627" x="1543050" y="4127500"/>
          <p14:tracePt t="87658" x="1562100" y="4089400"/>
          <p14:tracePt t="87665" x="1612900" y="4025900"/>
          <p14:tracePt t="87674" x="1663700" y="3956050"/>
          <p14:tracePt t="87684" x="1695450" y="3886200"/>
          <p14:tracePt t="87701" x="1771650" y="3778250"/>
          <p14:tracePt t="87717" x="1841500" y="3695700"/>
          <p14:tracePt t="87734" x="1981200" y="3594100"/>
          <p14:tracePt t="87751" x="2438400" y="3321050"/>
          <p14:tracePt t="87768" x="2832100" y="3130550"/>
          <p14:tracePt t="87784" x="3175000" y="2978150"/>
          <p14:tracePt t="87801" x="3448050" y="2870200"/>
          <p14:tracePt t="87817" x="3676650" y="2800350"/>
          <p14:tracePt t="87834" x="3829050" y="2774950"/>
          <p14:tracePt t="87851" x="3924300" y="2768600"/>
          <p14:tracePt t="87867" x="3962400" y="2768600"/>
          <p14:tracePt t="87884" x="3968750" y="2774950"/>
          <p14:tracePt t="87901" x="3987800" y="2819400"/>
          <p14:tracePt t="87917" x="4006850" y="2863850"/>
          <p14:tracePt t="87934" x="4038600" y="2914650"/>
          <p14:tracePt t="87951" x="4083050" y="2971800"/>
          <p14:tracePt t="87967" x="4146550" y="3022600"/>
          <p14:tracePt t="87983" x="4248150" y="3073400"/>
          <p14:tracePt t="88000" x="4349750" y="3105150"/>
          <p14:tracePt t="88017" x="4406900" y="3111500"/>
          <p14:tracePt t="88034" x="4425950" y="3098800"/>
          <p14:tracePt t="88052" x="4438650" y="3073400"/>
          <p14:tracePt t="88067" x="4451350" y="3035300"/>
          <p14:tracePt t="88084" x="4451350" y="2997200"/>
          <p14:tracePt t="88100" x="4451350" y="2952750"/>
          <p14:tracePt t="88117" x="4445000" y="2908300"/>
          <p14:tracePt t="88134" x="4432300" y="2863850"/>
          <p14:tracePt t="88151" x="4432300" y="2806700"/>
          <p14:tracePt t="88167" x="4432300" y="2787650"/>
          <p14:tracePt t="88184" x="4432300" y="2768600"/>
          <p14:tracePt t="88200" x="4445000" y="2762250"/>
          <p14:tracePt t="88217" x="4451350" y="2749550"/>
          <p14:tracePt t="88234" x="4483100" y="2736850"/>
          <p14:tracePt t="88253" x="4559300" y="2692400"/>
          <p14:tracePt t="88269" x="4641850" y="2660650"/>
          <p14:tracePt t="88284" x="4679950" y="2647950"/>
          <p14:tracePt t="88300" x="4819650" y="2616200"/>
          <p14:tracePt t="88317" x="4908550" y="2597150"/>
          <p14:tracePt t="88334" x="5029200" y="2590800"/>
          <p14:tracePt t="88350" x="5137150" y="2590800"/>
          <p14:tracePt t="88367" x="5245100" y="2590800"/>
          <p14:tracePt t="88384" x="5359400" y="2590800"/>
          <p14:tracePt t="88402" x="5530850" y="2590800"/>
          <p14:tracePt t="88417" x="5657850" y="2590800"/>
          <p14:tracePt t="88434" x="5791200" y="2609850"/>
          <p14:tracePt t="88450" x="5905500" y="2622550"/>
          <p14:tracePt t="88467" x="6026150" y="2641600"/>
          <p14:tracePt t="88484" x="6146800" y="2660650"/>
          <p14:tracePt t="88500" x="6267450" y="2667000"/>
          <p14:tracePt t="88517" x="6400800" y="2673350"/>
          <p14:tracePt t="88533" x="6534150" y="2679700"/>
          <p14:tracePt t="88552" x="6705600" y="2692400"/>
          <p14:tracePt t="88567" x="6800850" y="2698750"/>
          <p14:tracePt t="88583" x="6921500" y="2711450"/>
          <p14:tracePt t="88600" x="7048500" y="2730500"/>
          <p14:tracePt t="88616" x="7169150" y="2743200"/>
          <p14:tracePt t="88633" x="7289800" y="2762250"/>
          <p14:tracePt t="88650" x="7378700" y="2774950"/>
          <p14:tracePt t="88667" x="7493000" y="2794000"/>
          <p14:tracePt t="88683" x="7550150" y="2800350"/>
          <p14:tracePt t="88700" x="7594600" y="2813050"/>
          <p14:tracePt t="88717" x="7626350" y="2825750"/>
          <p14:tracePt t="88733" x="7658100" y="2844800"/>
          <p14:tracePt t="88750" x="7677150" y="2857500"/>
          <p14:tracePt t="88767" x="7696200" y="2889250"/>
          <p14:tracePt t="88783" x="7708900" y="2921000"/>
          <p14:tracePt t="88800" x="7740650" y="2965450"/>
          <p14:tracePt t="88817" x="7804150" y="3048000"/>
          <p14:tracePt t="88833" x="7842250" y="3111500"/>
          <p14:tracePt t="88852" x="7854950" y="3155950"/>
          <p14:tracePt t="88867" x="7861300" y="3206750"/>
          <p14:tracePt t="88883" x="7867650" y="3263900"/>
          <p14:tracePt t="88900" x="7867650" y="3321050"/>
          <p14:tracePt t="88916" x="7854950" y="3378200"/>
          <p14:tracePt t="88933" x="7835900" y="3454400"/>
          <p14:tracePt t="88950" x="7810500" y="3505200"/>
          <p14:tracePt t="88966" x="7791450" y="3556000"/>
          <p14:tracePt t="88983" x="7772400" y="3600450"/>
          <p14:tracePt t="89000" x="7747000" y="3632200"/>
          <p14:tracePt t="89016" x="7715250" y="3670300"/>
          <p14:tracePt t="89033" x="7677150" y="3708400"/>
          <p14:tracePt t="89050" x="7639050" y="3752850"/>
          <p14:tracePt t="89067" x="7537450" y="3835400"/>
          <p14:tracePt t="89083" x="7467600" y="3892550"/>
          <p14:tracePt t="89100" x="7404100" y="3949700"/>
          <p14:tracePt t="89116" x="7334250" y="3994150"/>
          <p14:tracePt t="89133" x="7289800" y="4019550"/>
          <p14:tracePt t="89150" x="7258050" y="4032250"/>
          <p14:tracePt t="89167" x="7219950" y="4044950"/>
          <p14:tracePt t="89183" x="7175500" y="4057650"/>
          <p14:tracePt t="89200" x="7067550" y="4057650"/>
          <p14:tracePt t="89216" x="6978650" y="4057650"/>
          <p14:tracePt t="89233" x="6889750" y="4038600"/>
          <p14:tracePt t="89250" x="6800850" y="4025900"/>
          <p14:tracePt t="89266" x="6699250" y="4013200"/>
          <p14:tracePt t="89283" x="6591300" y="3994150"/>
          <p14:tracePt t="89300" x="6483350" y="3981450"/>
          <p14:tracePt t="89318" x="6337300" y="3956050"/>
          <p14:tracePt t="89333" x="6267450" y="3943350"/>
          <p14:tracePt t="89350" x="6223000" y="3937000"/>
          <p14:tracePt t="89366" x="6172200" y="3930650"/>
          <p14:tracePt t="89383" x="6102350" y="3930650"/>
          <p14:tracePt t="89399" x="6019800" y="3930650"/>
          <p14:tracePt t="89416" x="5937250" y="3937000"/>
          <p14:tracePt t="89433" x="5848350" y="3956050"/>
          <p14:tracePt t="89437" x="5791200" y="3962400"/>
          <p14:tracePt t="89450" x="5727700" y="3968750"/>
          <p14:tracePt t="89466" x="5511800" y="3987800"/>
          <p14:tracePt t="89483" x="5359400" y="4006850"/>
          <p14:tracePt t="89499" x="5219700" y="4019550"/>
          <p14:tracePt t="89516" x="5124450" y="4025900"/>
          <p14:tracePt t="89533" x="5067300" y="4032250"/>
          <p14:tracePt t="89549" x="5022850" y="4032250"/>
          <p14:tracePt t="89566" x="4991100" y="4038600"/>
          <p14:tracePt t="89584" x="4940300" y="4038600"/>
          <p14:tracePt t="89599" x="4914900" y="4038600"/>
          <p14:tracePt t="89616" x="4889500" y="4038600"/>
          <p14:tracePt t="89633" x="4864100" y="4038600"/>
          <p14:tracePt t="89649" x="4832350" y="4038600"/>
          <p14:tracePt t="89666" x="4787900" y="4038600"/>
          <p14:tracePt t="89682" x="4756150" y="4038600"/>
          <p14:tracePt t="89699" x="4711700" y="4032250"/>
          <p14:tracePt t="89716" x="4686300" y="4019550"/>
          <p14:tracePt t="89733" x="4673600" y="4013200"/>
          <p14:tracePt t="89749" x="4667250" y="4006850"/>
          <p14:tracePt t="89766" x="4660900" y="4000500"/>
          <p14:tracePt t="89782" x="4648200" y="3987800"/>
          <p14:tracePt t="89799" x="4629150" y="3962400"/>
          <p14:tracePt t="89816" x="4591050" y="3924300"/>
          <p14:tracePt t="89833" x="4533900" y="3848100"/>
          <p14:tracePt t="89849" x="4521200" y="3784600"/>
          <p14:tracePt t="89866" x="4514850" y="3740150"/>
          <p14:tracePt t="89882" x="4514850" y="3683000"/>
          <p14:tracePt t="89899" x="4527550" y="3632200"/>
          <p14:tracePt t="89916" x="4559300" y="3568700"/>
          <p14:tracePt t="89932" x="4603750" y="3479800"/>
          <p14:tracePt t="89936" x="4629150" y="3429000"/>
          <p14:tracePt t="89949" x="4648200" y="3390900"/>
          <p14:tracePt t="89966" x="4692650" y="3308350"/>
          <p14:tracePt t="89983" x="4743450" y="3219450"/>
          <p14:tracePt t="89999" x="4787900" y="3155950"/>
          <p14:tracePt t="90016" x="4819650" y="3098800"/>
          <p14:tracePt t="90032" x="4845050" y="3067050"/>
          <p14:tracePt t="90049" x="4870450" y="3035300"/>
          <p14:tracePt t="90066" x="4876800" y="3016250"/>
          <p14:tracePt t="90082" x="4889500" y="2997200"/>
          <p14:tracePt t="90099" x="4902200" y="2978150"/>
          <p14:tracePt t="90116" x="4914900" y="2959100"/>
          <p14:tracePt t="90132" x="4921250" y="2933700"/>
          <p14:tracePt t="90148" x="4933950" y="2895600"/>
          <p14:tracePt t="90165" x="4946650" y="2863850"/>
          <p14:tracePt t="90181" x="4959350" y="2825750"/>
          <p14:tracePt t="90198" x="4972050" y="2794000"/>
          <p14:tracePt t="90215" x="4984750" y="2755900"/>
          <p14:tracePt t="90231" x="4984750" y="2730500"/>
          <p14:tracePt t="90248" x="4997450" y="2705100"/>
          <p14:tracePt t="90265" x="5003800" y="2692400"/>
          <p14:tracePt t="90299" x="5003800" y="2679700"/>
          <p14:tracePt t="90315" x="5010150" y="2673350"/>
          <p14:tracePt t="90332" x="5016500" y="2667000"/>
          <p14:tracePt t="90349" x="5016500" y="2654300"/>
          <p14:tracePt t="90365" x="5022850" y="2654300"/>
          <p14:tracePt t="90382" x="5022850" y="2647950"/>
          <p14:tracePt t="90398" x="5029200" y="2647950"/>
          <p14:tracePt t="90415" x="5035550" y="2647950"/>
          <p14:tracePt t="90432" x="5035550" y="2641600"/>
          <p14:tracePt t="90548" x="5035550" y="2635250"/>
          <p14:tracePt t="90578" x="5029200" y="2628900"/>
          <p14:tracePt t="90586" x="5016500" y="2622550"/>
          <p14:tracePt t="90598" x="5003800" y="2616200"/>
          <p14:tracePt t="90615" x="4978400" y="2603500"/>
          <p14:tracePt t="90632" x="4965700" y="2597150"/>
          <p14:tracePt t="90648" x="4946650" y="2578100"/>
          <p14:tracePt t="90979" x="4959350" y="2584450"/>
          <p14:tracePt t="90987" x="4972050" y="2584450"/>
          <p14:tracePt t="90998" x="4991100" y="2590800"/>
          <p14:tracePt t="91015" x="5016500" y="2590800"/>
          <p14:tracePt t="91031" x="5029200" y="2590800"/>
          <p14:tracePt t="91048" x="5041900" y="2590800"/>
          <p14:tracePt t="91064" x="5073650" y="2584450"/>
          <p14:tracePt t="91081" x="5105400" y="2578100"/>
          <p14:tracePt t="91098" x="5137150" y="2578100"/>
          <p14:tracePt t="91115" x="5168900" y="2578100"/>
          <p14:tracePt t="91131" x="5187950" y="2578100"/>
          <p14:tracePt t="91148" x="5200650" y="2578100"/>
          <p14:tracePt t="91166" x="5213350" y="2578100"/>
          <p14:tracePt t="91181" x="5226050" y="2578100"/>
          <p14:tracePt t="91198" x="5232400" y="2578100"/>
          <p14:tracePt t="91215" x="5245100" y="2578100"/>
          <p14:tracePt t="91232" x="5251450" y="2578100"/>
          <p14:tracePt t="91248" x="5257800" y="2578100"/>
          <p14:tracePt t="91281" x="5270500" y="2578100"/>
          <p14:tracePt t="91298" x="5276850" y="2578100"/>
          <p14:tracePt t="91314" x="5289550" y="2578100"/>
          <p14:tracePt t="91331" x="5302250" y="2578100"/>
          <p14:tracePt t="91348" x="5314950" y="2578100"/>
          <p14:tracePt t="91364" x="5327650" y="2578100"/>
          <p14:tracePt t="91381" x="5340350" y="2578100"/>
          <p14:tracePt t="91398" x="5346700" y="2578100"/>
          <p14:tracePt t="91415" x="5359400" y="2584450"/>
          <p14:tracePt t="91431" x="5372100" y="2584450"/>
          <p14:tracePt t="91449" x="5384800" y="2584450"/>
          <p14:tracePt t="91464" x="5403850" y="2584450"/>
          <p14:tracePt t="91480" x="5441950" y="2584450"/>
          <p14:tracePt t="91497" x="5473700" y="2584450"/>
          <p14:tracePt t="91514" x="5505450" y="2590800"/>
          <p14:tracePt t="91531" x="5524500" y="2590800"/>
          <p14:tracePt t="91548" x="5562600" y="2590800"/>
          <p14:tracePt t="91564" x="5594350" y="2590800"/>
          <p14:tracePt t="91581" x="5626100" y="2590800"/>
          <p14:tracePt t="91597" x="5664200" y="2590800"/>
          <p14:tracePt t="91614" x="5702300" y="2590800"/>
          <p14:tracePt t="91631" x="5727700" y="2590800"/>
          <p14:tracePt t="91648" x="5753100" y="2590800"/>
          <p14:tracePt t="91664" x="5772150" y="2590800"/>
          <p14:tracePt t="91681" x="5791200" y="2584450"/>
          <p14:tracePt t="91697" x="5810250" y="2578100"/>
          <p14:tracePt t="91714" x="5829300" y="2578100"/>
          <p14:tracePt t="91731" x="5861050" y="2578100"/>
          <p14:tracePt t="91747" x="5899150" y="2578100"/>
          <p14:tracePt t="91764" x="5924550" y="2571750"/>
          <p14:tracePt t="91781" x="5949950" y="2571750"/>
          <p14:tracePt t="91797" x="5988050" y="2565400"/>
          <p14:tracePt t="91814" x="6019800" y="2559050"/>
          <p14:tracePt t="91831" x="6070600" y="2552700"/>
          <p14:tracePt t="91847" x="6108700" y="2552700"/>
          <p14:tracePt t="91864" x="6121400" y="2552700"/>
          <p14:tracePt t="91880" x="6127750" y="2546350"/>
          <p14:tracePt t="91897" x="6134100" y="2546350"/>
          <p14:tracePt t="91914" x="6140450" y="2546350"/>
          <p14:tracePt t="91931" x="6153150" y="2546350"/>
          <p14:tracePt t="91947" x="6159500" y="2546350"/>
          <p14:tracePt t="91964" x="6172200" y="2540000"/>
          <p14:tracePt t="91980" x="6197600" y="2540000"/>
          <p14:tracePt t="91997" x="6229350" y="2533650"/>
          <p14:tracePt t="92014" x="6254750" y="2527300"/>
          <p14:tracePt t="92030" x="6292850" y="2527300"/>
          <p14:tracePt t="92047" x="6324600" y="2520950"/>
          <p14:tracePt t="92064" x="6356350" y="2520950"/>
          <p14:tracePt t="92081" x="6407150" y="2520950"/>
          <p14:tracePt t="92097" x="6445250" y="2520950"/>
          <p14:tracePt t="92114" x="6477000" y="2520950"/>
          <p14:tracePt t="92130" x="6496050" y="2520950"/>
          <p14:tracePt t="92147" x="6508750" y="2520950"/>
          <p14:tracePt t="92164" x="6527800" y="2527300"/>
          <p14:tracePt t="92180" x="6540500" y="2527300"/>
          <p14:tracePt t="92197" x="6565900" y="2533650"/>
          <p14:tracePt t="92214" x="6597650" y="2533650"/>
          <p14:tracePt t="92230" x="6635750" y="2540000"/>
          <p14:tracePt t="92247" x="6680200" y="2540000"/>
          <p14:tracePt t="92264" x="6731000" y="2552700"/>
          <p14:tracePt t="92280" x="6775450" y="2559050"/>
          <p14:tracePt t="92297" x="6838950" y="2565400"/>
          <p14:tracePt t="92314" x="6883400" y="2578100"/>
          <p14:tracePt t="92331" x="6965950" y="2590800"/>
          <p14:tracePt t="92347" x="7016750" y="2603500"/>
          <p14:tracePt t="92363" x="7067550" y="2616200"/>
          <p14:tracePt t="92380" x="7143750" y="2628900"/>
          <p14:tracePt t="92397" x="7232650" y="2647950"/>
          <p14:tracePt t="92413" x="7321550" y="2667000"/>
          <p14:tracePt t="92431" x="7385050" y="2679700"/>
          <p14:tracePt t="92435" x="7410450" y="2686050"/>
          <p14:tracePt t="92447" x="7429500" y="2692400"/>
          <p14:tracePt t="92463" x="7480300" y="2705100"/>
          <p14:tracePt t="92480" x="7486650" y="2717800"/>
          <p14:tracePt t="92497" x="7493000" y="2724150"/>
          <p14:tracePt t="92513" x="7518400" y="2736850"/>
          <p14:tracePt t="92530" x="7550150" y="2749550"/>
          <p14:tracePt t="92547" x="7575550" y="2755900"/>
          <p14:tracePt t="92563" x="7588250" y="2768600"/>
          <p14:tracePt t="92582" x="7607300" y="2781300"/>
          <p14:tracePt t="92598" x="7613650" y="2794000"/>
          <p14:tracePt t="92613" x="7626350" y="2800350"/>
          <p14:tracePt t="92630" x="7632700" y="2806700"/>
          <p14:tracePt t="92647" x="7645400" y="2825750"/>
          <p14:tracePt t="92663" x="7658100" y="2844800"/>
          <p14:tracePt t="92680" x="7677150" y="2876550"/>
          <p14:tracePt t="92696" x="7689850" y="2901950"/>
          <p14:tracePt t="92713" x="7708900" y="2933700"/>
          <p14:tracePt t="92730" x="7721600" y="2984500"/>
          <p14:tracePt t="92746" x="7734300" y="3016250"/>
          <p14:tracePt t="92763" x="7747000" y="3054350"/>
          <p14:tracePt t="92780" x="7766050" y="3086100"/>
          <p14:tracePt t="92796" x="7778750" y="3117850"/>
          <p14:tracePt t="92813" x="7778750" y="3149600"/>
          <p14:tracePt t="92830" x="7791450" y="3168650"/>
          <p14:tracePt t="92847" x="7797800" y="3181350"/>
          <p14:tracePt t="92864" x="7804150" y="3187700"/>
          <p14:tracePt t="92880" x="7816850" y="3194050"/>
          <p14:tracePt t="92896" x="7823200" y="3219450"/>
          <p14:tracePt t="92913" x="7835900" y="3244850"/>
          <p14:tracePt t="92929" x="7848600" y="3276600"/>
          <p14:tracePt t="92946" x="7861300" y="3308350"/>
          <p14:tracePt t="92963" x="7867650" y="3346450"/>
          <p14:tracePt t="92980" x="7880350" y="3378200"/>
          <p14:tracePt t="92996" x="7899400" y="3429000"/>
          <p14:tracePt t="93013" x="7905750" y="3467100"/>
          <p14:tracePt t="93030" x="7912100" y="3498850"/>
          <p14:tracePt t="93046" x="7918450" y="3536950"/>
          <p14:tracePt t="93063" x="7918450" y="3562350"/>
          <p14:tracePt t="93080" x="7918450" y="3581400"/>
          <p14:tracePt t="93097" x="7918450" y="3619500"/>
          <p14:tracePt t="93114" x="7918450" y="3644900"/>
          <p14:tracePt t="93129" x="7918450" y="3683000"/>
          <p14:tracePt t="93146" x="7918450" y="3714750"/>
          <p14:tracePt t="93163" x="7918450" y="3746500"/>
          <p14:tracePt t="93179" x="7918450" y="3784600"/>
          <p14:tracePt t="93196" x="7918450" y="3810000"/>
          <p14:tracePt t="93213" x="7918450" y="3822700"/>
          <p14:tracePt t="93229" x="7918450" y="3835400"/>
          <p14:tracePt t="93247" x="7918450" y="3848100"/>
          <p14:tracePt t="93263" x="7912100" y="3854450"/>
          <p14:tracePt t="93279" x="7912100" y="3867150"/>
          <p14:tracePt t="93296" x="7905750" y="3879850"/>
          <p14:tracePt t="93313" x="7893050" y="3892550"/>
          <p14:tracePt t="93329" x="7880350" y="3911600"/>
          <p14:tracePt t="93346" x="7874000" y="3924300"/>
          <p14:tracePt t="93364" x="7861300" y="3937000"/>
          <p14:tracePt t="93380" x="7854950" y="3943350"/>
          <p14:tracePt t="93396" x="7848600" y="3956050"/>
          <p14:tracePt t="93413" x="7835900" y="3962400"/>
          <p14:tracePt t="93429" x="7823200" y="3975100"/>
          <p14:tracePt t="93446" x="7810500" y="3981450"/>
          <p14:tracePt t="93462" x="7778750" y="3994150"/>
          <p14:tracePt t="93479" x="7747000" y="4006850"/>
          <p14:tracePt t="93496" x="7702550" y="4019550"/>
          <p14:tracePt t="93513" x="7658100" y="4025900"/>
          <p14:tracePt t="93529" x="7639050" y="4032250"/>
          <p14:tracePt t="93546" x="7626350" y="4038600"/>
          <p14:tracePt t="93563" x="7620000" y="4038600"/>
          <p14:tracePt t="93579" x="7613650" y="4038600"/>
          <p14:tracePt t="93596" x="7607300" y="4044950"/>
          <p14:tracePt t="93723" x="7626350" y="4038600"/>
          <p14:tracePt t="93731" x="7645400" y="4025900"/>
          <p14:tracePt t="93740" x="7658100" y="4019550"/>
          <p14:tracePt t="93748" x="7677150" y="4006850"/>
          <p14:tracePt t="93764" x="7708900" y="3962400"/>
          <p14:tracePt t="93779" x="7753350" y="3892550"/>
          <p14:tracePt t="93795" x="7797800" y="3810000"/>
          <p14:tracePt t="93812" x="7829550" y="3752850"/>
          <p14:tracePt t="93829" x="7829550" y="3689350"/>
          <p14:tracePt t="93845" x="7823200" y="3632200"/>
          <p14:tracePt t="93862" x="7772400" y="3549650"/>
          <p14:tracePt t="93879" x="7651750" y="3448050"/>
          <p14:tracePt t="93895" x="7378700" y="3295650"/>
          <p14:tracePt t="93913" x="7112000" y="3168650"/>
          <p14:tracePt t="93929" x="6832600" y="3041650"/>
          <p14:tracePt t="93945" x="6629400" y="2965450"/>
          <p14:tracePt t="93962" x="6496050" y="2921000"/>
          <p14:tracePt t="93979" x="6426200" y="2889250"/>
          <p14:tracePt t="93995" x="6400800" y="2876550"/>
          <p14:tracePt t="94012" x="6388100" y="2870200"/>
          <p14:tracePt t="94029" x="6381750" y="2870200"/>
          <p14:tracePt t="94045" x="6375400" y="2870200"/>
          <p14:tracePt t="94062" x="6362700" y="2863850"/>
          <p14:tracePt t="94079" x="6337300" y="2851150"/>
          <p14:tracePt t="94095" x="6318250" y="2844800"/>
          <p14:tracePt t="94112" x="6286500" y="2832100"/>
          <p14:tracePt t="94129" x="6254750" y="2806700"/>
          <p14:tracePt t="94145" x="6223000" y="2781300"/>
          <p14:tracePt t="94162" x="6191250" y="2749550"/>
          <p14:tracePt t="94179" x="6178550" y="2743200"/>
          <p14:tracePt t="94195" x="6159500" y="2724150"/>
          <p14:tracePt t="94212" x="6140450" y="2711450"/>
          <p14:tracePt t="94229" x="6096000" y="2692400"/>
          <p14:tracePt t="94245" x="6045200" y="2673350"/>
          <p14:tracePt t="94262" x="5981700" y="2641600"/>
          <p14:tracePt t="94279" x="5873750" y="2603500"/>
          <p14:tracePt t="94295" x="5822950" y="2565400"/>
          <p14:tracePt t="94312" x="5759450" y="2552700"/>
          <p14:tracePt t="94329" x="5734050" y="2540000"/>
          <p14:tracePt t="94398" x="5753100" y="2540000"/>
          <p14:tracePt t="94405" x="5784850" y="2540000"/>
          <p14:tracePt t="94414" x="5829300" y="2540000"/>
          <p14:tracePt t="94428" x="5962650" y="2540000"/>
          <p14:tracePt t="94445" x="6153150" y="2540000"/>
          <p14:tracePt t="94462" x="6362700" y="2552700"/>
          <p14:tracePt t="94478" x="6521450" y="2552700"/>
          <p14:tracePt t="94495" x="6610350" y="2552700"/>
          <p14:tracePt t="94512" x="6635750" y="2540000"/>
          <p14:tracePt t="94587" x="6642100" y="2540000"/>
          <p14:tracePt t="94602" x="6661150" y="2533650"/>
          <p14:tracePt t="94610" x="6680200" y="2533650"/>
          <p14:tracePt t="94616" x="6705600" y="2527300"/>
          <p14:tracePt t="94629" x="6724650" y="2520950"/>
          <p14:tracePt t="94645" x="6794500" y="2514600"/>
          <p14:tracePt t="94661" x="6883400" y="2501900"/>
          <p14:tracePt t="94680" x="7023100" y="2476500"/>
          <p14:tracePt t="94695" x="7073900" y="2470150"/>
          <p14:tracePt t="94711" x="7112000" y="2463800"/>
          <p14:tracePt t="94728" x="7150100" y="2463800"/>
          <p14:tracePt t="94744" x="7175500" y="2463800"/>
          <p14:tracePt t="94761" x="7181850" y="2463800"/>
          <p14:tracePt t="94778" x="7207250" y="2463800"/>
          <p14:tracePt t="94795" x="7239000" y="2463800"/>
          <p14:tracePt t="94811" x="7315200" y="2482850"/>
          <p14:tracePt t="94828" x="7346950" y="2508250"/>
          <p14:tracePt t="94845" x="7385050" y="2533650"/>
          <p14:tracePt t="94861" x="7448550" y="2565400"/>
          <p14:tracePt t="94878" x="7562850" y="2635250"/>
          <p14:tracePt t="94894" x="7708900" y="2705100"/>
          <p14:tracePt t="94911" x="7804150" y="2768600"/>
          <p14:tracePt t="94930" x="7886700" y="2813050"/>
          <p14:tracePt t="94945" x="7893050" y="2832100"/>
          <p14:tracePt t="94961" x="7899400" y="2838450"/>
          <p14:tracePt t="94978" x="7899400" y="2844800"/>
          <p14:tracePt t="94994" x="7905750" y="2870200"/>
          <p14:tracePt t="95011" x="7905750" y="2901950"/>
          <p14:tracePt t="95028" x="7905750" y="2940050"/>
          <p14:tracePt t="95044" x="7893050" y="3003550"/>
          <p14:tracePt t="95061" x="7874000" y="3111500"/>
          <p14:tracePt t="95078" x="7861300" y="3327400"/>
          <p14:tracePt t="95094" x="7854950" y="3473450"/>
          <p14:tracePt t="95111" x="7842250" y="3613150"/>
          <p14:tracePt t="95130" x="7835900" y="3740150"/>
          <p14:tracePt t="95144" x="7835900" y="3835400"/>
          <p14:tracePt t="95161" x="7835900" y="3892550"/>
          <p14:tracePt t="95178" x="7842250" y="3937000"/>
          <p14:tracePt t="95195" x="7848600" y="3956050"/>
          <p14:tracePt t="95211" x="7848600" y="3962400"/>
          <p14:tracePt t="95375" x="7848600" y="3981450"/>
          <p14:tracePt t="95383" x="7842250" y="4000500"/>
          <p14:tracePt t="95394" x="7835900" y="4013200"/>
          <p14:tracePt t="95411" x="7785100" y="4070350"/>
          <p14:tracePt t="95427" x="7715250" y="4152900"/>
          <p14:tracePt t="95444" x="7594600" y="4241800"/>
          <p14:tracePt t="95461" x="7327900" y="4394200"/>
          <p14:tracePt t="95477" x="7124700" y="4464050"/>
          <p14:tracePt t="95494" x="6845300" y="4527550"/>
          <p14:tracePt t="95510" x="6483350" y="4572000"/>
          <p14:tracePt t="95527" x="6032500" y="4610100"/>
          <p14:tracePt t="95544" x="5575300" y="4635500"/>
          <p14:tracePt t="95561" x="5086350" y="4673600"/>
          <p14:tracePt t="95577" x="4540250" y="4686300"/>
          <p14:tracePt t="95594" x="4013200" y="4667250"/>
          <p14:tracePt t="95611" x="3333750" y="4629150"/>
          <p14:tracePt t="95627" x="3028950" y="4629150"/>
          <p14:tracePt t="95644" x="2794000" y="4629150"/>
          <p14:tracePt t="95661" x="2597150" y="4629150"/>
          <p14:tracePt t="95677" x="2393950" y="4641850"/>
          <p14:tracePt t="95694" x="2203450" y="4641850"/>
          <p14:tracePt t="95711" x="1962150" y="4641850"/>
          <p14:tracePt t="95727" x="1835150" y="4641850"/>
          <p14:tracePt t="95744" x="1746250" y="4648200"/>
          <p14:tracePt t="95761" x="1657350" y="4660900"/>
          <p14:tracePt t="95777" x="1543050" y="4679950"/>
          <p14:tracePt t="95794" x="1428750" y="4692650"/>
          <p14:tracePt t="95810" x="1339850" y="4711700"/>
          <p14:tracePt t="95827" x="1270000" y="4724400"/>
          <p14:tracePt t="95844" x="1225550" y="4730750"/>
          <p14:tracePt t="95863" x="1162050" y="4737100"/>
          <p14:tracePt t="95878" x="1130300" y="4737100"/>
          <p14:tracePt t="95894" x="1123950" y="4737100"/>
          <p14:tracePt t="96157" x="1123950" y="4730750"/>
          <p14:tracePt t="96165" x="1123950" y="4724400"/>
          <p14:tracePt t="96290" x="1130300" y="4724400"/>
          <p14:tracePt t="96307" x="1136650" y="4724400"/>
          <p14:tracePt t="96315" x="1143000" y="4737100"/>
          <p14:tracePt t="96331" x="1143000" y="4743450"/>
          <p14:tracePt t="96343" x="1143000" y="4762500"/>
          <p14:tracePt t="96361" x="1117600" y="4819650"/>
          <p14:tracePt t="96377" x="1104900" y="4851400"/>
          <p14:tracePt t="96393" x="1098550" y="4851400"/>
          <p14:tracePt t="96410" x="1098550" y="4857750"/>
          <p14:tracePt t="96443" x="1079500" y="4857750"/>
          <p14:tracePt t="96460" x="1060450" y="4857750"/>
          <p14:tracePt t="96477" x="1035050" y="4851400"/>
          <p14:tracePt t="96493" x="1009650" y="4845050"/>
          <p14:tracePt t="96510" x="984250" y="4838700"/>
          <p14:tracePt t="96526" x="952500" y="4806950"/>
          <p14:tracePt t="96543" x="927100" y="4768850"/>
          <p14:tracePt t="96560" x="901700" y="4749800"/>
          <p14:tracePt t="96576" x="895350" y="4737100"/>
          <p14:tracePt t="96593" x="882650" y="4730750"/>
          <p14:tracePt t="96612" x="869950" y="4718050"/>
          <p14:tracePt t="96627" x="869950" y="4711700"/>
          <p14:tracePt t="96643" x="863600" y="4705350"/>
          <p14:tracePt t="96660" x="857250" y="4699000"/>
          <p14:tracePt t="96676" x="850900" y="4686300"/>
          <p14:tracePt t="96693" x="844550" y="4654550"/>
          <p14:tracePt t="96710" x="838200" y="4622800"/>
          <p14:tracePt t="96726" x="831850" y="4597400"/>
          <p14:tracePt t="96743" x="825500" y="4591050"/>
          <p14:tracePt t="96817" x="831850" y="4591050"/>
          <p14:tracePt t="96823" x="857250" y="4597400"/>
          <p14:tracePt t="96833" x="882650" y="4603750"/>
          <p14:tracePt t="96843" x="908050" y="4610100"/>
          <p14:tracePt t="96860" x="952500" y="4616450"/>
          <p14:tracePt t="96877" x="1003300" y="4622800"/>
          <p14:tracePt t="96893" x="1047750" y="4629150"/>
          <p14:tracePt t="96911" x="1079500" y="4629150"/>
          <p14:tracePt t="96926" x="1092200" y="4629150"/>
          <p14:tracePt t="97057" x="1079500" y="4635500"/>
          <p14:tracePt t="97066" x="1073150" y="4641850"/>
          <p14:tracePt t="97076" x="1054100" y="4648200"/>
          <p14:tracePt t="97093" x="1016000" y="4660900"/>
          <p14:tracePt t="97109" x="984250" y="4673600"/>
          <p14:tracePt t="97126" x="952500" y="4692650"/>
          <p14:tracePt t="97143" x="939800" y="4705350"/>
          <p14:tracePt t="97161" x="927100" y="4718050"/>
          <p14:tracePt t="97176" x="920750" y="4724400"/>
          <p14:tracePt t="97193" x="914400" y="4724400"/>
          <p14:tracePt t="97364" x="914400" y="4730750"/>
          <p14:tracePt t="97444" x="914400" y="4737100"/>
          <p14:tracePt t="97451" x="920750" y="4737100"/>
          <p14:tracePt t="97459" x="927100" y="4743450"/>
          <p14:tracePt t="97476" x="939800" y="4749800"/>
          <p14:tracePt t="97492" x="958850" y="4756150"/>
          <p14:tracePt t="97509" x="977900" y="4762500"/>
          <p14:tracePt t="97526" x="990600" y="4762500"/>
          <p14:tracePt t="97542" x="990600" y="4768850"/>
          <p14:tracePt t="97708" x="996950" y="4768850"/>
          <p14:tracePt t="97725" x="1022350" y="4762500"/>
          <p14:tracePt t="97732" x="1085850" y="4737100"/>
          <p14:tracePt t="97742" x="1174750" y="4724400"/>
          <p14:tracePt t="97759" x="1397000" y="4692650"/>
          <p14:tracePt t="97775" x="1752600" y="4648200"/>
          <p14:tracePt t="97792" x="2235200" y="4559300"/>
          <p14:tracePt t="97809" x="3162300" y="4267200"/>
          <p14:tracePt t="97826" x="3822700" y="3994150"/>
          <p14:tracePt t="97843" x="4324350" y="3727450"/>
          <p14:tracePt t="97859" x="4762500" y="3505200"/>
          <p14:tracePt t="97876" x="5181600" y="3365500"/>
          <p14:tracePt t="97892" x="5435600" y="3308350"/>
          <p14:tracePt t="97909" x="5594350" y="3257550"/>
          <p14:tracePt t="97925" x="5727700" y="3206750"/>
          <p14:tracePt t="97931" x="5765800" y="3181350"/>
          <p14:tracePt t="97943" x="5784850" y="3168650"/>
          <p14:tracePt t="97959" x="5810250" y="3143250"/>
          <p14:tracePt t="98046" x="5816600" y="3130550"/>
          <p14:tracePt t="98054" x="5829300" y="3117850"/>
          <p14:tracePt t="98062" x="5842000" y="3111500"/>
          <p14:tracePt t="98075" x="5848350" y="3105150"/>
          <p14:tracePt t="98092" x="5861050" y="3079750"/>
          <p14:tracePt t="98110" x="5873750" y="3054350"/>
          <p14:tracePt t="98125" x="5880100" y="3035300"/>
          <p14:tracePt t="98142" x="5892800" y="2997200"/>
          <p14:tracePt t="98159" x="5892800" y="2965450"/>
          <p14:tracePt t="98175" x="5892800" y="2927350"/>
          <p14:tracePt t="98194" x="5880100" y="2876550"/>
          <p14:tracePt t="98209" x="5867400" y="2851150"/>
          <p14:tracePt t="98225" x="5848350" y="2813050"/>
          <p14:tracePt t="98242" x="5829300" y="2794000"/>
          <p14:tracePt t="98258" x="5816600" y="2768600"/>
          <p14:tracePt t="98275" x="5803900" y="2755900"/>
          <p14:tracePt t="98292" x="5803900" y="2743200"/>
          <p14:tracePt t="98308" x="5797550" y="2730500"/>
          <p14:tracePt t="98325" x="5784850" y="2724150"/>
          <p14:tracePt t="98342" x="5784850" y="2711450"/>
          <p14:tracePt t="98358" x="5772150" y="2692400"/>
          <p14:tracePt t="98375" x="5772150" y="2673350"/>
          <p14:tracePt t="98392" x="5772150" y="2654300"/>
          <p14:tracePt t="98410" x="5772150" y="2641600"/>
          <p14:tracePt t="98425" x="5772150" y="2628900"/>
          <p14:tracePt t="98442" x="5772150" y="2622550"/>
          <p14:tracePt t="98515" x="5772150" y="2616200"/>
          <p14:tracePt t="98530" x="5772150" y="2609850"/>
          <p14:tracePt t="98538" x="5778500" y="2609850"/>
          <p14:tracePt t="98546" x="5778500" y="2603500"/>
          <p14:tracePt t="98561" x="5778500" y="2597150"/>
          <p14:tracePt t="98594" x="5778500" y="2590800"/>
          <p14:tracePt t="98617" x="5778500" y="2584450"/>
          <p14:tracePt t="98623" x="5778500" y="2578100"/>
          <p14:tracePt t="98632" x="5784850" y="2578100"/>
          <p14:tracePt t="98642" x="5791200" y="2571750"/>
          <p14:tracePt t="98658" x="5791200" y="2565400"/>
          <p14:tracePt t="98674" x="5791200" y="2552700"/>
          <p14:tracePt t="98691" x="5797550" y="2552700"/>
          <p14:tracePt t="98709" x="5797550" y="2546350"/>
          <p14:tracePt t="98725" x="5810250" y="2546350"/>
          <p14:tracePt t="98741" x="5816600" y="2546350"/>
          <p14:tracePt t="98758" x="5829300" y="2546350"/>
          <p14:tracePt t="98775" x="5835650" y="2552700"/>
          <p14:tracePt t="98791" x="5848350" y="2552700"/>
          <p14:tracePt t="98808" x="5861050" y="2552700"/>
          <p14:tracePt t="98825" x="5867400" y="2552700"/>
          <p14:tracePt t="98841" x="5880100" y="2552700"/>
          <p14:tracePt t="99055" x="5886450" y="2552700"/>
          <p14:tracePt t="99066" x="5892800" y="2552700"/>
          <p14:tracePt t="99077" x="5899150" y="2552700"/>
          <p14:tracePt t="99091" x="5911850" y="2552700"/>
          <p14:tracePt t="99108" x="5930900" y="2552700"/>
          <p14:tracePt t="99125" x="5962650" y="2552700"/>
          <p14:tracePt t="99141" x="5981700" y="2546350"/>
          <p14:tracePt t="99158" x="5994400" y="2546350"/>
          <p14:tracePt t="99174" x="6007100" y="2540000"/>
          <p14:tracePt t="99191" x="6013450" y="2540000"/>
          <p14:tracePt t="99265" x="6032500" y="2540000"/>
          <p14:tracePt t="99273" x="6045200" y="2533650"/>
          <p14:tracePt t="99281" x="6064250" y="2527300"/>
          <p14:tracePt t="99290" x="6083300" y="2520950"/>
          <p14:tracePt t="99307" x="6121400" y="2514600"/>
          <p14:tracePt t="99324" x="6165850" y="2508250"/>
          <p14:tracePt t="99340" x="6203950" y="2501900"/>
          <p14:tracePt t="99357" x="6248400" y="2501900"/>
          <p14:tracePt t="99374" x="6280150" y="2495550"/>
          <p14:tracePt t="99391" x="6343650" y="2482850"/>
          <p14:tracePt t="99407" x="6381750" y="2482850"/>
          <p14:tracePt t="99424" x="6413500" y="2476500"/>
          <p14:tracePt t="99429" x="6426200" y="2476500"/>
          <p14:tracePt t="99441" x="6432550" y="2476500"/>
          <p14:tracePt t="99458" x="6445250" y="2476500"/>
          <p14:tracePt t="99475" x="6457950" y="2476500"/>
          <p14:tracePt t="99491" x="6470650" y="2476500"/>
          <p14:tracePt t="99507" x="6477000" y="2470150"/>
          <p14:tracePt t="99524" x="6483350" y="2470150"/>
          <p14:tracePt t="99541" x="6489700" y="2463800"/>
          <p14:tracePt t="99574" x="6496050" y="2463800"/>
          <p14:tracePt t="99617" x="6515100" y="2463800"/>
          <p14:tracePt t="99626" x="6521450" y="2463800"/>
          <p14:tracePt t="99642" x="6534150" y="2463800"/>
          <p14:tracePt t="99650" x="6540500" y="2463800"/>
          <p14:tracePt t="99666" x="6546850" y="2463800"/>
          <p14:tracePt t="99676" x="6553200" y="2463800"/>
          <p14:tracePt t="99714" x="6559550" y="2463800"/>
          <p14:tracePt t="99719" x="6565900" y="2463800"/>
          <p14:tracePt t="99728" x="6572250" y="2470150"/>
          <p14:tracePt t="99753" x="6578600" y="2470150"/>
          <p14:tracePt t="99759" x="6584950" y="2470150"/>
          <p14:tracePt t="99776" x="6591300" y="2470150"/>
          <p14:tracePt t="99790" x="6604000" y="2470150"/>
          <p14:tracePt t="99807" x="6610350" y="2476500"/>
          <p14:tracePt t="99824" x="6616700" y="2482850"/>
          <p14:tracePt t="99840" x="6642100" y="2495550"/>
          <p14:tracePt t="99857" x="6673850" y="2501900"/>
          <p14:tracePt t="99874" x="6699250" y="2508250"/>
          <p14:tracePt t="99891" x="6731000" y="2508250"/>
          <p14:tracePt t="99907" x="6750050" y="2508250"/>
          <p14:tracePt t="99925" x="6775450" y="2508250"/>
          <p14:tracePt t="99941" x="6781800" y="2501900"/>
          <p14:tracePt t="99957" x="6788150" y="2495550"/>
          <p14:tracePt t="99973" x="6800850" y="2495550"/>
          <p14:tracePt t="100007" x="6807200" y="2489200"/>
          <p14:tracePt t="100066" x="6813550" y="2482850"/>
          <p14:tracePt t="100081" x="6819900" y="2476500"/>
          <p14:tracePt t="100097" x="6826250" y="2476500"/>
          <p14:tracePt t="100106" x="6832600" y="2470150"/>
          <p14:tracePt t="100120" x="6838950" y="2470150"/>
          <p14:tracePt t="100129" x="6845300" y="2463800"/>
          <p14:tracePt t="100140" x="6851650" y="2463800"/>
          <p14:tracePt t="100535" x="6845300" y="2463800"/>
          <p14:tracePt t="100631" x="6838950" y="2470150"/>
          <p14:tracePt t="100651" x="6838950" y="2482850"/>
          <p14:tracePt t="100660" x="6845300" y="2489200"/>
          <p14:tracePt t="100667" x="6858000" y="2495550"/>
          <p14:tracePt t="100675" x="6883400" y="2495550"/>
          <p14:tracePt t="100692" x="6946900" y="2520950"/>
          <p14:tracePt t="100706" x="7035800" y="2552700"/>
          <p14:tracePt t="100723" x="7131050" y="2578100"/>
          <p14:tracePt t="100740" x="7188200" y="2603500"/>
          <p14:tracePt t="100756" x="7270750" y="2616200"/>
          <p14:tracePt t="100773" x="7327900" y="2628900"/>
          <p14:tracePt t="100790" x="7372350" y="2635250"/>
          <p14:tracePt t="100807" x="7410450" y="2635250"/>
          <p14:tracePt t="100823" x="7423150" y="2635250"/>
          <p14:tracePt t="100839" x="7442200" y="2635250"/>
          <p14:tracePt t="100856" x="7454900" y="2635250"/>
          <p14:tracePt t="100873" x="7473950" y="2635250"/>
          <p14:tracePt t="100889" x="7505700" y="2641600"/>
          <p14:tracePt t="100906" x="7531100" y="2647950"/>
          <p14:tracePt t="100923" x="7550150" y="2654300"/>
          <p14:tracePt t="100927" x="7569200" y="2660650"/>
          <p14:tracePt t="100939" x="7581900" y="2660650"/>
          <p14:tracePt t="100956" x="7600950" y="2673350"/>
          <p14:tracePt t="100973" x="7626350" y="2686050"/>
          <p14:tracePt t="100991" x="7639050" y="2692400"/>
          <p14:tracePt t="101006" x="7658100" y="2705100"/>
          <p14:tracePt t="101022" x="7677150" y="2711450"/>
          <p14:tracePt t="101039" x="7708900" y="2730500"/>
          <p14:tracePt t="101056" x="7727950" y="2749550"/>
          <p14:tracePt t="101073" x="7753350" y="2762250"/>
          <p14:tracePt t="101089" x="7772400" y="2774950"/>
          <p14:tracePt t="101106" x="7797800" y="2787650"/>
          <p14:tracePt t="101123" x="7816850" y="2800350"/>
          <p14:tracePt t="101139" x="7829550" y="2806700"/>
          <p14:tracePt t="101156" x="7842250" y="2819400"/>
          <p14:tracePt t="101172" x="7848600" y="2819400"/>
          <p14:tracePt t="101294" x="7854950" y="2819400"/>
          <p14:tracePt t="101304" x="7854950" y="2825750"/>
          <p14:tracePt t="101309" x="7861300" y="2832100"/>
          <p14:tracePt t="101324" x="7867650" y="2844800"/>
          <p14:tracePt t="101339" x="7886700" y="2863850"/>
          <p14:tracePt t="101356" x="7893050" y="2876550"/>
          <p14:tracePt t="101372" x="7899400" y="2882900"/>
          <p14:tracePt t="101389" x="7905750" y="2895600"/>
          <p14:tracePt t="101406" x="7912100" y="2901950"/>
          <p14:tracePt t="101458" x="7912100" y="2908300"/>
          <p14:tracePt t="101482" x="7912100" y="2914650"/>
          <p14:tracePt t="101499" x="7918450" y="2914650"/>
          <p14:tracePt t="101511" x="7918450" y="2921000"/>
          <p14:tracePt t="101567" x="7918450" y="2927350"/>
          <p14:tracePt t="101591" x="7918450" y="2933700"/>
          <p14:tracePt t="101607" x="7924800" y="2933700"/>
          <p14:tracePt t="101614" x="7924800" y="2946400"/>
          <p14:tracePt t="101629" x="7924800" y="2952750"/>
          <p14:tracePt t="101639" x="7924800" y="2959100"/>
          <p14:tracePt t="101655" x="7924800" y="2965450"/>
          <p14:tracePt t="101672" x="7924800" y="2984500"/>
          <p14:tracePt t="101689" x="7924800" y="2990850"/>
          <p14:tracePt t="101705" x="7924800" y="2997200"/>
          <p14:tracePt t="101723" x="7924800" y="3016250"/>
          <p14:tracePt t="101739" x="7924800" y="3028950"/>
          <p14:tracePt t="101755" x="7924800" y="3035300"/>
          <p14:tracePt t="101772" x="7924800" y="3048000"/>
          <p14:tracePt t="101789" x="7924800" y="3054350"/>
          <p14:tracePt t="101805" x="7924800" y="3060700"/>
          <p14:tracePt t="102271" x="7924800" y="3067050"/>
          <p14:tracePt t="102279" x="7924800" y="3073400"/>
          <p14:tracePt t="102288" x="7924800" y="3079750"/>
          <p14:tracePt t="102305" x="7924800" y="3086100"/>
          <p14:tracePt t="102321" x="7924800" y="3092450"/>
          <p14:tracePt t="102338" x="7924800" y="3098800"/>
          <p14:tracePt t="102355" x="7924800" y="3105150"/>
          <p14:tracePt t="102390" x="7924800" y="3111500"/>
          <p14:tracePt t="102406" x="7924800" y="3117850"/>
          <p14:tracePt t="102415" x="7924800" y="3124200"/>
          <p14:tracePt t="102436" x="7924800" y="3130550"/>
          <p14:tracePt t="102452" x="7924800" y="3136900"/>
          <p14:tracePt t="102460" x="7924800" y="3143250"/>
          <p14:tracePt t="102475" x="7924800" y="3149600"/>
          <p14:tracePt t="102488" x="7924800" y="3155950"/>
          <p14:tracePt t="102505" x="7924800" y="3175000"/>
          <p14:tracePt t="102521" x="7931150" y="3206750"/>
          <p14:tracePt t="102538" x="7931150" y="3238500"/>
          <p14:tracePt t="102555" x="7931150" y="3276600"/>
          <p14:tracePt t="102571" x="7931150" y="3314700"/>
          <p14:tracePt t="102588" x="7943850" y="3365500"/>
          <p14:tracePt t="102605" x="7950200" y="3409950"/>
          <p14:tracePt t="102622" x="7950200" y="3460750"/>
          <p14:tracePt t="102638" x="7956550" y="3517900"/>
          <p14:tracePt t="102655" x="7969250" y="3587750"/>
          <p14:tracePt t="102671" x="7969250" y="3638550"/>
          <p14:tracePt t="102688" x="7969250" y="3683000"/>
          <p14:tracePt t="102704" x="7975600" y="3727450"/>
          <p14:tracePt t="102721" x="7975600" y="3765550"/>
          <p14:tracePt t="102738" x="7975600" y="3797300"/>
          <p14:tracePt t="102754" x="7975600" y="3835400"/>
          <p14:tracePt t="102771" x="7988300" y="3854450"/>
          <p14:tracePt t="102788" x="7988300" y="3860800"/>
          <p14:tracePt t="102804" x="7988300" y="3867150"/>
          <p14:tracePt t="102837" x="7988300" y="3873500"/>
          <p14:tracePt t="102874" x="7994650" y="3873500"/>
          <p14:tracePt t="102881" x="8001000" y="3873500"/>
          <p14:tracePt t="102890" x="8007350" y="3873500"/>
          <p14:tracePt t="102905" x="8039100" y="3873500"/>
          <p14:tracePt t="102921" x="8070850" y="3873500"/>
          <p14:tracePt t="102938" x="8102600" y="3873500"/>
          <p14:tracePt t="102954" x="8147050" y="3873500"/>
          <p14:tracePt t="102971" x="8185150" y="3873500"/>
          <p14:tracePt t="102988" x="8235950" y="3873500"/>
          <p14:tracePt t="103004" x="8280400" y="3873500"/>
          <p14:tracePt t="103021" x="8312150" y="3873500"/>
          <p14:tracePt t="103038" x="8350250" y="3867150"/>
          <p14:tracePt t="103054" x="8369300" y="3867150"/>
          <p14:tracePt t="103071" x="8375650" y="3867150"/>
          <p14:tracePt t="103087" x="8388350" y="3867150"/>
          <p14:tracePt t="103104" x="8394700" y="3867150"/>
          <p14:tracePt t="103137" x="8401050" y="3867150"/>
          <p14:tracePt t="103164" x="8407400" y="3867150"/>
          <p14:tracePt t="103204" x="8413750" y="3867150"/>
          <p14:tracePt t="103211" x="8420100" y="3867150"/>
          <p14:tracePt t="103226" x="8426450" y="3867150"/>
          <p14:tracePt t="103237" x="8432800" y="3867150"/>
          <p14:tracePt t="103254" x="8439150" y="3873500"/>
          <p14:tracePt t="103634" x="8426450" y="3892550"/>
          <p14:tracePt t="103642" x="8401050" y="3911600"/>
          <p14:tracePt t="103654" x="8350250" y="3943350"/>
          <p14:tracePt t="103670" x="8235950" y="4025900"/>
          <p14:tracePt t="103687" x="7943850" y="4203700"/>
          <p14:tracePt t="103704" x="7632700" y="4368800"/>
          <p14:tracePt t="103720" x="7219950" y="4572000"/>
          <p14:tracePt t="103737" x="6819900" y="4724400"/>
          <p14:tracePt t="103754" x="6337300" y="4870450"/>
          <p14:tracePt t="103771" x="5867400" y="5003800"/>
          <p14:tracePt t="103788" x="5397500" y="5054600"/>
          <p14:tracePt t="103804" x="4959350" y="5067300"/>
          <p14:tracePt t="103822" x="4540250" y="5067300"/>
          <p14:tracePt t="103837" x="4311650" y="5060950"/>
          <p14:tracePt t="103854" x="4089400" y="5054600"/>
          <p14:tracePt t="103870" x="3860800" y="5054600"/>
          <p14:tracePt t="103886" x="3575050" y="5054600"/>
          <p14:tracePt t="103903" x="3238500" y="5080000"/>
          <p14:tracePt t="103920" x="2901950" y="5099050"/>
          <p14:tracePt t="103937" x="2603500" y="5118100"/>
          <p14:tracePt t="103943" x="2470150" y="5130800"/>
          <p14:tracePt t="103953" x="2228850" y="5156200"/>
          <p14:tracePt t="103970" x="2012950" y="5187950"/>
          <p14:tracePt t="103987" x="1835150" y="5200650"/>
          <p14:tracePt t="104003" x="1708150" y="5219700"/>
          <p14:tracePt t="104020" x="1619250" y="5219700"/>
          <p14:tracePt t="104037" x="1574800" y="5219700"/>
          <p14:tracePt t="104053" x="1543050" y="5213350"/>
          <p14:tracePt t="104070" x="1530350" y="5207000"/>
          <p14:tracePt t="104087" x="1479550" y="5143500"/>
          <p14:tracePt t="104103" x="1416050" y="5054600"/>
          <p14:tracePt t="104120" x="1352550" y="4978400"/>
          <p14:tracePt t="104136" x="1314450" y="4933950"/>
          <p14:tracePt t="104153" x="1282700" y="4902200"/>
          <p14:tracePt t="104169" x="1263650" y="4889500"/>
          <p14:tracePt t="104186" x="1257300" y="4889500"/>
          <p14:tracePt t="104292" x="1257300" y="4895850"/>
          <p14:tracePt t="104302" x="1263650" y="4902200"/>
          <p14:tracePt t="104308" x="1270000" y="4902200"/>
          <p14:tracePt t="104320" x="1270000" y="4908550"/>
          <p14:tracePt t="104337" x="1295400" y="4914900"/>
          <p14:tracePt t="104353" x="1327150" y="4914900"/>
          <p14:tracePt t="104370" x="1365250" y="4914900"/>
          <p14:tracePt t="104386" x="1397000" y="4914900"/>
          <p14:tracePt t="104403" x="1454150" y="4902200"/>
          <p14:tracePt t="104420" x="1536700" y="4883150"/>
          <p14:tracePt t="104436" x="1612900" y="4870450"/>
          <p14:tracePt t="104439" x="1657350" y="4864100"/>
          <p14:tracePt t="104453" x="1682750" y="4864100"/>
          <p14:tracePt t="104470" x="1727200" y="4857750"/>
          <p14:tracePt t="104487" x="1778000" y="4851400"/>
          <p14:tracePt t="104503" x="1803400" y="4851400"/>
          <p14:tracePt t="104520" x="1828800" y="4845050"/>
          <p14:tracePt t="104536" x="1860550" y="4838700"/>
          <p14:tracePt t="104553" x="1892300" y="4838700"/>
          <p14:tracePt t="104570" x="1936750" y="4832350"/>
          <p14:tracePt t="104587" x="2006600" y="4832350"/>
          <p14:tracePt t="104603" x="2057400" y="4832350"/>
          <p14:tracePt t="104620" x="2127250" y="4832350"/>
          <p14:tracePt t="104636" x="2209800" y="4832350"/>
          <p14:tracePt t="104653" x="2298700" y="4832350"/>
          <p14:tracePt t="104669" x="2387600" y="4826000"/>
          <p14:tracePt t="104686" x="2476500" y="4813300"/>
          <p14:tracePt t="104703" x="2533650" y="4806950"/>
          <p14:tracePt t="104719" x="2571750" y="4800600"/>
          <p14:tracePt t="104736" x="2597150" y="4794250"/>
          <p14:tracePt t="104754" x="2635250" y="4787900"/>
          <p14:tracePt t="104769" x="2660650" y="4787900"/>
          <p14:tracePt t="104786" x="2679700" y="4787900"/>
          <p14:tracePt t="104803" x="2692400" y="4787900"/>
          <p14:tracePt t="104819" x="2711450" y="4787900"/>
          <p14:tracePt t="104836" x="2743200" y="4781550"/>
          <p14:tracePt t="104853" x="2787650" y="4775200"/>
          <p14:tracePt t="104869" x="2800350" y="4775200"/>
          <p14:tracePt t="104886" x="2825750" y="4775200"/>
          <p14:tracePt t="104903" x="2851150" y="4768850"/>
          <p14:tracePt t="104919" x="2882900" y="4768850"/>
          <p14:tracePt t="104936" x="2914650" y="4768850"/>
          <p14:tracePt t="104940" x="2933700" y="4768850"/>
          <p14:tracePt t="104952" x="2940050" y="4768850"/>
          <p14:tracePt t="104969" x="2971800" y="4768850"/>
          <p14:tracePt t="104986" x="2984500" y="4768850"/>
          <p14:tracePt t="105003" x="3003550" y="4768850"/>
          <p14:tracePt t="105019" x="3028950" y="4768850"/>
          <p14:tracePt t="105036" x="3067050" y="4768850"/>
          <p14:tracePt t="105053" x="3117850" y="4768850"/>
          <p14:tracePt t="105069" x="3162300" y="4775200"/>
          <p14:tracePt t="105086" x="3219450" y="4775200"/>
          <p14:tracePt t="105102" x="3270250" y="4775200"/>
          <p14:tracePt t="105119" x="3333750" y="4775200"/>
          <p14:tracePt t="105136" x="3378200" y="4775200"/>
          <p14:tracePt t="105152" x="3422650" y="4775200"/>
          <p14:tracePt t="105169" x="3467100" y="4775200"/>
          <p14:tracePt t="105186" x="3511550" y="4775200"/>
          <p14:tracePt t="105202" x="3549650" y="4775200"/>
          <p14:tracePt t="105219" x="3581400" y="4781550"/>
          <p14:tracePt t="105236" x="3600450" y="4781550"/>
          <p14:tracePt t="105253" x="3625850" y="4787900"/>
          <p14:tracePt t="105269" x="3663950" y="4787900"/>
          <p14:tracePt t="105286" x="3695700" y="4787900"/>
          <p14:tracePt t="105302" x="3708400" y="4787900"/>
          <p14:tracePt t="105319" x="3721100" y="4794250"/>
          <p14:tracePt t="105336" x="3727450" y="4800600"/>
          <p14:tracePt t="105372" x="3727450" y="4806950"/>
          <p14:tracePt t="105473" x="3733800" y="4806950"/>
          <p14:tracePt t="105489" x="3740150" y="4813300"/>
          <p14:tracePt t="105495" x="3746500" y="4819650"/>
          <p14:tracePt t="105505" x="3752850" y="4819650"/>
          <p14:tracePt t="105519" x="3759200" y="4832350"/>
          <p14:tracePt t="105535" x="3771900" y="4838700"/>
          <p14:tracePt t="105552" x="3778250" y="4851400"/>
          <p14:tracePt t="105569" x="3790950" y="4857750"/>
          <p14:tracePt t="105585" x="3797300" y="4870450"/>
          <p14:tracePt t="105602" x="3803650" y="4870450"/>
          <p14:tracePt t="105619" x="3822700" y="4870450"/>
          <p14:tracePt t="105635" x="3841750" y="4870450"/>
          <p14:tracePt t="105652" x="3854450" y="4876800"/>
          <p14:tracePt t="105668" x="3879850" y="4883150"/>
          <p14:tracePt t="105685" x="3886200" y="4883150"/>
          <p14:tracePt t="106186" x="3879850" y="4883150"/>
          <p14:tracePt t="106203" x="3873500" y="4883150"/>
          <p14:tracePt t="106210" x="3867150" y="4889500"/>
          <p14:tracePt t="106224" x="3860800" y="4889500"/>
          <p14:tracePt t="106237" x="3854450" y="4889500"/>
          <p14:tracePt t="106251" x="3848100" y="4889500"/>
          <p14:tracePt t="106279" x="3841750" y="4889500"/>
          <p14:tracePt t="106305" x="3835400" y="4889500"/>
          <p14:tracePt t="106319" x="3829050" y="4895850"/>
          <p14:tracePt t="106325" x="3822700" y="4902200"/>
          <p14:tracePt t="106335" x="3810000" y="4908550"/>
          <p14:tracePt t="106351" x="3771900" y="4921250"/>
          <p14:tracePt t="106368" x="3727450" y="4933950"/>
          <p14:tracePt t="106385" x="3683000" y="4946650"/>
          <p14:tracePt t="106401" x="3632200" y="4946650"/>
          <p14:tracePt t="106418" x="3600450" y="4946650"/>
          <p14:tracePt t="106435" x="3568700" y="4946650"/>
          <p14:tracePt t="106451" x="3543300" y="4933950"/>
          <p14:tracePt t="106468" x="3511550" y="4921250"/>
          <p14:tracePt t="106484" x="3492500" y="4908550"/>
          <p14:tracePt t="106501" x="3454400" y="4902200"/>
          <p14:tracePt t="106518" x="3409950" y="4902200"/>
          <p14:tracePt t="106534" x="3314700" y="4902200"/>
          <p14:tracePt t="106551" x="3200400" y="4908550"/>
          <p14:tracePt t="106568" x="3048000" y="4933950"/>
          <p14:tracePt t="106586" x="2825750" y="4959350"/>
          <p14:tracePt t="106601" x="2705100" y="4972050"/>
          <p14:tracePt t="106618" x="2616200" y="4978400"/>
          <p14:tracePt t="106634" x="2540000" y="4978400"/>
          <p14:tracePt t="106651" x="2476500" y="4978400"/>
          <p14:tracePt t="106668" x="2400300" y="4978400"/>
          <p14:tracePt t="106685" x="2311400" y="4978400"/>
          <p14:tracePt t="106701" x="2235200" y="4972050"/>
          <p14:tracePt t="106718" x="2152650" y="4965700"/>
          <p14:tracePt t="106734" x="2070100" y="4959350"/>
          <p14:tracePt t="106751" x="1936750" y="4940300"/>
          <p14:tracePt t="106768" x="1797050" y="4927600"/>
          <p14:tracePt t="106784" x="1689100" y="4908550"/>
          <p14:tracePt t="106801" x="1619250" y="4895850"/>
          <p14:tracePt t="106817" x="1587500" y="4883150"/>
          <p14:tracePt t="106835" x="1568450" y="4883150"/>
          <p14:tracePt t="106851" x="1562100" y="4876800"/>
          <p14:tracePt t="106868" x="1555750" y="4870450"/>
          <p14:tracePt t="106884" x="1549400" y="4870450"/>
          <p14:tracePt t="106901" x="1543050" y="4870450"/>
          <p14:tracePt t="106917" x="1536700" y="4864100"/>
          <p14:tracePt t="106934" x="1530350" y="4857750"/>
          <p14:tracePt t="107038" x="1536700" y="4851400"/>
          <p14:tracePt t="107045" x="1555750" y="4851400"/>
          <p14:tracePt t="107054" x="1600200" y="4845050"/>
          <p14:tracePt t="107067" x="1663700" y="4845050"/>
          <p14:tracePt t="107084" x="1790700" y="4845050"/>
          <p14:tracePt t="107102" x="2032000" y="4845050"/>
          <p14:tracePt t="107117" x="2209800" y="4845050"/>
          <p14:tracePt t="107133" x="2393950" y="4845050"/>
          <p14:tracePt t="107150" x="2571750" y="4845050"/>
          <p14:tracePt t="107167" x="2717800" y="4845050"/>
          <p14:tracePt t="107183" x="2844800" y="4845050"/>
          <p14:tracePt t="107200" x="2940050" y="4845050"/>
          <p14:tracePt t="107217" x="3060700" y="4838700"/>
          <p14:tracePt t="107233" x="3098800" y="4838700"/>
          <p14:tracePt t="107252" x="3111500" y="4838700"/>
          <p14:tracePt t="107267" x="3117850" y="4838700"/>
          <p14:tracePt t="107284" x="3130550" y="4838700"/>
          <p14:tracePt t="107300" x="3136900" y="4838700"/>
          <p14:tracePt t="107317" x="3149600" y="4838700"/>
          <p14:tracePt t="107334" x="3155950" y="4838700"/>
          <p14:tracePt t="107351" x="3175000" y="4838700"/>
          <p14:tracePt t="107367" x="3181350" y="4838700"/>
          <p14:tracePt t="107384" x="3194050" y="4838700"/>
          <p14:tracePt t="107400" x="3200400" y="4838700"/>
          <p14:tracePt t="107417" x="3213100" y="4838700"/>
          <p14:tracePt t="107434" x="3219450" y="4838700"/>
          <p14:tracePt t="107437" x="3225800" y="4838700"/>
          <p14:tracePt t="107467" x="3238500" y="4838700"/>
          <p14:tracePt t="107484" x="3257550" y="4838700"/>
          <p14:tracePt t="107500" x="3295650" y="4838700"/>
          <p14:tracePt t="107517" x="3308350" y="4838700"/>
          <p14:tracePt t="107612" x="3308350" y="4832350"/>
          <p14:tracePt t="107617" x="3295650" y="4832350"/>
          <p14:tracePt t="107633" x="3257550" y="4819650"/>
          <p14:tracePt t="107650" x="3225800" y="4806950"/>
          <p14:tracePt t="107667" x="3194050" y="4800600"/>
          <p14:tracePt t="107684" x="3187700" y="4794250"/>
          <p14:tracePt t="107700" x="3181350" y="4794250"/>
          <p14:tracePt t="107717" x="3175000" y="4794250"/>
          <p14:tracePt t="108363" x="3162300" y="4800600"/>
          <p14:tracePt t="108370" x="3136900" y="4800600"/>
          <p14:tracePt t="108383" x="3105150" y="4806950"/>
          <p14:tracePt t="108400" x="2940050" y="4832350"/>
          <p14:tracePt t="108417" x="2813050" y="4845050"/>
          <p14:tracePt t="108433" x="2660650" y="4864100"/>
          <p14:tracePt t="108449" x="2514600" y="4870450"/>
          <p14:tracePt t="108466" x="2374900" y="4870450"/>
          <p14:tracePt t="108483" x="2273300" y="4870450"/>
          <p14:tracePt t="108499" x="2235200" y="4864100"/>
          <p14:tracePt t="108517" x="2197100" y="4851400"/>
          <p14:tracePt t="108533" x="2152650" y="4832350"/>
          <p14:tracePt t="108549" x="2127250" y="4826000"/>
          <p14:tracePt t="108566" x="2114550" y="4819650"/>
          <p14:tracePt t="108599" x="2108200" y="4813300"/>
          <p14:tracePt t="108652" x="2101850" y="4806950"/>
          <p14:tracePt t="108660" x="2095500" y="4806950"/>
          <p14:tracePt t="108668" x="2082800" y="4806950"/>
          <p14:tracePt t="108683" x="2057400" y="4794250"/>
          <p14:tracePt t="108699" x="2019300" y="4775200"/>
          <p14:tracePt t="108716" x="1968500" y="4749800"/>
          <p14:tracePt t="108733" x="1885950" y="4718050"/>
          <p14:tracePt t="108749" x="1828800" y="4705350"/>
          <p14:tracePt t="108766" x="1784350" y="4699000"/>
          <p14:tracePt t="108783" x="1752600" y="4699000"/>
          <p14:tracePt t="109051" x="1752600" y="4692650"/>
          <p14:tracePt t="109057" x="1752600" y="4686300"/>
          <p14:tracePt t="109069" x="1765300" y="4679950"/>
          <p14:tracePt t="109082" x="1803400" y="4648200"/>
          <p14:tracePt t="109099" x="1879600" y="4591050"/>
          <p14:tracePt t="109116" x="2006600" y="4527550"/>
          <p14:tracePt t="109132" x="2159000" y="4457700"/>
          <p14:tracePt t="109149" x="2324100" y="4406900"/>
          <p14:tracePt t="109165" x="2482850" y="4368800"/>
          <p14:tracePt t="109183" x="2711450" y="4356100"/>
          <p14:tracePt t="109199" x="2806700" y="4356100"/>
          <p14:tracePt t="109215" x="2857500" y="4362450"/>
          <p14:tracePt t="109232" x="2901950" y="4368800"/>
          <p14:tracePt t="109249" x="2946400" y="4375150"/>
          <p14:tracePt t="109265" x="2990850" y="4387850"/>
          <p14:tracePt t="109282" x="3028950" y="4400550"/>
          <p14:tracePt t="109299" x="3041650" y="4413250"/>
          <p14:tracePt t="109315" x="3060700" y="4432300"/>
          <p14:tracePt t="109333" x="3073400" y="4445000"/>
          <p14:tracePt t="109350" x="3079750" y="4457700"/>
          <p14:tracePt t="109365" x="3092450" y="4476750"/>
          <p14:tracePt t="109382" x="3105150" y="4495800"/>
          <p14:tracePt t="109399" x="3111500" y="4514850"/>
          <p14:tracePt t="109415" x="3124200" y="4527550"/>
          <p14:tracePt t="109433" x="3124200" y="4540250"/>
          <p14:tracePt t="109449" x="3124200" y="4552950"/>
          <p14:tracePt t="109465" x="3124200" y="4572000"/>
          <p14:tracePt t="109482" x="3130550" y="4591050"/>
          <p14:tracePt t="109498" x="3136900" y="4610100"/>
          <p14:tracePt t="109515" x="3136900" y="4622800"/>
          <p14:tracePt t="109532" x="3136900" y="4629150"/>
          <p14:tracePt t="109549" x="3136900" y="4635500"/>
          <p14:tracePt t="109565" x="3136900" y="4648200"/>
          <p14:tracePt t="109582" x="3136900" y="4660900"/>
          <p14:tracePt t="109598" x="3143250" y="4667250"/>
          <p14:tracePt t="109615" x="3143250" y="4673600"/>
          <p14:tracePt t="109879" x="3130550" y="4686300"/>
          <p14:tracePt t="109889" x="3124200" y="4692650"/>
          <p14:tracePt t="109898" x="3111500" y="4699000"/>
          <p14:tracePt t="109915" x="3073400" y="4737100"/>
          <p14:tracePt t="109932" x="3016250" y="4781550"/>
          <p14:tracePt t="109935" x="2971800" y="4800600"/>
          <p14:tracePt t="109949" x="2870200" y="4857750"/>
          <p14:tracePt t="109965" x="2762250" y="4908550"/>
          <p14:tracePt t="109981" x="2660650" y="4953000"/>
          <p14:tracePt t="109998" x="2571750" y="4978400"/>
          <p14:tracePt t="110015" x="2489200" y="4991100"/>
          <p14:tracePt t="110032" x="2432050" y="5003800"/>
          <p14:tracePt t="110048" x="2387600" y="5010150"/>
          <p14:tracePt t="110065" x="2349500" y="5010150"/>
          <p14:tracePt t="110081" x="2324100" y="5010150"/>
          <p14:tracePt t="110099" x="2311400" y="5010150"/>
          <p14:tracePt t="110131" x="2305050" y="5010150"/>
          <p14:tracePt t="110148" x="2298700" y="5010150"/>
          <p14:tracePt t="110164" x="2292350" y="5010150"/>
          <p14:tracePt t="110181" x="2279650" y="5003800"/>
          <p14:tracePt t="110198" x="2279650" y="4997450"/>
          <p14:tracePt t="110215" x="2266950" y="4991100"/>
          <p14:tracePt t="110231" x="2260600" y="4984750"/>
          <p14:tracePt t="110248" x="2247900" y="4978400"/>
          <p14:tracePt t="110264" x="2241550" y="4965700"/>
          <p14:tracePt t="110281" x="2235200" y="4953000"/>
          <p14:tracePt t="110297" x="2228850" y="4946650"/>
          <p14:tracePt t="110314" x="2228850" y="4933950"/>
          <p14:tracePt t="110331" x="2228850" y="4927600"/>
          <p14:tracePt t="110348" x="2228850" y="4921250"/>
          <p14:tracePt t="110364" x="2228850" y="4914900"/>
          <p14:tracePt t="110547" x="2235200" y="4914900"/>
          <p14:tracePt t="110553" x="2241550" y="4914900"/>
          <p14:tracePt t="110566" x="2241550" y="4908550"/>
          <p14:tracePt t="110581" x="2247900" y="4895850"/>
          <p14:tracePt t="110598" x="2260600" y="4883150"/>
          <p14:tracePt t="110615" x="2260600" y="4870450"/>
          <p14:tracePt t="110844" x="2266950" y="4870450"/>
          <p14:tracePt t="110993" x="2279650" y="4870450"/>
          <p14:tracePt t="111000" x="2279650" y="4876800"/>
          <p14:tracePt t="111014" x="2286000" y="4876800"/>
          <p14:tracePt t="111030" x="2298700" y="4889500"/>
          <p14:tracePt t="111047" x="2311400" y="4902200"/>
          <p14:tracePt t="111064" x="2324100" y="4908550"/>
          <p14:tracePt t="111080" x="2349500" y="4927600"/>
          <p14:tracePt t="111097" x="2387600" y="4953000"/>
          <p14:tracePt t="111114" x="2425700" y="4972050"/>
          <p14:tracePt t="111131" x="2482850" y="4997450"/>
          <p14:tracePt t="111148" x="2514600" y="5010150"/>
          <p14:tracePt t="111164" x="2559050" y="5022850"/>
          <p14:tracePt t="111180" x="2616200" y="5035550"/>
          <p14:tracePt t="111197" x="2705100" y="5048250"/>
          <p14:tracePt t="111214" x="2794000" y="5067300"/>
          <p14:tracePt t="111230" x="2882900" y="5080000"/>
          <p14:tracePt t="111247" x="2965450" y="5092700"/>
          <p14:tracePt t="111264" x="3054350" y="5111750"/>
          <p14:tracePt t="111281" x="3206750" y="5130800"/>
          <p14:tracePt t="111297" x="3314700" y="5130800"/>
          <p14:tracePt t="111314" x="3409950" y="5130800"/>
          <p14:tracePt t="111330" x="3498850" y="5130800"/>
          <p14:tracePt t="111347" x="3606800" y="5130800"/>
          <p14:tracePt t="111364" x="3702050" y="5130800"/>
          <p14:tracePt t="111380" x="3790950" y="5130800"/>
          <p14:tracePt t="111397" x="3879850" y="5137150"/>
          <p14:tracePt t="111413" x="3943350" y="5137150"/>
          <p14:tracePt t="111430" x="4000500" y="5137150"/>
          <p14:tracePt t="111447" x="4044950" y="5130800"/>
          <p14:tracePt t="111463" x="4076700" y="5118100"/>
          <p14:tracePt t="111480" x="4114800" y="5111750"/>
          <p14:tracePt t="111497" x="4146550" y="5099050"/>
          <p14:tracePt t="111513" x="4165600" y="5086350"/>
          <p14:tracePt t="111530" x="4191000" y="5080000"/>
          <p14:tracePt t="111547" x="4203700" y="5060950"/>
          <p14:tracePt t="111564" x="4210050" y="5054600"/>
          <p14:tracePt t="111581" x="4216400" y="5048250"/>
          <p14:tracePt t="111597" x="4222750" y="5035550"/>
          <p14:tracePt t="111613" x="4222750" y="5029200"/>
          <p14:tracePt t="111630" x="4222750" y="5022850"/>
          <p14:tracePt t="111647" x="4222750" y="5016500"/>
          <p14:tracePt t="111663" x="4222750" y="5003800"/>
          <p14:tracePt t="111680" x="4216400" y="4997450"/>
          <p14:tracePt t="111696" x="4210050" y="4984750"/>
          <p14:tracePt t="111713" x="4203700" y="4978400"/>
          <p14:tracePt t="111730" x="4197350" y="4972050"/>
          <p14:tracePt t="111747" x="4191000" y="4965700"/>
          <p14:tracePt t="111763" x="4184650" y="4953000"/>
          <p14:tracePt t="111780" x="4178300" y="4946650"/>
          <p14:tracePt t="111797" x="4165600" y="4940300"/>
          <p14:tracePt t="111814" x="4152900" y="4927600"/>
          <p14:tracePt t="111830" x="4152900" y="4921250"/>
          <p14:tracePt t="111866" x="4146550" y="4921250"/>
          <p14:tracePt t="112305" x="4152900" y="4927600"/>
          <p14:tracePt t="112315" x="4159250" y="4933950"/>
          <p14:tracePt t="112322" x="4171950" y="4933950"/>
          <p14:tracePt t="112331" x="4197350" y="4940300"/>
          <p14:tracePt t="112346" x="4286250" y="4959350"/>
          <p14:tracePt t="112363" x="4387850" y="4972050"/>
          <p14:tracePt t="112379" x="4483100" y="4984750"/>
          <p14:tracePt t="112396" x="4584700" y="5003800"/>
          <p14:tracePt t="112413" x="4667250" y="5003800"/>
          <p14:tracePt t="112429" x="4718050" y="5003800"/>
          <p14:tracePt t="112434" x="4737100" y="4997450"/>
          <p14:tracePt t="112446" x="4749800" y="4997450"/>
          <p14:tracePt t="112463" x="4775200" y="4991100"/>
          <p14:tracePt t="112479" x="4794250" y="4984750"/>
          <p14:tracePt t="112496" x="4800600" y="4984750"/>
          <p14:tracePt t="112513" x="4813300" y="4978400"/>
          <p14:tracePt t="112529" x="4819650" y="4972050"/>
          <p14:tracePt t="112546" x="4826000" y="4972050"/>
          <p14:tracePt t="112563" x="4832350" y="4965700"/>
          <p14:tracePt t="112579" x="4838700" y="4965700"/>
          <p14:tracePt t="112596" x="4838700" y="4959350"/>
          <p14:tracePt t="112722" x="4845050" y="4953000"/>
          <p14:tracePt t="112738" x="4845050" y="4946650"/>
          <p14:tracePt t="112747" x="4845050" y="4940300"/>
          <p14:tracePt t="112753" x="4851400" y="4940300"/>
          <p14:tracePt t="112762" x="4851400" y="4933950"/>
          <p14:tracePt t="112779" x="4857750" y="4921250"/>
          <p14:tracePt t="112796" x="4857750" y="4914900"/>
          <p14:tracePt t="112812" x="4857750" y="4908550"/>
          <p14:tracePt t="113245" x="4851400" y="4908550"/>
          <p14:tracePt t="113272" x="4845050" y="4908550"/>
          <p14:tracePt t="113294" x="4838700" y="4908550"/>
          <p14:tracePt t="113301" x="4832350" y="4908550"/>
          <p14:tracePt t="113324" x="4826000" y="4908550"/>
          <p14:tracePt t="113340" x="4819650" y="4908550"/>
          <p14:tracePt t="113372" x="4813300" y="4908550"/>
          <p14:tracePt t="113386" x="4806950" y="4908550"/>
          <p14:tracePt t="113434" x="4800600" y="4908550"/>
          <p14:tracePt t="113443" x="4787900" y="4908550"/>
          <p14:tracePt t="113450" x="4768850" y="4914900"/>
          <p14:tracePt t="113462" x="4743450" y="4927600"/>
          <p14:tracePt t="113479" x="4629150" y="4972050"/>
          <p14:tracePt t="113495" x="4508500" y="4997450"/>
          <p14:tracePt t="113511" x="4368800" y="5010150"/>
          <p14:tracePt t="113528" x="4197350" y="5022850"/>
          <p14:tracePt t="113545" x="4006850" y="5029200"/>
          <p14:tracePt t="113562" x="3848100" y="5035550"/>
          <p14:tracePt t="113578" x="3721100" y="5035550"/>
          <p14:tracePt t="113595" x="3638550" y="5022850"/>
          <p14:tracePt t="113612" x="3581400" y="5010150"/>
          <p14:tracePt t="113629" x="3517900" y="4991100"/>
          <p14:tracePt t="113645" x="3479800" y="4978400"/>
          <p14:tracePt t="113663" x="3460750" y="4965700"/>
          <p14:tracePt t="113678" x="3422650" y="4946650"/>
          <p14:tracePt t="113695" x="3384550" y="4927600"/>
          <p14:tracePt t="113712" x="3340100" y="4908550"/>
          <p14:tracePt t="113728" x="3302000" y="4895850"/>
          <p14:tracePt t="113745" x="3270250" y="4889500"/>
          <p14:tracePt t="113762" x="3232150" y="4876800"/>
          <p14:tracePt t="113778" x="3219450" y="4870450"/>
          <p14:tracePt t="113795" x="3213100" y="4864100"/>
          <p14:tracePt t="113811" x="3206750" y="4864100"/>
          <p14:tracePt t="113828" x="3194050" y="4851400"/>
          <p14:tracePt t="113845" x="3187700" y="4845050"/>
          <p14:tracePt t="113861" x="3175000" y="4832350"/>
          <p14:tracePt t="114122" x="3155950" y="4832350"/>
          <p14:tracePt t="114130" x="3143250" y="4832350"/>
          <p14:tracePt t="114138" x="3111500" y="4832350"/>
          <p14:tracePt t="114147" x="3054350" y="4832350"/>
          <p14:tracePt t="114161" x="2946400" y="4832350"/>
          <p14:tracePt t="114178" x="2819400" y="4832350"/>
          <p14:tracePt t="114194" x="2673350" y="4819650"/>
          <p14:tracePt t="114211" x="2533650" y="4800600"/>
          <p14:tracePt t="114228" x="2400300" y="4787900"/>
          <p14:tracePt t="114244" x="2311400" y="4781550"/>
          <p14:tracePt t="114261" x="2228850" y="4768850"/>
          <p14:tracePt t="114278" x="2146300" y="4762500"/>
          <p14:tracePt t="114294" x="2070100" y="4756150"/>
          <p14:tracePt t="114311" x="2032000" y="4756150"/>
          <p14:tracePt t="114328" x="2000250" y="4749800"/>
          <p14:tracePt t="114344" x="1974850" y="4749800"/>
          <p14:tracePt t="114361" x="1949450" y="4743450"/>
          <p14:tracePt t="114379" x="1924050" y="4743450"/>
          <p14:tracePt t="114395" x="1866900" y="4737100"/>
          <p14:tracePt t="114411" x="1841500" y="4730750"/>
          <p14:tracePt t="114427" x="1809750" y="4730750"/>
          <p14:tracePt t="114444" x="1797050" y="4730750"/>
          <p14:tracePt t="114461" x="1784350" y="4730750"/>
          <p14:tracePt t="114523" x="1790700" y="4730750"/>
          <p14:tracePt t="114529" x="1797050" y="4730750"/>
          <p14:tracePt t="114544" x="1816100" y="4737100"/>
          <p14:tracePt t="114561" x="1943100" y="4756150"/>
          <p14:tracePt t="114577" x="2120900" y="4768850"/>
          <p14:tracePt t="114594" x="2400300" y="4787900"/>
          <p14:tracePt t="114611" x="2755900" y="4806950"/>
          <p14:tracePt t="114627" x="3117850" y="4832350"/>
          <p14:tracePt t="114644" x="3422650" y="4845050"/>
          <p14:tracePt t="114661" x="3771900" y="4857750"/>
          <p14:tracePt t="114678" x="3949700" y="4870450"/>
          <p14:tracePt t="114694" x="4102100" y="4870450"/>
          <p14:tracePt t="114711" x="4197350" y="4870450"/>
          <p14:tracePt t="114727" x="4248150" y="4870450"/>
          <p14:tracePt t="114744" x="4286250" y="4870450"/>
          <p14:tracePt t="114760" x="4311650" y="4870450"/>
          <p14:tracePt t="114777" x="4343400" y="4870450"/>
          <p14:tracePt t="114794" x="4356100" y="4870450"/>
          <p14:tracePt t="114811" x="4387850" y="4864100"/>
          <p14:tracePt t="114827" x="4419600" y="4864100"/>
          <p14:tracePt t="114844" x="4445000" y="4857750"/>
          <p14:tracePt t="114863" x="4470400" y="4851400"/>
          <p14:tracePt t="114877" x="4476750" y="4851400"/>
          <p14:tracePt t="114894" x="4495800" y="4845050"/>
          <p14:tracePt t="114910" x="4514850" y="4838700"/>
          <p14:tracePt t="114927" x="4565650" y="4832350"/>
          <p14:tracePt t="114944" x="4603750" y="4832350"/>
          <p14:tracePt t="114960" x="4641850" y="4832350"/>
          <p14:tracePt t="114977" x="4673600" y="4832350"/>
          <p14:tracePt t="114994" x="4699000" y="4832350"/>
          <p14:tracePt t="115010" x="4718050" y="4832350"/>
          <p14:tracePt t="115027" x="4724400" y="4838700"/>
          <p14:tracePt t="115044" x="4730750" y="4838700"/>
          <p14:tracePt t="115061" x="4737100" y="4838700"/>
          <p14:tracePt t="115078" x="4743450" y="4838700"/>
          <p14:tracePt t="115094" x="4749800" y="4838700"/>
          <p14:tracePt t="115110" x="4762500" y="4838700"/>
          <p14:tracePt t="115127" x="4768850" y="4845050"/>
          <p14:tracePt t="115144" x="4775200" y="4851400"/>
          <p14:tracePt t="115160" x="4781550" y="4857750"/>
          <p14:tracePt t="115177" x="4794250" y="4864100"/>
          <p14:tracePt t="115194" x="4800600" y="4876800"/>
          <p14:tracePt t="115210" x="4819650" y="4883150"/>
          <p14:tracePt t="115227" x="4826000" y="4883150"/>
          <p14:tracePt t="115243" x="4832350" y="4883150"/>
          <p14:tracePt t="115260" x="4838700" y="4883150"/>
          <p14:tracePt t="115277" x="4845050" y="4883150"/>
          <p14:tracePt t="115860" x="4838700" y="4883150"/>
          <p14:tracePt t="115867" x="4819650" y="4895850"/>
          <p14:tracePt t="115878" x="4794250" y="4908550"/>
          <p14:tracePt t="115893" x="4724400" y="4946650"/>
          <p14:tracePt t="115910" x="4597400" y="4991100"/>
          <p14:tracePt t="115926" x="4425950" y="5048250"/>
          <p14:tracePt t="115932" x="4305300" y="5073650"/>
          <p14:tracePt t="115943" x="4114800" y="5111750"/>
          <p14:tracePt t="115960" x="3676650" y="5181600"/>
          <p14:tracePt t="115977" x="3194050" y="5283200"/>
          <p14:tracePt t="115993" x="2952750" y="5321300"/>
          <p14:tracePt t="116010" x="2774950" y="5327650"/>
          <p14:tracePt t="116026" x="2635250" y="5327650"/>
          <p14:tracePt t="116043" x="2533650" y="5321300"/>
          <p14:tracePt t="116060" x="2489200" y="5308600"/>
          <p14:tracePt t="116076" x="2432050" y="5276850"/>
          <p14:tracePt t="116093" x="2387600" y="5257800"/>
          <p14:tracePt t="116110" x="2355850" y="5226050"/>
          <p14:tracePt t="116127" x="2324100" y="5213350"/>
          <p14:tracePt t="116143" x="2298700" y="5194300"/>
          <p14:tracePt t="116159" x="2241550" y="5149850"/>
          <p14:tracePt t="116176" x="2190750" y="5124450"/>
          <p14:tracePt t="116193" x="2139950" y="5105400"/>
          <p14:tracePt t="116209" x="2101850" y="5092700"/>
          <p14:tracePt t="116226" x="2076450" y="5080000"/>
          <p14:tracePt t="116243" x="2063750" y="5073650"/>
          <p14:tracePt t="116259" x="2057400" y="5073650"/>
          <p14:tracePt t="116346" x="2057400" y="5067300"/>
          <p14:tracePt t="116370" x="2063750" y="5060950"/>
          <p14:tracePt t="116375" x="2070100" y="5054600"/>
          <p14:tracePt t="116384" x="2070100" y="5048250"/>
          <p14:tracePt t="116392" x="2076450" y="5048250"/>
          <p14:tracePt t="116409" x="2089150" y="5035550"/>
          <p14:tracePt t="116426" x="2095500" y="5029200"/>
          <p14:tracePt t="116442" x="2101850" y="5016500"/>
          <p14:tracePt t="116459" x="2114550" y="5010150"/>
          <p14:tracePt t="116475" x="2120900" y="5003800"/>
          <p14:tracePt t="116493" x="2139950" y="4991100"/>
          <p14:tracePt t="116509" x="2152650" y="4984750"/>
          <p14:tracePt t="116526" x="2159000" y="4984750"/>
          <p14:tracePt t="116542" x="2165350" y="4984750"/>
          <p14:tracePt t="116559" x="2178050" y="4978400"/>
          <p14:tracePt t="116576" x="2184400" y="4972050"/>
          <p14:tracePt t="116593" x="2190750" y="4965700"/>
          <p14:tracePt t="116609" x="2197100" y="4965700"/>
          <p14:tracePt t="116628" x="2209800" y="4965700"/>
          <p14:tracePt t="116642" x="2216150" y="4965700"/>
          <p14:tracePt t="116697" x="2216150" y="4959350"/>
          <p14:tracePt t="116714" x="2222500" y="4959350"/>
          <p14:tracePt t="116732" x="2228850" y="4953000"/>
          <p14:tracePt t="116916" x="2235200" y="4953000"/>
          <p14:tracePt t="116929" x="2241550" y="4953000"/>
          <p14:tracePt t="116932" x="2247900" y="4953000"/>
          <p14:tracePt t="116948" x="2254250" y="4953000"/>
          <p14:tracePt t="116958" x="2260600" y="4953000"/>
          <p14:tracePt t="116975" x="2266950" y="4953000"/>
          <p14:tracePt t="116992" x="2279650" y="4953000"/>
          <p14:tracePt t="117009" x="2292350" y="4953000"/>
          <p14:tracePt t="117025" x="2298700" y="4953000"/>
          <p14:tracePt t="117042" x="2317750" y="4953000"/>
          <p14:tracePt t="117059" x="2349500" y="4959350"/>
          <p14:tracePt t="117076" x="2381250" y="4972050"/>
          <p14:tracePt t="117092" x="2425700" y="4984750"/>
          <p14:tracePt t="117109" x="2463800" y="4991100"/>
          <p14:tracePt t="117125" x="2520950" y="4997450"/>
          <p14:tracePt t="117142" x="2578100" y="4997450"/>
          <p14:tracePt t="117159" x="2768600" y="5010150"/>
          <p14:tracePt t="117175" x="2940050" y="5029200"/>
          <p14:tracePt t="117192" x="3124200" y="5048250"/>
          <p14:tracePt t="117209" x="3270250" y="5060950"/>
          <p14:tracePt t="117225" x="3390900" y="5080000"/>
          <p14:tracePt t="117242" x="3479800" y="5086350"/>
          <p14:tracePt t="117258" x="3536950" y="5086350"/>
          <p14:tracePt t="117275" x="3594100" y="5086350"/>
          <p14:tracePt t="117292" x="3625850" y="5086350"/>
          <p14:tracePt t="117308" x="3651250" y="5086350"/>
          <p14:tracePt t="117325" x="3676650" y="5073650"/>
          <p14:tracePt t="117342" x="3683000" y="5067300"/>
          <p14:tracePt t="117358" x="3702050" y="5054600"/>
          <p14:tracePt t="117375" x="3714750" y="5048250"/>
          <p14:tracePt t="117392" x="3727450" y="5035550"/>
          <p14:tracePt t="117409" x="3740150" y="5035550"/>
          <p14:tracePt t="117512" x="3759200" y="5035550"/>
          <p14:tracePt t="117520" x="3784600" y="5035550"/>
          <p14:tracePt t="117528" x="3816350" y="5035550"/>
          <p14:tracePt t="117542" x="3886200" y="5041900"/>
          <p14:tracePt t="117558" x="4127500" y="5067300"/>
          <p14:tracePt t="117575" x="4362450" y="5086350"/>
          <p14:tracePt t="117592" x="4572000" y="5105400"/>
          <p14:tracePt t="117608" x="4743450" y="5111750"/>
          <p14:tracePt t="117625" x="4889500" y="5111750"/>
          <p14:tracePt t="117641" x="5010150" y="5099050"/>
          <p14:tracePt t="117659" x="5149850" y="5092700"/>
          <p14:tracePt t="117676" x="5187950" y="5092700"/>
          <p14:tracePt t="117691" x="5219700" y="5086350"/>
          <p14:tracePt t="117708" x="5226050" y="5086350"/>
          <p14:tracePt t="117725" x="5232400" y="5086350"/>
          <p14:tracePt t="117741" x="5238750" y="5080000"/>
          <p14:tracePt t="117758" x="5251450" y="5073650"/>
          <p14:tracePt t="117775" x="5257800" y="5073650"/>
          <p14:tracePt t="117791" x="5270500" y="5067300"/>
          <p14:tracePt t="117825" x="5289550" y="5060950"/>
          <p14:tracePt t="117841" x="5321300" y="5048250"/>
          <p14:tracePt t="117858" x="5346700" y="5035550"/>
          <p14:tracePt t="117874" x="5378450" y="5022850"/>
          <p14:tracePt t="117891" x="5403850" y="5003800"/>
          <p14:tracePt t="117908" x="5429250" y="4978400"/>
          <p14:tracePt t="117925" x="5461000" y="4946650"/>
          <p14:tracePt t="117941" x="5467350" y="4933950"/>
          <p14:tracePt t="117959" x="5486400" y="4921250"/>
          <p14:tracePt t="117974" x="5499100" y="4914900"/>
          <p14:tracePt t="117991" x="5505450" y="4902200"/>
          <p14:tracePt t="118008" x="5511800" y="4895850"/>
          <p14:tracePt t="118024" x="5518150" y="4895850"/>
          <p14:tracePt t="118041" x="5524500" y="4889500"/>
          <p14:tracePt t="118161" x="5524500" y="4883150"/>
          <p14:tracePt t="118952" x="5505450" y="4883150"/>
          <p14:tracePt t="118960" x="5480050" y="4889500"/>
          <p14:tracePt t="118968" x="5454650" y="4895850"/>
          <p14:tracePt t="118978" x="5410200" y="4902200"/>
          <p14:tracePt t="118991" x="5302250" y="4921250"/>
          <p14:tracePt t="119008" x="5105400" y="4946650"/>
          <p14:tracePt t="119023" x="4813300" y="4978400"/>
          <p14:tracePt t="119040" x="4451350" y="5010150"/>
          <p14:tracePt t="119058" x="4083050" y="5067300"/>
          <p14:tracePt t="119074" x="3727450" y="5137150"/>
          <p14:tracePt t="119091" x="3289300" y="5219700"/>
          <p14:tracePt t="119107" x="2990850" y="5245100"/>
          <p14:tracePt t="119124" x="2743200" y="5251450"/>
          <p14:tracePt t="119140" x="2508250" y="5251450"/>
          <p14:tracePt t="119158" x="2317750" y="5251450"/>
          <p14:tracePt t="119174" x="2178050" y="5232400"/>
          <p14:tracePt t="119190" x="2063750" y="5219700"/>
          <p14:tracePt t="119207" x="1949450" y="5200650"/>
          <p14:tracePt t="119223" x="1841500" y="5187950"/>
          <p14:tracePt t="119240" x="1733550" y="5181600"/>
          <p14:tracePt t="119256" x="1593850" y="5162550"/>
          <p14:tracePt t="119273" x="1517650" y="5156200"/>
          <p14:tracePt t="119290" x="1479550" y="5156200"/>
          <p14:tracePt t="119306" x="1466850" y="5149850"/>
          <p14:tracePt t="119323" x="1454150" y="5149850"/>
          <p14:tracePt t="119339" x="1441450" y="5137150"/>
          <p14:tracePt t="119356" x="1403350" y="5099050"/>
          <p14:tracePt t="119373" x="1371600" y="5060950"/>
          <p14:tracePt t="119390" x="1346200" y="5035550"/>
          <p14:tracePt t="119407" x="1327150" y="5016500"/>
          <p14:tracePt t="119423" x="1320800" y="5010150"/>
          <p14:tracePt t="119443" x="1314450" y="5010150"/>
          <p14:tracePt t="119456" x="1314450" y="5003800"/>
          <p14:tracePt t="119474" x="1308100" y="4997450"/>
          <p14:tracePt t="119489" x="1295400" y="4997450"/>
          <p14:tracePt t="119506" x="1263650" y="4991100"/>
          <p14:tracePt t="119523" x="1231900" y="4991100"/>
          <p14:tracePt t="119539" x="1187450" y="4984750"/>
          <p14:tracePt t="119556" x="1155700" y="4984750"/>
          <p14:tracePt t="119573" x="1117600" y="4978400"/>
          <p14:tracePt t="119590" x="1079500" y="4972050"/>
          <p14:tracePt t="119606" x="1041400" y="4965700"/>
          <p14:tracePt t="119623" x="996950" y="4953000"/>
          <p14:tracePt t="119640" x="939800" y="4940300"/>
          <p14:tracePt t="119656" x="908050" y="4940300"/>
          <p14:tracePt t="119673" x="889000" y="4940300"/>
          <p14:tracePt t="119690" x="882650" y="4933950"/>
          <p14:tracePt t="119782" x="882650" y="4927600"/>
          <p14:tracePt t="119790" x="882650" y="4921250"/>
          <p14:tracePt t="119797" x="889000" y="4914900"/>
          <p14:tracePt t="119807" x="895350" y="4908550"/>
          <p14:tracePt t="119823" x="901700" y="4895850"/>
          <p14:tracePt t="119840" x="914400" y="4883150"/>
          <p14:tracePt t="119856" x="914400" y="4876800"/>
          <p14:tracePt t="119873" x="920750" y="4870450"/>
          <p14:tracePt t="119906" x="927100" y="4870450"/>
          <p14:tracePt t="119923" x="933450" y="4870450"/>
          <p14:tracePt t="119939" x="946150" y="4870450"/>
          <p14:tracePt t="119956" x="952500" y="4876800"/>
          <p14:tracePt t="119973" x="971550" y="4883150"/>
          <p14:tracePt t="119989" x="1022350" y="4889500"/>
          <p14:tracePt t="120006" x="1136650" y="4908550"/>
          <p14:tracePt t="120023" x="1574800" y="4978400"/>
          <p14:tracePt t="120041" x="2057400" y="5060950"/>
          <p14:tracePt t="120057" x="2679700" y="5143500"/>
          <p14:tracePt t="120073" x="3409950" y="5232400"/>
          <p14:tracePt t="120090" x="4070350" y="5289550"/>
          <p14:tracePt t="120106" x="4616450" y="5314950"/>
          <p14:tracePt t="120123" x="4940300" y="5314950"/>
          <p14:tracePt t="120139" x="5175250" y="5314950"/>
          <p14:tracePt t="120156" x="5340350" y="5314950"/>
          <p14:tracePt t="120172" x="5505450" y="5314950"/>
          <p14:tracePt t="120190" x="5556250" y="5314950"/>
          <p14:tracePt t="120208" x="5588000" y="5314950"/>
          <p14:tracePt t="120223" x="5594350" y="5314950"/>
          <p14:tracePt t="120239" x="5600700" y="5308600"/>
          <p14:tracePt t="120272" x="5607050" y="5302250"/>
          <p14:tracePt t="120289" x="5607050" y="5295900"/>
          <p14:tracePt t="120305" x="5607050" y="5289550"/>
          <p14:tracePt t="120322" x="5600700" y="5283200"/>
          <p14:tracePt t="120340" x="5594350" y="5276850"/>
          <p14:tracePt t="120356" x="5575300" y="5251450"/>
          <p14:tracePt t="120373" x="5562600" y="5238750"/>
          <p14:tracePt t="120389" x="5549900" y="5219700"/>
          <p14:tracePt t="120406" x="5537200" y="5200650"/>
          <p14:tracePt t="120423" x="5518150" y="5175250"/>
          <p14:tracePt t="120439" x="5505450" y="5156200"/>
          <p14:tracePt t="120456" x="5486400" y="5149850"/>
          <p14:tracePt t="120472" x="5486400" y="5137150"/>
          <p14:tracePt t="120489" x="5480050" y="5137150"/>
          <p14:tracePt t="120506" x="5473700" y="5137150"/>
          <p14:tracePt t="120522" x="5467350" y="5124450"/>
          <p14:tracePt t="120539" x="5422900" y="5086350"/>
          <p14:tracePt t="120556" x="5391150" y="5054600"/>
          <p14:tracePt t="120572" x="5372100" y="5048250"/>
          <p14:tracePt t="120627" x="5372100" y="5054600"/>
          <p14:tracePt t="120634" x="5378450" y="5060950"/>
          <p14:tracePt t="120643" x="5397500" y="5060950"/>
          <p14:tracePt t="120655" x="5422900" y="5067300"/>
          <p14:tracePt t="120673" x="5486400" y="5067300"/>
          <p14:tracePt t="120689" x="5588000" y="5067300"/>
          <p14:tracePt t="120705" x="5645150" y="5060950"/>
          <p14:tracePt t="120722" x="5676900" y="5054600"/>
          <p14:tracePt t="120739" x="5683250" y="5054600"/>
          <p14:tracePt t="120755" x="5683250" y="5041900"/>
          <p14:tracePt t="120798" x="5664200" y="5035550"/>
          <p14:tracePt t="120806" x="5638800" y="5029200"/>
          <p14:tracePt t="120822" x="5549900" y="5010150"/>
          <p14:tracePt t="120839" x="5422900" y="4991100"/>
          <p14:tracePt t="120855" x="5302250" y="4972050"/>
          <p14:tracePt t="120872" x="5194300" y="4959350"/>
          <p14:tracePt t="120889" x="5105400" y="4940300"/>
          <p14:tracePt t="120905" x="5022850" y="4927600"/>
          <p14:tracePt t="120922" x="4959350" y="4921250"/>
          <p14:tracePt t="120928" x="4921250" y="4914900"/>
          <p14:tracePt t="120942" x="4876800" y="4908550"/>
          <p14:tracePt t="120955" x="4832350" y="4895850"/>
          <p14:tracePt t="120972" x="4806950" y="4889500"/>
          <p14:tracePt t="120988" x="4781550" y="4876800"/>
          <p14:tracePt t="121005" x="4768850" y="4876800"/>
          <p14:tracePt t="121022" x="4762500" y="4876800"/>
          <p14:tracePt t="121038" x="4749800" y="4870450"/>
          <p14:tracePt t="121055" x="4743450" y="4864100"/>
          <p14:tracePt t="121072" x="4730750" y="4851400"/>
          <p14:tracePt t="121198" x="4730750" y="4857750"/>
          <p14:tracePt t="121207" x="4737100" y="4857750"/>
          <p14:tracePt t="121214" x="4743450" y="4857750"/>
          <p14:tracePt t="121225" x="4756150" y="4864100"/>
          <p14:tracePt t="121239" x="4800600" y="4870450"/>
          <p14:tracePt t="121255" x="4845050" y="4876800"/>
          <p14:tracePt t="121272" x="4914900" y="4883150"/>
          <p14:tracePt t="121288" x="4965700" y="4883150"/>
          <p14:tracePt t="121305" x="5022850" y="4883150"/>
          <p14:tracePt t="121322" x="5067300" y="4883150"/>
          <p14:tracePt t="121338" x="5086350" y="4883150"/>
          <p14:tracePt t="121371" x="5092700" y="4889500"/>
          <p14:tracePt t="121388" x="5105400" y="4889500"/>
          <p14:tracePt t="121405" x="5130800" y="4895850"/>
          <p14:tracePt t="121421" x="5162550" y="4902200"/>
          <p14:tracePt t="121439" x="5213350" y="4902200"/>
          <p14:tracePt t="121455" x="5232400" y="4902200"/>
          <p14:tracePt t="121472" x="5251450" y="4902200"/>
          <p14:tracePt t="121488" x="5257800" y="4895850"/>
          <p14:tracePt t="121505" x="5270500" y="4895850"/>
          <p14:tracePt t="121521" x="5276850" y="4889500"/>
          <p14:tracePt t="121538" x="5283200" y="4889500"/>
          <p14:tracePt t="121555" x="5295900" y="4889500"/>
          <p14:tracePt t="121571" x="5302250" y="4889500"/>
          <p14:tracePt t="121588" x="5314950" y="4889500"/>
          <p14:tracePt t="121605" x="5334000" y="4883150"/>
          <p14:tracePt t="121621" x="5340350" y="4876800"/>
          <p14:tracePt t="121638" x="5346700" y="4876800"/>
          <p14:tracePt t="121655" x="5353050" y="4876800"/>
          <p14:tracePt t="121672" x="5359400" y="4870450"/>
          <p14:tracePt t="121713" x="5365750" y="4870450"/>
          <p14:tracePt t="121746" x="5365750" y="4864100"/>
          <p14:tracePt t="121754" x="5365750" y="4857750"/>
          <p14:tracePt t="121762" x="5372100" y="4857750"/>
          <p14:tracePt t="121771" x="5372100" y="4851400"/>
          <p14:tracePt t="121788" x="5378450" y="4845050"/>
          <p14:tracePt t="121821" x="5384800" y="4838700"/>
          <p14:tracePt t="121838" x="5391150" y="4832350"/>
          <p14:tracePt t="121855" x="5397500" y="4826000"/>
          <p14:tracePt t="121928" x="5403850" y="4826000"/>
          <p14:tracePt t="121944" x="5403850" y="4819650"/>
          <p14:tracePt t="121949" x="5410200" y="4813300"/>
          <p14:tracePt t="121974" x="5416550" y="4806950"/>
          <p14:tracePt t="121988" x="5422900" y="4800600"/>
          <p14:tracePt t="122004" x="5422900" y="4794250"/>
          <p14:tracePt t="122019" x="5429250" y="4794250"/>
          <p14:tracePt t="122803" x="5454650" y="4794250"/>
          <p14:tracePt t="122810" x="5486400" y="4794250"/>
          <p14:tracePt t="122820" x="5511800" y="4800600"/>
          <p14:tracePt t="122837" x="5568950" y="4806950"/>
          <p14:tracePt t="122854" x="5632450" y="4819650"/>
          <p14:tracePt t="122870" x="5695950" y="4832350"/>
          <p14:tracePt t="122887" x="5778500" y="4845050"/>
          <p14:tracePt t="122904" x="5835650" y="4857750"/>
          <p14:tracePt t="122920" x="5880100" y="4864100"/>
          <p14:tracePt t="122937" x="5924550" y="4870450"/>
          <p14:tracePt t="122953" x="5956300" y="4870450"/>
          <p14:tracePt t="122970" x="5981700" y="4870450"/>
          <p14:tracePt t="122987" x="5994400" y="4870450"/>
          <p14:tracePt t="123004" x="6000750" y="4870450"/>
          <p14:tracePt t="123374" x="6007100" y="4870450"/>
          <p14:tracePt t="123384" x="6019800" y="4870450"/>
          <p14:tracePt t="123389" x="6038850" y="4870450"/>
          <p14:tracePt t="123403" x="6057900" y="4870450"/>
          <p14:tracePt t="123420" x="6102350" y="4870450"/>
          <p14:tracePt t="123436" x="6153150" y="4870450"/>
          <p14:tracePt t="123453" x="6191250" y="4870450"/>
          <p14:tracePt t="123470" x="6210300" y="4870450"/>
          <p14:tracePt t="123487" x="6216650" y="4870450"/>
          <p14:tracePt t="123503" x="6229350" y="4870450"/>
          <p14:tracePt t="123520" x="6235700" y="4870450"/>
          <p14:tracePt t="123536" x="6248400" y="4870450"/>
          <p14:tracePt t="123553" x="6254750" y="4870450"/>
          <p14:tracePt t="123570" x="6261100" y="4870450"/>
          <p14:tracePt t="123632" x="6267450" y="4876800"/>
          <p14:tracePt t="123682" x="6273800" y="4876800"/>
          <p14:tracePt t="123702" x="6280150" y="4876800"/>
          <p14:tracePt t="123710" x="6286500" y="4876800"/>
          <p14:tracePt t="124119" x="6292850" y="4876800"/>
          <p14:tracePt t="124134" x="6299200" y="4876800"/>
          <p14:tracePt t="124142" x="6305550" y="4876800"/>
          <p14:tracePt t="124152" x="6305550" y="4870450"/>
          <p14:tracePt t="124169" x="6311900" y="4870450"/>
          <p14:tracePt t="124186" x="6324600" y="4870450"/>
          <p14:tracePt t="124203" x="6337300" y="4870450"/>
          <p14:tracePt t="124219" x="6337300" y="4864100"/>
          <p14:tracePt t="124236" x="6350000" y="4864100"/>
          <p14:tracePt t="124253" x="6356350" y="4864100"/>
          <p14:tracePt t="124269" x="6369050" y="4864100"/>
          <p14:tracePt t="124286" x="6375400" y="4864100"/>
          <p14:tracePt t="124302" x="6394450" y="4864100"/>
          <p14:tracePt t="124319" x="6413500" y="4857750"/>
          <p14:tracePt t="124336" x="6426200" y="4857750"/>
          <p14:tracePt t="124352" x="6432550" y="4857750"/>
          <p14:tracePt t="124369" x="6438900" y="4857750"/>
          <p14:tracePt t="124386" x="6445250" y="4857750"/>
          <p14:tracePt t="125129" x="6451600" y="4851400"/>
          <p14:tracePt t="125137" x="6457950" y="4851400"/>
          <p14:tracePt t="125145" x="6464300" y="4845050"/>
          <p14:tracePt t="125155" x="6477000" y="4838700"/>
          <p14:tracePt t="125168" x="6502400" y="4832350"/>
          <p14:tracePt t="125185" x="6534150" y="4826000"/>
          <p14:tracePt t="125201" x="6565900" y="4819650"/>
          <p14:tracePt t="125218" x="6597650" y="4819650"/>
          <p14:tracePt t="125235" x="6635750" y="4819650"/>
          <p14:tracePt t="125251" x="6686550" y="4806950"/>
          <p14:tracePt t="125268" x="6699250" y="4806950"/>
          <p14:tracePt t="125285" x="6731000" y="4800600"/>
          <p14:tracePt t="125303" x="6756400" y="4800600"/>
          <p14:tracePt t="125318" x="6775450" y="4800600"/>
          <p14:tracePt t="125335" x="6794500" y="4794250"/>
          <p14:tracePt t="125351" x="6819900" y="4794250"/>
          <p14:tracePt t="125368" x="6826250" y="4794250"/>
          <p14:tracePt t="125385" x="6838950" y="4781550"/>
          <p14:tracePt t="125418" x="6845300" y="4781550"/>
          <p14:tracePt t="125435" x="6851650" y="4781550"/>
          <p14:tracePt t="125452" x="6858000" y="4775200"/>
          <p14:tracePt t="125468" x="6864350" y="4768850"/>
          <p14:tracePt t="125484" x="6877050" y="4762500"/>
          <p14:tracePt t="125501" x="6883400" y="4749800"/>
          <p14:tracePt t="125518" x="6896100" y="4737100"/>
          <p14:tracePt t="125535" x="6902450" y="4730750"/>
          <p14:tracePt t="125551" x="6908800" y="4724400"/>
          <p14:tracePt t="125568" x="6908800" y="4718050"/>
          <p14:tracePt t="125725" x="6902450" y="4730750"/>
          <p14:tracePt t="125730" x="6902450" y="4737100"/>
          <p14:tracePt t="125739" x="6896100" y="4749800"/>
          <p14:tracePt t="125751" x="6889750" y="4768850"/>
          <p14:tracePt t="125768" x="6877050" y="4806950"/>
          <p14:tracePt t="125784" x="6864350" y="4857750"/>
          <p14:tracePt t="125801" x="6858000" y="4895850"/>
          <p14:tracePt t="125818" x="6851650" y="4940300"/>
          <p14:tracePt t="125834" x="6845300" y="4972050"/>
          <p14:tracePt t="125851" x="6845300" y="5003800"/>
          <p14:tracePt t="125868" x="6858000" y="5010150"/>
          <p14:tracePt t="125887" x="6870700" y="5022850"/>
          <p14:tracePt t="125902" x="6889750" y="5022850"/>
          <p14:tracePt t="125918" x="6927850" y="5022850"/>
          <p14:tracePt t="125934" x="7004050" y="5022850"/>
          <p14:tracePt t="125951" x="7124700" y="5010150"/>
          <p14:tracePt t="125968" x="7264400" y="5010150"/>
          <p14:tracePt t="125984" x="7410450" y="5010150"/>
          <p14:tracePt t="126001" x="7518400" y="5010150"/>
          <p14:tracePt t="126018" x="7556500" y="5003800"/>
          <p14:tracePt t="126034" x="7575550" y="4997450"/>
          <p14:tracePt t="126138" x="7575550" y="4991100"/>
          <p14:tracePt t="126152" x="7569200" y="4984750"/>
          <p14:tracePt t="126163" x="7562850" y="4978400"/>
          <p14:tracePt t="126176" x="7556500" y="4972050"/>
          <p14:tracePt t="126184" x="7550150" y="4965700"/>
          <p14:tracePt t="126201" x="7543800" y="4959350"/>
          <p14:tracePt t="126217" x="7531100" y="4953000"/>
          <p14:tracePt t="126234" x="7518400" y="4946650"/>
          <p14:tracePt t="126251" x="7505700" y="4933950"/>
          <p14:tracePt t="126267" x="7473950" y="4921250"/>
          <p14:tracePt t="126284" x="7448550" y="4914900"/>
          <p14:tracePt t="126301" x="7435850" y="4902200"/>
          <p14:tracePt t="126317" x="7423150" y="4895850"/>
          <p14:tracePt t="126335" x="7404100" y="4883150"/>
          <p14:tracePt t="126352" x="7397750" y="4883150"/>
          <p14:tracePt t="126593" x="7397750" y="4876800"/>
          <p14:tracePt t="126606" x="7404100" y="4870450"/>
          <p14:tracePt t="126614" x="7410450" y="4864100"/>
          <p14:tracePt t="126629" x="7416800" y="4864100"/>
          <p14:tracePt t="126645" x="7423150" y="4864100"/>
          <p14:tracePt t="126653" x="7429500" y="4864100"/>
          <p14:tracePt t="126666" x="7429500" y="4857750"/>
          <p14:tracePt t="126683" x="7435850" y="4857750"/>
          <p14:tracePt t="126699" x="7442200" y="4851400"/>
          <p14:tracePt t="126733" x="7448550" y="4851400"/>
          <p14:tracePt t="126749" x="7454900" y="4851400"/>
          <p14:tracePt t="126766" x="7461250" y="4851400"/>
          <p14:tracePt t="126784" x="7467600" y="4845050"/>
          <p14:tracePt t="126799" x="7473950" y="4845050"/>
          <p14:tracePt t="126817" x="7480300" y="4838700"/>
          <p14:tracePt t="126841" x="7486650" y="4838700"/>
          <p14:tracePt t="126981" x="7493000" y="4838700"/>
          <p14:tracePt t="126997" x="7499350" y="4832350"/>
          <p14:tracePt t="127005" x="7505700" y="4832350"/>
          <p14:tracePt t="127028" x="7512050" y="4832350"/>
          <p14:tracePt t="127036" x="7518400" y="4832350"/>
          <p14:tracePt t="127049" x="7524750" y="4832350"/>
          <p14:tracePt t="127066" x="7531100" y="4832350"/>
          <p14:tracePt t="127082" x="7543800" y="4826000"/>
          <p14:tracePt t="127099" x="7550150" y="4819650"/>
          <p14:tracePt t="127116" x="7562850" y="4819650"/>
          <p14:tracePt t="127133" x="7569200" y="4819650"/>
          <p14:tracePt t="127149" x="7581900" y="4813300"/>
          <p14:tracePt t="127167" x="7588250" y="4806950"/>
          <p14:tracePt t="127183" x="7600950" y="4806950"/>
          <p14:tracePt t="127217" x="7613650" y="4806950"/>
          <p14:tracePt t="127249" x="7620000" y="4800600"/>
          <p14:tracePt t="127266" x="7626350" y="4800600"/>
          <p14:tracePt t="127282" x="7632700" y="4800600"/>
          <p14:tracePt t="127299" x="7639050" y="4800600"/>
          <p14:tracePt t="127316" x="7645400" y="4800600"/>
          <p14:tracePt t="127350" x="7651750" y="4800600"/>
          <p14:tracePt t="127357" x="7658100" y="4800600"/>
          <p14:tracePt t="127366" x="7664450" y="4800600"/>
          <p14:tracePt t="127383" x="7670800" y="4800600"/>
          <p14:tracePt t="127399" x="7677150" y="4794250"/>
          <p14:tracePt t="127416" x="7689850" y="4787900"/>
          <p14:tracePt t="127433" x="7702550" y="4787900"/>
          <p14:tracePt t="127435" x="7708900" y="4787900"/>
          <p14:tracePt t="127451" x="7715250" y="4781550"/>
          <p14:tracePt t="127466" x="7721600" y="4781550"/>
          <p14:tracePt t="127482" x="7740650" y="4775200"/>
          <p14:tracePt t="127499" x="7747000" y="4768850"/>
          <p14:tracePt t="127516" x="7759700" y="4768850"/>
          <p14:tracePt t="127533" x="7766050" y="4768850"/>
          <p14:tracePt t="127549" x="7778750" y="4756150"/>
          <p14:tracePt t="127566" x="7791450" y="4756150"/>
          <p14:tracePt t="127583" x="7797800" y="4749800"/>
          <p14:tracePt t="127600" x="7810500" y="4743450"/>
          <p14:tracePt t="127616" x="7823200" y="4737100"/>
          <p14:tracePt t="127633" x="7829550" y="4737100"/>
          <p14:tracePt t="127649" x="7842250" y="4737100"/>
          <p14:tracePt t="127666" x="7854950" y="4737100"/>
          <p14:tracePt t="127683" x="7880350" y="4737100"/>
          <p14:tracePt t="127699" x="7918450" y="4743450"/>
          <p14:tracePt t="127716" x="7962900" y="4756150"/>
          <p14:tracePt t="127733" x="8058150" y="4787900"/>
          <p14:tracePt t="127749" x="8102600" y="4794250"/>
          <p14:tracePt t="127766" x="8128000" y="4800600"/>
          <p14:tracePt t="127783" x="8140700" y="4806950"/>
          <p14:tracePt t="127822" x="8147050" y="4806950"/>
          <p14:tracePt t="127852" x="8147050" y="4813300"/>
          <p14:tracePt t="128478" x="8140700" y="4819650"/>
          <p14:tracePt t="128496" x="8134350" y="4826000"/>
          <p14:tracePt t="128501" x="8128000" y="4832350"/>
          <p14:tracePt t="128516" x="8128000" y="4838700"/>
          <p14:tracePt t="128532" x="8121650" y="4845050"/>
          <p14:tracePt t="128549" x="8115300" y="4845050"/>
          <p14:tracePt t="128565" x="8102600" y="4857750"/>
          <p14:tracePt t="128582" x="8096250" y="4864100"/>
          <p14:tracePt t="128615" x="8089900" y="4864100"/>
          <p14:tracePt t="128661" x="8083550" y="4870450"/>
          <p14:tracePt t="128683" x="8083550" y="4876800"/>
          <p14:tracePt t="128688" x="8077200" y="4876800"/>
          <p14:tracePt t="128706" x="8070850" y="4876800"/>
          <p14:tracePt t="128743" x="8064500" y="4876800"/>
          <p14:tracePt t="128769" x="8058150" y="4876800"/>
          <p14:tracePt t="128776" x="8051800" y="4883150"/>
          <p14:tracePt t="128789" x="8045450" y="4889500"/>
          <p14:tracePt t="128798" x="8039100" y="4895850"/>
          <p14:tracePt t="128815" x="8020050" y="4895850"/>
          <p14:tracePt t="128832" x="7975600" y="4908550"/>
          <p14:tracePt t="128848" x="7918450" y="4921250"/>
          <p14:tracePt t="128865" x="7842250" y="4946650"/>
          <p14:tracePt t="128882" x="7740650" y="4978400"/>
          <p14:tracePt t="128900" x="7537450" y="5035550"/>
          <p14:tracePt t="128915" x="7366000" y="5086350"/>
          <p14:tracePt t="128932" x="7131050" y="5149850"/>
          <p14:tracePt t="128948" x="6800850" y="5219700"/>
          <p14:tracePt t="128965" x="6413500" y="5314950"/>
          <p14:tracePt t="128982" x="5962650" y="5441950"/>
          <p14:tracePt t="128998" x="5448300" y="5562600"/>
          <p14:tracePt t="129015" x="5067300" y="5645150"/>
          <p14:tracePt t="129032" x="4775200" y="5708650"/>
          <p14:tracePt t="129050" x="4375150" y="5759450"/>
          <p14:tracePt t="129068" x="4140200" y="5778500"/>
          <p14:tracePt t="129081" x="3930650" y="5784850"/>
          <p14:tracePt t="129098" x="3740150" y="5803900"/>
          <p14:tracePt t="129115" x="3581400" y="5822950"/>
          <p14:tracePt t="129131" x="3435350" y="5822950"/>
          <p14:tracePt t="129148" x="3295650" y="5810250"/>
          <p14:tracePt t="129165" x="3098800" y="5772150"/>
          <p14:tracePt t="129181" x="2965450" y="5746750"/>
          <p14:tracePt t="129198" x="2813050" y="5702300"/>
          <p14:tracePt t="129215" x="2660650" y="5651500"/>
          <p14:tracePt t="129231" x="2508250" y="5607050"/>
          <p14:tracePt t="129248" x="2374900" y="5588000"/>
          <p14:tracePt t="129265" x="2266950" y="5568950"/>
          <p14:tracePt t="129283" x="2152650" y="5549900"/>
          <p14:tracePt t="129298" x="2127250" y="5543550"/>
          <p14:tracePt t="129314" x="2038350" y="5524500"/>
          <p14:tracePt t="129331" x="1949450" y="5505450"/>
          <p14:tracePt t="129350" x="1860550" y="5492750"/>
          <p14:tracePt t="129364" x="1778000" y="5480050"/>
          <p14:tracePt t="129381" x="1720850" y="5467350"/>
          <p14:tracePt t="129398" x="1676400" y="5454650"/>
          <p14:tracePt t="129415" x="1619250" y="5435600"/>
          <p14:tracePt t="129431" x="1574800" y="5422900"/>
          <p14:tracePt t="129448" x="1543050" y="5410200"/>
          <p14:tracePt t="129464" x="1504950" y="5403850"/>
          <p14:tracePt t="129481" x="1473200" y="5391150"/>
          <p14:tracePt t="129498" x="1435100" y="5378450"/>
          <p14:tracePt t="129514" x="1403350" y="5365750"/>
          <p14:tracePt t="129531" x="1377950" y="5353050"/>
          <p14:tracePt t="129548" x="1339850" y="5346700"/>
          <p14:tracePt t="129565" x="1308100" y="5334000"/>
          <p14:tracePt t="129581" x="1295400" y="5327650"/>
          <p14:tracePt t="129598" x="1289050" y="5327650"/>
          <p14:tracePt t="129614" x="1282700" y="5327650"/>
          <p14:tracePt t="129667" x="1276350" y="5327650"/>
          <p14:tracePt t="129928" x="1301750" y="5327650"/>
          <p14:tracePt t="129935" x="1365250" y="5327650"/>
          <p14:tracePt t="129947" x="1485900" y="5308600"/>
          <p14:tracePt t="129964" x="1987550" y="5270500"/>
          <p14:tracePt t="129981" x="2216150" y="5251450"/>
          <p14:tracePt t="129997" x="2451100" y="5219700"/>
          <p14:tracePt t="130014" x="2660650" y="5213350"/>
          <p14:tracePt t="130031" x="2832100" y="5194300"/>
          <p14:tracePt t="130047" x="2940050" y="5187950"/>
          <p14:tracePt t="130065" x="2984500" y="5187950"/>
          <p14:tracePt t="130081" x="2990850" y="5181600"/>
          <p14:tracePt t="130239" x="2997200" y="5181600"/>
          <p14:tracePt t="130245" x="3016250" y="5181600"/>
          <p14:tracePt t="130254" x="3035300" y="5187950"/>
          <p14:tracePt t="130264" x="3054350" y="5194300"/>
          <p14:tracePt t="130280" x="3098800" y="5207000"/>
          <p14:tracePt t="130297" x="3162300" y="5219700"/>
          <p14:tracePt t="130314" x="3238500" y="5232400"/>
          <p14:tracePt t="130331" x="3359150" y="5238750"/>
          <p14:tracePt t="130347" x="3448050" y="5251450"/>
          <p14:tracePt t="130364" x="3498850" y="5251450"/>
          <p14:tracePt t="130380" x="3556000" y="5251450"/>
          <p14:tracePt t="130398" x="3606800" y="5257800"/>
          <p14:tracePt t="130414" x="3644900" y="5257800"/>
          <p14:tracePt t="130430" x="3676650" y="5264150"/>
          <p14:tracePt t="130433" x="3683000" y="5264150"/>
          <p14:tracePt t="130447" x="3689350" y="5264150"/>
          <p14:tracePt t="130464" x="3702050" y="5270500"/>
          <p14:tracePt t="130481" x="3714750" y="5270500"/>
          <p14:tracePt t="130497" x="3721100" y="5270500"/>
          <p14:tracePt t="130514" x="3727450" y="5270500"/>
          <p14:tracePt t="130598" x="3721100" y="5270500"/>
          <p14:tracePt t="130605" x="3702050" y="5270500"/>
          <p14:tracePt t="130616" x="3676650" y="5283200"/>
          <p14:tracePt t="130630" x="3581400" y="5321300"/>
          <p14:tracePt t="130647" x="3460750" y="5372100"/>
          <p14:tracePt t="130663" x="3295650" y="5422900"/>
          <p14:tracePt t="130680" x="3105150" y="5486400"/>
          <p14:tracePt t="130697" x="2921000" y="5537200"/>
          <p14:tracePt t="130713" x="2755900" y="5600700"/>
          <p14:tracePt t="130730" x="2603500" y="5651500"/>
          <p14:tracePt t="130747" x="2444750" y="5715000"/>
          <p14:tracePt t="130763" x="2400300" y="5727700"/>
          <p14:tracePt t="130780" x="2393950" y="5727700"/>
          <p14:tracePt t="130797" x="2387600" y="5727700"/>
          <p14:tracePt t="130872" x="2381250" y="5715000"/>
          <p14:tracePt t="130881" x="2381250" y="5702300"/>
          <p14:tracePt t="130887" x="2381250" y="5689600"/>
          <p14:tracePt t="130896" x="2381250" y="5676900"/>
          <p14:tracePt t="130913" x="2381250" y="5664200"/>
          <p14:tracePt t="130930" x="2381250" y="5657850"/>
          <p14:tracePt t="130946" x="2374900" y="5645150"/>
          <p14:tracePt t="130963" x="2374900" y="5632450"/>
          <p14:tracePt t="130980" x="2362200" y="5626100"/>
          <p14:tracePt t="130996" x="2355850" y="5626100"/>
          <p14:tracePt t="131100" x="2349500" y="5626100"/>
          <p14:tracePt t="131118" x="2343150" y="5632450"/>
          <p14:tracePt t="131123" x="2343150" y="5638800"/>
          <p14:tracePt t="131146" x="2343150" y="5645150"/>
          <p14:tracePt t="131153" x="2336800" y="5651500"/>
          <p14:tracePt t="131169" x="2336800" y="5657850"/>
          <p14:tracePt t="131280" x="2330450" y="5657850"/>
          <p14:tracePt t="131296" x="2324100" y="5657850"/>
          <p14:tracePt t="131304" x="2317750" y="5651500"/>
          <p14:tracePt t="131313" x="2311400" y="5645150"/>
          <p14:tracePt t="131330" x="2305050" y="5638800"/>
          <p14:tracePt t="131347" x="2292350" y="5626100"/>
          <p14:tracePt t="131363" x="2286000" y="5613400"/>
          <p14:tracePt t="131379" x="2286000" y="5588000"/>
          <p14:tracePt t="131397" x="2305050" y="5537200"/>
          <p14:tracePt t="131413" x="2349500" y="5492750"/>
          <p14:tracePt t="131429" x="2413000" y="5429250"/>
          <p14:tracePt t="131446" x="2514600" y="5334000"/>
          <p14:tracePt t="131463" x="2647950" y="5232400"/>
          <p14:tracePt t="131479" x="2819400" y="5124450"/>
          <p14:tracePt t="131496" x="2952750" y="5022850"/>
          <p14:tracePt t="131513" x="3143250" y="4845050"/>
          <p14:tracePt t="131529" x="3225800" y="4718050"/>
          <p14:tracePt t="131546" x="3276600" y="4616450"/>
          <p14:tracePt t="131563" x="3276600" y="4540250"/>
          <p14:tracePt t="131579" x="3270250" y="4495800"/>
          <p14:tracePt t="131598" x="3263900" y="4489450"/>
          <p14:tracePt t="131613" x="3251200" y="4489450"/>
          <p14:tracePt t="131629" x="3232150" y="4489450"/>
          <p14:tracePt t="131646" x="3200400" y="4521200"/>
          <p14:tracePt t="131663" x="3092450" y="4667250"/>
          <p14:tracePt t="131679" x="2965450" y="4857750"/>
          <p14:tracePt t="131696" x="2755900" y="5143500"/>
          <p14:tracePt t="131713" x="2559050" y="5448300"/>
          <p14:tracePt t="131729" x="2470150" y="5651500"/>
          <p14:tracePt t="131746" x="2425700" y="5803900"/>
          <p14:tracePt t="131763" x="2400300" y="5949950"/>
          <p14:tracePt t="131779" x="2393950" y="5988050"/>
          <p14:tracePt t="131796" x="2387600" y="6000750"/>
          <p14:tracePt t="131890" x="2381250" y="5981700"/>
          <p14:tracePt t="131898" x="2374900" y="5962650"/>
          <p14:tracePt t="131906" x="2362200" y="5937250"/>
          <p14:tracePt t="131914" x="2355850" y="5911850"/>
          <p14:tracePt t="131929" x="2330450" y="5861050"/>
          <p14:tracePt t="131946" x="2311400" y="5822950"/>
          <p14:tracePt t="131962" x="2305050" y="5803900"/>
          <p14:tracePt t="131979" x="2298700" y="5791200"/>
          <p14:tracePt t="132064" x="2311400" y="5803900"/>
          <p14:tracePt t="132070" x="2330450" y="5822950"/>
          <p14:tracePt t="132079" x="2343150" y="5842000"/>
          <p14:tracePt t="132095" x="2374900" y="5873750"/>
          <p14:tracePt t="132112" x="2387600" y="5911850"/>
          <p14:tracePt t="132129" x="2393950" y="5930900"/>
          <p14:tracePt t="132145" x="2406650" y="5943600"/>
          <p14:tracePt t="132228" x="2406650" y="5937250"/>
          <p14:tracePt t="132233" x="2413000" y="5924550"/>
          <p14:tracePt t="132245" x="2425700" y="5911850"/>
          <p14:tracePt t="132262" x="2451100" y="5880100"/>
          <p14:tracePt t="132279" x="2463800" y="5854700"/>
          <p14:tracePt t="132295" x="2495550" y="5816600"/>
          <p14:tracePt t="132312" x="2527300" y="5784850"/>
          <p14:tracePt t="132329" x="2546350" y="5772150"/>
          <p14:tracePt t="132346" x="2552700" y="5772150"/>
          <p14:tracePt t="132494" x="2559050" y="5778500"/>
          <p14:tracePt t="132499" x="2597150" y="5784850"/>
          <p14:tracePt t="132512" x="2660650" y="5810250"/>
          <p14:tracePt t="132528" x="2832100" y="5861050"/>
          <p14:tracePt t="132545" x="3086100" y="5918200"/>
          <p14:tracePt t="132562" x="3314700" y="5956300"/>
          <p14:tracePt t="132578" x="3536950" y="5969000"/>
          <p14:tracePt t="132595" x="3562350" y="5969000"/>
          <p14:tracePt t="132612" x="3568700" y="5962650"/>
          <p14:tracePt t="132645" x="3568700" y="5956300"/>
          <p14:tracePt t="132680" x="3562350" y="5956300"/>
          <p14:tracePt t="132688" x="3549650" y="5956300"/>
          <p14:tracePt t="132696" x="3536950" y="5962650"/>
          <p14:tracePt t="132712" x="3486150" y="5975350"/>
          <p14:tracePt t="132728" x="3416300" y="5988050"/>
          <p14:tracePt t="132745" x="3308350" y="6007100"/>
          <p14:tracePt t="132762" x="3162300" y="6038850"/>
          <p14:tracePt t="132778" x="3035300" y="6076950"/>
          <p14:tracePt t="132795" x="2921000" y="6127750"/>
          <p14:tracePt t="132812" x="2844800" y="6172200"/>
          <p14:tracePt t="132828" x="2768600" y="6197600"/>
          <p14:tracePt t="132845" x="2736850" y="6203950"/>
          <p14:tracePt t="132862" x="2711450" y="6210300"/>
          <p14:tracePt t="132878" x="2698750" y="6210300"/>
          <p14:tracePt t="132895" x="2686050" y="6210300"/>
          <p14:tracePt t="132911" x="2679700" y="6210300"/>
          <p14:tracePt t="132928" x="2667000" y="6203950"/>
          <p14:tracePt t="132932" x="2660650" y="6203950"/>
          <p14:tracePt t="132945" x="2635250" y="6172200"/>
          <p14:tracePt t="132961" x="2597150" y="6127750"/>
          <p14:tracePt t="132978" x="2552700" y="6064250"/>
          <p14:tracePt t="132995" x="2514600" y="6007100"/>
          <p14:tracePt t="133011" x="2476500" y="5962650"/>
          <p14:tracePt t="133028" x="2463800" y="5937250"/>
          <p14:tracePt t="133045" x="2457450" y="5930900"/>
          <p14:tracePt t="133061" x="2457450" y="5918200"/>
          <p14:tracePt t="133078" x="2470150" y="5899150"/>
          <p14:tracePt t="133095" x="2520950" y="5867400"/>
          <p14:tracePt t="133111" x="2584450" y="5829300"/>
          <p14:tracePt t="133128" x="2679700" y="5784850"/>
          <p14:tracePt t="133144" x="2813050" y="5734050"/>
          <p14:tracePt t="133161" x="2965450" y="5683250"/>
          <p14:tracePt t="133178" x="3098800" y="5632450"/>
          <p14:tracePt t="133195" x="3219450" y="5607050"/>
          <p14:tracePt t="133211" x="3289300" y="5600700"/>
          <p14:tracePt t="133228" x="3321050" y="5600700"/>
          <p14:tracePt t="133261" x="3333750" y="5600700"/>
          <p14:tracePt t="133278" x="3340100" y="5607050"/>
          <p14:tracePt t="133294" x="3346450" y="5613400"/>
          <p14:tracePt t="133337" x="3340100" y="5613400"/>
          <p14:tracePt t="133346" x="3340100" y="5619750"/>
          <p14:tracePt t="133362" x="3327400" y="5626100"/>
          <p14:tracePt t="133379" x="3321050" y="5632450"/>
          <p14:tracePt t="133394" x="3308350" y="5632450"/>
          <p14:tracePt t="133411" x="3302000" y="5645150"/>
          <p14:tracePt t="133428" x="3289300" y="5651500"/>
          <p14:tracePt t="133444" x="3276600" y="5664200"/>
          <p14:tracePt t="133461" x="3263900" y="5670550"/>
          <p14:tracePt t="133478" x="3257550" y="5683250"/>
          <p14:tracePt t="133494" x="3232150" y="5695950"/>
          <p14:tracePt t="133511" x="3219450" y="5702300"/>
          <p14:tracePt t="133528" x="3213100" y="5715000"/>
          <p14:tracePt t="133544" x="3206750" y="5715000"/>
          <p14:tracePt t="133606" x="3200400" y="5715000"/>
          <p14:tracePt t="133613" x="3187700" y="5721350"/>
          <p14:tracePt t="133619" x="3175000" y="5721350"/>
          <p14:tracePt t="133629" x="3162300" y="5721350"/>
          <p14:tracePt t="133644" x="3124200" y="5721350"/>
          <p14:tracePt t="133661" x="3079750" y="5721350"/>
          <p14:tracePt t="133678" x="3009900" y="5727700"/>
          <p14:tracePt t="133694" x="2946400" y="5734050"/>
          <p14:tracePt t="133711" x="2876550" y="5740400"/>
          <p14:tracePt t="133727" x="2800350" y="5753100"/>
          <p14:tracePt t="133744" x="2730500" y="5765800"/>
          <p14:tracePt t="133761" x="2667000" y="5784850"/>
          <p14:tracePt t="133777" x="2616200" y="5797550"/>
          <p14:tracePt t="133794" x="2565400" y="5810250"/>
          <p14:tracePt t="133811" x="2514600" y="5822950"/>
          <p14:tracePt t="133827" x="2470150" y="5829300"/>
          <p14:tracePt t="133844" x="2419350" y="5829300"/>
          <p14:tracePt t="133861" x="2349500" y="5829300"/>
          <p14:tracePt t="133877" x="2311400" y="5829300"/>
          <p14:tracePt t="133894" x="2266950" y="5816600"/>
          <p14:tracePt t="133911" x="2241550" y="5803900"/>
          <p14:tracePt t="133927" x="2228850" y="5797550"/>
          <p14:tracePt t="133944" x="2222500" y="5797550"/>
          <p14:tracePt t="134011" x="2222500" y="5810250"/>
          <p14:tracePt t="134021" x="2222500" y="5822950"/>
          <p14:tracePt t="134027" x="2228850" y="5842000"/>
          <p14:tracePt t="134044" x="2241550" y="5873750"/>
          <p14:tracePt t="134060" x="2254250" y="5886450"/>
          <p14:tracePt t="134077" x="2260600" y="5892800"/>
          <p14:tracePt t="134094" x="2266950" y="5899150"/>
          <p14:tracePt t="134145" x="2273300" y="5899150"/>
          <p14:tracePt t="134168" x="2279650" y="5899150"/>
          <p14:tracePt t="134183" x="2292350" y="5886450"/>
          <p14:tracePt t="134192" x="2305050" y="5873750"/>
          <p14:tracePt t="134200" x="2317750" y="5867400"/>
          <p14:tracePt t="134210" x="2330450" y="5854700"/>
          <p14:tracePt t="134227" x="2349500" y="5822950"/>
          <p14:tracePt t="134243" x="2381250" y="5784850"/>
          <p14:tracePt t="134260" x="2406650" y="5759450"/>
          <p14:tracePt t="134276" x="2413000" y="5746750"/>
          <p14:tracePt t="134364" x="2413000" y="5759450"/>
          <p14:tracePt t="134371" x="2406650" y="5759450"/>
          <p14:tracePt t="134379" x="2400300" y="5765800"/>
          <p14:tracePt t="134394" x="2400300" y="5778500"/>
          <p14:tracePt t="134410" x="2387600" y="5784850"/>
          <p14:tracePt t="134427" x="2381250" y="5797550"/>
          <p14:tracePt t="134443" x="2374900" y="5816600"/>
          <p14:tracePt t="134460" x="2362200" y="5848350"/>
          <p14:tracePt t="134477" x="2349500" y="5873750"/>
          <p14:tracePt t="134493" x="2343150" y="5899150"/>
          <p14:tracePt t="134511" x="2336800" y="5911850"/>
          <p14:tracePt t="134574" x="2330450" y="5930900"/>
          <p14:tracePt t="134583" x="2330450" y="5937250"/>
          <p14:tracePt t="134599" x="2330450" y="5943600"/>
          <p14:tracePt t="134610" x="2330450" y="5949950"/>
          <p14:tracePt t="134732" x="2324100" y="5949950"/>
          <p14:tracePt t="134747" x="2317750" y="5949950"/>
          <p14:tracePt t="134761" x="2311400" y="5943600"/>
          <p14:tracePt t="134786" x="2305050" y="5943600"/>
          <p14:tracePt t="134826" x="2305050" y="5949950"/>
          <p14:tracePt t="134842" x="2305050" y="5962650"/>
          <p14:tracePt t="134849" x="2311400" y="5975350"/>
          <p14:tracePt t="134859" x="2317750" y="5981700"/>
          <p14:tracePt t="134877" x="2324100" y="6000750"/>
          <p14:tracePt t="134893" x="2336800" y="6007100"/>
          <p14:tracePt t="134910" x="2343150" y="6019800"/>
          <p14:tracePt t="134927" x="2343150" y="6032500"/>
          <p14:tracePt t="134998" x="2343150" y="6038850"/>
          <p14:tracePt t="135023" x="2336800" y="6045200"/>
          <p14:tracePt t="135028" x="2330450" y="6045200"/>
          <p14:tracePt t="135043" x="2330450" y="6051550"/>
          <p14:tracePt t="135061" x="2330450" y="6057900"/>
          <p14:tracePt t="135076" x="2324100" y="6064250"/>
          <p14:tracePt t="135093" x="2317750" y="6070600"/>
          <p14:tracePt t="135110" x="2311400" y="6083300"/>
          <p14:tracePt t="135126" x="2305050" y="6089650"/>
          <p14:tracePt t="135143" x="2298700" y="6096000"/>
          <p14:tracePt t="135160" x="2286000" y="6115050"/>
          <p14:tracePt t="135179" x="2273300" y="6127750"/>
          <p14:tracePt t="135193" x="2266950" y="6134100"/>
          <p14:tracePt t="135209" x="2254250" y="6146800"/>
          <p14:tracePt t="135226" x="2247900" y="6153150"/>
          <p14:tracePt t="135281" x="2247900" y="6159500"/>
          <p14:tracePt t="135303" x="2247900" y="6165850"/>
          <p14:tracePt t="135317" x="2254250" y="6178550"/>
          <p14:tracePt t="135326" x="2260600" y="6184900"/>
          <p14:tracePt t="135333" x="2266950" y="6184900"/>
          <p14:tracePt t="135343" x="2266950" y="6191250"/>
          <p14:tracePt t="135359" x="2266950" y="6197600"/>
          <p14:tracePt t="135404" x="2266950" y="6203950"/>
          <p14:tracePt t="135420" x="2266950" y="6210300"/>
          <p14:tracePt t="135427" x="2260600" y="6223000"/>
          <p14:tracePt t="135435" x="2254250" y="6229350"/>
          <p14:tracePt t="135444" x="2247900" y="6229350"/>
          <p14:tracePt t="135459" x="2241550" y="6242050"/>
          <p14:tracePt t="135476" x="2235200" y="6242050"/>
          <p14:tracePt t="135492" x="2235200" y="6248400"/>
          <p14:tracePt t="135600" x="2241550" y="6242050"/>
          <p14:tracePt t="135607" x="2247900" y="6229350"/>
          <p14:tracePt t="135615" x="2247900" y="6216650"/>
          <p14:tracePt t="135626" x="2247900" y="6203950"/>
          <p14:tracePt t="135642" x="2247900" y="6191250"/>
          <p14:tracePt t="135659" x="2254250" y="6178550"/>
          <p14:tracePt t="135676" x="2260600" y="6178550"/>
          <p14:tracePt t="135694" x="2273300" y="6178550"/>
          <p14:tracePt t="135709" x="2292350" y="6178550"/>
          <p14:tracePt t="135726" x="2317750" y="6178550"/>
          <p14:tracePt t="135742" x="2362200" y="6178550"/>
          <p14:tracePt t="135759" x="2393950" y="6184900"/>
          <p14:tracePt t="135776" x="2413000" y="6191250"/>
          <p14:tracePt t="135792" x="2413000" y="6197600"/>
          <p14:tracePt t="135850" x="2413000" y="6203950"/>
          <p14:tracePt t="135858" x="2400300" y="6216650"/>
          <p14:tracePt t="135868" x="2381250" y="6235700"/>
          <p14:tracePt t="135875" x="2374900" y="6254750"/>
          <p14:tracePt t="135892" x="2343150" y="6286500"/>
          <p14:tracePt t="135909" x="2317750" y="6324600"/>
          <p14:tracePt t="135925" x="2292350" y="6356350"/>
          <p14:tracePt t="135930" x="2292350" y="6362700"/>
          <p14:tracePt t="135943" x="2279650" y="6375400"/>
          <p14:tracePt t="135959" x="2273300" y="6381750"/>
          <p14:tracePt t="136071" x="2279650" y="6381750"/>
          <p14:tracePt t="136077" x="2298700" y="6381750"/>
          <p14:tracePt t="136092" x="2374900" y="6394450"/>
          <p14:tracePt t="136109" x="2495550" y="6413500"/>
          <p14:tracePt t="136126" x="2654300" y="6419850"/>
          <p14:tracePt t="136142" x="2825750" y="6381750"/>
          <p14:tracePt t="136159" x="3009900" y="6292850"/>
          <p14:tracePt t="136175" x="3200400" y="6178550"/>
          <p14:tracePt t="136192" x="3352800" y="6038850"/>
          <p14:tracePt t="136209" x="3536950" y="5899150"/>
          <p14:tracePt t="136226" x="3619500" y="5854700"/>
          <p14:tracePt t="136242" x="3676650" y="5822950"/>
          <p14:tracePt t="136259" x="3721100" y="5803900"/>
          <p14:tracePt t="136275" x="3746500" y="5791200"/>
          <p14:tracePt t="136292" x="3759200" y="5784850"/>
          <p14:tracePt t="136308" x="3771900" y="5784850"/>
          <p14:tracePt t="136325" x="3778250" y="5784850"/>
          <p14:tracePt t="136469" x="3778250" y="5778500"/>
          <p14:tracePt t="136476" x="3771900" y="5778500"/>
          <p14:tracePt t="136484" x="3765550" y="5778500"/>
          <p14:tracePt t="136499" x="3759200" y="5778500"/>
          <p14:tracePt t="136508" x="3752850" y="5778500"/>
          <p14:tracePt t="136526" x="3746500" y="5778500"/>
          <p14:tracePt t="136542" x="3733800" y="5778500"/>
          <p14:tracePt t="136558" x="3727450" y="5778500"/>
          <p14:tracePt t="136575" x="3721100" y="5778500"/>
          <p14:tracePt t="136592" x="3708400" y="5778500"/>
          <p14:tracePt t="136608" x="3702050" y="5778500"/>
          <p14:tracePt t="136752" x="3702050" y="5784850"/>
          <p14:tracePt t="136884" x="3702050" y="5791200"/>
          <p14:tracePt t="136893" x="3702050" y="5797550"/>
          <p14:tracePt t="136908" x="3702050" y="5803900"/>
          <p14:tracePt t="136916" x="3714750" y="5810250"/>
          <p14:tracePt t="136926" x="3727450" y="5816600"/>
          <p14:tracePt t="136941" x="3740150" y="5822950"/>
          <p14:tracePt t="136960" x="3752850" y="5835650"/>
          <p14:tracePt t="136975" x="3759200" y="5842000"/>
          <p14:tracePt t="136991" x="3765550" y="5848350"/>
          <p14:tracePt t="137008" x="3778250" y="5854700"/>
          <p14:tracePt t="137024" x="3784600" y="5867400"/>
          <p14:tracePt t="137175" x="3784600" y="5873750"/>
          <p14:tracePt t="137228" x="3790950" y="5873750"/>
          <p14:tracePt t="137237" x="3797300" y="5873750"/>
          <p14:tracePt t="137354" x="3816350" y="5873750"/>
          <p14:tracePt t="137365" x="3835400" y="5867400"/>
          <p14:tracePt t="137374" x="3841750" y="5854700"/>
          <p14:tracePt t="137391" x="3873500" y="5810250"/>
          <p14:tracePt t="137408" x="3892550" y="5784850"/>
          <p14:tracePt t="137424" x="3905250" y="5772150"/>
          <p14:tracePt t="137441" x="3911600" y="5753100"/>
          <p14:tracePt t="137457" x="3924300" y="5746750"/>
          <p14:tracePt t="137474" x="3930650" y="5740400"/>
          <p14:tracePt t="137491" x="3943350" y="5715000"/>
          <p14:tracePt t="137507" x="3956050" y="5695950"/>
          <p14:tracePt t="137525" x="3968750" y="5670550"/>
          <p14:tracePt t="137541" x="3981450" y="5657850"/>
          <p14:tracePt t="137558" x="3981450" y="5651500"/>
          <p14:tracePt t="137574" x="3987800" y="5651500"/>
          <p14:tracePt t="137652" x="3987800" y="5664200"/>
          <p14:tracePt t="137659" x="3975100" y="5683250"/>
          <p14:tracePt t="137666" x="3968750" y="5695950"/>
          <p14:tracePt t="137675" x="3956050" y="5715000"/>
          <p14:tracePt t="137692" x="3937000" y="5753100"/>
          <p14:tracePt t="137708" x="3898900" y="5803900"/>
          <p14:tracePt t="137724" x="3873500" y="5848350"/>
          <p14:tracePt t="137741" x="3848100" y="5886450"/>
          <p14:tracePt t="137757" x="3829050" y="5911850"/>
          <p14:tracePt t="137774" x="3822700" y="5937250"/>
          <p14:tracePt t="137791" x="3816350" y="5943600"/>
          <p14:tracePt t="138119" x="3816350" y="5949950"/>
          <p14:tracePt t="138136" x="3816350" y="5956300"/>
          <p14:tracePt t="138372" x="3816350" y="5962650"/>
          <p14:tracePt t="138434" x="3816350" y="5969000"/>
          <p14:tracePt t="139374" x="3816350" y="5975350"/>
          <p14:tracePt t="139381" x="3822700" y="5975350"/>
          <p14:tracePt t="139396" x="3841750" y="5975350"/>
          <p14:tracePt t="139406" x="3854450" y="5975350"/>
          <p14:tracePt t="139422" x="3943350" y="5975350"/>
          <p14:tracePt t="139439" x="4070350" y="5975350"/>
          <p14:tracePt t="139456" x="4178300" y="5981700"/>
          <p14:tracePt t="139472" x="4241800" y="5981700"/>
          <p14:tracePt t="139489" x="4279900" y="5981700"/>
          <p14:tracePt t="139505" x="4286250" y="5981700"/>
          <p14:tracePt t="139804" x="4286250" y="5975350"/>
          <p14:tracePt t="139882" x="4279900" y="5975350"/>
          <p14:tracePt t="139889" x="4273550" y="5981700"/>
          <p14:tracePt t="139897" x="4254500" y="5988050"/>
          <p14:tracePt t="139906" x="4235450" y="5994400"/>
          <p14:tracePt t="139922" x="4152900" y="6013450"/>
          <p14:tracePt t="139939" x="4019550" y="6064250"/>
          <p14:tracePt t="139944" x="3943350" y="6083300"/>
          <p14:tracePt t="139955" x="3867150" y="6096000"/>
          <p14:tracePt t="139972" x="3683000" y="6153150"/>
          <p14:tracePt t="139989" x="3530600" y="6191250"/>
          <p14:tracePt t="140005" x="3371850" y="6229350"/>
          <p14:tracePt t="140022" x="3251200" y="6248400"/>
          <p14:tracePt t="140038" x="3124200" y="6273800"/>
          <p14:tracePt t="140055" x="3086100" y="6280150"/>
          <p14:tracePt t="140072" x="3048000" y="6280150"/>
          <p14:tracePt t="140088" x="3028950" y="6286500"/>
          <p14:tracePt t="140105" x="3009900" y="6286500"/>
          <p14:tracePt t="140122" x="2990850" y="6286500"/>
          <p14:tracePt t="140138" x="2978150" y="6286500"/>
          <p14:tracePt t="140155" x="2965450" y="6286500"/>
          <p14:tracePt t="140171" x="2952750" y="6286500"/>
          <p14:tracePt t="140188" x="2940050" y="6286500"/>
          <p14:tracePt t="140205" x="2933700" y="6286500"/>
          <p14:tracePt t="140221" x="2927350" y="6286500"/>
          <p14:tracePt t="140601" x="2927350" y="6292850"/>
          <p14:tracePt t="140625" x="2927350" y="6305550"/>
          <p14:tracePt t="140633" x="2933700" y="6305550"/>
          <p14:tracePt t="140641" x="2933700" y="6318250"/>
          <p14:tracePt t="140655" x="2940050" y="6324600"/>
          <p14:tracePt t="140671" x="2940050" y="6343650"/>
          <p14:tracePt t="140688" x="2940050" y="6350000"/>
          <p14:tracePt t="140707" x="2940050" y="6356350"/>
          <p14:tracePt t="140721" x="2940050" y="6369050"/>
          <p14:tracePt t="140738" x="2940050" y="6375400"/>
          <p14:tracePt t="140755" x="2940050" y="6388100"/>
          <p14:tracePt t="140771" x="2946400" y="6394450"/>
          <p14:tracePt t="140788" x="2946400" y="6400800"/>
          <p14:tracePt t="140806" x="2946400" y="6407150"/>
          <p14:tracePt t="141707" x="2952750" y="6400800"/>
          <p14:tracePt t="141723" x="2965450" y="6388100"/>
          <p14:tracePt t="141729" x="2971800" y="6388100"/>
          <p14:tracePt t="141740" x="2978150" y="6381750"/>
          <p14:tracePt t="141754" x="2997200" y="6369050"/>
          <p14:tracePt t="141770" x="3009900" y="6362700"/>
          <p14:tracePt t="141787" x="3022600" y="6350000"/>
          <p14:tracePt t="141804" x="3028950" y="6343650"/>
          <p14:tracePt t="141820" x="3041650" y="6337300"/>
          <p14:tracePt t="141837" x="3067050" y="6324600"/>
          <p14:tracePt t="141853" x="3105150" y="6311900"/>
          <p14:tracePt t="141870" x="3200400" y="6248400"/>
          <p14:tracePt t="141887" x="3282950" y="6197600"/>
          <p14:tracePt t="141904" x="3409950" y="6127750"/>
          <p14:tracePt t="141920" x="3562350" y="6057900"/>
          <p14:tracePt t="141937" x="3721100" y="5981700"/>
          <p14:tracePt t="141942" x="3816350" y="5943600"/>
          <p14:tracePt t="141953" x="3911600" y="5918200"/>
          <p14:tracePt t="141971" x="4203700" y="5848350"/>
          <p14:tracePt t="141987" x="4394200" y="5829300"/>
          <p14:tracePt t="142004" x="4603750" y="5803900"/>
          <p14:tracePt t="142020" x="4851400" y="5784850"/>
          <p14:tracePt t="142037" x="5067300" y="5772150"/>
          <p14:tracePt t="142054" x="5213350" y="5753100"/>
          <p14:tracePt t="142070" x="5308600" y="5721350"/>
          <p14:tracePt t="142087" x="5346700" y="5702300"/>
          <p14:tracePt t="142103" x="5359400" y="5695950"/>
          <p14:tracePt t="142120" x="5359400" y="5689600"/>
          <p14:tracePt t="142200" x="5346700" y="5689600"/>
          <p14:tracePt t="142208" x="5327650" y="5695950"/>
          <p14:tracePt t="142220" x="5302250" y="5708650"/>
          <p14:tracePt t="142237" x="5181600" y="5778500"/>
          <p14:tracePt t="142253" x="5060950" y="5822950"/>
          <p14:tracePt t="142270" x="4902200" y="5892800"/>
          <p14:tracePt t="142287" x="4743450" y="5962650"/>
          <p14:tracePt t="142303" x="4552950" y="6032500"/>
          <p14:tracePt t="142320" x="4362450" y="6096000"/>
          <p14:tracePt t="142337" x="4133850" y="6153150"/>
          <p14:tracePt t="142353" x="3930650" y="6203950"/>
          <p14:tracePt t="142370" x="3746500" y="6248400"/>
          <p14:tracePt t="142387" x="3556000" y="6286500"/>
          <p14:tracePt t="142403" x="3467100" y="6305550"/>
          <p14:tracePt t="142420" x="3390900" y="6318250"/>
          <p14:tracePt t="142437" x="3333750" y="6330950"/>
          <p14:tracePt t="142453" x="3282950" y="6343650"/>
          <p14:tracePt t="142470" x="3238500" y="6356350"/>
          <p14:tracePt t="142486" x="3206750" y="6362700"/>
          <p14:tracePt t="142505" x="3155950" y="6375400"/>
          <p14:tracePt t="142520" x="3117850" y="6388100"/>
          <p14:tracePt t="142536" x="3092450" y="6400800"/>
          <p14:tracePt t="142553" x="3060700" y="6413500"/>
          <p14:tracePt t="142570" x="3054350" y="6413500"/>
          <p14:tracePt t="142586" x="3041650" y="6419850"/>
          <p14:tracePt t="142603" x="3035300" y="6419850"/>
          <p14:tracePt t="142620" x="3028950" y="6419850"/>
          <p14:tracePt t="142756" x="3035300" y="6419850"/>
          <p14:tracePt t="142762" x="3041650" y="6419850"/>
          <p14:tracePt t="142772" x="3054350" y="6419850"/>
          <p14:tracePt t="142786" x="3086100" y="6407150"/>
          <p14:tracePt t="142803" x="3130550" y="6400800"/>
          <p14:tracePt t="142819" x="3168650" y="6394450"/>
          <p14:tracePt t="142836" x="3206750" y="6381750"/>
          <p14:tracePt t="142853" x="3244850" y="6375400"/>
          <p14:tracePt t="142869" x="3289300" y="6369050"/>
          <p14:tracePt t="142886" x="3314700" y="6362700"/>
          <p14:tracePt t="142903" x="3327400" y="6362700"/>
          <p14:tracePt t="142919" x="3333750" y="6362700"/>
          <p14:tracePt t="142936" x="3340100" y="6362700"/>
          <p14:tracePt t="142943" x="3340100" y="6356350"/>
          <p14:tracePt t="143076" x="3346450" y="6356350"/>
          <p14:tracePt t="143084" x="3352800" y="6356350"/>
          <p14:tracePt t="143092" x="3359150" y="6356350"/>
          <p14:tracePt t="143108" x="3365500" y="6356350"/>
          <p14:tracePt t="143119" x="3371850" y="6356350"/>
          <p14:tracePt t="143136" x="3378200" y="6356350"/>
          <p14:tracePt t="143153" x="3403600" y="6350000"/>
          <p14:tracePt t="143169" x="3429000" y="6350000"/>
          <p14:tracePt t="143186" x="3467100" y="6350000"/>
          <p14:tracePt t="143203" x="3498850" y="6350000"/>
          <p14:tracePt t="143219" x="3530600" y="6350000"/>
          <p14:tracePt t="143237" x="3581400" y="6350000"/>
          <p14:tracePt t="143253" x="3632200" y="6337300"/>
          <p14:tracePt t="143269" x="3663950" y="6330950"/>
          <p14:tracePt t="143286" x="3695700" y="6318250"/>
          <p14:tracePt t="143304" x="3746500" y="6299200"/>
          <p14:tracePt t="143319" x="3771900" y="6286500"/>
          <p14:tracePt t="143336" x="3803650" y="6267450"/>
          <p14:tracePt t="143352" x="3816350" y="6254750"/>
          <p14:tracePt t="143369" x="3829050" y="6248400"/>
          <p14:tracePt t="143386" x="3829050" y="6242050"/>
          <p14:tracePt t="143506" x="3829050" y="6248400"/>
          <p14:tracePt t="143525" x="3829050" y="6267450"/>
          <p14:tracePt t="143529" x="3816350" y="6286500"/>
          <p14:tracePt t="143539" x="3810000" y="6299200"/>
          <p14:tracePt t="143554" x="3778250" y="6337300"/>
          <p14:tracePt t="143569" x="3746500" y="6381750"/>
          <p14:tracePt t="143585" x="3714750" y="6438900"/>
          <p14:tracePt t="143602" x="3676650" y="6483350"/>
          <p14:tracePt t="143619" x="3644900" y="6521450"/>
          <p14:tracePt t="143635" x="3632200" y="6534150"/>
          <p14:tracePt t="143652" x="3632200" y="6540500"/>
          <p14:tracePt t="143734" x="3638550" y="6540500"/>
          <p14:tracePt t="143741" x="3644900" y="6540500"/>
          <p14:tracePt t="143757" x="3651250" y="6534150"/>
          <p14:tracePt t="143769" x="3663950" y="6527800"/>
          <p14:tracePt t="143785" x="3670300" y="6527800"/>
          <p14:tracePt t="143802" x="3683000" y="6527800"/>
          <p14:tracePt t="143819" x="3689350" y="6521450"/>
          <p14:tracePt t="143835" x="3695700" y="6515100"/>
          <p14:tracePt t="143852" x="3721100" y="6515100"/>
          <p14:tracePt t="143869" x="3746500" y="6502400"/>
          <p14:tracePt t="143885" x="3778250" y="6489700"/>
          <p14:tracePt t="143902" x="3822700" y="6477000"/>
          <p14:tracePt t="143918" x="3860800" y="6464300"/>
          <p14:tracePt t="143935" x="3911600" y="6457950"/>
          <p14:tracePt t="143952" x="3937000" y="6451600"/>
          <p14:tracePt t="143968" x="3956050" y="6445250"/>
          <p14:tracePt t="143987" x="3968750" y="6432550"/>
          <p14:tracePt t="144002" x="3975100" y="6432550"/>
          <p14:tracePt t="144018" x="3981450" y="6432550"/>
          <p14:tracePt t="144052" x="3987800" y="6426200"/>
          <p14:tracePt t="144085" x="4000500" y="6419850"/>
          <p14:tracePt t="144102" x="4006850" y="6413500"/>
          <p14:tracePt t="144118" x="4019550" y="6413500"/>
          <p14:tracePt t="144135" x="4025900" y="6407150"/>
          <p14:tracePt t="144152" x="4038600" y="6407150"/>
          <p14:tracePt t="144168" x="4044950" y="6400800"/>
          <p14:tracePt t="144185" x="4051300" y="6400800"/>
          <p14:tracePt t="144202" x="4064000" y="6400800"/>
          <p14:tracePt t="144218" x="4070350" y="6400800"/>
          <p14:tracePt t="144320" x="4076700" y="6394450"/>
          <p14:tracePt t="144336" x="4083050" y="6394450"/>
          <p14:tracePt t="144384" x="4083050" y="6388100"/>
          <p14:tracePt t="144744" x="4083050" y="6381750"/>
          <p14:tracePt t="144754" x="4095750" y="6381750"/>
          <p14:tracePt t="144757" x="4114800" y="6375400"/>
          <p14:tracePt t="144768" x="4133850" y="6375400"/>
          <p14:tracePt t="144784" x="4159250" y="6369050"/>
          <p14:tracePt t="144801" x="4184650" y="6362700"/>
          <p14:tracePt t="144818" x="4203700" y="6356350"/>
          <p14:tracePt t="144834" x="4222750" y="6350000"/>
          <p14:tracePt t="144851" x="4229100" y="6343650"/>
          <p14:tracePt t="145072" x="4235450" y="6343650"/>
          <p14:tracePt t="145082" x="4241800" y="6343650"/>
          <p14:tracePt t="145088" x="4248150" y="6350000"/>
          <p14:tracePt t="145103" x="4254500" y="6356350"/>
          <p14:tracePt t="145117" x="4260850" y="6356350"/>
          <p14:tracePt t="145134" x="4273550" y="6362700"/>
          <p14:tracePt t="145151" x="4279900" y="6369050"/>
          <p14:tracePt t="145167" x="4286250" y="6369050"/>
          <p14:tracePt t="145185" x="4286250" y="6375400"/>
          <p14:tracePt t="145201" x="4292600" y="6375400"/>
          <p14:tracePt t="145217" x="4311650" y="6381750"/>
          <p14:tracePt t="145235" x="4324350" y="6381750"/>
          <p14:tracePt t="145252" x="4330700" y="6388100"/>
          <p14:tracePt t="145267" x="4343400" y="6388100"/>
          <p14:tracePt t="145284" x="4349750" y="6394450"/>
          <p14:tracePt t="145301" x="4356100" y="6400800"/>
          <p14:tracePt t="145317" x="4368800" y="6400800"/>
          <p14:tracePt t="145335" x="4381500" y="6400800"/>
          <p14:tracePt t="145351" x="4406900" y="6400800"/>
          <p14:tracePt t="145367" x="4419600" y="6400800"/>
          <p14:tracePt t="145384" x="4432300" y="6394450"/>
          <p14:tracePt t="145401" x="4438650" y="6394450"/>
          <p14:tracePt t="145417" x="4445000" y="6394450"/>
          <p14:tracePt t="145433" x="4457700" y="6388100"/>
          <p14:tracePt t="145450" x="4457700" y="6381750"/>
          <p14:tracePt t="145792" x="4451350" y="6388100"/>
          <p14:tracePt t="145801" x="4432300" y="6388100"/>
          <p14:tracePt t="145807" x="4406900" y="6394450"/>
          <p14:tracePt t="145817" x="4387850" y="6394450"/>
          <p14:tracePt t="145834" x="4318000" y="6400800"/>
          <p14:tracePt t="145850" x="4298950" y="6400800"/>
          <p14:tracePt t="145957" x="4305300" y="6400800"/>
          <p14:tracePt t="145964" x="4349750" y="6400800"/>
          <p14:tracePt t="145973" x="4425950" y="6394450"/>
          <p14:tracePt t="145983" x="4521200" y="6388100"/>
          <p14:tracePt t="146000" x="4667250" y="6369050"/>
          <p14:tracePt t="146017" x="4787900" y="6356350"/>
          <p14:tracePt t="146033" x="4902200" y="6330950"/>
          <p14:tracePt t="146050" x="4972050" y="6318250"/>
          <p14:tracePt t="146067" x="5010150" y="6305550"/>
          <p14:tracePt t="146083" x="5048250" y="6305550"/>
          <p14:tracePt t="146100" x="5054600" y="6299200"/>
          <p14:tracePt t="146117" x="5067300" y="6292850"/>
          <p14:tracePt t="146150" x="5073650" y="6292850"/>
          <p14:tracePt t="146175" x="5080000" y="6292850"/>
          <p14:tracePt t="146193" x="5080000" y="6286500"/>
          <p14:tracePt t="146206" x="5086350" y="6286500"/>
          <p14:tracePt t="146216" x="5092700" y="6286500"/>
          <p14:tracePt t="146233" x="5105400" y="6273800"/>
          <p14:tracePt t="146250" x="5130800" y="6261100"/>
          <p14:tracePt t="146266" x="5168900" y="6254750"/>
          <p14:tracePt t="146283" x="5213350" y="6242050"/>
          <p14:tracePt t="146300" x="5238750" y="6235700"/>
          <p14:tracePt t="146316" x="5251450" y="6229350"/>
          <p14:tracePt t="146333" x="5264150" y="6229350"/>
          <p14:tracePt t="146350" x="5270500" y="6229350"/>
          <p14:tracePt t="146366" x="5283200" y="6223000"/>
          <p14:tracePt t="146383" x="5289550" y="6223000"/>
          <p14:tracePt t="146400" x="5302250" y="6223000"/>
          <p14:tracePt t="146416" x="5308600" y="6223000"/>
          <p14:tracePt t="146433" x="5314950" y="6223000"/>
          <p14:tracePt t="146544" x="5327650" y="6223000"/>
          <p14:tracePt t="146552" x="5334000" y="6216650"/>
          <p14:tracePt t="146568" x="5340350" y="6216650"/>
          <p14:tracePt t="146574" x="5346700" y="6216650"/>
          <p14:tracePt t="146637" x="5353050" y="6216650"/>
          <p14:tracePt t="146646" x="5353050" y="6210300"/>
          <p14:tracePt t="146663" x="5359400" y="6210300"/>
          <p14:tracePt t="146724" x="5365750" y="6210300"/>
          <p14:tracePt t="146762" x="5372100" y="6210300"/>
          <p14:tracePt t="146778" x="5378450" y="6210300"/>
          <p14:tracePt t="146810" x="5384800" y="6210300"/>
          <p14:tracePt t="146826" x="5391150" y="6210300"/>
          <p14:tracePt t="146834" x="5397500" y="6210300"/>
          <p14:tracePt t="146850" x="5403850" y="6210300"/>
          <p14:tracePt t="146855" x="5410200" y="6210300"/>
          <p14:tracePt t="146872" x="5422900" y="6210300"/>
          <p14:tracePt t="146883" x="5435600" y="6210300"/>
          <p14:tracePt t="146899" x="5454650" y="6210300"/>
          <p14:tracePt t="146916" x="5473700" y="6210300"/>
          <p14:tracePt t="146933" x="5518150" y="6210300"/>
          <p14:tracePt t="146951" x="5530850" y="6210300"/>
          <p14:tracePt t="146966" x="5543550" y="6210300"/>
          <p14:tracePt t="146983" x="5562600" y="6210300"/>
          <p14:tracePt t="146999" x="5568950" y="6210300"/>
          <p14:tracePt t="147016" x="5575300" y="6210300"/>
          <p14:tracePt t="147032" x="5581650" y="6210300"/>
          <p14:tracePt t="147049" x="5588000" y="6210300"/>
          <p14:tracePt t="147066" x="5594350" y="6210300"/>
          <p14:tracePt t="147083" x="5607050" y="6203950"/>
          <p14:tracePt t="147099" x="5613400" y="6203950"/>
          <p14:tracePt t="147116" x="5626100" y="6203950"/>
          <p14:tracePt t="147132" x="5651500" y="6197600"/>
          <p14:tracePt t="147149" x="5664200" y="6197600"/>
          <p14:tracePt t="147166" x="5676900" y="6197600"/>
          <p14:tracePt t="147182" x="5689600" y="6191250"/>
          <p14:tracePt t="147199" x="5702300" y="6191250"/>
          <p14:tracePt t="147216" x="5715000" y="6191250"/>
          <p14:tracePt t="147232" x="5721350" y="6191250"/>
          <p14:tracePt t="147248" x="5734050" y="6191250"/>
          <p14:tracePt t="147265" x="5746750" y="6191250"/>
          <p14:tracePt t="147282" x="5753100" y="6191250"/>
          <p14:tracePt t="147298" x="5765800" y="6184900"/>
          <p14:tracePt t="147333" x="5772150" y="6184900"/>
          <p14:tracePt t="147348" x="5784850" y="6178550"/>
          <p14:tracePt t="147365" x="5791200" y="6172200"/>
          <p14:tracePt t="147382" x="5797550" y="6172200"/>
          <p14:tracePt t="147490" x="5803900" y="6172200"/>
          <p14:tracePt t="147498" x="5810250" y="6165850"/>
          <p14:tracePt t="147506" x="5816600" y="6165850"/>
          <p14:tracePt t="147522" x="5822950" y="6159500"/>
          <p14:tracePt t="147532" x="5829300" y="6159500"/>
          <p14:tracePt t="147551" x="5829300" y="6153150"/>
          <p14:tracePt t="147565" x="5842000" y="6153150"/>
          <p14:tracePt t="147582" x="5848350" y="6153150"/>
          <p14:tracePt t="147599" x="5854700" y="6146800"/>
          <p14:tracePt t="147615" x="5861050" y="6140450"/>
          <p14:tracePt t="147649" x="5867400" y="6140450"/>
          <p14:tracePt t="147665" x="5880100" y="6140450"/>
          <p14:tracePt t="147698" x="5892800" y="6134100"/>
          <p14:tracePt t="147716" x="5899150" y="6121400"/>
          <p14:tracePt t="147731" x="5911850" y="6115050"/>
          <p14:tracePt t="147749" x="5930900" y="6102350"/>
          <p14:tracePt t="147765" x="5943600" y="6089650"/>
          <p14:tracePt t="147782" x="5949950" y="6076950"/>
          <p14:tracePt t="147798" x="5962650" y="6064250"/>
          <p14:tracePt t="147815" x="5969000" y="6051550"/>
          <p14:tracePt t="147832" x="5975350" y="6032500"/>
          <p14:tracePt t="147849" x="5981700" y="6019800"/>
          <p14:tracePt t="147865" x="5981700" y="6013450"/>
          <p14:tracePt t="147898" x="5981700" y="6007100"/>
          <p14:tracePt t="148038" x="5969000" y="6013450"/>
          <p14:tracePt t="148047" x="5969000" y="6019800"/>
          <p14:tracePt t="148053" x="5962650" y="6026150"/>
          <p14:tracePt t="148065" x="5956300" y="6026150"/>
          <p14:tracePt t="148082" x="5949950" y="6045200"/>
          <p14:tracePt t="148098" x="5937250" y="6057900"/>
          <p14:tracePt t="148115" x="5924550" y="6102350"/>
          <p14:tracePt t="148131" x="5911850" y="6127750"/>
          <p14:tracePt t="148148" x="5899150" y="6146800"/>
          <p14:tracePt t="148164" x="5892800" y="6159500"/>
          <p14:tracePt t="148181" x="5886450" y="6172200"/>
          <p14:tracePt t="148198" x="5886450" y="6178550"/>
          <p14:tracePt t="148214" x="5880100" y="6184900"/>
          <p14:tracePt t="148231" x="5880100" y="6203950"/>
          <p14:tracePt t="148248" x="5880100" y="6216650"/>
          <p14:tracePt t="148265" x="5880100" y="6229350"/>
          <p14:tracePt t="148282" x="5880100" y="6235700"/>
          <p14:tracePt t="148446" x="5886450" y="6235700"/>
          <p14:tracePt t="148454" x="5905500" y="6235700"/>
          <p14:tracePt t="148465" x="5924550" y="6235700"/>
          <p14:tracePt t="148481" x="5988050" y="6235700"/>
          <p14:tracePt t="148498" x="6076950" y="6235700"/>
          <p14:tracePt t="148515" x="6178550" y="6229350"/>
          <p14:tracePt t="148531" x="6216650" y="6223000"/>
          <p14:tracePt t="148548" x="6242050" y="6223000"/>
          <p14:tracePt t="148564" x="6248400" y="6216650"/>
          <p14:tracePt t="148581" x="6254750" y="6210300"/>
          <p14:tracePt t="148598" x="6261100" y="6210300"/>
          <p14:tracePt t="148844" x="6261100" y="6203950"/>
          <p14:tracePt t="148863" x="6267450" y="6197600"/>
          <p14:tracePt t="148868" x="6273800" y="6197600"/>
          <p14:tracePt t="148881" x="6280150" y="6197600"/>
          <p14:tracePt t="148897" x="6286500" y="6191250"/>
          <p14:tracePt t="148916" x="6292850" y="6191250"/>
          <p14:tracePt t="148953" x="6292850" y="6184900"/>
          <p14:tracePt t="148970" x="6299200" y="6184900"/>
          <p14:tracePt t="148977" x="6305550" y="6178550"/>
          <p14:tracePt t="148987" x="6311900" y="6178550"/>
          <p14:tracePt t="149010" x="6318250" y="6178550"/>
          <p14:tracePt t="149040" x="6324600" y="6178550"/>
          <p14:tracePt t="149097" x="6324600" y="6172200"/>
          <p14:tracePt t="149150" x="6343650" y="6172200"/>
          <p14:tracePt t="149160" x="6362700" y="6165850"/>
          <p14:tracePt t="149166" x="6375400" y="6165850"/>
          <p14:tracePt t="149181" x="6413500" y="6165850"/>
          <p14:tracePt t="149197" x="6432550" y="6159500"/>
          <p14:tracePt t="149214" x="6438900" y="6159500"/>
          <p14:tracePt t="149231" x="6451600" y="6159500"/>
          <p14:tracePt t="149247" x="6457950" y="6159500"/>
          <p14:tracePt t="149281" x="6464300" y="6159500"/>
          <p14:tracePt t="149431" x="6470650" y="6159500"/>
          <p14:tracePt t="149464" x="6477000" y="6153150"/>
          <p14:tracePt t="149502" x="6483350" y="6153150"/>
          <p14:tracePt t="149535" x="6489700" y="6153150"/>
          <p14:tracePt t="149681" x="6496050" y="6153150"/>
          <p14:tracePt t="149689" x="6502400" y="6153150"/>
          <p14:tracePt t="149707" x="6508750" y="6153150"/>
          <p14:tracePt t="149723" x="6515100" y="6153150"/>
          <p14:tracePt t="149738" x="6521450" y="6153150"/>
          <p14:tracePt t="149754" x="6527800" y="6153150"/>
          <p14:tracePt t="149763" x="6534150" y="6153150"/>
          <p14:tracePt t="149791" x="6540500" y="6153150"/>
          <p14:tracePt t="150025" x="6540500" y="6159500"/>
          <p14:tracePt t="150042" x="6553200" y="6165850"/>
          <p14:tracePt t="150049" x="6578600" y="6172200"/>
          <p14:tracePt t="150063" x="6604000" y="6178550"/>
          <p14:tracePt t="150080" x="6648450" y="6184900"/>
          <p14:tracePt t="150097" x="6718300" y="6191250"/>
          <p14:tracePt t="150113" x="6756400" y="6191250"/>
          <p14:tracePt t="150130" x="6794500" y="6191250"/>
          <p14:tracePt t="150146" x="6826250" y="6191250"/>
          <p14:tracePt t="150163" x="6845300" y="6191250"/>
          <p14:tracePt t="150180" x="6858000" y="6191250"/>
          <p14:tracePt t="150197" x="6864350" y="6191250"/>
          <p14:tracePt t="150301" x="6870700" y="6191250"/>
          <p14:tracePt t="150317" x="6877050" y="6191250"/>
          <p14:tracePt t="150333" x="6883400" y="6191250"/>
          <p14:tracePt t="150363" x="6889750" y="6191250"/>
          <p14:tracePt t="150371" x="6896100" y="6191250"/>
          <p14:tracePt t="150386" x="6902450" y="6191250"/>
          <p14:tracePt t="150402" x="6908800" y="6191250"/>
          <p14:tracePt t="150418" x="6915150" y="6191250"/>
          <p14:tracePt t="150771" x="6908800" y="6191250"/>
          <p14:tracePt t="150778" x="6902450" y="6191250"/>
          <p14:tracePt t="150794" x="6896100" y="6191250"/>
          <p14:tracePt t="150802" x="6889750" y="6191250"/>
          <p14:tracePt t="150818" x="6883400" y="6191250"/>
          <p14:tracePt t="150830" x="6870700" y="6184900"/>
          <p14:tracePt t="150846" x="6864350" y="6184900"/>
          <p14:tracePt t="150863" x="6845300" y="6178550"/>
          <p14:tracePt t="150881" x="6832600" y="6165850"/>
          <p14:tracePt t="150896" x="6813550" y="6159500"/>
          <p14:tracePt t="150913" x="6807200" y="6159500"/>
          <p14:tracePt t="150929" x="6794500" y="6153150"/>
          <p14:tracePt t="150946" x="6788150" y="6153150"/>
          <p14:tracePt t="150965" x="6781800" y="6153150"/>
          <p14:tracePt t="151178" x="6781800" y="6146800"/>
          <p14:tracePt t="151185" x="6788150" y="6146800"/>
          <p14:tracePt t="151195" x="6788150" y="6140450"/>
          <p14:tracePt t="151212" x="6800850" y="6127750"/>
          <p14:tracePt t="151229" x="6807200" y="6121400"/>
          <p14:tracePt t="151246" x="6819900" y="6102350"/>
          <p14:tracePt t="151263" x="6832600" y="6076950"/>
          <p14:tracePt t="151279" x="6845300" y="6057900"/>
          <p14:tracePt t="151295" x="6851650" y="6045200"/>
          <p14:tracePt t="151312" x="6864350" y="6038850"/>
          <p14:tracePt t="151329" x="6864350" y="6026150"/>
          <p14:tracePt t="151345" x="6870700" y="6019800"/>
          <p14:tracePt t="151363" x="6877050" y="6007100"/>
          <p14:tracePt t="151379" x="6883400" y="6000750"/>
          <p14:tracePt t="151395" x="6889750" y="5988050"/>
          <p14:tracePt t="151412" x="6889750" y="5981700"/>
          <p14:tracePt t="151429" x="6896100" y="5975350"/>
          <p14:tracePt t="151529" x="6902450" y="5981700"/>
          <p14:tracePt t="151537" x="6915150" y="5988050"/>
          <p14:tracePt t="151546" x="6927850" y="6000750"/>
          <p14:tracePt t="151562" x="6940550" y="6026150"/>
          <p14:tracePt t="151579" x="6953250" y="6064250"/>
          <p14:tracePt t="151595" x="6965950" y="6089650"/>
          <p14:tracePt t="151612" x="6978650" y="6115050"/>
          <p14:tracePt t="151629" x="6985000" y="6134100"/>
          <p14:tracePt t="151645" x="6991350" y="6159500"/>
          <p14:tracePt t="151662" x="6991350" y="6184900"/>
          <p14:tracePt t="151678" x="6991350" y="6191250"/>
          <p14:tracePt t="151798" x="6978650" y="6184900"/>
          <p14:tracePt t="151803" x="6965950" y="6172200"/>
          <p14:tracePt t="151813" x="6953250" y="6165850"/>
          <p14:tracePt t="151828" x="6934200" y="6159500"/>
          <p14:tracePt t="151845" x="6927850" y="6146800"/>
          <p14:tracePt t="151862" x="6915150" y="6146800"/>
          <p14:tracePt t="151879" x="6915150" y="6140450"/>
          <p14:tracePt t="151895" x="6908800" y="6140450"/>
          <p14:tracePt t="151928" x="6908800" y="6134100"/>
          <p14:tracePt t="151975" x="6921500" y="6134100"/>
          <p14:tracePt t="151983" x="6934200" y="6127750"/>
          <p14:tracePt t="151995" x="6946900" y="6127750"/>
          <p14:tracePt t="152012" x="6978650" y="6127750"/>
          <p14:tracePt t="152029" x="7004050" y="6127750"/>
          <p14:tracePt t="152045" x="7035800" y="6127750"/>
          <p14:tracePt t="152062" x="7067550" y="6127750"/>
          <p14:tracePt t="152078" x="7105650" y="6134100"/>
          <p14:tracePt t="152095" x="7137400" y="6140450"/>
          <p14:tracePt t="152111" x="7156450" y="6140450"/>
          <p14:tracePt t="152128" x="7169150" y="6140450"/>
          <p14:tracePt t="152161" x="7175500" y="6140450"/>
          <p14:tracePt t="152295" x="7175500" y="6146800"/>
          <p14:tracePt t="152344" x="7175500" y="6153150"/>
          <p14:tracePt t="152352" x="7181850" y="6153150"/>
          <p14:tracePt t="152374" x="7181850" y="6159500"/>
          <p14:tracePt t="152397" x="7188200" y="6159500"/>
          <p14:tracePt t="152499" x="7188200" y="6165850"/>
          <p14:tracePt t="152523" x="7188200" y="6172200"/>
          <p14:tracePt t="152531" x="7188200" y="6178550"/>
          <p14:tracePt t="152547" x="7188200" y="6191250"/>
          <p14:tracePt t="152561" x="7188200" y="6197600"/>
          <p14:tracePt t="152578" x="7188200" y="6216650"/>
          <p14:tracePt t="152594" x="7188200" y="6223000"/>
          <p14:tracePt t="152611" x="7188200" y="6229350"/>
          <p14:tracePt t="152835" x="7200900" y="6229350"/>
          <p14:tracePt t="152845" x="7219950" y="6223000"/>
          <p14:tracePt t="152852" x="7239000" y="6216650"/>
          <p14:tracePt t="152861" x="7258050" y="6210300"/>
          <p14:tracePt t="152877" x="7289800" y="6203950"/>
          <p14:tracePt t="152894" x="7315200" y="6197600"/>
          <p14:tracePt t="152911" x="7334250" y="6197600"/>
          <p14:tracePt t="152927" x="7340600" y="6197600"/>
          <p14:tracePt t="152944" x="7346950" y="6191250"/>
          <p14:tracePt t="152962" x="7353300" y="6191250"/>
          <p14:tracePt t="152979" x="7359650" y="6191250"/>
          <p14:tracePt t="152994" x="7372350" y="6184900"/>
          <p14:tracePt t="153011" x="7378700" y="6184900"/>
          <p14:tracePt t="153027" x="7385050" y="6184900"/>
          <p14:tracePt t="153150" x="7372350" y="6184900"/>
          <p14:tracePt t="153160" x="7353300" y="6184900"/>
          <p14:tracePt t="153168" x="7340600" y="6191250"/>
          <p14:tracePt t="153177" x="7327900" y="6197600"/>
          <p14:tracePt t="153194" x="7308850" y="6203950"/>
          <p14:tracePt t="153211" x="7283450" y="6210300"/>
          <p14:tracePt t="153227" x="7277100" y="6216650"/>
          <p14:tracePt t="153260" x="7270750" y="6216650"/>
          <p14:tracePt t="153313" x="7264400" y="6223000"/>
          <p14:tracePt t="153331" x="7258050" y="6223000"/>
          <p14:tracePt t="153338" x="7251700" y="6223000"/>
          <p14:tracePt t="153347" x="7245350" y="6223000"/>
          <p14:tracePt t="153369" x="7239000" y="6223000"/>
          <p14:tracePt t="153377" x="7232650" y="6223000"/>
          <p14:tracePt t="153394" x="7232650" y="6229350"/>
          <p14:tracePt t="153410" x="7226300" y="6229350"/>
          <p14:tracePt t="153432" x="7219950" y="6229350"/>
          <p14:tracePt t="153488" x="7213600" y="6229350"/>
          <p14:tracePt t="153509" x="7207250" y="6229350"/>
          <p14:tracePt t="153518" x="7200900" y="6229350"/>
          <p14:tracePt t="153527" x="7194550" y="6235700"/>
          <p14:tracePt t="153550" x="7188200" y="6235700"/>
          <p14:tracePt t="153589" x="7181850" y="6235700"/>
          <p14:tracePt t="153707" x="7188200" y="6235700"/>
          <p14:tracePt t="153713" x="7194550" y="6235700"/>
          <p14:tracePt t="153727" x="7200900" y="6235700"/>
          <p14:tracePt t="153743" x="7219950" y="6235700"/>
          <p14:tracePt t="153760" x="7226300" y="6235700"/>
          <p14:tracePt t="153777" x="7226300" y="6229350"/>
          <p14:tracePt t="153926" x="7226300" y="6235700"/>
          <p14:tracePt t="154229" x="7226300" y="6242050"/>
          <p14:tracePt t="154246" x="7232650" y="6254750"/>
          <p14:tracePt t="154253" x="7239000" y="6267450"/>
          <p14:tracePt t="154262" x="7239000" y="6280150"/>
          <p14:tracePt t="154277" x="7239000" y="6299200"/>
          <p14:tracePt t="154293" x="7239000" y="6311900"/>
          <p14:tracePt t="154310" x="7232650" y="6318250"/>
          <p14:tracePt t="154488" x="7232650" y="6311900"/>
          <p14:tracePt t="154552" x="7232650" y="6305550"/>
          <p14:tracePt t="154647" x="7232650" y="6299200"/>
          <p14:tracePt t="154652" x="7232650" y="6292850"/>
          <p14:tracePt t="154678" x="7239000" y="6286500"/>
          <p14:tracePt t="154683" x="7239000" y="6280150"/>
          <p14:tracePt t="154692" x="7239000" y="6273800"/>
          <p14:tracePt t="154709" x="7245350" y="6273800"/>
          <p14:tracePt t="154966" x="7245350" y="6267450"/>
          <p14:tracePt t="154990" x="7239000" y="6254750"/>
          <p14:tracePt t="154997" x="7232650" y="6254750"/>
          <p14:tracePt t="155009" x="7232650" y="6248400"/>
          <p14:tracePt t="155028" x="7226300" y="6248400"/>
          <p14:tracePt t="155042" x="7219950" y="6248400"/>
          <p14:tracePt t="155115" x="7226300" y="6248400"/>
          <p14:tracePt t="155124" x="7232650" y="6248400"/>
          <p14:tracePt t="155130" x="7239000" y="6248400"/>
          <p14:tracePt t="155142" x="7245350" y="6248400"/>
          <p14:tracePt t="155159" x="7258050" y="6248400"/>
          <p14:tracePt t="155178" x="7270750" y="6242050"/>
          <p14:tracePt t="155192" x="7277100" y="6242050"/>
          <p14:tracePt t="155226" x="7283450" y="6235700"/>
          <p14:tracePt t="155242" x="7289800" y="6235700"/>
          <p14:tracePt t="155421" x="7296150" y="6235700"/>
          <p14:tracePt t="155437" x="7308850" y="6223000"/>
          <p14:tracePt t="155443" x="7327900" y="6216650"/>
          <p14:tracePt t="155458" x="7340600" y="6210300"/>
          <p14:tracePt t="155475" x="7372350" y="6197600"/>
          <p14:tracePt t="155493" x="7397750" y="6178550"/>
          <p14:tracePt t="155508" x="7416800" y="6172200"/>
          <p14:tracePt t="155525" x="7435850" y="6159500"/>
          <p14:tracePt t="155542" x="7448550" y="6153150"/>
          <p14:tracePt t="155559" x="7480300" y="6146800"/>
          <p14:tracePt t="155575" x="7493000" y="6146800"/>
          <p14:tracePt t="155592" x="7512050" y="6146800"/>
          <p14:tracePt t="155608" x="7524750" y="6146800"/>
          <p14:tracePt t="155625" x="7531100" y="6140450"/>
          <p14:tracePt t="155659" x="7537450" y="6140450"/>
          <p14:tracePt t="155735" x="7537450" y="6134100"/>
          <p14:tracePt t="155901" x="7537450" y="6140450"/>
          <p14:tracePt t="155913" x="7531100" y="6140450"/>
          <p14:tracePt t="155922" x="7531100" y="6146800"/>
          <p14:tracePt t="155930" x="7524750" y="6146800"/>
          <p14:tracePt t="155944" x="7518400" y="6153150"/>
          <p14:tracePt t="155975" x="7505700" y="6153150"/>
          <p14:tracePt t="155992" x="7505700" y="6159500"/>
          <p14:tracePt t="156008" x="7480300" y="6172200"/>
          <p14:tracePt t="156025" x="7448550" y="6178550"/>
          <p14:tracePt t="156041" x="7423150" y="6184900"/>
          <p14:tracePt t="156058" x="7404100" y="6197600"/>
          <p14:tracePt t="156075" x="7372350" y="6210300"/>
          <p14:tracePt t="156091" x="7366000" y="6216650"/>
          <p14:tracePt t="156188" x="7366000" y="6210300"/>
          <p14:tracePt t="156194" x="7372350" y="6191250"/>
          <p14:tracePt t="156208" x="7391400" y="6172200"/>
          <p14:tracePt t="156225" x="7442200" y="6121400"/>
          <p14:tracePt t="156241" x="7461250" y="6076950"/>
          <p14:tracePt t="156257" x="7480300" y="6032500"/>
          <p14:tracePt t="156274" x="7493000" y="6000750"/>
          <p14:tracePt t="156291" x="7505700" y="5956300"/>
          <p14:tracePt t="156308" x="7518400" y="5930900"/>
          <p14:tracePt t="156324" x="7524750" y="5905500"/>
          <p14:tracePt t="156341" x="7524750" y="5899150"/>
          <p14:tracePt t="156358" x="7524750" y="5880100"/>
          <p14:tracePt t="156374" x="7473950" y="5835650"/>
          <p14:tracePt t="156391" x="7372350" y="5778500"/>
          <p14:tracePt t="156408" x="7194550" y="5689600"/>
          <p14:tracePt t="156424" x="6908800" y="5562600"/>
          <p14:tracePt t="156441" x="6584950" y="5410200"/>
          <p14:tracePt t="156458" x="6305550" y="5276850"/>
          <p14:tracePt t="156475" x="5969000" y="5124450"/>
          <p14:tracePt t="156491" x="5715000" y="5022850"/>
          <p14:tracePt t="156508" x="5391150" y="4921250"/>
          <p14:tracePt t="156524" x="5086350" y="4838700"/>
          <p14:tracePt t="156541" x="4800600" y="4756150"/>
          <p14:tracePt t="156557" x="4527550" y="4648200"/>
          <p14:tracePt t="156574" x="4216400" y="4533900"/>
          <p14:tracePt t="156591" x="4019550" y="4457700"/>
          <p14:tracePt t="156608" x="3854450" y="4387850"/>
          <p14:tracePt t="156625" x="3670300" y="4286250"/>
          <p14:tracePt t="156641" x="3594100" y="4235450"/>
          <p14:tracePt t="156657" x="3562350" y="4197350"/>
          <p14:tracePt t="156674" x="3530600" y="4159250"/>
          <p14:tracePt t="156691" x="3517900" y="4133850"/>
          <p14:tracePt t="156707" x="3511550" y="4095750"/>
          <p14:tracePt t="156724" x="3511550" y="4064000"/>
          <p14:tracePt t="156741" x="3511550" y="4013200"/>
          <p14:tracePt t="156757" x="3511550" y="3981450"/>
          <p14:tracePt t="156774" x="3511550" y="3962400"/>
          <p14:tracePt t="156791" x="3511550" y="3937000"/>
          <p14:tracePt t="156807" x="3524250" y="3917950"/>
          <p14:tracePt t="156824" x="3536950" y="3879850"/>
          <p14:tracePt t="156841" x="3549650" y="3848100"/>
          <p14:tracePt t="156858" x="3568700" y="3816350"/>
          <p14:tracePt t="156874" x="3581400" y="3784600"/>
          <p14:tracePt t="156891" x="3600450" y="3733800"/>
          <p14:tracePt t="156907" x="3606800" y="3702050"/>
          <p14:tracePt t="156924" x="3619500" y="3689350"/>
          <p14:tracePt t="156929" x="3625850" y="3676650"/>
          <p14:tracePt t="156941" x="3625850" y="3670300"/>
          <p14:tracePt t="156957" x="3638550" y="3663950"/>
          <p14:tracePt t="156974" x="3644900" y="3657600"/>
          <p14:tracePt t="156990" x="3644900" y="3644900"/>
          <p14:tracePt t="157007" x="3644900" y="3632200"/>
          <p14:tracePt t="157024" x="3651250" y="3625850"/>
          <p14:tracePt t="157040" x="3651250" y="3606800"/>
          <p14:tracePt t="157057" x="3657600" y="3600450"/>
          <p14:tracePt t="157074" x="3657600" y="3594100"/>
          <p14:tracePt t="157090" x="3657600" y="3581400"/>
          <p14:tracePt t="157107" x="3663950" y="3575050"/>
          <p14:tracePt t="157124" x="3663950" y="3562350"/>
          <p14:tracePt t="157141" x="3670300" y="3549650"/>
          <p14:tracePt t="157157" x="3676650" y="3549650"/>
          <p14:tracePt t="157175" x="3676650" y="3543300"/>
          <p14:tracePt t="157190" x="3676650" y="3536950"/>
          <p14:tracePt t="157207" x="3676650" y="3530600"/>
          <p14:tracePt t="157224" x="3683000" y="3524250"/>
          <p14:tracePt t="157240" x="3689350" y="3511550"/>
          <p14:tracePt t="157257" x="3689350" y="3505200"/>
          <p14:tracePt t="157274" x="3689350" y="3498850"/>
          <p14:tracePt t="157290" x="3695700" y="3498850"/>
          <p14:tracePt t="157307" x="3695700" y="3492500"/>
          <p14:tracePt t="157324" x="3702050" y="3492500"/>
          <p14:tracePt t="157340" x="3708400" y="3479800"/>
          <p14:tracePt t="157357" x="3714750" y="3473450"/>
          <p14:tracePt t="157373" x="3721100" y="3467100"/>
          <p14:tracePt t="157391" x="3721100" y="3454400"/>
          <p14:tracePt t="157424" x="3733800" y="3441700"/>
          <p14:tracePt t="157442" x="3733800" y="3435350"/>
          <p14:tracePt t="157458" x="3740150" y="3435350"/>
          <p14:tracePt t="157473" x="3746500" y="3429000"/>
          <p14:tracePt t="157490" x="3752850" y="3422650"/>
          <p14:tracePt t="157523" x="3765550" y="3429000"/>
          <p14:tracePt t="157540" x="3771900" y="3429000"/>
          <p14:tracePt t="157557" x="3784600" y="3448050"/>
          <p14:tracePt t="157573" x="3797300" y="3448050"/>
          <p14:tracePt t="157590" x="3797300" y="3454400"/>
          <p14:tracePt t="157607" x="3803650" y="3454400"/>
          <p14:tracePt t="157623" x="3810000" y="3454400"/>
          <p14:tracePt t="157640" x="3816350" y="3454400"/>
          <p14:tracePt t="157723" x="3822700" y="3454400"/>
          <p14:tracePt t="157729" x="3829050" y="3460750"/>
          <p14:tracePt t="157744" x="3835400" y="3460750"/>
          <p14:tracePt t="157756" x="3841750" y="3460750"/>
          <p14:tracePt t="157773" x="3848100" y="3467100"/>
          <p14:tracePt t="157790" x="3860800" y="3467100"/>
          <p14:tracePt t="157807" x="3879850" y="3467100"/>
          <p14:tracePt t="157823" x="3886200" y="3467100"/>
          <p14:tracePt t="157840" x="3892550" y="3467100"/>
          <p14:tracePt t="157942" x="3898900" y="3467100"/>
          <p14:tracePt t="157988" x="3905250" y="3467100"/>
          <p14:tracePt t="158003" x="3911600" y="3467100"/>
          <p14:tracePt t="158019" x="3917950" y="3467100"/>
          <p14:tracePt t="158025" x="3924300" y="3467100"/>
          <p14:tracePt t="158042" x="3930650" y="3467100"/>
          <p14:tracePt t="158058" x="3943350" y="3467100"/>
          <p14:tracePt t="158074" x="3949700" y="3473450"/>
          <p14:tracePt t="158089" x="3956050" y="3473450"/>
          <p14:tracePt t="158106" x="3962400" y="3473450"/>
          <p14:tracePt t="158123" x="3975100" y="3479800"/>
          <p14:tracePt t="158156" x="3981450" y="3479800"/>
          <p14:tracePt t="158173" x="3987800" y="3479800"/>
          <p14:tracePt t="158606" x="3994150" y="3473450"/>
          <p14:tracePt t="158622" x="4000500" y="3473450"/>
          <p14:tracePt t="158630" x="4000500" y="3467100"/>
          <p14:tracePt t="158646" x="4006850" y="3467100"/>
          <p14:tracePt t="159043" x="4006850" y="3473450"/>
          <p14:tracePt t="159060" x="4006850" y="3479800"/>
          <p14:tracePt t="159068" x="4006850" y="3492500"/>
          <p14:tracePt t="159084" x="4000500" y="3511550"/>
          <p14:tracePt t="159093" x="4000500" y="3517900"/>
          <p14:tracePt t="159105" x="3994150" y="3549650"/>
          <p14:tracePt t="159122" x="3981450" y="3575050"/>
          <p14:tracePt t="159138" x="3981450" y="3594100"/>
          <p14:tracePt t="159155" x="3981450" y="3600450"/>
          <p14:tracePt t="159258" x="3981450" y="3606800"/>
          <p14:tracePt t="159279" x="3981450" y="3625850"/>
          <p14:tracePt t="159287" x="3981450" y="3632200"/>
          <p14:tracePt t="159293" x="3981450" y="3638550"/>
          <p14:tracePt t="159305" x="3981450" y="3651250"/>
          <p14:tracePt t="159322" x="3981450" y="3670300"/>
          <p14:tracePt t="159338" x="3981450" y="3702050"/>
          <p14:tracePt t="159355" x="3981450" y="3746500"/>
          <p14:tracePt t="159372" x="3981450" y="3797300"/>
          <p14:tracePt t="159388" x="3981450" y="3962400"/>
          <p14:tracePt t="159405" x="3968750" y="4102100"/>
          <p14:tracePt t="159422" x="3949700" y="4254500"/>
          <p14:tracePt t="159438" x="3943350" y="4413250"/>
          <p14:tracePt t="159443" x="3930650" y="4508500"/>
          <p14:tracePt t="159455" x="3911600" y="4603750"/>
          <p14:tracePt t="159474" x="3803650" y="4933950"/>
          <p14:tracePt t="159489" x="3619500" y="5289550"/>
          <p14:tracePt t="159505" x="3429000" y="5702300"/>
          <p14:tracePt t="159522" x="3219450" y="6115050"/>
          <p14:tracePt t="159538" x="3041650" y="6502400"/>
          <p14:tracePt t="159555" x="2882900" y="6756400"/>
          <p14:tracePt t="159571" x="2762250" y="6851650"/>
          <p14:tracePt t="159588" x="2660650" y="6851650"/>
          <p14:tracePt t="159605" x="2597150" y="6851650"/>
          <p14:tracePt t="159622" x="2552700" y="6851650"/>
          <p14:tracePt t="159638" x="2546350" y="6851650"/>
          <p14:tracePt t="159678" x="2540000" y="6851650"/>
          <p14:tracePt t="159693" x="2520950" y="6851650"/>
          <p14:tracePt t="159706" x="2482850" y="6851650"/>
          <p14:tracePt t="159721" x="2387600" y="6838950"/>
          <p14:tracePt t="159738" x="2311400" y="6826250"/>
          <p14:tracePt t="159755" x="2235200" y="6807200"/>
          <p14:tracePt t="159772" x="2209800" y="6794500"/>
          <p14:tracePt t="159788" x="2197100" y="6788150"/>
          <p14:tracePt t="159805" x="2190750" y="6781800"/>
          <p14:tracePt t="159821" x="2184400" y="6781800"/>
          <p14:tracePt t="159838" x="2184400" y="6775450"/>
          <p14:tracePt t="159871" x="2178050" y="6762750"/>
          <p14:tracePt t="159888" x="2171700" y="6718300"/>
          <p14:tracePt t="159905" x="2139950" y="6648450"/>
          <p14:tracePt t="159921" x="2095500" y="6584950"/>
          <p14:tracePt t="159938" x="2057400" y="6515100"/>
          <p14:tracePt t="159955" x="2025650" y="6470650"/>
          <p14:tracePt t="159971" x="1993900" y="6432550"/>
          <p14:tracePt t="159988" x="1974850" y="6394450"/>
          <p14:tracePt t="160005" x="1955800" y="6369050"/>
          <p14:tracePt t="160022" x="1924050" y="6343650"/>
          <p14:tracePt t="160038" x="1911350" y="6318250"/>
          <p14:tracePt t="160055" x="1892300" y="6305550"/>
          <p14:tracePt t="160071" x="1873250" y="6273800"/>
          <p14:tracePt t="160088" x="1841500" y="6242050"/>
          <p14:tracePt t="160104" x="1803400" y="6210300"/>
          <p14:tracePt t="160121" x="1771650" y="6172200"/>
          <p14:tracePt t="160138" x="1739900" y="6140450"/>
          <p14:tracePt t="160156" x="1695450" y="6121400"/>
          <p14:tracePt t="160171" x="1676400" y="6102350"/>
          <p14:tracePt t="160188" x="1670050" y="6096000"/>
          <p14:tracePt t="160204" x="1657350" y="6083300"/>
          <p14:tracePt t="160221" x="1651000" y="6076950"/>
          <p14:tracePt t="160238" x="1638300" y="6064250"/>
          <p14:tracePt t="160337" x="1638300" y="6057900"/>
          <p14:tracePt t="160352" x="1631950" y="6045200"/>
          <p14:tracePt t="160360" x="1625600" y="6045200"/>
          <p14:tracePt t="160371" x="1625600" y="6038850"/>
          <p14:tracePt t="160388" x="1619250" y="6032500"/>
          <p14:tracePt t="160404" x="1619250" y="6026150"/>
          <p14:tracePt t="160460" x="1619250" y="6032500"/>
          <p14:tracePt t="160468" x="1631950" y="6032500"/>
          <p14:tracePt t="160475" x="1638300" y="6032500"/>
          <p14:tracePt t="160487" x="1651000" y="6032500"/>
          <p14:tracePt t="160504" x="1682750" y="6032500"/>
          <p14:tracePt t="160521" x="1708150" y="6032500"/>
          <p14:tracePt t="160537" x="1720850" y="6032500"/>
          <p14:tracePt t="160553" x="1727200" y="6026150"/>
          <p14:tracePt t="160570" x="1727200" y="6019800"/>
          <p14:tracePt t="160609" x="1727200" y="6013450"/>
          <p14:tracePt t="160665" x="1733550" y="6013450"/>
          <p14:tracePt t="160672" x="1739900" y="6019800"/>
          <p14:tracePt t="160681" x="1739900" y="6026150"/>
          <p14:tracePt t="160688" x="1746250" y="6026150"/>
          <p14:tracePt t="160704" x="1752600" y="6026150"/>
          <p14:tracePt t="160728" x="1746250" y="6032500"/>
          <p14:tracePt t="160742" x="1733550" y="6032500"/>
          <p14:tracePt t="160754" x="1733550" y="6038850"/>
          <p14:tracePt t="160771" x="1720850" y="6038850"/>
          <p14:tracePt t="160804" x="1733550" y="6057900"/>
          <p14:tracePt t="160821" x="2209800" y="6203950"/>
          <p14:tracePt t="160837" x="3060700" y="6508750"/>
          <p14:tracePt t="160854" x="4095750" y="6851650"/>
          <p14:tracePt t="160871" x="5060950" y="6851650"/>
          <p14:tracePt t="160887" x="5822950" y="6851650"/>
          <p14:tracePt t="160903" x="6280150" y="6851650"/>
          <p14:tracePt t="160921" x="6629400" y="6794500"/>
          <p14:tracePt t="160937" x="6699250" y="6756400"/>
          <p14:tracePt t="160941" x="6743700" y="6724650"/>
          <p14:tracePt t="160954" x="6794500" y="6673850"/>
          <p14:tracePt t="160970" x="6832600" y="6635750"/>
          <p14:tracePt t="160987" x="6845300" y="6623050"/>
          <p14:tracePt t="161004" x="6858000" y="6610350"/>
          <p14:tracePt t="161020" x="6864350" y="6597650"/>
          <p14:tracePt t="161037" x="6877050" y="6572250"/>
          <p14:tracePt t="161054" x="6889750" y="6540500"/>
          <p14:tracePt t="161071" x="6915150" y="6489700"/>
          <p14:tracePt t="161087" x="6934200" y="6457950"/>
          <p14:tracePt t="161104" x="6946900" y="6438900"/>
          <p14:tracePt t="161120" x="6953250" y="6419850"/>
          <p14:tracePt t="161137" x="6959600" y="6407150"/>
          <p14:tracePt t="161153" x="6965950" y="6400800"/>
          <p14:tracePt t="161187" x="6965950" y="6394450"/>
          <p14:tracePt t="161260" x="6972300" y="6388100"/>
          <p14:tracePt t="161268" x="6972300" y="6381750"/>
          <p14:tracePt t="161276" x="6978650" y="6381750"/>
          <p14:tracePt t="161287" x="6985000" y="6375400"/>
          <p14:tracePt t="161303" x="6991350" y="6369050"/>
          <p14:tracePt t="161320" x="7016750" y="6343650"/>
          <p14:tracePt t="161337" x="7067550" y="6305550"/>
          <p14:tracePt t="161355" x="7086600" y="6280150"/>
          <p14:tracePt t="161370" x="7099300" y="6267450"/>
          <p14:tracePt t="161387" x="7105650" y="6254750"/>
          <p14:tracePt t="161403" x="7105650" y="6248400"/>
          <p14:tracePt t="161420" x="7112000" y="6248400"/>
          <p14:tracePt t="161691" x="7118350" y="6248400"/>
          <p14:tracePt t="161700" x="7118350" y="6254750"/>
          <p14:tracePt t="161706" x="7124700" y="6254750"/>
          <p14:tracePt t="161720" x="7131050" y="6261100"/>
          <p14:tracePt t="161737" x="7143750" y="6267450"/>
          <p14:tracePt t="161753" x="7150100" y="6273800"/>
          <p14:tracePt t="161770" x="7175500" y="6280150"/>
          <p14:tracePt t="161786" x="7200900" y="6280150"/>
          <p14:tracePt t="161803" x="7232650" y="6280150"/>
          <p14:tracePt t="161820" x="7270750" y="6280150"/>
          <p14:tracePt t="161837" x="7321550" y="6280150"/>
          <p14:tracePt t="161853" x="7346950" y="6280150"/>
          <p14:tracePt t="161870" x="7366000" y="6273800"/>
          <p14:tracePt t="161886" x="7385050" y="6273800"/>
          <p14:tracePt t="161903" x="7391400" y="6273800"/>
          <p14:tracePt t="161919" x="7404100" y="6273800"/>
          <p14:tracePt t="161936" x="7410450" y="6273800"/>
          <p14:tracePt t="161939" x="7416800" y="6273800"/>
          <p14:tracePt t="161980" x="7423150" y="6273800"/>
          <p14:tracePt t="161988" x="7429500" y="6273800"/>
          <p14:tracePt t="161995" x="7435850" y="6273800"/>
          <p14:tracePt t="162027" x="7442200" y="6273800"/>
          <p14:tracePt t="162057" x="7448550" y="6267450"/>
          <p14:tracePt t="162113" x="7448550" y="6261100"/>
          <p14:tracePt t="162206" x="7442200" y="6261100"/>
          <p14:tracePt t="162229" x="7435850" y="6267450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AC20-F2F0-458D-A249-ACC5488C64A0}" type="slidenum">
              <a:rPr lang="en-US" altLang="th-TH" smtClean="0"/>
              <a:pPr/>
              <a:t>56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611346" cy="24157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644349"/>
            <a:ext cx="7742591" cy="3193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41" y="5918336"/>
            <a:ext cx="7033870" cy="6706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5416206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55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713"/>
    </mc:Choice>
    <mc:Fallback xmlns="">
      <p:transition spd="slow" advTm="17871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992" x="7416800" y="6267450"/>
          <p14:tracePt t="999" x="7353300" y="6267450"/>
          <p14:tracePt t="1008" x="7245350" y="6261100"/>
          <p14:tracePt t="1018" x="7086600" y="6248400"/>
          <p14:tracePt t="1035" x="6477000" y="6153150"/>
          <p14:tracePt t="1051" x="5708650" y="5969000"/>
          <p14:tracePt t="1068" x="5391150" y="5854700"/>
          <p14:tracePt t="1088" x="5359400" y="5816600"/>
          <p14:tracePt t="1101" x="5308600" y="5676900"/>
          <p14:tracePt t="1118" x="5238750" y="5480050"/>
          <p14:tracePt t="1135" x="5175250" y="5334000"/>
          <p14:tracePt t="1151" x="5130800" y="5251450"/>
          <p14:tracePt t="1168" x="5111750" y="5181600"/>
          <p14:tracePt t="1184" x="5086350" y="5118100"/>
          <p14:tracePt t="1201" x="5054600" y="5067300"/>
          <p14:tracePt t="1218" x="5041900" y="5029200"/>
          <p14:tracePt t="1235" x="5035550" y="5010150"/>
          <p14:tracePt t="1251" x="5029200" y="4997450"/>
          <p14:tracePt t="1268" x="5016500" y="4991100"/>
          <p14:tracePt t="1284" x="5016500" y="4972050"/>
          <p14:tracePt t="1301" x="5016500" y="4927600"/>
          <p14:tracePt t="1318" x="5022850" y="4883150"/>
          <p14:tracePt t="1335" x="5041900" y="4813300"/>
          <p14:tracePt t="1352" x="5041900" y="4800600"/>
          <p14:tracePt t="1367" x="5041900" y="4794250"/>
          <p14:tracePt t="1416" x="5041900" y="4800600"/>
          <p14:tracePt t="1429" x="5041900" y="4806950"/>
          <p14:tracePt t="1437" x="5016500" y="4813300"/>
          <p14:tracePt t="1450" x="4997450" y="4819650"/>
          <p14:tracePt t="1467" x="4889500" y="4768850"/>
          <p14:tracePt t="1484" x="4762500" y="4489450"/>
          <p14:tracePt t="1501" x="4572000" y="4019550"/>
          <p14:tracePt t="1518" x="4311650" y="3460750"/>
          <p14:tracePt t="1536" x="3968750" y="2832100"/>
          <p14:tracePt t="1551" x="3536950" y="2184400"/>
          <p14:tracePt t="1569" x="2914650" y="1339850"/>
          <p14:tracePt t="1585" x="2590800" y="971550"/>
          <p14:tracePt t="1602" x="2432050" y="806450"/>
          <p14:tracePt t="1618" x="2374900" y="749300"/>
          <p14:tracePt t="1634" x="2362200" y="736600"/>
          <p14:tracePt t="1688" x="2355850" y="736600"/>
          <p14:tracePt t="1704" x="2349500" y="742950"/>
          <p14:tracePt t="1711" x="2343150" y="749300"/>
          <p14:tracePt t="1720" x="2336800" y="749300"/>
          <p14:tracePt t="1735" x="2286000" y="749300"/>
          <p14:tracePt t="1751" x="2171700" y="749300"/>
          <p14:tracePt t="1768" x="2019300" y="736600"/>
          <p14:tracePt t="1784" x="1892300" y="736600"/>
          <p14:tracePt t="1801" x="1797050" y="774700"/>
          <p14:tracePt t="1818" x="1701800" y="831850"/>
          <p14:tracePt t="1834" x="1606550" y="895350"/>
          <p14:tracePt t="1851" x="1485900" y="990600"/>
          <p14:tracePt t="1868" x="1428750" y="1047750"/>
          <p14:tracePt t="1884" x="1377950" y="1104900"/>
          <p14:tracePt t="1901" x="1320800" y="1143000"/>
          <p14:tracePt t="1917" x="1282700" y="1181100"/>
          <p14:tracePt t="1921" x="1276350" y="1193800"/>
          <p14:tracePt t="1934" x="1263650" y="1212850"/>
          <p14:tracePt t="1951" x="1244600" y="1238250"/>
          <p14:tracePt t="1967" x="1231900" y="1276350"/>
          <p14:tracePt t="1984" x="1212850" y="1308100"/>
          <p14:tracePt t="2001" x="1200150" y="1358900"/>
          <p14:tracePt t="2017" x="1181100" y="1397000"/>
          <p14:tracePt t="2034" x="1168400" y="1428750"/>
          <p14:tracePt t="2051" x="1155700" y="1466850"/>
          <p14:tracePt t="2067" x="1143000" y="1485900"/>
          <p14:tracePt t="2084" x="1136650" y="1498600"/>
          <p14:tracePt t="2455" x="1143000" y="1498600"/>
          <p14:tracePt t="2466" x="1149350" y="1492250"/>
          <p14:tracePt t="2470" x="1155700" y="1492250"/>
          <p14:tracePt t="2483" x="1155700" y="1485900"/>
          <p14:tracePt t="2501" x="1181100" y="1466850"/>
          <p14:tracePt t="2517" x="1200150" y="1447800"/>
          <p14:tracePt t="2534" x="1212850" y="1441450"/>
          <p14:tracePt t="2550" x="1231900" y="1416050"/>
          <p14:tracePt t="2567" x="1250950" y="1397000"/>
          <p14:tracePt t="2583" x="1289050" y="1358900"/>
          <p14:tracePt t="2600" x="1320800" y="1320800"/>
          <p14:tracePt t="2617" x="1358900" y="1289050"/>
          <p14:tracePt t="2633" x="1377950" y="1250950"/>
          <p14:tracePt t="2650" x="1403350" y="1219200"/>
          <p14:tracePt t="2667" x="1422400" y="1193800"/>
          <p14:tracePt t="2683" x="1435100" y="1181100"/>
          <p14:tracePt t="2700" x="1441450" y="1174750"/>
          <p14:tracePt t="2717" x="1447800" y="1162050"/>
          <p14:tracePt t="2733" x="1460500" y="1155700"/>
          <p14:tracePt t="2776" x="1460500" y="1149350"/>
          <p14:tracePt t="3835" x="1466850" y="1155700"/>
          <p14:tracePt t="3839" x="1479550" y="1181100"/>
          <p14:tracePt t="3850" x="1504950" y="1200150"/>
          <p14:tracePt t="3866" x="1549400" y="1225550"/>
          <p14:tracePt t="3882" x="1574800" y="1231900"/>
          <p14:tracePt t="3899" x="1600200" y="1219200"/>
          <p14:tracePt t="3916" x="1651000" y="1143000"/>
          <p14:tracePt t="3921" x="1676400" y="1098550"/>
          <p14:tracePt t="3934" x="1720850" y="990600"/>
          <p14:tracePt t="3949" x="1765300" y="920750"/>
          <p14:tracePt t="3966" x="1809750" y="863600"/>
          <p14:tracePt t="3982" x="1847850" y="806450"/>
          <p14:tracePt t="3999" x="1885950" y="768350"/>
          <p14:tracePt t="4016" x="1924050" y="749300"/>
          <p14:tracePt t="4032" x="1943100" y="736600"/>
          <p14:tracePt t="4049" x="1955800" y="736600"/>
          <p14:tracePt t="4065" x="1968500" y="736600"/>
          <p14:tracePt t="4083" x="1981200" y="736600"/>
          <p14:tracePt t="4099" x="2019300" y="755650"/>
          <p14:tracePt t="4115" x="2057400" y="768350"/>
          <p14:tracePt t="4132" x="2101850" y="781050"/>
          <p14:tracePt t="4149" x="2171700" y="793750"/>
          <p14:tracePt t="4166" x="2273300" y="806450"/>
          <p14:tracePt t="4182" x="2381250" y="825500"/>
          <p14:tracePt t="4199" x="2508250" y="838200"/>
          <p14:tracePt t="4215" x="2736850" y="850900"/>
          <p14:tracePt t="4232" x="2876550" y="863600"/>
          <p14:tracePt t="4248" x="2984500" y="869950"/>
          <p14:tracePt t="4265" x="3054350" y="869950"/>
          <p14:tracePt t="4282" x="3098800" y="869950"/>
          <p14:tracePt t="4298" x="3130550" y="863600"/>
          <p14:tracePt t="4315" x="3168650" y="863600"/>
          <p14:tracePt t="4332" x="3206750" y="850900"/>
          <p14:tracePt t="4349" x="3282950" y="838200"/>
          <p14:tracePt t="4365" x="3327400" y="831850"/>
          <p14:tracePt t="4382" x="3390900" y="831850"/>
          <p14:tracePt t="4398" x="3492500" y="825500"/>
          <p14:tracePt t="4415" x="3606800" y="825500"/>
          <p14:tracePt t="4419" x="3663950" y="812800"/>
          <p14:tracePt t="4432" x="3708400" y="806450"/>
          <p14:tracePt t="4448" x="3784600" y="800100"/>
          <p14:tracePt t="4465" x="3835400" y="787400"/>
          <p14:tracePt t="4482" x="3898900" y="768350"/>
          <p14:tracePt t="4498" x="3937000" y="762000"/>
          <p14:tracePt t="4515" x="3968750" y="762000"/>
          <p14:tracePt t="4532" x="4006850" y="755650"/>
          <p14:tracePt t="4548" x="4051300" y="755650"/>
          <p14:tracePt t="4565" x="4146550" y="749300"/>
          <p14:tracePt t="4582" x="4286250" y="736600"/>
          <p14:tracePt t="4599" x="4514850" y="730250"/>
          <p14:tracePt t="4615" x="4654550" y="723900"/>
          <p14:tracePt t="4632" x="4775200" y="723900"/>
          <p14:tracePt t="4648" x="4851400" y="723900"/>
          <p14:tracePt t="4665" x="4889500" y="723900"/>
          <p14:tracePt t="4682" x="4902200" y="723900"/>
          <p14:tracePt t="4698" x="4914900" y="723900"/>
          <p14:tracePt t="4715" x="4921250" y="723900"/>
          <p14:tracePt t="4732" x="4933950" y="723900"/>
          <p14:tracePt t="4748" x="4953000" y="723900"/>
          <p14:tracePt t="4765" x="4959350" y="723900"/>
          <p14:tracePt t="4782" x="4972050" y="723900"/>
          <p14:tracePt t="4798" x="4984750" y="723900"/>
          <p14:tracePt t="4815" x="4997450" y="723900"/>
          <p14:tracePt t="4833" x="5003800" y="717550"/>
          <p14:tracePt t="4850" x="5016500" y="711200"/>
          <p14:tracePt t="4865" x="5022850" y="704850"/>
          <p14:tracePt t="4881" x="5029200" y="704850"/>
          <p14:tracePt t="5180" x="5010150" y="704850"/>
          <p14:tracePt t="5187" x="4984750" y="723900"/>
          <p14:tracePt t="5198" x="4946650" y="736600"/>
          <p14:tracePt t="5215" x="4851400" y="781050"/>
          <p14:tracePt t="5231" x="4756150" y="831850"/>
          <p14:tracePt t="5248" x="4667250" y="876300"/>
          <p14:tracePt t="5265" x="4476750" y="939800"/>
          <p14:tracePt t="5281" x="4305300" y="977900"/>
          <p14:tracePt t="5298" x="4083050" y="996950"/>
          <p14:tracePt t="5315" x="3835400" y="1009650"/>
          <p14:tracePt t="5331" x="3568700" y="1054100"/>
          <p14:tracePt t="5348" x="3340100" y="1092200"/>
          <p14:tracePt t="5364" x="3155950" y="1117600"/>
          <p14:tracePt t="5381" x="3016250" y="1130300"/>
          <p14:tracePt t="5398" x="2863850" y="1162050"/>
          <p14:tracePt t="5414" x="2774950" y="1174750"/>
          <p14:tracePt t="5431" x="2660650" y="1193800"/>
          <p14:tracePt t="5448" x="2565400" y="1206500"/>
          <p14:tracePt t="5464" x="2476500" y="1225550"/>
          <p14:tracePt t="5481" x="2387600" y="1238250"/>
          <p14:tracePt t="5498" x="2305050" y="1250950"/>
          <p14:tracePt t="5515" x="2216150" y="1270000"/>
          <p14:tracePt t="5531" x="2171700" y="1276350"/>
          <p14:tracePt t="5547" x="2139950" y="1282700"/>
          <p14:tracePt t="5564" x="2114550" y="1282700"/>
          <p14:tracePt t="5581" x="2101850" y="1282700"/>
          <p14:tracePt t="5597" x="2095500" y="1282700"/>
          <p14:tracePt t="5614" x="2076450" y="1282700"/>
          <p14:tracePt t="5631" x="2063750" y="1282700"/>
          <p14:tracePt t="5647" x="2051050" y="1282700"/>
          <p14:tracePt t="5664" x="2019300" y="1263650"/>
          <p14:tracePt t="5681" x="1981200" y="1244600"/>
          <p14:tracePt t="5697" x="1962150" y="1231900"/>
          <p14:tracePt t="5714" x="1949450" y="1219200"/>
          <p14:tracePt t="5731" x="1943100" y="1212850"/>
          <p14:tracePt t="5747" x="1930400" y="1206500"/>
          <p14:tracePt t="5764" x="1930400" y="1200150"/>
          <p14:tracePt t="5781" x="1930400" y="1187450"/>
          <p14:tracePt t="5797" x="1924050" y="1181100"/>
          <p14:tracePt t="5814" x="1917700" y="1168400"/>
          <p14:tracePt t="5831" x="1917700" y="1162050"/>
          <p14:tracePt t="5848" x="1917700" y="1155700"/>
          <p14:tracePt t="5863" x="1917700" y="1136650"/>
          <p14:tracePt t="5880" x="1917700" y="1123950"/>
          <p14:tracePt t="5898" x="1917700" y="1104900"/>
          <p14:tracePt t="5913" x="1917700" y="1098550"/>
          <p14:tracePt t="5916" x="1917700" y="1085850"/>
          <p14:tracePt t="5930" x="1917700" y="1079500"/>
          <p14:tracePt t="5947" x="1917700" y="1066800"/>
          <p14:tracePt t="5964" x="1917700" y="1060450"/>
          <p14:tracePt t="6080" x="1924050" y="1060450"/>
          <p14:tracePt t="6096" x="1930400" y="1066800"/>
          <p14:tracePt t="6104" x="1936750" y="1073150"/>
          <p14:tracePt t="6113" x="1943100" y="1073150"/>
          <p14:tracePt t="6130" x="1943100" y="1079500"/>
          <p14:tracePt t="6147" x="1955800" y="1085850"/>
          <p14:tracePt t="6164" x="1955800" y="1092200"/>
          <p14:tracePt t="6449" x="1943100" y="1092200"/>
          <p14:tracePt t="6456" x="1930400" y="1092200"/>
          <p14:tracePt t="6464" x="1917700" y="1098550"/>
          <p14:tracePt t="6480" x="1866900" y="1111250"/>
          <p14:tracePt t="6497" x="1809750" y="1123950"/>
          <p14:tracePt t="6513" x="1720850" y="1143000"/>
          <p14:tracePt t="6530" x="1625600" y="1143000"/>
          <p14:tracePt t="6547" x="1555750" y="1143000"/>
          <p14:tracePt t="6563" x="1517650" y="1143000"/>
          <p14:tracePt t="6580" x="1498600" y="1143000"/>
          <p14:tracePt t="6597" x="1492250" y="1143000"/>
          <p14:tracePt t="6613" x="1485900" y="1143000"/>
          <p14:tracePt t="7113" x="1492250" y="1143000"/>
          <p14:tracePt t="7119" x="1498600" y="1143000"/>
          <p14:tracePt t="7131" x="1517650" y="1143000"/>
          <p14:tracePt t="7146" x="1555750" y="1136650"/>
          <p14:tracePt t="7163" x="1593850" y="1130300"/>
          <p14:tracePt t="7179" x="1638300" y="1104900"/>
          <p14:tracePt t="7196" x="1689100" y="1092200"/>
          <p14:tracePt t="7213" x="1739900" y="1073150"/>
          <p14:tracePt t="7230" x="1771650" y="1066800"/>
          <p14:tracePt t="7247" x="1803400" y="1066800"/>
          <p14:tracePt t="7263" x="1822450" y="1066800"/>
          <p14:tracePt t="7280" x="1835150" y="1066800"/>
          <p14:tracePt t="7296" x="1847850" y="1066800"/>
          <p14:tracePt t="7313" x="1860550" y="1066800"/>
          <p14:tracePt t="7329" x="1866900" y="1073150"/>
          <p14:tracePt t="7346" x="1879600" y="1073150"/>
          <p14:tracePt t="7414" x="1885950" y="1073150"/>
          <p14:tracePt t="7466" x="1892300" y="1079500"/>
          <p14:tracePt t="7474" x="1898650" y="1085850"/>
          <p14:tracePt t="7490" x="1905000" y="1092200"/>
          <p14:tracePt t="7497" x="1911350" y="1098550"/>
          <p14:tracePt t="7512" x="1917700" y="1104900"/>
          <p14:tracePt t="7529" x="1924050" y="1117600"/>
          <p14:tracePt t="7546" x="1930400" y="1123950"/>
          <p14:tracePt t="7562" x="1930400" y="1130300"/>
          <p14:tracePt t="7579" x="1930400" y="1143000"/>
          <p14:tracePt t="7596" x="1936750" y="1149350"/>
          <p14:tracePt t="7612" x="1936750" y="1155700"/>
          <p14:tracePt t="7629" x="1943100" y="1162050"/>
          <p14:tracePt t="7645" x="1943100" y="1168400"/>
          <p14:tracePt t="7662" x="1949450" y="1168400"/>
          <p14:tracePt t="7678" x="1955800" y="1174750"/>
          <p14:tracePt t="7695" x="1968500" y="1181100"/>
          <p14:tracePt t="7712" x="1993900" y="1174750"/>
          <p14:tracePt t="7729" x="2032000" y="1162050"/>
          <p14:tracePt t="7745" x="2070100" y="1149350"/>
          <p14:tracePt t="7762" x="2127250" y="1130300"/>
          <p14:tracePt t="7779" x="2139950" y="1123950"/>
          <p14:tracePt t="7796" x="2146300" y="1111250"/>
          <p14:tracePt t="7881" x="2159000" y="1111250"/>
          <p14:tracePt t="7888" x="2165350" y="1117600"/>
          <p14:tracePt t="7898" x="2171700" y="1130300"/>
          <p14:tracePt t="7914" x="2178050" y="1136650"/>
          <p14:tracePt t="7929" x="2184400" y="1143000"/>
          <p14:tracePt t="7945" x="2184400" y="1149350"/>
          <p14:tracePt t="7962" x="2184400" y="1155700"/>
          <p14:tracePt t="8029" x="2184400" y="1162050"/>
          <p14:tracePt t="8108" x="2197100" y="1162050"/>
          <p14:tracePt t="8116" x="2203450" y="1162050"/>
          <p14:tracePt t="8129" x="2203450" y="1155700"/>
          <p14:tracePt t="8148" x="2216150" y="1155700"/>
          <p14:tracePt t="8162" x="2216150" y="1149350"/>
          <p14:tracePt t="8179" x="2222500" y="1149350"/>
          <p14:tracePt t="8195" x="2228850" y="1136650"/>
          <p14:tracePt t="8212" x="2235200" y="1130300"/>
          <p14:tracePt t="8228" x="2247900" y="1117600"/>
          <p14:tracePt t="8245" x="2254250" y="1111250"/>
          <p14:tracePt t="8262" x="2266950" y="1098550"/>
          <p14:tracePt t="8279" x="2279650" y="1085850"/>
          <p14:tracePt t="8312" x="2292350" y="1073150"/>
          <p14:tracePt t="8329" x="2298700" y="1066800"/>
          <p14:tracePt t="8345" x="2298700" y="1060450"/>
          <p14:tracePt t="8362" x="2305050" y="1054100"/>
          <p14:tracePt t="8379" x="2311400" y="1041400"/>
          <p14:tracePt t="8395" x="2311400" y="1035050"/>
          <p14:tracePt t="8412" x="2311400" y="1022350"/>
          <p14:tracePt t="8429" x="2317750" y="1016000"/>
          <p14:tracePt t="8445" x="2324100" y="1009650"/>
          <p14:tracePt t="8462" x="2330450" y="996950"/>
          <p14:tracePt t="8495" x="2330450" y="990600"/>
          <p14:tracePt t="8586" x="2336800" y="990600"/>
          <p14:tracePt t="8591" x="2349500" y="1003300"/>
          <p14:tracePt t="8599" x="2362200" y="1009650"/>
          <p14:tracePt t="8611" x="2362200" y="1016000"/>
          <p14:tracePt t="8628" x="2381250" y="1022350"/>
          <p14:tracePt t="8645" x="2387600" y="1028700"/>
          <p14:tracePt t="8694" x="2393950" y="1028700"/>
          <p14:tracePt t="8702" x="2393950" y="1035050"/>
          <p14:tracePt t="8760" x="2393950" y="1041400"/>
          <p14:tracePt t="8771" x="2393950" y="1047750"/>
          <p14:tracePt t="8790" x="2393950" y="1054100"/>
          <p14:tracePt t="8806" x="2400300" y="1054100"/>
          <p14:tracePt t="8823" x="2400300" y="1060450"/>
          <p14:tracePt t="8836" x="2406650" y="1060450"/>
          <p14:tracePt t="9752" x="2413000" y="1054100"/>
          <p14:tracePt t="10518" x="2413000" y="1047750"/>
          <p14:tracePt t="10839" x="2425700" y="1047750"/>
          <p14:tracePt t="10849" x="2438400" y="1060450"/>
          <p14:tracePt t="10859" x="2457450" y="1079500"/>
          <p14:tracePt t="10876" x="2501900" y="1136650"/>
          <p14:tracePt t="10893" x="2686050" y="1225550"/>
          <p14:tracePt t="10909" x="2819400" y="1250950"/>
          <p14:tracePt t="10926" x="2933700" y="1250950"/>
          <p14:tracePt t="10942" x="3035300" y="1231900"/>
          <p14:tracePt t="10959" x="3130550" y="1187450"/>
          <p14:tracePt t="10976" x="3238500" y="1136650"/>
          <p14:tracePt t="10992" x="3333750" y="1085850"/>
          <p14:tracePt t="11009" x="3416300" y="1047750"/>
          <p14:tracePt t="11025" x="3467100" y="1028700"/>
          <p14:tracePt t="11042" x="3530600" y="1003300"/>
          <p14:tracePt t="11059" x="3543300" y="990600"/>
          <p14:tracePt t="11075" x="3549650" y="990600"/>
          <p14:tracePt t="11145" x="3556000" y="990600"/>
          <p14:tracePt t="11183" x="3562350" y="990600"/>
          <p14:tracePt t="11254" x="3562350" y="984250"/>
          <p14:tracePt t="11261" x="3562350" y="977900"/>
          <p14:tracePt t="11269" x="3556000" y="977900"/>
          <p14:tracePt t="11277" x="3543300" y="971550"/>
          <p14:tracePt t="11292" x="3530600" y="958850"/>
          <p14:tracePt t="11308" x="3511550" y="946150"/>
          <p14:tracePt t="11325" x="3505200" y="946150"/>
          <p14:tracePt t="11342" x="3492500" y="946150"/>
          <p14:tracePt t="11359" x="3486150" y="946150"/>
          <p14:tracePt t="11375" x="3479800" y="946150"/>
          <p14:tracePt t="11392" x="3473450" y="946150"/>
          <p14:tracePt t="11408" x="3467100" y="946150"/>
          <p14:tracePt t="11411" x="3460750" y="946150"/>
          <p14:tracePt t="11425" x="3454400" y="946150"/>
          <p14:tracePt t="11442" x="3435350" y="958850"/>
          <p14:tracePt t="11458" x="3429000" y="965200"/>
          <p14:tracePt t="11475" x="3416300" y="971550"/>
          <p14:tracePt t="11492" x="3409950" y="977900"/>
          <p14:tracePt t="11508" x="3390900" y="996950"/>
          <p14:tracePt t="11525" x="3384550" y="1009650"/>
          <p14:tracePt t="11542" x="3371850" y="1016000"/>
          <p14:tracePt t="11558" x="3371850" y="1028700"/>
          <p14:tracePt t="11621" x="3365500" y="1028700"/>
          <p14:tracePt t="11637" x="3359150" y="1028700"/>
          <p14:tracePt t="11661" x="3359150" y="1022350"/>
          <p14:tracePt t="11669" x="3352800" y="1022350"/>
          <p14:tracePt t="11677" x="3346450" y="1022350"/>
          <p14:tracePt t="11692" x="3340100" y="1022350"/>
          <p14:tracePt t="11708" x="3327400" y="1022350"/>
          <p14:tracePt t="11726" x="3302000" y="1022350"/>
          <p14:tracePt t="11741" x="3289300" y="1022350"/>
          <p14:tracePt t="11758" x="3276600" y="1028700"/>
          <p14:tracePt t="11775" x="3257550" y="1035050"/>
          <p14:tracePt t="11792" x="3244850" y="1035050"/>
          <p14:tracePt t="11809" x="3219450" y="1054100"/>
          <p14:tracePt t="11825" x="3213100" y="1054100"/>
          <p14:tracePt t="11842" x="3206750" y="1054100"/>
          <p14:tracePt t="11859" x="3200400" y="1060450"/>
          <p14:tracePt t="11875" x="3194050" y="1060450"/>
          <p14:tracePt t="11892" x="3181350" y="1060450"/>
          <p14:tracePt t="11909" x="3175000" y="1060450"/>
          <p14:tracePt t="11913" x="3168650" y="1060450"/>
          <p14:tracePt t="11928" x="3162300" y="1060450"/>
          <p14:tracePt t="11942" x="3155950" y="1060450"/>
          <p14:tracePt t="11959" x="3149600" y="1060450"/>
          <p14:tracePt t="11975" x="3143250" y="1060450"/>
          <p14:tracePt t="12170" x="3136900" y="1060450"/>
          <p14:tracePt t="12179" x="3136900" y="1066800"/>
          <p14:tracePt t="12417" x="3117850" y="1073150"/>
          <p14:tracePt t="12421" x="3067050" y="1085850"/>
          <p14:tracePt t="12429" x="3022600" y="1092200"/>
          <p14:tracePt t="12441" x="3009900" y="1098550"/>
          <p14:tracePt t="12458" x="2984500" y="1104900"/>
          <p14:tracePt t="12477" x="2965450" y="1104900"/>
          <p14:tracePt t="12491" x="2959100" y="1104900"/>
          <p14:tracePt t="12508" x="2946400" y="1104900"/>
          <p14:tracePt t="12524" x="2940050" y="1104900"/>
          <p14:tracePt t="12655" x="2946400" y="1104900"/>
          <p14:tracePt t="12663" x="2952750" y="1104900"/>
          <p14:tracePt t="12674" x="2959100" y="1104900"/>
          <p14:tracePt t="12691" x="2965450" y="1104900"/>
          <p14:tracePt t="12708" x="2971800" y="1098550"/>
          <p14:tracePt t="12724" x="2990850" y="1092200"/>
          <p14:tracePt t="12758" x="2997200" y="1092200"/>
          <p14:tracePt t="12775" x="3003550" y="1092200"/>
          <p14:tracePt t="12798" x="3009900" y="1092200"/>
          <p14:tracePt t="12808" x="3016250" y="1092200"/>
          <p14:tracePt t="12868" x="3022600" y="1092200"/>
          <p14:tracePt t="12994" x="3028950" y="1098550"/>
          <p14:tracePt t="13017" x="3035300" y="1104900"/>
          <p14:tracePt t="13023" x="3035300" y="1111250"/>
          <p14:tracePt t="13041" x="3041650" y="1117600"/>
          <p14:tracePt t="13048" x="3048000" y="1123950"/>
          <p14:tracePt t="13058" x="3048000" y="1130300"/>
          <p14:tracePt t="13074" x="3060700" y="1136650"/>
          <p14:tracePt t="13091" x="3067050" y="1143000"/>
          <p14:tracePt t="13125" x="3067050" y="1149350"/>
          <p14:tracePt t="13140" x="3079750" y="1162050"/>
          <p14:tracePt t="13157" x="3086100" y="1168400"/>
          <p14:tracePt t="13174" x="3092450" y="1174750"/>
          <p14:tracePt t="13191" x="3098800" y="1174750"/>
          <p14:tracePt t="13224" x="3111500" y="1174750"/>
          <p14:tracePt t="13241" x="3117850" y="1174750"/>
          <p14:tracePt t="13257" x="3130550" y="1168400"/>
          <p14:tracePt t="13274" x="3168650" y="1149350"/>
          <p14:tracePt t="13291" x="3206750" y="1136650"/>
          <p14:tracePt t="13307" x="3238500" y="1136650"/>
          <p14:tracePt t="13324" x="3276600" y="1136650"/>
          <p14:tracePt t="13341" x="3314700" y="1136650"/>
          <p14:tracePt t="13360" x="3371850" y="1136650"/>
          <p14:tracePt t="13375" x="3409950" y="1123950"/>
          <p14:tracePt t="13391" x="3429000" y="1117600"/>
          <p14:tracePt t="13407" x="3448050" y="1111250"/>
          <p14:tracePt t="13424" x="3467100" y="1098550"/>
          <p14:tracePt t="13440" x="3498850" y="1092200"/>
          <p14:tracePt t="13457" x="3530600" y="1092200"/>
          <p14:tracePt t="13474" x="3562350" y="1092200"/>
          <p14:tracePt t="13490" x="3587750" y="1092200"/>
          <p14:tracePt t="13507" x="3619500" y="1092200"/>
          <p14:tracePt t="13523" x="3663950" y="1079500"/>
          <p14:tracePt t="13540" x="3721100" y="1066800"/>
          <p14:tracePt t="13557" x="3746500" y="1066800"/>
          <p14:tracePt t="13573" x="3759200" y="1060450"/>
          <p14:tracePt t="13606" x="3765550" y="1060450"/>
          <p14:tracePt t="13665" x="3765550" y="1054100"/>
          <p14:tracePt t="13760" x="3765550" y="1066800"/>
          <p14:tracePt t="13768" x="3752850" y="1092200"/>
          <p14:tracePt t="13776" x="3746500" y="1117600"/>
          <p14:tracePt t="13791" x="3733800" y="1155700"/>
          <p14:tracePt t="13807" x="3721100" y="1187450"/>
          <p14:tracePt t="13826" x="3721100" y="1193800"/>
          <p14:tracePt t="13871" x="3714750" y="1193800"/>
          <p14:tracePt t="14036" x="3721100" y="1193800"/>
          <p14:tracePt t="14051" x="3727450" y="1193800"/>
          <p14:tracePt t="14058" x="3733800" y="1193800"/>
          <p14:tracePt t="14073" x="3740150" y="1193800"/>
          <p14:tracePt t="14096" x="3746500" y="1193800"/>
          <p14:tracePt t="15923" x="3752850" y="1193800"/>
          <p14:tracePt t="15928" x="3759200" y="1193800"/>
          <p14:tracePt t="15938" x="3765550" y="1193800"/>
          <p14:tracePt t="15955" x="3784600" y="1193800"/>
          <p14:tracePt t="15972" x="3822700" y="1193800"/>
          <p14:tracePt t="15988" x="3860800" y="1193800"/>
          <p14:tracePt t="16005" x="3892550" y="1193800"/>
          <p14:tracePt t="16022" x="3917950" y="1193800"/>
          <p14:tracePt t="16038" x="3956050" y="1193800"/>
          <p14:tracePt t="16055" x="3975100" y="1193800"/>
          <p14:tracePt t="16073" x="4000500" y="1193800"/>
          <p14:tracePt t="16088" x="4019550" y="1193800"/>
          <p14:tracePt t="16105" x="4051300" y="1193800"/>
          <p14:tracePt t="16122" x="4083050" y="1200150"/>
          <p14:tracePt t="16139" x="4102100" y="1200150"/>
          <p14:tracePt t="16155" x="4108450" y="1200150"/>
          <p14:tracePt t="16226" x="4108450" y="1206500"/>
          <p14:tracePt t="16258" x="4121150" y="1212850"/>
          <p14:tracePt t="16266" x="4133850" y="1212850"/>
          <p14:tracePt t="16274" x="4140200" y="1212850"/>
          <p14:tracePt t="16289" x="4159250" y="1212850"/>
          <p14:tracePt t="16305" x="4165600" y="1212850"/>
          <p14:tracePt t="16321" x="4184650" y="1212850"/>
          <p14:tracePt t="16338" x="4197350" y="1212850"/>
          <p14:tracePt t="16356" x="4210050" y="1212850"/>
          <p14:tracePt t="16371" x="4222750" y="1212850"/>
          <p14:tracePt t="16388" x="4235450" y="1212850"/>
          <p14:tracePt t="16405" x="4241800" y="1219200"/>
          <p14:tracePt t="16421" x="4248150" y="1219200"/>
          <p14:tracePt t="16438" x="4254500" y="1219200"/>
          <p14:tracePt t="16523" x="4260850" y="1219200"/>
          <p14:tracePt t="16541" x="4267200" y="1219200"/>
          <p14:tracePt t="16549" x="4273550" y="1219200"/>
          <p14:tracePt t="16569" x="4279900" y="1219200"/>
          <p14:tracePt t="16578" x="4286250" y="1219200"/>
          <p14:tracePt t="16593" x="4292600" y="1219200"/>
          <p14:tracePt t="16605" x="4298950" y="1219200"/>
          <p14:tracePt t="16621" x="4318000" y="1225550"/>
          <p14:tracePt t="16638" x="4324350" y="1225550"/>
          <p14:tracePt t="16654" x="4343400" y="1225550"/>
          <p14:tracePt t="16671" x="4356100" y="1225550"/>
          <p14:tracePt t="16766" x="4362450" y="1225550"/>
          <p14:tracePt t="16824" x="4362450" y="1219200"/>
          <p14:tracePt t="16843" x="4368800" y="1219200"/>
          <p14:tracePt t="16860" x="4375150" y="1219200"/>
          <p14:tracePt t="16875" x="4381500" y="1219200"/>
          <p14:tracePt t="16900" x="4381500" y="1212850"/>
          <p14:tracePt t="17167" x="4394200" y="1212850"/>
          <p14:tracePt t="17173" x="4413250" y="1212850"/>
          <p14:tracePt t="17187" x="4425950" y="1212850"/>
          <p14:tracePt t="17204" x="4451350" y="1212850"/>
          <p14:tracePt t="17221" x="4464050" y="1212850"/>
          <p14:tracePt t="19478" x="4470400" y="1212850"/>
          <p14:tracePt t="19483" x="4483100" y="1206500"/>
          <p14:tracePt t="19492" x="4495800" y="1193800"/>
          <p14:tracePt t="19502" x="4527550" y="1168400"/>
          <p14:tracePt t="19521" x="4572000" y="1143000"/>
          <p14:tracePt t="19535" x="4603750" y="1136650"/>
          <p14:tracePt t="19553" x="4635500" y="1123950"/>
          <p14:tracePt t="19569" x="4648200" y="1117600"/>
          <p14:tracePt t="19586" x="4667250" y="1117600"/>
          <p14:tracePt t="19602" x="4679950" y="1117600"/>
          <p14:tracePt t="19618" x="4692650" y="1117600"/>
          <p14:tracePt t="19635" x="4699000" y="1117600"/>
          <p14:tracePt t="19669" x="4699000" y="1111250"/>
          <p14:tracePt t="19685" x="4699000" y="1104900"/>
          <p14:tracePt t="20016" x="4692650" y="1104900"/>
          <p14:tracePt t="20023" x="4654550" y="1104900"/>
          <p14:tracePt t="20035" x="4610100" y="1104900"/>
          <p14:tracePt t="20053" x="4559300" y="1092200"/>
          <p14:tracePt t="20069" x="4527550" y="1085850"/>
          <p14:tracePt t="20085" x="4489450" y="1079500"/>
          <p14:tracePt t="20101" x="4413250" y="1047750"/>
          <p14:tracePt t="20118" x="4286250" y="1009650"/>
          <p14:tracePt t="20136" x="4140200" y="958850"/>
          <p14:tracePt t="20151" x="3987800" y="908050"/>
          <p14:tracePt t="20168" x="3797300" y="869950"/>
          <p14:tracePt t="20185" x="3613150" y="844550"/>
          <p14:tracePt t="20201" x="3460750" y="819150"/>
          <p14:tracePt t="20218" x="3352800" y="806450"/>
          <p14:tracePt t="20235" x="3257550" y="806450"/>
          <p14:tracePt t="20251" x="3225800" y="806450"/>
          <p14:tracePt t="20268" x="3187700" y="806450"/>
          <p14:tracePt t="20286" x="3130550" y="806450"/>
          <p14:tracePt t="20301" x="3041650" y="806450"/>
          <p14:tracePt t="20318" x="2959100" y="806450"/>
          <p14:tracePt t="20335" x="2863850" y="812800"/>
          <p14:tracePt t="20351" x="2832100" y="825500"/>
          <p14:tracePt t="20368" x="2781300" y="838200"/>
          <p14:tracePt t="20384" x="2730500" y="863600"/>
          <p14:tracePt t="20401" x="2667000" y="882650"/>
          <p14:tracePt t="20418" x="2609850" y="914400"/>
          <p14:tracePt t="20422" x="2590800" y="927100"/>
          <p14:tracePt t="20435" x="2565400" y="933450"/>
          <p14:tracePt t="20451" x="2533650" y="946150"/>
          <p14:tracePt t="20468" x="2520950" y="965200"/>
          <p14:tracePt t="20485" x="2482850" y="984250"/>
          <p14:tracePt t="20501" x="2444750" y="1009650"/>
          <p14:tracePt t="20518" x="2413000" y="1035050"/>
          <p14:tracePt t="20534" x="2374900" y="1047750"/>
          <p14:tracePt t="20551" x="2368550" y="1060450"/>
          <p14:tracePt t="20568" x="2355850" y="1066800"/>
          <p14:tracePt t="20584" x="2355850" y="1073150"/>
          <p14:tracePt t="20601" x="2336800" y="1085850"/>
          <p14:tracePt t="20617" x="2336800" y="1092200"/>
          <p14:tracePt t="20634" x="2336800" y="1098550"/>
          <p14:tracePt t="20892" x="2355850" y="1098550"/>
          <p14:tracePt t="20900" x="2381250" y="1104900"/>
          <p14:tracePt t="20907" x="2413000" y="1104900"/>
          <p14:tracePt t="20918" x="2457450" y="1117600"/>
          <p14:tracePt t="20934" x="2565400" y="1123950"/>
          <p14:tracePt t="20950" x="2692400" y="1123950"/>
          <p14:tracePt t="20967" x="2838450" y="1130300"/>
          <p14:tracePt t="20984" x="3048000" y="1130300"/>
          <p14:tracePt t="21001" x="3536950" y="1117600"/>
          <p14:tracePt t="21017" x="3911600" y="1092200"/>
          <p14:tracePt t="21034" x="4191000" y="1073150"/>
          <p14:tracePt t="21051" x="4356100" y="1066800"/>
          <p14:tracePt t="21067" x="4438650" y="1047750"/>
          <p14:tracePt t="21086" x="4483100" y="1041400"/>
          <p14:tracePt t="21101" x="4521200" y="1035050"/>
          <p14:tracePt t="21117" x="4540250" y="1035050"/>
          <p14:tracePt t="21134" x="4559300" y="1035050"/>
          <p14:tracePt t="21150" x="4565650" y="1035050"/>
          <p14:tracePt t="21167" x="4572000" y="1041400"/>
          <p14:tracePt t="21184" x="4584700" y="1047750"/>
          <p14:tracePt t="21201" x="4591050" y="1054100"/>
          <p14:tracePt t="21217" x="4616450" y="1066800"/>
          <p14:tracePt t="21234" x="4667250" y="1085850"/>
          <p14:tracePt t="21251" x="4794250" y="1104900"/>
          <p14:tracePt t="21267" x="4851400" y="1111250"/>
          <p14:tracePt t="21284" x="4883150" y="1111250"/>
          <p14:tracePt t="21303" x="4895850" y="1111250"/>
          <p14:tracePt t="21317" x="4902200" y="1111250"/>
          <p14:tracePt t="21334" x="4908550" y="1111250"/>
          <p14:tracePt t="21353" x="4927600" y="1111250"/>
          <p14:tracePt t="21383" x="4933950" y="1111250"/>
          <p14:tracePt t="21401" x="4940300" y="1111250"/>
          <p14:tracePt t="21440" x="4946650" y="1111250"/>
          <p14:tracePt t="21455" x="4946650" y="1117600"/>
          <p14:tracePt t="21463" x="4953000" y="1123950"/>
          <p14:tracePt t="21525" x="4959350" y="1123950"/>
          <p14:tracePt t="21535" x="4959350" y="1130300"/>
          <p14:tracePt t="21549" x="4965700" y="1130300"/>
          <p14:tracePt t="21557" x="4965700" y="1136650"/>
          <p14:tracePt t="21596" x="4972050" y="1136650"/>
          <p14:tracePt t="21775" x="4978400" y="1143000"/>
          <p14:tracePt t="21786" x="4991100" y="1149350"/>
          <p14:tracePt t="21791" x="4997450" y="1155700"/>
          <p14:tracePt t="21803" x="5010150" y="1155700"/>
          <p14:tracePt t="21817" x="5041900" y="1168400"/>
          <p14:tracePt t="21834" x="5092700" y="1168400"/>
          <p14:tracePt t="21850" x="5124450" y="1168400"/>
          <p14:tracePt t="21866" x="5149850" y="1168400"/>
          <p14:tracePt t="21883" x="5156200" y="1168400"/>
          <p14:tracePt t="21900" x="5162550" y="1168400"/>
          <p14:tracePt t="22121" x="5162550" y="1162050"/>
          <p14:tracePt t="22143" x="5168900" y="1162050"/>
          <p14:tracePt t="22159" x="5175250" y="1155700"/>
          <p14:tracePt t="22167" x="5181600" y="1136650"/>
          <p14:tracePt t="22176" x="5187950" y="1123950"/>
          <p14:tracePt t="22183" x="5187950" y="1117600"/>
          <p14:tracePt t="22199" x="5194300" y="1098550"/>
          <p14:tracePt t="22215" x="5194300" y="1092200"/>
          <p14:tracePt t="22232" x="5200650" y="1085850"/>
          <p14:tracePt t="22249" x="5200650" y="1079500"/>
          <p14:tracePt t="22323" x="5207000" y="1079500"/>
          <p14:tracePt t="22348" x="5213350" y="1073150"/>
          <p14:tracePt t="22355" x="5213350" y="1066800"/>
          <p14:tracePt t="22371" x="5219700" y="1066800"/>
          <p14:tracePt t="22386" x="5226050" y="1060450"/>
          <p14:tracePt t="22426" x="5232400" y="1060450"/>
          <p14:tracePt t="22433" x="5238750" y="1060450"/>
          <p14:tracePt t="22465" x="5245100" y="1060450"/>
          <p14:tracePt t="22481" x="5245100" y="1054100"/>
          <p14:tracePt t="22506" x="5257800" y="1054100"/>
          <p14:tracePt t="22521" x="5270500" y="1047750"/>
          <p14:tracePt t="22526" x="5283200" y="1041400"/>
          <p14:tracePt t="22536" x="5302250" y="1035050"/>
          <p14:tracePt t="22549" x="5321300" y="1022350"/>
          <p14:tracePt t="22565" x="5353050" y="1009650"/>
          <p14:tracePt t="22582" x="5384800" y="990600"/>
          <p14:tracePt t="22599" x="5416550" y="971550"/>
          <p14:tracePt t="22615" x="5422900" y="958850"/>
          <p14:tracePt t="22632" x="5441950" y="952500"/>
          <p14:tracePt t="22649" x="5454650" y="952500"/>
          <p14:tracePt t="22666" x="5461000" y="952500"/>
          <p14:tracePt t="22683" x="5473700" y="952500"/>
          <p14:tracePt t="22699" x="5480050" y="952500"/>
          <p14:tracePt t="22716" x="5492750" y="958850"/>
          <p14:tracePt t="22732" x="5499100" y="971550"/>
          <p14:tracePt t="22749" x="5505450" y="977900"/>
          <p14:tracePt t="22765" x="5511800" y="984250"/>
          <p14:tracePt t="22782" x="5511800" y="990600"/>
          <p14:tracePt t="22799" x="5518150" y="990600"/>
          <p14:tracePt t="22816" x="5518150" y="996950"/>
          <p14:tracePt t="22833" x="5505450" y="1041400"/>
          <p14:tracePt t="22849" x="5486400" y="1092200"/>
          <p14:tracePt t="22866" x="5461000" y="1143000"/>
          <p14:tracePt t="22882" x="5435600" y="1187450"/>
          <p14:tracePt t="22899" x="5416550" y="1219200"/>
          <p14:tracePt t="22916" x="5403850" y="1238250"/>
          <p14:tracePt t="22932" x="5391150" y="1250950"/>
          <p14:tracePt t="22949" x="5384800" y="1257300"/>
          <p14:tracePt t="23084" x="5391150" y="1257300"/>
          <p14:tracePt t="23091" x="5403850" y="1257300"/>
          <p14:tracePt t="23100" x="5416550" y="1257300"/>
          <p14:tracePt t="23116" x="5461000" y="1257300"/>
          <p14:tracePt t="23133" x="5505450" y="1257300"/>
          <p14:tracePt t="23149" x="5556250" y="1257300"/>
          <p14:tracePt t="23165" x="5594350" y="1250950"/>
          <p14:tracePt t="23182" x="5638800" y="1250950"/>
          <p14:tracePt t="23199" x="5664200" y="1250950"/>
          <p14:tracePt t="23215" x="5670550" y="1250950"/>
          <p14:tracePt t="23232" x="5676900" y="1250950"/>
          <p14:tracePt t="23366" x="5676900" y="1244600"/>
          <p14:tracePt t="23570" x="5683250" y="1238250"/>
          <p14:tracePt t="23578" x="5689600" y="1231900"/>
          <p14:tracePt t="23585" x="5702300" y="1225550"/>
          <p14:tracePt t="23599" x="5727700" y="1206500"/>
          <p14:tracePt t="23615" x="5746750" y="1187450"/>
          <p14:tracePt t="23632" x="5753100" y="1181100"/>
          <p14:tracePt t="23648" x="5759450" y="1174750"/>
          <p14:tracePt t="23759" x="5746750" y="1174750"/>
          <p14:tracePt t="23766" x="5740400" y="1174750"/>
          <p14:tracePt t="23774" x="5721350" y="1174750"/>
          <p14:tracePt t="23781" x="5702300" y="1174750"/>
          <p14:tracePt t="23798" x="5638800" y="1181100"/>
          <p14:tracePt t="23815" x="5530850" y="1187450"/>
          <p14:tracePt t="23832" x="5378450" y="1187450"/>
          <p14:tracePt t="23848" x="5200650" y="1187450"/>
          <p14:tracePt t="23865" x="4851400" y="1181100"/>
          <p14:tracePt t="23882" x="4622800" y="1168400"/>
          <p14:tracePt t="23898" x="4419600" y="1149350"/>
          <p14:tracePt t="23915" x="4229100" y="1123950"/>
          <p14:tracePt t="23931" x="4070350" y="1111250"/>
          <p14:tracePt t="23948" x="3937000" y="1092200"/>
          <p14:tracePt t="23965" x="3841750" y="1066800"/>
          <p14:tracePt t="23981" x="3759200" y="1054100"/>
          <p14:tracePt t="23999" x="3638550" y="1035050"/>
          <p14:tracePt t="24015" x="3575050" y="1022350"/>
          <p14:tracePt t="24032" x="3530600" y="1009650"/>
          <p14:tracePt t="24048" x="3467100" y="996950"/>
          <p14:tracePt t="24065" x="3416300" y="996950"/>
          <p14:tracePt t="24081" x="3371850" y="996950"/>
          <p14:tracePt t="24098" x="3340100" y="1003300"/>
          <p14:tracePt t="24116" x="3308350" y="1003300"/>
          <p14:tracePt t="24148" x="3302000" y="1003300"/>
          <p14:tracePt t="24203" x="3314700" y="1003300"/>
          <p14:tracePt t="24212" x="3333750" y="1003300"/>
          <p14:tracePt t="24220" x="3352800" y="1003300"/>
          <p14:tracePt t="24231" x="3397250" y="1003300"/>
          <p14:tracePt t="24248" x="3511550" y="1022350"/>
          <p14:tracePt t="24265" x="3727450" y="1047750"/>
          <p14:tracePt t="24281" x="3848100" y="1060450"/>
          <p14:tracePt t="24298" x="3917950" y="1073150"/>
          <p14:tracePt t="24314" x="3937000" y="1079500"/>
          <p14:tracePt t="24376" x="3937000" y="1092200"/>
          <p14:tracePt t="24384" x="3911600" y="1098550"/>
          <p14:tracePt t="24398" x="3873500" y="1117600"/>
          <p14:tracePt t="24414" x="3733800" y="1187450"/>
          <p14:tracePt t="24431" x="3638550" y="1238250"/>
          <p14:tracePt t="24448" x="3549650" y="1282700"/>
          <p14:tracePt t="24464" x="3441700" y="1333500"/>
          <p14:tracePt t="24481" x="3340100" y="1390650"/>
          <p14:tracePt t="24498" x="3257550" y="1441450"/>
          <p14:tracePt t="24515" x="3149600" y="1524000"/>
          <p14:tracePt t="24531" x="3086100" y="1574800"/>
          <p14:tracePt t="24548" x="3028950" y="1612900"/>
          <p14:tracePt t="24564" x="2997200" y="1638300"/>
          <p14:tracePt t="24581" x="2971800" y="1651000"/>
          <p14:tracePt t="24598" x="2952750" y="1663700"/>
          <p14:tracePt t="24614" x="2933700" y="1663700"/>
          <p14:tracePt t="24633" x="2908300" y="1663700"/>
          <p14:tracePt t="24648" x="2876550" y="1663700"/>
          <p14:tracePt t="24665" x="2819400" y="1657350"/>
          <p14:tracePt t="24681" x="2774950" y="1638300"/>
          <p14:tracePt t="24698" x="2717800" y="1593850"/>
          <p14:tracePt t="24714" x="2692400" y="1581150"/>
          <p14:tracePt t="24731" x="2686050" y="1581150"/>
          <p14:tracePt t="24747" x="2679700" y="1581150"/>
          <p14:tracePt t="24854" x="2679700" y="1587500"/>
          <p14:tracePt t="25064" x="2667000" y="1593850"/>
          <p14:tracePt t="25072" x="2660650" y="1593850"/>
          <p14:tracePt t="25082" x="2660650" y="1600200"/>
          <p14:tracePt t="25097" x="2654300" y="1600200"/>
          <p14:tracePt t="25114" x="2654300" y="1606550"/>
          <p14:tracePt t="25510" x="2660650" y="1600200"/>
          <p14:tracePt t="25526" x="2667000" y="1593850"/>
          <p14:tracePt t="25534" x="2667000" y="1587500"/>
          <p14:tracePt t="25547" x="2667000" y="1581150"/>
          <p14:tracePt t="25563" x="2667000" y="1574800"/>
          <p14:tracePt t="25581" x="2641600" y="1562100"/>
          <p14:tracePt t="25597" x="2609850" y="1549400"/>
          <p14:tracePt t="25613" x="2571750" y="1536700"/>
          <p14:tracePt t="25630" x="2533650" y="1524000"/>
          <p14:tracePt t="25647" x="2482850" y="1511300"/>
          <p14:tracePt t="25664" x="2432050" y="1498600"/>
          <p14:tracePt t="25680" x="2374900" y="1485900"/>
          <p14:tracePt t="25697" x="2273300" y="1473200"/>
          <p14:tracePt t="25713" x="2203450" y="1466850"/>
          <p14:tracePt t="25730" x="2159000" y="1460500"/>
          <p14:tracePt t="25747" x="2095500" y="1454150"/>
          <p14:tracePt t="25763" x="2032000" y="1441450"/>
          <p14:tracePt t="25780" x="1962150" y="1428750"/>
          <p14:tracePt t="25797" x="1885950" y="1416050"/>
          <p14:tracePt t="25813" x="1828800" y="1403350"/>
          <p14:tracePt t="25833" x="1758950" y="1384300"/>
          <p14:tracePt t="25847" x="1733550" y="1371600"/>
          <p14:tracePt t="25863" x="1701800" y="1358900"/>
          <p14:tracePt t="25880" x="1689100" y="1352550"/>
          <p14:tracePt t="25896" x="1682750" y="1339850"/>
          <p14:tracePt t="25913" x="1670050" y="1339850"/>
          <p14:tracePt t="25917" x="1670050" y="1333500"/>
          <p14:tracePt t="25930" x="1670050" y="1327150"/>
          <p14:tracePt t="25947" x="1657350" y="1320800"/>
          <p14:tracePt t="25963" x="1638300" y="1301750"/>
          <p14:tracePt t="25980" x="1619250" y="1276350"/>
          <p14:tracePt t="25996" x="1600200" y="1257300"/>
          <p14:tracePt t="26013" x="1587500" y="1244600"/>
          <p14:tracePt t="26030" x="1568450" y="1231900"/>
          <p14:tracePt t="26046" x="1555750" y="1219200"/>
          <p14:tracePt t="26063" x="1543050" y="1212850"/>
          <p14:tracePt t="26080" x="1536700" y="1206500"/>
          <p14:tracePt t="26115" x="1530350" y="1200150"/>
          <p14:tracePt t="26129" x="1524000" y="1187450"/>
          <p14:tracePt t="26146" x="1504950" y="1181100"/>
          <p14:tracePt t="26163" x="1485900" y="1168400"/>
          <p14:tracePt t="26179" x="1479550" y="1168400"/>
          <p14:tracePt t="26196" x="1473200" y="1162050"/>
          <p14:tracePt t="26287" x="1473200" y="1168400"/>
          <p14:tracePt t="26293" x="1485900" y="1174750"/>
          <p14:tracePt t="26302" x="1492250" y="1181100"/>
          <p14:tracePt t="26313" x="1517650" y="1193800"/>
          <p14:tracePt t="26329" x="1606550" y="1212850"/>
          <p14:tracePt t="26347" x="1847850" y="1244600"/>
          <p14:tracePt t="26363" x="2063750" y="1301750"/>
          <p14:tracePt t="26380" x="2305050" y="1339850"/>
          <p14:tracePt t="26396" x="2552700" y="1377950"/>
          <p14:tracePt t="26413" x="2724150" y="1403350"/>
          <p14:tracePt t="26417" x="2800350" y="1409700"/>
          <p14:tracePt t="26429" x="2863850" y="1416050"/>
          <p14:tracePt t="26446" x="2952750" y="1435100"/>
          <p14:tracePt t="26463" x="2997200" y="1441450"/>
          <p14:tracePt t="26480" x="3022600" y="1441450"/>
          <p14:tracePt t="26496" x="3028950" y="1435100"/>
          <p14:tracePt t="26513" x="3041650" y="1435100"/>
          <p14:tracePt t="26615" x="3048000" y="1435100"/>
          <p14:tracePt t="26631" x="3054350" y="1435100"/>
          <p14:tracePt t="26778" x="3054350" y="1441450"/>
          <p14:tracePt t="26793" x="3054350" y="1447800"/>
          <p14:tracePt t="26804" x="3048000" y="1454150"/>
          <p14:tracePt t="26820" x="3041650" y="1460500"/>
          <p14:tracePt t="26829" x="3041650" y="1466850"/>
          <p14:tracePt t="26846" x="3041650" y="1473200"/>
          <p14:tracePt t="26864" x="3035300" y="1473200"/>
          <p14:tracePt t="27046" x="3028950" y="1479550"/>
          <p14:tracePt t="27062" x="3022600" y="1479550"/>
          <p14:tracePt t="27067" x="3016250" y="1485900"/>
          <p14:tracePt t="27079" x="3009900" y="1492250"/>
          <p14:tracePt t="27101" x="3003550" y="1498600"/>
          <p14:tracePt t="27256" x="2997200" y="1504950"/>
          <p14:tracePt t="27272" x="2990850" y="1504950"/>
          <p14:tracePt t="27280" x="2984500" y="1517650"/>
          <p14:tracePt t="27288" x="2984500" y="1524000"/>
          <p14:tracePt t="27296" x="2978150" y="1530350"/>
          <p14:tracePt t="27316" x="2978150" y="1536700"/>
          <p14:tracePt t="27333" x="2978150" y="1543050"/>
          <p14:tracePt t="27435" x="2984500" y="1549400"/>
          <p14:tracePt t="27444" x="2984500" y="1555750"/>
          <p14:tracePt t="27452" x="2990850" y="1555750"/>
          <p14:tracePt t="27462" x="2997200" y="1562100"/>
          <p14:tracePt t="27478" x="3003550" y="1562100"/>
          <p14:tracePt t="27495" x="3016250" y="1568450"/>
          <p14:tracePt t="27512" x="3028950" y="1568450"/>
          <p14:tracePt t="27529" x="3041650" y="1574800"/>
          <p14:tracePt t="27545" x="3048000" y="1574800"/>
          <p14:tracePt t="27562" x="3067050" y="1574800"/>
          <p14:tracePt t="27578" x="3079750" y="1574800"/>
          <p14:tracePt t="27595" x="3092450" y="1562100"/>
          <p14:tracePt t="27614" x="3105150" y="1562100"/>
          <p14:tracePt t="27628" x="3111500" y="1562100"/>
          <p14:tracePt t="27645" x="3117850" y="1555750"/>
          <p14:tracePt t="27796" x="3117850" y="1549400"/>
          <p14:tracePt t="28204" x="3105150" y="1562100"/>
          <p14:tracePt t="28215" x="3098800" y="1562100"/>
          <p14:tracePt t="28219" x="3079750" y="1568450"/>
          <p14:tracePt t="28231" x="3067050" y="1581150"/>
          <p14:tracePt t="28244" x="3028950" y="1593850"/>
          <p14:tracePt t="28261" x="3003550" y="1606550"/>
          <p14:tracePt t="28278" x="2965450" y="1612900"/>
          <p14:tracePt t="28294" x="2946400" y="1619250"/>
          <p14:tracePt t="28311" x="2933700" y="1625600"/>
          <p14:tracePt t="28770" x="2940050" y="1625600"/>
          <p14:tracePt t="28775" x="2959100" y="1625600"/>
          <p14:tracePt t="28783" x="2965450" y="1625600"/>
          <p14:tracePt t="28794" x="2971800" y="1625600"/>
          <p14:tracePt t="28811" x="2997200" y="1619250"/>
          <p14:tracePt t="28827" x="3016250" y="1619250"/>
          <p14:tracePt t="28844" x="3035300" y="1619250"/>
          <p14:tracePt t="28861" x="3060700" y="1612900"/>
          <p14:tracePt t="28877" x="3079750" y="1612900"/>
          <p14:tracePt t="28894" x="3086100" y="1612900"/>
          <p14:tracePt t="28911" x="3092450" y="1606550"/>
          <p14:tracePt t="28927" x="3098800" y="1606550"/>
          <p14:tracePt t="28944" x="3105150" y="1600200"/>
          <p14:tracePt t="28963" x="3111500" y="1600200"/>
          <p14:tracePt t="29026" x="3117850" y="1593850"/>
          <p14:tracePt t="29034" x="3124200" y="1593850"/>
          <p14:tracePt t="29044" x="3124200" y="1587500"/>
          <p14:tracePt t="29060" x="3130550" y="1581150"/>
          <p14:tracePt t="29613" x="3136900" y="1574800"/>
          <p14:tracePt t="29619" x="3149600" y="1574800"/>
          <p14:tracePt t="29628" x="3162300" y="1568450"/>
          <p14:tracePt t="29643" x="3175000" y="1568450"/>
          <p14:tracePt t="29660" x="3194050" y="1568450"/>
          <p14:tracePt t="29676" x="3206750" y="1562100"/>
          <p14:tracePt t="29693" x="3213100" y="1562100"/>
          <p14:tracePt t="29710" x="3225800" y="1562100"/>
          <p14:tracePt t="29726" x="3232150" y="1562100"/>
          <p14:tracePt t="29742" x="3238500" y="1562100"/>
          <p14:tracePt t="29759" x="3251200" y="1562100"/>
          <p14:tracePt t="29776" x="3263900" y="1562100"/>
          <p14:tracePt t="29793" x="3282950" y="1562100"/>
          <p14:tracePt t="29809" x="3308350" y="1562100"/>
          <p14:tracePt t="29826" x="3340100" y="1568450"/>
          <p14:tracePt t="29843" x="3365500" y="1574800"/>
          <p14:tracePt t="29859" x="3390900" y="1581150"/>
          <p14:tracePt t="29876" x="3416300" y="1587500"/>
          <p14:tracePt t="29893" x="3435350" y="1593850"/>
          <p14:tracePt t="29910" x="3441700" y="1593850"/>
          <p14:tracePt t="29926" x="3448050" y="1600200"/>
          <p14:tracePt t="29959" x="3454400" y="1600200"/>
          <p14:tracePt t="30044" x="3454400" y="1606550"/>
          <p14:tracePt t="30082" x="3460750" y="1606550"/>
          <p14:tracePt t="30132" x="3467100" y="1612900"/>
          <p14:tracePt t="30137" x="3473450" y="1612900"/>
          <p14:tracePt t="30153" x="3479800" y="1612900"/>
          <p14:tracePt t="30164" x="3486150" y="1612900"/>
          <p14:tracePt t="30177" x="3492500" y="1612900"/>
          <p14:tracePt t="30193" x="3505200" y="1612900"/>
          <p14:tracePt t="30209" x="3536950" y="1606550"/>
          <p14:tracePt t="30226" x="3556000" y="1593850"/>
          <p14:tracePt t="30243" x="3568700" y="1587500"/>
          <p14:tracePt t="31006" x="3568700" y="1581150"/>
          <p14:tracePt t="31014" x="3587750" y="1574800"/>
          <p14:tracePt t="31025" x="3594100" y="1568450"/>
          <p14:tracePt t="31042" x="3613150" y="1562100"/>
          <p14:tracePt t="31059" x="3619500" y="1562100"/>
          <p14:tracePt t="31075" x="3663950" y="1562100"/>
          <p14:tracePt t="31092" x="3708400" y="1549400"/>
          <p14:tracePt t="31109" x="3746500" y="1536700"/>
          <p14:tracePt t="31125" x="3790950" y="1517650"/>
          <p14:tracePt t="31142" x="3841750" y="1485900"/>
          <p14:tracePt t="31159" x="3898900" y="1441450"/>
          <p14:tracePt t="31177" x="3943350" y="1403350"/>
          <p14:tracePt t="31192" x="3981450" y="1365250"/>
          <p14:tracePt t="31211" x="4000500" y="1339850"/>
          <p14:tracePt t="31225" x="4006850" y="1333500"/>
          <p14:tracePt t="31328" x="4006850" y="1346200"/>
          <p14:tracePt t="31336" x="4000500" y="1346200"/>
          <p14:tracePt t="31342" x="3994150" y="1358900"/>
          <p14:tracePt t="31358" x="3968750" y="1390650"/>
          <p14:tracePt t="31374" x="3917950" y="1428750"/>
          <p14:tracePt t="31391" x="3873500" y="1466850"/>
          <p14:tracePt t="31408" x="3835400" y="1504950"/>
          <p14:tracePt t="31413" x="3816350" y="1524000"/>
          <p14:tracePt t="31425" x="3810000" y="1536700"/>
          <p14:tracePt t="31441" x="3784600" y="1568450"/>
          <p14:tracePt t="31458" x="3771900" y="1587500"/>
          <p14:tracePt t="31475" x="3759200" y="1619250"/>
          <p14:tracePt t="31492" x="3752850" y="1625600"/>
          <p14:tracePt t="31509" x="3752850" y="1631950"/>
          <p14:tracePt t="31631" x="3752850" y="1638300"/>
          <p14:tracePt t="31649" x="3752850" y="1644650"/>
          <p14:tracePt t="31656" x="3752850" y="1651000"/>
          <p14:tracePt t="31672" x="3759200" y="1657350"/>
          <p14:tracePt t="31680" x="3771900" y="1663700"/>
          <p14:tracePt t="31691" x="3784600" y="1663700"/>
          <p14:tracePt t="31709" x="3835400" y="1663700"/>
          <p14:tracePt t="31725" x="3879850" y="1663700"/>
          <p14:tracePt t="31742" x="3924300" y="1670050"/>
          <p14:tracePt t="31758" x="3975100" y="1670050"/>
          <p14:tracePt t="31775" x="4013200" y="1676400"/>
          <p14:tracePt t="31791" x="4051300" y="1682750"/>
          <p14:tracePt t="31808" x="4070350" y="1682750"/>
          <p14:tracePt t="31825" x="4083050" y="1682750"/>
          <p14:tracePt t="31841" x="4095750" y="1682750"/>
          <p14:tracePt t="31858" x="4108450" y="1670050"/>
          <p14:tracePt t="31875" x="4121150" y="1657350"/>
          <p14:tracePt t="31891" x="4127500" y="1651000"/>
          <p14:tracePt t="32016" x="4133850" y="1651000"/>
          <p14:tracePt t="32118" x="4140200" y="1651000"/>
          <p14:tracePt t="32134" x="4146550" y="1651000"/>
          <p14:tracePt t="32219" x="4159250" y="1644650"/>
          <p14:tracePt t="32229" x="4165600" y="1638300"/>
          <p14:tracePt t="32235" x="4171950" y="1638300"/>
          <p14:tracePt t="32252" x="4178300" y="1638300"/>
          <p14:tracePt t="32259" x="4184650" y="1638300"/>
          <p14:tracePt t="32275" x="4203700" y="1631950"/>
          <p14:tracePt t="32291" x="4229100" y="1631950"/>
          <p14:tracePt t="32307" x="4254500" y="1625600"/>
          <p14:tracePt t="32324" x="4279900" y="1625600"/>
          <p14:tracePt t="32341" x="4305300" y="1625600"/>
          <p14:tracePt t="32357" x="4337050" y="1631950"/>
          <p14:tracePt t="32375" x="4368800" y="1638300"/>
          <p14:tracePt t="32391" x="4381500" y="1638300"/>
          <p14:tracePt t="32407" x="4387850" y="1638300"/>
          <p14:tracePt t="32424" x="4400550" y="1638300"/>
          <p14:tracePt t="32518" x="4406900" y="1638300"/>
          <p14:tracePt t="32526" x="4413250" y="1638300"/>
          <p14:tracePt t="32549" x="4419600" y="1638300"/>
          <p14:tracePt t="32556" x="4425950" y="1638300"/>
          <p14:tracePt t="32563" x="4432300" y="1638300"/>
          <p14:tracePt t="32580" x="4438650" y="1638300"/>
          <p14:tracePt t="32591" x="4445000" y="1638300"/>
          <p14:tracePt t="32607" x="4451350" y="1638300"/>
          <p14:tracePt t="32624" x="4464050" y="1638300"/>
          <p14:tracePt t="32642" x="4495800" y="1638300"/>
          <p14:tracePt t="32657" x="4514850" y="1638300"/>
          <p14:tracePt t="32674" x="4527550" y="1638300"/>
          <p14:tracePt t="32692" x="4540250" y="1638300"/>
          <p14:tracePt t="32707" x="4546600" y="1631950"/>
          <p14:tracePt t="32724" x="4565650" y="1625600"/>
          <p14:tracePt t="32740" x="4603750" y="1619250"/>
          <p14:tracePt t="32757" x="4629150" y="1612900"/>
          <p14:tracePt t="32774" x="4648200" y="1606550"/>
          <p14:tracePt t="32791" x="4660900" y="1600200"/>
          <p14:tracePt t="32807" x="4667250" y="1600200"/>
          <p14:tracePt t="32824" x="4673600" y="1600200"/>
          <p14:tracePt t="32857" x="4679950" y="1593850"/>
          <p14:tracePt t="32877" x="4686300" y="1593850"/>
          <p14:tracePt t="32891" x="4692650" y="1593850"/>
          <p14:tracePt t="32907" x="4705350" y="1581150"/>
          <p14:tracePt t="32924" x="4711700" y="1574800"/>
          <p14:tracePt t="32940" x="4724400" y="1562100"/>
          <p14:tracePt t="32957" x="4730750" y="1555750"/>
          <p14:tracePt t="32974" x="4743450" y="1549400"/>
          <p14:tracePt t="32990" x="4749800" y="1543050"/>
          <p14:tracePt t="33008" x="4756150" y="1543050"/>
          <p14:tracePt t="33024" x="4762500" y="1536700"/>
          <p14:tracePt t="33223" x="4768850" y="1536700"/>
          <p14:tracePt t="33230" x="4775200" y="1536700"/>
          <p14:tracePt t="33240" x="4781550" y="1536700"/>
          <p14:tracePt t="33257" x="4806950" y="1536700"/>
          <p14:tracePt t="33273" x="4832350" y="1530350"/>
          <p14:tracePt t="33290" x="4870450" y="1524000"/>
          <p14:tracePt t="33307" x="4895850" y="1517650"/>
          <p14:tracePt t="33323" x="4902200" y="1517650"/>
          <p14:tracePt t="34327" x="4908550" y="1517650"/>
          <p14:tracePt t="34333" x="4921250" y="1517650"/>
          <p14:tracePt t="34341" x="4940300" y="1517650"/>
          <p14:tracePt t="34355" x="4978400" y="1530350"/>
          <p14:tracePt t="34372" x="5029200" y="1543050"/>
          <p14:tracePt t="34389" x="5118100" y="1568450"/>
          <p14:tracePt t="34406" x="5194300" y="1581150"/>
          <p14:tracePt t="34422" x="5264150" y="1593850"/>
          <p14:tracePt t="34427" x="5289550" y="1600200"/>
          <p14:tracePt t="34439" x="5314950" y="1606550"/>
          <p14:tracePt t="34456" x="5365750" y="1619250"/>
          <p14:tracePt t="34473" x="5454650" y="1638300"/>
          <p14:tracePt t="34489" x="5511800" y="1651000"/>
          <p14:tracePt t="34506" x="5530850" y="1657350"/>
          <p14:tracePt t="34522" x="5543550" y="1657350"/>
          <p14:tracePt t="34539" x="5549900" y="1657350"/>
          <p14:tracePt t="34556" x="5556250" y="1657350"/>
          <p14:tracePt t="34591" x="5562600" y="1657350"/>
          <p14:tracePt t="34748" x="5581650" y="1651000"/>
          <p14:tracePt t="34763" x="5588000" y="1651000"/>
          <p14:tracePt t="34771" x="5594350" y="1644650"/>
          <p14:tracePt t="34779" x="5607050" y="1644650"/>
          <p14:tracePt t="34789" x="5626100" y="1638300"/>
          <p14:tracePt t="34805" x="5670550" y="1631950"/>
          <p14:tracePt t="34822" x="5759450" y="1625600"/>
          <p14:tracePt t="34839" x="5867400" y="1625600"/>
          <p14:tracePt t="34855" x="5988050" y="1625600"/>
          <p14:tracePt t="34872" x="6115050" y="1625600"/>
          <p14:tracePt t="34889" x="6305550" y="1625600"/>
          <p14:tracePt t="34905" x="6432550" y="1625600"/>
          <p14:tracePt t="34922" x="6578600" y="1625600"/>
          <p14:tracePt t="34927" x="6654800" y="1619250"/>
          <p14:tracePt t="34940" x="6731000" y="1612900"/>
          <p14:tracePt t="34955" x="6870700" y="1593850"/>
          <p14:tracePt t="34972" x="7010400" y="1574800"/>
          <p14:tracePt t="34989" x="7150100" y="1562100"/>
          <p14:tracePt t="35005" x="7207250" y="1555750"/>
          <p14:tracePt t="35022" x="7251700" y="1549400"/>
          <p14:tracePt t="35038" x="7283450" y="1536700"/>
          <p14:tracePt t="35055" x="7321550" y="1530350"/>
          <p14:tracePt t="35072" x="7346950" y="1517650"/>
          <p14:tracePt t="35089" x="7385050" y="1517650"/>
          <p14:tracePt t="35105" x="7429500" y="1517650"/>
          <p14:tracePt t="35122" x="7480300" y="1517650"/>
          <p14:tracePt t="35139" x="7581900" y="1536700"/>
          <p14:tracePt t="35155" x="7632700" y="1543050"/>
          <p14:tracePt t="35172" x="7670800" y="1543050"/>
          <p14:tracePt t="35188" x="7683500" y="1543050"/>
          <p14:tracePt t="35226" x="7683500" y="1536700"/>
          <p14:tracePt t="35375" x="7683500" y="1530350"/>
          <p14:tracePt t="35392" x="7664450" y="1530350"/>
          <p14:tracePt t="35398" x="7645400" y="1530350"/>
          <p14:tracePt t="35406" x="7620000" y="1536700"/>
          <p14:tracePt t="35421" x="7569200" y="1549400"/>
          <p14:tracePt t="35438" x="7480300" y="1568450"/>
          <p14:tracePt t="35455" x="7378700" y="1581150"/>
          <p14:tracePt t="35471" x="7245350" y="1587500"/>
          <p14:tracePt t="35488" x="7092950" y="1606550"/>
          <p14:tracePt t="35505" x="6915150" y="1606550"/>
          <p14:tracePt t="35521" x="6711950" y="1606550"/>
          <p14:tracePt t="35539" x="6438900" y="1587500"/>
          <p14:tracePt t="35555" x="6299200" y="1587500"/>
          <p14:tracePt t="35571" x="6191250" y="1581150"/>
          <p14:tracePt t="35588" x="6115050" y="1574800"/>
          <p14:tracePt t="35605" x="6057900" y="1574800"/>
          <p14:tracePt t="35621" x="5988050" y="1555750"/>
          <p14:tracePt t="35638" x="5930900" y="1549400"/>
          <p14:tracePt t="35655" x="5861050" y="1536700"/>
          <p14:tracePt t="35671" x="5816600" y="1530350"/>
          <p14:tracePt t="35688" x="5791200" y="1530350"/>
          <p14:tracePt t="35705" x="5778500" y="1530350"/>
          <p14:tracePt t="35721" x="5753100" y="1530350"/>
          <p14:tracePt t="35738" x="5715000" y="1524000"/>
          <p14:tracePt t="35755" x="5683250" y="1524000"/>
          <p14:tracePt t="35771" x="5651500" y="1517650"/>
          <p14:tracePt t="35790" x="5600700" y="1511300"/>
          <p14:tracePt t="35805" x="5562600" y="1511300"/>
          <p14:tracePt t="35821" x="5543550" y="1511300"/>
          <p14:tracePt t="35838" x="5530850" y="1511300"/>
          <p14:tracePt t="36032" x="5524500" y="1511300"/>
          <p14:tracePt t="36039" x="5511800" y="1511300"/>
          <p14:tracePt t="36056" x="5499100" y="1511300"/>
          <p14:tracePt t="36066" x="5492750" y="1517650"/>
          <p14:tracePt t="36079" x="5486400" y="1524000"/>
          <p14:tracePt t="36087" x="5480050" y="1524000"/>
          <p14:tracePt t="36104" x="5467350" y="1530350"/>
          <p14:tracePt t="36122" x="5461000" y="1530350"/>
          <p14:tracePt t="36138" x="5454650" y="1536700"/>
          <p14:tracePt t="36154" x="5448300" y="1536700"/>
          <p14:tracePt t="36171" x="5441950" y="1543050"/>
          <p14:tracePt t="36246" x="5435600" y="1543050"/>
          <p14:tracePt t="36250" x="5429250" y="1543050"/>
          <p14:tracePt t="36260" x="5429250" y="1549400"/>
          <p14:tracePt t="36271" x="5422900" y="1555750"/>
          <p14:tracePt t="36288" x="5416550" y="1562100"/>
          <p14:tracePt t="36304" x="5403850" y="1568450"/>
          <p14:tracePt t="36321" x="5397500" y="1568450"/>
          <p14:tracePt t="36531" x="5397500" y="1574800"/>
          <p14:tracePt t="36784" x="5403850" y="1574800"/>
          <p14:tracePt t="37001" x="5410200" y="1574800"/>
          <p14:tracePt t="37010" x="5429250" y="1581150"/>
          <p14:tracePt t="37022" x="5448300" y="1587500"/>
          <p14:tracePt t="37039" x="5480050" y="1587500"/>
          <p14:tracePt t="37053" x="5524500" y="1587500"/>
          <p14:tracePt t="37070" x="5556250" y="1587500"/>
          <p14:tracePt t="37087" x="5613400" y="1587500"/>
          <p14:tracePt t="37104" x="5638800" y="1581150"/>
          <p14:tracePt t="37120" x="5651500" y="1581150"/>
          <p14:tracePt t="37137" x="5657850" y="1581150"/>
          <p14:tracePt t="37333" x="5657850" y="1574800"/>
          <p14:tracePt t="38326" x="5664200" y="1574800"/>
          <p14:tracePt t="38334" x="5670550" y="1581150"/>
          <p14:tracePt t="38341" x="5670550" y="1587500"/>
          <p14:tracePt t="38352" x="5683250" y="1593850"/>
          <p14:tracePt t="38369" x="5702300" y="1600200"/>
          <p14:tracePt t="38385" x="5740400" y="1600200"/>
          <p14:tracePt t="38402" x="5772150" y="1606550"/>
          <p14:tracePt t="38419" x="5835650" y="1606550"/>
          <p14:tracePt t="38435" x="5873750" y="1612900"/>
          <p14:tracePt t="38452" x="5905500" y="1625600"/>
          <p14:tracePt t="38469" x="5930900" y="1631950"/>
          <p14:tracePt t="38485" x="5949950" y="1631950"/>
          <p14:tracePt t="38502" x="5956300" y="1638300"/>
          <p14:tracePt t="38519" x="5969000" y="1638300"/>
          <p14:tracePt t="38655" x="5969000" y="1631950"/>
          <p14:tracePt t="38723" x="5962650" y="1631950"/>
          <p14:tracePt t="38731" x="5949950" y="1631950"/>
          <p14:tracePt t="38739" x="5924550" y="1631950"/>
          <p14:tracePt t="38751" x="5899150" y="1631950"/>
          <p14:tracePt t="38768" x="5842000" y="1631950"/>
          <p14:tracePt t="38785" x="5778500" y="1631950"/>
          <p14:tracePt t="38802" x="5683250" y="1631950"/>
          <p14:tracePt t="38818" x="5613400" y="1638300"/>
          <p14:tracePt t="38835" x="5556250" y="1638300"/>
          <p14:tracePt t="38851" x="5518150" y="1644650"/>
          <p14:tracePt t="38868" x="5480050" y="1644650"/>
          <p14:tracePt t="38885" x="5454650" y="1644650"/>
          <p14:tracePt t="38902" x="5435600" y="1644650"/>
          <p14:tracePt t="38919" x="5416550" y="1644650"/>
          <p14:tracePt t="38935" x="5410200" y="1644650"/>
          <p14:tracePt t="38952" x="5403850" y="1644650"/>
          <p14:tracePt t="39123" x="5397500" y="1644650"/>
          <p14:tracePt t="39446" x="5397500" y="1638300"/>
          <p14:tracePt t="39452" x="5403850" y="1631950"/>
          <p14:tracePt t="39467" x="5410200" y="1631950"/>
          <p14:tracePt t="39477" x="5416550" y="1625600"/>
          <p14:tracePt t="39493" x="5422900" y="1619250"/>
          <p14:tracePt t="39501" x="5429250" y="1619250"/>
          <p14:tracePt t="39518" x="5435600" y="1619250"/>
          <p14:tracePt t="39534" x="5441950" y="1619250"/>
          <p14:tracePt t="39552" x="5441950" y="1612900"/>
          <p14:tracePt t="39610" x="5448300" y="1612900"/>
          <p14:tracePt t="39688" x="5454650" y="1612900"/>
          <p14:tracePt t="39734" x="5461000" y="1612900"/>
          <p14:tracePt t="39750" x="5467350" y="1612900"/>
          <p14:tracePt t="40134" x="5467350" y="1619250"/>
          <p14:tracePt t="40152" x="5473700" y="1619250"/>
          <p14:tracePt t="40168" x="5480050" y="1619250"/>
          <p14:tracePt t="40198" x="5486400" y="1619250"/>
          <p14:tracePt t="40203" x="5492750" y="1619250"/>
          <p14:tracePt t="40359" x="5492750" y="1625600"/>
          <p14:tracePt t="40384" x="5505450" y="1631950"/>
          <p14:tracePt t="40391" x="5511800" y="1631950"/>
          <p14:tracePt t="40400" x="5518150" y="1638300"/>
          <p14:tracePt t="40417" x="5524500" y="1644650"/>
          <p14:tracePt t="40434" x="5530850" y="1644650"/>
          <p14:tracePt t="40450" x="5543550" y="1644650"/>
          <p14:tracePt t="40467" x="5549900" y="1644650"/>
          <p14:tracePt t="40501" x="5562600" y="1644650"/>
          <p14:tracePt t="40803" x="5568950" y="1644650"/>
          <p14:tracePt t="40807" x="5575300" y="1651000"/>
          <p14:tracePt t="40817" x="5581650" y="1651000"/>
          <p14:tracePt t="40833" x="5588000" y="1651000"/>
          <p14:tracePt t="40850" x="5594350" y="1651000"/>
          <p14:tracePt t="40871" x="5600700" y="1651000"/>
          <p14:tracePt t="40895" x="5607050" y="1651000"/>
          <p14:tracePt t="40940" x="5613400" y="1651000"/>
          <p14:tracePt t="40971" x="5619750" y="1651000"/>
          <p14:tracePt t="41058" x="5632450" y="1651000"/>
          <p14:tracePt t="41074" x="5638800" y="1651000"/>
          <p14:tracePt t="41083" x="5645150" y="1651000"/>
          <p14:tracePt t="41087" x="5651500" y="1651000"/>
          <p14:tracePt t="41104" x="5657850" y="1651000"/>
          <p14:tracePt t="41116" x="5664200" y="1651000"/>
          <p14:tracePt t="41133" x="5670550" y="1651000"/>
          <p14:tracePt t="41150" x="5683250" y="1651000"/>
          <p14:tracePt t="41167" x="5702300" y="1651000"/>
          <p14:tracePt t="41183" x="5721350" y="1651000"/>
          <p14:tracePt t="41200" x="5740400" y="1651000"/>
          <p14:tracePt t="41216" x="5759450" y="1651000"/>
          <p14:tracePt t="41233" x="5772150" y="1651000"/>
          <p14:tracePt t="41250" x="5784850" y="1651000"/>
          <p14:tracePt t="41266" x="5797550" y="1651000"/>
          <p14:tracePt t="41283" x="5816600" y="1651000"/>
          <p14:tracePt t="41299" x="5829300" y="1651000"/>
          <p14:tracePt t="41316" x="5835650" y="1651000"/>
          <p14:tracePt t="41333" x="5848350" y="1651000"/>
          <p14:tracePt t="41349" x="5854700" y="1651000"/>
          <p14:tracePt t="41366" x="5867400" y="1651000"/>
          <p14:tracePt t="41383" x="5873750" y="1651000"/>
          <p14:tracePt t="41400" x="5886450" y="1651000"/>
          <p14:tracePt t="41417" x="5899150" y="1651000"/>
          <p14:tracePt t="41434" x="5905500" y="1651000"/>
          <p14:tracePt t="41450" x="5911850" y="1651000"/>
          <p14:tracePt t="41559" x="5918200" y="1651000"/>
          <p14:tracePt t="41573" x="5924550" y="1651000"/>
          <p14:tracePt t="41582" x="5930900" y="1651000"/>
          <p14:tracePt t="41600" x="5937250" y="1651000"/>
          <p14:tracePt t="41605" x="5943600" y="1651000"/>
          <p14:tracePt t="41616" x="5949950" y="1651000"/>
          <p14:tracePt t="41636" x="5962650" y="1657350"/>
          <p14:tracePt t="41666" x="5969000" y="1657350"/>
          <p14:tracePt t="41683" x="5981700" y="1657350"/>
          <p14:tracePt t="41716" x="5981700" y="1663700"/>
          <p14:tracePt t="41733" x="5994400" y="1663700"/>
          <p14:tracePt t="41750" x="6000750" y="1663700"/>
          <p14:tracePt t="41766" x="6013450" y="1663700"/>
          <p14:tracePt t="41783" x="6019800" y="1663700"/>
          <p14:tracePt t="41799" x="6026150" y="1663700"/>
          <p14:tracePt t="41816" x="6038850" y="1663700"/>
          <p14:tracePt t="41833" x="6045200" y="1663700"/>
          <p14:tracePt t="41849" x="6057900" y="1663700"/>
          <p14:tracePt t="41866" x="6064250" y="1663700"/>
          <p14:tracePt t="41883" x="6083300" y="1663700"/>
          <p14:tracePt t="41899" x="6102350" y="1663700"/>
          <p14:tracePt t="41916" x="6134100" y="1663700"/>
          <p14:tracePt t="41921" x="6146800" y="1663700"/>
          <p14:tracePt t="41933" x="6172200" y="1663700"/>
          <p14:tracePt t="41949" x="6178550" y="1663700"/>
          <p14:tracePt t="41966" x="6184900" y="1663700"/>
          <p14:tracePt t="41982" x="6197600" y="1663700"/>
          <p14:tracePt t="42016" x="6203950" y="1663700"/>
          <p14:tracePt t="42032" x="6216650" y="1657350"/>
          <p14:tracePt t="42049" x="6223000" y="1657350"/>
          <p14:tracePt t="42066" x="6229350" y="1651000"/>
          <p14:tracePt t="42085" x="6248400" y="1651000"/>
          <p14:tracePt t="42099" x="6267450" y="1651000"/>
          <p14:tracePt t="42116" x="6299200" y="1651000"/>
          <p14:tracePt t="42132" x="6350000" y="1651000"/>
          <p14:tracePt t="42149" x="6388100" y="1651000"/>
          <p14:tracePt t="42166" x="6426200" y="1651000"/>
          <p14:tracePt t="42183" x="6470650" y="1651000"/>
          <p14:tracePt t="42199" x="6483350" y="1651000"/>
          <p14:tracePt t="42216" x="6489700" y="1651000"/>
          <p14:tracePt t="42232" x="6496050" y="1651000"/>
          <p14:tracePt t="42249" x="6502400" y="1644650"/>
          <p14:tracePt t="42354" x="6515100" y="1638300"/>
          <p14:tracePt t="42357" x="6521450" y="1638300"/>
          <p14:tracePt t="42371" x="6527800" y="1638300"/>
          <p14:tracePt t="42382" x="6540500" y="1638300"/>
          <p14:tracePt t="42399" x="6565900" y="1631950"/>
          <p14:tracePt t="42415" x="6578600" y="1631950"/>
          <p14:tracePt t="42419" x="6584950" y="1631950"/>
          <p14:tracePt t="42449" x="6597650" y="1631950"/>
          <p14:tracePt t="42465" x="6604000" y="1631950"/>
          <p14:tracePt t="42499" x="6610350" y="1631950"/>
          <p14:tracePt t="42530" x="6616700" y="1631950"/>
          <p14:tracePt t="42544" x="6623050" y="1631950"/>
          <p14:tracePt t="42555" x="6629400" y="1631950"/>
          <p14:tracePt t="42565" x="6635750" y="1631950"/>
          <p14:tracePt t="42582" x="6642100" y="1631950"/>
          <p14:tracePt t="42599" x="6654800" y="1625600"/>
          <p14:tracePt t="42615" x="6661150" y="1625600"/>
          <p14:tracePt t="42632" x="6673850" y="1619250"/>
          <p14:tracePt t="42649" x="6680200" y="1619250"/>
          <p14:tracePt t="42665" x="6686550" y="1619250"/>
          <p14:tracePt t="42682" x="6692900" y="1619250"/>
          <p14:tracePt t="42698" x="6711950" y="1619250"/>
          <p14:tracePt t="42715" x="6718300" y="1612900"/>
          <p14:tracePt t="42732" x="6737350" y="1600200"/>
          <p14:tracePt t="42749" x="6743700" y="1600200"/>
          <p14:tracePt t="42765" x="6750050" y="1600200"/>
          <p14:tracePt t="42782" x="6750050" y="1593850"/>
          <p14:tracePt t="42798" x="6750050" y="1587500"/>
          <p14:tracePt t="42815" x="6756400" y="1587500"/>
          <p14:tracePt t="42851" x="6762750" y="1587500"/>
          <p14:tracePt t="42866" x="6762750" y="1581150"/>
          <p14:tracePt t="42882" x="6769100" y="1574800"/>
          <p14:tracePt t="42898" x="6775450" y="1568450"/>
          <p14:tracePt t="42932" x="6781800" y="1562100"/>
          <p14:tracePt t="42948" x="6788150" y="1555750"/>
          <p14:tracePt t="42965" x="6794500" y="1555750"/>
          <p14:tracePt t="42982" x="6800850" y="1549400"/>
          <p14:tracePt t="42998" x="6813550" y="1543050"/>
          <p14:tracePt t="43015" x="6826250" y="1536700"/>
          <p14:tracePt t="43031" x="6832600" y="1530350"/>
          <p14:tracePt t="43048" x="6838950" y="1524000"/>
          <p14:tracePt t="43065" x="6858000" y="1517650"/>
          <p14:tracePt t="43081" x="6864350" y="1504950"/>
          <p14:tracePt t="43098" x="6877050" y="1504950"/>
          <p14:tracePt t="43115" x="6889750" y="1492250"/>
          <p14:tracePt t="43499" x="6896100" y="1492250"/>
          <p14:tracePt t="43510" x="6902450" y="1492250"/>
          <p14:tracePt t="43516" x="6908800" y="1492250"/>
          <p14:tracePt t="43532" x="6915150" y="1492250"/>
          <p14:tracePt t="43548" x="6921500" y="1498600"/>
          <p14:tracePt t="43565" x="6934200" y="1498600"/>
          <p14:tracePt t="43581" x="6940550" y="1504950"/>
          <p14:tracePt t="43598" x="6946900" y="1511300"/>
          <p14:tracePt t="43614" x="6953250" y="1517650"/>
          <p14:tracePt t="43633" x="6959600" y="1517650"/>
          <p14:tracePt t="43648" x="6972300" y="1530350"/>
          <p14:tracePt t="43681" x="6978650" y="1530350"/>
          <p14:tracePt t="43698" x="6985000" y="1536700"/>
          <p14:tracePt t="43714" x="6997700" y="1543050"/>
          <p14:tracePt t="43732" x="7004050" y="1549400"/>
          <p14:tracePt t="43748" x="7016750" y="1555750"/>
          <p14:tracePt t="43765" x="7029450" y="1562100"/>
          <p14:tracePt t="43781" x="7035800" y="1568450"/>
          <p14:tracePt t="43798" x="7048500" y="1574800"/>
          <p14:tracePt t="43814" x="7061200" y="1581150"/>
          <p14:tracePt t="43831" x="7067550" y="1581150"/>
          <p14:tracePt t="43850" x="7073900" y="1581150"/>
          <p14:tracePt t="43865" x="7080250" y="1581150"/>
          <p14:tracePt t="43881" x="7092950" y="1581150"/>
          <p14:tracePt t="43897" x="7099300" y="1581150"/>
          <p14:tracePt t="43914" x="7112000" y="1581150"/>
          <p14:tracePt t="43930" x="7124700" y="1587500"/>
          <p14:tracePt t="43947" x="7137400" y="1593850"/>
          <p14:tracePt t="43964" x="7150100" y="1593850"/>
          <p14:tracePt t="43981" x="7162800" y="1593850"/>
          <p14:tracePt t="43997" x="7169150" y="1593850"/>
          <p14:tracePt t="44015" x="7181850" y="1593850"/>
          <p14:tracePt t="44031" x="7194550" y="1593850"/>
          <p14:tracePt t="44048" x="7200900" y="1587500"/>
          <p14:tracePt t="44064" x="7213600" y="1587500"/>
          <p14:tracePt t="44080" x="7219950" y="1587500"/>
          <p14:tracePt t="44097" x="7226300" y="1587500"/>
          <p14:tracePt t="44114" x="7226300" y="1581150"/>
          <p14:tracePt t="44298" x="7239000" y="1581150"/>
          <p14:tracePt t="44315" x="7245350" y="1581150"/>
          <p14:tracePt t="44330" x="7251700" y="1581150"/>
          <p14:tracePt t="44338" x="7258050" y="1581150"/>
          <p14:tracePt t="44354" x="7264400" y="1581150"/>
          <p14:tracePt t="44364" x="7270750" y="1581150"/>
          <p14:tracePt t="44380" x="7283450" y="1581150"/>
          <p14:tracePt t="44397" x="7321550" y="1587500"/>
          <p14:tracePt t="44413" x="7353300" y="1587500"/>
          <p14:tracePt t="44418" x="7372350" y="1593850"/>
          <p14:tracePt t="44431" x="7404100" y="1593850"/>
          <p14:tracePt t="44447" x="7435850" y="1593850"/>
          <p14:tracePt t="44464" x="7467600" y="1593850"/>
          <p14:tracePt t="44482" x="7480300" y="1593850"/>
          <p14:tracePt t="44497" x="7486650" y="1593850"/>
          <p14:tracePt t="44514" x="7499350" y="1593850"/>
          <p14:tracePt t="44530" x="7505700" y="1593850"/>
          <p14:tracePt t="44727" x="7512050" y="1593850"/>
          <p14:tracePt t="44743" x="7518400" y="1593850"/>
          <p14:tracePt t="44759" x="7524750" y="1593850"/>
          <p14:tracePt t="44768" x="7531100" y="1593850"/>
          <p14:tracePt t="44779" x="7537450" y="1593850"/>
          <p14:tracePt t="44796" x="7543800" y="1593850"/>
          <p14:tracePt t="44813" x="7550150" y="1593850"/>
          <p14:tracePt t="44964" x="7556500" y="1593850"/>
          <p14:tracePt t="44989" x="7562850" y="1593850"/>
          <p14:tracePt t="45001" x="7569200" y="1593850"/>
          <p14:tracePt t="45009" x="7575550" y="1593850"/>
          <p14:tracePt t="45018" x="7581900" y="1593850"/>
          <p14:tracePt t="45033" x="7588250" y="1593850"/>
          <p14:tracePt t="45046" x="7594600" y="1587500"/>
          <p14:tracePt t="45074" x="7600950" y="1581150"/>
          <p14:tracePt t="45098" x="7607300" y="1574800"/>
          <p14:tracePt t="45103" x="7613650" y="1574800"/>
          <p14:tracePt t="45113" x="7613650" y="1568450"/>
          <p14:tracePt t="45136" x="7620000" y="1568450"/>
          <p14:tracePt t="45181" x="7632700" y="1574800"/>
          <p14:tracePt t="45189" x="7632700" y="1581150"/>
          <p14:tracePt t="45198" x="7639050" y="1581150"/>
          <p14:tracePt t="45213" x="7645400" y="1593850"/>
          <p14:tracePt t="45230" x="7651750" y="1600200"/>
          <p14:tracePt t="45332" x="7658100" y="1600200"/>
          <p14:tracePt t="45352" x="7664450" y="1600200"/>
          <p14:tracePt t="45361" x="7670800" y="1600200"/>
          <p14:tracePt t="45369" x="7677150" y="1600200"/>
          <p14:tracePt t="45566" x="7683500" y="1600200"/>
          <p14:tracePt t="45573" x="7696200" y="1593850"/>
          <p14:tracePt t="45583" x="7702550" y="1587500"/>
          <p14:tracePt t="45596" x="7708900" y="1581150"/>
          <p14:tracePt t="45613" x="7721600" y="1574800"/>
          <p14:tracePt t="45629" x="7734300" y="1568450"/>
          <p14:tracePt t="45700" x="7740650" y="1581150"/>
          <p14:tracePt t="45709" x="7740650" y="1593850"/>
          <p14:tracePt t="45715" x="7747000" y="1600200"/>
          <p14:tracePt t="45729" x="7759700" y="1606550"/>
          <p14:tracePt t="45794" x="7766050" y="1606550"/>
          <p14:tracePt t="45804" x="7772400" y="1600200"/>
          <p14:tracePt t="45812" x="7772400" y="1593850"/>
          <p14:tracePt t="45830" x="7778750" y="1587500"/>
          <p14:tracePt t="45846" x="7785100" y="1581150"/>
          <p14:tracePt t="45862" x="7785100" y="1568450"/>
          <p14:tracePt t="45879" x="7785100" y="1562100"/>
          <p14:tracePt t="45975" x="7791450" y="1562100"/>
          <p14:tracePt t="46105" x="7778750" y="1568450"/>
          <p14:tracePt t="46116" x="7766050" y="1574800"/>
          <p14:tracePt t="46122" x="7753350" y="1581150"/>
          <p14:tracePt t="46133" x="7727950" y="1593850"/>
          <p14:tracePt t="46145" x="7651750" y="1619250"/>
          <p14:tracePt t="46162" x="7543800" y="1663700"/>
          <p14:tracePt t="46179" x="7397750" y="1714500"/>
          <p14:tracePt t="46195" x="7258050" y="1765300"/>
          <p14:tracePt t="46212" x="7092950" y="1816100"/>
          <p14:tracePt t="46229" x="6927850" y="1866900"/>
          <p14:tracePt t="46245" x="6724650" y="1911350"/>
          <p14:tracePt t="46262" x="6483350" y="1949450"/>
          <p14:tracePt t="46279" x="6051550" y="2019300"/>
          <p14:tracePt t="46295" x="5746750" y="2063750"/>
          <p14:tracePt t="46312" x="5473700" y="2120900"/>
          <p14:tracePt t="46329" x="5270500" y="2159000"/>
          <p14:tracePt t="46345" x="5092700" y="2178050"/>
          <p14:tracePt t="46362" x="4927600" y="2190750"/>
          <p14:tracePt t="46379" x="4743450" y="2216150"/>
          <p14:tracePt t="46395" x="4654550" y="2228850"/>
          <p14:tracePt t="46412" x="4597400" y="2235200"/>
          <p14:tracePt t="46428" x="4546600" y="2247900"/>
          <p14:tracePt t="46445" x="4502150" y="2260600"/>
          <p14:tracePt t="46462" x="4445000" y="2260600"/>
          <p14:tracePt t="46479" x="4375150" y="2266950"/>
          <p14:tracePt t="46495" x="4305300" y="2266950"/>
          <p14:tracePt t="46512" x="4235450" y="2266950"/>
          <p14:tracePt t="46529" x="4171950" y="2266950"/>
          <p14:tracePt t="46545" x="4140200" y="2260600"/>
          <p14:tracePt t="46562" x="4108450" y="2254250"/>
          <p14:tracePt t="46578" x="4083050" y="2241550"/>
          <p14:tracePt t="46595" x="4051300" y="2228850"/>
          <p14:tracePt t="46612" x="4044950" y="2222500"/>
          <p14:tracePt t="46629" x="4025900" y="2222500"/>
          <p14:tracePt t="46645" x="4006850" y="2222500"/>
          <p14:tracePt t="46662" x="3994150" y="2222500"/>
          <p14:tracePt t="46679" x="3987800" y="2222500"/>
          <p14:tracePt t="46695" x="3981450" y="2228850"/>
          <p14:tracePt t="46712" x="3968750" y="2228850"/>
          <p14:tracePt t="46745" x="3956050" y="2228850"/>
          <p14:tracePt t="46778" x="3949700" y="2235200"/>
          <p14:tracePt t="47446" x="3949700" y="2228850"/>
          <p14:tracePt t="47451" x="3949700" y="2222500"/>
          <p14:tracePt t="47494" x="3949700" y="2216150"/>
          <p14:tracePt t="47500" x="3949700" y="2209800"/>
          <p14:tracePt t="47516" x="3949700" y="2203450"/>
          <p14:tracePt t="47528" x="3949700" y="2197100"/>
          <p14:tracePt t="47545" x="3949700" y="2184400"/>
          <p14:tracePt t="47561" x="3949700" y="2178050"/>
          <p14:tracePt t="47578" x="3949700" y="2165350"/>
          <p14:tracePt t="47594" x="3949700" y="2159000"/>
          <p14:tracePt t="47611" x="3949700" y="2152650"/>
          <p14:tracePt t="47628" x="3949700" y="2146300"/>
          <p14:tracePt t="47645" x="3949700" y="2139950"/>
          <p14:tracePt t="47661" x="3949700" y="2127250"/>
          <p14:tracePt t="47677" x="3949700" y="2120900"/>
          <p14:tracePt t="47695" x="3949700" y="2108200"/>
          <p14:tracePt t="47711" x="3949700" y="2095500"/>
          <p14:tracePt t="47728" x="3949700" y="2089150"/>
          <p14:tracePt t="47744" x="3949700" y="2082800"/>
          <p14:tracePt t="47761" x="3949700" y="2070100"/>
          <p14:tracePt t="47794" x="3949700" y="2063750"/>
          <p14:tracePt t="47811" x="3949700" y="2051050"/>
          <p14:tracePt t="47827" x="3949700" y="2044700"/>
          <p14:tracePt t="47844" x="3949700" y="2038350"/>
          <p14:tracePt t="47861" x="3949700" y="2032000"/>
          <p14:tracePt t="47877" x="3949700" y="2025650"/>
          <p14:tracePt t="47930" x="3949700" y="2019300"/>
          <p14:tracePt t="47978" x="3949700" y="2012950"/>
          <p14:tracePt t="47986" x="3943350" y="2012950"/>
          <p14:tracePt t="47995" x="3943350" y="2006600"/>
          <p14:tracePt t="48010" x="3937000" y="2006600"/>
          <p14:tracePt t="48034" x="3930650" y="2000250"/>
          <p14:tracePt t="48048" x="3924300" y="1993900"/>
          <p14:tracePt t="48062" x="3917950" y="1993900"/>
          <p14:tracePt t="48077" x="3917950" y="1987550"/>
          <p14:tracePt t="48094" x="3905250" y="1981200"/>
          <p14:tracePt t="48110" x="3892550" y="1974850"/>
          <p14:tracePt t="48127" x="3873500" y="1968500"/>
          <p14:tracePt t="48144" x="3829050" y="1962150"/>
          <p14:tracePt t="48160" x="3784600" y="1949450"/>
          <p14:tracePt t="48177" x="3733800" y="1943100"/>
          <p14:tracePt t="48194" x="3689350" y="1936750"/>
          <p14:tracePt t="48211" x="3632200" y="1936750"/>
          <p14:tracePt t="48228" x="3581400" y="1930400"/>
          <p14:tracePt t="48244" x="3505200" y="1930400"/>
          <p14:tracePt t="48260" x="3365500" y="1924050"/>
          <p14:tracePt t="48277" x="3225800" y="1924050"/>
          <p14:tracePt t="48294" x="3086100" y="1905000"/>
          <p14:tracePt t="48310" x="2959100" y="1885950"/>
          <p14:tracePt t="48327" x="2838450" y="1879600"/>
          <p14:tracePt t="48344" x="2724150" y="1873250"/>
          <p14:tracePt t="48360" x="2571750" y="1860550"/>
          <p14:tracePt t="48377" x="2463800" y="1860550"/>
          <p14:tracePt t="48394" x="2336800" y="1847850"/>
          <p14:tracePt t="48410" x="2203450" y="1841500"/>
          <p14:tracePt t="48427" x="2089150" y="1841500"/>
          <p14:tracePt t="48444" x="1968500" y="1841500"/>
          <p14:tracePt t="48461" x="1803400" y="1841500"/>
          <p14:tracePt t="48477" x="1695450" y="1841500"/>
          <p14:tracePt t="48493" x="1574800" y="1841500"/>
          <p14:tracePt t="48510" x="1447800" y="1860550"/>
          <p14:tracePt t="48527" x="1320800" y="1866900"/>
          <p14:tracePt t="48543" x="1200150" y="1885950"/>
          <p14:tracePt t="48560" x="1085850" y="1898650"/>
          <p14:tracePt t="48577" x="996950" y="1911350"/>
          <p14:tracePt t="48593" x="920750" y="1930400"/>
          <p14:tracePt t="48610" x="850900" y="1936750"/>
          <p14:tracePt t="48627" x="781050" y="1949450"/>
          <p14:tracePt t="48643" x="742950" y="1949450"/>
          <p14:tracePt t="48660" x="698500" y="1962150"/>
          <p14:tracePt t="48676" x="654050" y="1968500"/>
          <p14:tracePt t="48693" x="609600" y="1981200"/>
          <p14:tracePt t="48710" x="558800" y="1993900"/>
          <p14:tracePt t="48727" x="508000" y="2006600"/>
          <p14:tracePt t="48743" x="463550" y="2025650"/>
          <p14:tracePt t="48760" x="450850" y="2032000"/>
          <p14:tracePt t="48777" x="438150" y="2044700"/>
          <p14:tracePt t="48793" x="431800" y="2051050"/>
          <p14:tracePt t="48810" x="425450" y="2057400"/>
          <p14:tracePt t="48826" x="425450" y="2063750"/>
          <p14:tracePt t="48918" x="419100" y="2070100"/>
          <p14:tracePt t="48932" x="419100" y="2076450"/>
          <p14:tracePt t="48938" x="412750" y="2089150"/>
          <p14:tracePt t="48947" x="406400" y="2095500"/>
          <p14:tracePt t="48959" x="400050" y="2108200"/>
          <p14:tracePt t="48976" x="393700" y="2127250"/>
          <p14:tracePt t="48993" x="387350" y="2133600"/>
          <p14:tracePt t="49010" x="381000" y="2146300"/>
          <p14:tracePt t="49026" x="381000" y="2159000"/>
          <p14:tracePt t="49060" x="381000" y="2171700"/>
          <p14:tracePt t="49076" x="381000" y="2178050"/>
          <p14:tracePt t="49093" x="381000" y="2184400"/>
          <p14:tracePt t="49110" x="387350" y="2190750"/>
          <p14:tracePt t="49127" x="393700" y="2203450"/>
          <p14:tracePt t="49160" x="393700" y="2209800"/>
          <p14:tracePt t="49181" x="393700" y="2216150"/>
          <p14:tracePt t="49205" x="393700" y="2222500"/>
          <p14:tracePt t="49223" x="393700" y="2228850"/>
          <p14:tracePt t="49229" x="393700" y="2235200"/>
          <p14:tracePt t="49243" x="400050" y="2235200"/>
          <p14:tracePt t="49259" x="400050" y="2254250"/>
          <p14:tracePt t="49276" x="412750" y="2279650"/>
          <p14:tracePt t="49293" x="425450" y="2292350"/>
          <p14:tracePt t="49309" x="431800" y="2298700"/>
          <p14:tracePt t="49326" x="431800" y="2305050"/>
          <p14:tracePt t="49872" x="438150" y="2305050"/>
          <p14:tracePt t="49881" x="444500" y="2305050"/>
          <p14:tracePt t="49926" x="450850" y="2305050"/>
          <p14:tracePt t="49936" x="457200" y="2305050"/>
          <p14:tracePt t="49950" x="463550" y="2305050"/>
          <p14:tracePt t="49965" x="469900" y="2305050"/>
          <p14:tracePt t="49976" x="476250" y="2305050"/>
          <p14:tracePt t="49992" x="495300" y="2305050"/>
          <p14:tracePt t="50009" x="533400" y="2298700"/>
          <p14:tracePt t="50025" x="622300" y="2279650"/>
          <p14:tracePt t="50042" x="755650" y="2266950"/>
          <p14:tracePt t="50059" x="977900" y="2241550"/>
          <p14:tracePt t="50075" x="1162050" y="2222500"/>
          <p14:tracePt t="50092" x="1320800" y="2216150"/>
          <p14:tracePt t="50109" x="1435100" y="2209800"/>
          <p14:tracePt t="50125" x="1524000" y="2209800"/>
          <p14:tracePt t="50142" x="1606550" y="2209800"/>
          <p14:tracePt t="50159" x="1676400" y="2209800"/>
          <p14:tracePt t="50175" x="1765300" y="2197100"/>
          <p14:tracePt t="50192" x="1905000" y="2197100"/>
          <p14:tracePt t="50209" x="1987550" y="2203450"/>
          <p14:tracePt t="50225" x="2057400" y="2216150"/>
          <p14:tracePt t="50242" x="2108200" y="2228850"/>
          <p14:tracePt t="50259" x="2159000" y="2241550"/>
          <p14:tracePt t="50275" x="2203450" y="2247900"/>
          <p14:tracePt t="50292" x="2260600" y="2247900"/>
          <p14:tracePt t="50309" x="2393950" y="2235200"/>
          <p14:tracePt t="50325" x="2482850" y="2222500"/>
          <p14:tracePt t="50342" x="2578100" y="2203450"/>
          <p14:tracePt t="50359" x="2667000" y="2190750"/>
          <p14:tracePt t="50375" x="2755900" y="2184400"/>
          <p14:tracePt t="50392" x="2857500" y="2171700"/>
          <p14:tracePt t="50408" x="2984500" y="2152650"/>
          <p14:tracePt t="50413" x="3048000" y="2146300"/>
          <p14:tracePt t="50425" x="3117850" y="2133600"/>
          <p14:tracePt t="50443" x="3295650" y="2120900"/>
          <p14:tracePt t="50458" x="3416300" y="2120900"/>
          <p14:tracePt t="50475" x="3575050" y="2146300"/>
          <p14:tracePt t="50492" x="3771900" y="2209800"/>
          <p14:tracePt t="50508" x="3949700" y="2292350"/>
          <p14:tracePt t="50525" x="4102100" y="2368550"/>
          <p14:tracePt t="50541" x="4229100" y="2432050"/>
          <p14:tracePt t="50558" x="4311650" y="2489200"/>
          <p14:tracePt t="50574" x="4368800" y="2540000"/>
          <p14:tracePt t="50591" x="4368800" y="2546350"/>
          <p14:tracePt t="50624" x="4356100" y="2559050"/>
          <p14:tracePt t="50641" x="4324350" y="2571750"/>
          <p14:tracePt t="50657" x="4305300" y="2578100"/>
          <p14:tracePt t="50674" x="4273550" y="2578100"/>
          <p14:tracePt t="50691" x="4235450" y="2565400"/>
          <p14:tracePt t="50708" x="4229100" y="2565400"/>
          <p14:tracePt t="50748" x="4203700" y="2559050"/>
          <p14:tracePt t="50759" x="4159250" y="2552700"/>
          <p14:tracePt t="50764" x="4127500" y="2546350"/>
          <p14:tracePt t="50775" x="4102100" y="2540000"/>
          <p14:tracePt t="50791" x="4057650" y="2540000"/>
          <p14:tracePt t="50808" x="4051300" y="2540000"/>
          <p14:tracePt t="50825" x="4038600" y="2533650"/>
          <p14:tracePt t="50841" x="4038600" y="2527300"/>
          <p14:tracePt t="50858" x="4038600" y="2520950"/>
          <p14:tracePt t="50875" x="4038600" y="2508250"/>
          <p14:tracePt t="50891" x="4038600" y="2501900"/>
          <p14:tracePt t="50908" x="4051300" y="2495550"/>
          <p14:tracePt t="50925" x="4051300" y="2476500"/>
          <p14:tracePt t="50929" x="4051300" y="2470150"/>
          <p14:tracePt t="50941" x="4051300" y="2463800"/>
          <p14:tracePt t="50959" x="4057650" y="2438400"/>
          <p14:tracePt t="50975" x="4064000" y="2432050"/>
          <p14:tracePt t="51039" x="4064000" y="2425700"/>
          <p14:tracePt t="51086" x="4070350" y="2425700"/>
          <p14:tracePt t="51099" x="4070350" y="2419350"/>
          <p14:tracePt t="51115" x="4070350" y="2413000"/>
          <p14:tracePt t="51140" x="4070350" y="2406650"/>
          <p14:tracePt t="51165" x="4070350" y="2400300"/>
          <p14:tracePt t="51180" x="4076700" y="2393950"/>
          <p14:tracePt t="51271" x="4083050" y="2387600"/>
          <p14:tracePt t="51280" x="4095750" y="2381250"/>
          <p14:tracePt t="51291" x="4108450" y="2374900"/>
          <p14:tracePt t="51308" x="4121150" y="2368550"/>
          <p14:tracePt t="51324" x="4133850" y="2368550"/>
          <p14:tracePt t="51341" x="4146550" y="2362200"/>
          <p14:tracePt t="51358" x="4165600" y="2355850"/>
          <p14:tracePt t="51374" x="4203700" y="2349500"/>
          <p14:tracePt t="51391" x="4210050" y="2349500"/>
          <p14:tracePt t="51408" x="4222750" y="2349500"/>
          <p14:tracePt t="51424" x="4229100" y="2349500"/>
          <p14:tracePt t="51429" x="4235450" y="2349500"/>
          <p14:tracePt t="51457" x="4254500" y="2349500"/>
          <p14:tracePt t="51475" x="4298950" y="2349500"/>
          <p14:tracePt t="51492" x="4337050" y="2349500"/>
          <p14:tracePt t="51508" x="4368800" y="2349500"/>
          <p14:tracePt t="51524" x="4406900" y="2349500"/>
          <p14:tracePt t="51541" x="4445000" y="2349500"/>
          <p14:tracePt t="51557" x="4476750" y="2355850"/>
          <p14:tracePt t="51574" x="4521200" y="2355850"/>
          <p14:tracePt t="51591" x="4565650" y="2355850"/>
          <p14:tracePt t="51607" x="4622800" y="2349500"/>
          <p14:tracePt t="51624" x="4673600" y="2343150"/>
          <p14:tracePt t="51641" x="4743450" y="2324100"/>
          <p14:tracePt t="51657" x="4781550" y="2311400"/>
          <p14:tracePt t="51674" x="4832350" y="2305050"/>
          <p14:tracePt t="51691" x="4876800" y="2292350"/>
          <p14:tracePt t="51707" x="4927600" y="2279650"/>
          <p14:tracePt t="51724" x="4965700" y="2273300"/>
          <p14:tracePt t="51741" x="4997450" y="2266950"/>
          <p14:tracePt t="52032" x="5003800" y="2266950"/>
          <p14:tracePt t="52040" x="5022850" y="2266950"/>
          <p14:tracePt t="52048" x="5054600" y="2254250"/>
          <p14:tracePt t="52057" x="5099050" y="2228850"/>
          <p14:tracePt t="52074" x="5207000" y="2171700"/>
          <p14:tracePt t="52090" x="5308600" y="2108200"/>
          <p14:tracePt t="52107" x="5397500" y="2038350"/>
          <p14:tracePt t="52123" x="5454650" y="1981200"/>
          <p14:tracePt t="52141" x="5505450" y="1905000"/>
          <p14:tracePt t="52157" x="5518150" y="1873250"/>
          <p14:tracePt t="52173" x="5530850" y="1847850"/>
          <p14:tracePt t="52190" x="5537200" y="1835150"/>
          <p14:tracePt t="52207" x="5549900" y="1822450"/>
          <p14:tracePt t="52223" x="5556250" y="1816100"/>
          <p14:tracePt t="52241" x="5568950" y="1809750"/>
          <p14:tracePt t="52257" x="5575300" y="1797050"/>
          <p14:tracePt t="52273" x="5588000" y="1784350"/>
          <p14:tracePt t="52290" x="5600700" y="1778000"/>
          <p14:tracePt t="52307" x="5619750" y="1758950"/>
          <p14:tracePt t="52323" x="5626100" y="1752600"/>
          <p14:tracePt t="52340" x="5638800" y="1739900"/>
          <p14:tracePt t="52357" x="5638800" y="1733550"/>
          <p14:tracePt t="52373" x="5645150" y="1727200"/>
          <p14:tracePt t="52478" x="5645150" y="1720850"/>
          <p14:tracePt t="52697" x="5638800" y="1720850"/>
          <p14:tracePt t="52752" x="5632450" y="1720850"/>
          <p14:tracePt t="52768" x="5626100" y="1720850"/>
          <p14:tracePt t="52776" x="5619750" y="1720850"/>
          <p14:tracePt t="52790" x="5613400" y="1720850"/>
          <p14:tracePt t="52807" x="5568950" y="1714500"/>
          <p14:tracePt t="52824" x="5530850" y="1701800"/>
          <p14:tracePt t="52840" x="5499100" y="1689100"/>
          <p14:tracePt t="52856" x="5461000" y="1682750"/>
          <p14:tracePt t="52873" x="5435600" y="1670050"/>
          <p14:tracePt t="52890" x="5403850" y="1670050"/>
          <p14:tracePt t="52906" x="5391150" y="1670050"/>
          <p14:tracePt t="52923" x="5384800" y="1670050"/>
          <p14:tracePt t="52940" x="5378450" y="1670050"/>
          <p14:tracePt t="53967" x="5378450" y="1676400"/>
          <p14:tracePt t="53974" x="5384800" y="1676400"/>
          <p14:tracePt t="53990" x="5391150" y="1682750"/>
          <p14:tracePt t="53998" x="5391150" y="1689100"/>
          <p14:tracePt t="54013" x="5397500" y="1689100"/>
          <p14:tracePt t="54022" x="5397500" y="1695450"/>
          <p14:tracePt t="54070" x="5403850" y="1695450"/>
          <p14:tracePt t="54154" x="5403850" y="1701800"/>
          <p14:tracePt t="55446" x="5416550" y="1701800"/>
          <p14:tracePt t="55453" x="5448300" y="1701800"/>
          <p14:tracePt t="55461" x="5473700" y="1701800"/>
          <p14:tracePt t="55470" x="5505450" y="1708150"/>
          <p14:tracePt t="55487" x="5562600" y="1714500"/>
          <p14:tracePt t="55504" x="5600700" y="1714500"/>
          <p14:tracePt t="55521" x="5626100" y="1714500"/>
          <p14:tracePt t="55537" x="5632450" y="1714500"/>
          <p14:tracePt t="55554" x="5645150" y="1714500"/>
          <p14:tracePt t="55903" x="5638800" y="1714500"/>
          <p14:tracePt t="55907" x="5632450" y="1714500"/>
          <p14:tracePt t="55923" x="5626100" y="1714500"/>
          <p14:tracePt t="55937" x="5619750" y="1714500"/>
          <p14:tracePt t="55953" x="5600700" y="1701800"/>
          <p14:tracePt t="55970" x="5581650" y="1689100"/>
          <p14:tracePt t="55987" x="5543550" y="1676400"/>
          <p14:tracePt t="56003" x="5524500" y="1670050"/>
          <p14:tracePt t="56020" x="5518150" y="1670050"/>
          <p14:tracePt t="56037" x="5499100" y="1676400"/>
          <p14:tracePt t="56053" x="5480050" y="1689100"/>
          <p14:tracePt t="56070" x="5467350" y="1708150"/>
          <p14:tracePt t="56087" x="5461000" y="1765300"/>
          <p14:tracePt t="56104" x="5461000" y="1809750"/>
          <p14:tracePt t="56120" x="5461000" y="1860550"/>
          <p14:tracePt t="56137" x="5467350" y="1917700"/>
          <p14:tracePt t="56153" x="5473700" y="1981200"/>
          <p14:tracePt t="56170" x="5480050" y="2038350"/>
          <p14:tracePt t="56187" x="5492750" y="2082800"/>
          <p14:tracePt t="56203" x="5492750" y="2114550"/>
          <p14:tracePt t="56220" x="5486400" y="2146300"/>
          <p14:tracePt t="56237" x="5480050" y="2178050"/>
          <p14:tracePt t="56253" x="5480050" y="2197100"/>
          <p14:tracePt t="56270" x="5473700" y="2222500"/>
          <p14:tracePt t="56287" x="5473700" y="2235200"/>
          <p14:tracePt t="56304" x="5473700" y="2241550"/>
          <p14:tracePt t="56321" x="5473700" y="2254250"/>
          <p14:tracePt t="56337" x="5473700" y="2266950"/>
          <p14:tracePt t="56353" x="5473700" y="2279650"/>
          <p14:tracePt t="56370" x="5473700" y="2292350"/>
          <p14:tracePt t="56386" x="5473700" y="2324100"/>
          <p14:tracePt t="56403" x="5473700" y="2343150"/>
          <p14:tracePt t="56420" x="5480050" y="2349500"/>
          <p14:tracePt t="56635" x="5480050" y="2343150"/>
          <p14:tracePt t="56645" x="5480050" y="2336800"/>
          <p14:tracePt t="56653" x="5486400" y="2336800"/>
          <p14:tracePt t="56670" x="5486400" y="2330450"/>
          <p14:tracePt t="56686" x="5492750" y="2324100"/>
          <p14:tracePt t="56703" x="5492750" y="2317750"/>
          <p14:tracePt t="56722" x="5499100" y="2311400"/>
          <p14:tracePt t="56760" x="5499100" y="2305050"/>
          <p14:tracePt t="56823" x="5499100" y="2298700"/>
          <p14:tracePt t="56834" x="5505450" y="2292350"/>
          <p14:tracePt t="56845" x="5505450" y="2286000"/>
          <p14:tracePt t="56854" x="5505450" y="2279650"/>
          <p14:tracePt t="56870" x="5511800" y="2279650"/>
          <p14:tracePt t="56886" x="5511800" y="2266950"/>
          <p14:tracePt t="56903" x="5511800" y="2260600"/>
          <p14:tracePt t="56919" x="5511800" y="2247900"/>
          <p14:tracePt t="56948" x="5518150" y="2241550"/>
          <p14:tracePt t="56965" x="5518150" y="2235200"/>
          <p14:tracePt t="57012" x="5518150" y="2228850"/>
          <p14:tracePt t="57778" x="5518150" y="2235200"/>
          <p14:tracePt t="57789" x="5518150" y="2241550"/>
          <p14:tracePt t="57793" x="5511800" y="2241550"/>
          <p14:tracePt t="57803" x="5505450" y="2247900"/>
          <p14:tracePt t="57819" x="5499100" y="2254250"/>
          <p14:tracePt t="57835" x="5486400" y="2266950"/>
          <p14:tracePt t="57852" x="5480050" y="2273300"/>
          <p14:tracePt t="57869" x="5473700" y="2279650"/>
          <p14:tracePt t="58561" x="5480050" y="2279650"/>
          <p14:tracePt t="58577" x="5486400" y="2279650"/>
          <p14:tracePt t="58586" x="5492750" y="2279650"/>
          <p14:tracePt t="58592" x="5499100" y="2279650"/>
          <p14:tracePt t="58607" x="5505450" y="2279650"/>
          <p14:tracePt t="58617" x="5511800" y="2279650"/>
          <p14:tracePt t="58646" x="5518150" y="2279650"/>
          <p14:tracePt t="58655" x="5524500" y="2279650"/>
          <p14:tracePt t="58677" x="5530850" y="2273300"/>
          <p14:tracePt t="58685" x="5537200" y="2273300"/>
          <p14:tracePt t="59180" x="5537200" y="2266950"/>
          <p14:tracePt t="59212" x="5543550" y="2266950"/>
          <p14:tracePt t="59610" x="5549900" y="2260600"/>
          <p14:tracePt t="59619" x="5556250" y="2260600"/>
          <p14:tracePt t="59682" x="5562600" y="2260600"/>
          <p14:tracePt t="59688" x="5568950" y="2260600"/>
          <p14:tracePt t="59700" x="5575300" y="2260600"/>
          <p14:tracePt t="59736" x="5581650" y="2260600"/>
          <p14:tracePt t="59755" x="5588000" y="2260600"/>
          <p14:tracePt t="59771" x="5588000" y="2266950"/>
          <p14:tracePt t="59775" x="5594350" y="2266950"/>
          <p14:tracePt t="59783" x="5600700" y="2273300"/>
          <p14:tracePt t="59800" x="5607050" y="2273300"/>
          <p14:tracePt t="59817" x="5613400" y="2273300"/>
          <p14:tracePt t="59833" x="5619750" y="2273300"/>
          <p14:tracePt t="59850" x="5619750" y="2279650"/>
          <p14:tracePt t="60072" x="5626100" y="2279650"/>
          <p14:tracePt t="60080" x="5632450" y="2279650"/>
          <p14:tracePt t="60087" x="5638800" y="2279650"/>
          <p14:tracePt t="60100" x="5645150" y="2279650"/>
          <p14:tracePt t="60117" x="5664200" y="2279650"/>
          <p14:tracePt t="60133" x="5695950" y="2279650"/>
          <p14:tracePt t="60150" x="5721350" y="2273300"/>
          <p14:tracePt t="60167" x="5727700" y="2273300"/>
          <p14:tracePt t="60183" x="5734050" y="2266950"/>
          <p14:tracePt t="60200" x="5746750" y="2260600"/>
          <p14:tracePt t="60217" x="5753100" y="2260600"/>
          <p14:tracePt t="60233" x="5759450" y="2254250"/>
          <p14:tracePt t="60267" x="5765800" y="2254250"/>
          <p14:tracePt t="60294" x="5772150" y="2254250"/>
          <p14:tracePt t="60303" x="5778500" y="2254250"/>
          <p14:tracePt t="60318" x="5784850" y="2254250"/>
          <p14:tracePt t="60345" x="5791200" y="2254250"/>
          <p14:tracePt t="60353" x="5797550" y="2254250"/>
          <p14:tracePt t="60367" x="5816600" y="2254250"/>
          <p14:tracePt t="60384" x="5892800" y="2266950"/>
          <p14:tracePt t="60400" x="5911850" y="2273300"/>
          <p14:tracePt t="60416" x="5988050" y="2292350"/>
          <p14:tracePt t="60433" x="6019800" y="2298700"/>
          <p14:tracePt t="60450" x="6032500" y="2298700"/>
          <p14:tracePt t="60466" x="6038850" y="2298700"/>
          <p14:tracePt t="60895" x="6051550" y="2298700"/>
          <p14:tracePt t="60901" x="6057900" y="2292350"/>
          <p14:tracePt t="60916" x="6064250" y="2292350"/>
          <p14:tracePt t="60933" x="6083300" y="2286000"/>
          <p14:tracePt t="60950" x="6102350" y="2273300"/>
          <p14:tracePt t="60966" x="6115050" y="2273300"/>
          <p14:tracePt t="60982" x="6121400" y="2273300"/>
          <p14:tracePt t="60999" x="6127750" y="2266950"/>
          <p14:tracePt t="61016" x="6134100" y="2266950"/>
          <p14:tracePt t="61032" x="6134100" y="2260600"/>
          <p14:tracePt t="61194" x="6140450" y="2260600"/>
          <p14:tracePt t="61200" x="6159500" y="2260600"/>
          <p14:tracePt t="61208" x="6184900" y="2266950"/>
          <p14:tracePt t="61217" x="6203950" y="2273300"/>
          <p14:tracePt t="61232" x="6273800" y="2286000"/>
          <p14:tracePt t="61249" x="6324600" y="2292350"/>
          <p14:tracePt t="61266" x="6362700" y="2292350"/>
          <p14:tracePt t="61282" x="6400800" y="2292350"/>
          <p14:tracePt t="61299" x="6419850" y="2286000"/>
          <p14:tracePt t="61315" x="6426200" y="2286000"/>
          <p14:tracePt t="61332" x="6432550" y="2286000"/>
          <p14:tracePt t="61568" x="6432550" y="2279650"/>
          <p14:tracePt t="62046" x="6426200" y="2279650"/>
          <p14:tracePt t="62053" x="6407150" y="2279650"/>
          <p14:tracePt t="62065" x="6375400" y="2286000"/>
          <p14:tracePt t="62081" x="6286500" y="2305050"/>
          <p14:tracePt t="62099" x="6089650" y="2368550"/>
          <p14:tracePt t="62115" x="5943600" y="2400300"/>
          <p14:tracePt t="62131" x="5797550" y="2413000"/>
          <p14:tracePt t="62148" x="5632450" y="2438400"/>
          <p14:tracePt t="62165" x="5454650" y="2457450"/>
          <p14:tracePt t="62181" x="5283200" y="2476500"/>
          <p14:tracePt t="62198" x="5137150" y="2482850"/>
          <p14:tracePt t="62215" x="4972050" y="2501900"/>
          <p14:tracePt t="62232" x="4813300" y="2514600"/>
          <p14:tracePt t="62248" x="4603750" y="2527300"/>
          <p14:tracePt t="62265" x="4502150" y="2527300"/>
          <p14:tracePt t="62281" x="4419600" y="2527300"/>
          <p14:tracePt t="62298" x="4318000" y="2514600"/>
          <p14:tracePt t="62315" x="4197350" y="2501900"/>
          <p14:tracePt t="62331" x="4083050" y="2482850"/>
          <p14:tracePt t="62348" x="3962400" y="2470150"/>
          <p14:tracePt t="62365" x="3816350" y="2444750"/>
          <p14:tracePt t="62381" x="3727450" y="2432050"/>
          <p14:tracePt t="62398" x="3651250" y="2419350"/>
          <p14:tracePt t="62415" x="3562350" y="2400300"/>
          <p14:tracePt t="62431" x="3473450" y="2387600"/>
          <p14:tracePt t="62448" x="3403600" y="2381250"/>
          <p14:tracePt t="62465" x="3359150" y="2374900"/>
          <p14:tracePt t="62481" x="3308350" y="2374900"/>
          <p14:tracePt t="62498" x="3257550" y="2368550"/>
          <p14:tracePt t="62515" x="3187700" y="2355850"/>
          <p14:tracePt t="62531" x="3149600" y="2349500"/>
          <p14:tracePt t="62548" x="3092450" y="2349500"/>
          <p14:tracePt t="62566" x="3035300" y="2343150"/>
          <p14:tracePt t="62581" x="2959100" y="2343150"/>
          <p14:tracePt t="62598" x="2870200" y="2343150"/>
          <p14:tracePt t="62615" x="2755900" y="2343150"/>
          <p14:tracePt t="62631" x="2667000" y="2343150"/>
          <p14:tracePt t="62648" x="2578100" y="2362200"/>
          <p14:tracePt t="62664" x="2476500" y="2374900"/>
          <p14:tracePt t="62681" x="2381250" y="2393950"/>
          <p14:tracePt t="62698" x="2286000" y="2419350"/>
          <p14:tracePt t="62715" x="2190750" y="2438400"/>
          <p14:tracePt t="62731" x="2089150" y="2457450"/>
          <p14:tracePt t="62748" x="2019300" y="2476500"/>
          <p14:tracePt t="62765" x="1936750" y="2495550"/>
          <p14:tracePt t="62781" x="1892300" y="2501900"/>
          <p14:tracePt t="62798" x="1860550" y="2514600"/>
          <p14:tracePt t="62814" x="1828800" y="2514600"/>
          <p14:tracePt t="62831" x="1816100" y="2514600"/>
          <p14:tracePt t="62847" x="1803400" y="2520950"/>
          <p14:tracePt t="62865" x="1797050" y="2520950"/>
          <p14:tracePt t="62881" x="1790700" y="2520950"/>
          <p14:tracePt t="62899" x="1790700" y="2527300"/>
          <p14:tracePt t="62914" x="1771650" y="2527300"/>
          <p14:tracePt t="62931" x="1758950" y="2540000"/>
          <p14:tracePt t="62947" x="1739900" y="2546350"/>
          <p14:tracePt t="62964" x="1727200" y="2546350"/>
          <p14:tracePt t="62981" x="1720850" y="2552700"/>
          <p14:tracePt t="62997" x="1714500" y="2552700"/>
          <p14:tracePt t="63014" x="1708150" y="2552700"/>
          <p14:tracePt t="63078" x="1701800" y="2552700"/>
          <p14:tracePt t="63103" x="1695450" y="2552700"/>
          <p14:tracePt t="63212" x="1682750" y="2559050"/>
          <p14:tracePt t="63228" x="1663700" y="2565400"/>
          <p14:tracePt t="63243" x="1651000" y="2571750"/>
          <p14:tracePt t="63249" x="1644650" y="2571750"/>
          <p14:tracePt t="63264" x="1638300" y="2571750"/>
          <p14:tracePt t="63281" x="1619250" y="2571750"/>
          <p14:tracePt t="63415" x="1612900" y="2571750"/>
          <p14:tracePt t="64152" x="1612900" y="2565400"/>
          <p14:tracePt t="64158" x="1619250" y="2552700"/>
          <p14:tracePt t="64165" x="1619250" y="2546350"/>
          <p14:tracePt t="64180" x="1619250" y="2540000"/>
          <p14:tracePt t="64197" x="1619250" y="2527300"/>
          <p14:tracePt t="64787" x="1625600" y="2533650"/>
          <p14:tracePt t="64840" x="1631950" y="2533650"/>
          <p14:tracePt t="64855" x="1638300" y="2533650"/>
          <p14:tracePt t="64863" x="1657350" y="2533650"/>
          <p14:tracePt t="64871" x="1682750" y="2527300"/>
          <p14:tracePt t="64881" x="1708150" y="2520950"/>
          <p14:tracePt t="64896" x="1765300" y="2514600"/>
          <p14:tracePt t="64912" x="1822450" y="2514600"/>
          <p14:tracePt t="64929" x="1866900" y="2514600"/>
          <p14:tracePt t="64946" x="1898650" y="2514600"/>
          <p14:tracePt t="64962" x="1917700" y="2520950"/>
          <p14:tracePt t="64981" x="1924050" y="2520950"/>
          <p14:tracePt t="65060" x="1911350" y="2527300"/>
          <p14:tracePt t="65070" x="1911350" y="2533650"/>
          <p14:tracePt t="65079" x="1898650" y="2533650"/>
          <p14:tracePt t="65096" x="1879600" y="2540000"/>
          <p14:tracePt t="65112" x="1847850" y="2552700"/>
          <p14:tracePt t="65129" x="1784350" y="2565400"/>
          <p14:tracePt t="65145" x="1752600" y="2571750"/>
          <p14:tracePt t="65162" x="1720850" y="2578100"/>
          <p14:tracePt t="65179" x="1708150" y="2584450"/>
          <p14:tracePt t="65195" x="1689100" y="2584450"/>
          <p14:tracePt t="65212" x="1670050" y="2584450"/>
          <p14:tracePt t="65229" x="1663700" y="2584450"/>
          <p14:tracePt t="65262" x="1657350" y="2584450"/>
          <p14:tracePt t="65279" x="1644650" y="2584450"/>
          <p14:tracePt t="65295" x="1638300" y="2584450"/>
          <p14:tracePt t="65312" x="1625600" y="2584450"/>
          <p14:tracePt t="65329" x="1625600" y="2590800"/>
          <p14:tracePt t="65345" x="1612900" y="2590800"/>
          <p14:tracePt t="65363" x="1606550" y="2590800"/>
          <p14:tracePt t="65514" x="1600200" y="2590800"/>
          <p14:tracePt t="65527" x="1593850" y="2590800"/>
          <p14:tracePt t="65989" x="1593850" y="2584450"/>
          <p14:tracePt t="66006" x="1600200" y="2584450"/>
          <p14:tracePt t="66016" x="1606550" y="2578100"/>
          <p14:tracePt t="66039" x="1606550" y="2571750"/>
          <p14:tracePt t="66116" x="1612900" y="2571750"/>
          <p14:tracePt t="66123" x="1619250" y="2571750"/>
          <p14:tracePt t="66132" x="1619250" y="2565400"/>
          <p14:tracePt t="66156" x="1625600" y="2565400"/>
          <p14:tracePt t="66166" x="1631950" y="2559050"/>
          <p14:tracePt t="66186" x="1638300" y="2559050"/>
          <p14:tracePt t="66289" x="1644650" y="2559050"/>
          <p14:tracePt t="66328" x="1651000" y="2559050"/>
          <p14:tracePt t="66389" x="1657350" y="2559050"/>
          <p14:tracePt t="66397" x="1663700" y="2559050"/>
          <p14:tracePt t="66416" x="1676400" y="2559050"/>
          <p14:tracePt t="66422" x="1682750" y="2559050"/>
          <p14:tracePt t="66429" x="1689100" y="2559050"/>
          <p14:tracePt t="66446" x="1714500" y="2559050"/>
          <p14:tracePt t="66461" x="1739900" y="2559050"/>
          <p14:tracePt t="66478" x="1758950" y="2559050"/>
          <p14:tracePt t="66494" x="1765300" y="2559050"/>
          <p14:tracePt t="66511" x="1778000" y="2559050"/>
          <p14:tracePt t="66528" x="1784350" y="2559050"/>
          <p14:tracePt t="66545" x="1797050" y="2559050"/>
          <p14:tracePt t="66561" x="1803400" y="2559050"/>
          <p14:tracePt t="66578" x="1809750" y="2565400"/>
          <p14:tracePt t="66594" x="1816100" y="2565400"/>
          <p14:tracePt t="66611" x="1822450" y="2565400"/>
          <p14:tracePt t="66627" x="1841500" y="2565400"/>
          <p14:tracePt t="66644" x="1847850" y="2571750"/>
          <p14:tracePt t="66661" x="1854200" y="2571750"/>
          <p14:tracePt t="66678" x="1860550" y="2571750"/>
          <p14:tracePt t="66713" x="1860550" y="2578100"/>
          <p14:tracePt t="66720" x="1866900" y="2578100"/>
          <p14:tracePt t="66727" x="1873250" y="2578100"/>
          <p14:tracePt t="66744" x="1885950" y="2584450"/>
          <p14:tracePt t="66761" x="1905000" y="2584450"/>
          <p14:tracePt t="66778" x="1936750" y="2584450"/>
          <p14:tracePt t="66794" x="1955800" y="2590800"/>
          <p14:tracePt t="66811" x="1974850" y="2590800"/>
          <p14:tracePt t="66828" x="2006600" y="2590800"/>
          <p14:tracePt t="66844" x="2019300" y="2590800"/>
          <p14:tracePt t="66861" x="2038350" y="2590800"/>
          <p14:tracePt t="66877" x="2051050" y="2590800"/>
          <p14:tracePt t="66894" x="2063750" y="2590800"/>
          <p14:tracePt t="66927" x="2076450" y="2590800"/>
          <p14:tracePt t="66944" x="2095500" y="2590800"/>
          <p14:tracePt t="66961" x="2120900" y="2590800"/>
          <p14:tracePt t="66977" x="2152650" y="2590800"/>
          <p14:tracePt t="66994" x="2197100" y="2590800"/>
          <p14:tracePt t="67011" x="2241550" y="2584450"/>
          <p14:tracePt t="67027" x="2279650" y="2578100"/>
          <p14:tracePt t="67044" x="2305050" y="2578100"/>
          <p14:tracePt t="67061" x="2311400" y="2578100"/>
          <p14:tracePt t="67077" x="2324100" y="2578100"/>
          <p14:tracePt t="67094" x="2330450" y="2578100"/>
          <p14:tracePt t="67604" x="2343150" y="2578100"/>
          <p14:tracePt t="67611" x="2362200" y="2578100"/>
          <p14:tracePt t="67620" x="2387600" y="2578100"/>
          <p14:tracePt t="67629" x="2413000" y="2578100"/>
          <p14:tracePt t="67643" x="2451100" y="2578100"/>
          <p14:tracePt t="67660" x="2495550" y="2584450"/>
          <p14:tracePt t="67678" x="2527300" y="2584450"/>
          <p14:tracePt t="67693" x="2559050" y="2584450"/>
          <p14:tracePt t="67710" x="2571750" y="2590800"/>
          <p14:tracePt t="67727" x="2578100" y="2590800"/>
          <p14:tracePt t="67743" x="2597150" y="2597150"/>
          <p14:tracePt t="67801" x="2603500" y="2603500"/>
          <p14:tracePt t="67817" x="2609850" y="2603500"/>
          <p14:tracePt t="67863" x="2616200" y="2603500"/>
          <p14:tracePt t="67870" x="2622550" y="2603500"/>
          <p14:tracePt t="68489" x="2635250" y="2609850"/>
          <p14:tracePt t="68495" x="2692400" y="2616200"/>
          <p14:tracePt t="68504" x="2762250" y="2628900"/>
          <p14:tracePt t="68511" x="2832100" y="2635250"/>
          <p14:tracePt t="68526" x="2921000" y="2641600"/>
          <p14:tracePt t="68543" x="3136900" y="2660650"/>
          <p14:tracePt t="68559" x="3219450" y="2660650"/>
          <p14:tracePt t="68575" x="3270250" y="2660650"/>
          <p14:tracePt t="68592" x="3302000" y="2647950"/>
          <p14:tracePt t="68609" x="3333750" y="2635250"/>
          <p14:tracePt t="68626" x="3346450" y="2628900"/>
          <p14:tracePt t="68642" x="3352800" y="2622550"/>
          <p14:tracePt t="68743" x="3365500" y="2616200"/>
          <p14:tracePt t="68754" x="3384550" y="2609850"/>
          <p14:tracePt t="68761" x="3397250" y="2603500"/>
          <p14:tracePt t="68776" x="3416300" y="2603500"/>
          <p14:tracePt t="68793" x="3467100" y="2584450"/>
          <p14:tracePt t="68809" x="3505200" y="2571750"/>
          <p14:tracePt t="68826" x="3536950" y="2565400"/>
          <p14:tracePt t="68842" x="3568700" y="2559050"/>
          <p14:tracePt t="68859" x="3575050" y="2559050"/>
          <p14:tracePt t="68876" x="3587750" y="2559050"/>
          <p14:tracePt t="68909" x="3600450" y="2559050"/>
          <p14:tracePt t="68925" x="3613150" y="2559050"/>
          <p14:tracePt t="68942" x="3619500" y="2559050"/>
          <p14:tracePt t="68982" x="3625850" y="2559050"/>
          <p14:tracePt t="69037" x="3632200" y="2559050"/>
          <p14:tracePt t="69858" x="3651250" y="2559050"/>
          <p14:tracePt t="69866" x="3676650" y="2559050"/>
          <p14:tracePt t="69875" x="3695700" y="2559050"/>
          <p14:tracePt t="69892" x="3746500" y="2559050"/>
          <p14:tracePt t="69908" x="3822700" y="2559050"/>
          <p14:tracePt t="69924" x="3879850" y="2571750"/>
          <p14:tracePt t="69927" x="3911600" y="2578100"/>
          <p14:tracePt t="69941" x="3937000" y="2584450"/>
          <p14:tracePt t="69958" x="3975100" y="2603500"/>
          <p14:tracePt t="69975" x="3994150" y="2622550"/>
          <p14:tracePt t="69991" x="4000500" y="2622550"/>
          <p14:tracePt t="70166" x="4000500" y="2628900"/>
          <p14:tracePt t="71541" x="3994150" y="2635250"/>
          <p14:tracePt t="71553" x="3987800" y="2641600"/>
          <p14:tracePt t="71557" x="3975100" y="2647950"/>
          <p14:tracePt t="71573" x="3937000" y="2667000"/>
          <p14:tracePt t="71590" x="3886200" y="2717800"/>
          <p14:tracePt t="71606" x="3784600" y="2806700"/>
          <p14:tracePt t="71623" x="3670300" y="2914650"/>
          <p14:tracePt t="71640" x="3530600" y="3022600"/>
          <p14:tracePt t="71656" x="3403600" y="3105150"/>
          <p14:tracePt t="71674" x="3213100" y="3187700"/>
          <p14:tracePt t="71690" x="3117850" y="3219450"/>
          <p14:tracePt t="71707" x="3054350" y="3232150"/>
          <p14:tracePt t="71723" x="3003550" y="3244850"/>
          <p14:tracePt t="71740" x="2952750" y="3251200"/>
          <p14:tracePt t="71756" x="2921000" y="3251200"/>
          <p14:tracePt t="71773" x="2901950" y="3244850"/>
          <p14:tracePt t="71790" x="2876550" y="3238500"/>
          <p14:tracePt t="71807" x="2844800" y="3219450"/>
          <p14:tracePt t="71823" x="2813050" y="3206750"/>
          <p14:tracePt t="71840" x="2762250" y="3194050"/>
          <p14:tracePt t="71856" x="2692400" y="3181350"/>
          <p14:tracePt t="71873" x="2616200" y="3168650"/>
          <p14:tracePt t="71890" x="2495550" y="3162300"/>
          <p14:tracePt t="71906" x="2355850" y="3162300"/>
          <p14:tracePt t="71923" x="2228850" y="3162300"/>
          <p14:tracePt t="71927" x="2190750" y="3162300"/>
          <p14:tracePt t="71939" x="2133600" y="3162300"/>
          <p14:tracePt t="71956" x="2101850" y="3155950"/>
          <p14:tracePt t="71973" x="2095500" y="3155950"/>
          <p14:tracePt t="72231" x="2089150" y="3155950"/>
          <p14:tracePt t="72262" x="2076450" y="3155950"/>
          <p14:tracePt t="72271" x="2057400" y="3155950"/>
          <p14:tracePt t="72279" x="2038350" y="3155950"/>
          <p14:tracePt t="72289" x="2025650" y="3155950"/>
          <p14:tracePt t="72306" x="1981200" y="3155950"/>
          <p14:tracePt t="72323" x="1860550" y="3168650"/>
          <p14:tracePt t="72339" x="1771650" y="3187700"/>
          <p14:tracePt t="72356" x="1727200" y="3187700"/>
          <p14:tracePt t="72372" x="1695450" y="3194050"/>
          <p14:tracePt t="72389" x="1682750" y="3194050"/>
          <p14:tracePt t="72406" x="1676400" y="3194050"/>
          <p14:tracePt t="72422" x="1657350" y="3194050"/>
          <p14:tracePt t="72439" x="1651000" y="3194050"/>
          <p14:tracePt t="72456" x="1638300" y="3194050"/>
          <p14:tracePt t="72512" x="1631950" y="3194050"/>
          <p14:tracePt t="72521" x="1625600" y="3187700"/>
          <p14:tracePt t="72527" x="1612900" y="3181350"/>
          <p14:tracePt t="72539" x="1593850" y="3181350"/>
          <p14:tracePt t="72556" x="1568450" y="3168650"/>
          <p14:tracePt t="72573" x="1536700" y="3155950"/>
          <p14:tracePt t="72589" x="1524000" y="3149600"/>
          <p14:tracePt t="72606" x="1517650" y="3149600"/>
          <p14:tracePt t="72624" x="1504950" y="3149600"/>
          <p14:tracePt t="72656" x="1492250" y="3143250"/>
          <p14:tracePt t="72757" x="1485900" y="3136900"/>
          <p14:tracePt t="72763" x="1479550" y="3136900"/>
          <p14:tracePt t="72774" x="1479550" y="3130550"/>
          <p14:tracePt t="72789" x="1473200" y="3124200"/>
          <p14:tracePt t="72822" x="1466850" y="3124200"/>
          <p14:tracePt t="72950" x="1460500" y="3124200"/>
          <p14:tracePt t="73016" x="1454150" y="3124200"/>
          <p14:tracePt t="73021" x="1454150" y="3130550"/>
          <p14:tracePt t="73108" x="1454150" y="3136900"/>
          <p14:tracePt t="73185" x="1460500" y="3136900"/>
          <p14:tracePt t="73196" x="1473200" y="3136900"/>
          <p14:tracePt t="73205" x="1479550" y="3130550"/>
          <p14:tracePt t="73222" x="1530350" y="3124200"/>
          <p14:tracePt t="73240" x="1657350" y="3117850"/>
          <p14:tracePt t="73255" x="1790700" y="3105150"/>
          <p14:tracePt t="73272" x="1898650" y="3086100"/>
          <p14:tracePt t="73288" x="1955800" y="3079750"/>
          <p14:tracePt t="73305" x="1981200" y="3079750"/>
          <p14:tracePt t="73322" x="1987550" y="3079750"/>
          <p14:tracePt t="73633" x="2000250" y="3079750"/>
          <p14:tracePt t="73641" x="2025650" y="3086100"/>
          <p14:tracePt t="73648" x="2044700" y="3092450"/>
          <p14:tracePt t="73659" x="2082800" y="3098800"/>
          <p14:tracePt t="73671" x="2159000" y="3111500"/>
          <p14:tracePt t="73688" x="2247900" y="3130550"/>
          <p14:tracePt t="73705" x="2355850" y="3143250"/>
          <p14:tracePt t="73721" x="2476500" y="3149600"/>
          <p14:tracePt t="73738" x="2565400" y="3168650"/>
          <p14:tracePt t="73755" x="2616200" y="3175000"/>
          <p14:tracePt t="73771" x="2660650" y="3187700"/>
          <p14:tracePt t="73788" x="2667000" y="3194050"/>
          <p14:tracePt t="73805" x="2686050" y="3194050"/>
          <p14:tracePt t="73821" x="2692400" y="3200400"/>
          <p14:tracePt t="73838" x="2698750" y="3200400"/>
          <p14:tracePt t="73883" x="2705100" y="3200400"/>
          <p14:tracePt t="73905" x="2711450" y="3200400"/>
          <p14:tracePt t="73913" x="2717800" y="3200400"/>
          <p14:tracePt t="73930" x="2724150" y="3200400"/>
          <p14:tracePt t="73939" x="2730500" y="3200400"/>
          <p14:tracePt t="74212" x="2730500" y="3206750"/>
          <p14:tracePt t="74218" x="2717800" y="3219450"/>
          <p14:tracePt t="74228" x="2711450" y="3232150"/>
          <p14:tracePt t="74238" x="2698750" y="3238500"/>
          <p14:tracePt t="74257" x="2647950" y="3282950"/>
          <p14:tracePt t="74271" x="2635250" y="3302000"/>
          <p14:tracePt t="74288" x="2578100" y="3340100"/>
          <p14:tracePt t="74305" x="2457450" y="3409950"/>
          <p14:tracePt t="74321" x="2374900" y="3448050"/>
          <p14:tracePt t="74338" x="2298700" y="3473450"/>
          <p14:tracePt t="74354" x="2241550" y="3498850"/>
          <p14:tracePt t="74371" x="2159000" y="3517900"/>
          <p14:tracePt t="74388" x="2101850" y="3536950"/>
          <p14:tracePt t="74405" x="1987550" y="3556000"/>
          <p14:tracePt t="74421" x="1898650" y="3575050"/>
          <p14:tracePt t="74438" x="1816100" y="3587750"/>
          <p14:tracePt t="74454" x="1752600" y="3600450"/>
          <p14:tracePt t="74471" x="1701800" y="3613150"/>
          <p14:tracePt t="74487" x="1651000" y="3625850"/>
          <p14:tracePt t="74504" x="1600200" y="3638550"/>
          <p14:tracePt t="74521" x="1568450" y="3644900"/>
          <p14:tracePt t="74537" x="1549400" y="3651250"/>
          <p14:tracePt t="74556" x="1536700" y="3651250"/>
          <p14:tracePt t="74587" x="1530350" y="3651250"/>
          <p14:tracePt t="74610" x="1524000" y="3651250"/>
          <p14:tracePt t="74680" x="1524000" y="3657600"/>
          <p14:tracePt t="74760" x="1524000" y="3663950"/>
          <p14:tracePt t="74830" x="1530350" y="3663950"/>
          <p14:tracePt t="74842" x="1536700" y="3663950"/>
          <p14:tracePt t="74845" x="1543050" y="3663950"/>
          <p14:tracePt t="74853" x="1549400" y="3663950"/>
          <p14:tracePt t="74870" x="1562100" y="3663950"/>
          <p14:tracePt t="74887" x="1568450" y="3663950"/>
          <p14:tracePt t="74904" x="1574800" y="3663950"/>
          <p14:tracePt t="74920" x="1574800" y="3657600"/>
          <p14:tracePt t="75010" x="1574800" y="3670300"/>
          <p14:tracePt t="75017" x="1574800" y="3676650"/>
          <p14:tracePt t="75035" x="1574800" y="3683000"/>
          <p14:tracePt t="75040" x="1574800" y="3689350"/>
          <p14:tracePt t="75065" x="1574800" y="3695700"/>
          <p14:tracePt t="75129" x="1587500" y="3689350"/>
          <p14:tracePt t="75133" x="1600200" y="3676650"/>
          <p14:tracePt t="75142" x="1619250" y="3657600"/>
          <p14:tracePt t="75153" x="1625600" y="3638550"/>
          <p14:tracePt t="75170" x="1638300" y="3606800"/>
          <p14:tracePt t="75187" x="1657350" y="3575050"/>
          <p14:tracePt t="75203" x="1682750" y="3543300"/>
          <p14:tracePt t="75221" x="1701800" y="3498850"/>
          <p14:tracePt t="75237" x="1714500" y="3486150"/>
          <p14:tracePt t="75253" x="1720850" y="3479800"/>
          <p14:tracePt t="75270" x="1727200" y="3467100"/>
          <p14:tracePt t="75448" x="1739900" y="3467100"/>
          <p14:tracePt t="75455" x="1746250" y="3473450"/>
          <p14:tracePt t="75463" x="1758950" y="3479800"/>
          <p14:tracePt t="75473" x="1771650" y="3486150"/>
          <p14:tracePt t="75487" x="1803400" y="3498850"/>
          <p14:tracePt t="75503" x="1854200" y="3498850"/>
          <p14:tracePt t="75520" x="1905000" y="3511550"/>
          <p14:tracePt t="75536" x="1955800" y="3511550"/>
          <p14:tracePt t="75554" x="2006600" y="3517900"/>
          <p14:tracePt t="75570" x="2057400" y="3524250"/>
          <p14:tracePt t="75587" x="2114550" y="3524250"/>
          <p14:tracePt t="75603" x="2152650" y="3530600"/>
          <p14:tracePt t="75619" x="2184400" y="3530600"/>
          <p14:tracePt t="75636" x="2209800" y="3530600"/>
          <p14:tracePt t="75653" x="2216150" y="3536950"/>
          <p14:tracePt t="75669" x="2222500" y="3536950"/>
          <p14:tracePt t="75686" x="2228850" y="3543300"/>
          <p14:tracePt t="75703" x="2247900" y="3549650"/>
          <p14:tracePt t="75719" x="2286000" y="3562350"/>
          <p14:tracePt t="75736" x="2336800" y="3575050"/>
          <p14:tracePt t="75753" x="2406650" y="3600450"/>
          <p14:tracePt t="75769" x="2451100" y="3613150"/>
          <p14:tracePt t="75786" x="2476500" y="3625850"/>
          <p14:tracePt t="75803" x="2501900" y="3625850"/>
          <p14:tracePt t="75820" x="2508250" y="3625850"/>
          <p14:tracePt t="75836" x="2527300" y="3625850"/>
          <p14:tracePt t="75853" x="2559050" y="3625850"/>
          <p14:tracePt t="75870" x="2571750" y="3625850"/>
          <p14:tracePt t="75886" x="2578100" y="3619500"/>
          <p14:tracePt t="75903" x="2584450" y="3619500"/>
          <p14:tracePt t="75920" x="2590800" y="3613150"/>
          <p14:tracePt t="76161" x="2590800" y="3606800"/>
          <p14:tracePt t="76192" x="2597150" y="3600450"/>
          <p14:tracePt t="76209" x="2603500" y="3594100"/>
          <p14:tracePt t="76364" x="2603500" y="3587750"/>
          <p14:tracePt t="77194" x="2609850" y="3587750"/>
          <p14:tracePt t="77203" x="2616200" y="3587750"/>
          <p14:tracePt t="77210" x="2622550" y="3594100"/>
          <p14:tracePt t="77226" x="2628900" y="3594100"/>
          <p14:tracePt t="77235" x="2635250" y="3594100"/>
          <p14:tracePt t="77252" x="2660650" y="3594100"/>
          <p14:tracePt t="77268" x="2692400" y="3594100"/>
          <p14:tracePt t="77285" x="2736850" y="3581400"/>
          <p14:tracePt t="77302" x="2774950" y="3575050"/>
          <p14:tracePt t="77318" x="2825750" y="3568700"/>
          <p14:tracePt t="77334" x="2844800" y="3568700"/>
          <p14:tracePt t="77351" x="2851150" y="3568700"/>
          <p14:tracePt t="77368" x="2857500" y="3568700"/>
          <p14:tracePt t="77478" x="2863850" y="3568700"/>
          <p14:tracePt t="77599" x="2870200" y="3568700"/>
          <p14:tracePt t="77642" x="2876550" y="3568700"/>
          <p14:tracePt t="77655" x="2882900" y="3568700"/>
          <p14:tracePt t="77663" x="2889250" y="3568700"/>
          <p14:tracePt t="77680" x="2895600" y="3568700"/>
          <p14:tracePt t="77688" x="2901950" y="3568700"/>
          <p14:tracePt t="77701" x="2927350" y="3568700"/>
          <p14:tracePt t="77718" x="2946400" y="3575050"/>
          <p14:tracePt t="77735" x="2984500" y="3581400"/>
          <p14:tracePt t="77751" x="3016250" y="3587750"/>
          <p14:tracePt t="77768" x="3054350" y="3600450"/>
          <p14:tracePt t="77785" x="3079750" y="3600450"/>
          <p14:tracePt t="77801" x="3111500" y="3600450"/>
          <p14:tracePt t="77818" x="3149600" y="3600450"/>
          <p14:tracePt t="77835" x="3175000" y="3600450"/>
          <p14:tracePt t="77851" x="3181350" y="3600450"/>
          <p14:tracePt t="77868" x="3187700" y="3600450"/>
          <p14:tracePt t="77884" x="3194050" y="3600450"/>
          <p14:tracePt t="77918" x="3200400" y="3600450"/>
          <p14:tracePt t="77984" x="3206750" y="3600450"/>
          <p14:tracePt t="78009" x="3219450" y="3600450"/>
          <p14:tracePt t="78018" x="3225800" y="3594100"/>
          <p14:tracePt t="78023" x="3232150" y="3587750"/>
          <p14:tracePt t="78034" x="3238500" y="3587750"/>
          <p14:tracePt t="78051" x="3244850" y="3575050"/>
          <p14:tracePt t="78068" x="3257550" y="3568700"/>
          <p14:tracePt t="78084" x="3263900" y="3562350"/>
          <p14:tracePt t="78101" x="3263900" y="3556000"/>
          <p14:tracePt t="78117" x="3263900" y="3549650"/>
          <p14:tracePt t="78134" x="3263900" y="3543300"/>
          <p14:tracePt t="78151" x="3263900" y="3530600"/>
          <p14:tracePt t="78167" x="3263900" y="3524250"/>
          <p14:tracePt t="78184" x="3263900" y="3511550"/>
          <p14:tracePt t="78201" x="3257550" y="3505200"/>
          <p14:tracePt t="78218" x="3251200" y="3498850"/>
          <p14:tracePt t="78234" x="3238500" y="3486150"/>
          <p14:tracePt t="78251" x="3232150" y="3479800"/>
          <p14:tracePt t="78285" x="3232150" y="3473450"/>
          <p14:tracePt t="78301" x="3232150" y="3467100"/>
          <p14:tracePt t="78462" x="3232150" y="3479800"/>
          <p14:tracePt t="78470" x="3232150" y="3492500"/>
          <p14:tracePt t="78478" x="3232150" y="3498850"/>
          <p14:tracePt t="78486" x="3225800" y="3517900"/>
          <p14:tracePt t="78501" x="3206750" y="3536950"/>
          <p14:tracePt t="78517" x="3187700" y="3562350"/>
          <p14:tracePt t="78534" x="3168650" y="3575050"/>
          <p14:tracePt t="78551" x="3162300" y="3587750"/>
          <p14:tracePt t="78567" x="3149600" y="3594100"/>
          <p14:tracePt t="78585" x="3143250" y="3600450"/>
          <p14:tracePt t="78601" x="3130550" y="3606800"/>
          <p14:tracePt t="78785" x="3143250" y="3606800"/>
          <p14:tracePt t="78789" x="3149600" y="3613150"/>
          <p14:tracePt t="78801" x="3168650" y="3619500"/>
          <p14:tracePt t="78817" x="3206750" y="3632200"/>
          <p14:tracePt t="78834" x="3244850" y="3644900"/>
          <p14:tracePt t="78850" x="3282950" y="3651250"/>
          <p14:tracePt t="78867" x="3302000" y="3657600"/>
          <p14:tracePt t="78884" x="3308350" y="3663950"/>
          <p14:tracePt t="79128" x="3302000" y="3663950"/>
          <p14:tracePt t="79145" x="3295650" y="3663950"/>
          <p14:tracePt t="79151" x="3289300" y="3670300"/>
          <p14:tracePt t="79157" x="3282950" y="3670300"/>
          <p14:tracePt t="79174" x="3270250" y="3670300"/>
          <p14:tracePt t="79183" x="3270250" y="3676650"/>
          <p14:tracePt t="79200" x="3232150" y="3683000"/>
          <p14:tracePt t="79217" x="3200400" y="3689350"/>
          <p14:tracePt t="79233" x="3155950" y="3702050"/>
          <p14:tracePt t="79250" x="3124200" y="3714750"/>
          <p14:tracePt t="79267" x="3073400" y="3721100"/>
          <p14:tracePt t="79283" x="3041650" y="3727450"/>
          <p14:tracePt t="79300" x="3016250" y="3733800"/>
          <p14:tracePt t="79316" x="2990850" y="3740150"/>
          <p14:tracePt t="79333" x="2971800" y="3746500"/>
          <p14:tracePt t="79353" x="2927350" y="3759200"/>
          <p14:tracePt t="79366" x="2914650" y="3759200"/>
          <p14:tracePt t="79383" x="2876550" y="3765550"/>
          <p14:tracePt t="79400" x="2838450" y="3771900"/>
          <p14:tracePt t="79417" x="2781300" y="3778250"/>
          <p14:tracePt t="79433" x="2736850" y="3778250"/>
          <p14:tracePt t="79450" x="2692400" y="3784600"/>
          <p14:tracePt t="79466" x="2641600" y="3784600"/>
          <p14:tracePt t="79483" x="2597150" y="3784600"/>
          <p14:tracePt t="79500" x="2559050" y="3784600"/>
          <p14:tracePt t="79517" x="2508250" y="3784600"/>
          <p14:tracePt t="79533" x="2476500" y="3778250"/>
          <p14:tracePt t="79550" x="2438400" y="3778250"/>
          <p14:tracePt t="79566" x="2406650" y="3778250"/>
          <p14:tracePt t="79583" x="2374900" y="3778250"/>
          <p14:tracePt t="79600" x="2336800" y="3771900"/>
          <p14:tracePt t="79616" x="2311400" y="3771900"/>
          <p14:tracePt t="79636" x="2273300" y="3771900"/>
          <p14:tracePt t="79650" x="2254250" y="3771900"/>
          <p14:tracePt t="79667" x="2216150" y="3765550"/>
          <p14:tracePt t="79683" x="2203450" y="3765550"/>
          <p14:tracePt t="79700" x="2190750" y="3765550"/>
          <p14:tracePt t="79716" x="2184400" y="3765550"/>
          <p14:tracePt t="79733" x="2171700" y="3765550"/>
          <p14:tracePt t="79750" x="2165350" y="3765550"/>
          <p14:tracePt t="79766" x="2152650" y="3765550"/>
          <p14:tracePt t="79785" x="2139950" y="3765550"/>
          <p14:tracePt t="79816" x="2133600" y="3765550"/>
          <p14:tracePt t="79895" x="2133600" y="3771900"/>
          <p14:tracePt t="79912" x="2127250" y="3771900"/>
          <p14:tracePt t="79919" x="2114550" y="3778250"/>
          <p14:tracePt t="79935" x="2108200" y="3778250"/>
          <p14:tracePt t="79949" x="2101850" y="3778250"/>
          <p14:tracePt t="79966" x="2089150" y="3784600"/>
          <p14:tracePt t="79983" x="2082800" y="3784600"/>
          <p14:tracePt t="79999" x="2076450" y="3784600"/>
          <p14:tracePt t="80482" x="2070100" y="3784600"/>
          <p14:tracePt t="80498" x="2057400" y="3797300"/>
          <p14:tracePt t="80505" x="2038350" y="3803650"/>
          <p14:tracePt t="80515" x="2019300" y="3810000"/>
          <p14:tracePt t="80532" x="1987550" y="3816350"/>
          <p14:tracePt t="80550" x="1936750" y="3835400"/>
          <p14:tracePt t="80565" x="1917700" y="3841750"/>
          <p14:tracePt t="80582" x="1879600" y="3854450"/>
          <p14:tracePt t="80599" x="1841500" y="3873500"/>
          <p14:tracePt t="80615" x="1816100" y="3873500"/>
          <p14:tracePt t="80632" x="1784350" y="3879850"/>
          <p14:tracePt t="80649" x="1752600" y="3879850"/>
          <p14:tracePt t="80665" x="1720850" y="3879850"/>
          <p14:tracePt t="80682" x="1708150" y="3879850"/>
          <p14:tracePt t="80699" x="1695450" y="3879850"/>
          <p14:tracePt t="80715" x="1682750" y="3867150"/>
          <p14:tracePt t="80732" x="1676400" y="3867150"/>
          <p14:tracePt t="80748" x="1670050" y="3854450"/>
          <p14:tracePt t="80765" x="1663700" y="3848100"/>
          <p14:tracePt t="80782" x="1651000" y="3835400"/>
          <p14:tracePt t="80799" x="1644650" y="3829050"/>
          <p14:tracePt t="80815" x="1631950" y="3822700"/>
          <p14:tracePt t="80832" x="1625600" y="3810000"/>
          <p14:tracePt t="80851" x="1612900" y="3803650"/>
          <p14:tracePt t="80865" x="1600200" y="3790950"/>
          <p14:tracePt t="80882" x="1593850" y="3790950"/>
          <p14:tracePt t="80898" x="1587500" y="3784600"/>
          <p14:tracePt t="80915" x="1581150" y="3778250"/>
          <p14:tracePt t="80932" x="1581150" y="3771900"/>
          <p14:tracePt t="80969" x="1574800" y="3771900"/>
          <p14:tracePt t="81594" x="1574800" y="3765550"/>
          <p14:tracePt t="81602" x="1581150" y="3759200"/>
          <p14:tracePt t="81616" x="1581150" y="3752850"/>
          <p14:tracePt t="81632" x="1587500" y="3746500"/>
          <p14:tracePt t="81649" x="1593850" y="3740150"/>
          <p14:tracePt t="81664" x="1606550" y="3727450"/>
          <p14:tracePt t="81681" x="1612900" y="3721100"/>
          <p14:tracePt t="81698" x="1625600" y="3714750"/>
          <p14:tracePt t="81714" x="1631950" y="3702050"/>
          <p14:tracePt t="81731" x="1638300" y="3695700"/>
          <p14:tracePt t="81748" x="1651000" y="3695700"/>
          <p14:tracePt t="81765" x="1670050" y="3676650"/>
          <p14:tracePt t="81781" x="1682750" y="3670300"/>
          <p14:tracePt t="81798" x="1701800" y="3663950"/>
          <p14:tracePt t="81814" x="1714500" y="3657600"/>
          <p14:tracePt t="81831" x="1720850" y="3651250"/>
          <p14:tracePt t="81848" x="1739900" y="3644900"/>
          <p14:tracePt t="81864" x="1752600" y="3638550"/>
          <p14:tracePt t="81882" x="1778000" y="3638550"/>
          <p14:tracePt t="81898" x="1835150" y="3638550"/>
          <p14:tracePt t="81914" x="1885950" y="3638550"/>
          <p14:tracePt t="81931" x="1930400" y="3638550"/>
          <p14:tracePt t="81948" x="1993900" y="3638550"/>
          <p14:tracePt t="81964" x="2057400" y="3638550"/>
          <p14:tracePt t="81981" x="2146300" y="3638550"/>
          <p14:tracePt t="81997" x="2228850" y="3638550"/>
          <p14:tracePt t="82015" x="2362200" y="3632200"/>
          <p14:tracePt t="82031" x="2438400" y="3625850"/>
          <p14:tracePt t="82047" x="2495550" y="3619500"/>
          <p14:tracePt t="82064" x="2565400" y="3613150"/>
          <p14:tracePt t="82081" x="2622550" y="3606800"/>
          <p14:tracePt t="82098" x="2679700" y="3606800"/>
          <p14:tracePt t="82115" x="2724150" y="3606800"/>
          <p14:tracePt t="82131" x="2749550" y="3606800"/>
          <p14:tracePt t="82147" x="2762250" y="3600450"/>
          <p14:tracePt t="82181" x="2768600" y="3600450"/>
          <p14:tracePt t="82297" x="2768600" y="3594100"/>
          <p14:tracePt t="82375" x="2768600" y="3587750"/>
          <p14:tracePt t="82478" x="2762250" y="3587750"/>
          <p14:tracePt t="82486" x="2755900" y="3587750"/>
          <p14:tracePt t="82512" x="2749550" y="3587750"/>
          <p14:tracePt t="82526" x="2743200" y="3587750"/>
          <p14:tracePt t="82534" x="2736850" y="3587750"/>
          <p14:tracePt t="82547" x="2730500" y="3594100"/>
          <p14:tracePt t="82564" x="2724150" y="3594100"/>
          <p14:tracePt t="82580" x="2711450" y="3594100"/>
          <p14:tracePt t="82597" x="2705100" y="3600450"/>
          <p14:tracePt t="82615" x="2692400" y="3600450"/>
          <p14:tracePt t="82646" x="2692400" y="3606800"/>
          <p14:tracePt t="82663" x="2679700" y="3606800"/>
          <p14:tracePt t="82907" x="2673350" y="3606800"/>
          <p14:tracePt t="83087" x="2686050" y="3606800"/>
          <p14:tracePt t="83094" x="2705100" y="3606800"/>
          <p14:tracePt t="83103" x="2717800" y="3606800"/>
          <p14:tracePt t="83113" x="2736850" y="3606800"/>
          <p14:tracePt t="83129" x="2774950" y="3606800"/>
          <p14:tracePt t="83146" x="2844800" y="3606800"/>
          <p14:tracePt t="83162" x="2921000" y="3606800"/>
          <p14:tracePt t="83179" x="3009900" y="3613150"/>
          <p14:tracePt t="83196" x="3086100" y="3625850"/>
          <p14:tracePt t="83212" x="3181350" y="3651250"/>
          <p14:tracePt t="83229" x="3244850" y="3657600"/>
          <p14:tracePt t="83246" x="3308350" y="3670300"/>
          <p14:tracePt t="83263" x="3352800" y="3676650"/>
          <p14:tracePt t="83280" x="3390900" y="3689350"/>
          <p14:tracePt t="83296" x="3416300" y="3689350"/>
          <p14:tracePt t="83313" x="3422650" y="3689350"/>
          <p14:tracePt t="83329" x="3435350" y="3695700"/>
          <p14:tracePt t="83777" x="3441700" y="3695700"/>
          <p14:tracePt t="83787" x="3454400" y="3695700"/>
          <p14:tracePt t="83796" x="3454400" y="3689350"/>
          <p14:tracePt t="83813" x="3467100" y="3683000"/>
          <p14:tracePt t="83829" x="3473450" y="3663950"/>
          <p14:tracePt t="83846" x="3486150" y="3644900"/>
          <p14:tracePt t="83865" x="3505200" y="3600450"/>
          <p14:tracePt t="83879" x="3511550" y="3575050"/>
          <p14:tracePt t="83896" x="3511550" y="3568700"/>
          <p14:tracePt t="83913" x="3511550" y="3562350"/>
          <p14:tracePt t="83929" x="3511550" y="3556000"/>
          <p14:tracePt t="84060" x="3511550" y="3549650"/>
          <p14:tracePt t="84070" x="3505200" y="3536950"/>
          <p14:tracePt t="84085" x="3505200" y="3530600"/>
          <p14:tracePt t="84096" x="3498850" y="3524250"/>
          <p14:tracePt t="84114" x="3492500" y="3517900"/>
          <p14:tracePt t="84129" x="3492500" y="3505200"/>
          <p14:tracePt t="84146" x="3486150" y="3505200"/>
          <p14:tracePt t="84162" x="3486150" y="3498850"/>
          <p14:tracePt t="84179" x="3486150" y="3492500"/>
          <p14:tracePt t="84196" x="3486150" y="3486150"/>
          <p14:tracePt t="84212" x="3486150" y="3473450"/>
          <p14:tracePt t="84229" x="3486150" y="3467100"/>
          <p14:tracePt t="84246" x="3486150" y="3460750"/>
          <p14:tracePt t="84263" x="3486150" y="3441700"/>
          <p14:tracePt t="84296" x="3486150" y="3435350"/>
          <p14:tracePt t="84312" x="3492500" y="3435350"/>
          <p14:tracePt t="84329" x="3492500" y="3429000"/>
          <p14:tracePt t="84345" x="3498850" y="3429000"/>
          <p14:tracePt t="84362" x="3498850" y="3422650"/>
          <p14:tracePt t="84382" x="3498850" y="3416300"/>
          <p14:tracePt t="84396" x="3505200" y="3416300"/>
          <p14:tracePt t="84412" x="3511550" y="3416300"/>
          <p14:tracePt t="84429" x="3511550" y="3409950"/>
          <p14:tracePt t="84459" x="3517900" y="3409950"/>
          <p14:tracePt t="84475" x="3524250" y="3409950"/>
          <p14:tracePt t="84481" x="3530600" y="3409950"/>
          <p14:tracePt t="84497" x="3536950" y="3409950"/>
          <p14:tracePt t="84512" x="3543300" y="3409950"/>
          <p14:tracePt t="84530" x="3549650" y="3409950"/>
          <p14:tracePt t="84545" x="3562350" y="3409950"/>
          <p14:tracePt t="84562" x="3568700" y="3409950"/>
          <p14:tracePt t="84748" x="3562350" y="3422650"/>
          <p14:tracePt t="84764" x="3556000" y="3441700"/>
          <p14:tracePt t="84771" x="3549650" y="3460750"/>
          <p14:tracePt t="84780" x="3543300" y="3473450"/>
          <p14:tracePt t="84795" x="3536950" y="3517900"/>
          <p14:tracePt t="84812" x="3524250" y="3556000"/>
          <p14:tracePt t="84829" x="3517900" y="3600450"/>
          <p14:tracePt t="84848" x="3511550" y="3619500"/>
          <p14:tracePt t="84862" x="3511550" y="3632200"/>
          <p14:tracePt t="84878" x="3511550" y="3638550"/>
          <p14:tracePt t="84895" x="3505200" y="3644900"/>
          <p14:tracePt t="84921" x="3498850" y="3644900"/>
          <p14:tracePt t="84928" x="3498850" y="3651250"/>
          <p14:tracePt t="84945" x="3467100" y="3657600"/>
          <p14:tracePt t="84962" x="3429000" y="3663950"/>
          <p14:tracePt t="84979" x="3346450" y="3676650"/>
          <p14:tracePt t="84995" x="3232150" y="3676650"/>
          <p14:tracePt t="85012" x="3105150" y="3676650"/>
          <p14:tracePt t="85029" x="2914650" y="3676650"/>
          <p14:tracePt t="85045" x="2794000" y="3676650"/>
          <p14:tracePt t="85062" x="2717800" y="3676650"/>
          <p14:tracePt t="85078" x="2654300" y="3676650"/>
          <p14:tracePt t="85095" x="2603500" y="3676650"/>
          <p14:tracePt t="85111" x="2565400" y="3676650"/>
          <p14:tracePt t="85128" x="2533650" y="3683000"/>
          <p14:tracePt t="85147" x="2489200" y="3683000"/>
          <p14:tracePt t="85161" x="2470150" y="3683000"/>
          <p14:tracePt t="85178" x="2438400" y="3689350"/>
          <p14:tracePt t="85195" x="2374900" y="3695700"/>
          <p14:tracePt t="85211" x="2343150" y="3695700"/>
          <p14:tracePt t="85228" x="2311400" y="3695700"/>
          <p14:tracePt t="85245" x="2286000" y="3695700"/>
          <p14:tracePt t="85261" x="2273300" y="3702050"/>
          <p14:tracePt t="85278" x="2266950" y="3702050"/>
          <p14:tracePt t="85483" x="2266950" y="3695700"/>
          <p14:tracePt t="85647" x="2273300" y="3695700"/>
          <p14:tracePt t="85657" x="2286000" y="3689350"/>
          <p14:tracePt t="85665" x="2292350" y="3683000"/>
          <p14:tracePt t="85677" x="2311400" y="3676650"/>
          <p14:tracePt t="85696" x="2368550" y="3663950"/>
          <p14:tracePt t="85711" x="2406650" y="3651250"/>
          <p14:tracePt t="85727" x="2438400" y="3638550"/>
          <p14:tracePt t="85744" x="2451100" y="3632200"/>
          <p14:tracePt t="85760" x="2457450" y="3619500"/>
          <p14:tracePt t="85777" x="2470150" y="3613150"/>
          <p14:tracePt t="85794" x="2476500" y="3606800"/>
          <p14:tracePt t="85810" x="2482850" y="3600450"/>
          <p14:tracePt t="85937" x="2489200" y="3600450"/>
          <p14:tracePt t="85953" x="2495550" y="3600450"/>
          <p14:tracePt t="85961" x="2501900" y="3600450"/>
          <p14:tracePt t="85977" x="2508250" y="3600450"/>
          <p14:tracePt t="85984" x="2514600" y="3600450"/>
          <p14:tracePt t="86002" x="2520950" y="3600450"/>
          <p14:tracePt t="86010" x="2520950" y="3606800"/>
          <p14:tracePt t="86027" x="2533650" y="3606800"/>
          <p14:tracePt t="86060" x="2540000" y="3613150"/>
          <p14:tracePt t="86077" x="2546350" y="3619500"/>
          <p14:tracePt t="86093" x="2565400" y="3619500"/>
          <p14:tracePt t="86110" x="2628900" y="3632200"/>
          <p14:tracePt t="86127" x="2673350" y="3632200"/>
          <p14:tracePt t="86143" x="2730500" y="3638550"/>
          <p14:tracePt t="86160" x="2781300" y="3638550"/>
          <p14:tracePt t="86177" x="2819400" y="3644900"/>
          <p14:tracePt t="86193" x="2844800" y="3644900"/>
          <p14:tracePt t="86211" x="2870200" y="3644900"/>
          <p14:tracePt t="86226" x="2876550" y="3644900"/>
          <p14:tracePt t="86243" x="2882900" y="3644900"/>
          <p14:tracePt t="86260" x="2889250" y="3644900"/>
          <p14:tracePt t="86277" x="2895600" y="3644900"/>
          <p14:tracePt t="86293" x="2908300" y="3644900"/>
          <p14:tracePt t="86310" x="2914650" y="3644900"/>
          <p14:tracePt t="86326" x="2927350" y="3644900"/>
          <p14:tracePt t="86343" x="2940050" y="3644900"/>
          <p14:tracePt t="86360" x="2965450" y="3644900"/>
          <p14:tracePt t="86377" x="3009900" y="3644900"/>
          <p14:tracePt t="86393" x="3035300" y="3644900"/>
          <p14:tracePt t="86410" x="3048000" y="3638550"/>
          <p14:tracePt t="86426" x="3054350" y="3638550"/>
          <p14:tracePt t="86455" x="3060700" y="3632200"/>
          <p14:tracePt t="86792" x="3086100" y="3632200"/>
          <p14:tracePt t="86800" x="3130550" y="3644900"/>
          <p14:tracePt t="86809" x="3175000" y="3644900"/>
          <p14:tracePt t="86826" x="3257550" y="3657600"/>
          <p14:tracePt t="86843" x="3340100" y="3663950"/>
          <p14:tracePt t="86859" x="3397250" y="3663950"/>
          <p14:tracePt t="86877" x="3454400" y="3663950"/>
          <p14:tracePt t="86893" x="3479800" y="3663950"/>
          <p14:tracePt t="86909" x="3486150" y="3657600"/>
          <p14:tracePt t="86926" x="3498850" y="3657600"/>
          <p14:tracePt t="87017" x="3505200" y="3651250"/>
          <p14:tracePt t="87025" x="3511550" y="3644900"/>
          <p14:tracePt t="87253" x="3511550" y="3638550"/>
          <p14:tracePt t="87566" x="3517900" y="3632200"/>
          <p14:tracePt t="87573" x="3524250" y="3625850"/>
          <p14:tracePt t="87581" x="3530600" y="3625850"/>
          <p14:tracePt t="87592" x="3530600" y="3619500"/>
          <p14:tracePt t="87609" x="3543300" y="3613150"/>
          <p14:tracePt t="87625" x="3549650" y="3594100"/>
          <p14:tracePt t="87642" x="3562350" y="3575050"/>
          <p14:tracePt t="87659" x="3575050" y="3549650"/>
          <p14:tracePt t="87675" x="3581400" y="3543300"/>
          <p14:tracePt t="87692" x="3587750" y="3524250"/>
          <p14:tracePt t="87708" x="3587750" y="3517900"/>
          <p14:tracePt t="87725" x="3594100" y="3511550"/>
          <p14:tracePt t="87742" x="3600450" y="3505200"/>
          <p14:tracePt t="87759" x="3600450" y="3492500"/>
          <p14:tracePt t="87775" x="3606800" y="3492500"/>
          <p14:tracePt t="87792" x="3606800" y="3479800"/>
          <p14:tracePt t="87809" x="3606800" y="3473450"/>
          <p14:tracePt t="87855" x="3606800" y="3467100"/>
          <p14:tracePt t="87863" x="3606800" y="3460750"/>
          <p14:tracePt t="87886" x="3606800" y="3454400"/>
          <p14:tracePt t="88019" x="3606800" y="3460750"/>
          <p14:tracePt t="88027" x="3606800" y="3467100"/>
          <p14:tracePt t="88035" x="3606800" y="3473450"/>
          <p14:tracePt t="88043" x="3600450" y="3479800"/>
          <p14:tracePt t="88058" x="3594100" y="3486150"/>
          <p14:tracePt t="88075" x="3581400" y="3517900"/>
          <p14:tracePt t="88092" x="3575050" y="3530600"/>
          <p14:tracePt t="88108" x="3568700" y="3543300"/>
          <p14:tracePt t="88125" x="3568700" y="3562350"/>
          <p14:tracePt t="88142" x="3568700" y="3568700"/>
          <p14:tracePt t="88159" x="3568700" y="3575050"/>
          <p14:tracePt t="88175" x="3568700" y="3581400"/>
          <p14:tracePt t="88270" x="3568700" y="3575050"/>
          <p14:tracePt t="88279" x="3568700" y="3562350"/>
          <p14:tracePt t="88285" x="3568700" y="3549650"/>
          <p14:tracePt t="88293" x="3568700" y="3536950"/>
          <p14:tracePt t="88308" x="3568700" y="3517900"/>
          <p14:tracePt t="88325" x="3568700" y="3492500"/>
          <p14:tracePt t="88341" x="3575050" y="3479800"/>
          <p14:tracePt t="88358" x="3581400" y="3460750"/>
          <p14:tracePt t="88375" x="3581400" y="3448050"/>
          <p14:tracePt t="88391" x="3581400" y="3441700"/>
          <p14:tracePt t="88408" x="3581400" y="3429000"/>
          <p14:tracePt t="88425" x="3581400" y="3422650"/>
          <p14:tracePt t="88427" x="3581400" y="3416300"/>
          <p14:tracePt t="88474" x="3587750" y="3416300"/>
          <p14:tracePt t="88553" x="3594100" y="3416300"/>
          <p14:tracePt t="88567" x="3600450" y="3422650"/>
          <p14:tracePt t="88583" x="3606800" y="3429000"/>
          <p14:tracePt t="88591" x="3613150" y="3435350"/>
          <p14:tracePt t="88600" x="3613150" y="3441700"/>
          <p14:tracePt t="88608" x="3619500" y="3441700"/>
          <p14:tracePt t="88625" x="3625850" y="3454400"/>
          <p14:tracePt t="88641" x="3625850" y="3467100"/>
          <p14:tracePt t="88658" x="3632200" y="3486150"/>
          <p14:tracePt t="88675" x="3632200" y="3498850"/>
          <p14:tracePt t="88691" x="3638550" y="3505200"/>
          <p14:tracePt t="88708" x="3644900" y="3511550"/>
          <p14:tracePt t="88724" x="3651250" y="3530600"/>
          <p14:tracePt t="88758" x="3651250" y="3536950"/>
          <p14:tracePt t="88857" x="3651250" y="3530600"/>
          <p14:tracePt t="88873" x="3651250" y="3524250"/>
          <p14:tracePt t="88882" x="3651250" y="3517900"/>
          <p14:tracePt t="88891" x="3644900" y="3517900"/>
          <p14:tracePt t="88908" x="3638550" y="3505200"/>
          <p14:tracePt t="88925" x="3632200" y="3505200"/>
          <p14:tracePt t="88929" x="3625850" y="3505200"/>
          <p14:tracePt t="88942" x="3625850" y="3498850"/>
          <p14:tracePt t="88959" x="3619500" y="3486150"/>
          <p14:tracePt t="88975" x="3613150" y="3486150"/>
          <p14:tracePt t="88991" x="3606800" y="3479800"/>
          <p14:tracePt t="89008" x="3606800" y="3473450"/>
          <p14:tracePt t="89025" x="3600450" y="3473450"/>
          <p14:tracePt t="89058" x="3594100" y="3473450"/>
          <p14:tracePt t="89094" x="3594100" y="3467100"/>
          <p14:tracePt t="89115" x="3587750" y="3467100"/>
          <p14:tracePt t="89218" x="3581400" y="3467100"/>
          <p14:tracePt t="90705" x="3600450" y="3460750"/>
          <p14:tracePt t="90713" x="3663950" y="3460750"/>
          <p14:tracePt t="90723" x="3746500" y="3473450"/>
          <p14:tracePt t="90740" x="4019550" y="3530600"/>
          <p14:tracePt t="90756" x="4464050" y="3632200"/>
          <p14:tracePt t="90773" x="5060950" y="3790950"/>
          <p14:tracePt t="90790" x="5695950" y="3937000"/>
          <p14:tracePt t="90808" x="6413500" y="4076700"/>
          <p14:tracePt t="90825" x="6629400" y="4095750"/>
          <p14:tracePt t="90839" x="6724650" y="4095750"/>
          <p14:tracePt t="90856" x="6743700" y="4089400"/>
          <p14:tracePt t="90873" x="6750050" y="4089400"/>
          <p14:tracePt t="90906" x="6750050" y="4083050"/>
          <p14:tracePt t="90933" x="6750050" y="4070350"/>
          <p14:tracePt t="90947" x="6750050" y="4057650"/>
          <p14:tracePt t="90956" x="6750050" y="4051300"/>
          <p14:tracePt t="90972" x="6743700" y="4044950"/>
          <p14:tracePt t="90989" x="6743700" y="4038600"/>
          <p14:tracePt t="91006" x="6743700" y="4019550"/>
          <p14:tracePt t="91022" x="6743700" y="3994150"/>
          <p14:tracePt t="91039" x="6737350" y="3962400"/>
          <p14:tracePt t="91056" x="6731000" y="3917950"/>
          <p14:tracePt t="91072" x="6705600" y="3860800"/>
          <p14:tracePt t="91089" x="6673850" y="3829050"/>
          <p14:tracePt t="91106" x="6654800" y="3797300"/>
          <p14:tracePt t="91122" x="6623050" y="3778250"/>
          <p14:tracePt t="91139" x="6616700" y="3765550"/>
          <p14:tracePt t="91156" x="6610350" y="3765550"/>
          <p14:tracePt t="91172" x="6604000" y="3759200"/>
          <p14:tracePt t="91206" x="6597650" y="3759200"/>
          <p14:tracePt t="91222" x="6565900" y="3746500"/>
          <p14:tracePt t="91239" x="6540500" y="3740150"/>
          <p14:tracePt t="91256" x="6502400" y="3727450"/>
          <p14:tracePt t="91272" x="6470650" y="3714750"/>
          <p14:tracePt t="91289" x="6445250" y="3702050"/>
          <p14:tracePt t="91306" x="6413500" y="3689350"/>
          <p14:tracePt t="91322" x="6381750" y="3676650"/>
          <p14:tracePt t="91339" x="6375400" y="3670300"/>
          <p14:tracePt t="91355" x="6369050" y="3670300"/>
          <p14:tracePt t="91393" x="6362700" y="3670300"/>
          <p14:tracePt t="91487" x="6369050" y="3663950"/>
          <p14:tracePt t="91503" x="6375400" y="3657600"/>
          <p14:tracePt t="91511" x="6381750" y="3651250"/>
          <p14:tracePt t="91527" x="6388100" y="3644900"/>
          <p14:tracePt t="91539" x="6394450" y="3638550"/>
          <p14:tracePt t="91555" x="6413500" y="3632200"/>
          <p14:tracePt t="91572" x="6432550" y="3619500"/>
          <p14:tracePt t="91589" x="6457950" y="3606800"/>
          <p14:tracePt t="91606" x="6477000" y="3594100"/>
          <p14:tracePt t="91622" x="6496050" y="3587750"/>
          <p14:tracePt t="91639" x="6508750" y="3575050"/>
          <p14:tracePt t="91655" x="6527800" y="3568700"/>
          <p14:tracePt t="91672" x="6534150" y="3549650"/>
          <p14:tracePt t="91688" x="6553200" y="3530600"/>
          <p14:tracePt t="91705" x="6565900" y="3511550"/>
          <p14:tracePt t="91722" x="6578600" y="3505200"/>
          <p14:tracePt t="91739" x="6578600" y="3492500"/>
          <p14:tracePt t="91817" x="6584950" y="3505200"/>
          <p14:tracePt t="91824" x="6591300" y="3517900"/>
          <p14:tracePt t="91832" x="6597650" y="3530600"/>
          <p14:tracePt t="91840" x="6597650" y="3543300"/>
          <p14:tracePt t="91855" x="6604000" y="3575050"/>
          <p14:tracePt t="91872" x="6610350" y="3613150"/>
          <p14:tracePt t="91888" x="6610350" y="3644900"/>
          <p14:tracePt t="91905" x="6616700" y="3663950"/>
          <p14:tracePt t="91922" x="6616700" y="3676650"/>
          <p14:tracePt t="91938" x="6616700" y="3683000"/>
          <p14:tracePt t="92019" x="6623050" y="3689350"/>
          <p14:tracePt t="92036" x="6629400" y="3689350"/>
          <p14:tracePt t="92043" x="6642100" y="3689350"/>
          <p14:tracePt t="92055" x="6654800" y="3689350"/>
          <p14:tracePt t="92072" x="6686550" y="3683000"/>
          <p14:tracePt t="92088" x="6724650" y="3670300"/>
          <p14:tracePt t="92105" x="6756400" y="3670300"/>
          <p14:tracePt t="92122" x="6794500" y="3670300"/>
          <p14:tracePt t="92138" x="6819900" y="3670300"/>
          <p14:tracePt t="92155" x="6845300" y="3670300"/>
          <p14:tracePt t="92171" x="6883400" y="3657600"/>
          <p14:tracePt t="92188" x="6902450" y="3657600"/>
          <p14:tracePt t="92205" x="6927850" y="3644900"/>
          <p14:tracePt t="92221" x="6934200" y="3638550"/>
          <p14:tracePt t="92238" x="6946900" y="3638550"/>
          <p14:tracePt t="92255" x="6953250" y="3632200"/>
          <p14:tracePt t="92288" x="6959600" y="3632200"/>
          <p14:tracePt t="92419" x="6965950" y="3625850"/>
          <p14:tracePt t="92443" x="6972300" y="3619500"/>
          <p14:tracePt t="92467" x="6978650" y="3619500"/>
          <p14:tracePt t="92489" x="6985000" y="3619500"/>
          <p14:tracePt t="92506" x="6991350" y="3619500"/>
          <p14:tracePt t="92521" x="6997700" y="3619500"/>
          <p14:tracePt t="92537" x="7004050" y="3619500"/>
          <p14:tracePt t="92553" x="7010400" y="3625850"/>
          <p14:tracePt t="92561" x="7016750" y="3625850"/>
          <p14:tracePt t="92571" x="7023100" y="3625850"/>
          <p14:tracePt t="92588" x="7035800" y="3625850"/>
          <p14:tracePt t="92604" x="7048500" y="3625850"/>
          <p14:tracePt t="92621" x="7073900" y="3625850"/>
          <p14:tracePt t="92638" x="7086600" y="3625850"/>
          <p14:tracePt t="92654" x="7118350" y="3619500"/>
          <p14:tracePt t="92671" x="7137400" y="3613150"/>
          <p14:tracePt t="92688" x="7143750" y="3613150"/>
          <p14:tracePt t="92733" x="7150100" y="3613150"/>
          <p14:tracePt t="93085" x="7143750" y="3613150"/>
          <p14:tracePt t="93101" x="7137400" y="3613150"/>
          <p14:tracePt t="93109" x="7131050" y="3613150"/>
          <p14:tracePt t="93123" x="7124700" y="3619500"/>
          <p14:tracePt t="93137" x="7112000" y="3619500"/>
          <p14:tracePt t="93154" x="7086600" y="3632200"/>
          <p14:tracePt t="93170" x="7029450" y="3644900"/>
          <p14:tracePt t="93187" x="6978650" y="3651250"/>
          <p14:tracePt t="93204" x="6934200" y="3663950"/>
          <p14:tracePt t="93221" x="6889750" y="3663950"/>
          <p14:tracePt t="93237" x="6838950" y="3663950"/>
          <p14:tracePt t="93254" x="6775450" y="3663950"/>
          <p14:tracePt t="93270" x="6699250" y="3663950"/>
          <p14:tracePt t="93287" x="6616700" y="3663950"/>
          <p14:tracePt t="93304" x="6483350" y="3663950"/>
          <p14:tracePt t="93321" x="6388100" y="3663950"/>
          <p14:tracePt t="93337" x="6299200" y="3663950"/>
          <p14:tracePt t="93354" x="6216650" y="3663950"/>
          <p14:tracePt t="93370" x="6127750" y="3657600"/>
          <p14:tracePt t="93387" x="6019800" y="3644900"/>
          <p14:tracePt t="93404" x="5886450" y="3625850"/>
          <p14:tracePt t="93420" x="5695950" y="3594100"/>
          <p14:tracePt t="93437" x="5562600" y="3568700"/>
          <p14:tracePt t="93454" x="5410200" y="3543300"/>
          <p14:tracePt t="93470" x="5283200" y="3517900"/>
          <p14:tracePt t="93487" x="5143500" y="3505200"/>
          <p14:tracePt t="93504" x="5035550" y="3486150"/>
          <p14:tracePt t="93520" x="4972050" y="3479800"/>
          <p14:tracePt t="93537" x="4953000" y="3473450"/>
          <p14:tracePt t="93554" x="4946650" y="3473450"/>
          <p14:tracePt t="93593" x="4953000" y="3473450"/>
          <p14:tracePt t="93603" x="4965700" y="3473450"/>
          <p14:tracePt t="93620" x="5010150" y="3460750"/>
          <p14:tracePt t="93637" x="5067300" y="3448050"/>
          <p14:tracePt t="93654" x="5143500" y="3435350"/>
          <p14:tracePt t="93670" x="5276850" y="3409950"/>
          <p14:tracePt t="93687" x="5372100" y="3384550"/>
          <p14:tracePt t="93703" x="5429250" y="3371850"/>
          <p14:tracePt t="93720" x="5486400" y="3359150"/>
          <p14:tracePt t="93737" x="5556250" y="3333750"/>
          <p14:tracePt t="93753" x="5638800" y="3321050"/>
          <p14:tracePt t="93770" x="5689600" y="3308350"/>
          <p14:tracePt t="93787" x="5727700" y="3295650"/>
          <p14:tracePt t="93803" x="5740400" y="3295650"/>
          <p14:tracePt t="93820" x="5753100" y="3295650"/>
          <p14:tracePt t="93837" x="5772150" y="3302000"/>
          <p14:tracePt t="93853" x="5778500" y="3314700"/>
          <p14:tracePt t="93870" x="5797550" y="3314700"/>
          <p14:tracePt t="93887" x="5803900" y="3314700"/>
          <p14:tracePt t="93903" x="5803900" y="3308350"/>
          <p14:tracePt t="94173" x="5797550" y="3314700"/>
          <p14:tracePt t="94181" x="5791200" y="3327400"/>
          <p14:tracePt t="94189" x="5784850" y="3340100"/>
          <p14:tracePt t="94203" x="5778500" y="3340100"/>
          <p14:tracePt t="94220" x="5765800" y="3352800"/>
          <p14:tracePt t="94267" x="5759450" y="3352800"/>
          <p14:tracePt t="94293" x="5740400" y="3352800"/>
          <p14:tracePt t="94296" x="5727700" y="3359150"/>
          <p14:tracePt t="94312" x="5721350" y="3359150"/>
          <p14:tracePt t="94321" x="5715000" y="3359150"/>
          <p14:tracePt t="94337" x="5708650" y="3359150"/>
          <p14:tracePt t="94353" x="5702300" y="3359150"/>
          <p14:tracePt t="94369" x="5670550" y="3365500"/>
          <p14:tracePt t="94386" x="5632450" y="3378200"/>
          <p14:tracePt t="94403" x="5568950" y="3390900"/>
          <p14:tracePt t="94420" x="5524500" y="3403600"/>
          <p14:tracePt t="94436" x="5473700" y="3416300"/>
          <p14:tracePt t="94453" x="5422900" y="3416300"/>
          <p14:tracePt t="94469" x="5372100" y="3416300"/>
          <p14:tracePt t="94486" x="5238750" y="3397250"/>
          <p14:tracePt t="94503" x="5149850" y="3384550"/>
          <p14:tracePt t="94519" x="5029200" y="3371850"/>
          <p14:tracePt t="94536" x="4902200" y="3359150"/>
          <p14:tracePt t="94553" x="4781550" y="3352800"/>
          <p14:tracePt t="94569" x="4686300" y="3346450"/>
          <p14:tracePt t="94586" x="4597400" y="3340100"/>
          <p14:tracePt t="94603" x="4425950" y="3327400"/>
          <p14:tracePt t="94619" x="4273550" y="3321050"/>
          <p14:tracePt t="94636" x="4127500" y="3321050"/>
          <p14:tracePt t="94653" x="4006850" y="3314700"/>
          <p14:tracePt t="94669" x="3943350" y="3302000"/>
          <p14:tracePt t="94686" x="3892550" y="3289300"/>
          <p14:tracePt t="94703" x="3854450" y="3289300"/>
          <p14:tracePt t="94719" x="3829050" y="3289300"/>
          <p14:tracePt t="94736" x="3816350" y="3289300"/>
          <p14:tracePt t="94752" x="3790950" y="3289300"/>
          <p14:tracePt t="94770" x="3759200" y="3295650"/>
          <p14:tracePt t="94786" x="3695700" y="3308350"/>
          <p14:tracePt t="94803" x="3632200" y="3321050"/>
          <p14:tracePt t="94819" x="3562350" y="3333750"/>
          <p14:tracePt t="94836" x="3511550" y="3340100"/>
          <p14:tracePt t="94852" x="3473450" y="3346450"/>
          <p14:tracePt t="94869" x="3460750" y="3352800"/>
          <p14:tracePt t="94886" x="3454400" y="3359150"/>
          <p14:tracePt t="94902" x="3441700" y="3365500"/>
          <p14:tracePt t="95213" x="3435350" y="3365500"/>
          <p14:tracePt t="95221" x="3429000" y="3365500"/>
          <p14:tracePt t="95229" x="3429000" y="3371850"/>
          <p14:tracePt t="95293" x="3435350" y="3371850"/>
          <p14:tracePt t="95299" x="3460750" y="3371850"/>
          <p14:tracePt t="95307" x="3473450" y="3371850"/>
          <p14:tracePt t="95319" x="3498850" y="3371850"/>
          <p14:tracePt t="95335" x="3568700" y="3365500"/>
          <p14:tracePt t="95352" x="3657600" y="3340100"/>
          <p14:tracePt t="95369" x="3708400" y="3314700"/>
          <p14:tracePt t="95385" x="3765550" y="3295650"/>
          <p14:tracePt t="95402" x="3784600" y="3282950"/>
          <p14:tracePt t="95419" x="3797300" y="3282950"/>
          <p14:tracePt t="95435" x="3810000" y="3282950"/>
          <p14:tracePt t="95469" x="3803650" y="3282950"/>
          <p14:tracePt t="95485" x="3733800" y="3295650"/>
          <p14:tracePt t="95502" x="3613150" y="3333750"/>
          <p14:tracePt t="95518" x="3352800" y="3403600"/>
          <p14:tracePt t="95535" x="3136900" y="3460750"/>
          <p14:tracePt t="95552" x="2908300" y="3511550"/>
          <p14:tracePt t="95568" x="2654300" y="3575050"/>
          <p14:tracePt t="95585" x="2444750" y="3587750"/>
          <p14:tracePt t="95602" x="2286000" y="3606800"/>
          <p14:tracePt t="95619" x="2178050" y="3606800"/>
          <p14:tracePt t="95635" x="2108200" y="3606800"/>
          <p14:tracePt t="95652" x="2082800" y="3606800"/>
          <p14:tracePt t="95668" x="2070100" y="3606800"/>
          <p14:tracePt t="95685" x="2063750" y="3606800"/>
          <p14:tracePt t="95718" x="2057400" y="3613150"/>
          <p14:tracePt t="95735" x="2044700" y="3632200"/>
          <p14:tracePt t="95752" x="2038350" y="3638550"/>
          <p14:tracePt t="95768" x="2032000" y="3651250"/>
          <p14:tracePt t="95833" x="2044700" y="3651250"/>
          <p14:tracePt t="95839" x="2070100" y="3644900"/>
          <p14:tracePt t="95851" x="2095500" y="3644900"/>
          <p14:tracePt t="95868" x="2146300" y="3638550"/>
          <p14:tracePt t="95885" x="2222500" y="3619500"/>
          <p14:tracePt t="95902" x="2330450" y="3619500"/>
          <p14:tracePt t="95919" x="2495550" y="3619500"/>
          <p14:tracePt t="95935" x="2597150" y="3619500"/>
          <p14:tracePt t="95951" x="2654300" y="3619500"/>
          <p14:tracePt t="95968" x="2692400" y="3619500"/>
          <p14:tracePt t="95985" x="2717800" y="3619500"/>
          <p14:tracePt t="96001" x="2730500" y="3619500"/>
          <p14:tracePt t="96018" x="2743200" y="3625850"/>
          <p14:tracePt t="96035" x="2749550" y="3625850"/>
          <p14:tracePt t="96051" x="2755900" y="3625850"/>
          <p14:tracePt t="96068" x="2762250" y="3625850"/>
          <p14:tracePt t="96085" x="2774950" y="3625850"/>
          <p14:tracePt t="96102" x="2781300" y="3625850"/>
          <p14:tracePt t="96118" x="2787650" y="3625850"/>
          <p14:tracePt t="96135" x="2794000" y="3625850"/>
          <p14:tracePt t="96151" x="2806700" y="3625850"/>
          <p14:tracePt t="96168" x="2813050" y="3625850"/>
          <p14:tracePt t="96185" x="2825750" y="3625850"/>
          <p14:tracePt t="96201" x="2832100" y="3625850"/>
          <p14:tracePt t="96218" x="2838450" y="3625850"/>
          <p14:tracePt t="96251" x="2844800" y="3625850"/>
          <p14:tracePt t="96279" x="2851150" y="3625850"/>
          <p14:tracePt t="96293" x="2857500" y="3625850"/>
          <p14:tracePt t="96317" x="2857500" y="3619500"/>
          <p14:tracePt t="96333" x="2863850" y="3619500"/>
          <p14:tracePt t="96341" x="2870200" y="3619500"/>
          <p14:tracePt t="96351" x="2876550" y="3619500"/>
          <p14:tracePt t="96368" x="2882900" y="3613150"/>
          <p14:tracePt t="96384" x="2901950" y="3600450"/>
          <p14:tracePt t="96401" x="2927350" y="3594100"/>
          <p14:tracePt t="96418" x="2940050" y="3581400"/>
          <p14:tracePt t="96420" x="2946400" y="3581400"/>
          <p14:tracePt t="96435" x="2952750" y="3575050"/>
          <p14:tracePt t="96451" x="2965450" y="3575050"/>
          <p14:tracePt t="96468" x="2965450" y="3568700"/>
          <p14:tracePt t="96484" x="2971800" y="3568700"/>
          <p14:tracePt t="96521" x="2978150" y="3568700"/>
          <p14:tracePt t="96553" x="2978150" y="3562350"/>
          <p14:tracePt t="96561" x="2984500" y="3562350"/>
          <p14:tracePt t="96567" x="2990850" y="3562350"/>
          <p14:tracePt t="96585" x="2997200" y="3562350"/>
          <p14:tracePt t="96835" x="2990850" y="3562350"/>
          <p14:tracePt t="96841" x="2984500" y="3562350"/>
          <p14:tracePt t="96857" x="2978150" y="3562350"/>
          <p14:tracePt t="96867" x="2971800" y="3562350"/>
          <p14:tracePt t="96884" x="2965450" y="3562350"/>
          <p14:tracePt t="96901" x="2959100" y="3562350"/>
          <p14:tracePt t="97106" x="2965450" y="3562350"/>
          <p14:tracePt t="97123" x="2971800" y="3562350"/>
          <p14:tracePt t="97131" x="2978150" y="3562350"/>
          <p14:tracePt t="97147" x="2984500" y="3562350"/>
          <p14:tracePt t="97156" x="2984500" y="3556000"/>
          <p14:tracePt t="97167" x="2990850" y="3556000"/>
          <p14:tracePt t="97187" x="2997200" y="3556000"/>
          <p14:tracePt t="97233" x="3003550" y="3556000"/>
          <p14:tracePt t="97241" x="3009900" y="3556000"/>
          <p14:tracePt t="97257" x="3016250" y="3556000"/>
          <p14:tracePt t="97267" x="3022600" y="3562350"/>
          <p14:tracePt t="97284" x="3048000" y="3562350"/>
          <p14:tracePt t="97300" x="3079750" y="3568700"/>
          <p14:tracePt t="97317" x="3117850" y="3568700"/>
          <p14:tracePt t="97334" x="3149600" y="3568700"/>
          <p14:tracePt t="97350" x="3168650" y="3568700"/>
          <p14:tracePt t="97367" x="3175000" y="3568700"/>
          <p14:tracePt t="97384" x="3181350" y="3568700"/>
          <p14:tracePt t="97400" x="3194050" y="3568700"/>
          <p14:tracePt t="97417" x="3200400" y="3568700"/>
          <p14:tracePt t="97433" x="3213100" y="3562350"/>
          <p14:tracePt t="97450" x="3219450" y="3556000"/>
          <p14:tracePt t="97467" x="3225800" y="3549650"/>
          <p14:tracePt t="97483" x="3238500" y="3549650"/>
          <p14:tracePt t="97500" x="3244850" y="3543300"/>
          <p14:tracePt t="97548" x="3251200" y="3543300"/>
          <p14:tracePt t="97555" x="3257550" y="3543300"/>
          <p14:tracePt t="97569" x="3263900" y="3536950"/>
          <p14:tracePt t="97583" x="3270250" y="3536950"/>
          <p14:tracePt t="97633" x="3276600" y="3536950"/>
          <p14:tracePt t="97977" x="3282950" y="3536950"/>
          <p14:tracePt t="97992" x="3295650" y="3536950"/>
          <p14:tracePt t="98001" x="3314700" y="3536950"/>
          <p14:tracePt t="98009" x="3333750" y="3536950"/>
          <p14:tracePt t="98017" x="3359150" y="3536950"/>
          <p14:tracePt t="98033" x="3429000" y="3536950"/>
          <p14:tracePt t="98050" x="3530600" y="3536950"/>
          <p14:tracePt t="98066" x="3689350" y="3549650"/>
          <p14:tracePt t="98083" x="3879850" y="3556000"/>
          <p14:tracePt t="98101" x="4057650" y="3556000"/>
          <p14:tracePt t="98116" x="4235450" y="3556000"/>
          <p14:tracePt t="98133" x="4292600" y="3562350"/>
          <p14:tracePt t="98150" x="4311650" y="3562350"/>
          <p14:tracePt t="98627" x="4330700" y="3562350"/>
          <p14:tracePt t="98635" x="4356100" y="3568700"/>
          <p14:tracePt t="98643" x="4387850" y="3568700"/>
          <p14:tracePt t="98651" x="4451350" y="3575050"/>
          <p14:tracePt t="98666" x="4578350" y="3594100"/>
          <p14:tracePt t="98682" x="4730750" y="3600450"/>
          <p14:tracePt t="98699" x="4876800" y="3619500"/>
          <p14:tracePt t="98716" x="5016500" y="3632200"/>
          <p14:tracePt t="98732" x="5124450" y="3644900"/>
          <p14:tracePt t="98749" x="5200650" y="3644900"/>
          <p14:tracePt t="98766" x="5251450" y="3651250"/>
          <p14:tracePt t="98782" x="5308600" y="3651250"/>
          <p14:tracePt t="98799" x="5340350" y="3651250"/>
          <p14:tracePt t="98816" x="5378450" y="3651250"/>
          <p14:tracePt t="98832" x="5391150" y="3651250"/>
          <p14:tracePt t="98849" x="5403850" y="3651250"/>
          <p14:tracePt t="98865" x="5410200" y="3651250"/>
          <p14:tracePt t="98882" x="5416550" y="3651250"/>
          <p14:tracePt t="98899" x="5422900" y="3651250"/>
          <p14:tracePt t="98916" x="5435600" y="3651250"/>
          <p14:tracePt t="98917" x="5454650" y="3651250"/>
          <p14:tracePt t="98932" x="5480050" y="3651250"/>
          <p14:tracePt t="98949" x="5518150" y="3651250"/>
          <p14:tracePt t="98965" x="5530850" y="3651250"/>
          <p14:tracePt t="98982" x="5537200" y="3651250"/>
          <p14:tracePt t="98999" x="5543550" y="3651250"/>
          <p14:tracePt t="99307" x="5530850" y="3651250"/>
          <p14:tracePt t="99315" x="5511800" y="3657600"/>
          <p14:tracePt t="99323" x="5499100" y="3663950"/>
          <p14:tracePt t="99332" x="5473700" y="3663950"/>
          <p14:tracePt t="99348" x="5429250" y="3676650"/>
          <p14:tracePt t="99365" x="5384800" y="3683000"/>
          <p14:tracePt t="99382" x="5334000" y="3695700"/>
          <p14:tracePt t="99398" x="5283200" y="3702050"/>
          <p14:tracePt t="99415" x="5245100" y="3708400"/>
          <p14:tracePt t="99418" x="5219700" y="3714750"/>
          <p14:tracePt t="99432" x="5194300" y="3714750"/>
          <p14:tracePt t="99448" x="5124450" y="3714750"/>
          <p14:tracePt t="99465" x="5086350" y="3721100"/>
          <p14:tracePt t="99482" x="5048250" y="3721100"/>
          <p14:tracePt t="99498" x="5022850" y="3721100"/>
          <p14:tracePt t="99515" x="5003800" y="3721100"/>
          <p14:tracePt t="99532" x="4965700" y="3727450"/>
          <p14:tracePt t="99549" x="4933950" y="3727450"/>
          <p14:tracePt t="99565" x="4889500" y="3727450"/>
          <p14:tracePt t="99582" x="4813300" y="3733800"/>
          <p14:tracePt t="99598" x="4775200" y="3733800"/>
          <p14:tracePt t="99615" x="4730750" y="3733800"/>
          <p14:tracePt t="99631" x="4699000" y="3733800"/>
          <p14:tracePt t="99648" x="4667250" y="3733800"/>
          <p14:tracePt t="99665" x="4629150" y="3727450"/>
          <p14:tracePt t="99682" x="4597400" y="3721100"/>
          <p14:tracePt t="99698" x="4559300" y="3708400"/>
          <p14:tracePt t="99715" x="4527550" y="3702050"/>
          <p14:tracePt t="99731" x="4508500" y="3695700"/>
          <p14:tracePt t="99748" x="4502150" y="3695700"/>
          <p14:tracePt t="99765" x="4489450" y="3689350"/>
          <p14:tracePt t="99781" x="4483100" y="3683000"/>
          <p14:tracePt t="99798" x="4470400" y="3676650"/>
          <p14:tracePt t="99815" x="4438650" y="3663950"/>
          <p14:tracePt t="99831" x="4425950" y="3657600"/>
          <p14:tracePt t="99848" x="4413250" y="3657600"/>
          <p14:tracePt t="99865" x="4406900" y="3657600"/>
          <p14:tracePt t="99881" x="4394200" y="3651250"/>
          <p14:tracePt t="99898" x="4387850" y="3651250"/>
          <p14:tracePt t="99915" x="4375150" y="3644900"/>
          <p14:tracePt t="99931" x="4368800" y="3638550"/>
          <p14:tracePt t="99948" x="4356100" y="3632200"/>
          <p14:tracePt t="99965" x="4343400" y="3619500"/>
          <p14:tracePt t="99981" x="4324350" y="3606800"/>
          <p14:tracePt t="99998" x="4305300" y="3600450"/>
          <p14:tracePt t="100015" x="4279900" y="3587750"/>
          <p14:tracePt t="100031" x="4273550" y="3575050"/>
          <p14:tracePt t="100048" x="4260850" y="3575050"/>
          <p14:tracePt t="100064" x="4260850" y="3568700"/>
          <p14:tracePt t="100467" x="4267200" y="3575050"/>
          <p14:tracePt t="100473" x="4273550" y="3575050"/>
          <p14:tracePt t="100481" x="4279900" y="3575050"/>
          <p14:tracePt t="100497" x="4292600" y="3575050"/>
          <p14:tracePt t="100514" x="4318000" y="3575050"/>
          <p14:tracePt t="100531" x="4343400" y="3575050"/>
          <p14:tracePt t="100548" x="4375150" y="3575050"/>
          <p14:tracePt t="100564" x="4387850" y="3575050"/>
          <p14:tracePt t="100581" x="4406900" y="3568700"/>
          <p14:tracePt t="100597" x="4419600" y="3562350"/>
          <p14:tracePt t="100614" x="4432300" y="3556000"/>
          <p14:tracePt t="100631" x="4438650" y="3556000"/>
          <p14:tracePt t="100669" x="4445000" y="3556000"/>
          <p14:tracePt t="100701" x="4451350" y="3556000"/>
          <p14:tracePt t="100726" x="4451350" y="3549650"/>
          <p14:tracePt t="100864" x="4457700" y="3549650"/>
          <p14:tracePt t="100881" x="4464050" y="3549650"/>
          <p14:tracePt t="100889" x="4470400" y="3549650"/>
          <p14:tracePt t="100898" x="4483100" y="3549650"/>
          <p14:tracePt t="100914" x="4508500" y="3549650"/>
          <p14:tracePt t="100930" x="4533900" y="3556000"/>
          <p14:tracePt t="100947" x="4546600" y="3556000"/>
          <p14:tracePt t="100964" x="4552950" y="3556000"/>
          <p14:tracePt t="100980" x="4559300" y="3556000"/>
          <p14:tracePt t="100997" x="4565650" y="3556000"/>
          <p14:tracePt t="101131" x="4572000" y="3556000"/>
          <p14:tracePt t="101138" x="4584700" y="3556000"/>
          <p14:tracePt t="101147" x="4597400" y="3562350"/>
          <p14:tracePt t="101164" x="4629150" y="3562350"/>
          <p14:tracePt t="101180" x="4660900" y="3562350"/>
          <p14:tracePt t="101197" x="4692650" y="3562350"/>
          <p14:tracePt t="101214" x="4730750" y="3562350"/>
          <p14:tracePt t="101230" x="4762500" y="3562350"/>
          <p14:tracePt t="101247" x="4800600" y="3562350"/>
          <p14:tracePt t="101264" x="4826000" y="3562350"/>
          <p14:tracePt t="101280" x="4851400" y="3562350"/>
          <p14:tracePt t="101297" x="4864100" y="3562350"/>
          <p14:tracePt t="101313" x="4870450" y="3549650"/>
          <p14:tracePt t="101330" x="4889500" y="3543300"/>
          <p14:tracePt t="101347" x="4902200" y="3530600"/>
          <p14:tracePt t="101363" x="4908550" y="3524250"/>
          <p14:tracePt t="101380" x="4921250" y="3517900"/>
          <p14:tracePt t="101413" x="4927600" y="3517900"/>
          <p14:tracePt t="101437" x="4927600" y="3511550"/>
          <p14:tracePt t="101453" x="4933950" y="3511550"/>
          <p14:tracePt t="101711" x="4940300" y="3511550"/>
          <p14:tracePt t="101735" x="4953000" y="3517900"/>
          <p14:tracePt t="101743" x="4959350" y="3524250"/>
          <p14:tracePt t="101757" x="4965700" y="3524250"/>
          <p14:tracePt t="101764" x="4972050" y="3530600"/>
          <p14:tracePt t="101780" x="4978400" y="3536950"/>
          <p14:tracePt t="101796" x="4991100" y="3549650"/>
          <p14:tracePt t="101813" x="4997450" y="3556000"/>
          <p14:tracePt t="101830" x="5010150" y="3556000"/>
          <p14:tracePt t="101848" x="5016500" y="3562350"/>
          <p14:tracePt t="101863" x="5022850" y="3562350"/>
          <p14:tracePt t="101880" x="5035550" y="3562350"/>
          <p14:tracePt t="101896" x="5041900" y="3562350"/>
          <p14:tracePt t="101913" x="5054600" y="3568700"/>
          <p14:tracePt t="101930" x="5060950" y="3568700"/>
          <p14:tracePt t="101946" x="5073650" y="3568700"/>
          <p14:tracePt t="101963" x="5073650" y="3575050"/>
          <p14:tracePt t="101980" x="5086350" y="3575050"/>
          <p14:tracePt t="102149" x="5092700" y="3581400"/>
          <p14:tracePt t="102157" x="5099050" y="3581400"/>
          <p14:tracePt t="102173" x="5105400" y="3581400"/>
          <p14:tracePt t="102181" x="5111750" y="3581400"/>
          <p14:tracePt t="102196" x="5118100" y="3581400"/>
          <p14:tracePt t="102213" x="5143500" y="3587750"/>
          <p14:tracePt t="102229" x="5156200" y="3587750"/>
          <p14:tracePt t="102246" x="5162550" y="3587750"/>
          <p14:tracePt t="102263" x="5175250" y="3587750"/>
          <p14:tracePt t="102279" x="5181600" y="3587750"/>
          <p14:tracePt t="102296" x="5194300" y="3587750"/>
          <p14:tracePt t="102329" x="5207000" y="3594100"/>
          <p14:tracePt t="102369" x="5213350" y="3594100"/>
          <p14:tracePt t="102379" x="5219700" y="3594100"/>
          <p14:tracePt t="102396" x="5226050" y="3594100"/>
          <p14:tracePt t="102412" x="5238750" y="3600450"/>
          <p14:tracePt t="102429" x="5245100" y="3600450"/>
          <p14:tracePt t="102446" x="5251450" y="3600450"/>
          <p14:tracePt t="102462" x="5257800" y="3600450"/>
          <p14:tracePt t="102524" x="5264150" y="3600450"/>
          <p14:tracePt t="102541" x="5270500" y="3600450"/>
          <p14:tracePt t="102557" x="5276850" y="3600450"/>
          <p14:tracePt t="102564" x="5283200" y="3600450"/>
          <p14:tracePt t="102579" x="5295900" y="3600450"/>
          <p14:tracePt t="102586" x="5302250" y="3600450"/>
          <p14:tracePt t="102596" x="5308600" y="3600450"/>
          <p14:tracePt t="102612" x="5327650" y="3594100"/>
          <p14:tracePt t="102629" x="5346700" y="3587750"/>
          <p14:tracePt t="102646" x="5365750" y="3587750"/>
          <p14:tracePt t="102662" x="5378450" y="3581400"/>
          <p14:tracePt t="102679" x="5397500" y="3575050"/>
          <p14:tracePt t="102696" x="5416550" y="3568700"/>
          <p14:tracePt t="102713" x="5435600" y="3562350"/>
          <p14:tracePt t="102729" x="5448300" y="3556000"/>
          <p14:tracePt t="102746" x="5461000" y="3549650"/>
          <p14:tracePt t="102971" x="5480050" y="3543300"/>
          <p14:tracePt t="102979" x="5492750" y="3536950"/>
          <p14:tracePt t="102995" x="5505450" y="3530600"/>
          <p14:tracePt t="103004" x="5518150" y="3517900"/>
          <p14:tracePt t="103012" x="5518150" y="3511550"/>
          <p14:tracePt t="103029" x="5537200" y="3505200"/>
          <p14:tracePt t="103045" x="5549900" y="3492500"/>
          <p14:tracePt t="103062" x="5556250" y="3486150"/>
          <p14:tracePt t="103079" x="5568950" y="3479800"/>
          <p14:tracePt t="103095" x="5568950" y="3467100"/>
          <p14:tracePt t="103113" x="5581650" y="3460750"/>
          <p14:tracePt t="103465" x="5588000" y="3460750"/>
          <p14:tracePt t="103473" x="5594350" y="3460750"/>
          <p14:tracePt t="103479" x="5619750" y="3467100"/>
          <p14:tracePt t="103495" x="5708650" y="3473450"/>
          <p14:tracePt t="103512" x="5797550" y="3486150"/>
          <p14:tracePt t="103528" x="5911850" y="3492500"/>
          <p14:tracePt t="103545" x="6032500" y="3492500"/>
          <p14:tracePt t="103562" x="6096000" y="3492500"/>
          <p14:tracePt t="103578" x="6140450" y="3479800"/>
          <p14:tracePt t="103595" x="6159500" y="3473450"/>
          <p14:tracePt t="103613" x="6178550" y="3467100"/>
          <p14:tracePt t="103628" x="6191250" y="3460750"/>
          <p14:tracePt t="103645" x="6197600" y="3460750"/>
          <p14:tracePt t="103661" x="6203950" y="3460750"/>
          <p14:tracePt t="103678" x="6223000" y="3460750"/>
          <p14:tracePt t="103695" x="6235700" y="3460750"/>
          <p14:tracePt t="103711" x="6242050" y="3460750"/>
          <p14:tracePt t="103728" x="6248400" y="3460750"/>
          <p14:tracePt t="103745" x="6254750" y="3460750"/>
          <p14:tracePt t="103793" x="6261100" y="3460750"/>
          <p14:tracePt t="103801" x="6267450" y="3460750"/>
          <p14:tracePt t="103817" x="6267450" y="3467100"/>
          <p14:tracePt t="103828" x="6273800" y="3467100"/>
          <p14:tracePt t="103845" x="6273800" y="3473450"/>
          <p14:tracePt t="103940" x="6267450" y="3473450"/>
          <p14:tracePt t="103949" x="6261100" y="3473450"/>
          <p14:tracePt t="103964" x="6248400" y="3479800"/>
          <p14:tracePt t="103973" x="6235700" y="3486150"/>
          <p14:tracePt t="103981" x="6223000" y="3492500"/>
          <p14:tracePt t="103994" x="6210300" y="3498850"/>
          <p14:tracePt t="104011" x="6184900" y="3511550"/>
          <p14:tracePt t="104028" x="6134100" y="3524250"/>
          <p14:tracePt t="104044" x="6108700" y="3536950"/>
          <p14:tracePt t="104061" x="6070600" y="3543300"/>
          <p14:tracePt t="104078" x="6038850" y="3549650"/>
          <p14:tracePt t="104094" x="6013450" y="3549650"/>
          <p14:tracePt t="104111" x="5981700" y="3556000"/>
          <p14:tracePt t="104128" x="5949950" y="3556000"/>
          <p14:tracePt t="104144" x="5911850" y="3562350"/>
          <p14:tracePt t="104161" x="5892800" y="3562350"/>
          <p14:tracePt t="104178" x="5873750" y="3575050"/>
          <p14:tracePt t="104194" x="5861050" y="3581400"/>
          <p14:tracePt t="104211" x="5854700" y="3581400"/>
          <p14:tracePt t="104228" x="5842000" y="3581400"/>
          <p14:tracePt t="104244" x="5842000" y="3587750"/>
          <p14:tracePt t="104278" x="5842000" y="3594100"/>
          <p14:tracePt t="104301" x="5842000" y="3600450"/>
          <p14:tracePt t="104389" x="5842000" y="3606800"/>
          <p14:tracePt t="104444" x="5842000" y="3613150"/>
          <p14:tracePt t="104921" x="5854700" y="3613150"/>
          <p14:tracePt t="104929" x="5861050" y="3606800"/>
          <p14:tracePt t="104935" x="5873750" y="3606800"/>
          <p14:tracePt t="104944" x="5873750" y="3600450"/>
          <p14:tracePt t="104960" x="5886450" y="3600450"/>
          <p14:tracePt t="104977" x="5892800" y="3600450"/>
          <p14:tracePt t="104994" x="5905500" y="3594100"/>
          <p14:tracePt t="105010" x="5918200" y="3587750"/>
          <p14:tracePt t="105027" x="5924550" y="3587750"/>
          <p14:tracePt t="105043" x="5937250" y="3581400"/>
          <p14:tracePt t="105060" x="5949950" y="3581400"/>
          <p14:tracePt t="105077" x="5949950" y="3575050"/>
          <p14:tracePt t="105093" x="5956300" y="3575050"/>
          <p14:tracePt t="105131" x="5956300" y="3568700"/>
          <p14:tracePt t="105311" x="5956300" y="3562350"/>
          <p14:tracePt t="105359" x="5956300" y="3556000"/>
          <p14:tracePt t="105367" x="5975350" y="3556000"/>
          <p14:tracePt t="105376" x="5994400" y="3549650"/>
          <p14:tracePt t="105393" x="6064250" y="3536950"/>
          <p14:tracePt t="105410" x="6165850" y="3536950"/>
          <p14:tracePt t="105426" x="6280150" y="3536950"/>
          <p14:tracePt t="105443" x="6388100" y="3536950"/>
          <p14:tracePt t="105460" x="6470650" y="3536950"/>
          <p14:tracePt t="105477" x="6559550" y="3536950"/>
          <p14:tracePt t="105493" x="6584950" y="3536950"/>
          <p14:tracePt t="105510" x="6597650" y="3536950"/>
          <p14:tracePt t="105526" x="6604000" y="3530600"/>
          <p14:tracePt t="105543" x="6616700" y="3524250"/>
          <p14:tracePt t="105560" x="6623050" y="3517900"/>
          <p14:tracePt t="105576" x="6629400" y="3517900"/>
          <p14:tracePt t="105593" x="6642100" y="3511550"/>
          <p14:tracePt t="105610" x="6648450" y="3505200"/>
          <p14:tracePt t="105626" x="6654800" y="3505200"/>
          <p14:tracePt t="105660" x="6661150" y="3498850"/>
          <p14:tracePt t="105676" x="6667500" y="3492500"/>
          <p14:tracePt t="105693" x="6680200" y="3486150"/>
          <p14:tracePt t="105727" x="6686550" y="3486150"/>
          <p14:tracePt t="105752" x="6686550" y="3479800"/>
          <p14:tracePt t="106049" x="6680200" y="3479800"/>
          <p14:tracePt t="106054" x="6673850" y="3486150"/>
          <p14:tracePt t="106063" x="6661150" y="3492500"/>
          <p14:tracePt t="106076" x="6635750" y="3498850"/>
          <p14:tracePt t="106093" x="6572250" y="3530600"/>
          <p14:tracePt t="106110" x="6489700" y="3568700"/>
          <p14:tracePt t="106127" x="6318250" y="3632200"/>
          <p14:tracePt t="106143" x="6178550" y="3683000"/>
          <p14:tracePt t="106160" x="6026150" y="3733800"/>
          <p14:tracePt t="106178" x="5873750" y="3790950"/>
          <p14:tracePt t="106193" x="5702300" y="3816350"/>
          <p14:tracePt t="106210" x="5549900" y="3829050"/>
          <p14:tracePt t="106227" x="5353050" y="3854450"/>
          <p14:tracePt t="106243" x="5270500" y="3854450"/>
          <p14:tracePt t="106260" x="5200650" y="3860800"/>
          <p14:tracePt t="106276" x="5156200" y="3860800"/>
          <p14:tracePt t="106293" x="5099050" y="3867150"/>
          <p14:tracePt t="106310" x="5041900" y="3867150"/>
          <p14:tracePt t="106326" x="4959350" y="3867150"/>
          <p14:tracePt t="106343" x="4870450" y="3867150"/>
          <p14:tracePt t="106360" x="4781550" y="3879850"/>
          <p14:tracePt t="106377" x="4641850" y="3892550"/>
          <p14:tracePt t="106394" x="4572000" y="3892550"/>
          <p14:tracePt t="106410" x="4527550" y="3892550"/>
          <p14:tracePt t="106415" x="4502150" y="3892550"/>
          <p14:tracePt t="106426" x="4476750" y="3892550"/>
          <p14:tracePt t="106442" x="4432300" y="3892550"/>
          <p14:tracePt t="106459" x="4387850" y="3892550"/>
          <p14:tracePt t="106476" x="4349750" y="3898900"/>
          <p14:tracePt t="106493" x="4286250" y="3905250"/>
          <p14:tracePt t="106510" x="4248150" y="3905250"/>
          <p14:tracePt t="106526" x="4216400" y="3905250"/>
          <p14:tracePt t="106543" x="4184650" y="3905250"/>
          <p14:tracePt t="106559" x="4146550" y="3905250"/>
          <p14:tracePt t="106576" x="4114800" y="3905250"/>
          <p14:tracePt t="106593" x="4064000" y="3886200"/>
          <p14:tracePt t="106609" x="3987800" y="3848100"/>
          <p14:tracePt t="106626" x="3924300" y="3797300"/>
          <p14:tracePt t="106642" x="3873500" y="3790950"/>
          <p14:tracePt t="106659" x="3848100" y="3797300"/>
          <p14:tracePt t="106677" x="3841750" y="3797300"/>
          <p14:tracePt t="106799" x="3835400" y="3797300"/>
          <p14:tracePt t="107121" x="3835400" y="3803650"/>
          <p14:tracePt t="107130" x="3835400" y="3816350"/>
          <p14:tracePt t="107143" x="3841750" y="3829050"/>
          <p14:tracePt t="107159" x="3854450" y="3835400"/>
          <p14:tracePt t="107176" x="3860800" y="3848100"/>
          <p14:tracePt t="107192" x="3873500" y="3854450"/>
          <p14:tracePt t="107209" x="3879850" y="3867150"/>
          <p14:tracePt t="107225" x="3892550" y="3873500"/>
          <p14:tracePt t="107242" x="3898900" y="3879850"/>
          <p14:tracePt t="107259" x="3905250" y="3886200"/>
          <p14:tracePt t="107294" x="3917950" y="3898900"/>
          <p14:tracePt t="107383" x="3924300" y="3905250"/>
          <p14:tracePt t="107396" x="3924300" y="3911600"/>
          <p14:tracePt t="107450" x="3924300" y="3917950"/>
          <p14:tracePt t="107490" x="3930650" y="3917950"/>
          <p14:tracePt t="107512" x="3930650" y="3924300"/>
          <p14:tracePt t="107528" x="3930650" y="3930650"/>
          <p14:tracePt t="107559" x="3937000" y="3930650"/>
          <p14:tracePt t="107661" x="3937000" y="3937000"/>
          <p14:tracePt t="107710" x="3949700" y="3937000"/>
          <p14:tracePt t="107715" x="3956050" y="3937000"/>
          <p14:tracePt t="107725" x="3962400" y="3937000"/>
          <p14:tracePt t="107742" x="3975100" y="3930650"/>
          <p14:tracePt t="107759" x="3987800" y="3924300"/>
          <p14:tracePt t="107775" x="3994150" y="3924300"/>
          <p14:tracePt t="107851" x="3994150" y="3917950"/>
          <p14:tracePt t="108146" x="4000500" y="3917950"/>
          <p14:tracePt t="108153" x="4006850" y="3917950"/>
          <p14:tracePt t="108169" x="4013200" y="3917950"/>
          <p14:tracePt t="108177" x="4019550" y="3917950"/>
          <p14:tracePt t="108191" x="4025900" y="3917950"/>
          <p14:tracePt t="108210" x="4032250" y="3917950"/>
          <p14:tracePt t="108334" x="4038600" y="3924300"/>
          <p14:tracePt t="108342" x="4038600" y="3930650"/>
          <p14:tracePt t="108349" x="4044950" y="3930650"/>
          <p14:tracePt t="108358" x="4051300" y="3937000"/>
          <p14:tracePt t="108375" x="4057650" y="3943350"/>
          <p14:tracePt t="108391" x="4057650" y="3949700"/>
          <p14:tracePt t="108408" x="4070350" y="3956050"/>
          <p14:tracePt t="108425" x="4070350" y="3962400"/>
          <p14:tracePt t="108429" x="4076700" y="3968750"/>
          <p14:tracePt t="108441" x="4083050" y="3968750"/>
          <p14:tracePt t="108458" x="4089400" y="3975100"/>
          <p14:tracePt t="108475" x="4114800" y="3994150"/>
          <p14:tracePt t="108491" x="4127500" y="3994150"/>
          <p14:tracePt t="108508" x="4146550" y="4000500"/>
          <p14:tracePt t="108524" x="4152900" y="4000500"/>
          <p14:tracePt t="108541" x="4165600" y="4000500"/>
          <p14:tracePt t="108558" x="4171950" y="4000500"/>
          <p14:tracePt t="108574" x="4178300" y="4000500"/>
          <p14:tracePt t="108591" x="4184650" y="4006850"/>
          <p14:tracePt t="108609" x="4191000" y="4006850"/>
          <p14:tracePt t="108624" x="4197350" y="4006850"/>
          <p14:tracePt t="108685" x="4203700" y="4006850"/>
          <p14:tracePt t="109078" x="4210050" y="4006850"/>
          <p14:tracePt t="109093" x="4216400" y="4006850"/>
          <p14:tracePt t="109102" x="4222750" y="4006850"/>
          <p14:tracePt t="109120" x="4229100" y="4006850"/>
          <p14:tracePt t="109167" x="4229100" y="4013200"/>
          <p14:tracePt t="109181" x="4235450" y="4013200"/>
          <p14:tracePt t="109204" x="4241800" y="4013200"/>
          <p14:tracePt t="109250" x="4248150" y="4013200"/>
          <p14:tracePt t="109258" x="4254500" y="4013200"/>
          <p14:tracePt t="109266" x="4260850" y="4013200"/>
          <p14:tracePt t="109282" x="4273550" y="4013200"/>
          <p14:tracePt t="109290" x="4279900" y="4006850"/>
          <p14:tracePt t="109307" x="4292600" y="4000500"/>
          <p14:tracePt t="109324" x="4298950" y="3994150"/>
          <p14:tracePt t="109340" x="4311650" y="3987800"/>
          <p14:tracePt t="109357" x="4318000" y="3987800"/>
          <p14:tracePt t="109374" x="4324350" y="3981450"/>
          <p14:tracePt t="109391" x="4337050" y="3975100"/>
          <p14:tracePt t="109447" x="4343400" y="3975100"/>
          <p14:tracePt t="109515" x="4349750" y="3975100"/>
          <p14:tracePt t="109525" x="4362450" y="3975100"/>
          <p14:tracePt t="109540" x="4375150" y="3975100"/>
          <p14:tracePt t="109556" x="4387850" y="3975100"/>
          <p14:tracePt t="109564" x="4400550" y="3975100"/>
          <p14:tracePt t="109573" x="4413250" y="3975100"/>
          <p14:tracePt t="109590" x="4438650" y="3975100"/>
          <p14:tracePt t="109607" x="4445000" y="3975100"/>
          <p14:tracePt t="109624" x="4451350" y="3975100"/>
          <p14:tracePt t="109640" x="4457700" y="3975100"/>
          <p14:tracePt t="109744" x="4464050" y="3975100"/>
          <p14:tracePt t="109760" x="4470400" y="3975100"/>
          <p14:tracePt t="109775" x="4476750" y="3975100"/>
          <p14:tracePt t="109782" x="4483100" y="3975100"/>
          <p14:tracePt t="109798" x="4489450" y="3975100"/>
          <p14:tracePt t="109807" x="4495800" y="3975100"/>
          <p14:tracePt t="109825" x="4502150" y="3975100"/>
          <p14:tracePt t="109840" x="4514850" y="3975100"/>
          <p14:tracePt t="109857" x="4527550" y="3981450"/>
          <p14:tracePt t="109873" x="4546600" y="3981450"/>
          <p14:tracePt t="109890" x="4565650" y="3987800"/>
          <p14:tracePt t="109907" x="4603750" y="3987800"/>
          <p14:tracePt t="109923" x="4641850" y="3987800"/>
          <p14:tracePt t="109940" x="4673600" y="3987800"/>
          <p14:tracePt t="109957" x="4699000" y="3987800"/>
          <p14:tracePt t="109976" x="4718050" y="3981450"/>
          <p14:tracePt t="109990" x="4724400" y="3981450"/>
          <p14:tracePt t="110040" x="4724400" y="3975100"/>
          <p14:tracePt t="110088" x="4730750" y="3975100"/>
          <p14:tracePt t="110104" x="4737100" y="3981450"/>
          <p14:tracePt t="110111" x="4737100" y="3987800"/>
          <p14:tracePt t="110124" x="4737100" y="3994150"/>
          <p14:tracePt t="110140" x="4743450" y="3994150"/>
          <p14:tracePt t="110182" x="4749800" y="3994150"/>
          <p14:tracePt t="110198" x="4756150" y="3994150"/>
          <p14:tracePt t="110206" x="4768850" y="3994150"/>
          <p14:tracePt t="110216" x="4775200" y="3994150"/>
          <p14:tracePt t="110223" x="4781550" y="3994150"/>
          <p14:tracePt t="110240" x="4794250" y="3994150"/>
          <p14:tracePt t="110258" x="4806950" y="3994150"/>
          <p14:tracePt t="110275" x="4826000" y="3994150"/>
          <p14:tracePt t="110306" x="4838700" y="3994150"/>
          <p14:tracePt t="110323" x="4845050" y="3994150"/>
          <p14:tracePt t="110339" x="4857750" y="3994150"/>
          <p14:tracePt t="110373" x="4864100" y="3987800"/>
          <p14:tracePt t="110389" x="4870450" y="3987800"/>
          <p14:tracePt t="110408" x="4883150" y="3987800"/>
          <p14:tracePt t="110510" x="4889500" y="3987800"/>
          <p14:tracePt t="110542" x="4902200" y="3987800"/>
          <p14:tracePt t="110551" x="4908550" y="3987800"/>
          <p14:tracePt t="110558" x="4914900" y="3987800"/>
          <p14:tracePt t="110573" x="4940300" y="3987800"/>
          <p14:tracePt t="110589" x="4978400" y="3987800"/>
          <p14:tracePt t="110605" x="5003800" y="3987800"/>
          <p14:tracePt t="110622" x="5041900" y="3987800"/>
          <p14:tracePt t="110639" x="5060950" y="3987800"/>
          <p14:tracePt t="110655" x="5073650" y="3987800"/>
          <p14:tracePt t="110672" x="5086350" y="3987800"/>
          <p14:tracePt t="110689" x="5092700" y="3987800"/>
          <p14:tracePt t="110861" x="5099050" y="3987800"/>
          <p14:tracePt t="110885" x="5105400" y="3987800"/>
          <p14:tracePt t="110901" x="5111750" y="3987800"/>
          <p14:tracePt t="110926" x="5111750" y="3994150"/>
          <p14:tracePt t="110955" x="5111750" y="4000500"/>
          <p14:tracePt t="110987" x="5118100" y="4000500"/>
          <p14:tracePt t="111731" x="5124450" y="4000500"/>
          <p14:tracePt t="111740" x="5137150" y="3994150"/>
          <p14:tracePt t="111747" x="5149850" y="3987800"/>
          <p14:tracePt t="111758" x="5168900" y="3987800"/>
          <p14:tracePt t="111772" x="5200650" y="3968750"/>
          <p14:tracePt t="111788" x="5238750" y="3949700"/>
          <p14:tracePt t="111805" x="5257800" y="3937000"/>
          <p14:tracePt t="111822" x="5270500" y="3930650"/>
          <p14:tracePt t="111838" x="5283200" y="3924300"/>
          <p14:tracePt t="111943" x="5283200" y="3917950"/>
          <p14:tracePt t="112045" x="5295900" y="3917950"/>
          <p14:tracePt t="112060" x="5314950" y="3917950"/>
          <p14:tracePt t="112069" x="5327650" y="3917950"/>
          <p14:tracePt t="112075" x="5340350" y="3917950"/>
          <p14:tracePt t="112088" x="5359400" y="3911600"/>
          <p14:tracePt t="112105" x="5378450" y="3905250"/>
          <p14:tracePt t="112121" x="5391150" y="3898900"/>
          <p14:tracePt t="112138" x="5403850" y="3892550"/>
          <p14:tracePt t="112154" x="5410200" y="3892550"/>
          <p14:tracePt t="112306" x="5416550" y="3892550"/>
          <p14:tracePt t="112313" x="5429250" y="3892550"/>
          <p14:tracePt t="112321" x="5441950" y="3892550"/>
          <p14:tracePt t="112338" x="5486400" y="3905250"/>
          <p14:tracePt t="112354" x="5524500" y="3917950"/>
          <p14:tracePt t="112371" x="5562600" y="3930650"/>
          <p14:tracePt t="112388" x="5581650" y="3930650"/>
          <p14:tracePt t="112404" x="5594350" y="3930650"/>
          <p14:tracePt t="112601" x="5594350" y="3937000"/>
          <p14:tracePt t="112954" x="5594350" y="3943350"/>
          <p14:tracePt t="112959" x="5594350" y="3956050"/>
          <p14:tracePt t="112971" x="5588000" y="3962400"/>
          <p14:tracePt t="112987" x="5556250" y="4000500"/>
          <p14:tracePt t="113004" x="5518150" y="4044950"/>
          <p14:tracePt t="113020" x="5473700" y="4102100"/>
          <p14:tracePt t="113037" x="5422900" y="4152900"/>
          <p14:tracePt t="113054" x="5295900" y="4241800"/>
          <p14:tracePt t="113071" x="5187950" y="4318000"/>
          <p14:tracePt t="113087" x="5073650" y="4381500"/>
          <p14:tracePt t="113104" x="4978400" y="4445000"/>
          <p14:tracePt t="113120" x="4895850" y="4508500"/>
          <p14:tracePt t="113137" x="4800600" y="4552950"/>
          <p14:tracePt t="113154" x="4711700" y="4584700"/>
          <p14:tracePt t="113171" x="4565650" y="4622800"/>
          <p14:tracePt t="113187" x="4419600" y="4648200"/>
          <p14:tracePt t="113204" x="4273550" y="4667250"/>
          <p14:tracePt t="113220" x="4140200" y="4679950"/>
          <p14:tracePt t="113237" x="4013200" y="4699000"/>
          <p14:tracePt t="113253" x="3879850" y="4718050"/>
          <p14:tracePt t="113272" x="3765550" y="4730750"/>
          <p14:tracePt t="113287" x="3663950" y="4743450"/>
          <p14:tracePt t="113304" x="3568700" y="4743450"/>
          <p14:tracePt t="113320" x="3448050" y="4756150"/>
          <p14:tracePt t="113337" x="3384550" y="4756150"/>
          <p14:tracePt t="113354" x="3314700" y="4762500"/>
          <p14:tracePt t="113370" x="3225800" y="4768850"/>
          <p14:tracePt t="113387" x="3130550" y="4775200"/>
          <p14:tracePt t="113403" x="3009900" y="4775200"/>
          <p14:tracePt t="113421" x="2819400" y="4775200"/>
          <p14:tracePt t="113437" x="2705100" y="4775200"/>
          <p14:tracePt t="113454" x="2552700" y="4794250"/>
          <p14:tracePt t="113470" x="2381250" y="4806950"/>
          <p14:tracePt t="113487" x="2190750" y="4826000"/>
          <p14:tracePt t="113503" x="1981200" y="4838700"/>
          <p14:tracePt t="113520" x="1790700" y="4845050"/>
          <p14:tracePt t="113537" x="1644650" y="4851400"/>
          <p14:tracePt t="113553" x="1504950" y="4851400"/>
          <p14:tracePt t="113572" x="1352550" y="4838700"/>
          <p14:tracePt t="113587" x="1282700" y="4819650"/>
          <p14:tracePt t="113603" x="1212850" y="4806950"/>
          <p14:tracePt t="113620" x="1123950" y="4794250"/>
          <p14:tracePt t="113637" x="1003300" y="4787900"/>
          <p14:tracePt t="113653" x="895350" y="4800600"/>
          <p14:tracePt t="113670" x="825500" y="4819650"/>
          <p14:tracePt t="113687" x="800100" y="4819650"/>
          <p14:tracePt t="113978" x="819150" y="4819650"/>
          <p14:tracePt t="113986" x="869950" y="4819650"/>
          <p14:tracePt t="113994" x="933450" y="4813300"/>
          <p14:tracePt t="114003" x="996950" y="4806950"/>
          <p14:tracePt t="114021" x="1136650" y="4787900"/>
          <p14:tracePt t="114036" x="1263650" y="4768850"/>
          <p14:tracePt t="114053" x="1384300" y="4756150"/>
          <p14:tracePt t="114070" x="1454150" y="4743450"/>
          <p14:tracePt t="114087" x="1504950" y="4730750"/>
          <p14:tracePt t="114103" x="1517650" y="4724400"/>
          <p14:tracePt t="114120" x="1524000" y="4724400"/>
          <p14:tracePt t="114136" x="1530350" y="4724400"/>
          <p14:tracePt t="114153" x="1536700" y="4724400"/>
          <p14:tracePt t="114170" x="1536700" y="4718050"/>
          <p14:tracePt t="114186" x="1543050" y="4711700"/>
          <p14:tracePt t="114285" x="1543050" y="4705350"/>
          <p14:tracePt t="115904" x="1549400" y="4705350"/>
          <p14:tracePt t="115914" x="1568450" y="4705350"/>
          <p14:tracePt t="115920" x="1587500" y="4705350"/>
          <p14:tracePt t="115935" x="1625600" y="4705350"/>
          <p14:tracePt t="115951" x="1689100" y="4699000"/>
          <p14:tracePt t="115968" x="1790700" y="4699000"/>
          <p14:tracePt t="115985" x="1898650" y="4705350"/>
          <p14:tracePt t="116001" x="2019300" y="4724400"/>
          <p14:tracePt t="116018" x="2108200" y="4737100"/>
          <p14:tracePt t="116035" x="2152650" y="4749800"/>
          <p14:tracePt t="116051" x="2197100" y="4762500"/>
          <p14:tracePt t="116068" x="2247900" y="4775200"/>
          <p14:tracePt t="116084" x="2273300" y="4775200"/>
          <p14:tracePt t="116101" x="2298700" y="4775200"/>
          <p14:tracePt t="116118" x="2311400" y="4781550"/>
          <p14:tracePt t="116135" x="2317750" y="4781550"/>
          <p14:tracePt t="116151" x="2336800" y="4781550"/>
          <p14:tracePt t="116168" x="2343150" y="4781550"/>
          <p14:tracePt t="116184" x="2349500" y="4787900"/>
          <p14:tracePt t="116259" x="2355850" y="4787900"/>
          <p14:tracePt t="116274" x="2362200" y="4787900"/>
          <p14:tracePt t="116280" x="2368550" y="4787900"/>
          <p14:tracePt t="116353" x="2374900" y="4781550"/>
          <p14:tracePt t="116357" x="2381250" y="4775200"/>
          <p14:tracePt t="116367" x="2387600" y="4768850"/>
          <p14:tracePt t="116384" x="2413000" y="4762500"/>
          <p14:tracePt t="116401" x="2425700" y="4749800"/>
          <p14:tracePt t="116418" x="2438400" y="4743450"/>
          <p14:tracePt t="116455" x="2444750" y="4737100"/>
          <p14:tracePt t="116461" x="2451100" y="4737100"/>
          <p14:tracePt t="116484" x="2457450" y="4730750"/>
          <p14:tracePt t="116508" x="2463800" y="4724400"/>
          <p14:tracePt t="116539" x="2470150" y="4724400"/>
          <p14:tracePt t="116717" x="2476500" y="4724400"/>
          <p14:tracePt t="116820" x="2476500" y="4718050"/>
          <p14:tracePt t="117078" x="2476500" y="4711700"/>
          <p14:tracePt t="117674" x="2463800" y="4711700"/>
          <p14:tracePt t="117681" x="2432050" y="4699000"/>
          <p14:tracePt t="117689" x="2406650" y="4699000"/>
          <p14:tracePt t="117700" x="2362200" y="4686300"/>
          <p14:tracePt t="117716" x="2273300" y="4673600"/>
          <p14:tracePt t="117733" x="2178050" y="4660900"/>
          <p14:tracePt t="117750" x="2089150" y="4641850"/>
          <p14:tracePt t="117767" x="2012950" y="4622800"/>
          <p14:tracePt t="117783" x="1993900" y="4616450"/>
          <p14:tracePt t="117800" x="1987550" y="4616450"/>
          <p14:tracePt t="117816" x="1981200" y="4616450"/>
          <p14:tracePt t="117996" x="1974850" y="4616450"/>
          <p14:tracePt t="118001" x="1968500" y="4616450"/>
          <p14:tracePt t="118016" x="1962150" y="4616450"/>
          <p14:tracePt t="118033" x="1949450" y="4616450"/>
          <p14:tracePt t="118050" x="1936750" y="4616450"/>
          <p14:tracePt t="118066" x="1917700" y="4616450"/>
          <p14:tracePt t="118084" x="1885950" y="4610100"/>
          <p14:tracePt t="118099" x="1866900" y="4610100"/>
          <p14:tracePt t="118116" x="1860550" y="4610100"/>
          <p14:tracePt t="118133" x="1854200" y="4610100"/>
          <p14:tracePt t="118149" x="1847850" y="4603750"/>
          <p14:tracePt t="118166" x="1841500" y="4603750"/>
          <p14:tracePt t="118199" x="1835150" y="4603750"/>
          <p14:tracePt t="118216" x="1828800" y="4603750"/>
          <p14:tracePt t="118233" x="1822450" y="4603750"/>
          <p14:tracePt t="118249" x="1816100" y="4603750"/>
          <p14:tracePt t="118266" x="1809750" y="4603750"/>
          <p14:tracePt t="118283" x="1784350" y="4603750"/>
          <p14:tracePt t="118299" x="1765300" y="4597400"/>
          <p14:tracePt t="118316" x="1739900" y="4591050"/>
          <p14:tracePt t="118333" x="1701800" y="4591050"/>
          <p14:tracePt t="118349" x="1670050" y="4591050"/>
          <p14:tracePt t="118366" x="1625600" y="4584700"/>
          <p14:tracePt t="118382" x="1593850" y="4578350"/>
          <p14:tracePt t="118399" x="1555750" y="4572000"/>
          <p14:tracePt t="118415" x="1524000" y="4565650"/>
          <p14:tracePt t="118418" x="1504950" y="4559300"/>
          <p14:tracePt t="118432" x="1492250" y="4552950"/>
          <p14:tracePt t="118449" x="1416050" y="4540250"/>
          <p14:tracePt t="118466" x="1365250" y="4527550"/>
          <p14:tracePt t="118482" x="1333500" y="4514850"/>
          <p14:tracePt t="118499" x="1295400" y="4508500"/>
          <p14:tracePt t="118516" x="1263650" y="4502150"/>
          <p14:tracePt t="118533" x="1212850" y="4502150"/>
          <p14:tracePt t="118552" x="1187450" y="4495800"/>
          <p14:tracePt t="118566" x="1162050" y="4495800"/>
          <p14:tracePt t="118582" x="1143000" y="4495800"/>
          <p14:tracePt t="118599" x="1130300" y="4495800"/>
          <p14:tracePt t="118616" x="1117600" y="4489450"/>
          <p14:tracePt t="118632" x="1111250" y="4489450"/>
          <p14:tracePt t="118649" x="1104900" y="4489450"/>
          <p14:tracePt t="118666" x="1098550" y="4483100"/>
          <p14:tracePt t="118683" x="1085850" y="4483100"/>
          <p14:tracePt t="118699" x="1079500" y="4483100"/>
          <p14:tracePt t="118715" x="1073150" y="4483100"/>
          <p14:tracePt t="118732" x="1066800" y="4483100"/>
          <p14:tracePt t="118748" x="1054100" y="4476750"/>
          <p14:tracePt t="118782" x="1041400" y="4476750"/>
          <p14:tracePt t="118798" x="1028700" y="4476750"/>
          <p14:tracePt t="118815" x="1016000" y="4476750"/>
          <p14:tracePt t="118832" x="1003300" y="4476750"/>
          <p14:tracePt t="118848" x="971550" y="4476750"/>
          <p14:tracePt t="118865" x="952500" y="4476750"/>
          <p14:tracePt t="118882" x="939800" y="4476750"/>
          <p14:tracePt t="118899" x="920750" y="4476750"/>
          <p14:tracePt t="118915" x="895350" y="4483100"/>
          <p14:tracePt t="118919" x="889000" y="4489450"/>
          <p14:tracePt t="118932" x="869950" y="4495800"/>
          <p14:tracePt t="118949" x="838200" y="4508500"/>
          <p14:tracePt t="118965" x="825500" y="4514850"/>
          <p14:tracePt t="118982" x="812800" y="4514850"/>
          <p14:tracePt t="118998" x="806450" y="4514850"/>
          <p14:tracePt t="119015" x="800100" y="4521200"/>
          <p14:tracePt t="119032" x="793750" y="4527550"/>
          <p14:tracePt t="119049" x="781050" y="4527550"/>
          <p14:tracePt t="119065" x="774700" y="4533900"/>
          <p14:tracePt t="119082" x="762000" y="4540250"/>
          <p14:tracePt t="119099" x="755650" y="4540250"/>
          <p14:tracePt t="119115" x="742950" y="4546600"/>
          <p14:tracePt t="119834" x="749300" y="4552950"/>
          <p14:tracePt t="119842" x="768350" y="4565650"/>
          <p14:tracePt t="119850" x="787400" y="4572000"/>
          <p14:tracePt t="119866" x="825500" y="4584700"/>
          <p14:tracePt t="119882" x="876300" y="4597400"/>
          <p14:tracePt t="119898" x="920750" y="4603750"/>
          <p14:tracePt t="119914" x="996950" y="4603750"/>
          <p14:tracePt t="119931" x="1073150" y="4610100"/>
          <p14:tracePt t="119948" x="1123950" y="4610100"/>
          <p14:tracePt t="119964" x="1162050" y="4610100"/>
          <p14:tracePt t="119981" x="1200150" y="4610100"/>
          <p14:tracePt t="119998" x="1257300" y="4610100"/>
          <p14:tracePt t="120014" x="1301750" y="4616450"/>
          <p14:tracePt t="120031" x="1358900" y="4622800"/>
          <p14:tracePt t="120048" x="1416050" y="4629150"/>
          <p14:tracePt t="120065" x="1504950" y="4629150"/>
          <p14:tracePt t="120081" x="1587500" y="4629150"/>
          <p14:tracePt t="120098" x="1657350" y="4629150"/>
          <p14:tracePt t="120115" x="1733550" y="4629150"/>
          <p14:tracePt t="120131" x="1790700" y="4622800"/>
          <p14:tracePt t="120148" x="1860550" y="4610100"/>
          <p14:tracePt t="120164" x="1911350" y="4597400"/>
          <p14:tracePt t="120181" x="1955800" y="4591050"/>
          <p14:tracePt t="120198" x="2000250" y="4578350"/>
          <p14:tracePt t="120214" x="2032000" y="4565650"/>
          <p14:tracePt t="120231" x="2076450" y="4552950"/>
          <p14:tracePt t="120248" x="2108200" y="4546600"/>
          <p14:tracePt t="120264" x="2127250" y="4546600"/>
          <p14:tracePt t="120281" x="2133600" y="4546600"/>
          <p14:tracePt t="120298" x="2139950" y="4546600"/>
          <p14:tracePt t="120314" x="2146300" y="4546600"/>
          <p14:tracePt t="120331" x="2152650" y="4546600"/>
          <p14:tracePt t="120347" x="2159000" y="4546600"/>
          <p14:tracePt t="120364" x="2171700" y="4546600"/>
          <p14:tracePt t="120381" x="2184400" y="4546600"/>
          <p14:tracePt t="120397" x="2190750" y="4546600"/>
          <p14:tracePt t="120414" x="2203450" y="4546600"/>
          <p14:tracePt t="120468" x="2209800" y="4546600"/>
          <p14:tracePt t="120618" x="2216150" y="4546600"/>
          <p14:tracePt t="120633" x="2222500" y="4552950"/>
          <p14:tracePt t="120640" x="2222500" y="4559300"/>
          <p14:tracePt t="120651" x="2222500" y="4565650"/>
          <p14:tracePt t="120664" x="2241550" y="4572000"/>
          <p14:tracePt t="120680" x="2286000" y="4584700"/>
          <p14:tracePt t="120697" x="2336800" y="4610100"/>
          <p14:tracePt t="120713" x="2387600" y="4629150"/>
          <p14:tracePt t="120730" x="2438400" y="4648200"/>
          <p14:tracePt t="120747" x="2489200" y="4660900"/>
          <p14:tracePt t="120764" x="2540000" y="4673600"/>
          <p14:tracePt t="120781" x="2590800" y="4679950"/>
          <p14:tracePt t="120797" x="2622550" y="4679950"/>
          <p14:tracePt t="120814" x="2647950" y="4679950"/>
          <p14:tracePt t="120830" x="2667000" y="4679950"/>
          <p14:tracePt t="120847" x="2679700" y="4679950"/>
          <p14:tracePt t="120864" x="2686050" y="4679950"/>
          <p14:tracePt t="120880" x="2698750" y="4679950"/>
          <p14:tracePt t="120897" x="2711450" y="4667250"/>
          <p14:tracePt t="120914" x="2717800" y="4667250"/>
          <p14:tracePt t="120932" x="2717800" y="4660900"/>
          <p14:tracePt t="120954" x="2724150" y="4660900"/>
          <p14:tracePt t="120986" x="2730500" y="4660900"/>
          <p14:tracePt t="121000" x="2736850" y="4660900"/>
          <p14:tracePt t="121008" x="2749550" y="4654550"/>
          <p14:tracePt t="121015" x="2755900" y="4654550"/>
          <p14:tracePt t="121031" x="2794000" y="4641850"/>
          <p14:tracePt t="121047" x="2832100" y="4629150"/>
          <p14:tracePt t="121063" x="2889250" y="4622800"/>
          <p14:tracePt t="121082" x="2959100" y="4622800"/>
          <p14:tracePt t="121097" x="3035300" y="4616450"/>
          <p14:tracePt t="121115" x="3079750" y="4616450"/>
          <p14:tracePt t="121130" x="3124200" y="4610100"/>
          <p14:tracePt t="121147" x="3155950" y="4603750"/>
          <p14:tracePt t="121163" x="3194050" y="4591050"/>
          <p14:tracePt t="121180" x="3232150" y="4591050"/>
          <p14:tracePt t="121197" x="3244850" y="4584700"/>
          <p14:tracePt t="121213" x="3257550" y="4584700"/>
          <p14:tracePt t="121230" x="3270250" y="4578350"/>
          <p14:tracePt t="121247" x="3308350" y="4572000"/>
          <p14:tracePt t="121263" x="3333750" y="4559300"/>
          <p14:tracePt t="121280" x="3365500" y="4559300"/>
          <p14:tracePt t="121297" x="3403600" y="4559300"/>
          <p14:tracePt t="121313" x="3422650" y="4559300"/>
          <p14:tracePt t="121330" x="3448050" y="4559300"/>
          <p14:tracePt t="121346" x="3486150" y="4559300"/>
          <p14:tracePt t="121364" x="3530600" y="4552950"/>
          <p14:tracePt t="121380" x="3575050" y="4552950"/>
          <p14:tracePt t="121396" x="3619500" y="4552950"/>
          <p14:tracePt t="121413" x="3657600" y="4552950"/>
          <p14:tracePt t="121417" x="3683000" y="4552950"/>
          <p14:tracePt t="121429" x="3702050" y="4552950"/>
          <p14:tracePt t="121447" x="3765550" y="4552950"/>
          <p14:tracePt t="121463" x="3822700" y="4565650"/>
          <p14:tracePt t="121480" x="3898900" y="4572000"/>
          <p14:tracePt t="121496" x="3987800" y="4578350"/>
          <p14:tracePt t="121514" x="4044950" y="4584700"/>
          <p14:tracePt t="121530" x="4095750" y="4584700"/>
          <p14:tracePt t="121547" x="4152900" y="4584700"/>
          <p14:tracePt t="121563" x="4171950" y="4584700"/>
          <p14:tracePt t="121580" x="4178300" y="4584700"/>
          <p14:tracePt t="121596" x="4197350" y="4584700"/>
          <p14:tracePt t="121613" x="4210050" y="4584700"/>
          <p14:tracePt t="121630" x="4222750" y="4584700"/>
          <p14:tracePt t="121646" x="4235450" y="4584700"/>
          <p14:tracePt t="121663" x="4254500" y="4584700"/>
          <p14:tracePt t="121680" x="4260850" y="4584700"/>
          <p14:tracePt t="121697" x="4279900" y="4584700"/>
          <p14:tracePt t="121713" x="4292600" y="4584700"/>
          <p14:tracePt t="121730" x="4305300" y="4584700"/>
          <p14:tracePt t="121746" x="4311650" y="4584700"/>
          <p14:tracePt t="121763" x="4318000" y="4578350"/>
          <p14:tracePt t="121780" x="4337050" y="4578350"/>
          <p14:tracePt t="121796" x="4343400" y="4572000"/>
          <p14:tracePt t="121815" x="4356100" y="4565650"/>
          <p14:tracePt t="121830" x="4362450" y="4565650"/>
          <p14:tracePt t="122067" x="4368800" y="4565650"/>
          <p14:tracePt t="122136" x="4375150" y="4565650"/>
          <p14:tracePt t="122152" x="4381500" y="4565650"/>
          <p14:tracePt t="122161" x="4387850" y="4565650"/>
          <p14:tracePt t="122182" x="4387850" y="4572000"/>
          <p14:tracePt t="122190" x="4394200" y="4572000"/>
          <p14:tracePt t="122206" x="4400550" y="4578350"/>
          <p14:tracePt t="122221" x="4406900" y="4584700"/>
          <p14:tracePt t="122230" x="4413250" y="4591050"/>
          <p14:tracePt t="122246" x="4419600" y="4597400"/>
          <p14:tracePt t="122263" x="4438650" y="4603750"/>
          <p14:tracePt t="122279" x="4445000" y="4610100"/>
          <p14:tracePt t="122296" x="4457700" y="4616450"/>
          <p14:tracePt t="122312" x="4470400" y="4616450"/>
          <p14:tracePt t="122329" x="4476750" y="4616450"/>
          <p14:tracePt t="122346" x="4489450" y="4616450"/>
          <p14:tracePt t="122362" x="4502150" y="4622800"/>
          <p14:tracePt t="122379" x="4508500" y="4622800"/>
          <p14:tracePt t="122396" x="4514850" y="4622800"/>
          <p14:tracePt t="122414" x="4527550" y="4622800"/>
          <p14:tracePt t="122429" x="4533900" y="4622800"/>
          <p14:tracePt t="122448" x="4540250" y="4622800"/>
          <p14:tracePt t="122464" x="4546600" y="4622800"/>
          <p14:tracePt t="122481" x="4552950" y="4622800"/>
          <p14:tracePt t="122497" x="4559300" y="4622800"/>
          <p14:tracePt t="122512" x="4565650" y="4616450"/>
          <p14:tracePt t="123115" x="4578350" y="4616450"/>
          <p14:tracePt t="123121" x="4591050" y="4622800"/>
          <p14:tracePt t="123131" x="4597400" y="4622800"/>
          <p14:tracePt t="123145" x="4622800" y="4622800"/>
          <p14:tracePt t="123163" x="4660900" y="4629150"/>
          <p14:tracePt t="123178" x="4718050" y="4641850"/>
          <p14:tracePt t="123195" x="4787900" y="4654550"/>
          <p14:tracePt t="123212" x="4864100" y="4660900"/>
          <p14:tracePt t="123228" x="4921250" y="4660900"/>
          <p14:tracePt t="123245" x="4972050" y="4660900"/>
          <p14:tracePt t="123262" x="5010150" y="4654550"/>
          <p14:tracePt t="123278" x="5048250" y="4648200"/>
          <p14:tracePt t="123295" x="5060950" y="4648200"/>
          <p14:tracePt t="123311" x="5067300" y="4648200"/>
          <p14:tracePt t="123328" x="5073650" y="4648200"/>
          <p14:tracePt t="123361" x="5073650" y="4641850"/>
          <p14:tracePt t="123388" x="5080000" y="4641850"/>
          <p14:tracePt t="123397" x="5086350" y="4641850"/>
          <p14:tracePt t="123420" x="5092700" y="4641850"/>
          <p14:tracePt t="123466" x="5099050" y="4641850"/>
          <p14:tracePt t="123631" x="5099050" y="4635500"/>
          <p14:tracePt t="123709" x="5105400" y="4635500"/>
          <p14:tracePt t="123772" x="5111750" y="4629150"/>
          <p14:tracePt t="123788" x="5118100" y="4629150"/>
          <p14:tracePt t="123803" x="5124450" y="4629150"/>
          <p14:tracePt t="123826" x="5130800" y="4629150"/>
          <p14:tracePt t="123841" x="5130800" y="4622800"/>
          <p14:tracePt t="123850" x="5137150" y="4622800"/>
          <p14:tracePt t="123866" x="5143500" y="4622800"/>
          <p14:tracePt t="123882" x="5149850" y="4622800"/>
          <p14:tracePt t="123894" x="5156200" y="4616450"/>
          <p14:tracePt t="123911" x="5168900" y="4610100"/>
          <p14:tracePt t="123929" x="5175250" y="4603750"/>
          <p14:tracePt t="123944" x="5187950" y="4603750"/>
          <p14:tracePt t="123961" x="5200650" y="4603750"/>
          <p14:tracePt t="123978" x="5213350" y="4597400"/>
          <p14:tracePt t="123994" x="5232400" y="4591050"/>
          <p14:tracePt t="124011" x="5257800" y="4578350"/>
          <p14:tracePt t="124028" x="5276850" y="4572000"/>
          <p14:tracePt t="124045" x="5302250" y="4572000"/>
          <p14:tracePt t="124061" x="5308600" y="4565650"/>
          <p14:tracePt t="124078" x="5321300" y="4559300"/>
          <p14:tracePt t="124094" x="5327650" y="4559300"/>
          <p14:tracePt t="124111" x="5334000" y="4552950"/>
          <p14:tracePt t="124128" x="5346700" y="4552950"/>
          <p14:tracePt t="124144" x="5353050" y="4546600"/>
          <p14:tracePt t="124228" x="5359400" y="4546600"/>
          <p14:tracePt t="124291" x="5365750" y="4546600"/>
          <p14:tracePt t="124312" x="5384800" y="4546600"/>
          <p14:tracePt t="124319" x="5391150" y="4546600"/>
          <p14:tracePt t="124336" x="5397500" y="4546600"/>
          <p14:tracePt t="124344" x="5403850" y="4546600"/>
          <p14:tracePt t="124382" x="5410200" y="4546600"/>
          <p14:tracePt t="124422" x="5416550" y="4546600"/>
          <p14:tracePt t="125104" x="5410200" y="4546600"/>
          <p14:tracePt t="125111" x="5410200" y="4552950"/>
          <p14:tracePt t="125118" x="5403850" y="4552950"/>
          <p14:tracePt t="125127" x="5397500" y="4552950"/>
          <p14:tracePt t="125145" x="5384800" y="4559300"/>
          <p14:tracePt t="125160" x="5365750" y="4572000"/>
          <p14:tracePt t="125176" x="5334000" y="4578350"/>
          <p14:tracePt t="125193" x="5308600" y="4591050"/>
          <p14:tracePt t="125210" x="5270500" y="4603750"/>
          <p14:tracePt t="125227" x="5219700" y="4622800"/>
          <p14:tracePt t="125243" x="5187950" y="4635500"/>
          <p14:tracePt t="125260" x="5149850" y="4641850"/>
          <p14:tracePt t="125276" x="5111750" y="4648200"/>
          <p14:tracePt t="125293" x="5073650" y="4660900"/>
          <p14:tracePt t="125310" x="5041900" y="4667250"/>
          <p14:tracePt t="125326" x="5003800" y="4673600"/>
          <p14:tracePt t="125343" x="4972050" y="4679950"/>
          <p14:tracePt t="125360" x="4940300" y="4679950"/>
          <p14:tracePt t="125377" x="4870450" y="4686300"/>
          <p14:tracePt t="125393" x="4813300" y="4692650"/>
          <p14:tracePt t="125410" x="4743450" y="4692650"/>
          <p14:tracePt t="125415" x="4699000" y="4692650"/>
          <p14:tracePt t="125427" x="4673600" y="4692650"/>
          <p14:tracePt t="125443" x="4610100" y="4692650"/>
          <p14:tracePt t="125460" x="4559300" y="4692650"/>
          <p14:tracePt t="125477" x="4502150" y="4692650"/>
          <p14:tracePt t="125493" x="4470400" y="4686300"/>
          <p14:tracePt t="125509" x="4438650" y="4679950"/>
          <p14:tracePt t="125526" x="4400550" y="4673600"/>
          <p14:tracePt t="125543" x="4362450" y="4667250"/>
          <p14:tracePt t="125560" x="4318000" y="4654550"/>
          <p14:tracePt t="125576" x="4267200" y="4648200"/>
          <p14:tracePt t="125593" x="4222750" y="4648200"/>
          <p14:tracePt t="125610" x="4159250" y="4635500"/>
          <p14:tracePt t="125627" x="3981450" y="4622800"/>
          <p14:tracePt t="125643" x="3829050" y="4578350"/>
          <p14:tracePt t="125660" x="3676650" y="4527550"/>
          <p14:tracePt t="125676" x="3511550" y="4470400"/>
          <p14:tracePt t="125693" x="3327400" y="4400550"/>
          <p14:tracePt t="125710" x="3098800" y="4305300"/>
          <p14:tracePt t="125726" x="2819400" y="4171950"/>
          <p14:tracePt t="125743" x="2508250" y="4013200"/>
          <p14:tracePt t="125760" x="2343150" y="3930650"/>
          <p14:tracePt t="125776" x="2216150" y="3860800"/>
          <p14:tracePt t="125793" x="2057400" y="3778250"/>
          <p14:tracePt t="125809" x="1924050" y="3714750"/>
          <p14:tracePt t="125826" x="1790700" y="3651250"/>
          <p14:tracePt t="125843" x="1689100" y="3613150"/>
          <p14:tracePt t="125861" x="1606550" y="3594100"/>
          <p14:tracePt t="125876" x="1568450" y="3581400"/>
          <p14:tracePt t="125893" x="1511300" y="3575050"/>
          <p14:tracePt t="125909" x="1479550" y="3562350"/>
          <p14:tracePt t="125926" x="1447800" y="3549650"/>
          <p14:tracePt t="125943" x="1428750" y="3543300"/>
          <p14:tracePt t="125959" x="1409700" y="3524250"/>
          <p14:tracePt t="125976" x="1384300" y="3505200"/>
          <p14:tracePt t="125992" x="1365250" y="3492500"/>
          <p14:tracePt t="126011" x="1358900" y="3486150"/>
          <p14:tracePt t="126215" x="1365250" y="3479800"/>
          <p14:tracePt t="126223" x="1371600" y="3479800"/>
          <p14:tracePt t="126229" x="1377950" y="3473450"/>
          <p14:tracePt t="126242" x="1384300" y="3473450"/>
          <p14:tracePt t="126259" x="1390650" y="3467100"/>
          <p14:tracePt t="126276" x="1397000" y="3467100"/>
          <p14:tracePt t="126292" x="1397000" y="3460750"/>
          <p14:tracePt t="126310" x="1403350" y="3454400"/>
          <p14:tracePt t="126325" x="1409700" y="3448050"/>
          <p14:tracePt t="126342" x="1416050" y="3448050"/>
          <p14:tracePt t="126359" x="1422400" y="3448050"/>
          <p14:tracePt t="126375" x="1428750" y="3448050"/>
          <p14:tracePt t="126408" x="1435100" y="3448050"/>
          <p14:tracePt t="126449" x="1441450" y="3448050"/>
          <p14:tracePt t="126476" x="1447800" y="3448050"/>
          <p14:tracePt t="126480" x="1454150" y="3448050"/>
          <p14:tracePt t="126492" x="1466850" y="3448050"/>
          <p14:tracePt t="126509" x="1485900" y="3460750"/>
          <p14:tracePt t="126525" x="1517650" y="3486150"/>
          <p14:tracePt t="126542" x="1543050" y="3517900"/>
          <p14:tracePt t="126559" x="1574800" y="3562350"/>
          <p14:tracePt t="126575" x="1581150" y="3568700"/>
          <p14:tracePt t="126592" x="1581150" y="3575050"/>
          <p14:tracePt t="126668" x="1587500" y="3575050"/>
          <p14:tracePt t="126709" x="1593850" y="3568700"/>
          <p14:tracePt t="126715" x="1600200" y="3562350"/>
          <p14:tracePt t="126725" x="1612900" y="3549650"/>
          <p14:tracePt t="126742" x="1638300" y="3517900"/>
          <p14:tracePt t="126759" x="1670050" y="3486150"/>
          <p14:tracePt t="126775" x="1708150" y="3448050"/>
          <p14:tracePt t="126792" x="1733550" y="3416300"/>
          <p14:tracePt t="126809" x="1752600" y="3397250"/>
          <p14:tracePt t="126825" x="1765300" y="3390900"/>
          <p14:tracePt t="126842" x="1765300" y="3384550"/>
          <p14:tracePt t="126875" x="1771650" y="3378200"/>
          <p14:tracePt t="126892" x="1778000" y="3371850"/>
          <p14:tracePt t="126909" x="1778000" y="3365500"/>
          <p14:tracePt t="126913" x="1778000" y="3359150"/>
          <p14:tracePt t="126928" x="1784350" y="3352800"/>
          <p14:tracePt t="126944" x="1784350" y="3346450"/>
          <p14:tracePt t="127366" x="1784350" y="3352800"/>
          <p14:tracePt t="127374" x="1771650" y="3352800"/>
          <p14:tracePt t="127382" x="1758950" y="3371850"/>
          <p14:tracePt t="127391" x="1746250" y="3384550"/>
          <p14:tracePt t="127408" x="1733550" y="3416300"/>
          <p14:tracePt t="127425" x="1714500" y="3435350"/>
          <p14:tracePt t="127429" x="1708150" y="3448050"/>
          <p14:tracePt t="127441" x="1701800" y="3460750"/>
          <p14:tracePt t="127458" x="1689100" y="3479800"/>
          <p14:tracePt t="127475" x="1670050" y="3505200"/>
          <p14:tracePt t="127491" x="1663700" y="3511550"/>
          <p14:tracePt t="127509" x="1651000" y="3517900"/>
          <p14:tracePt t="127524" x="1644650" y="3530600"/>
          <p14:tracePt t="127541" x="1638300" y="3536950"/>
          <p14:tracePt t="127558" x="1631950" y="3543300"/>
          <p14:tracePt t="127575" x="1619250" y="3549650"/>
          <p14:tracePt t="127591" x="1612900" y="3549650"/>
          <p14:tracePt t="127789" x="1606550" y="3543300"/>
          <p14:tracePt t="127795" x="1600200" y="3543300"/>
          <p14:tracePt t="127807" x="1600200" y="3536950"/>
          <p14:tracePt t="127825" x="1587500" y="3524250"/>
          <p14:tracePt t="127841" x="1581150" y="3517900"/>
          <p14:tracePt t="127858" x="1574800" y="3511550"/>
          <p14:tracePt t="127891" x="1568450" y="3511550"/>
          <p14:tracePt t="127908" x="1568450" y="3505200"/>
          <p14:tracePt t="127932" x="1568450" y="3498850"/>
          <p14:tracePt t="127940" x="1568450" y="3492500"/>
          <p14:tracePt t="127957" x="1562100" y="3492500"/>
          <p14:tracePt t="127974" x="1562100" y="3479800"/>
          <p14:tracePt t="127991" x="1562100" y="3473450"/>
          <p14:tracePt t="128007" x="1555750" y="3467100"/>
          <p14:tracePt t="128024" x="1555750" y="3460750"/>
          <p14:tracePt t="128111" x="1549400" y="3467100"/>
          <p14:tracePt t="128117" x="1549400" y="3473450"/>
          <p14:tracePt t="128124" x="1549400" y="3479800"/>
          <p14:tracePt t="128140" x="1549400" y="3517900"/>
          <p14:tracePt t="128157" x="1549400" y="3594100"/>
          <p14:tracePt t="128174" x="1549400" y="3714750"/>
          <p14:tracePt t="128191" x="1549400" y="3854450"/>
          <p14:tracePt t="128207" x="1555750" y="4032250"/>
          <p14:tracePt t="128225" x="1555750" y="4318000"/>
          <p14:tracePt t="128241" x="1568450" y="4508500"/>
          <p14:tracePt t="128258" x="1568450" y="4692650"/>
          <p14:tracePt t="128274" x="1568450" y="4883150"/>
          <p14:tracePt t="128291" x="1574800" y="5035550"/>
          <p14:tracePt t="128308" x="1593850" y="5143500"/>
          <p14:tracePt t="128324" x="1587500" y="5232400"/>
          <p14:tracePt t="128340" x="1581150" y="5276850"/>
          <p14:tracePt t="128357" x="1581150" y="5295900"/>
          <p14:tracePt t="128374" x="1581150" y="5308600"/>
          <p14:tracePt t="128390" x="1581150" y="5314950"/>
          <p14:tracePt t="128578" x="1593850" y="5314950"/>
          <p14:tracePt t="128586" x="1593850" y="5308600"/>
          <p14:tracePt t="128593" x="1606550" y="5295900"/>
          <p14:tracePt t="128607" x="1612900" y="5295900"/>
          <p14:tracePt t="128624" x="1619250" y="5283200"/>
          <p14:tracePt t="128641" x="1638300" y="5251450"/>
          <p14:tracePt t="128657" x="1638300" y="5245100"/>
          <p14:tracePt t="128674" x="1638300" y="5238750"/>
          <p14:tracePt t="128838" x="1638300" y="5245100"/>
          <p14:tracePt t="128876" x="1644650" y="5245100"/>
          <p14:tracePt t="128884" x="1651000" y="5245100"/>
          <p14:tracePt t="128892" x="1657350" y="5251450"/>
          <p14:tracePt t="128907" x="1695450" y="5257800"/>
          <p14:tracePt t="128923" x="1739900" y="5264150"/>
          <p14:tracePt t="128940" x="1790700" y="5264150"/>
          <p14:tracePt t="128957" x="1828800" y="5264150"/>
          <p14:tracePt t="128973" x="1866900" y="5264150"/>
          <p14:tracePt t="128990" x="1892300" y="5257800"/>
          <p14:tracePt t="129007" x="1898650" y="5251450"/>
          <p14:tracePt t="129023" x="1924050" y="5251450"/>
          <p14:tracePt t="129041" x="1936750" y="5238750"/>
          <p14:tracePt t="129057" x="1943100" y="5238750"/>
          <p14:tracePt t="129073" x="1955800" y="5238750"/>
          <p14:tracePt t="129090" x="1981200" y="5232400"/>
          <p14:tracePt t="129107" x="2000250" y="5226050"/>
          <p14:tracePt t="129123" x="2032000" y="5213350"/>
          <p14:tracePt t="129140" x="2057400" y="5200650"/>
          <p14:tracePt t="129157" x="2101850" y="5187950"/>
          <p14:tracePt t="129173" x="2108200" y="5175250"/>
          <p14:tracePt t="129189" x="2127250" y="5168900"/>
          <p14:tracePt t="129206" x="2139950" y="5162550"/>
          <p14:tracePt t="129223" x="2146300" y="5156200"/>
          <p14:tracePt t="129240" x="2159000" y="5149850"/>
          <p14:tracePt t="129256" x="2165350" y="5149850"/>
          <p14:tracePt t="129273" x="2171700" y="5143500"/>
          <p14:tracePt t="129290" x="2178050" y="5137150"/>
          <p14:tracePt t="129306" x="2190750" y="5130800"/>
          <p14:tracePt t="129323" x="2197100" y="5118100"/>
          <p14:tracePt t="129340" x="2209800" y="5111750"/>
          <p14:tracePt t="129357" x="2216150" y="5105400"/>
          <p14:tracePt t="129373" x="2222500" y="5099050"/>
          <p14:tracePt t="129390" x="2228850" y="5092700"/>
          <p14:tracePt t="129442" x="2228850" y="5086350"/>
          <p14:tracePt t="129494" x="2235200" y="5092700"/>
          <p14:tracePt t="129502" x="2241550" y="5105400"/>
          <p14:tracePt t="129510" x="2241550" y="5124450"/>
          <p14:tracePt t="129523" x="2241550" y="5137150"/>
          <p14:tracePt t="129540" x="2241550" y="5187950"/>
          <p14:tracePt t="129556" x="2247900" y="5226050"/>
          <p14:tracePt t="129573" x="2266950" y="5270500"/>
          <p14:tracePt t="129589" x="2273300" y="5295900"/>
          <p14:tracePt t="129606" x="2279650" y="5302250"/>
          <p14:tracePt t="129623" x="2286000" y="5308600"/>
          <p14:tracePt t="129656" x="2292350" y="5308600"/>
          <p14:tracePt t="129673" x="2343150" y="5283200"/>
          <p14:tracePt t="129689" x="2381250" y="5232400"/>
          <p14:tracePt t="129706" x="2425700" y="5181600"/>
          <p14:tracePt t="129723" x="2470150" y="5130800"/>
          <p14:tracePt t="129739" x="2476500" y="5099050"/>
          <p14:tracePt t="129756" x="2482850" y="5086350"/>
          <p14:tracePt t="129773" x="2489200" y="5086350"/>
          <p14:tracePt t="129833" x="2489200" y="5092700"/>
          <p14:tracePt t="129840" x="2489200" y="5099050"/>
          <p14:tracePt t="129850" x="2495550" y="5099050"/>
          <p14:tracePt t="129856" x="2495550" y="5105400"/>
          <p14:tracePt t="129872" x="2508250" y="5111750"/>
          <p14:tracePt t="129889" x="2520950" y="5130800"/>
          <p14:tracePt t="129906" x="2559050" y="5143500"/>
          <p14:tracePt t="129922" x="2590800" y="5149850"/>
          <p14:tracePt t="129929" x="2609850" y="5156200"/>
          <p14:tracePt t="129939" x="2616200" y="5156200"/>
          <p14:tracePt t="129956" x="2641600" y="5156200"/>
          <p14:tracePt t="129972" x="2654300" y="5156200"/>
          <p14:tracePt t="129989" x="2686050" y="5143500"/>
          <p14:tracePt t="130006" x="2705100" y="5130800"/>
          <p14:tracePt t="130022" x="2724150" y="5124450"/>
          <p14:tracePt t="130039" x="2736850" y="5111750"/>
          <p14:tracePt t="130056" x="2749550" y="5105400"/>
          <p14:tracePt t="130074" x="2762250" y="5092700"/>
          <p14:tracePt t="130089" x="2768600" y="5092700"/>
          <p14:tracePt t="130122" x="2774950" y="5092700"/>
          <p14:tracePt t="130211" x="2781300" y="5092700"/>
          <p14:tracePt t="130215" x="2787650" y="5092700"/>
          <p14:tracePt t="130225" x="2794000" y="5092700"/>
          <p14:tracePt t="130239" x="2806700" y="5099050"/>
          <p14:tracePt t="130255" x="2819400" y="5105400"/>
          <p14:tracePt t="130272" x="2825750" y="5105400"/>
          <p14:tracePt t="130289" x="2832100" y="5105400"/>
          <p14:tracePt t="130364" x="2832100" y="5099050"/>
          <p14:tracePt t="130570" x="2832100" y="5105400"/>
          <p14:tracePt t="130586" x="2838450" y="5124450"/>
          <p14:tracePt t="130590" x="2838450" y="5137150"/>
          <p14:tracePt t="130605" x="2851150" y="5175250"/>
          <p14:tracePt t="130622" x="2857500" y="5213350"/>
          <p14:tracePt t="130639" x="2857500" y="5257800"/>
          <p14:tracePt t="130655" x="2863850" y="5283200"/>
          <p14:tracePt t="130672" x="2870200" y="5302250"/>
          <p14:tracePt t="130705" x="2870200" y="5308600"/>
          <p14:tracePt t="130733" x="2876550" y="5308600"/>
          <p14:tracePt t="130750" x="2895600" y="5289550"/>
          <p14:tracePt t="130757" x="2914650" y="5270500"/>
          <p14:tracePt t="130772" x="2952750" y="5245100"/>
          <p14:tracePt t="130788" x="2984500" y="5213350"/>
          <p14:tracePt t="130805" x="2990850" y="5200650"/>
          <p14:tracePt t="130822" x="2997200" y="5187950"/>
          <p14:tracePt t="130838" x="3003550" y="5181600"/>
          <p14:tracePt t="130855" x="3003550" y="5168900"/>
          <p14:tracePt t="130935" x="3003550" y="5162550"/>
          <p14:tracePt t="131543" x="3009900" y="5162550"/>
          <p14:tracePt t="131547" x="3028950" y="5162550"/>
          <p14:tracePt t="131554" x="3054350" y="5162550"/>
          <p14:tracePt t="131571" x="3143250" y="5181600"/>
          <p14:tracePt t="131587" x="3270250" y="5226050"/>
          <p14:tracePt t="131604" x="3397250" y="5264150"/>
          <p14:tracePt t="131620" x="3530600" y="5308600"/>
          <p14:tracePt t="131637" x="3619500" y="5327650"/>
          <p14:tracePt t="131654" x="3670300" y="5340350"/>
          <p14:tracePt t="131670" x="3689350" y="5346700"/>
          <p14:tracePt t="131687" x="3702050" y="5353050"/>
          <p14:tracePt t="131704" x="3708400" y="5353050"/>
          <p14:tracePt t="131720" x="3721100" y="5353050"/>
          <p14:tracePt t="131737" x="3727450" y="5353050"/>
          <p14:tracePt t="131754" x="3733800" y="5353050"/>
          <p14:tracePt t="131771" x="3752850" y="5359400"/>
          <p14:tracePt t="131787" x="3759200" y="5359400"/>
          <p14:tracePt t="131803" x="3765550" y="5359400"/>
          <p14:tracePt t="131820" x="3771900" y="5359400"/>
          <p14:tracePt t="131967" x="3771900" y="5353050"/>
          <p14:tracePt t="132023" x="3778250" y="5353050"/>
          <p14:tracePt t="132039" x="3784600" y="5353050"/>
          <p14:tracePt t="132053" x="3790950" y="5365750"/>
          <p14:tracePt t="132061" x="3797300" y="5378450"/>
          <p14:tracePt t="132070" x="3797300" y="5403850"/>
          <p14:tracePt t="132087" x="3771900" y="5480050"/>
          <p14:tracePt t="132103" x="3714750" y="5511800"/>
          <p14:tracePt t="132420" x="3714750" y="5505450"/>
          <p14:tracePt t="132429" x="3721100" y="5486400"/>
          <p14:tracePt t="132437" x="3727450" y="5461000"/>
          <p14:tracePt t="132453" x="3733800" y="5448300"/>
          <p14:tracePt t="132470" x="3746500" y="5422900"/>
          <p14:tracePt t="132487" x="3759200" y="5391150"/>
          <p14:tracePt t="132503" x="3765550" y="5353050"/>
          <p14:tracePt t="132520" x="3765550" y="5327650"/>
          <p14:tracePt t="132536" x="3765550" y="5308600"/>
          <p14:tracePt t="132553" x="3765550" y="5302250"/>
          <p14:tracePt t="132570" x="3765550" y="5289550"/>
          <p14:tracePt t="132586" x="3765550" y="5283200"/>
          <p14:tracePt t="132649" x="3765550" y="5276850"/>
          <p14:tracePt t="132657" x="3765550" y="5270500"/>
          <p14:tracePt t="132665" x="3771900" y="5270500"/>
          <p14:tracePt t="132673" x="3771900" y="5264150"/>
          <p14:tracePt t="132686" x="3771900" y="5257800"/>
          <p14:tracePt t="132703" x="3771900" y="5251450"/>
          <p14:tracePt t="132719" x="3778250" y="5238750"/>
          <p14:tracePt t="132736" x="3784600" y="5232400"/>
          <p14:tracePt t="132753" x="3784600" y="5219700"/>
          <p14:tracePt t="132769" x="3797300" y="5213350"/>
          <p14:tracePt t="132786" x="3803650" y="5207000"/>
          <p14:tracePt t="132803" x="3816350" y="5194300"/>
          <p14:tracePt t="132819" x="3822700" y="5187950"/>
          <p14:tracePt t="132836" x="3829050" y="5175250"/>
          <p14:tracePt t="132853" x="3835400" y="5175250"/>
          <p14:tracePt t="133072" x="3829050" y="5175250"/>
          <p14:tracePt t="133088" x="3822700" y="5175250"/>
          <p14:tracePt t="133095" x="3822700" y="5181600"/>
          <p14:tracePt t="133111" x="3816350" y="5181600"/>
          <p14:tracePt t="133119" x="3810000" y="5187950"/>
          <p14:tracePt t="133136" x="3803650" y="5200650"/>
          <p14:tracePt t="133152" x="3790950" y="5200650"/>
          <p14:tracePt t="133169" x="3790950" y="5207000"/>
          <p14:tracePt t="133213" x="3784600" y="5213350"/>
          <p14:tracePt t="133227" x="3778250" y="5213350"/>
          <p14:tracePt t="133236" x="3778250" y="5219700"/>
          <p14:tracePt t="133252" x="3765550" y="5232400"/>
          <p14:tracePt t="133269" x="3759200" y="5232400"/>
          <p14:tracePt t="133302" x="3759200" y="5238750"/>
          <p14:tracePt t="133321" x="3752850" y="5238750"/>
          <p14:tracePt t="133335" x="3752850" y="5245100"/>
          <p14:tracePt t="133353" x="3746500" y="5245100"/>
          <p14:tracePt t="133509" x="3740150" y="5245100"/>
          <p14:tracePt t="133705" x="3740150" y="5251450"/>
          <p14:tracePt t="133720" x="3740150" y="5257800"/>
          <p14:tracePt t="133745" x="3740150" y="5264150"/>
          <p14:tracePt t="133762" x="3746500" y="5264150"/>
          <p14:tracePt t="133770" x="3752850" y="5270500"/>
          <p14:tracePt t="133777" x="3752850" y="5276850"/>
          <p14:tracePt t="133791" x="3759200" y="5276850"/>
          <p14:tracePt t="133808" x="3765550" y="5276850"/>
          <p14:tracePt t="133818" x="3771900" y="5283200"/>
          <p14:tracePt t="133835" x="3778250" y="5283200"/>
          <p14:tracePt t="133852" x="3784600" y="5283200"/>
          <p14:tracePt t="133868" x="3803650" y="5283200"/>
          <p14:tracePt t="133885" x="3810000" y="5283200"/>
          <p14:tracePt t="133902" x="3816350" y="5283200"/>
          <p14:tracePt t="133918" x="3829050" y="5283200"/>
          <p14:tracePt t="133935" x="3835400" y="5283200"/>
          <p14:tracePt t="134432" x="3835400" y="5276850"/>
          <p14:tracePt t="134473" x="3829050" y="5276850"/>
          <p14:tracePt t="134559" x="3829050" y="5270500"/>
          <p14:tracePt t="134879" x="3835400" y="5270500"/>
          <p14:tracePt t="134935" x="3841750" y="5270500"/>
          <p14:tracePt t="134959" x="3848100" y="5270500"/>
          <p14:tracePt t="135005" x="3854450" y="5270500"/>
          <p14:tracePt t="135013" x="3860800" y="5270500"/>
          <p14:tracePt t="135022" x="3867150" y="5270500"/>
          <p14:tracePt t="135037" x="3873500" y="5270500"/>
          <p14:tracePt t="135053" x="3879850" y="5270500"/>
          <p14:tracePt t="135067" x="3905250" y="5270500"/>
          <p14:tracePt t="135084" x="3930650" y="5270500"/>
          <p14:tracePt t="135101" x="3943350" y="5270500"/>
          <p14:tracePt t="135117" x="3956050" y="5270500"/>
          <p14:tracePt t="135134" x="3968750" y="5270500"/>
          <p14:tracePt t="135151" x="3987800" y="5264150"/>
          <p14:tracePt t="135167" x="3994150" y="5257800"/>
          <p14:tracePt t="135184" x="4006850" y="5257800"/>
          <p14:tracePt t="135200" x="4006850" y="5251450"/>
          <p14:tracePt t="135241" x="4013200" y="5251450"/>
          <p14:tracePt t="135255" x="4019550" y="5251450"/>
          <p14:tracePt t="135267" x="4025900" y="5251450"/>
          <p14:tracePt t="135284" x="4038600" y="5251450"/>
          <p14:tracePt t="135300" x="4044950" y="5251450"/>
          <p14:tracePt t="135317" x="4051300" y="5251450"/>
          <p14:tracePt t="135357" x="4057650" y="5251450"/>
          <p14:tracePt t="135367" x="4064000" y="5251450"/>
          <p14:tracePt t="135384" x="4070350" y="5257800"/>
          <p14:tracePt t="135400" x="4083050" y="5264150"/>
          <p14:tracePt t="135417" x="4114800" y="5264150"/>
          <p14:tracePt t="135434" x="4152900" y="5264150"/>
          <p14:tracePt t="135450" x="4203700" y="5270500"/>
          <p14:tracePt t="135467" x="4241800" y="5276850"/>
          <p14:tracePt t="135484" x="4273550" y="5276850"/>
          <p14:tracePt t="135501" x="4311650" y="5276850"/>
          <p14:tracePt t="135517" x="4330700" y="5276850"/>
          <p14:tracePt t="135534" x="4343400" y="5276850"/>
          <p14:tracePt t="135550" x="4356100" y="5276850"/>
          <p14:tracePt t="135567" x="4362450" y="5276850"/>
          <p14:tracePt t="135584" x="4381500" y="5276850"/>
          <p14:tracePt t="135600" x="4394200" y="5276850"/>
          <p14:tracePt t="135617" x="4406900" y="5276850"/>
          <p14:tracePt t="135634" x="4413250" y="5276850"/>
          <p14:tracePt t="135667" x="4419600" y="5276850"/>
          <p14:tracePt t="135881" x="4432300" y="5276850"/>
          <p14:tracePt t="135898" x="4445000" y="5276850"/>
          <p14:tracePt t="135914" x="4457700" y="5276850"/>
          <p14:tracePt t="135922" x="4470400" y="5276850"/>
          <p14:tracePt t="135933" x="4476750" y="5276850"/>
          <p14:tracePt t="135950" x="4495800" y="5276850"/>
          <p14:tracePt t="135967" x="4502150" y="5270500"/>
          <p14:tracePt t="135983" x="4521200" y="5264150"/>
          <p14:tracePt t="136000" x="4527550" y="5264150"/>
          <p14:tracePt t="136016" x="4533900" y="5264150"/>
          <p14:tracePt t="136033" x="4546600" y="5264150"/>
          <p14:tracePt t="136066" x="4546600" y="5257800"/>
          <p14:tracePt t="136083" x="4559300" y="5257800"/>
          <p14:tracePt t="136100" x="4559300" y="5251450"/>
          <p14:tracePt t="136116" x="4578350" y="5245100"/>
          <p14:tracePt t="136133" x="4584700" y="5245100"/>
          <p14:tracePt t="136150" x="4591050" y="5232400"/>
          <p14:tracePt t="136166" x="4603750" y="5232400"/>
          <p14:tracePt t="136183" x="4610100" y="5219700"/>
          <p14:tracePt t="136200" x="4616450" y="5213350"/>
          <p14:tracePt t="136216" x="4622800" y="5213350"/>
          <p14:tracePt t="136233" x="4629150" y="5207000"/>
          <p14:tracePt t="136250" x="4635500" y="5200650"/>
          <p14:tracePt t="136343" x="4641850" y="5200650"/>
          <p14:tracePt t="136603" x="4648200" y="5200650"/>
          <p14:tracePt t="136617" x="4654550" y="5200650"/>
          <p14:tracePt t="136625" x="4654550" y="5207000"/>
          <p14:tracePt t="136634" x="4660900" y="5207000"/>
          <p14:tracePt t="136649" x="4667250" y="5219700"/>
          <p14:tracePt t="136666" x="4673600" y="5226050"/>
          <p14:tracePt t="136683" x="4686300" y="5226050"/>
          <p14:tracePt t="136699" x="4692650" y="5232400"/>
          <p14:tracePt t="136716" x="4699000" y="5238750"/>
          <p14:tracePt t="136733" x="4711700" y="5245100"/>
          <p14:tracePt t="136749" x="4718050" y="5245100"/>
          <p14:tracePt t="136766" x="4724400" y="5251450"/>
          <p14:tracePt t="136783" x="4743450" y="5251450"/>
          <p14:tracePt t="136799" x="4762500" y="5251450"/>
          <p14:tracePt t="136816" x="4800600" y="5238750"/>
          <p14:tracePt t="136832" x="4838700" y="5219700"/>
          <p14:tracePt t="136849" x="4876800" y="5213350"/>
          <p14:tracePt t="136866" x="4895850" y="5200650"/>
          <p14:tracePt t="136882" x="4908550" y="5187950"/>
          <p14:tracePt t="137063" x="4914900" y="5187950"/>
          <p14:tracePt t="137127" x="4921250" y="5181600"/>
          <p14:tracePt t="137135" x="4921250" y="5175250"/>
          <p14:tracePt t="137143" x="4927600" y="5175250"/>
          <p14:tracePt t="137151" x="4940300" y="5168900"/>
          <p14:tracePt t="137165" x="4953000" y="5156200"/>
          <p14:tracePt t="137182" x="4972050" y="5143500"/>
          <p14:tracePt t="137199" x="4991100" y="5124450"/>
          <p14:tracePt t="137216" x="4997450" y="5118100"/>
          <p14:tracePt t="137232" x="5010150" y="5111750"/>
          <p14:tracePt t="137275" x="5010150" y="5105400"/>
          <p14:tracePt t="137745" x="5016500" y="5105400"/>
          <p14:tracePt t="137754" x="5029200" y="5111750"/>
          <p14:tracePt t="137761" x="5029200" y="5118100"/>
          <p14:tracePt t="137769" x="5035550" y="5118100"/>
          <p14:tracePt t="137782" x="5048250" y="5130800"/>
          <p14:tracePt t="137798" x="5054600" y="5137150"/>
          <p14:tracePt t="137815" x="5067300" y="5156200"/>
          <p14:tracePt t="137832" x="5073650" y="5156200"/>
          <p14:tracePt t="137848" x="5080000" y="5162550"/>
          <p14:tracePt t="137882" x="5080000" y="5168900"/>
          <p14:tracePt t="139373" x="5073650" y="5168900"/>
          <p14:tracePt t="139389" x="5067300" y="5175250"/>
          <p14:tracePt t="139397" x="5067300" y="5181600"/>
          <p14:tracePt t="139813" x="5086350" y="5181600"/>
          <p14:tracePt t="139821" x="5099050" y="5181600"/>
          <p14:tracePt t="139830" x="5124450" y="5187950"/>
          <p14:tracePt t="139846" x="5168900" y="5194300"/>
          <p14:tracePt t="139863" x="5213350" y="5207000"/>
          <p14:tracePt t="139880" x="5264150" y="5219700"/>
          <p14:tracePt t="139896" x="5314950" y="5232400"/>
          <p14:tracePt t="139913" x="5365750" y="5245100"/>
          <p14:tracePt t="139930" x="5391150" y="5251450"/>
          <p14:tracePt t="139946" x="5397500" y="5257800"/>
          <p14:tracePt t="139963" x="5403850" y="5264150"/>
          <p14:tracePt t="139980" x="5416550" y="5270500"/>
          <p14:tracePt t="139996" x="5422900" y="5270500"/>
          <p14:tracePt t="140014" x="5435600" y="5283200"/>
          <p14:tracePt t="140030" x="5448300" y="5283200"/>
          <p14:tracePt t="140046" x="5467350" y="5302250"/>
          <p14:tracePt t="140063" x="5480050" y="5302250"/>
          <p14:tracePt t="140080" x="5492750" y="5302250"/>
          <p14:tracePt t="140096" x="5499100" y="5308600"/>
          <p14:tracePt t="140113" x="5505450" y="5314950"/>
          <p14:tracePt t="140130" x="5524500" y="5314950"/>
          <p14:tracePt t="140146" x="5549900" y="5314950"/>
          <p14:tracePt t="140163" x="5581650" y="5314950"/>
          <p14:tracePt t="140180" x="5607050" y="5314950"/>
          <p14:tracePt t="140196" x="5626100" y="5314950"/>
          <p14:tracePt t="140213" x="5638800" y="5314950"/>
          <p14:tracePt t="140229" x="5645150" y="5314950"/>
          <p14:tracePt t="140246" x="5657850" y="5314950"/>
          <p14:tracePt t="140305" x="5664200" y="5308600"/>
          <p14:tracePt t="140313" x="5670550" y="5308600"/>
          <p14:tracePt t="140321" x="5676900" y="5302250"/>
          <p14:tracePt t="140329" x="5683250" y="5295900"/>
          <p14:tracePt t="140346" x="5695950" y="5283200"/>
          <p14:tracePt t="140363" x="5702300" y="5270500"/>
          <p14:tracePt t="140380" x="5708650" y="5264150"/>
          <p14:tracePt t="140396" x="5715000" y="5257800"/>
          <p14:tracePt t="140413" x="5721350" y="5257800"/>
          <p14:tracePt t="140630" x="5721350" y="5251450"/>
          <p14:tracePt t="140784" x="5727700" y="5251450"/>
          <p14:tracePt t="140870" x="5727700" y="5245100"/>
          <p14:tracePt t="140878" x="5734050" y="5245100"/>
          <p14:tracePt t="141025" x="5746750" y="5245100"/>
          <p14:tracePt t="141033" x="5772150" y="5245100"/>
          <p14:tracePt t="141046" x="5791200" y="5245100"/>
          <p14:tracePt t="141063" x="5829300" y="5245100"/>
          <p14:tracePt t="141079" x="5867400" y="5238750"/>
          <p14:tracePt t="141096" x="5899150" y="5238750"/>
          <p14:tracePt t="141113" x="5943600" y="5238750"/>
          <p14:tracePt t="141129" x="5962650" y="5238750"/>
          <p14:tracePt t="141146" x="5988050" y="5238750"/>
          <p14:tracePt t="141163" x="6007100" y="5238750"/>
          <p14:tracePt t="141179" x="6026150" y="5238750"/>
          <p14:tracePt t="141196" x="6038850" y="5238750"/>
          <p14:tracePt t="141213" x="6064250" y="5238750"/>
          <p14:tracePt t="141229" x="6070600" y="5238750"/>
          <p14:tracePt t="141246" x="6089650" y="5238750"/>
          <p14:tracePt t="141262" x="6096000" y="5238750"/>
          <p14:tracePt t="141279" x="6102350" y="5238750"/>
          <p14:tracePt t="141296" x="6108700" y="5238750"/>
          <p14:tracePt t="144613" x="6115050" y="5238750"/>
          <p14:tracePt t="144629" x="6121400" y="5238750"/>
          <p14:tracePt t="144636" x="6121400" y="5232400"/>
          <p14:tracePt t="144652" x="6121400" y="5226050"/>
          <p14:tracePt t="144666" x="6127750" y="5226050"/>
          <p14:tracePt t="144679" x="6127750" y="5219700"/>
          <p14:tracePt t="144706" x="6134100" y="5219700"/>
          <p14:tracePt t="144745" x="6134100" y="5213350"/>
          <p14:tracePt t="144761" x="6134100" y="5207000"/>
          <p14:tracePt t="144776" x="6140450" y="5207000"/>
          <p14:tracePt t="144832" x="6146800" y="5207000"/>
          <p14:tracePt t="144850" x="6153150" y="5207000"/>
          <p14:tracePt t="144919" x="6153150" y="5200650"/>
          <p14:tracePt t="145168" x="6178550" y="5200650"/>
          <p14:tracePt t="145177" x="6191250" y="5207000"/>
          <p14:tracePt t="145184" x="6210300" y="5213350"/>
          <p14:tracePt t="145193" x="6235700" y="5226050"/>
          <p14:tracePt t="145211" x="6318250" y="5251450"/>
          <p14:tracePt t="145226" x="6400800" y="5276850"/>
          <p14:tracePt t="145242" x="6432550" y="5289550"/>
          <p14:tracePt t="145259" x="6438900" y="5289550"/>
          <p14:tracePt t="145302" x="6438900" y="5283200"/>
          <p14:tracePt t="145310" x="6432550" y="5283200"/>
          <p14:tracePt t="145326" x="6419850" y="5283200"/>
          <p14:tracePt t="145342" x="6394450" y="5283200"/>
          <p14:tracePt t="145359" x="6369050" y="5276850"/>
          <p14:tracePt t="145376" x="6343650" y="5276850"/>
          <p14:tracePt t="145392" x="6337300" y="5276850"/>
          <p14:tracePt t="145409" x="6330950" y="5276850"/>
          <p14:tracePt t="145569" x="6324600" y="5276850"/>
          <p14:tracePt t="145577" x="6305550" y="5276850"/>
          <p14:tracePt t="145583" x="6286500" y="5283200"/>
          <p14:tracePt t="145592" x="6261100" y="5289550"/>
          <p14:tracePt t="145609" x="6191250" y="5302250"/>
          <p14:tracePt t="145625" x="6102350" y="5302250"/>
          <p14:tracePt t="145642" x="6000750" y="5302250"/>
          <p14:tracePt t="145659" x="5918200" y="5302250"/>
          <p14:tracePt t="145676" x="5842000" y="5289550"/>
          <p14:tracePt t="145692" x="5822950" y="5283200"/>
          <p14:tracePt t="145709" x="5816600" y="5276850"/>
          <p14:tracePt t="145841" x="5816600" y="5270500"/>
          <p14:tracePt t="145849" x="5822950" y="5264150"/>
          <p14:tracePt t="145858" x="5822950" y="5257800"/>
          <p14:tracePt t="145881" x="5829300" y="5251450"/>
          <p14:tracePt t="145892" x="5829300" y="5245100"/>
          <p14:tracePt t="145909" x="5835650" y="5245100"/>
          <p14:tracePt t="146053" x="5854700" y="5238750"/>
          <p14:tracePt t="146060" x="5873750" y="5238750"/>
          <p14:tracePt t="146070" x="5892800" y="5238750"/>
          <p14:tracePt t="146076" x="5911850" y="5238750"/>
          <p14:tracePt t="146092" x="5956300" y="5238750"/>
          <p14:tracePt t="146108" x="6007100" y="5238750"/>
          <p14:tracePt t="146125" x="6051550" y="5232400"/>
          <p14:tracePt t="146142" x="6070600" y="5232400"/>
          <p14:tracePt t="146159" x="6089650" y="5226050"/>
          <p14:tracePt t="146175" x="6102350" y="5226050"/>
          <p14:tracePt t="146192" x="6108700" y="5226050"/>
          <p14:tracePt t="146209" x="6121400" y="5226050"/>
          <p14:tracePt t="146225" x="6134100" y="5219700"/>
          <p14:tracePt t="146242" x="6140450" y="5219700"/>
          <p14:tracePt t="146258" x="6146800" y="5219700"/>
          <p14:tracePt t="146275" x="6159500" y="5219700"/>
          <p14:tracePt t="146292" x="6165850" y="5219700"/>
          <p14:tracePt t="146309" x="6178550" y="5219700"/>
          <p14:tracePt t="146325" x="6191250" y="5213350"/>
          <p14:tracePt t="146341" x="6197600" y="5213350"/>
          <p14:tracePt t="146358" x="6210300" y="5207000"/>
          <p14:tracePt t="146375" x="6223000" y="5200650"/>
          <p14:tracePt t="146391" x="6242050" y="5187950"/>
          <p14:tracePt t="146408" x="6261100" y="5175250"/>
          <p14:tracePt t="146425" x="6267450" y="5168900"/>
          <p14:tracePt t="146431" x="6273800" y="5168900"/>
          <p14:tracePt t="146441" x="6273800" y="5162550"/>
          <p14:tracePt t="146458" x="6286500" y="5162550"/>
          <p14:tracePt t="146476" x="6292850" y="5149850"/>
          <p14:tracePt t="146491" x="6305550" y="5143500"/>
          <p14:tracePt t="146525" x="6311900" y="5137150"/>
          <p14:tracePt t="146541" x="6318250" y="5137150"/>
          <p14:tracePt t="146558" x="6324600" y="5130800"/>
          <p14:tracePt t="146575" x="6330950" y="5130800"/>
          <p14:tracePt t="146591" x="6337300" y="5130800"/>
          <p14:tracePt t="146866" x="6337300" y="5124450"/>
          <p14:tracePt t="146874" x="6343650" y="5118100"/>
          <p14:tracePt t="146882" x="6350000" y="5118100"/>
          <p14:tracePt t="146891" x="6356350" y="5111750"/>
          <p14:tracePt t="146908" x="6369050" y="5099050"/>
          <p14:tracePt t="146924" x="6381750" y="5092700"/>
          <p14:tracePt t="146941" x="6394450" y="5080000"/>
          <p14:tracePt t="146958" x="6407150" y="5073650"/>
          <p14:tracePt t="146975" x="6419850" y="5067300"/>
          <p14:tracePt t="146991" x="6426200" y="5067300"/>
          <p14:tracePt t="147008" x="6438900" y="5067300"/>
          <p14:tracePt t="147024" x="6445250" y="5073650"/>
          <p14:tracePt t="147041" x="6457950" y="5080000"/>
          <p14:tracePt t="147058" x="6464300" y="5086350"/>
          <p14:tracePt t="147074" x="6470650" y="5099050"/>
          <p14:tracePt t="147091" x="6483350" y="5105400"/>
          <p14:tracePt t="147107" x="6489700" y="5118100"/>
          <p14:tracePt t="147124" x="6489700" y="5130800"/>
          <p14:tracePt t="147141" x="6489700" y="5137150"/>
          <p14:tracePt t="147157" x="6483350" y="5149850"/>
          <p14:tracePt t="147174" x="6477000" y="5156200"/>
          <p14:tracePt t="147191" x="6477000" y="5162550"/>
          <p14:tracePt t="147207" x="6464300" y="5168900"/>
          <p14:tracePt t="147227" x="6464300" y="5181600"/>
          <p14:tracePt t="147241" x="6470650" y="5194300"/>
          <p14:tracePt t="147258" x="6477000" y="5200650"/>
          <p14:tracePt t="147274" x="6489700" y="5213350"/>
          <p14:tracePt t="147291" x="6496050" y="5219700"/>
          <p14:tracePt t="147307" x="6502400" y="5226050"/>
          <p14:tracePt t="147324" x="6508750" y="5232400"/>
          <p14:tracePt t="147341" x="6515100" y="5232400"/>
          <p14:tracePt t="147357" x="6515100" y="5238750"/>
          <p14:tracePt t="147375" x="6521450" y="5238750"/>
          <p14:tracePt t="147391" x="6540500" y="5238750"/>
          <p14:tracePt t="147407" x="6578600" y="5232400"/>
          <p14:tracePt t="147424" x="6616700" y="5226050"/>
          <p14:tracePt t="147440" x="6654800" y="5219700"/>
          <p14:tracePt t="147457" x="6680200" y="5219700"/>
          <p14:tracePt t="147474" x="6686550" y="5219700"/>
          <p14:tracePt t="147491" x="6699250" y="5219700"/>
          <p14:tracePt t="147507" x="6705600" y="5219700"/>
          <p14:tracePt t="147540" x="6705600" y="5213350"/>
          <p14:tracePt t="147571" x="6711950" y="5213350"/>
          <p14:tracePt t="147578" x="6718300" y="5213350"/>
          <p14:tracePt t="147594" x="6724650" y="5213350"/>
          <p14:tracePt t="147607" x="6731000" y="5213350"/>
          <p14:tracePt t="147624" x="6743700" y="5213350"/>
          <p14:tracePt t="147641" x="6781800" y="5213350"/>
          <p14:tracePt t="147659" x="6800850" y="5213350"/>
          <p14:tracePt t="147676" x="6819900" y="5213350"/>
          <p14:tracePt t="147690" x="6838950" y="5213350"/>
          <p14:tracePt t="147707" x="6845300" y="5213350"/>
          <p14:tracePt t="147724" x="6858000" y="5213350"/>
          <p14:tracePt t="147740" x="6870700" y="5213350"/>
          <p14:tracePt t="147757" x="6883400" y="5213350"/>
          <p14:tracePt t="147774" x="6883400" y="5219700"/>
          <p14:tracePt t="147790" x="6889750" y="5219700"/>
          <p14:tracePt t="147807" x="6896100" y="5226050"/>
          <p14:tracePt t="147824" x="6896100" y="5232400"/>
          <p14:tracePt t="147840" x="6902450" y="5232400"/>
          <p14:tracePt t="147873" x="6915150" y="5232400"/>
          <p14:tracePt t="147907" x="6921500" y="5238750"/>
          <p14:tracePt t="147926" x="6927850" y="5238750"/>
          <p14:tracePt t="147946" x="6934200" y="5238750"/>
          <p14:tracePt t="148464" x="6934200" y="5245100"/>
          <p14:tracePt t="148480" x="6934200" y="5251450"/>
          <p14:tracePt t="148489" x="6927850" y="5264150"/>
          <p14:tracePt t="148494" x="6921500" y="5276850"/>
          <p14:tracePt t="148506" x="6915150" y="5283200"/>
          <p14:tracePt t="148523" x="6896100" y="5308600"/>
          <p14:tracePt t="148540" x="6858000" y="5340350"/>
          <p14:tracePt t="148557" x="6807200" y="5378450"/>
          <p14:tracePt t="148574" x="6775450" y="5410200"/>
          <p14:tracePt t="148590" x="6737350" y="5448300"/>
          <p14:tracePt t="148606" x="6673850" y="5486400"/>
          <p14:tracePt t="148623" x="6578600" y="5537200"/>
          <p14:tracePt t="148639" x="6464300" y="5575300"/>
          <p14:tracePt t="148656" x="6343650" y="5607050"/>
          <p14:tracePt t="148673" x="6140450" y="5638800"/>
          <p14:tracePt t="148690" x="5988050" y="5657850"/>
          <p14:tracePt t="148706" x="5797550" y="5683250"/>
          <p14:tracePt t="148722" x="5594350" y="5702300"/>
          <p14:tracePt t="148739" x="5403850" y="5708650"/>
          <p14:tracePt t="148755" x="5194300" y="5721350"/>
          <p14:tracePt t="148772" x="4997450" y="5721350"/>
          <p14:tracePt t="148789" x="4806950" y="5721350"/>
          <p14:tracePt t="148805" x="4616450" y="5721350"/>
          <p14:tracePt t="148823" x="4362450" y="5721350"/>
          <p14:tracePt t="148839" x="4203700" y="5721350"/>
          <p14:tracePt t="148856" x="4057650" y="5715000"/>
          <p14:tracePt t="148874" x="3917950" y="5715000"/>
          <p14:tracePt t="148889" x="3790950" y="5715000"/>
          <p14:tracePt t="148906" x="3663950" y="5721350"/>
          <p14:tracePt t="148923" x="3536950" y="5727700"/>
          <p14:tracePt t="148927" x="3473450" y="5727700"/>
          <p14:tracePt t="148939" x="3340100" y="5734050"/>
          <p14:tracePt t="148956" x="3225800" y="5734050"/>
          <p14:tracePt t="148972" x="3124200" y="5727700"/>
          <p14:tracePt t="148990" x="3067050" y="5715000"/>
          <p14:tracePt t="149006" x="3041650" y="5702300"/>
          <p14:tracePt t="149023" x="3022600" y="5695950"/>
          <p14:tracePt t="149039" x="3016250" y="5695950"/>
          <p14:tracePt t="149056" x="3003550" y="5695950"/>
          <p14:tracePt t="149073" x="2946400" y="5715000"/>
          <p14:tracePt t="149089" x="2901950" y="5727700"/>
          <p14:tracePt t="149106" x="2838450" y="5740400"/>
          <p14:tracePt t="149122" x="2794000" y="5753100"/>
          <p14:tracePt t="149139" x="2749550" y="5753100"/>
          <p14:tracePt t="149156" x="2724150" y="5753100"/>
          <p14:tracePt t="149172" x="2717800" y="5753100"/>
          <p14:tracePt t="149189" x="2711450" y="5753100"/>
          <p14:tracePt t="149350" x="2717800" y="5753100"/>
          <p14:tracePt t="149372" x="2724150" y="5746750"/>
          <p14:tracePt t="149461" x="2724150" y="5740400"/>
          <p14:tracePt t="149495" x="2730500" y="5734050"/>
          <p14:tracePt t="149512" x="2736850" y="5727700"/>
          <p14:tracePt t="149538" x="2743200" y="5727700"/>
          <p14:tracePt t="149547" x="2743200" y="5721350"/>
          <p14:tracePt t="149555" x="2749550" y="5721350"/>
          <p14:tracePt t="149572" x="2755900" y="5715000"/>
          <p14:tracePt t="149589" x="2774950" y="5695950"/>
          <p14:tracePt t="149605" x="2800350" y="5689600"/>
          <p14:tracePt t="149622" x="2825750" y="5676900"/>
          <p14:tracePt t="149639" x="2863850" y="5664200"/>
          <p14:tracePt t="149655" x="2895600" y="5645150"/>
          <p14:tracePt t="149672" x="2940050" y="5632450"/>
          <p14:tracePt t="149689" x="2984500" y="5626100"/>
          <p14:tracePt t="149705" x="3035300" y="5607050"/>
          <p14:tracePt t="149722" x="3098800" y="5581650"/>
          <p14:tracePt t="149739" x="3181350" y="5562600"/>
          <p14:tracePt t="149755" x="3263900" y="5537200"/>
          <p14:tracePt t="149772" x="3352800" y="5511800"/>
          <p14:tracePt t="149789" x="3422650" y="5492750"/>
          <p14:tracePt t="149805" x="3486150" y="5467350"/>
          <p14:tracePt t="149822" x="3530600" y="5461000"/>
          <p14:tracePt t="149839" x="3581400" y="5448300"/>
          <p14:tracePt t="149855" x="3657600" y="5429250"/>
          <p14:tracePt t="149872" x="3708400" y="5410200"/>
          <p14:tracePt t="149888" x="3752850" y="5397500"/>
          <p14:tracePt t="149905" x="3797300" y="5384800"/>
          <p14:tracePt t="149922" x="3829050" y="5372100"/>
          <p14:tracePt t="149938" x="3841750" y="5365750"/>
          <p14:tracePt t="149955" x="3854450" y="5359400"/>
          <p14:tracePt t="149972" x="3867150" y="5353050"/>
          <p14:tracePt t="149991" x="3886200" y="5353050"/>
          <p14:tracePt t="150022" x="3892550" y="5353050"/>
          <p14:tracePt t="150044" x="3898900" y="5353050"/>
          <p14:tracePt t="150069" x="3898900" y="5359400"/>
          <p14:tracePt t="150076" x="3905250" y="5359400"/>
          <p14:tracePt t="150088" x="3911600" y="5365750"/>
          <p14:tracePt t="150105" x="3911600" y="5372100"/>
          <p14:tracePt t="150122" x="3917950" y="5378450"/>
          <p14:tracePt t="150138" x="3924300" y="5391150"/>
          <p14:tracePt t="150155" x="3930650" y="5397500"/>
          <p14:tracePt t="150171" x="3930650" y="5403850"/>
          <p14:tracePt t="150188" x="3930650" y="5416550"/>
          <p14:tracePt t="150205" x="3930650" y="5422900"/>
          <p14:tracePt t="150221" x="3930650" y="5435600"/>
          <p14:tracePt t="150239" x="3924300" y="5454650"/>
          <p14:tracePt t="150255" x="3917950" y="5473700"/>
          <p14:tracePt t="150271" x="3905250" y="5480050"/>
          <p14:tracePt t="150288" x="3898900" y="5492750"/>
          <p14:tracePt t="150305" x="3886200" y="5499100"/>
          <p14:tracePt t="150321" x="3873500" y="5505450"/>
          <p14:tracePt t="150338" x="3854450" y="5518150"/>
          <p14:tracePt t="150355" x="3816350" y="5530850"/>
          <p14:tracePt t="150371" x="3784600" y="5543550"/>
          <p14:tracePt t="150388" x="3746500" y="5556250"/>
          <p14:tracePt t="150405" x="3676650" y="5575300"/>
          <p14:tracePt t="150421" x="3594100" y="5588000"/>
          <p14:tracePt t="150438" x="3524250" y="5600700"/>
          <p14:tracePt t="150454" x="3479800" y="5613400"/>
          <p14:tracePt t="150473" x="3435350" y="5626100"/>
          <p14:tracePt t="150489" x="3390900" y="5638800"/>
          <p14:tracePt t="150506" x="3365500" y="5638800"/>
          <p14:tracePt t="150522" x="3359150" y="5638800"/>
          <p14:tracePt t="150540" x="3352800" y="5645150"/>
          <p14:tracePt t="151133" x="3352800" y="5651500"/>
          <p14:tracePt t="151140" x="3359150" y="5657850"/>
          <p14:tracePt t="151154" x="3371850" y="5657850"/>
          <p14:tracePt t="151171" x="3403600" y="5676900"/>
          <p14:tracePt t="151187" x="3441700" y="5689600"/>
          <p14:tracePt t="151204" x="3473450" y="5695950"/>
          <p14:tracePt t="151221" x="3511550" y="5702300"/>
          <p14:tracePt t="151238" x="3543300" y="5708650"/>
          <p14:tracePt t="151255" x="3581400" y="5715000"/>
          <p14:tracePt t="151270" x="3625850" y="5727700"/>
          <p14:tracePt t="151287" x="3670300" y="5740400"/>
          <p14:tracePt t="151304" x="3695700" y="5753100"/>
          <p14:tracePt t="151321" x="3702050" y="5753100"/>
          <p14:tracePt t="151337" x="3702050" y="5759450"/>
          <p14:tracePt t="151370" x="3714750" y="5759450"/>
          <p14:tracePt t="151387" x="3721100" y="5759450"/>
          <p14:tracePt t="151406" x="3727450" y="5759450"/>
          <p14:tracePt t="151421" x="3733800" y="5759450"/>
          <p14:tracePt t="151477" x="3733800" y="5753100"/>
          <p14:tracePt t="152396" x="3740150" y="5753100"/>
          <p14:tracePt t="152619" x="3746500" y="5753100"/>
          <p14:tracePt t="152775" x="3752850" y="5746750"/>
          <p14:tracePt t="153208" x="3784600" y="5746750"/>
          <p14:tracePt t="153216" x="3803650" y="5740400"/>
          <p14:tracePt t="153225" x="3822700" y="5734050"/>
          <p14:tracePt t="153235" x="3841750" y="5727700"/>
          <p14:tracePt t="153253" x="3873500" y="5715000"/>
          <p14:tracePt t="153269" x="3930650" y="5702300"/>
          <p14:tracePt t="153285" x="3962400" y="5702300"/>
          <p14:tracePt t="153302" x="3981450" y="5695950"/>
          <p14:tracePt t="153319" x="3994150" y="5695950"/>
          <p14:tracePt t="153335" x="4000500" y="5695950"/>
          <p14:tracePt t="153544" x="4019550" y="5683250"/>
          <p14:tracePt t="153553" x="4025900" y="5676900"/>
          <p14:tracePt t="153559" x="4038600" y="5670550"/>
          <p14:tracePt t="153569" x="4044950" y="5670550"/>
          <p14:tracePt t="153585" x="4051300" y="5664200"/>
          <p14:tracePt t="153794" x="4064000" y="5664200"/>
          <p14:tracePt t="153810" x="4070350" y="5664200"/>
          <p14:tracePt t="153820" x="4089400" y="5664200"/>
          <p14:tracePt t="153826" x="4108450" y="5657850"/>
          <p14:tracePt t="153835" x="4114800" y="5657850"/>
          <p14:tracePt t="153852" x="4133850" y="5651500"/>
          <p14:tracePt t="153868" x="4146550" y="5651500"/>
          <p14:tracePt t="153885" x="4159250" y="5645150"/>
          <p14:tracePt t="153901" x="4171950" y="5638800"/>
          <p14:tracePt t="153919" x="4184650" y="5626100"/>
          <p14:tracePt t="153935" x="4197350" y="5619750"/>
          <p14:tracePt t="153953" x="4210050" y="5607050"/>
          <p14:tracePt t="153968" x="4222750" y="5600700"/>
          <p14:tracePt t="153985" x="4235450" y="5588000"/>
          <p14:tracePt t="154001" x="4248150" y="5581650"/>
          <p14:tracePt t="154135" x="4254500" y="5581650"/>
          <p14:tracePt t="154165" x="4260850" y="5581650"/>
          <p14:tracePt t="154181" x="4267200" y="5581650"/>
          <p14:tracePt t="154186" x="4273550" y="5581650"/>
          <p14:tracePt t="154201" x="4279900" y="5581650"/>
          <p14:tracePt t="154218" x="4292600" y="5581650"/>
          <p14:tracePt t="154234" x="4318000" y="5581650"/>
          <p14:tracePt t="154251" x="4330700" y="5588000"/>
          <p14:tracePt t="154268" x="4349750" y="5594350"/>
          <p14:tracePt t="154285" x="4356100" y="5600700"/>
          <p14:tracePt t="154301" x="4368800" y="5607050"/>
          <p14:tracePt t="154318" x="4375150" y="5607050"/>
          <p14:tracePt t="154334" x="4387850" y="5613400"/>
          <p14:tracePt t="154351" x="4394200" y="5619750"/>
          <p14:tracePt t="154398" x="4400550" y="5619750"/>
          <p14:tracePt t="154413" x="4406900" y="5632450"/>
          <p14:tracePt t="154428" x="4413250" y="5638800"/>
          <p14:tracePt t="154436" x="4419600" y="5645150"/>
          <p14:tracePt t="154451" x="4425950" y="5651500"/>
          <p14:tracePt t="154468" x="4438650" y="5664200"/>
          <p14:tracePt t="154484" x="4445000" y="5670550"/>
          <p14:tracePt t="154501" x="4451350" y="5676900"/>
          <p14:tracePt t="154518" x="4457700" y="5683250"/>
          <p14:tracePt t="154536" x="4464050" y="5683250"/>
          <p14:tracePt t="154551" x="4470400" y="5683250"/>
          <p14:tracePt t="154569" x="4483100" y="5683250"/>
          <p14:tracePt t="154585" x="4502150" y="5683250"/>
          <p14:tracePt t="154601" x="4508500" y="5683250"/>
          <p14:tracePt t="154618" x="4514850" y="5683250"/>
          <p14:tracePt t="154634" x="4527550" y="5683250"/>
          <p14:tracePt t="154651" x="4533900" y="5683250"/>
          <p14:tracePt t="154668" x="4540250" y="5683250"/>
          <p14:tracePt t="154684" x="4546600" y="5683250"/>
          <p14:tracePt t="154734" x="4552950" y="5683250"/>
          <p14:tracePt t="154741" x="4552950" y="5689600"/>
          <p14:tracePt t="154751" x="4559300" y="5689600"/>
          <p14:tracePt t="154767" x="4565650" y="5689600"/>
          <p14:tracePt t="154784" x="4578350" y="5695950"/>
          <p14:tracePt t="154801" x="4584700" y="5695950"/>
          <p14:tracePt t="154817" x="4597400" y="5695950"/>
          <p14:tracePt t="154834" x="4603750" y="5695950"/>
          <p14:tracePt t="154851" x="4610100" y="5695950"/>
          <p14:tracePt t="155024" x="4616450" y="5695950"/>
          <p14:tracePt t="155033" x="4622800" y="5695950"/>
          <p14:tracePt t="155040" x="4635500" y="5695950"/>
          <p14:tracePt t="155054" x="4641850" y="5689600"/>
          <p14:tracePt t="155067" x="4648200" y="5683250"/>
          <p14:tracePt t="155084" x="4660900" y="5683250"/>
          <p14:tracePt t="155101" x="4679950" y="5670550"/>
          <p14:tracePt t="155117" x="4686300" y="5657850"/>
          <p14:tracePt t="155134" x="4699000" y="5651500"/>
          <p14:tracePt t="155150" x="4705350" y="5651500"/>
          <p14:tracePt t="155167" x="4711700" y="5645150"/>
          <p14:tracePt t="155184" x="4718050" y="5638800"/>
          <p14:tracePt t="155217" x="4724400" y="5638800"/>
          <p14:tracePt t="155234" x="4737100" y="5632450"/>
          <p14:tracePt t="155250" x="4781550" y="5632450"/>
          <p14:tracePt t="155267" x="4832350" y="5632450"/>
          <p14:tracePt t="155284" x="4864100" y="5632450"/>
          <p14:tracePt t="155301" x="4889500" y="5632450"/>
          <p14:tracePt t="155317" x="4902200" y="5632450"/>
          <p14:tracePt t="155334" x="4908550" y="5632450"/>
          <p14:tracePt t="155351" x="4921250" y="5632450"/>
          <p14:tracePt t="155454" x="4921250" y="5626100"/>
          <p14:tracePt t="156432" x="4927600" y="5632450"/>
          <p14:tracePt t="156442" x="4946650" y="5638800"/>
          <p14:tracePt t="156449" x="4953000" y="5664200"/>
          <p14:tracePt t="156465" x="4940300" y="5695950"/>
          <p14:tracePt t="156482" x="4895850" y="5695950"/>
          <p14:tracePt t="156691" x="4889500" y="5695950"/>
          <p14:tracePt t="156698" x="4883150" y="5689600"/>
          <p14:tracePt t="156788" x="4895850" y="5683250"/>
          <p14:tracePt t="156793" x="4927600" y="5676900"/>
          <p14:tracePt t="156804" x="4972050" y="5670550"/>
          <p14:tracePt t="156816" x="5073650" y="5638800"/>
          <p14:tracePt t="156832" x="5181600" y="5613400"/>
          <p14:tracePt t="156850" x="5314950" y="5594350"/>
          <p14:tracePt t="156866" x="5492750" y="5581650"/>
          <p14:tracePt t="156882" x="5702300" y="5581650"/>
          <p14:tracePt t="156899" x="5905500" y="5594350"/>
          <p14:tracePt t="156916" x="6051550" y="5619750"/>
          <p14:tracePt t="156921" x="6140450" y="5638800"/>
          <p14:tracePt t="156933" x="6273800" y="5676900"/>
          <p14:tracePt t="156950" x="6362700" y="5708650"/>
          <p14:tracePt t="156966" x="6407150" y="5721350"/>
          <p14:tracePt t="156982" x="6419850" y="5721350"/>
          <p14:tracePt t="157082" x="6426200" y="5721350"/>
          <p14:tracePt t="157116" x="6426200" y="5715000"/>
          <p14:tracePt t="157132" x="6426200" y="5708650"/>
          <p14:tracePt t="157146" x="6426200" y="5702300"/>
          <p14:tracePt t="157215" x="6426200" y="5695950"/>
          <p14:tracePt t="157232" x="6419850" y="5695950"/>
          <p14:tracePt t="157239" x="6400800" y="5695950"/>
          <p14:tracePt t="157249" x="6388100" y="5695950"/>
          <p14:tracePt t="157265" x="6356350" y="5695950"/>
          <p14:tracePt t="157282" x="6324600" y="5695950"/>
          <p14:tracePt t="157299" x="6292850" y="5689600"/>
          <p14:tracePt t="157315" x="6261100" y="5689600"/>
          <p14:tracePt t="157332" x="6210300" y="5689600"/>
          <p14:tracePt t="157349" x="6178550" y="5689600"/>
          <p14:tracePt t="157365" x="6140450" y="5689600"/>
          <p14:tracePt t="157382" x="6102350" y="5689600"/>
          <p14:tracePt t="157400" x="6057900" y="5689600"/>
          <p14:tracePt t="157415" x="6019800" y="5689600"/>
          <p14:tracePt t="157432" x="5981700" y="5689600"/>
          <p14:tracePt t="157449" x="5930900" y="5689600"/>
          <p14:tracePt t="157465" x="5899150" y="5689600"/>
          <p14:tracePt t="157482" x="5873750" y="5689600"/>
          <p14:tracePt t="157498" x="5861050" y="5689600"/>
          <p14:tracePt t="157515" x="5848350" y="5689600"/>
          <p14:tracePt t="157532" x="5829300" y="5689600"/>
          <p14:tracePt t="157550" x="5822950" y="5689600"/>
          <p14:tracePt t="157567" x="5810250" y="5689600"/>
          <p14:tracePt t="157582" x="5803900" y="5689600"/>
          <p14:tracePt t="157598" x="5797550" y="5689600"/>
          <p14:tracePt t="157858" x="5797550" y="5695950"/>
          <p14:tracePt t="157866" x="5803900" y="5695950"/>
          <p14:tracePt t="157875" x="5810250" y="5702300"/>
          <p14:tracePt t="157882" x="5810250" y="5708650"/>
          <p14:tracePt t="157898" x="5822950" y="5715000"/>
          <p14:tracePt t="157915" x="5854700" y="5715000"/>
          <p14:tracePt t="157931" x="5892800" y="5715000"/>
          <p14:tracePt t="157948" x="5949950" y="5715000"/>
          <p14:tracePt t="157964" x="6038850" y="5708650"/>
          <p14:tracePt t="157981" x="6216650" y="5702300"/>
          <p14:tracePt t="157998" x="6356350" y="5702300"/>
          <p14:tracePt t="158015" x="6496050" y="5702300"/>
          <p14:tracePt t="158031" x="6642100" y="5702300"/>
          <p14:tracePt t="158048" x="6819900" y="5702300"/>
          <p14:tracePt t="158065" x="7010400" y="5702300"/>
          <p14:tracePt t="158081" x="7232650" y="5702300"/>
          <p14:tracePt t="158098" x="7461250" y="5702300"/>
          <p14:tracePt t="158115" x="7740650" y="5727700"/>
          <p14:tracePt t="158131" x="7835900" y="5734050"/>
          <p14:tracePt t="158150" x="7880350" y="5734050"/>
          <p14:tracePt t="158164" x="7886700" y="5734050"/>
          <p14:tracePt t="158181" x="7899400" y="5734050"/>
          <p14:tracePt t="158484" x="7886700" y="5734050"/>
          <p14:tracePt t="158492" x="7874000" y="5740400"/>
          <p14:tracePt t="158500" x="7861300" y="5740400"/>
          <p14:tracePt t="158515" x="7823200" y="5746750"/>
          <p14:tracePt t="158531" x="7791450" y="5746750"/>
          <p14:tracePt t="158547" x="7766050" y="5746750"/>
          <p14:tracePt t="158564" x="7740650" y="5746750"/>
          <p14:tracePt t="158581" x="7708900" y="5746750"/>
          <p14:tracePt t="158599" x="7683500" y="5746750"/>
          <p14:tracePt t="158615" x="7645400" y="5746750"/>
          <p14:tracePt t="158631" x="7632700" y="5746750"/>
          <p14:tracePt t="158647" x="7626350" y="5746750"/>
          <p14:tracePt t="158664" x="7620000" y="5746750"/>
          <p14:tracePt t="158681" x="7613650" y="5746750"/>
          <p14:tracePt t="158714" x="7594600" y="5746750"/>
          <p14:tracePt t="158731" x="7562850" y="5753100"/>
          <p14:tracePt t="158747" x="7512050" y="5759450"/>
          <p14:tracePt t="158764" x="7448550" y="5765800"/>
          <p14:tracePt t="158781" x="7315200" y="5791200"/>
          <p14:tracePt t="158797" x="7194550" y="5803900"/>
          <p14:tracePt t="158814" x="7054850" y="5822950"/>
          <p14:tracePt t="158831" x="6908800" y="5822950"/>
          <p14:tracePt t="158847" x="6750050" y="5829300"/>
          <p14:tracePt t="158864" x="6597650" y="5835650"/>
          <p14:tracePt t="158881" x="6489700" y="5835650"/>
          <p14:tracePt t="158897" x="6381750" y="5835650"/>
          <p14:tracePt t="158914" x="6337300" y="5835650"/>
          <p14:tracePt t="158931" x="6299200" y="5829300"/>
          <p14:tracePt t="158947" x="6273800" y="5822950"/>
          <p14:tracePt t="158964" x="6248400" y="5816600"/>
          <p14:tracePt t="158980" x="6223000" y="5803900"/>
          <p14:tracePt t="158997" x="6191250" y="5791200"/>
          <p14:tracePt t="159014" x="6153150" y="5784850"/>
          <p14:tracePt t="159031" x="6102350" y="5765800"/>
          <p14:tracePt t="159047" x="6057900" y="5753100"/>
          <p14:tracePt t="159064" x="6026150" y="5740400"/>
          <p14:tracePt t="159080" x="5988050" y="5727700"/>
          <p14:tracePt t="159097" x="5956300" y="5715000"/>
          <p14:tracePt t="159114" x="5924550" y="5715000"/>
          <p14:tracePt t="159130" x="5905500" y="5708650"/>
          <p14:tracePt t="159147" x="5880100" y="5702300"/>
          <p14:tracePt t="159164" x="5835650" y="5689600"/>
          <p14:tracePt t="159180" x="5797550" y="5676900"/>
          <p14:tracePt t="159197" x="5759450" y="5670550"/>
          <p14:tracePt t="159214" x="5708650" y="5657850"/>
          <p14:tracePt t="159230" x="5664200" y="5645150"/>
          <p14:tracePt t="159247" x="5638800" y="5638800"/>
          <p14:tracePt t="159263" x="5613400" y="5626100"/>
          <p14:tracePt t="159281" x="5594350" y="5613400"/>
          <p14:tracePt t="159297" x="5594350" y="5607050"/>
          <p14:tracePt t="159313" x="5588000" y="5607050"/>
          <p14:tracePt t="159738" x="5581650" y="5607050"/>
          <p14:tracePt t="160088" x="5581650" y="5613400"/>
          <p14:tracePt t="160182" x="5588000" y="5607050"/>
          <p14:tracePt t="160198" x="5594350" y="5600700"/>
          <p14:tracePt t="160206" x="5600700" y="5600700"/>
          <p14:tracePt t="160214" x="5607050" y="5600700"/>
          <p14:tracePt t="160230" x="5613400" y="5588000"/>
          <p14:tracePt t="160246" x="5619750" y="5588000"/>
          <p14:tracePt t="160279" x="5626100" y="5575300"/>
          <p14:tracePt t="160296" x="5638800" y="5568950"/>
          <p14:tracePt t="160329" x="5645150" y="5568950"/>
          <p14:tracePt t="160346" x="5657850" y="5568950"/>
          <p14:tracePt t="160363" x="5670550" y="5568950"/>
          <p14:tracePt t="160380" x="5676900" y="5562600"/>
          <p14:tracePt t="160396" x="5683250" y="5556250"/>
          <p14:tracePt t="160412" x="5702300" y="5556250"/>
          <p14:tracePt t="160429" x="5708650" y="5556250"/>
          <p14:tracePt t="160446" x="5715000" y="5556250"/>
          <p14:tracePt t="160463" x="5734050" y="5556250"/>
          <p14:tracePt t="160479" x="5740400" y="5556250"/>
          <p14:tracePt t="160496" x="5746750" y="5556250"/>
          <p14:tracePt t="160513" x="5765800" y="5562600"/>
          <p14:tracePt t="160529" x="5772150" y="5568950"/>
          <p14:tracePt t="160546" x="5784850" y="5575300"/>
          <p14:tracePt t="160562" x="5810250" y="5581650"/>
          <p14:tracePt t="160579" x="5829300" y="5594350"/>
          <p14:tracePt t="160596" x="5848350" y="5607050"/>
          <p14:tracePt t="160612" x="5861050" y="5619750"/>
          <p14:tracePt t="160629" x="5873750" y="5626100"/>
          <p14:tracePt t="160646" x="5873750" y="5632450"/>
          <p14:tracePt t="160662" x="5880100" y="5632450"/>
          <p14:tracePt t="160679" x="5886450" y="5638800"/>
          <p14:tracePt t="160696" x="5892800" y="5638800"/>
          <p14:tracePt t="160713" x="5905500" y="5651500"/>
          <p14:tracePt t="160729" x="5911850" y="5657850"/>
          <p14:tracePt t="160746" x="5924550" y="5670550"/>
          <p14:tracePt t="160762" x="5930900" y="5676900"/>
          <p14:tracePt t="160779" x="5937250" y="5683250"/>
          <p14:tracePt t="160796" x="5937250" y="5689600"/>
          <p14:tracePt t="160812" x="5943600" y="5689600"/>
          <p14:tracePt t="160902" x="5949950" y="5689600"/>
          <p14:tracePt t="160911" x="5956300" y="5689600"/>
          <p14:tracePt t="160927" x="5962650" y="5689600"/>
          <p14:tracePt t="160943" x="5969000" y="5689600"/>
          <p14:tracePt t="160966" x="5975350" y="5689600"/>
          <p14:tracePt t="160972" x="5988050" y="5689600"/>
          <p14:tracePt t="160982" x="5988050" y="5683250"/>
          <p14:tracePt t="160995" x="6007100" y="5676900"/>
          <p14:tracePt t="161012" x="6026150" y="5664200"/>
          <p14:tracePt t="161029" x="6038850" y="5657850"/>
          <p14:tracePt t="161045" x="6045200" y="5657850"/>
          <p14:tracePt t="161062" x="6051550" y="5657850"/>
          <p14:tracePt t="161079" x="6064250" y="5657850"/>
          <p14:tracePt t="161095" x="6070600" y="5657850"/>
          <p14:tracePt t="161113" x="6089650" y="5657850"/>
          <p14:tracePt t="161131" x="6121400" y="5657850"/>
          <p14:tracePt t="161145" x="6159500" y="5664200"/>
          <p14:tracePt t="161162" x="6197600" y="5676900"/>
          <p14:tracePt t="161178" x="6248400" y="5683250"/>
          <p14:tracePt t="161195" x="6292850" y="5689600"/>
          <p14:tracePt t="161212" x="6343650" y="5695950"/>
          <p14:tracePt t="161229" x="6375400" y="5695950"/>
          <p14:tracePt t="161245" x="6400800" y="5695950"/>
          <p14:tracePt t="161262" x="6413500" y="5695950"/>
          <p14:tracePt t="161278" x="6419850" y="5695950"/>
          <p14:tracePt t="161450" x="6432550" y="5695950"/>
          <p14:tracePt t="161462" x="6445250" y="5695950"/>
          <p14:tracePt t="161466" x="6451600" y="5695950"/>
          <p14:tracePt t="161478" x="6470650" y="5695950"/>
          <p14:tracePt t="161494" x="6502400" y="5695950"/>
          <p14:tracePt t="161511" x="6540500" y="5695950"/>
          <p14:tracePt t="161528" x="6591300" y="5695950"/>
          <p14:tracePt t="161545" x="6623050" y="5695950"/>
          <p14:tracePt t="161562" x="6642100" y="5695950"/>
          <p14:tracePt t="161578" x="6654800" y="5695950"/>
          <p14:tracePt t="161594" x="6667500" y="5695950"/>
          <p14:tracePt t="161611" x="6673850" y="5695950"/>
          <p14:tracePt t="161686" x="6680200" y="5695950"/>
          <p14:tracePt t="161741" x="6686550" y="5695950"/>
          <p14:tracePt t="161794" x="6692900" y="5695950"/>
          <p14:tracePt t="161803" x="6692900" y="5689600"/>
          <p14:tracePt t="161811" x="6699250" y="5689600"/>
          <p14:tracePt t="161920" x="6705600" y="5689600"/>
          <p14:tracePt t="161970" x="6705600" y="5683250"/>
          <p14:tracePt t="161982" x="6711950" y="5676900"/>
          <p14:tracePt t="161990" x="6718300" y="5676900"/>
          <p14:tracePt t="162008" x="6718300" y="5670550"/>
          <p14:tracePt t="162016" x="6724650" y="5670550"/>
          <p14:tracePt t="162028" x="6724650" y="5664200"/>
          <p14:tracePt t="162044" x="6731000" y="5664200"/>
          <p14:tracePt t="162062" x="6731000" y="5657850"/>
          <p14:tracePt t="162078" x="6731000" y="5651500"/>
          <p14:tracePt t="162117" x="6737350" y="5645150"/>
          <p14:tracePt t="162134" x="6737350" y="5638800"/>
          <p14:tracePt t="162140" x="6743700" y="5638800"/>
          <p14:tracePt t="162149" x="6743700" y="5632450"/>
          <p14:tracePt t="162210" x="6743700" y="5626100"/>
          <p14:tracePt t="162390" x="6750050" y="5626100"/>
          <p14:tracePt t="163180" x="6769100" y="5626100"/>
          <p14:tracePt t="163199" x="6788150" y="5626100"/>
          <p14:tracePt t="163204" x="6807200" y="5626100"/>
          <p14:tracePt t="163213" x="6819900" y="5626100"/>
          <p14:tracePt t="163227" x="6864350" y="5626100"/>
          <p14:tracePt t="163244" x="6902450" y="5638800"/>
          <p14:tracePt t="163260" x="6940550" y="5645150"/>
          <p14:tracePt t="163277" x="6953250" y="5651500"/>
          <p14:tracePt t="163293" x="6965950" y="5657850"/>
          <p14:tracePt t="163400" x="6972300" y="5657850"/>
          <p14:tracePt t="163407" x="6978650" y="5657850"/>
          <p14:tracePt t="163416" x="6978650" y="5664200"/>
          <p14:tracePt t="163470" x="6985000" y="5664200"/>
          <p14:tracePt t="163478" x="6991350" y="5664200"/>
          <p14:tracePt t="163485" x="6997700" y="5670550"/>
          <p14:tracePt t="163494" x="6997700" y="5676900"/>
          <p14:tracePt t="163511" x="7016750" y="5683250"/>
          <p14:tracePt t="163526" x="7035800" y="5689600"/>
          <p14:tracePt t="163543" x="7042150" y="5695950"/>
          <p14:tracePt t="163560" x="7054850" y="5702300"/>
          <p14:tracePt t="163576" x="7061200" y="5708650"/>
          <p14:tracePt t="163593" x="7067550" y="5715000"/>
          <p14:tracePt t="163609" x="7086600" y="5715000"/>
          <p14:tracePt t="163626" x="7105650" y="5715000"/>
          <p14:tracePt t="163643" x="7118350" y="5715000"/>
          <p14:tracePt t="163660" x="7124700" y="5715000"/>
          <p14:tracePt t="163676" x="7137400" y="5708650"/>
          <p14:tracePt t="163710" x="7143750" y="5708650"/>
          <p14:tracePt t="163727" x="7156450" y="5702300"/>
          <p14:tracePt t="163761" x="7156450" y="5695950"/>
          <p14:tracePt t="163948" x="7162800" y="5695950"/>
          <p14:tracePt t="163957" x="7169150" y="5689600"/>
          <p14:tracePt t="163964" x="7181850" y="5689600"/>
          <p14:tracePt t="163975" x="7194550" y="5689600"/>
          <p14:tracePt t="163992" x="7245350" y="5695950"/>
          <p14:tracePt t="164009" x="7289800" y="5702300"/>
          <p14:tracePt t="164026" x="7353300" y="5715000"/>
          <p14:tracePt t="164042" x="7397750" y="5721350"/>
          <p14:tracePt t="164059" x="7448550" y="5727700"/>
          <p14:tracePt t="164076" x="7486650" y="5727700"/>
          <p14:tracePt t="164093" x="7512050" y="5727700"/>
          <p14:tracePt t="164109" x="7524750" y="5727700"/>
          <p14:tracePt t="164126" x="7531100" y="5727700"/>
          <p14:tracePt t="164143" x="7543800" y="5727700"/>
          <p14:tracePt t="164159" x="7543800" y="5721350"/>
          <p14:tracePt t="164176" x="7550150" y="5721350"/>
          <p14:tracePt t="164239" x="7550150" y="5715000"/>
          <p14:tracePt t="164268" x="7556500" y="5715000"/>
          <p14:tracePt t="164319" x="7556500" y="5708650"/>
          <p14:tracePt t="165084" x="7550150" y="5708650"/>
          <p14:tracePt t="165090" x="7537450" y="5715000"/>
          <p14:tracePt t="165099" x="7524750" y="5715000"/>
          <p14:tracePt t="165108" x="7518400" y="5721350"/>
          <p14:tracePt t="165125" x="7486650" y="5734050"/>
          <p14:tracePt t="165142" x="7454900" y="5746750"/>
          <p14:tracePt t="165158" x="7416800" y="5759450"/>
          <p14:tracePt t="165175" x="7372350" y="5772150"/>
          <p14:tracePt t="165192" x="7353300" y="5784850"/>
          <p14:tracePt t="165208" x="7346950" y="5791200"/>
          <p14:tracePt t="165225" x="7340600" y="5791200"/>
          <p14:tracePt t="165242" x="7327900" y="5797550"/>
          <p14:tracePt t="165258" x="7321550" y="5797550"/>
          <p14:tracePt t="165718" x="7315200" y="5797550"/>
          <p14:tracePt t="165732" x="7302500" y="5797550"/>
          <p14:tracePt t="165742" x="7283450" y="5791200"/>
          <p14:tracePt t="165758" x="7258050" y="5791200"/>
          <p14:tracePt t="165774" x="7239000" y="5791200"/>
          <p14:tracePt t="165791" x="7232650" y="5784850"/>
          <p14:tracePt t="166280" x="7232650" y="5778500"/>
          <p14:tracePt t="166296" x="7226300" y="5772150"/>
          <p14:tracePt t="166303" x="7219950" y="5772150"/>
          <p14:tracePt t="166312" x="7219950" y="5765800"/>
          <p14:tracePt t="166324" x="7213600" y="5759450"/>
          <p14:tracePt t="166341" x="7207250" y="5759450"/>
          <p14:tracePt t="166360" x="7200900" y="5753100"/>
          <p14:tracePt t="166406" x="7200900" y="5746750"/>
          <p14:tracePt t="166413" x="7194550" y="5740400"/>
          <p14:tracePt t="166430" x="7188200" y="5740400"/>
          <p14:tracePt t="166447" x="7188200" y="5734050"/>
          <p14:tracePt t="166468" x="7188200" y="5727700"/>
          <p14:tracePt t="166500" x="7181850" y="5727700"/>
          <p14:tracePt t="166516" x="7181850" y="5721350"/>
          <p14:tracePt t="166524" x="7181850" y="5715000"/>
          <p14:tracePt t="166532" x="7175500" y="5708650"/>
          <p14:tracePt t="166547" x="7175500" y="5702300"/>
          <p14:tracePt t="166557" x="7175500" y="5695950"/>
          <p14:tracePt t="166574" x="7175500" y="5689600"/>
          <p14:tracePt t="166590" x="7175500" y="5676900"/>
          <p14:tracePt t="166607" x="7181850" y="5670550"/>
          <p14:tracePt t="166624" x="7181850" y="5664200"/>
          <p14:tracePt t="166640" x="7194550" y="5651500"/>
          <p14:tracePt t="166657" x="7200900" y="5645150"/>
          <p14:tracePt t="166690" x="7213600" y="5638800"/>
          <p14:tracePt t="166706" x="7213600" y="5632450"/>
          <p14:tracePt t="166723" x="7219950" y="5632450"/>
          <p14:tracePt t="166740" x="7226300" y="5626100"/>
          <p14:tracePt t="166757" x="7226300" y="5619750"/>
          <p14:tracePt t="166773" x="7232650" y="5619750"/>
          <p14:tracePt t="166790" x="7239000" y="5619750"/>
          <p14:tracePt t="166806" x="7245350" y="5619750"/>
          <p14:tracePt t="166823" x="7251700" y="5619750"/>
          <p14:tracePt t="166840" x="7258050" y="5619750"/>
          <p14:tracePt t="166856" x="7270750" y="5613400"/>
          <p14:tracePt t="166873" x="7277100" y="5607050"/>
          <p14:tracePt t="166890" x="7289800" y="5600700"/>
          <p14:tracePt t="166907" x="7302500" y="5600700"/>
          <p14:tracePt t="166924" x="7308850" y="5588000"/>
          <p14:tracePt t="166929" x="7315200" y="5588000"/>
          <p14:tracePt t="166940" x="7321550" y="5588000"/>
          <p14:tracePt t="166957" x="7327900" y="5581650"/>
          <p14:tracePt t="166974" x="7340600" y="5575300"/>
          <p14:tracePt t="166990" x="7346950" y="5568950"/>
          <p14:tracePt t="167007" x="7353300" y="5568950"/>
          <p14:tracePt t="167023" x="7359650" y="5562600"/>
          <p14:tracePt t="167040" x="7366000" y="5556250"/>
          <p14:tracePt t="167074" x="7378700" y="5549900"/>
          <p14:tracePt t="167090" x="7385050" y="5543550"/>
          <p14:tracePt t="167107" x="7397750" y="5543550"/>
          <p14:tracePt t="167123" x="7404100" y="5537200"/>
          <p14:tracePt t="167141" x="7416800" y="5537200"/>
          <p14:tracePt t="167157" x="7423150" y="5530850"/>
          <p14:tracePt t="167173" x="7429500" y="5530850"/>
          <p14:tracePt t="167190" x="7448550" y="5524500"/>
          <p14:tracePt t="167207" x="7461250" y="5524500"/>
          <p14:tracePt t="167225" x="7486650" y="5524500"/>
          <p14:tracePt t="167240" x="7505700" y="5524500"/>
          <p14:tracePt t="167257" x="7512050" y="5524500"/>
          <p14:tracePt t="167273" x="7524750" y="5518150"/>
          <p14:tracePt t="167290" x="7537450" y="5518150"/>
          <p14:tracePt t="167307" x="7537450" y="5511800"/>
          <p14:tracePt t="167323" x="7550150" y="5511800"/>
          <p14:tracePt t="167356" x="7562850" y="5511800"/>
          <p14:tracePt t="167375" x="7569200" y="5511800"/>
          <p14:tracePt t="167390" x="7575550" y="5511800"/>
          <p14:tracePt t="167407" x="7588250" y="5511800"/>
          <p14:tracePt t="167423" x="7607300" y="5511800"/>
          <p14:tracePt t="167440" x="7639050" y="5524500"/>
          <p14:tracePt t="167456" x="7670800" y="5537200"/>
          <p14:tracePt t="167473" x="7708900" y="5543550"/>
          <p14:tracePt t="167490" x="7727950" y="5556250"/>
          <p14:tracePt t="167506" x="7740650" y="5556250"/>
          <p14:tracePt t="167540" x="7753350" y="5556250"/>
          <p14:tracePt t="167556" x="7766050" y="5556250"/>
          <p14:tracePt t="167573" x="7772400" y="5556250"/>
          <p14:tracePt t="167590" x="7785100" y="5549900"/>
          <p14:tracePt t="167623" x="7791450" y="5543550"/>
          <p14:tracePt t="167640" x="7797800" y="5543550"/>
          <p14:tracePt t="167784" x="7797800" y="5549900"/>
          <p14:tracePt t="167792" x="7797800" y="5556250"/>
          <p14:tracePt t="167801" x="7797800" y="5568950"/>
          <p14:tracePt t="167814" x="7797800" y="5581650"/>
          <p14:tracePt t="167823" x="7797800" y="5594350"/>
          <p14:tracePt t="167839" x="7797800" y="5607050"/>
          <p14:tracePt t="167856" x="7791450" y="5613400"/>
          <p14:tracePt t="167873" x="7785100" y="5619750"/>
          <p14:tracePt t="167889" x="7785100" y="5632450"/>
          <p14:tracePt t="167923" x="7778750" y="5638800"/>
          <p14:tracePt t="167939" x="7772400" y="5638800"/>
          <p14:tracePt t="167956" x="7759700" y="5645150"/>
          <p14:tracePt t="167972" x="7753350" y="5645150"/>
          <p14:tracePt t="167989" x="7740650" y="5645150"/>
          <p14:tracePt t="168006" x="7708900" y="5645150"/>
          <p14:tracePt t="168023" x="7677150" y="5645150"/>
          <p14:tracePt t="168039" x="7632700" y="5645150"/>
          <p14:tracePt t="168056" x="7588250" y="5638800"/>
          <p14:tracePt t="168073" x="7486650" y="5638800"/>
          <p14:tracePt t="168089" x="7404100" y="5638800"/>
          <p14:tracePt t="168106" x="7296150" y="5638800"/>
          <p14:tracePt t="168122" x="7181850" y="5638800"/>
          <p14:tracePt t="168139" x="7092950" y="5638800"/>
          <p14:tracePt t="168156" x="7016750" y="5638800"/>
          <p14:tracePt t="168172" x="6927850" y="5638800"/>
          <p14:tracePt t="168189" x="6819900" y="5638800"/>
          <p14:tracePt t="168206" x="6762750" y="5638800"/>
          <p14:tracePt t="168222" x="6718300" y="5638800"/>
          <p14:tracePt t="168239" x="6667500" y="5632450"/>
          <p14:tracePt t="168256" x="6616700" y="5619750"/>
          <p14:tracePt t="168274" x="6572250" y="5607050"/>
          <p14:tracePt t="168289" x="6508750" y="5594350"/>
          <p14:tracePt t="168306" x="6464300" y="5581650"/>
          <p14:tracePt t="168323" x="6400800" y="5568950"/>
          <p14:tracePt t="168339" x="6369050" y="5562600"/>
          <p14:tracePt t="168356" x="6343650" y="5562600"/>
          <p14:tracePt t="168372" x="6305550" y="5556250"/>
          <p14:tracePt t="168389" x="6273800" y="5556250"/>
          <p14:tracePt t="168406" x="6229350" y="5556250"/>
          <p14:tracePt t="168423" x="6197600" y="5556250"/>
          <p14:tracePt t="168429" x="6172200" y="5556250"/>
          <p14:tracePt t="168439" x="6159500" y="5562600"/>
          <p14:tracePt t="168455" x="6121400" y="5568950"/>
          <p14:tracePt t="168472" x="6064250" y="5588000"/>
          <p14:tracePt t="168489" x="6026150" y="5594350"/>
          <p14:tracePt t="168505" x="5994400" y="5607050"/>
          <p14:tracePt t="168522" x="5956300" y="5619750"/>
          <p14:tracePt t="168539" x="5924550" y="5619750"/>
          <p14:tracePt t="168556" x="5899150" y="5626100"/>
          <p14:tracePt t="168574" x="5861050" y="5638800"/>
          <p14:tracePt t="168589" x="5822950" y="5651500"/>
          <p14:tracePt t="168605" x="5791200" y="5664200"/>
          <p14:tracePt t="168622" x="5753100" y="5670550"/>
          <p14:tracePt t="168639" x="5721350" y="5683250"/>
          <p14:tracePt t="168655" x="5695950" y="5683250"/>
          <p14:tracePt t="168672" x="5689600" y="5689600"/>
          <p14:tracePt t="168689" x="5676900" y="5695950"/>
          <p14:tracePt t="168705" x="5676900" y="5702300"/>
          <p14:tracePt t="168722" x="5664200" y="5715000"/>
          <p14:tracePt t="168740" x="5657850" y="5715000"/>
          <p14:tracePt t="168755" x="5657850" y="5721350"/>
          <p14:tracePt t="168873" x="5651500" y="5721350"/>
          <p14:tracePt t="168881" x="5645150" y="5721350"/>
          <p14:tracePt t="168889" x="5638800" y="5721350"/>
          <p14:tracePt t="168905" x="5613400" y="5727700"/>
          <p14:tracePt t="168922" x="5581650" y="5727700"/>
          <p14:tracePt t="168938" x="5556250" y="5734050"/>
          <p14:tracePt t="168955" x="5537200" y="5740400"/>
          <p14:tracePt t="168972" x="5518150" y="5740400"/>
          <p14:tracePt t="168988" x="5511800" y="5740400"/>
          <p14:tracePt t="169004" x="5505450" y="5740400"/>
          <p14:tracePt t="169075" x="5505450" y="5734050"/>
          <p14:tracePt t="169086" x="5492750" y="5715000"/>
          <p14:tracePt t="169092" x="5480050" y="5683250"/>
          <p14:tracePt t="169105" x="5467350" y="5632450"/>
          <p14:tracePt t="169122" x="5454650" y="5594350"/>
          <p14:tracePt t="169138" x="5441950" y="5549900"/>
          <p14:tracePt t="169155" x="5435600" y="5518150"/>
          <p14:tracePt t="169172" x="5435600" y="5505450"/>
          <p14:tracePt t="169188" x="5435600" y="5499100"/>
          <p14:tracePt t="169208" x="5435600" y="5492750"/>
          <p14:tracePt t="169222" x="5441950" y="5492750"/>
          <p14:tracePt t="169238" x="5454650" y="5486400"/>
          <p14:tracePt t="169255" x="5486400" y="5486400"/>
          <p14:tracePt t="169272" x="5537200" y="5486400"/>
          <p14:tracePt t="169288" x="5613400" y="5486400"/>
          <p14:tracePt t="169305" x="5740400" y="5499100"/>
          <p14:tracePt t="169321" x="5911850" y="5505450"/>
          <p14:tracePt t="169338" x="6108700" y="5511800"/>
          <p14:tracePt t="169355" x="6299200" y="5511800"/>
          <p14:tracePt t="169371" x="6534150" y="5511800"/>
          <p14:tracePt t="169388" x="6667500" y="5511800"/>
          <p14:tracePt t="169405" x="6769100" y="5530850"/>
          <p14:tracePt t="169421" x="6858000" y="5537200"/>
          <p14:tracePt t="169438" x="6915150" y="5549900"/>
          <p14:tracePt t="169455" x="6965950" y="5556250"/>
          <p14:tracePt t="169471" x="7010400" y="5568950"/>
          <p14:tracePt t="169488" x="7061200" y="5581650"/>
          <p14:tracePt t="169505" x="7143750" y="5600700"/>
          <p14:tracePt t="169521" x="7226300" y="5613400"/>
          <p14:tracePt t="169538" x="7302500" y="5619750"/>
          <p14:tracePt t="169555" x="7391400" y="5626100"/>
          <p14:tracePt t="169572" x="7448550" y="5632450"/>
          <p14:tracePt t="169588" x="7493000" y="5632450"/>
          <p14:tracePt t="169605" x="7543800" y="5632450"/>
          <p14:tracePt t="169621" x="7581900" y="5626100"/>
          <p14:tracePt t="169638" x="7620000" y="5619750"/>
          <p14:tracePt t="169654" x="7670800" y="5600700"/>
          <p14:tracePt t="169671" x="7696200" y="5594350"/>
          <p14:tracePt t="169688" x="7715250" y="5588000"/>
          <p14:tracePt t="169704" x="7721600" y="5588000"/>
          <p14:tracePt t="169721" x="7734300" y="5588000"/>
          <p14:tracePt t="169739" x="7740650" y="5588000"/>
          <p14:tracePt t="169874" x="7740650" y="5594350"/>
          <p14:tracePt t="169882" x="7740650" y="5607050"/>
          <p14:tracePt t="169892" x="7740650" y="5619750"/>
          <p14:tracePt t="169906" x="7727950" y="5664200"/>
          <p14:tracePt t="169921" x="7708900" y="5708650"/>
          <p14:tracePt t="169937" x="7670800" y="5759450"/>
          <p14:tracePt t="169954" x="7639050" y="5797550"/>
          <p14:tracePt t="169971" x="7620000" y="5816600"/>
          <p14:tracePt t="169988" x="7600950" y="5816600"/>
          <p14:tracePt t="170005" x="7588250" y="5822950"/>
          <p14:tracePt t="170021" x="7581900" y="5829300"/>
          <p14:tracePt t="170040" x="7543800" y="5829300"/>
          <p14:tracePt t="170054" x="7480300" y="5829300"/>
          <p14:tracePt t="170071" x="7340600" y="5810250"/>
          <p14:tracePt t="170087" x="7150100" y="5765800"/>
          <p14:tracePt t="170104" x="6946900" y="5715000"/>
          <p14:tracePt t="170121" x="6762750" y="5670550"/>
          <p14:tracePt t="170137" x="6591300" y="5645150"/>
          <p14:tracePt t="170155" x="6356350" y="5619750"/>
          <p14:tracePt t="170171" x="6235700" y="5607050"/>
          <p14:tracePt t="170187" x="6146800" y="5594350"/>
          <p14:tracePt t="170204" x="6064250" y="5594350"/>
          <p14:tracePt t="170221" x="5994400" y="5594350"/>
          <p14:tracePt t="170237" x="5949950" y="5600700"/>
          <p14:tracePt t="170254" x="5899150" y="5613400"/>
          <p14:tracePt t="170271" x="5816600" y="5626100"/>
          <p14:tracePt t="170287" x="5791200" y="5632450"/>
          <p14:tracePt t="170304" x="5753100" y="5645150"/>
          <p14:tracePt t="170321" x="5727700" y="5657850"/>
          <p14:tracePt t="170337" x="5702300" y="5664200"/>
          <p14:tracePt t="170356" x="5670550" y="5670550"/>
          <p14:tracePt t="170371" x="5651500" y="5683250"/>
          <p14:tracePt t="170387" x="5613400" y="5695950"/>
          <p14:tracePt t="170404" x="5588000" y="5708650"/>
          <p14:tracePt t="170421" x="5530850" y="5721350"/>
          <p14:tracePt t="170437" x="5499100" y="5734050"/>
          <p14:tracePt t="170454" x="5461000" y="5746750"/>
          <p14:tracePt t="170470" x="5429250" y="5759450"/>
          <p14:tracePt t="170487" x="5416550" y="5772150"/>
          <p14:tracePt t="170504" x="5403850" y="5772150"/>
          <p14:tracePt t="170523" x="5397500" y="5772150"/>
          <p14:tracePt t="170585" x="5378450" y="5765800"/>
          <p14:tracePt t="170593" x="5359400" y="5734050"/>
          <p14:tracePt t="170603" x="5327650" y="5708650"/>
          <p14:tracePt t="170620" x="5283200" y="5632450"/>
          <p14:tracePt t="170636" x="5251450" y="5562600"/>
          <p14:tracePt t="170653" x="5213350" y="5499100"/>
          <p14:tracePt t="170670" x="5194300" y="5454650"/>
          <p14:tracePt t="170686" x="5181600" y="5416550"/>
          <p14:tracePt t="170758" x="5187950" y="5416550"/>
          <p14:tracePt t="170765" x="5200650" y="5422900"/>
          <p14:tracePt t="170774" x="5219700" y="5429250"/>
          <p14:tracePt t="170787" x="5232400" y="5435600"/>
          <p14:tracePt t="170804" x="5264150" y="5441950"/>
          <p14:tracePt t="170820" x="5334000" y="5441950"/>
          <p14:tracePt t="170837" x="5403850" y="5435600"/>
          <p14:tracePt t="170853" x="5492750" y="5416550"/>
          <p14:tracePt t="170870" x="5626100" y="5403850"/>
          <p14:tracePt t="170887" x="5753100" y="5384800"/>
          <p14:tracePt t="170903" x="5880100" y="5378450"/>
          <p14:tracePt t="170921" x="6083300" y="5359400"/>
          <p14:tracePt t="170936" x="6223000" y="5346700"/>
          <p14:tracePt t="170953" x="6381750" y="5334000"/>
          <p14:tracePt t="170970" x="6559550" y="5334000"/>
          <p14:tracePt t="170986" x="6731000" y="5340350"/>
          <p14:tracePt t="171003" x="6883400" y="5353050"/>
          <p14:tracePt t="171019" x="7010400" y="5372100"/>
          <p14:tracePt t="171036" x="7131050" y="5384800"/>
          <p14:tracePt t="171053" x="7219950" y="5403850"/>
          <p14:tracePt t="171070" x="7289800" y="5410200"/>
          <p14:tracePt t="171087" x="7359650" y="5410200"/>
          <p14:tracePt t="171103" x="7397750" y="5416550"/>
          <p14:tracePt t="171120" x="7442200" y="5416550"/>
          <p14:tracePt t="171136" x="7473950" y="5416550"/>
          <p14:tracePt t="171153" x="7518400" y="5410200"/>
          <p14:tracePt t="171170" x="7556500" y="5410200"/>
          <p14:tracePt t="171187" x="7613650" y="5403850"/>
          <p14:tracePt t="171203" x="7651750" y="5403850"/>
          <p14:tracePt t="171219" x="7677150" y="5403850"/>
          <p14:tracePt t="171238" x="7683500" y="5403850"/>
          <p14:tracePt t="171255" x="7689850" y="5403850"/>
          <p14:tracePt t="171306" x="7696200" y="5403850"/>
          <p14:tracePt t="171338" x="7702550" y="5410200"/>
          <p14:tracePt t="171346" x="7708900" y="5416550"/>
          <p14:tracePt t="171355" x="7715250" y="5416550"/>
          <p14:tracePt t="171370" x="7715250" y="5429250"/>
          <p14:tracePt t="171386" x="7727950" y="5441950"/>
          <p14:tracePt t="171403" x="7740650" y="5473700"/>
          <p14:tracePt t="171420" x="7747000" y="5505450"/>
          <p14:tracePt t="171436" x="7753350" y="5556250"/>
          <p14:tracePt t="171453" x="7753350" y="5626100"/>
          <p14:tracePt t="171470" x="7747000" y="5664200"/>
          <p14:tracePt t="171486" x="7734300" y="5708650"/>
          <p14:tracePt t="171503" x="7721600" y="5727700"/>
          <p14:tracePt t="171522" x="7715250" y="5740400"/>
          <p14:tracePt t="171536" x="7715250" y="5746750"/>
          <p14:tracePt t="171553" x="7708900" y="5746750"/>
          <p14:tracePt t="171586" x="7696200" y="5746750"/>
          <p14:tracePt t="171603" x="7645400" y="5746750"/>
          <p14:tracePt t="171620" x="7556500" y="5740400"/>
          <p14:tracePt t="171636" x="7416800" y="5727700"/>
          <p14:tracePt t="171654" x="7226300" y="5721350"/>
          <p14:tracePt t="171671" x="7010400" y="5715000"/>
          <p14:tracePt t="171686" x="6775450" y="5715000"/>
          <p14:tracePt t="171703" x="6565900" y="5702300"/>
          <p14:tracePt t="171719" x="6375400" y="5702300"/>
          <p14:tracePt t="171736" x="6121400" y="5715000"/>
          <p14:tracePt t="171753" x="6000750" y="5727700"/>
          <p14:tracePt t="171769" x="5905500" y="5727700"/>
          <p14:tracePt t="171786" x="5861050" y="5734050"/>
          <p14:tracePt t="171804" x="5816600" y="5734050"/>
          <p14:tracePt t="171822" x="5791200" y="5734050"/>
          <p14:tracePt t="171836" x="5784850" y="5734050"/>
          <p14:tracePt t="171853" x="5772150" y="5734050"/>
          <p14:tracePt t="171900" x="5765800" y="5734050"/>
          <p14:tracePt t="171916" x="5765800" y="5740400"/>
          <p14:tracePt t="171924" x="5746750" y="5740400"/>
          <p14:tracePt t="171936" x="5746750" y="5746750"/>
          <p14:tracePt t="171953" x="5727700" y="5746750"/>
          <p14:tracePt t="171969" x="5721350" y="5746750"/>
          <p14:tracePt t="171986" x="5715000" y="5746750"/>
          <p14:tracePt t="172002" x="5708650" y="5753100"/>
          <p14:tracePt t="172019" x="5702300" y="5753100"/>
          <p14:tracePt t="172036" x="5695950" y="5759450"/>
          <p14:tracePt t="172052" x="5683250" y="5765800"/>
          <p14:tracePt t="172069" x="5676900" y="5765800"/>
          <p14:tracePt t="172086" x="5664200" y="5765800"/>
          <p14:tracePt t="172105" x="5657850" y="5772150"/>
          <p14:tracePt t="172118" x="5651500" y="5772150"/>
          <p14:tracePt t="172135" x="5651500" y="5778500"/>
          <p14:tracePt t="172169" x="5645150" y="5778500"/>
          <p14:tracePt t="172198" x="5638800" y="5784850"/>
          <p14:tracePt t="172257" x="5632450" y="5791200"/>
          <p14:tracePt t="172271" x="5632450" y="5797550"/>
          <p14:tracePt t="172275" x="5626100" y="5797550"/>
          <p14:tracePt t="172300" x="5626100" y="5803900"/>
          <p14:tracePt t="172308" x="5619750" y="5803900"/>
          <p14:tracePt t="172323" x="5619750" y="5810250"/>
        </p14:tracePtLst>
      </p14:laserTraceLst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AC20-F2F0-458D-A249-ACC5488C64A0}" type="slidenum">
              <a:rPr lang="en-US" altLang="th-TH" smtClean="0"/>
              <a:pPr/>
              <a:t>57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9695"/>
            <a:ext cx="8725656" cy="60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0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238"/>
    </mc:Choice>
    <mc:Fallback xmlns="">
      <p:transition spd="slow" advTm="9723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933" x="5588000" y="5803900"/>
          <p14:tracePt t="939" x="5556250" y="5797550"/>
          <p14:tracePt t="949" x="5511800" y="5791200"/>
          <p14:tracePt t="966" x="5397500" y="5772150"/>
          <p14:tracePt t="983" x="5207000" y="5727700"/>
          <p14:tracePt t="1000" x="4876800" y="5645150"/>
          <p14:tracePt t="1016" x="4616450" y="5562600"/>
          <p14:tracePt t="1033" x="4413250" y="5499100"/>
          <p14:tracePt t="1049" x="4292600" y="5461000"/>
          <p14:tracePt t="1066" x="4210050" y="5435600"/>
          <p14:tracePt t="1083" x="4184650" y="5435600"/>
          <p14:tracePt t="1189" x="4178300" y="5435600"/>
          <p14:tracePt t="1205" x="4178300" y="5416550"/>
          <p14:tracePt t="1214" x="4171950" y="5391150"/>
          <p14:tracePt t="1220" x="4159250" y="5346700"/>
          <p14:tracePt t="1232" x="4152900" y="5283200"/>
          <p14:tracePt t="1249" x="4108450" y="5003800"/>
          <p14:tracePt t="1266" x="4064000" y="4762500"/>
          <p14:tracePt t="1282" x="4013200" y="4489450"/>
          <p14:tracePt t="1299" x="3943350" y="4210050"/>
          <p14:tracePt t="1316" x="3879850" y="4019550"/>
          <p14:tracePt t="1332" x="3810000" y="3873500"/>
          <p14:tracePt t="1349" x="3714750" y="3797300"/>
          <p14:tracePt t="1366" x="3606800" y="3784600"/>
          <p14:tracePt t="1382" x="3556000" y="3778250"/>
          <p14:tracePt t="1399" x="3517900" y="3778250"/>
          <p14:tracePt t="1416" x="3505200" y="3771900"/>
          <p14:tracePt t="1455" x="3505200" y="3765550"/>
          <p14:tracePt t="1494" x="3505200" y="3759200"/>
          <p14:tracePt t="1533" x="3505200" y="3752850"/>
          <p14:tracePt t="1550" x="3498850" y="3740150"/>
          <p14:tracePt t="1558" x="3498850" y="3733800"/>
          <p14:tracePt t="1565" x="3492500" y="3733800"/>
          <p14:tracePt t="1582" x="3486150" y="3727450"/>
          <p14:tracePt t="1684" x="3486150" y="3702050"/>
          <p14:tracePt t="1689" x="3479800" y="3663950"/>
          <p14:tracePt t="1701" x="3473450" y="3619500"/>
          <p14:tracePt t="1716" x="3454400" y="3460750"/>
          <p14:tracePt t="1732" x="3371850" y="3143250"/>
          <p14:tracePt t="1749" x="3244850" y="2552700"/>
          <p14:tracePt t="1766" x="3073400" y="1682750"/>
          <p14:tracePt t="1782" x="2838450" y="82550"/>
          <p14:tracePt t="1799" x="2825750" y="0"/>
          <p14:tracePt t="1832" x="2819400" y="0"/>
          <p14:tracePt t="1877" x="2825750" y="19050"/>
          <p14:tracePt t="1886" x="2844800" y="25400"/>
          <p14:tracePt t="1892" x="2863850" y="38100"/>
          <p14:tracePt t="1901" x="2882900" y="57150"/>
          <p14:tracePt t="1916" x="2914650" y="114300"/>
          <p14:tracePt t="1932" x="2946400" y="203200"/>
          <p14:tracePt t="1948" x="2971800" y="304800"/>
          <p14:tracePt t="1965" x="2984500" y="374650"/>
          <p14:tracePt t="1982" x="2990850" y="412750"/>
          <p14:tracePt t="1998" x="2990850" y="431800"/>
          <p14:tracePt t="2015" x="2990850" y="438150"/>
          <p14:tracePt t="2032" x="2990850" y="444500"/>
          <p14:tracePt t="2049" x="2990850" y="476250"/>
          <p14:tracePt t="2065" x="2990850" y="527050"/>
          <p14:tracePt t="2082" x="2990850" y="590550"/>
          <p14:tracePt t="2098" x="2984500" y="679450"/>
          <p14:tracePt t="2115" x="2978150" y="787400"/>
          <p14:tracePt t="2132" x="2959100" y="889000"/>
          <p14:tracePt t="2148" x="2946400" y="1003300"/>
          <p14:tracePt t="2166" x="2895600" y="1225550"/>
          <p14:tracePt t="2182" x="2844800" y="1377950"/>
          <p14:tracePt t="2198" x="2794000" y="1517650"/>
          <p14:tracePt t="2215" x="2743200" y="1644650"/>
          <p14:tracePt t="2231" x="2705100" y="1752600"/>
          <p14:tracePt t="2248" x="2641600" y="1898650"/>
          <p14:tracePt t="2266" x="2584450" y="2025650"/>
          <p14:tracePt t="2282" x="2533650" y="2120900"/>
          <p14:tracePt t="2298" x="2482850" y="2203450"/>
          <p14:tracePt t="2315" x="2413000" y="2286000"/>
          <p14:tracePt t="2332" x="2381250" y="2324100"/>
          <p14:tracePt t="2348" x="2336800" y="2368550"/>
          <p14:tracePt t="2365" x="2292350" y="2425700"/>
          <p14:tracePt t="2382" x="2254250" y="2470150"/>
          <p14:tracePt t="2400" x="2216150" y="2508250"/>
          <p14:tracePt t="2414" x="2190750" y="2533650"/>
          <p14:tracePt t="2431" x="2178050" y="2546350"/>
          <p14:tracePt t="2448" x="2133600" y="2565400"/>
          <p14:tracePt t="2465" x="2095500" y="2584450"/>
          <p14:tracePt t="2481" x="2063750" y="2603500"/>
          <p14:tracePt t="2498" x="2038350" y="2616200"/>
          <p14:tracePt t="2515" x="2032000" y="2622550"/>
          <p14:tracePt t="2531" x="2012950" y="2635250"/>
          <p14:tracePt t="2548" x="2000250" y="2641600"/>
          <p14:tracePt t="2565" x="1993900" y="2654300"/>
          <p14:tracePt t="2581" x="1981200" y="2654300"/>
          <p14:tracePt t="2598" x="1968500" y="2654300"/>
          <p14:tracePt t="2615" x="1962150" y="2654300"/>
          <p14:tracePt t="2648" x="1962150" y="2660650"/>
          <p14:tracePt t="2707" x="1955800" y="2660650"/>
          <p14:tracePt t="2941" x="1949450" y="2660650"/>
          <p14:tracePt t="2957" x="1943100" y="2660650"/>
          <p14:tracePt t="2965" x="1936750" y="2660650"/>
          <p14:tracePt t="2982" x="1930400" y="2660650"/>
          <p14:tracePt t="2989" x="1924050" y="2660650"/>
          <p14:tracePt t="3000" x="1917700" y="2660650"/>
          <p14:tracePt t="3015" x="1911350" y="2660650"/>
          <p14:tracePt t="3031" x="1905000" y="2660650"/>
          <p14:tracePt t="3048" x="1892300" y="2660650"/>
          <p14:tracePt t="3064" x="1885950" y="2660650"/>
          <p14:tracePt t="3081" x="1879600" y="2660650"/>
          <p14:tracePt t="3177" x="1873250" y="2660650"/>
          <p14:tracePt t="3216" x="1854200" y="2660650"/>
          <p14:tracePt t="3223" x="1847850" y="2660650"/>
          <p14:tracePt t="3232" x="1835150" y="2660650"/>
          <p14:tracePt t="3247" x="1816100" y="2667000"/>
          <p14:tracePt t="3264" x="1784350" y="2673350"/>
          <p14:tracePt t="3281" x="1765300" y="2679700"/>
          <p14:tracePt t="3297" x="1752600" y="2679700"/>
          <p14:tracePt t="3314" x="1739900" y="2679700"/>
          <p14:tracePt t="3331" x="1733550" y="2679700"/>
          <p14:tracePt t="3395" x="1733550" y="2686050"/>
          <p14:tracePt t="3435" x="1733550" y="2692400"/>
          <p14:tracePt t="3443" x="1739900" y="2698750"/>
          <p14:tracePt t="3561" x="1746250" y="2698750"/>
          <p14:tracePt t="3740" x="1752600" y="2698750"/>
          <p14:tracePt t="3749" x="1765300" y="2679700"/>
          <p14:tracePt t="3757" x="1778000" y="2654300"/>
          <p14:tracePt t="3766" x="1797050" y="2628900"/>
          <p14:tracePt t="3780" x="1841500" y="2540000"/>
          <p14:tracePt t="3797" x="1866900" y="2451100"/>
          <p14:tracePt t="3814" x="1885950" y="2381250"/>
          <p14:tracePt t="3830" x="1905000" y="2336800"/>
          <p14:tracePt t="3847" x="1911350" y="2330450"/>
          <p14:tracePt t="3864" x="1911350" y="2324100"/>
          <p14:tracePt t="4023" x="1911350" y="2317750"/>
          <p14:tracePt t="4147" x="1905000" y="2317750"/>
          <p14:tracePt t="4155" x="1898650" y="2324100"/>
          <p14:tracePt t="4163" x="1892300" y="2330450"/>
          <p14:tracePt t="4180" x="1873250" y="2349500"/>
          <p14:tracePt t="4197" x="1835150" y="2374900"/>
          <p14:tracePt t="4213" x="1803400" y="2406650"/>
          <p14:tracePt t="4230" x="1771650" y="2438400"/>
          <p14:tracePt t="4247" x="1739900" y="2463800"/>
          <p14:tracePt t="4264" x="1720850" y="2482850"/>
          <p14:tracePt t="4280" x="1708150" y="2489200"/>
          <p14:tracePt t="4297" x="1695450" y="2508250"/>
          <p14:tracePt t="4313" x="1682750" y="2514600"/>
          <p14:tracePt t="4330" x="1670050" y="2533650"/>
          <p14:tracePt t="4346" x="1657350" y="2552700"/>
          <p14:tracePt t="4363" x="1644650" y="2571750"/>
          <p14:tracePt t="4380" x="1644650" y="2578100"/>
          <p14:tracePt t="4396" x="1638300" y="2584450"/>
          <p14:tracePt t="4413" x="1631950" y="2603500"/>
          <p14:tracePt t="4430" x="1625600" y="2603500"/>
          <p14:tracePt t="4463" x="1625600" y="2609850"/>
          <p14:tracePt t="4657" x="1625600" y="2603500"/>
          <p14:tracePt t="4664" x="1619250" y="2590800"/>
          <p14:tracePt t="4671" x="1606550" y="2571750"/>
          <p14:tracePt t="4679" x="1600200" y="2559050"/>
          <p14:tracePt t="4696" x="1587500" y="2546350"/>
          <p14:tracePt t="4713" x="1581150" y="2533650"/>
          <p14:tracePt t="4730" x="1574800" y="2520950"/>
          <p14:tracePt t="4746" x="1568450" y="2520950"/>
          <p14:tracePt t="4883" x="1568450" y="2527300"/>
          <p14:tracePt t="4891" x="1568450" y="2533650"/>
          <p14:tracePt t="4906" x="1568450" y="2540000"/>
          <p14:tracePt t="4917" x="1568450" y="2552700"/>
          <p14:tracePt t="4933" x="1574800" y="2571750"/>
          <p14:tracePt t="4946" x="1587500" y="2597150"/>
          <p14:tracePt t="4963" x="1606550" y="2622550"/>
          <p14:tracePt t="4979" x="1619250" y="2628900"/>
          <p14:tracePt t="4996" x="1631950" y="2641600"/>
          <p14:tracePt t="5013" x="1638300" y="2647950"/>
          <p14:tracePt t="5030" x="1651000" y="2660650"/>
          <p14:tracePt t="5046" x="1651000" y="2673350"/>
          <p14:tracePt t="5063" x="1657350" y="2679700"/>
          <p14:tracePt t="5079" x="1657350" y="2692400"/>
          <p14:tracePt t="5219" x="1670050" y="2692400"/>
          <p14:tracePt t="5227" x="1695450" y="2673350"/>
          <p14:tracePt t="5235" x="1727200" y="2647950"/>
          <p14:tracePt t="5246" x="1746250" y="2641600"/>
          <p14:tracePt t="5262" x="1778000" y="2609850"/>
          <p14:tracePt t="5279" x="1809750" y="2597150"/>
          <p14:tracePt t="5296" x="1816100" y="2590800"/>
          <p14:tracePt t="5312" x="1828800" y="2584450"/>
          <p14:tracePt t="5346" x="1835150" y="2584450"/>
          <p14:tracePt t="5362" x="1841500" y="2584450"/>
          <p14:tracePt t="5379" x="1847850" y="2584450"/>
          <p14:tracePt t="5526" x="1854200" y="2590800"/>
          <p14:tracePt t="5533" x="1866900" y="2616200"/>
          <p14:tracePt t="5545" x="1873250" y="2641600"/>
          <p14:tracePt t="5562" x="1892300" y="2686050"/>
          <p14:tracePt t="5579" x="1898650" y="2711450"/>
          <p14:tracePt t="5595" x="1898650" y="2717800"/>
          <p14:tracePt t="5643" x="1898650" y="2724150"/>
          <p14:tracePt t="5659" x="1885950" y="2736850"/>
          <p14:tracePt t="5668" x="1879600" y="2743200"/>
          <p14:tracePt t="5679" x="1873250" y="2755900"/>
          <p14:tracePt t="5695" x="1860550" y="2762250"/>
          <p14:tracePt t="5792" x="1879600" y="2762250"/>
          <p14:tracePt t="5799" x="1892300" y="2762250"/>
          <p14:tracePt t="5812" x="1917700" y="2762250"/>
          <p14:tracePt t="5828" x="1974850" y="2762250"/>
          <p14:tracePt t="5846" x="2063750" y="2762250"/>
          <p14:tracePt t="5862" x="2190750" y="2762250"/>
          <p14:tracePt t="5878" x="2247900" y="2762250"/>
          <p14:tracePt t="5895" x="2286000" y="2762250"/>
          <p14:tracePt t="5912" x="2317750" y="2762250"/>
          <p14:tracePt t="5929" x="2336800" y="2762250"/>
          <p14:tracePt t="5946" x="2349500" y="2755900"/>
          <p14:tracePt t="5962" x="2355850" y="2755900"/>
          <p14:tracePt t="5978" x="2381250" y="2749550"/>
          <p14:tracePt t="5995" x="2413000" y="2743200"/>
          <p14:tracePt t="6011" x="2432050" y="2743200"/>
          <p14:tracePt t="6028" x="2444750" y="2736850"/>
          <p14:tracePt t="6044" x="2444750" y="2730500"/>
          <p14:tracePt t="6089" x="2444750" y="2724150"/>
          <p14:tracePt t="6112" x="2444750" y="2717800"/>
          <p14:tracePt t="6120" x="2444750" y="2711450"/>
          <p14:tracePt t="6128" x="2432050" y="2705100"/>
          <p14:tracePt t="6145" x="2419350" y="2692400"/>
          <p14:tracePt t="6161" x="2393950" y="2673350"/>
          <p14:tracePt t="6178" x="2381250" y="2660650"/>
          <p14:tracePt t="6195" x="2381250" y="2654300"/>
          <p14:tracePt t="6628" x="2387600" y="2654300"/>
          <p14:tracePt t="6641" x="2406650" y="2654300"/>
          <p14:tracePt t="6644" x="2419350" y="2667000"/>
          <p14:tracePt t="6661" x="2438400" y="2686050"/>
          <p14:tracePt t="6677" x="2444750" y="2692400"/>
          <p14:tracePt t="6694" x="2451100" y="2698750"/>
          <p14:tracePt t="6817" x="2451100" y="2705100"/>
          <p14:tracePt t="6865" x="2457450" y="2705100"/>
          <p14:tracePt t="6888" x="2476500" y="2711450"/>
          <p14:tracePt t="6896" x="2495550" y="2717800"/>
          <p14:tracePt t="6902" x="2508250" y="2724150"/>
          <p14:tracePt t="6912" x="2527300" y="2730500"/>
          <p14:tracePt t="6928" x="2584450" y="2743200"/>
          <p14:tracePt t="6944" x="2667000" y="2755900"/>
          <p14:tracePt t="6961" x="2743200" y="2762250"/>
          <p14:tracePt t="6978" x="2819400" y="2768600"/>
          <p14:tracePt t="6994" x="2908300" y="2768600"/>
          <p14:tracePt t="7011" x="2984500" y="2774950"/>
          <p14:tracePt t="7028" x="3067050" y="2774950"/>
          <p14:tracePt t="7044" x="3105150" y="2781300"/>
          <p14:tracePt t="7061" x="3143250" y="2787650"/>
          <p14:tracePt t="7077" x="3175000" y="2794000"/>
          <p14:tracePt t="7094" x="3194050" y="2800350"/>
          <p14:tracePt t="7111" x="3225800" y="2806700"/>
          <p14:tracePt t="7128" x="3263900" y="2813050"/>
          <p14:tracePt t="7144" x="3270250" y="2813050"/>
          <p14:tracePt t="7271" x="3251200" y="2813050"/>
          <p14:tracePt t="7278" x="3232150" y="2819400"/>
          <p14:tracePt t="7287" x="3213100" y="2819400"/>
          <p14:tracePt t="7296" x="3168650" y="2825750"/>
          <p14:tracePt t="7311" x="3079750" y="2838450"/>
          <p14:tracePt t="7327" x="3022600" y="2851150"/>
          <p14:tracePt t="7344" x="2971800" y="2863850"/>
          <p14:tracePt t="7361" x="2933700" y="2870200"/>
          <p14:tracePt t="7377" x="2882900" y="2882900"/>
          <p14:tracePt t="7394" x="2800350" y="2895600"/>
          <p14:tracePt t="7410" x="2743200" y="2908300"/>
          <p14:tracePt t="7427" x="2692400" y="2914650"/>
          <p14:tracePt t="7444" x="2647950" y="2927350"/>
          <p14:tracePt t="7460" x="2603500" y="2933700"/>
          <p14:tracePt t="7477" x="2578100" y="2940050"/>
          <p14:tracePt t="7494" x="2559050" y="2946400"/>
          <p14:tracePt t="7510" x="2552700" y="2946400"/>
          <p14:tracePt t="7527" x="2546350" y="2946400"/>
          <p14:tracePt t="7544" x="2540000" y="2946400"/>
          <p14:tracePt t="7639" x="2533650" y="2946400"/>
          <p14:tracePt t="7647" x="2520950" y="2933700"/>
          <p14:tracePt t="7663" x="2514600" y="2921000"/>
          <p14:tracePt t="7668" x="2501900" y="2914650"/>
          <p14:tracePt t="7678" x="2495550" y="2901950"/>
          <p14:tracePt t="7694" x="2482850" y="2882900"/>
          <p14:tracePt t="7710" x="2470150" y="2863850"/>
          <p14:tracePt t="7716" x="2463800" y="2851150"/>
          <p14:tracePt t="7727" x="2457450" y="2838450"/>
          <p14:tracePt t="7745" x="2451100" y="2832100"/>
          <p14:tracePt t="7762" x="2438400" y="2819400"/>
          <p14:tracePt t="7777" x="2438400" y="2813050"/>
          <p14:tracePt t="7913" x="2444750" y="2813050"/>
          <p14:tracePt t="7921" x="2451100" y="2819400"/>
          <p14:tracePt t="7938" x="2451100" y="2825750"/>
          <p14:tracePt t="7944" x="2457450" y="2825750"/>
          <p14:tracePt t="8037" x="2463800" y="2825750"/>
          <p14:tracePt t="8397" x="2463800" y="2819400"/>
          <p14:tracePt t="8407" x="2463800" y="2813050"/>
          <p14:tracePt t="8420" x="2463800" y="2806700"/>
          <p14:tracePt t="8429" x="2463800" y="2800350"/>
          <p14:tracePt t="8443" x="2470150" y="2794000"/>
          <p14:tracePt t="8460" x="2482850" y="2774950"/>
          <p14:tracePt t="8476" x="2482850" y="2762250"/>
          <p14:tracePt t="8494" x="2489200" y="2762250"/>
          <p14:tracePt t="8563" x="2495550" y="2762250"/>
          <p14:tracePt t="8617" x="2501900" y="2762250"/>
          <p14:tracePt t="8633" x="2508250" y="2762250"/>
          <p14:tracePt t="8642" x="2520950" y="2762250"/>
          <p14:tracePt t="8648" x="2533650" y="2762250"/>
          <p14:tracePt t="8659" x="2552700" y="2768600"/>
          <p14:tracePt t="8676" x="2571750" y="2774950"/>
          <p14:tracePt t="8693" x="2590800" y="2781300"/>
          <p14:tracePt t="8710" x="2616200" y="2781300"/>
          <p14:tracePt t="8726" x="2641600" y="2781300"/>
          <p14:tracePt t="8743" x="2660650" y="2781300"/>
          <p14:tracePt t="8759" x="2667000" y="2781300"/>
          <p14:tracePt t="8776" x="2679700" y="2781300"/>
          <p14:tracePt t="8793" x="2686050" y="2781300"/>
          <p14:tracePt t="8809" x="2711450" y="2781300"/>
          <p14:tracePt t="8826" x="2762250" y="2774950"/>
          <p14:tracePt t="8843" x="2882900" y="2768600"/>
          <p14:tracePt t="8859" x="2978150" y="2762250"/>
          <p14:tracePt t="8876" x="3079750" y="2743200"/>
          <p14:tracePt t="8893" x="3155950" y="2743200"/>
          <p14:tracePt t="8909" x="3194050" y="2743200"/>
          <p14:tracePt t="8926" x="3213100" y="2743200"/>
          <p14:tracePt t="8943" x="3225800" y="2743200"/>
          <p14:tracePt t="8959" x="3232150" y="2743200"/>
          <p14:tracePt t="8976" x="3244850" y="2743200"/>
          <p14:tracePt t="8993" x="3257550" y="2743200"/>
          <p14:tracePt t="9009" x="3263900" y="2743200"/>
          <p14:tracePt t="9026" x="3270250" y="2743200"/>
          <p14:tracePt t="9059" x="3276600" y="2743200"/>
          <p14:tracePt t="9081" x="3282950" y="2743200"/>
          <p14:tracePt t="9092" x="3289300" y="2743200"/>
          <p14:tracePt t="9109" x="3295650" y="2743200"/>
          <p14:tracePt t="9276" x="3295650" y="2749550"/>
          <p14:tracePt t="9292" x="3295650" y="2755900"/>
          <p14:tracePt t="9305" x="3295650" y="2762250"/>
          <p14:tracePt t="9313" x="3295650" y="2768600"/>
          <p14:tracePt t="9329" x="3295650" y="2774950"/>
          <p14:tracePt t="9342" x="3295650" y="2781300"/>
          <p14:tracePt t="9359" x="3295650" y="2787650"/>
          <p14:tracePt t="9376" x="3295650" y="2800350"/>
          <p14:tracePt t="9854" x="3302000" y="2800350"/>
          <p14:tracePt t="9877" x="3308350" y="2800350"/>
          <p14:tracePt t="10032" x="3327400" y="2800350"/>
          <p14:tracePt t="10042" x="3333750" y="2800350"/>
          <p14:tracePt t="10049" x="3333750" y="2794000"/>
          <p14:tracePt t="10058" x="3340100" y="2794000"/>
          <p14:tracePt t="10075" x="3346450" y="2794000"/>
          <p14:tracePt t="10091" x="3352800" y="2787650"/>
          <p14:tracePt t="10108" x="3359150" y="2787650"/>
          <p14:tracePt t="10125" x="3365500" y="2781300"/>
          <p14:tracePt t="10142" x="3371850" y="2774950"/>
          <p14:tracePt t="10159" x="3378200" y="2774950"/>
          <p14:tracePt t="10175" x="3378200" y="2768600"/>
          <p14:tracePt t="10191" x="3384550" y="2762250"/>
          <p14:tracePt t="10208" x="3390900" y="2762250"/>
          <p14:tracePt t="10225" x="3390900" y="2755900"/>
          <p14:tracePt t="10241" x="3397250" y="2755900"/>
          <p14:tracePt t="10295" x="3416300" y="2755900"/>
          <p14:tracePt t="10308" x="3422650" y="2755900"/>
          <p14:tracePt t="10314" x="3435350" y="2755900"/>
          <p14:tracePt t="10325" x="3454400" y="2762250"/>
          <p14:tracePt t="10341" x="3505200" y="2762250"/>
          <p14:tracePt t="10358" x="3543300" y="2774950"/>
          <p14:tracePt t="10375" x="3575050" y="2781300"/>
          <p14:tracePt t="10391" x="3587750" y="2781300"/>
          <p14:tracePt t="10408" x="3600450" y="2781300"/>
          <p14:tracePt t="10425" x="3613150" y="2781300"/>
          <p14:tracePt t="10441" x="3619500" y="2774950"/>
          <p14:tracePt t="10458" x="3625850" y="2768600"/>
          <p14:tracePt t="10475" x="3632200" y="2768600"/>
          <p14:tracePt t="10491" x="3638550" y="2762250"/>
          <p14:tracePt t="10508" x="3638550" y="2755900"/>
          <p14:tracePt t="10524" x="3644900" y="2755900"/>
          <p14:tracePt t="10541" x="3644900" y="2749550"/>
          <p14:tracePt t="10574" x="3644900" y="2743200"/>
          <p14:tracePt t="10690" x="3644900" y="2736850"/>
          <p14:tracePt t="10706" x="3644900" y="2730500"/>
          <p14:tracePt t="10717" x="3644900" y="2724150"/>
          <p14:tracePt t="10753" x="3644900" y="2717800"/>
          <p14:tracePt t="10769" x="3644900" y="2711450"/>
          <p14:tracePt t="10785" x="3644900" y="2705100"/>
          <p14:tracePt t="10801" x="3638550" y="2705100"/>
          <p14:tracePt t="10810" x="3638550" y="2698750"/>
          <p14:tracePt t="10817" x="3638550" y="2692400"/>
          <p14:tracePt t="10840" x="3632200" y="2686050"/>
          <p14:tracePt t="10846" x="3632200" y="2679700"/>
          <p14:tracePt t="10857" x="3632200" y="2673350"/>
          <p14:tracePt t="10878" x="3632200" y="2667000"/>
          <p14:tracePt t="10891" x="3632200" y="2660650"/>
          <p14:tracePt t="10907" x="3632200" y="2654300"/>
          <p14:tracePt t="10924" x="3632200" y="2641600"/>
          <p14:tracePt t="10941" x="3632200" y="2628900"/>
          <p14:tracePt t="10957" x="3632200" y="2622550"/>
          <p14:tracePt t="10974" x="3632200" y="2616200"/>
          <p14:tracePt t="10991" x="3638550" y="2609850"/>
          <p14:tracePt t="11024" x="3644900" y="2597150"/>
          <p14:tracePt t="11041" x="3644900" y="2590800"/>
          <p14:tracePt t="11058" x="3651250" y="2578100"/>
          <p14:tracePt t="11074" x="3657600" y="2565400"/>
          <p14:tracePt t="11107" x="3657600" y="2559050"/>
          <p14:tracePt t="11124" x="3657600" y="2552700"/>
          <p14:tracePt t="11365" x="3657600" y="2559050"/>
          <p14:tracePt t="11379" x="3657600" y="2565400"/>
          <p14:tracePt t="11390" x="3657600" y="2571750"/>
          <p14:tracePt t="11395" x="3657600" y="2578100"/>
          <p14:tracePt t="11407" x="3657600" y="2584450"/>
          <p14:tracePt t="11424" x="3657600" y="2609850"/>
          <p14:tracePt t="11440" x="3663950" y="2647950"/>
          <p14:tracePt t="11457" x="3663950" y="2667000"/>
          <p14:tracePt t="11474" x="3663950" y="2698750"/>
          <p14:tracePt t="11490" x="3663950" y="2705100"/>
          <p14:tracePt t="11507" x="3663950" y="2717800"/>
          <p14:tracePt t="11524" x="3663950" y="2724150"/>
          <p14:tracePt t="11540" x="3663950" y="2730500"/>
          <p14:tracePt t="11573" x="3663950" y="2736850"/>
          <p14:tracePt t="11655" x="3663950" y="2743200"/>
          <p14:tracePt t="11786" x="3657600" y="2743200"/>
          <p14:tracePt t="11802" x="3651250" y="2743200"/>
          <p14:tracePt t="11811" x="3644900" y="2743200"/>
          <p14:tracePt t="11829" x="3638550" y="2743200"/>
          <p14:tracePt t="11849" x="3632200" y="2736850"/>
          <p14:tracePt t="11859" x="3625850" y="2736850"/>
          <p14:tracePt t="11873" x="3619500" y="2736850"/>
          <p14:tracePt t="11890" x="3606800" y="2730500"/>
          <p14:tracePt t="11907" x="3600450" y="2724150"/>
          <p14:tracePt t="11923" x="3575050" y="2711450"/>
          <p14:tracePt t="11940" x="3530600" y="2698750"/>
          <p14:tracePt t="11957" x="3454400" y="2692400"/>
          <p14:tracePt t="11973" x="3359150" y="2692400"/>
          <p14:tracePt t="11990" x="3155950" y="2692400"/>
          <p14:tracePt t="12006" x="2984500" y="2705100"/>
          <p14:tracePt t="12024" x="2813050" y="2717800"/>
          <p14:tracePt t="12040" x="2641600" y="2736850"/>
          <p14:tracePt t="12056" x="2495550" y="2755900"/>
          <p14:tracePt t="12073" x="2368550" y="2762250"/>
          <p14:tracePt t="12091" x="2235200" y="2774950"/>
          <p14:tracePt t="12108" x="2025650" y="2794000"/>
          <p14:tracePt t="12123" x="1905000" y="2813050"/>
          <p14:tracePt t="12140" x="1816100" y="2819400"/>
          <p14:tracePt t="12156" x="1758950" y="2832100"/>
          <p14:tracePt t="12173" x="1714500" y="2838450"/>
          <p14:tracePt t="12190" x="1701800" y="2838450"/>
          <p14:tracePt t="12274" x="1695450" y="2838450"/>
          <p14:tracePt t="12280" x="1689100" y="2838450"/>
          <p14:tracePt t="12289" x="1689100" y="2825750"/>
          <p14:tracePt t="12306" x="1663700" y="2800350"/>
          <p14:tracePt t="12323" x="1631950" y="2768600"/>
          <p14:tracePt t="12340" x="1619250" y="2743200"/>
          <p14:tracePt t="12356" x="1606550" y="2717800"/>
          <p14:tracePt t="12373" x="1600200" y="2698750"/>
          <p14:tracePt t="12389" x="1593850" y="2667000"/>
          <p14:tracePt t="12406" x="1593850" y="2641600"/>
          <p14:tracePt t="12423" x="1593850" y="2628900"/>
          <p14:tracePt t="12439" x="1593850" y="2609850"/>
          <p14:tracePt t="12456" x="1593850" y="2603500"/>
          <p14:tracePt t="12472" x="1593850" y="2590800"/>
          <p14:tracePt t="12490" x="1600200" y="2590800"/>
          <p14:tracePt t="12609" x="1619250" y="2609850"/>
          <p14:tracePt t="12616" x="1631950" y="2628900"/>
          <p14:tracePt t="12625" x="1651000" y="2647950"/>
          <p14:tracePt t="12642" x="1663700" y="2679700"/>
          <p14:tracePt t="12656" x="1676400" y="2705100"/>
          <p14:tracePt t="12673" x="1682750" y="2711450"/>
          <p14:tracePt t="12689" x="1682750" y="2717800"/>
          <p14:tracePt t="12768" x="1689100" y="2724150"/>
          <p14:tracePt t="12882" x="1695450" y="2724150"/>
          <p14:tracePt t="12891" x="1701800" y="2717800"/>
          <p14:tracePt t="12901" x="1720850" y="2711450"/>
          <p14:tracePt t="12906" x="1733550" y="2698750"/>
          <p14:tracePt t="12922" x="1778000" y="2667000"/>
          <p14:tracePt t="12939" x="1822450" y="2641600"/>
          <p14:tracePt t="12956" x="1860550" y="2628900"/>
          <p14:tracePt t="12972" x="1885950" y="2616200"/>
          <p14:tracePt t="12989" x="1898650" y="2616200"/>
          <p14:tracePt t="13063" x="1898650" y="2609850"/>
          <p14:tracePt t="13141" x="1898650" y="2616200"/>
          <p14:tracePt t="13148" x="1898650" y="2635250"/>
          <p14:tracePt t="13158" x="1898650" y="2647950"/>
          <p14:tracePt t="13172" x="1885950" y="2673350"/>
          <p14:tracePt t="13189" x="1873250" y="2698750"/>
          <p14:tracePt t="13206" x="1860550" y="2717800"/>
          <p14:tracePt t="13222" x="1854200" y="2730500"/>
          <p14:tracePt t="13239" x="1847850" y="2730500"/>
          <p14:tracePt t="13406" x="1847850" y="2736850"/>
          <p14:tracePt t="13464" x="1860550" y="2749550"/>
          <p14:tracePt t="13473" x="1866900" y="2755900"/>
          <p14:tracePt t="13477" x="1866900" y="2762250"/>
          <p14:tracePt t="13488" x="1873250" y="2768600"/>
          <p14:tracePt t="13505" x="1879600" y="2774950"/>
          <p14:tracePt t="13522" x="1905000" y="2781300"/>
          <p14:tracePt t="13538" x="1943100" y="2787650"/>
          <p14:tracePt t="13556" x="2082800" y="2787650"/>
          <p14:tracePt t="13572" x="2222500" y="2768600"/>
          <p14:tracePt t="13590" x="2368550" y="2749550"/>
          <p14:tracePt t="13605" x="2520950" y="2736850"/>
          <p14:tracePt t="13622" x="2692400" y="2724150"/>
          <p14:tracePt t="13638" x="2870200" y="2717800"/>
          <p14:tracePt t="13655" x="3079750" y="2717800"/>
          <p14:tracePt t="13672" x="3371850" y="2717800"/>
          <p14:tracePt t="13688" x="3505200" y="2698750"/>
          <p14:tracePt t="13705" x="3613150" y="2686050"/>
          <p14:tracePt t="13722" x="3702050" y="2679700"/>
          <p14:tracePt t="13738" x="3765550" y="2673350"/>
          <p14:tracePt t="13755" x="3816350" y="2660650"/>
          <p14:tracePt t="13772" x="3873500" y="2647950"/>
          <p14:tracePt t="13788" x="3924300" y="2635250"/>
          <p14:tracePt t="13805" x="3975100" y="2628900"/>
          <p14:tracePt t="13822" x="4044950" y="2622550"/>
          <p14:tracePt t="13838" x="4089400" y="2622550"/>
          <p14:tracePt t="13855" x="4121150" y="2622550"/>
          <p14:tracePt t="13872" x="4152900" y="2622550"/>
          <p14:tracePt t="13888" x="4191000" y="2622550"/>
          <p14:tracePt t="13905" x="4216400" y="2622550"/>
          <p14:tracePt t="13921" x="4235450" y="2622550"/>
          <p14:tracePt t="13938" x="4248150" y="2622550"/>
          <p14:tracePt t="13955" x="4254500" y="2622550"/>
          <p14:tracePt t="14011" x="4254500" y="2616200"/>
          <p14:tracePt t="14065" x="4235450" y="2616200"/>
          <p14:tracePt t="14073" x="4216400" y="2616200"/>
          <p14:tracePt t="14081" x="4171950" y="2622550"/>
          <p14:tracePt t="14092" x="4133850" y="2622550"/>
          <p14:tracePt t="14105" x="4070350" y="2635250"/>
          <p14:tracePt t="14121" x="4025900" y="2641600"/>
          <p14:tracePt t="14138" x="3994150" y="2641600"/>
          <p14:tracePt t="14155" x="3962400" y="2654300"/>
          <p14:tracePt t="14171" x="3956050" y="2660650"/>
          <p14:tracePt t="14188" x="3949700" y="2667000"/>
          <p14:tracePt t="14279" x="3949700" y="2673350"/>
          <p14:tracePt t="14434" x="3949700" y="2679700"/>
          <p14:tracePt t="14465" x="3949700" y="2686050"/>
          <p14:tracePt t="14475" x="3956050" y="2686050"/>
          <p14:tracePt t="14480" x="3962400" y="2692400"/>
          <p14:tracePt t="14488" x="3975100" y="2698750"/>
          <p14:tracePt t="14504" x="3994150" y="2711450"/>
          <p14:tracePt t="14521" x="4013200" y="2711450"/>
          <p14:tracePt t="14538" x="4025900" y="2717800"/>
          <p14:tracePt t="14554" x="4032250" y="2717800"/>
          <p14:tracePt t="14621" x="4025900" y="2717800"/>
          <p14:tracePt t="14629" x="4000500" y="2717800"/>
          <p14:tracePt t="14641" x="3968750" y="2717800"/>
          <p14:tracePt t="14654" x="3879850" y="2717800"/>
          <p14:tracePt t="14671" x="3765550" y="2717800"/>
          <p14:tracePt t="14687" x="3644900" y="2717800"/>
          <p14:tracePt t="14704" x="3505200" y="2717800"/>
          <p14:tracePt t="14708" x="3435350" y="2717800"/>
          <p14:tracePt t="14721" x="3371850" y="2717800"/>
          <p14:tracePt t="14738" x="3168650" y="2717800"/>
          <p14:tracePt t="14754" x="3048000" y="2724150"/>
          <p14:tracePt t="14771" x="2952750" y="2724150"/>
          <p14:tracePt t="14788" x="2863850" y="2724150"/>
          <p14:tracePt t="14804" x="2787650" y="2724150"/>
          <p14:tracePt t="14821" x="2705100" y="2730500"/>
          <p14:tracePt t="14838" x="2622550" y="2743200"/>
          <p14:tracePt t="14854" x="2578100" y="2749550"/>
          <p14:tracePt t="14871" x="2565400" y="2755900"/>
          <p14:tracePt t="14887" x="2559050" y="2755900"/>
          <p14:tracePt t="15030" x="2559050" y="2762250"/>
          <p14:tracePt t="15083" x="2559050" y="2768600"/>
          <p14:tracePt t="15113" x="2559050" y="2774950"/>
          <p14:tracePt t="15129" x="2565400" y="2781300"/>
          <p14:tracePt t="15137" x="2571750" y="2781300"/>
          <p14:tracePt t="15145" x="2590800" y="2787650"/>
          <p14:tracePt t="15154" x="2609850" y="2787650"/>
          <p14:tracePt t="15170" x="2660650" y="2787650"/>
          <p14:tracePt t="15187" x="2755900" y="2787650"/>
          <p14:tracePt t="15204" x="2857500" y="2794000"/>
          <p14:tracePt t="15208" x="2908300" y="2800350"/>
          <p14:tracePt t="15220" x="2952750" y="2813050"/>
          <p14:tracePt t="15237" x="3041650" y="2819400"/>
          <p14:tracePt t="15254" x="3136900" y="2838450"/>
          <p14:tracePt t="15270" x="3175000" y="2844800"/>
          <p14:tracePt t="15287" x="3200400" y="2851150"/>
          <p14:tracePt t="15304" x="3206750" y="2851150"/>
          <p14:tracePt t="15320" x="3219450" y="2851150"/>
          <p14:tracePt t="15353" x="3225800" y="2851150"/>
          <p14:tracePt t="15379" x="3225800" y="2857500"/>
          <p14:tracePt t="15419" x="3232150" y="2857500"/>
          <p14:tracePt t="15427" x="3238500" y="2857500"/>
          <p14:tracePt t="15443" x="3244850" y="2857500"/>
          <p14:tracePt t="15453" x="3251200" y="2857500"/>
          <p14:tracePt t="15470" x="3263900" y="2844800"/>
          <p14:tracePt t="15487" x="3276600" y="2838450"/>
          <p14:tracePt t="15504" x="3295650" y="2832100"/>
          <p14:tracePt t="15520" x="3308350" y="2825750"/>
          <p14:tracePt t="15537" x="3314700" y="2819400"/>
          <p14:tracePt t="15553" x="3327400" y="2813050"/>
          <p14:tracePt t="15570" x="3365500" y="2800350"/>
          <p14:tracePt t="15587" x="3403600" y="2794000"/>
          <p14:tracePt t="15603" x="3467100" y="2774950"/>
          <p14:tracePt t="15620" x="3536950" y="2762250"/>
          <p14:tracePt t="15637" x="3613150" y="2749550"/>
          <p14:tracePt t="15653" x="3733800" y="2730500"/>
          <p14:tracePt t="15670" x="3816350" y="2711450"/>
          <p14:tracePt t="15687" x="3860800" y="2705100"/>
          <p14:tracePt t="15703" x="3905250" y="2705100"/>
          <p14:tracePt t="15720" x="3930650" y="2705100"/>
          <p14:tracePt t="15737" x="3949700" y="2705100"/>
          <p14:tracePt t="15754" x="3987800" y="2705100"/>
          <p14:tracePt t="15770" x="4025900" y="2705100"/>
          <p14:tracePt t="15787" x="4057650" y="2717800"/>
          <p14:tracePt t="15803" x="4102100" y="2730500"/>
          <p14:tracePt t="15820" x="4127500" y="2743200"/>
          <p14:tracePt t="15839" x="4140200" y="2749550"/>
          <p14:tracePt t="15854" x="4159250" y="2762250"/>
          <p14:tracePt t="15870" x="4178300" y="2768600"/>
          <p14:tracePt t="15886" x="4210050" y="2781300"/>
          <p14:tracePt t="15904" x="4248150" y="2800350"/>
          <p14:tracePt t="15920" x="4273550" y="2813050"/>
          <p14:tracePt t="15937" x="4292600" y="2813050"/>
          <p14:tracePt t="15953" x="4298950" y="2819400"/>
          <p14:tracePt t="15970" x="4305300" y="2819400"/>
          <p14:tracePt t="16014" x="4311650" y="2819400"/>
          <p14:tracePt t="16021" x="4324350" y="2819400"/>
          <p14:tracePt t="16037" x="4343400" y="2819400"/>
          <p14:tracePt t="16053" x="4381500" y="2806700"/>
          <p14:tracePt t="16070" x="4432300" y="2794000"/>
          <p14:tracePt t="16086" x="4483100" y="2781300"/>
          <p14:tracePt t="16103" x="4514850" y="2774950"/>
          <p14:tracePt t="16119" x="4527550" y="2768600"/>
          <p14:tracePt t="16136" x="4533900" y="2768600"/>
          <p14:tracePt t="16463" x="4540250" y="2762250"/>
          <p14:tracePt t="16469" x="4546600" y="2762250"/>
          <p14:tracePt t="16484" x="4552950" y="2755900"/>
          <p14:tracePt t="16491" x="4559300" y="2749550"/>
          <p14:tracePt t="16507" x="4565650" y="2743200"/>
          <p14:tracePt t="16519" x="4572000" y="2736850"/>
          <p14:tracePt t="16536" x="4584700" y="2730500"/>
          <p14:tracePt t="16553" x="4591050" y="2730500"/>
          <p14:tracePt t="16569" x="4597400" y="2730500"/>
          <p14:tracePt t="16945" x="4603750" y="2730500"/>
          <p14:tracePt t="16953" x="4610100" y="2730500"/>
          <p14:tracePt t="16970" x="4616450" y="2730500"/>
          <p14:tracePt t="16979" x="4629150" y="2730500"/>
          <p14:tracePt t="16992" x="4648200" y="2736850"/>
          <p14:tracePt t="17002" x="4654550" y="2736850"/>
          <p14:tracePt t="17019" x="4673600" y="2736850"/>
          <p14:tracePt t="17035" x="4686300" y="2736850"/>
          <p14:tracePt t="17052" x="4692650" y="2736850"/>
          <p14:tracePt t="17069" x="4699000" y="2736850"/>
          <p14:tracePt t="17166" x="4679950" y="2736850"/>
          <p14:tracePt t="17172" x="4660900" y="2743200"/>
          <p14:tracePt t="17185" x="4648200" y="2749550"/>
          <p14:tracePt t="17202" x="4572000" y="2762250"/>
          <p14:tracePt t="17219" x="4533900" y="2768600"/>
          <p14:tracePt t="17235" x="4495800" y="2768600"/>
          <p14:tracePt t="17252" x="4476750" y="2768600"/>
          <p14:tracePt t="17268" x="4464050" y="2768600"/>
          <p14:tracePt t="17285" x="4451350" y="2768600"/>
          <p14:tracePt t="17302" x="4445000" y="2768600"/>
          <p14:tracePt t="17320" x="4432300" y="2768600"/>
          <p14:tracePt t="17338" x="4419600" y="2768600"/>
          <p14:tracePt t="17557" x="4425950" y="2768600"/>
          <p14:tracePt t="17563" x="4432300" y="2768600"/>
          <p14:tracePt t="17570" x="4438650" y="2768600"/>
          <p14:tracePt t="17585" x="4451350" y="2768600"/>
          <p14:tracePt t="17602" x="4483100" y="2768600"/>
          <p14:tracePt t="17618" x="4495800" y="2768600"/>
          <p14:tracePt t="17638" x="4502150" y="2768600"/>
          <p14:tracePt t="17651" x="4514850" y="2768600"/>
          <p14:tracePt t="17668" x="4521200" y="2768600"/>
          <p14:tracePt t="17685" x="4533900" y="2768600"/>
          <p14:tracePt t="17701" x="4540250" y="2768600"/>
          <p14:tracePt t="17718" x="4546600" y="2768600"/>
          <p14:tracePt t="17735" x="4552950" y="2768600"/>
          <p14:tracePt t="17751" x="4565650" y="2768600"/>
          <p14:tracePt t="17768" x="4578350" y="2768600"/>
          <p14:tracePt t="17785" x="4591050" y="2768600"/>
          <p14:tracePt t="17801" x="4597400" y="2762250"/>
          <p14:tracePt t="17818" x="4610100" y="2755900"/>
          <p14:tracePt t="17835" x="4616450" y="2755900"/>
          <p14:tracePt t="17877" x="4616450" y="2749550"/>
          <p14:tracePt t="17925" x="4622800" y="2749550"/>
          <p14:tracePt t="17939" x="4629150" y="2743200"/>
          <p14:tracePt t="18081" x="4635500" y="2743200"/>
          <p14:tracePt t="18112" x="4641850" y="2736850"/>
          <p14:tracePt t="18120" x="4648200" y="2736850"/>
          <p14:tracePt t="18128" x="4660900" y="2736850"/>
          <p14:tracePt t="18134" x="4667250" y="2730500"/>
          <p14:tracePt t="18151" x="4673600" y="2730500"/>
          <p14:tracePt t="18168" x="4686300" y="2730500"/>
          <p14:tracePt t="18184" x="4692650" y="2730500"/>
          <p14:tracePt t="18201" x="4699000" y="2730500"/>
          <p14:tracePt t="18206" x="4705350" y="2730500"/>
          <p14:tracePt t="18218" x="4718050" y="2730500"/>
          <p14:tracePt t="18234" x="4756150" y="2730500"/>
          <p14:tracePt t="18251" x="4806950" y="2736850"/>
          <p14:tracePt t="18268" x="4876800" y="2755900"/>
          <p14:tracePt t="18284" x="4921250" y="2768600"/>
          <p14:tracePt t="18301" x="4946650" y="2768600"/>
          <p14:tracePt t="18317" x="4965700" y="2774950"/>
          <p14:tracePt t="18334" x="4972050" y="2774950"/>
          <p14:tracePt t="18351" x="4978400" y="2774950"/>
          <p14:tracePt t="18457" x="4984750" y="2774950"/>
          <p14:tracePt t="18473" x="4991100" y="2774950"/>
          <p14:tracePt t="18479" x="4997450" y="2774950"/>
          <p14:tracePt t="18503" x="5003800" y="2774950"/>
          <p14:tracePt t="18512" x="5010150" y="2774950"/>
          <p14:tracePt t="18526" x="5016500" y="2774950"/>
          <p14:tracePt t="18537" x="5022850" y="2774950"/>
          <p14:tracePt t="18551" x="5035550" y="2774950"/>
          <p14:tracePt t="18567" x="5067300" y="2774950"/>
          <p14:tracePt t="18584" x="5105400" y="2781300"/>
          <p14:tracePt t="18601" x="5149850" y="2787650"/>
          <p14:tracePt t="18617" x="5187950" y="2794000"/>
          <p14:tracePt t="18634" x="5200650" y="2794000"/>
          <p14:tracePt t="18651" x="5207000" y="2794000"/>
          <p14:tracePt t="18707" x="5213350" y="2794000"/>
          <p14:tracePt t="18723" x="5219700" y="2794000"/>
          <p14:tracePt t="18730" x="5226050" y="2787650"/>
          <p14:tracePt t="18748" x="5232400" y="2787650"/>
          <p14:tracePt t="18753" x="5238750" y="2787650"/>
          <p14:tracePt t="18768" x="5245100" y="2781300"/>
          <p14:tracePt t="18785" x="5251450" y="2781300"/>
          <p14:tracePt t="18801" x="5257800" y="2781300"/>
          <p14:tracePt t="18826" x="5264150" y="2781300"/>
          <p14:tracePt t="18839" x="5270500" y="2781300"/>
          <p14:tracePt t="18856" x="5276850" y="2781300"/>
          <p14:tracePt t="18888" x="5283200" y="2781300"/>
          <p14:tracePt t="18903" x="5289550" y="2781300"/>
          <p14:tracePt t="18966" x="5295900" y="2781300"/>
          <p14:tracePt t="18989" x="5302250" y="2781300"/>
          <p14:tracePt t="19184" x="5302250" y="2774950"/>
          <p14:tracePt t="19309" x="5308600" y="2774950"/>
          <p14:tracePt t="19326" x="5327650" y="2768600"/>
          <p14:tracePt t="19333" x="5334000" y="2768600"/>
          <p14:tracePt t="19340" x="5340350" y="2768600"/>
          <p14:tracePt t="19350" x="5359400" y="2762250"/>
          <p14:tracePt t="19367" x="5378450" y="2755900"/>
          <p14:tracePt t="19383" x="5403850" y="2755900"/>
          <p14:tracePt t="19400" x="5422900" y="2755900"/>
          <p14:tracePt t="19417" x="5435600" y="2755900"/>
          <p14:tracePt t="19435" x="5461000" y="2755900"/>
          <p14:tracePt t="19450" x="5467350" y="2755900"/>
          <p14:tracePt t="19467" x="5480050" y="2755900"/>
          <p14:tracePt t="19483" x="5486400" y="2755900"/>
          <p14:tracePt t="19517" x="5492750" y="2755900"/>
          <p14:tracePt t="19716" x="5505450" y="2755900"/>
          <p14:tracePt t="19737" x="5524500" y="2755900"/>
          <p14:tracePt t="19747" x="5530850" y="2755900"/>
          <p14:tracePt t="19755" x="5537200" y="2755900"/>
          <p14:tracePt t="19771" x="5543550" y="2755900"/>
          <p14:tracePt t="19850" x="5549900" y="2749550"/>
          <p14:tracePt t="19865" x="5562600" y="2743200"/>
          <p14:tracePt t="19873" x="5568950" y="2736850"/>
          <p14:tracePt t="19885" x="5581650" y="2736850"/>
          <p14:tracePt t="19900" x="5588000" y="2724150"/>
          <p14:tracePt t="19916" x="5600700" y="2724150"/>
          <p14:tracePt t="19933" x="5600700" y="2717800"/>
          <p14:tracePt t="19951" x="5607050" y="2717800"/>
          <p14:tracePt t="19999" x="5613400" y="2711450"/>
          <p14:tracePt t="20021" x="5613400" y="2705100"/>
          <p14:tracePt t="20046" x="5619750" y="2705100"/>
          <p14:tracePt t="20068" x="5626100" y="2705100"/>
          <p14:tracePt t="20093" x="5626100" y="2698750"/>
          <p14:tracePt t="20101" x="5632450" y="2698750"/>
          <p14:tracePt t="20107" x="5632450" y="2692400"/>
          <p14:tracePt t="20116" x="5638800" y="2692400"/>
          <p14:tracePt t="20133" x="5645150" y="2686050"/>
          <p14:tracePt t="20149" x="5657850" y="2673350"/>
          <p14:tracePt t="20166" x="5664200" y="2673350"/>
          <p14:tracePt t="20183" x="5676900" y="2660650"/>
          <p14:tracePt t="20200" x="5695950" y="2654300"/>
          <p14:tracePt t="20216" x="5708650" y="2647950"/>
          <p14:tracePt t="20233" x="5715000" y="2647950"/>
          <p14:tracePt t="20249" x="5721350" y="2641600"/>
          <p14:tracePt t="20266" x="5727700" y="2641600"/>
          <p14:tracePt t="20977" x="5721350" y="2641600"/>
          <p14:tracePt t="20985" x="5715000" y="2647950"/>
          <p14:tracePt t="20998" x="5695950" y="2654300"/>
          <p14:tracePt t="21015" x="5607050" y="2673350"/>
          <p14:tracePt t="21032" x="5492750" y="2686050"/>
          <p14:tracePt t="21049" x="5321300" y="2705100"/>
          <p14:tracePt t="21065" x="5105400" y="2711450"/>
          <p14:tracePt t="21082" x="4826000" y="2711450"/>
          <p14:tracePt t="21099" x="4489450" y="2698750"/>
          <p14:tracePt t="21116" x="4089400" y="2686050"/>
          <p14:tracePt t="21132" x="3930650" y="2679700"/>
          <p14:tracePt t="21149" x="3822700" y="2673350"/>
          <p14:tracePt t="21165" x="3784600" y="2667000"/>
          <p14:tracePt t="21182" x="3778250" y="2667000"/>
          <p14:tracePt t="21356" x="3771900" y="2660650"/>
          <p14:tracePt t="21369" x="3765550" y="2660650"/>
          <p14:tracePt t="21386" x="3765550" y="2654300"/>
          <p14:tracePt t="21391" x="3759200" y="2654300"/>
          <p14:tracePt t="21401" x="3752850" y="2647950"/>
          <p14:tracePt t="21415" x="3746500" y="2641600"/>
          <p14:tracePt t="21432" x="3733800" y="2628900"/>
          <p14:tracePt t="21448" x="3727450" y="2622550"/>
          <p14:tracePt t="21465" x="3714750" y="2609850"/>
          <p14:tracePt t="21482" x="3708400" y="2603500"/>
          <p14:tracePt t="21498" x="3702050" y="2597150"/>
          <p14:tracePt t="21515" x="3695700" y="2590800"/>
          <p14:tracePt t="21532" x="3683000" y="2584450"/>
          <p14:tracePt t="21548" x="3676650" y="2578100"/>
          <p14:tracePt t="21565" x="3670300" y="2578100"/>
          <p14:tracePt t="21598" x="3657600" y="2578100"/>
          <p14:tracePt t="22201" x="3657600" y="2584450"/>
          <p14:tracePt t="22205" x="3657600" y="2590800"/>
          <p14:tracePt t="22214" x="3663950" y="2590800"/>
          <p14:tracePt t="22231" x="3727450" y="2603500"/>
          <p14:tracePt t="22247" x="3898900" y="2616200"/>
          <p14:tracePt t="22264" x="4146550" y="2635250"/>
          <p14:tracePt t="22281" x="4502150" y="2654300"/>
          <p14:tracePt t="22298" x="5207000" y="2692400"/>
          <p14:tracePt t="22314" x="5518150" y="2698750"/>
          <p14:tracePt t="22331" x="5695950" y="2698750"/>
          <p14:tracePt t="22347" x="5803900" y="2698750"/>
          <p14:tracePt t="22364" x="5854700" y="2698750"/>
          <p14:tracePt t="22381" x="5886450" y="2692400"/>
          <p14:tracePt t="22397" x="5892800" y="2686050"/>
          <p14:tracePt t="22414" x="5905500" y="2686050"/>
          <p14:tracePt t="22431" x="5911850" y="2679700"/>
          <p14:tracePt t="22574" x="5911850" y="2673350"/>
          <p14:tracePt t="22674" x="5918200" y="2673350"/>
          <p14:tracePt t="22691" x="5924550" y="2673350"/>
          <p14:tracePt t="22701" x="5924550" y="2679700"/>
          <p14:tracePt t="22707" x="5930900" y="2679700"/>
          <p14:tracePt t="22715" x="5943600" y="2686050"/>
          <p14:tracePt t="22732" x="5949950" y="2686050"/>
          <p14:tracePt t="22747" x="5962650" y="2692400"/>
          <p14:tracePt t="22764" x="5981700" y="2692400"/>
          <p14:tracePt t="22780" x="5988050" y="2698750"/>
          <p14:tracePt t="22797" x="5994400" y="2705100"/>
          <p14:tracePt t="22814" x="6007100" y="2705100"/>
          <p14:tracePt t="22830" x="6013450" y="2705100"/>
          <p14:tracePt t="22847" x="6026150" y="2705100"/>
          <p14:tracePt t="22864" x="6032500" y="2711450"/>
          <p14:tracePt t="22880" x="6045200" y="2711450"/>
          <p14:tracePt t="22927" x="6051550" y="2711450"/>
          <p14:tracePt t="23005" x="6057900" y="2711450"/>
          <p14:tracePt t="23013" x="6057900" y="2717800"/>
          <p14:tracePt t="23020" x="6064250" y="2717800"/>
          <p14:tracePt t="23030" x="6070600" y="2717800"/>
          <p14:tracePt t="23047" x="6076950" y="2717800"/>
          <p14:tracePt t="23064" x="6089650" y="2717800"/>
          <p14:tracePt t="23080" x="6096000" y="2717800"/>
          <p14:tracePt t="23097" x="6102350" y="2717800"/>
          <p14:tracePt t="23113" x="6108700" y="2717800"/>
          <p14:tracePt t="23139" x="6115050" y="2717800"/>
          <p14:tracePt t="23152" x="6121400" y="2717800"/>
          <p14:tracePt t="23169" x="6127750" y="2717800"/>
          <p14:tracePt t="23180" x="6134100" y="2717800"/>
          <p14:tracePt t="23197" x="6140450" y="2724150"/>
          <p14:tracePt t="23201" x="6153150" y="2724150"/>
          <p14:tracePt t="23215" x="6178550" y="2736850"/>
          <p14:tracePt t="23230" x="6223000" y="2749550"/>
          <p14:tracePt t="23247" x="6261100" y="2762250"/>
          <p14:tracePt t="23263" x="6305550" y="2768600"/>
          <p14:tracePt t="23280" x="6362700" y="2774950"/>
          <p14:tracePt t="23297" x="6407150" y="2781300"/>
          <p14:tracePt t="23313" x="6445250" y="2787650"/>
          <p14:tracePt t="23330" x="6451600" y="2787650"/>
          <p14:tracePt t="23347" x="6464300" y="2787650"/>
          <p14:tracePt t="23633" x="6470650" y="2787650"/>
          <p14:tracePt t="23646" x="6477000" y="2787650"/>
          <p14:tracePt t="23654" x="6483350" y="2781300"/>
          <p14:tracePt t="23662" x="6489700" y="2781300"/>
          <p14:tracePt t="23679" x="6496050" y="2774950"/>
          <p14:tracePt t="23696" x="6521450" y="2774950"/>
          <p14:tracePt t="23700" x="6534150" y="2774950"/>
          <p14:tracePt t="23713" x="6553200" y="2768600"/>
          <p14:tracePt t="23729" x="6578600" y="2762250"/>
          <p14:tracePt t="23746" x="6629400" y="2755900"/>
          <p14:tracePt t="23763" x="6654800" y="2749550"/>
          <p14:tracePt t="23779" x="6661150" y="2749550"/>
          <p14:tracePt t="23796" x="6673850" y="2749550"/>
          <p14:tracePt t="23813" x="6673850" y="2743200"/>
          <p14:tracePt t="23881" x="6680200" y="2743200"/>
          <p14:tracePt t="23897" x="6686550" y="2743200"/>
          <p14:tracePt t="23905" x="6705600" y="2743200"/>
          <p14:tracePt t="23914" x="6718300" y="2743200"/>
          <p14:tracePt t="23932" x="6743700" y="2736850"/>
          <p14:tracePt t="23946" x="6781800" y="2736850"/>
          <p14:tracePt t="23964" x="6807200" y="2736850"/>
          <p14:tracePt t="23979" x="6838950" y="2730500"/>
          <p14:tracePt t="23996" x="6870700" y="2724150"/>
          <p14:tracePt t="24013" x="6889750" y="2717800"/>
          <p14:tracePt t="24029" x="6915150" y="2717800"/>
          <p14:tracePt t="24046" x="6921500" y="2717800"/>
          <p14:tracePt t="24063" x="6927850" y="2717800"/>
          <p14:tracePt t="24080" x="6934200" y="2717800"/>
          <p14:tracePt t="24546" x="6940550" y="2730500"/>
          <p14:tracePt t="24555" x="6965950" y="2749550"/>
          <p14:tracePt t="24563" x="6997700" y="2781300"/>
          <p14:tracePt t="24579" x="7035800" y="2813050"/>
          <p14:tracePt t="24595" x="7048500" y="2819400"/>
          <p14:tracePt t="24612" x="7067550" y="2844800"/>
          <p14:tracePt t="24629" x="7086600" y="2857500"/>
          <p14:tracePt t="24645" x="7118350" y="2889250"/>
          <p14:tracePt t="24662" x="7169150" y="2927350"/>
          <p14:tracePt t="24679" x="7207250" y="2940050"/>
          <p14:tracePt t="24697" x="7239000" y="2952750"/>
          <p14:tracePt t="24712" x="7283450" y="2965450"/>
          <p14:tracePt t="24729" x="7315200" y="2971800"/>
          <p14:tracePt t="24746" x="7353300" y="2971800"/>
          <p14:tracePt t="24762" x="7366000" y="2971800"/>
          <p14:tracePt t="24779" x="7385050" y="2971800"/>
          <p14:tracePt t="24796" x="7423150" y="2971800"/>
          <p14:tracePt t="24812" x="7454900" y="2971800"/>
          <p14:tracePt t="24829" x="7499350" y="2978150"/>
          <p14:tracePt t="24845" x="7531100" y="2984500"/>
          <p14:tracePt t="24862" x="7550150" y="2984500"/>
          <p14:tracePt t="28632" x="7537450" y="2984500"/>
          <p14:tracePt t="28641" x="7518400" y="2984500"/>
          <p14:tracePt t="28652" x="7467600" y="2990850"/>
          <p14:tracePt t="28658" x="7378700" y="3003550"/>
          <p14:tracePt t="28675" x="7188200" y="3028950"/>
          <p14:tracePt t="28692" x="7042150" y="3035300"/>
          <p14:tracePt t="28709" x="7010400" y="3035300"/>
          <p14:tracePt t="28945" x="7004050" y="3035300"/>
          <p14:tracePt t="28961" x="7004050" y="3016250"/>
          <p14:tracePt t="28969" x="6991350" y="2997200"/>
          <p14:tracePt t="28977" x="6965950" y="2990850"/>
          <p14:tracePt t="28992" x="6940550" y="2978150"/>
          <p14:tracePt t="29008" x="6902450" y="2959100"/>
          <p14:tracePt t="29028" x="6870700" y="2933700"/>
          <p14:tracePt t="29042" x="6858000" y="2921000"/>
          <p14:tracePt t="29058" x="6851650" y="2921000"/>
          <p14:tracePt t="29157" x="6832600" y="2901950"/>
          <p14:tracePt t="29165" x="6819900" y="2895600"/>
          <p14:tracePt t="29175" x="6807200" y="2882900"/>
          <p14:tracePt t="29191" x="6769100" y="2857500"/>
          <p14:tracePt t="29208" x="6731000" y="2838450"/>
          <p14:tracePt t="29225" x="6667500" y="2838450"/>
          <p14:tracePt t="29242" x="6521450" y="2895600"/>
          <p14:tracePt t="29258" x="6438900" y="2940050"/>
          <p14:tracePt t="29275" x="6388100" y="2959100"/>
          <p14:tracePt t="29292" x="6350000" y="2971800"/>
          <p14:tracePt t="29308" x="6324600" y="2978150"/>
          <p14:tracePt t="29325" x="6286500" y="2984500"/>
          <p14:tracePt t="29341" x="6254750" y="2990850"/>
          <p14:tracePt t="29358" x="6203950" y="2997200"/>
          <p14:tracePt t="29374" x="6115050" y="3009900"/>
          <p14:tracePt t="29391" x="6000750" y="3003550"/>
          <p14:tracePt t="29408" x="5784850" y="2978150"/>
          <p14:tracePt t="29425" x="5626100" y="2965450"/>
          <p14:tracePt t="29441" x="5441950" y="2952750"/>
          <p14:tracePt t="29458" x="5276850" y="2965450"/>
          <p14:tracePt t="29475" x="5111750" y="2971800"/>
          <p14:tracePt t="29492" x="4946650" y="2971800"/>
          <p14:tracePt t="29508" x="4845050" y="2971800"/>
          <p14:tracePt t="29525" x="4718050" y="2965450"/>
          <p14:tracePt t="29541" x="4514850" y="2946400"/>
          <p14:tracePt t="29558" x="4305300" y="2921000"/>
          <p14:tracePt t="29575" x="4152900" y="2914650"/>
          <p14:tracePt t="29591" x="4089400" y="2914650"/>
          <p14:tracePt t="29608" x="4064000" y="2914650"/>
          <p14:tracePt t="29626" x="4019550" y="2914650"/>
          <p14:tracePt t="29645" x="3994150" y="2914650"/>
          <p14:tracePt t="29658" x="3981450" y="2914650"/>
          <p14:tracePt t="29674" x="3975100" y="2921000"/>
          <p14:tracePt t="29691" x="3949700" y="2927350"/>
          <p14:tracePt t="29708" x="3930650" y="2940050"/>
          <p14:tracePt t="29724" x="3898900" y="2971800"/>
          <p14:tracePt t="29741" x="3879850" y="2997200"/>
          <p14:tracePt t="29758" x="3860800" y="3009900"/>
          <p14:tracePt t="29854" x="3860800" y="3016250"/>
          <p14:tracePt t="29871" x="3867150" y="3028950"/>
          <p14:tracePt t="29877" x="3873500" y="3035300"/>
          <p14:tracePt t="29891" x="3879850" y="3041650"/>
          <p14:tracePt t="29908" x="3892550" y="3048000"/>
          <p14:tracePt t="29924" x="3898900" y="3054350"/>
          <p14:tracePt t="29941" x="3911600" y="3067050"/>
          <p14:tracePt t="29957" x="3917950" y="3073400"/>
          <p14:tracePt t="29974" x="3924300" y="3073400"/>
          <p14:tracePt t="29991" x="3937000" y="3079750"/>
          <p14:tracePt t="30008" x="3943350" y="3086100"/>
          <p14:tracePt t="30024" x="3956050" y="3098800"/>
          <p14:tracePt t="30041" x="3981450" y="3105150"/>
          <p14:tracePt t="30057" x="4013200" y="3117850"/>
          <p14:tracePt t="30074" x="4057650" y="3130550"/>
          <p14:tracePt t="30091" x="4102100" y="3143250"/>
          <p14:tracePt t="30107" x="4152900" y="3155950"/>
          <p14:tracePt t="30124" x="4203700" y="3168650"/>
          <p14:tracePt t="30141" x="4254500" y="3181350"/>
          <p14:tracePt t="30158" x="4279900" y="3194050"/>
          <p14:tracePt t="30192" x="4286250" y="3194050"/>
          <p14:tracePt t="30207" x="4292600" y="3194050"/>
          <p14:tracePt t="30224" x="4298950" y="3194050"/>
          <p14:tracePt t="30241" x="4305300" y="3194050"/>
          <p14:tracePt t="30257" x="4311650" y="3194050"/>
          <p14:tracePt t="30332" x="4324350" y="3194050"/>
          <p14:tracePt t="30338" x="4337050" y="3194050"/>
          <p14:tracePt t="30346" x="4349750" y="3194050"/>
          <p14:tracePt t="30357" x="4368800" y="3194050"/>
          <p14:tracePt t="30374" x="4400550" y="3194050"/>
          <p14:tracePt t="30390" x="4438650" y="3194050"/>
          <p14:tracePt t="30407" x="4470400" y="3194050"/>
          <p14:tracePt t="30424" x="4521200" y="3194050"/>
          <p14:tracePt t="30440" x="4559300" y="3187700"/>
          <p14:tracePt t="30457" x="4584700" y="3175000"/>
          <p14:tracePt t="30474" x="4591050" y="3175000"/>
          <p14:tracePt t="30490" x="4597400" y="3175000"/>
          <p14:tracePt t="30606" x="4603750" y="3175000"/>
          <p14:tracePt t="30614" x="4610100" y="3175000"/>
          <p14:tracePt t="30653" x="4616450" y="3175000"/>
          <p14:tracePt t="30668" x="4622800" y="3175000"/>
          <p14:tracePt t="30684" x="4629150" y="3175000"/>
          <p14:tracePt t="30691" x="4635500" y="3175000"/>
          <p14:tracePt t="30707" x="4641850" y="3168650"/>
          <p14:tracePt t="30723" x="4654550" y="3168650"/>
          <p14:tracePt t="30757" x="4660900" y="3168650"/>
          <p14:tracePt t="30777" x="4667250" y="3168650"/>
          <p14:tracePt t="30801" x="4673600" y="3168650"/>
          <p14:tracePt t="30827" x="4679950" y="3168650"/>
          <p14:tracePt t="30847" x="4686300" y="3168650"/>
          <p14:tracePt t="30966" x="4692650" y="3175000"/>
          <p14:tracePt t="30981" x="4699000" y="3175000"/>
          <p14:tracePt t="30990" x="4705350" y="3175000"/>
          <p14:tracePt t="31005" x="4711700" y="3175000"/>
          <p14:tracePt t="31013" x="4718050" y="3175000"/>
          <p14:tracePt t="31037" x="4724400" y="3175000"/>
          <p14:tracePt t="31051" x="4730750" y="3175000"/>
          <p14:tracePt t="31091" x="4737100" y="3175000"/>
          <p14:tracePt t="31161" x="4743450" y="3175000"/>
          <p14:tracePt t="31188" x="4749800" y="3181350"/>
          <p14:tracePt t="31201" x="4762500" y="3187700"/>
          <p14:tracePt t="31209" x="4775200" y="3187700"/>
          <p14:tracePt t="31223" x="4806950" y="3200400"/>
          <p14:tracePt t="31240" x="4845050" y="3200400"/>
          <p14:tracePt t="31256" x="4870450" y="3206750"/>
          <p14:tracePt t="31273" x="4889500" y="3206750"/>
          <p14:tracePt t="31290" x="4908550" y="3206750"/>
          <p14:tracePt t="31306" x="4927600" y="3206750"/>
          <p14:tracePt t="31323" x="4946650" y="3200400"/>
          <p14:tracePt t="31340" x="4965700" y="3194050"/>
          <p14:tracePt t="31356" x="4972050" y="3181350"/>
          <p14:tracePt t="31373" x="4984750" y="3175000"/>
          <p14:tracePt t="31389" x="4991100" y="3168650"/>
          <p14:tracePt t="31406" x="4997450" y="3168650"/>
          <p14:tracePt t="31424" x="4997450" y="3162300"/>
          <p14:tracePt t="31466" x="5003800" y="3162300"/>
          <p14:tracePt t="31500" x="5010150" y="3162300"/>
          <p14:tracePt t="31505" x="5016500" y="3162300"/>
          <p14:tracePt t="31521" x="5022850" y="3162300"/>
          <p14:tracePt t="31531" x="5029200" y="3162300"/>
          <p14:tracePt t="31539" x="5035550" y="3162300"/>
          <p14:tracePt t="31556" x="5041900" y="3162300"/>
          <p14:tracePt t="31573" x="5048250" y="3155950"/>
          <p14:tracePt t="31590" x="5060950" y="3149600"/>
          <p14:tracePt t="31606" x="5073650" y="3143250"/>
          <p14:tracePt t="31623" x="5080000" y="3143250"/>
          <p14:tracePt t="31640" x="5092700" y="3143250"/>
          <p14:tracePt t="31678" x="5099050" y="3143250"/>
          <p14:tracePt t="31689" x="5105400" y="3149600"/>
          <p14:tracePt t="31706" x="5111750" y="3155950"/>
          <p14:tracePt t="31709" x="5118100" y="3155950"/>
          <p14:tracePt t="31723" x="5124450" y="3155950"/>
          <p14:tracePt t="31740" x="5137150" y="3155950"/>
          <p14:tracePt t="31756" x="5143500" y="3155950"/>
          <p14:tracePt t="31773" x="5162550" y="3155950"/>
          <p14:tracePt t="31789" x="5168900" y="3162300"/>
          <p14:tracePt t="31806" x="5175250" y="3162300"/>
          <p14:tracePt t="31824" x="5187950" y="3162300"/>
          <p14:tracePt t="31840" x="5200650" y="3168650"/>
          <p14:tracePt t="31858" x="5207000" y="3168650"/>
          <p14:tracePt t="31889" x="5213350" y="3168650"/>
          <p14:tracePt t="32139" x="5219700" y="3168650"/>
          <p14:tracePt t="32397" x="5226050" y="3168650"/>
          <p14:tracePt t="32412" x="5232400" y="3162300"/>
          <p14:tracePt t="32420" x="5238750" y="3162300"/>
          <p14:tracePt t="32437" x="5245100" y="3162300"/>
          <p14:tracePt t="32444" x="5251450" y="3162300"/>
          <p14:tracePt t="32455" x="5257800" y="3155950"/>
          <p14:tracePt t="32472" x="5270500" y="3149600"/>
          <p14:tracePt t="32488" x="5295900" y="3136900"/>
          <p14:tracePt t="32505" x="5334000" y="3130550"/>
          <p14:tracePt t="32522" x="5384800" y="3111500"/>
          <p14:tracePt t="32538" x="5416550" y="3098800"/>
          <p14:tracePt t="32555" x="5448300" y="3092450"/>
          <p14:tracePt t="32571" x="5467350" y="3086100"/>
          <p14:tracePt t="32588" x="5486400" y="3079750"/>
          <p14:tracePt t="32605" x="5492750" y="3079750"/>
          <p14:tracePt t="32622" x="5499100" y="3079750"/>
          <p14:tracePt t="32640" x="5511800" y="3079750"/>
          <p14:tracePt t="32655" x="5518150" y="3079750"/>
          <p14:tracePt t="32672" x="5530850" y="3079750"/>
          <p14:tracePt t="32688" x="5537200" y="3086100"/>
          <p14:tracePt t="32705" x="5549900" y="3086100"/>
          <p14:tracePt t="32722" x="5562600" y="3098800"/>
          <p14:tracePt t="32738" x="5568950" y="3105150"/>
          <p14:tracePt t="32757" x="5588000" y="3124200"/>
          <p14:tracePt t="32772" x="5600700" y="3130550"/>
          <p14:tracePt t="32788" x="5607050" y="3136900"/>
          <p14:tracePt t="32805" x="5613400" y="3136900"/>
          <p14:tracePt t="32822" x="5626100" y="3143250"/>
          <p14:tracePt t="32839" x="5632450" y="3155950"/>
          <p14:tracePt t="32855" x="5645150" y="3155950"/>
          <p14:tracePt t="32872" x="5651500" y="3168650"/>
          <p14:tracePt t="32888" x="5664200" y="3168650"/>
          <p14:tracePt t="32904" x="5670550" y="3181350"/>
          <p14:tracePt t="32923" x="5695950" y="3187700"/>
          <p14:tracePt t="32938" x="5721350" y="3194050"/>
          <p14:tracePt t="32955" x="5746750" y="3194050"/>
          <p14:tracePt t="32972" x="5753100" y="3194050"/>
          <p14:tracePt t="32988" x="5759450" y="3194050"/>
          <p14:tracePt t="33005" x="5765800" y="3194050"/>
          <p14:tracePt t="33022" x="5772150" y="3194050"/>
          <p14:tracePt t="33038" x="5778500" y="3194050"/>
          <p14:tracePt t="33055" x="5784850" y="3194050"/>
          <p14:tracePt t="33071" x="5791200" y="3194050"/>
          <p14:tracePt t="33088" x="5797550" y="3194050"/>
          <p14:tracePt t="33105" x="5803900" y="3194050"/>
          <p14:tracePt t="33165" x="5810250" y="3194050"/>
          <p14:tracePt t="33188" x="5829300" y="3194050"/>
          <p14:tracePt t="33195" x="5842000" y="3187700"/>
          <p14:tracePt t="33205" x="5854700" y="3187700"/>
          <p14:tracePt t="33221" x="5880100" y="3181350"/>
          <p14:tracePt t="33238" x="5911850" y="3175000"/>
          <p14:tracePt t="33254" x="5918200" y="3168650"/>
          <p14:tracePt t="33271" x="5930900" y="3168650"/>
          <p14:tracePt t="33659" x="5943600" y="3162300"/>
          <p14:tracePt t="33665" x="5949950" y="3155950"/>
          <p14:tracePt t="33673" x="5949950" y="3149600"/>
          <p14:tracePt t="33688" x="5962650" y="3143250"/>
          <p14:tracePt t="33704" x="5962650" y="3136900"/>
          <p14:tracePt t="33721" x="5969000" y="3124200"/>
          <p14:tracePt t="33737" x="5975350" y="3117850"/>
          <p14:tracePt t="33754" x="5975350" y="3111500"/>
          <p14:tracePt t="33771" x="5975350" y="3105150"/>
          <p14:tracePt t="33788" x="5981700" y="3105150"/>
          <p14:tracePt t="33925" x="5981700" y="3098800"/>
          <p14:tracePt t="35037" x="5975350" y="3098800"/>
          <p14:tracePt t="35042" x="5969000" y="3098800"/>
          <p14:tracePt t="35053" x="5962650" y="3098800"/>
          <p14:tracePt t="35070" x="5956300" y="3105150"/>
          <p14:tracePt t="35086" x="5943600" y="3111500"/>
          <p14:tracePt t="35103" x="5937250" y="3117850"/>
          <p14:tracePt t="35120" x="5918200" y="3130550"/>
          <p14:tracePt t="35136" x="5899150" y="3130550"/>
          <p14:tracePt t="35153" x="5873750" y="3143250"/>
          <p14:tracePt t="35169" x="5829300" y="3155950"/>
          <p14:tracePt t="35186" x="5784850" y="3155950"/>
          <p14:tracePt t="35203" x="5676900" y="3155950"/>
          <p14:tracePt t="35220" x="5537200" y="3143250"/>
          <p14:tracePt t="35236" x="5365750" y="3105150"/>
          <p14:tracePt t="35253" x="5181600" y="3060700"/>
          <p14:tracePt t="35270" x="4800600" y="2959100"/>
          <p14:tracePt t="35286" x="4337050" y="2870200"/>
          <p14:tracePt t="35303" x="3873500" y="2781300"/>
          <p14:tracePt t="35319" x="3517900" y="2711450"/>
          <p14:tracePt t="35336" x="3225800" y="2660650"/>
          <p14:tracePt t="35353" x="3009900" y="2622550"/>
          <p14:tracePt t="35369" x="2838450" y="2597150"/>
          <p14:tracePt t="35386" x="2686050" y="2578100"/>
          <p14:tracePt t="35403" x="2641600" y="2571750"/>
          <p14:tracePt t="35419" x="2616200" y="2571750"/>
          <p14:tracePt t="35436" x="2590800" y="2571750"/>
          <p14:tracePt t="35453" x="2559050" y="2571750"/>
          <p14:tracePt t="35469" x="2508250" y="2571750"/>
          <p14:tracePt t="35486" x="2432050" y="2571750"/>
          <p14:tracePt t="35503" x="2349500" y="2571750"/>
          <p14:tracePt t="35520" x="2152650" y="2578100"/>
          <p14:tracePt t="35536" x="2012950" y="2597150"/>
          <p14:tracePt t="35553" x="1866900" y="2609850"/>
          <p14:tracePt t="35569" x="1727200" y="2635250"/>
          <p14:tracePt t="35586" x="1581150" y="2660650"/>
          <p14:tracePt t="35604" x="1485900" y="2686050"/>
          <p14:tracePt t="35619" x="1403350" y="2698750"/>
          <p14:tracePt t="35638" x="1346200" y="2717800"/>
          <p14:tracePt t="35653" x="1339850" y="2724150"/>
          <p14:tracePt t="35669" x="1327150" y="2724150"/>
          <p14:tracePt t="35748" x="1327150" y="2717800"/>
          <p14:tracePt t="35754" x="1327150" y="2711450"/>
          <p14:tracePt t="35764" x="1320800" y="2705100"/>
          <p14:tracePt t="35770" x="1320800" y="2698750"/>
          <p14:tracePt t="35786" x="1320800" y="2679700"/>
          <p14:tracePt t="35802" x="1320800" y="2673350"/>
          <p14:tracePt t="35819" x="1320800" y="2667000"/>
          <p14:tracePt t="35836" x="1327150" y="2654300"/>
          <p14:tracePt t="35852" x="1333500" y="2647950"/>
          <p14:tracePt t="35869" x="1346200" y="2635250"/>
          <p14:tracePt t="35886" x="1346200" y="2628900"/>
          <p14:tracePt t="35904" x="1358900" y="2616200"/>
          <p14:tracePt t="35919" x="1365250" y="2609850"/>
          <p14:tracePt t="35936" x="1377950" y="2590800"/>
          <p14:tracePt t="35952" x="1390650" y="2578100"/>
          <p14:tracePt t="35969" x="1403350" y="2552700"/>
          <p14:tracePt t="35986" x="1416050" y="2540000"/>
          <p14:tracePt t="36002" x="1422400" y="2520950"/>
          <p14:tracePt t="36019" x="1428750" y="2508250"/>
          <p14:tracePt t="36036" x="1435100" y="2501900"/>
          <p14:tracePt t="36052" x="1435100" y="2495550"/>
          <p14:tracePt t="36069" x="1441450" y="2495550"/>
          <p14:tracePt t="36319" x="1441450" y="2508250"/>
          <p14:tracePt t="36326" x="1447800" y="2514600"/>
          <p14:tracePt t="36335" x="1447800" y="2520950"/>
          <p14:tracePt t="36352" x="1454150" y="2540000"/>
          <p14:tracePt t="36370" x="1460500" y="2559050"/>
          <p14:tracePt t="36385" x="1460500" y="2578100"/>
          <p14:tracePt t="36402" x="1473200" y="2590800"/>
          <p14:tracePt t="36419" x="1479550" y="2597150"/>
          <p14:tracePt t="36435" x="1479550" y="2609850"/>
          <p14:tracePt t="36452" x="1485900" y="2609850"/>
          <p14:tracePt t="36468" x="1492250" y="2616200"/>
          <p14:tracePt t="36485" x="1498600" y="2622550"/>
          <p14:tracePt t="36502" x="1504950" y="2622550"/>
          <p14:tracePt t="36519" x="1511300" y="2628900"/>
          <p14:tracePt t="36569" x="1511300" y="2635250"/>
          <p14:tracePt t="36594" x="1511300" y="2641600"/>
          <p14:tracePt t="36611" x="1517650" y="2641600"/>
          <p14:tracePt t="36616" x="1517650" y="2647950"/>
          <p14:tracePt t="36624" x="1524000" y="2647950"/>
          <p14:tracePt t="36635" x="1524000" y="2654300"/>
          <p14:tracePt t="36821" x="1530350" y="2654300"/>
          <p14:tracePt t="36829" x="1536700" y="2647950"/>
          <p14:tracePt t="36837" x="1543050" y="2641600"/>
          <p14:tracePt t="36851" x="1581150" y="2616200"/>
          <p14:tracePt t="36868" x="1619250" y="2584450"/>
          <p14:tracePt t="36886" x="1644650" y="2552700"/>
          <p14:tracePt t="36901" x="1682750" y="2533650"/>
          <p14:tracePt t="36918" x="1714500" y="2508250"/>
          <p14:tracePt t="36935" x="1727200" y="2495550"/>
          <p14:tracePt t="36951" x="1733550" y="2489200"/>
          <p14:tracePt t="36969" x="1739900" y="2482850"/>
          <p14:tracePt t="37218" x="1739900" y="2495550"/>
          <p14:tracePt t="37226" x="1733550" y="2514600"/>
          <p14:tracePt t="37235" x="1727200" y="2540000"/>
          <p14:tracePt t="37251" x="1720850" y="2628900"/>
          <p14:tracePt t="37268" x="1714500" y="2736850"/>
          <p14:tracePt t="37284" x="1714500" y="2863850"/>
          <p14:tracePt t="37301" x="1708150" y="3022600"/>
          <p14:tracePt t="37318" x="1695450" y="3194050"/>
          <p14:tracePt t="37334" x="1695450" y="3371850"/>
          <p14:tracePt t="37351" x="1708150" y="3549650"/>
          <p14:tracePt t="37368" x="1727200" y="3848100"/>
          <p14:tracePt t="37384" x="1739900" y="4019550"/>
          <p14:tracePt t="37401" x="1752600" y="4159250"/>
          <p14:tracePt t="37418" x="1758950" y="4267200"/>
          <p14:tracePt t="37434" x="1752600" y="4356100"/>
          <p14:tracePt t="37451" x="1752600" y="4400550"/>
          <p14:tracePt t="37468" x="1752600" y="4425950"/>
          <p14:tracePt t="37484" x="1752600" y="4438650"/>
          <p14:tracePt t="37612" x="1758950" y="4438650"/>
          <p14:tracePt t="37620" x="1778000" y="4445000"/>
          <p14:tracePt t="37629" x="1790700" y="4445000"/>
          <p14:tracePt t="37639" x="1816100" y="4445000"/>
          <p14:tracePt t="37651" x="1879600" y="4445000"/>
          <p14:tracePt t="37667" x="1962150" y="4432300"/>
          <p14:tracePt t="37684" x="2044700" y="4400550"/>
          <p14:tracePt t="37702" x="2108200" y="4368800"/>
          <p14:tracePt t="37706" x="2120900" y="4356100"/>
          <p14:tracePt t="37717" x="2139950" y="4343400"/>
          <p14:tracePt t="37734" x="2159000" y="4330700"/>
          <p14:tracePt t="37751" x="2165350" y="4318000"/>
          <p14:tracePt t="37767" x="2165350" y="4311650"/>
          <p14:tracePt t="37784" x="2171700" y="4311650"/>
          <p14:tracePt t="38005" x="2178050" y="4311650"/>
          <p14:tracePt t="38010" x="2178050" y="4305300"/>
          <p14:tracePt t="38018" x="2184400" y="4298950"/>
          <p14:tracePt t="38034" x="2190750" y="4292600"/>
          <p14:tracePt t="38050" x="2203450" y="4279900"/>
          <p14:tracePt t="38067" x="2209800" y="4267200"/>
          <p14:tracePt t="38154" x="2216150" y="4267200"/>
          <p14:tracePt t="38168" x="2222500" y="4267200"/>
          <p14:tracePt t="38174" x="2228850" y="4273550"/>
          <p14:tracePt t="38183" x="2235200" y="4279900"/>
          <p14:tracePt t="38200" x="2247900" y="4298950"/>
          <p14:tracePt t="38217" x="2260600" y="4324350"/>
          <p14:tracePt t="38234" x="2266950" y="4349750"/>
          <p14:tracePt t="38250" x="2273300" y="4356100"/>
          <p14:tracePt t="38267" x="2279650" y="4368800"/>
          <p14:tracePt t="38300" x="2286000" y="4368800"/>
          <p14:tracePt t="38317" x="2292350" y="4368800"/>
          <p14:tracePt t="38339" x="2298700" y="4362450"/>
          <p14:tracePt t="38350" x="2305050" y="4356100"/>
          <p14:tracePt t="38367" x="2317750" y="4337050"/>
          <p14:tracePt t="38384" x="2336800" y="4311650"/>
          <p14:tracePt t="38401" x="2393950" y="4254500"/>
          <p14:tracePt t="38417" x="2425700" y="4229100"/>
          <p14:tracePt t="38433" x="2438400" y="4222750"/>
          <p14:tracePt t="38450" x="2444750" y="4210050"/>
          <p14:tracePt t="38467" x="2451100" y="4210050"/>
          <p14:tracePt t="38483" x="2457450" y="4203700"/>
          <p14:tracePt t="38530" x="2463800" y="4203700"/>
          <p14:tracePt t="38535" x="2470150" y="4203700"/>
          <p14:tracePt t="38550" x="2482850" y="4210050"/>
          <p14:tracePt t="38567" x="2501900" y="4222750"/>
          <p14:tracePt t="38583" x="2520950" y="4229100"/>
          <p14:tracePt t="38600" x="2546350" y="4241800"/>
          <p14:tracePt t="38617" x="2578100" y="4248150"/>
          <p14:tracePt t="38633" x="2603500" y="4254500"/>
          <p14:tracePt t="38650" x="2616200" y="4254500"/>
          <p14:tracePt t="38666" x="2647950" y="4241800"/>
          <p14:tracePt t="38683" x="2667000" y="4235450"/>
          <p14:tracePt t="38700" x="2673350" y="4222750"/>
          <p14:tracePt t="38717" x="2679700" y="4216400"/>
          <p14:tracePt t="38733" x="2679700" y="4210050"/>
          <p14:tracePt t="38750" x="2686050" y="4210050"/>
          <p14:tracePt t="39028" x="2686050" y="4216400"/>
          <p14:tracePt t="39034" x="2686050" y="4229100"/>
          <p14:tracePt t="39043" x="2686050" y="4248150"/>
          <p14:tracePt t="39051" x="2679700" y="4267200"/>
          <p14:tracePt t="39066" x="2679700" y="4298950"/>
          <p14:tracePt t="39082" x="2679700" y="4318000"/>
          <p14:tracePt t="39099" x="2679700" y="4337050"/>
          <p14:tracePt t="39116" x="2679700" y="4343400"/>
          <p14:tracePt t="39239" x="2686050" y="4343400"/>
          <p14:tracePt t="39263" x="2692400" y="4343400"/>
          <p14:tracePt t="39271" x="2705100" y="4343400"/>
          <p14:tracePt t="39283" x="2724150" y="4337050"/>
          <p14:tracePt t="39300" x="2762250" y="4318000"/>
          <p14:tracePt t="39316" x="2781300" y="4311650"/>
          <p14:tracePt t="39333" x="2787650" y="4298950"/>
          <p14:tracePt t="39349" x="2794000" y="4292600"/>
          <p14:tracePt t="39366" x="2806700" y="4286250"/>
          <p14:tracePt t="39382" x="2813050" y="4279900"/>
          <p14:tracePt t="39734" x="2806700" y="4279900"/>
          <p14:tracePt t="39744" x="2787650" y="4286250"/>
          <p14:tracePt t="39748" x="2768600" y="4292600"/>
          <p14:tracePt t="39765" x="2724150" y="4305300"/>
          <p14:tracePt t="39782" x="2635250" y="4318000"/>
          <p14:tracePt t="39799" x="2533650" y="4324350"/>
          <p14:tracePt t="39817" x="2457450" y="4337050"/>
          <p14:tracePt t="39832" x="2393950" y="4343400"/>
          <p14:tracePt t="39849" x="2317750" y="4343400"/>
          <p14:tracePt t="39865" x="2273300" y="4349750"/>
          <p14:tracePt t="39882" x="2228850" y="4349750"/>
          <p14:tracePt t="39899" x="2190750" y="4356100"/>
          <p14:tracePt t="39915" x="2159000" y="4356100"/>
          <p14:tracePt t="39932" x="2120900" y="4356100"/>
          <p14:tracePt t="39949" x="2082800" y="4356100"/>
          <p14:tracePt t="39965" x="2044700" y="4356100"/>
          <p14:tracePt t="39982" x="2006600" y="4349750"/>
          <p14:tracePt t="39998" x="1981200" y="4343400"/>
          <p14:tracePt t="40015" x="1962150" y="4330700"/>
          <p14:tracePt t="40032" x="1930400" y="4318000"/>
          <p14:tracePt t="40048" x="1911350" y="4311650"/>
          <p14:tracePt t="40065" x="1892300" y="4298950"/>
          <p14:tracePt t="40082" x="1879600" y="4292600"/>
          <p14:tracePt t="40098" x="1873250" y="4286250"/>
          <p14:tracePt t="40115" x="1854200" y="4279900"/>
          <p14:tracePt t="40329" x="1854200" y="4273550"/>
          <p14:tracePt t="40351" x="1854200" y="4267200"/>
          <p14:tracePt t="40359" x="1854200" y="4260850"/>
          <p14:tracePt t="40367" x="1847850" y="4260850"/>
          <p14:tracePt t="40382" x="1841500" y="4260850"/>
          <p14:tracePt t="40398" x="1841500" y="4248150"/>
          <p14:tracePt t="40415" x="1835150" y="4241800"/>
          <p14:tracePt t="40433" x="1828800" y="4241800"/>
          <p14:tracePt t="40465" x="1822450" y="4235450"/>
          <p14:tracePt t="40482" x="1809750" y="4229100"/>
          <p14:tracePt t="40593" x="1803400" y="4229100"/>
          <p14:tracePt t="40743" x="1797050" y="4229100"/>
          <p14:tracePt t="40805" x="1790700" y="4229100"/>
          <p14:tracePt t="40937" x="1784350" y="4222750"/>
          <p14:tracePt t="40953" x="1778000" y="4222750"/>
          <p14:tracePt t="40961" x="1771650" y="4216400"/>
          <p14:tracePt t="40968" x="1765300" y="4210050"/>
          <p14:tracePt t="40981" x="1758950" y="4210050"/>
          <p14:tracePt t="40998" x="1752600" y="4210050"/>
          <p14:tracePt t="41015" x="1739900" y="4210050"/>
          <p14:tracePt t="41031" x="1727200" y="4203700"/>
          <p14:tracePt t="41048" x="1720850" y="4203700"/>
          <p14:tracePt t="41064" x="1708150" y="4203700"/>
          <p14:tracePt t="41081" x="1689100" y="4203700"/>
          <p14:tracePt t="41098" x="1676400" y="4203700"/>
          <p14:tracePt t="41115" x="1670050" y="4203700"/>
          <p14:tracePt t="41131" x="1657350" y="4203700"/>
          <p14:tracePt t="41244" x="1663700" y="4203700"/>
          <p14:tracePt t="41250" x="1676400" y="4210050"/>
          <p14:tracePt t="41264" x="1689100" y="4216400"/>
          <p14:tracePt t="41281" x="1708150" y="4222750"/>
          <p14:tracePt t="41298" x="1727200" y="4222750"/>
          <p14:tracePt t="41433" x="1727200" y="4229100"/>
          <p14:tracePt t="41448" x="1727200" y="4254500"/>
          <p14:tracePt t="41455" x="1720850" y="4267200"/>
          <p14:tracePt t="41464" x="1720850" y="4273550"/>
          <p14:tracePt t="41483" x="1714500" y="4286250"/>
          <p14:tracePt t="41497" x="1708150" y="4292600"/>
          <p14:tracePt t="41514" x="1701800" y="4298950"/>
          <p14:tracePt t="41531" x="1689100" y="4311650"/>
          <p14:tracePt t="41548" x="1682750" y="4324350"/>
          <p14:tracePt t="41564" x="1676400" y="4324350"/>
          <p14:tracePt t="41581" x="1676400" y="4330700"/>
          <p14:tracePt t="41597" x="1670050" y="4330700"/>
          <p14:tracePt t="41705" x="1663700" y="4330700"/>
          <p14:tracePt t="41721" x="1657350" y="4330700"/>
          <p14:tracePt t="41746" x="1651000" y="4330700"/>
          <p14:tracePt t="41785" x="1644650" y="4330700"/>
          <p14:tracePt t="41799" x="1638300" y="4330700"/>
          <p14:tracePt t="41807" x="1631950" y="4330700"/>
          <p14:tracePt t="41815" x="1625600" y="4324350"/>
          <p14:tracePt t="41838" x="1619250" y="4318000"/>
          <p14:tracePt t="41860" x="1612900" y="4318000"/>
          <p14:tracePt t="42091" x="1612900" y="4311650"/>
          <p14:tracePt t="42221" x="1625600" y="4311650"/>
          <p14:tracePt t="42229" x="1644650" y="4311650"/>
          <p14:tracePt t="42236" x="1670050" y="4311650"/>
          <p14:tracePt t="42247" x="1701800" y="4305300"/>
          <p14:tracePt t="42263" x="1790700" y="4298950"/>
          <p14:tracePt t="42280" x="1898650" y="4279900"/>
          <p14:tracePt t="42297" x="2032000" y="4267200"/>
          <p14:tracePt t="42314" x="2203450" y="4235450"/>
          <p14:tracePt t="42330" x="2298700" y="4210050"/>
          <p14:tracePt t="42347" x="2355850" y="4197350"/>
          <p14:tracePt t="42363" x="2413000" y="4184650"/>
          <p14:tracePt t="42380" x="2457450" y="4171950"/>
          <p14:tracePt t="42397" x="2495550" y="4165600"/>
          <p14:tracePt t="42413" x="2533650" y="4159250"/>
          <p14:tracePt t="42430" x="2559050" y="4159250"/>
          <p14:tracePt t="42447" x="2584450" y="4159250"/>
          <p14:tracePt t="42465" x="2647950" y="4159250"/>
          <p14:tracePt t="42480" x="2724150" y="4159250"/>
          <p14:tracePt t="42496" x="2819400" y="4159250"/>
          <p14:tracePt t="42513" x="2908300" y="4171950"/>
          <p14:tracePt t="42530" x="2997200" y="4184650"/>
          <p14:tracePt t="42546" x="3067050" y="4191000"/>
          <p14:tracePt t="42564" x="3175000" y="4197350"/>
          <p14:tracePt t="42580" x="3263900" y="4197350"/>
          <p14:tracePt t="42597" x="3346450" y="4197350"/>
          <p14:tracePt t="42613" x="3422650" y="4197350"/>
          <p14:tracePt t="42630" x="3505200" y="4197350"/>
          <p14:tracePt t="42646" x="3568700" y="4203700"/>
          <p14:tracePt t="42663" x="3638550" y="4210050"/>
          <p14:tracePt t="42680" x="3727450" y="4229100"/>
          <p14:tracePt t="42696" x="3816350" y="4241800"/>
          <p14:tracePt t="42701" x="3860800" y="4248150"/>
          <p14:tracePt t="42713" x="3886200" y="4248150"/>
          <p14:tracePt t="42730" x="3943350" y="4260850"/>
          <p14:tracePt t="42746" x="3956050" y="4260850"/>
          <p14:tracePt t="42763" x="3962400" y="4267200"/>
          <p14:tracePt t="42780" x="3981450" y="4267200"/>
          <p14:tracePt t="42796" x="3987800" y="4273550"/>
          <p14:tracePt t="42813" x="4000500" y="4279900"/>
          <p14:tracePt t="42830" x="4006850" y="4286250"/>
          <p14:tracePt t="42846" x="4019550" y="4298950"/>
          <p14:tracePt t="42863" x="4025900" y="4298950"/>
          <p14:tracePt t="42880" x="4038600" y="4298950"/>
          <p14:tracePt t="42896" x="4044950" y="4298950"/>
          <p14:tracePt t="43074" x="4044950" y="4305300"/>
          <p14:tracePt t="43082" x="4038600" y="4311650"/>
          <p14:tracePt t="43090" x="4032250" y="4318000"/>
          <p14:tracePt t="43107" x="4025900" y="4318000"/>
          <p14:tracePt t="43113" x="4019550" y="4324350"/>
          <p14:tracePt t="43129" x="4000500" y="4337050"/>
          <p14:tracePt t="43146" x="3994150" y="4337050"/>
          <p14:tracePt t="43163" x="3975100" y="4337050"/>
          <p14:tracePt t="43179" x="3943350" y="4337050"/>
          <p14:tracePt t="43196" x="3905250" y="4337050"/>
          <p14:tracePt t="43200" x="3879850" y="4337050"/>
          <p14:tracePt t="43213" x="3854450" y="4337050"/>
          <p14:tracePt t="43230" x="3803650" y="4324350"/>
          <p14:tracePt t="43246" x="3784600" y="4318000"/>
          <p14:tracePt t="43263" x="3759200" y="4318000"/>
          <p14:tracePt t="43279" x="3746500" y="4311650"/>
          <p14:tracePt t="43296" x="3740150" y="4311650"/>
          <p14:tracePt t="43312" x="3727450" y="4311650"/>
          <p14:tracePt t="43329" x="3721100" y="4305300"/>
          <p14:tracePt t="43346" x="3708400" y="4305300"/>
          <p14:tracePt t="43362" x="3695700" y="4298950"/>
          <p14:tracePt t="43379" x="3689350" y="4298950"/>
          <p14:tracePt t="43396" x="3670300" y="4298950"/>
          <p14:tracePt t="43413" x="3651250" y="4298950"/>
          <p14:tracePt t="43429" x="3613150" y="4298950"/>
          <p14:tracePt t="43446" x="3587750" y="4305300"/>
          <p14:tracePt t="43462" x="3549650" y="4311650"/>
          <p14:tracePt t="43479" x="3517900" y="4318000"/>
          <p14:tracePt t="43496" x="3473450" y="4324350"/>
          <p14:tracePt t="43512" x="3460750" y="4330700"/>
          <p14:tracePt t="43529" x="3448050" y="4330700"/>
          <p14:tracePt t="43546" x="3441700" y="4330700"/>
          <p14:tracePt t="43562" x="3429000" y="4343400"/>
          <p14:tracePt t="43579" x="3422650" y="4343400"/>
          <p14:tracePt t="43596" x="3416300" y="4343400"/>
          <p14:tracePt t="43612" x="3409950" y="4349750"/>
          <p14:tracePt t="43645" x="3403600" y="4356100"/>
          <p14:tracePt t="43662" x="3397250" y="4356100"/>
          <p14:tracePt t="43952" x="3403600" y="4356100"/>
          <p14:tracePt t="43959" x="3409950" y="4356100"/>
          <p14:tracePt t="43975" x="3416300" y="4349750"/>
          <p14:tracePt t="43983" x="3422650" y="4349750"/>
          <p14:tracePt t="43995" x="3422650" y="4343400"/>
          <p14:tracePt t="44012" x="3435350" y="4337050"/>
          <p14:tracePt t="44029" x="3448050" y="4311650"/>
          <p14:tracePt t="44045" x="3467100" y="4292600"/>
          <p14:tracePt t="44062" x="3473450" y="4286250"/>
          <p14:tracePt t="44078" x="3479800" y="4279900"/>
          <p14:tracePt t="44095" x="3479800" y="4273550"/>
          <p14:tracePt t="44234" x="3486150" y="4273550"/>
          <p14:tracePt t="44241" x="3492500" y="4279900"/>
          <p14:tracePt t="44249" x="3498850" y="4286250"/>
          <p14:tracePt t="44262" x="3511550" y="4286250"/>
          <p14:tracePt t="44278" x="3517900" y="4292600"/>
          <p14:tracePt t="44295" x="3536950" y="4305300"/>
          <p14:tracePt t="44312" x="3556000" y="4311650"/>
          <p14:tracePt t="44328" x="3562350" y="4318000"/>
          <p14:tracePt t="44345" x="3575050" y="4324350"/>
          <p14:tracePt t="44362" x="3575050" y="4330700"/>
          <p14:tracePt t="44378" x="3581400" y="4337050"/>
          <p14:tracePt t="44395" x="3587750" y="4343400"/>
          <p14:tracePt t="44412" x="3606800" y="4356100"/>
          <p14:tracePt t="44428" x="3619500" y="4368800"/>
          <p14:tracePt t="44445" x="3632200" y="4368800"/>
          <p14:tracePt t="44461" x="3644900" y="4375150"/>
          <p14:tracePt t="44478" x="3657600" y="4381500"/>
          <p14:tracePt t="44495" x="3683000" y="4387850"/>
          <p14:tracePt t="44511" x="3708400" y="4394200"/>
          <p14:tracePt t="44528" x="3733800" y="4394200"/>
          <p14:tracePt t="44545" x="3740150" y="4394200"/>
          <p14:tracePt t="44562" x="3759200" y="4400550"/>
          <p14:tracePt t="44578" x="3778250" y="4400550"/>
          <p14:tracePt t="44595" x="3816350" y="4406900"/>
          <p14:tracePt t="44611" x="3848100" y="4406900"/>
          <p14:tracePt t="44628" x="3879850" y="4406900"/>
          <p14:tracePt t="44645" x="3905250" y="4406900"/>
          <p14:tracePt t="44662" x="3949700" y="4406900"/>
          <p14:tracePt t="44678" x="3975100" y="4406900"/>
          <p14:tracePt t="44695" x="3987800" y="4406900"/>
          <p14:tracePt t="44711" x="4013200" y="4406900"/>
          <p14:tracePt t="44728" x="4038600" y="4406900"/>
          <p14:tracePt t="44745" x="4064000" y="4406900"/>
          <p14:tracePt t="44761" x="4070350" y="4406900"/>
          <p14:tracePt t="44778" x="4076700" y="4406900"/>
          <p14:tracePt t="44797" x="4083050" y="4406900"/>
          <p14:tracePt t="44961" x="4089400" y="4406900"/>
          <p14:tracePt t="44985" x="4108450" y="4406900"/>
          <p14:tracePt t="44994" x="4114800" y="4406900"/>
          <p14:tracePt t="45002" x="4121150" y="4413250"/>
          <p14:tracePt t="45011" x="4127500" y="4413250"/>
          <p14:tracePt t="45028" x="4146550" y="4413250"/>
          <p14:tracePt t="45045" x="4152900" y="4419600"/>
          <p14:tracePt t="45061" x="4178300" y="4419600"/>
          <p14:tracePt t="45078" x="4203700" y="4419600"/>
          <p14:tracePt t="45094" x="4229100" y="4419600"/>
          <p14:tracePt t="45111" x="4254500" y="4419600"/>
          <p14:tracePt t="45128" x="4267200" y="4419600"/>
          <p14:tracePt t="45144" x="4279900" y="4419600"/>
          <p14:tracePt t="45161" x="4292600" y="4419600"/>
          <p14:tracePt t="45177" x="4298950" y="4419600"/>
          <p14:tracePt t="45194" x="4311650" y="4419600"/>
          <p14:tracePt t="45211" x="4324350" y="4419600"/>
          <p14:tracePt t="45230" x="4330700" y="4419600"/>
          <p14:tracePt t="45245" x="4343400" y="4419600"/>
          <p14:tracePt t="45277" x="4349750" y="4419600"/>
          <p14:tracePt t="45294" x="4356100" y="4413250"/>
          <p14:tracePt t="45311" x="4368800" y="4413250"/>
          <p14:tracePt t="45328" x="4394200" y="4406900"/>
          <p14:tracePt t="45344" x="4400550" y="4406900"/>
          <p14:tracePt t="45362" x="4406900" y="4406900"/>
          <p14:tracePt t="45377" x="4413250" y="4406900"/>
          <p14:tracePt t="45394" x="4425950" y="4406900"/>
          <p14:tracePt t="45411" x="4432300" y="4406900"/>
          <p14:tracePt t="45427" x="4438650" y="4406900"/>
          <p14:tracePt t="45444" x="4451350" y="4406900"/>
          <p14:tracePt t="45462" x="4464050" y="4406900"/>
          <p14:tracePt t="45477" x="4470400" y="4406900"/>
          <p14:tracePt t="45494" x="4476750" y="4406900"/>
          <p14:tracePt t="45512" x="4483100" y="4406900"/>
          <p14:tracePt t="45527" x="4489450" y="4406900"/>
          <p14:tracePt t="45544" x="4495800" y="4406900"/>
          <p14:tracePt t="45561" x="4502150" y="4406900"/>
          <p14:tracePt t="45578" x="4521200" y="4406900"/>
          <p14:tracePt t="45594" x="4527550" y="4406900"/>
          <p14:tracePt t="45611" x="4533900" y="4406900"/>
          <p14:tracePt t="45653" x="4540250" y="4406900"/>
          <p14:tracePt t="45661" x="4546600" y="4406900"/>
          <p14:tracePt t="45677" x="4552950" y="4406900"/>
          <p14:tracePt t="45694" x="4559300" y="4400550"/>
          <p14:tracePt t="45710" x="4565650" y="4400550"/>
          <p14:tracePt t="45728" x="4578350" y="4400550"/>
          <p14:tracePt t="45746" x="4584700" y="4400550"/>
          <p14:tracePt t="45760" x="4597400" y="4400550"/>
          <p14:tracePt t="45777" x="4603750" y="4400550"/>
          <p14:tracePt t="45794" x="4610100" y="4400550"/>
          <p14:tracePt t="45810" x="4629150" y="4400550"/>
          <p14:tracePt t="45827" x="4648200" y="4406900"/>
          <p14:tracePt t="45844" x="4692650" y="4413250"/>
          <p14:tracePt t="45860" x="4718050" y="4425950"/>
          <p14:tracePt t="45877" x="4749800" y="4432300"/>
          <p14:tracePt t="45894" x="4762500" y="4432300"/>
          <p14:tracePt t="45910" x="4775200" y="4438650"/>
          <p14:tracePt t="45927" x="4787900" y="4445000"/>
          <p14:tracePt t="45943" x="4794250" y="4451350"/>
          <p14:tracePt t="45960" x="4806950" y="4451350"/>
          <p14:tracePt t="45976" x="4813300" y="4451350"/>
          <p14:tracePt t="45994" x="4826000" y="4457700"/>
          <p14:tracePt t="46010" x="4838700" y="4457700"/>
          <p14:tracePt t="46027" x="4845050" y="4464050"/>
          <p14:tracePt t="46043" x="4857750" y="4464050"/>
          <p14:tracePt t="46077" x="4864100" y="4464050"/>
          <p14:tracePt t="46094" x="4870450" y="4464050"/>
          <p14:tracePt t="46143" x="4876800" y="4464050"/>
          <p14:tracePt t="46159" x="4883150" y="4464050"/>
          <p14:tracePt t="46167" x="4889500" y="4470400"/>
          <p14:tracePt t="46185" x="4895850" y="4470400"/>
          <p14:tracePt t="46193" x="4902200" y="4470400"/>
          <p14:tracePt t="46210" x="4908550" y="4470400"/>
          <p14:tracePt t="46227" x="4921250" y="4470400"/>
          <p14:tracePt t="46243" x="4927600" y="4470400"/>
          <p14:tracePt t="46261" x="4933950" y="4470400"/>
          <p14:tracePt t="46293" x="4940300" y="4470400"/>
          <p14:tracePt t="46315" x="4946650" y="4470400"/>
          <p14:tracePt t="46338" x="4953000" y="4464050"/>
          <p14:tracePt t="46363" x="4959350" y="4464050"/>
          <p14:tracePt t="46372" x="4965700" y="4464050"/>
          <p14:tracePt t="46388" x="4972050" y="4464050"/>
          <p14:tracePt t="46394" x="4978400" y="4457700"/>
          <p14:tracePt t="46410" x="4984750" y="4457700"/>
          <p14:tracePt t="46426" x="4997450" y="4457700"/>
          <p14:tracePt t="46443" x="5003800" y="4451350"/>
          <p14:tracePt t="46460" x="5010150" y="4445000"/>
          <p14:tracePt t="46476" x="5029200" y="4438650"/>
          <p14:tracePt t="46493" x="5035550" y="4425950"/>
          <p14:tracePt t="46510" x="5067300" y="4413250"/>
          <p14:tracePt t="46526" x="5099050" y="4400550"/>
          <p14:tracePt t="46544" x="5130800" y="4381500"/>
          <p14:tracePt t="46560" x="5156200" y="4375150"/>
          <p14:tracePt t="46576" x="5168900" y="4362450"/>
          <p14:tracePt t="46593" x="5181600" y="4356100"/>
          <p14:tracePt t="46610" x="5194300" y="4343400"/>
          <p14:tracePt t="46626" x="5200650" y="4337050"/>
          <p14:tracePt t="46643" x="5207000" y="4337050"/>
          <p14:tracePt t="46660" x="5213350" y="4330700"/>
          <p14:tracePt t="46676" x="5219700" y="4330700"/>
          <p14:tracePt t="46693" x="5226050" y="4324350"/>
          <p14:tracePt t="46726" x="5232400" y="4324350"/>
          <p14:tracePt t="46743" x="5238750" y="4324350"/>
          <p14:tracePt t="46760" x="5257800" y="4324350"/>
          <p14:tracePt t="46776" x="5264150" y="4318000"/>
          <p14:tracePt t="46793" x="5270500" y="4311650"/>
          <p14:tracePt t="46809" x="5283200" y="4305300"/>
          <p14:tracePt t="46826" x="5289550" y="4305300"/>
          <p14:tracePt t="46859" x="5289550" y="4298950"/>
          <p14:tracePt t="46876" x="5289550" y="4292600"/>
          <p14:tracePt t="47204" x="5295900" y="4292600"/>
          <p14:tracePt t="47215" x="5314950" y="4292600"/>
          <p14:tracePt t="47223" x="5340350" y="4292600"/>
          <p14:tracePt t="47231" x="5365750" y="4298950"/>
          <p14:tracePt t="47244" x="5391150" y="4305300"/>
          <p14:tracePt t="47259" x="5480050" y="4324350"/>
          <p14:tracePt t="47276" x="5549900" y="4337050"/>
          <p14:tracePt t="47295" x="5613400" y="4343400"/>
          <p14:tracePt t="47309" x="5619750" y="4343400"/>
          <p14:tracePt t="47326" x="5626100" y="4343400"/>
          <p14:tracePt t="47858" x="5632450" y="4362450"/>
          <p14:tracePt t="47864" x="5638800" y="4368800"/>
          <p14:tracePt t="47881" x="5638800" y="4375150"/>
          <p14:tracePt t="47892" x="5645150" y="4381500"/>
          <p14:tracePt t="47908" x="5651500" y="4381500"/>
          <p14:tracePt t="47925" x="5651500" y="4387850"/>
          <p14:tracePt t="47941" x="5657850" y="4387850"/>
          <p14:tracePt t="47958" x="5657850" y="4394200"/>
          <p14:tracePt t="49980" x="5657850" y="4400550"/>
          <p14:tracePt t="49986" x="5664200" y="4400550"/>
          <p14:tracePt t="49996" x="5670550" y="4406900"/>
          <p14:tracePt t="50007" x="5670550" y="4413250"/>
          <p14:tracePt t="50024" x="5683250" y="4419600"/>
          <p14:tracePt t="50040" x="5695950" y="4432300"/>
          <p14:tracePt t="50057" x="5727700" y="4438650"/>
          <p14:tracePt t="50073" x="5734050" y="4445000"/>
          <p14:tracePt t="50090" x="5740400" y="4445000"/>
          <p14:tracePt t="50519" x="5746750" y="4445000"/>
          <p14:tracePt t="50535" x="5759450" y="4445000"/>
          <p14:tracePt t="50542" x="5765800" y="4445000"/>
          <p14:tracePt t="50556" x="5778500" y="4438650"/>
          <p14:tracePt t="50575" x="5791200" y="4438650"/>
          <p14:tracePt t="50590" x="5803900" y="4432300"/>
          <p14:tracePt t="50606" x="5816600" y="4425950"/>
          <p14:tracePt t="50623" x="5848350" y="4419600"/>
          <p14:tracePt t="50640" x="5867400" y="4419600"/>
          <p14:tracePt t="50656" x="5899150" y="4419600"/>
          <p14:tracePt t="50673" x="5937250" y="4419600"/>
          <p14:tracePt t="50689" x="5962650" y="4419600"/>
          <p14:tracePt t="50706" x="5981700" y="4419600"/>
          <p14:tracePt t="50725" x="5988050" y="4419600"/>
          <p14:tracePt t="50739" x="5994400" y="4419600"/>
          <p14:tracePt t="51051" x="6000750" y="4419600"/>
          <p14:tracePt t="51067" x="6007100" y="4419600"/>
          <p14:tracePt t="51075" x="6026150" y="4425950"/>
          <p14:tracePt t="51085" x="6045200" y="4432300"/>
          <p14:tracePt t="51091" x="6070600" y="4438650"/>
          <p14:tracePt t="51106" x="6108700" y="4445000"/>
          <p14:tracePt t="51122" x="6159500" y="4445000"/>
          <p14:tracePt t="51139" x="6191250" y="4445000"/>
          <p14:tracePt t="51156" x="6223000" y="4445000"/>
          <p14:tracePt t="51172" x="6235700" y="4445000"/>
          <p14:tracePt t="51189" x="6242050" y="4445000"/>
          <p14:tracePt t="51287" x="6248400" y="4445000"/>
          <p14:tracePt t="51303" x="6261100" y="4445000"/>
          <p14:tracePt t="51319" x="6267450" y="4445000"/>
          <p14:tracePt t="51324" x="6273800" y="4445000"/>
          <p14:tracePt t="51340" x="6280150" y="4445000"/>
          <p14:tracePt t="51356" x="6292850" y="4445000"/>
          <p14:tracePt t="51372" x="6318250" y="4445000"/>
          <p14:tracePt t="51389" x="6343650" y="4445000"/>
          <p14:tracePt t="51405" x="6362700" y="4445000"/>
          <p14:tracePt t="51422" x="6375400" y="4445000"/>
          <p14:tracePt t="51439" x="6388100" y="4445000"/>
          <p14:tracePt t="51455" x="6394450" y="4445000"/>
          <p14:tracePt t="51473" x="6400800" y="4445000"/>
          <p14:tracePt t="51505" x="6400800" y="4438650"/>
          <p14:tracePt t="51545" x="6407150" y="4438650"/>
          <p14:tracePt t="51552" x="6419850" y="4438650"/>
          <p14:tracePt t="51568" x="6432550" y="4438650"/>
          <p14:tracePt t="51576" x="6438900" y="4438650"/>
          <p14:tracePt t="51589" x="6445250" y="4438650"/>
          <p14:tracePt t="51606" x="6496050" y="4438650"/>
          <p14:tracePt t="51622" x="6515100" y="4438650"/>
          <p14:tracePt t="51639" x="6534150" y="4438650"/>
          <p14:tracePt t="51655" x="6540500" y="4438650"/>
          <p14:tracePt t="51672" x="6546850" y="4438650"/>
          <p14:tracePt t="51689" x="6553200" y="4438650"/>
          <p14:tracePt t="51705" x="6559550" y="4438650"/>
          <p14:tracePt t="51826" x="6565900" y="4438650"/>
          <p14:tracePt t="51850" x="6578600" y="4438650"/>
          <p14:tracePt t="51866" x="6591300" y="4438650"/>
          <p14:tracePt t="51872" x="6604000" y="4438650"/>
          <p14:tracePt t="51880" x="6610350" y="4438650"/>
          <p14:tracePt t="51889" x="6616700" y="4438650"/>
          <p14:tracePt t="51905" x="6642100" y="4438650"/>
          <p14:tracePt t="51921" x="6667500" y="4445000"/>
          <p14:tracePt t="51938" x="6692900" y="4451350"/>
          <p14:tracePt t="51954" x="6711950" y="4451350"/>
          <p14:tracePt t="51971" x="6731000" y="4451350"/>
          <p14:tracePt t="51988" x="6750050" y="4451350"/>
          <p14:tracePt t="52004" x="6788150" y="4451350"/>
          <p14:tracePt t="52022" x="6838950" y="4451350"/>
          <p14:tracePt t="52038" x="6870700" y="4451350"/>
          <p14:tracePt t="52055" x="6896100" y="4445000"/>
          <p14:tracePt t="52073" x="6915150" y="4445000"/>
          <p14:tracePt t="52089" x="6934200" y="4438650"/>
          <p14:tracePt t="52105" x="6940550" y="4438650"/>
          <p14:tracePt t="52122" x="6946900" y="4438650"/>
          <p14:tracePt t="52138" x="6953250" y="4438650"/>
          <p14:tracePt t="52155" x="6972300" y="4438650"/>
          <p14:tracePt t="52171" x="6985000" y="4438650"/>
          <p14:tracePt t="52188" x="6997700" y="4438650"/>
          <p14:tracePt t="52205" x="7004050" y="4438650"/>
          <p14:tracePt t="52222" x="7016750" y="4438650"/>
          <p14:tracePt t="52238" x="7023100" y="4438650"/>
          <p14:tracePt t="52255" x="7035800" y="4438650"/>
          <p14:tracePt t="52272" x="7048500" y="4438650"/>
          <p14:tracePt t="52288" x="7054850" y="4438650"/>
          <p14:tracePt t="52413" x="7061200" y="4438650"/>
          <p14:tracePt t="52453" x="7067550" y="4445000"/>
          <p14:tracePt t="52469" x="7086600" y="4445000"/>
          <p14:tracePt t="52477" x="7092950" y="4445000"/>
          <p14:tracePt t="52488" x="7112000" y="4445000"/>
          <p14:tracePt t="52505" x="7143750" y="4445000"/>
          <p14:tracePt t="52521" x="7181850" y="4445000"/>
          <p14:tracePt t="52538" x="7232650" y="4445000"/>
          <p14:tracePt t="52555" x="7251700" y="4445000"/>
          <p14:tracePt t="52571" x="7264400" y="4445000"/>
          <p14:tracePt t="52588" x="7277100" y="4445000"/>
          <p14:tracePt t="52682" x="7283450" y="4445000"/>
          <p14:tracePt t="53324" x="7270750" y="4445000"/>
          <p14:tracePt t="53328" x="7251700" y="4451350"/>
          <p14:tracePt t="53338" x="7239000" y="4457700"/>
          <p14:tracePt t="53354" x="7181850" y="4483100"/>
          <p14:tracePt t="53370" x="7124700" y="4508500"/>
          <p14:tracePt t="53387" x="7029450" y="4540250"/>
          <p14:tracePt t="53404" x="6921500" y="4572000"/>
          <p14:tracePt t="53420" x="6788150" y="4597400"/>
          <p14:tracePt t="53437" x="6648450" y="4616450"/>
          <p14:tracePt t="53454" x="6457950" y="4641850"/>
          <p14:tracePt t="53470" x="6324600" y="4654550"/>
          <p14:tracePt t="53487" x="6216650" y="4673600"/>
          <p14:tracePt t="53504" x="6121400" y="4673600"/>
          <p14:tracePt t="53520" x="6026150" y="4673600"/>
          <p14:tracePt t="53537" x="5905500" y="4660900"/>
          <p14:tracePt t="53554" x="5772150" y="4648200"/>
          <p14:tracePt t="53570" x="5645150" y="4622800"/>
          <p14:tracePt t="53587" x="5492750" y="4584700"/>
          <p14:tracePt t="53604" x="5276850" y="4546600"/>
          <p14:tracePt t="53620" x="5143500" y="4527550"/>
          <p14:tracePt t="53639" x="5016500" y="4495800"/>
          <p14:tracePt t="53653" x="4857750" y="4445000"/>
          <p14:tracePt t="53670" x="4718050" y="4413250"/>
          <p14:tracePt t="53686" x="4584700" y="4381500"/>
          <p14:tracePt t="53706" x="4419600" y="4349750"/>
          <p14:tracePt t="53720" x="4330700" y="4330700"/>
          <p14:tracePt t="53737" x="4254500" y="4318000"/>
          <p14:tracePt t="53753" x="4197350" y="4305300"/>
          <p14:tracePt t="53770" x="4133850" y="4292600"/>
          <p14:tracePt t="53787" x="4057650" y="4273550"/>
          <p14:tracePt t="53803" x="3987800" y="4254500"/>
          <p14:tracePt t="53820" x="3943350" y="4248150"/>
          <p14:tracePt t="53837" x="3905250" y="4248150"/>
          <p14:tracePt t="53855" x="3829050" y="4260850"/>
          <p14:tracePt t="53870" x="3790950" y="4260850"/>
          <p14:tracePt t="53887" x="3752850" y="4260850"/>
          <p14:tracePt t="53903" x="3733800" y="4260850"/>
          <p14:tracePt t="53920" x="3714750" y="4260850"/>
          <p14:tracePt t="53937" x="3708400" y="4260850"/>
          <p14:tracePt t="53953" x="3695700" y="4260850"/>
          <p14:tracePt t="53970" x="3689350" y="4260850"/>
          <p14:tracePt t="53987" x="3676650" y="4260850"/>
          <p14:tracePt t="54003" x="3670300" y="4260850"/>
          <p14:tracePt t="54020" x="3657600" y="4260850"/>
          <p14:tracePt t="54037" x="3651250" y="4260850"/>
          <p14:tracePt t="54053" x="3644900" y="4260850"/>
          <p14:tracePt t="54070" x="3632200" y="4260850"/>
          <p14:tracePt t="54086" x="3625850" y="4260850"/>
          <p14:tracePt t="54294" x="3632200" y="4260850"/>
          <p14:tracePt t="54300" x="3644900" y="4260850"/>
          <p14:tracePt t="54310" x="3663950" y="4254500"/>
          <p14:tracePt t="54320" x="3689350" y="4254500"/>
          <p14:tracePt t="54336" x="3765550" y="4248150"/>
          <p14:tracePt t="54353" x="3860800" y="4229100"/>
          <p14:tracePt t="54370" x="4095750" y="4210050"/>
          <p14:tracePt t="54386" x="4292600" y="4191000"/>
          <p14:tracePt t="54403" x="4470400" y="4178300"/>
          <p14:tracePt t="54420" x="4641850" y="4171950"/>
          <p14:tracePt t="54436" x="4800600" y="4152900"/>
          <p14:tracePt t="54453" x="4959350" y="4152900"/>
          <p14:tracePt t="54469" x="5086350" y="4152900"/>
          <p14:tracePt t="54486" x="5181600" y="4152900"/>
          <p14:tracePt t="54503" x="5302250" y="4165600"/>
          <p14:tracePt t="54519" x="5378450" y="4171950"/>
          <p14:tracePt t="54536" x="5429250" y="4178300"/>
          <p14:tracePt t="54553" x="5467350" y="4184650"/>
          <p14:tracePt t="54569" x="5505450" y="4191000"/>
          <p14:tracePt t="54586" x="5537200" y="4197350"/>
          <p14:tracePt t="54603" x="5575300" y="4210050"/>
          <p14:tracePt t="54619" x="5600700" y="4222750"/>
          <p14:tracePt t="54636" x="5626100" y="4229100"/>
          <p14:tracePt t="54653" x="5638800" y="4235450"/>
          <p14:tracePt t="54770" x="5638800" y="4241800"/>
          <p14:tracePt t="54777" x="5632450" y="4254500"/>
          <p14:tracePt t="54787" x="5619750" y="4273550"/>
          <p14:tracePt t="54802" x="5568950" y="4311650"/>
          <p14:tracePt t="54819" x="5505450" y="4349750"/>
          <p14:tracePt t="54836" x="5422900" y="4413250"/>
          <p14:tracePt t="54852" x="5327650" y="4476750"/>
          <p14:tracePt t="54870" x="5143500" y="4578350"/>
          <p14:tracePt t="54886" x="4997450" y="4635500"/>
          <p14:tracePt t="54902" x="4845050" y="4686300"/>
          <p14:tracePt t="54921" x="4692650" y="4737100"/>
          <p14:tracePt t="54936" x="4565650" y="4787900"/>
          <p14:tracePt t="54952" x="4464050" y="4819650"/>
          <p14:tracePt t="54969" x="4375150" y="4832350"/>
          <p14:tracePt t="54986" x="4311650" y="4851400"/>
          <p14:tracePt t="55002" x="4229100" y="4864100"/>
          <p14:tracePt t="55019" x="4184650" y="4870450"/>
          <p14:tracePt t="55036" x="4083050" y="4883150"/>
          <p14:tracePt t="55052" x="4032250" y="4889500"/>
          <p14:tracePt t="55069" x="3987800" y="4895850"/>
          <p14:tracePt t="55086" x="3956050" y="4895850"/>
          <p14:tracePt t="55102" x="3924300" y="4895850"/>
          <p14:tracePt t="55119" x="3886200" y="4895850"/>
          <p14:tracePt t="55136" x="3835400" y="4895850"/>
          <p14:tracePt t="55152" x="3797300" y="4895850"/>
          <p14:tracePt t="55169" x="3752850" y="4889500"/>
          <p14:tracePt t="55185" x="3708400" y="4883150"/>
          <p14:tracePt t="55202" x="3657600" y="4876800"/>
          <p14:tracePt t="55219" x="3613150" y="4870450"/>
          <p14:tracePt t="55235" x="3568700" y="4857750"/>
          <p14:tracePt t="55252" x="3536950" y="4857750"/>
          <p14:tracePt t="55269" x="3511550" y="4851400"/>
          <p14:tracePt t="55286" x="3498850" y="4851400"/>
          <p14:tracePt t="55302" x="3492500" y="4851400"/>
          <p14:tracePt t="55319" x="3479800" y="4851400"/>
          <p14:tracePt t="55335" x="3473450" y="4851400"/>
          <p14:tracePt t="55352" x="3467100" y="4851400"/>
          <p14:tracePt t="55370" x="3454400" y="4851400"/>
          <p14:tracePt t="55385" x="3448050" y="4851400"/>
          <p14:tracePt t="55435" x="3441700" y="4851400"/>
          <p14:tracePt t="55452" x="3429000" y="4851400"/>
          <p14:tracePt t="55467" x="3416300" y="4851400"/>
          <p14:tracePt t="55475" x="3409950" y="4851400"/>
          <p14:tracePt t="55485" x="3403600" y="4851400"/>
          <p14:tracePt t="55502" x="3384550" y="4851400"/>
          <p14:tracePt t="55518" x="3359150" y="4851400"/>
          <p14:tracePt t="55536" x="3321050" y="4851400"/>
          <p14:tracePt t="55552" x="3295650" y="4851400"/>
          <p14:tracePt t="55569" x="3282950" y="4851400"/>
          <p14:tracePt t="55585" x="3270250" y="4851400"/>
          <p14:tracePt t="55602" x="3257550" y="4851400"/>
          <p14:tracePt t="55618" x="3238500" y="4851400"/>
          <p14:tracePt t="55639" x="3219450" y="4851400"/>
          <p14:tracePt t="55651" x="3206750" y="4851400"/>
          <p14:tracePt t="55669" x="3187700" y="4851400"/>
          <p14:tracePt t="55685" x="3155950" y="4851400"/>
          <p14:tracePt t="55702" x="3136900" y="4851400"/>
          <p14:tracePt t="55718" x="3117850" y="4851400"/>
          <p14:tracePt t="55735" x="3098800" y="4851400"/>
          <p14:tracePt t="55752" x="3067050" y="4857750"/>
          <p14:tracePt t="55768" x="3041650" y="4857750"/>
          <p14:tracePt t="55785" x="3016250" y="4857750"/>
          <p14:tracePt t="55802" x="2978150" y="4857750"/>
          <p14:tracePt t="55818" x="2965450" y="4851400"/>
          <p14:tracePt t="55835" x="2946400" y="4851400"/>
          <p14:tracePt t="55852" x="2940050" y="4845050"/>
          <p14:tracePt t="55868" x="2927350" y="4845050"/>
          <p14:tracePt t="56046" x="2933700" y="4845050"/>
          <p14:tracePt t="56061" x="2940050" y="4845050"/>
          <p14:tracePt t="56069" x="2952750" y="4845050"/>
          <p14:tracePt t="56076" x="2965450" y="4845050"/>
          <p14:tracePt t="56086" x="2984500" y="4845050"/>
          <p14:tracePt t="56101" x="3028950" y="4845050"/>
          <p14:tracePt t="56119" x="3079750" y="4845050"/>
          <p14:tracePt t="56136" x="3130550" y="4832350"/>
          <p14:tracePt t="56151" x="3175000" y="4832350"/>
          <p14:tracePt t="56168" x="3219450" y="4819650"/>
          <p14:tracePt t="56185" x="3251200" y="4813300"/>
          <p14:tracePt t="56202" x="3302000" y="4806950"/>
          <p14:tracePt t="56218" x="3346450" y="4806950"/>
          <p14:tracePt t="56235" x="3378200" y="4800600"/>
          <p14:tracePt t="56251" x="3403600" y="4800600"/>
          <p14:tracePt t="56268" x="3429000" y="4794250"/>
          <p14:tracePt t="56285" x="3441700" y="4794250"/>
          <p14:tracePt t="56301" x="3448050" y="4794250"/>
          <p14:tracePt t="56351" x="3454400" y="4794250"/>
          <p14:tracePt t="56789" x="3454400" y="4800600"/>
          <p14:tracePt t="56829" x="3454400" y="4806950"/>
          <p14:tracePt t="56859" x="3454400" y="4813300"/>
          <p14:tracePt t="56885" x="3460750" y="4819650"/>
          <p14:tracePt t="56890" x="3460750" y="4826000"/>
          <p14:tracePt t="56901" x="3467100" y="4832350"/>
          <p14:tracePt t="56917" x="3473450" y="4838700"/>
          <p14:tracePt t="56934" x="3479800" y="4845050"/>
          <p14:tracePt t="56951" x="3492500" y="4851400"/>
          <p14:tracePt t="56967" x="3498850" y="4857750"/>
          <p14:tracePt t="57033" x="3505200" y="4857750"/>
          <p14:tracePt t="57042" x="3511550" y="4857750"/>
          <p14:tracePt t="57050" x="3511550" y="4851400"/>
          <p14:tracePt t="57067" x="3530600" y="4845050"/>
          <p14:tracePt t="57084" x="3536950" y="4845050"/>
          <p14:tracePt t="57100" x="3549650" y="4838700"/>
          <p14:tracePt t="57117" x="3556000" y="4838700"/>
          <p14:tracePt t="57134" x="3562350" y="4838700"/>
          <p14:tracePt t="57151" x="3575050" y="4838700"/>
          <p14:tracePt t="57167" x="3581400" y="4838700"/>
          <p14:tracePt t="57184" x="3587750" y="4838700"/>
          <p14:tracePt t="57200" x="3594100" y="4832350"/>
          <p14:tracePt t="57217" x="3606800" y="4826000"/>
          <p14:tracePt t="57234" x="3619500" y="4819650"/>
          <p14:tracePt t="57250" x="3625850" y="4819650"/>
          <p14:tracePt t="57267" x="3644900" y="4806950"/>
          <p14:tracePt t="57284" x="3657600" y="4800600"/>
          <p14:tracePt t="57300" x="3670300" y="4794250"/>
          <p14:tracePt t="57317" x="3689350" y="4787900"/>
          <p14:tracePt t="57334" x="3721100" y="4781550"/>
          <p14:tracePt t="57350" x="3733800" y="4775200"/>
          <p14:tracePt t="57367" x="3759200" y="4762500"/>
          <p14:tracePt t="57384" x="3771900" y="4756150"/>
          <p14:tracePt t="57400" x="3778250" y="4749800"/>
          <p14:tracePt t="57417" x="3790950" y="4749800"/>
          <p14:tracePt t="57433" x="3790950" y="4743450"/>
          <p14:tracePt t="57450" x="3797300" y="4743450"/>
          <p14:tracePt t="57467" x="3803650" y="4737100"/>
          <p14:tracePt t="57510" x="3810000" y="4737100"/>
          <p14:tracePt t="57518" x="3816350" y="4737100"/>
          <p14:tracePt t="57533" x="3829050" y="4737100"/>
          <p14:tracePt t="57550" x="3848100" y="4737100"/>
          <p14:tracePt t="57567" x="3886200" y="4737100"/>
          <p14:tracePt t="57583" x="3917950" y="4737100"/>
          <p14:tracePt t="57600" x="3937000" y="4737100"/>
          <p14:tracePt t="57617" x="3949700" y="4737100"/>
          <p14:tracePt t="57633" x="3956050" y="4737100"/>
          <p14:tracePt t="57861" x="3956050" y="4749800"/>
          <p14:tracePt t="57872" x="3943350" y="4775200"/>
          <p14:tracePt t="57876" x="3937000" y="4787900"/>
          <p14:tracePt t="57884" x="3930650" y="4806950"/>
          <p14:tracePt t="57900" x="3924300" y="4832350"/>
          <p14:tracePt t="57916" x="3917950" y="4851400"/>
          <p14:tracePt t="57950" x="3917950" y="4857750"/>
          <p14:tracePt t="57996" x="3924300" y="4857750"/>
          <p14:tracePt t="58003" x="3930650" y="4857750"/>
          <p14:tracePt t="58016" x="3949700" y="4857750"/>
          <p14:tracePt t="58033" x="3987800" y="4857750"/>
          <p14:tracePt t="58050" x="4102100" y="4845050"/>
          <p14:tracePt t="58066" x="4184650" y="4845050"/>
          <p14:tracePt t="58083" x="4286250" y="4845050"/>
          <p14:tracePt t="58100" x="4349750" y="4845050"/>
          <p14:tracePt t="58116" x="4400550" y="4845050"/>
          <p14:tracePt t="58135" x="4451350" y="4845050"/>
          <p14:tracePt t="58150" x="4457700" y="4845050"/>
          <p14:tracePt t="58166" x="4470400" y="4845050"/>
          <p14:tracePt t="58285" x="4476750" y="4845050"/>
          <p14:tracePt t="58324" x="4483100" y="4845050"/>
          <p14:tracePt t="58440" x="4489450" y="4845050"/>
          <p14:tracePt t="58450" x="4495800" y="4845050"/>
          <p14:tracePt t="58456" x="4502150" y="4845050"/>
          <p14:tracePt t="58472" x="4508500" y="4845050"/>
          <p14:tracePt t="58482" x="4514850" y="4845050"/>
          <p14:tracePt t="58499" x="4533900" y="4845050"/>
          <p14:tracePt t="58516" x="4565650" y="4845050"/>
          <p14:tracePt t="58533" x="4578350" y="4845050"/>
          <p14:tracePt t="58550" x="4591050" y="4845050"/>
          <p14:tracePt t="58566" x="4597400" y="4845050"/>
          <p14:tracePt t="58582" x="4610100" y="4845050"/>
          <p14:tracePt t="58599" x="4616450" y="4845050"/>
          <p14:tracePt t="58616" x="4629150" y="4845050"/>
          <p14:tracePt t="58636" x="4635500" y="4845050"/>
          <p14:tracePt t="58648" x="4641850" y="4838700"/>
          <p14:tracePt t="58827" x="4654550" y="4838700"/>
          <p14:tracePt t="58835" x="4660900" y="4838700"/>
          <p14:tracePt t="58849" x="4679950" y="4838700"/>
          <p14:tracePt t="58866" x="4705350" y="4845050"/>
          <p14:tracePt t="58882" x="4724400" y="4845050"/>
          <p14:tracePt t="58900" x="4737100" y="4845050"/>
          <p14:tracePt t="58916" x="4749800" y="4845050"/>
          <p14:tracePt t="58932" x="4756150" y="4845050"/>
          <p14:tracePt t="58951" x="4768850" y="4845050"/>
          <p14:tracePt t="58966" x="4781550" y="4845050"/>
          <p14:tracePt t="58982" x="4787900" y="4838700"/>
          <p14:tracePt t="58999" x="4794250" y="4838700"/>
          <p14:tracePt t="59046" x="4794250" y="4832350"/>
          <p14:tracePt t="59405" x="4800600" y="4832350"/>
          <p14:tracePt t="59411" x="4800600" y="4826000"/>
          <p14:tracePt t="59418" x="4813300" y="4819650"/>
          <p14:tracePt t="59432" x="4819650" y="4813300"/>
          <p14:tracePt t="59449" x="4826000" y="4794250"/>
          <p14:tracePt t="59465" x="4838700" y="4787900"/>
          <p14:tracePt t="59482" x="4851400" y="4775200"/>
          <p14:tracePt t="59498" x="4857750" y="4762500"/>
          <p14:tracePt t="59515" x="4864100" y="4756150"/>
          <p14:tracePt t="60007" x="4870450" y="4756150"/>
          <p14:tracePt t="60023" x="4876800" y="4756150"/>
          <p14:tracePt t="60141" x="4883150" y="4749800"/>
          <p14:tracePt t="60146" x="4889500" y="4749800"/>
          <p14:tracePt t="60181" x="4889500" y="4756150"/>
          <p14:tracePt t="60186" x="4889500" y="4775200"/>
          <p14:tracePt t="60198" x="4895850" y="4800600"/>
          <p14:tracePt t="60214" x="4895850" y="4876800"/>
          <p14:tracePt t="60232" x="4864100" y="4959350"/>
          <p14:tracePt t="60248" x="4787900" y="4984750"/>
          <p14:tracePt t="60695" x="4813300" y="4984750"/>
          <p14:tracePt t="60704" x="4845050" y="4978400"/>
          <p14:tracePt t="60714" x="4870450" y="4978400"/>
          <p14:tracePt t="60731" x="4927600" y="4978400"/>
          <p14:tracePt t="60747" x="4965700" y="4972050"/>
          <p14:tracePt t="60764" x="4991100" y="4959350"/>
          <p14:tracePt t="60781" x="5016500" y="4940300"/>
          <p14:tracePt t="60797" x="5048250" y="4927600"/>
          <p14:tracePt t="60814" x="5092700" y="4914900"/>
          <p14:tracePt t="60831" x="5162550" y="4914900"/>
          <p14:tracePt t="60847" x="5257800" y="4914900"/>
          <p14:tracePt t="60864" x="5359400" y="4927600"/>
          <p14:tracePt t="60881" x="5473700" y="4940300"/>
          <p14:tracePt t="60898" x="5651500" y="4972050"/>
          <p14:tracePt t="60914" x="5753100" y="4997450"/>
          <p14:tracePt t="60931" x="5822950" y="5010150"/>
          <p14:tracePt t="60947" x="5861050" y="5016500"/>
          <p14:tracePt t="60964" x="5886450" y="5016500"/>
          <p14:tracePt t="60980" x="5924550" y="5016500"/>
          <p14:tracePt t="60997" x="5956300" y="5016500"/>
          <p14:tracePt t="61014" x="5981700" y="5016500"/>
          <p14:tracePt t="61030" x="6007100" y="5010150"/>
          <p14:tracePt t="61047" x="6019800" y="5010150"/>
          <p14:tracePt t="61064" x="6032500" y="5010150"/>
          <p14:tracePt t="61080" x="6045200" y="5010150"/>
          <p14:tracePt t="61097" x="6064250" y="5010150"/>
          <p14:tracePt t="61114" x="6096000" y="5010150"/>
          <p14:tracePt t="61130" x="6127750" y="5010150"/>
          <p14:tracePt t="61147" x="6165850" y="5010150"/>
          <p14:tracePt t="61164" x="6216650" y="5010150"/>
          <p14:tracePt t="61180" x="6248400" y="5016500"/>
          <p14:tracePt t="61197" x="6267450" y="5016500"/>
          <p14:tracePt t="61215" x="6280150" y="5016500"/>
          <p14:tracePt t="61230" x="6299200" y="5016500"/>
          <p14:tracePt t="61247" x="6305550" y="5016500"/>
          <p14:tracePt t="61263" x="6324600" y="5010150"/>
          <p14:tracePt t="61280" x="6324600" y="5003800"/>
          <p14:tracePt t="61297" x="6337300" y="4997450"/>
          <p14:tracePt t="61345" x="6337300" y="4991100"/>
          <p14:tracePt t="61385" x="6337300" y="4984750"/>
          <p14:tracePt t="61402" x="6337300" y="4978400"/>
          <p14:tracePt t="61415" x="6337300" y="4972050"/>
          <p14:tracePt t="61455" x="6330950" y="4972050"/>
          <p14:tracePt t="61487" x="6324600" y="4972050"/>
          <p14:tracePt t="61528" x="6318250" y="4965700"/>
          <p14:tracePt t="61540" x="6305550" y="4959350"/>
          <p14:tracePt t="61548" x="6286500" y="4953000"/>
          <p14:tracePt t="61563" x="6261100" y="4946650"/>
          <p14:tracePt t="61580" x="6197600" y="4927600"/>
          <p14:tracePt t="61596" x="6153150" y="4921250"/>
          <p14:tracePt t="61613" x="6121400" y="4908550"/>
          <p14:tracePt t="61630" x="6076950" y="4895850"/>
          <p14:tracePt t="61647" x="6038850" y="4883150"/>
          <p14:tracePt t="61663" x="6007100" y="4870450"/>
          <p14:tracePt t="61680" x="5975350" y="4864100"/>
          <p14:tracePt t="61697" x="5918200" y="4857750"/>
          <p14:tracePt t="61713" x="5892800" y="4851400"/>
          <p14:tracePt t="61730" x="5873750" y="4851400"/>
          <p14:tracePt t="61746" x="5848350" y="4845050"/>
          <p14:tracePt t="61763" x="5822950" y="4832350"/>
          <p14:tracePt t="61780" x="5791200" y="4819650"/>
          <p14:tracePt t="61799" x="5727700" y="4800600"/>
          <p14:tracePt t="61813" x="5708650" y="4794250"/>
          <p14:tracePt t="61830" x="5645150" y="4787900"/>
          <p14:tracePt t="61846" x="5607050" y="4787900"/>
          <p14:tracePt t="61863" x="5575300" y="4781550"/>
          <p14:tracePt t="61880" x="5556250" y="4781550"/>
          <p14:tracePt t="61896" x="5549900" y="4781550"/>
          <p14:tracePt t="61913" x="5537200" y="4781550"/>
          <p14:tracePt t="61930" x="5530850" y="4781550"/>
          <p14:tracePt t="61947" x="5524500" y="4781550"/>
          <p14:tracePt t="62003" x="5518150" y="4781550"/>
          <p14:tracePt t="62701" x="5524500" y="4781550"/>
          <p14:tracePt t="62706" x="5530850" y="4781550"/>
          <p14:tracePt t="62715" x="5537200" y="4781550"/>
          <p14:tracePt t="62729" x="5549900" y="4787900"/>
          <p14:tracePt t="62746" x="5594350" y="4800600"/>
          <p14:tracePt t="62762" x="5626100" y="4806950"/>
          <p14:tracePt t="62779" x="5676900" y="4813300"/>
          <p14:tracePt t="62796" x="5715000" y="4813300"/>
          <p14:tracePt t="62812" x="5759450" y="4819650"/>
          <p14:tracePt t="62829" x="5791200" y="4819650"/>
          <p14:tracePt t="62845" x="5822950" y="4819650"/>
          <p14:tracePt t="62862" x="5867400" y="4826000"/>
          <p14:tracePt t="62879" x="5962650" y="4826000"/>
          <p14:tracePt t="62895" x="6045200" y="4832350"/>
          <p14:tracePt t="62912" x="6102350" y="4838700"/>
          <p14:tracePt t="62929" x="6178550" y="4857750"/>
          <p14:tracePt t="62945" x="6267450" y="4870450"/>
          <p14:tracePt t="62962" x="6356350" y="4876800"/>
          <p14:tracePt t="62979" x="6432550" y="4883150"/>
          <p14:tracePt t="62997" x="6540500" y="4889500"/>
          <p14:tracePt t="63012" x="6629400" y="4902200"/>
          <p14:tracePt t="63028" x="6718300" y="4914900"/>
          <p14:tracePt t="63045" x="6794500" y="4921250"/>
          <p14:tracePt t="63061" x="6845300" y="4927600"/>
          <p14:tracePt t="63078" x="6896100" y="4933950"/>
          <p14:tracePt t="63095" x="6927850" y="4940300"/>
          <p14:tracePt t="63111" x="6953250" y="4940300"/>
          <p14:tracePt t="63128" x="6972300" y="4940300"/>
          <p14:tracePt t="63145" x="6991350" y="4940300"/>
          <p14:tracePt t="63161" x="7010400" y="4940300"/>
          <p14:tracePt t="63178" x="7016750" y="4940300"/>
          <p14:tracePt t="63195" x="7029450" y="4940300"/>
          <p14:tracePt t="63212" x="7035800" y="4940300"/>
          <p14:tracePt t="63228" x="7042150" y="4940300"/>
          <p14:tracePt t="63245" x="7054850" y="4940300"/>
          <p14:tracePt t="63262" x="7073900" y="4940300"/>
          <p14:tracePt t="63278" x="7080250" y="4940300"/>
          <p14:tracePt t="63295" x="7086600" y="4940300"/>
          <p14:tracePt t="63312" x="7092950" y="4940300"/>
          <p14:tracePt t="63345" x="7099300" y="4940300"/>
          <p14:tracePt t="63381" x="7105650" y="4940300"/>
          <p14:tracePt t="63397" x="7112000" y="4933950"/>
          <p14:tracePt t="63405" x="7118350" y="4927600"/>
          <p14:tracePt t="63411" x="7124700" y="4921250"/>
          <p14:tracePt t="63428" x="7137400" y="4914900"/>
          <p14:tracePt t="63444" x="7143750" y="4902200"/>
          <p14:tracePt t="63461" x="7156450" y="4895850"/>
          <p14:tracePt t="63478" x="7162800" y="4889500"/>
          <p14:tracePt t="63495" x="7175500" y="4883150"/>
          <p14:tracePt t="63512" x="7175500" y="4876800"/>
          <p14:tracePt t="63561" x="7175500" y="4870450"/>
          <p14:tracePt t="63568" x="7181850" y="4870450"/>
          <p14:tracePt t="63585" x="7188200" y="4864100"/>
          <p14:tracePt t="63595" x="7188200" y="4857750"/>
          <p14:tracePt t="64055" x="7188200" y="4851400"/>
          <p14:tracePt t="64069" x="7194550" y="4845050"/>
          <p14:tracePt t="64211" x="7181850" y="4851400"/>
          <p14:tracePt t="64218" x="7162800" y="4857750"/>
          <p14:tracePt t="64228" x="7137400" y="4876800"/>
          <p14:tracePt t="64244" x="7073900" y="4921250"/>
          <p14:tracePt t="64261" x="6978650" y="4965700"/>
          <p14:tracePt t="64278" x="6858000" y="5016500"/>
          <p14:tracePt t="64294" x="6692900" y="5060950"/>
          <p14:tracePt t="64311" x="6477000" y="5105400"/>
          <p14:tracePt t="64329" x="6165850" y="5130800"/>
          <p14:tracePt t="64344" x="6013450" y="5130800"/>
          <p14:tracePt t="64361" x="5918200" y="5118100"/>
          <p14:tracePt t="64377" x="5867400" y="5105400"/>
          <p14:tracePt t="64394" x="5822950" y="5086350"/>
          <p14:tracePt t="64411" x="5772150" y="5067300"/>
          <p14:tracePt t="64428" x="5721350" y="5048250"/>
          <p14:tracePt t="64444" x="5708650" y="5035550"/>
          <p14:tracePt t="64461" x="5702300" y="5029200"/>
          <p14:tracePt t="64479" x="5689600" y="5022850"/>
          <p14:tracePt t="64494" x="5683250" y="5016500"/>
          <p14:tracePt t="64511" x="5676900" y="5003800"/>
          <p14:tracePt t="64527" x="5664200" y="4997450"/>
          <p14:tracePt t="64544" x="5657850" y="4984750"/>
          <p14:tracePt t="64561" x="5638800" y="4978400"/>
          <p14:tracePt t="64578" x="5626100" y="4965700"/>
          <p14:tracePt t="64594" x="5619750" y="4959350"/>
          <p14:tracePt t="64611" x="5613400" y="4959350"/>
          <p14:tracePt t="64627" x="5613400" y="4953000"/>
          <p14:tracePt t="64645" x="5600700" y="4953000"/>
          <p14:tracePt t="64661" x="5594350" y="4953000"/>
          <p14:tracePt t="64677" x="5581650" y="4946650"/>
          <p14:tracePt t="64694" x="5568950" y="4940300"/>
          <p14:tracePt t="64711" x="5562600" y="4933950"/>
          <p14:tracePt t="64727" x="5549900" y="4921250"/>
          <p14:tracePt t="64744" x="5537200" y="4914900"/>
          <p14:tracePt t="64760" x="5524500" y="4902200"/>
          <p14:tracePt t="64778" x="5505450" y="4889500"/>
          <p14:tracePt t="64794" x="5492750" y="4876800"/>
          <p14:tracePt t="64810" x="5486400" y="4870450"/>
          <p14:tracePt t="64827" x="5480050" y="4864100"/>
          <p14:tracePt t="64844" x="5473700" y="4864100"/>
          <p14:tracePt t="65432" x="5480050" y="4864100"/>
          <p14:tracePt t="65438" x="5486400" y="4864100"/>
          <p14:tracePt t="65448" x="5505450" y="4864100"/>
          <p14:tracePt t="65460" x="5518150" y="4864100"/>
          <p14:tracePt t="65477" x="5556250" y="4864100"/>
          <p14:tracePt t="65494" x="5600700" y="4845050"/>
          <p14:tracePt t="65510" x="5607050" y="4838700"/>
          <p14:tracePt t="65527" x="5626100" y="4832350"/>
          <p14:tracePt t="65543" x="5632450" y="4832350"/>
          <p14:tracePt t="65560" x="5645150" y="4826000"/>
          <p14:tracePt t="65576" x="5651500" y="4826000"/>
          <p14:tracePt t="65593" x="5657850" y="4826000"/>
          <p14:tracePt t="65610" x="5676900" y="4826000"/>
          <p14:tracePt t="65626" x="5689600" y="4826000"/>
          <p14:tracePt t="65660" x="5695950" y="4832350"/>
          <p14:tracePt t="66060" x="5695950" y="4838700"/>
          <p14:tracePt t="66064" x="5702300" y="4838700"/>
          <p14:tracePt t="66076" x="5715000" y="4845050"/>
          <p14:tracePt t="66093" x="5746750" y="4857750"/>
          <p14:tracePt t="66109" x="5791200" y="4870450"/>
          <p14:tracePt t="66126" x="5822950" y="4883150"/>
          <p14:tracePt t="66142" x="5867400" y="4895850"/>
          <p14:tracePt t="66159" x="5930900" y="4902200"/>
          <p14:tracePt t="66176" x="5949950" y="4902200"/>
          <p14:tracePt t="66193" x="5962650" y="4902200"/>
          <p14:tracePt t="66225" x="5969000" y="4902200"/>
          <p14:tracePt t="66362" x="5975350" y="4902200"/>
          <p14:tracePt t="66459" x="5975350" y="4895850"/>
          <p14:tracePt t="66583" x="5981700" y="4902200"/>
          <p14:tracePt t="66592" x="6000750" y="4902200"/>
          <p14:tracePt t="66599" x="6013450" y="4902200"/>
          <p14:tracePt t="66610" x="6032500" y="4902200"/>
          <p14:tracePt t="66626" x="6057900" y="4895850"/>
          <p14:tracePt t="66642" x="6089650" y="4889500"/>
          <p14:tracePt t="66659" x="6102350" y="4876800"/>
          <p14:tracePt t="66676" x="6115050" y="4876800"/>
          <p14:tracePt t="66692" x="6127750" y="4870450"/>
          <p14:tracePt t="66709" x="6134100" y="4864100"/>
          <p14:tracePt t="66715" x="6140450" y="4864100"/>
          <p14:tracePt t="66739" x="6146800" y="4864100"/>
          <p14:tracePt t="66764" x="6153150" y="4864100"/>
          <p14:tracePt t="66779" x="6159500" y="4864100"/>
          <p14:tracePt t="66794" x="6165850" y="4864100"/>
          <p14:tracePt t="66801" x="6172200" y="4864100"/>
          <p14:tracePt t="66810" x="6178550" y="4864100"/>
          <p14:tracePt t="66826" x="6197600" y="4857750"/>
          <p14:tracePt t="66842" x="6216650" y="4851400"/>
          <p14:tracePt t="66859" x="6235700" y="4851400"/>
          <p14:tracePt t="66876" x="6248400" y="4838700"/>
          <p14:tracePt t="66892" x="6261100" y="4838700"/>
          <p14:tracePt t="66909" x="6267450" y="4838700"/>
          <p14:tracePt t="66926" x="6280150" y="4838700"/>
          <p14:tracePt t="66942" x="6292850" y="4838700"/>
          <p14:tracePt t="66959" x="6299200" y="4838700"/>
          <p14:tracePt t="66975" x="6311900" y="4838700"/>
          <p14:tracePt t="66992" x="6324600" y="4838700"/>
          <p14:tracePt t="67009" x="6337300" y="4845050"/>
          <p14:tracePt t="67029" x="6369050" y="4845050"/>
          <p14:tracePt t="67042" x="6375400" y="4845050"/>
          <p14:tracePt t="67058" x="6400800" y="4845050"/>
          <p14:tracePt t="67075" x="6413500" y="4845050"/>
          <p14:tracePt t="67092" x="6426200" y="4838700"/>
          <p14:tracePt t="67109" x="6432550" y="4838700"/>
          <p14:tracePt t="67193" x="6438900" y="4838700"/>
          <p14:tracePt t="67210" x="6445250" y="4838700"/>
          <p14:tracePt t="67241" x="6451600" y="4838700"/>
          <p14:tracePt t="67246" x="6457950" y="4838700"/>
          <p14:tracePt t="67263" x="6464300" y="4838700"/>
          <p14:tracePt t="67287" x="6470650" y="4838700"/>
          <p14:tracePt t="67295" x="6477000" y="4838700"/>
          <p14:tracePt t="67311" x="6483350" y="4838700"/>
          <p14:tracePt t="67327" x="6489700" y="4838700"/>
          <p14:tracePt t="67341" x="6496050" y="4845050"/>
          <p14:tracePt t="67358" x="6502400" y="4845050"/>
          <p14:tracePt t="67375" x="6508750" y="4851400"/>
          <p14:tracePt t="67392" x="6521450" y="4851400"/>
          <p14:tracePt t="67408" x="6527800" y="4851400"/>
          <p14:tracePt t="67425" x="6540500" y="4851400"/>
          <p14:tracePt t="67442" x="6546850" y="4851400"/>
          <p14:tracePt t="67553" x="6553200" y="4851400"/>
          <p14:tracePt t="67561" x="6559550" y="4851400"/>
          <p14:tracePt t="67578" x="6565900" y="4851400"/>
          <p14:tracePt t="67585" x="6572250" y="4851400"/>
          <p14:tracePt t="67601" x="6578600" y="4851400"/>
          <p14:tracePt t="67609" x="6584950" y="4851400"/>
          <p14:tracePt t="67625" x="6591300" y="4851400"/>
          <p14:tracePt t="67641" x="6597650" y="4851400"/>
          <p14:tracePt t="67658" x="6604000" y="4851400"/>
          <p14:tracePt t="67675" x="6610350" y="4851400"/>
          <p14:tracePt t="67691" x="6616700" y="4851400"/>
          <p14:tracePt t="67718" x="6623050" y="4851400"/>
          <p14:tracePt t="67734" x="6629400" y="4851400"/>
          <p14:tracePt t="67741" x="6635750" y="4851400"/>
          <p14:tracePt t="67758" x="6635750" y="4845050"/>
          <p14:tracePt t="67774" x="6642100" y="4838700"/>
          <p14:tracePt t="67791" x="6648450" y="4838700"/>
          <p14:tracePt t="67810" x="6654800" y="4838700"/>
          <p14:tracePt t="67828" x="6654800" y="4832350"/>
          <p14:tracePt t="67851" x="6661150" y="4832350"/>
          <p14:tracePt t="67875" x="6661150" y="4826000"/>
          <p14:tracePt t="67883" x="6667500" y="4826000"/>
          <p14:tracePt t="67905" x="6667500" y="4819650"/>
          <p14:tracePt t="67913" x="6673850" y="4819650"/>
          <p14:tracePt t="67938" x="6680200" y="4813300"/>
          <p14:tracePt t="68304" x="6686550" y="4813300"/>
          <p14:tracePt t="68321" x="6692900" y="4813300"/>
          <p14:tracePt t="68338" x="6699250" y="4813300"/>
          <p14:tracePt t="68360" x="6705600" y="4813300"/>
          <p14:tracePt t="68383" x="6711950" y="4813300"/>
          <p14:tracePt t="68445" x="6718300" y="4813300"/>
          <p14:tracePt t="68461" x="6724650" y="4813300"/>
          <p14:tracePt t="68468" x="6731000" y="4813300"/>
          <p14:tracePt t="68485" x="6737350" y="4813300"/>
          <p14:tracePt t="68501" x="6743700" y="4813300"/>
          <p14:tracePt t="68563" x="6750050" y="4813300"/>
          <p14:tracePt t="68595" x="6756400" y="4813300"/>
          <p14:tracePt t="68604" x="6762750" y="4813300"/>
          <p14:tracePt t="68633" x="6769100" y="4813300"/>
          <p14:tracePt t="68642" x="6769100" y="4806950"/>
          <p14:tracePt t="68648" x="6775450" y="4806950"/>
          <p14:tracePt t="68799" x="6781800" y="4806950"/>
          <p14:tracePt t="68813" x="6788150" y="4806950"/>
          <p14:tracePt t="68839" x="6794500" y="4806950"/>
          <p14:tracePt t="68845" x="6800850" y="4806950"/>
          <p14:tracePt t="68857" x="6807200" y="4806950"/>
          <p14:tracePt t="68874" x="6826250" y="4813300"/>
          <p14:tracePt t="68890" x="6845300" y="4813300"/>
          <p14:tracePt t="68907" x="6864350" y="4813300"/>
          <p14:tracePt t="68924" x="6877050" y="4813300"/>
          <p14:tracePt t="68940" x="6889750" y="4813300"/>
          <p14:tracePt t="68957" x="6896100" y="4813300"/>
          <p14:tracePt t="68974" x="6908800" y="4813300"/>
          <p14:tracePt t="69009" x="6915150" y="4813300"/>
          <p14:tracePt t="69189" x="6921500" y="4813300"/>
          <p14:tracePt t="69283" x="6927850" y="4813300"/>
          <p14:tracePt t="69299" x="6927850" y="4819650"/>
          <p14:tracePt t="69308" x="6934200" y="4819650"/>
          <p14:tracePt t="69324" x="6940550" y="4819650"/>
          <p14:tracePt t="69339" x="6946900" y="4819650"/>
          <p14:tracePt t="69347" x="6953250" y="4819650"/>
          <p14:tracePt t="69356" x="6953250" y="4826000"/>
          <p14:tracePt t="69373" x="6965950" y="4826000"/>
          <p14:tracePt t="69390" x="6972300" y="4826000"/>
          <p14:tracePt t="69406" x="6985000" y="4826000"/>
          <p14:tracePt t="69423" x="6991350" y="4832350"/>
          <p14:tracePt t="69440" x="7004050" y="4832350"/>
          <p14:tracePt t="69456" x="7010400" y="4832350"/>
          <p14:tracePt t="69473" x="7016750" y="4832350"/>
          <p14:tracePt t="69490" x="7029450" y="4832350"/>
          <p14:tracePt t="69506" x="7042150" y="4832350"/>
          <p14:tracePt t="69523" x="7067550" y="4838700"/>
          <p14:tracePt t="69540" x="7150100" y="4857750"/>
          <p14:tracePt t="69556" x="7213600" y="4870450"/>
          <p14:tracePt t="69573" x="7258050" y="4883150"/>
          <p14:tracePt t="69590" x="7296150" y="4889500"/>
          <p14:tracePt t="69606" x="7315200" y="4889500"/>
          <p14:tracePt t="69623" x="7327900" y="4889500"/>
          <p14:tracePt t="69639" x="7334250" y="4889500"/>
          <p14:tracePt t="69691" x="7340600" y="4889500"/>
          <p14:tracePt t="69737" x="7346950" y="4889500"/>
          <p14:tracePt t="69753" x="7353300" y="4889500"/>
          <p14:tracePt t="69770" x="7359650" y="4889500"/>
          <p14:tracePt t="69808" x="7366000" y="4889500"/>
          <p14:tracePt t="71005" x="7366000" y="4883150"/>
          <p14:tracePt t="71552" x="7366000" y="4876800"/>
          <p14:tracePt t="71560" x="7366000" y="4870450"/>
          <p14:tracePt t="71571" x="7366000" y="4857750"/>
          <p14:tracePt t="71588" x="7315200" y="4794250"/>
          <p14:tracePt t="71605" x="7219950" y="4692650"/>
          <p14:tracePt t="71621" x="7105650" y="4546600"/>
          <p14:tracePt t="71638" x="7061200" y="4489450"/>
          <p14:tracePt t="71866" x="7061200" y="4495800"/>
          <p14:tracePt t="71907" x="7061200" y="4502150"/>
          <p14:tracePt t="71937" x="7061200" y="4508500"/>
          <p14:tracePt t="71946" x="7061200" y="4514850"/>
          <p14:tracePt t="72117" x="7061200" y="4508500"/>
          <p14:tracePt t="72124" x="7061200" y="4502150"/>
          <p14:tracePt t="72314" x="7054850" y="4502150"/>
          <p14:tracePt t="72328" x="7029450" y="4508500"/>
          <p14:tracePt t="72338" x="6991350" y="4533900"/>
          <p14:tracePt t="72347" x="6934200" y="4559300"/>
          <p14:tracePt t="72354" x="6858000" y="4591050"/>
          <p14:tracePt t="72370" x="6680200" y="4660900"/>
          <p14:tracePt t="72387" x="6432550" y="4749800"/>
          <p14:tracePt t="72404" x="6026150" y="4864100"/>
          <p14:tracePt t="72420" x="5467350" y="5016500"/>
          <p14:tracePt t="72438" x="4559300" y="5187950"/>
          <p14:tracePt t="72454" x="4197350" y="5232400"/>
          <p14:tracePt t="72471" x="3981450" y="5232400"/>
          <p14:tracePt t="72487" x="3790950" y="5213350"/>
          <p14:tracePt t="72504" x="3625850" y="5194300"/>
          <p14:tracePt t="72520" x="3486150" y="5181600"/>
          <p14:tracePt t="72537" x="3403600" y="5162550"/>
          <p14:tracePt t="72556" x="3308350" y="5143500"/>
          <p14:tracePt t="72570" x="3213100" y="5137150"/>
          <p14:tracePt t="72587" x="3098800" y="5137150"/>
          <p14:tracePt t="72604" x="2959100" y="5137150"/>
          <p14:tracePt t="72620" x="2806700" y="5137150"/>
          <p14:tracePt t="72637" x="2679700" y="5137150"/>
          <p14:tracePt t="72654" x="2552700" y="5137150"/>
          <p14:tracePt t="72670" x="2457450" y="5149850"/>
          <p14:tracePt t="72687" x="2368550" y="5149850"/>
          <p14:tracePt t="72704" x="2286000" y="5156200"/>
          <p14:tracePt t="72720" x="2260600" y="5162550"/>
          <p14:tracePt t="72737" x="2254250" y="5162550"/>
          <p14:tracePt t="72754" x="2241550" y="5162550"/>
          <p14:tracePt t="72770" x="2235200" y="5162550"/>
          <p14:tracePt t="72787" x="2216150" y="5162550"/>
          <p14:tracePt t="72804" x="2178050" y="5162550"/>
          <p14:tracePt t="72820" x="2146300" y="5168900"/>
          <p14:tracePt t="72837" x="2095500" y="5175250"/>
          <p14:tracePt t="72853" x="2082800" y="5175250"/>
          <p14:tracePt t="72908" x="2082800" y="5181600"/>
          <p14:tracePt t="72963" x="2082800" y="5187950"/>
          <p14:tracePt t="73104" x="2101850" y="5187950"/>
          <p14:tracePt t="73111" x="2133600" y="5187950"/>
          <p14:tracePt t="73120" x="2178050" y="5187950"/>
          <p14:tracePt t="73136" x="2273300" y="5213350"/>
          <p14:tracePt t="73154" x="2368550" y="5257800"/>
          <p14:tracePt t="73170" x="2444750" y="5321300"/>
          <p14:tracePt t="73186" x="2476500" y="5441950"/>
          <p14:tracePt t="73203" x="2444750" y="5575300"/>
          <p14:tracePt t="73450" x="2425700" y="5575300"/>
          <p14:tracePt t="73457" x="2413000" y="5575300"/>
          <p14:tracePt t="73470" x="2381250" y="5594350"/>
          <p14:tracePt t="73486" x="2349500" y="5600700"/>
          <p14:tracePt t="73503" x="2305050" y="5600700"/>
          <p14:tracePt t="73519" x="2273300" y="5588000"/>
          <p14:tracePt t="73536" x="2260600" y="5556250"/>
          <p14:tracePt t="73553" x="2241550" y="5518150"/>
          <p14:tracePt t="73569" x="2203450" y="5467350"/>
          <p14:tracePt t="73587" x="2165350" y="5416550"/>
          <p14:tracePt t="73603" x="2139950" y="5378450"/>
          <p14:tracePt t="73620" x="2063750" y="5314950"/>
          <p14:tracePt t="73636" x="2006600" y="5257800"/>
          <p14:tracePt t="73653" x="1962150" y="5200650"/>
          <p14:tracePt t="73670" x="1930400" y="5162550"/>
          <p14:tracePt t="73686" x="1892300" y="5137150"/>
          <p14:tracePt t="73702" x="1879600" y="5124450"/>
          <p14:tracePt t="73719" x="1860550" y="5111750"/>
          <p14:tracePt t="73735" x="1847850" y="5099050"/>
          <p14:tracePt t="73752" x="1841500" y="5086350"/>
          <p14:tracePt t="73769" x="1822450" y="5054600"/>
          <p14:tracePt t="73785" x="1790700" y="4997450"/>
          <p14:tracePt t="73802" x="1765300" y="4921250"/>
          <p14:tracePt t="73819" x="1752600" y="4819650"/>
          <p14:tracePt t="73835" x="1752600" y="4692650"/>
          <p14:tracePt t="73853" x="1752600" y="4597400"/>
          <p14:tracePt t="73870" x="1765300" y="4495800"/>
          <p14:tracePt t="73889" x="1765300" y="4451350"/>
          <p14:tracePt t="73903" x="1771650" y="4425950"/>
          <p14:tracePt t="73919" x="1778000" y="4413250"/>
          <p14:tracePt t="73936" x="1778000" y="4406900"/>
          <p14:tracePt t="73953" x="1784350" y="4400550"/>
          <p14:tracePt t="73997" x="1790700" y="4400550"/>
          <p14:tracePt t="74012" x="1797050" y="4400550"/>
          <p14:tracePt t="74097" x="1803400" y="4400550"/>
          <p14:tracePt t="74106" x="1809750" y="4394200"/>
          <p14:tracePt t="74122" x="1816100" y="4394200"/>
          <p14:tracePt t="74129" x="1822450" y="4394200"/>
          <p14:tracePt t="74183" x="1828800" y="4394200"/>
          <p14:tracePt t="74191" x="1828800" y="4400550"/>
          <p14:tracePt t="74202" x="1828800" y="4406900"/>
          <p14:tracePt t="74219" x="1835150" y="4413250"/>
          <p14:tracePt t="74236" x="1835150" y="4419600"/>
          <p14:tracePt t="74325" x="1841500" y="4419600"/>
          <p14:tracePt t="74388" x="1841500" y="4413250"/>
          <p14:tracePt t="74513" x="1841500" y="4406900"/>
          <p14:tracePt t="74551" x="1841500" y="4400550"/>
          <p14:tracePt t="74583" x="1835150" y="4400550"/>
          <p14:tracePt t="74615" x="1828800" y="4400550"/>
          <p14:tracePt t="74639" x="1822450" y="4400550"/>
          <p14:tracePt t="76189" x="1822450" y="4406900"/>
          <p14:tracePt t="76202" x="1822450" y="4413250"/>
          <p14:tracePt t="76211" x="1828800" y="4419600"/>
          <p14:tracePt t="76218" x="1828800" y="4425950"/>
          <p14:tracePt t="76235" x="1835150" y="4432300"/>
          <p14:tracePt t="76250" x="1841500" y="4438650"/>
          <p14:tracePt t="76267" x="1854200" y="4451350"/>
          <p14:tracePt t="76284" x="1873250" y="4464050"/>
          <p14:tracePt t="76300" x="1917700" y="4489450"/>
          <p14:tracePt t="76317" x="2006600" y="4527550"/>
          <p14:tracePt t="76334" x="2152650" y="4578350"/>
          <p14:tracePt t="76350" x="2387600" y="4648200"/>
          <p14:tracePt t="76367" x="2768600" y="4718050"/>
          <p14:tracePt t="76384" x="3409950" y="4826000"/>
          <p14:tracePt t="76400" x="3810000" y="4914900"/>
          <p14:tracePt t="76419" x="4108450" y="4978400"/>
          <p14:tracePt t="76433" x="4311650" y="5029200"/>
          <p14:tracePt t="76450" x="4451350" y="5073650"/>
          <p14:tracePt t="76467" x="4540250" y="5086350"/>
          <p14:tracePt t="76484" x="4584700" y="5099050"/>
          <p14:tracePt t="76500" x="4591050" y="5099050"/>
          <p14:tracePt t="76517" x="4597400" y="5099050"/>
          <p14:tracePt t="76550" x="4603750" y="5099050"/>
          <p14:tracePt t="76612" x="4610100" y="5099050"/>
          <p14:tracePt t="76626" x="4616450" y="5099050"/>
          <p14:tracePt t="76639" x="4629150" y="5099050"/>
          <p14:tracePt t="76650" x="4673600" y="5086350"/>
          <p14:tracePt t="76666" x="4749800" y="5073650"/>
          <p14:tracePt t="76683" x="4870450" y="5041900"/>
          <p14:tracePt t="76700" x="5016500" y="4997450"/>
          <p14:tracePt t="76705" x="5092700" y="4972050"/>
          <p14:tracePt t="76717" x="5187950" y="4946650"/>
          <p14:tracePt t="76736" x="5626100" y="4845050"/>
          <p14:tracePt t="76750" x="6070600" y="4756150"/>
          <p14:tracePt t="76767" x="6464300" y="4629150"/>
          <p14:tracePt t="76783" x="6781800" y="4508500"/>
          <p14:tracePt t="76800" x="7023100" y="4387850"/>
          <p14:tracePt t="76817" x="7162800" y="4292600"/>
          <p14:tracePt t="76833" x="7207250" y="4241800"/>
          <p14:tracePt t="76850" x="7226300" y="4216400"/>
          <p14:tracePt t="76867" x="7226300" y="4203700"/>
          <p14:tracePt t="76915" x="7226300" y="4197350"/>
          <p14:tracePt t="76931" x="7226300" y="4114800"/>
          <p14:tracePt t="76941" x="7207250" y="3981450"/>
          <p14:tracePt t="76950" x="7181850" y="3797300"/>
          <p14:tracePt t="76966" x="7086600" y="3251200"/>
          <p14:tracePt t="76983" x="6997700" y="2622550"/>
          <p14:tracePt t="77000" x="6972300" y="1911350"/>
          <p14:tracePt t="77018" x="6940550" y="806450"/>
          <p14:tracePt t="77033" x="6940550" y="203200"/>
          <p14:tracePt t="77050" x="6915150" y="0"/>
          <p14:tracePt t="77066" x="6883400" y="0"/>
          <p14:tracePt t="77082" x="6877050" y="0"/>
          <p14:tracePt t="77100" x="6851650" y="0"/>
          <p14:tracePt t="77116" x="6838950" y="0"/>
          <p14:tracePt t="77133" x="6832600" y="0"/>
          <p14:tracePt t="77149" x="6826250" y="0"/>
          <p14:tracePt t="77186" x="6819900" y="0"/>
          <p14:tracePt t="77200" x="6813550" y="0"/>
          <p14:tracePt t="77204" x="6800850" y="0"/>
          <p14:tracePt t="77216" x="6775450" y="0"/>
          <p14:tracePt t="77233" x="6731000" y="0"/>
          <p14:tracePt t="77250" x="6680200" y="0"/>
          <p14:tracePt t="77266" x="6616700" y="0"/>
          <p14:tracePt t="77283" x="6572250" y="0"/>
          <p14:tracePt t="77299" x="6565900" y="0"/>
          <p14:tracePt t="77316" x="6553200" y="6350"/>
          <p14:tracePt t="77333" x="6521450" y="38100"/>
          <p14:tracePt t="77350" x="6489700" y="88900"/>
          <p14:tracePt t="77366" x="6445250" y="165100"/>
          <p14:tracePt t="77383" x="6419850" y="222250"/>
          <p14:tracePt t="77401" x="6388100" y="342900"/>
          <p14:tracePt t="77416" x="6356350" y="400050"/>
          <p14:tracePt t="77433" x="6337300" y="444500"/>
          <p14:tracePt t="77449" x="6330950" y="469900"/>
          <p14:tracePt t="77466" x="6318250" y="476250"/>
          <p14:tracePt t="77543" x="6299200" y="476250"/>
          <p14:tracePt t="77552" x="6273800" y="469900"/>
          <p14:tracePt t="77556" x="6248400" y="469900"/>
          <p14:tracePt t="77566" x="6210300" y="469900"/>
          <p14:tracePt t="77583" x="6057900" y="476250"/>
          <p14:tracePt t="77600" x="5784850" y="495300"/>
          <p14:tracePt t="77616" x="5162550" y="546100"/>
          <p14:tracePt t="77636" x="4013200" y="698500"/>
          <p14:tracePt t="77651" x="3365500" y="800100"/>
          <p14:tracePt t="77666" x="2959100" y="850900"/>
          <p14:tracePt t="77683" x="2622550" y="869950"/>
          <p14:tracePt t="77699" x="2228850" y="882650"/>
          <p14:tracePt t="77716" x="1860550" y="882650"/>
          <p14:tracePt t="77733" x="1574800" y="882650"/>
          <p14:tracePt t="77749" x="1365250" y="901700"/>
          <p14:tracePt t="77766" x="1200150" y="914400"/>
          <p14:tracePt t="77782" x="1079500" y="939800"/>
          <p14:tracePt t="77799" x="996950" y="946150"/>
          <p14:tracePt t="77816" x="844550" y="946150"/>
          <p14:tracePt t="77832" x="755650" y="933450"/>
          <p14:tracePt t="77849" x="685800" y="920750"/>
          <p14:tracePt t="77866" x="635000" y="914400"/>
          <p14:tracePt t="77882" x="596900" y="914400"/>
          <p14:tracePt t="77900" x="590550" y="914400"/>
          <p14:tracePt t="77916" x="584200" y="908050"/>
          <p14:tracePt t="77932" x="577850" y="901700"/>
          <p14:tracePt t="77949" x="571500" y="889000"/>
          <p14:tracePt t="77966" x="565150" y="850900"/>
          <p14:tracePt t="77982" x="565150" y="819150"/>
          <p14:tracePt t="77999" x="577850" y="787400"/>
          <p14:tracePt t="78016" x="609600" y="742950"/>
          <p14:tracePt t="78032" x="660400" y="692150"/>
          <p14:tracePt t="78049" x="711200" y="654050"/>
          <p14:tracePt t="78066" x="781050" y="596900"/>
          <p14:tracePt t="78082" x="812800" y="565150"/>
          <p14:tracePt t="78099" x="869950" y="533400"/>
          <p14:tracePt t="78116" x="901700" y="514350"/>
          <p14:tracePt t="78132" x="927100" y="495300"/>
          <p14:tracePt t="78149" x="939800" y="488950"/>
          <p14:tracePt t="78165" x="958850" y="476250"/>
          <p14:tracePt t="78182" x="1009650" y="463550"/>
          <p14:tracePt t="78199" x="1041400" y="457200"/>
          <p14:tracePt t="78216" x="1079500" y="457200"/>
          <p14:tracePt t="78232" x="1123950" y="457200"/>
          <p14:tracePt t="78249" x="1168400" y="457200"/>
          <p14:tracePt t="78265" x="1219200" y="457200"/>
          <p14:tracePt t="78282" x="1263650" y="463550"/>
          <p14:tracePt t="78299" x="1301750" y="469900"/>
          <p14:tracePt t="78316" x="1358900" y="488950"/>
          <p14:tracePt t="78332" x="1397000" y="508000"/>
          <p14:tracePt t="78349" x="1416050" y="514350"/>
          <p14:tracePt t="78365" x="1428750" y="527050"/>
          <p14:tracePt t="78382" x="1435100" y="533400"/>
          <p14:tracePt t="78399" x="1441450" y="539750"/>
          <p14:tracePt t="78473" x="1441450" y="546100"/>
          <p14:tracePt t="78489" x="1428750" y="565150"/>
          <p14:tracePt t="78497" x="1409700" y="584200"/>
          <p14:tracePt t="78505" x="1397000" y="603250"/>
          <p14:tracePt t="78516" x="1377950" y="622300"/>
          <p14:tracePt t="78532" x="1346200" y="641350"/>
          <p14:tracePt t="78548" x="1314450" y="654050"/>
          <p14:tracePt t="78566" x="1282700" y="666750"/>
          <p14:tracePt t="78582" x="1257300" y="666750"/>
          <p14:tracePt t="78599" x="1238250" y="660400"/>
          <p14:tracePt t="78615" x="1200150" y="654050"/>
          <p14:tracePt t="78632" x="1168400" y="635000"/>
          <p14:tracePt t="78649" x="1130300" y="622300"/>
          <p14:tracePt t="78665" x="1123950" y="615950"/>
          <p14:tracePt t="78682" x="1117600" y="609600"/>
          <p14:tracePt t="78725" x="1117600" y="603250"/>
          <p14:tracePt t="78747" x="1117600" y="596900"/>
          <p14:tracePt t="78763" x="1123950" y="590550"/>
          <p14:tracePt t="78771" x="1130300" y="584200"/>
          <p14:tracePt t="78782" x="1136650" y="577850"/>
          <p14:tracePt t="78798" x="1143000" y="577850"/>
          <p14:tracePt t="78815" x="1149350" y="571500"/>
          <p14:tracePt t="78897" x="1155700" y="596900"/>
          <p14:tracePt t="78904" x="1162050" y="622300"/>
          <p14:tracePt t="78915" x="1168400" y="666750"/>
          <p14:tracePt t="78934" x="1181100" y="806450"/>
          <p14:tracePt t="78948" x="1200150" y="1016000"/>
          <p14:tracePt t="78965" x="1244600" y="1333500"/>
          <p14:tracePt t="78982" x="1295400" y="1981200"/>
          <p14:tracePt t="78998" x="1320800" y="2444750"/>
          <p14:tracePt t="79015" x="1346200" y="2927350"/>
          <p14:tracePt t="79031" x="1365250" y="3365500"/>
          <p14:tracePt t="79048" x="1377950" y="3740150"/>
          <p14:tracePt t="79065" x="1397000" y="3994150"/>
          <p14:tracePt t="79082" x="1397000" y="4235450"/>
          <p14:tracePt t="79099" x="1397000" y="4356100"/>
          <p14:tracePt t="79115" x="1390650" y="4425950"/>
          <p14:tracePt t="79131" x="1390650" y="4457700"/>
          <p14:tracePt t="79148" x="1390650" y="4476750"/>
          <p14:tracePt t="79165" x="1390650" y="4495800"/>
          <p14:tracePt t="79181" x="1390650" y="4508500"/>
          <p14:tracePt t="79198" x="1384300" y="4540250"/>
          <p14:tracePt t="79203" x="1377950" y="4559300"/>
          <p14:tracePt t="79214" x="1371600" y="4572000"/>
          <p14:tracePt t="79231" x="1358900" y="4603750"/>
          <p14:tracePt t="79249" x="1346200" y="4641850"/>
          <p14:tracePt t="79264" x="1333500" y="4660900"/>
          <p14:tracePt t="79281" x="1320800" y="4679950"/>
          <p14:tracePt t="79298" x="1314450" y="4692650"/>
          <p14:tracePt t="79314" x="1308100" y="4705350"/>
          <p14:tracePt t="79390" x="1301750" y="4692650"/>
          <p14:tracePt t="79397" x="1301750" y="4679950"/>
          <p14:tracePt t="79405" x="1301750" y="4660900"/>
          <p14:tracePt t="79415" x="1301750" y="4635500"/>
          <p14:tracePt t="79431" x="1308100" y="4546600"/>
          <p14:tracePt t="79448" x="1327150" y="4502150"/>
          <p14:tracePt t="79464" x="1339850" y="4470400"/>
          <p14:tracePt t="79481" x="1352550" y="4438650"/>
          <p14:tracePt t="79498" x="1371600" y="4394200"/>
          <p14:tracePt t="79514" x="1390650" y="4362450"/>
          <p14:tracePt t="79531" x="1397000" y="4311650"/>
          <p14:tracePt t="79548" x="1422400" y="4248150"/>
          <p14:tracePt t="79564" x="1441450" y="4216400"/>
          <p14:tracePt t="79581" x="1473200" y="4184650"/>
          <p14:tracePt t="79597" x="1504950" y="4171950"/>
          <p14:tracePt t="79615" x="1536700" y="4165600"/>
          <p14:tracePt t="79631" x="1581150" y="4152900"/>
          <p14:tracePt t="79647" x="1600200" y="4152900"/>
          <p14:tracePt t="79664" x="1612900" y="4152900"/>
          <p14:tracePt t="79682" x="1619250" y="4159250"/>
          <p14:tracePt t="79699" x="1638300" y="4178300"/>
          <p14:tracePt t="79714" x="1651000" y="4203700"/>
          <p14:tracePt t="79731" x="1663700" y="4229100"/>
          <p14:tracePt t="79748" x="1701800" y="4286250"/>
          <p14:tracePt t="79764" x="1714500" y="4298950"/>
          <p14:tracePt t="79781" x="1727200" y="4356100"/>
          <p14:tracePt t="79797" x="1733550" y="4375150"/>
          <p14:tracePt t="79814" x="1739900" y="4387850"/>
          <p14:tracePt t="79831" x="1739900" y="4400550"/>
          <p14:tracePt t="79851" x="1739900" y="4406900"/>
          <p14:tracePt t="79864" x="1733550" y="4413250"/>
          <p14:tracePt t="79898" x="1720850" y="4419600"/>
          <p14:tracePt t="79914" x="1714500" y="4425950"/>
          <p14:tracePt t="79931" x="1708150" y="4425950"/>
          <p14:tracePt t="79964" x="1708150" y="4432300"/>
          <p14:tracePt t="79981" x="1708150" y="4457700"/>
          <p14:tracePt t="79997" x="1746250" y="4495800"/>
          <p14:tracePt t="80014" x="1955800" y="4591050"/>
          <p14:tracePt t="80031" x="2324100" y="4686300"/>
          <p14:tracePt t="80047" x="2819400" y="4800600"/>
          <p14:tracePt t="80064" x="3403600" y="4914900"/>
          <p14:tracePt t="80081" x="3968750" y="5010150"/>
          <p14:tracePt t="80097" x="4375150" y="5048250"/>
          <p14:tracePt t="80114" x="4641850" y="5067300"/>
          <p14:tracePt t="80130" x="4800600" y="5086350"/>
          <p14:tracePt t="80147" x="4895850" y="5086350"/>
          <p14:tracePt t="80164" x="4978400" y="5080000"/>
          <p14:tracePt t="80180" x="5022850" y="5073650"/>
          <p14:tracePt t="80197" x="5060950" y="5060950"/>
          <p14:tracePt t="80214" x="5137150" y="5054600"/>
          <p14:tracePt t="80230" x="5226050" y="5054600"/>
          <p14:tracePt t="80247" x="5340350" y="5054600"/>
          <p14:tracePt t="80264" x="5537200" y="5060950"/>
          <p14:tracePt t="80280" x="5676900" y="5080000"/>
          <p14:tracePt t="80297" x="5822950" y="5092700"/>
          <p14:tracePt t="80313" x="5975350" y="5111750"/>
          <p14:tracePt t="80330" x="6083300" y="5111750"/>
          <p14:tracePt t="80347" x="6121400" y="5111750"/>
          <p14:tracePt t="80364" x="6134100" y="5105400"/>
          <p14:tracePt t="80517" x="6140450" y="5105400"/>
          <p14:tracePt t="80526" x="6159500" y="5105400"/>
          <p14:tracePt t="80532" x="6184900" y="5105400"/>
          <p14:tracePt t="80547" x="6223000" y="5105400"/>
          <p14:tracePt t="80563" x="6273800" y="5111750"/>
          <p14:tracePt t="80580" x="6318250" y="5124450"/>
          <p14:tracePt t="80597" x="6356350" y="5130800"/>
          <p14:tracePt t="80613" x="6369050" y="5137150"/>
          <p14:tracePt t="80630" x="6375400" y="5137150"/>
          <p14:tracePt t="80719" x="6369050" y="5130800"/>
          <p14:tracePt t="80727" x="6356350" y="5130800"/>
          <p14:tracePt t="80735" x="6343650" y="5124450"/>
          <p14:tracePt t="80746" x="6330950" y="5124450"/>
          <p14:tracePt t="80763" x="6292850" y="5111750"/>
          <p14:tracePt t="80780" x="6261100" y="5099050"/>
          <p14:tracePt t="80797" x="6223000" y="5092700"/>
          <p14:tracePt t="80813" x="6172200" y="5086350"/>
          <p14:tracePt t="80830" x="6140450" y="5080000"/>
          <p14:tracePt t="80847" x="6096000" y="5073650"/>
          <p14:tracePt t="80863" x="6064250" y="5060950"/>
          <p14:tracePt t="80880" x="6019800" y="5054600"/>
          <p14:tracePt t="80896" x="5981700" y="5048250"/>
          <p14:tracePt t="80913" x="5949950" y="5041900"/>
          <p14:tracePt t="80930" x="5911850" y="5035550"/>
          <p14:tracePt t="80946" x="5892800" y="5035550"/>
          <p14:tracePt t="80963" x="5886450" y="5035550"/>
          <p14:tracePt t="80980" x="5873750" y="5035550"/>
          <p14:tracePt t="81121" x="5880100" y="5035550"/>
          <p14:tracePt t="81138" x="5886450" y="5035550"/>
          <p14:tracePt t="81143" x="5892800" y="5035550"/>
          <p14:tracePt t="81154" x="5899150" y="5035550"/>
          <p14:tracePt t="81167" x="5905500" y="5035550"/>
          <p14:tracePt t="81180" x="5911850" y="5035550"/>
          <p14:tracePt t="81247" x="5911850" y="5041900"/>
          <p14:tracePt t="81253" x="5892800" y="5048250"/>
          <p14:tracePt t="81263" x="5842000" y="5080000"/>
          <p14:tracePt t="81279" x="5727700" y="5168900"/>
          <p14:tracePt t="81296" x="5543550" y="5295900"/>
          <p14:tracePt t="81313" x="5372100" y="5410200"/>
          <p14:tracePt t="81330" x="5073650" y="5556250"/>
          <p14:tracePt t="81346" x="4876800" y="5645150"/>
          <p14:tracePt t="81363" x="4679950" y="5715000"/>
          <p14:tracePt t="81379" x="4457700" y="5791200"/>
          <p14:tracePt t="81396" x="4248150" y="5842000"/>
          <p14:tracePt t="81412" x="4051300" y="5867400"/>
          <p14:tracePt t="81429" x="3860800" y="5886450"/>
          <p14:tracePt t="81446" x="3632200" y="5892800"/>
          <p14:tracePt t="81462" x="3492500" y="5892800"/>
          <p14:tracePt t="81480" x="3384550" y="5892800"/>
          <p14:tracePt t="81496" x="3295650" y="5886450"/>
          <p14:tracePt t="81513" x="3225800" y="5880100"/>
          <p14:tracePt t="81529" x="3181350" y="5867400"/>
          <p14:tracePt t="81546" x="3098800" y="5854700"/>
          <p14:tracePt t="81563" x="3035300" y="5848350"/>
          <p14:tracePt t="81579" x="2971800" y="5829300"/>
          <p14:tracePt t="81596" x="2908300" y="5829300"/>
          <p14:tracePt t="81612" x="2863850" y="5829300"/>
          <p14:tracePt t="81630" x="2825750" y="5829300"/>
          <p14:tracePt t="81646" x="2800350" y="5829300"/>
          <p14:tracePt t="81662" x="2787650" y="5829300"/>
          <p14:tracePt t="81679" x="2781300" y="5829300"/>
          <p14:tracePt t="82153" x="2781300" y="5822950"/>
          <p14:tracePt t="82171" x="2787650" y="5816600"/>
          <p14:tracePt t="82174" x="2787650" y="5810250"/>
          <p14:tracePt t="82182" x="2794000" y="5810250"/>
          <p14:tracePt t="82195" x="2800350" y="5803900"/>
          <p14:tracePt t="82212" x="2800350" y="5797550"/>
          <p14:tracePt t="82228" x="2806700" y="5791200"/>
          <p14:tracePt t="82246" x="2813050" y="5784850"/>
          <p14:tracePt t="82262" x="2813050" y="5778500"/>
          <p14:tracePt t="82295" x="2819400" y="5772150"/>
          <p14:tracePt t="82312" x="2825750" y="5765800"/>
          <p14:tracePt t="82329" x="2832100" y="5765800"/>
          <p14:tracePt t="82345" x="2832100" y="5759450"/>
          <p14:tracePt t="82362" x="2844800" y="5746750"/>
          <p14:tracePt t="82379" x="2857500" y="5746750"/>
          <p14:tracePt t="82395" x="2863850" y="5740400"/>
          <p14:tracePt t="82412" x="2870200" y="5734050"/>
          <p14:tracePt t="82428" x="2876550" y="5727700"/>
          <p14:tracePt t="82445" x="2889250" y="5721350"/>
          <p14:tracePt t="82462" x="2895600" y="5708650"/>
          <p14:tracePt t="82478" x="2908300" y="5702300"/>
          <p14:tracePt t="82495" x="2914650" y="5689600"/>
          <p14:tracePt t="82512" x="2927350" y="5676900"/>
          <p14:tracePt t="82528" x="2927350" y="5670550"/>
          <p14:tracePt t="82561" x="2927350" y="5664200"/>
          <p14:tracePt t="82582" x="2927350" y="5657850"/>
          <p14:tracePt t="82595" x="2933700" y="5657850"/>
          <p14:tracePt t="82677" x="2933700" y="5651500"/>
          <p14:tracePt t="82701" x="2940050" y="5645150"/>
          <p14:tracePt t="82710" x="2940050" y="5638800"/>
          <p14:tracePt t="82732" x="2940050" y="5632450"/>
          <p14:tracePt t="82740" x="2940050" y="5626100"/>
          <p14:tracePt t="82764" x="2940050" y="5619750"/>
          <p14:tracePt t="82770" x="2940050" y="5613400"/>
          <p14:tracePt t="82779" x="2933700" y="5613400"/>
          <p14:tracePt t="82795" x="2933700" y="5607050"/>
          <p14:tracePt t="82811" x="2921000" y="5594350"/>
          <p14:tracePt t="82828" x="2914650" y="5588000"/>
          <p14:tracePt t="82845" x="2901950" y="5575300"/>
          <p14:tracePt t="82861" x="2889250" y="5568950"/>
          <p14:tracePt t="82878" x="2882900" y="5562600"/>
          <p14:tracePt t="82895" x="2876550" y="5562600"/>
          <p14:tracePt t="82983" x="2863850" y="5562600"/>
          <p14:tracePt t="83005" x="2851150" y="5568950"/>
          <p14:tracePt t="83013" x="2838450" y="5575300"/>
          <p14:tracePt t="83021" x="2825750" y="5588000"/>
          <p14:tracePt t="83029" x="2813050" y="5588000"/>
          <p14:tracePt t="83045" x="2800350" y="5600700"/>
          <p14:tracePt t="83061" x="2794000" y="5607050"/>
          <p14:tracePt t="83078" x="2787650" y="5619750"/>
          <p14:tracePt t="83123" x="2787650" y="5626100"/>
          <p14:tracePt t="83133" x="2794000" y="5626100"/>
          <p14:tracePt t="83145" x="2794000" y="5632450"/>
          <p14:tracePt t="83162" x="2806700" y="5638800"/>
          <p14:tracePt t="83178" x="2813050" y="5638800"/>
          <p14:tracePt t="83195" x="2832100" y="5638800"/>
          <p14:tracePt t="83211" x="2851150" y="5638800"/>
          <p14:tracePt t="83228" x="2857500" y="5638800"/>
          <p14:tracePt t="83257" x="2863850" y="5638800"/>
          <p14:tracePt t="83335" x="2863850" y="5645150"/>
          <p14:tracePt t="83343" x="2863850" y="5651500"/>
          <p14:tracePt t="83349" x="2870200" y="5657850"/>
          <p14:tracePt t="83361" x="2876550" y="5657850"/>
          <p14:tracePt t="83378" x="2889250" y="5683250"/>
          <p14:tracePt t="83394" x="2895600" y="5715000"/>
          <p14:tracePt t="83411" x="2908300" y="5727700"/>
          <p14:tracePt t="83428" x="2914650" y="5740400"/>
          <p14:tracePt t="83444" x="2914650" y="5746750"/>
          <p14:tracePt t="83462" x="2914650" y="5753100"/>
          <p14:tracePt t="83537" x="2914650" y="5759450"/>
          <p14:tracePt t="83545" x="2908300" y="5759450"/>
          <p14:tracePt t="83552" x="2901950" y="5765800"/>
          <p14:tracePt t="83563" x="2901950" y="5772150"/>
          <p14:tracePt t="83577" x="2889250" y="5772150"/>
          <p14:tracePt t="83594" x="2882900" y="5778500"/>
          <p14:tracePt t="83610" x="2876550" y="5778500"/>
          <p14:tracePt t="83627" x="2870200" y="5778500"/>
          <p14:tracePt t="83645" x="2863850" y="5778500"/>
          <p14:tracePt t="83660" x="2857500" y="5778500"/>
          <p14:tracePt t="83677" x="2851150" y="5778500"/>
          <p14:tracePt t="83694" x="2832100" y="5765800"/>
          <p14:tracePt t="83711" x="2825750" y="5753100"/>
          <p14:tracePt t="83717" x="2819400" y="5746750"/>
          <p14:tracePt t="83727" x="2813050" y="5746750"/>
          <p14:tracePt t="83745" x="2806700" y="5746750"/>
          <p14:tracePt t="83760" x="2806700" y="5740400"/>
          <p14:tracePt t="84006" x="2800350" y="5740400"/>
          <p14:tracePt t="84235" x="2800350" y="5746750"/>
          <p14:tracePt t="84243" x="2806700" y="5753100"/>
          <p14:tracePt t="84251" x="2813050" y="5759450"/>
          <p14:tracePt t="84260" x="2819400" y="5759450"/>
          <p14:tracePt t="84277" x="2825750" y="5772150"/>
          <p14:tracePt t="84293" x="2832100" y="5772150"/>
          <p14:tracePt t="84310" x="2844800" y="5778500"/>
          <p14:tracePt t="84343" x="2851150" y="5784850"/>
          <p14:tracePt t="84399" x="2857500" y="5784850"/>
          <p14:tracePt t="84423" x="2863850" y="5784850"/>
          <p14:tracePt t="84620" x="2851150" y="5778500"/>
          <p14:tracePt t="84628" x="2832100" y="5772150"/>
          <p14:tracePt t="84632" x="2819400" y="5772150"/>
          <p14:tracePt t="84643" x="2794000" y="5765800"/>
          <p14:tracePt t="84660" x="2749550" y="5759450"/>
          <p14:tracePt t="84676" x="2711450" y="5753100"/>
          <p14:tracePt t="84693" x="2673350" y="5746750"/>
          <p14:tracePt t="84710" x="2667000" y="5740400"/>
          <p14:tracePt t="84840" x="2667000" y="5734050"/>
          <p14:tracePt t="84855" x="2667000" y="5721350"/>
          <p14:tracePt t="84861" x="2667000" y="5702300"/>
          <p14:tracePt t="84876" x="2667000" y="5695950"/>
          <p14:tracePt t="84893" x="2667000" y="5689600"/>
          <p14:tracePt t="84964" x="2673350" y="5683250"/>
          <p14:tracePt t="84981" x="2686050" y="5676900"/>
          <p14:tracePt t="84987" x="2705100" y="5670550"/>
          <p14:tracePt t="84995" x="2705100" y="5664200"/>
          <p14:tracePt t="85009" x="2730500" y="5657850"/>
          <p14:tracePt t="85028" x="2749550" y="5657850"/>
          <p14:tracePt t="85043" x="2755900" y="5657850"/>
          <p14:tracePt t="85060" x="2768600" y="5657850"/>
          <p14:tracePt t="85076" x="2781300" y="5657850"/>
          <p14:tracePt t="85093" x="2787650" y="5657850"/>
          <p14:tracePt t="85109" x="2800350" y="5651500"/>
          <p14:tracePt t="85215" x="2806700" y="5645150"/>
          <p14:tracePt t="85253" x="2813050" y="5645150"/>
          <p14:tracePt t="85267" x="2819400" y="5645150"/>
          <p14:tracePt t="85276" x="2825750" y="5645150"/>
          <p14:tracePt t="85298" x="2832100" y="5645150"/>
          <p14:tracePt t="85542" x="2832100" y="5638800"/>
          <p14:tracePt t="85558" x="2825750" y="5638800"/>
          <p14:tracePt t="85565" x="2819400" y="5638800"/>
          <p14:tracePt t="85581" x="2813050" y="5638800"/>
          <p14:tracePt t="85592" x="2806700" y="5638800"/>
          <p14:tracePt t="85785" x="2806700" y="5645150"/>
          <p14:tracePt t="85794" x="2819400" y="5657850"/>
          <p14:tracePt t="85800" x="2825750" y="5670550"/>
          <p14:tracePt t="85810" x="2825750" y="5676900"/>
          <p14:tracePt t="85825" x="2844800" y="5683250"/>
          <p14:tracePt t="85842" x="2851150" y="5695950"/>
          <p14:tracePt t="85859" x="2863850" y="5695950"/>
          <p14:tracePt t="85875" x="2882900" y="5695950"/>
          <p14:tracePt t="85892" x="2908300" y="5702300"/>
          <p14:tracePt t="85909" x="2927350" y="5702300"/>
          <p14:tracePt t="86059" x="2927350" y="5721350"/>
          <p14:tracePt t="86068" x="2927350" y="5734050"/>
          <p14:tracePt t="86076" x="2921000" y="5753100"/>
          <p14:tracePt t="86092" x="2901950" y="5791200"/>
          <p14:tracePt t="86109" x="2882900" y="5810250"/>
          <p14:tracePt t="86125" x="2870200" y="5822950"/>
          <p14:tracePt t="86142" x="2863850" y="5829300"/>
          <p14:tracePt t="86190" x="2857500" y="5829300"/>
          <p14:tracePt t="86216" x="2851150" y="5829300"/>
          <p14:tracePt t="86233" x="2844800" y="5829300"/>
          <p14:tracePt t="86248" x="2838450" y="5829300"/>
          <p14:tracePt t="86263" x="2832100" y="5829300"/>
          <p14:tracePt t="86309" x="2825750" y="5829300"/>
          <p14:tracePt t="86325" x="2819400" y="5829300"/>
          <p14:tracePt t="86343" x="2813050" y="5829300"/>
          <p14:tracePt t="86358" x="2806700" y="5829300"/>
          <p14:tracePt t="86363" x="2800350" y="5829300"/>
          <p14:tracePt t="86451" x="2794000" y="5829300"/>
          <p14:tracePt t="86465" x="2781300" y="5816600"/>
          <p14:tracePt t="86474" x="2781300" y="5810250"/>
          <p14:tracePt t="86489" x="2774950" y="5803900"/>
          <p14:tracePt t="86497" x="2774950" y="5797550"/>
          <p14:tracePt t="86599" x="2781300" y="5797550"/>
          <p14:tracePt t="86606" x="2787650" y="5797550"/>
          <p14:tracePt t="86623" x="2794000" y="5803900"/>
          <p14:tracePt t="86631" x="2813050" y="5810250"/>
          <p14:tracePt t="86643" x="2825750" y="5810250"/>
          <p14:tracePt t="86658" x="2863850" y="5822950"/>
          <p14:tracePt t="86675" x="2895600" y="5835650"/>
          <p14:tracePt t="86692" x="2946400" y="5842000"/>
          <p14:tracePt t="86708" x="2984500" y="5842000"/>
          <p14:tracePt t="86725" x="3009900" y="5842000"/>
          <p14:tracePt t="86741" x="3022600" y="5835650"/>
          <p14:tracePt t="86758" x="3035300" y="5829300"/>
          <p14:tracePt t="86776" x="3041650" y="5822950"/>
          <p14:tracePt t="86858" x="3041650" y="5816600"/>
          <p14:tracePt t="86865" x="3041650" y="5810250"/>
          <p14:tracePt t="86904" x="3035300" y="5803900"/>
          <p14:tracePt t="86919" x="3028950" y="5803900"/>
          <p14:tracePt t="86926" x="3028950" y="5797550"/>
          <p14:tracePt t="86941" x="3022600" y="5791200"/>
          <p14:tracePt t="86957" x="3003550" y="5784850"/>
          <p14:tracePt t="86974" x="2990850" y="5772150"/>
          <p14:tracePt t="86990" x="2959100" y="5765800"/>
          <p14:tracePt t="87007" x="2927350" y="5753100"/>
          <p14:tracePt t="87024" x="2895600" y="5740400"/>
          <p14:tracePt t="87040" x="2882900" y="5734050"/>
          <p14:tracePt t="87057" x="2876550" y="5727700"/>
          <p14:tracePt t="87074" x="2863850" y="5727700"/>
          <p14:tracePt t="87090" x="2857500" y="5727700"/>
          <p14:tracePt t="87192" x="2851150" y="5721350"/>
          <p14:tracePt t="87200" x="2838450" y="5715000"/>
          <p14:tracePt t="87216" x="2832100" y="5715000"/>
          <p14:tracePt t="87224" x="2825750" y="5715000"/>
          <p14:tracePt t="87240" x="2813050" y="5708650"/>
          <p14:tracePt t="87257" x="2806700" y="5708650"/>
          <p14:tracePt t="87274" x="2806700" y="5702300"/>
          <p14:tracePt t="87364" x="2806700" y="5695950"/>
          <p14:tracePt t="87379" x="2806700" y="5689600"/>
          <p14:tracePt t="87388" x="2806700" y="5683250"/>
          <p14:tracePt t="87395" x="2806700" y="5676900"/>
          <p14:tracePt t="87411" x="2813050" y="5670550"/>
          <p14:tracePt t="87423" x="2813050" y="5664200"/>
          <p14:tracePt t="87440" x="2819400" y="5657850"/>
          <p14:tracePt t="87457" x="2825750" y="5651500"/>
          <p14:tracePt t="87473" x="2832100" y="5638800"/>
          <p14:tracePt t="87490" x="2838450" y="5632450"/>
          <p14:tracePt t="87507" x="2844800" y="5632450"/>
          <p14:tracePt t="87524" x="2857500" y="5626100"/>
          <p14:tracePt t="87540" x="2863850" y="5626100"/>
          <p14:tracePt t="87557" x="2876550" y="5619750"/>
          <p14:tracePt t="87573" x="2882900" y="5619750"/>
          <p14:tracePt t="87590" x="2895600" y="5619750"/>
          <p14:tracePt t="87625" x="2901950" y="5619750"/>
          <p14:tracePt t="87646" x="2908300" y="5619750"/>
          <p14:tracePt t="87788" x="2908300" y="5613400"/>
          <p14:tracePt t="88050" x="2908300" y="5607050"/>
          <p14:tracePt t="88054" x="2901950" y="5600700"/>
          <p14:tracePt t="88071" x="2889250" y="5594350"/>
          <p14:tracePt t="88079" x="2882900" y="5588000"/>
          <p14:tracePt t="88090" x="2882900" y="5581650"/>
          <p14:tracePt t="88107" x="2863850" y="5575300"/>
          <p14:tracePt t="88124" x="2857500" y="5568950"/>
          <p14:tracePt t="88140" x="2851150" y="5568950"/>
          <p14:tracePt t="88321" x="2844800" y="5568950"/>
          <p14:tracePt t="88328" x="2844800" y="5575300"/>
          <p14:tracePt t="88340" x="2844800" y="5581650"/>
          <p14:tracePt t="88357" x="2832100" y="5594350"/>
          <p14:tracePt t="88376" x="2819400" y="5613400"/>
          <p14:tracePt t="88390" x="2813050" y="5626100"/>
          <p14:tracePt t="88406" x="2806700" y="5632450"/>
          <p14:tracePt t="88423" x="2806700" y="5645150"/>
          <p14:tracePt t="88440" x="2806700" y="5651500"/>
          <p14:tracePt t="88457" x="2813050" y="5657850"/>
          <p14:tracePt t="88473" x="2819400" y="5664200"/>
          <p14:tracePt t="88490" x="2838450" y="5676900"/>
          <p14:tracePt t="88506" x="2844800" y="5683250"/>
          <p14:tracePt t="88523" x="2857500" y="5695950"/>
          <p14:tracePt t="88541" x="2908300" y="5708650"/>
          <p14:tracePt t="88556" x="2940050" y="5715000"/>
          <p14:tracePt t="88573" x="2965450" y="5721350"/>
          <p14:tracePt t="88590" x="2984500" y="5734050"/>
          <p14:tracePt t="88783" x="2984500" y="5740400"/>
          <p14:tracePt t="88791" x="2978150" y="5740400"/>
          <p14:tracePt t="88798" x="2978150" y="5746750"/>
          <p14:tracePt t="88809" x="2971800" y="5753100"/>
          <p14:tracePt t="88823" x="2965450" y="5759450"/>
          <p14:tracePt t="88840" x="2952750" y="5765800"/>
          <p14:tracePt t="88856" x="2946400" y="5778500"/>
          <p14:tracePt t="88873" x="2927350" y="5784850"/>
          <p14:tracePt t="88889" x="2921000" y="5797550"/>
          <p14:tracePt t="88906" x="2914650" y="5803900"/>
          <p14:tracePt t="88922" x="2895600" y="5810250"/>
          <p14:tracePt t="88939" x="2895600" y="5816600"/>
          <p14:tracePt t="88994" x="2889250" y="5816600"/>
          <p14:tracePt t="89016" x="2882900" y="5816600"/>
          <p14:tracePt t="89048" x="2876550" y="5816600"/>
          <p14:tracePt t="89058" x="2870200" y="5816600"/>
          <p14:tracePt t="89066" x="2863850" y="5816600"/>
          <p14:tracePt t="89082" x="2857500" y="5810250"/>
          <p14:tracePt t="89089" x="2851150" y="5810250"/>
          <p14:tracePt t="89106" x="2844800" y="5810250"/>
          <p14:tracePt t="89123" x="2832100" y="5803900"/>
          <p14:tracePt t="89139" x="2825750" y="5797550"/>
          <p14:tracePt t="89156" x="2819400" y="5791200"/>
          <p14:tracePt t="89173" x="2813050" y="5791200"/>
          <p14:tracePt t="89341" x="2813050" y="5784850"/>
          <p14:tracePt t="89377" x="2813050" y="5778500"/>
          <p14:tracePt t="89396" x="2806700" y="5778500"/>
          <p14:tracePt t="89411" x="2806700" y="5772150"/>
          <p14:tracePt t="89416" x="2800350" y="5772150"/>
          <p14:tracePt t="89427" x="2800350" y="5765800"/>
          <p14:tracePt t="89450" x="2794000" y="5759450"/>
          <p14:tracePt t="89457" x="2787650" y="5759450"/>
          <p14:tracePt t="89480" x="2781300" y="5759450"/>
          <p14:tracePt t="89511" x="2774950" y="5759450"/>
          <p14:tracePt t="89519" x="2774950" y="5753100"/>
          <p14:tracePt t="89535" x="2768600" y="5753100"/>
          <p14:tracePt t="89771" x="2749550" y="5740400"/>
          <p14:tracePt t="89777" x="2743200" y="5734050"/>
          <p14:tracePt t="89788" x="2724150" y="5727700"/>
          <p14:tracePt t="89805" x="2698750" y="5721350"/>
          <p14:tracePt t="89980" x="2705100" y="5727700"/>
          <p14:tracePt t="89988" x="2724150" y="5734050"/>
          <p14:tracePt t="89997" x="2743200" y="5746750"/>
          <p14:tracePt t="90005" x="2762250" y="5746750"/>
          <p14:tracePt t="90022" x="2851150" y="5753100"/>
          <p14:tracePt t="90038" x="2933700" y="5753100"/>
          <p14:tracePt t="90055" x="3028950" y="5753100"/>
          <p14:tracePt t="90072" x="3136900" y="5753100"/>
          <p14:tracePt t="90088" x="3257550" y="5740400"/>
          <p14:tracePt t="90105" x="3397250" y="5734050"/>
          <p14:tracePt t="90122" x="3467100" y="5727700"/>
          <p14:tracePt t="90138" x="3492500" y="5721350"/>
          <p14:tracePt t="90155" x="3505200" y="5721350"/>
          <p14:tracePt t="90172" x="3511550" y="5721350"/>
          <p14:tracePt t="90188" x="3524250" y="5721350"/>
          <p14:tracePt t="90206" x="3536950" y="5715000"/>
          <p14:tracePt t="90223" x="3543300" y="5715000"/>
          <p14:tracePt t="90238" x="3568700" y="5715000"/>
          <p14:tracePt t="90255" x="3613150" y="5715000"/>
          <p14:tracePt t="90271" x="3663950" y="5715000"/>
          <p14:tracePt t="90288" x="3746500" y="5721350"/>
          <p14:tracePt t="90305" x="3835400" y="5734050"/>
          <p14:tracePt t="90324" x="3968750" y="5759450"/>
          <p14:tracePt t="90339" x="4013200" y="5765800"/>
          <p14:tracePt t="90355" x="4064000" y="5772150"/>
          <p14:tracePt t="90372" x="4121150" y="5778500"/>
          <p14:tracePt t="90388" x="4159250" y="5791200"/>
          <p14:tracePt t="90405" x="4203700" y="5803900"/>
          <p14:tracePt t="90421" x="4235450" y="5816600"/>
          <p14:tracePt t="90438" x="4273550" y="5822950"/>
          <p14:tracePt t="90455" x="4305300" y="5835650"/>
          <p14:tracePt t="90473" x="4362450" y="5861050"/>
          <p14:tracePt t="90489" x="4394200" y="5880100"/>
          <p14:tracePt t="90505" x="4438650" y="5905500"/>
          <p14:tracePt t="90521" x="4476750" y="5937250"/>
          <p14:tracePt t="90538" x="4508500" y="5975350"/>
          <p14:tracePt t="90555" x="4521200" y="5994400"/>
          <p14:tracePt t="90571" x="4521200" y="6000750"/>
          <p14:tracePt t="90588" x="4527550" y="6013450"/>
          <p14:tracePt t="90605" x="4527550" y="6032500"/>
          <p14:tracePt t="90621" x="4527550" y="6038850"/>
          <p14:tracePt t="90771" x="4527550" y="6032500"/>
          <p14:tracePt t="90865" x="4540250" y="6032500"/>
          <p14:tracePt t="90873" x="4559300" y="6026150"/>
          <p14:tracePt t="90881" x="4584700" y="6019800"/>
          <p14:tracePt t="90890" x="4610100" y="6013450"/>
          <p14:tracePt t="90904" x="4648200" y="6000750"/>
          <p14:tracePt t="90921" x="4692650" y="5988050"/>
          <p14:tracePt t="90938" x="4737100" y="5981700"/>
          <p14:tracePt t="90954" x="4781550" y="5981700"/>
          <p14:tracePt t="90971" x="4832350" y="5988050"/>
          <p14:tracePt t="90988" x="4876800" y="6000750"/>
          <p14:tracePt t="91004" x="4972050" y="6013450"/>
          <p14:tracePt t="91021" x="5035550" y="6019800"/>
          <p14:tracePt t="91038" x="5092700" y="6026150"/>
          <p14:tracePt t="91054" x="5162550" y="6026150"/>
          <p14:tracePt t="91072" x="5226050" y="6032500"/>
          <p14:tracePt t="91088" x="5276850" y="6038850"/>
          <p14:tracePt t="91104" x="5321300" y="6045200"/>
          <p14:tracePt t="91121" x="5353050" y="6045200"/>
          <p14:tracePt t="91138" x="5365750" y="6045200"/>
          <p14:tracePt t="91154" x="5378450" y="6045200"/>
          <p14:tracePt t="91273" x="5378450" y="6038850"/>
          <p14:tracePt t="91396" x="5372100" y="6038850"/>
          <p14:tracePt t="91405" x="5359400" y="6045200"/>
          <p14:tracePt t="91413" x="5346700" y="6045200"/>
          <p14:tracePt t="91422" x="5327650" y="6057900"/>
          <p14:tracePt t="91437" x="5289550" y="6083300"/>
          <p14:tracePt t="91454" x="5257800" y="6115050"/>
          <p14:tracePt t="91471" x="5219700" y="6140450"/>
          <p14:tracePt t="91487" x="5187950" y="6146800"/>
          <p14:tracePt t="91504" x="5175250" y="6159500"/>
          <p14:tracePt t="91521" x="5168900" y="6165850"/>
          <p14:tracePt t="91569" x="5162550" y="6165850"/>
          <p14:tracePt t="91577" x="5156200" y="6165850"/>
        </p14:tracePtLst>
      </p14:laserTraceLst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45" y="2218383"/>
            <a:ext cx="4545333" cy="9574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D8FA1-C2D5-4747-B650-3CD8F08A9B71}" type="slidenum">
              <a:rPr lang="en-US" altLang="th-TH" smtClean="0"/>
              <a:pPr/>
              <a:t>58</a:t>
            </a:fld>
            <a:endParaRPr lang="en-US" altLang="th-T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1981372" cy="3810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09633"/>
            <a:ext cx="8686800" cy="1138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277" y="1760075"/>
            <a:ext cx="3574090" cy="1668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2014965"/>
            <a:ext cx="88197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112" y="3129239"/>
            <a:ext cx="4724809" cy="922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045" y="4104179"/>
            <a:ext cx="7026249" cy="1844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570" y="6101232"/>
            <a:ext cx="4480948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5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324"/>
    </mc:Choice>
    <mc:Fallback xmlns="">
      <p:transition spd="slow" advTm="12632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833" x="5149850" y="6172200"/>
          <p14:tracePt t="2059" x="5143500" y="6172200"/>
          <p14:tracePt t="2169" x="5137150" y="6172200"/>
          <p14:tracePt t="2176" x="5137150" y="6153150"/>
          <p14:tracePt t="2187" x="5130800" y="6127750"/>
          <p14:tracePt t="2194" x="5111750" y="6096000"/>
          <p14:tracePt t="2209" x="5080000" y="5949950"/>
          <p14:tracePt t="2225" x="5035550" y="5778500"/>
          <p14:tracePt t="2242" x="5010150" y="5568950"/>
          <p14:tracePt t="2259" x="4965700" y="5372100"/>
          <p14:tracePt t="2275" x="4933950" y="5181600"/>
          <p14:tracePt t="2292" x="4908550" y="5041900"/>
          <p14:tracePt t="2309" x="4883150" y="4972050"/>
          <p14:tracePt t="2342" x="4883150" y="4978400"/>
          <p14:tracePt t="3179" x="4883150" y="4965700"/>
          <p14:tracePt t="3186" x="4895850" y="4927600"/>
          <p14:tracePt t="3196" x="4914900" y="4857750"/>
          <p14:tracePt t="3208" x="4921250" y="4781550"/>
          <p14:tracePt t="3225" x="4933950" y="4540250"/>
          <p14:tracePt t="3241" x="4933950" y="4400550"/>
          <p14:tracePt t="3258" x="4933950" y="4267200"/>
          <p14:tracePt t="3275" x="4940300" y="4133850"/>
          <p14:tracePt t="3291" x="4946650" y="4000500"/>
          <p14:tracePt t="3309" x="4946650" y="3867150"/>
          <p14:tracePt t="3325" x="4927600" y="3727450"/>
          <p14:tracePt t="3342" x="4908550" y="3505200"/>
          <p14:tracePt t="3358" x="4889500" y="3365500"/>
          <p14:tracePt t="3375" x="4864100" y="3244850"/>
          <p14:tracePt t="3391" x="4838700" y="3136900"/>
          <p14:tracePt t="3408" x="4800600" y="3009900"/>
          <p14:tracePt t="3424" x="4749800" y="2889250"/>
          <p14:tracePt t="3441" x="4711700" y="2755900"/>
          <p14:tracePt t="3458" x="4660900" y="2603500"/>
          <p14:tracePt t="3462" x="4641850" y="2514600"/>
          <p14:tracePt t="3474" x="4616450" y="2432050"/>
          <p14:tracePt t="3491" x="4533900" y="2146300"/>
          <p14:tracePt t="3508" x="4489450" y="1955800"/>
          <p14:tracePt t="3525" x="4457700" y="1803400"/>
          <p14:tracePt t="3541" x="4425950" y="1663700"/>
          <p14:tracePt t="3558" x="4394200" y="1543050"/>
          <p14:tracePt t="3574" x="4362450" y="1428750"/>
          <p14:tracePt t="3591" x="4324350" y="1346200"/>
          <p14:tracePt t="3608" x="4298950" y="1270000"/>
          <p14:tracePt t="3624" x="4286250" y="1225550"/>
          <p14:tracePt t="3641" x="4273550" y="1193800"/>
          <p14:tracePt t="3657" x="4260850" y="1174750"/>
          <p14:tracePt t="3674" x="4260850" y="1162050"/>
          <p14:tracePt t="3691" x="4260850" y="1155700"/>
          <p14:tracePt t="3791" x="4260850" y="1149350"/>
          <p14:tracePt t="3813" x="4260850" y="1143000"/>
          <p14:tracePt t="3829" x="4260850" y="1130300"/>
          <p14:tracePt t="3836" x="4260850" y="1123950"/>
          <p14:tracePt t="3852" x="4260850" y="1117600"/>
          <p14:tracePt t="3859" x="4260850" y="1111250"/>
          <p14:tracePt t="3875" x="4254500" y="1111250"/>
          <p14:tracePt t="4586" x="4254500" y="1117600"/>
          <p14:tracePt t="4604" x="4254500" y="1123950"/>
          <p14:tracePt t="4611" x="4254500" y="1136650"/>
          <p14:tracePt t="4623" x="4254500" y="1149350"/>
          <p14:tracePt t="4640" x="4273550" y="1193800"/>
          <p14:tracePt t="4659" x="4400550" y="1371600"/>
          <p14:tracePt t="4674" x="4559300" y="1511300"/>
          <p14:tracePt t="4690" x="4794250" y="1676400"/>
          <p14:tracePt t="4707" x="5010150" y="1822450"/>
          <p14:tracePt t="4723" x="5207000" y="1936750"/>
          <p14:tracePt t="4740" x="5334000" y="2038350"/>
          <p14:tracePt t="4757" x="5429250" y="2127250"/>
          <p14:tracePt t="4773" x="5486400" y="2184400"/>
          <p14:tracePt t="4789" x="5518150" y="2216150"/>
          <p14:tracePt t="4806" x="5524500" y="2222500"/>
          <p14:tracePt t="4823" x="5537200" y="2222500"/>
          <p14:tracePt t="4839" x="5543550" y="2228850"/>
          <p14:tracePt t="4856" x="5549900" y="2228850"/>
          <p14:tracePt t="4873" x="5588000" y="2241550"/>
          <p14:tracePt t="4889" x="5626100" y="2266950"/>
          <p14:tracePt t="4906" x="5734050" y="2311400"/>
          <p14:tracePt t="4923" x="5867400" y="2362200"/>
          <p14:tracePt t="4940" x="6076950" y="2438400"/>
          <p14:tracePt t="4957" x="6210300" y="2489200"/>
          <p14:tracePt t="4973" x="6350000" y="2540000"/>
          <p14:tracePt t="4990" x="6457950" y="2590800"/>
          <p14:tracePt t="5007" x="6540500" y="2628900"/>
          <p14:tracePt t="5024" x="6610350" y="2660650"/>
          <p14:tracePt t="5040" x="6731000" y="2717800"/>
          <p14:tracePt t="5056" x="6845300" y="2762250"/>
          <p14:tracePt t="5073" x="6959600" y="2813050"/>
          <p14:tracePt t="5090" x="7048500" y="2857500"/>
          <p14:tracePt t="5106" x="7099300" y="2876550"/>
          <p14:tracePt t="5123" x="7143750" y="2889250"/>
          <p14:tracePt t="5140" x="7162800" y="2895600"/>
          <p14:tracePt t="5156" x="7175500" y="2895600"/>
          <p14:tracePt t="5173" x="7181850" y="2895600"/>
          <p14:tracePt t="5190" x="7194550" y="2889250"/>
          <p14:tracePt t="5206" x="7194550" y="2882900"/>
          <p14:tracePt t="5331" x="7188200" y="2876550"/>
          <p14:tracePt t="5338" x="7169150" y="2876550"/>
          <p14:tracePt t="5350" x="7150100" y="2876550"/>
          <p14:tracePt t="5356" x="7137400" y="2876550"/>
          <p14:tracePt t="5373" x="7099300" y="2882900"/>
          <p14:tracePt t="5389" x="7054850" y="2895600"/>
          <p14:tracePt t="5406" x="7004050" y="2908300"/>
          <p14:tracePt t="5423" x="6953250" y="2921000"/>
          <p14:tracePt t="5440" x="6896100" y="2940050"/>
          <p14:tracePt t="5456" x="6858000" y="2952750"/>
          <p14:tracePt t="5473" x="6845300" y="2959100"/>
          <p14:tracePt t="5489" x="6826250" y="2971800"/>
          <p14:tracePt t="5506" x="6813550" y="2978150"/>
          <p14:tracePt t="5523" x="6794500" y="2984500"/>
          <p14:tracePt t="5539" x="6788150" y="2990850"/>
          <p14:tracePt t="5559" x="6775450" y="2990850"/>
          <p14:tracePt t="5589" x="6762750" y="2990850"/>
          <p14:tracePt t="5606" x="6756400" y="2990850"/>
          <p14:tracePt t="5623" x="6743700" y="2990850"/>
          <p14:tracePt t="5639" x="6724650" y="2990850"/>
          <p14:tracePt t="5656" x="6718300" y="2990850"/>
          <p14:tracePt t="5672" x="6711950" y="2990850"/>
          <p14:tracePt t="5690" x="6692900" y="2984500"/>
          <p14:tracePt t="5706" x="6686550" y="2978150"/>
          <p14:tracePt t="5722" x="6680200" y="2978150"/>
          <p14:tracePt t="5739" x="6667500" y="2978150"/>
          <p14:tracePt t="5772" x="6661150" y="2978150"/>
          <p14:tracePt t="5965" x="6661150" y="2971800"/>
          <p14:tracePt t="5977" x="6661150" y="2965450"/>
          <p14:tracePt t="5993" x="6654800" y="2959100"/>
          <p14:tracePt t="5997" x="6654800" y="2952750"/>
          <p14:tracePt t="6006" x="6654800" y="2946400"/>
          <p14:tracePt t="6022" x="6648450" y="2940050"/>
          <p14:tracePt t="6039" x="6648450" y="2933700"/>
          <p14:tracePt t="6056" x="6642100" y="2921000"/>
          <p14:tracePt t="6072" x="6642100" y="2914650"/>
          <p14:tracePt t="6089" x="6635750" y="2901950"/>
          <p14:tracePt t="6106" x="6629400" y="2889250"/>
          <p14:tracePt t="6122" x="6623050" y="2876550"/>
          <p14:tracePt t="6139" x="6616700" y="2863850"/>
          <p14:tracePt t="6155" x="6610350" y="2844800"/>
          <p14:tracePt t="6172" x="6597650" y="2825750"/>
          <p14:tracePt t="6189" x="6591300" y="2813050"/>
          <p14:tracePt t="6206" x="6591300" y="2794000"/>
          <p14:tracePt t="6222" x="6584950" y="2768600"/>
          <p14:tracePt t="6239" x="6572250" y="2736850"/>
          <p14:tracePt t="6255" x="6565900" y="2711450"/>
          <p14:tracePt t="6272" x="6553200" y="2686050"/>
          <p14:tracePt t="6289" x="6553200" y="2647950"/>
          <p14:tracePt t="6305" x="6546850" y="2616200"/>
          <p14:tracePt t="6322" x="6540500" y="2578100"/>
          <p14:tracePt t="6339" x="6534150" y="2546350"/>
          <p14:tracePt t="6356" x="6527800" y="2495550"/>
          <p14:tracePt t="6372" x="6521450" y="2463800"/>
          <p14:tracePt t="6389" x="6521450" y="2432050"/>
          <p14:tracePt t="6405" x="6521450" y="2400300"/>
          <p14:tracePt t="6422" x="6521450" y="2368550"/>
          <p14:tracePt t="6439" x="6527800" y="2336800"/>
          <p14:tracePt t="6455" x="6540500" y="2305050"/>
          <p14:tracePt t="6472" x="6546850" y="2292350"/>
          <p14:tracePt t="6476" x="6553200" y="2286000"/>
          <p14:tracePt t="6488" x="6559550" y="2279650"/>
          <p14:tracePt t="6505" x="6572250" y="2273300"/>
          <p14:tracePt t="6522" x="6578600" y="2260600"/>
          <p14:tracePt t="6538" x="6591300" y="2254250"/>
          <p14:tracePt t="6555" x="6604000" y="2254250"/>
          <p14:tracePt t="6572" x="6610350" y="2254250"/>
          <p14:tracePt t="6588" x="6623050" y="2254250"/>
          <p14:tracePt t="6606" x="6642100" y="2254250"/>
          <p14:tracePt t="6622" x="6661150" y="2254250"/>
          <p14:tracePt t="6639" x="6699250" y="2254250"/>
          <p14:tracePt t="6655" x="6737350" y="2254250"/>
          <p14:tracePt t="6672" x="6769100" y="2254250"/>
          <p14:tracePt t="6688" x="6800850" y="2254250"/>
          <p14:tracePt t="6705" x="6813550" y="2254250"/>
          <p14:tracePt t="6722" x="6819900" y="2260600"/>
          <p14:tracePt t="6738" x="6832600" y="2266950"/>
          <p14:tracePt t="6757" x="6845300" y="2279650"/>
          <p14:tracePt t="6772" x="6851650" y="2292350"/>
          <p14:tracePt t="6788" x="6858000" y="2292350"/>
          <p14:tracePt t="6805" x="6870700" y="2305050"/>
          <p14:tracePt t="6821" x="6877050" y="2311400"/>
          <p14:tracePt t="6838" x="6883400" y="2317750"/>
          <p14:tracePt t="6856" x="6889750" y="2324100"/>
          <p14:tracePt t="6872" x="6902450" y="2336800"/>
          <p14:tracePt t="6888" x="6915150" y="2355850"/>
          <p14:tracePt t="6905" x="6927850" y="2387600"/>
          <p14:tracePt t="6921" x="6940550" y="2419350"/>
          <p14:tracePt t="6938" x="6946900" y="2470150"/>
          <p14:tracePt t="6955" x="6972300" y="2527300"/>
          <p14:tracePt t="6971" x="6991350" y="2590800"/>
          <p14:tracePt t="6974" x="6997700" y="2622550"/>
          <p14:tracePt t="6988" x="7004050" y="2647950"/>
          <p14:tracePt t="7005" x="7016750" y="2698750"/>
          <p14:tracePt t="7024" x="7023100" y="2749550"/>
          <p14:tracePt t="7038" x="7023100" y="2774950"/>
          <p14:tracePt t="7055" x="7023100" y="2806700"/>
          <p14:tracePt t="7071" x="7010400" y="2838450"/>
          <p14:tracePt t="7088" x="6997700" y="2876550"/>
          <p14:tracePt t="7105" x="6978650" y="2908300"/>
          <p14:tracePt t="7121" x="6953250" y="2933700"/>
          <p14:tracePt t="7138" x="6908800" y="2971800"/>
          <p14:tracePt t="7155" x="6883400" y="2990850"/>
          <p14:tracePt t="7171" x="6851650" y="3003550"/>
          <p14:tracePt t="7188" x="6838950" y="3009900"/>
          <p14:tracePt t="7204" x="6819900" y="3016250"/>
          <p14:tracePt t="7221" x="6807200" y="3016250"/>
          <p14:tracePt t="7238" x="6800850" y="3016250"/>
          <p14:tracePt t="7255" x="6794500" y="3016250"/>
          <p14:tracePt t="7272" x="6775450" y="3009900"/>
          <p14:tracePt t="7288" x="6775450" y="3003550"/>
          <p14:tracePt t="7305" x="6762750" y="2997200"/>
          <p14:tracePt t="7321" x="6756400" y="2984500"/>
          <p14:tracePt t="7338" x="6743700" y="2978150"/>
          <p14:tracePt t="7354" x="6737350" y="2971800"/>
          <p14:tracePt t="7371" x="6731000" y="2959100"/>
          <p14:tracePt t="7388" x="6718300" y="2952750"/>
          <p14:tracePt t="7404" x="6705600" y="2933700"/>
          <p14:tracePt t="7421" x="6686550" y="2908300"/>
          <p14:tracePt t="7438" x="6673850" y="2889250"/>
          <p14:tracePt t="7455" x="6661150" y="2882900"/>
          <p14:tracePt t="7471" x="6654800" y="2863850"/>
          <p14:tracePt t="7488" x="6642100" y="2851150"/>
          <p14:tracePt t="7504" x="6635750" y="2838450"/>
          <p14:tracePt t="7521" x="6629400" y="2819400"/>
          <p14:tracePt t="7538" x="6629400" y="2806700"/>
          <p14:tracePt t="7554" x="6629400" y="2794000"/>
          <p14:tracePt t="7571" x="6629400" y="2787650"/>
          <p14:tracePt t="7588" x="6635750" y="2768600"/>
          <p14:tracePt t="7604" x="6642100" y="2749550"/>
          <p14:tracePt t="7622" x="6654800" y="2736850"/>
          <p14:tracePt t="7638" x="6661150" y="2717800"/>
          <p14:tracePt t="7654" x="6673850" y="2705100"/>
          <p14:tracePt t="7671" x="6686550" y="2679700"/>
          <p14:tracePt t="7688" x="6699250" y="2673350"/>
          <p14:tracePt t="7704" x="6705600" y="2660650"/>
          <p14:tracePt t="7721" x="6711950" y="2654300"/>
          <p14:tracePt t="7737" x="6711950" y="2647950"/>
          <p14:tracePt t="7755" x="6711950" y="2635250"/>
          <p14:tracePt t="7771" x="6711950" y="2628900"/>
          <p14:tracePt t="7851" x="6705600" y="2628900"/>
          <p14:tracePt t="7861" x="6686550" y="2628900"/>
          <p14:tracePt t="7871" x="6673850" y="2635250"/>
          <p14:tracePt t="7888" x="6610350" y="2647950"/>
          <p14:tracePt t="7904" x="6515100" y="2667000"/>
          <p14:tracePt t="7921" x="6394450" y="2679700"/>
          <p14:tracePt t="7937" x="6242050" y="2705100"/>
          <p14:tracePt t="7954" x="6191250" y="2711450"/>
          <p14:tracePt t="7970" x="6153150" y="2724150"/>
          <p14:tracePt t="7987" x="6121400" y="2724150"/>
          <p14:tracePt t="8004" x="6089650" y="2730500"/>
          <p14:tracePt t="8021" x="6038850" y="2736850"/>
          <p14:tracePt t="8040" x="5975350" y="2736850"/>
          <p14:tracePt t="8054" x="5937250" y="2743200"/>
          <p14:tracePt t="8071" x="5911850" y="2749550"/>
          <p14:tracePt t="8087" x="5880100" y="2755900"/>
          <p14:tracePt t="8104" x="5854700" y="2755900"/>
          <p14:tracePt t="8120" x="5822950" y="2762250"/>
          <p14:tracePt t="8137" x="5784850" y="2768600"/>
          <p14:tracePt t="8154" x="5753100" y="2774950"/>
          <p14:tracePt t="8170" x="5721350" y="2781300"/>
          <p14:tracePt t="8188" x="5664200" y="2794000"/>
          <p14:tracePt t="8204" x="5632450" y="2794000"/>
          <p14:tracePt t="8220" x="5607050" y="2800350"/>
          <p14:tracePt t="8237" x="5588000" y="2806700"/>
          <p14:tracePt t="8254" x="5581650" y="2806700"/>
          <p14:tracePt t="8270" x="5575300" y="2806700"/>
          <p14:tracePt t="8287" x="5568950" y="2806700"/>
          <p14:tracePt t="8385" x="5562600" y="2806700"/>
          <p14:tracePt t="8612" x="5562600" y="2813050"/>
          <p14:tracePt t="8650" x="5568950" y="2813050"/>
          <p14:tracePt t="8658" x="5575300" y="2813050"/>
          <p14:tracePt t="8669" x="5581650" y="2813050"/>
          <p14:tracePt t="8686" x="5588000" y="2813050"/>
          <p14:tracePt t="8703" x="5600700" y="2813050"/>
          <p14:tracePt t="8719" x="5613400" y="2813050"/>
          <p14:tracePt t="8736" x="5632450" y="2806700"/>
          <p14:tracePt t="8753" x="5638800" y="2806700"/>
          <p14:tracePt t="8769" x="5645150" y="2806700"/>
          <p14:tracePt t="8788" x="5651500" y="2806700"/>
          <p14:tracePt t="8803" x="5664200" y="2806700"/>
          <p14:tracePt t="8820" x="5670550" y="2806700"/>
          <p14:tracePt t="8836" x="5676900" y="2806700"/>
          <p14:tracePt t="8853" x="5695950" y="2806700"/>
          <p14:tracePt t="8870" x="5702300" y="2800350"/>
          <p14:tracePt t="8886" x="5708650" y="2794000"/>
          <p14:tracePt t="8903" x="5721350" y="2787650"/>
          <p14:tracePt t="8920" x="5727700" y="2787650"/>
          <p14:tracePt t="8936" x="5740400" y="2787650"/>
          <p14:tracePt t="8970" x="5753100" y="2781300"/>
          <p14:tracePt t="8995" x="5759450" y="2781300"/>
          <p14:tracePt t="9003" x="5765800" y="2781300"/>
          <p14:tracePt t="9020" x="5772150" y="2781300"/>
          <p14:tracePt t="9036" x="5778500" y="2781300"/>
          <p14:tracePt t="9053" x="5784850" y="2781300"/>
          <p14:tracePt t="9089" x="5784850" y="2787650"/>
          <p14:tracePt t="9127" x="5784850" y="2794000"/>
          <p14:tracePt t="9151" x="5791200" y="2794000"/>
          <p14:tracePt t="9204" x="5791200" y="2800350"/>
          <p14:tracePt t="9228" x="5797550" y="2800350"/>
          <p14:tracePt t="9245" x="5803900" y="2800350"/>
          <p14:tracePt t="9299" x="5810250" y="2806700"/>
          <p14:tracePt t="9324" x="5816600" y="2813050"/>
          <p14:tracePt t="9363" x="5816600" y="2819400"/>
          <p14:tracePt t="9372" x="5822950" y="2819400"/>
          <p14:tracePt t="9379" x="5829300" y="2819400"/>
          <p14:tracePt t="9389" x="5835650" y="2819400"/>
          <p14:tracePt t="9407" x="5848350" y="2819400"/>
          <p14:tracePt t="9419" x="5867400" y="2825750"/>
          <p14:tracePt t="9436" x="5892800" y="2832100"/>
          <p14:tracePt t="9452" x="5918200" y="2844800"/>
          <p14:tracePt t="9469" x="5949950" y="2851150"/>
          <p14:tracePt t="9472" x="5962650" y="2851150"/>
          <p14:tracePt t="9486" x="5975350" y="2851150"/>
          <p14:tracePt t="9503" x="5988050" y="2851150"/>
          <p14:tracePt t="9519" x="5994400" y="2851150"/>
          <p14:tracePt t="9553" x="6000750" y="2851150"/>
          <p14:tracePt t="9569" x="6013450" y="2851150"/>
          <p14:tracePt t="9586" x="6019800" y="2844800"/>
          <p14:tracePt t="9603" x="6032500" y="2838450"/>
          <p14:tracePt t="9620" x="6045200" y="2825750"/>
          <p14:tracePt t="9636" x="6051550" y="2825750"/>
          <p14:tracePt t="9652" x="6064250" y="2813050"/>
          <p14:tracePt t="9669" x="6070600" y="2806700"/>
          <p14:tracePt t="9686" x="6076950" y="2800350"/>
          <p14:tracePt t="9702" x="6089650" y="2794000"/>
          <p14:tracePt t="9719" x="6096000" y="2787650"/>
          <p14:tracePt t="9736" x="6108700" y="2774950"/>
          <p14:tracePt t="9752" x="6121400" y="2762250"/>
          <p14:tracePt t="9769" x="6127750" y="2755900"/>
          <p14:tracePt t="9786" x="6140450" y="2749550"/>
          <p14:tracePt t="9802" x="6146800" y="2736850"/>
          <p14:tracePt t="9821" x="6159500" y="2730500"/>
          <p14:tracePt t="9835" x="6159500" y="2717800"/>
          <p14:tracePt t="9852" x="6165850" y="2717800"/>
          <p14:tracePt t="9933" x="6172200" y="2717800"/>
          <p14:tracePt t="9956" x="6184900" y="2717800"/>
          <p14:tracePt t="9965" x="6197600" y="2717800"/>
          <p14:tracePt t="9973" x="6203950" y="2717800"/>
          <p14:tracePt t="9985" x="6216650" y="2711450"/>
          <p14:tracePt t="10002" x="6229350" y="2711450"/>
          <p14:tracePt t="10019" x="6248400" y="2698750"/>
          <p14:tracePt t="10037" x="6261100" y="2698750"/>
          <p14:tracePt t="10052" x="6267450" y="2698750"/>
          <p14:tracePt t="10069" x="6273800" y="2698750"/>
          <p14:tracePt t="10085" x="6286500" y="2698750"/>
          <p14:tracePt t="10102" x="6292850" y="2698750"/>
          <p14:tracePt t="10121" x="6305550" y="2705100"/>
          <p14:tracePt t="10136" x="6324600" y="2711450"/>
          <p14:tracePt t="10152" x="6330950" y="2711450"/>
          <p14:tracePt t="10168" x="6343650" y="2711450"/>
          <p14:tracePt t="10185" x="6350000" y="2717800"/>
          <p14:tracePt t="10201" x="6356350" y="2717800"/>
          <p14:tracePt t="10218" x="6362700" y="2724150"/>
          <p14:tracePt t="10235" x="6375400" y="2730500"/>
          <p14:tracePt t="10252" x="6381750" y="2743200"/>
          <p14:tracePt t="10268" x="6388100" y="2749550"/>
          <p14:tracePt t="10285" x="6388100" y="2755900"/>
          <p14:tracePt t="10333" x="6394450" y="2755900"/>
          <p14:tracePt t="10341" x="6400800" y="2755900"/>
          <p14:tracePt t="10352" x="6400800" y="2749550"/>
          <p14:tracePt t="10368" x="6400800" y="2743200"/>
          <p14:tracePt t="10385" x="6400800" y="2736850"/>
          <p14:tracePt t="10497" x="6407150" y="2743200"/>
          <p14:tracePt t="10505" x="6413500" y="2749550"/>
          <p14:tracePt t="10522" x="6419850" y="2749550"/>
          <p14:tracePt t="10529" x="6419850" y="2755900"/>
          <p14:tracePt t="10538" x="6426200" y="2762250"/>
          <p14:tracePt t="10552" x="6432550" y="2768600"/>
          <p14:tracePt t="10568" x="6451600" y="2774950"/>
          <p14:tracePt t="10586" x="6483350" y="2781300"/>
          <p14:tracePt t="10602" x="6527800" y="2781300"/>
          <p14:tracePt t="10618" x="6559550" y="2781300"/>
          <p14:tracePt t="10635" x="6591300" y="2781300"/>
          <p14:tracePt t="10652" x="6616700" y="2781300"/>
          <p14:tracePt t="10668" x="6629400" y="2774950"/>
          <p14:tracePt t="10702" x="6635750" y="2774950"/>
          <p14:tracePt t="10742" x="6642100" y="2774950"/>
          <p14:tracePt t="10755" x="6648450" y="2768600"/>
          <p14:tracePt t="10811" x="6654800" y="2768600"/>
          <p14:tracePt t="10819" x="6661150" y="2768600"/>
          <p14:tracePt t="10836" x="6667500" y="2768600"/>
          <p14:tracePt t="10841" x="6673850" y="2762250"/>
          <p14:tracePt t="10851" x="6673850" y="2755900"/>
          <p14:tracePt t="10868" x="6680200" y="2755900"/>
          <p14:tracePt t="10885" x="6686550" y="2755900"/>
          <p14:tracePt t="10901" x="6699250" y="2755900"/>
          <p14:tracePt t="10918" x="6718300" y="2755900"/>
          <p14:tracePt t="10935" x="6718300" y="2743200"/>
          <p14:tracePt t="11078" x="6737350" y="2736850"/>
          <p14:tracePt t="11087" x="6762750" y="2711450"/>
          <p14:tracePt t="11093" x="6813550" y="2673350"/>
          <p14:tracePt t="11102" x="6858000" y="2628900"/>
          <p14:tracePt t="11118" x="6959600" y="2533650"/>
          <p14:tracePt t="11134" x="7035800" y="2444750"/>
          <p14:tracePt t="11151" x="7118350" y="2374900"/>
          <p14:tracePt t="11168" x="7188200" y="2324100"/>
          <p14:tracePt t="11184" x="7258050" y="2279650"/>
          <p14:tracePt t="11201" x="7308850" y="2254250"/>
          <p14:tracePt t="11218" x="7334250" y="2241550"/>
          <p14:tracePt t="11234" x="7366000" y="2235200"/>
          <p14:tracePt t="11251" x="7391400" y="2222500"/>
          <p14:tracePt t="11268" x="7429500" y="2216150"/>
          <p14:tracePt t="11284" x="7454900" y="2203450"/>
          <p14:tracePt t="11301" x="7486650" y="2190750"/>
          <p14:tracePt t="11318" x="7524750" y="2178050"/>
          <p14:tracePt t="11335" x="7550150" y="2165350"/>
          <p14:tracePt t="11351" x="7569200" y="2159000"/>
          <p14:tracePt t="11368" x="7594600" y="2152650"/>
          <p14:tracePt t="11384" x="7613650" y="2152650"/>
          <p14:tracePt t="11401" x="7626350" y="2152650"/>
          <p14:tracePt t="11418" x="7639050" y="2152650"/>
          <p14:tracePt t="11451" x="7651750" y="2159000"/>
          <p14:tracePt t="11468" x="7664450" y="2165350"/>
          <p14:tracePt t="11484" x="7670800" y="2165350"/>
          <p14:tracePt t="11501" x="7677150" y="2171700"/>
          <p14:tracePt t="13526" x="7683500" y="2171700"/>
          <p14:tracePt t="13543" x="7689850" y="2190750"/>
          <p14:tracePt t="13551" x="7696200" y="2197100"/>
          <p14:tracePt t="13558" x="7702550" y="2203450"/>
          <p14:tracePt t="13567" x="7715250" y="2222500"/>
          <p14:tracePt t="13585" x="7747000" y="2254250"/>
          <p14:tracePt t="13600" x="7785100" y="2286000"/>
          <p14:tracePt t="13615" x="7816850" y="2298700"/>
          <p14:tracePt t="13632" x="7835900" y="2311400"/>
          <p14:tracePt t="13649" x="7848600" y="2311400"/>
          <p14:tracePt t="13809" x="7829550" y="2317750"/>
          <p14:tracePt t="13816" x="7823200" y="2324100"/>
          <p14:tracePt t="13824" x="7810500" y="2324100"/>
          <p14:tracePt t="13834" x="7804150" y="2330450"/>
          <p14:tracePt t="13849" x="7785100" y="2349500"/>
          <p14:tracePt t="13865" x="7747000" y="2368550"/>
          <p14:tracePt t="13884" x="7727950" y="2381250"/>
          <p14:tracePt t="13899" x="7708900" y="2400300"/>
          <p14:tracePt t="13915" x="7696200" y="2419350"/>
          <p14:tracePt t="13932" x="7683500" y="2451100"/>
          <p14:tracePt t="13949" x="7670800" y="2470150"/>
          <p14:tracePt t="13965" x="7664450" y="2482850"/>
          <p14:tracePt t="13982" x="7658100" y="2489200"/>
          <p14:tracePt t="13998" x="7658100" y="2495550"/>
          <p14:tracePt t="14015" x="7658100" y="2501900"/>
          <p14:tracePt t="14176" x="7651750" y="2508250"/>
          <p14:tracePt t="14194" x="7645400" y="2508250"/>
          <p14:tracePt t="14200" x="7639050" y="2514600"/>
          <p14:tracePt t="14216" x="7639050" y="2520950"/>
          <p14:tracePt t="14348" x="7632700" y="2520950"/>
          <p14:tracePt t="14381" x="7626350" y="2527300"/>
          <p14:tracePt t="14388" x="7626350" y="2533650"/>
          <p14:tracePt t="14404" x="7626350" y="2540000"/>
          <p14:tracePt t="14415" x="7626350" y="2546350"/>
          <p14:tracePt t="14431" x="7626350" y="2552700"/>
          <p14:tracePt t="14448" x="7664450" y="2565400"/>
          <p14:tracePt t="14465" x="7753350" y="2578100"/>
          <p14:tracePt t="14469" x="7816850" y="2590800"/>
          <p14:tracePt t="14482" x="7956550" y="2597150"/>
          <p14:tracePt t="14498" x="8089900" y="2616200"/>
          <p14:tracePt t="14515" x="8178800" y="2628900"/>
          <p14:tracePt t="14531" x="8235950" y="2635250"/>
          <p14:tracePt t="14548" x="8293100" y="2647950"/>
          <p14:tracePt t="14565" x="8337550" y="2654300"/>
          <p14:tracePt t="14581" x="8394700" y="2667000"/>
          <p14:tracePt t="14598" x="8528050" y="2686050"/>
          <p14:tracePt t="14614" x="8604250" y="2705100"/>
          <p14:tracePt t="14631" x="8655050" y="2717800"/>
          <p14:tracePt t="14647" x="8699500" y="2730500"/>
          <p14:tracePt t="14664" x="8718550" y="2736850"/>
          <p14:tracePt t="14681" x="8724900" y="2736850"/>
          <p14:tracePt t="14889" x="8718550" y="2736850"/>
          <p14:tracePt t="14899" x="8712200" y="2736850"/>
          <p14:tracePt t="14905" x="8686800" y="2743200"/>
          <p14:tracePt t="14914" x="8648700" y="2749550"/>
          <p14:tracePt t="14932" x="8553450" y="2768600"/>
          <p14:tracePt t="14948" x="8401050" y="2781300"/>
          <p14:tracePt t="14964" x="8248650" y="2806700"/>
          <p14:tracePt t="14967" x="8166100" y="2819400"/>
          <p14:tracePt t="14981" x="8102600" y="2825750"/>
          <p14:tracePt t="14998" x="7924800" y="2851150"/>
          <p14:tracePt t="15015" x="7848600" y="2863850"/>
          <p14:tracePt t="15031" x="7797800" y="2870200"/>
          <p14:tracePt t="15048" x="7772400" y="2876550"/>
          <p14:tracePt t="15064" x="7766050" y="2876550"/>
          <p14:tracePt t="15164" x="7753350" y="2876550"/>
          <p14:tracePt t="15170" x="7747000" y="2876550"/>
          <p14:tracePt t="15181" x="7734300" y="2876550"/>
          <p14:tracePt t="15198" x="7702550" y="2876550"/>
          <p14:tracePt t="15214" x="7658100" y="2863850"/>
          <p14:tracePt t="15231" x="7613650" y="2851150"/>
          <p14:tracePt t="15248" x="7569200" y="2832100"/>
          <p14:tracePt t="15264" x="7562850" y="2825750"/>
          <p14:tracePt t="15281" x="7550150" y="2813050"/>
          <p14:tracePt t="15297" x="7550150" y="2806700"/>
          <p14:tracePt t="15314" x="7537450" y="2787650"/>
          <p14:tracePt t="15331" x="7524750" y="2749550"/>
          <p14:tracePt t="15348" x="7512050" y="2717800"/>
          <p14:tracePt t="15364" x="7505700" y="2660650"/>
          <p14:tracePt t="15381" x="7505700" y="2603500"/>
          <p14:tracePt t="15401" x="7505700" y="2533650"/>
          <p14:tracePt t="15414" x="7505700" y="2482850"/>
          <p14:tracePt t="15430" x="7512050" y="2438400"/>
          <p14:tracePt t="15447" x="7518400" y="2387600"/>
          <p14:tracePt t="15464" x="7531100" y="2336800"/>
          <p14:tracePt t="15481" x="7543800" y="2305050"/>
          <p14:tracePt t="15497" x="7556500" y="2273300"/>
          <p14:tracePt t="15514" x="7569200" y="2254250"/>
          <p14:tracePt t="15531" x="7581900" y="2241550"/>
          <p14:tracePt t="15547" x="7613650" y="2228850"/>
          <p14:tracePt t="15564" x="7658100" y="2203450"/>
          <p14:tracePt t="15581" x="7696200" y="2190750"/>
          <p14:tracePt t="15597" x="7759700" y="2165350"/>
          <p14:tracePt t="15614" x="7816850" y="2152650"/>
          <p14:tracePt t="15631" x="7886700" y="2139950"/>
          <p14:tracePt t="15648" x="7969250" y="2133600"/>
          <p14:tracePt t="15664" x="8007350" y="2133600"/>
          <p14:tracePt t="15681" x="8039100" y="2146300"/>
          <p14:tracePt t="15699" x="8058150" y="2159000"/>
          <p14:tracePt t="15714" x="8089900" y="2178050"/>
          <p14:tracePt t="15731" x="8115300" y="2209800"/>
          <p14:tracePt t="15747" x="8153400" y="2247900"/>
          <p14:tracePt t="15764" x="8185150" y="2279650"/>
          <p14:tracePt t="15781" x="8204200" y="2330450"/>
          <p14:tracePt t="15797" x="8229600" y="2362200"/>
          <p14:tracePt t="15814" x="8248650" y="2400300"/>
          <p14:tracePt t="15830" x="8261350" y="2432050"/>
          <p14:tracePt t="15847" x="8267700" y="2457450"/>
          <p14:tracePt t="15864" x="8274050" y="2463800"/>
          <p14:tracePt t="15880" x="8274050" y="2482850"/>
          <p14:tracePt t="15897" x="8274050" y="2514600"/>
          <p14:tracePt t="15914" x="8255000" y="2578100"/>
          <p14:tracePt t="15930" x="8216900" y="2635250"/>
          <p14:tracePt t="15947" x="8172450" y="2686050"/>
          <p14:tracePt t="15964" x="8115300" y="2743200"/>
          <p14:tracePt t="15967" x="8089900" y="2774950"/>
          <p14:tracePt t="15980" x="8051800" y="2806700"/>
          <p14:tracePt t="15996" x="7962900" y="2857500"/>
          <p14:tracePt t="16014" x="7893050" y="2901950"/>
          <p14:tracePt t="16030" x="7816850" y="2946400"/>
          <p14:tracePt t="16047" x="7677150" y="3003550"/>
          <p14:tracePt t="16063" x="7588250" y="3016250"/>
          <p14:tracePt t="16080" x="7550150" y="3028950"/>
          <p14:tracePt t="16097" x="7518400" y="3035300"/>
          <p14:tracePt t="16113" x="7512050" y="3035300"/>
          <p14:tracePt t="16132" x="7499350" y="3035300"/>
          <p14:tracePt t="16147" x="7493000" y="3028950"/>
          <p14:tracePt t="16163" x="7480300" y="3016250"/>
          <p14:tracePt t="16180" x="7467600" y="3009900"/>
          <p14:tracePt t="16197" x="7461250" y="3003550"/>
          <p14:tracePt t="16213" x="7454900" y="2997200"/>
          <p14:tracePt t="16230" x="7448550" y="2997200"/>
          <p14:tracePt t="16377" x="7435850" y="2990850"/>
          <p14:tracePt t="16384" x="7429500" y="2984500"/>
          <p14:tracePt t="16396" x="7416800" y="2978150"/>
          <p14:tracePt t="16414" x="7385050" y="2965450"/>
          <p14:tracePt t="16431" x="7353300" y="2952750"/>
          <p14:tracePt t="16446" x="7340600" y="2940050"/>
          <p14:tracePt t="16463" x="7327900" y="2933700"/>
          <p14:tracePt t="16480" x="7321550" y="2921000"/>
          <p14:tracePt t="16496" x="7315200" y="2914650"/>
          <p14:tracePt t="16513" x="7308850" y="2908300"/>
          <p14:tracePt t="16530" x="7302500" y="2889250"/>
          <p14:tracePt t="16546" x="7289800" y="2863850"/>
          <p14:tracePt t="16563" x="7283450" y="2832100"/>
          <p14:tracePt t="16580" x="7283450" y="2787650"/>
          <p14:tracePt t="16596" x="7283450" y="2755900"/>
          <p14:tracePt t="16614" x="7283450" y="2724150"/>
          <p14:tracePt t="16630" x="7296150" y="2686050"/>
          <p14:tracePt t="16646" x="7308850" y="2654300"/>
          <p14:tracePt t="16663" x="7334250" y="2616200"/>
          <p14:tracePt t="16679" x="7359650" y="2584450"/>
          <p14:tracePt t="16696" x="7404100" y="2552700"/>
          <p14:tracePt t="16713" x="7423150" y="2533650"/>
          <p14:tracePt t="16730" x="7442200" y="2527300"/>
          <p14:tracePt t="16746" x="7461250" y="2514600"/>
          <p14:tracePt t="16763" x="7486650" y="2501900"/>
          <p14:tracePt t="16780" x="7518400" y="2495550"/>
          <p14:tracePt t="16796" x="7543800" y="2495550"/>
          <p14:tracePt t="16813" x="7581900" y="2489200"/>
          <p14:tracePt t="16830" x="7626350" y="2482850"/>
          <p14:tracePt t="16846" x="7658100" y="2482850"/>
          <p14:tracePt t="16863" x="7683500" y="2482850"/>
          <p14:tracePt t="16879" x="7708900" y="2489200"/>
          <p14:tracePt t="16896" x="7727950" y="2501900"/>
          <p14:tracePt t="16913" x="7747000" y="2514600"/>
          <p14:tracePt t="16929" x="7753350" y="2520950"/>
          <p14:tracePt t="16946" x="7759700" y="2527300"/>
          <p14:tracePt t="16963" x="7772400" y="2527300"/>
          <p14:tracePt t="17256" x="7772400" y="2520950"/>
          <p14:tracePt t="17301" x="7772400" y="2514600"/>
          <p14:tracePt t="17309" x="7772400" y="2508250"/>
          <p14:tracePt t="17324" x="7772400" y="2501900"/>
          <p14:tracePt t="17330" x="7766050" y="2501900"/>
          <p14:tracePt t="17371" x="7766050" y="2495550"/>
          <p14:tracePt t="17419" x="7753350" y="2489200"/>
          <p14:tracePt t="17434" x="7747000" y="2489200"/>
          <p14:tracePt t="17441" x="7747000" y="2482850"/>
          <p14:tracePt t="17451" x="7740650" y="2476500"/>
          <p14:tracePt t="17465" x="7734300" y="2470150"/>
          <p14:tracePt t="17479" x="7727950" y="2463800"/>
          <p14:tracePt t="17496" x="7715250" y="2457450"/>
          <p14:tracePt t="17512" x="7708900" y="2457450"/>
          <p14:tracePt t="17529" x="7702550" y="2457450"/>
          <p14:tracePt t="17575" x="7696200" y="2457450"/>
          <p14:tracePt t="17603" x="7689850" y="2457450"/>
          <p14:tracePt t="17653" x="7683500" y="2457450"/>
          <p14:tracePt t="17669" x="7677150" y="2457450"/>
          <p14:tracePt t="17678" x="7670800" y="2457450"/>
          <p14:tracePt t="17684" x="7664450" y="2463800"/>
          <p14:tracePt t="17696" x="7658100" y="2463800"/>
          <p14:tracePt t="17712" x="7645400" y="2470150"/>
          <p14:tracePt t="17729" x="7632700" y="2482850"/>
          <p14:tracePt t="17745" x="7620000" y="2489200"/>
          <p14:tracePt t="17762" x="7613650" y="2495550"/>
          <p14:tracePt t="17778" x="7600950" y="2501900"/>
          <p14:tracePt t="17795" x="7594600" y="2501900"/>
          <p14:tracePt t="17812" x="7569200" y="2514600"/>
          <p14:tracePt t="17828" x="7543800" y="2527300"/>
          <p14:tracePt t="17845" x="7505700" y="2540000"/>
          <p14:tracePt t="17862" x="7480300" y="2546350"/>
          <p14:tracePt t="17878" x="7435850" y="2565400"/>
          <p14:tracePt t="17895" x="7397750" y="2578100"/>
          <p14:tracePt t="17911" x="7359650" y="2590800"/>
          <p14:tracePt t="17930" x="7308850" y="2603500"/>
          <p14:tracePt t="17945" x="7258050" y="2616200"/>
          <p14:tracePt t="17962" x="7219950" y="2622550"/>
          <p14:tracePt t="17978" x="7188200" y="2635250"/>
          <p14:tracePt t="17996" x="7137400" y="2654300"/>
          <p14:tracePt t="18012" x="7131050" y="2660650"/>
          <p14:tracePt t="18029" x="7105650" y="2667000"/>
          <p14:tracePt t="18045" x="7092950" y="2673350"/>
          <p14:tracePt t="18062" x="7086600" y="2679700"/>
          <p14:tracePt t="18079" x="7073900" y="2686050"/>
          <p14:tracePt t="18095" x="7067550" y="2698750"/>
          <p14:tracePt t="18112" x="7054850" y="2698750"/>
          <p14:tracePt t="18128" x="7054850" y="2705100"/>
          <p14:tracePt t="18146" x="7042150" y="2705100"/>
          <p14:tracePt t="18178" x="7035800" y="2711450"/>
          <p14:tracePt t="18195" x="7023100" y="2711450"/>
          <p14:tracePt t="18213" x="7016750" y="2717800"/>
          <p14:tracePt t="18228" x="7010400" y="2730500"/>
          <p14:tracePt t="18245" x="6997700" y="2730500"/>
          <p14:tracePt t="18262" x="6985000" y="2743200"/>
          <p14:tracePt t="18278" x="6978650" y="2743200"/>
          <p14:tracePt t="18294" x="6972300" y="2743200"/>
          <p14:tracePt t="18311" x="6965950" y="2743200"/>
          <p14:tracePt t="18373" x="6959600" y="2749550"/>
          <p14:tracePt t="18389" x="6959600" y="2755900"/>
          <p14:tracePt t="18401" x="6953250" y="2762250"/>
          <p14:tracePt t="18405" x="6946900" y="2762250"/>
          <p14:tracePt t="18419" x="6940550" y="2768600"/>
          <p14:tracePt t="18434" x="6934200" y="2768600"/>
          <p14:tracePt t="18498" x="6921500" y="2768600"/>
          <p14:tracePt t="18506" x="6902450" y="2768600"/>
          <p14:tracePt t="18512" x="6896100" y="2762250"/>
          <p14:tracePt t="18528" x="6858000" y="2749550"/>
          <p14:tracePt t="18544" x="6819900" y="2736850"/>
          <p14:tracePt t="18561" x="6743700" y="2698750"/>
          <p14:tracePt t="18578" x="6629400" y="2641600"/>
          <p14:tracePt t="18594" x="6483350" y="2571750"/>
          <p14:tracePt t="18611" x="6318250" y="2501900"/>
          <p14:tracePt t="18628" x="6159500" y="2413000"/>
          <p14:tracePt t="18645" x="6007100" y="2336800"/>
          <p14:tracePt t="18664" x="5784850" y="2241550"/>
          <p14:tracePt t="18678" x="5651500" y="2197100"/>
          <p14:tracePt t="18695" x="5518150" y="2146300"/>
          <p14:tracePt t="18711" x="5397500" y="2095500"/>
          <p14:tracePt t="18728" x="5251450" y="2044700"/>
          <p14:tracePt t="18745" x="5099050" y="1993900"/>
          <p14:tracePt t="18761" x="4953000" y="1943100"/>
          <p14:tracePt t="18778" x="4813300" y="1892300"/>
          <p14:tracePt t="18795" x="4591050" y="1816100"/>
          <p14:tracePt t="18812" x="4457700" y="1765300"/>
          <p14:tracePt t="18828" x="4337050" y="1714500"/>
          <p14:tracePt t="18844" x="4254500" y="1676400"/>
          <p14:tracePt t="18861" x="4159250" y="1651000"/>
          <p14:tracePt t="18878" x="4057650" y="1619250"/>
          <p14:tracePt t="18898" x="3911600" y="1587500"/>
          <p14:tracePt t="18911" x="3860800" y="1581150"/>
          <p14:tracePt t="18928" x="3721100" y="1530350"/>
          <p14:tracePt t="18944" x="3689350" y="1517650"/>
          <p14:tracePt t="18963" x="3613150" y="1492250"/>
          <p14:tracePt t="18978" x="3575050" y="1479550"/>
          <p14:tracePt t="18994" x="3543300" y="1473200"/>
          <p14:tracePt t="19011" x="3511550" y="1466850"/>
          <p14:tracePt t="19028" x="3492500" y="1460500"/>
          <p14:tracePt t="19044" x="3479800" y="1460500"/>
          <p14:tracePt t="19061" x="3460750" y="1447800"/>
          <p14:tracePt t="19078" x="3441700" y="1441450"/>
          <p14:tracePt t="19094" x="3409950" y="1435100"/>
          <p14:tracePt t="19110" x="3390900" y="1428750"/>
          <p14:tracePt t="19127" x="3371850" y="1428750"/>
          <p14:tracePt t="19144" x="3365500" y="1422400"/>
          <p14:tracePt t="19161" x="3359150" y="1416050"/>
          <p14:tracePt t="19177" x="3346450" y="1416050"/>
          <p14:tracePt t="19281" x="3340100" y="1416050"/>
          <p14:tracePt t="19313" x="3340100" y="1409700"/>
          <p14:tracePt t="19323" x="3340100" y="1403350"/>
          <p14:tracePt t="19329" x="3333750" y="1403350"/>
          <p14:tracePt t="19453" x="3333750" y="1397000"/>
          <p14:tracePt t="19485" x="3333750" y="1390650"/>
          <p14:tracePt t="19493" x="3333750" y="1384300"/>
          <p14:tracePt t="19518" x="3333750" y="1377950"/>
          <p14:tracePt t="19531" x="3333750" y="1371600"/>
          <p14:tracePt t="19555" x="3333750" y="1365250"/>
          <p14:tracePt t="19572" x="3333750" y="1358900"/>
          <p14:tracePt t="19579" x="3333750" y="1352550"/>
          <p14:tracePt t="19603" x="3333750" y="1346200"/>
          <p14:tracePt t="19634" x="3333750" y="1339850"/>
          <p14:tracePt t="19845" x="3346450" y="1339850"/>
          <p14:tracePt t="19853" x="3371850" y="1333500"/>
          <p14:tracePt t="19863" x="3397250" y="1327150"/>
          <p14:tracePt t="19877" x="3486150" y="1314450"/>
          <p14:tracePt t="19894" x="3625850" y="1295400"/>
          <p14:tracePt t="19911" x="3778250" y="1282700"/>
          <p14:tracePt t="19927" x="3937000" y="1263650"/>
          <p14:tracePt t="19943" x="4089400" y="1244600"/>
          <p14:tracePt t="19960" x="4216400" y="1231900"/>
          <p14:tracePt t="19964" x="4279900" y="1225550"/>
          <p14:tracePt t="19977" x="4368800" y="1225550"/>
          <p14:tracePt t="19994" x="4413250" y="1225550"/>
          <p14:tracePt t="20011" x="4464050" y="1225550"/>
          <p14:tracePt t="20027" x="4495800" y="1231900"/>
          <p14:tracePt t="20043" x="4533900" y="1238250"/>
          <p14:tracePt t="20060" x="4559300" y="1250950"/>
          <p14:tracePt t="20077" x="4597400" y="1257300"/>
          <p14:tracePt t="20094" x="4616450" y="1257300"/>
          <p14:tracePt t="20110" x="4629150" y="1257300"/>
          <p14:tracePt t="20127" x="4635500" y="1257300"/>
          <p14:tracePt t="20439" x="4641850" y="1257300"/>
          <p14:tracePt t="20455" x="4648200" y="1257300"/>
          <p14:tracePt t="20659" x="4648200" y="1263650"/>
          <p14:tracePt t="20691" x="4648200" y="1270000"/>
          <p14:tracePt t="20699" x="4673600" y="1276350"/>
          <p14:tracePt t="20709" x="4699000" y="1282700"/>
          <p14:tracePt t="20727" x="4806950" y="1295400"/>
          <p14:tracePt t="20743" x="5016500" y="1295400"/>
          <p14:tracePt t="20761" x="5499100" y="1276350"/>
          <p14:tracePt t="20776" x="5911850" y="1276350"/>
          <p14:tracePt t="20793" x="6267450" y="1282700"/>
          <p14:tracePt t="20809" x="6559550" y="1301750"/>
          <p14:tracePt t="20826" x="6718300" y="1314450"/>
          <p14:tracePt t="20843" x="6788150" y="1320800"/>
          <p14:tracePt t="20859" x="6794500" y="1320800"/>
          <p14:tracePt t="21123" x="6800850" y="1320800"/>
          <p14:tracePt t="21129" x="6838950" y="1320800"/>
          <p14:tracePt t="21142" x="6908800" y="1320800"/>
          <p14:tracePt t="21159" x="7239000" y="1320800"/>
          <p14:tracePt t="21176" x="7594600" y="1346200"/>
          <p14:tracePt t="21192" x="7912100" y="1365250"/>
          <p14:tracePt t="21209" x="8166100" y="1397000"/>
          <p14:tracePt t="21225" x="8337550" y="1409700"/>
          <p14:tracePt t="21242" x="8426450" y="1422400"/>
          <p14:tracePt t="21259" x="8445500" y="1422400"/>
          <p14:tracePt t="21309" x="8439150" y="1422400"/>
          <p14:tracePt t="21317" x="8420100" y="1428750"/>
          <p14:tracePt t="21325" x="8394700" y="1441450"/>
          <p14:tracePt t="21342" x="8305800" y="1479550"/>
          <p14:tracePt t="21359" x="8153400" y="1530350"/>
          <p14:tracePt t="21375" x="7943850" y="1593850"/>
          <p14:tracePt t="21392" x="7645400" y="1670050"/>
          <p14:tracePt t="21408" x="7162800" y="1765300"/>
          <p14:tracePt t="21426" x="6470650" y="1892300"/>
          <p14:tracePt t="21442" x="6013450" y="1968500"/>
          <p14:tracePt t="21459" x="5543550" y="2019300"/>
          <p14:tracePt t="21476" x="5041900" y="2095500"/>
          <p14:tracePt t="21492" x="4483100" y="2178050"/>
          <p14:tracePt t="21509" x="3911600" y="2222500"/>
          <p14:tracePt t="21526" x="3213100" y="2235200"/>
          <p14:tracePt t="21542" x="2755900" y="2247900"/>
          <p14:tracePt t="21559" x="2336800" y="2260600"/>
          <p14:tracePt t="21575" x="1968500" y="2260600"/>
          <p14:tracePt t="21592" x="1739900" y="2260600"/>
          <p14:tracePt t="21609" x="1504950" y="2247900"/>
          <p14:tracePt t="21625" x="1276350" y="2228850"/>
          <p14:tracePt t="21642" x="1085850" y="2209800"/>
          <p14:tracePt t="21658" x="933450" y="2209800"/>
          <p14:tracePt t="21675" x="825500" y="2203450"/>
          <p14:tracePt t="21691" x="762000" y="2203450"/>
          <p14:tracePt t="21708" x="755650" y="2197100"/>
          <p14:tracePt t="21725" x="749300" y="2197100"/>
          <p14:tracePt t="21741" x="742950" y="2197100"/>
          <p14:tracePt t="21758" x="736600" y="2190750"/>
          <p14:tracePt t="21775" x="736600" y="2184400"/>
          <p14:tracePt t="21792" x="723900" y="2159000"/>
          <p14:tracePt t="21809" x="698500" y="2114550"/>
          <p14:tracePt t="21825" x="692150" y="2095500"/>
          <p14:tracePt t="21842" x="679450" y="2063750"/>
          <p14:tracePt t="21859" x="673100" y="2038350"/>
          <p14:tracePt t="21875" x="673100" y="2012950"/>
          <p14:tracePt t="21892" x="673100" y="1987550"/>
          <p14:tracePt t="21908" x="673100" y="1974850"/>
          <p14:tracePt t="21925" x="673100" y="1968500"/>
          <p14:tracePt t="21942" x="673100" y="1949450"/>
          <p14:tracePt t="21974" x="673100" y="1936750"/>
          <p14:tracePt t="22008" x="673100" y="1924050"/>
          <p14:tracePt t="22025" x="685800" y="1917700"/>
          <p14:tracePt t="22042" x="692150" y="1905000"/>
          <p14:tracePt t="22058" x="704850" y="1898650"/>
          <p14:tracePt t="22075" x="723900" y="1885950"/>
          <p14:tracePt t="22093" x="730250" y="1873250"/>
          <p14:tracePt t="22108" x="742950" y="1866900"/>
          <p14:tracePt t="22125" x="762000" y="1854200"/>
          <p14:tracePt t="22142" x="787400" y="1841500"/>
          <p14:tracePt t="22158" x="825500" y="1835150"/>
          <p14:tracePt t="22175" x="869950" y="1828800"/>
          <p14:tracePt t="22192" x="1022350" y="1809750"/>
          <p14:tracePt t="22208" x="1162050" y="1803400"/>
          <p14:tracePt t="22225" x="1308100" y="1803400"/>
          <p14:tracePt t="22243" x="1454150" y="1803400"/>
          <p14:tracePt t="22258" x="1581150" y="1803400"/>
          <p14:tracePt t="22275" x="1651000" y="1803400"/>
          <p14:tracePt t="22291" x="1682750" y="1797050"/>
          <p14:tracePt t="22308" x="1720850" y="1797050"/>
          <p14:tracePt t="22325" x="1752600" y="1797050"/>
          <p14:tracePt t="22341" x="1797050" y="1790700"/>
          <p14:tracePt t="22358" x="1822450" y="1784350"/>
          <p14:tracePt t="22375" x="1847850" y="1778000"/>
          <p14:tracePt t="22391" x="1879600" y="1778000"/>
          <p14:tracePt t="22408" x="1905000" y="1771650"/>
          <p14:tracePt t="22425" x="1943100" y="1758950"/>
          <p14:tracePt t="22442" x="1987550" y="1746250"/>
          <p14:tracePt t="22458" x="2025650" y="1739900"/>
          <p14:tracePt t="22475" x="2076450" y="1733550"/>
          <p14:tracePt t="22491" x="2127250" y="1727200"/>
          <p14:tracePt t="22508" x="2171700" y="1714500"/>
          <p14:tracePt t="22525" x="2216150" y="1708150"/>
          <p14:tracePt t="22541" x="2247900" y="1708150"/>
          <p14:tracePt t="22558" x="2279650" y="1708150"/>
          <p14:tracePt t="22575" x="2298700" y="1708150"/>
          <p14:tracePt t="22592" x="2317750" y="1708150"/>
          <p14:tracePt t="22608" x="2324100" y="1708150"/>
          <p14:tracePt t="22625" x="2330450" y="1708150"/>
          <p14:tracePt t="22641" x="2355850" y="1714500"/>
          <p14:tracePt t="22658" x="2387600" y="1720850"/>
          <p14:tracePt t="22674" x="2425700" y="1727200"/>
          <p14:tracePt t="22691" x="2482850" y="1746250"/>
          <p14:tracePt t="22708" x="2616200" y="1765300"/>
          <p14:tracePt t="22724" x="2711450" y="1778000"/>
          <p14:tracePt t="22741" x="2800350" y="1797050"/>
          <p14:tracePt t="22758" x="2870200" y="1803400"/>
          <p14:tracePt t="22774" x="2940050" y="1809750"/>
          <p14:tracePt t="22791" x="2978150" y="1809750"/>
          <p14:tracePt t="22808" x="3016250" y="1809750"/>
          <p14:tracePt t="22824" x="3028950" y="1809750"/>
          <p14:tracePt t="22841" x="3035300" y="1809750"/>
          <p14:tracePt t="22858" x="3048000" y="1816100"/>
          <p14:tracePt t="22874" x="3067050" y="1816100"/>
          <p14:tracePt t="22891" x="3073400" y="1816100"/>
          <p14:tracePt t="22908" x="3086100" y="1816100"/>
          <p14:tracePt t="22924" x="3098800" y="1816100"/>
          <p14:tracePt t="22957" x="3111500" y="1816100"/>
          <p14:tracePt t="22962" x="3117850" y="1816100"/>
          <p14:tracePt t="22983" x="3124200" y="1816100"/>
          <p14:tracePt t="22994" x="3130550" y="1816100"/>
          <p14:tracePt t="23009" x="3136900" y="1816100"/>
          <p14:tracePt t="23024" x="3149600" y="1816100"/>
          <p14:tracePt t="23041" x="3175000" y="1816100"/>
          <p14:tracePt t="23057" x="3187700" y="1816100"/>
          <p14:tracePt t="23074" x="3219450" y="1816100"/>
          <p14:tracePt t="23091" x="3257550" y="1816100"/>
          <p14:tracePt t="23108" x="3340100" y="1816100"/>
          <p14:tracePt t="23124" x="3441700" y="1816100"/>
          <p14:tracePt t="23141" x="3568700" y="1828800"/>
          <p14:tracePt t="23158" x="3727450" y="1828800"/>
          <p14:tracePt t="23174" x="3892550" y="1828800"/>
          <p14:tracePt t="23190" x="4064000" y="1828800"/>
          <p14:tracePt t="23207" x="4222750" y="1822450"/>
          <p14:tracePt t="23224" x="4349750" y="1809750"/>
          <p14:tracePt t="23241" x="4495800" y="1797050"/>
          <p14:tracePt t="23257" x="4540250" y="1797050"/>
          <p14:tracePt t="23274" x="4578350" y="1797050"/>
          <p14:tracePt t="23291" x="4591050" y="1797050"/>
          <p14:tracePt t="23308" x="4597400" y="1797050"/>
          <p14:tracePt t="23324" x="4610100" y="1797050"/>
          <p14:tracePt t="23340" x="4622800" y="1797050"/>
          <p14:tracePt t="23357" x="4641850" y="1797050"/>
          <p14:tracePt t="23374" x="4686300" y="1797050"/>
          <p14:tracePt t="23390" x="4711700" y="1797050"/>
          <p14:tracePt t="23407" x="4730750" y="1797050"/>
          <p14:tracePt t="23424" x="4737100" y="1790700"/>
          <p14:tracePt t="23440" x="4743450" y="1784350"/>
          <p14:tracePt t="23838" x="4749800" y="1784350"/>
          <p14:tracePt t="23853" x="4787900" y="1778000"/>
          <p14:tracePt t="23861" x="4851400" y="1771650"/>
          <p14:tracePt t="23874" x="4991100" y="1765300"/>
          <p14:tracePt t="23890" x="5137150" y="1765300"/>
          <p14:tracePt t="23908" x="5289550" y="1765300"/>
          <p14:tracePt t="23923" x="5416550" y="1765300"/>
          <p14:tracePt t="23940" x="5511800" y="1765300"/>
          <p14:tracePt t="23957" x="5600700" y="1771650"/>
          <p14:tracePt t="23973" x="5683250" y="1771650"/>
          <p14:tracePt t="23977" x="5727700" y="1771650"/>
          <p14:tracePt t="23990" x="5772150" y="1778000"/>
          <p14:tracePt t="24007" x="5867400" y="1778000"/>
          <p14:tracePt t="24024" x="6000750" y="1784350"/>
          <p14:tracePt t="24040" x="6076950" y="1784350"/>
          <p14:tracePt t="24058" x="6134100" y="1784350"/>
          <p14:tracePt t="24073" x="6172200" y="1784350"/>
          <p14:tracePt t="24090" x="6210300" y="1784350"/>
          <p14:tracePt t="24106" x="6229350" y="1784350"/>
          <p14:tracePt t="24123" x="6248400" y="1784350"/>
          <p14:tracePt t="24140" x="6254750" y="1784350"/>
          <p14:tracePt t="24157" x="6273800" y="1784350"/>
          <p14:tracePt t="24173" x="6280150" y="1784350"/>
          <p14:tracePt t="24190" x="6286500" y="1784350"/>
          <p14:tracePt t="24251" x="6292850" y="1784350"/>
          <p14:tracePt t="24259" x="6305550" y="1784350"/>
          <p14:tracePt t="24267" x="6311900" y="1784350"/>
          <p14:tracePt t="24275" x="6318250" y="1784350"/>
          <p14:tracePt t="24290" x="6350000" y="1784350"/>
          <p14:tracePt t="24306" x="6375400" y="1784350"/>
          <p14:tracePt t="24323" x="6419850" y="1784350"/>
          <p14:tracePt t="24340" x="6451600" y="1784350"/>
          <p14:tracePt t="24356" x="6496050" y="1784350"/>
          <p14:tracePt t="24373" x="6540500" y="1771650"/>
          <p14:tracePt t="24390" x="6584950" y="1771650"/>
          <p14:tracePt t="24406" x="6623050" y="1765300"/>
          <p14:tracePt t="24423" x="6673850" y="1752600"/>
          <p14:tracePt t="24440" x="6711950" y="1746250"/>
          <p14:tracePt t="24456" x="6737350" y="1739900"/>
          <p14:tracePt t="24473" x="6750050" y="1739900"/>
          <p14:tracePt t="24490" x="6769100" y="1739900"/>
          <p14:tracePt t="24506" x="6775450" y="1739900"/>
          <p14:tracePt t="24523" x="6788150" y="1733550"/>
          <p14:tracePt t="24558" x="6794500" y="1733550"/>
          <p14:tracePt t="24573" x="6800850" y="1733550"/>
          <p14:tracePt t="24589" x="6807200" y="1727200"/>
          <p14:tracePt t="24606" x="6819900" y="1727200"/>
          <p14:tracePt t="24639" x="6826250" y="1727200"/>
          <p14:tracePt t="24656" x="6832600" y="1727200"/>
          <p14:tracePt t="24689" x="6832600" y="1720850"/>
          <p14:tracePt t="25716" x="6826250" y="1720850"/>
          <p14:tracePt t="25997" x="6819900" y="1720850"/>
          <p14:tracePt t="26013" x="6813550" y="1720850"/>
          <p14:tracePt t="26028" x="6807200" y="1720850"/>
          <p14:tracePt t="26122" x="6800850" y="1720850"/>
          <p14:tracePt t="26153" x="6794500" y="1720850"/>
          <p14:tracePt t="26168" x="6788150" y="1720850"/>
          <p14:tracePt t="26177" x="6781800" y="1720850"/>
          <p14:tracePt t="26192" x="6775450" y="1714500"/>
          <p14:tracePt t="26205" x="6769100" y="1714500"/>
          <p14:tracePt t="26221" x="6750050" y="1714500"/>
          <p14:tracePt t="26238" x="6699250" y="1701800"/>
          <p14:tracePt t="26255" x="6565900" y="1689100"/>
          <p14:tracePt t="26271" x="6483350" y="1689100"/>
          <p14:tracePt t="26288" x="6394450" y="1689100"/>
          <p14:tracePt t="26305" x="6305550" y="1676400"/>
          <p14:tracePt t="26321" x="6223000" y="1676400"/>
          <p14:tracePt t="26338" x="6115050" y="1663700"/>
          <p14:tracePt t="26354" x="5994400" y="1663700"/>
          <p14:tracePt t="26371" x="5854700" y="1657350"/>
          <p14:tracePt t="26388" x="5645150" y="1644650"/>
          <p14:tracePt t="26405" x="5518150" y="1644650"/>
          <p14:tracePt t="26421" x="5391150" y="1644650"/>
          <p14:tracePt t="26438" x="5257800" y="1651000"/>
          <p14:tracePt t="26454" x="5143500" y="1657350"/>
          <p14:tracePt t="26471" x="5022850" y="1663700"/>
          <p14:tracePt t="26474" x="4978400" y="1663700"/>
          <p14:tracePt t="26488" x="4940300" y="1663700"/>
          <p14:tracePt t="26504" x="4870450" y="1670050"/>
          <p14:tracePt t="26521" x="4787900" y="1676400"/>
          <p14:tracePt t="26538" x="4756150" y="1676400"/>
          <p14:tracePt t="26554" x="4724400" y="1682750"/>
          <p14:tracePt t="26571" x="4686300" y="1689100"/>
          <p14:tracePt t="26588" x="4654550" y="1689100"/>
          <p14:tracePt t="26604" x="4622800" y="1695450"/>
          <p14:tracePt t="26621" x="4597400" y="1695450"/>
          <p14:tracePt t="26638" x="4552950" y="1701800"/>
          <p14:tracePt t="26654" x="4521200" y="1701800"/>
          <p14:tracePt t="26671" x="4476750" y="1701800"/>
          <p14:tracePt t="26688" x="4432300" y="1701800"/>
          <p14:tracePt t="26704" x="4375150" y="1701800"/>
          <p14:tracePt t="26721" x="4330700" y="1701800"/>
          <p14:tracePt t="26738" x="4279900" y="1701800"/>
          <p14:tracePt t="26754" x="4241800" y="1701800"/>
          <p14:tracePt t="26771" x="4197350" y="1701800"/>
          <p14:tracePt t="26788" x="4165600" y="1701800"/>
          <p14:tracePt t="26804" x="4159250" y="1701800"/>
          <p14:tracePt t="26821" x="4152900" y="1701800"/>
          <p14:tracePt t="27086" x="4159250" y="1701800"/>
          <p14:tracePt t="27093" x="4165600" y="1701800"/>
          <p14:tracePt t="27104" x="4184650" y="1701800"/>
          <p14:tracePt t="27121" x="4248150" y="1701800"/>
          <p14:tracePt t="27137" x="4356100" y="1701800"/>
          <p14:tracePt t="27154" x="4591050" y="1701800"/>
          <p14:tracePt t="27171" x="4762500" y="1689100"/>
          <p14:tracePt t="27187" x="4946650" y="1689100"/>
          <p14:tracePt t="27204" x="5181600" y="1689100"/>
          <p14:tracePt t="27221" x="5429250" y="1701800"/>
          <p14:tracePt t="27237" x="5651500" y="1733550"/>
          <p14:tracePt t="27254" x="5861050" y="1746250"/>
          <p14:tracePt t="27270" x="6000750" y="1765300"/>
          <p14:tracePt t="27288" x="6076950" y="1778000"/>
          <p14:tracePt t="27304" x="6140450" y="1797050"/>
          <p14:tracePt t="27321" x="6159500" y="1809750"/>
          <p14:tracePt t="27337" x="6172200" y="1809750"/>
          <p14:tracePt t="27415" x="6165850" y="1816100"/>
          <p14:tracePt t="27421" x="6159500" y="1822450"/>
          <p14:tracePt t="27430" x="6159500" y="1828800"/>
          <p14:tracePt t="27437" x="6140450" y="1828800"/>
          <p14:tracePt t="27454" x="6108700" y="1841500"/>
          <p14:tracePt t="27470" x="6064250" y="1860550"/>
          <p14:tracePt t="27487" x="6007100" y="1873250"/>
          <p14:tracePt t="27503" x="5956300" y="1885950"/>
          <p14:tracePt t="27520" x="5905500" y="1898650"/>
          <p14:tracePt t="27537" x="5848350" y="1911350"/>
          <p14:tracePt t="27554" x="5778500" y="1930400"/>
          <p14:tracePt t="27570" x="5727700" y="1943100"/>
          <p14:tracePt t="27587" x="5676900" y="1955800"/>
          <p14:tracePt t="27603" x="5626100" y="1968500"/>
          <p14:tracePt t="27620" x="5588000" y="1981200"/>
          <p14:tracePt t="27637" x="5549900" y="1987550"/>
          <p14:tracePt t="27653" x="5530850" y="2000250"/>
          <p14:tracePt t="27670" x="5524500" y="2006600"/>
          <p14:tracePt t="27687" x="5511800" y="2006600"/>
          <p14:tracePt t="27703" x="5505450" y="2006600"/>
          <p14:tracePt t="27751" x="5486400" y="2012950"/>
          <p14:tracePt t="27759" x="5467350" y="2019300"/>
          <p14:tracePt t="27771" x="5448300" y="2019300"/>
          <p14:tracePt t="27789" x="5365750" y="2057400"/>
          <p14:tracePt t="27804" x="5283200" y="2082800"/>
          <p14:tracePt t="27820" x="5181600" y="2133600"/>
          <p14:tracePt t="27838" x="5060950" y="2184400"/>
          <p14:tracePt t="27853" x="4927600" y="2228850"/>
          <p14:tracePt t="27870" x="4781550" y="2279650"/>
          <p14:tracePt t="27886" x="4641850" y="2324100"/>
          <p14:tracePt t="27903" x="4508500" y="2368550"/>
          <p14:tracePt t="27920" x="4375150" y="2406650"/>
          <p14:tracePt t="27936" x="4254500" y="2451100"/>
          <p14:tracePt t="27953" x="4032250" y="2520950"/>
          <p14:tracePt t="27970" x="3867150" y="2578100"/>
          <p14:tracePt t="27986" x="3657600" y="2628900"/>
          <p14:tracePt t="28003" x="3365500" y="2711450"/>
          <p14:tracePt t="28020" x="3098800" y="2794000"/>
          <p14:tracePt t="28036" x="2838450" y="2863850"/>
          <p14:tracePt t="28053" x="2578100" y="2946400"/>
          <p14:tracePt t="28070" x="2241550" y="3041650"/>
          <p14:tracePt t="28086" x="2044700" y="3092450"/>
          <p14:tracePt t="28103" x="1854200" y="3136900"/>
          <p14:tracePt t="28120" x="1670050" y="3162300"/>
          <p14:tracePt t="28136" x="1479550" y="3187700"/>
          <p14:tracePt t="28153" x="1289050" y="3206750"/>
          <p14:tracePt t="28169" x="1079500" y="3225800"/>
          <p14:tracePt t="28186" x="863600" y="3238500"/>
          <p14:tracePt t="28203" x="685800" y="3263900"/>
          <p14:tracePt t="28220" x="438150" y="3289300"/>
          <p14:tracePt t="28236" x="266700" y="3308350"/>
          <p14:tracePt t="28253" x="88900" y="3327400"/>
          <p14:tracePt t="28667" x="95250" y="3422650"/>
          <p14:tracePt t="28676" x="222250" y="3422650"/>
          <p14:tracePt t="28686" x="355600" y="3422650"/>
          <p14:tracePt t="28703" x="609600" y="3409950"/>
          <p14:tracePt t="28720" x="876300" y="3390900"/>
          <p14:tracePt t="28736" x="1149350" y="3371850"/>
          <p14:tracePt t="28752" x="1479550" y="3346450"/>
          <p14:tracePt t="28769" x="1619250" y="3333750"/>
          <p14:tracePt t="28786" x="1727200" y="3321050"/>
          <p14:tracePt t="28802" x="1803400" y="3308350"/>
          <p14:tracePt t="28819" x="1847850" y="3295650"/>
          <p14:tracePt t="28835" x="1873250" y="3289300"/>
          <p14:tracePt t="28852" x="1885950" y="3276600"/>
          <p14:tracePt t="28868" x="1898650" y="3270250"/>
          <p14:tracePt t="28885" x="1898650" y="3263900"/>
          <p14:tracePt t="28902" x="1905000" y="3263900"/>
          <p14:tracePt t="28919" x="1905000" y="3257550"/>
          <p14:tracePt t="28935" x="1905000" y="3244850"/>
          <p14:tracePt t="28979" x="1905000" y="3238500"/>
          <p14:tracePt t="29003" x="1905000" y="3232150"/>
          <p14:tracePt t="29011" x="1898650" y="3232150"/>
          <p14:tracePt t="29027" x="1892300" y="3232150"/>
          <p14:tracePt t="29073" x="1892300" y="3225800"/>
          <p14:tracePt t="29090" x="1885950" y="3219450"/>
          <p14:tracePt t="29399" x="1898650" y="3213100"/>
          <p14:tracePt t="29406" x="1924050" y="3206750"/>
          <p14:tracePt t="29418" x="1962150" y="3200400"/>
          <p14:tracePt t="29435" x="1968500" y="3187700"/>
          <p14:tracePt t="29452" x="1974850" y="3181350"/>
          <p14:tracePt t="29469" x="1987550" y="3168650"/>
          <p14:tracePt t="29485" x="1987550" y="3162300"/>
          <p14:tracePt t="29502" x="1993900" y="3155950"/>
          <p14:tracePt t="29629" x="1981200" y="3155950"/>
          <p14:tracePt t="29637" x="1955800" y="3149600"/>
          <p14:tracePt t="29644" x="1930400" y="3143250"/>
          <p14:tracePt t="29653" x="1911350" y="3136900"/>
          <p14:tracePt t="29668" x="1860550" y="3124200"/>
          <p14:tracePt t="29685" x="1828800" y="3117850"/>
          <p14:tracePt t="29702" x="1809750" y="3117850"/>
          <p14:tracePt t="29718" x="1803400" y="3117850"/>
          <p14:tracePt t="29735" x="1797050" y="3117850"/>
          <p14:tracePt t="29752" x="1784350" y="3117850"/>
          <p14:tracePt t="29769" x="1758950" y="3117850"/>
          <p14:tracePt t="29785" x="1708150" y="3117850"/>
          <p14:tracePt t="29802" x="1682750" y="3111500"/>
          <p14:tracePt t="29818" x="1657350" y="3111500"/>
          <p14:tracePt t="29835" x="1644650" y="3111500"/>
          <p14:tracePt t="29944" x="1638300" y="3111500"/>
          <p14:tracePt t="29973" x="1631950" y="3111500"/>
          <p14:tracePt t="29989" x="1612900" y="3117850"/>
          <p14:tracePt t="29996" x="1479550" y="3181350"/>
          <p14:tracePt t="30005" x="1295400" y="3282950"/>
          <p14:tracePt t="30018" x="1104900" y="3378200"/>
          <p14:tracePt t="30035" x="965200" y="3448050"/>
          <p14:tracePt t="30233" x="958850" y="3448050"/>
          <p14:tracePt t="30272" x="952500" y="3454400"/>
          <p14:tracePt t="30281" x="933450" y="3460750"/>
          <p14:tracePt t="30288" x="927100" y="3460750"/>
          <p14:tracePt t="30310" x="927100" y="3454400"/>
          <p14:tracePt t="30320" x="946150" y="3429000"/>
          <p14:tracePt t="30334" x="1022350" y="3302000"/>
          <p14:tracePt t="30352" x="1155700" y="3105150"/>
          <p14:tracePt t="30369" x="1339850" y="2914650"/>
          <p14:tracePt t="30384" x="1473200" y="2851150"/>
          <p14:tracePt t="30401" x="1625600" y="2800350"/>
          <p14:tracePt t="30418" x="1797050" y="2736850"/>
          <p14:tracePt t="30434" x="2165350" y="2654300"/>
          <p14:tracePt t="30451" x="2584450" y="2578100"/>
          <p14:tracePt t="30468" x="3035300" y="2514600"/>
          <p14:tracePt t="30484" x="3492500" y="2451100"/>
          <p14:tracePt t="30501" x="3968750" y="2387600"/>
          <p14:tracePt t="30518" x="4343400" y="2317750"/>
          <p14:tracePt t="30534" x="4629150" y="2266950"/>
          <p14:tracePt t="30551" x="4845050" y="2247900"/>
          <p14:tracePt t="30568" x="5130800" y="2222500"/>
          <p14:tracePt t="30585" x="5276850" y="2222500"/>
          <p14:tracePt t="30601" x="5397500" y="2222500"/>
          <p14:tracePt t="30617" x="5480050" y="2222500"/>
          <p14:tracePt t="30634" x="5556250" y="2222500"/>
          <p14:tracePt t="30651" x="5645150" y="2222500"/>
          <p14:tracePt t="30668" x="5702300" y="2228850"/>
          <p14:tracePt t="30684" x="5759450" y="2241550"/>
          <p14:tracePt t="30701" x="5829300" y="2260600"/>
          <p14:tracePt t="30717" x="5886450" y="2273300"/>
          <p14:tracePt t="30734" x="5930900" y="2286000"/>
          <p14:tracePt t="30751" x="5981700" y="2298700"/>
          <p14:tracePt t="30767" x="6064250" y="2311400"/>
          <p14:tracePt t="30784" x="6159500" y="2324100"/>
          <p14:tracePt t="30801" x="6318250" y="2343150"/>
          <p14:tracePt t="30819" x="6673850" y="2381250"/>
          <p14:tracePt t="30835" x="6851650" y="2393950"/>
          <p14:tracePt t="30851" x="6985000" y="2413000"/>
          <p14:tracePt t="30867" x="7092950" y="2419350"/>
          <p14:tracePt t="30884" x="7175500" y="2425700"/>
          <p14:tracePt t="30901" x="7258050" y="2444750"/>
          <p14:tracePt t="30917" x="7315200" y="2444750"/>
          <p14:tracePt t="30934" x="7359650" y="2444750"/>
          <p14:tracePt t="30950" x="7391400" y="2444750"/>
          <p14:tracePt t="30969" x="7404100" y="2444750"/>
          <p14:tracePt t="30992" x="7410450" y="2444750"/>
          <p14:tracePt t="31001" x="7416800" y="2444750"/>
          <p14:tracePt t="31017" x="7435850" y="2444750"/>
          <p14:tracePt t="31034" x="7467600" y="2444750"/>
          <p14:tracePt t="31050" x="7499350" y="2444750"/>
          <p14:tracePt t="31067" x="7524750" y="2438400"/>
          <p14:tracePt t="31084" x="7556500" y="2419350"/>
          <p14:tracePt t="31100" x="7569200" y="2413000"/>
          <p14:tracePt t="31118" x="7575550" y="2400300"/>
          <p14:tracePt t="31136" x="7588250" y="2393950"/>
          <p14:tracePt t="31150" x="7588250" y="2387600"/>
          <p14:tracePt t="31289" x="7588250" y="2381250"/>
          <p14:tracePt t="31296" x="7594600" y="2368550"/>
          <p14:tracePt t="31314" x="7594600" y="2355850"/>
          <p14:tracePt t="31321" x="7594600" y="2349500"/>
          <p14:tracePt t="31336" x="7594600" y="2343150"/>
          <p14:tracePt t="31350" x="7594600" y="2330450"/>
          <p14:tracePt t="31367" x="7594600" y="2317750"/>
          <p14:tracePt t="31384" x="7594600" y="2311400"/>
          <p14:tracePt t="31400" x="7594600" y="2298700"/>
          <p14:tracePt t="31417" x="7594600" y="2286000"/>
          <p14:tracePt t="31433" x="7594600" y="2279650"/>
          <p14:tracePt t="31450" x="7588250" y="2266950"/>
          <p14:tracePt t="31485" x="7581900" y="2266950"/>
          <p14:tracePt t="31719" x="7588250" y="2266950"/>
          <p14:tracePt t="31735" x="7588250" y="2260600"/>
          <p14:tracePt t="31743" x="7594600" y="2254250"/>
          <p14:tracePt t="31751" x="7600950" y="2254250"/>
          <p14:tracePt t="31766" x="7607300" y="2241550"/>
          <p14:tracePt t="31783" x="7620000" y="2235200"/>
          <p14:tracePt t="31800" x="7626350" y="2222500"/>
          <p14:tracePt t="31816" x="7632700" y="2216150"/>
          <p14:tracePt t="31833" x="7651750" y="2203450"/>
          <p14:tracePt t="31850" x="7670800" y="2197100"/>
          <p14:tracePt t="31866" x="7702550" y="2184400"/>
          <p14:tracePt t="31885" x="7772400" y="2165350"/>
          <p14:tracePt t="31901" x="7854950" y="2152650"/>
          <p14:tracePt t="31917" x="7943850" y="2146300"/>
          <p14:tracePt t="31933" x="8007350" y="2127250"/>
          <p14:tracePt t="31950" x="8058150" y="2114550"/>
          <p14:tracePt t="31966" x="8102600" y="2108200"/>
          <p14:tracePt t="31970" x="8115300" y="2101850"/>
          <p14:tracePt t="31983" x="8134350" y="2095500"/>
          <p14:tracePt t="32000" x="8153400" y="2082800"/>
          <p14:tracePt t="32017" x="8166100" y="2082800"/>
          <p14:tracePt t="32033" x="8172450" y="2082800"/>
          <p14:tracePt t="32049" x="8185150" y="2082800"/>
          <p14:tracePt t="32066" x="8197850" y="2082800"/>
          <p14:tracePt t="32083" x="8223250" y="2082800"/>
          <p14:tracePt t="32100" x="8255000" y="2082800"/>
          <p14:tracePt t="32116" x="8299450" y="2082800"/>
          <p14:tracePt t="32133" x="8331200" y="2089150"/>
          <p14:tracePt t="32150" x="8382000" y="2095500"/>
          <p14:tracePt t="32167" x="8401050" y="2101850"/>
          <p14:tracePt t="32184" x="8407400" y="2108200"/>
          <p14:tracePt t="32199" x="8413750" y="2108200"/>
          <p14:tracePt t="32216" x="8420100" y="2108200"/>
          <p14:tracePt t="32233" x="8420100" y="2114550"/>
          <p14:tracePt t="32250" x="8432800" y="2120900"/>
          <p14:tracePt t="32266" x="8439150" y="2127250"/>
          <p14:tracePt t="32283" x="8451850" y="2139950"/>
          <p14:tracePt t="32316" x="8458200" y="2152650"/>
          <p14:tracePt t="32333" x="8470900" y="2159000"/>
          <p14:tracePt t="32378" x="8477250" y="2159000"/>
          <p14:tracePt t="32404" x="8477250" y="2165350"/>
          <p14:tracePt t="32417" x="8483600" y="2165350"/>
          <p14:tracePt t="32439" x="8483600" y="2171700"/>
          <p14:tracePt t="32925" x="8489950" y="2178050"/>
          <p14:tracePt t="32933" x="8496300" y="2190750"/>
          <p14:tracePt t="32940" x="8502650" y="2197100"/>
          <p14:tracePt t="32950" x="8515350" y="2216150"/>
          <p14:tracePt t="32965" x="8521700" y="2254250"/>
          <p14:tracePt t="32982" x="8534400" y="2286000"/>
          <p14:tracePt t="32999" x="8547100" y="2324100"/>
          <p14:tracePt t="33016" x="8559800" y="2349500"/>
          <p14:tracePt t="33032" x="8566150" y="2362200"/>
          <p14:tracePt t="33065" x="8566150" y="2374900"/>
          <p14:tracePt t="33182" x="8547100" y="2381250"/>
          <p14:tracePt t="33191" x="8534400" y="2387600"/>
          <p14:tracePt t="33200" x="8509000" y="2393950"/>
          <p14:tracePt t="33215" x="8439150" y="2406650"/>
          <p14:tracePt t="33232" x="8350250" y="2425700"/>
          <p14:tracePt t="33249" x="8255000" y="2425700"/>
          <p14:tracePt t="33265" x="8153400" y="2419350"/>
          <p14:tracePt t="33282" x="8064500" y="2406650"/>
          <p14:tracePt t="33298" x="7975600" y="2393950"/>
          <p14:tracePt t="33315" x="7931150" y="2387600"/>
          <p14:tracePt t="33332" x="7874000" y="2381250"/>
          <p14:tracePt t="33349" x="7842250" y="2381250"/>
          <p14:tracePt t="33365" x="7816850" y="2381250"/>
          <p14:tracePt t="33382" x="7797800" y="2381250"/>
          <p14:tracePt t="33398" x="7785100" y="2374900"/>
          <p14:tracePt t="33415" x="7778750" y="2374900"/>
          <p14:tracePt t="33669" x="7766050" y="2374900"/>
          <p14:tracePt t="33691" x="7759700" y="2381250"/>
          <p14:tracePt t="33701" x="7753350" y="2381250"/>
          <p14:tracePt t="33706" x="7747000" y="2387600"/>
          <p14:tracePt t="33716" x="7740650" y="2393950"/>
          <p14:tracePt t="33731" x="7721600" y="2400300"/>
          <p14:tracePt t="33748" x="7702550" y="2400300"/>
          <p14:tracePt t="33765" x="7670800" y="2400300"/>
          <p14:tracePt t="33781" x="7613650" y="2400300"/>
          <p14:tracePt t="33798" x="7543800" y="2374900"/>
          <p14:tracePt t="33815" x="7461250" y="2324100"/>
          <p14:tracePt t="33832" x="7308850" y="2216150"/>
          <p14:tracePt t="33848" x="7213600" y="2152650"/>
          <p14:tracePt t="33865" x="7150100" y="2120900"/>
          <p14:tracePt t="33881" x="7112000" y="2095500"/>
          <p14:tracePt t="33898" x="7092950" y="2082800"/>
          <p14:tracePt t="33915" x="7080250" y="2076450"/>
          <p14:tracePt t="33931" x="7073900" y="2070100"/>
          <p14:tracePt t="33948" x="7061200" y="2063750"/>
          <p14:tracePt t="33965" x="7054850" y="2063750"/>
          <p14:tracePt t="33968" x="7048500" y="2063750"/>
          <p14:tracePt t="33983" x="7042150" y="2063750"/>
          <p14:tracePt t="33998" x="7029450" y="2063750"/>
          <p14:tracePt t="34014" x="7016750" y="2063750"/>
          <p14:tracePt t="34031" x="6997700" y="2063750"/>
          <p14:tracePt t="34048" x="6985000" y="2063750"/>
          <p14:tracePt t="34065" x="6965950" y="2063750"/>
          <p14:tracePt t="34082" x="6940550" y="2063750"/>
          <p14:tracePt t="34098" x="6927850" y="2063750"/>
          <p14:tracePt t="34115" x="6902450" y="2063750"/>
          <p14:tracePt t="34132" x="6883400" y="2063750"/>
          <p14:tracePt t="34148" x="6858000" y="2063750"/>
          <p14:tracePt t="34164" x="6813550" y="2051050"/>
          <p14:tracePt t="34181" x="6775450" y="2032000"/>
          <p14:tracePt t="34198" x="6737350" y="2000250"/>
          <p14:tracePt t="34214" x="6699250" y="1962150"/>
          <p14:tracePt t="34231" x="6661150" y="1905000"/>
          <p14:tracePt t="34248" x="6604000" y="1841500"/>
          <p14:tracePt t="34264" x="6591300" y="1809750"/>
          <p14:tracePt t="34281" x="6584950" y="1790700"/>
          <p14:tracePt t="34298" x="6584950" y="1778000"/>
          <p14:tracePt t="34314" x="6584950" y="1765300"/>
          <p14:tracePt t="34331" x="6597650" y="1739900"/>
          <p14:tracePt t="34348" x="6629400" y="1695450"/>
          <p14:tracePt t="34364" x="6673850" y="1670050"/>
          <p14:tracePt t="34381" x="6731000" y="1657350"/>
          <p14:tracePt t="34397" x="6813550" y="1644650"/>
          <p14:tracePt t="34414" x="6883400" y="1631950"/>
          <p14:tracePt t="34432" x="6946900" y="1631950"/>
          <p14:tracePt t="34448" x="6985000" y="1638300"/>
          <p14:tracePt t="34464" x="7004050" y="1644650"/>
          <p14:tracePt t="34468" x="7010400" y="1651000"/>
          <p14:tracePt t="34481" x="7010400" y="1657350"/>
          <p14:tracePt t="34498" x="7023100" y="1676400"/>
          <p14:tracePt t="34514" x="7035800" y="1695450"/>
          <p14:tracePt t="34531" x="7042150" y="1727200"/>
          <p14:tracePt t="34547" x="7042150" y="1765300"/>
          <p14:tracePt t="34564" x="7023100" y="1797050"/>
          <p14:tracePt t="34581" x="7010400" y="1835150"/>
          <p14:tracePt t="34598" x="6965950" y="1860550"/>
          <p14:tracePt t="34614" x="6934200" y="1879600"/>
          <p14:tracePt t="34631" x="6896100" y="1892300"/>
          <p14:tracePt t="34647" x="6870700" y="1905000"/>
          <p14:tracePt t="34664" x="6832600" y="1911350"/>
          <p14:tracePt t="34681" x="6807200" y="1911350"/>
          <p14:tracePt t="34697" x="6794500" y="1905000"/>
          <p14:tracePt t="34714" x="6781800" y="1898650"/>
          <p14:tracePt t="34731" x="6775450" y="1885950"/>
          <p14:tracePt t="34748" x="6762750" y="1873250"/>
          <p14:tracePt t="34764" x="6756400" y="1866900"/>
          <p14:tracePt t="34836" x="6756400" y="1860550"/>
          <p14:tracePt t="34843" x="6756400" y="1854200"/>
          <p14:tracePt t="34869" x="6756400" y="1847850"/>
          <p14:tracePt t="34900" x="6756400" y="1841500"/>
          <p14:tracePt t="35063" x="6756400" y="1847850"/>
          <p14:tracePt t="35093" x="6750050" y="1854200"/>
          <p14:tracePt t="35101" x="6743700" y="1860550"/>
          <p14:tracePt t="35114" x="6731000" y="1873250"/>
          <p14:tracePt t="35130" x="6692900" y="1892300"/>
          <p14:tracePt t="35147" x="6642100" y="1936750"/>
          <p14:tracePt t="35164" x="6502400" y="2006600"/>
          <p14:tracePt t="35180" x="6369050" y="2063750"/>
          <p14:tracePt t="35197" x="6203950" y="2133600"/>
          <p14:tracePt t="35213" x="6007100" y="2197100"/>
          <p14:tracePt t="35230" x="5727700" y="2286000"/>
          <p14:tracePt t="35247" x="5346700" y="2438400"/>
          <p14:tracePt t="35264" x="4679950" y="2686050"/>
          <p14:tracePt t="35280" x="4216400" y="2857500"/>
          <p14:tracePt t="35297" x="3740150" y="3016250"/>
          <p14:tracePt t="35313" x="3340100" y="3168650"/>
          <p14:tracePt t="35330" x="2927350" y="3289300"/>
          <p14:tracePt t="35347" x="2559050" y="3384550"/>
          <p14:tracePt t="35363" x="2222500" y="3454400"/>
          <p14:tracePt t="35380" x="1962150" y="3492500"/>
          <p14:tracePt t="35397" x="1752600" y="3498850"/>
          <p14:tracePt t="35414" x="1581150" y="3498850"/>
          <p14:tracePt t="35430" x="1536700" y="3486150"/>
          <p14:tracePt t="35446" x="1511300" y="3479800"/>
          <p14:tracePt t="35463" x="1479550" y="3460750"/>
          <p14:tracePt t="35480" x="1454150" y="3441700"/>
          <p14:tracePt t="35496" x="1416050" y="3403600"/>
          <p14:tracePt t="35514" x="1352550" y="3346450"/>
          <p14:tracePt t="35530" x="1308100" y="3308350"/>
          <p14:tracePt t="35547" x="1250950" y="3270250"/>
          <p14:tracePt t="35563" x="1193800" y="3232150"/>
          <p14:tracePt t="35580" x="1162050" y="3206750"/>
          <p14:tracePt t="35596" x="1123950" y="3187700"/>
          <p14:tracePt t="35613" x="1104900" y="3175000"/>
          <p14:tracePt t="35630" x="1085850" y="3168650"/>
          <p14:tracePt t="35646" x="1079500" y="3162300"/>
          <p14:tracePt t="35769" x="1079500" y="3155950"/>
          <p14:tracePt t="35781" x="1079500" y="3149600"/>
          <p14:tracePt t="35789" x="1079500" y="3143250"/>
          <p14:tracePt t="35813" x="1079500" y="3136900"/>
          <p14:tracePt t="35820" x="1079500" y="3130550"/>
          <p14:tracePt t="35829" x="1079500" y="3124200"/>
          <p14:tracePt t="35846" x="1079500" y="3117850"/>
          <p14:tracePt t="35863" x="1085850" y="3111500"/>
          <p14:tracePt t="35880" x="1092200" y="3098800"/>
          <p14:tracePt t="35896" x="1098550" y="3092450"/>
          <p14:tracePt t="35913" x="1098550" y="3079750"/>
          <p14:tracePt t="35931" x="1104900" y="3067050"/>
          <p14:tracePt t="35946" x="1111250" y="3060700"/>
          <p14:tracePt t="36079" x="1111250" y="3054350"/>
          <p14:tracePt t="36156" x="1111250" y="3048000"/>
          <p14:tracePt t="36165" x="1117600" y="3048000"/>
          <p14:tracePt t="36172" x="1117600" y="3041650"/>
          <p14:tracePt t="36181" x="1123950" y="3035300"/>
          <p14:tracePt t="36196" x="1123950" y="3028950"/>
          <p14:tracePt t="36298" x="1130300" y="3016250"/>
          <p14:tracePt t="36308" x="1136650" y="3009900"/>
          <p14:tracePt t="36314" x="1143000" y="3009900"/>
          <p14:tracePt t="36329" x="1143000" y="2997200"/>
          <p14:tracePt t="36362" x="1155700" y="2984500"/>
          <p14:tracePt t="36379" x="1162050" y="2978150"/>
          <p14:tracePt t="36400" x="1168400" y="2965450"/>
          <p14:tracePt t="36414" x="1174750" y="2959100"/>
          <p14:tracePt t="36430" x="1187450" y="2946400"/>
          <p14:tracePt t="36446" x="1200150" y="2933700"/>
          <p14:tracePt t="36462" x="1206500" y="2921000"/>
          <p14:tracePt t="36479" x="1212850" y="2914650"/>
          <p14:tracePt t="36496" x="1219200" y="2914650"/>
          <p14:tracePt t="36512" x="1225550" y="2914650"/>
          <p14:tracePt t="36533" x="1225550" y="2908300"/>
          <p14:tracePt t="36546" x="1225550" y="2901950"/>
          <p14:tracePt t="36562" x="1231900" y="2895600"/>
          <p14:tracePt t="36579" x="1238250" y="2882900"/>
          <p14:tracePt t="36612" x="1238250" y="2876550"/>
          <p14:tracePt t="36638" x="1238250" y="2870200"/>
          <p14:tracePt t="36659" x="1238250" y="2863850"/>
          <p14:tracePt t="36667" x="1244600" y="2857500"/>
          <p14:tracePt t="36683" x="1244600" y="2851150"/>
          <p14:tracePt t="36706" x="1244600" y="2844800"/>
          <p14:tracePt t="36715" x="1244600" y="2838450"/>
          <p14:tracePt t="36729" x="1250950" y="2832100"/>
          <p14:tracePt t="36745" x="1250950" y="2819400"/>
          <p14:tracePt t="36762" x="1250950" y="2813050"/>
          <p14:tracePt t="36779" x="1250950" y="2806700"/>
          <p14:tracePt t="36795" x="1257300" y="2806700"/>
          <p14:tracePt t="36812" x="1257300" y="2800350"/>
          <p14:tracePt t="36829" x="1257300" y="2794000"/>
          <p14:tracePt t="36846" x="1263650" y="2781300"/>
          <p14:tracePt t="36862" x="1270000" y="2774950"/>
          <p14:tracePt t="36879" x="1276350" y="2762250"/>
          <p14:tracePt t="36895" x="1276350" y="2755900"/>
          <p14:tracePt t="36913" x="1276350" y="2749550"/>
          <p14:tracePt t="36929" x="1282700" y="2749550"/>
          <p14:tracePt t="36945" x="1282700" y="2743200"/>
          <p14:tracePt t="36979" x="1282700" y="2736850"/>
          <p14:tracePt t="36995" x="1289050" y="2730500"/>
          <p14:tracePt t="37121" x="1289050" y="2736850"/>
          <p14:tracePt t="37137" x="1289050" y="2743200"/>
          <p14:tracePt t="37148" x="1289050" y="2749550"/>
          <p14:tracePt t="37167" x="1289050" y="2755900"/>
          <p14:tracePt t="37456" x="1295400" y="2755900"/>
          <p14:tracePt t="37490" x="1308100" y="2749550"/>
          <p14:tracePt t="37497" x="1320800" y="2743200"/>
          <p14:tracePt t="37512" x="1358900" y="2730500"/>
          <p14:tracePt t="37528" x="1397000" y="2717800"/>
          <p14:tracePt t="37545" x="1435100" y="2698750"/>
          <p14:tracePt t="37562" x="1479550" y="2667000"/>
          <p14:tracePt t="37578" x="1517650" y="2641600"/>
          <p14:tracePt t="37595" x="1568450" y="2622550"/>
          <p14:tracePt t="37612" x="1631950" y="2597150"/>
          <p14:tracePt t="37628" x="1663700" y="2590800"/>
          <p14:tracePt t="37645" x="1670050" y="2590800"/>
          <p14:tracePt t="37661" x="1676400" y="2590800"/>
          <p14:tracePt t="37699" x="1676400" y="2584450"/>
          <p14:tracePt t="37779" x="1676400" y="2578100"/>
          <p14:tracePt t="37793" x="1689100" y="2565400"/>
          <p14:tracePt t="37801" x="1695450" y="2565400"/>
          <p14:tracePt t="37811" x="1695450" y="2559050"/>
          <p14:tracePt t="37828" x="1701800" y="2552700"/>
          <p14:tracePt t="37844" x="1708150" y="2540000"/>
          <p14:tracePt t="37861" x="1708150" y="2533650"/>
          <p14:tracePt t="37878" x="1714500" y="2520950"/>
          <p14:tracePt t="37911" x="1720850" y="2508250"/>
          <p14:tracePt t="37928" x="1727200" y="2501900"/>
          <p14:tracePt t="37944" x="1727200" y="2489200"/>
          <p14:tracePt t="37961" x="1727200" y="2482850"/>
          <p14:tracePt t="37978" x="1727200" y="2476500"/>
          <p14:tracePt t="37994" x="1727200" y="2463800"/>
          <p14:tracePt t="38011" x="1727200" y="2457450"/>
          <p14:tracePt t="38116" x="1727200" y="2451100"/>
          <p14:tracePt t="38217" x="1727200" y="2444750"/>
          <p14:tracePt t="38242" x="1720850" y="2444750"/>
          <p14:tracePt t="38246" x="1720850" y="2438400"/>
          <p14:tracePt t="38261" x="1714500" y="2432050"/>
          <p14:tracePt t="38277" x="1714500" y="2425700"/>
          <p14:tracePt t="38623" x="1714500" y="2438400"/>
          <p14:tracePt t="38638" x="1714500" y="2444750"/>
          <p14:tracePt t="38648" x="1720850" y="2451100"/>
          <p14:tracePt t="38660" x="1720850" y="2457450"/>
          <p14:tracePt t="38677" x="1720850" y="2470150"/>
          <p14:tracePt t="38694" x="1720850" y="2482850"/>
          <p14:tracePt t="38710" x="1720850" y="2489200"/>
          <p14:tracePt t="38727" x="1727200" y="2495550"/>
          <p14:tracePt t="38744" x="1727200" y="2501900"/>
          <p14:tracePt t="38795" x="1733550" y="2501900"/>
          <p14:tracePt t="38804" x="1746250" y="2501900"/>
          <p14:tracePt t="38812" x="1746250" y="2489200"/>
          <p14:tracePt t="38827" x="1778000" y="2463800"/>
          <p14:tracePt t="38844" x="1803400" y="2444750"/>
          <p14:tracePt t="38860" x="1803400" y="2438400"/>
          <p14:tracePt t="38913" x="1803400" y="2444750"/>
          <p14:tracePt t="38921" x="1803400" y="2463800"/>
          <p14:tracePt t="38929" x="1797050" y="2482850"/>
          <p14:tracePt t="38944" x="1784350" y="2514600"/>
          <p14:tracePt t="38960" x="1771650" y="2540000"/>
          <p14:tracePt t="38977" x="1771650" y="2552700"/>
          <p14:tracePt t="38993" x="1771650" y="2565400"/>
          <p14:tracePt t="39010" x="1765300" y="2578100"/>
          <p14:tracePt t="39027" x="1758950" y="2603500"/>
          <p14:tracePt t="39043" x="1752600" y="2628900"/>
          <p14:tracePt t="39060" x="1752600" y="2647950"/>
          <p14:tracePt t="39077" x="1746250" y="2660650"/>
          <p14:tracePt t="39125" x="1746250" y="2667000"/>
          <p14:tracePt t="39141" x="1739900" y="2667000"/>
          <p14:tracePt t="39150" x="1739900" y="2673350"/>
          <p14:tracePt t="39160" x="1739900" y="2679700"/>
          <p14:tracePt t="39177" x="1733550" y="2686050"/>
          <p14:tracePt t="39194" x="1727200" y="2717800"/>
          <p14:tracePt t="39210" x="1720850" y="2736850"/>
          <p14:tracePt t="39227" x="1714500" y="2781300"/>
          <p14:tracePt t="39243" x="1701800" y="2813050"/>
          <p14:tracePt t="39260" x="1695450" y="2851150"/>
          <p14:tracePt t="39277" x="1695450" y="2857500"/>
          <p14:tracePt t="39293" x="1695450" y="2863850"/>
          <p14:tracePt t="39329" x="1701800" y="2870200"/>
          <p14:tracePt t="39343" x="1727200" y="2870200"/>
          <p14:tracePt t="39360" x="1790700" y="2870200"/>
          <p14:tracePt t="39377" x="1866900" y="2876550"/>
          <p14:tracePt t="39393" x="1924050" y="2889250"/>
          <p14:tracePt t="39410" x="1949450" y="2901950"/>
          <p14:tracePt t="39426" x="1955800" y="2908300"/>
          <p14:tracePt t="39517" x="1949450" y="2921000"/>
          <p14:tracePt t="39522" x="1943100" y="2933700"/>
          <p14:tracePt t="39531" x="1936750" y="2933700"/>
          <p14:tracePt t="39543" x="1930400" y="2946400"/>
          <p14:tracePt t="39560" x="1924050" y="2952750"/>
          <p14:tracePt t="39576" x="1917700" y="2959100"/>
          <p14:tracePt t="39593" x="1917700" y="2965450"/>
          <p14:tracePt t="39610" x="1911350" y="2971800"/>
          <p14:tracePt t="39626" x="1911350" y="2978150"/>
          <p14:tracePt t="39727" x="1924050" y="2978150"/>
          <p14:tracePt t="39737" x="1943100" y="2984500"/>
          <p14:tracePt t="39745" x="1962150" y="2990850"/>
          <p14:tracePt t="39760" x="2000250" y="2997200"/>
          <p14:tracePt t="39776" x="2038350" y="2997200"/>
          <p14:tracePt t="39793" x="2089150" y="2997200"/>
          <p14:tracePt t="39809" x="2159000" y="2990850"/>
          <p14:tracePt t="39826" x="2247900" y="2965450"/>
          <p14:tracePt t="39843" x="2368550" y="2914650"/>
          <p14:tracePt t="39860" x="2540000" y="2825750"/>
          <p14:tracePt t="39876" x="2647950" y="2768600"/>
          <p14:tracePt t="39893" x="2724150" y="2724150"/>
          <p14:tracePt t="39909" x="2787650" y="2692400"/>
          <p14:tracePt t="39926" x="2819400" y="2660650"/>
          <p14:tracePt t="39943" x="2838450" y="2647950"/>
          <p14:tracePt t="39959" x="2844800" y="2641600"/>
          <p14:tracePt t="39976" x="2844800" y="2635250"/>
          <p14:tracePt t="40103" x="2844800" y="2628900"/>
          <p14:tracePt t="40119" x="2838450" y="2622550"/>
          <p14:tracePt t="40130" x="2832100" y="2616200"/>
          <p14:tracePt t="40152" x="2825750" y="2609850"/>
          <p14:tracePt t="40156" x="2825750" y="2603500"/>
          <p14:tracePt t="40165" x="2825750" y="2597150"/>
          <p14:tracePt t="40175" x="2819400" y="2590800"/>
          <p14:tracePt t="40192" x="2813050" y="2578100"/>
          <p14:tracePt t="40209" x="2806700" y="2565400"/>
          <p14:tracePt t="40226" x="2800350" y="2559050"/>
          <p14:tracePt t="40242" x="2800350" y="2552700"/>
          <p14:tracePt t="40261" x="2787650" y="2546350"/>
          <p14:tracePt t="40276" x="2781300" y="2540000"/>
          <p14:tracePt t="40292" x="2781300" y="2533650"/>
          <p14:tracePt t="40309" x="2774950" y="2533650"/>
          <p14:tracePt t="40342" x="2768600" y="2533650"/>
          <p14:tracePt t="40359" x="2768600" y="2527300"/>
          <p14:tracePt t="40393" x="2768600" y="2520950"/>
          <p14:tracePt t="40413" x="2762250" y="2520950"/>
          <p14:tracePt t="40432" x="2755900" y="2520950"/>
          <p14:tracePt t="40447" x="2749550" y="2520950"/>
          <p14:tracePt t="40456" x="2749550" y="2514600"/>
          <p14:tracePt t="40462" x="2743200" y="2508250"/>
          <p14:tracePt t="40476" x="2736850" y="2501900"/>
          <p14:tracePt t="40492" x="2730500" y="2501900"/>
          <p14:tracePt t="40509" x="2724150" y="2489200"/>
          <p14:tracePt t="40525" x="2705100" y="2482850"/>
          <p14:tracePt t="40542" x="2698750" y="2476500"/>
          <p14:tracePt t="40559" x="2692400" y="2470150"/>
          <p14:tracePt t="40575" x="2679700" y="2470150"/>
          <p14:tracePt t="40592" x="2673350" y="2463800"/>
          <p14:tracePt t="40610" x="2660650" y="2457450"/>
          <p14:tracePt t="41231" x="2667000" y="2457450"/>
          <p14:tracePt t="41457" x="2673350" y="2457450"/>
          <p14:tracePt t="41481" x="2679700" y="2457450"/>
          <p14:tracePt t="41496" x="2686050" y="2463800"/>
          <p14:tracePt t="41512" x="2692400" y="2470150"/>
          <p14:tracePt t="41522" x="2698750" y="2470150"/>
          <p14:tracePt t="41528" x="2698750" y="2476500"/>
          <p14:tracePt t="41542" x="2711450" y="2482850"/>
          <p14:tracePt t="41558" x="2717800" y="2489200"/>
          <p14:tracePt t="41575" x="2724150" y="2495550"/>
          <p14:tracePt t="41591" x="2730500" y="2501900"/>
          <p14:tracePt t="41609" x="2743200" y="2508250"/>
          <p14:tracePt t="41625" x="2749550" y="2514600"/>
          <p14:tracePt t="41641" x="2762250" y="2514600"/>
          <p14:tracePt t="41658" x="2768600" y="2520950"/>
          <p14:tracePt t="41674" x="2774950" y="2527300"/>
          <p14:tracePt t="41692" x="2794000" y="2533650"/>
          <p14:tracePt t="41708" x="2819400" y="2533650"/>
          <p14:tracePt t="41725" x="2844800" y="2540000"/>
          <p14:tracePt t="41741" x="2870200" y="2540000"/>
          <p14:tracePt t="41758" x="2908300" y="2540000"/>
          <p14:tracePt t="41775" x="2940050" y="2540000"/>
          <p14:tracePt t="41791" x="2959100" y="2533650"/>
          <p14:tracePt t="41808" x="2990850" y="2533650"/>
          <p14:tracePt t="41825" x="3009900" y="2520950"/>
          <p14:tracePt t="41841" x="3016250" y="2514600"/>
          <p14:tracePt t="41858" x="3028950" y="2514600"/>
          <p14:tracePt t="41874" x="3028950" y="2501900"/>
          <p14:tracePt t="41891" x="3041650" y="2495550"/>
          <p14:tracePt t="41908" x="3048000" y="2482850"/>
          <p14:tracePt t="41924" x="3054350" y="2476500"/>
          <p14:tracePt t="41941" x="3054350" y="2470150"/>
          <p14:tracePt t="41958" x="3054350" y="2457450"/>
          <p14:tracePt t="41974" x="3054350" y="2451100"/>
          <p14:tracePt t="41991" x="3054350" y="2444750"/>
          <p14:tracePt t="42007" x="3054350" y="2438400"/>
          <p14:tracePt t="42031" x="3054350" y="2432050"/>
          <p14:tracePt t="42046" x="3054350" y="2425700"/>
          <p14:tracePt t="42062" x="3054350" y="2419350"/>
          <p14:tracePt t="42077" x="3048000" y="2419350"/>
          <p14:tracePt t="42099" x="3048000" y="2413000"/>
          <p14:tracePt t="42131" x="3041650" y="2413000"/>
          <p14:tracePt t="42139" x="3035300" y="2406650"/>
          <p14:tracePt t="42185" x="3028950" y="2400300"/>
          <p14:tracePt t="42194" x="3022600" y="2393950"/>
          <p14:tracePt t="42212" x="3016250" y="2387600"/>
          <p14:tracePt t="42233" x="3009900" y="2387600"/>
          <p14:tracePt t="42249" x="3009900" y="2381250"/>
          <p14:tracePt t="42257" x="3003550" y="2381250"/>
          <p14:tracePt t="42272" x="3003550" y="2374900"/>
          <p14:tracePt t="42335" x="2997200" y="2374900"/>
          <p14:tracePt t="42343" x="2997200" y="2381250"/>
          <p14:tracePt t="42350" x="2990850" y="2393950"/>
          <p14:tracePt t="42357" x="2984500" y="2413000"/>
          <p14:tracePt t="42374" x="2971800" y="2438400"/>
          <p14:tracePt t="42390" x="2959100" y="2476500"/>
          <p14:tracePt t="42407" x="2946400" y="2508250"/>
          <p14:tracePt t="42424" x="2933700" y="2533650"/>
          <p14:tracePt t="42440" x="2927350" y="2540000"/>
          <p14:tracePt t="42457" x="2927350" y="2546350"/>
          <p14:tracePt t="42529" x="2927350" y="2552700"/>
          <p14:tracePt t="42537" x="2933700" y="2552700"/>
          <p14:tracePt t="42545" x="2940050" y="2552700"/>
          <p14:tracePt t="42557" x="2959100" y="2552700"/>
          <p14:tracePt t="42574" x="2997200" y="2552700"/>
          <p14:tracePt t="42590" x="3041650" y="2552700"/>
          <p14:tracePt t="42607" x="3086100" y="2552700"/>
          <p14:tracePt t="42624" x="3143250" y="2552700"/>
          <p14:tracePt t="42640" x="3175000" y="2552700"/>
          <p14:tracePt t="42657" x="3181350" y="2552700"/>
          <p14:tracePt t="42674" x="3187700" y="2552700"/>
          <p14:tracePt t="42690" x="3194050" y="2552700"/>
          <p14:tracePt t="42707" x="3200400" y="2552700"/>
          <p14:tracePt t="42725" x="3213100" y="2552700"/>
          <p14:tracePt t="42740" x="3219450" y="2546350"/>
          <p14:tracePt t="42757" x="3232150" y="2540000"/>
          <p14:tracePt t="42773" x="3238500" y="2540000"/>
          <p14:tracePt t="42790" x="3251200" y="2540000"/>
          <p14:tracePt t="42898" x="3251200" y="2533650"/>
          <p14:tracePt t="42921" x="3257550" y="2527300"/>
          <p14:tracePt t="44283" x="3257550" y="2520950"/>
          <p14:tracePt t="44290" x="3276600" y="2508250"/>
          <p14:tracePt t="44298" x="3295650" y="2489200"/>
          <p14:tracePt t="44309" x="3314700" y="2463800"/>
          <p14:tracePt t="44323" x="3390900" y="2393950"/>
          <p14:tracePt t="44338" x="3517900" y="2298700"/>
          <p14:tracePt t="44355" x="3676650" y="2197100"/>
          <p14:tracePt t="44372" x="3937000" y="2057400"/>
          <p14:tracePt t="44389" x="4222750" y="1917700"/>
          <p14:tracePt t="44405" x="4419600" y="1816100"/>
          <p14:tracePt t="44422" x="4597400" y="1739900"/>
          <p14:tracePt t="44439" x="4699000" y="1682750"/>
          <p14:tracePt t="44455" x="4762500" y="1631950"/>
          <p14:tracePt t="44472" x="4781550" y="1612900"/>
          <p14:tracePt t="44489" x="4787900" y="1606550"/>
          <p14:tracePt t="44505" x="4787900" y="1593850"/>
          <p14:tracePt t="44522" x="4800600" y="1587500"/>
          <p14:tracePt t="44539" x="4800600" y="1581150"/>
          <p14:tracePt t="44556" x="4826000" y="1530350"/>
          <p14:tracePt t="44572" x="4851400" y="1479550"/>
          <p14:tracePt t="44588" x="4895850" y="1428750"/>
          <p14:tracePt t="44605" x="4927600" y="1371600"/>
          <p14:tracePt t="44622" x="4953000" y="1320800"/>
          <p14:tracePt t="44639" x="4978400" y="1276350"/>
          <p14:tracePt t="44655" x="5003800" y="1238250"/>
          <p14:tracePt t="44672" x="5016500" y="1206500"/>
          <p14:tracePt t="44688" x="5022850" y="1155700"/>
          <p14:tracePt t="44705" x="5035550" y="1104900"/>
          <p14:tracePt t="44722" x="5048250" y="1054100"/>
          <p14:tracePt t="44738" x="5048250" y="1041400"/>
          <p14:tracePt t="44755" x="5048250" y="1035050"/>
          <p14:tracePt t="44854" x="5048250" y="1028700"/>
          <p14:tracePt t="44871" x="5048250" y="1022350"/>
          <p14:tracePt t="44886" x="5048250" y="1016000"/>
          <p14:tracePt t="44894" x="5048250" y="1009650"/>
          <p14:tracePt t="44905" x="5048250" y="1003300"/>
          <p14:tracePt t="44921" x="5048250" y="984250"/>
          <p14:tracePt t="44938" x="5048250" y="965200"/>
          <p14:tracePt t="44955" x="5035550" y="946150"/>
          <p14:tracePt t="44972" x="4997450" y="927100"/>
          <p14:tracePt t="44988" x="4965700" y="914400"/>
          <p14:tracePt t="45005" x="4946650" y="914400"/>
          <p14:tracePt t="45021" x="4933950" y="914400"/>
          <p14:tracePt t="45038" x="4927600" y="914400"/>
          <p14:tracePt t="45055" x="4921250" y="914400"/>
          <p14:tracePt t="45183" x="4927600" y="914400"/>
          <p14:tracePt t="45193" x="4933950" y="908050"/>
          <p14:tracePt t="45207" x="4940300" y="908050"/>
          <p14:tracePt t="45214" x="4946650" y="901700"/>
          <p14:tracePt t="45230" x="4965700" y="895350"/>
          <p14:tracePt t="45239" x="4978400" y="895350"/>
          <p14:tracePt t="45255" x="5010150" y="882650"/>
          <p14:tracePt t="45271" x="5060950" y="869950"/>
          <p14:tracePt t="45288" x="5111750" y="857250"/>
          <p14:tracePt t="45305" x="5168900" y="844550"/>
          <p14:tracePt t="45321" x="5257800" y="825500"/>
          <p14:tracePt t="45338" x="5346700" y="825500"/>
          <p14:tracePt t="45355" x="5410200" y="819150"/>
          <p14:tracePt t="45371" x="5467350" y="819150"/>
          <p14:tracePt t="45388" x="5486400" y="819150"/>
          <p14:tracePt t="45426" x="5492750" y="819150"/>
          <p14:tracePt t="45488" x="5499100" y="819150"/>
          <p14:tracePt t="45507" x="5499100" y="825500"/>
          <p14:tracePt t="45513" x="5499100" y="831850"/>
          <p14:tracePt t="45524" x="5505450" y="831850"/>
          <p14:tracePt t="45538" x="5518150" y="844550"/>
          <p14:tracePt t="45554" x="5524500" y="844550"/>
          <p14:tracePt t="45571" x="5530850" y="850900"/>
          <p14:tracePt t="45588" x="5543550" y="857250"/>
          <p14:tracePt t="45604" x="5549900" y="857250"/>
          <p14:tracePt t="45621" x="5556250" y="857250"/>
          <p14:tracePt t="45638" x="5562600" y="857250"/>
          <p14:tracePt t="45654" x="5568950" y="863600"/>
          <p14:tracePt t="45671" x="5581650" y="863600"/>
          <p14:tracePt t="45688" x="5588000" y="863600"/>
          <p14:tracePt t="45704" x="5594350" y="869950"/>
          <p14:tracePt t="45721" x="5607050" y="876300"/>
          <p14:tracePt t="45738" x="5613400" y="876300"/>
          <p14:tracePt t="45779" x="5613400" y="882650"/>
          <p14:tracePt t="45788" x="5594350" y="901700"/>
          <p14:tracePt t="45795" x="5562600" y="933450"/>
          <p14:tracePt t="45806" x="5518150" y="971550"/>
          <p14:tracePt t="45821" x="5397500" y="1066800"/>
          <p14:tracePt t="45838" x="5251450" y="1174750"/>
          <p14:tracePt t="45854" x="5054600" y="1327150"/>
          <p14:tracePt t="45871" x="4838700" y="1511300"/>
          <p14:tracePt t="45888" x="4432300" y="1905000"/>
          <p14:tracePt t="45904" x="4044950" y="2254250"/>
          <p14:tracePt t="45921" x="3644900" y="2540000"/>
          <p14:tracePt t="45938" x="3409950" y="2743200"/>
          <p14:tracePt t="45954" x="3251200" y="2908300"/>
          <p14:tracePt t="45971" x="3149600" y="3022600"/>
          <p14:tracePt t="45987" x="3060700" y="3111500"/>
          <p14:tracePt t="46005" x="2984500" y="3206750"/>
          <p14:tracePt t="46021" x="2940050" y="3232150"/>
          <p14:tracePt t="46037" x="2908300" y="3244850"/>
          <p14:tracePt t="46054" x="2895600" y="3251200"/>
          <p14:tracePt t="46071" x="2882900" y="3251200"/>
          <p14:tracePt t="46087" x="2863850" y="3263900"/>
          <p14:tracePt t="46104" x="2819400" y="3276600"/>
          <p14:tracePt t="46121" x="2768600" y="3302000"/>
          <p14:tracePt t="46138" x="2679700" y="3352800"/>
          <p14:tracePt t="46154" x="2628900" y="3371850"/>
          <p14:tracePt t="46171" x="2609850" y="3378200"/>
          <p14:tracePt t="46187" x="2603500" y="3378200"/>
          <p14:tracePt t="46204" x="2603500" y="3384550"/>
          <p14:tracePt t="46257" x="2609850" y="3384550"/>
          <p14:tracePt t="46265" x="2622550" y="3371850"/>
          <p14:tracePt t="46273" x="2647950" y="3346450"/>
          <p14:tracePt t="46287" x="2711450" y="3270250"/>
          <p14:tracePt t="46304" x="2794000" y="3206750"/>
          <p14:tracePt t="46320" x="2870200" y="3143250"/>
          <p14:tracePt t="46337" x="2940050" y="3098800"/>
          <p14:tracePt t="46354" x="2978150" y="3073400"/>
          <p14:tracePt t="46370" x="3016250" y="3067050"/>
          <p14:tracePt t="46388" x="3035300" y="3054350"/>
          <p14:tracePt t="46404" x="3041650" y="3054350"/>
          <p14:tracePt t="46420" x="3060700" y="3067050"/>
          <p14:tracePt t="46437" x="3092450" y="3098800"/>
          <p14:tracePt t="46454" x="3130550" y="3117850"/>
          <p14:tracePt t="46470" x="3168650" y="3136900"/>
          <p14:tracePt t="46487" x="3206750" y="3149600"/>
          <p14:tracePt t="46504" x="3244850" y="3155950"/>
          <p14:tracePt t="46520" x="3270250" y="3162300"/>
          <p14:tracePt t="46539" x="3289300" y="3162300"/>
          <p14:tracePt t="46555" x="3295650" y="3162300"/>
          <p14:tracePt t="46593" x="3302000" y="3162300"/>
          <p14:tracePt t="46617" x="3308350" y="3162300"/>
          <p14:tracePt t="46664" x="3308350" y="3155950"/>
          <p14:tracePt t="46671" x="3308350" y="3149600"/>
          <p14:tracePt t="46679" x="3314700" y="3143250"/>
          <p14:tracePt t="46697" x="3314700" y="3136900"/>
          <p14:tracePt t="46706" x="3314700" y="3130550"/>
          <p14:tracePt t="46720" x="3314700" y="3124200"/>
          <p14:tracePt t="46742" x="3314700" y="3117850"/>
          <p14:tracePt t="46753" x="3321050" y="3117850"/>
          <p14:tracePt t="46770" x="3321050" y="3111500"/>
          <p14:tracePt t="46787" x="3327400" y="3098800"/>
          <p14:tracePt t="46804" x="3333750" y="3086100"/>
          <p14:tracePt t="47008" x="3333750" y="3079750"/>
          <p14:tracePt t="47267" x="3327400" y="3079750"/>
          <p14:tracePt t="47272" x="3295650" y="3079750"/>
          <p14:tracePt t="47288" x="3225800" y="3092450"/>
          <p14:tracePt t="47303" x="3213100" y="3092450"/>
          <p14:tracePt t="47320" x="3181350" y="3016250"/>
          <p14:tracePt t="47336" x="3111500" y="2870200"/>
          <p14:tracePt t="47353" x="3035300" y="2673350"/>
          <p14:tracePt t="47370" x="2933700" y="2476500"/>
          <p14:tracePt t="47386" x="2876550" y="2362200"/>
          <p14:tracePt t="47403" x="2844800" y="2292350"/>
          <p14:tracePt t="47420" x="2832100" y="2235200"/>
          <p14:tracePt t="47436" x="2819400" y="2197100"/>
          <p14:tracePt t="47453" x="2819400" y="2190750"/>
          <p14:tracePt t="47486" x="2806700" y="2241550"/>
          <p14:tracePt t="47503" x="2806700" y="2349500"/>
          <p14:tracePt t="47519" x="2800350" y="2457450"/>
          <p14:tracePt t="47536" x="2794000" y="2552700"/>
          <p14:tracePt t="47553" x="2787650" y="2641600"/>
          <p14:tracePt t="47572" x="2781300" y="2743200"/>
          <p14:tracePt t="47586" x="2781300" y="2774950"/>
          <p14:tracePt t="47603" x="2781300" y="2787650"/>
          <p14:tracePt t="47665" x="2787650" y="2774950"/>
          <p14:tracePt t="47673" x="2794000" y="2724150"/>
          <p14:tracePt t="47686" x="2806700" y="2654300"/>
          <p14:tracePt t="47703" x="2813050" y="2495550"/>
          <p14:tracePt t="47720" x="2838450" y="2305050"/>
          <p14:tracePt t="47736" x="2851150" y="2260600"/>
          <p14:tracePt t="47752" x="2857500" y="2241550"/>
          <p14:tracePt t="47769" x="2863850" y="2235200"/>
          <p14:tracePt t="47822" x="2863850" y="2247900"/>
          <p14:tracePt t="47829" x="2870200" y="2273300"/>
          <p14:tracePt t="47837" x="2876550" y="2305050"/>
          <p14:tracePt t="47853" x="2882900" y="2393950"/>
          <p14:tracePt t="47869" x="2882900" y="2470150"/>
          <p14:tracePt t="47886" x="2895600" y="2527300"/>
          <p14:tracePt t="47902" x="2908300" y="2571750"/>
          <p14:tracePt t="47919" x="2908300" y="2603500"/>
          <p14:tracePt t="47936" x="2914650" y="2616200"/>
          <p14:tracePt t="48003" x="2921000" y="2616200"/>
          <p14:tracePt t="48010" x="2933700" y="2609850"/>
          <p14:tracePt t="48019" x="2959100" y="2603500"/>
          <p14:tracePt t="48036" x="3009900" y="2578100"/>
          <p14:tracePt t="48052" x="3073400" y="2559050"/>
          <p14:tracePt t="48069" x="3124200" y="2540000"/>
          <p14:tracePt t="48086" x="3175000" y="2520950"/>
          <p14:tracePt t="48102" x="3289300" y="2489200"/>
          <p14:tracePt t="48119" x="3365500" y="2476500"/>
          <p14:tracePt t="48135" x="3448050" y="2463800"/>
          <p14:tracePt t="48152" x="3530600" y="2463800"/>
          <p14:tracePt t="48169" x="3619500" y="2463800"/>
          <p14:tracePt t="48185" x="3708400" y="2463800"/>
          <p14:tracePt t="48202" x="3759200" y="2463800"/>
          <p14:tracePt t="48219" x="3810000" y="2470150"/>
          <p14:tracePt t="48236" x="3854450" y="2470150"/>
          <p14:tracePt t="48252" x="3860800" y="2470150"/>
          <p14:tracePt t="48269" x="3873500" y="2470150"/>
          <p14:tracePt t="48285" x="3879850" y="2476500"/>
          <p14:tracePt t="48302" x="3886200" y="2482850"/>
          <p14:tracePt t="48319" x="3892550" y="2489200"/>
          <p14:tracePt t="48336" x="3905250" y="2495550"/>
          <p14:tracePt t="48352" x="3917950" y="2508250"/>
          <p14:tracePt t="48369" x="3949700" y="2533650"/>
          <p14:tracePt t="48385" x="3981450" y="2559050"/>
          <p14:tracePt t="48402" x="3994150" y="2565400"/>
          <p14:tracePt t="48419" x="4006850" y="2578100"/>
          <p14:tracePt t="48435" x="4013200" y="2578100"/>
          <p14:tracePt t="48452" x="4019550" y="2584450"/>
          <p14:tracePt t="48608" x="4019550" y="2590800"/>
          <p14:tracePt t="48623" x="4013200" y="2603500"/>
          <p14:tracePt t="48629" x="4013200" y="2616200"/>
          <p14:tracePt t="48638" x="4006850" y="2635250"/>
          <p14:tracePt t="48652" x="3994150" y="2660650"/>
          <p14:tracePt t="48668" x="3981450" y="2698750"/>
          <p14:tracePt t="48685" x="3968750" y="2730500"/>
          <p14:tracePt t="48702" x="3949700" y="2768600"/>
          <p14:tracePt t="48718" x="3930650" y="2800350"/>
          <p14:tracePt t="48735" x="3917950" y="2825750"/>
          <p14:tracePt t="48752" x="3898900" y="2838450"/>
          <p14:tracePt t="48768" x="3892550" y="2844800"/>
          <p14:tracePt t="48785" x="3886200" y="2844800"/>
          <p14:tracePt t="48863" x="3879850" y="2844800"/>
          <p14:tracePt t="48870" x="3873500" y="2844800"/>
          <p14:tracePt t="48887" x="3867150" y="2844800"/>
          <p14:tracePt t="48896" x="3860800" y="2844800"/>
          <p14:tracePt t="48903" x="3854450" y="2844800"/>
          <p14:tracePt t="48918" x="3848100" y="2844800"/>
          <p14:tracePt t="48935" x="3841750" y="2844800"/>
          <p14:tracePt t="48952" x="3829050" y="2844800"/>
          <p14:tracePt t="48968" x="3822700" y="2838450"/>
          <p14:tracePt t="48985" x="3810000" y="2838450"/>
          <p14:tracePt t="49002" x="3803650" y="2838450"/>
          <p14:tracePt t="49018" x="3790950" y="2838450"/>
          <p14:tracePt t="49051" x="3784600" y="2838450"/>
          <p14:tracePt t="49083" x="3778250" y="2838450"/>
          <p14:tracePt t="49255" x="3790950" y="2838450"/>
          <p14:tracePt t="49272" x="3797300" y="2832100"/>
          <p14:tracePt t="49276" x="3803650" y="2825750"/>
          <p14:tracePt t="49293" x="3810000" y="2819400"/>
          <p14:tracePt t="49301" x="3816350" y="2819400"/>
          <p14:tracePt t="49318" x="3829050" y="2819400"/>
          <p14:tracePt t="49334" x="3848100" y="2819400"/>
          <p14:tracePt t="49351" x="3873500" y="2819400"/>
          <p14:tracePt t="49368" x="3886200" y="2819400"/>
          <p14:tracePt t="49385" x="3898900" y="2819400"/>
          <p14:tracePt t="49403" x="3905250" y="2819400"/>
          <p14:tracePt t="49419" x="3911600" y="2819400"/>
          <p14:tracePt t="49833" x="3917950" y="2819400"/>
          <p14:tracePt t="49849" x="3924300" y="2813050"/>
          <p14:tracePt t="49857" x="3943350" y="2800350"/>
          <p14:tracePt t="49867" x="3962400" y="2794000"/>
          <p14:tracePt t="49884" x="3994150" y="2768600"/>
          <p14:tracePt t="49901" x="4044950" y="2730500"/>
          <p14:tracePt t="49918" x="4127500" y="2660650"/>
          <p14:tracePt t="49934" x="4171950" y="2622550"/>
          <p14:tracePt t="49951" x="4210050" y="2597150"/>
          <p14:tracePt t="49967" x="4216400" y="2590800"/>
          <p14:tracePt t="50155" x="4216400" y="2609850"/>
          <p14:tracePt t="50163" x="4216400" y="2616200"/>
          <p14:tracePt t="50170" x="4216400" y="2635250"/>
          <p14:tracePt t="50184" x="4216400" y="2654300"/>
          <p14:tracePt t="50201" x="4216400" y="2705100"/>
          <p14:tracePt t="50217" x="4216400" y="2730500"/>
          <p14:tracePt t="50234" x="4216400" y="2743200"/>
          <p14:tracePt t="50250" x="4216400" y="2762250"/>
          <p14:tracePt t="50267" x="4216400" y="2787650"/>
          <p14:tracePt t="50284" x="4210050" y="2794000"/>
          <p14:tracePt t="50300" x="4203700" y="2800350"/>
          <p14:tracePt t="50318" x="4197350" y="2819400"/>
          <p14:tracePt t="50336" x="4197350" y="2832100"/>
          <p14:tracePt t="50350" x="4197350" y="2838450"/>
          <p14:tracePt t="50439" x="4203700" y="2838450"/>
          <p14:tracePt t="50445" x="4222750" y="2832100"/>
          <p14:tracePt t="50452" x="4248150" y="2825750"/>
          <p14:tracePt t="50467" x="4305300" y="2813050"/>
          <p14:tracePt t="50483" x="4362450" y="2800350"/>
          <p14:tracePt t="50500" x="4413250" y="2787650"/>
          <p14:tracePt t="50516" x="4438650" y="2774950"/>
          <p14:tracePt t="50533" x="4451350" y="2762250"/>
          <p14:tracePt t="51022" x="4445000" y="2774950"/>
          <p14:tracePt t="51030" x="4432300" y="2787650"/>
          <p14:tracePt t="51038" x="4413250" y="2806700"/>
          <p14:tracePt t="51049" x="4387850" y="2832100"/>
          <p14:tracePt t="51066" x="4298950" y="2914650"/>
          <p14:tracePt t="51083" x="4152900" y="3028950"/>
          <p14:tracePt t="51100" x="3968750" y="3155950"/>
          <p14:tracePt t="51116" x="3492500" y="3460750"/>
          <p14:tracePt t="51132" x="3079750" y="3670300"/>
          <p14:tracePt t="51150" x="2673350" y="3835400"/>
          <p14:tracePt t="51166" x="2336800" y="3975100"/>
          <p14:tracePt t="51182" x="2063750" y="4064000"/>
          <p14:tracePt t="51199" x="1809750" y="4133850"/>
          <p14:tracePt t="51216" x="1657350" y="4178300"/>
          <p14:tracePt t="51232" x="1574800" y="4191000"/>
          <p14:tracePt t="51250" x="1549400" y="4191000"/>
          <p14:tracePt t="51353" x="1536700" y="4191000"/>
          <p14:tracePt t="51360" x="1530350" y="4178300"/>
          <p14:tracePt t="51368" x="1517650" y="4159250"/>
          <p14:tracePt t="51383" x="1492250" y="4127500"/>
          <p14:tracePt t="51402" x="1460500" y="4095750"/>
          <p14:tracePt t="51416" x="1441450" y="4064000"/>
          <p14:tracePt t="51433" x="1428750" y="4044950"/>
          <p14:tracePt t="51449" x="1416050" y="4025900"/>
          <p14:tracePt t="51466" x="1403350" y="3994150"/>
          <p14:tracePt t="51483" x="1371600" y="3968750"/>
          <p14:tracePt t="51501" x="1314450" y="3898900"/>
          <p14:tracePt t="51516" x="1295400" y="3879850"/>
          <p14:tracePt t="51533" x="1282700" y="3867150"/>
          <p14:tracePt t="51549" x="1276350" y="3860800"/>
          <p14:tracePt t="51566" x="1276350" y="3854450"/>
          <p14:tracePt t="51583" x="1270000" y="3848100"/>
          <p14:tracePt t="51599" x="1263650" y="3841750"/>
          <p14:tracePt t="51616" x="1263650" y="3835400"/>
          <p14:tracePt t="51649" x="1257300" y="3822700"/>
          <p14:tracePt t="51666" x="1250950" y="3822700"/>
          <p14:tracePt t="51682" x="1244600" y="3822700"/>
          <p14:tracePt t="51699" x="1244600" y="3810000"/>
          <p14:tracePt t="51716" x="1238250" y="3803650"/>
          <p14:tracePt t="51732" x="1231900" y="3797300"/>
          <p14:tracePt t="51749" x="1231900" y="3790950"/>
          <p14:tracePt t="51766" x="1219200" y="3778250"/>
          <p14:tracePt t="51783" x="1212850" y="3771900"/>
          <p14:tracePt t="51799" x="1200150" y="3759200"/>
          <p14:tracePt t="51816" x="1200150" y="3752850"/>
          <p14:tracePt t="51832" x="1187450" y="3746500"/>
          <p14:tracePt t="51849" x="1181100" y="3740150"/>
          <p14:tracePt t="51866" x="1181100" y="3733800"/>
          <p14:tracePt t="51882" x="1168400" y="3727450"/>
          <p14:tracePt t="51899" x="1162050" y="3721100"/>
          <p14:tracePt t="51916" x="1149350" y="3714750"/>
          <p14:tracePt t="51933" x="1136650" y="3708400"/>
          <p14:tracePt t="51949" x="1130300" y="3702050"/>
          <p14:tracePt t="51965" x="1123950" y="3695700"/>
          <p14:tracePt t="51982" x="1111250" y="3695700"/>
          <p14:tracePt t="51999" x="1104900" y="3695700"/>
          <p14:tracePt t="52097" x="1098550" y="3695700"/>
          <p14:tracePt t="52331" x="1092200" y="3695700"/>
          <p14:tracePt t="52347" x="1085850" y="3695700"/>
          <p14:tracePt t="52354" x="1079500" y="3695700"/>
          <p14:tracePt t="52365" x="1073150" y="3702050"/>
          <p14:tracePt t="52543" x="1073150" y="3708400"/>
          <p14:tracePt t="52559" x="1092200" y="3708400"/>
          <p14:tracePt t="52564" x="1111250" y="3702050"/>
          <p14:tracePt t="52572" x="1136650" y="3683000"/>
          <p14:tracePt t="52583" x="1162050" y="3670300"/>
          <p14:tracePt t="52599" x="1219200" y="3644900"/>
          <p14:tracePt t="52615" x="1270000" y="3638550"/>
          <p14:tracePt t="52632" x="1320800" y="3625850"/>
          <p14:tracePt t="52648" x="1358900" y="3613150"/>
          <p14:tracePt t="52665" x="1397000" y="3600450"/>
          <p14:tracePt t="52682" x="1441450" y="3581400"/>
          <p14:tracePt t="52698" x="1466850" y="3568700"/>
          <p14:tracePt t="52716" x="1504950" y="3562350"/>
          <p14:tracePt t="52732" x="1549400" y="3549650"/>
          <p14:tracePt t="52748" x="1593850" y="3536950"/>
          <p14:tracePt t="52765" x="1638300" y="3524250"/>
          <p14:tracePt t="52781" x="1670050" y="3517900"/>
          <p14:tracePt t="52798" x="1689100" y="3511550"/>
          <p14:tracePt t="52815" x="1695450" y="3505200"/>
          <p14:tracePt t="52863" x="1701800" y="3505200"/>
          <p14:tracePt t="52957" x="1714500" y="3505200"/>
          <p14:tracePt t="52966" x="1720850" y="3505200"/>
          <p14:tracePt t="52989" x="1727200" y="3505200"/>
          <p14:tracePt t="53005" x="1733550" y="3505200"/>
          <p14:tracePt t="53027" x="1733550" y="3498850"/>
          <p14:tracePt t="53317" x="1739900" y="3505200"/>
          <p14:tracePt t="53325" x="1746250" y="3505200"/>
          <p14:tracePt t="53333" x="1752600" y="3511550"/>
          <p14:tracePt t="53348" x="1758950" y="3530600"/>
          <p14:tracePt t="53364" x="1771650" y="3575050"/>
          <p14:tracePt t="53381" x="1784350" y="3625850"/>
          <p14:tracePt t="53397" x="1784350" y="3670300"/>
          <p14:tracePt t="53414" x="1784350" y="3721100"/>
          <p14:tracePt t="53431" x="1784350" y="3765550"/>
          <p14:tracePt t="53448" x="1778000" y="3803650"/>
          <p14:tracePt t="53465" x="1771650" y="3835400"/>
          <p14:tracePt t="53468" x="1771650" y="3854450"/>
          <p14:tracePt t="53481" x="1771650" y="3873500"/>
          <p14:tracePt t="53498" x="1771650" y="3879850"/>
          <p14:tracePt t="54383" x="1809750" y="3860800"/>
          <p14:tracePt t="54391" x="1885950" y="3822700"/>
          <p14:tracePt t="54401" x="1968500" y="3797300"/>
          <p14:tracePt t="54413" x="2114550" y="3714750"/>
          <p14:tracePt t="54430" x="2247900" y="3606800"/>
          <p14:tracePt t="54447" x="2406650" y="3511550"/>
          <p14:tracePt t="54463" x="2508250" y="3454400"/>
          <p14:tracePt t="54480" x="2552700" y="3429000"/>
          <p14:tracePt t="54497" x="2565400" y="3429000"/>
          <p14:tracePt t="54539" x="2565400" y="3422650"/>
          <p14:tracePt t="54719" x="2571750" y="3422650"/>
          <p14:tracePt t="54790" x="2578100" y="3422650"/>
          <p14:tracePt t="54853" x="2584450" y="3422650"/>
          <p14:tracePt t="54859" x="2584450" y="3429000"/>
          <p14:tracePt t="54867" x="2590800" y="3429000"/>
          <p14:tracePt t="54880" x="2609850" y="3435350"/>
          <p14:tracePt t="54896" x="2641600" y="3448050"/>
          <p14:tracePt t="54913" x="2692400" y="3460750"/>
          <p14:tracePt t="54930" x="2851150" y="3473450"/>
          <p14:tracePt t="54946" x="2959100" y="3479800"/>
          <p14:tracePt t="54963" x="3048000" y="3479800"/>
          <p14:tracePt t="54968" x="3079750" y="3486150"/>
          <p14:tracePt t="54979" x="3105150" y="3486150"/>
          <p14:tracePt t="54996" x="3149600" y="3486150"/>
          <p14:tracePt t="55013" x="3168650" y="3486150"/>
          <p14:tracePt t="55030" x="3175000" y="3486150"/>
          <p14:tracePt t="55190" x="3181350" y="3492500"/>
          <p14:tracePt t="55212" x="3187700" y="3492500"/>
          <p14:tracePt t="55226" x="3194050" y="3492500"/>
          <p14:tracePt t="55234" x="3200400" y="3492500"/>
          <p14:tracePt t="55246" x="3206750" y="3492500"/>
          <p14:tracePt t="55595" x="3206750" y="3505200"/>
          <p14:tracePt t="55603" x="3200400" y="3517900"/>
          <p14:tracePt t="55612" x="3187700" y="3536950"/>
          <p14:tracePt t="55629" x="3149600" y="3581400"/>
          <p14:tracePt t="55646" x="3111500" y="3619500"/>
          <p14:tracePt t="55663" x="3073400" y="3657600"/>
          <p14:tracePt t="55679" x="3016250" y="3708400"/>
          <p14:tracePt t="55696" x="2959100" y="3771900"/>
          <p14:tracePt t="55712" x="2921000" y="3810000"/>
          <p14:tracePt t="55729" x="2889250" y="3835400"/>
          <p14:tracePt t="55745" x="2851150" y="3860800"/>
          <p14:tracePt t="55762" x="2813050" y="3898900"/>
          <p14:tracePt t="55779" x="2781300" y="3924300"/>
          <p14:tracePt t="55795" x="2755900" y="3930650"/>
          <p14:tracePt t="55812" x="2743200" y="3943350"/>
          <p14:tracePt t="55829" x="2736850" y="3943350"/>
          <p14:tracePt t="56379" x="2743200" y="3943350"/>
          <p14:tracePt t="56395" x="2749550" y="3937000"/>
          <p14:tracePt t="56405" x="2755900" y="3937000"/>
          <p14:tracePt t="56413" x="2762250" y="3930650"/>
          <p14:tracePt t="56428" x="2794000" y="3905250"/>
          <p14:tracePt t="56445" x="2825750" y="3873500"/>
          <p14:tracePt t="56462" x="2838450" y="3848100"/>
          <p14:tracePt t="56467" x="2851150" y="3841750"/>
          <p14:tracePt t="56478" x="2857500" y="3835400"/>
          <p14:tracePt t="56495" x="2863850" y="3822700"/>
          <p14:tracePt t="56512" x="2876550" y="3810000"/>
          <p14:tracePt t="56528" x="2876550" y="3803650"/>
          <p14:tracePt t="56545" x="2882900" y="3797300"/>
          <p14:tracePt t="56562" x="2889250" y="3790950"/>
          <p14:tracePt t="56578" x="2889250" y="3784600"/>
          <p14:tracePt t="56816" x="2895600" y="3784600"/>
          <p14:tracePt t="56919" x="2901950" y="3784600"/>
          <p14:tracePt t="56929" x="2914650" y="3784600"/>
          <p14:tracePt t="56934" x="2921000" y="3784600"/>
          <p14:tracePt t="56951" x="2927350" y="3784600"/>
          <p14:tracePt t="56962" x="2933700" y="3784600"/>
          <p14:tracePt t="56978" x="2940050" y="3784600"/>
          <p14:tracePt t="56994" x="2946400" y="3790950"/>
          <p14:tracePt t="57011" x="2946400" y="3797300"/>
          <p14:tracePt t="57028" x="2959100" y="3803650"/>
          <p14:tracePt t="57045" x="2965450" y="3803650"/>
          <p14:tracePt t="57061" x="2978150" y="3803650"/>
          <p14:tracePt t="57094" x="2990850" y="3803650"/>
          <p14:tracePt t="57241" x="2984500" y="3816350"/>
          <p14:tracePt t="57247" x="2984500" y="3822700"/>
          <p14:tracePt t="57263" x="2978150" y="3835400"/>
          <p14:tracePt t="57278" x="2978150" y="3848100"/>
          <p14:tracePt t="57294" x="2978150" y="3860800"/>
          <p14:tracePt t="57327" x="2978150" y="3873500"/>
          <p14:tracePt t="57344" x="2978150" y="3879850"/>
          <p14:tracePt t="57361" x="2984500" y="3879850"/>
          <p14:tracePt t="57378" x="2990850" y="3879850"/>
          <p14:tracePt t="57410" x="3003550" y="3879850"/>
          <p14:tracePt t="57427" x="3041650" y="3879850"/>
          <p14:tracePt t="57444" x="3073400" y="3879850"/>
          <p14:tracePt t="57461" x="3111500" y="3879850"/>
          <p14:tracePt t="57477" x="3155950" y="3879850"/>
          <p14:tracePt t="57494" x="3181350" y="3879850"/>
          <p14:tracePt t="57511" x="3194050" y="3879850"/>
          <p14:tracePt t="57530" x="3206750" y="3879850"/>
          <p14:tracePt t="57570" x="3213100" y="3879850"/>
          <p14:tracePt t="57593" x="3219450" y="3879850"/>
          <p14:tracePt t="58281" x="3232150" y="3879850"/>
          <p14:tracePt t="58290" x="3251200" y="3879850"/>
          <p14:tracePt t="58296" x="3276600" y="3879850"/>
          <p14:tracePt t="58310" x="3302000" y="3873500"/>
          <p14:tracePt t="58327" x="3378200" y="3848100"/>
          <p14:tracePt t="58344" x="3517900" y="3803650"/>
          <p14:tracePt t="58360" x="3587750" y="3784600"/>
          <p14:tracePt t="58377" x="3638550" y="3771900"/>
          <p14:tracePt t="58393" x="3670300" y="3752850"/>
          <p14:tracePt t="58410" x="3702050" y="3740150"/>
          <p14:tracePt t="58427" x="3727450" y="3727450"/>
          <p14:tracePt t="58444" x="3746500" y="3721100"/>
          <p14:tracePt t="58460" x="3759200" y="3708400"/>
          <p14:tracePt t="58485" x="3765550" y="3702050"/>
          <p14:tracePt t="58494" x="3765550" y="3695700"/>
          <p14:tracePt t="58510" x="3771900" y="3695700"/>
          <p14:tracePt t="58526" x="3778250" y="3689350"/>
          <p14:tracePt t="58603" x="3784600" y="3689350"/>
          <p14:tracePt t="58611" x="3790950" y="3689350"/>
          <p14:tracePt t="58619" x="3790950" y="3683000"/>
          <p14:tracePt t="58626" x="3797300" y="3676650"/>
          <p14:tracePt t="58643" x="3810000" y="3670300"/>
          <p14:tracePt t="58660" x="3829050" y="3657600"/>
          <p14:tracePt t="58676" x="3841750" y="3651250"/>
          <p14:tracePt t="58693" x="3854450" y="3638550"/>
          <p14:tracePt t="58710" x="3867150" y="3632200"/>
          <p14:tracePt t="58726" x="3867150" y="3625850"/>
          <p14:tracePt t="58743" x="3867150" y="3619500"/>
          <p14:tracePt t="58776" x="3873500" y="3619500"/>
          <p14:tracePt t="58793" x="3886200" y="3606800"/>
          <p14:tracePt t="58809" x="3892550" y="3606800"/>
          <p14:tracePt t="58826" x="3898900" y="3606800"/>
          <p14:tracePt t="58843" x="3911600" y="3606800"/>
          <p14:tracePt t="58860" x="3924300" y="3613150"/>
          <p14:tracePt t="58877" x="3930650" y="3619500"/>
          <p14:tracePt t="58893" x="3937000" y="3632200"/>
          <p14:tracePt t="58909" x="3943350" y="3632200"/>
          <p14:tracePt t="58926" x="3937000" y="3644900"/>
          <p14:tracePt t="58943" x="3930650" y="3644900"/>
          <p14:tracePt t="58959" x="3924300" y="3651250"/>
          <p14:tracePt t="58964" x="3917950" y="3657600"/>
          <p14:tracePt t="58976" x="3911600" y="3663950"/>
          <p14:tracePt t="58993" x="3905250" y="3663950"/>
          <p14:tracePt t="59040" x="3905250" y="3670300"/>
          <p14:tracePt t="59065" x="3905250" y="3683000"/>
          <p14:tracePt t="59075" x="3911600" y="3683000"/>
          <p14:tracePt t="59079" x="3917950" y="3689350"/>
          <p14:tracePt t="59093" x="3917950" y="3695700"/>
          <p14:tracePt t="59109" x="3924300" y="3702050"/>
          <p14:tracePt t="59143" x="3924300" y="3708400"/>
          <p14:tracePt t="59159" x="3924300" y="3714750"/>
          <p14:tracePt t="59180" x="3924300" y="3721100"/>
          <p14:tracePt t="59196" x="3924300" y="3727450"/>
          <p14:tracePt t="59267" x="3937000" y="3721100"/>
          <p14:tracePt t="59275" x="3956050" y="3708400"/>
          <p14:tracePt t="59284" x="3968750" y="3702050"/>
          <p14:tracePt t="59292" x="3987800" y="3689350"/>
          <p14:tracePt t="59309" x="4019550" y="3663950"/>
          <p14:tracePt t="59326" x="4044950" y="3638550"/>
          <p14:tracePt t="59343" x="4070350" y="3619500"/>
          <p14:tracePt t="59359" x="4076700" y="3613150"/>
          <p14:tracePt t="59376" x="4089400" y="3600450"/>
          <p14:tracePt t="59393" x="4102100" y="3587750"/>
          <p14:tracePt t="59409" x="4108450" y="3587750"/>
          <p14:tracePt t="59487" x="4108450" y="3606800"/>
          <p14:tracePt t="59495" x="4108450" y="3619500"/>
          <p14:tracePt t="59504" x="4108450" y="3644900"/>
          <p14:tracePt t="59511" x="4108450" y="3670300"/>
          <p14:tracePt t="59526" x="4108450" y="3714750"/>
          <p14:tracePt t="59542" x="4095750" y="3765550"/>
          <p14:tracePt t="59559" x="4083050" y="3810000"/>
          <p14:tracePt t="59576" x="4083050" y="3841750"/>
          <p14:tracePt t="59592" x="4076700" y="3854450"/>
          <p14:tracePt t="59608" x="4076700" y="3860800"/>
          <p14:tracePt t="59625" x="4076700" y="3867150"/>
          <p14:tracePt t="59737" x="4083050" y="3860800"/>
          <p14:tracePt t="59747" x="4083050" y="3854450"/>
          <p14:tracePt t="59753" x="4089400" y="3854450"/>
          <p14:tracePt t="59762" x="4095750" y="3848100"/>
          <p14:tracePt t="59777" x="4102100" y="3841750"/>
          <p14:tracePt t="59792" x="4108450" y="3835400"/>
          <p14:tracePt t="59809" x="4114800" y="3829050"/>
          <p14:tracePt t="59825" x="4127500" y="3822700"/>
          <p14:tracePt t="59842" x="4133850" y="3816350"/>
          <p14:tracePt t="59859" x="4146550" y="3810000"/>
          <p14:tracePt t="59875" x="4152900" y="3803650"/>
          <p14:tracePt t="59892" x="4159250" y="3797300"/>
          <p14:tracePt t="59909" x="4178300" y="3790950"/>
          <p14:tracePt t="59981" x="4184650" y="3790950"/>
          <p14:tracePt t="60042" x="4191000" y="3790950"/>
          <p14:tracePt t="60050" x="4203700" y="3790950"/>
          <p14:tracePt t="60060" x="4222750" y="3790950"/>
          <p14:tracePt t="60075" x="4267200" y="3803650"/>
          <p14:tracePt t="60092" x="4362450" y="3816350"/>
          <p14:tracePt t="60108" x="4476750" y="3829050"/>
          <p14:tracePt t="60125" x="4584700" y="3829050"/>
          <p14:tracePt t="60142" x="4654550" y="3829050"/>
          <p14:tracePt t="60158" x="4686300" y="3829050"/>
          <p14:tracePt t="60175" x="4705350" y="3822700"/>
          <p14:tracePt t="60192" x="4711700" y="3822700"/>
          <p14:tracePt t="60317" x="4711700" y="3816350"/>
          <p14:tracePt t="60333" x="4711700" y="3810000"/>
          <p14:tracePt t="60341" x="4711700" y="3797300"/>
          <p14:tracePt t="60351" x="4711700" y="3784600"/>
          <p14:tracePt t="60358" x="4711700" y="3771900"/>
          <p14:tracePt t="60375" x="4711700" y="3759200"/>
          <p14:tracePt t="60392" x="4711700" y="3752850"/>
          <p14:tracePt t="60408" x="4705350" y="3740150"/>
          <p14:tracePt t="60623" x="4711700" y="3733800"/>
          <p14:tracePt t="60631" x="4718050" y="3727450"/>
          <p14:tracePt t="60641" x="4718050" y="3721100"/>
          <p14:tracePt t="60658" x="4730750" y="3714750"/>
          <p14:tracePt t="60675" x="4737100" y="3708400"/>
          <p14:tracePt t="60692" x="4749800" y="3689350"/>
          <p14:tracePt t="60708" x="4762500" y="3676650"/>
          <p14:tracePt t="60725" x="4762500" y="3670300"/>
          <p14:tracePt t="60741" x="4768850" y="3657600"/>
          <p14:tracePt t="60789" x="4775200" y="3657600"/>
          <p14:tracePt t="60826" x="4781550" y="3651250"/>
          <p14:tracePt t="60833" x="4781550" y="3644900"/>
          <p14:tracePt t="60841" x="4787900" y="3644900"/>
          <p14:tracePt t="60858" x="4794250" y="3632200"/>
          <p14:tracePt t="60874" x="4794250" y="3625850"/>
          <p14:tracePt t="60891" x="4800600" y="3619500"/>
          <p14:tracePt t="60908" x="4806950" y="3613150"/>
          <p14:tracePt t="60924" x="4813300" y="3606800"/>
          <p14:tracePt t="60941" x="4813300" y="3594100"/>
          <p14:tracePt t="61930" x="4819650" y="3594100"/>
          <p14:tracePt t="62276" x="4819650" y="3606800"/>
          <p14:tracePt t="62291" x="4819650" y="3613150"/>
          <p14:tracePt t="62296" x="4826000" y="3619500"/>
          <p14:tracePt t="62313" x="4826000" y="3632200"/>
          <p14:tracePt t="62323" x="4832350" y="3638550"/>
          <p14:tracePt t="62340" x="4838700" y="3644900"/>
          <p14:tracePt t="62356" x="4845050" y="3657600"/>
          <p14:tracePt t="62390" x="4845050" y="3663950"/>
          <p14:tracePt t="62541" x="4845050" y="3670300"/>
          <p14:tracePt t="62558" x="4845050" y="3676650"/>
          <p14:tracePt t="62564" x="4838700" y="3683000"/>
          <p14:tracePt t="62573" x="4832350" y="3689350"/>
          <p14:tracePt t="62590" x="4826000" y="3695700"/>
          <p14:tracePt t="62606" x="4819650" y="3702050"/>
          <p14:tracePt t="62623" x="4806950" y="3714750"/>
          <p14:tracePt t="62639" x="4794250" y="3721100"/>
          <p14:tracePt t="62656" x="4781550" y="3740150"/>
          <p14:tracePt t="62673" x="4762500" y="3759200"/>
          <p14:tracePt t="62690" x="4749800" y="3765550"/>
          <p14:tracePt t="62706" x="4743450" y="3778250"/>
          <p14:tracePt t="62723" x="4730750" y="3784600"/>
          <p14:tracePt t="62739" x="4724400" y="3790950"/>
          <p14:tracePt t="63182" x="4737100" y="3790950"/>
          <p14:tracePt t="63191" x="4743450" y="3790950"/>
          <p14:tracePt t="63207" x="4749800" y="3790950"/>
          <p14:tracePt t="63213" x="4756150" y="3790950"/>
          <p14:tracePt t="63223" x="4762500" y="3790950"/>
          <p14:tracePt t="63239" x="4775200" y="3790950"/>
          <p14:tracePt t="63255" x="4800600" y="3790950"/>
          <p14:tracePt t="63272" x="4813300" y="3784600"/>
          <p14:tracePt t="63289" x="4819650" y="3778250"/>
          <p14:tracePt t="63306" x="4845050" y="3759200"/>
          <p14:tracePt t="63322" x="4864100" y="3746500"/>
          <p14:tracePt t="63339" x="4876800" y="3721100"/>
          <p14:tracePt t="63355" x="4889500" y="3708400"/>
          <p14:tracePt t="63373" x="4895850" y="3702050"/>
          <p14:tracePt t="63389" x="4895850" y="3695700"/>
          <p14:tracePt t="63405" x="4895850" y="3689350"/>
          <p14:tracePt t="63422" x="4902200" y="3676650"/>
          <p14:tracePt t="63439" x="4902200" y="3670300"/>
          <p14:tracePt t="63455" x="4908550" y="3657600"/>
          <p14:tracePt t="63472" x="4914900" y="3644900"/>
          <p14:tracePt t="63489" x="4927600" y="3638550"/>
          <p14:tracePt t="63505" x="4933950" y="3619500"/>
          <p14:tracePt t="63522" x="4940300" y="3613150"/>
          <p14:tracePt t="63538" x="4946650" y="3606800"/>
          <p14:tracePt t="63555" x="4959350" y="3594100"/>
          <p14:tracePt t="63572" x="4965700" y="3575050"/>
          <p14:tracePt t="63589" x="4978400" y="3556000"/>
          <p14:tracePt t="63605" x="4991100" y="3549650"/>
          <p14:tracePt t="63622" x="4991100" y="3543300"/>
          <p14:tracePt t="63739" x="4997450" y="3543300"/>
          <p14:tracePt t="63762" x="5016500" y="3562350"/>
          <p14:tracePt t="63769" x="5029200" y="3575050"/>
          <p14:tracePt t="63778" x="5029200" y="3581400"/>
          <p14:tracePt t="63789" x="5041900" y="3600450"/>
          <p14:tracePt t="63805" x="5054600" y="3625850"/>
          <p14:tracePt t="63822" x="5067300" y="3644900"/>
          <p14:tracePt t="63839" x="5067300" y="3651250"/>
          <p14:tracePt t="63855" x="5067300" y="3663950"/>
          <p14:tracePt t="63888" x="5060950" y="3676650"/>
          <p14:tracePt t="63905" x="5060950" y="3683000"/>
          <p14:tracePt t="63922" x="5048250" y="3683000"/>
          <p14:tracePt t="63938" x="5041900" y="3689350"/>
          <p14:tracePt t="63956" x="5041900" y="3695700"/>
          <p14:tracePt t="63974" x="5029200" y="3695700"/>
          <p14:tracePt t="64006" x="5022850" y="3695700"/>
          <p14:tracePt t="64013" x="5016500" y="3689350"/>
          <p14:tracePt t="64023" x="5010150" y="3689350"/>
          <p14:tracePt t="64038" x="5003800" y="3683000"/>
          <p14:tracePt t="64055" x="5003800" y="3676650"/>
          <p14:tracePt t="64072" x="4997450" y="3676650"/>
          <p14:tracePt t="64138" x="5003800" y="3676650"/>
          <p14:tracePt t="64152" x="5010150" y="3676650"/>
          <p14:tracePt t="64161" x="5022850" y="3676650"/>
          <p14:tracePt t="64172" x="5035550" y="3683000"/>
          <p14:tracePt t="64188" x="5073650" y="3683000"/>
          <p14:tracePt t="64205" x="5105400" y="3683000"/>
          <p14:tracePt t="64222" x="5137150" y="3683000"/>
          <p14:tracePt t="64238" x="5149850" y="3683000"/>
          <p14:tracePt t="64255" x="5156200" y="3683000"/>
          <p14:tracePt t="64304" x="5162550" y="3683000"/>
          <p14:tracePt t="64326" x="5168900" y="3676650"/>
          <p14:tracePt t="64332" x="5175250" y="3676650"/>
          <p14:tracePt t="64340" x="5181600" y="3676650"/>
          <p14:tracePt t="64357" x="5187950" y="3676650"/>
          <p14:tracePt t="64372" x="5200650" y="3676650"/>
          <p14:tracePt t="64388" x="5213350" y="3676650"/>
          <p14:tracePt t="64405" x="5226050" y="3670300"/>
          <p14:tracePt t="64421" x="5238750" y="3663950"/>
          <p14:tracePt t="64438" x="5251450" y="3657600"/>
          <p14:tracePt t="64455" x="5264150" y="3657600"/>
          <p14:tracePt t="64471" x="5270500" y="3644900"/>
          <p14:tracePt t="64476" x="5276850" y="3638550"/>
          <p14:tracePt t="64488" x="5283200" y="3638550"/>
          <p14:tracePt t="64505" x="5295900" y="3625850"/>
          <p14:tracePt t="64521" x="5302250" y="3613150"/>
          <p14:tracePt t="64555" x="5308600" y="3600450"/>
          <p14:tracePt t="64571" x="5314950" y="3594100"/>
          <p14:tracePt t="64588" x="5314950" y="3587750"/>
          <p14:tracePt t="64605" x="5314950" y="3581400"/>
          <p14:tracePt t="64621" x="5321300" y="3568700"/>
          <p14:tracePt t="64638" x="5327650" y="3556000"/>
          <p14:tracePt t="64655" x="5327650" y="3549650"/>
          <p14:tracePt t="64671" x="5327650" y="3536950"/>
          <p14:tracePt t="64688" x="5314950" y="3511550"/>
          <p14:tracePt t="64706" x="5302250" y="3454400"/>
          <p14:tracePt t="64721" x="5283200" y="3359150"/>
          <p14:tracePt t="64738" x="5264150" y="3302000"/>
          <p14:tracePt t="64754" x="5232400" y="3251200"/>
          <p14:tracePt t="64771" x="5181600" y="3194050"/>
          <p14:tracePt t="64788" x="5143500" y="3155950"/>
          <p14:tracePt t="64804" x="5111750" y="3117850"/>
          <p14:tracePt t="64821" x="5086350" y="3079750"/>
          <p14:tracePt t="64838" x="5060950" y="3022600"/>
          <p14:tracePt t="64854" x="5035550" y="2971800"/>
          <p14:tracePt t="64871" x="5003800" y="2921000"/>
          <p14:tracePt t="64888" x="4972050" y="2863850"/>
          <p14:tracePt t="64904" x="4959350" y="2832100"/>
          <p14:tracePt t="64921" x="4953000" y="2806700"/>
          <p14:tracePt t="64938" x="4940300" y="2794000"/>
          <p14:tracePt t="64954" x="4933950" y="2787650"/>
          <p14:tracePt t="64971" x="4933950" y="2781300"/>
          <p14:tracePt t="65041" x="4927600" y="2768600"/>
          <p14:tracePt t="65045" x="4921250" y="2768600"/>
          <p14:tracePt t="65054" x="4921250" y="2762250"/>
          <p14:tracePt t="65071" x="4921250" y="2749550"/>
          <p14:tracePt t="65087" x="4921250" y="2736850"/>
          <p14:tracePt t="65104" x="4921250" y="2724150"/>
          <p14:tracePt t="65121" x="4914900" y="2717800"/>
          <p14:tracePt t="65291" x="4927600" y="2717800"/>
          <p14:tracePt t="65297" x="4933950" y="2717800"/>
          <p14:tracePt t="65313" x="4940300" y="2717800"/>
          <p14:tracePt t="65321" x="4946650" y="2717800"/>
          <p14:tracePt t="65337" x="4965700" y="2717800"/>
          <p14:tracePt t="65354" x="4997450" y="2717800"/>
          <p14:tracePt t="65371" x="5041900" y="2711450"/>
          <p14:tracePt t="65387" x="5086350" y="2705100"/>
          <p14:tracePt t="65404" x="5137150" y="2698750"/>
          <p14:tracePt t="65420" x="5194300" y="2698750"/>
          <p14:tracePt t="65437" x="5207000" y="2698750"/>
          <p14:tracePt t="65454" x="5219700" y="2698750"/>
          <p14:tracePt t="65555" x="5219700" y="2717800"/>
          <p14:tracePt t="65563" x="5219700" y="2730500"/>
          <p14:tracePt t="65572" x="5219700" y="2749550"/>
          <p14:tracePt t="65587" x="5219700" y="2794000"/>
          <p14:tracePt t="65604" x="5238750" y="2876550"/>
          <p14:tracePt t="65621" x="5245100" y="3003550"/>
          <p14:tracePt t="65637" x="5264150" y="3143250"/>
          <p14:tracePt t="65654" x="5295900" y="3282950"/>
          <p14:tracePt t="65670" x="5321300" y="3422650"/>
          <p14:tracePt t="65687" x="5359400" y="3613150"/>
          <p14:tracePt t="65704" x="5378450" y="3721100"/>
          <p14:tracePt t="65720" x="5384800" y="3797300"/>
          <p14:tracePt t="65737" x="5397500" y="3854450"/>
          <p14:tracePt t="65754" x="5410200" y="3898900"/>
          <p14:tracePt t="65770" x="5416550" y="3924300"/>
          <p14:tracePt t="65787" x="5416550" y="3943350"/>
          <p14:tracePt t="65969" x="5416550" y="3937000"/>
          <p14:tracePt t="65977" x="5410200" y="3930650"/>
          <p14:tracePt t="65986" x="5403850" y="3924300"/>
          <p14:tracePt t="66003" x="5391150" y="3886200"/>
          <p14:tracePt t="66020" x="5384800" y="3854450"/>
          <p14:tracePt t="66037" x="5378450" y="3810000"/>
          <p14:tracePt t="66053" x="5365750" y="3765550"/>
          <p14:tracePt t="66072" x="5340350" y="3638550"/>
          <p14:tracePt t="66087" x="5321300" y="3536950"/>
          <p14:tracePt t="66103" x="5270500" y="3403600"/>
          <p14:tracePt t="66120" x="5219700" y="3282950"/>
          <p14:tracePt t="66136" x="5168900" y="3162300"/>
          <p14:tracePt t="66153" x="5124450" y="3067050"/>
          <p14:tracePt t="66170" x="5099050" y="2984500"/>
          <p14:tracePt t="66186" x="5086350" y="2927350"/>
          <p14:tracePt t="66203" x="5073650" y="2876550"/>
          <p14:tracePt t="66221" x="5060950" y="2819400"/>
          <p14:tracePt t="66236" x="5054600" y="2787650"/>
          <p14:tracePt t="66253" x="5054600" y="2781300"/>
          <p14:tracePt t="66270" x="5054600" y="2774950"/>
          <p14:tracePt t="66361" x="5054600" y="2781300"/>
          <p14:tracePt t="66377" x="5054600" y="2787650"/>
          <p14:tracePt t="66385" x="5054600" y="2794000"/>
          <p14:tracePt t="66393" x="5054600" y="2800350"/>
          <p14:tracePt t="66405" x="5054600" y="2813050"/>
          <p14:tracePt t="66420" x="5054600" y="2838450"/>
          <p14:tracePt t="66436" x="5054600" y="2870200"/>
          <p14:tracePt t="66453" x="5054600" y="2895600"/>
          <p14:tracePt t="66470" x="5054600" y="2946400"/>
          <p14:tracePt t="66486" x="5054600" y="2978150"/>
          <p14:tracePt t="66503" x="5054600" y="3028950"/>
          <p14:tracePt t="66519" x="5060950" y="3086100"/>
          <p14:tracePt t="66536" x="5060950" y="3130550"/>
          <p14:tracePt t="66553" x="5067300" y="3181350"/>
          <p14:tracePt t="66569" x="5073650" y="3213100"/>
          <p14:tracePt t="66586" x="5073650" y="3244850"/>
          <p14:tracePt t="66603" x="5073650" y="3295650"/>
          <p14:tracePt t="66620" x="5067300" y="3333750"/>
          <p14:tracePt t="66636" x="5060950" y="3371850"/>
          <p14:tracePt t="66653" x="5029200" y="3429000"/>
          <p14:tracePt t="66670" x="4984750" y="3511550"/>
          <p14:tracePt t="66686" x="4921250" y="3638550"/>
          <p14:tracePt t="66703" x="4832350" y="3784600"/>
          <p14:tracePt t="66720" x="4667250" y="3987800"/>
          <p14:tracePt t="66736" x="4559300" y="4114800"/>
          <p14:tracePt t="66753" x="4438650" y="4235450"/>
          <p14:tracePt t="66769" x="4330700" y="4337050"/>
          <p14:tracePt t="66786" x="4222750" y="4400550"/>
          <p14:tracePt t="66803" x="4108450" y="4470400"/>
          <p14:tracePt t="66821" x="3975100" y="4533900"/>
          <p14:tracePt t="66836" x="3860800" y="4584700"/>
          <p14:tracePt t="66853" x="3746500" y="4635500"/>
          <p14:tracePt t="66870" x="3549650" y="4699000"/>
          <p14:tracePt t="66886" x="3429000" y="4730750"/>
          <p14:tracePt t="66903" x="3295650" y="4749800"/>
          <p14:tracePt t="66919" x="3168650" y="4762500"/>
          <p14:tracePt t="66936" x="3016250" y="4781550"/>
          <p14:tracePt t="66952" x="2882900" y="4781550"/>
          <p14:tracePt t="66969" x="2730500" y="4775200"/>
          <p14:tracePt t="66986" x="2444750" y="4768850"/>
          <p14:tracePt t="67003" x="2254250" y="4768850"/>
          <p14:tracePt t="67019" x="2095500" y="4768850"/>
          <p14:tracePt t="67036" x="1949450" y="4762500"/>
          <p14:tracePt t="67052" x="1841500" y="4756150"/>
          <p14:tracePt t="67069" x="1752600" y="4749800"/>
          <p14:tracePt t="67086" x="1708150" y="4743450"/>
          <p14:tracePt t="67102" x="1663700" y="4737100"/>
          <p14:tracePt t="67121" x="1606550" y="4730750"/>
          <p14:tracePt t="67136" x="1568450" y="4724400"/>
          <p14:tracePt t="67153" x="1530350" y="4718050"/>
          <p14:tracePt t="67169" x="1492250" y="4718050"/>
          <p14:tracePt t="67186" x="1441450" y="4711700"/>
          <p14:tracePt t="67202" x="1409700" y="4705350"/>
          <p14:tracePt t="67219" x="1377950" y="4699000"/>
          <p14:tracePt t="67236" x="1365250" y="4699000"/>
          <p14:tracePt t="67252" x="1358900" y="4699000"/>
          <p14:tracePt t="67269" x="1352550" y="4699000"/>
          <p14:tracePt t="67309" x="1346200" y="4699000"/>
          <p14:tracePt t="67325" x="1339850" y="4699000"/>
          <p14:tracePt t="67335" x="1333500" y="4699000"/>
          <p14:tracePt t="67352" x="1314450" y="4699000"/>
          <p14:tracePt t="67369" x="1289050" y="4699000"/>
          <p14:tracePt t="67386" x="1263650" y="4705350"/>
          <p14:tracePt t="67402" x="1257300" y="4705350"/>
          <p14:tracePt t="67419" x="1250950" y="4705350"/>
          <p14:tracePt t="67435" x="1238250" y="4705350"/>
          <p14:tracePt t="67452" x="1231900" y="4705350"/>
          <p14:tracePt t="67469" x="1225550" y="4705350"/>
          <p14:tracePt t="67472" x="1219200" y="4705350"/>
          <p14:tracePt t="67543" x="1212850" y="4705350"/>
          <p14:tracePt t="67551" x="1206500" y="4705350"/>
          <p14:tracePt t="67591" x="1200150" y="4705350"/>
          <p14:tracePt t="68201" x="1193800" y="4699000"/>
          <p14:tracePt t="68210" x="1187450" y="4699000"/>
          <p14:tracePt t="68233" x="1187450" y="4692650"/>
          <p14:tracePt t="68249" x="1187450" y="4686300"/>
          <p14:tracePt t="68256" x="1181100" y="4686300"/>
          <p14:tracePt t="68268" x="1174750" y="4686300"/>
          <p14:tracePt t="68295" x="1174750" y="4679950"/>
          <p14:tracePt t="68305" x="1168400" y="4679950"/>
          <p14:tracePt t="68339" x="1162050" y="4679950"/>
          <p14:tracePt t="68342" x="1155700" y="4679950"/>
          <p14:tracePt t="68351" x="1155700" y="4673600"/>
          <p14:tracePt t="68367" x="1143000" y="4673600"/>
          <p14:tracePt t="68384" x="1136650" y="4673600"/>
          <p14:tracePt t="68401" x="1123950" y="4673600"/>
          <p14:tracePt t="68418" x="1117600" y="4673600"/>
          <p14:tracePt t="68435" x="1111250" y="4667250"/>
          <p14:tracePt t="68483" x="1104900" y="4667250"/>
          <p14:tracePt t="68492" x="1098550" y="4667250"/>
          <p14:tracePt t="68501" x="1092200" y="4667250"/>
          <p14:tracePt t="68844" x="1085850" y="4667250"/>
          <p14:tracePt t="68852" x="1079500" y="4667250"/>
          <p14:tracePt t="68868" x="1066800" y="4667250"/>
          <p14:tracePt t="68877" x="1060450" y="4673600"/>
          <p14:tracePt t="68891" x="1054100" y="4673600"/>
          <p14:tracePt t="68901" x="1047750" y="4673600"/>
          <p14:tracePt t="68918" x="1047750" y="4679950"/>
          <p14:tracePt t="68934" x="1041400" y="4679950"/>
          <p14:tracePt t="68951" x="1035050" y="4679950"/>
          <p14:tracePt t="68967" x="1028700" y="4679950"/>
          <p14:tracePt t="69063" x="1022350" y="4679950"/>
          <p14:tracePt t="69071" x="1016000" y="4679950"/>
          <p14:tracePt t="69086" x="1009650" y="4679950"/>
          <p14:tracePt t="69103" x="1003300" y="4686300"/>
          <p14:tracePt t="69180" x="996950" y="4686300"/>
          <p14:tracePt t="69265" x="990600" y="4686300"/>
          <p14:tracePt t="70159" x="996950" y="4686300"/>
          <p14:tracePt t="70167" x="996950" y="4679950"/>
          <p14:tracePt t="70825" x="1003300" y="4673600"/>
          <p14:tracePt t="70834" x="1009650" y="4667250"/>
          <p14:tracePt t="70840" x="1035050" y="4654550"/>
          <p14:tracePt t="70849" x="1060450" y="4635500"/>
          <p14:tracePt t="70866" x="1117600" y="4610100"/>
          <p14:tracePt t="70885" x="1168400" y="4584700"/>
          <p14:tracePt t="70899" x="1206500" y="4572000"/>
          <p14:tracePt t="70915" x="1257300" y="4559300"/>
          <p14:tracePt t="70932" x="1390650" y="4546600"/>
          <p14:tracePt t="70949" x="1466850" y="4546600"/>
          <p14:tracePt t="70966" x="1504950" y="4540250"/>
          <p14:tracePt t="70982" x="1536700" y="4527550"/>
          <p14:tracePt t="70999" x="1543050" y="4527550"/>
          <p14:tracePt t="71016" x="1555750" y="4521200"/>
          <p14:tracePt t="71033" x="1555750" y="4514850"/>
          <p14:tracePt t="71075" x="1555750" y="4508500"/>
          <p14:tracePt t="71091" x="1555750" y="4502150"/>
          <p14:tracePt t="71101" x="1555750" y="4495800"/>
          <p14:tracePt t="71120" x="1562100" y="4489450"/>
          <p14:tracePt t="71136" x="1562100" y="4483100"/>
          <p14:tracePt t="71155" x="1562100" y="4476750"/>
          <p14:tracePt t="71168" x="1562100" y="4470400"/>
          <p14:tracePt t="71184" x="1568450" y="4470400"/>
          <p14:tracePt t="71199" x="1568450" y="4464050"/>
          <p14:tracePt t="71529" x="1574800" y="4464050"/>
          <p14:tracePt t="71649" x="1593850" y="4464050"/>
          <p14:tracePt t="71654" x="1606550" y="4470400"/>
          <p14:tracePt t="71664" x="1625600" y="4470400"/>
          <p14:tracePt t="71681" x="1663700" y="4483100"/>
          <p14:tracePt t="71698" x="1689100" y="4483100"/>
          <p14:tracePt t="71716" x="1714500" y="4483100"/>
          <p14:tracePt t="71732" x="1720850" y="4489450"/>
          <p14:tracePt t="71748" x="1733550" y="4489450"/>
          <p14:tracePt t="71765" x="1739900" y="4489450"/>
          <p14:tracePt t="71782" x="1746250" y="4489450"/>
          <p14:tracePt t="71819" x="1752600" y="4489450"/>
          <p14:tracePt t="71832" x="1758950" y="4489450"/>
          <p14:tracePt t="71848" x="1771650" y="4489450"/>
          <p14:tracePt t="71865" x="1778000" y="4489450"/>
          <p14:tracePt t="71882" x="1790700" y="4489450"/>
          <p14:tracePt t="71898" x="1797050" y="4495800"/>
          <p14:tracePt t="71915" x="1816100" y="4495800"/>
          <p14:tracePt t="71932" x="1822450" y="4502150"/>
          <p14:tracePt t="71948" x="1828800" y="4502150"/>
          <p14:tracePt t="71965" x="1841500" y="4508500"/>
          <p14:tracePt t="71968" x="1847850" y="4508500"/>
          <p14:tracePt t="71983" x="1854200" y="4508500"/>
          <p14:tracePt t="71998" x="1860550" y="4508500"/>
          <p14:tracePt t="72015" x="1879600" y="4508500"/>
          <p14:tracePt t="72031" x="1898650" y="4508500"/>
          <p14:tracePt t="72048" x="1911350" y="4514850"/>
          <p14:tracePt t="72065" x="1924050" y="4521200"/>
          <p14:tracePt t="72082" x="1936750" y="4521200"/>
          <p14:tracePt t="72098" x="1943100" y="4527550"/>
          <p14:tracePt t="72115" x="1955800" y="4527550"/>
          <p14:tracePt t="72131" x="1968500" y="4527550"/>
          <p14:tracePt t="72148" x="1974850" y="4527550"/>
          <p14:tracePt t="72164" x="1987550" y="4521200"/>
          <p14:tracePt t="72181" x="1993900" y="4514850"/>
          <p14:tracePt t="72198" x="2000250" y="4502150"/>
          <p14:tracePt t="72215" x="2025650" y="4483100"/>
          <p14:tracePt t="72233" x="2044700" y="4438650"/>
          <p14:tracePt t="72248" x="2057400" y="4406900"/>
          <p14:tracePt t="72265" x="2057400" y="4381500"/>
          <p14:tracePt t="72281" x="2057400" y="4368800"/>
          <p14:tracePt t="72298" x="2057400" y="4349750"/>
          <p14:tracePt t="72314" x="2051050" y="4330700"/>
          <p14:tracePt t="72331" x="2038350" y="4311650"/>
          <p14:tracePt t="72348" x="2038350" y="4298950"/>
          <p14:tracePt t="72364" x="2032000" y="4279900"/>
          <p14:tracePt t="72382" x="2019300" y="4267200"/>
          <p14:tracePt t="72401" x="2019300" y="4260850"/>
          <p14:tracePt t="72414" x="2019300" y="4254500"/>
          <p14:tracePt t="72431" x="2012950" y="4254500"/>
          <p14:tracePt t="72464" x="2012950" y="4248150"/>
          <p14:tracePt t="72483" x="2006600" y="4248150"/>
          <p14:tracePt t="72507" x="1987550" y="4254500"/>
          <p14:tracePt t="72517" x="1981200" y="4260850"/>
          <p14:tracePt t="72535" x="1968500" y="4267200"/>
          <p14:tracePt t="72548" x="1962150" y="4286250"/>
          <p14:tracePt t="72564" x="1949450" y="4311650"/>
          <p14:tracePt t="72581" x="1924050" y="4356100"/>
          <p14:tracePt t="72598" x="1898650" y="4406900"/>
          <p14:tracePt t="72614" x="1860550" y="4451350"/>
          <p14:tracePt t="72631" x="1841500" y="4489450"/>
          <p14:tracePt t="72648" x="1822450" y="4514850"/>
          <p14:tracePt t="72664" x="1809750" y="4521200"/>
          <p14:tracePt t="72682" x="1803400" y="4533900"/>
          <p14:tracePt t="72699" x="1797050" y="4546600"/>
          <p14:tracePt t="72714" x="1790700" y="4559300"/>
          <p14:tracePt t="72731" x="1778000" y="4572000"/>
          <p14:tracePt t="72748" x="1778000" y="4584700"/>
          <p14:tracePt t="72764" x="1771650" y="4591050"/>
          <p14:tracePt t="72781" x="1765300" y="4603750"/>
          <p14:tracePt t="72797" x="1758950" y="4610100"/>
          <p14:tracePt t="72814" x="1758950" y="4622800"/>
          <p14:tracePt t="72831" x="1758950" y="4635500"/>
          <p14:tracePt t="72847" x="1752600" y="4648200"/>
          <p14:tracePt t="72864" x="1746250" y="4654550"/>
          <p14:tracePt t="72881" x="1746250" y="4667250"/>
          <p14:tracePt t="72898" x="1746250" y="4679950"/>
          <p14:tracePt t="72915" x="1746250" y="4686300"/>
          <p14:tracePt t="73008" x="1746250" y="4692650"/>
          <p14:tracePt t="73025" x="1746250" y="4705350"/>
          <p14:tracePt t="73040" x="1746250" y="4711700"/>
          <p14:tracePt t="73047" x="1746250" y="4718050"/>
          <p14:tracePt t="73064" x="1746250" y="4724400"/>
          <p14:tracePt t="73080" x="1746250" y="4737100"/>
          <p14:tracePt t="73141" x="1746250" y="4743450"/>
          <p14:tracePt t="73189" x="1752600" y="4749800"/>
          <p14:tracePt t="73211" x="1765300" y="4756150"/>
          <p14:tracePt t="73219" x="1778000" y="4762500"/>
          <p14:tracePt t="73230" x="1790700" y="4768850"/>
          <p14:tracePt t="73247" x="1828800" y="4781550"/>
          <p14:tracePt t="73264" x="1860550" y="4794250"/>
          <p14:tracePt t="73280" x="1898650" y="4806950"/>
          <p14:tracePt t="73297" x="1930400" y="4813300"/>
          <p14:tracePt t="73314" x="1962150" y="4832350"/>
          <p14:tracePt t="73347" x="1968500" y="4832350"/>
          <p14:tracePt t="73404" x="1968500" y="4838700"/>
          <p14:tracePt t="73414" x="1968500" y="4857750"/>
          <p14:tracePt t="73422" x="1968500" y="4870450"/>
          <p14:tracePt t="73433" x="1962150" y="4876800"/>
          <p14:tracePt t="73447" x="1955800" y="4889500"/>
          <p14:tracePt t="73463" x="1949450" y="4902200"/>
          <p14:tracePt t="73480" x="1949450" y="4908550"/>
          <p14:tracePt t="73497" x="1949450" y="4914900"/>
          <p14:tracePt t="73525" x="1949450" y="4921250"/>
          <p14:tracePt t="73579" x="1955800" y="4921250"/>
          <p14:tracePt t="73600" x="1962150" y="4921250"/>
          <p14:tracePt t="73606" x="1968500" y="4921250"/>
          <p14:tracePt t="73613" x="1974850" y="4914900"/>
          <p14:tracePt t="73630" x="1993900" y="4908550"/>
          <p14:tracePt t="73647" x="2012950" y="4895850"/>
          <p14:tracePt t="73663" x="2019300" y="4883150"/>
          <p14:tracePt t="73680" x="2038350" y="4870450"/>
          <p14:tracePt t="73717" x="2038350" y="4864100"/>
          <p14:tracePt t="73791" x="2038350" y="4857750"/>
          <p14:tracePt t="73807" x="2038350" y="4845050"/>
          <p14:tracePt t="73815" x="2038350" y="4838700"/>
          <p14:tracePt t="73823" x="2038350" y="4832350"/>
          <p14:tracePt t="73839" x="2038350" y="4826000"/>
          <p14:tracePt t="73848" x="2032000" y="4819650"/>
          <p14:tracePt t="73863" x="2025650" y="4806950"/>
          <p14:tracePt t="73880" x="2025650" y="4787900"/>
          <p14:tracePt t="73896" x="2025650" y="4762500"/>
          <p14:tracePt t="73913" x="2025650" y="4756150"/>
          <p14:tracePt t="73930" x="2025650" y="4749800"/>
          <p14:tracePt t="73947" x="2025650" y="4730750"/>
          <p14:tracePt t="73963" x="2025650" y="4724400"/>
          <p14:tracePt t="73980" x="2025650" y="4718050"/>
          <p14:tracePt t="73996" x="2025650" y="4711700"/>
          <p14:tracePt t="74013" x="2025650" y="4705350"/>
          <p14:tracePt t="75867" x="2032000" y="4705350"/>
          <p14:tracePt t="75877" x="2044700" y="4705350"/>
          <p14:tracePt t="75883" x="2057400" y="4711700"/>
          <p14:tracePt t="75895" x="2082800" y="4718050"/>
          <p14:tracePt t="75913" x="2184400" y="4737100"/>
          <p14:tracePt t="75928" x="2273300" y="4749800"/>
          <p14:tracePt t="75945" x="2362200" y="4768850"/>
          <p14:tracePt t="75961" x="2457450" y="4781550"/>
          <p14:tracePt t="75978" x="2533650" y="4794250"/>
          <p14:tracePt t="75995" x="2590800" y="4806950"/>
          <p14:tracePt t="76011" x="2641600" y="4813300"/>
          <p14:tracePt t="76028" x="2692400" y="4826000"/>
          <p14:tracePt t="76044" x="2768600" y="4832350"/>
          <p14:tracePt t="76061" x="2895600" y="4851400"/>
          <p14:tracePt t="76078" x="2978150" y="4857750"/>
          <p14:tracePt t="76094" x="3041650" y="4864100"/>
          <p14:tracePt t="76111" x="3130550" y="4870450"/>
          <p14:tracePt t="76128" x="3232150" y="4889500"/>
          <p14:tracePt t="76145" x="3359150" y="4902200"/>
          <p14:tracePt t="76162" x="3594100" y="4927600"/>
          <p14:tracePt t="76177" x="3784600" y="4933950"/>
          <p14:tracePt t="76194" x="3975100" y="4953000"/>
          <p14:tracePt t="76211" x="4146550" y="4965700"/>
          <p14:tracePt t="76227" x="4286250" y="4972050"/>
          <p14:tracePt t="76244" x="4368800" y="4972050"/>
          <p14:tracePt t="76262" x="4457700" y="4959350"/>
          <p14:tracePt t="76278" x="4546600" y="4940300"/>
          <p14:tracePt t="76294" x="4610100" y="4921250"/>
          <p14:tracePt t="76311" x="4667250" y="4876800"/>
          <p14:tracePt t="76328" x="4730750" y="4819650"/>
          <p14:tracePt t="76344" x="4743450" y="4800600"/>
          <p14:tracePt t="76361" x="4756150" y="4781550"/>
          <p14:tracePt t="76377" x="4762500" y="4775200"/>
          <p14:tracePt t="76394" x="4775200" y="4768850"/>
          <p14:tracePt t="76411" x="4781550" y="4756150"/>
          <p14:tracePt t="76428" x="4794250" y="4749800"/>
          <p14:tracePt t="76444" x="4819650" y="4730750"/>
          <p14:tracePt t="76461" x="4838700" y="4724400"/>
          <p14:tracePt t="76477" x="4845050" y="4711700"/>
          <p14:tracePt t="76494" x="4857750" y="4705350"/>
          <p14:tracePt t="76511" x="4864100" y="4705350"/>
          <p14:tracePt t="76527" x="4870450" y="4699000"/>
          <p14:tracePt t="76594" x="4870450" y="4692650"/>
          <p14:tracePt t="76705" x="4864100" y="4692650"/>
          <p14:tracePt t="76712" x="4845050" y="4692650"/>
          <p14:tracePt t="76719" x="4826000" y="4692650"/>
          <p14:tracePt t="76729" x="4813300" y="4692650"/>
          <p14:tracePt t="76744" x="4768850" y="4705350"/>
          <p14:tracePt t="76760" x="4718050" y="4718050"/>
          <p14:tracePt t="76777" x="4673600" y="4730750"/>
          <p14:tracePt t="76794" x="4629150" y="4743450"/>
          <p14:tracePt t="76811" x="4584700" y="4756150"/>
          <p14:tracePt t="76827" x="4552950" y="4768850"/>
          <p14:tracePt t="76844" x="4540250" y="4768850"/>
          <p14:tracePt t="76899" x="4533900" y="4768850"/>
          <p14:tracePt t="76923" x="4527550" y="4768850"/>
          <p14:tracePt t="76954" x="4521200" y="4768850"/>
          <p14:tracePt t="76979" x="4514850" y="4768850"/>
          <p14:tracePt t="76985" x="4508500" y="4768850"/>
          <p14:tracePt t="77001" x="4502150" y="4768850"/>
          <p14:tracePt t="77010" x="4495800" y="4768850"/>
          <p14:tracePt t="77027" x="4489450" y="4768850"/>
          <p14:tracePt t="77044" x="4476750" y="4768850"/>
          <p14:tracePt t="77533" x="4476750" y="4762500"/>
          <p14:tracePt t="77548" x="4483100" y="4756150"/>
          <p14:tracePt t="77565" x="4489450" y="4749800"/>
          <p14:tracePt t="77573" x="4495800" y="4743450"/>
          <p14:tracePt t="77582" x="4502150" y="4743450"/>
          <p14:tracePt t="77593" x="4502150" y="4737100"/>
          <p14:tracePt t="77610" x="4514850" y="4730750"/>
          <p14:tracePt t="77627" x="4533900" y="4724400"/>
          <p14:tracePt t="77643" x="4591050" y="4705350"/>
          <p14:tracePt t="77660" x="4679950" y="4692650"/>
          <p14:tracePt t="77676" x="4768850" y="4692650"/>
          <p14:tracePt t="77693" x="4883150" y="4692650"/>
          <p14:tracePt t="77710" x="5010150" y="4692650"/>
          <p14:tracePt t="77726" x="5130800" y="4699000"/>
          <p14:tracePt t="77744" x="5264150" y="4705350"/>
          <p14:tracePt t="77763" x="5308600" y="4718050"/>
          <p14:tracePt t="77777" x="5346700" y="4730750"/>
          <p14:tracePt t="77793" x="5365750" y="4737100"/>
          <p14:tracePt t="77810" x="5384800" y="4743450"/>
          <p14:tracePt t="77826" x="5416550" y="4749800"/>
          <p14:tracePt t="77843" x="5441950" y="4749800"/>
          <p14:tracePt t="77860" x="5461000" y="4749800"/>
          <p14:tracePt t="77876" x="5473700" y="4749800"/>
          <p14:tracePt t="77893" x="5480050" y="4749800"/>
          <p14:tracePt t="77911" x="5499100" y="4749800"/>
          <p14:tracePt t="77926" x="5518150" y="4749800"/>
          <p14:tracePt t="77943" x="5543550" y="4749800"/>
          <p14:tracePt t="77960" x="5588000" y="4749800"/>
          <p14:tracePt t="77977" x="5619750" y="4749800"/>
          <p14:tracePt t="77993" x="5645150" y="4743450"/>
          <p14:tracePt t="78010" x="5689600" y="4730750"/>
          <p14:tracePt t="78026" x="5721350" y="4724400"/>
          <p14:tracePt t="78043" x="5765800" y="4711700"/>
          <p14:tracePt t="78060" x="5797550" y="4705350"/>
          <p14:tracePt t="78076" x="5829300" y="4692650"/>
          <p14:tracePt t="78093" x="5867400" y="4686300"/>
          <p14:tracePt t="78109" x="5873750" y="4686300"/>
          <p14:tracePt t="78126" x="5886450" y="4686300"/>
          <p14:tracePt t="78142" x="5892800" y="4686300"/>
          <p14:tracePt t="78160" x="5905500" y="4679950"/>
          <p14:tracePt t="78176" x="5937250" y="4673600"/>
          <p14:tracePt t="78193" x="5943600" y="4673600"/>
          <p14:tracePt t="78210" x="5949950" y="4667250"/>
          <p14:tracePt t="78226" x="5962650" y="4667250"/>
          <p14:tracePt t="78648" x="5949950" y="4667250"/>
          <p14:tracePt t="78653" x="5930900" y="4673600"/>
          <p14:tracePt t="78665" x="5905500" y="4679950"/>
          <p14:tracePt t="78676" x="5829300" y="4692650"/>
          <p14:tracePt t="78692" x="5702300" y="4692650"/>
          <p14:tracePt t="78708" x="5568950" y="4692650"/>
          <p14:tracePt t="78725" x="5441950" y="4692650"/>
          <p14:tracePt t="78742" x="5340350" y="4692650"/>
          <p14:tracePt t="78759" x="5238750" y="4692650"/>
          <p14:tracePt t="78775" x="5162550" y="4692650"/>
          <p14:tracePt t="78792" x="5086350" y="4686300"/>
          <p14:tracePt t="78809" x="4997450" y="4686300"/>
          <p14:tracePt t="78826" x="4851400" y="4673600"/>
          <p14:tracePt t="78842" x="4724400" y="4673600"/>
          <p14:tracePt t="78859" x="4597400" y="4673600"/>
          <p14:tracePt t="78875" x="4495800" y="4673600"/>
          <p14:tracePt t="78892" x="4419600" y="4673600"/>
          <p14:tracePt t="78909" x="4356100" y="4673600"/>
          <p14:tracePt t="78926" x="4235450" y="4679950"/>
          <p14:tracePt t="78942" x="4152900" y="4686300"/>
          <p14:tracePt t="78959" x="4108450" y="4686300"/>
          <p14:tracePt t="78962" x="4064000" y="4692650"/>
          <p14:tracePt t="78976" x="3975100" y="4699000"/>
          <p14:tracePt t="78992" x="3886200" y="4705350"/>
          <p14:tracePt t="79009" x="3797300" y="4711700"/>
          <p14:tracePt t="79025" x="3714750" y="4724400"/>
          <p14:tracePt t="79042" x="3638550" y="4724400"/>
          <p14:tracePt t="79059" x="3568700" y="4724400"/>
          <p14:tracePt t="79077" x="3448050" y="4705350"/>
          <p14:tracePt t="79091" x="3371850" y="4699000"/>
          <p14:tracePt t="79108" x="3321050" y="4699000"/>
          <p14:tracePt t="79125" x="3263900" y="4686300"/>
          <p14:tracePt t="79142" x="3206750" y="4679950"/>
          <p14:tracePt t="79159" x="3149600" y="4673600"/>
          <p14:tracePt t="79175" x="3105150" y="4660900"/>
          <p14:tracePt t="79192" x="3054350" y="4648200"/>
          <p14:tracePt t="79208" x="2978150" y="4629150"/>
          <p14:tracePt t="79225" x="2946400" y="4616450"/>
          <p14:tracePt t="79242" x="2914650" y="4610100"/>
          <p14:tracePt t="79258" x="2895600" y="4603750"/>
          <p14:tracePt t="79275" x="2889250" y="4597400"/>
          <p14:tracePt t="79292" x="2876550" y="4591050"/>
          <p14:tracePt t="79308" x="2870200" y="4578350"/>
          <p14:tracePt t="79325" x="2863850" y="4578350"/>
          <p14:tracePt t="79342" x="2857500" y="4572000"/>
          <p14:tracePt t="79358" x="2851150" y="4565650"/>
          <p14:tracePt t="79375" x="2851150" y="4559300"/>
          <p14:tracePt t="79392" x="2844800" y="4559300"/>
          <p14:tracePt t="79408" x="2844800" y="4552950"/>
          <p14:tracePt t="79425" x="2838450" y="4546600"/>
          <p14:tracePt t="79442" x="2838450" y="4540250"/>
          <p14:tracePt t="79459" x="2838450" y="4527550"/>
          <p14:tracePt t="79463" x="2832100" y="4527550"/>
          <p14:tracePt t="79475" x="2832100" y="4514850"/>
          <p14:tracePt t="79508" x="2832100" y="4508500"/>
          <p14:tracePt t="79525" x="2832100" y="4502150"/>
          <p14:tracePt t="79576" x="2832100" y="4495800"/>
          <p14:tracePt t="79901" x="2832100" y="4502150"/>
          <p14:tracePt t="80079" x="2832100" y="4508500"/>
          <p14:tracePt t="80926" x="2838450" y="4508500"/>
          <p14:tracePt t="80941" x="2844800" y="4508500"/>
          <p14:tracePt t="80957" x="2851150" y="4508500"/>
          <p14:tracePt t="80970" x="2857500" y="4508500"/>
          <p14:tracePt t="81003" x="2863850" y="4508500"/>
          <p14:tracePt t="81143" x="2870200" y="4508500"/>
          <p14:tracePt t="81151" x="2876550" y="4508500"/>
          <p14:tracePt t="81167" x="2882900" y="4508500"/>
          <p14:tracePt t="81191" x="2889250" y="4508500"/>
          <p14:tracePt t="81198" x="2895600" y="4508500"/>
          <p14:tracePt t="81211" x="2895600" y="4514850"/>
          <p14:tracePt t="81223" x="2908300" y="4521200"/>
          <p14:tracePt t="81239" x="2914650" y="4521200"/>
          <p14:tracePt t="81256" x="2927350" y="4521200"/>
          <p14:tracePt t="81273" x="2952750" y="4527550"/>
          <p14:tracePt t="81290" x="2990850" y="4527550"/>
          <p14:tracePt t="81307" x="3035300" y="4533900"/>
          <p14:tracePt t="81324" x="3092450" y="4540250"/>
          <p14:tracePt t="81340" x="3124200" y="4546600"/>
          <p14:tracePt t="81357" x="3149600" y="4552950"/>
          <p14:tracePt t="81373" x="3155950" y="4552950"/>
          <p14:tracePt t="81390" x="3168650" y="4552950"/>
          <p14:tracePt t="81406" x="3175000" y="4552950"/>
          <p14:tracePt t="81424" x="3187700" y="4546600"/>
          <p14:tracePt t="81440" x="3200400" y="4540250"/>
          <p14:tracePt t="81456" x="3213100" y="4533900"/>
          <p14:tracePt t="81473" x="3219450" y="4527550"/>
          <p14:tracePt t="81490" x="3232150" y="4521200"/>
          <p14:tracePt t="81506" x="3251200" y="4521200"/>
          <p14:tracePt t="81526" x="3270250" y="4502150"/>
          <p14:tracePt t="81556" x="3282950" y="4489450"/>
          <p14:tracePt t="81573" x="3289300" y="4483100"/>
          <p14:tracePt t="81591" x="3302000" y="4470400"/>
          <p14:tracePt t="81606" x="3314700" y="4445000"/>
          <p14:tracePt t="81623" x="3327400" y="4425950"/>
          <p14:tracePt t="81640" x="3333750" y="4400550"/>
          <p14:tracePt t="81656" x="3333750" y="4375150"/>
          <p14:tracePt t="81673" x="3333750" y="4368800"/>
          <p14:tracePt t="81689" x="3340100" y="4356100"/>
          <p14:tracePt t="81873" x="3340100" y="4362450"/>
          <p14:tracePt t="81879" x="3340100" y="4368800"/>
          <p14:tracePt t="81897" x="3340100" y="4375150"/>
          <p14:tracePt t="81906" x="3340100" y="4381500"/>
          <p14:tracePt t="81923" x="3333750" y="4387850"/>
          <p14:tracePt t="81940" x="3327400" y="4400550"/>
          <p14:tracePt t="81956" x="3327400" y="4406900"/>
          <p14:tracePt t="81972" x="3321050" y="4419600"/>
          <p14:tracePt t="81990" x="3321050" y="4425950"/>
          <p14:tracePt t="82006" x="3314700" y="4432300"/>
          <p14:tracePt t="82054" x="3314700" y="4438650"/>
          <p14:tracePt t="82156" x="3314700" y="4445000"/>
          <p14:tracePt t="82176" x="3321050" y="4451350"/>
          <p14:tracePt t="82187" x="3327400" y="4457700"/>
          <p14:tracePt t="82194" x="3333750" y="4464050"/>
          <p14:tracePt t="82206" x="3340100" y="4464050"/>
          <p14:tracePt t="82222" x="3352800" y="4464050"/>
          <p14:tracePt t="82388" x="3352800" y="4470400"/>
          <p14:tracePt t="82400" x="3346450" y="4476750"/>
          <p14:tracePt t="82414" x="3340100" y="4495800"/>
          <p14:tracePt t="82422" x="3333750" y="4514850"/>
          <p14:tracePt t="82439" x="3321050" y="4540250"/>
          <p14:tracePt t="82456" x="3308350" y="4565650"/>
          <p14:tracePt t="82472" x="3289300" y="4584700"/>
          <p14:tracePt t="82477" x="3276600" y="4591050"/>
          <p14:tracePt t="82489" x="3270250" y="4603750"/>
          <p14:tracePt t="82506" x="3213100" y="4616450"/>
          <p14:tracePt t="82522" x="3181350" y="4629150"/>
          <p14:tracePt t="82539" x="3143250" y="4641850"/>
          <p14:tracePt t="82556" x="3117850" y="4654550"/>
          <p14:tracePt t="82572" x="3079750" y="4667250"/>
          <p14:tracePt t="82592" x="3028950" y="4679950"/>
          <p14:tracePt t="82605" x="3009900" y="4686300"/>
          <p14:tracePt t="82622" x="2952750" y="4705350"/>
          <p14:tracePt t="82639" x="2921000" y="4718050"/>
          <p14:tracePt t="82655" x="2901950" y="4724400"/>
          <p14:tracePt t="82672" x="2895600" y="4730750"/>
          <p14:tracePt t="82689" x="2882900" y="4730750"/>
          <p14:tracePt t="82722" x="2882900" y="4737100"/>
          <p14:tracePt t="82738" x="2870200" y="4737100"/>
          <p14:tracePt t="82755" x="2863850" y="4737100"/>
          <p14:tracePt t="82772" x="2832100" y="4749800"/>
          <p14:tracePt t="82789" x="2800350" y="4749800"/>
          <p14:tracePt t="82806" x="2762250" y="4756150"/>
          <p14:tracePt t="82822" x="2730500" y="4756150"/>
          <p14:tracePt t="82839" x="2705100" y="4762500"/>
          <p14:tracePt t="82855" x="2692400" y="4762500"/>
          <p14:tracePt t="82873" x="2686050" y="4768850"/>
          <p14:tracePt t="82969" x="2686050" y="4775200"/>
          <p14:tracePt t="83047" x="2686050" y="4781550"/>
          <p14:tracePt t="83205" x="2686050" y="4787900"/>
          <p14:tracePt t="83219" x="2686050" y="4794250"/>
          <p14:tracePt t="83235" x="2692400" y="4794250"/>
          <p14:tracePt t="83415" x="2698750" y="4800600"/>
          <p14:tracePt t="83439" x="2698750" y="4806950"/>
          <p14:tracePt t="83453" x="2705100" y="4806950"/>
          <p14:tracePt t="83463" x="2705100" y="4813300"/>
          <p14:tracePt t="83471" x="2711450" y="4819650"/>
          <p14:tracePt t="83488" x="2711450" y="4826000"/>
          <p14:tracePt t="83505" x="2717800" y="4826000"/>
          <p14:tracePt t="83521" x="2717800" y="4832350"/>
          <p14:tracePt t="83538" x="2724150" y="4838700"/>
          <p14:tracePt t="83558" x="2730500" y="4838700"/>
          <p14:tracePt t="83571" x="2743200" y="4845050"/>
          <p14:tracePt t="83588" x="2743200" y="4851400"/>
          <p14:tracePt t="83604" x="2755900" y="4857750"/>
          <p14:tracePt t="83622" x="2781300" y="4857750"/>
          <p14:tracePt t="83638" x="2819400" y="4857750"/>
          <p14:tracePt t="83655" x="2863850" y="4851400"/>
          <p14:tracePt t="83672" x="2921000" y="4832350"/>
          <p14:tracePt t="83688" x="2959100" y="4819650"/>
          <p14:tracePt t="83705" x="2990850" y="4806950"/>
          <p14:tracePt t="83721" x="3016250" y="4800600"/>
          <p14:tracePt t="83738" x="3022600" y="4794250"/>
          <p14:tracePt t="83754" x="3028950" y="4787900"/>
          <p14:tracePt t="83771" x="3041650" y="4781550"/>
          <p14:tracePt t="83788" x="3048000" y="4781550"/>
          <p14:tracePt t="83804" x="3060700" y="4775200"/>
          <p14:tracePt t="83821" x="3073400" y="4768850"/>
          <p14:tracePt t="83838" x="3079750" y="4768850"/>
          <p14:tracePt t="83854" x="3092450" y="4768850"/>
          <p14:tracePt t="83871" x="3105150" y="4768850"/>
          <p14:tracePt t="83888" x="3117850" y="4768850"/>
          <p14:tracePt t="83904" x="3130550" y="4768850"/>
          <p14:tracePt t="83921" x="3155950" y="4768850"/>
          <p14:tracePt t="83938" x="3194050" y="4768850"/>
          <p14:tracePt t="83954" x="3213100" y="4768850"/>
          <p14:tracePt t="83971" x="3225800" y="4768850"/>
          <p14:tracePt t="83988" x="3232150" y="4768850"/>
          <p14:tracePt t="84004" x="3251200" y="4762500"/>
          <p14:tracePt t="84021" x="3257550" y="4756150"/>
          <p14:tracePt t="84038" x="3263900" y="4749800"/>
          <p14:tracePt t="84054" x="3270250" y="4743450"/>
          <p14:tracePt t="84071" x="3282950" y="4737100"/>
          <p14:tracePt t="84088" x="3289300" y="4724400"/>
          <p14:tracePt t="84104" x="3295650" y="4724400"/>
          <p14:tracePt t="84121" x="3295650" y="4718050"/>
          <p14:tracePt t="84137" x="3302000" y="4718050"/>
          <p14:tracePt t="84675" x="3302000" y="4711700"/>
          <p14:tracePt t="84682" x="3314700" y="4711700"/>
          <p14:tracePt t="84699" x="3321050" y="4711700"/>
          <p14:tracePt t="84707" x="3327400" y="4711700"/>
          <p14:tracePt t="84720" x="3333750" y="4711700"/>
          <p14:tracePt t="84957" x="3352800" y="4711700"/>
          <p14:tracePt t="84964" x="3359150" y="4711700"/>
          <p14:tracePt t="84973" x="3378200" y="4711700"/>
          <p14:tracePt t="84987" x="3397250" y="4711700"/>
          <p14:tracePt t="85004" x="3486150" y="4718050"/>
          <p14:tracePt t="85020" x="3562350" y="4730750"/>
          <p14:tracePt t="85037" x="3644900" y="4730750"/>
          <p14:tracePt t="85053" x="3733800" y="4730750"/>
          <p14:tracePt t="85070" x="3829050" y="4737100"/>
          <p14:tracePt t="85087" x="3917950" y="4737100"/>
          <p14:tracePt t="85104" x="4019550" y="4730750"/>
          <p14:tracePt t="85120" x="4057650" y="4730750"/>
          <p14:tracePt t="85137" x="4089400" y="4724400"/>
          <p14:tracePt t="85153" x="4095750" y="4724400"/>
          <p14:tracePt t="85170" x="4108450" y="4724400"/>
          <p14:tracePt t="85187" x="4114800" y="4724400"/>
          <p14:tracePt t="85203" x="4133850" y="4724400"/>
          <p14:tracePt t="85219" x="4159250" y="4718050"/>
          <p14:tracePt t="85236" x="4178300" y="4718050"/>
          <p14:tracePt t="85253" x="4203700" y="4711700"/>
          <p14:tracePt t="85270" x="4248150" y="4692650"/>
          <p14:tracePt t="85288" x="4286250" y="4686300"/>
          <p14:tracePt t="85303" x="4311650" y="4673600"/>
          <p14:tracePt t="85320" x="4324350" y="4660900"/>
          <p14:tracePt t="85419" x="4324350" y="4654550"/>
          <p14:tracePt t="85445" x="4324350" y="4648200"/>
          <p14:tracePt t="85598" x="4324350" y="4641850"/>
          <p14:tracePt t="85967" x="4311650" y="4635500"/>
          <p14:tracePt t="85977" x="4298950" y="4629150"/>
          <p14:tracePt t="85986" x="4279900" y="4622800"/>
          <p14:tracePt t="86003" x="4248150" y="4616450"/>
          <p14:tracePt t="86020" x="4197350" y="4616450"/>
          <p14:tracePt t="86038" x="4152900" y="4616450"/>
          <p14:tracePt t="86052" x="4121150" y="4616450"/>
          <p14:tracePt t="86069" x="4089400" y="4622800"/>
          <p14:tracePt t="86086" x="4070350" y="4635500"/>
          <p14:tracePt t="86102" x="4064000" y="4635500"/>
          <p14:tracePt t="86119" x="4051300" y="4641850"/>
          <p14:tracePt t="86136" x="4044950" y="4641850"/>
          <p14:tracePt t="86152" x="4032250" y="4641850"/>
          <p14:tracePt t="86169" x="4025900" y="4641850"/>
          <p14:tracePt t="86186" x="3987800" y="4648200"/>
          <p14:tracePt t="86202" x="3962400" y="4654550"/>
          <p14:tracePt t="86219" x="3930650" y="4660900"/>
          <p14:tracePt t="86236" x="3911600" y="4667250"/>
          <p14:tracePt t="86252" x="3879850" y="4673600"/>
          <p14:tracePt t="86269" x="3854450" y="4673600"/>
          <p14:tracePt t="86286" x="3835400" y="4673600"/>
          <p14:tracePt t="86302" x="3810000" y="4673600"/>
          <p14:tracePt t="86321" x="3797300" y="4673600"/>
          <p14:tracePt t="86336" x="3784600" y="4673600"/>
          <p14:tracePt t="86352" x="3771900" y="4673600"/>
          <p14:tracePt t="86369" x="3765550" y="4673600"/>
          <p14:tracePt t="86386" x="3759200" y="4679950"/>
          <p14:tracePt t="86402" x="3746500" y="4679950"/>
          <p14:tracePt t="86419" x="3740150" y="4679950"/>
          <p14:tracePt t="86461" x="3733800" y="4679950"/>
          <p14:tracePt t="86515" x="3727450" y="4679950"/>
          <p14:tracePt t="86813" x="3721100" y="4686300"/>
          <p14:tracePt t="86821" x="3714750" y="4686300"/>
          <p14:tracePt t="86850" x="3708400" y="4686300"/>
          <p14:tracePt t="86884" x="3702050" y="4686300"/>
          <p14:tracePt t="86900" x="3695700" y="4692650"/>
          <p14:tracePt t="86939" x="3695700" y="4699000"/>
          <p14:tracePt t="86977" x="3695700" y="4705350"/>
          <p14:tracePt t="87031" x="3695700" y="4711700"/>
          <p14:tracePt t="87038" x="3695700" y="4718050"/>
          <p14:tracePt t="87056" x="3702050" y="4724400"/>
          <p14:tracePt t="87068" x="3708400" y="4724400"/>
          <p14:tracePt t="87085" x="3714750" y="4737100"/>
          <p14:tracePt t="87102" x="3727450" y="4749800"/>
          <p14:tracePt t="87118" x="3733800" y="4749800"/>
          <p14:tracePt t="87135" x="3740150" y="4756150"/>
          <p14:tracePt t="87151" x="3752850" y="4762500"/>
          <p14:tracePt t="87168" x="3759200" y="4762500"/>
          <p14:tracePt t="87185" x="3778250" y="4768850"/>
          <p14:tracePt t="87202" x="3810000" y="4768850"/>
          <p14:tracePt t="87218" x="3860800" y="4768850"/>
          <p14:tracePt t="87235" x="3898900" y="4768850"/>
          <p14:tracePt t="87252" x="3924300" y="4768850"/>
          <p14:tracePt t="87268" x="3949700" y="4768850"/>
          <p14:tracePt t="87285" x="3981450" y="4768850"/>
          <p14:tracePt t="87301" x="4006850" y="4768850"/>
          <p14:tracePt t="87318" x="4032250" y="4762500"/>
          <p14:tracePt t="87335" x="4057650" y="4749800"/>
          <p14:tracePt t="87352" x="4070350" y="4743450"/>
          <p14:tracePt t="87368" x="4076700" y="4743450"/>
          <p14:tracePt t="87386" x="4083050" y="4737100"/>
          <p14:tracePt t="87404" x="4089400" y="4730750"/>
          <p14:tracePt t="87435" x="4089400" y="4724400"/>
          <p14:tracePt t="87464" x="4095750" y="4718050"/>
          <p14:tracePt t="87470" x="4095750" y="4711700"/>
          <p14:tracePt t="87485" x="4102100" y="4711700"/>
          <p14:tracePt t="87501" x="4102100" y="4699000"/>
          <p14:tracePt t="87518" x="4108450" y="4686300"/>
          <p14:tracePt t="87535" x="4108450" y="4679950"/>
          <p14:tracePt t="87551" x="4121150" y="4673600"/>
          <p14:tracePt t="87568" x="4121150" y="4667250"/>
          <p14:tracePt t="87605" x="4121150" y="4660900"/>
          <p14:tracePt t="87667" x="4121150" y="4654550"/>
          <p14:tracePt t="87941" x="4121150" y="4648200"/>
          <p14:tracePt t="87947" x="4114800" y="4648200"/>
          <p14:tracePt t="87957" x="4114800" y="4641850"/>
          <p14:tracePt t="87967" x="4108450" y="4635500"/>
          <p14:tracePt t="87985" x="4095750" y="4629150"/>
          <p14:tracePt t="88001" x="4076700" y="4616450"/>
          <p14:tracePt t="88018" x="4057650" y="4603750"/>
          <p14:tracePt t="88034" x="4038600" y="4597400"/>
          <p14:tracePt t="88051" x="4032250" y="4591050"/>
          <p14:tracePt t="88067" x="4019550" y="4584700"/>
          <p14:tracePt t="88084" x="4013200" y="4578350"/>
          <p14:tracePt t="88102" x="4006850" y="4578350"/>
          <p14:tracePt t="88117" x="4006850" y="4572000"/>
          <p14:tracePt t="88135" x="3994150" y="4565650"/>
          <p14:tracePt t="88395" x="3987800" y="4572000"/>
          <p14:tracePt t="88495" x="3981450" y="4578350"/>
          <p14:tracePt t="88503" x="3975100" y="4584700"/>
          <p14:tracePt t="88519" x="3975100" y="4591050"/>
          <p14:tracePt t="88551" x="3968750" y="4591050"/>
          <p14:tracePt t="88559" x="3968750" y="4597400"/>
          <p14:tracePt t="88571" x="3968750" y="4603750"/>
          <p14:tracePt t="88583" x="3962400" y="4610100"/>
          <p14:tracePt t="88600" x="3956050" y="4616450"/>
          <p14:tracePt t="88616" x="3956050" y="4622800"/>
          <p14:tracePt t="88633" x="3949700" y="4629150"/>
          <p14:tracePt t="88677" x="3949700" y="4635500"/>
          <p14:tracePt t="88716" x="3956050" y="4648200"/>
          <p14:tracePt t="88724" x="3956050" y="4654550"/>
          <p14:tracePt t="88733" x="3962400" y="4654550"/>
          <p14:tracePt t="88750" x="3968750" y="4660900"/>
          <p14:tracePt t="88767" x="3981450" y="4667250"/>
          <p14:tracePt t="88784" x="4000500" y="4667250"/>
          <p14:tracePt t="88800" x="4032250" y="4667250"/>
          <p14:tracePt t="88817" x="4083050" y="4673600"/>
          <p14:tracePt t="88833" x="4127500" y="4686300"/>
          <p14:tracePt t="88850" x="4178300" y="4692650"/>
          <p14:tracePt t="88867" x="4210050" y="4692650"/>
          <p14:tracePt t="88883" x="4248150" y="4692650"/>
          <p14:tracePt t="88900" x="4267200" y="4692650"/>
          <p14:tracePt t="88917" x="4279900" y="4692650"/>
          <p14:tracePt t="88934" x="4292600" y="4686300"/>
          <p14:tracePt t="88950" x="4305300" y="4686300"/>
          <p14:tracePt t="88967" x="4311650" y="4686300"/>
          <p14:tracePt t="88983" x="4318000" y="4686300"/>
          <p14:tracePt t="89000" x="4324350" y="4686300"/>
          <p14:tracePt t="89017" x="4337050" y="4686300"/>
          <p14:tracePt t="89033" x="4356100" y="4686300"/>
          <p14:tracePt t="89050" x="4400550" y="4686300"/>
          <p14:tracePt t="89066" x="4432300" y="4686300"/>
          <p14:tracePt t="89083" x="4470400" y="4686300"/>
          <p14:tracePt t="89100" x="4495800" y="4686300"/>
          <p14:tracePt t="89117" x="4527550" y="4679950"/>
          <p14:tracePt t="89133" x="4559300" y="4667250"/>
          <p14:tracePt t="89150" x="4578350" y="4660900"/>
          <p14:tracePt t="89166" x="4597400" y="4648200"/>
          <p14:tracePt t="89183" x="4622800" y="4635500"/>
          <p14:tracePt t="89200" x="4641850" y="4629150"/>
          <p14:tracePt t="89216" x="4648200" y="4616450"/>
          <p14:tracePt t="89476" x="4654550" y="4616450"/>
          <p14:tracePt t="89484" x="4660900" y="4622800"/>
          <p14:tracePt t="89492" x="4660900" y="4629150"/>
          <p14:tracePt t="89517" x="4667250" y="4629150"/>
          <p14:tracePt t="89616" x="4686300" y="4629150"/>
          <p14:tracePt t="89623" x="4699000" y="4629150"/>
          <p14:tracePt t="89633" x="4718050" y="4635500"/>
          <p14:tracePt t="89649" x="4756150" y="4635500"/>
          <p14:tracePt t="89666" x="4794250" y="4635500"/>
          <p14:tracePt t="89683" x="4826000" y="4635500"/>
          <p14:tracePt t="89700" x="4864100" y="4635500"/>
          <p14:tracePt t="89716" x="4883150" y="4635500"/>
          <p14:tracePt t="89733" x="4902200" y="4629150"/>
          <p14:tracePt t="89749" x="4914900" y="4629150"/>
          <p14:tracePt t="89766" x="4921250" y="4629150"/>
          <p14:tracePt t="89783" x="4933950" y="4629150"/>
          <p14:tracePt t="89799" x="4940300" y="4629150"/>
          <p14:tracePt t="89816" x="4953000" y="4629150"/>
          <p14:tracePt t="89833" x="4959350" y="4629150"/>
          <p14:tracePt t="89849" x="4965700" y="4622800"/>
          <p14:tracePt t="89866" x="4978400" y="4622800"/>
          <p14:tracePt t="89882" x="4984750" y="4622800"/>
          <p14:tracePt t="89899" x="4997450" y="4616450"/>
          <p14:tracePt t="89916" x="5003800" y="4616450"/>
          <p14:tracePt t="89933" x="5016500" y="4616450"/>
          <p14:tracePt t="89949" x="5022850" y="4616450"/>
          <p14:tracePt t="89966" x="5029200" y="4616450"/>
          <p14:tracePt t="89982" x="5041900" y="4616450"/>
          <p14:tracePt t="89999" x="5048250" y="4616450"/>
          <p14:tracePt t="90016" x="5054600" y="4616450"/>
          <p14:tracePt t="90032" x="5054600" y="4610100"/>
          <p14:tracePt t="90049" x="5060950" y="4610100"/>
          <p14:tracePt t="90463" x="5041900" y="4622800"/>
          <p14:tracePt t="90468" x="5016500" y="4654550"/>
          <p14:tracePt t="90482" x="4978400" y="4679950"/>
          <p14:tracePt t="90500" x="4794250" y="4806950"/>
          <p14:tracePt t="90515" x="4546600" y="4953000"/>
          <p14:tracePt t="90532" x="4203700" y="5092700"/>
          <p14:tracePt t="90549" x="3810000" y="5232400"/>
          <p14:tracePt t="90565" x="3321050" y="5422900"/>
          <p14:tracePt t="90582" x="2838450" y="5594350"/>
          <p14:tracePt t="90599" x="2419350" y="5734050"/>
          <p14:tracePt t="90616" x="2012950" y="5835650"/>
          <p14:tracePt t="90632" x="1854200" y="5867400"/>
          <p14:tracePt t="90648" x="1739900" y="5886450"/>
          <p14:tracePt t="90665" x="1663700" y="5892800"/>
          <p14:tracePt t="90682" x="1619250" y="5892800"/>
          <p14:tracePt t="90699" x="1581150" y="5892800"/>
          <p14:tracePt t="90715" x="1549400" y="5892800"/>
          <p14:tracePt t="90732" x="1517650" y="5892800"/>
          <p14:tracePt t="90748" x="1485900" y="5880100"/>
          <p14:tracePt t="90766" x="1454150" y="5867400"/>
          <p14:tracePt t="90782" x="1384300" y="5835650"/>
          <p14:tracePt t="90798" x="1333500" y="5816600"/>
          <p14:tracePt t="90815" x="1295400" y="5803900"/>
          <p14:tracePt t="90832" x="1276350" y="5791200"/>
          <p14:tracePt t="90848" x="1263650" y="5784850"/>
          <p14:tracePt t="90865" x="1257300" y="5784850"/>
          <p14:tracePt t="90882" x="1257300" y="5778500"/>
          <p14:tracePt t="90932" x="1257300" y="5765800"/>
          <p14:tracePt t="90949" x="1257300" y="5759450"/>
          <p14:tracePt t="90954" x="1257300" y="5753100"/>
          <p14:tracePt t="90967" x="1257300" y="5746750"/>
          <p14:tracePt t="90982" x="1257300" y="5740400"/>
          <p14:tracePt t="90998" x="1257300" y="5734050"/>
          <p14:tracePt t="91015" x="1257300" y="5721350"/>
          <p14:tracePt t="91032" x="1257300" y="5708650"/>
          <p14:tracePt t="91048" x="1257300" y="5702300"/>
          <p14:tracePt t="91065" x="1263650" y="5695950"/>
          <p14:tracePt t="91081" x="1263650" y="5689600"/>
          <p14:tracePt t="91115" x="1270000" y="5676900"/>
          <p14:tracePt t="91131" x="1270000" y="5670550"/>
          <p14:tracePt t="91148" x="1276350" y="5664200"/>
          <p14:tracePt t="91165" x="1282700" y="5657850"/>
          <p14:tracePt t="91181" x="1282700" y="5651500"/>
          <p14:tracePt t="91198" x="1282700" y="5645150"/>
          <p14:tracePt t="91231" x="1289050" y="5638800"/>
          <p14:tracePt t="91248" x="1289050" y="5632450"/>
          <p14:tracePt t="91265" x="1289050" y="5626100"/>
          <p14:tracePt t="91282" x="1289050" y="5607050"/>
          <p14:tracePt t="91298" x="1295400" y="5600700"/>
          <p14:tracePt t="91455" x="1301750" y="5600700"/>
          <p14:tracePt t="91471" x="1308100" y="5600700"/>
          <p14:tracePt t="91486" x="1314450" y="5600700"/>
          <p14:tracePt t="91511" x="1320800" y="5600700"/>
          <p14:tracePt t="91526" x="1327150" y="5600700"/>
          <p14:tracePt t="91533" x="1333500" y="5600700"/>
          <p14:tracePt t="91558" x="1339850" y="5594350"/>
          <p14:tracePt t="91573" x="1346200" y="5594350"/>
          <p14:tracePt t="91597" x="1352550" y="5594350"/>
          <p14:tracePt t="91611" x="1358900" y="5588000"/>
          <p14:tracePt t="91618" x="1358900" y="5581650"/>
          <p14:tracePt t="91631" x="1365250" y="5581650"/>
          <p14:tracePt t="91648" x="1371600" y="5575300"/>
          <p14:tracePt t="91664" x="1384300" y="5575300"/>
          <p14:tracePt t="91681" x="1390650" y="5568950"/>
          <p14:tracePt t="91698" x="1397000" y="5562600"/>
          <p14:tracePt t="91714" x="1409700" y="5556250"/>
          <p14:tracePt t="91731" x="1416050" y="5549900"/>
          <p14:tracePt t="91748" x="1428750" y="5543550"/>
          <p14:tracePt t="91764" x="1435100" y="5530850"/>
          <p14:tracePt t="91781" x="1441450" y="5524500"/>
          <p14:tracePt t="91798" x="1460500" y="5511800"/>
          <p14:tracePt t="91814" x="1466850" y="5499100"/>
          <p14:tracePt t="91831" x="1473200" y="5492750"/>
          <p14:tracePt t="91850" x="1485900" y="5486400"/>
          <p14:tracePt t="91864" x="1492250" y="5473700"/>
          <p14:tracePt t="91881" x="1504950" y="5467350"/>
          <p14:tracePt t="91897" x="1517650" y="5454650"/>
          <p14:tracePt t="91915" x="1536700" y="5435600"/>
          <p14:tracePt t="91931" x="1562100" y="5403850"/>
          <p14:tracePt t="91948" x="1606550" y="5359400"/>
          <p14:tracePt t="91964" x="1619250" y="5334000"/>
          <p14:tracePt t="91981" x="1619250" y="5321300"/>
          <p14:tracePt t="91997" x="1625600" y="5308600"/>
          <p14:tracePt t="92014" x="1631950" y="5302250"/>
          <p14:tracePt t="92031" x="1631950" y="5289550"/>
          <p14:tracePt t="92047" x="1631950" y="5283200"/>
          <p14:tracePt t="92064" x="1631950" y="5276850"/>
          <p14:tracePt t="92105" x="1631950" y="5270500"/>
          <p14:tracePt t="92121" x="1631950" y="5264150"/>
          <p14:tracePt t="92130" x="1631950" y="5257800"/>
          <p14:tracePt t="92149" x="1631950" y="5251450"/>
          <p14:tracePt t="92164" x="1638300" y="5245100"/>
          <p14:tracePt t="92180" x="1638300" y="5232400"/>
          <p14:tracePt t="92198" x="1638300" y="5219700"/>
          <p14:tracePt t="92214" x="1638300" y="5213350"/>
          <p14:tracePt t="92247" x="1644650" y="5200650"/>
          <p14:tracePt t="92264" x="1651000" y="5200650"/>
          <p14:tracePt t="92281" x="1651000" y="5187950"/>
          <p14:tracePt t="92297" x="1657350" y="5181600"/>
          <p14:tracePt t="92314" x="1663700" y="5175250"/>
          <p14:tracePt t="92330" x="1670050" y="5168900"/>
          <p14:tracePt t="92347" x="1670050" y="5156200"/>
          <p14:tracePt t="92364" x="1670050" y="5149850"/>
          <p14:tracePt t="92411" x="1676400" y="5149850"/>
          <p14:tracePt t="92421" x="1682750" y="5156200"/>
          <p14:tracePt t="92430" x="1682750" y="5162550"/>
          <p14:tracePt t="92447" x="1689100" y="5175250"/>
          <p14:tracePt t="92464" x="1695450" y="5200650"/>
          <p14:tracePt t="92480" x="1695450" y="5226050"/>
          <p14:tracePt t="92497" x="1695450" y="5238750"/>
          <p14:tracePt t="92514" x="1695450" y="5251450"/>
          <p14:tracePt t="92530" x="1695450" y="5283200"/>
          <p14:tracePt t="92547" x="1682750" y="5321300"/>
          <p14:tracePt t="92563" x="1670050" y="5353050"/>
          <p14:tracePt t="92580" x="1663700" y="5384800"/>
          <p14:tracePt t="92597" x="1657350" y="5397500"/>
          <p14:tracePt t="92613" x="1657350" y="5410200"/>
          <p14:tracePt t="92630" x="1651000" y="5416550"/>
          <p14:tracePt t="92731" x="1651000" y="5410200"/>
          <p14:tracePt t="92739" x="1657350" y="5403850"/>
          <p14:tracePt t="92749" x="1657350" y="5391150"/>
          <p14:tracePt t="92765" x="1663700" y="5378450"/>
          <p14:tracePt t="92780" x="1670050" y="5372100"/>
          <p14:tracePt t="92797" x="1682750" y="5359400"/>
          <p14:tracePt t="92813" x="1689100" y="5353050"/>
          <p14:tracePt t="92830" x="1701800" y="5340350"/>
          <p14:tracePt t="92847" x="1708150" y="5334000"/>
          <p14:tracePt t="92864" x="1720850" y="5321300"/>
          <p14:tracePt t="92880" x="1733550" y="5308600"/>
          <p14:tracePt t="92897" x="1739900" y="5308600"/>
          <p14:tracePt t="92916" x="1752600" y="5295900"/>
          <p14:tracePt t="92930" x="1758950" y="5283200"/>
          <p14:tracePt t="92946" x="1765300" y="5276850"/>
          <p14:tracePt t="92964" x="1784350" y="5257800"/>
          <p14:tracePt t="92980" x="1797050" y="5251450"/>
          <p14:tracePt t="92997" x="1803400" y="5238750"/>
          <p14:tracePt t="93013" x="1809750" y="5238750"/>
          <p14:tracePt t="93030" x="1816100" y="5238750"/>
          <p14:tracePt t="93046" x="1822450" y="5226050"/>
          <p14:tracePt t="93063" x="1828800" y="5226050"/>
          <p14:tracePt t="93080" x="1835150" y="5219700"/>
          <p14:tracePt t="93096" x="1835150" y="5213350"/>
          <p14:tracePt t="93113" x="1841500" y="5213350"/>
          <p14:tracePt t="93130" x="1841500" y="5207000"/>
          <p14:tracePt t="93233" x="1847850" y="5200650"/>
          <p14:tracePt t="93239" x="1847850" y="5194300"/>
          <p14:tracePt t="93254" x="1847850" y="5187950"/>
          <p14:tracePt t="93263" x="1847850" y="5181600"/>
          <p14:tracePt t="93279" x="1847850" y="5175250"/>
          <p14:tracePt t="93296" x="1847850" y="5162550"/>
          <p14:tracePt t="93330" x="1847850" y="5156200"/>
          <p14:tracePt t="93346" x="1847850" y="5149850"/>
          <p14:tracePt t="93363" x="1847850" y="5143500"/>
          <p14:tracePt t="93380" x="1847850" y="5130800"/>
          <p14:tracePt t="93396" x="1847850" y="5124450"/>
          <p14:tracePt t="93413" x="1854200" y="5118100"/>
          <p14:tracePt t="93429" x="1866900" y="5105400"/>
          <p14:tracePt t="93446" x="1873250" y="5105400"/>
          <p14:tracePt t="93463" x="1879600" y="5105400"/>
          <p14:tracePt t="93479" x="1885950" y="5105400"/>
          <p14:tracePt t="93497" x="1892300" y="5105400"/>
          <p14:tracePt t="93514" x="1905000" y="5111750"/>
          <p14:tracePt t="93529" x="1911350" y="5118100"/>
          <p14:tracePt t="93546" x="1917700" y="5124450"/>
          <p14:tracePt t="93579" x="1917700" y="5137150"/>
          <p14:tracePt t="93596" x="1917700" y="5143500"/>
          <p14:tracePt t="93613" x="1917700" y="5156200"/>
          <p14:tracePt t="93630" x="1905000" y="5168900"/>
          <p14:tracePt t="93648" x="1898650" y="5175250"/>
          <p14:tracePt t="93663" x="1892300" y="5187950"/>
          <p14:tracePt t="93679" x="1885950" y="5194300"/>
          <p14:tracePt t="93717" x="1885950" y="5200650"/>
          <p14:tracePt t="93741" x="1879600" y="5200650"/>
          <p14:tracePt t="93795" x="1873250" y="5207000"/>
          <p14:tracePt t="93819" x="1866900" y="5207000"/>
          <p14:tracePt t="93826" x="1860550" y="5213350"/>
          <p14:tracePt t="93836" x="1860550" y="5219700"/>
          <p14:tracePt t="93846" x="1854200" y="5219700"/>
          <p14:tracePt t="93862" x="1854200" y="5232400"/>
          <p14:tracePt t="93879" x="1847850" y="5232400"/>
          <p14:tracePt t="93967" x="1841500" y="5232400"/>
          <p14:tracePt t="93983" x="1841500" y="5238750"/>
          <p14:tracePt t="93992" x="1835150" y="5245100"/>
          <p14:tracePt t="93999" x="1835150" y="5251450"/>
          <p14:tracePt t="94012" x="1828800" y="5251450"/>
          <p14:tracePt t="94029" x="1822450" y="5264150"/>
          <p14:tracePt t="94046" x="1822450" y="5276850"/>
          <p14:tracePt t="94062" x="1822450" y="5289550"/>
          <p14:tracePt t="94079" x="1822450" y="5302250"/>
          <p14:tracePt t="94095" x="1822450" y="5308600"/>
          <p14:tracePt t="94112" x="1822450" y="5314950"/>
          <p14:tracePt t="94133" x="1822450" y="5321300"/>
          <p14:tracePt t="94354" x="1828800" y="5314950"/>
          <p14:tracePt t="94359" x="1835150" y="5295900"/>
          <p14:tracePt t="94370" x="1841500" y="5283200"/>
          <p14:tracePt t="94378" x="1847850" y="5264150"/>
          <p14:tracePt t="94395" x="1854200" y="5238750"/>
          <p14:tracePt t="94416" x="1873250" y="5219700"/>
          <p14:tracePt t="94428" x="1873250" y="5213350"/>
          <p14:tracePt t="94540" x="1873250" y="5219700"/>
          <p14:tracePt t="94548" x="1873250" y="5232400"/>
          <p14:tracePt t="94555" x="1873250" y="5245100"/>
          <p14:tracePt t="94563" x="1866900" y="5251450"/>
          <p14:tracePt t="94578" x="1854200" y="5270500"/>
          <p14:tracePt t="94595" x="1835150" y="5302250"/>
          <p14:tracePt t="94612" x="1816100" y="5340350"/>
          <p14:tracePt t="94628" x="1790700" y="5365750"/>
          <p14:tracePt t="94645" x="1778000" y="5384800"/>
          <p14:tracePt t="94662" x="1771650" y="5391150"/>
          <p14:tracePt t="94678" x="1758950" y="5403850"/>
          <p14:tracePt t="94695" x="1752600" y="5410200"/>
          <p14:tracePt t="94712" x="1739900" y="5429250"/>
          <p14:tracePt t="94728" x="1727200" y="5435600"/>
          <p14:tracePt t="94745" x="1720850" y="5448300"/>
          <p14:tracePt t="94762" x="1720850" y="5454650"/>
          <p14:tracePt t="94813" x="1720850" y="5461000"/>
          <p14:tracePt t="94831" x="1720850" y="5467350"/>
          <p14:tracePt t="94848" x="1727200" y="5467350"/>
          <p14:tracePt t="94862" x="1727200" y="5473700"/>
          <p14:tracePt t="94869" x="1733550" y="5480050"/>
          <p14:tracePt t="94878" x="1733550" y="5486400"/>
          <p14:tracePt t="94895" x="1733550" y="5492750"/>
          <p14:tracePt t="94914" x="1733550" y="5518150"/>
          <p14:tracePt t="94928" x="1733550" y="5524500"/>
          <p14:tracePt t="94945" x="1733550" y="5556250"/>
          <p14:tracePt t="94962" x="1733550" y="5594350"/>
          <p14:tracePt t="94978" x="1733550" y="5600700"/>
          <p14:tracePt t="94996" x="1733550" y="5607050"/>
          <p14:tracePt t="95049" x="1733550" y="5613400"/>
          <p14:tracePt t="95079" x="1733550" y="5619750"/>
          <p14:tracePt t="95086" x="1739900" y="5619750"/>
          <p14:tracePt t="95096" x="1746250" y="5619750"/>
          <p14:tracePt t="95111" x="1778000" y="5632450"/>
          <p14:tracePt t="95128" x="1803400" y="5645150"/>
          <p14:tracePt t="95146" x="1822450" y="5657850"/>
          <p14:tracePt t="95161" x="1822450" y="5664200"/>
          <p14:tracePt t="95178" x="1828800" y="5664200"/>
          <p14:tracePt t="95268" x="1828800" y="5670550"/>
          <p14:tracePt t="95283" x="1828800" y="5676900"/>
          <p14:tracePt t="95291" x="1828800" y="5683250"/>
          <p14:tracePt t="95298" x="1828800" y="5689600"/>
          <p14:tracePt t="95331" x="1828800" y="5695950"/>
          <p14:tracePt t="95339" x="1828800" y="5702300"/>
          <p14:tracePt t="95345" x="1835150" y="5702300"/>
          <p14:tracePt t="95361" x="1841500" y="5715000"/>
          <p14:tracePt t="95378" x="1860550" y="5740400"/>
          <p14:tracePt t="95394" x="1879600" y="5765800"/>
          <p14:tracePt t="95411" x="1911350" y="5772150"/>
          <p14:tracePt t="95428" x="1936750" y="5784850"/>
          <p14:tracePt t="95444" x="1962150" y="5797550"/>
          <p14:tracePt t="95461" x="1968500" y="5797550"/>
          <p14:tracePt t="95620" x="1968500" y="5784850"/>
          <p14:tracePt t="95626" x="1968500" y="5772150"/>
          <p14:tracePt t="95634" x="1968500" y="5759450"/>
          <p14:tracePt t="95644" x="1968500" y="5753100"/>
          <p14:tracePt t="95661" x="1968500" y="5740400"/>
          <p14:tracePt t="95677" x="1968500" y="5721350"/>
          <p14:tracePt t="95694" x="1981200" y="5708650"/>
          <p14:tracePt t="95711" x="1981200" y="5695950"/>
          <p14:tracePt t="95728" x="2000250" y="5683250"/>
          <p14:tracePt t="95744" x="2006600" y="5676900"/>
          <p14:tracePt t="95760" x="2012950" y="5670550"/>
          <p14:tracePt t="95777" x="2019300" y="5670550"/>
          <p14:tracePt t="95793" x="2025650" y="5670550"/>
          <p14:tracePt t="95827" x="2032000" y="5670550"/>
          <p14:tracePt t="95843" x="2038350" y="5670550"/>
          <p14:tracePt t="95862" x="2044700" y="5670550"/>
          <p14:tracePt t="95877" x="2044700" y="5676900"/>
          <p14:tracePt t="95894" x="2044700" y="5702300"/>
          <p14:tracePt t="95910" x="2044700" y="5740400"/>
          <p14:tracePt t="95927" x="2038350" y="5765800"/>
          <p14:tracePt t="95943" x="2032000" y="5803900"/>
          <p14:tracePt t="95960" x="2032000" y="5816600"/>
          <p14:tracePt t="95977" x="2032000" y="5822950"/>
          <p14:tracePt t="96043" x="2044700" y="5822950"/>
          <p14:tracePt t="96051" x="2063750" y="5822950"/>
          <p14:tracePt t="96060" x="2076450" y="5810250"/>
          <p14:tracePt t="96077" x="2114550" y="5778500"/>
          <p14:tracePt t="96094" x="2152650" y="5740400"/>
          <p14:tracePt t="96110" x="2190750" y="5702300"/>
          <p14:tracePt t="96127" x="2203450" y="5676900"/>
          <p14:tracePt t="96144" x="2241550" y="5632450"/>
          <p14:tracePt t="96160" x="2260600" y="5607050"/>
          <p14:tracePt t="96177" x="2279650" y="5588000"/>
          <p14:tracePt t="96195" x="2292350" y="5575300"/>
          <p14:tracePt t="96210" x="2298700" y="5568950"/>
          <p14:tracePt t="96227" x="2305050" y="5562600"/>
          <p14:tracePt t="96244" x="2311400" y="5556250"/>
          <p14:tracePt t="96260" x="2324100" y="5549900"/>
          <p14:tracePt t="96277" x="2336800" y="5549900"/>
          <p14:tracePt t="96294" x="2349500" y="5537200"/>
          <p14:tracePt t="96310" x="2374900" y="5524500"/>
          <p14:tracePt t="96327" x="2413000" y="5505450"/>
          <p14:tracePt t="96344" x="2451100" y="5486400"/>
          <p14:tracePt t="96360" x="2476500" y="5473700"/>
          <p14:tracePt t="96377" x="2508250" y="5461000"/>
          <p14:tracePt t="96394" x="2540000" y="5448300"/>
          <p14:tracePt t="96410" x="2559050" y="5435600"/>
          <p14:tracePt t="96427" x="2578100" y="5429250"/>
          <p14:tracePt t="96444" x="2609850" y="5416550"/>
          <p14:tracePt t="96460" x="2641600" y="5410200"/>
          <p14:tracePt t="96466" x="2660650" y="5403850"/>
          <p14:tracePt t="96477" x="2673350" y="5403850"/>
          <p14:tracePt t="96493" x="2711450" y="5397500"/>
          <p14:tracePt t="96510" x="2743200" y="5391150"/>
          <p14:tracePt t="96527" x="2774950" y="5384800"/>
          <p14:tracePt t="96543" x="2813050" y="5372100"/>
          <p14:tracePt t="96560" x="2832100" y="5359400"/>
          <p14:tracePt t="96577" x="2857500" y="5353050"/>
          <p14:tracePt t="96593" x="2876550" y="5346700"/>
          <p14:tracePt t="96610" x="2882900" y="5346700"/>
          <p14:tracePt t="96627" x="2889250" y="5340350"/>
          <p14:tracePt t="96643" x="2895600" y="5340350"/>
          <p14:tracePt t="96679" x="2895600" y="5334000"/>
          <p14:tracePt t="97038" x="2895600" y="5327650"/>
          <p14:tracePt t="97044" x="2901950" y="5327650"/>
          <p14:tracePt t="97054" x="2908300" y="5321300"/>
          <p14:tracePt t="97060" x="2908300" y="5314950"/>
          <p14:tracePt t="97076" x="2921000" y="5308600"/>
          <p14:tracePt t="97093" x="2933700" y="5295900"/>
          <p14:tracePt t="97109" x="2946400" y="5289550"/>
          <p14:tracePt t="97126" x="2965450" y="5276850"/>
          <p14:tracePt t="97143" x="2971800" y="5270500"/>
          <p14:tracePt t="97159" x="2984500" y="5264150"/>
          <p14:tracePt t="97176" x="3003550" y="5251450"/>
          <p14:tracePt t="97193" x="3009900" y="5245100"/>
          <p14:tracePt t="97209" x="3016250" y="5238750"/>
          <p14:tracePt t="97226" x="3016250" y="5232400"/>
          <p14:tracePt t="97243" x="3022600" y="5219700"/>
          <p14:tracePt t="97259" x="3028950" y="5219700"/>
          <p14:tracePt t="97276" x="3028950" y="5213350"/>
          <p14:tracePt t="97639" x="3035300" y="5213350"/>
          <p14:tracePt t="97655" x="3035300" y="5219700"/>
          <p14:tracePt t="97664" x="3048000" y="5226050"/>
          <p14:tracePt t="97676" x="3054350" y="5226050"/>
          <p14:tracePt t="97694" x="3067050" y="5238750"/>
          <p14:tracePt t="97709" x="3067050" y="5245100"/>
          <p14:tracePt t="97726" x="3086100" y="5257800"/>
          <p14:tracePt t="97742" x="3092450" y="5257800"/>
          <p14:tracePt t="97759" x="3098800" y="5257800"/>
          <p14:tracePt t="97776" x="3111500" y="5257800"/>
          <p14:tracePt t="97792" x="3124200" y="5257800"/>
          <p14:tracePt t="97809" x="3143250" y="5257800"/>
          <p14:tracePt t="97826" x="3181350" y="5257800"/>
          <p14:tracePt t="97843" x="3200400" y="5257800"/>
          <p14:tracePt t="97859" x="3219450" y="5257800"/>
          <p14:tracePt t="97876" x="3232150" y="5245100"/>
          <p14:tracePt t="97892" x="3244850" y="5238750"/>
          <p14:tracePt t="97909" x="3251200" y="5238750"/>
          <p14:tracePt t="97926" x="3257550" y="5232400"/>
          <p14:tracePt t="97942" x="3263900" y="5226050"/>
          <p14:tracePt t="97959" x="3270250" y="5226050"/>
          <p14:tracePt t="97975" x="3276600" y="5226050"/>
          <p14:tracePt t="98244" x="3276600" y="5219700"/>
          <p14:tracePt t="98321" x="3276600" y="5213350"/>
          <p14:tracePt t="98370" x="3276600" y="5207000"/>
          <p14:tracePt t="98822" x="3282950" y="5207000"/>
          <p14:tracePt t="98829" x="3289300" y="5207000"/>
          <p14:tracePt t="98939" x="3295650" y="5207000"/>
          <p14:tracePt t="98963" x="3302000" y="5207000"/>
          <p14:tracePt t="98971" x="3302000" y="5200650"/>
          <p14:tracePt t="98979" x="3308350" y="5200650"/>
          <p14:tracePt t="98991" x="3314700" y="5194300"/>
          <p14:tracePt t="99008" x="3340100" y="5187950"/>
          <p14:tracePt t="99024" x="3346450" y="5175250"/>
          <p14:tracePt t="99041" x="3359150" y="5168900"/>
          <p14:tracePt t="99057" x="3365500" y="5162550"/>
          <p14:tracePt t="99074" x="3371850" y="5156200"/>
          <p14:tracePt t="99091" x="3378200" y="5149850"/>
          <p14:tracePt t="99108" x="3390900" y="5143500"/>
          <p14:tracePt t="99141" x="3403600" y="5137150"/>
          <p14:tracePt t="99158" x="3403600" y="5130800"/>
          <p14:tracePt t="99174" x="3416300" y="5130800"/>
          <p14:tracePt t="99191" x="3422650" y="5130800"/>
          <p14:tracePt t="99261" x="3435350" y="5137150"/>
          <p14:tracePt t="99268" x="3435350" y="5143500"/>
          <p14:tracePt t="99275" x="3441700" y="5143500"/>
          <p14:tracePt t="99291" x="3441700" y="5156200"/>
          <p14:tracePt t="99307" x="3429000" y="5168900"/>
          <p14:tracePt t="99324" x="3403600" y="5200650"/>
          <p14:tracePt t="99341" x="3371850" y="5219700"/>
          <p14:tracePt t="99358" x="3333750" y="5245100"/>
          <p14:tracePt t="99374" x="3302000" y="5270500"/>
          <p14:tracePt t="99391" x="3263900" y="5289550"/>
          <p14:tracePt t="99408" x="3213100" y="5321300"/>
          <p14:tracePt t="99424" x="3155950" y="5359400"/>
          <p14:tracePt t="99441" x="3092450" y="5397500"/>
          <p14:tracePt t="99457" x="3028950" y="5441950"/>
          <p14:tracePt t="99463" x="2997200" y="5461000"/>
          <p14:tracePt t="99474" x="2971800" y="5486400"/>
          <p14:tracePt t="99490" x="2946400" y="5499100"/>
          <p14:tracePt t="99507" x="2921000" y="5511800"/>
          <p14:tracePt t="99524" x="2914650" y="5518150"/>
          <p14:tracePt t="99541" x="2901950" y="5524500"/>
          <p14:tracePt t="99557" x="2882900" y="5530850"/>
          <p14:tracePt t="99574" x="2870200" y="5537200"/>
          <p14:tracePt t="99591" x="2857500" y="5537200"/>
          <p14:tracePt t="99607" x="2838450" y="5543550"/>
          <p14:tracePt t="99624" x="2806700" y="5549900"/>
          <p14:tracePt t="99641" x="2774950" y="5549900"/>
          <p14:tracePt t="99658" x="2736850" y="5568950"/>
          <p14:tracePt t="99674" x="2717800" y="5581650"/>
          <p14:tracePt t="99691" x="2711450" y="5588000"/>
          <p14:tracePt t="99724" x="2705100" y="5588000"/>
          <p14:tracePt t="99741" x="2705100" y="5594350"/>
          <p14:tracePt t="99855" x="2698750" y="5581650"/>
          <p14:tracePt t="99863" x="2692400" y="5575300"/>
          <p14:tracePt t="99874" x="2686050" y="5568950"/>
          <p14:tracePt t="99890" x="2686050" y="5562600"/>
          <p14:tracePt t="99906" x="2686050" y="5556250"/>
          <p14:tracePt t="99949" x="2686050" y="5549900"/>
          <p14:tracePt t="99957" x="2698750" y="5549900"/>
          <p14:tracePt t="99965" x="2717800" y="5549900"/>
          <p14:tracePt t="99974" x="2743200" y="5549900"/>
          <p14:tracePt t="99990" x="2806700" y="5549900"/>
          <p14:tracePt t="100008" x="2895600" y="5556250"/>
          <p14:tracePt t="100024" x="2984500" y="5568950"/>
          <p14:tracePt t="100040" x="3060700" y="5581650"/>
          <p14:tracePt t="100057" x="3105150" y="5581650"/>
          <p14:tracePt t="100074" x="3117850" y="5581650"/>
          <p14:tracePt t="100153" x="3111500" y="5581650"/>
          <p14:tracePt t="100169" x="3098800" y="5581650"/>
          <p14:tracePt t="100177" x="3092450" y="5581650"/>
          <p14:tracePt t="100190" x="3067050" y="5581650"/>
          <p14:tracePt t="100207" x="3041650" y="5594350"/>
          <p14:tracePt t="100225" x="2997200" y="5607050"/>
          <p14:tracePt t="100241" x="2946400" y="5626100"/>
          <p14:tracePt t="100257" x="2895600" y="5651500"/>
          <p14:tracePt t="100273" x="2851150" y="5670550"/>
          <p14:tracePt t="100290" x="2819400" y="5683250"/>
          <p14:tracePt t="100307" x="2800350" y="5689600"/>
          <p14:tracePt t="100324" x="2787650" y="5702300"/>
          <p14:tracePt t="100340" x="2781300" y="5708650"/>
          <p14:tracePt t="100357" x="2774950" y="5708650"/>
          <p14:tracePt t="100395" x="2774950" y="5715000"/>
          <p14:tracePt t="100474" x="2774950" y="5721350"/>
          <p14:tracePt t="100489" x="2794000" y="5727700"/>
          <p14:tracePt t="100496" x="2800350" y="5727700"/>
          <p14:tracePt t="100507" x="2806700" y="5727700"/>
          <p14:tracePt t="100523" x="2838450" y="5734050"/>
          <p14:tracePt t="100540" x="2870200" y="5734050"/>
          <p14:tracePt t="100556" x="2895600" y="5727700"/>
          <p14:tracePt t="100573" x="2901950" y="5721350"/>
          <p14:tracePt t="100590" x="2914650" y="5702300"/>
          <p14:tracePt t="100607" x="2921000" y="5695950"/>
          <p14:tracePt t="100710" x="2921000" y="5689600"/>
          <p14:tracePt t="100827" x="2921000" y="5683250"/>
          <p14:tracePt t="101008" x="2933700" y="5683250"/>
          <p14:tracePt t="101013" x="2952750" y="5683250"/>
          <p14:tracePt t="101023" x="2965450" y="5683250"/>
          <p14:tracePt t="101039" x="3009900" y="5683250"/>
          <p14:tracePt t="101056" x="3028950" y="5670550"/>
          <p14:tracePt t="101073" x="3041650" y="5670550"/>
          <p14:tracePt t="101106" x="3041650" y="5664200"/>
          <p14:tracePt t="101156" x="3048000" y="5664200"/>
          <p14:tracePt t="101163" x="3048000" y="5676900"/>
          <p14:tracePt t="101172" x="3048000" y="5695950"/>
          <p14:tracePt t="101189" x="3048000" y="5708650"/>
          <p14:tracePt t="101206" x="3048000" y="5721350"/>
          <p14:tracePt t="101222" x="3048000" y="5727700"/>
          <p14:tracePt t="101239" x="3048000" y="5734050"/>
          <p14:tracePt t="101350" x="3073400" y="5734050"/>
          <p14:tracePt t="101359" x="3098800" y="5734050"/>
          <p14:tracePt t="101368" x="3124200" y="5734050"/>
          <p14:tracePt t="101375" x="3143250" y="5727700"/>
          <p14:tracePt t="101389" x="3194050" y="5721350"/>
          <p14:tracePt t="101406" x="3238500" y="5708650"/>
          <p14:tracePt t="101422" x="3263900" y="5695950"/>
          <p14:tracePt t="101439" x="3282950" y="5695950"/>
          <p14:tracePt t="101456" x="3289300" y="5689600"/>
          <p14:tracePt t="101472" x="3295650" y="5689600"/>
          <p14:tracePt t="101531" x="3302000" y="5689600"/>
          <p14:tracePt t="101546" x="3314700" y="5689600"/>
          <p14:tracePt t="101554" x="3321050" y="5695950"/>
          <p14:tracePt t="101561" x="3327400" y="5695950"/>
          <p14:tracePt t="101572" x="3333750" y="5695950"/>
          <p14:tracePt t="101589" x="3346450" y="5695950"/>
          <p14:tracePt t="101606" x="3378200" y="5695950"/>
          <p14:tracePt t="101622" x="3416300" y="5689600"/>
          <p14:tracePt t="101639" x="3441700" y="5676900"/>
          <p14:tracePt t="101656" x="3454400" y="5670550"/>
          <p14:tracePt t="101742" x="3454400" y="5664200"/>
          <p14:tracePt t="102104" x="3460750" y="5664200"/>
          <p14:tracePt t="102118" x="3498850" y="5657850"/>
          <p14:tracePt t="102124" x="3530600" y="5651500"/>
          <p14:tracePt t="102138" x="3575050" y="5645150"/>
          <p14:tracePt t="102155" x="3683000" y="5632450"/>
          <p14:tracePt t="102172" x="3867150" y="5607050"/>
          <p14:tracePt t="102189" x="3968750" y="5588000"/>
          <p14:tracePt t="102205" x="4057650" y="5568950"/>
          <p14:tracePt t="102222" x="4146550" y="5549900"/>
          <p14:tracePt t="102238" x="4216400" y="5537200"/>
          <p14:tracePt t="102255" x="4267200" y="5524500"/>
          <p14:tracePt t="102272" x="4298950" y="5518150"/>
          <p14:tracePt t="102288" x="4318000" y="5511800"/>
          <p14:tracePt t="102307" x="4318000" y="5505450"/>
          <p14:tracePt t="102322" x="4330700" y="5499100"/>
          <p14:tracePt t="102338" x="4337050" y="5499100"/>
          <p14:tracePt t="102355" x="4349750" y="5486400"/>
          <p14:tracePt t="102372" x="4356100" y="5480050"/>
          <p14:tracePt t="102388" x="4362450" y="5473700"/>
          <p14:tracePt t="102405" x="4368800" y="5467350"/>
          <p14:tracePt t="102422" x="4381500" y="5467350"/>
          <p14:tracePt t="102438" x="4394200" y="5461000"/>
          <p14:tracePt t="102455" x="4400550" y="5448300"/>
          <p14:tracePt t="102472" x="4406900" y="5441950"/>
          <p14:tracePt t="102488" x="4406900" y="5435600"/>
          <p14:tracePt t="102870" x="4419600" y="5435600"/>
          <p14:tracePt t="102877" x="4438650" y="5441950"/>
          <p14:tracePt t="102888" x="4451350" y="5441950"/>
          <p14:tracePt t="102905" x="4483100" y="5441950"/>
          <p14:tracePt t="102921" x="4508500" y="5441950"/>
          <p14:tracePt t="102938" x="4521200" y="5441950"/>
          <p14:tracePt t="103065" x="4527550" y="5441950"/>
          <p14:tracePt t="103081" x="4533900" y="5441950"/>
          <p14:tracePt t="103162" x="4540250" y="5441950"/>
          <p14:tracePt t="103167" x="4552950" y="5441950"/>
          <p14:tracePt t="103177" x="4559300" y="5435600"/>
          <p14:tracePt t="103187" x="4572000" y="5435600"/>
          <p14:tracePt t="103204" x="4584700" y="5422900"/>
          <p14:tracePt t="103527" x="4584700" y="5429250"/>
          <p14:tracePt t="103538" x="4584700" y="5441950"/>
          <p14:tracePt t="103542" x="4578350" y="5454650"/>
          <p14:tracePt t="103554" x="4572000" y="5473700"/>
          <p14:tracePt t="103571" x="4559300" y="5511800"/>
          <p14:tracePt t="103588" x="4546600" y="5562600"/>
          <p14:tracePt t="103604" x="4540250" y="5594350"/>
          <p14:tracePt t="103621" x="4540250" y="5613400"/>
          <p14:tracePt t="103637" x="4540250" y="5626100"/>
          <p14:tracePt t="103654" x="4540250" y="5632450"/>
          <p14:tracePt t="103671" x="4540250" y="5638800"/>
          <p14:tracePt t="103687" x="4540250" y="5645150"/>
          <p14:tracePt t="103704" x="4540250" y="5651500"/>
          <p14:tracePt t="103720" x="4540250" y="5657850"/>
          <p14:tracePt t="103738" x="4546600" y="5664200"/>
          <p14:tracePt t="103754" x="4552950" y="5670550"/>
          <p14:tracePt t="103770" x="4559300" y="5670550"/>
          <p14:tracePt t="103787" x="4572000" y="5676900"/>
          <p14:tracePt t="103805" x="4629150" y="5689600"/>
          <p14:tracePt t="103820" x="4724400" y="5715000"/>
          <p14:tracePt t="103837" x="4813300" y="5727700"/>
          <p14:tracePt t="103854" x="4908550" y="5727700"/>
          <p14:tracePt t="103870" x="4959350" y="5721350"/>
          <p14:tracePt t="103887" x="4984750" y="5715000"/>
          <p14:tracePt t="103904" x="5003800" y="5695950"/>
          <p14:tracePt t="103920" x="5010150" y="5689600"/>
          <p14:tracePt t="103937" x="5010150" y="5683250"/>
          <p14:tracePt t="103954" x="5016500" y="5676900"/>
          <p14:tracePt t="103987" x="5016500" y="5664200"/>
          <p14:tracePt t="104020" x="5016500" y="5657850"/>
          <p14:tracePt t="104113" x="5022850" y="5657850"/>
          <p14:tracePt t="104121" x="5022850" y="5651500"/>
          <p14:tracePt t="104129" x="5029200" y="5651500"/>
          <p14:tracePt t="104138" x="5035550" y="5638800"/>
          <p14:tracePt t="104153" x="5048250" y="5619750"/>
          <p14:tracePt t="104170" x="5067300" y="5607050"/>
          <p14:tracePt t="104187" x="5073650" y="5594350"/>
          <p14:tracePt t="104203" x="5086350" y="5581650"/>
          <p14:tracePt t="104220" x="5086350" y="5568950"/>
          <p14:tracePt t="104237" x="5092700" y="5562600"/>
          <p14:tracePt t="104254" x="5099050" y="5556250"/>
          <p14:tracePt t="104341" x="5099050" y="5549900"/>
          <p14:tracePt t="104505" x="5099050" y="5543550"/>
          <p14:tracePt t="105242" x="5092700" y="5543550"/>
          <p14:tracePt t="105508" x="5105400" y="5537200"/>
          <p14:tracePt t="105514" x="5124450" y="5530850"/>
          <p14:tracePt t="105524" x="5143500" y="5530850"/>
          <p14:tracePt t="105536" x="5162550" y="5524500"/>
          <p14:tracePt t="105552" x="5213350" y="5524500"/>
          <p14:tracePt t="105568" x="5257800" y="5518150"/>
          <p14:tracePt t="105585" x="5340350" y="5511800"/>
          <p14:tracePt t="105602" x="5384800" y="5499100"/>
          <p14:tracePt t="105621" x="5448300" y="5486400"/>
          <p14:tracePt t="105635" x="5486400" y="5480050"/>
          <p14:tracePt t="105652" x="5511800" y="5480050"/>
          <p14:tracePt t="105668" x="5530850" y="5473700"/>
          <p14:tracePt t="105686" x="5543550" y="5473700"/>
          <p14:tracePt t="105702" x="5549900" y="5473700"/>
          <p14:tracePt t="105719" x="5556250" y="5473700"/>
          <p14:tracePt t="105735" x="5562600" y="5473700"/>
          <p14:tracePt t="105752" x="5568950" y="5467350"/>
          <p14:tracePt t="105867" x="5575300" y="5467350"/>
          <p14:tracePt t="105884" x="5594350" y="5467350"/>
          <p14:tracePt t="105890" x="5613400" y="5467350"/>
          <p14:tracePt t="105902" x="5619750" y="5467350"/>
          <p14:tracePt t="105918" x="5645150" y="5467350"/>
          <p14:tracePt t="105935" x="5664200" y="5473700"/>
          <p14:tracePt t="105952" x="5676900" y="5473700"/>
          <p14:tracePt t="106111" x="5683250" y="5473700"/>
          <p14:tracePt t="106116" x="5689600" y="5480050"/>
          <p14:tracePt t="106125" x="5695950" y="5480050"/>
          <p14:tracePt t="106135" x="5702300" y="5486400"/>
          <p14:tracePt t="106152" x="5721350" y="5492750"/>
          <p14:tracePt t="106168" x="5734050" y="5499100"/>
          <p14:tracePt t="106185" x="5740400" y="5505450"/>
          <p14:tracePt t="106202" x="5759450" y="5511800"/>
          <p14:tracePt t="106219" x="5772150" y="5518150"/>
          <p14:tracePt t="106235" x="5778500" y="5524500"/>
          <p14:tracePt t="106251" x="5784850" y="5524500"/>
          <p14:tracePt t="106268" x="5791200" y="5530850"/>
          <p14:tracePt t="106285" x="5803900" y="5530850"/>
          <p14:tracePt t="106318" x="5810250" y="5530850"/>
          <p14:tracePt t="106511" x="5810250" y="5537200"/>
          <p14:tracePt t="106516" x="5803900" y="5543550"/>
          <p14:tracePt t="106524" x="5791200" y="5543550"/>
          <p14:tracePt t="106541" x="5778500" y="5549900"/>
          <p14:tracePt t="106551" x="5772150" y="5556250"/>
          <p14:tracePt t="106568" x="5759450" y="5562600"/>
          <p14:tracePt t="106585" x="5746750" y="5562600"/>
          <p14:tracePt t="106602" x="5727700" y="5575300"/>
          <p14:tracePt t="106619" x="5715000" y="5581650"/>
          <p14:tracePt t="106635" x="5689600" y="5594350"/>
          <p14:tracePt t="106651" x="5664200" y="5607050"/>
          <p14:tracePt t="106668" x="5638800" y="5619750"/>
          <p14:tracePt t="106684" x="5632450" y="5626100"/>
          <p14:tracePt t="106702" x="5626100" y="5632450"/>
          <p14:tracePt t="106718" x="5613400" y="5632450"/>
          <p14:tracePt t="106734" x="5607050" y="5632450"/>
          <p14:tracePt t="107449" x="5607050" y="5619750"/>
          <p14:tracePt t="107465" x="5613400" y="5613400"/>
          <p14:tracePt t="107480" x="5619750" y="5607050"/>
          <p14:tracePt t="107519" x="5619750" y="5600700"/>
          <p14:tracePt t="107573" x="5619750" y="5594350"/>
          <p14:tracePt t="107601" x="5626100" y="5588000"/>
          <p14:tracePt t="107621" x="5632450" y="5588000"/>
          <p14:tracePt t="107645" x="5638800" y="5588000"/>
          <p14:tracePt t="107653" x="5638800" y="5581650"/>
          <p14:tracePt t="107768" x="5638800" y="5575300"/>
          <p14:tracePt t="108561" x="5657850" y="5575300"/>
          <p14:tracePt t="108570" x="5670550" y="5575300"/>
          <p14:tracePt t="108574" x="5689600" y="5575300"/>
          <p14:tracePt t="108588" x="5708650" y="5575300"/>
          <p14:tracePt t="108601" x="5740400" y="5575300"/>
          <p14:tracePt t="108616" x="5772150" y="5575300"/>
          <p14:tracePt t="108633" x="5810250" y="5575300"/>
          <p14:tracePt t="108649" x="5835650" y="5575300"/>
          <p14:tracePt t="108666" x="5854700" y="5575300"/>
          <p14:tracePt t="108683" x="5867400" y="5581650"/>
          <p14:tracePt t="108700" x="5905500" y="5594350"/>
          <p14:tracePt t="108717" x="5937250" y="5594350"/>
          <p14:tracePt t="108733" x="5962650" y="5594350"/>
          <p14:tracePt t="108751" x="5988050" y="5594350"/>
          <p14:tracePt t="108766" x="5994400" y="5594350"/>
          <p14:tracePt t="108783" x="6000750" y="5594350"/>
          <p14:tracePt t="108930" x="6007100" y="5594350"/>
          <p14:tracePt t="108935" x="6013450" y="5594350"/>
          <p14:tracePt t="108950" x="6019800" y="5600700"/>
          <p14:tracePt t="108965" x="6032500" y="5600700"/>
          <p14:tracePt t="108982" x="6057900" y="5600700"/>
          <p14:tracePt t="108999" x="6076950" y="5600700"/>
          <p14:tracePt t="109016" x="6102350" y="5607050"/>
          <p14:tracePt t="109033" x="6134100" y="5607050"/>
          <p14:tracePt t="109049" x="6153150" y="5607050"/>
          <p14:tracePt t="109066" x="6159500" y="5607050"/>
          <p14:tracePt t="109082" x="6178550" y="5607050"/>
          <p14:tracePt t="109100" x="6197600" y="5607050"/>
          <p14:tracePt t="109116" x="6229350" y="5619750"/>
          <p14:tracePt t="109133" x="6261100" y="5626100"/>
          <p14:tracePt t="109149" x="6292850" y="5632450"/>
          <p14:tracePt t="109166" x="6330950" y="5638800"/>
          <p14:tracePt t="109182" x="6362700" y="5651500"/>
          <p14:tracePt t="109199" x="6400800" y="5664200"/>
          <p14:tracePt t="109216" x="6457950" y="5683250"/>
          <p14:tracePt t="109232" x="6496050" y="5695950"/>
          <p14:tracePt t="109249" x="6546850" y="5708650"/>
          <p14:tracePt t="109266" x="6591300" y="5715000"/>
          <p14:tracePt t="109282" x="6623050" y="5727700"/>
          <p14:tracePt t="109299" x="6642100" y="5727700"/>
          <p14:tracePt t="109477" x="6642100" y="5734050"/>
          <p14:tracePt t="109531" x="6648450" y="5734050"/>
          <p14:tracePt t="109547" x="6661150" y="5734050"/>
          <p14:tracePt t="109577" x="6667500" y="5734050"/>
          <p14:tracePt t="109586" x="6673850" y="5734050"/>
          <p14:tracePt t="109601" x="6680200" y="5734050"/>
          <p14:tracePt t="109609" x="6680200" y="5727700"/>
          <p14:tracePt t="109617" x="6686550" y="5727700"/>
          <p14:tracePt t="109632" x="6692900" y="5715000"/>
          <p14:tracePt t="109649" x="6699250" y="5715000"/>
          <p14:tracePt t="109682" x="6705600" y="5702300"/>
          <p14:tracePt t="109715" x="6711950" y="5702300"/>
          <p14:tracePt t="109732" x="6718300" y="5695950"/>
          <p14:tracePt t="109748" x="6718300" y="5689600"/>
          <p14:tracePt t="109765" x="6737350" y="5676900"/>
          <p14:tracePt t="109782" x="6737350" y="5670550"/>
          <p14:tracePt t="109799" x="6743700" y="5657850"/>
          <p14:tracePt t="109832" x="6750050" y="5651500"/>
          <p14:tracePt t="110463" x="6750050" y="5645150"/>
          <p14:tracePt t="110471" x="6756400" y="5645150"/>
          <p14:tracePt t="110481" x="6762750" y="5638800"/>
          <p14:tracePt t="110498" x="6775450" y="5638800"/>
          <p14:tracePt t="110515" x="6788150" y="5638800"/>
          <p14:tracePt t="110532" x="6832600" y="5632450"/>
          <p14:tracePt t="110548" x="6851650" y="5632450"/>
          <p14:tracePt t="110564" x="6870700" y="5632450"/>
          <p14:tracePt t="110581" x="6877050" y="5632450"/>
          <p14:tracePt t="110598" x="6889750" y="5632450"/>
          <p14:tracePt t="110614" x="6902450" y="5632450"/>
          <p14:tracePt t="110631" x="6921500" y="5632450"/>
          <p14:tracePt t="110648" x="6934200" y="5632450"/>
          <p14:tracePt t="110664" x="6940550" y="5632450"/>
          <p14:tracePt t="110681" x="6953250" y="5632450"/>
          <p14:tracePt t="110698" x="6965950" y="5632450"/>
          <p14:tracePt t="110714" x="6972300" y="5632450"/>
          <p14:tracePt t="110731" x="6985000" y="5632450"/>
          <p14:tracePt t="110748" x="6991350" y="5632450"/>
          <p14:tracePt t="110764" x="7004050" y="5632450"/>
          <p14:tracePt t="110781" x="7023100" y="5638800"/>
          <p14:tracePt t="110798" x="7048500" y="5645150"/>
          <p14:tracePt t="110814" x="7073900" y="5651500"/>
          <p14:tracePt t="110831" x="7080250" y="5651500"/>
          <p14:tracePt t="110848" x="7086600" y="5657850"/>
          <p14:tracePt t="110866" x="7099300" y="5664200"/>
          <p14:tracePt t="110881" x="7112000" y="5670550"/>
          <p14:tracePt t="110898" x="7124700" y="5670550"/>
          <p14:tracePt t="110914" x="7131050" y="5670550"/>
          <p14:tracePt t="110931" x="7137400" y="5670550"/>
          <p14:tracePt t="110947" x="7156450" y="5670550"/>
          <p14:tracePt t="110964" x="7162800" y="5670550"/>
          <p14:tracePt t="110981" x="7169150" y="5670550"/>
          <p14:tracePt t="110998" x="7181850" y="5670550"/>
          <p14:tracePt t="111014" x="7188200" y="5670550"/>
          <p14:tracePt t="111031" x="7200900" y="5670550"/>
          <p14:tracePt t="111048" x="7213600" y="5670550"/>
          <p14:tracePt t="111064" x="7226300" y="5670550"/>
          <p14:tracePt t="111081" x="7232650" y="5670550"/>
          <p14:tracePt t="111097" x="7245350" y="5670550"/>
          <p14:tracePt t="111114" x="7251700" y="5670550"/>
          <p14:tracePt t="111131" x="7270750" y="5670550"/>
          <p14:tracePt t="111148" x="7308850" y="5670550"/>
          <p14:tracePt t="111164" x="7340600" y="5670550"/>
          <p14:tracePt t="111181" x="7378700" y="5670550"/>
          <p14:tracePt t="111198" x="7410450" y="5664200"/>
          <p14:tracePt t="111214" x="7435850" y="5664200"/>
          <p14:tracePt t="111231" x="7454900" y="5664200"/>
          <p14:tracePt t="111247" x="7461250" y="5664200"/>
          <p14:tracePt t="111264" x="7473950" y="5664200"/>
          <p14:tracePt t="111280" x="7480300" y="5664200"/>
          <p14:tracePt t="111297" x="7493000" y="5664200"/>
          <p14:tracePt t="111314" x="7505700" y="5664200"/>
          <p14:tracePt t="111330" x="7518400" y="5664200"/>
          <p14:tracePt t="111346" x="7524750" y="5664200"/>
          <p14:tracePt t="111363" x="7537450" y="5664200"/>
          <p14:tracePt t="111380" x="7543800" y="5657850"/>
          <p14:tracePt t="111396" x="7556500" y="5657850"/>
          <p14:tracePt t="111413" x="7562850" y="5651500"/>
          <p14:tracePt t="111430" x="7581900" y="5645150"/>
          <p14:tracePt t="111446" x="7607300" y="5645150"/>
          <p14:tracePt t="111463" x="7620000" y="5638800"/>
          <p14:tracePt t="111464" x="7632700" y="5632450"/>
          <p14:tracePt t="111480" x="7645400" y="5626100"/>
          <p14:tracePt t="111496" x="7651750" y="5626100"/>
          <p14:tracePt t="112238" x="7639050" y="5626100"/>
          <p14:tracePt t="112247" x="7620000" y="5626100"/>
          <p14:tracePt t="112254" x="7600950" y="5632450"/>
          <p14:tracePt t="112264" x="7562850" y="5645150"/>
          <p14:tracePt t="112280" x="7467600" y="5689600"/>
          <p14:tracePt t="112296" x="7366000" y="5734050"/>
          <p14:tracePt t="112313" x="7232650" y="5791200"/>
          <p14:tracePt t="112330" x="7099300" y="5842000"/>
          <p14:tracePt t="112346" x="6934200" y="5892800"/>
          <p14:tracePt t="112363" x="6750050" y="5949950"/>
          <p14:tracePt t="112380" x="6470650" y="6026150"/>
          <p14:tracePt t="112396" x="6318250" y="6070600"/>
          <p14:tracePt t="112413" x="6184900" y="6096000"/>
          <p14:tracePt t="112429" x="6127750" y="6102350"/>
          <p14:tracePt t="112446" x="6102350" y="6108700"/>
          <p14:tracePt t="112463" x="6096000" y="6108700"/>
          <p14:tracePt t="112529" x="6089650" y="6108700"/>
          <p14:tracePt t="112554" x="6089650" y="6089650"/>
          <p14:tracePt t="112561" x="6083300" y="6076950"/>
          <p14:tracePt t="112570" x="6076950" y="6057900"/>
          <p14:tracePt t="112579" x="6076950" y="6032500"/>
          <p14:tracePt t="112596" x="6076950" y="5994400"/>
          <p14:tracePt t="112613" x="6076950" y="5943600"/>
          <p14:tracePt t="112630" x="6076950" y="5873750"/>
          <p14:tracePt t="112646" x="6076950" y="5829300"/>
          <p14:tracePt t="112663" x="6076950" y="5778500"/>
          <p14:tracePt t="112679" x="6064250" y="5740400"/>
          <p14:tracePt t="112696" x="6051550" y="5695950"/>
          <p14:tracePt t="112713" x="6038850" y="5645150"/>
          <p14:tracePt t="112729" x="6026150" y="5600700"/>
          <p14:tracePt t="112746" x="6013450" y="5537200"/>
          <p14:tracePt t="112763" x="6000750" y="5480050"/>
          <p14:tracePt t="112779" x="5975350" y="5365750"/>
          <p14:tracePt t="112796" x="5949950" y="5276850"/>
          <p14:tracePt t="112813" x="5937250" y="5187950"/>
          <p14:tracePt t="112829" x="5918200" y="5099050"/>
          <p14:tracePt t="112846" x="5911850" y="5010150"/>
          <p14:tracePt t="112863" x="5905500" y="4933950"/>
          <p14:tracePt t="112879" x="5905500" y="4857750"/>
          <p14:tracePt t="112896" x="5899150" y="4775200"/>
          <p14:tracePt t="112913" x="5899150" y="4724400"/>
          <p14:tracePt t="112929" x="5892800" y="4686300"/>
          <p14:tracePt t="112946" x="5886450" y="4654550"/>
          <p14:tracePt t="112962" x="5886450" y="4635500"/>
          <p14:tracePt t="112979" x="5886450" y="4629150"/>
          <p14:tracePt t="112998" x="5880100" y="4629150"/>
          <p14:tracePt t="113118" x="5880100" y="4648200"/>
          <p14:tracePt t="113124" x="5873750" y="4673600"/>
          <p14:tracePt t="113134" x="5867400" y="4705350"/>
          <p14:tracePt t="113146" x="5835650" y="4781550"/>
          <p14:tracePt t="113162" x="5816600" y="4838700"/>
          <p14:tracePt t="113179" x="5803900" y="4908550"/>
          <p14:tracePt t="113196" x="5791200" y="4959350"/>
          <p14:tracePt t="113212" x="5784850" y="5003800"/>
          <p14:tracePt t="113229" x="5778500" y="5054600"/>
          <p14:tracePt t="113245" x="5765800" y="5105400"/>
          <p14:tracePt t="113262" x="5765800" y="5137150"/>
          <p14:tracePt t="113279" x="5765800" y="5162550"/>
          <p14:tracePt t="113296" x="5759450" y="5187950"/>
          <p14:tracePt t="113312" x="5759450" y="5194300"/>
          <p14:tracePt t="113329" x="5759450" y="5200650"/>
          <p14:tracePt t="113391" x="5759450" y="5194300"/>
          <p14:tracePt t="113407" x="5759450" y="5175250"/>
          <p14:tracePt t="113416" x="5765800" y="5156200"/>
          <p14:tracePt t="113421" x="5772150" y="5137150"/>
          <p14:tracePt t="113431" x="5778500" y="5111750"/>
          <p14:tracePt t="113445" x="5791200" y="5022850"/>
          <p14:tracePt t="113462" x="5810250" y="4921250"/>
          <p14:tracePt t="113479" x="5822950" y="4819650"/>
          <p14:tracePt t="113495" x="5835650" y="4730750"/>
          <p14:tracePt t="113512" x="5848350" y="4686300"/>
          <p14:tracePt t="113529" x="5854700" y="4648200"/>
          <p14:tracePt t="113547" x="5867400" y="4635500"/>
          <p14:tracePt t="113562" x="5867400" y="4629150"/>
          <p14:tracePt t="113578" x="5867400" y="4622800"/>
          <p14:tracePt t="113595" x="5867400" y="4616450"/>
          <p14:tracePt t="113715" x="5867400" y="4622800"/>
          <p14:tracePt t="113729" x="5867400" y="4629150"/>
          <p14:tracePt t="113734" x="5867400" y="4641850"/>
          <p14:tracePt t="113745" x="5861050" y="4648200"/>
          <p14:tracePt t="113762" x="5848350" y="4686300"/>
          <p14:tracePt t="113778" x="5835650" y="4718050"/>
          <p14:tracePt t="113795" x="5822950" y="4762500"/>
          <p14:tracePt t="113812" x="5803900" y="4845050"/>
          <p14:tracePt t="113828" x="5791200" y="4927600"/>
          <p14:tracePt t="113844" x="5791200" y="5010150"/>
          <p14:tracePt t="113861" x="5784850" y="5086350"/>
          <p14:tracePt t="113878" x="5784850" y="5143500"/>
          <p14:tracePt t="113894" x="5784850" y="5187950"/>
          <p14:tracePt t="113912" x="5784850" y="5213350"/>
          <p14:tracePt t="113928" x="5784850" y="5238750"/>
          <p14:tracePt t="113945" x="5784850" y="5251450"/>
          <p14:tracePt t="113962" x="5784850" y="5283200"/>
          <p14:tracePt t="113978" x="5791200" y="5302250"/>
          <p14:tracePt t="113995" x="5791200" y="5314950"/>
          <p14:tracePt t="114011" x="5791200" y="5327650"/>
          <p14:tracePt t="114028" x="5791200" y="5340350"/>
          <p14:tracePt t="114045" x="5791200" y="5346700"/>
          <p14:tracePt t="114061" x="5791200" y="5353050"/>
          <p14:tracePt t="114214" x="5791200" y="5346700"/>
          <p14:tracePt t="114228" x="5791200" y="5340350"/>
          <p14:tracePt t="114235" x="5791200" y="5327650"/>
          <p14:tracePt t="114244" x="5791200" y="5321300"/>
          <p14:tracePt t="114261" x="5791200" y="5283200"/>
          <p14:tracePt t="114278" x="5791200" y="5251450"/>
          <p14:tracePt t="114294" x="5791200" y="5213350"/>
          <p14:tracePt t="114311" x="5791200" y="5168900"/>
          <p14:tracePt t="114328" x="5791200" y="5118100"/>
          <p14:tracePt t="114345" x="5791200" y="5086350"/>
          <p14:tracePt t="114361" x="5791200" y="5048250"/>
          <p14:tracePt t="114378" x="5791200" y="5016500"/>
          <p14:tracePt t="114394" x="5791200" y="4991100"/>
          <p14:tracePt t="114411" x="5791200" y="4965700"/>
          <p14:tracePt t="114428" x="5791200" y="4927600"/>
          <p14:tracePt t="114444" x="5791200" y="4902200"/>
          <p14:tracePt t="114461" x="5791200" y="4889500"/>
          <p14:tracePt t="114478" x="5791200" y="4870450"/>
          <p14:tracePt t="114558" x="5791200" y="4864100"/>
          <p14:tracePt t="114573" x="5791200" y="4845050"/>
          <p14:tracePt t="114582" x="5791200" y="4838700"/>
          <p14:tracePt t="114594" x="5797550" y="4819650"/>
          <p14:tracePt t="114611" x="5803900" y="4806950"/>
          <p14:tracePt t="114628" x="5803900" y="4800600"/>
          <p14:tracePt t="114644" x="5803900" y="4794250"/>
          <p14:tracePt t="114698" x="5810250" y="4800600"/>
          <p14:tracePt t="114704" x="5816600" y="4826000"/>
          <p14:tracePt t="114713" x="5822950" y="4851400"/>
          <p14:tracePt t="114728" x="5822950" y="4895850"/>
          <p14:tracePt t="114744" x="5835650" y="4946650"/>
          <p14:tracePt t="114761" x="5848350" y="5016500"/>
          <p14:tracePt t="114777" x="5861050" y="5086350"/>
          <p14:tracePt t="114794" x="5867400" y="5143500"/>
          <p14:tracePt t="114811" x="5873750" y="5187950"/>
          <p14:tracePt t="114827" x="5880100" y="5226050"/>
          <p14:tracePt t="114844" x="5886450" y="5238750"/>
          <p14:tracePt t="114861" x="5886450" y="5251450"/>
          <p14:tracePt t="114901" x="5892800" y="5251450"/>
          <p14:tracePt t="114973" x="5899150" y="5245100"/>
          <p14:tracePt t="114979" x="5905500" y="5232400"/>
          <p14:tracePt t="114994" x="5918200" y="5194300"/>
          <p14:tracePt t="115011" x="5930900" y="5156200"/>
          <p14:tracePt t="115027" x="5943600" y="5111750"/>
          <p14:tracePt t="115044" x="5956300" y="5067300"/>
          <p14:tracePt t="115061" x="5962650" y="5016500"/>
          <p14:tracePt t="115077" x="5969000" y="4965700"/>
          <p14:tracePt t="115094" x="5975350" y="4933950"/>
          <p14:tracePt t="115111" x="5988050" y="4895850"/>
          <p14:tracePt t="115128" x="6000750" y="4845050"/>
          <p14:tracePt t="115144" x="6007100" y="4813300"/>
          <p14:tracePt t="115161" x="6007100" y="4794250"/>
          <p14:tracePt t="115177" x="6007100" y="4781550"/>
          <p14:tracePt t="115196" x="6007100" y="4775200"/>
          <p14:tracePt t="115210" x="6007100" y="4768850"/>
          <p14:tracePt t="115371" x="6007100" y="4775200"/>
          <p14:tracePt t="115378" x="6007100" y="4794250"/>
          <p14:tracePt t="115386" x="6007100" y="4813300"/>
          <p14:tracePt t="115395" x="6007100" y="4838700"/>
          <p14:tracePt t="115410" x="5994400" y="4883150"/>
          <p14:tracePt t="115427" x="5981700" y="4946650"/>
          <p14:tracePt t="115443" x="5975350" y="5003800"/>
          <p14:tracePt t="115460" x="5975350" y="5080000"/>
          <p14:tracePt t="115477" x="5975350" y="5130800"/>
          <p14:tracePt t="115496" x="5975350" y="5200650"/>
          <p14:tracePt t="115510" x="5975350" y="5226050"/>
          <p14:tracePt t="115527" x="5975350" y="5238750"/>
          <p14:tracePt t="115543" x="5975350" y="5245100"/>
          <p14:tracePt t="115632" x="5975350" y="5238750"/>
          <p14:tracePt t="115637" x="5988050" y="5213350"/>
          <p14:tracePt t="115645" x="5994400" y="5187950"/>
          <p14:tracePt t="115660" x="6013450" y="5137150"/>
          <p14:tracePt t="115677" x="6026150" y="5086350"/>
          <p14:tracePt t="115693" x="6038850" y="5041900"/>
          <p14:tracePt t="115710" x="6038850" y="5022850"/>
          <p14:tracePt t="115727" x="6038850" y="5016500"/>
          <p14:tracePt t="115795" x="6038850" y="5035550"/>
          <p14:tracePt t="115801" x="6038850" y="5060950"/>
          <p14:tracePt t="115811" x="6038850" y="5080000"/>
          <p14:tracePt t="115827" x="6026150" y="5168900"/>
          <p14:tracePt t="115843" x="6013450" y="5283200"/>
          <p14:tracePt t="115860" x="5994400" y="5397500"/>
          <p14:tracePt t="115877" x="5981700" y="5537200"/>
          <p14:tracePt t="115894" x="5969000" y="5740400"/>
          <p14:tracePt t="115910" x="5962650" y="5873750"/>
          <p14:tracePt t="115927" x="5949950" y="5988050"/>
          <p14:tracePt t="115943" x="5924550" y="6083300"/>
          <p14:tracePt t="115960" x="5886450" y="6153150"/>
          <p14:tracePt t="115976" x="5848350" y="6210300"/>
          <p14:tracePt t="115993" x="5803900" y="6261100"/>
          <p14:tracePt t="116010" x="5746750" y="6318250"/>
          <p14:tracePt t="116028" x="5600700" y="6426200"/>
          <p14:tracePt t="116044" x="5543550" y="6457950"/>
          <p14:tracePt t="116060" x="5353050" y="6559550"/>
          <p14:tracePt t="116076" x="5238750" y="6604000"/>
          <p14:tracePt t="116093" x="5118100" y="6654800"/>
          <p14:tracePt t="116110" x="5003800" y="6705600"/>
          <p14:tracePt t="116126" x="4870450" y="6756400"/>
          <p14:tracePt t="116143" x="4737100" y="6794500"/>
          <p14:tracePt t="116160" x="4552950" y="6845300"/>
          <p14:tracePt t="116176" x="4451350" y="6851650"/>
          <p14:tracePt t="116193" x="4362450" y="6851650"/>
          <p14:tracePt t="116210" x="4286250" y="6851650"/>
          <p14:tracePt t="116226" x="4197350" y="6851650"/>
          <p14:tracePt t="116244" x="4121150" y="6845300"/>
          <p14:tracePt t="116260" x="4019550" y="6826250"/>
          <p14:tracePt t="116276" x="3930650" y="6813550"/>
          <p14:tracePt t="116292" x="3841750" y="6800850"/>
          <p14:tracePt t="116309" x="3765550" y="6788150"/>
          <p14:tracePt t="116326" x="3689350" y="6769100"/>
          <p14:tracePt t="116343" x="3657600" y="6756400"/>
          <p14:tracePt t="116359" x="3632200" y="6750050"/>
          <p14:tracePt t="116376" x="3613150" y="6743700"/>
          <p14:tracePt t="116393" x="3600450" y="6737350"/>
          <p14:tracePt t="116410" x="3556000" y="6718300"/>
          <p14:tracePt t="116426" x="3517900" y="6705600"/>
          <p14:tracePt t="116443" x="3486150" y="6699250"/>
          <p14:tracePt t="116459" x="3454400" y="6686550"/>
          <p14:tracePt t="116477" x="3441700" y="6686550"/>
          <p14:tracePt t="116493" x="3429000" y="6680200"/>
          <p14:tracePt t="116509" x="3416300" y="6680200"/>
          <p14:tracePt t="116526" x="3403600" y="6673850"/>
          <p14:tracePt t="116543" x="3397250" y="6673850"/>
          <p14:tracePt t="116559" x="3384550" y="6667500"/>
          <p14:tracePt t="116576" x="3378200" y="6661150"/>
          <p14:tracePt t="116593" x="3371850" y="6661150"/>
          <p14:tracePt t="116609" x="3365500" y="6654800"/>
          <p14:tracePt t="116626" x="3352800" y="6648450"/>
          <p14:tracePt t="116643" x="3346450" y="6642100"/>
          <p14:tracePt t="116659" x="3340100" y="6642100"/>
          <p14:tracePt t="116676" x="3321050" y="6629400"/>
          <p14:tracePt t="116709" x="3314700" y="6623050"/>
          <p14:tracePt t="116727" x="3308350" y="6623050"/>
          <p14:tracePt t="116749" x="3308350" y="6616700"/>
          <p14:tracePt t="116759" x="3302000" y="6616700"/>
          <p14:tracePt t="116776" x="3295650" y="6610350"/>
          <p14:tracePt t="116836" x="3289300" y="6610350"/>
          <p14:tracePt t="116844" x="3289300" y="6604000"/>
          <p14:tracePt t="116860" x="3282950" y="6597650"/>
          <p14:tracePt t="116866" x="3276600" y="6591300"/>
          <p14:tracePt t="116889" x="3270250" y="6584950"/>
          <p14:tracePt t="116898" x="3270250" y="6578600"/>
          <p14:tracePt t="116909" x="3263900" y="6578600"/>
          <p14:tracePt t="117147" x="3257550" y="6578600"/>
          <p14:tracePt t="117155" x="3238500" y="6578600"/>
          <p14:tracePt t="117164" x="3213100" y="6578600"/>
          <p14:tracePt t="117175" x="3181350" y="6578600"/>
          <p14:tracePt t="117192" x="3067050" y="6578600"/>
          <p14:tracePt t="117209" x="2863850" y="6565900"/>
          <p14:tracePt t="117225" x="2533650" y="6508750"/>
          <p14:tracePt t="117242" x="2247900" y="6457950"/>
          <p14:tracePt t="117259" x="2000250" y="6394450"/>
          <p14:tracePt t="117275" x="1828800" y="6362700"/>
          <p14:tracePt t="117292" x="1701800" y="6337300"/>
          <p14:tracePt t="117309" x="1581150" y="6311900"/>
          <p14:tracePt t="117326" x="1447800" y="6292850"/>
          <p14:tracePt t="117342" x="1384300" y="6280150"/>
          <p14:tracePt t="117359" x="1346200" y="6267450"/>
          <p14:tracePt t="117375" x="1314450" y="6254750"/>
          <p14:tracePt t="117392" x="1308100" y="6248400"/>
          <p14:tracePt t="117408" x="1295400" y="6248400"/>
          <p14:tracePt t="117425" x="1270000" y="6242050"/>
          <p14:tracePt t="117445" x="1257300" y="6235700"/>
          <p14:tracePt t="117459" x="1250950" y="6235700"/>
          <p14:tracePt t="117475" x="1244600" y="6235700"/>
          <p14:tracePt t="117572" x="1250950" y="6235700"/>
          <p14:tracePt t="117579" x="1257300" y="6235700"/>
          <p14:tracePt t="117592" x="1276350" y="6242050"/>
          <p14:tracePt t="117608" x="1314450" y="6242050"/>
          <p14:tracePt t="117625" x="1377950" y="6242050"/>
          <p14:tracePt t="117642" x="1466850" y="6242050"/>
          <p14:tracePt t="117658" x="1587500" y="6235700"/>
          <p14:tracePt t="117675" x="1714500" y="6235700"/>
          <p14:tracePt t="117692" x="1860550" y="6235700"/>
          <p14:tracePt t="117708" x="2025650" y="6254750"/>
          <p14:tracePt t="117726" x="2216150" y="6267450"/>
          <p14:tracePt t="117742" x="2476500" y="6299200"/>
          <p14:tracePt t="117758" x="2628900" y="6318250"/>
          <p14:tracePt t="117775" x="2781300" y="6337300"/>
          <p14:tracePt t="117792" x="2889250" y="6356350"/>
          <p14:tracePt t="117808" x="2965450" y="6362700"/>
          <p14:tracePt t="117825" x="3009900" y="6369050"/>
          <p14:tracePt t="117842" x="3041650" y="6369050"/>
          <p14:tracePt t="117858" x="3067050" y="6375400"/>
          <p14:tracePt t="117875" x="3079750" y="6375400"/>
          <p14:tracePt t="117891" x="3086100" y="6375400"/>
          <p14:tracePt t="117908" x="3092450" y="6381750"/>
          <p14:tracePt t="117925" x="3111500" y="6388100"/>
          <p14:tracePt t="117941" x="3143250" y="6400800"/>
          <p14:tracePt t="117958" x="3187700" y="6407150"/>
          <p14:tracePt t="117963" x="3213100" y="6413500"/>
          <p14:tracePt t="117974" x="3232150" y="6419850"/>
          <p14:tracePt t="117991" x="3276600" y="6426200"/>
          <p14:tracePt t="118008" x="3321050" y="6438900"/>
          <p14:tracePt t="118025" x="3327400" y="6445250"/>
          <p14:tracePt t="118042" x="3333750" y="6445250"/>
          <p14:tracePt t="118058" x="3340100" y="6445250"/>
          <p14:tracePt t="118103" x="3346450" y="6445250"/>
          <p14:tracePt t="118385" x="3340100" y="6445250"/>
          <p14:tracePt t="118393" x="3333750" y="6445250"/>
          <p14:tracePt t="118409" x="3327400" y="6445250"/>
          <p14:tracePt t="118415" x="3321050" y="6445250"/>
          <p14:tracePt t="118433" x="3314700" y="6445250"/>
          <p14:tracePt t="118441" x="3308350" y="6445250"/>
          <p14:tracePt t="118458" x="3302000" y="6445250"/>
          <p14:tracePt t="118474" x="3289300" y="6438900"/>
          <p14:tracePt t="118492" x="3270250" y="6432550"/>
          <p14:tracePt t="118508" x="3263900" y="6426200"/>
          <p14:tracePt t="118524" x="3251200" y="6426200"/>
          <p14:tracePt t="118541" x="3238500" y="6419850"/>
          <p14:tracePt t="118557" x="3219450" y="6413500"/>
          <p14:tracePt t="118574" x="3206750" y="6407150"/>
          <p14:tracePt t="118591" x="3194050" y="6407150"/>
          <p14:tracePt t="118607" x="3187700" y="6407150"/>
          <p14:tracePt t="118641" x="3181350" y="6407150"/>
          <p14:tracePt t="118704" x="3175000" y="6407150"/>
          <p14:tracePt t="118713" x="3168650" y="6407150"/>
          <p14:tracePt t="118724" x="3162300" y="6407150"/>
          <p14:tracePt t="118741" x="3155950" y="6413500"/>
          <p14:tracePt t="118757" x="3149600" y="6413500"/>
          <p14:tracePt t="118774" x="3136900" y="6419850"/>
          <p14:tracePt t="118791" x="3124200" y="6426200"/>
          <p14:tracePt t="118807" x="3117850" y="6432550"/>
          <p14:tracePt t="118825" x="3105150" y="6438900"/>
          <p14:tracePt t="118841" x="3098800" y="6445250"/>
          <p14:tracePt t="118857" x="3086100" y="6457950"/>
          <p14:tracePt t="118874" x="3086100" y="6464300"/>
          <p14:tracePt t="118891" x="3079750" y="6470650"/>
          <p14:tracePt t="118907" x="3073400" y="6470650"/>
          <p14:tracePt t="119229" x="3079750" y="6470650"/>
          <p14:tracePt t="119245" x="3086100" y="6464300"/>
          <p14:tracePt t="119253" x="3092450" y="6457950"/>
          <p14:tracePt t="119261" x="3098800" y="6457950"/>
          <p14:tracePt t="119273" x="3105150" y="6451600"/>
          <p14:tracePt t="119290" x="3117850" y="6445250"/>
          <p14:tracePt t="119307" x="3130550" y="6432550"/>
          <p14:tracePt t="119324" x="3143250" y="6432550"/>
          <p14:tracePt t="119340" x="3149600" y="6426200"/>
          <p14:tracePt t="119357" x="3162300" y="6419850"/>
          <p14:tracePt t="119373" x="3168650" y="6419850"/>
          <p14:tracePt t="119407" x="3175000" y="6419850"/>
          <p14:tracePt t="119424" x="3181350" y="6419850"/>
          <p14:tracePt t="119440" x="3194050" y="6419850"/>
          <p14:tracePt t="119457" x="3219450" y="6413500"/>
          <p14:tracePt t="119473" x="3251200" y="6407150"/>
          <p14:tracePt t="119490" x="3289300" y="6400800"/>
          <p14:tracePt t="119507" x="3321050" y="6394450"/>
          <p14:tracePt t="119523" x="3359150" y="6388100"/>
          <p14:tracePt t="119540" x="3397250" y="6388100"/>
          <p14:tracePt t="119557" x="3429000" y="6388100"/>
          <p14:tracePt t="119574" x="3467100" y="6388100"/>
          <p14:tracePt t="119590" x="3479800" y="6388100"/>
          <p14:tracePt t="119606" x="3505200" y="6394450"/>
          <p14:tracePt t="119623" x="3524250" y="6394450"/>
          <p14:tracePt t="119640" x="3530600" y="6394450"/>
          <p14:tracePt t="119656" x="3543300" y="6394450"/>
          <p14:tracePt t="119674" x="3549650" y="6394450"/>
          <p14:tracePt t="119690" x="3556000" y="6394450"/>
          <p14:tracePt t="119707" x="3568700" y="6394450"/>
          <p14:tracePt t="119723" x="3575050" y="6394450"/>
          <p14:tracePt t="119740" x="3581400" y="6394450"/>
          <p14:tracePt t="119757" x="3587750" y="6394450"/>
          <p14:tracePt t="119874" x="3587750" y="6400800"/>
          <p14:tracePt t="119895" x="3587750" y="6407150"/>
          <p14:tracePt t="119919" x="3594100" y="6413500"/>
          <p14:tracePt t="119935" x="3600450" y="6413500"/>
          <p14:tracePt t="119981" x="3606800" y="6413500"/>
          <p14:tracePt t="120007" x="3613150" y="6419850"/>
          <p14:tracePt t="120012" x="3619500" y="6426200"/>
          <p14:tracePt t="120024" x="3625850" y="6426200"/>
          <p14:tracePt t="120039" x="3657600" y="6432550"/>
          <p14:tracePt t="120056" x="3689350" y="6438900"/>
          <p14:tracePt t="120073" x="3721100" y="6438900"/>
          <p14:tracePt t="120090" x="3771900" y="6445250"/>
          <p14:tracePt t="120106" x="3803650" y="6457950"/>
          <p14:tracePt t="120123" x="3822700" y="6457950"/>
          <p14:tracePt t="120140" x="3835400" y="6457950"/>
          <p14:tracePt t="120156" x="3841750" y="6464300"/>
          <p14:tracePt t="120173" x="3854450" y="6464300"/>
          <p14:tracePt t="120189" x="3860800" y="6464300"/>
          <p14:tracePt t="120206" x="3867150" y="6464300"/>
          <p14:tracePt t="120223" x="3886200" y="6464300"/>
          <p14:tracePt t="120239" x="3892550" y="6464300"/>
          <p14:tracePt t="120256" x="3898900" y="6464300"/>
          <p14:tracePt t="120273" x="3905250" y="6464300"/>
          <p14:tracePt t="120290" x="3911600" y="6464300"/>
          <p14:tracePt t="120435" x="3917950" y="6464300"/>
          <p14:tracePt t="120444" x="3930650" y="6470650"/>
          <p14:tracePt t="120456" x="3949700" y="6470650"/>
          <p14:tracePt t="120472" x="3987800" y="6477000"/>
          <p14:tracePt t="120490" x="4025900" y="6477000"/>
          <p14:tracePt t="120506" x="4070350" y="6483350"/>
          <p14:tracePt t="120522" x="4083050" y="6483350"/>
          <p14:tracePt t="120539" x="4089400" y="6483350"/>
          <p14:tracePt t="120556" x="4095750" y="6483350"/>
          <p14:tracePt t="120572" x="4102100" y="6483350"/>
          <p14:tracePt t="120592" x="4114800" y="6483350"/>
          <p14:tracePt t="120606" x="4121150" y="6483350"/>
          <p14:tracePt t="120639" x="4127500" y="6483350"/>
          <p14:tracePt t="120656" x="4133850" y="6483350"/>
          <p14:tracePt t="120672" x="4140200" y="6483350"/>
          <p14:tracePt t="120688" x="4152900" y="6483350"/>
          <p14:tracePt t="120705" x="4159250" y="6483350"/>
          <p14:tracePt t="120722" x="4165600" y="6483350"/>
          <p14:tracePt t="120738" x="4178300" y="6483350"/>
          <p14:tracePt t="120755" x="4184650" y="6483350"/>
          <p14:tracePt t="120772" x="4197350" y="6483350"/>
          <p14:tracePt t="120788" x="4203700" y="6483350"/>
          <p14:tracePt t="120805" x="4210050" y="6483350"/>
          <p14:tracePt t="121775" x="4229100" y="6483350"/>
          <p14:tracePt t="121781" x="4248150" y="6477000"/>
          <p14:tracePt t="121793" x="4260850" y="6477000"/>
          <p14:tracePt t="121805" x="4298950" y="6470650"/>
          <p14:tracePt t="121821" x="4330700" y="6470650"/>
          <p14:tracePt t="121838" x="4349750" y="6470650"/>
          <p14:tracePt t="121855" x="4362450" y="6470650"/>
          <p14:tracePt t="121871" x="4368800" y="6464300"/>
          <p14:tracePt t="121888" x="4375150" y="6464300"/>
          <p14:tracePt t="122063" x="4387850" y="6464300"/>
          <p14:tracePt t="122070" x="4400550" y="6464300"/>
          <p14:tracePt t="122078" x="4419600" y="6470650"/>
          <p14:tracePt t="122095" x="4438650" y="6477000"/>
          <p14:tracePt t="122104" x="4451350" y="6483350"/>
          <p14:tracePt t="122121" x="4495800" y="6496050"/>
          <p14:tracePt t="122138" x="4527550" y="6502400"/>
          <p14:tracePt t="122154" x="4559300" y="6502400"/>
          <p14:tracePt t="122171" x="4572000" y="6502400"/>
          <p14:tracePt t="122188" x="4578350" y="6508750"/>
          <p14:tracePt t="122204" x="4584700" y="6508750"/>
          <p14:tracePt t="122243" x="4591050" y="6508750"/>
          <p14:tracePt t="122254" x="4597400" y="6508750"/>
          <p14:tracePt t="122271" x="4610100" y="6515100"/>
          <p14:tracePt t="122287" x="4622800" y="6515100"/>
          <p14:tracePt t="122304" x="4641850" y="6515100"/>
          <p14:tracePt t="122321" x="4679950" y="6521450"/>
          <p14:tracePt t="122337" x="4699000" y="6521450"/>
          <p14:tracePt t="122354" x="4724400" y="6527800"/>
          <p14:tracePt t="122371" x="4756150" y="6527800"/>
          <p14:tracePt t="122388" x="4794250" y="6527800"/>
          <p14:tracePt t="122404" x="4826000" y="6527800"/>
          <p14:tracePt t="122421" x="4857750" y="6527800"/>
          <p14:tracePt t="122438" x="4895850" y="6527800"/>
          <p14:tracePt t="122454" x="4908550" y="6527800"/>
          <p14:tracePt t="122471" x="4914900" y="6527800"/>
          <p14:tracePt t="122487" x="4921250" y="6527800"/>
          <p14:tracePt t="122504" x="4927600" y="6527800"/>
          <p14:tracePt t="122521" x="4946650" y="6527800"/>
          <p14:tracePt t="122537" x="4965700" y="6527800"/>
          <p14:tracePt t="122553" x="4978400" y="6527800"/>
          <p14:tracePt t="122570" x="4991100" y="6527800"/>
          <p14:tracePt t="122587" x="5003800" y="6527800"/>
          <p14:tracePt t="122604" x="5010150" y="6527800"/>
          <p14:tracePt t="122621" x="5035550" y="6527800"/>
          <p14:tracePt t="122637" x="5086350" y="6527800"/>
          <p14:tracePt t="122654" x="5149850" y="6527800"/>
          <p14:tracePt t="122671" x="5238750" y="6534150"/>
          <p14:tracePt t="122688" x="5365750" y="6534150"/>
          <p14:tracePt t="122704" x="5410200" y="6534150"/>
          <p14:tracePt t="122721" x="5530850" y="6534150"/>
          <p14:tracePt t="122737" x="5581650" y="6540500"/>
          <p14:tracePt t="122754" x="5613400" y="6546850"/>
          <p14:tracePt t="122771" x="5638800" y="6553200"/>
          <p14:tracePt t="122787" x="5651500" y="6553200"/>
          <p14:tracePt t="122804" x="5657850" y="6553200"/>
          <p14:tracePt t="122820" x="5676900" y="6553200"/>
          <p14:tracePt t="122837" x="5683250" y="6553200"/>
          <p14:tracePt t="122854" x="5689600" y="6553200"/>
        </p14:tracePtLst>
      </p14:laserTraceLst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D8FA1-C2D5-4747-B650-3CD8F08A9B71}" type="slidenum">
              <a:rPr lang="en-US" altLang="th-TH" smtClean="0"/>
              <a:pPr/>
              <a:t>59</a:t>
            </a:fld>
            <a:endParaRPr lang="en-US" altLang="th-T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4800"/>
            <a:ext cx="7026249" cy="30482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17" y="3505200"/>
            <a:ext cx="6652837" cy="4115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95" y="4783801"/>
            <a:ext cx="6447079" cy="17527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4220149"/>
            <a:ext cx="356700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จ่าย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486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750"/>
    </mc:Choice>
    <mc:Fallback xmlns="">
      <p:transition spd="slow" advTm="10675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916" x="5695950" y="6546850"/>
          <p14:tracePt t="926" x="5695950" y="6521450"/>
          <p14:tracePt t="932" x="5689600" y="6496050"/>
          <p14:tracePt t="942" x="5664200" y="6451600"/>
          <p14:tracePt t="959" x="5581650" y="6330950"/>
          <p14:tracePt t="976" x="5378450" y="6115050"/>
          <p14:tracePt t="993" x="4864100" y="5613400"/>
          <p14:tracePt t="1009" x="4610100" y="5353050"/>
          <p14:tracePt t="1026" x="4413250" y="5130800"/>
          <p14:tracePt t="1043" x="4273550" y="4972050"/>
          <p14:tracePt t="1059" x="4140200" y="4813300"/>
          <p14:tracePt t="1076" x="3962400" y="4679950"/>
          <p14:tracePt t="1092" x="3841750" y="4629150"/>
          <p14:tracePt t="1109" x="3790950" y="4622800"/>
          <p14:tracePt t="1126" x="3771900" y="4654550"/>
          <p14:tracePt t="1142" x="3765550" y="4679950"/>
          <p14:tracePt t="1173" x="3765550" y="4673600"/>
          <p14:tracePt t="1181" x="3765550" y="4667250"/>
          <p14:tracePt t="1192" x="3765550" y="4641850"/>
          <p14:tracePt t="1209" x="3784600" y="4546600"/>
          <p14:tracePt t="1226" x="3873500" y="4121150"/>
          <p14:tracePt t="1242" x="3924300" y="3676650"/>
          <p14:tracePt t="1259" x="3981450" y="3054350"/>
          <p14:tracePt t="1275" x="3981450" y="2324100"/>
          <p14:tracePt t="1293" x="3911600" y="1536700"/>
          <p14:tracePt t="1309" x="3784600" y="717550"/>
          <p14:tracePt t="1328" x="3632200" y="0"/>
          <p14:tracePt t="1343" x="3594100" y="0"/>
          <p14:tracePt t="1359" x="3511550" y="0"/>
          <p14:tracePt t="1376" x="3473450" y="0"/>
          <p14:tracePt t="1392" x="3467100" y="0"/>
          <p14:tracePt t="1541" x="3467100" y="6350"/>
          <p14:tracePt t="1558" x="3473450" y="25400"/>
          <p14:tracePt t="1565" x="3492500" y="44450"/>
          <p14:tracePt t="1575" x="3511550" y="82550"/>
          <p14:tracePt t="1592" x="3575050" y="254000"/>
          <p14:tracePt t="1609" x="3632200" y="431800"/>
          <p14:tracePt t="1627" x="3683000" y="635000"/>
          <p14:tracePt t="1642" x="3702050" y="723900"/>
          <p14:tracePt t="1658" x="3708400" y="762000"/>
          <p14:tracePt t="1760" x="3702050" y="762000"/>
          <p14:tracePt t="1766" x="3695700" y="755650"/>
          <p14:tracePt t="1782" x="3689350" y="749300"/>
          <p14:tracePt t="1792" x="3683000" y="742950"/>
          <p14:tracePt t="1810" x="3683000" y="736600"/>
          <p14:tracePt t="1825" x="3670300" y="736600"/>
          <p14:tracePt t="1842" x="3663950" y="730250"/>
          <p14:tracePt t="1858" x="3663950" y="723900"/>
          <p14:tracePt t="1875" x="3657600" y="717550"/>
          <p14:tracePt t="1892" x="3651250" y="704850"/>
          <p14:tracePt t="1908" x="3638550" y="704850"/>
          <p14:tracePt t="1925" x="3632200" y="698500"/>
          <p14:tracePt t="1971" x="3625850" y="704850"/>
          <p14:tracePt t="1979" x="3625850" y="711200"/>
          <p14:tracePt t="1991" x="3625850" y="717550"/>
          <p14:tracePt t="2008" x="3619500" y="717550"/>
          <p14:tracePt t="2032" x="3619500" y="723900"/>
          <p14:tracePt t="2042" x="3613150" y="723900"/>
          <p14:tracePt t="2059" x="3600450" y="736600"/>
          <p14:tracePt t="2075" x="3594100" y="742950"/>
          <p14:tracePt t="2092" x="3581400" y="749300"/>
          <p14:tracePt t="2108" x="3556000" y="768350"/>
          <p14:tracePt t="2125" x="3530600" y="787400"/>
          <p14:tracePt t="2142" x="3479800" y="800100"/>
          <p14:tracePt t="2158" x="3454400" y="812800"/>
          <p14:tracePt t="2175" x="3435350" y="825500"/>
          <p14:tracePt t="2191" x="3422650" y="825500"/>
          <p14:tracePt t="2208" x="3416300" y="831850"/>
          <p14:tracePt t="2225" x="3403600" y="831850"/>
          <p14:tracePt t="2242" x="3397250" y="831850"/>
          <p14:tracePt t="2258" x="3384550" y="831850"/>
          <p14:tracePt t="2277" x="3333750" y="793750"/>
          <p14:tracePt t="2292" x="3321050" y="781050"/>
          <p14:tracePt t="2467" x="3321050" y="774700"/>
          <p14:tracePt t="3186" x="3327400" y="781050"/>
          <p14:tracePt t="3192" x="3340100" y="781050"/>
          <p14:tracePt t="3208" x="3371850" y="793750"/>
          <p14:tracePt t="3224" x="3422650" y="800100"/>
          <p14:tracePt t="3240" x="3486150" y="812800"/>
          <p14:tracePt t="3257" x="3575050" y="819150"/>
          <p14:tracePt t="3274" x="3638550" y="819150"/>
          <p14:tracePt t="3290" x="3689350" y="819150"/>
          <p14:tracePt t="3307" x="3733800" y="831850"/>
          <p14:tracePt t="3324" x="3810000" y="850900"/>
          <p14:tracePt t="3341" x="3848100" y="863600"/>
          <p14:tracePt t="3358" x="3879850" y="876300"/>
          <p14:tracePt t="3374" x="3898900" y="882650"/>
          <p14:tracePt t="3390" x="3911600" y="882650"/>
          <p14:tracePt t="3407" x="3911600" y="889000"/>
          <p14:tracePt t="3607" x="3911600" y="882650"/>
          <p14:tracePt t="3615" x="3911600" y="876300"/>
          <p14:tracePt t="3781" x="3905250" y="876300"/>
          <p14:tracePt t="3937" x="3892550" y="889000"/>
          <p14:tracePt t="3945" x="3879850" y="901700"/>
          <p14:tracePt t="3957" x="3867150" y="908050"/>
          <p14:tracePt t="3974" x="3816350" y="952500"/>
          <p14:tracePt t="3990" x="3771900" y="977900"/>
          <p14:tracePt t="4007" x="3721100" y="996950"/>
          <p14:tracePt t="4023" x="3676650" y="1009650"/>
          <p14:tracePt t="4040" x="3625850" y="1022350"/>
          <p14:tracePt t="4057" x="3581400" y="1028700"/>
          <p14:tracePt t="4073" x="3543300" y="1028700"/>
          <p14:tracePt t="4090" x="3517900" y="1028700"/>
          <p14:tracePt t="4107" x="3492500" y="1028700"/>
          <p14:tracePt t="4123" x="3486150" y="1028700"/>
          <p14:tracePt t="4140" x="3473450" y="1028700"/>
          <p14:tracePt t="4195" x="3467100" y="1028700"/>
          <p14:tracePt t="4210" x="3460750" y="1016000"/>
          <p14:tracePt t="4220" x="3454400" y="1009650"/>
          <p14:tracePt t="4226" x="3448050" y="996950"/>
          <p14:tracePt t="4240" x="3409950" y="958850"/>
          <p14:tracePt t="4256" x="3371850" y="914400"/>
          <p14:tracePt t="4273" x="3340100" y="876300"/>
          <p14:tracePt t="4290" x="3327400" y="857250"/>
          <p14:tracePt t="4306" x="3321050" y="838200"/>
          <p14:tracePt t="4323" x="3314700" y="831850"/>
          <p14:tracePt t="4340" x="3308350" y="831850"/>
          <p14:tracePt t="4446" x="3302000" y="825500"/>
          <p14:tracePt t="4461" x="3295650" y="819150"/>
          <p14:tracePt t="4469" x="3289300" y="819150"/>
          <p14:tracePt t="4476" x="3282950" y="819150"/>
          <p14:tracePt t="4489" x="3276600" y="812800"/>
          <p14:tracePt t="4506" x="3270250" y="812800"/>
          <p14:tracePt t="4523" x="3257550" y="812800"/>
          <p14:tracePt t="4539" x="3238500" y="812800"/>
          <p14:tracePt t="4556" x="3219450" y="819150"/>
          <p14:tracePt t="4573" x="3194050" y="825500"/>
          <p14:tracePt t="4589" x="3162300" y="831850"/>
          <p14:tracePt t="4606" x="3130550" y="844550"/>
          <p14:tracePt t="4623" x="3105150" y="850900"/>
          <p14:tracePt t="4640" x="3086100" y="850900"/>
          <p14:tracePt t="4703" x="3079750" y="850900"/>
          <p14:tracePt t="4805" x="3073400" y="850900"/>
          <p14:tracePt t="4829" x="3067050" y="857250"/>
          <p14:tracePt t="4837" x="3060700" y="857250"/>
          <p14:tracePt t="4845" x="3054350" y="863600"/>
          <p14:tracePt t="4856" x="3054350" y="869950"/>
          <p14:tracePt t="4873" x="3041650" y="876300"/>
          <p14:tracePt t="4890" x="3035300" y="889000"/>
          <p14:tracePt t="4906" x="3022600" y="901700"/>
          <p14:tracePt t="4955" x="3022600" y="908050"/>
          <p14:tracePt t="4964" x="3028950" y="908050"/>
          <p14:tracePt t="4972" x="3035300" y="914400"/>
          <p14:tracePt t="4989" x="3048000" y="920750"/>
          <p14:tracePt t="5006" x="3054350" y="920750"/>
          <p14:tracePt t="5039" x="3060700" y="920750"/>
          <p14:tracePt t="5164" x="3073400" y="933450"/>
          <p14:tracePt t="5173" x="3098800" y="946150"/>
          <p14:tracePt t="5180" x="3124200" y="952500"/>
          <p14:tracePt t="5190" x="3162300" y="958850"/>
          <p14:tracePt t="5206" x="3206750" y="971550"/>
          <p14:tracePt t="5222" x="3257550" y="984250"/>
          <p14:tracePt t="5239" x="3289300" y="990600"/>
          <p14:tracePt t="5255" x="3295650" y="990600"/>
          <p14:tracePt t="5272" x="3302000" y="990600"/>
          <p14:tracePt t="5370" x="3295650" y="996950"/>
          <p14:tracePt t="5377" x="3289300" y="1003300"/>
          <p14:tracePt t="5389" x="3289300" y="1016000"/>
          <p14:tracePt t="5405" x="3270250" y="1022350"/>
          <p14:tracePt t="5422" x="3257550" y="1035050"/>
          <p14:tracePt t="5479" x="3251200" y="1035050"/>
          <p14:tracePt t="5526" x="3263900" y="1035050"/>
          <p14:tracePt t="5533" x="3302000" y="1028700"/>
          <p14:tracePt t="5542" x="3340100" y="1028700"/>
          <p14:tracePt t="5556" x="3479800" y="1028700"/>
          <p14:tracePt t="5572" x="3632200" y="1028700"/>
          <p14:tracePt t="5589" x="3765550" y="1028700"/>
          <p14:tracePt t="5605" x="3886200" y="1028700"/>
          <p14:tracePt t="5622" x="3949700" y="1028700"/>
          <p14:tracePt t="5639" x="3975100" y="1028700"/>
          <p14:tracePt t="5655" x="3981450" y="1028700"/>
          <p14:tracePt t="5721" x="3987800" y="1035050"/>
          <p14:tracePt t="5763" x="3994150" y="1041400"/>
          <p14:tracePt t="5768" x="4000500" y="1047750"/>
          <p14:tracePt t="5780" x="4006850" y="1047750"/>
          <p14:tracePt t="5788" x="4006850" y="1054100"/>
          <p14:tracePt t="5805" x="4019550" y="1085850"/>
          <p14:tracePt t="5821" x="4044950" y="1155700"/>
          <p14:tracePt t="5838" x="4057650" y="1206500"/>
          <p14:tracePt t="5855" x="4064000" y="1225550"/>
          <p14:tracePt t="5872" x="4064000" y="1231900"/>
          <p14:tracePt t="5888" x="4064000" y="1238250"/>
          <p14:tracePt t="5960" x="4064000" y="1231900"/>
          <p14:tracePt t="5972" x="4064000" y="1225550"/>
          <p14:tracePt t="5980" x="4064000" y="1206500"/>
          <p14:tracePt t="5988" x="4064000" y="1187450"/>
          <p14:tracePt t="6005" x="4070350" y="1143000"/>
          <p14:tracePt t="6022" x="4083050" y="1085850"/>
          <p14:tracePt t="6038" x="4083050" y="1028700"/>
          <p14:tracePt t="6055" x="4095750" y="996950"/>
          <p14:tracePt t="6072" x="4108450" y="939800"/>
          <p14:tracePt t="6091" x="4108450" y="914400"/>
          <p14:tracePt t="6105" x="4114800" y="895350"/>
          <p14:tracePt t="6121" x="4121150" y="882650"/>
          <p14:tracePt t="6155" x="4121150" y="876300"/>
          <p14:tracePt t="6269" x="4133850" y="882650"/>
          <p14:tracePt t="6277" x="4140200" y="889000"/>
          <p14:tracePt t="6288" x="4152900" y="895350"/>
          <p14:tracePt t="6305" x="4197350" y="908050"/>
          <p14:tracePt t="6321" x="4241800" y="914400"/>
          <p14:tracePt t="6338" x="4298950" y="927100"/>
          <p14:tracePt t="6355" x="4356100" y="933450"/>
          <p14:tracePt t="6371" x="4368800" y="939800"/>
          <p14:tracePt t="6388" x="4375150" y="939800"/>
          <p14:tracePt t="6629" x="4368800" y="939800"/>
          <p14:tracePt t="6647" x="4349750" y="946150"/>
          <p14:tracePt t="6653" x="4337050" y="952500"/>
          <p14:tracePt t="6661" x="4318000" y="958850"/>
          <p14:tracePt t="6671" x="4298950" y="965200"/>
          <p14:tracePt t="6687" x="4260850" y="977900"/>
          <p14:tracePt t="6704" x="4210050" y="996950"/>
          <p14:tracePt t="6721" x="4171950" y="1009650"/>
          <p14:tracePt t="6738" x="4146550" y="1022350"/>
          <p14:tracePt t="6754" x="4133850" y="1028700"/>
          <p14:tracePt t="6787" x="4127500" y="1035050"/>
          <p14:tracePt t="6804" x="4121150" y="1041400"/>
          <p14:tracePt t="6839" x="4114800" y="1041400"/>
          <p14:tracePt t="7225" x="4127500" y="1047750"/>
          <p14:tracePt t="7233" x="4140200" y="1047750"/>
          <p14:tracePt t="7241" x="4159250" y="1054100"/>
          <p14:tracePt t="7254" x="4171950" y="1060450"/>
          <p14:tracePt t="7270" x="4222750" y="1073150"/>
          <p14:tracePt t="7287" x="4260850" y="1079500"/>
          <p14:tracePt t="7304" x="4267200" y="1085850"/>
          <p14:tracePt t="7320" x="4273550" y="1085850"/>
          <p14:tracePt t="7337" x="4279900" y="1085850"/>
          <p14:tracePt t="7961" x="4292600" y="1079500"/>
          <p14:tracePt t="7968" x="4298950" y="1079500"/>
          <p14:tracePt t="7985" x="4305300" y="1079500"/>
          <p14:tracePt t="7993" x="4318000" y="1079500"/>
          <p14:tracePt t="8003" x="4318000" y="1073150"/>
          <p14:tracePt t="8020" x="4337050" y="1073150"/>
          <p14:tracePt t="8036" x="4343400" y="1066800"/>
          <p14:tracePt t="8054" x="4356100" y="1060450"/>
          <p14:tracePt t="8070" x="4368800" y="1060450"/>
          <p14:tracePt t="8086" x="4375150" y="1060450"/>
          <p14:tracePt t="8103" x="4381500" y="1060450"/>
          <p14:tracePt t="8120" x="4394200" y="1060450"/>
          <p14:tracePt t="8136" x="4400550" y="1054100"/>
          <p14:tracePt t="8140" x="4406900" y="1054100"/>
          <p14:tracePt t="8153" x="4413250" y="1054100"/>
          <p14:tracePt t="8170" x="4419600" y="1047750"/>
          <p14:tracePt t="8186" x="4432300" y="1047750"/>
          <p14:tracePt t="8203" x="4438650" y="1047750"/>
          <p14:tracePt t="8220" x="4451350" y="1041400"/>
          <p14:tracePt t="8238" x="4457700" y="1041400"/>
          <p14:tracePt t="8253" x="4470400" y="1041400"/>
          <p14:tracePt t="8269" x="4476750" y="1041400"/>
          <p14:tracePt t="8286" x="4483100" y="1041400"/>
          <p14:tracePt t="8302" x="4489450" y="1041400"/>
          <p14:tracePt t="8460" x="4495800" y="1041400"/>
          <p14:tracePt t="8492" x="4508500" y="1047750"/>
          <p14:tracePt t="8500" x="4508500" y="1054100"/>
          <p14:tracePt t="8508" x="4508500" y="1060450"/>
          <p14:tracePt t="8519" x="4514850" y="1060450"/>
          <p14:tracePt t="8536" x="4527550" y="1073150"/>
          <p14:tracePt t="8553" x="4533900" y="1073150"/>
          <p14:tracePt t="8570" x="4546600" y="1092200"/>
          <p14:tracePt t="8586" x="4559300" y="1092200"/>
          <p14:tracePt t="8603" x="4565650" y="1092200"/>
          <p14:tracePt t="8619" x="4572000" y="1092200"/>
          <p14:tracePt t="8636" x="4578350" y="1098550"/>
          <p14:tracePt t="8640" x="4584700" y="1098550"/>
          <p14:tracePt t="8664" x="4591050" y="1098550"/>
          <p14:tracePt t="8680" x="4597400" y="1098550"/>
          <p14:tracePt t="8689" x="4603750" y="1098550"/>
          <p14:tracePt t="8705" x="4610100" y="1098550"/>
          <p14:tracePt t="8720" x="4622800" y="1092200"/>
          <p14:tracePt t="8736" x="4635500" y="1079500"/>
          <p14:tracePt t="8752" x="4648200" y="1073150"/>
          <p14:tracePt t="8769" x="4660900" y="1066800"/>
          <p14:tracePt t="8786" x="4667250" y="1060450"/>
          <p14:tracePt t="8802" x="4673600" y="1054100"/>
          <p14:tracePt t="8819" x="4679950" y="1054100"/>
          <p14:tracePt t="8836" x="4686300" y="1047750"/>
          <p14:tracePt t="9009" x="4692650" y="1041400"/>
          <p14:tracePt t="9017" x="4699000" y="1035050"/>
          <p14:tracePt t="9027" x="4705350" y="1028700"/>
          <p14:tracePt t="9042" x="4705350" y="1022350"/>
          <p14:tracePt t="9052" x="4711700" y="1022350"/>
          <p14:tracePt t="9069" x="4718050" y="1016000"/>
          <p14:tracePt t="9085" x="4724400" y="1009650"/>
          <p14:tracePt t="9119" x="4724400" y="1003300"/>
          <p14:tracePt t="9198" x="4737100" y="1003300"/>
          <p14:tracePt t="9221" x="4762500" y="1003300"/>
          <p14:tracePt t="9230" x="4775200" y="1003300"/>
          <p14:tracePt t="9237" x="4806950" y="1003300"/>
          <p14:tracePt t="9252" x="4876800" y="1016000"/>
          <p14:tracePt t="9269" x="4959350" y="1035050"/>
          <p14:tracePt t="9285" x="5029200" y="1047750"/>
          <p14:tracePt t="9302" x="5060950" y="1054100"/>
          <p14:tracePt t="9319" x="5080000" y="1054100"/>
          <p14:tracePt t="9335" x="5086350" y="1054100"/>
          <p14:tracePt t="9457" x="5092700" y="1054100"/>
          <p14:tracePt t="9496" x="5099050" y="1054100"/>
          <p14:tracePt t="9503" x="5105400" y="1060450"/>
          <p14:tracePt t="9519" x="5111750" y="1066800"/>
          <p14:tracePt t="9528" x="5118100" y="1066800"/>
          <p14:tracePt t="9535" x="5124450" y="1066800"/>
          <p14:tracePt t="9552" x="5137150" y="1066800"/>
          <p14:tracePt t="9568" x="5143500" y="1073150"/>
          <p14:tracePt t="9585" x="5156200" y="1073150"/>
          <p14:tracePt t="9602" x="5168900" y="1073150"/>
          <p14:tracePt t="9618" x="5175250" y="1073150"/>
          <p14:tracePt t="9635" x="5194300" y="1073150"/>
          <p14:tracePt t="9651" x="5245100" y="1079500"/>
          <p14:tracePt t="9668" x="5283200" y="1085850"/>
          <p14:tracePt t="9684" x="5302250" y="1085850"/>
          <p14:tracePt t="9701" x="5314950" y="1092200"/>
          <p14:tracePt t="9718" x="5334000" y="1092200"/>
          <p14:tracePt t="9735" x="5353050" y="1092200"/>
          <p14:tracePt t="9752" x="5372100" y="1092200"/>
          <p14:tracePt t="9768" x="5378450" y="1092200"/>
          <p14:tracePt t="9785" x="5384800" y="1092200"/>
          <p14:tracePt t="9801" x="5391150" y="1098550"/>
          <p14:tracePt t="9818" x="5403850" y="1098550"/>
          <p14:tracePt t="9836" x="5410200" y="1098550"/>
          <p14:tracePt t="9851" x="5416550" y="1098550"/>
          <p14:tracePt t="9942" x="5422900" y="1098550"/>
          <p14:tracePt t="9989" x="5429250" y="1098550"/>
          <p14:tracePt t="10005" x="5435600" y="1092200"/>
          <p14:tracePt t="10010" x="5435600" y="1085850"/>
          <p14:tracePt t="10019" x="5441950" y="1085850"/>
          <p14:tracePt t="10035" x="5448300" y="1085850"/>
          <p14:tracePt t="10051" x="5454650" y="1079500"/>
          <p14:tracePt t="10068" x="5461000" y="1079500"/>
          <p14:tracePt t="10084" x="5467350" y="1073150"/>
          <p14:tracePt t="10101" x="5473700" y="1073150"/>
          <p14:tracePt t="10118" x="5480050" y="1073150"/>
          <p14:tracePt t="10135" x="5480050" y="1066800"/>
          <p14:tracePt t="10153" x="5486400" y="1066800"/>
          <p14:tracePt t="10168" x="5486400" y="1060450"/>
          <p14:tracePt t="10184" x="5492750" y="1060450"/>
          <p14:tracePt t="10201" x="5492750" y="1054100"/>
          <p14:tracePt t="10811" x="5505450" y="1054100"/>
          <p14:tracePt t="10818" x="5518150" y="1054100"/>
          <p14:tracePt t="10827" x="5524500" y="1060450"/>
          <p14:tracePt t="10835" x="5537200" y="1060450"/>
          <p14:tracePt t="10850" x="5549900" y="1060450"/>
          <p14:tracePt t="10867" x="5562600" y="1066800"/>
          <p14:tracePt t="10884" x="5568950" y="1066800"/>
          <p14:tracePt t="10902" x="5575300" y="1066800"/>
          <p14:tracePt t="10917" x="5607050" y="1073150"/>
          <p14:tracePt t="10934" x="5651500" y="1085850"/>
          <p14:tracePt t="10950" x="5657850" y="1098550"/>
          <p14:tracePt t="10967" x="5676900" y="1098550"/>
          <p14:tracePt t="10984" x="5683250" y="1111250"/>
          <p14:tracePt t="11061" x="5689600" y="1117600"/>
          <p14:tracePt t="11085" x="5695950" y="1123950"/>
          <p14:tracePt t="11093" x="5695950" y="1130300"/>
          <p14:tracePt t="11101" x="5702300" y="1130300"/>
          <p14:tracePt t="11117" x="5708650" y="1136650"/>
          <p14:tracePt t="11134" x="5715000" y="1143000"/>
          <p14:tracePt t="11138" x="5721350" y="1149350"/>
          <p14:tracePt t="11225" x="5727700" y="1149350"/>
          <p14:tracePt t="11241" x="5734050" y="1149350"/>
          <p14:tracePt t="11249" x="5740400" y="1143000"/>
          <p14:tracePt t="11257" x="5753100" y="1136650"/>
          <p14:tracePt t="11267" x="5765800" y="1130300"/>
          <p14:tracePt t="11284" x="5791200" y="1123950"/>
          <p14:tracePt t="11300" x="5822950" y="1111250"/>
          <p14:tracePt t="11317" x="5842000" y="1098550"/>
          <p14:tracePt t="11334" x="5854700" y="1085850"/>
          <p14:tracePt t="11351" x="5867400" y="1079500"/>
          <p14:tracePt t="11366" x="5873750" y="1073150"/>
          <p14:tracePt t="11383" x="5886450" y="1060450"/>
          <p14:tracePt t="11400" x="5892800" y="1060450"/>
          <p14:tracePt t="11416" x="5899150" y="1054100"/>
          <p14:tracePt t="11460" x="5899150" y="1047750"/>
          <p14:tracePt t="11468" x="5905500" y="1047750"/>
          <p14:tracePt t="11483" x="5911850" y="1041400"/>
          <p14:tracePt t="11500" x="5918200" y="1035050"/>
          <p14:tracePt t="11517" x="5930900" y="1028700"/>
          <p14:tracePt t="11577" x="5930900" y="1022350"/>
          <p14:tracePt t="11617" x="5918200" y="1022350"/>
          <p14:tracePt t="11625" x="5905500" y="1022350"/>
          <p14:tracePt t="11633" x="5880100" y="1022350"/>
          <p14:tracePt t="11651" x="5803900" y="1016000"/>
          <p14:tracePt t="11667" x="5683250" y="996950"/>
          <p14:tracePt t="11683" x="5543550" y="984250"/>
          <p14:tracePt t="11700" x="5340350" y="946150"/>
          <p14:tracePt t="11717" x="5105400" y="908050"/>
          <p14:tracePt t="11734" x="4756150" y="863600"/>
          <p14:tracePt t="11750" x="4565650" y="844550"/>
          <p14:tracePt t="11767" x="4413250" y="844550"/>
          <p14:tracePt t="11783" x="4330700" y="844550"/>
          <p14:tracePt t="11800" x="4286250" y="844550"/>
          <p14:tracePt t="11816" x="4273550" y="844550"/>
          <p14:tracePt t="11833" x="4267200" y="844550"/>
          <p14:tracePt t="11984" x="4267200" y="850900"/>
          <p14:tracePt t="11992" x="4267200" y="863600"/>
          <p14:tracePt t="12001" x="4273550" y="882650"/>
          <p14:tracePt t="12016" x="4286250" y="933450"/>
          <p14:tracePt t="12033" x="4298950" y="971550"/>
          <p14:tracePt t="12049" x="4305300" y="1003300"/>
          <p14:tracePt t="12066" x="4311650" y="1009650"/>
          <p14:tracePt t="12083" x="4318000" y="1009650"/>
          <p14:tracePt t="12099" x="4324350" y="1009650"/>
          <p14:tracePt t="12116" x="4381500" y="971550"/>
          <p14:tracePt t="12133" x="4451350" y="876300"/>
          <p14:tracePt t="12150" x="4546600" y="762000"/>
          <p14:tracePt t="12166" x="4635500" y="654050"/>
          <p14:tracePt t="12183" x="4705350" y="584200"/>
          <p14:tracePt t="12200" x="4743450" y="552450"/>
          <p14:tracePt t="12216" x="4749800" y="546100"/>
          <p14:tracePt t="12233" x="4756150" y="546100"/>
          <p14:tracePt t="12259" x="4762500" y="546100"/>
          <p14:tracePt t="12274" x="4775200" y="546100"/>
          <p14:tracePt t="12284" x="4826000" y="552450"/>
          <p14:tracePt t="12299" x="5010150" y="590550"/>
          <p14:tracePt t="12316" x="5295900" y="641350"/>
          <p14:tracePt t="12333" x="5670550" y="711200"/>
          <p14:tracePt t="12349" x="6000750" y="768350"/>
          <p14:tracePt t="12366" x="6229350" y="774700"/>
          <p14:tracePt t="12383" x="6356350" y="787400"/>
          <p14:tracePt t="12399" x="6369050" y="787400"/>
          <p14:tracePt t="12416" x="6369050" y="781050"/>
          <p14:tracePt t="12657" x="6369050" y="787400"/>
          <p14:tracePt t="12665" x="6369050" y="793750"/>
          <p14:tracePt t="12673" x="6375400" y="800100"/>
          <p14:tracePt t="12684" x="6375400" y="812800"/>
          <p14:tracePt t="12699" x="6394450" y="838200"/>
          <p14:tracePt t="12716" x="6407150" y="863600"/>
          <p14:tracePt t="12732" x="6426200" y="895350"/>
          <p14:tracePt t="12749" x="6451600" y="927100"/>
          <p14:tracePt t="12766" x="6502400" y="984250"/>
          <p14:tracePt t="12782" x="6527800" y="1003300"/>
          <p14:tracePt t="12799" x="6546850" y="1041400"/>
          <p14:tracePt t="12816" x="6572250" y="1073150"/>
          <p14:tracePt t="12833" x="6591300" y="1098550"/>
          <p14:tracePt t="12849" x="6597650" y="1111250"/>
          <p14:tracePt t="12866" x="6604000" y="1117600"/>
          <p14:tracePt t="12882" x="6604000" y="1123950"/>
          <p14:tracePt t="12996" x="6604000" y="1130300"/>
          <p14:tracePt t="13011" x="6604000" y="1136650"/>
          <p14:tracePt t="13017" x="6604000" y="1143000"/>
          <p14:tracePt t="13331" x="6604000" y="1136650"/>
          <p14:tracePt t="13363" x="6597650" y="1136650"/>
          <p14:tracePt t="13387" x="6597650" y="1130300"/>
          <p14:tracePt t="13392" x="6591300" y="1130300"/>
          <p14:tracePt t="13409" x="6584950" y="1123950"/>
          <p14:tracePt t="13441" x="6578600" y="1123950"/>
          <p14:tracePt t="13471" x="6578600" y="1117600"/>
          <p14:tracePt t="13933" x="6578600" y="1111250"/>
          <p14:tracePt t="13950" x="6591300" y="1104900"/>
          <p14:tracePt t="13957" x="6604000" y="1098550"/>
          <p14:tracePt t="13966" x="6610350" y="1098550"/>
          <p14:tracePt t="13981" x="6629400" y="1092200"/>
          <p14:tracePt t="13998" x="6635750" y="1092200"/>
          <p14:tracePt t="14014" x="6642100" y="1092200"/>
          <p14:tracePt t="14031" x="6654800" y="1092200"/>
          <p14:tracePt t="14048" x="6661150" y="1092200"/>
          <p14:tracePt t="14064" x="6673850" y="1092200"/>
          <p14:tracePt t="14081" x="6692900" y="1085850"/>
          <p14:tracePt t="14099" x="6724650" y="1085850"/>
          <p14:tracePt t="14114" x="6743700" y="1085850"/>
          <p14:tracePt t="14131" x="6775450" y="1098550"/>
          <p14:tracePt t="14148" x="6813550" y="1104900"/>
          <p14:tracePt t="14164" x="6832600" y="1117600"/>
          <p14:tracePt t="14182" x="6858000" y="1123950"/>
          <p14:tracePt t="14198" x="6870700" y="1130300"/>
          <p14:tracePt t="14214" x="6883400" y="1136650"/>
          <p14:tracePt t="14231" x="6889750" y="1143000"/>
          <p14:tracePt t="14247" x="6902450" y="1143000"/>
          <p14:tracePt t="14281" x="6902450" y="1149350"/>
          <p14:tracePt t="14298" x="6908800" y="1149350"/>
          <p14:tracePt t="14333" x="6915150" y="1149350"/>
          <p14:tracePt t="14341" x="6921500" y="1155700"/>
          <p14:tracePt t="14349" x="6921500" y="1162050"/>
          <p14:tracePt t="14364" x="6934200" y="1162050"/>
          <p14:tracePt t="14381" x="6946900" y="1168400"/>
          <p14:tracePt t="14398" x="6959600" y="1168400"/>
          <p14:tracePt t="14414" x="6972300" y="1168400"/>
          <p14:tracePt t="14431" x="6997700" y="1168400"/>
          <p14:tracePt t="14448" x="7016750" y="1168400"/>
          <p14:tracePt t="14464" x="7035800" y="1168400"/>
          <p14:tracePt t="14482" x="7067550" y="1162050"/>
          <p14:tracePt t="14497" x="7086600" y="1155700"/>
          <p14:tracePt t="14514" x="7112000" y="1149350"/>
          <p14:tracePt t="14531" x="7143750" y="1143000"/>
          <p14:tracePt t="14547" x="7175500" y="1143000"/>
          <p14:tracePt t="14564" x="7213600" y="1136650"/>
          <p14:tracePt t="14581" x="7245350" y="1136650"/>
          <p14:tracePt t="14598" x="7270750" y="1136650"/>
          <p14:tracePt t="14614" x="7289800" y="1136650"/>
          <p14:tracePt t="14631" x="7315200" y="1136650"/>
          <p14:tracePt t="14647" x="7353300" y="1136650"/>
          <p14:tracePt t="14664" x="7385050" y="1143000"/>
          <p14:tracePt t="14681" x="7423150" y="1149350"/>
          <p14:tracePt t="14697" x="7454900" y="1155700"/>
          <p14:tracePt t="14714" x="7486650" y="1162050"/>
          <p14:tracePt t="14731" x="7505700" y="1168400"/>
          <p14:tracePt t="14747" x="7518400" y="1174750"/>
          <p14:tracePt t="14764" x="7524750" y="1181100"/>
          <p14:tracePt t="14781" x="7531100" y="1181100"/>
          <p14:tracePt t="14797" x="7537450" y="1181100"/>
          <p14:tracePt t="15485" x="7524750" y="1181100"/>
          <p14:tracePt t="15490" x="7505700" y="1181100"/>
          <p14:tracePt t="15499" x="7480300" y="1187450"/>
          <p14:tracePt t="15514" x="7423150" y="1200150"/>
          <p14:tracePt t="15530" x="7334250" y="1219200"/>
          <p14:tracePt t="15548" x="7213600" y="1244600"/>
          <p14:tracePt t="15563" x="7048500" y="1282700"/>
          <p14:tracePt t="15580" x="6832600" y="1339850"/>
          <p14:tracePt t="15597" x="6419850" y="1397000"/>
          <p14:tracePt t="15613" x="5943600" y="1466850"/>
          <p14:tracePt t="15630" x="5448300" y="1517650"/>
          <p14:tracePt t="15647" x="4953000" y="1593850"/>
          <p14:tracePt t="15652" x="4724400" y="1631950"/>
          <p14:tracePt t="15663" x="4381500" y="1670050"/>
          <p14:tracePt t="15682" x="4146550" y="1682750"/>
          <p14:tracePt t="15696" x="3924300" y="1701800"/>
          <p14:tracePt t="15713" x="3727450" y="1720850"/>
          <p14:tracePt t="15730" x="3556000" y="1720850"/>
          <p14:tracePt t="15746" x="3422650" y="1720850"/>
          <p14:tracePt t="15763" x="3314700" y="1720850"/>
          <p14:tracePt t="15780" x="3181350" y="1701800"/>
          <p14:tracePt t="15796" x="3092450" y="1689100"/>
          <p14:tracePt t="15813" x="3003550" y="1682750"/>
          <p14:tracePt t="15829" x="2895600" y="1663700"/>
          <p14:tracePt t="15846" x="2774950" y="1651000"/>
          <p14:tracePt t="15863" x="2654300" y="1631950"/>
          <p14:tracePt t="15880" x="2552700" y="1619250"/>
          <p14:tracePt t="15896" x="2489200" y="1606550"/>
          <p14:tracePt t="15913" x="2425700" y="1593850"/>
          <p14:tracePt t="15930" x="2343150" y="1574800"/>
          <p14:tracePt t="15946" x="2292350" y="1562100"/>
          <p14:tracePt t="15963" x="2254250" y="1549400"/>
          <p14:tracePt t="15979" x="2216150" y="1536700"/>
          <p14:tracePt t="15996" x="2184400" y="1524000"/>
          <p14:tracePt t="16013" x="2152650" y="1517650"/>
          <p14:tracePt t="16030" x="2101850" y="1498600"/>
          <p14:tracePt t="16046" x="2070100" y="1485900"/>
          <p14:tracePt t="16063" x="2032000" y="1473200"/>
          <p14:tracePt t="16079" x="2000250" y="1460500"/>
          <p14:tracePt t="16096" x="1968500" y="1460500"/>
          <p14:tracePt t="16113" x="1949450" y="1460500"/>
          <p14:tracePt t="16129" x="1936750" y="1454150"/>
          <p14:tracePt t="16146" x="1905000" y="1454150"/>
          <p14:tracePt t="16150" x="1885950" y="1454150"/>
          <p14:tracePt t="16162" x="1866900" y="1454150"/>
          <p14:tracePt t="16179" x="1835150" y="1454150"/>
          <p14:tracePt t="16196" x="1790700" y="1454150"/>
          <p14:tracePt t="16213" x="1771650" y="1454150"/>
          <p14:tracePt t="16229" x="1758950" y="1454150"/>
          <p14:tracePt t="16246" x="1739900" y="1454150"/>
          <p14:tracePt t="16263" x="1727200" y="1460500"/>
          <p14:tracePt t="16281" x="1714500" y="1466850"/>
          <p14:tracePt t="16296" x="1701800" y="1473200"/>
          <p14:tracePt t="16313" x="1689100" y="1479550"/>
          <p14:tracePt t="16329" x="1682750" y="1485900"/>
          <p14:tracePt t="16346" x="1670050" y="1485900"/>
          <p14:tracePt t="16362" x="1663700" y="1498600"/>
          <p14:tracePt t="16396" x="1657350" y="1498600"/>
          <p14:tracePt t="16439" x="1657350" y="1504950"/>
          <p14:tracePt t="16517" x="1657350" y="1511300"/>
          <p14:tracePt t="16532" x="1663700" y="1517650"/>
          <p14:tracePt t="16542" x="1663700" y="1524000"/>
          <p14:tracePt t="16549" x="1670050" y="1524000"/>
          <p14:tracePt t="16562" x="1676400" y="1530350"/>
          <p14:tracePt t="16578" x="1720850" y="1549400"/>
          <p14:tracePt t="16595" x="1758950" y="1555750"/>
          <p14:tracePt t="16612" x="1847850" y="1568450"/>
          <p14:tracePt t="16629" x="1987550" y="1574800"/>
          <p14:tracePt t="16646" x="2165350" y="1593850"/>
          <p14:tracePt t="16662" x="2349500" y="1606550"/>
          <p14:tracePt t="16679" x="2540000" y="1619250"/>
          <p14:tracePt t="16696" x="2800350" y="1619250"/>
          <p14:tracePt t="16714" x="2959100" y="1619250"/>
          <p14:tracePt t="16729" x="3111500" y="1619250"/>
          <p14:tracePt t="16746" x="3257550" y="1612900"/>
          <p14:tracePt t="16762" x="3397250" y="1606550"/>
          <p14:tracePt t="16779" x="3511550" y="1606550"/>
          <p14:tracePt t="16795" x="3619500" y="1606550"/>
          <p14:tracePt t="16812" x="3714750" y="1606550"/>
          <p14:tracePt t="16829" x="3797300" y="1612900"/>
          <p14:tracePt t="16845" x="3886200" y="1612900"/>
          <p14:tracePt t="16862" x="3930650" y="1612900"/>
          <p14:tracePt t="16879" x="3981450" y="1619250"/>
          <p14:tracePt t="16896" x="4019550" y="1619250"/>
          <p14:tracePt t="16912" x="4057650" y="1619250"/>
          <p14:tracePt t="16929" x="4089400" y="1619250"/>
          <p14:tracePt t="16946" x="4140200" y="1625600"/>
          <p14:tracePt t="16962" x="4159250" y="1625600"/>
          <p14:tracePt t="16979" x="4171950" y="1625600"/>
          <p14:tracePt t="16995" x="4178300" y="1625600"/>
          <p14:tracePt t="17012" x="4184650" y="1625600"/>
          <p14:tracePt t="17029" x="4191000" y="1625600"/>
          <p14:tracePt t="17691" x="4210050" y="1619250"/>
          <p14:tracePt t="17699" x="4216400" y="1612900"/>
          <p14:tracePt t="17712" x="4235450" y="1606550"/>
          <p14:tracePt t="17727" x="4273550" y="1593850"/>
          <p14:tracePt t="17744" x="4298950" y="1587500"/>
          <p14:tracePt t="17763" x="4330700" y="1568450"/>
          <p14:tracePt t="17779" x="4343400" y="1549400"/>
          <p14:tracePt t="17795" x="4349750" y="1530350"/>
          <p14:tracePt t="17811" x="4356100" y="1517650"/>
          <p14:tracePt t="17828" x="4356100" y="1498600"/>
          <p14:tracePt t="17844" x="4362450" y="1492250"/>
          <p14:tracePt t="17861" x="4362450" y="1479550"/>
          <p14:tracePt t="17941" x="4362450" y="1473200"/>
          <p14:tracePt t="17958" x="4362450" y="1460500"/>
          <p14:tracePt t="17965" x="4362450" y="1454150"/>
          <p14:tracePt t="17977" x="4368800" y="1441450"/>
          <p14:tracePt t="17994" x="4375150" y="1416050"/>
          <p14:tracePt t="18011" x="4381500" y="1384300"/>
          <p14:tracePt t="18028" x="4394200" y="1333500"/>
          <p14:tracePt t="18044" x="4400550" y="1295400"/>
          <p14:tracePt t="18061" x="4413250" y="1263650"/>
          <p14:tracePt t="18078" x="4419600" y="1231900"/>
          <p14:tracePt t="18094" x="4425950" y="1193800"/>
          <p14:tracePt t="18111" x="4425950" y="1187450"/>
          <p14:tracePt t="18222" x="4419600" y="1181100"/>
          <p14:tracePt t="18232" x="4406900" y="1181100"/>
          <p14:tracePt t="18238" x="4387850" y="1174750"/>
          <p14:tracePt t="18246" x="4362450" y="1168400"/>
          <p14:tracePt t="18261" x="4337050" y="1162050"/>
          <p14:tracePt t="18278" x="4279900" y="1149350"/>
          <p14:tracePt t="18294" x="4273550" y="1149350"/>
          <p14:tracePt t="18311" x="4260850" y="1149350"/>
          <p14:tracePt t="18327" x="4241800" y="1149350"/>
          <p14:tracePt t="18344" x="4229100" y="1149350"/>
          <p14:tracePt t="18361" x="4216400" y="1149350"/>
          <p14:tracePt t="18377" x="4203700" y="1149350"/>
          <p14:tracePt t="18394" x="4197350" y="1149350"/>
          <p14:tracePt t="18411" x="4191000" y="1149350"/>
          <p14:tracePt t="18427" x="4184650" y="1149350"/>
          <p14:tracePt t="18498" x="4165600" y="1143000"/>
          <p14:tracePt t="18505" x="4159250" y="1136650"/>
          <p14:tracePt t="18513" x="4146550" y="1136650"/>
          <p14:tracePt t="18528" x="4127500" y="1136650"/>
          <p14:tracePt t="18544" x="4108450" y="1136650"/>
          <p14:tracePt t="18693" x="4114800" y="1136650"/>
          <p14:tracePt t="18701" x="4121150" y="1136650"/>
          <p14:tracePt t="18717" x="4127500" y="1136650"/>
          <p14:tracePt t="18727" x="4133850" y="1136650"/>
          <p14:tracePt t="18744" x="4146550" y="1136650"/>
          <p14:tracePt t="18760" x="4159250" y="1143000"/>
          <p14:tracePt t="18777" x="4191000" y="1149350"/>
          <p14:tracePt t="18795" x="4229100" y="1155700"/>
          <p14:tracePt t="18810" x="4241800" y="1162050"/>
          <p14:tracePt t="18889" x="4241800" y="1168400"/>
          <p14:tracePt t="18897" x="4235450" y="1174750"/>
          <p14:tracePt t="18905" x="4229100" y="1174750"/>
          <p14:tracePt t="18915" x="4222750" y="1181100"/>
          <p14:tracePt t="18927" x="4210050" y="1187450"/>
          <p14:tracePt t="18944" x="4159250" y="1212850"/>
          <p14:tracePt t="18960" x="4127500" y="1219200"/>
          <p14:tracePt t="18977" x="4089400" y="1231900"/>
          <p14:tracePt t="18994" x="4057650" y="1244600"/>
          <p14:tracePt t="19010" x="4044950" y="1250950"/>
          <p14:tracePt t="19027" x="4032250" y="1250950"/>
          <p14:tracePt t="19044" x="4025900" y="1250950"/>
          <p14:tracePt t="19094" x="4019550" y="1250950"/>
          <p14:tracePt t="19101" x="4013200" y="1250950"/>
          <p14:tracePt t="19111" x="4006850" y="1244600"/>
          <p14:tracePt t="19127" x="3987800" y="1244600"/>
          <p14:tracePt t="19144" x="3949700" y="1238250"/>
          <p14:tracePt t="19147" x="3930650" y="1231900"/>
          <p14:tracePt t="19160" x="3917950" y="1231900"/>
          <p14:tracePt t="19177" x="3873500" y="1225550"/>
          <p14:tracePt t="19194" x="3803650" y="1212850"/>
          <p14:tracePt t="19210" x="3752850" y="1206500"/>
          <p14:tracePt t="19227" x="3689350" y="1200150"/>
          <p14:tracePt t="19244" x="3600450" y="1200150"/>
          <p14:tracePt t="19260" x="3505200" y="1200150"/>
          <p14:tracePt t="19277" x="3422650" y="1200150"/>
          <p14:tracePt t="19293" x="3365500" y="1200150"/>
          <p14:tracePt t="19310" x="3302000" y="1200150"/>
          <p14:tracePt t="19327" x="3251200" y="1200150"/>
          <p14:tracePt t="19343" x="3206750" y="1200150"/>
          <p14:tracePt t="19360" x="3155950" y="1200150"/>
          <p14:tracePt t="19377" x="3117850" y="1200150"/>
          <p14:tracePt t="19393" x="3086100" y="1200150"/>
          <p14:tracePt t="19410" x="3067050" y="1200150"/>
          <p14:tracePt t="19426" x="3060700" y="1200150"/>
          <p14:tracePt t="19443" x="3048000" y="1200150"/>
          <p14:tracePt t="19460" x="3035300" y="1200150"/>
          <p14:tracePt t="19476" x="3028950" y="1200150"/>
          <p14:tracePt t="19493" x="3016250" y="1200150"/>
          <p14:tracePt t="19510" x="3003550" y="1200150"/>
          <p14:tracePt t="19526" x="2997200" y="1200150"/>
          <p14:tracePt t="19543" x="2984500" y="1200150"/>
          <p14:tracePt t="19560" x="2978150" y="1200150"/>
          <p14:tracePt t="19576" x="2965450" y="1200150"/>
          <p14:tracePt t="19593" x="2933700" y="1193800"/>
          <p14:tracePt t="19610" x="2914650" y="1181100"/>
          <p14:tracePt t="19626" x="2889250" y="1174750"/>
          <p14:tracePt t="19643" x="2851150" y="1155700"/>
          <p14:tracePt t="19660" x="2832100" y="1149350"/>
          <p14:tracePt t="19676" x="2825750" y="1149350"/>
          <p14:tracePt t="20103" x="2838450" y="1155700"/>
          <p14:tracePt t="20113" x="2844800" y="1162050"/>
          <p14:tracePt t="20119" x="2851150" y="1162050"/>
          <p14:tracePt t="20127" x="2863850" y="1168400"/>
          <p14:tracePt t="20143" x="2870200" y="1174750"/>
          <p14:tracePt t="20159" x="2876550" y="1187450"/>
          <p14:tracePt t="20176" x="2889250" y="1193800"/>
          <p14:tracePt t="20192" x="2895600" y="1200150"/>
          <p14:tracePt t="20209" x="2901950" y="1206500"/>
          <p14:tracePt t="20226" x="2908300" y="1212850"/>
          <p14:tracePt t="20243" x="2914650" y="1219200"/>
          <p14:tracePt t="20261" x="2921000" y="1225550"/>
          <p14:tracePt t="20276" x="2927350" y="1225550"/>
          <p14:tracePt t="20377" x="2933700" y="1225550"/>
          <p14:tracePt t="20510" x="2940050" y="1225550"/>
          <p14:tracePt t="20611" x="2946400" y="1225550"/>
          <p14:tracePt t="20621" x="2952750" y="1225550"/>
          <p14:tracePt t="20627" x="2952750" y="1219200"/>
          <p14:tracePt t="20642" x="2959100" y="1212850"/>
          <p14:tracePt t="20659" x="2965450" y="1212850"/>
          <p14:tracePt t="20675" x="2971800" y="1200150"/>
          <p14:tracePt t="20987" x="2978150" y="1200150"/>
          <p14:tracePt t="20998" x="2997200" y="1200150"/>
          <p14:tracePt t="21002" x="3009900" y="1200150"/>
          <p14:tracePt t="21012" x="3028950" y="1200150"/>
          <p14:tracePt t="21025" x="3041650" y="1200150"/>
          <p14:tracePt t="21042" x="3092450" y="1200150"/>
          <p14:tracePt t="21058" x="3117850" y="1200150"/>
          <p14:tracePt t="21075" x="3130550" y="1200150"/>
          <p14:tracePt t="21092" x="3136900" y="1200150"/>
          <p14:tracePt t="21285" x="3136900" y="1206500"/>
          <p14:tracePt t="21301" x="3143250" y="1212850"/>
          <p14:tracePt t="21309" x="3155950" y="1219200"/>
          <p14:tracePt t="21317" x="3162300" y="1231900"/>
          <p14:tracePt t="21326" x="3162300" y="1244600"/>
          <p14:tracePt t="21342" x="3200400" y="1282700"/>
          <p14:tracePt t="21358" x="3257550" y="1327150"/>
          <p14:tracePt t="21375" x="3346450" y="1390650"/>
          <p14:tracePt t="21391" x="3448050" y="1447800"/>
          <p14:tracePt t="21408" x="3556000" y="1511300"/>
          <p14:tracePt t="21425" x="3721100" y="1619250"/>
          <p14:tracePt t="21441" x="3835400" y="1682750"/>
          <p14:tracePt t="21457" x="3930650" y="1758950"/>
          <p14:tracePt t="21474" x="4025900" y="1822450"/>
          <p14:tracePt t="21491" x="4083050" y="1860550"/>
          <p14:tracePt t="21507" x="4108450" y="1892300"/>
          <p14:tracePt t="21524" x="4127500" y="1898650"/>
          <p14:tracePt t="21541" x="4133850" y="1911350"/>
          <p14:tracePt t="21557" x="4165600" y="1936750"/>
          <p14:tracePt t="21574" x="4222750" y="1974850"/>
          <p14:tracePt t="21591" x="4318000" y="2032000"/>
          <p14:tracePt t="21608" x="4464050" y="2101850"/>
          <p14:tracePt t="21625" x="4635500" y="2190750"/>
          <p14:tracePt t="21641" x="4826000" y="2298700"/>
          <p14:tracePt t="21644" x="4908550" y="2349500"/>
          <p14:tracePt t="21658" x="4965700" y="2381250"/>
          <p14:tracePt t="21674" x="5022850" y="2432050"/>
          <p14:tracePt t="21691" x="5022850" y="2438400"/>
          <p14:tracePt t="21785" x="5022850" y="2432050"/>
          <p14:tracePt t="21801" x="5016500" y="2425700"/>
          <p14:tracePt t="21809" x="5010150" y="2425700"/>
          <p14:tracePt t="21834" x="5003800" y="2425700"/>
          <p14:tracePt t="21841" x="4997450" y="2425700"/>
          <p14:tracePt t="21858" x="4997450" y="2419350"/>
          <p14:tracePt t="21864" x="4997450" y="2413000"/>
          <p14:tracePt t="21878" x="4991100" y="2400300"/>
          <p14:tracePt t="21891" x="4972050" y="2381250"/>
          <p14:tracePt t="21908" x="4927600" y="2343150"/>
          <p14:tracePt t="21924" x="4870450" y="2305050"/>
          <p14:tracePt t="21941" x="4806950" y="2260600"/>
          <p14:tracePt t="21958" x="4749800" y="2222500"/>
          <p14:tracePt t="21974" x="4730750" y="2216150"/>
          <p14:tracePt t="21991" x="4730750" y="2209800"/>
          <p14:tracePt t="22757" x="4730750" y="2203450"/>
          <p14:tracePt t="22773" x="4730750" y="2197100"/>
          <p14:tracePt t="22781" x="4730750" y="2190750"/>
          <p14:tracePt t="22790" x="4737100" y="2190750"/>
          <p14:tracePt t="22807" x="4743450" y="2178050"/>
          <p14:tracePt t="22823" x="4756150" y="2178050"/>
          <p14:tracePt t="22840" x="4762500" y="2165350"/>
          <p14:tracePt t="22857" x="4775200" y="2165350"/>
          <p14:tracePt t="22874" x="4787900" y="2159000"/>
          <p14:tracePt t="22890" x="4794250" y="2159000"/>
          <p14:tracePt t="22907" x="4806950" y="2159000"/>
          <p14:tracePt t="22923" x="4838700" y="2159000"/>
          <p14:tracePt t="22940" x="4876800" y="2159000"/>
          <p14:tracePt t="22957" x="4927600" y="2159000"/>
          <p14:tracePt t="22974" x="4997450" y="2159000"/>
          <p14:tracePt t="22990" x="5029200" y="2159000"/>
          <p14:tracePt t="23007" x="5048250" y="2159000"/>
          <p14:tracePt t="23023" x="5067300" y="2159000"/>
          <p14:tracePt t="23040" x="5080000" y="2159000"/>
          <p14:tracePt t="23057" x="5086350" y="2159000"/>
          <p14:tracePt t="23076" x="5105400" y="2171700"/>
          <p14:tracePt t="23090" x="5111750" y="2171700"/>
          <p14:tracePt t="23107" x="5118100" y="2171700"/>
          <p14:tracePt t="23124" x="5137150" y="2171700"/>
          <p14:tracePt t="23183" x="5143500" y="2178050"/>
          <p14:tracePt t="23203" x="5149850" y="2178050"/>
          <p14:tracePt t="23236" x="5156200" y="2184400"/>
          <p14:tracePt t="23243" x="5162550" y="2184400"/>
          <p14:tracePt t="23257" x="5168900" y="2184400"/>
          <p14:tracePt t="23273" x="5181600" y="2184400"/>
          <p14:tracePt t="23290" x="5194300" y="2184400"/>
          <p14:tracePt t="23306" x="5207000" y="2184400"/>
          <p14:tracePt t="23323" x="5226050" y="2190750"/>
          <p14:tracePt t="23340" x="5257800" y="2197100"/>
          <p14:tracePt t="23356" x="5264150" y="2197100"/>
          <p14:tracePt t="23373" x="5276850" y="2203450"/>
          <p14:tracePt t="23390" x="5289550" y="2203450"/>
          <p14:tracePt t="23406" x="5295900" y="2203450"/>
          <p14:tracePt t="23423" x="5302250" y="2203450"/>
          <p14:tracePt t="23440" x="5308600" y="2203450"/>
          <p14:tracePt t="23456" x="5321300" y="2203450"/>
          <p14:tracePt t="23473" x="5327650" y="2203450"/>
          <p14:tracePt t="23490" x="5340350" y="2203450"/>
          <p14:tracePt t="23506" x="5353050" y="2209800"/>
          <p14:tracePt t="23523" x="5384800" y="2209800"/>
          <p14:tracePt t="23540" x="5416550" y="2216150"/>
          <p14:tracePt t="23556" x="5448300" y="2216150"/>
          <p14:tracePt t="23573" x="5486400" y="2222500"/>
          <p14:tracePt t="23590" x="5511800" y="2222500"/>
          <p14:tracePt t="23606" x="5537200" y="2222500"/>
          <p14:tracePt t="23623" x="5549900" y="2222500"/>
          <p14:tracePt t="23639" x="5556250" y="2222500"/>
          <p14:tracePt t="24542" x="5543550" y="2222500"/>
          <p14:tracePt t="24548" x="5524500" y="2228850"/>
          <p14:tracePt t="24558" x="5505450" y="2247900"/>
          <p14:tracePt t="24572" x="5454650" y="2279650"/>
          <p14:tracePt t="24590" x="5359400" y="2330450"/>
          <p14:tracePt t="24605" x="5245100" y="2374900"/>
          <p14:tracePt t="24622" x="5111750" y="2444750"/>
          <p14:tracePt t="24638" x="4965700" y="2501900"/>
          <p14:tracePt t="24655" x="4800600" y="2571750"/>
          <p14:tracePt t="24672" x="4629150" y="2641600"/>
          <p14:tracePt t="24689" x="4464050" y="2711450"/>
          <p14:tracePt t="24705" x="4298950" y="2774950"/>
          <p14:tracePt t="24722" x="4083050" y="2838450"/>
          <p14:tracePt t="24738" x="3949700" y="2876550"/>
          <p14:tracePt t="24755" x="3829050" y="2889250"/>
          <p14:tracePt t="24772" x="3727450" y="2908300"/>
          <p14:tracePt t="24788" x="3651250" y="2908300"/>
          <p14:tracePt t="24805" x="3606800" y="2908300"/>
          <p14:tracePt t="24822" x="3536950" y="2908300"/>
          <p14:tracePt t="24838" x="3486150" y="2908300"/>
          <p14:tracePt t="24855" x="3441700" y="2908300"/>
          <p14:tracePt t="24872" x="3390900" y="2908300"/>
          <p14:tracePt t="24889" x="3346450" y="2901950"/>
          <p14:tracePt t="24905" x="3295650" y="2895600"/>
          <p14:tracePt t="24921" x="3263900" y="2895600"/>
          <p14:tracePt t="24938" x="3225800" y="2895600"/>
          <p14:tracePt t="24955" x="3206750" y="2895600"/>
          <p14:tracePt t="24972" x="3168650" y="2895600"/>
          <p14:tracePt t="24988" x="3162300" y="2895600"/>
          <p14:tracePt t="25005" x="3149600" y="2895600"/>
          <p14:tracePt t="25022" x="3143250" y="2895600"/>
          <p14:tracePt t="25038" x="3130550" y="2895600"/>
          <p14:tracePt t="25055" x="3105150" y="2895600"/>
          <p14:tracePt t="25071" x="3060700" y="2895600"/>
          <p14:tracePt t="25088" x="3003550" y="2908300"/>
          <p14:tracePt t="25104" x="2965450" y="2914650"/>
          <p14:tracePt t="25122" x="2921000" y="2927350"/>
          <p14:tracePt t="25138" x="2876550" y="2940050"/>
          <p14:tracePt t="25155" x="2844800" y="2952750"/>
          <p14:tracePt t="25171" x="2806700" y="2965450"/>
          <p14:tracePt t="25188" x="2781300" y="2978150"/>
          <p14:tracePt t="25205" x="2762250" y="2984500"/>
          <p14:tracePt t="25222" x="2743200" y="2997200"/>
          <p14:tracePt t="25238" x="2736850" y="2997200"/>
          <p14:tracePt t="25255" x="2730500" y="3009900"/>
          <p14:tracePt t="25271" x="2724150" y="3009900"/>
          <p14:tracePt t="25305" x="2717800" y="3009900"/>
          <p14:tracePt t="25370" x="2717800" y="3016250"/>
          <p14:tracePt t="25394" x="2717800" y="3022600"/>
          <p14:tracePt t="25402" x="2717800" y="3028950"/>
          <p14:tracePt t="25426" x="2717800" y="3035300"/>
          <p14:tracePt t="25443" x="2717800" y="3041650"/>
          <p14:tracePt t="25449" x="2724150" y="3041650"/>
          <p14:tracePt t="25456" x="2736850" y="3048000"/>
          <p14:tracePt t="25471" x="2755900" y="3054350"/>
          <p14:tracePt t="25488" x="2895600" y="3098800"/>
          <p14:tracePt t="25504" x="3073400" y="3143250"/>
          <p14:tracePt t="25521" x="3263900" y="3187700"/>
          <p14:tracePt t="25538" x="3429000" y="3219450"/>
          <p14:tracePt t="25555" x="3556000" y="3244850"/>
          <p14:tracePt t="25572" x="3638550" y="3263900"/>
          <p14:tracePt t="25589" x="3670300" y="3270250"/>
          <p14:tracePt t="25604" x="3676650" y="3276600"/>
          <p14:tracePt t="25623" x="3689350" y="3282950"/>
          <p14:tracePt t="25638" x="3695700" y="3282950"/>
          <p14:tracePt t="25654" x="3702050" y="3289300"/>
          <p14:tracePt t="25671" x="3708400" y="3295650"/>
          <p14:tracePt t="25688" x="3721100" y="3302000"/>
          <p14:tracePt t="25704" x="3727450" y="3302000"/>
          <p14:tracePt t="25721" x="3733800" y="3302000"/>
          <p14:tracePt t="25738" x="3740150" y="3302000"/>
          <p14:tracePt t="25959" x="3746500" y="3302000"/>
          <p14:tracePt t="25968" x="3752850" y="3302000"/>
          <p14:tracePt t="25974" x="3765550" y="3295650"/>
          <p14:tracePt t="25987" x="3784600" y="3289300"/>
          <p14:tracePt t="26004" x="3867150" y="3270250"/>
          <p14:tracePt t="26021" x="3917950" y="3257550"/>
          <p14:tracePt t="26037" x="3956050" y="3251200"/>
          <p14:tracePt t="26054" x="3987800" y="3244850"/>
          <p14:tracePt t="26071" x="4006850" y="3244850"/>
          <p14:tracePt t="26087" x="4025900" y="3244850"/>
          <p14:tracePt t="26104" x="4064000" y="3238500"/>
          <p14:tracePt t="26121" x="4095750" y="3238500"/>
          <p14:tracePt t="26138" x="4146550" y="3232150"/>
          <p14:tracePt t="26154" x="4197350" y="3225800"/>
          <p14:tracePt t="26171" x="4241800" y="3219450"/>
          <p14:tracePt t="26187" x="4292600" y="3219450"/>
          <p14:tracePt t="26204" x="4337050" y="3219450"/>
          <p14:tracePt t="26221" x="4394200" y="3225800"/>
          <p14:tracePt t="26237" x="4445000" y="3232150"/>
          <p14:tracePt t="26254" x="4489450" y="3232150"/>
          <p14:tracePt t="26271" x="4540250" y="3232150"/>
          <p14:tracePt t="26287" x="4610100" y="3232150"/>
          <p14:tracePt t="26304" x="4648200" y="3232150"/>
          <p14:tracePt t="26321" x="4686300" y="3232150"/>
          <p14:tracePt t="26337" x="4711700" y="3232150"/>
          <p14:tracePt t="26354" x="4724400" y="3232150"/>
          <p14:tracePt t="26372" x="4743450" y="3232150"/>
          <p14:tracePt t="26387" x="4743450" y="3225800"/>
          <p14:tracePt t="26404" x="4756150" y="3225800"/>
          <p14:tracePt t="26437" x="4762500" y="3219450"/>
          <p14:tracePt t="26609" x="4768850" y="3219450"/>
          <p14:tracePt t="26616" x="4775200" y="3219450"/>
          <p14:tracePt t="26627" x="4781550" y="3219450"/>
          <p14:tracePt t="26636" x="4794250" y="3219450"/>
          <p14:tracePt t="26654" x="4806950" y="3219450"/>
          <p14:tracePt t="26670" x="4806950" y="3213100"/>
          <p14:tracePt t="26687" x="4813300" y="3213100"/>
          <p14:tracePt t="26741" x="4813300" y="3206750"/>
          <p14:tracePt t="26835" x="4806950" y="3206750"/>
          <p14:tracePt t="26843" x="4794250" y="3206750"/>
          <p14:tracePt t="26853" x="4781550" y="3213100"/>
          <p14:tracePt t="26870" x="4743450" y="3219450"/>
          <p14:tracePt t="26887" x="4711700" y="3225800"/>
          <p14:tracePt t="26904" x="4679950" y="3232150"/>
          <p14:tracePt t="26920" x="4629150" y="3238500"/>
          <p14:tracePt t="26937" x="4591050" y="3244850"/>
          <p14:tracePt t="26953" x="4565650" y="3244850"/>
          <p14:tracePt t="26970" x="4552950" y="3244850"/>
          <p14:tracePt t="26986" x="4540250" y="3244850"/>
          <p14:tracePt t="27003" x="4533900" y="3251200"/>
          <p14:tracePt t="27020" x="4521200" y="3257550"/>
          <p14:tracePt t="27053" x="4514850" y="3257550"/>
          <p14:tracePt t="27214" x="4521200" y="3257550"/>
          <p14:tracePt t="27219" x="4533900" y="3251200"/>
          <p14:tracePt t="27227" x="4546600" y="3251200"/>
          <p14:tracePt t="27236" x="4565650" y="3251200"/>
          <p14:tracePt t="27253" x="4597400" y="3238500"/>
          <p14:tracePt t="27272" x="4648200" y="3238500"/>
          <p14:tracePt t="27286" x="4692650" y="3232150"/>
          <p14:tracePt t="27303" x="4737100" y="3225800"/>
          <p14:tracePt t="27320" x="4806950" y="3219450"/>
          <p14:tracePt t="27336" x="4857750" y="3219450"/>
          <p14:tracePt t="27353" x="4895850" y="3213100"/>
          <p14:tracePt t="27369" x="4933950" y="3213100"/>
          <p14:tracePt t="27386" x="4946650" y="3213100"/>
          <p14:tracePt t="27403" x="4959350" y="3213100"/>
          <p14:tracePt t="27420" x="4972050" y="3213100"/>
          <p14:tracePt t="27436" x="4978400" y="3213100"/>
          <p14:tracePt t="27453" x="4984750" y="3213100"/>
          <p14:tracePt t="27469" x="4991100" y="3213100"/>
          <p14:tracePt t="27964" x="4972050" y="3213100"/>
          <p14:tracePt t="27971" x="4953000" y="3213100"/>
          <p14:tracePt t="27986" x="4908550" y="3219450"/>
          <p14:tracePt t="28002" x="4819650" y="3219450"/>
          <p14:tracePt t="28019" x="4737100" y="3219450"/>
          <p14:tracePt t="28036" x="4629150" y="3213100"/>
          <p14:tracePt t="28052" x="4495800" y="3206750"/>
          <p14:tracePt t="28069" x="4349750" y="3194050"/>
          <p14:tracePt t="28086" x="4159250" y="3181350"/>
          <p14:tracePt t="28102" x="3924300" y="3162300"/>
          <p14:tracePt t="28119" x="3587750" y="3136900"/>
          <p14:tracePt t="28136" x="3397250" y="3111500"/>
          <p14:tracePt t="28152" x="3244850" y="3086100"/>
          <p14:tracePt t="28169" x="3105150" y="3067050"/>
          <p14:tracePt t="28186" x="2984500" y="3054350"/>
          <p14:tracePt t="28202" x="2901950" y="3048000"/>
          <p14:tracePt t="28219" x="2857500" y="3035300"/>
          <p14:tracePt t="28236" x="2819400" y="3035300"/>
          <p14:tracePt t="28252" x="2806700" y="3028950"/>
          <p14:tracePt t="28269" x="2800350" y="3028950"/>
          <p14:tracePt t="28285" x="2794000" y="3028950"/>
          <p14:tracePt t="28302" x="2787650" y="3028950"/>
          <p14:tracePt t="28320" x="2755900" y="3022600"/>
          <p14:tracePt t="28335" x="2717800" y="3016250"/>
          <p14:tracePt t="28352" x="2679700" y="3016250"/>
          <p14:tracePt t="28369" x="2628900" y="3003550"/>
          <p14:tracePt t="28385" x="2565400" y="2997200"/>
          <p14:tracePt t="28402" x="2546350" y="2997200"/>
          <p14:tracePt t="28419" x="2540000" y="2997200"/>
          <p14:tracePt t="28535" x="2540000" y="2990850"/>
          <p14:tracePt t="28543" x="2540000" y="2971800"/>
          <p14:tracePt t="28552" x="2540000" y="2965450"/>
          <p14:tracePt t="28568" x="2546350" y="2940050"/>
          <p14:tracePt t="28585" x="2559050" y="2914650"/>
          <p14:tracePt t="28602" x="2584450" y="2876550"/>
          <p14:tracePt t="28621" x="2635250" y="2825750"/>
          <p14:tracePt t="28636" x="2647950" y="2813050"/>
          <p14:tracePt t="28639" x="2660650" y="2800350"/>
          <p14:tracePt t="28652" x="2692400" y="2781300"/>
          <p14:tracePt t="28668" x="2711450" y="2768600"/>
          <p14:tracePt t="28685" x="2743200" y="2755900"/>
          <p14:tracePt t="28702" x="2774950" y="2743200"/>
          <p14:tracePt t="28718" x="2819400" y="2730500"/>
          <p14:tracePt t="28735" x="2857500" y="2717800"/>
          <p14:tracePt t="28752" x="2952750" y="2698750"/>
          <p14:tracePt t="28769" x="3035300" y="2698750"/>
          <p14:tracePt t="28785" x="3124200" y="2698750"/>
          <p14:tracePt t="28802" x="3213100" y="2698750"/>
          <p14:tracePt t="28818" x="3302000" y="2711450"/>
          <p14:tracePt t="28835" x="3384550" y="2717800"/>
          <p14:tracePt t="28852" x="3441700" y="2717800"/>
          <p14:tracePt t="28868" x="3498850" y="2717800"/>
          <p14:tracePt t="28885" x="3543300" y="2717800"/>
          <p14:tracePt t="28902" x="3600450" y="2717800"/>
          <p14:tracePt t="28920" x="3613150" y="2711450"/>
          <p14:tracePt t="28935" x="3619500" y="2711450"/>
          <p14:tracePt t="29215" x="3625850" y="2711450"/>
          <p14:tracePt t="29234" x="3632200" y="2711450"/>
          <p14:tracePt t="29239" x="3638550" y="2717800"/>
          <p14:tracePt t="29251" x="3657600" y="2717800"/>
          <p14:tracePt t="29268" x="3676650" y="2717800"/>
          <p14:tracePt t="29285" x="3708400" y="2724150"/>
          <p14:tracePt t="29301" x="3752850" y="2736850"/>
          <p14:tracePt t="29318" x="3784600" y="2743200"/>
          <p14:tracePt t="29334" x="3803650" y="2749550"/>
          <p14:tracePt t="29351" x="3822700" y="2755900"/>
          <p14:tracePt t="29368" x="3835400" y="2755900"/>
          <p14:tracePt t="29384" x="3841750" y="2755900"/>
          <p14:tracePt t="29402" x="3854450" y="2755900"/>
          <p14:tracePt t="29418" x="3860800" y="2762250"/>
          <p14:tracePt t="29434" x="3867150" y="2762250"/>
          <p14:tracePt t="29771" x="3873500" y="2762250"/>
          <p14:tracePt t="29789" x="3886200" y="2768600"/>
          <p14:tracePt t="29794" x="3905250" y="2768600"/>
          <p14:tracePt t="29803" x="3924300" y="2774950"/>
          <p14:tracePt t="29818" x="3962400" y="2774950"/>
          <p14:tracePt t="29834" x="3994150" y="2774950"/>
          <p14:tracePt t="29851" x="4032250" y="2774950"/>
          <p14:tracePt t="29867" x="4044950" y="2774950"/>
          <p14:tracePt t="29884" x="4051300" y="2774950"/>
          <p14:tracePt t="29901" x="4064000" y="2774950"/>
          <p14:tracePt t="29983" x="4070350" y="2774950"/>
          <p14:tracePt t="30000" x="4076700" y="2774950"/>
          <p14:tracePt t="30007" x="4083050" y="2774950"/>
          <p14:tracePt t="30029" x="4089400" y="2774950"/>
          <p14:tracePt t="30069" x="4095750" y="2768600"/>
          <p14:tracePt t="30085" x="4102100" y="2768600"/>
          <p14:tracePt t="30093" x="4108450" y="2768600"/>
          <p14:tracePt t="30109" x="4114800" y="2768600"/>
          <p14:tracePt t="30120" x="4121150" y="2768600"/>
          <p14:tracePt t="30134" x="4127500" y="2768600"/>
          <p14:tracePt t="30211" x="4133850" y="2768600"/>
          <p14:tracePt t="30218" x="4140200" y="2768600"/>
          <p14:tracePt t="30241" x="4146550" y="2768600"/>
          <p14:tracePt t="30343" x="4140200" y="2774950"/>
          <p14:tracePt t="30352" x="4133850" y="2774950"/>
          <p14:tracePt t="30359" x="4121150" y="2781300"/>
          <p14:tracePt t="30370" x="4102100" y="2787650"/>
          <p14:tracePt t="30384" x="4057650" y="2794000"/>
          <p14:tracePt t="30400" x="3987800" y="2825750"/>
          <p14:tracePt t="30417" x="3892550" y="2870200"/>
          <p14:tracePt t="30434" x="3790950" y="2921000"/>
          <p14:tracePt t="30450" x="3702050" y="2959100"/>
          <p14:tracePt t="30467" x="3606800" y="3003550"/>
          <p14:tracePt t="30484" x="3467100" y="3067050"/>
          <p14:tracePt t="30500" x="3371850" y="3098800"/>
          <p14:tracePt t="30517" x="3302000" y="3136900"/>
          <p14:tracePt t="30533" x="3251200" y="3149600"/>
          <p14:tracePt t="30550" x="3213100" y="3162300"/>
          <p14:tracePt t="30568" x="3175000" y="3168650"/>
          <p14:tracePt t="30584" x="3136900" y="3187700"/>
          <p14:tracePt t="30600" x="3117850" y="3194050"/>
          <p14:tracePt t="30617" x="3079750" y="3200400"/>
          <p14:tracePt t="30633" x="3054350" y="3206750"/>
          <p14:tracePt t="30650" x="3022600" y="3219450"/>
          <p14:tracePt t="30667" x="3003550" y="3225800"/>
          <p14:tracePt t="30686" x="2984500" y="3232150"/>
          <p14:tracePt t="30699" x="2978150" y="3232150"/>
          <p14:tracePt t="30733" x="2965450" y="3232150"/>
          <p14:tracePt t="30750" x="2965450" y="3238500"/>
          <p14:tracePt t="30766" x="2959100" y="3238500"/>
          <p14:tracePt t="31048" x="2978150" y="3238500"/>
          <p14:tracePt t="31054" x="3022600" y="3238500"/>
          <p14:tracePt t="31066" x="3086100" y="3251200"/>
          <p14:tracePt t="31083" x="3289300" y="3276600"/>
          <p14:tracePt t="31099" x="3619500" y="3333750"/>
          <p14:tracePt t="31116" x="4032250" y="3390900"/>
          <p14:tracePt t="31133" x="4654550" y="3492500"/>
          <p14:tracePt t="31150" x="4946650" y="3556000"/>
          <p14:tracePt t="31166" x="5194300" y="3600450"/>
          <p14:tracePt t="31182" x="5384800" y="3657600"/>
          <p14:tracePt t="31199" x="5581650" y="3714750"/>
          <p14:tracePt t="31216" x="5791200" y="3810000"/>
          <p14:tracePt t="31233" x="5937250" y="3879850"/>
          <p14:tracePt t="31250" x="6019800" y="3962400"/>
          <p14:tracePt t="31266" x="6013450" y="3994150"/>
          <p14:tracePt t="31528" x="6013450" y="3975100"/>
          <p14:tracePt t="31533" x="5988050" y="3930650"/>
          <p14:tracePt t="31549" x="5886450" y="3835400"/>
          <p14:tracePt t="31566" x="5759450" y="3721100"/>
          <p14:tracePt t="31583" x="5664200" y="3638550"/>
          <p14:tracePt t="31599" x="5619750" y="3625850"/>
          <p14:tracePt t="31616" x="5600700" y="3619500"/>
          <p14:tracePt t="31633" x="5600700" y="3606800"/>
          <p14:tracePt t="31668" x="5600700" y="3600450"/>
          <p14:tracePt t="31682" x="5588000" y="3587750"/>
          <p14:tracePt t="31699" x="5581650" y="3575050"/>
          <p14:tracePt t="31716" x="5568950" y="3562350"/>
          <p14:tracePt t="31732" x="5549900" y="3549650"/>
          <p14:tracePt t="31749" x="5543550" y="3536950"/>
          <p14:tracePt t="31766" x="5530850" y="3524250"/>
          <p14:tracePt t="31783" x="5518150" y="3492500"/>
          <p14:tracePt t="31799" x="5505450" y="3479800"/>
          <p14:tracePt t="31816" x="5499100" y="3460750"/>
          <p14:tracePt t="31832" x="5492750" y="3448050"/>
          <p14:tracePt t="31849" x="5486400" y="3441700"/>
          <p14:tracePt t="31866" x="5486400" y="3429000"/>
          <p14:tracePt t="31882" x="5486400" y="3422650"/>
          <p14:tracePt t="31899" x="5480050" y="3409950"/>
          <p14:tracePt t="31918" x="5480050" y="3397250"/>
          <p14:tracePt t="31933" x="5473700" y="3390900"/>
          <p14:tracePt t="31949" x="5473700" y="3378200"/>
          <p14:tracePt t="31966" x="5473700" y="3371850"/>
          <p14:tracePt t="31982" x="5473700" y="3365500"/>
          <p14:tracePt t="31999" x="5473700" y="3352800"/>
          <p14:tracePt t="32016" x="5473700" y="3346450"/>
          <p14:tracePt t="32301" x="5467350" y="3340100"/>
          <p14:tracePt t="32310" x="5461000" y="3333750"/>
          <p14:tracePt t="32323" x="5448300" y="3327400"/>
          <p14:tracePt t="32332" x="5435600" y="3321050"/>
          <p14:tracePt t="32349" x="5410200" y="3314700"/>
          <p14:tracePt t="32365" x="5372100" y="3302000"/>
          <p14:tracePt t="32382" x="5340350" y="3295650"/>
          <p14:tracePt t="32400" x="5295900" y="3282950"/>
          <p14:tracePt t="32416" x="5245100" y="3270250"/>
          <p14:tracePt t="32432" x="5213350" y="3263900"/>
          <p14:tracePt t="32449" x="5200650" y="3257550"/>
          <p14:tracePt t="32465" x="5181600" y="3244850"/>
          <p14:tracePt t="32482" x="5175250" y="3244850"/>
          <p14:tracePt t="32499" x="5162550" y="3238500"/>
          <p14:tracePt t="32515" x="5156200" y="3238500"/>
          <p14:tracePt t="32532" x="5143500" y="3232150"/>
          <p14:tracePt t="32548" x="5130800" y="3225800"/>
          <p14:tracePt t="32565" x="5118100" y="3219450"/>
          <p14:tracePt t="32582" x="5080000" y="3206750"/>
          <p14:tracePt t="32598" x="5048250" y="3200400"/>
          <p14:tracePt t="32615" x="5035550" y="3200400"/>
          <p14:tracePt t="32632" x="5022850" y="3194050"/>
          <p14:tracePt t="32649" x="5010150" y="3194050"/>
          <p14:tracePt t="32665" x="5010150" y="3187700"/>
          <p14:tracePt t="32682" x="5003800" y="3187700"/>
          <p14:tracePt t="32699" x="4991100" y="3181350"/>
          <p14:tracePt t="32715" x="4978400" y="3181350"/>
          <p14:tracePt t="32732" x="4972050" y="3181350"/>
          <p14:tracePt t="32748" x="4965700" y="3181350"/>
          <p14:tracePt t="32765" x="4953000" y="3181350"/>
          <p14:tracePt t="32782" x="4946650" y="3175000"/>
          <p14:tracePt t="32798" x="4933950" y="3168650"/>
          <p14:tracePt t="32815" x="4927600" y="3168650"/>
          <p14:tracePt t="32832" x="4914900" y="3162300"/>
          <p14:tracePt t="32848" x="4908550" y="3162300"/>
          <p14:tracePt t="32865" x="4902200" y="3149600"/>
          <p14:tracePt t="32881" x="4895850" y="3143250"/>
          <p14:tracePt t="32898" x="4883150" y="3136900"/>
          <p14:tracePt t="32915" x="4876800" y="3130550"/>
          <p14:tracePt t="32931" x="4870450" y="3124200"/>
          <p14:tracePt t="32951" x="4864100" y="3111500"/>
          <p14:tracePt t="32965" x="4864100" y="3105150"/>
          <p14:tracePt t="32981" x="4857750" y="3098800"/>
          <p14:tracePt t="32998" x="4851400" y="3098800"/>
          <p14:tracePt t="33059" x="4851400" y="3092450"/>
          <p14:tracePt t="33201" x="4845050" y="3092450"/>
          <p14:tracePt t="33341" x="4851400" y="3079750"/>
          <p14:tracePt t="33349" x="4876800" y="3054350"/>
          <p14:tracePt t="33357" x="4902200" y="3022600"/>
          <p14:tracePt t="33365" x="4933950" y="2997200"/>
          <p14:tracePt t="33381" x="5035550" y="2921000"/>
          <p14:tracePt t="33398" x="5162550" y="2844800"/>
          <p14:tracePt t="33414" x="5264150" y="2800350"/>
          <p14:tracePt t="33431" x="5302250" y="2787650"/>
          <p14:tracePt t="33448" x="5308600" y="2781300"/>
          <p14:tracePt t="33514" x="5295900" y="2794000"/>
          <p14:tracePt t="33521" x="5283200" y="2806700"/>
          <p14:tracePt t="33531" x="5264150" y="2825750"/>
          <p14:tracePt t="33548" x="5232400" y="2857500"/>
          <p14:tracePt t="33564" x="5200650" y="2882900"/>
          <p14:tracePt t="33581" x="5168900" y="2921000"/>
          <p14:tracePt t="33598" x="5124450" y="2965450"/>
          <p14:tracePt t="33614" x="5086350" y="2990850"/>
          <p14:tracePt t="33631" x="5054600" y="3016250"/>
          <p14:tracePt t="33647" x="5022850" y="3035300"/>
          <p14:tracePt t="33664" x="5003800" y="3041650"/>
          <p14:tracePt t="33681" x="4984750" y="3048000"/>
          <p14:tracePt t="33697" x="4978400" y="3048000"/>
          <p14:tracePt t="33714" x="4965700" y="3054350"/>
          <p14:tracePt t="33731" x="4959350" y="3054350"/>
          <p14:tracePt t="33748" x="4940300" y="3054350"/>
          <p14:tracePt t="33764" x="4933950" y="3060700"/>
          <p14:tracePt t="33781" x="4914900" y="3060700"/>
          <p14:tracePt t="33797" x="4902200" y="3060700"/>
          <p14:tracePt t="33814" x="4889500" y="3067050"/>
          <p14:tracePt t="33830" x="4876800" y="3079750"/>
          <p14:tracePt t="33847" x="4851400" y="3086100"/>
          <p14:tracePt t="33864" x="4826000" y="3098800"/>
          <p14:tracePt t="33880" x="4787900" y="3117850"/>
          <p14:tracePt t="33897" x="4756150" y="3124200"/>
          <p14:tracePt t="33914" x="4737100" y="3136900"/>
          <p14:tracePt t="33930" x="4724400" y="3143250"/>
          <p14:tracePt t="33947" x="4705350" y="3149600"/>
          <p14:tracePt t="33964" x="4692650" y="3149600"/>
          <p14:tracePt t="33980" x="4686300" y="3155950"/>
          <p14:tracePt t="33997" x="4673600" y="3162300"/>
          <p14:tracePt t="34014" x="4654550" y="3162300"/>
          <p14:tracePt t="34030" x="4641850" y="3168650"/>
          <p14:tracePt t="34047" x="4635500" y="3168650"/>
          <p14:tracePt t="34064" x="4622800" y="3168650"/>
          <p14:tracePt t="34097" x="4610100" y="3168650"/>
          <p14:tracePt t="34114" x="4603750" y="3168650"/>
          <p14:tracePt t="34130" x="4591050" y="3168650"/>
          <p14:tracePt t="34147" x="4584700" y="3168650"/>
          <p14:tracePt t="34165" x="4578350" y="3168650"/>
          <p14:tracePt t="34391" x="4572000" y="3168650"/>
          <p14:tracePt t="34517" x="4565650" y="3168650"/>
          <p14:tracePt t="34531" x="4559300" y="3168650"/>
          <p14:tracePt t="34548" x="4552950" y="3168650"/>
          <p14:tracePt t="34571" x="4546600" y="3168650"/>
          <p14:tracePt t="34644" x="4540250" y="3175000"/>
          <p14:tracePt t="34658" x="4533900" y="3181350"/>
          <p14:tracePt t="34665" x="4527550" y="3181350"/>
          <p14:tracePt t="34689" x="4521200" y="3187700"/>
          <p14:tracePt t="34700" x="4514850" y="3194050"/>
          <p14:tracePt t="34713" x="4508500" y="3200400"/>
          <p14:tracePt t="34730" x="4495800" y="3206750"/>
          <p14:tracePt t="35173" x="4502150" y="3206750"/>
          <p14:tracePt t="35184" x="4502150" y="3213100"/>
          <p14:tracePt t="35188" x="4508500" y="3213100"/>
          <p14:tracePt t="35198" x="4514850" y="3219450"/>
          <p14:tracePt t="35213" x="4527550" y="3225800"/>
          <p14:tracePt t="35229" x="4552950" y="3225800"/>
          <p14:tracePt t="35246" x="4603750" y="3225800"/>
          <p14:tracePt t="35263" x="4648200" y="3225800"/>
          <p14:tracePt t="35279" x="4692650" y="3225800"/>
          <p14:tracePt t="35296" x="4730750" y="3232150"/>
          <p14:tracePt t="35313" x="4762500" y="3238500"/>
          <p14:tracePt t="35330" x="4787900" y="3244850"/>
          <p14:tracePt t="35346" x="4794250" y="3244850"/>
          <p14:tracePt t="35363" x="4806950" y="3244850"/>
          <p14:tracePt t="35379" x="4813300" y="3244850"/>
          <p14:tracePt t="35396" x="4819650" y="3251200"/>
          <p14:tracePt t="35413" x="4832350" y="3257550"/>
          <p14:tracePt t="35430" x="4845050" y="3257550"/>
          <p14:tracePt t="35446" x="4864100" y="3263900"/>
          <p14:tracePt t="35462" x="4889500" y="3263900"/>
          <p14:tracePt t="35479" x="4927600" y="3263900"/>
          <p14:tracePt t="35497" x="4946650" y="3263900"/>
          <p14:tracePt t="35512" x="4965700" y="3263900"/>
          <p14:tracePt t="35529" x="4972050" y="3263900"/>
          <p14:tracePt t="35546" x="4978400" y="3263900"/>
          <p14:tracePt t="35562" x="4984750" y="3263900"/>
          <p14:tracePt t="35643" x="4991100" y="3263900"/>
          <p14:tracePt t="35652" x="4997450" y="3263900"/>
          <p14:tracePt t="35662" x="5003800" y="3263900"/>
          <p14:tracePt t="35679" x="5016500" y="3263900"/>
          <p14:tracePt t="35695" x="5029200" y="3263900"/>
          <p14:tracePt t="35713" x="5035550" y="3257550"/>
          <p14:tracePt t="35729" x="5041900" y="3257550"/>
          <p14:tracePt t="36044" x="5060950" y="3257550"/>
          <p14:tracePt t="36053" x="5086350" y="3257550"/>
          <p14:tracePt t="36062" x="5124450" y="3251200"/>
          <p14:tracePt t="36079" x="5219700" y="3244850"/>
          <p14:tracePt t="36097" x="5384800" y="3244850"/>
          <p14:tracePt t="36112" x="5480050" y="3251200"/>
          <p14:tracePt t="36129" x="5556250" y="3257550"/>
          <p14:tracePt t="36145" x="5600700" y="3257550"/>
          <p14:tracePt t="36162" x="5619750" y="3257550"/>
          <p14:tracePt t="36178" x="5632450" y="3263900"/>
          <p14:tracePt t="36195" x="5638800" y="3263900"/>
          <p14:tracePt t="36212" x="5645150" y="3263900"/>
          <p14:tracePt t="36228" x="5651500" y="3263900"/>
          <p14:tracePt t="37807" x="5651500" y="3257550"/>
          <p14:tracePt t="37823" x="5645150" y="3251200"/>
          <p14:tracePt t="37827" x="5645150" y="3244850"/>
          <p14:tracePt t="37843" x="5638800" y="3244850"/>
          <p14:tracePt t="37860" x="5638800" y="3238500"/>
          <p14:tracePt t="39722" x="5632450" y="3238500"/>
          <p14:tracePt t="39738" x="5626100" y="3238500"/>
          <p14:tracePt t="39746" x="5626100" y="3232150"/>
          <p14:tracePt t="39762" x="5626100" y="3225800"/>
          <p14:tracePt t="39768" x="5619750" y="3219450"/>
          <p14:tracePt t="39776" x="5613400" y="3213100"/>
          <p14:tracePt t="39791" x="5607050" y="3206750"/>
          <p14:tracePt t="39808" x="5607050" y="3200400"/>
          <p14:tracePt t="39841" x="5594350" y="3194050"/>
          <p14:tracePt t="39858" x="5594350" y="3187700"/>
          <p14:tracePt t="39875" x="5594350" y="3181350"/>
          <p14:tracePt t="39891" x="5588000" y="3181350"/>
          <p14:tracePt t="39908" x="5581650" y="3181350"/>
          <p14:tracePt t="39925" x="5568950" y="3181350"/>
          <p14:tracePt t="39941" x="5524500" y="3181350"/>
          <p14:tracePt t="39958" x="5492750" y="3181350"/>
          <p14:tracePt t="39975" x="5454650" y="3187700"/>
          <p14:tracePt t="39991" x="5384800" y="3206750"/>
          <p14:tracePt t="40008" x="5264150" y="3219450"/>
          <p14:tracePt t="40025" x="5118100" y="3238500"/>
          <p14:tracePt t="40042" x="4864100" y="3251200"/>
          <p14:tracePt t="40058" x="4724400" y="3270250"/>
          <p14:tracePt t="40075" x="4591050" y="3276600"/>
          <p14:tracePt t="40091" x="4451350" y="3295650"/>
          <p14:tracePt t="40108" x="4311650" y="3308350"/>
          <p14:tracePt t="40125" x="4203700" y="3327400"/>
          <p14:tracePt t="40141" x="4108450" y="3340100"/>
          <p14:tracePt t="40158" x="4006850" y="3359150"/>
          <p14:tracePt t="40174" x="3905250" y="3371850"/>
          <p14:tracePt t="40192" x="3740150" y="3397250"/>
          <p14:tracePt t="40208" x="3632200" y="3403600"/>
          <p14:tracePt t="40224" x="3505200" y="3409950"/>
          <p14:tracePt t="40241" x="3397250" y="3429000"/>
          <p14:tracePt t="40258" x="3295650" y="3441700"/>
          <p14:tracePt t="40274" x="3200400" y="3454400"/>
          <p14:tracePt t="40291" x="3117850" y="3479800"/>
          <p14:tracePt t="40308" x="3035300" y="3498850"/>
          <p14:tracePt t="40324" x="2971800" y="3524250"/>
          <p14:tracePt t="40341" x="2927350" y="3549650"/>
          <p14:tracePt t="40358" x="2895600" y="3568700"/>
          <p14:tracePt t="40374" x="2870200" y="3587750"/>
          <p14:tracePt t="40391" x="2844800" y="3606800"/>
          <p14:tracePt t="40408" x="2825750" y="3632200"/>
          <p14:tracePt t="40424" x="2800350" y="3657600"/>
          <p14:tracePt t="40441" x="2781300" y="3695700"/>
          <p14:tracePt t="40458" x="2768600" y="3740150"/>
          <p14:tracePt t="40474" x="2755900" y="3765550"/>
          <p14:tracePt t="40491" x="2755900" y="3803650"/>
          <p14:tracePt t="40507" x="2755900" y="3841750"/>
          <p14:tracePt t="40524" x="2768600" y="3886200"/>
          <p14:tracePt t="40541" x="2794000" y="3924300"/>
          <p14:tracePt t="40557" x="2825750" y="3949700"/>
          <p14:tracePt t="40574" x="2844800" y="3975100"/>
          <p14:tracePt t="40591" x="2863850" y="3994150"/>
          <p14:tracePt t="40607" x="2870200" y="3994150"/>
          <p14:tracePt t="40872" x="2870200" y="3987800"/>
          <p14:tracePt t="40888" x="2876550" y="3981450"/>
          <p14:tracePt t="40896" x="2876550" y="3975100"/>
          <p14:tracePt t="40912" x="2876550" y="3968750"/>
          <p14:tracePt t="40924" x="2876550" y="3962400"/>
          <p14:tracePt t="40944" x="2876550" y="3956050"/>
          <p14:tracePt t="41038" x="2876550" y="3949700"/>
          <p14:tracePt t="41052" x="2876550" y="3943350"/>
          <p14:tracePt t="41068" x="2870200" y="3943350"/>
          <p14:tracePt t="41100" x="2870200" y="3937000"/>
          <p14:tracePt t="41108" x="2863850" y="3937000"/>
          <p14:tracePt t="41485" x="2863850" y="3930650"/>
          <p14:tracePt t="41498" x="2863850" y="3917950"/>
          <p14:tracePt t="41506" x="2863850" y="3911600"/>
          <p14:tracePt t="41514" x="2863850" y="3905250"/>
          <p14:tracePt t="41538" x="2863850" y="3898900"/>
          <p14:tracePt t="41546" x="2863850" y="3892550"/>
          <p14:tracePt t="41562" x="2863850" y="3886200"/>
          <p14:tracePt t="41578" x="2863850" y="3879850"/>
          <p14:tracePt t="41592" x="2863850" y="3873500"/>
          <p14:tracePt t="41608" x="2863850" y="3867150"/>
          <p14:tracePt t="41623" x="2863850" y="3860800"/>
          <p14:tracePt t="41640" x="2863850" y="3854450"/>
          <p14:tracePt t="41664" x="2863850" y="3848100"/>
          <p14:tracePt t="41673" x="2863850" y="3841750"/>
          <p14:tracePt t="41690" x="2863850" y="3835400"/>
          <p14:tracePt t="41706" x="2863850" y="3829050"/>
          <p14:tracePt t="41723" x="2863850" y="3816350"/>
          <p14:tracePt t="41740" x="2863850" y="3810000"/>
          <p14:tracePt t="41756" x="2863850" y="3803650"/>
          <p14:tracePt t="41773" x="2863850" y="3797300"/>
          <p14:tracePt t="41790" x="2863850" y="3790950"/>
          <p14:tracePt t="41806" x="2863850" y="3784600"/>
          <p14:tracePt t="42016" x="2863850" y="3778250"/>
          <p14:tracePt t="42033" x="2870200" y="3771900"/>
          <p14:tracePt t="42040" x="2876550" y="3765550"/>
          <p14:tracePt t="42046" x="2882900" y="3765550"/>
          <p14:tracePt t="42056" x="2889250" y="3765550"/>
          <p14:tracePt t="42073" x="2895600" y="3759200"/>
          <p14:tracePt t="42089" x="2933700" y="3746500"/>
          <p14:tracePt t="42106" x="2984500" y="3733800"/>
          <p14:tracePt t="42123" x="3035300" y="3721100"/>
          <p14:tracePt t="42139" x="3105150" y="3702050"/>
          <p14:tracePt t="42156" x="3143250" y="3695700"/>
          <p14:tracePt t="42173" x="3168650" y="3683000"/>
          <p14:tracePt t="42189" x="3187700" y="3676650"/>
          <p14:tracePt t="42206" x="3194050" y="3670300"/>
          <p14:tracePt t="42223" x="3206750" y="3670300"/>
          <p14:tracePt t="42239" x="3219450" y="3670300"/>
          <p14:tracePt t="42256" x="3232150" y="3670300"/>
          <p14:tracePt t="42273" x="3238500" y="3670300"/>
          <p14:tracePt t="42289" x="3257550" y="3683000"/>
          <p14:tracePt t="42306" x="3289300" y="3695700"/>
          <p14:tracePt t="42323" x="3321050" y="3708400"/>
          <p14:tracePt t="42339" x="3359150" y="3721100"/>
          <p14:tracePt t="42356" x="3390900" y="3727450"/>
          <p14:tracePt t="42373" x="3429000" y="3740150"/>
          <p14:tracePt t="42389" x="3441700" y="3746500"/>
          <p14:tracePt t="42406" x="3454400" y="3752850"/>
          <p14:tracePt t="44028" x="3454400" y="3740150"/>
          <p14:tracePt t="44036" x="3454400" y="3721100"/>
          <p14:tracePt t="44044" x="3454400" y="3708400"/>
          <p14:tracePt t="44054" x="3454400" y="3702050"/>
          <p14:tracePt t="44071" x="3460750" y="3683000"/>
          <p14:tracePt t="44088" x="3460750" y="3670300"/>
          <p14:tracePt t="44104" x="3460750" y="3663950"/>
          <p14:tracePt t="44121" x="3460750" y="3657600"/>
          <p14:tracePt t="44138" x="3448050" y="3651250"/>
          <p14:tracePt t="44160" x="3441700" y="3651250"/>
          <p14:tracePt t="44171" x="3435350" y="3651250"/>
          <p14:tracePt t="44188" x="3429000" y="3651250"/>
          <p14:tracePt t="44204" x="3416300" y="3651250"/>
          <p14:tracePt t="44221" x="3403600" y="3651250"/>
          <p14:tracePt t="44238" x="3390900" y="3663950"/>
          <p14:tracePt t="44254" x="3378200" y="3663950"/>
          <p14:tracePt t="44271" x="3378200" y="3670300"/>
          <p14:tracePt t="44450" x="3409950" y="3683000"/>
          <p14:tracePt t="44458" x="3492500" y="3702050"/>
          <p14:tracePt t="44466" x="3587750" y="3714750"/>
          <p14:tracePt t="44474" x="3727450" y="3746500"/>
          <p14:tracePt t="44487" x="3873500" y="3778250"/>
          <p14:tracePt t="44504" x="4210050" y="3848100"/>
          <p14:tracePt t="44521" x="4470400" y="3886200"/>
          <p14:tracePt t="44537" x="4718050" y="3917950"/>
          <p14:tracePt t="44554" x="4787900" y="3924300"/>
          <p14:tracePt t="44571" x="4800600" y="3924300"/>
          <p14:tracePt t="44588" x="4806950" y="3924300"/>
          <p14:tracePt t="44622" x="4806950" y="3930650"/>
          <p14:tracePt t="44662" x="4813300" y="3930650"/>
          <p14:tracePt t="44670" x="4813300" y="3937000"/>
          <p14:tracePt t="44687" x="4819650" y="3937000"/>
          <p14:tracePt t="44694" x="4826000" y="3937000"/>
          <p14:tracePt t="44716" x="4832350" y="3937000"/>
          <p14:tracePt t="44866" x="4838700" y="3937000"/>
          <p14:tracePt t="44874" x="4845050" y="3937000"/>
          <p14:tracePt t="44882" x="4851400" y="3937000"/>
          <p14:tracePt t="44888" x="4857750" y="3943350"/>
          <p14:tracePt t="44904" x="4883150" y="3949700"/>
          <p14:tracePt t="44920" x="4921250" y="3956050"/>
          <p14:tracePt t="44937" x="4965700" y="3962400"/>
          <p14:tracePt t="44953" x="5016500" y="3968750"/>
          <p14:tracePt t="44970" x="5073650" y="3975100"/>
          <p14:tracePt t="44987" x="5149850" y="3975100"/>
          <p14:tracePt t="45004" x="5226050" y="3981450"/>
          <p14:tracePt t="45020" x="5283200" y="3981450"/>
          <p14:tracePt t="45037" x="5314950" y="3987800"/>
          <p14:tracePt t="45053" x="5321300" y="3987800"/>
          <p14:tracePt t="45170" x="5314950" y="3987800"/>
          <p14:tracePt t="45178" x="5302250" y="3987800"/>
          <p14:tracePt t="45187" x="5283200" y="3987800"/>
          <p14:tracePt t="45203" x="5238750" y="3987800"/>
          <p14:tracePt t="45220" x="5181600" y="3987800"/>
          <p14:tracePt t="45237" x="5099050" y="3987800"/>
          <p14:tracePt t="45253" x="4978400" y="3975100"/>
          <p14:tracePt t="45270" x="4851400" y="3968750"/>
          <p14:tracePt t="45287" x="4730750" y="3956050"/>
          <p14:tracePt t="45304" x="4591050" y="3956050"/>
          <p14:tracePt t="45320" x="4533900" y="3956050"/>
          <p14:tracePt t="45337" x="4502150" y="3956050"/>
          <p14:tracePt t="45353" x="4464050" y="3956050"/>
          <p14:tracePt t="45370" x="4432300" y="3956050"/>
          <p14:tracePt t="45387" x="4406900" y="3956050"/>
          <p14:tracePt t="45403" x="4368800" y="3962400"/>
          <p14:tracePt t="45420" x="4337050" y="3968750"/>
          <p14:tracePt t="45437" x="4292600" y="3968750"/>
          <p14:tracePt t="45453" x="4241800" y="3968750"/>
          <p14:tracePt t="45470" x="4210050" y="3968750"/>
          <p14:tracePt t="45487" x="4184650" y="3968750"/>
          <p14:tracePt t="45503" x="4165600" y="3968750"/>
          <p14:tracePt t="45520" x="4159250" y="3968750"/>
          <p14:tracePt t="45536" x="4146550" y="3968750"/>
          <p14:tracePt t="45554" x="4140200" y="3962400"/>
          <p14:tracePt t="45570" x="4133850" y="3956050"/>
          <p14:tracePt t="45603" x="4127500" y="3956050"/>
          <p14:tracePt t="45774" x="4121150" y="3949700"/>
          <p14:tracePt t="45790" x="4121150" y="3943350"/>
          <p14:tracePt t="45804" x="4121150" y="3937000"/>
          <p14:tracePt t="45852" x="4121150" y="3930650"/>
          <p14:tracePt t="45860" x="4121150" y="3924300"/>
          <p14:tracePt t="45884" x="4121150" y="3917950"/>
          <p14:tracePt t="45892" x="4121150" y="3911600"/>
          <p14:tracePt t="45903" x="4121150" y="3905250"/>
          <p14:tracePt t="45919" x="4121150" y="3898900"/>
          <p14:tracePt t="45936" x="4121150" y="3892550"/>
          <p14:tracePt t="45953" x="4121150" y="3879850"/>
          <p14:tracePt t="45969" x="4121150" y="3873500"/>
          <p14:tracePt t="45986" x="4121150" y="3860800"/>
          <p14:tracePt t="46003" x="4121150" y="3854450"/>
          <p14:tracePt t="46019" x="4121150" y="3848100"/>
          <p14:tracePt t="46036" x="4121150" y="3841750"/>
          <p14:tracePt t="46126" x="4127500" y="3841750"/>
          <p14:tracePt t="46188" x="4146550" y="3841750"/>
          <p14:tracePt t="46196" x="4152900" y="3841750"/>
          <p14:tracePt t="46204" x="4165600" y="3841750"/>
          <p14:tracePt t="46219" x="4171950" y="3841750"/>
          <p14:tracePt t="46236" x="4197350" y="3841750"/>
          <p14:tracePt t="46252" x="4210050" y="3841750"/>
          <p14:tracePt t="46269" x="4222750" y="3841750"/>
          <p14:tracePt t="46286" x="4248150" y="3835400"/>
          <p14:tracePt t="46303" x="4286250" y="3835400"/>
          <p14:tracePt t="46319" x="4318000" y="3835400"/>
          <p14:tracePt t="46336" x="4362450" y="3835400"/>
          <p14:tracePt t="46353" x="4419600" y="3835400"/>
          <p14:tracePt t="46370" x="4438650" y="3835400"/>
          <p14:tracePt t="46386" x="4445000" y="3835400"/>
          <p14:tracePt t="46402" x="4451350" y="3835400"/>
          <p14:tracePt t="46419" x="4451350" y="3841750"/>
          <p14:tracePt t="46518" x="4457700" y="3841750"/>
          <p14:tracePt t="46730" x="4464050" y="3841750"/>
          <p14:tracePt t="46746" x="4470400" y="3841750"/>
          <p14:tracePt t="46754" x="4476750" y="3841750"/>
          <p14:tracePt t="46762" x="4483100" y="3841750"/>
          <p14:tracePt t="46769" x="4495800" y="3841750"/>
          <p14:tracePt t="46787" x="4527550" y="3841750"/>
          <p14:tracePt t="46803" x="4565650" y="3841750"/>
          <p14:tracePt t="46819" x="4597400" y="3841750"/>
          <p14:tracePt t="46836" x="4629150" y="3841750"/>
          <p14:tracePt t="46852" x="4667250" y="3841750"/>
          <p14:tracePt t="46870" x="4711700" y="3841750"/>
          <p14:tracePt t="46886" x="4724400" y="3841750"/>
          <p14:tracePt t="46902" x="4768850" y="3841750"/>
          <p14:tracePt t="46919" x="4787900" y="3835400"/>
          <p14:tracePt t="46936" x="4813300" y="3835400"/>
          <p14:tracePt t="46952" x="4832350" y="3835400"/>
          <p14:tracePt t="46969" x="4845050" y="3835400"/>
          <p14:tracePt t="46986" x="4857750" y="3835400"/>
          <p14:tracePt t="47002" x="4870450" y="3835400"/>
          <p14:tracePt t="47019" x="4876800" y="3835400"/>
          <p14:tracePt t="47036" x="4883150" y="3835400"/>
          <p14:tracePt t="47052" x="4889500" y="3829050"/>
          <p14:tracePt t="47607" x="4895850" y="3829050"/>
          <p14:tracePt t="47614" x="4902200" y="3829050"/>
          <p14:tracePt t="47622" x="4908550" y="3829050"/>
          <p14:tracePt t="47636" x="4914900" y="3829050"/>
          <p14:tracePt t="47639" x="4921250" y="3829050"/>
          <p14:tracePt t="47652" x="4959350" y="3829050"/>
          <p14:tracePt t="47669" x="4991100" y="3829050"/>
          <p14:tracePt t="47685" x="5016500" y="3829050"/>
          <p14:tracePt t="47702" x="5048250" y="3829050"/>
          <p14:tracePt t="47718" x="5054600" y="3829050"/>
          <p14:tracePt t="47735" x="5060950" y="3829050"/>
          <p14:tracePt t="47752" x="5067300" y="3829050"/>
          <p14:tracePt t="47768" x="5080000" y="3829050"/>
          <p14:tracePt t="47785" x="5086350" y="3829050"/>
          <p14:tracePt t="47802" x="5099050" y="3829050"/>
          <p14:tracePt t="47818" x="5111750" y="3829050"/>
          <p14:tracePt t="47835" x="5124450" y="3829050"/>
          <p14:tracePt t="47852" x="5130800" y="3829050"/>
          <p14:tracePt t="47868" x="5143500" y="3829050"/>
          <p14:tracePt t="47902" x="5156200" y="3829050"/>
          <p14:tracePt t="47996" x="5162550" y="3829050"/>
          <p14:tracePt t="48014" x="5168900" y="3829050"/>
          <p14:tracePt t="48021" x="5175250" y="3829050"/>
          <p14:tracePt t="48053" x="5181600" y="3829050"/>
          <p14:tracePt t="48063" x="5187950" y="3829050"/>
          <p14:tracePt t="48080" x="5194300" y="3829050"/>
          <p14:tracePt t="48090" x="5200650" y="3829050"/>
          <p14:tracePt t="48101" x="5207000" y="3829050"/>
          <p14:tracePt t="48351" x="5213350" y="3829050"/>
          <p14:tracePt t="48365" x="5245100" y="3835400"/>
          <p14:tracePt t="48373" x="5283200" y="3841750"/>
          <p14:tracePt t="48385" x="5327650" y="3854450"/>
          <p14:tracePt t="48401" x="5435600" y="3860800"/>
          <p14:tracePt t="48418" x="5562600" y="3873500"/>
          <p14:tracePt t="48435" x="5670550" y="3892550"/>
          <p14:tracePt t="48452" x="5784850" y="3911600"/>
          <p14:tracePt t="48468" x="5835650" y="3917950"/>
          <p14:tracePt t="48484" x="5867400" y="3924300"/>
          <p14:tracePt t="48501" x="5905500" y="3937000"/>
          <p14:tracePt t="48518" x="5937250" y="3949700"/>
          <p14:tracePt t="48534" x="5981700" y="3962400"/>
          <p14:tracePt t="48551" x="6026150" y="3968750"/>
          <p14:tracePt t="48568" x="6140450" y="3987800"/>
          <p14:tracePt t="48585" x="6216650" y="3994150"/>
          <p14:tracePt t="48601" x="6267450" y="3994150"/>
          <p14:tracePt t="48618" x="6299200" y="3994150"/>
          <p14:tracePt t="48634" x="6324600" y="3994150"/>
          <p14:tracePt t="48651" x="6330950" y="3994150"/>
          <p14:tracePt t="48668" x="6337300" y="3994150"/>
          <p14:tracePt t="49144" x="6337300" y="3987800"/>
          <p14:tracePt t="49148" x="6343650" y="3981450"/>
          <p14:tracePt t="49157" x="6350000" y="3975100"/>
          <p14:tracePt t="49167" x="6356350" y="3975100"/>
          <p14:tracePt t="49184" x="6362700" y="3962400"/>
          <p14:tracePt t="49201" x="6369050" y="3956050"/>
          <p14:tracePt t="49217" x="6375400" y="3943350"/>
          <p14:tracePt t="50581" x="6369050" y="3943350"/>
          <p14:tracePt t="50590" x="6343650" y="3949700"/>
          <p14:tracePt t="50599" x="6311900" y="3956050"/>
          <p14:tracePt t="50615" x="6242050" y="3968750"/>
          <p14:tracePt t="50632" x="6153150" y="3987800"/>
          <p14:tracePt t="50649" x="6051550" y="4000500"/>
          <p14:tracePt t="50655" x="6000750" y="4006850"/>
          <p14:tracePt t="50666" x="5867400" y="4025900"/>
          <p14:tracePt t="50683" x="5715000" y="4044950"/>
          <p14:tracePt t="50699" x="5568950" y="4057650"/>
          <p14:tracePt t="50716" x="5416550" y="4076700"/>
          <p14:tracePt t="50733" x="5289550" y="4083050"/>
          <p14:tracePt t="50749" x="5149850" y="4089400"/>
          <p14:tracePt t="50766" x="4984750" y="4089400"/>
          <p14:tracePt t="50783" x="4749800" y="4089400"/>
          <p14:tracePt t="50799" x="4508500" y="4089400"/>
          <p14:tracePt t="50817" x="4108450" y="4070350"/>
          <p14:tracePt t="50832" x="3854450" y="4057650"/>
          <p14:tracePt t="50849" x="3663950" y="4044950"/>
          <p14:tracePt t="50866" x="3479800" y="4025900"/>
          <p14:tracePt t="50882" x="3333750" y="4025900"/>
          <p14:tracePt t="50899" x="3206750" y="4025900"/>
          <p14:tracePt t="50916" x="3086100" y="4032250"/>
          <p14:tracePt t="50932" x="2952750" y="4051300"/>
          <p14:tracePt t="50949" x="2889250" y="4057650"/>
          <p14:tracePt t="50966" x="2819400" y="4057650"/>
          <p14:tracePt t="50982" x="2736850" y="4057650"/>
          <p14:tracePt t="50999" x="2647950" y="4057650"/>
          <p14:tracePt t="51016" x="2559050" y="4064000"/>
          <p14:tracePt t="51032" x="2476500" y="4064000"/>
          <p14:tracePt t="51049" x="2387600" y="4070350"/>
          <p14:tracePt t="51066" x="2266950" y="4095750"/>
          <p14:tracePt t="51084" x="2165350" y="4108450"/>
          <p14:tracePt t="51098" x="2038350" y="4127500"/>
          <p14:tracePt t="51115" x="1898650" y="4140200"/>
          <p14:tracePt t="51132" x="1765300" y="4159250"/>
          <p14:tracePt t="51148" x="1619250" y="4171950"/>
          <p14:tracePt t="51153" x="1543050" y="4191000"/>
          <p14:tracePt t="51165" x="1466850" y="4197350"/>
          <p14:tracePt t="51182" x="1320800" y="4248150"/>
          <p14:tracePt t="51199" x="1187450" y="4292600"/>
          <p14:tracePt t="51215" x="1028700" y="4349750"/>
          <p14:tracePt t="51232" x="946150" y="4394200"/>
          <p14:tracePt t="51249" x="876300" y="4438650"/>
          <p14:tracePt t="51269" x="806450" y="4476750"/>
          <p14:tracePt t="51282" x="755650" y="4514850"/>
          <p14:tracePt t="51299" x="717550" y="4527550"/>
          <p14:tracePt t="51316" x="673100" y="4546600"/>
          <p14:tracePt t="51332" x="654050" y="4559300"/>
          <p14:tracePt t="51349" x="641350" y="4565650"/>
          <p14:tracePt t="51405" x="641350" y="4572000"/>
          <p14:tracePt t="51735" x="647700" y="4572000"/>
          <p14:tracePt t="51858" x="654050" y="4578350"/>
          <p14:tracePt t="51874" x="660400" y="4578350"/>
          <p14:tracePt t="51890" x="666750" y="4584700"/>
          <p14:tracePt t="51896" x="673100" y="4584700"/>
          <p14:tracePt t="51905" x="679450" y="4584700"/>
          <p14:tracePt t="51915" x="685800" y="4591050"/>
          <p14:tracePt t="51931" x="711200" y="4603750"/>
          <p14:tracePt t="51948" x="755650" y="4610100"/>
          <p14:tracePt t="51965" x="831850" y="4616450"/>
          <p14:tracePt t="51982" x="977900" y="4629150"/>
          <p14:tracePt t="51998" x="1066800" y="4648200"/>
          <p14:tracePt t="52016" x="1155700" y="4660900"/>
          <p14:tracePt t="52031" x="1219200" y="4667250"/>
          <p14:tracePt t="52048" x="1301750" y="4679950"/>
          <p14:tracePt t="52065" x="1365250" y="4692650"/>
          <p14:tracePt t="52081" x="1454150" y="4692650"/>
          <p14:tracePt t="52098" x="1524000" y="4699000"/>
          <p14:tracePt t="52115" x="1568450" y="4705350"/>
          <p14:tracePt t="52131" x="1631950" y="4711700"/>
          <p14:tracePt t="52148" x="1676400" y="4711700"/>
          <p14:tracePt t="52154" x="1701800" y="4711700"/>
          <p14:tracePt t="52164" x="1720850" y="4711700"/>
          <p14:tracePt t="52181" x="1771650" y="4718050"/>
          <p14:tracePt t="52198" x="1828800" y="4724400"/>
          <p14:tracePt t="52215" x="1905000" y="4743450"/>
          <p14:tracePt t="52231" x="1993900" y="4756150"/>
          <p14:tracePt t="52248" x="2127250" y="4768850"/>
          <p14:tracePt t="52264" x="2216150" y="4768850"/>
          <p14:tracePt t="52281" x="2298700" y="4768850"/>
          <p14:tracePt t="52297" x="2393950" y="4768850"/>
          <p14:tracePt t="52314" x="2527300" y="4762500"/>
          <p14:tracePt t="52331" x="2654300" y="4743450"/>
          <p14:tracePt t="52348" x="2787650" y="4730750"/>
          <p14:tracePt t="52364" x="2901950" y="4711700"/>
          <p14:tracePt t="52381" x="3003550" y="4699000"/>
          <p14:tracePt t="52398" x="3143250" y="4692650"/>
          <p14:tracePt t="52414" x="3251200" y="4679950"/>
          <p14:tracePt t="52431" x="3340100" y="4679950"/>
          <p14:tracePt t="52448" x="3429000" y="4673600"/>
          <p14:tracePt t="52464" x="3492500" y="4673600"/>
          <p14:tracePt t="52481" x="3549650" y="4660900"/>
          <p14:tracePt t="52498" x="3613150" y="4660900"/>
          <p14:tracePt t="52514" x="3651250" y="4660900"/>
          <p14:tracePt t="52531" x="3670300" y="4660900"/>
          <p14:tracePt t="52548" x="3676650" y="4660900"/>
          <p14:tracePt t="52564" x="3683000" y="4660900"/>
          <p14:tracePt t="53083" x="3676650" y="4660900"/>
          <p14:tracePt t="53089" x="3657600" y="4660900"/>
          <p14:tracePt t="53097" x="3632200" y="4667250"/>
          <p14:tracePt t="53114" x="3562350" y="4679950"/>
          <p14:tracePt t="53130" x="3441700" y="4699000"/>
          <p14:tracePt t="53147" x="3295650" y="4711700"/>
          <p14:tracePt t="53151" x="3206750" y="4718050"/>
          <p14:tracePt t="53164" x="3041650" y="4737100"/>
          <p14:tracePt t="53181" x="2876550" y="4756150"/>
          <p14:tracePt t="53197" x="2717800" y="4768850"/>
          <p14:tracePt t="53215" x="2559050" y="4787900"/>
          <p14:tracePt t="53230" x="2406650" y="4806950"/>
          <p14:tracePt t="53247" x="2292350" y="4813300"/>
          <p14:tracePt t="53264" x="2190750" y="4813300"/>
          <p14:tracePt t="53280" x="2127250" y="4819650"/>
          <p14:tracePt t="53297" x="2076450" y="4826000"/>
          <p14:tracePt t="53314" x="2025650" y="4838700"/>
          <p14:tracePt t="53330" x="1987550" y="4845050"/>
          <p14:tracePt t="53347" x="1943100" y="4851400"/>
          <p14:tracePt t="53364" x="1892300" y="4857750"/>
          <p14:tracePt t="53380" x="1828800" y="4857750"/>
          <p14:tracePt t="53397" x="1771650" y="4864100"/>
          <p14:tracePt t="53414" x="1701800" y="4870450"/>
          <p14:tracePt t="53430" x="1644650" y="4883150"/>
          <p14:tracePt t="53447" x="1606550" y="4895850"/>
          <p14:tracePt t="53464" x="1587500" y="4895850"/>
          <p14:tracePt t="53480" x="1574800" y="4895850"/>
          <p14:tracePt t="53498" x="1568450" y="4902200"/>
          <p14:tracePt t="53513" x="1562100" y="4902200"/>
          <p14:tracePt t="53533" x="1555750" y="4908550"/>
          <p14:tracePt t="53549" x="1549400" y="4908550"/>
          <p14:tracePt t="53564" x="1543050" y="4914900"/>
          <p14:tracePt t="53580" x="1530350" y="4921250"/>
          <p14:tracePt t="53597" x="1524000" y="4927600"/>
          <p14:tracePt t="53613" x="1517650" y="4933950"/>
          <p14:tracePt t="53647" x="1517650" y="4940300"/>
          <p14:tracePt t="53663" x="1504950" y="4940300"/>
          <p14:tracePt t="53680" x="1498600" y="4953000"/>
          <p14:tracePt t="53697" x="1473200" y="4965700"/>
          <p14:tracePt t="53713" x="1460500" y="4972050"/>
          <p14:tracePt t="53730" x="1447800" y="4978400"/>
          <p14:tracePt t="53747" x="1441450" y="4984750"/>
          <p14:tracePt t="53763" x="1428750" y="4991100"/>
          <p14:tracePt t="53815" x="1422400" y="4991100"/>
          <p14:tracePt t="54221" x="1428750" y="4991100"/>
          <p14:tracePt t="54237" x="1435100" y="4991100"/>
          <p14:tracePt t="54263" x="1435100" y="4997450"/>
          <p14:tracePt t="54270" x="1441450" y="4997450"/>
          <p14:tracePt t="54279" x="1447800" y="5003800"/>
          <p14:tracePt t="54296" x="1454150" y="5010150"/>
          <p14:tracePt t="54313" x="1460500" y="5016500"/>
          <p14:tracePt t="54330" x="1473200" y="5029200"/>
          <p14:tracePt t="54346" x="1485900" y="5041900"/>
          <p14:tracePt t="54363" x="1498600" y="5041900"/>
          <p14:tracePt t="54379" x="1504950" y="5054600"/>
          <p14:tracePt t="54396" x="1517650" y="5060950"/>
          <p14:tracePt t="54413" x="1524000" y="5067300"/>
          <p14:tracePt t="54429" x="1543050" y="5073650"/>
          <p14:tracePt t="54446" x="1581150" y="5073650"/>
          <p14:tracePt t="54463" x="1612900" y="5080000"/>
          <p14:tracePt t="54480" x="1670050" y="5080000"/>
          <p14:tracePt t="54496" x="1714500" y="5080000"/>
          <p14:tracePt t="54513" x="1758950" y="5080000"/>
          <p14:tracePt t="54529" x="1797050" y="5080000"/>
          <p14:tracePt t="54548" x="1841500" y="5080000"/>
          <p14:tracePt t="54562" x="1885950" y="5080000"/>
          <p14:tracePt t="54579" x="1936750" y="5080000"/>
          <p14:tracePt t="54596" x="2000250" y="5080000"/>
          <p14:tracePt t="54613" x="2051050" y="5080000"/>
          <p14:tracePt t="54629" x="2095500" y="5080000"/>
          <p14:tracePt t="54646" x="2139950" y="5080000"/>
          <p14:tracePt t="54662" x="2190750" y="5080000"/>
          <p14:tracePt t="54679" x="2241550" y="5080000"/>
          <p14:tracePt t="54696" x="2279650" y="5080000"/>
          <p14:tracePt t="54713" x="2305050" y="5080000"/>
          <p14:tracePt t="54729" x="2336800" y="5080000"/>
          <p14:tracePt t="54746" x="2362200" y="5080000"/>
          <p14:tracePt t="54762" x="2374900" y="5080000"/>
          <p14:tracePt t="54779" x="2393950" y="5080000"/>
          <p14:tracePt t="54796" x="2425700" y="5080000"/>
          <p14:tracePt t="54813" x="2451100" y="5080000"/>
          <p14:tracePt t="54829" x="2489200" y="5080000"/>
          <p14:tracePt t="54847" x="2540000" y="5080000"/>
          <p14:tracePt t="54862" x="2571750" y="5080000"/>
          <p14:tracePt t="54879" x="2603500" y="5080000"/>
          <p14:tracePt t="54896" x="2635250" y="5080000"/>
          <p14:tracePt t="54912" x="2641600" y="5080000"/>
          <p14:tracePt t="54929" x="2647950" y="5080000"/>
          <p14:tracePt t="55162" x="2641600" y="5080000"/>
          <p14:tracePt t="55169" x="2635250" y="5080000"/>
          <p14:tracePt t="55179" x="2616200" y="5080000"/>
          <p14:tracePt t="55195" x="2571750" y="5073650"/>
          <p14:tracePt t="55212" x="2527300" y="5073650"/>
          <p14:tracePt t="55228" x="2470150" y="5073650"/>
          <p14:tracePt t="55246" x="2400300" y="5067300"/>
          <p14:tracePt t="55262" x="2355850" y="5067300"/>
          <p14:tracePt t="55279" x="2324100" y="5067300"/>
          <p14:tracePt t="55295" x="2292350" y="5060950"/>
          <p14:tracePt t="55311" x="2254250" y="5054600"/>
          <p14:tracePt t="55328" x="2209800" y="5054600"/>
          <p14:tracePt t="55345" x="2159000" y="5048250"/>
          <p14:tracePt t="55362" x="2114550" y="5048250"/>
          <p14:tracePt t="55378" x="2063750" y="5048250"/>
          <p14:tracePt t="55395" x="2019300" y="5054600"/>
          <p14:tracePt t="55412" x="1974850" y="5054600"/>
          <p14:tracePt t="55428" x="1962150" y="5054600"/>
          <p14:tracePt t="55569" x="1968500" y="5054600"/>
          <p14:tracePt t="55577" x="1974850" y="5054600"/>
          <p14:tracePt t="55585" x="2000250" y="5054600"/>
          <p14:tracePt t="55595" x="2019300" y="5048250"/>
          <p14:tracePt t="55612" x="2089150" y="5035550"/>
          <p14:tracePt t="55628" x="2178050" y="5022850"/>
          <p14:tracePt t="55645" x="2260600" y="5016500"/>
          <p14:tracePt t="55648" x="2330450" y="5003800"/>
          <p14:tracePt t="55662" x="2413000" y="4997450"/>
          <p14:tracePt t="55678" x="2463800" y="4984750"/>
          <p14:tracePt t="55695" x="2489200" y="4984750"/>
          <p14:tracePt t="55711" x="2501900" y="4984750"/>
          <p14:tracePt t="55728" x="2508250" y="4984750"/>
          <p14:tracePt t="55771" x="2514600" y="4984750"/>
          <p14:tracePt t="55991" x="2520950" y="4984750"/>
          <p14:tracePt t="56017" x="2540000" y="4984750"/>
          <p14:tracePt t="56023" x="2552700" y="4984750"/>
          <p14:tracePt t="56032" x="2571750" y="4991100"/>
          <p14:tracePt t="56046" x="2609850" y="4997450"/>
          <p14:tracePt t="56061" x="2628900" y="4997450"/>
          <p14:tracePt t="56078" x="2635250" y="5003800"/>
          <p14:tracePt t="56094" x="2647950" y="5003800"/>
          <p14:tracePt t="56111" x="2654300" y="5003800"/>
          <p14:tracePt t="57264" x="2628900" y="5003800"/>
          <p14:tracePt t="57270" x="2597150" y="4997450"/>
          <p14:tracePt t="57279" x="2552700" y="4984750"/>
          <p14:tracePt t="57293" x="2463800" y="4978400"/>
          <p14:tracePt t="57310" x="2343150" y="4972050"/>
          <p14:tracePt t="57327" x="2216150" y="4965700"/>
          <p14:tracePt t="57344" x="2032000" y="4940300"/>
          <p14:tracePt t="57360" x="1943100" y="4933950"/>
          <p14:tracePt t="57377" x="1854200" y="4914900"/>
          <p14:tracePt t="57394" x="1765300" y="4902200"/>
          <p14:tracePt t="57410" x="1676400" y="4889500"/>
          <p14:tracePt t="57427" x="1587500" y="4883150"/>
          <p14:tracePt t="57443" x="1530350" y="4876800"/>
          <p14:tracePt t="57460" x="1485900" y="4870450"/>
          <p14:tracePt t="57477" x="1441450" y="4870450"/>
          <p14:tracePt t="57493" x="1397000" y="4870450"/>
          <p14:tracePt t="57510" x="1384300" y="4870450"/>
          <p14:tracePt t="57527" x="1371600" y="4870450"/>
          <p14:tracePt t="57543" x="1358900" y="4876800"/>
          <p14:tracePt t="57560" x="1352550" y="4883150"/>
          <p14:tracePt t="57576" x="1339850" y="4883150"/>
          <p14:tracePt t="57594" x="1327150" y="4889500"/>
          <p14:tracePt t="57610" x="1320800" y="4895850"/>
          <p14:tracePt t="57627" x="1314450" y="4895850"/>
          <p14:tracePt t="57643" x="1301750" y="4895850"/>
          <p14:tracePt t="57660" x="1295400" y="4895850"/>
          <p14:tracePt t="58049" x="1301750" y="4908550"/>
          <p14:tracePt t="58058" x="1327150" y="4914900"/>
          <p14:tracePt t="58064" x="1358900" y="4921250"/>
          <p14:tracePt t="58077" x="1416050" y="4927600"/>
          <p14:tracePt t="58092" x="1587500" y="4965700"/>
          <p14:tracePt t="58109" x="1828800" y="5022850"/>
          <p14:tracePt t="58126" x="2273300" y="5111750"/>
          <p14:tracePt t="58143" x="2533650" y="5181600"/>
          <p14:tracePt t="58159" x="2705100" y="5238750"/>
          <p14:tracePt t="58176" x="2819400" y="5283200"/>
          <p14:tracePt t="58193" x="2870200" y="5295900"/>
          <p14:tracePt t="58209" x="2901950" y="5308600"/>
          <p14:tracePt t="58226" x="2914650" y="5321300"/>
          <p14:tracePt t="58243" x="2927350" y="5321300"/>
          <p14:tracePt t="58260" x="2965450" y="5327650"/>
          <p14:tracePt t="58276" x="2984500" y="5327650"/>
          <p14:tracePt t="58293" x="3016250" y="5340350"/>
          <p14:tracePt t="58310" x="3035300" y="5346700"/>
          <p14:tracePt t="58325" x="3060700" y="5359400"/>
          <p14:tracePt t="58342" x="3098800" y="5359400"/>
          <p14:tracePt t="58359" x="3130550" y="5372100"/>
          <p14:tracePt t="58375" x="3162300" y="5384800"/>
          <p14:tracePt t="58392" x="3175000" y="5384800"/>
          <p14:tracePt t="58409" x="3187700" y="5384800"/>
          <p14:tracePt t="58605" x="3187700" y="5391150"/>
          <p14:tracePt t="58612" x="3187700" y="5397500"/>
          <p14:tracePt t="58625" x="3194050" y="5397500"/>
          <p14:tracePt t="58642" x="3200400" y="5410200"/>
          <p14:tracePt t="58858" x="3213100" y="5410200"/>
          <p14:tracePt t="58872" x="3219450" y="5410200"/>
          <p14:tracePt t="58895" x="3225800" y="5410200"/>
          <p14:tracePt t="58904" x="3232150" y="5410200"/>
          <p14:tracePt t="59051" x="3251200" y="5410200"/>
          <p14:tracePt t="59059" x="3257550" y="5410200"/>
          <p14:tracePt t="59066" x="3263900" y="5410200"/>
          <p14:tracePt t="59076" x="3282950" y="5410200"/>
          <p14:tracePt t="59092" x="3314700" y="5410200"/>
          <p14:tracePt t="59109" x="3365500" y="5403850"/>
          <p14:tracePt t="59125" x="3403600" y="5397500"/>
          <p14:tracePt t="59142" x="3441700" y="5391150"/>
          <p14:tracePt t="59146" x="3454400" y="5391150"/>
          <p14:tracePt t="59158" x="3473450" y="5391150"/>
          <p14:tracePt t="59175" x="3505200" y="5384800"/>
          <p14:tracePt t="59193" x="3543300" y="5378450"/>
          <p14:tracePt t="59209" x="3562350" y="5378450"/>
          <p14:tracePt t="59225" x="3575050" y="5378450"/>
          <p14:tracePt t="59242" x="3581400" y="5378450"/>
          <p14:tracePt t="59258" x="3594100" y="5378450"/>
          <p14:tracePt t="59314" x="3600450" y="5378450"/>
          <p14:tracePt t="59325" x="3606800" y="5378450"/>
          <p14:tracePt t="59333" x="3613150" y="5378450"/>
          <p14:tracePt t="59342" x="3619500" y="5384800"/>
          <p14:tracePt t="59358" x="3632200" y="5384800"/>
          <p14:tracePt t="59375" x="3638550" y="5384800"/>
          <p14:tracePt t="59392" x="3644900" y="5384800"/>
          <p14:tracePt t="59408" x="3657600" y="5384800"/>
          <p14:tracePt t="59425" x="3663950" y="5384800"/>
          <p14:tracePt t="59467" x="3663950" y="5391150"/>
          <p14:tracePt t="59702" x="3670300" y="5391150"/>
          <p14:tracePt t="59811" x="3670300" y="5384800"/>
          <p14:tracePt t="59818" x="3670300" y="5378450"/>
          <p14:tracePt t="59827" x="3670300" y="5372100"/>
          <p14:tracePt t="59938" x="3670300" y="5365750"/>
          <p14:tracePt t="60093" x="3663950" y="5365750"/>
          <p14:tracePt t="60321" x="3663950" y="5359400"/>
          <p14:tracePt t="60531" x="3657600" y="5359400"/>
          <p14:tracePt t="60554" x="3651250" y="5359400"/>
          <p14:tracePt t="60574" x="3644900" y="5359400"/>
          <p14:tracePt t="60579" x="3632200" y="5359400"/>
          <p14:tracePt t="60657" x="3625850" y="5359400"/>
          <p14:tracePt t="60694" x="3619500" y="5353050"/>
          <p14:tracePt t="60703" x="3619500" y="5346700"/>
          <p14:tracePt t="60710" x="3613150" y="5346700"/>
          <p14:tracePt t="60724" x="3613150" y="5340350"/>
          <p14:tracePt t="60740" x="3600450" y="5334000"/>
          <p14:tracePt t="60757" x="3594100" y="5327650"/>
          <p14:tracePt t="60774" x="3581400" y="5308600"/>
          <p14:tracePt t="60790" x="3568700" y="5302250"/>
          <p14:tracePt t="60807" x="3543300" y="5289550"/>
          <p14:tracePt t="60823" x="3517900" y="5283200"/>
          <p14:tracePt t="60841" x="3479800" y="5270500"/>
          <p14:tracePt t="60857" x="3454400" y="5257800"/>
          <p14:tracePt t="60874" x="3416300" y="5232400"/>
          <p14:tracePt t="60890" x="3384550" y="5226050"/>
          <p14:tracePt t="60907" x="3371850" y="5213350"/>
          <p14:tracePt t="60924" x="3352800" y="5207000"/>
          <p14:tracePt t="60940" x="3346450" y="5207000"/>
          <p14:tracePt t="60957" x="3340100" y="5200650"/>
          <p14:tracePt t="60974" x="3327400" y="5200650"/>
          <p14:tracePt t="60990" x="3321050" y="5200650"/>
          <p14:tracePt t="61024" x="3314700" y="5200650"/>
          <p14:tracePt t="61055" x="3308350" y="5200650"/>
          <p14:tracePt t="61063" x="3308350" y="5207000"/>
          <p14:tracePt t="61073" x="3302000" y="5213350"/>
          <p14:tracePt t="61090" x="3289300" y="5219700"/>
          <p14:tracePt t="61107" x="3282950" y="5232400"/>
          <p14:tracePt t="61123" x="3276600" y="5238750"/>
          <p14:tracePt t="61142" x="3257550" y="5251450"/>
          <p14:tracePt t="61157" x="3251200" y="5264150"/>
          <p14:tracePt t="61173" x="3244850" y="5270500"/>
          <p14:tracePt t="61190" x="3232150" y="5276850"/>
          <p14:tracePt t="61207" x="3225800" y="5289550"/>
          <p14:tracePt t="61223" x="3219450" y="5295900"/>
          <p14:tracePt t="61240" x="3213100" y="5308600"/>
          <p14:tracePt t="61257" x="3206750" y="5314950"/>
          <p14:tracePt t="61273" x="3200400" y="5321300"/>
          <p14:tracePt t="61292" x="3200400" y="5327650"/>
          <p14:tracePt t="61307" x="3194050" y="5334000"/>
          <p14:tracePt t="61377" x="3194050" y="5340350"/>
          <p14:tracePt t="61402" x="3200400" y="5346700"/>
          <p14:tracePt t="61409" x="3206750" y="5353050"/>
          <p14:tracePt t="61424" x="3213100" y="5353050"/>
          <p14:tracePt t="61440" x="3225800" y="5365750"/>
          <p14:tracePt t="61456" x="3244850" y="5372100"/>
          <p14:tracePt t="61473" x="3257550" y="5384800"/>
          <p14:tracePt t="61490" x="3263900" y="5391150"/>
          <p14:tracePt t="61507" x="3270250" y="5391150"/>
          <p14:tracePt t="61558" x="3276600" y="5391150"/>
          <p14:tracePt t="61737" x="3289300" y="5403850"/>
          <p14:tracePt t="61745" x="3321050" y="5410200"/>
          <p14:tracePt t="61756" x="3371850" y="5422900"/>
          <p14:tracePt t="61773" x="3460750" y="5441950"/>
          <p14:tracePt t="61790" x="3581400" y="5461000"/>
          <p14:tracePt t="61806" x="3638550" y="5473700"/>
          <p14:tracePt t="61823" x="3676650" y="5473700"/>
          <p14:tracePt t="61839" x="3683000" y="5473700"/>
          <p14:tracePt t="61856" x="3689350" y="5473700"/>
          <p14:tracePt t="61873" x="3695700" y="5473700"/>
          <p14:tracePt t="62309" x="3714750" y="5480050"/>
          <p14:tracePt t="62317" x="3733800" y="5486400"/>
          <p14:tracePt t="62325" x="3752850" y="5486400"/>
          <p14:tracePt t="62339" x="3803650" y="5492750"/>
          <p14:tracePt t="62357" x="3841750" y="5492750"/>
          <p14:tracePt t="62372" x="3867150" y="5499100"/>
          <p14:tracePt t="62389" x="3873500" y="5499100"/>
          <p14:tracePt t="62422" x="3879850" y="5499100"/>
          <p14:tracePt t="62440" x="3879850" y="5505450"/>
          <p14:tracePt t="62657" x="3886200" y="5505450"/>
          <p14:tracePt t="62661" x="3886200" y="5511800"/>
          <p14:tracePt t="62672" x="3892550" y="5518150"/>
          <p14:tracePt t="62689" x="3911600" y="5524500"/>
          <p14:tracePt t="62706" x="3949700" y="5530850"/>
          <p14:tracePt t="62722" x="3987800" y="5537200"/>
          <p14:tracePt t="62739" x="4006850" y="5537200"/>
          <p14:tracePt t="62755" x="4032250" y="5537200"/>
          <p14:tracePt t="62772" x="4051300" y="5537200"/>
          <p14:tracePt t="62789" x="4070350" y="5537200"/>
          <p14:tracePt t="62806" x="4076700" y="5537200"/>
          <p14:tracePt t="62822" x="4089400" y="5537200"/>
          <p14:tracePt t="62903" x="4095750" y="5537200"/>
          <p14:tracePt t="62913" x="4102100" y="5537200"/>
          <p14:tracePt t="62922" x="4108450" y="5537200"/>
          <p14:tracePt t="62939" x="4121150" y="5530850"/>
          <p14:tracePt t="62955" x="4127500" y="5530850"/>
          <p14:tracePt t="62972" x="4133850" y="5524500"/>
          <p14:tracePt t="62989" x="4140200" y="5524500"/>
          <p14:tracePt t="63005" x="4152900" y="5524500"/>
          <p14:tracePt t="63038" x="4165600" y="5524500"/>
          <p14:tracePt t="63055" x="4171950" y="5524500"/>
          <p14:tracePt t="63072" x="4178300" y="5524500"/>
          <p14:tracePt t="63088" x="4184650" y="5524500"/>
          <p14:tracePt t="63106" x="4197350" y="5524500"/>
          <p14:tracePt t="63122" x="4210050" y="5524500"/>
          <p14:tracePt t="63138" x="4216400" y="5524500"/>
          <p14:tracePt t="63155" x="4229100" y="5524500"/>
          <p14:tracePt t="63172" x="4235450" y="5524500"/>
          <p14:tracePt t="63188" x="4248150" y="5524500"/>
          <p14:tracePt t="63205" x="4254500" y="5524500"/>
          <p14:tracePt t="63222" x="4260850" y="5524500"/>
          <p14:tracePt t="63238" x="4273550" y="5524500"/>
          <p14:tracePt t="63255" x="4286250" y="5524500"/>
          <p14:tracePt t="63273" x="4292600" y="5524500"/>
          <p14:tracePt t="63288" x="4311650" y="5524500"/>
          <p14:tracePt t="63305" x="4324350" y="5524500"/>
          <p14:tracePt t="63322" x="4330700" y="5524500"/>
          <p14:tracePt t="63338" x="4343400" y="5524500"/>
          <p14:tracePt t="63355" x="4349750" y="5518150"/>
          <p14:tracePt t="63372" x="4362450" y="5518150"/>
          <p14:tracePt t="63388" x="4368800" y="5518150"/>
          <p14:tracePt t="63406" x="4375150" y="5518150"/>
          <p14:tracePt t="64854" x="4375150" y="5511800"/>
          <p14:tracePt t="64877" x="4375150" y="5505450"/>
          <p14:tracePt t="64885" x="4375150" y="5499100"/>
          <p14:tracePt t="64892" x="4375150" y="5492750"/>
          <p14:tracePt t="64922" x="4375150" y="5486400"/>
          <p14:tracePt t="64938" x="4375150" y="5480050"/>
          <p14:tracePt t="64948" x="4381500" y="5480050"/>
          <p14:tracePt t="64955" x="4387850" y="5473700"/>
          <p14:tracePt t="64970" x="4394200" y="5467350"/>
          <p14:tracePt t="64987" x="4406900" y="5461000"/>
          <p14:tracePt t="65003" x="4413250" y="5454650"/>
          <p14:tracePt t="65020" x="4419600" y="5454650"/>
          <p14:tracePt t="65037" x="4432300" y="5448300"/>
          <p14:tracePt t="65053" x="4438650" y="5448300"/>
          <p14:tracePt t="65070" x="4470400" y="5448300"/>
          <p14:tracePt t="65087" x="4502150" y="5448300"/>
          <p14:tracePt t="65103" x="4552950" y="5448300"/>
          <p14:tracePt t="65120" x="4584700" y="5448300"/>
          <p14:tracePt t="65137" x="4622800" y="5454650"/>
          <p14:tracePt t="65153" x="4667250" y="5461000"/>
          <p14:tracePt t="65170" x="4711700" y="5467350"/>
          <p14:tracePt t="65186" x="4756150" y="5473700"/>
          <p14:tracePt t="65204" x="4813300" y="5480050"/>
          <p14:tracePt t="65221" x="4845050" y="5480050"/>
          <p14:tracePt t="65237" x="4876800" y="5480050"/>
          <p14:tracePt t="65253" x="4889500" y="5480050"/>
          <p14:tracePt t="65270" x="4914900" y="5480050"/>
          <p14:tracePt t="65287" x="4927600" y="5480050"/>
          <p14:tracePt t="65303" x="4946650" y="5486400"/>
          <p14:tracePt t="65320" x="4965700" y="5492750"/>
          <p14:tracePt t="65336" x="4978400" y="5492750"/>
          <p14:tracePt t="65354" x="4991100" y="5492750"/>
          <p14:tracePt t="65370" x="4997450" y="5492750"/>
          <p14:tracePt t="65386" x="5010150" y="5492750"/>
          <p14:tracePt t="65403" x="5029200" y="5492750"/>
          <p14:tracePt t="65420" x="5054600" y="5492750"/>
          <p14:tracePt t="65436" x="5086350" y="5492750"/>
          <p14:tracePt t="65453" x="5124450" y="5492750"/>
          <p14:tracePt t="65470" x="5181600" y="5505450"/>
          <p14:tracePt t="65486" x="5219700" y="5518150"/>
          <p14:tracePt t="65503" x="5257800" y="5530850"/>
          <p14:tracePt t="65520" x="5308600" y="5543550"/>
          <p14:tracePt t="65536" x="5397500" y="5556250"/>
          <p14:tracePt t="65553" x="5492750" y="5568950"/>
          <p14:tracePt t="65570" x="5607050" y="5588000"/>
          <p14:tracePt t="65586" x="5689600" y="5594350"/>
          <p14:tracePt t="65603" x="5746750" y="5600700"/>
          <p14:tracePt t="65620" x="5829300" y="5600700"/>
          <p14:tracePt t="65636" x="5867400" y="5607050"/>
          <p14:tracePt t="65652" x="5892800" y="5607050"/>
          <p14:tracePt t="65670" x="5911850" y="5607050"/>
          <p14:tracePt t="65686" x="5930900" y="5607050"/>
          <p14:tracePt t="65703" x="5943600" y="5607050"/>
          <p14:tracePt t="65719" x="5956300" y="5607050"/>
          <p14:tracePt t="65736" x="5969000" y="5613400"/>
          <p14:tracePt t="65753" x="5975350" y="5613400"/>
          <p14:tracePt t="65769" x="5981700" y="5613400"/>
          <p14:tracePt t="65786" x="5988050" y="5613400"/>
          <p14:tracePt t="65803" x="5994400" y="5613400"/>
          <p14:tracePt t="65902" x="5981700" y="5613400"/>
          <p14:tracePt t="65910" x="5969000" y="5613400"/>
          <p14:tracePt t="65920" x="5962650" y="5613400"/>
          <p14:tracePt t="65936" x="5930900" y="5613400"/>
          <p14:tracePt t="65953" x="5880100" y="5613400"/>
          <p14:tracePt t="65969" x="5816600" y="5619750"/>
          <p14:tracePt t="65986" x="5759450" y="5626100"/>
          <p14:tracePt t="66002" x="5670550" y="5632450"/>
          <p14:tracePt t="66019" x="5543550" y="5632450"/>
          <p14:tracePt t="66036" x="5454650" y="5632450"/>
          <p14:tracePt t="66052" x="5372100" y="5619750"/>
          <p14:tracePt t="66069" x="5295900" y="5600700"/>
          <p14:tracePt t="66086" x="5226050" y="5588000"/>
          <p14:tracePt t="66103" x="5156200" y="5575300"/>
          <p14:tracePt t="66121" x="5105400" y="5562600"/>
          <p14:tracePt t="66136" x="5073650" y="5562600"/>
          <p14:tracePt t="66152" x="5048250" y="5556250"/>
          <p14:tracePt t="66169" x="5035550" y="5556250"/>
          <p14:tracePt t="66186" x="5022850" y="5556250"/>
          <p14:tracePt t="66202" x="5016500" y="5556250"/>
          <p14:tracePt t="66219" x="5003800" y="5556250"/>
          <p14:tracePt t="66236" x="4997450" y="5556250"/>
          <p14:tracePt t="66252" x="4984750" y="5556250"/>
          <p14:tracePt t="66269" x="4978400" y="5549900"/>
          <p14:tracePt t="66286" x="4965700" y="5549900"/>
          <p14:tracePt t="66302" x="4953000" y="5549900"/>
          <p14:tracePt t="66319" x="4946650" y="5549900"/>
          <p14:tracePt t="66336" x="4940300" y="5543550"/>
          <p14:tracePt t="66655" x="4946650" y="5543550"/>
          <p14:tracePt t="66661" x="4946650" y="5549900"/>
          <p14:tracePt t="66671" x="4953000" y="5549900"/>
          <p14:tracePt t="66685" x="4965700" y="5549900"/>
          <p14:tracePt t="66702" x="4991100" y="5556250"/>
          <p14:tracePt t="66719" x="5016500" y="5556250"/>
          <p14:tracePt t="66735" x="5029200" y="5556250"/>
          <p14:tracePt t="66752" x="5041900" y="5556250"/>
          <p14:tracePt t="66769" x="5054600" y="5556250"/>
          <p14:tracePt t="66786" x="5060950" y="5556250"/>
          <p14:tracePt t="66802" x="5067300" y="5556250"/>
          <p14:tracePt t="66819" x="5073650" y="5556250"/>
          <p14:tracePt t="66835" x="5086350" y="5556250"/>
          <p14:tracePt t="66961" x="5092700" y="5556250"/>
          <p14:tracePt t="67023" x="5099050" y="5556250"/>
          <p14:tracePt t="67124" x="5105400" y="5556250"/>
          <p14:tracePt t="67141" x="5118100" y="5549900"/>
          <p14:tracePt t="67146" x="5124450" y="5549900"/>
          <p14:tracePt t="67155" x="5130800" y="5549900"/>
          <p14:tracePt t="67168" x="5137150" y="5549900"/>
          <p14:tracePt t="67185" x="5156200" y="5549900"/>
          <p14:tracePt t="67202" x="5187950" y="5549900"/>
          <p14:tracePt t="67218" x="5207000" y="5549900"/>
          <p14:tracePt t="67235" x="5226050" y="5543550"/>
          <p14:tracePt t="67251" x="5245100" y="5543550"/>
          <p14:tracePt t="67268" x="5264150" y="5537200"/>
          <p14:tracePt t="67284" x="5276850" y="5537200"/>
          <p14:tracePt t="67302" x="5289550" y="5530850"/>
          <p14:tracePt t="67318" x="5295900" y="5530850"/>
          <p14:tracePt t="67335" x="5302250" y="5530850"/>
          <p14:tracePt t="67351" x="5308600" y="5530850"/>
          <p14:tracePt t="67368" x="5314950" y="5530850"/>
          <p14:tracePt t="67385" x="5321300" y="5530850"/>
          <p14:tracePt t="67401" x="5334000" y="5530850"/>
          <p14:tracePt t="67418" x="5340350" y="5530850"/>
          <p14:tracePt t="67435" x="5353050" y="5530850"/>
          <p14:tracePt t="67452" x="5397500" y="5530850"/>
          <p14:tracePt t="67468" x="5422900" y="5530850"/>
          <p14:tracePt t="67484" x="5435600" y="5530850"/>
          <p14:tracePt t="67501" x="5454650" y="5530850"/>
          <p14:tracePt t="67518" x="5461000" y="5530850"/>
          <p14:tracePt t="67535" x="5467350" y="5530850"/>
          <p14:tracePt t="67551" x="5473700" y="5530850"/>
          <p14:tracePt t="67568" x="5486400" y="5530850"/>
          <p14:tracePt t="67584" x="5499100" y="5530850"/>
          <p14:tracePt t="67601" x="5511800" y="5530850"/>
          <p14:tracePt t="67617" x="5524500" y="5530850"/>
          <p14:tracePt t="67634" x="5543550" y="5530850"/>
          <p14:tracePt t="67651" x="5568950" y="5530850"/>
          <p14:tracePt t="67668" x="5588000" y="5524500"/>
          <p14:tracePt t="67684" x="5626100" y="5511800"/>
          <p14:tracePt t="67701" x="5632450" y="5505450"/>
          <p14:tracePt t="67718" x="5651500" y="5492750"/>
          <p14:tracePt t="67735" x="5657850" y="5486400"/>
          <p14:tracePt t="67751" x="5664200" y="5486400"/>
          <p14:tracePt t="67805" x="5670550" y="5480050"/>
          <p14:tracePt t="67829" x="5670550" y="5473700"/>
          <p14:tracePt t="67837" x="5676900" y="5473700"/>
          <p14:tracePt t="67845" x="5683250" y="5473700"/>
          <p14:tracePt t="68009" x="5689600" y="5473700"/>
          <p14:tracePt t="68017" x="5695950" y="5473700"/>
          <p14:tracePt t="68026" x="5695950" y="5480050"/>
          <p14:tracePt t="68034" x="5702300" y="5480050"/>
          <p14:tracePt t="68051" x="5708650" y="5486400"/>
          <p14:tracePt t="68067" x="5721350" y="5499100"/>
          <p14:tracePt t="68084" x="5727700" y="5499100"/>
          <p14:tracePt t="68101" x="5727700" y="5505450"/>
          <p14:tracePt t="68117" x="5734050" y="5505450"/>
          <p14:tracePt t="68134" x="5740400" y="5505450"/>
          <p14:tracePt t="68151" x="5740400" y="5511800"/>
          <p14:tracePt t="68167" x="5746750" y="5518150"/>
          <p14:tracePt t="68197" x="5753100" y="5518150"/>
          <p14:tracePt t="68219" x="5759450" y="5518150"/>
          <p14:tracePt t="68226" x="5765800" y="5518150"/>
          <p14:tracePt t="68235" x="5772150" y="5518150"/>
          <p14:tracePt t="68251" x="5784850" y="5524500"/>
          <p14:tracePt t="68267" x="5803900" y="5524500"/>
          <p14:tracePt t="68283" x="5822950" y="5524500"/>
          <p14:tracePt t="68300" x="5842000" y="5524500"/>
          <p14:tracePt t="68317" x="5861050" y="5524500"/>
          <p14:tracePt t="68333" x="5886450" y="5524500"/>
          <p14:tracePt t="68350" x="5911850" y="5524500"/>
          <p14:tracePt t="68368" x="5943600" y="5524500"/>
          <p14:tracePt t="68383" x="5962650" y="5524500"/>
          <p14:tracePt t="68400" x="5969000" y="5524500"/>
          <p14:tracePt t="68417" x="5975350" y="5524500"/>
          <p14:tracePt t="68433" x="5988050" y="5524500"/>
          <p14:tracePt t="68450" x="5994400" y="5524500"/>
          <p14:tracePt t="68467" x="5994400" y="5530850"/>
          <p14:tracePt t="68862" x="5994400" y="5524500"/>
          <p14:tracePt t="68869" x="5994400" y="5518150"/>
          <p14:tracePt t="69019" x="6007100" y="5511800"/>
          <p14:tracePt t="69029" x="6013450" y="5511800"/>
          <p14:tracePt t="69035" x="6019800" y="5511800"/>
          <p14:tracePt t="69050" x="6032500" y="5511800"/>
          <p14:tracePt t="69067" x="6051550" y="5511800"/>
          <p14:tracePt t="69083" x="6057900" y="5511800"/>
          <p14:tracePt t="69100" x="6064250" y="5511800"/>
          <p14:tracePt t="69117" x="6070600" y="5511800"/>
          <p14:tracePt t="69135" x="6083300" y="5511800"/>
          <p14:tracePt t="69150" x="6096000" y="5511800"/>
          <p14:tracePt t="69167" x="6102350" y="5511800"/>
          <p14:tracePt t="69183" x="6108700" y="5511800"/>
          <p14:tracePt t="69200" x="6115050" y="5518150"/>
          <p14:tracePt t="69233" x="6127750" y="5518150"/>
          <p14:tracePt t="69277" x="6134100" y="5518150"/>
          <p14:tracePt t="69285" x="6140450" y="5518150"/>
          <p14:tracePt t="69300" x="6146800" y="5518150"/>
          <p14:tracePt t="69316" x="6159500" y="5518150"/>
          <p14:tracePt t="69333" x="6165850" y="5518150"/>
          <p14:tracePt t="69350" x="6172200" y="5518150"/>
          <p14:tracePt t="69383" x="6178550" y="5518150"/>
          <p14:tracePt t="69441" x="6197600" y="5518150"/>
          <p14:tracePt t="69450" x="6203950" y="5524500"/>
          <p14:tracePt t="69456" x="6216650" y="5524500"/>
          <p14:tracePt t="69466" x="6223000" y="5524500"/>
          <p14:tracePt t="69484" x="6242050" y="5524500"/>
          <p14:tracePt t="69499" x="6254750" y="5524500"/>
          <p14:tracePt t="69516" x="6261100" y="5524500"/>
          <p14:tracePt t="69533" x="6273800" y="5530850"/>
          <p14:tracePt t="69550" x="6280150" y="5530850"/>
          <p14:tracePt t="69566" x="6292850" y="5530850"/>
          <p14:tracePt t="69599" x="6299200" y="5530850"/>
          <p14:tracePt t="69616" x="6311900" y="5530850"/>
          <p14:tracePt t="69633" x="6318250" y="5530850"/>
          <p14:tracePt t="69649" x="6324600" y="5530850"/>
          <p14:tracePt t="69653" x="6330950" y="5537200"/>
          <p14:tracePt t="69666" x="6337300" y="5537200"/>
          <p14:tracePt t="69683" x="6343650" y="5537200"/>
          <p14:tracePt t="69701" x="6356350" y="5537200"/>
          <p14:tracePt t="69734" x="6362700" y="5537200"/>
          <p14:tracePt t="69749" x="6369050" y="5543550"/>
          <p14:tracePt t="69766" x="6375400" y="5549900"/>
          <p14:tracePt t="69800" x="6381750" y="5562600"/>
          <p14:tracePt t="69816" x="6388100" y="5562600"/>
          <p14:tracePt t="70647" x="6394450" y="5562600"/>
          <p14:tracePt t="70654" x="6400800" y="5556250"/>
          <p14:tracePt t="70671" x="6407150" y="5556250"/>
          <p14:tracePt t="70682" x="6413500" y="5556250"/>
          <p14:tracePt t="70698" x="6419850" y="5549900"/>
          <p14:tracePt t="70716" x="6426200" y="5549900"/>
          <p14:tracePt t="70732" x="6432550" y="5543550"/>
          <p14:tracePt t="71063" x="6426200" y="5543550"/>
          <p14:tracePt t="71069" x="6419850" y="5543550"/>
          <p14:tracePt t="71081" x="6413500" y="5543550"/>
          <p14:tracePt t="71098" x="6407150" y="5543550"/>
          <p14:tracePt t="71115" x="6394450" y="5537200"/>
          <p14:tracePt t="71131" x="6388100" y="5537200"/>
          <p14:tracePt t="71179" x="6381750" y="5537200"/>
          <p14:tracePt t="71203" x="6375400" y="5537200"/>
          <p14:tracePt t="71219" x="6375400" y="5530850"/>
          <p14:tracePt t="71226" x="6369050" y="5524500"/>
          <p14:tracePt t="71235" x="6362700" y="5524500"/>
          <p14:tracePt t="71251" x="6356350" y="5524500"/>
          <p14:tracePt t="71265" x="6343650" y="5511800"/>
          <p14:tracePt t="71281" x="6324600" y="5505450"/>
          <p14:tracePt t="71298" x="6305550" y="5499100"/>
          <p14:tracePt t="71315" x="6286500" y="5492750"/>
          <p14:tracePt t="71331" x="6254750" y="5486400"/>
          <p14:tracePt t="71348" x="6223000" y="5480050"/>
          <p14:tracePt t="71365" x="6172200" y="5467350"/>
          <p14:tracePt t="71381" x="6102350" y="5454650"/>
          <p14:tracePt t="71398" x="5949950" y="5441950"/>
          <p14:tracePt t="71414" x="5842000" y="5422900"/>
          <p14:tracePt t="71431" x="5715000" y="5416550"/>
          <p14:tracePt t="71448" x="5549900" y="5397500"/>
          <p14:tracePt t="71464" x="5359400" y="5391150"/>
          <p14:tracePt t="71481" x="5175250" y="5391150"/>
          <p14:tracePt t="71498" x="4984750" y="5391150"/>
          <p14:tracePt t="71515" x="4813300" y="5378450"/>
          <p14:tracePt t="71531" x="4629150" y="5365750"/>
          <p14:tracePt t="71548" x="4533900" y="5353050"/>
          <p14:tracePt t="71564" x="4425950" y="5340350"/>
          <p14:tracePt t="71581" x="4286250" y="5334000"/>
          <p14:tracePt t="71598" x="4114800" y="5314950"/>
          <p14:tracePt t="71614" x="3943350" y="5314950"/>
          <p14:tracePt t="71631" x="3784600" y="5314950"/>
          <p14:tracePt t="71648" x="3594100" y="5314950"/>
          <p14:tracePt t="71665" x="3511550" y="5314950"/>
          <p14:tracePt t="71681" x="3454400" y="5308600"/>
          <p14:tracePt t="71698" x="3416300" y="5302250"/>
          <p14:tracePt t="71714" x="3403600" y="5302250"/>
          <p14:tracePt t="71731" x="3390900" y="5302250"/>
          <p14:tracePt t="71748" x="3384550" y="5302250"/>
          <p14:tracePt t="71764" x="3378200" y="5302250"/>
          <p14:tracePt t="71781" x="3365500" y="5302250"/>
          <p14:tracePt t="71798" x="3352800" y="5314950"/>
          <p14:tracePt t="71814" x="3346450" y="5321300"/>
          <p14:tracePt t="71831" x="3340100" y="5327650"/>
          <p14:tracePt t="71864" x="3333750" y="5334000"/>
          <p14:tracePt t="71897" x="3333750" y="5340350"/>
          <p14:tracePt t="72229" x="3333750" y="5346700"/>
          <p14:tracePt t="72237" x="3314700" y="5346700"/>
          <p14:tracePt t="72247" x="3289300" y="5353050"/>
          <p14:tracePt t="72266" x="3162300" y="5391150"/>
          <p14:tracePt t="72280" x="3111500" y="5410200"/>
          <p14:tracePt t="72297" x="2978150" y="5441950"/>
          <p14:tracePt t="72314" x="2781300" y="5492750"/>
          <p14:tracePt t="72330" x="2667000" y="5511800"/>
          <p14:tracePt t="72347" x="2603500" y="5530850"/>
          <p14:tracePt t="72364" x="2552700" y="5537200"/>
          <p14:tracePt t="72380" x="2508250" y="5549900"/>
          <p14:tracePt t="72397" x="2476500" y="5562600"/>
          <p14:tracePt t="72414" x="2451100" y="5575300"/>
          <p14:tracePt t="72430" x="2438400" y="5588000"/>
          <p14:tracePt t="72447" x="2419350" y="5600700"/>
          <p14:tracePt t="72464" x="2413000" y="5607050"/>
          <p14:tracePt t="72480" x="2406650" y="5619750"/>
          <p14:tracePt t="72497" x="2393950" y="5626100"/>
          <p14:tracePt t="72513" x="2381250" y="5638800"/>
          <p14:tracePt t="72530" x="2368550" y="5664200"/>
          <p14:tracePt t="72547" x="2349500" y="5689600"/>
          <p14:tracePt t="72564" x="2330450" y="5715000"/>
          <p14:tracePt t="72580" x="2324100" y="5734050"/>
          <p14:tracePt t="72597" x="2317750" y="5740400"/>
          <p14:tracePt t="72613" x="2317750" y="5746750"/>
          <p14:tracePt t="72856" x="2324100" y="5753100"/>
          <p14:tracePt t="72865" x="2324100" y="5759450"/>
          <p14:tracePt t="72871" x="2330450" y="5759450"/>
          <p14:tracePt t="72880" x="2336800" y="5765800"/>
          <p14:tracePt t="72896" x="2343150" y="5778500"/>
          <p14:tracePt t="72913" x="2355850" y="5784850"/>
          <p14:tracePt t="72930" x="2362200" y="5791200"/>
          <p14:tracePt t="72947" x="2374900" y="5803900"/>
          <p14:tracePt t="72964" x="2413000" y="5816600"/>
          <p14:tracePt t="72980" x="2457450" y="5835650"/>
          <p14:tracePt t="72996" x="2527300" y="5854700"/>
          <p14:tracePt t="73013" x="2628900" y="5867400"/>
          <p14:tracePt t="73030" x="2749550" y="5880100"/>
          <p14:tracePt t="73046" x="2876550" y="5892800"/>
          <p14:tracePt t="73063" x="2997200" y="5899150"/>
          <p14:tracePt t="73080" x="3067050" y="5899150"/>
          <p14:tracePt t="73096" x="3130550" y="5899150"/>
          <p14:tracePt t="73113" x="3143250" y="5905500"/>
          <p14:tracePt t="73130" x="3149600" y="5905500"/>
          <p14:tracePt t="73147" x="3162300" y="5905500"/>
          <p14:tracePt t="73163" x="3187700" y="5905500"/>
          <p14:tracePt t="73180" x="3219450" y="5911850"/>
          <p14:tracePt t="73196" x="3263900" y="5924550"/>
          <p14:tracePt t="73213" x="3302000" y="5930900"/>
          <p14:tracePt t="73230" x="3365500" y="5943600"/>
          <p14:tracePt t="73246" x="3403600" y="5949950"/>
          <p14:tracePt t="73263" x="3422650" y="5949950"/>
          <p14:tracePt t="73279" x="3435350" y="5949950"/>
          <p14:tracePt t="73296" x="3441700" y="5956300"/>
          <p14:tracePt t="73313" x="3448050" y="5956300"/>
          <p14:tracePt t="73330" x="3454400" y="5956300"/>
          <p14:tracePt t="73473" x="3460750" y="5956300"/>
          <p14:tracePt t="73482" x="3479800" y="5956300"/>
          <p14:tracePt t="73489" x="3498850" y="5956300"/>
          <p14:tracePt t="73498" x="3517900" y="5956300"/>
          <p14:tracePt t="73513" x="3562350" y="5969000"/>
          <p14:tracePt t="73529" x="3600450" y="5975350"/>
          <p14:tracePt t="73546" x="3638550" y="5975350"/>
          <p14:tracePt t="73563" x="3657600" y="5975350"/>
          <p14:tracePt t="73579" x="3683000" y="5975350"/>
          <p14:tracePt t="73596" x="3721100" y="5975350"/>
          <p14:tracePt t="73613" x="3746500" y="5975350"/>
          <p14:tracePt t="73629" x="3771900" y="5975350"/>
          <p14:tracePt t="73646" x="3790950" y="5975350"/>
          <p14:tracePt t="73662" x="3797300" y="5975350"/>
          <p14:tracePt t="73679" x="3816350" y="5969000"/>
          <p14:tracePt t="73696" x="3822700" y="5962650"/>
          <p14:tracePt t="73712" x="3835400" y="5962650"/>
          <p14:tracePt t="73729" x="3854450" y="5962650"/>
          <p14:tracePt t="73747" x="3873500" y="5956300"/>
          <p14:tracePt t="73763" x="3879850" y="5949950"/>
          <p14:tracePt t="73779" x="3886200" y="5949950"/>
          <p14:tracePt t="74029" x="3886200" y="5956300"/>
          <p14:tracePt t="74047" x="3892550" y="5956300"/>
          <p14:tracePt t="74053" x="3898900" y="5956300"/>
          <p14:tracePt t="74064" x="3905250" y="5956300"/>
          <p14:tracePt t="74093" x="3911600" y="5962650"/>
          <p14:tracePt t="74099" x="3917950" y="5962650"/>
          <p14:tracePt t="74115" x="3924300" y="5962650"/>
          <p14:tracePt t="74129" x="3930650" y="5962650"/>
          <p14:tracePt t="74146" x="3943350" y="5969000"/>
          <p14:tracePt t="74162" x="3949700" y="5975350"/>
          <p14:tracePt t="74179" x="3962400" y="5975350"/>
          <p14:tracePt t="74195" x="3968750" y="5975350"/>
          <p14:tracePt t="74212" x="3975100" y="5975350"/>
          <p14:tracePt t="74229" x="3981450" y="5981700"/>
          <p14:tracePt t="74245" x="3994150" y="5988050"/>
          <p14:tracePt t="74279" x="4000500" y="5988050"/>
          <p14:tracePt t="74295" x="4006850" y="5988050"/>
          <p14:tracePt t="74711" x="4000500" y="5988050"/>
          <p14:tracePt t="74719" x="3994150" y="5988050"/>
          <p14:tracePt t="74728" x="3981450" y="5988050"/>
          <p14:tracePt t="74745" x="3943350" y="5994400"/>
          <p14:tracePt t="74762" x="3892550" y="6007100"/>
          <p14:tracePt t="74778" x="3829050" y="6007100"/>
          <p14:tracePt t="74795" x="3771900" y="6007100"/>
          <p14:tracePt t="74812" x="3670300" y="6007100"/>
          <p14:tracePt t="74828" x="3581400" y="6007100"/>
          <p14:tracePt t="74845" x="3492500" y="6007100"/>
          <p14:tracePt t="74862" x="3409950" y="6007100"/>
          <p14:tracePt t="74878" x="3321050" y="5994400"/>
          <p14:tracePt t="74895" x="3200400" y="5981700"/>
          <p14:tracePt t="74911" x="3073400" y="5969000"/>
          <p14:tracePt t="74928" x="2889250" y="5949950"/>
          <p14:tracePt t="74946" x="2800350" y="5943600"/>
          <p14:tracePt t="74961" x="2743200" y="5937250"/>
          <p14:tracePt t="74978" x="2698750" y="5930900"/>
          <p14:tracePt t="74995" x="2667000" y="5930900"/>
          <p14:tracePt t="75011" x="2641600" y="5924550"/>
          <p14:tracePt t="75028" x="2609850" y="5918200"/>
          <p14:tracePt t="75045" x="2597150" y="5918200"/>
          <p14:tracePt t="75062" x="2584450" y="5905500"/>
          <p14:tracePt t="75081" x="2571750" y="5899150"/>
          <p14:tracePt t="75095" x="2565400" y="5892800"/>
          <p14:tracePt t="75111" x="2559050" y="5886450"/>
          <p14:tracePt t="75128" x="2533650" y="5880100"/>
          <p14:tracePt t="75145" x="2520950" y="5867400"/>
          <p14:tracePt t="75148" x="2514600" y="5861050"/>
          <p14:tracePt t="75166" x="2508250" y="5861050"/>
          <p14:tracePt t="75178" x="2501900" y="5854700"/>
          <p14:tracePt t="75194" x="2495550" y="5848350"/>
          <p14:tracePt t="75211" x="2482850" y="5848350"/>
          <p14:tracePt t="75246" x="2476500" y="5842000"/>
          <p14:tracePt t="75280" x="2470150" y="5842000"/>
          <p14:tracePt t="75308" x="2463800" y="5842000"/>
          <p14:tracePt t="75313" x="2451100" y="5835650"/>
          <p14:tracePt t="75328" x="2432050" y="5835650"/>
          <p14:tracePt t="75344" x="2393950" y="5829300"/>
          <p14:tracePt t="75361" x="2368550" y="5829300"/>
          <p14:tracePt t="75377" x="2355850" y="5822950"/>
          <p14:tracePt t="75394" x="2343150" y="5822950"/>
          <p14:tracePt t="75558" x="2343150" y="5816600"/>
          <p14:tracePt t="75564" x="2336800" y="5810250"/>
          <p14:tracePt t="75578" x="2324100" y="5803900"/>
          <p14:tracePt t="75594" x="2324100" y="5797550"/>
          <p14:tracePt t="75611" x="2324100" y="5791200"/>
          <p14:tracePt t="75627" x="2317750" y="5791200"/>
          <p14:tracePt t="75877" x="2317750" y="5797550"/>
          <p14:tracePt t="75886" x="2324100" y="5797550"/>
          <p14:tracePt t="75894" x="2330450" y="5797550"/>
          <p14:tracePt t="75911" x="2330450" y="5803900"/>
          <p14:tracePt t="75927" x="2336800" y="5803900"/>
          <p14:tracePt t="76033" x="2343150" y="5803900"/>
          <p14:tracePt t="76081" x="2349500" y="5803900"/>
          <p14:tracePt t="76097" x="2355850" y="5803900"/>
          <p14:tracePt t="76106" x="2381250" y="5803900"/>
          <p14:tracePt t="76113" x="2400300" y="5810250"/>
          <p14:tracePt t="76127" x="2432050" y="5810250"/>
          <p14:tracePt t="76144" x="2451100" y="5810250"/>
          <p14:tracePt t="76160" x="2470150" y="5816600"/>
          <p14:tracePt t="76817" x="2476500" y="5816600"/>
          <p14:tracePt t="76825" x="2489200" y="5822950"/>
          <p14:tracePt t="76832" x="2501900" y="5822950"/>
          <p14:tracePt t="76843" x="2527300" y="5829300"/>
          <p14:tracePt t="76860" x="2609850" y="5848350"/>
          <p14:tracePt t="76876" x="2736850" y="5861050"/>
          <p14:tracePt t="76893" x="2857500" y="5880100"/>
          <p14:tracePt t="76910" x="2978150" y="5899150"/>
          <p14:tracePt t="76926" x="3016250" y="5899150"/>
          <p14:tracePt t="77131" x="3009900" y="5892800"/>
          <p14:tracePt t="77145" x="3003550" y="5886450"/>
          <p14:tracePt t="77161" x="2997200" y="5880100"/>
          <p14:tracePt t="77169" x="2990850" y="5880100"/>
          <p14:tracePt t="77180" x="2990850" y="5873750"/>
          <p14:tracePt t="77192" x="2978150" y="5867400"/>
          <p14:tracePt t="77209" x="2971800" y="5867400"/>
          <p14:tracePt t="77226" x="2965450" y="5867400"/>
          <p14:tracePt t="77243" x="2959100" y="5867400"/>
          <p14:tracePt t="77259" x="2959100" y="5861050"/>
          <p14:tracePt t="77276" x="2946400" y="5861050"/>
          <p14:tracePt t="77310" x="2940050" y="5854700"/>
          <p14:tracePt t="77427" x="2933700" y="5854700"/>
          <p14:tracePt t="77843" x="2921000" y="5854700"/>
          <p14:tracePt t="77851" x="2895600" y="5854700"/>
          <p14:tracePt t="77860" x="2870200" y="5848350"/>
          <p14:tracePt t="77876" x="2806700" y="5842000"/>
          <p14:tracePt t="77892" x="2705100" y="5835650"/>
          <p14:tracePt t="77909" x="2609850" y="5822950"/>
          <p14:tracePt t="77925" x="2520950" y="5822950"/>
          <p14:tracePt t="77942" x="2457450" y="5822950"/>
          <p14:tracePt t="77959" x="2413000" y="5816600"/>
          <p14:tracePt t="77975" x="2381250" y="5803900"/>
          <p14:tracePt t="77992" x="2368550" y="5797550"/>
          <p14:tracePt t="78009" x="2362200" y="5797550"/>
          <p14:tracePt t="78025" x="2349500" y="5784850"/>
          <p14:tracePt t="78042" x="2336800" y="5778500"/>
          <p14:tracePt t="78059" x="2330450" y="5772150"/>
          <p14:tracePt t="78076" x="2311400" y="5765800"/>
          <p14:tracePt t="78092" x="2305050" y="5759450"/>
          <p14:tracePt t="78109" x="2298700" y="5753100"/>
          <p14:tracePt t="78125" x="2286000" y="5746750"/>
          <p14:tracePt t="78142" x="2279650" y="5734050"/>
          <p14:tracePt t="78159" x="2260600" y="5734050"/>
          <p14:tracePt t="78175" x="2247900" y="5721350"/>
          <p14:tracePt t="78192" x="2241550" y="5721350"/>
          <p14:tracePt t="78209" x="2228850" y="5715000"/>
          <p14:tracePt t="78226" x="2209800" y="5715000"/>
          <p14:tracePt t="78242" x="2197100" y="5715000"/>
          <p14:tracePt t="78258" x="2190750" y="5715000"/>
          <p14:tracePt t="78275" x="2184400" y="5715000"/>
          <p14:tracePt t="78292" x="2178050" y="5715000"/>
          <p14:tracePt t="78309" x="2178050" y="5721350"/>
          <p14:tracePt t="78325" x="2171700" y="5727700"/>
          <p14:tracePt t="78342" x="2159000" y="5740400"/>
          <p14:tracePt t="78358" x="2159000" y="5746750"/>
          <p14:tracePt t="78429" x="2152650" y="5746750"/>
          <p14:tracePt t="78445" x="2146300" y="5746750"/>
          <p14:tracePt t="78454" x="2120900" y="5746750"/>
          <p14:tracePt t="78461" x="2095500" y="5740400"/>
          <p14:tracePt t="78475" x="2070100" y="5734050"/>
          <p14:tracePt t="78493" x="1974850" y="5715000"/>
          <p14:tracePt t="78508" x="1930400" y="5708650"/>
          <p14:tracePt t="78525" x="1892300" y="5708650"/>
          <p14:tracePt t="78542" x="1885950" y="5702300"/>
          <p14:tracePt t="78689" x="1885950" y="5708650"/>
          <p14:tracePt t="78694" x="1892300" y="5708650"/>
          <p14:tracePt t="78708" x="1898650" y="5715000"/>
          <p14:tracePt t="78725" x="1905000" y="5721350"/>
          <p14:tracePt t="78742" x="1917700" y="5734050"/>
          <p14:tracePt t="78758" x="1930400" y="5740400"/>
          <p14:tracePt t="78775" x="1936750" y="5753100"/>
          <p14:tracePt t="78791" x="1949450" y="5759450"/>
          <p14:tracePt t="78808" x="1949450" y="5772150"/>
          <p14:tracePt t="78825" x="1962150" y="5778500"/>
          <p14:tracePt t="78841" x="1968500" y="5791200"/>
          <p14:tracePt t="78858" x="1981200" y="5797550"/>
          <p14:tracePt t="78874" x="1981200" y="5803900"/>
          <p14:tracePt t="78908" x="1981200" y="5810250"/>
          <p14:tracePt t="78931" x="1974850" y="5816600"/>
          <p14:tracePt t="78941" x="1968500" y="5816600"/>
          <p14:tracePt t="78958" x="1962150" y="5822950"/>
          <p14:tracePt t="78974" x="1936750" y="5822950"/>
          <p14:tracePt t="78994" x="1873250" y="5842000"/>
          <p14:tracePt t="79009" x="1828800" y="5842000"/>
          <p14:tracePt t="79024" x="1797050" y="5848350"/>
          <p14:tracePt t="79041" x="1758950" y="5848350"/>
          <p14:tracePt t="79058" x="1739900" y="5848350"/>
          <p14:tracePt t="79074" x="1727200" y="5848350"/>
          <p14:tracePt t="79091" x="1720850" y="5848350"/>
          <p14:tracePt t="79108" x="1714500" y="5848350"/>
          <p14:tracePt t="79124" x="1708150" y="5848350"/>
          <p14:tracePt t="79141" x="1695450" y="5848350"/>
          <p14:tracePt t="79165" x="1689100" y="5848350"/>
          <p14:tracePt t="79221" x="1682750" y="5848350"/>
          <p14:tracePt t="79260" x="1676400" y="5848350"/>
          <p14:tracePt t="79282" x="1670050" y="5848350"/>
          <p14:tracePt t="80239" x="1676400" y="5848350"/>
          <p14:tracePt t="80498" x="1676400" y="5854700"/>
          <p14:tracePt t="80505" x="1682750" y="5861050"/>
          <p14:tracePt t="80513" x="1689100" y="5861050"/>
          <p14:tracePt t="80543" x="1695450" y="5861050"/>
          <p14:tracePt t="80569" x="1701800" y="5867400"/>
          <p14:tracePt t="80575" x="1708150" y="5867400"/>
          <p14:tracePt t="80591" x="1727200" y="5873750"/>
          <p14:tracePt t="80607" x="1797050" y="5886450"/>
          <p14:tracePt t="80623" x="1905000" y="5899150"/>
          <p14:tracePt t="80640" x="2012950" y="5918200"/>
          <p14:tracePt t="80645" x="2057400" y="5924550"/>
          <p14:tracePt t="80656" x="2101850" y="5930900"/>
          <p14:tracePt t="80673" x="2178050" y="5943600"/>
          <p14:tracePt t="80690" x="2241550" y="5956300"/>
          <p14:tracePt t="80709" x="2311400" y="5969000"/>
          <p14:tracePt t="80723" x="2362200" y="5981700"/>
          <p14:tracePt t="80740" x="2400300" y="5994400"/>
          <p14:tracePt t="80756" x="2438400" y="6007100"/>
          <p14:tracePt t="80773" x="2482850" y="6019800"/>
          <p14:tracePt t="80790" x="2540000" y="6038850"/>
          <p14:tracePt t="80806" x="2641600" y="6089650"/>
          <p14:tracePt t="80823" x="2768600" y="6134100"/>
          <p14:tracePt t="80840" x="2940050" y="6210300"/>
          <p14:tracePt t="80856" x="3048000" y="6254750"/>
          <p14:tracePt t="80873" x="3143250" y="6311900"/>
          <p14:tracePt t="80890" x="3219450" y="6350000"/>
          <p14:tracePt t="80906" x="3263900" y="6369050"/>
          <p14:tracePt t="80923" x="3282950" y="6381750"/>
          <p14:tracePt t="80939" x="3314700" y="6388100"/>
          <p14:tracePt t="80956" x="3333750" y="6400800"/>
          <p14:tracePt t="80973" x="3346450" y="6407150"/>
          <p14:tracePt t="80990" x="3365500" y="6419850"/>
          <p14:tracePt t="81006" x="3371850" y="6419850"/>
          <p14:tracePt t="81023" x="3378200" y="6419850"/>
          <p14:tracePt t="81227" x="3384550" y="6413500"/>
          <p14:tracePt t="81233" x="3397250" y="6413500"/>
          <p14:tracePt t="81240" x="3409950" y="6407150"/>
          <p14:tracePt t="81256" x="3454400" y="6394450"/>
          <p14:tracePt t="81273" x="3562350" y="6369050"/>
          <p14:tracePt t="81289" x="3740150" y="6324600"/>
          <p14:tracePt t="81306" x="3930650" y="6292850"/>
          <p14:tracePt t="81323" x="4114800" y="6254750"/>
          <p14:tracePt t="81340" x="4286250" y="6203950"/>
          <p14:tracePt t="81356" x="4483100" y="6165850"/>
          <p14:tracePt t="81373" x="4533900" y="6153150"/>
          <p14:tracePt t="81391" x="4540250" y="6146800"/>
          <p14:tracePt t="81422" x="4540250" y="6140450"/>
          <p14:tracePt t="81515" x="4527550" y="6134100"/>
          <p14:tracePt t="81527" x="4521200" y="6134100"/>
          <p14:tracePt t="81531" x="4502150" y="6134100"/>
          <p14:tracePt t="81539" x="4476750" y="6127750"/>
          <p14:tracePt t="81556" x="4419600" y="6115050"/>
          <p14:tracePt t="81575" x="4343400" y="6096000"/>
          <p14:tracePt t="81589" x="4292600" y="6083300"/>
          <p14:tracePt t="81606" x="4241800" y="6070600"/>
          <p14:tracePt t="81622" x="4171950" y="6057900"/>
          <p14:tracePt t="81639" x="4038600" y="6038850"/>
          <p14:tracePt t="81656" x="3949700" y="6019800"/>
          <p14:tracePt t="81672" x="3879850" y="6007100"/>
          <p14:tracePt t="81689" x="3835400" y="5994400"/>
          <p14:tracePt t="81705" x="3784600" y="5981700"/>
          <p14:tracePt t="81722" x="3740150" y="5975350"/>
          <p14:tracePt t="81739" x="3702050" y="5969000"/>
          <p14:tracePt t="81756" x="3644900" y="5956300"/>
          <p14:tracePt t="81772" x="3600450" y="5956300"/>
          <p14:tracePt t="81789" x="3562350" y="5956300"/>
          <p14:tracePt t="81805" x="3511550" y="5956300"/>
          <p14:tracePt t="81822" x="3473450" y="5956300"/>
          <p14:tracePt t="81839" x="3441700" y="5956300"/>
          <p14:tracePt t="81855" x="3403600" y="5956300"/>
          <p14:tracePt t="81872" x="3390900" y="5956300"/>
          <p14:tracePt t="81889" x="3378200" y="5949950"/>
          <p14:tracePt t="82235" x="3384550" y="5949950"/>
          <p14:tracePt t="82246" x="3390900" y="5949950"/>
          <p14:tracePt t="82267" x="3397250" y="5949950"/>
          <p14:tracePt t="82276" x="3403600" y="5956300"/>
          <p14:tracePt t="82292" x="3409950" y="5962650"/>
          <p14:tracePt t="82305" x="3422650" y="5962650"/>
          <p14:tracePt t="82322" x="3448050" y="5975350"/>
          <p14:tracePt t="82338" x="3467100" y="5975350"/>
          <p14:tracePt t="82355" x="3498850" y="5975350"/>
          <p14:tracePt t="82372" x="3536950" y="5975350"/>
          <p14:tracePt t="82388" x="3575050" y="5981700"/>
          <p14:tracePt t="82405" x="3613150" y="5981700"/>
          <p14:tracePt t="82423" x="3657600" y="5988050"/>
          <p14:tracePt t="82438" x="3663950" y="5988050"/>
          <p14:tracePt t="82455" x="3670300" y="5994400"/>
          <p14:tracePt t="82471" x="3676650" y="5994400"/>
          <p14:tracePt t="82611" x="3683000" y="5994400"/>
          <p14:tracePt t="82627" x="3689350" y="6000750"/>
          <p14:tracePt t="82637" x="3695700" y="6000750"/>
          <p14:tracePt t="82641" x="3702050" y="6000750"/>
          <p14:tracePt t="82655" x="3708400" y="6000750"/>
          <p14:tracePt t="82672" x="3740150" y="6007100"/>
          <p14:tracePt t="82688" x="3771900" y="6013450"/>
          <p14:tracePt t="82706" x="3803650" y="6013450"/>
          <p14:tracePt t="82722" x="3835400" y="6019800"/>
          <p14:tracePt t="82738" x="3873500" y="6032500"/>
          <p14:tracePt t="82755" x="3898900" y="6038850"/>
          <p14:tracePt t="82771" x="3930650" y="6051550"/>
          <p14:tracePt t="82788" x="3943350" y="6051550"/>
          <p14:tracePt t="82805" x="3949700" y="6051550"/>
          <p14:tracePt t="82821" x="3968750" y="6057900"/>
          <p14:tracePt t="82838" x="3981450" y="6064250"/>
          <p14:tracePt t="82856" x="3994150" y="6070600"/>
          <p14:tracePt t="82871" x="4025900" y="6083300"/>
          <p14:tracePt t="82888" x="4064000" y="6096000"/>
          <p14:tracePt t="82904" x="4114800" y="6102350"/>
          <p14:tracePt t="82921" x="4171950" y="6108700"/>
          <p14:tracePt t="82938" x="4254500" y="6121400"/>
          <p14:tracePt t="82954" x="4298950" y="6127750"/>
          <p14:tracePt t="82971" x="4349750" y="6134100"/>
          <p14:tracePt t="82988" x="4394200" y="6140450"/>
          <p14:tracePt t="83005" x="4438650" y="6146800"/>
          <p14:tracePt t="83021" x="4470400" y="6146800"/>
          <p14:tracePt t="83038" x="4495800" y="6146800"/>
          <p14:tracePt t="83054" x="4533900" y="6146800"/>
          <p14:tracePt t="83071" x="4559300" y="6153150"/>
          <p14:tracePt t="83088" x="4584700" y="6153150"/>
          <p14:tracePt t="83104" x="4591050" y="6153150"/>
          <p14:tracePt t="83121" x="4603750" y="6153150"/>
          <p14:tracePt t="83138" x="4610100" y="6153150"/>
          <p14:tracePt t="83197" x="4616450" y="6153150"/>
          <p14:tracePt t="83347" x="4616450" y="6146800"/>
          <p14:tracePt t="83363" x="4616450" y="6140450"/>
          <p14:tracePt t="83378" x="4616450" y="6134100"/>
          <p14:tracePt t="83386" x="4616450" y="6127750"/>
          <p14:tracePt t="83409" x="4616450" y="6121400"/>
          <p14:tracePt t="83418" x="4616450" y="6115050"/>
          <p14:tracePt t="83442" x="4616450" y="6108700"/>
          <p14:tracePt t="83457" x="4616450" y="6102350"/>
          <p14:tracePt t="83464" x="4616450" y="6096000"/>
          <p14:tracePt t="83472" x="4610100" y="6096000"/>
          <p14:tracePt t="83487" x="4603750" y="6083300"/>
          <p14:tracePt t="83504" x="4603750" y="6076950"/>
          <p14:tracePt t="83575" x="4603750" y="6070600"/>
          <p14:tracePt t="83592" x="4603750" y="6064250"/>
          <p14:tracePt t="83607" x="4610100" y="6064250"/>
          <p14:tracePt t="83629" x="4616450" y="6057900"/>
          <p14:tracePt t="83643" x="4622800" y="6051550"/>
          <p14:tracePt t="83659" x="4629150" y="6051550"/>
          <p14:tracePt t="83668" x="4635500" y="6051550"/>
          <p14:tracePt t="83684" x="4641850" y="6051550"/>
          <p14:tracePt t="83700" x="4648200" y="6045200"/>
          <p14:tracePt t="83707" x="4654550" y="6045200"/>
          <p14:tracePt t="83722" x="4660900" y="6045200"/>
          <p14:tracePt t="83737" x="4667250" y="6045200"/>
          <p14:tracePt t="83754" x="4673600" y="6045200"/>
          <p14:tracePt t="83794" x="4679950" y="6045200"/>
          <p14:tracePt t="83810" x="4686300" y="6045200"/>
          <p14:tracePt t="83840" x="4692650" y="6045200"/>
          <p14:tracePt t="83846" x="4699000" y="6045200"/>
          <p14:tracePt t="83856" x="4705350" y="6045200"/>
          <p14:tracePt t="83873" x="4718050" y="6045200"/>
          <p14:tracePt t="83887" x="4730750" y="6045200"/>
          <p14:tracePt t="83904" x="4749800" y="6045200"/>
          <p14:tracePt t="83920" x="4762500" y="6051550"/>
          <p14:tracePt t="83937" x="4775200" y="6051550"/>
          <p14:tracePt t="83954" x="4781550" y="6051550"/>
          <p14:tracePt t="83970" x="4794250" y="6051550"/>
          <p14:tracePt t="84177" x="4800600" y="6051550"/>
          <p14:tracePt t="84184" x="4800600" y="6045200"/>
          <p14:tracePt t="84192" x="4806950" y="6038850"/>
          <p14:tracePt t="84203" x="4813300" y="6038850"/>
          <p14:tracePt t="84220" x="4819650" y="6032500"/>
          <p14:tracePt t="84237" x="4826000" y="6026150"/>
          <p14:tracePt t="84254" x="4845050" y="6019800"/>
          <p14:tracePt t="84270" x="4857750" y="6013450"/>
          <p14:tracePt t="84287" x="4864100" y="6007100"/>
          <p14:tracePt t="84303" x="4876800" y="6000750"/>
          <p14:tracePt t="84319" x="4883150" y="6000750"/>
          <p14:tracePt t="84336" x="4889500" y="6000750"/>
          <p14:tracePt t="84353" x="4902200" y="6000750"/>
          <p14:tracePt t="84370" x="4933950" y="5994400"/>
          <p14:tracePt t="84387" x="4953000" y="5988050"/>
          <p14:tracePt t="84403" x="4984750" y="5988050"/>
          <p14:tracePt t="84420" x="5022850" y="5988050"/>
          <p14:tracePt t="84436" x="5054600" y="6000750"/>
          <p14:tracePt t="84453" x="5092700" y="6013450"/>
          <p14:tracePt t="84470" x="5118100" y="6019800"/>
          <p14:tracePt t="84486" x="5137150" y="6026150"/>
          <p14:tracePt t="84504" x="5156200" y="6038850"/>
          <p14:tracePt t="84520" x="5168900" y="6038850"/>
          <p14:tracePt t="84536" x="5181600" y="6038850"/>
          <p14:tracePt t="84553" x="5194300" y="6038850"/>
          <p14:tracePt t="84570" x="5200650" y="6038850"/>
          <p14:tracePt t="84588" x="5207000" y="6038850"/>
          <p14:tracePt t="84603" x="5213350" y="6038850"/>
          <p14:tracePt t="84620" x="5219700" y="6038850"/>
          <p14:tracePt t="84817" x="5226050" y="6038850"/>
          <p14:tracePt t="84834" x="5232400" y="6038850"/>
          <p14:tracePt t="84841" x="5251450" y="6038850"/>
          <p14:tracePt t="84853" x="5257800" y="6038850"/>
          <p14:tracePt t="84869" x="5276850" y="6045200"/>
          <p14:tracePt t="84886" x="5283200" y="6045200"/>
          <p14:tracePt t="84903" x="5289550" y="6045200"/>
          <p14:tracePt t="84919" x="5302250" y="6051550"/>
          <p14:tracePt t="84936" x="5308600" y="6051550"/>
          <p14:tracePt t="85037" x="5314950" y="6051550"/>
          <p14:tracePt t="85217" x="5321300" y="6051550"/>
          <p14:tracePt t="85233" x="5327650" y="6051550"/>
          <p14:tracePt t="85241" x="5334000" y="6051550"/>
          <p14:tracePt t="85252" x="5340350" y="6051550"/>
          <p14:tracePt t="85269" x="5346700" y="6051550"/>
          <p14:tracePt t="85286" x="5359400" y="6051550"/>
          <p14:tracePt t="85302" x="5372100" y="6045200"/>
          <p14:tracePt t="85319" x="5378450" y="6045200"/>
          <p14:tracePt t="85336" x="5384800" y="6038850"/>
          <p14:tracePt t="85352" x="5397500" y="6032500"/>
          <p14:tracePt t="85369" x="5403850" y="6032500"/>
          <p14:tracePt t="85386" x="5416550" y="6026150"/>
          <p14:tracePt t="85403" x="5422900" y="6019800"/>
          <p14:tracePt t="85419" x="5429250" y="6013450"/>
          <p14:tracePt t="85436" x="5441950" y="6000750"/>
          <p14:tracePt t="85452" x="5448300" y="5988050"/>
          <p14:tracePt t="85469" x="5454650" y="5981700"/>
          <p14:tracePt t="85486" x="5467350" y="5975350"/>
          <p14:tracePt t="85502" x="5473700" y="5969000"/>
          <p14:tracePt t="85519" x="5480050" y="5956300"/>
          <p14:tracePt t="85535" x="5486400" y="5956300"/>
          <p14:tracePt t="85553" x="5492750" y="5943600"/>
          <p14:tracePt t="85569" x="5499100" y="5937250"/>
          <p14:tracePt t="85602" x="5511800" y="5924550"/>
          <p14:tracePt t="85635" x="5518150" y="5911850"/>
          <p14:tracePt t="85639" x="5518150" y="5905500"/>
          <p14:tracePt t="85673" x="5524500" y="5905500"/>
          <p14:tracePt t="85805" x="5530850" y="5905500"/>
          <p14:tracePt t="85820" x="5543550" y="5905500"/>
          <p14:tracePt t="85835" x="5549900" y="5905500"/>
          <p14:tracePt t="85843" x="5556250" y="5905500"/>
          <p14:tracePt t="85852" x="5562600" y="5905500"/>
          <p14:tracePt t="85868" x="5568950" y="5905500"/>
          <p14:tracePt t="85885" x="5575300" y="5905500"/>
          <p14:tracePt t="85902" x="5588000" y="5911850"/>
          <p14:tracePt t="85918" x="5594350" y="5918200"/>
          <p14:tracePt t="85952" x="5607050" y="5924550"/>
          <p14:tracePt t="85985" x="5619750" y="5924550"/>
          <p14:tracePt t="86002" x="5626100" y="5930900"/>
          <p14:tracePt t="86018" x="5638800" y="5930900"/>
          <p14:tracePt t="86055" x="5645150" y="5930900"/>
          <p14:tracePt t="86283" x="5651500" y="5930900"/>
          <p14:tracePt t="86305" x="5657850" y="5930900"/>
          <p14:tracePt t="86313" x="5670550" y="5930900"/>
          <p14:tracePt t="86321" x="5670550" y="5924550"/>
          <p14:tracePt t="86335" x="5676900" y="5924550"/>
          <p14:tracePt t="86351" x="5689600" y="5911850"/>
          <p14:tracePt t="86368" x="5695950" y="5905500"/>
          <p14:tracePt t="86469" x="5695950" y="5899150"/>
          <p14:tracePt t="86965" x="5683250" y="5905500"/>
          <p14:tracePt t="86970" x="5626100" y="5918200"/>
          <p14:tracePt t="86984" x="5562600" y="5924550"/>
          <p14:tracePt t="87001" x="5378450" y="5949950"/>
          <p14:tracePt t="87017" x="4959350" y="6000750"/>
          <p14:tracePt t="87034" x="4629150" y="6013450"/>
          <p14:tracePt t="87051" x="4273550" y="6019800"/>
          <p14:tracePt t="87068" x="3930650" y="6019800"/>
          <p14:tracePt t="87084" x="3581400" y="6019800"/>
          <p14:tracePt t="87101" x="3333750" y="6019800"/>
          <p14:tracePt t="87118" x="3105150" y="6019800"/>
          <p14:tracePt t="87134" x="3035300" y="6019800"/>
          <p14:tracePt t="87151" x="3016250" y="6019800"/>
          <p14:tracePt t="87167" x="3003550" y="6019800"/>
          <p14:tracePt t="87264" x="2997200" y="6026150"/>
          <p14:tracePt t="87271" x="2984500" y="6032500"/>
          <p14:tracePt t="87283" x="2965450" y="6045200"/>
          <p14:tracePt t="87301" x="2946400" y="6051550"/>
          <p14:tracePt t="87317" x="2940050" y="6064250"/>
          <p14:tracePt t="87334" x="2940050" y="6070600"/>
          <p14:tracePt t="87351" x="2940050" y="6083300"/>
          <p14:tracePt t="87367" x="2940050" y="6089650"/>
          <p14:tracePt t="87384" x="2952750" y="6102350"/>
          <p14:tracePt t="87401" x="2959100" y="6115050"/>
          <p14:tracePt t="87417" x="2978150" y="6134100"/>
          <p14:tracePt t="87434" x="2997200" y="6146800"/>
          <p14:tracePt t="87451" x="3009900" y="6165850"/>
          <p14:tracePt t="87467" x="3022600" y="6178550"/>
          <p14:tracePt t="87484" x="3035300" y="6191250"/>
          <p14:tracePt t="87500" x="3048000" y="6197600"/>
          <p14:tracePt t="87517" x="3060700" y="6210300"/>
          <p14:tracePt t="87534" x="3079750" y="6223000"/>
          <p14:tracePt t="87550" x="3086100" y="6229350"/>
          <p14:tracePt t="87567" x="3098800" y="6242050"/>
          <p14:tracePt t="87584" x="3105150" y="6248400"/>
          <p14:tracePt t="87600" x="3124200" y="6261100"/>
          <p14:tracePt t="87617" x="3130550" y="6267450"/>
          <p14:tracePt t="87634" x="3136900" y="6273800"/>
          <p14:tracePt t="87639" x="3143250" y="6273800"/>
          <p14:tracePt t="87653" x="3149600" y="6273800"/>
          <p14:tracePt t="88083" x="3149600" y="6280150"/>
          <p14:tracePt t="88108" x="3149600" y="6286500"/>
          <p14:tracePt t="88112" x="3149600" y="6292850"/>
          <p14:tracePt t="88129" x="3149600" y="6299200"/>
          <p14:tracePt t="88137" x="3149600" y="6305550"/>
          <p14:tracePt t="88153" x="3149600" y="6311900"/>
          <p14:tracePt t="88166" x="3143250" y="6318250"/>
          <p14:tracePt t="88184" x="3136900" y="6330950"/>
          <p14:tracePt t="88200" x="3136900" y="6337300"/>
          <p14:tracePt t="88217" x="3130550" y="6343650"/>
          <p14:tracePt t="88233" x="3130550" y="6350000"/>
          <p14:tracePt t="88250" x="3117850" y="6362700"/>
          <p14:tracePt t="88266" x="3111500" y="6369050"/>
          <p14:tracePt t="88283" x="3098800" y="6388100"/>
          <p14:tracePt t="88300" x="3098800" y="6394450"/>
          <p14:tracePt t="88411" x="3105150" y="6394450"/>
          <p14:tracePt t="88419" x="3111500" y="6394450"/>
          <p14:tracePt t="88426" x="3124200" y="6394450"/>
          <p14:tracePt t="88434" x="3136900" y="6394450"/>
          <p14:tracePt t="88450" x="3155950" y="6394450"/>
          <p14:tracePt t="88466" x="3181350" y="6400800"/>
          <p14:tracePt t="88483" x="3187700" y="6407150"/>
          <p14:tracePt t="88500" x="3194050" y="6407150"/>
          <p14:tracePt t="88546" x="3200400" y="6407150"/>
          <p14:tracePt t="88661" x="3200400" y="6400800"/>
          <p14:tracePt t="88671" x="3200400" y="6394450"/>
          <p14:tracePt t="88676" x="3206750" y="6394450"/>
          <p14:tracePt t="88686" x="3206750" y="6388100"/>
          <p14:tracePt t="88702" x="3206750" y="6381750"/>
          <p14:tracePt t="88717" x="3206750" y="6369050"/>
          <p14:tracePt t="88733" x="3206750" y="6362700"/>
          <p14:tracePt t="88766" x="3206750" y="6356350"/>
          <p14:tracePt t="88783" x="3213100" y="6350000"/>
          <p14:tracePt t="88905" x="3219450" y="6350000"/>
          <p14:tracePt t="88922" x="3225800" y="6356350"/>
          <p14:tracePt t="88929" x="3238500" y="6362700"/>
          <p14:tracePt t="88935" x="3244850" y="6362700"/>
          <p14:tracePt t="88950" x="3263900" y="6362700"/>
          <p14:tracePt t="88966" x="3333750" y="6362700"/>
          <p14:tracePt t="88983" x="3384550" y="6356350"/>
          <p14:tracePt t="88999" x="3422650" y="6343650"/>
          <p14:tracePt t="89016" x="3435350" y="6337300"/>
          <p14:tracePt t="89032" x="3441700" y="6330950"/>
          <p14:tracePt t="89195" x="3448050" y="6330950"/>
          <p14:tracePt t="89203" x="3454400" y="6330950"/>
          <p14:tracePt t="89217" x="3460750" y="6330950"/>
          <p14:tracePt t="89234" x="3467100" y="6337300"/>
          <p14:tracePt t="89249" x="3473450" y="6337300"/>
          <p14:tracePt t="89266" x="3479800" y="6343650"/>
          <p14:tracePt t="89282" x="3486150" y="6350000"/>
          <p14:tracePt t="89319" x="3492500" y="6356350"/>
          <p14:tracePt t="89327" x="3492500" y="6362700"/>
          <p14:tracePt t="89335" x="3498850" y="6369050"/>
          <p14:tracePt t="89351" x="3511550" y="6375400"/>
          <p14:tracePt t="89366" x="3517900" y="6388100"/>
          <p14:tracePt t="89382" x="3530600" y="6394450"/>
          <p14:tracePt t="89399" x="3536950" y="6400800"/>
          <p14:tracePt t="89415" x="3549650" y="6413500"/>
          <p14:tracePt t="89432" x="3549650" y="6419850"/>
          <p14:tracePt t="89449" x="3556000" y="6419850"/>
          <p14:tracePt t="89465" x="3568700" y="6426200"/>
          <p14:tracePt t="89482" x="3568700" y="6432550"/>
          <p14:tracePt t="89592" x="3575050" y="6432550"/>
          <p14:tracePt t="89610" x="3581400" y="6432550"/>
          <p14:tracePt t="89625" x="3600450" y="6432550"/>
          <p14:tracePt t="89633" x="3613150" y="6432550"/>
          <p14:tracePt t="89640" x="3632200" y="6432550"/>
          <p14:tracePt t="89650" x="3651250" y="6432550"/>
          <p14:tracePt t="89665" x="3683000" y="6432550"/>
          <p14:tracePt t="89682" x="3721100" y="6432550"/>
          <p14:tracePt t="89699" x="3733800" y="6432550"/>
          <p14:tracePt t="89715" x="3740150" y="6432550"/>
          <p14:tracePt t="89732" x="3746500" y="6426200"/>
          <p14:tracePt t="89843" x="3752850" y="6426200"/>
          <p14:tracePt t="89867" x="3759200" y="6426200"/>
          <p14:tracePt t="89874" x="3765550" y="6426200"/>
          <p14:tracePt t="89883" x="3771900" y="6426200"/>
          <p14:tracePt t="90019" x="3790950" y="6426200"/>
          <p14:tracePt t="90026" x="3803650" y="6426200"/>
          <p14:tracePt t="90032" x="3822700" y="6426200"/>
          <p14:tracePt t="90048" x="3860800" y="6426200"/>
          <p14:tracePt t="90065" x="3898900" y="6426200"/>
          <p14:tracePt t="90082" x="3917950" y="6419850"/>
          <p14:tracePt t="90098" x="3937000" y="6413500"/>
          <p14:tracePt t="90115" x="3949700" y="6413500"/>
          <p14:tracePt t="90132" x="3962400" y="6407150"/>
          <p14:tracePt t="90148" x="3968750" y="6407150"/>
          <p14:tracePt t="90165" x="3968750" y="6400800"/>
          <p14:tracePt t="90181" x="3975100" y="6394450"/>
          <p14:tracePt t="90198" x="3981450" y="6394450"/>
          <p14:tracePt t="90337" x="3981450" y="6400800"/>
          <p14:tracePt t="90344" x="3981450" y="6407150"/>
          <p14:tracePt t="90354" x="3981450" y="6413500"/>
          <p14:tracePt t="90365" x="3981450" y="6426200"/>
          <p14:tracePt t="90382" x="3987800" y="6451600"/>
          <p14:tracePt t="90398" x="4000500" y="6502400"/>
          <p14:tracePt t="90415" x="4006850" y="6521450"/>
          <p14:tracePt t="90431" x="4013200" y="6534150"/>
          <p14:tracePt t="90448" x="4013200" y="6540500"/>
          <p14:tracePt t="90481" x="4019550" y="6540500"/>
          <p14:tracePt t="90605" x="4025900" y="6540500"/>
          <p14:tracePt t="90621" x="4044950" y="6540500"/>
          <p14:tracePt t="90627" x="4076700" y="6540500"/>
          <p14:tracePt t="90637" x="4102100" y="6540500"/>
          <p14:tracePt t="90648" x="4127500" y="6540500"/>
          <p14:tracePt t="90664" x="4171950" y="6540500"/>
          <p14:tracePt t="90681" x="4235450" y="6546850"/>
          <p14:tracePt t="90698" x="4260850" y="6546850"/>
          <p14:tracePt t="90877" x="4260850" y="6540500"/>
          <p14:tracePt t="90885" x="4254500" y="6534150"/>
          <p14:tracePt t="90902" x="4254500" y="6527800"/>
          <p14:tracePt t="90914" x="4254500" y="6521450"/>
          <p14:tracePt t="90931" x="4241800" y="6515100"/>
          <p14:tracePt t="90948" x="4235450" y="6502400"/>
          <p14:tracePt t="90964" x="4235450" y="6489700"/>
          <p14:tracePt t="90997" x="4235450" y="6483350"/>
          <p14:tracePt t="91014" x="4241800" y="6477000"/>
          <p14:tracePt t="91031" x="4241800" y="6470650"/>
          <p14:tracePt t="91048" x="4241800" y="6457950"/>
          <p14:tracePt t="91064" x="4241800" y="6451600"/>
          <p14:tracePt t="91081" x="4235450" y="6445250"/>
          <p14:tracePt t="91097" x="4235450" y="6438900"/>
          <p14:tracePt t="91114" x="4222750" y="6432550"/>
          <p14:tracePt t="91131" x="4216400" y="6426200"/>
          <p14:tracePt t="91147" x="4210050" y="6426200"/>
          <p14:tracePt t="91282" x="4210050" y="6419850"/>
          <p14:tracePt t="91285" x="4210050" y="6413500"/>
          <p14:tracePt t="91363" x="4216400" y="6419850"/>
          <p14:tracePt t="91371" x="4222750" y="6426200"/>
          <p14:tracePt t="91380" x="4229100" y="6426200"/>
          <p14:tracePt t="91397" x="4241800" y="6438900"/>
          <p14:tracePt t="91414" x="4254500" y="6445250"/>
          <p14:tracePt t="91430" x="4260850" y="6445250"/>
          <p14:tracePt t="91512" x="4267200" y="6445250"/>
          <p14:tracePt t="91518" x="4273550" y="6445250"/>
          <p14:tracePt t="91530" x="4273550" y="6438900"/>
          <p14:tracePt t="91590" x="4279900" y="6438900"/>
          <p14:tracePt t="91613" x="4286250" y="6438900"/>
          <p14:tracePt t="91629" x="4298950" y="6445250"/>
          <p14:tracePt t="91640" x="4305300" y="6445250"/>
          <p14:tracePt t="91647" x="4318000" y="6445250"/>
          <p14:tracePt t="91664" x="4330700" y="6445250"/>
          <p14:tracePt t="91680" x="4337050" y="6445250"/>
          <p14:tracePt t="91697" x="4349750" y="6445250"/>
          <p14:tracePt t="91714" x="4356100" y="6445250"/>
          <p14:tracePt t="91730" x="4362450" y="6445250"/>
          <p14:tracePt t="91747" x="4375150" y="6445250"/>
          <p14:tracePt t="91764" x="4381500" y="6445250"/>
          <p14:tracePt t="91780" x="4394200" y="6445250"/>
          <p14:tracePt t="91797" x="4400550" y="6445250"/>
          <p14:tracePt t="91813" x="4413250" y="6438900"/>
          <p14:tracePt t="91830" x="4419600" y="6438900"/>
          <p14:tracePt t="91848" x="4432300" y="6438900"/>
          <p14:tracePt t="91863" x="4438650" y="6432550"/>
          <p14:tracePt t="91910" x="4445000" y="6432550"/>
          <p14:tracePt t="91967" x="4451350" y="6432550"/>
          <p14:tracePt t="91983" x="4470400" y="6432550"/>
          <p14:tracePt t="91988" x="4476750" y="6426200"/>
          <p14:tracePt t="91998" x="4483100" y="6426200"/>
          <p14:tracePt t="92013" x="4495800" y="6426200"/>
          <p14:tracePt t="92099" x="4502150" y="6419850"/>
          <p14:tracePt t="92107" x="4514850" y="6419850"/>
          <p14:tracePt t="92122" x="4533900" y="6419850"/>
          <p14:tracePt t="92130" x="4540250" y="6419850"/>
          <p14:tracePt t="92146" x="4565650" y="6419850"/>
          <p14:tracePt t="92163" x="4572000" y="6419850"/>
          <p14:tracePt t="92180" x="4584700" y="6419850"/>
          <p14:tracePt t="92196" x="4591050" y="6419850"/>
          <p14:tracePt t="92214" x="4597400" y="6419850"/>
          <p14:tracePt t="92278" x="4603750" y="6419850"/>
          <p14:tracePt t="92303" x="4603750" y="6426200"/>
          <p14:tracePt t="92317" x="4610100" y="6426200"/>
          <p14:tracePt t="92326" x="4616450" y="6432550"/>
          <p14:tracePt t="92332" x="4616450" y="6438900"/>
          <p14:tracePt t="92346" x="4622800" y="6438900"/>
          <p14:tracePt t="92362" x="4641850" y="6451600"/>
          <p14:tracePt t="92380" x="4673600" y="6451600"/>
          <p14:tracePt t="92396" x="4686300" y="6451600"/>
          <p14:tracePt t="92412" x="4705350" y="6451600"/>
          <p14:tracePt t="92445" x="4711700" y="6451600"/>
          <p14:tracePt t="92462" x="4718050" y="6451600"/>
          <p14:tracePt t="92479" x="4724400" y="6451600"/>
          <p14:tracePt t="92975" x="4724400" y="6445250"/>
          <p14:tracePt t="92991" x="4724400" y="6426200"/>
          <p14:tracePt t="92999" x="4730750" y="6413500"/>
          <p14:tracePt t="93012" x="4737100" y="6400800"/>
          <p14:tracePt t="93029" x="4749800" y="6381750"/>
          <p14:tracePt t="93046" x="4762500" y="6356350"/>
          <p14:tracePt t="93062" x="4768850" y="6350000"/>
          <p14:tracePt t="93079" x="4775200" y="6337300"/>
          <p14:tracePt t="93096" x="4787900" y="6330950"/>
          <p14:tracePt t="93547" x="4813300" y="6330950"/>
          <p14:tracePt t="93557" x="4826000" y="6337300"/>
          <p14:tracePt t="93563" x="4845050" y="6337300"/>
          <p14:tracePt t="93579" x="4876800" y="6337300"/>
          <p14:tracePt t="93595" x="4914900" y="6337300"/>
          <p14:tracePt t="93612" x="4940300" y="6343650"/>
          <p14:tracePt t="93628" x="4953000" y="6343650"/>
          <p14:tracePt t="93645" x="4965700" y="6343650"/>
          <p14:tracePt t="93648" x="4972050" y="6343650"/>
          <p14:tracePt t="93875" x="4978400" y="6343650"/>
          <p14:tracePt t="93883" x="4997450" y="6350000"/>
          <p14:tracePt t="93895" x="5016500" y="6356350"/>
          <p14:tracePt t="93912" x="5067300" y="6369050"/>
          <p14:tracePt t="93928" x="5124450" y="6381750"/>
          <p14:tracePt t="93945" x="5168900" y="6394450"/>
          <p14:tracePt t="93962" x="5213350" y="6407150"/>
          <p14:tracePt t="93978" x="5219700" y="6407150"/>
          <p14:tracePt t="94080" x="5226050" y="6407150"/>
          <p14:tracePt t="94157" x="5232400" y="6407150"/>
          <p14:tracePt t="94329" x="5238750" y="6413500"/>
          <p14:tracePt t="94337" x="5238750" y="6419850"/>
          <p14:tracePt t="94346" x="5245100" y="6419850"/>
          <p14:tracePt t="94361" x="5276850" y="6426200"/>
          <p14:tracePt t="94378" x="5334000" y="6432550"/>
          <p14:tracePt t="94394" x="5410200" y="6445250"/>
          <p14:tracePt t="94411" x="5480050" y="6457950"/>
          <p14:tracePt t="94428" x="5524500" y="6470650"/>
          <p14:tracePt t="94444" x="5543550" y="6470650"/>
          <p14:tracePt t="94461" x="5549900" y="6470650"/>
          <p14:tracePt t="94478" x="5556250" y="6470650"/>
          <p14:tracePt t="94494" x="5568950" y="6470650"/>
          <p14:tracePt t="94511" x="5575300" y="6464300"/>
          <p14:tracePt t="94528" x="5588000" y="6457950"/>
          <p14:tracePt t="94544" x="5626100" y="6451600"/>
          <p14:tracePt t="94561" x="5651500" y="6451600"/>
          <p14:tracePt t="94578" x="5695950" y="6451600"/>
          <p14:tracePt t="94594" x="5759450" y="6457950"/>
          <p14:tracePt t="94611" x="5848350" y="6470650"/>
          <p14:tracePt t="94627" x="5988050" y="6496050"/>
          <p14:tracePt t="94644" x="6191250" y="6534150"/>
          <p14:tracePt t="94661" x="6407150" y="6584950"/>
          <p14:tracePt t="94678" x="6502400" y="6635750"/>
          <p14:tracePt t="94694" x="6521450" y="6661150"/>
          <p14:tracePt t="94711" x="6521450" y="6673850"/>
          <p14:tracePt t="94941" x="6521450" y="6667500"/>
          <p14:tracePt t="94965" x="6515100" y="6667500"/>
          <p14:tracePt t="94971" x="6502400" y="6667500"/>
          <p14:tracePt t="94982" x="6489700" y="6667500"/>
          <p14:tracePt t="94994" x="6470650" y="6667500"/>
          <p14:tracePt t="95011" x="6451600" y="6667500"/>
          <p14:tracePt t="95027" x="6445250" y="6667500"/>
          <p14:tracePt t="95044" x="6432550" y="6667500"/>
          <p14:tracePt t="95061" x="6426200" y="6661150"/>
          <p14:tracePt t="95077" x="6419850" y="6654800"/>
          <p14:tracePt t="95094" x="6407150" y="6648450"/>
          <p14:tracePt t="95111" x="6400800" y="6642100"/>
          <p14:tracePt t="95128" x="6388100" y="6635750"/>
          <p14:tracePt t="95144" x="6356350" y="6616700"/>
          <p14:tracePt t="95161" x="6350000" y="6610350"/>
          <p14:tracePt t="95177" x="6324600" y="6597650"/>
          <p14:tracePt t="95194" x="6292850" y="6591300"/>
          <p14:tracePt t="95211" x="6267450" y="6591300"/>
          <p14:tracePt t="95227" x="6242050" y="6591300"/>
          <p14:tracePt t="95244" x="6191250" y="6591300"/>
          <p14:tracePt t="95263" x="6140450" y="6591300"/>
          <p14:tracePt t="95279" x="6096000" y="6591300"/>
          <p14:tracePt t="95294" x="6038850" y="6584950"/>
          <p14:tracePt t="95310" x="5969000" y="6578600"/>
          <p14:tracePt t="95327" x="5911850" y="6565900"/>
          <p14:tracePt t="95344" x="5861050" y="6559550"/>
          <p14:tracePt t="95360" x="5816600" y="6553200"/>
          <p14:tracePt t="95377" x="5772150" y="6546850"/>
          <p14:tracePt t="95394" x="5721350" y="6540500"/>
          <p14:tracePt t="95410" x="5702300" y="6540500"/>
          <p14:tracePt t="95427" x="5683250" y="6540500"/>
          <p14:tracePt t="95444" x="5664200" y="6540500"/>
          <p14:tracePt t="95460" x="5657850" y="6540500"/>
          <p14:tracePt t="95477" x="5651500" y="6540500"/>
          <p14:tracePt t="95494" x="5638800" y="6540500"/>
          <p14:tracePt t="95510" x="5626100" y="6540500"/>
          <p14:tracePt t="95527" x="5607050" y="6553200"/>
          <p14:tracePt t="95544" x="5588000" y="6559550"/>
          <p14:tracePt t="95560" x="5575300" y="6565900"/>
          <p14:tracePt t="95577" x="5568950" y="6572250"/>
          <p14:tracePt t="95594" x="5556250" y="6572250"/>
          <p14:tracePt t="95610" x="5556250" y="6578600"/>
          <p14:tracePt t="95627" x="5549900" y="6578600"/>
          <p14:tracePt t="96279" x="5556250" y="6584950"/>
          <p14:tracePt t="96287" x="5562600" y="6584950"/>
          <p14:tracePt t="96313" x="5568950" y="6584950"/>
          <p14:tracePt t="96318" x="5575300" y="6584950"/>
          <p14:tracePt t="96333" x="5581650" y="6584950"/>
          <p14:tracePt t="96343" x="5588000" y="6584950"/>
          <p14:tracePt t="96359" x="5600700" y="6584950"/>
          <p14:tracePt t="96376" x="5613400" y="6578600"/>
          <p14:tracePt t="96483" x="5613400" y="6572250"/>
          <p14:tracePt t="96491" x="5613400" y="6565900"/>
          <p14:tracePt t="96507" x="5594350" y="6546850"/>
          <p14:tracePt t="96513" x="5581650" y="6534150"/>
          <p14:tracePt t="96526" x="5562600" y="6521450"/>
          <p14:tracePt t="96543" x="5530850" y="6502400"/>
          <p14:tracePt t="96560" x="5518150" y="6489700"/>
          <p14:tracePt t="96576" x="5511800" y="6477000"/>
          <p14:tracePt t="96593" x="5492750" y="6470650"/>
          <p14:tracePt t="96609" x="5467350" y="6457950"/>
          <p14:tracePt t="96626" x="5435600" y="6445250"/>
          <p14:tracePt t="96643" x="5403850" y="6438900"/>
          <p14:tracePt t="96659" x="5378450" y="6426200"/>
          <p14:tracePt t="96676" x="5340350" y="6419850"/>
          <p14:tracePt t="96693" x="5295900" y="6419850"/>
          <p14:tracePt t="96709" x="5283200" y="6407150"/>
          <p14:tracePt t="96726" x="5264150" y="6394450"/>
          <p14:tracePt t="96743" x="5257800" y="6394450"/>
          <p14:tracePt t="96759" x="5251450" y="6388100"/>
          <p14:tracePt t="96777" x="5245100" y="6381750"/>
          <p14:tracePt t="97877" x="5245100" y="6388100"/>
          <p14:tracePt t="97883" x="5251450" y="6388100"/>
          <p14:tracePt t="97891" x="5257800" y="6394450"/>
          <p14:tracePt t="97908" x="5264150" y="6400800"/>
          <p14:tracePt t="97925" x="5276850" y="6407150"/>
          <p14:tracePt t="97941" x="5283200" y="6419850"/>
          <p14:tracePt t="97958" x="5289550" y="6426200"/>
          <p14:tracePt t="97975" x="5302250" y="6438900"/>
          <p14:tracePt t="97991" x="5308600" y="6438900"/>
          <p14:tracePt t="98308" x="5308600" y="6432550"/>
          <p14:tracePt t="98325" x="5308600" y="6426200"/>
          <p14:tracePt t="98345" x="5308600" y="6419850"/>
          <p14:tracePt t="98403" x="5308600" y="6413500"/>
          <p14:tracePt t="98840" x="5308600" y="6407150"/>
          <p14:tracePt t="98846" x="5308600" y="6400800"/>
          <p14:tracePt t="98857" x="5308600" y="6394450"/>
          <p14:tracePt t="98996" x="5308600" y="6388100"/>
          <p14:tracePt t="99019" x="5308600" y="6381750"/>
          <p14:tracePt t="99044" x="5308600" y="6375400"/>
          <p14:tracePt t="99051" x="5308600" y="6369050"/>
          <p14:tracePt t="99059" x="5308600" y="6362700"/>
          <p14:tracePt t="99081" x="5302250" y="6356350"/>
          <p14:tracePt t="99090" x="5302250" y="6350000"/>
          <p14:tracePt t="99115" x="5302250" y="6343650"/>
          <p14:tracePt t="99139" x="5295900" y="6337300"/>
          <p14:tracePt t="99152" x="5295900" y="6330950"/>
          <p14:tracePt t="99285" x="5308600" y="6330950"/>
          <p14:tracePt t="99301" x="5314950" y="6330950"/>
          <p14:tracePt t="99309" x="5334000" y="6330950"/>
          <p14:tracePt t="99317" x="5340350" y="6330950"/>
          <p14:tracePt t="99325" x="5359400" y="6337300"/>
          <p14:tracePt t="99341" x="5391150" y="6350000"/>
          <p14:tracePt t="99357" x="5435600" y="6362700"/>
          <p14:tracePt t="99373" x="5467350" y="6369050"/>
          <p14:tracePt t="99390" x="5505450" y="6375400"/>
          <p14:tracePt t="99407" x="5524500" y="6375400"/>
          <p14:tracePt t="99424" x="5549900" y="6381750"/>
          <p14:tracePt t="99441" x="5562600" y="6381750"/>
          <p14:tracePt t="99685" x="5581650" y="6394450"/>
          <p14:tracePt t="99693" x="5581650" y="6400800"/>
          <p14:tracePt t="99699" x="5588000" y="6400800"/>
          <p14:tracePt t="99707" x="5594350" y="6407150"/>
          <p14:tracePt t="99723" x="5600700" y="6407150"/>
          <p14:tracePt t="99740" x="5619750" y="6413500"/>
          <p14:tracePt t="99756" x="5638800" y="6413500"/>
          <p14:tracePt t="99773" x="5657850" y="6419850"/>
          <p14:tracePt t="99790" x="5689600" y="6426200"/>
          <p14:tracePt t="99806" x="5715000" y="6432550"/>
          <p14:tracePt t="99824" x="5740400" y="6432550"/>
          <p14:tracePt t="99841" x="5759450" y="6432550"/>
          <p14:tracePt t="99856" x="5772150" y="6432550"/>
          <p14:tracePt t="99873" x="5784850" y="6432550"/>
          <p14:tracePt t="99890" x="5797550" y="6438900"/>
          <p14:tracePt t="99906" x="5810250" y="6438900"/>
          <p14:tracePt t="99923" x="5822950" y="6438900"/>
          <p14:tracePt t="99940" x="5835650" y="6438900"/>
          <p14:tracePt t="99956" x="5854700" y="6438900"/>
          <p14:tracePt t="99973" x="5867400" y="6438900"/>
          <p14:tracePt t="99990" x="5880100" y="6438900"/>
          <p14:tracePt t="100006" x="5892800" y="6438900"/>
          <p14:tracePt t="100023" x="5899150" y="6438900"/>
          <p14:tracePt t="100040" x="5905500" y="6438900"/>
          <p14:tracePt t="100058" x="5918200" y="6438900"/>
          <p14:tracePt t="100076" x="5930900" y="6438900"/>
          <p14:tracePt t="100091" x="5937250" y="6438900"/>
          <p14:tracePt t="100106" x="5956300" y="6438900"/>
          <p14:tracePt t="100123" x="5981700" y="6438900"/>
          <p14:tracePt t="100139" x="6000750" y="6438900"/>
          <p14:tracePt t="100156" x="6032500" y="6438900"/>
          <p14:tracePt t="100173" x="6070600" y="6438900"/>
          <p14:tracePt t="100189" x="6102350" y="6438900"/>
          <p14:tracePt t="100207" x="6121400" y="6438900"/>
          <p14:tracePt t="100223" x="6140450" y="6432550"/>
          <p14:tracePt t="100240" x="6153150" y="6432550"/>
          <p14:tracePt t="100373" x="6172200" y="6432550"/>
          <p14:tracePt t="100381" x="6178550" y="6432550"/>
          <p14:tracePt t="100397" x="6184900" y="6432550"/>
          <p14:tracePt t="100406" x="6191250" y="6432550"/>
          <p14:tracePt t="100422" x="6197600" y="6432550"/>
          <p14:tracePt t="100439" x="6203950" y="6432550"/>
          <p14:tracePt t="100456" x="6210300" y="6432550"/>
          <p14:tracePt t="100473" x="6223000" y="6432550"/>
          <p14:tracePt t="101345" x="6229350" y="6432550"/>
          <p14:tracePt t="101351" x="6235700" y="6432550"/>
          <p14:tracePt t="101367" x="6248400" y="6432550"/>
          <p14:tracePt t="101375" x="6254750" y="6438900"/>
          <p14:tracePt t="101388" x="6267450" y="6445250"/>
          <p14:tracePt t="101406" x="6305550" y="6457950"/>
          <p14:tracePt t="101422" x="6343650" y="6464300"/>
          <p14:tracePt t="101438" x="6375400" y="6464300"/>
          <p14:tracePt t="101455" x="6407150" y="6464300"/>
          <p14:tracePt t="101472" x="6445250" y="6464300"/>
          <p14:tracePt t="101488" x="6470650" y="6464300"/>
          <p14:tracePt t="101505" x="6477000" y="6464300"/>
          <p14:tracePt t="101522" x="6483350" y="6470650"/>
          <p14:tracePt t="101538" x="6489700" y="6470650"/>
          <p14:tracePt t="101574" x="6496050" y="6470650"/>
          <p14:tracePt t="101588" x="6502400" y="6470650"/>
          <p14:tracePt t="101605" x="6521450" y="6470650"/>
          <p14:tracePt t="101622" x="6553200" y="6470650"/>
          <p14:tracePt t="101638" x="6572250" y="6477000"/>
          <p14:tracePt t="101642" x="6578600" y="6477000"/>
          <p14:tracePt t="101655" x="6584950" y="6477000"/>
          <p14:tracePt t="101672" x="6623050" y="6483350"/>
          <p14:tracePt t="101688" x="6654800" y="6483350"/>
          <p14:tracePt t="101705" x="6692900" y="6483350"/>
          <p14:tracePt t="101721" x="6724650" y="6483350"/>
          <p14:tracePt t="101738" x="6756400" y="6477000"/>
          <p14:tracePt t="101755" x="6769100" y="6470650"/>
          <p14:tracePt t="101771" x="6781800" y="6470650"/>
          <p14:tracePt t="101788" x="6800850" y="6470650"/>
          <p14:tracePt t="101805" x="6845300" y="6464300"/>
          <p14:tracePt t="101821" x="6883400" y="6457950"/>
          <p14:tracePt t="101838" x="6915150" y="6451600"/>
          <p14:tracePt t="101856" x="6953250" y="6451600"/>
          <p14:tracePt t="101871" x="6978650" y="6445250"/>
          <p14:tracePt t="101888" x="7016750" y="6445250"/>
          <p14:tracePt t="101905" x="7067550" y="6445250"/>
          <p14:tracePt t="101922" x="7175500" y="6445250"/>
          <p14:tracePt t="101938" x="7245350" y="6451600"/>
          <p14:tracePt t="101955" x="7289800" y="6451600"/>
          <p14:tracePt t="101971" x="7321550" y="6451600"/>
          <p14:tracePt t="101988" x="7340600" y="6457950"/>
          <p14:tracePt t="102005" x="7346950" y="6457950"/>
          <p14:tracePt t="102519" x="7353300" y="6457950"/>
          <p14:tracePt t="102541" x="7359650" y="6457950"/>
          <p14:tracePt t="103521" x="7346950" y="6457950"/>
          <p14:tracePt t="103528" x="7264400" y="6445250"/>
          <p14:tracePt t="103537" x="7156450" y="6426200"/>
          <p14:tracePt t="103553" x="7086600" y="64198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rrowheads="1"/>
          </p:cNvPicPr>
          <p:nvPr/>
        </p:nvPicPr>
        <p:blipFill>
          <a:blip r:embed="rId4" cstate="print"/>
          <a:srcRect l="4695"/>
          <a:stretch>
            <a:fillRect/>
          </a:stretch>
        </p:blipFill>
        <p:spPr bwMode="auto">
          <a:xfrm>
            <a:off x="112875" y="4157201"/>
            <a:ext cx="7308304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7" name="Picture 3"/>
          <p:cNvPicPr>
            <a:picLocks noChangeArrowheads="1"/>
          </p:cNvPicPr>
          <p:nvPr/>
        </p:nvPicPr>
        <p:blipFill>
          <a:blip r:embed="rId5" cstate="print"/>
          <a:srcRect l="5634"/>
          <a:stretch>
            <a:fillRect/>
          </a:stretch>
        </p:blipFill>
        <p:spPr bwMode="auto">
          <a:xfrm>
            <a:off x="184883" y="1603298"/>
            <a:ext cx="7236296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33284" y="1196058"/>
            <a:ext cx="1500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 </a:t>
            </a:r>
            <a:r>
              <a:rPr lang="en-US" sz="3200" b="1" dirty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</a:t>
            </a:r>
            <a:r>
              <a:rPr lang="en-US" sz="3200" b="1" dirty="0" smtClean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(t)</a:t>
            </a:r>
            <a:endParaRPr lang="th-TH" sz="3200" b="1" dirty="0">
              <a:solidFill>
                <a:srgbClr val="0000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109719" y="1660648"/>
            <a:ext cx="143592" cy="475900"/>
          </a:xfrm>
          <a:prstGeom prst="straightConnector1">
            <a:avLst/>
          </a:prstGeom>
          <a:ln w="25400">
            <a:solidFill>
              <a:srgbClr val="000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253311" y="1793327"/>
            <a:ext cx="789080" cy="748039"/>
          </a:xfrm>
          <a:prstGeom prst="straightConnector1">
            <a:avLst/>
          </a:prstGeom>
          <a:ln w="38100">
            <a:solidFill>
              <a:srgbClr val="008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42391" y="1373732"/>
            <a:ext cx="6702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 </a:t>
            </a:r>
            <a:r>
              <a:rPr lang="en-US" sz="3200" b="1" dirty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3200" b="1" dirty="0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(t) </a:t>
            </a:r>
            <a:r>
              <a:rPr lang="th-TH" sz="3200" b="1" dirty="0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200" b="1" dirty="0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Resistive Load (In phase=</a:t>
            </a:r>
            <a:r>
              <a:rPr lang="th-TH" sz="3200" b="1" dirty="0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เฟสตรงกัน</a:t>
            </a:r>
            <a:r>
              <a:rPr lang="en-US" sz="3200" b="1" dirty="0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3200" b="1" dirty="0">
              <a:solidFill>
                <a:srgbClr val="008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9511" y="601252"/>
            <a:ext cx="3251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Instantaneous Power</a:t>
            </a:r>
            <a:endParaRPr 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81800" y="4602024"/>
            <a:ext cx="20307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เป็นบวก </a:t>
            </a:r>
          </a:p>
          <a:p>
            <a:pPr algn="ctr">
              <a:lnSpc>
                <a:spcPts val="3200"/>
              </a:lnSpc>
            </a:pPr>
            <a:r>
              <a:rPr lang="th-TH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แปลว่า</a:t>
            </a:r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Source </a:t>
            </a:r>
            <a:r>
              <a:rPr lang="th-TH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จ่าย</a:t>
            </a:r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Power </a:t>
            </a:r>
            <a:r>
              <a:rPr lang="th-TH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 </a:t>
            </a:r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Load</a:t>
            </a:r>
            <a:r>
              <a:rPr lang="th-TH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3200" b="1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14711" y="5338658"/>
            <a:ext cx="373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+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50815" y="5338658"/>
            <a:ext cx="373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+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91081" y="5357822"/>
            <a:ext cx="373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+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95031" y="5357822"/>
            <a:ext cx="373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+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31135" y="5338658"/>
            <a:ext cx="373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+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67239" y="5338658"/>
            <a:ext cx="373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+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502259" y="2935446"/>
            <a:ext cx="59046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937040E-D98A-4913-B543-266F08D36A7B}" type="slidenum">
              <a:rPr lang="th-TH" smtClean="0"/>
              <a:pPr/>
              <a:t>6</a:t>
            </a:fld>
            <a:endParaRPr lang="th-TH"/>
          </a:p>
        </p:txBody>
      </p:sp>
      <p:sp>
        <p:nvSpPr>
          <p:cNvPr id="2" name="Rectangle 1"/>
          <p:cNvSpPr/>
          <p:nvPr/>
        </p:nvSpPr>
        <p:spPr>
          <a:xfrm>
            <a:off x="921615" y="156686"/>
            <a:ext cx="67136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ct val="0"/>
              </a:spcBef>
              <a:defRPr/>
            </a:pP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Instantaneous Power </a:t>
            </a: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40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Resistive Load</a:t>
            </a:r>
            <a:endParaRPr lang="th-TH" sz="40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8" name="Object 4"/>
          <p:cNvGraphicFramePr>
            <a:graphicFrameLocks noChangeAspect="1"/>
          </p:cNvGraphicFramePr>
          <p:nvPr>
            <p:extLst/>
          </p:nvPr>
        </p:nvGraphicFramePr>
        <p:xfrm>
          <a:off x="5038190" y="693912"/>
          <a:ext cx="184574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54" name="Equation" r:id="rId6" imgW="901440" imgH="203040" progId="Equation.3">
                  <p:embed/>
                </p:oleObj>
              </mc:Choice>
              <mc:Fallback>
                <p:oleObj name="Equation" r:id="rId6" imgW="901440" imgH="203040" progId="Equation.3">
                  <p:embed/>
                  <p:pic>
                    <p:nvPicPr>
                      <p:cNvPr id="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8190" y="693912"/>
                        <a:ext cx="1845745" cy="41751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99072" y="2125534"/>
            <a:ext cx="2674130" cy="1733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ในกรณีของ 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</a:t>
            </a:r>
          </a:p>
          <a:p>
            <a:pPr algn="ctr">
              <a:lnSpc>
                <a:spcPts val="3200"/>
              </a:lnSpc>
            </a:pP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กระแสจะมีเฟสตรงกับ</a:t>
            </a:r>
          </a:p>
          <a:p>
            <a:pPr algn="ctr">
              <a:lnSpc>
                <a:spcPts val="3200"/>
              </a:lnSpc>
            </a:pP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</a:t>
            </a:r>
            <a:r>
              <a:rPr lang="th-TH" sz="32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ดังนั้น 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endParaRPr lang="th-TH" sz="32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>
              <a:lnSpc>
                <a:spcPts val="3200"/>
              </a:lnSpc>
            </a:pP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จึงเป็นบวกเสมอ </a:t>
            </a:r>
            <a:endParaRPr lang="th-TH" sz="32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3345117" y="3650497"/>
            <a:ext cx="421910" cy="113500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Object 4"/>
          <p:cNvGraphicFramePr>
            <a:graphicFrameLocks noChangeAspect="1"/>
          </p:cNvGraphicFramePr>
          <p:nvPr>
            <p:extLst/>
          </p:nvPr>
        </p:nvGraphicFramePr>
        <p:xfrm>
          <a:off x="2633199" y="3910348"/>
          <a:ext cx="184574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55" name="Equation" r:id="rId8" imgW="901440" imgH="203040" progId="Equation.3">
                  <p:embed/>
                </p:oleObj>
              </mc:Choice>
              <mc:Fallback>
                <p:oleObj name="Equation" r:id="rId8" imgW="901440" imgH="203040" progId="Equation.3">
                  <p:embed/>
                  <p:pic>
                    <p:nvPicPr>
                      <p:cNvPr id="3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199" y="3910348"/>
                        <a:ext cx="1845745" cy="4175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4925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Arrow Connector 30"/>
          <p:cNvCxnSpPr/>
          <p:nvPr/>
        </p:nvCxnSpPr>
        <p:spPr>
          <a:xfrm flipH="1">
            <a:off x="5961063" y="4904073"/>
            <a:ext cx="810126" cy="526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5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803"/>
    </mc:Choice>
    <mc:Fallback xmlns="">
      <p:transition spd="slow" advTm="8480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9288" x="5245100" y="5397500"/>
          <p14:tracePt t="9428" x="5264150" y="5378450"/>
          <p14:tracePt t="9434" x="5289550" y="5353050"/>
          <p14:tracePt t="9446" x="5308600" y="5334000"/>
          <p14:tracePt t="9463" x="5327650" y="5314950"/>
          <p14:tracePt t="9479" x="5359400" y="5289550"/>
          <p14:tracePt t="9609" x="5359400" y="5283200"/>
          <p14:tracePt t="9623" x="5359400" y="5270500"/>
          <p14:tracePt t="9630" x="5359400" y="5245100"/>
          <p14:tracePt t="9646" x="5359400" y="5181600"/>
          <p14:tracePt t="9662" x="5359400" y="5054600"/>
          <p14:tracePt t="9679" x="5314950" y="4870450"/>
          <p14:tracePt t="9696" x="5264150" y="4546600"/>
          <p14:tracePt t="9714" x="5181600" y="4184650"/>
          <p14:tracePt t="9729" x="5086350" y="3898900"/>
          <p14:tracePt t="9746" x="5035550" y="3733800"/>
          <p14:tracePt t="9762" x="5003800" y="3670300"/>
          <p14:tracePt t="9779" x="4997450" y="3638550"/>
          <p14:tracePt t="9782" x="4997450" y="3625850"/>
          <p14:tracePt t="9797" x="4991100" y="3613150"/>
          <p14:tracePt t="9812" x="4978400" y="3581400"/>
          <p14:tracePt t="9829" x="4965700" y="3556000"/>
          <p14:tracePt t="9846" x="4953000" y="3505200"/>
          <p14:tracePt t="9862" x="4946650" y="3429000"/>
          <p14:tracePt t="9879" x="4933950" y="3340100"/>
          <p14:tracePt t="9895" x="4914900" y="3219450"/>
          <p14:tracePt t="9912" x="4819650" y="2876550"/>
          <p14:tracePt t="9929" x="4673600" y="2565400"/>
          <p14:tracePt t="9946" x="4457700" y="2298700"/>
          <p14:tracePt t="9962" x="4178300" y="2038350"/>
          <p14:tracePt t="9979" x="4000500" y="1879600"/>
          <p14:tracePt t="9997" x="3905250" y="1797050"/>
          <p14:tracePt t="10014" x="3860800" y="1746250"/>
          <p14:tracePt t="10029" x="3848100" y="1727200"/>
          <p14:tracePt t="10046" x="3784600" y="1670050"/>
          <p14:tracePt t="10062" x="3721100" y="1619250"/>
          <p14:tracePt t="10079" x="3663950" y="1574800"/>
          <p14:tracePt t="10095" x="3625850" y="1562100"/>
          <p14:tracePt t="10112" x="3613150" y="1562100"/>
          <p14:tracePt t="10129" x="3587750" y="1562100"/>
          <p14:tracePt t="10145" x="3543300" y="1555750"/>
          <p14:tracePt t="10162" x="3479800" y="1543050"/>
          <p14:tracePt t="10179" x="3409950" y="1530350"/>
          <p14:tracePt t="10195" x="3371850" y="1517650"/>
          <p14:tracePt t="10212" x="3365500" y="1517650"/>
          <p14:tracePt t="10485" x="3359150" y="1517650"/>
          <p14:tracePt t="10494" x="3352800" y="1517650"/>
          <p14:tracePt t="10511" x="3346450" y="1517650"/>
          <p14:tracePt t="10528" x="3333750" y="1517650"/>
          <p14:tracePt t="10545" x="3314700" y="1504950"/>
          <p14:tracePt t="10562" x="3289300" y="1473200"/>
          <p14:tracePt t="10578" x="3219450" y="1403350"/>
          <p14:tracePt t="10595" x="3168650" y="1346200"/>
          <p14:tracePt t="10613" x="3111500" y="1289050"/>
          <p14:tracePt t="10628" x="3060700" y="1244600"/>
          <p14:tracePt t="10645" x="3022600" y="1225550"/>
          <p14:tracePt t="10661" x="2984500" y="1212850"/>
          <p14:tracePt t="10678" x="2965450" y="1193800"/>
          <p14:tracePt t="10695" x="2940050" y="1181100"/>
          <p14:tracePt t="10712" x="2914650" y="1174750"/>
          <p14:tracePt t="10728" x="2914650" y="1168400"/>
          <p14:tracePt t="10745" x="2908300" y="1168400"/>
          <p14:tracePt t="10761" x="2901950" y="1168400"/>
          <p14:tracePt t="10778" x="2876550" y="1168400"/>
          <p14:tracePt t="10795" x="2851150" y="1168400"/>
          <p14:tracePt t="10811" x="2844800" y="1168400"/>
          <p14:tracePt t="10828" x="2832100" y="1181100"/>
          <p14:tracePt t="10844" x="2813050" y="1187450"/>
          <p14:tracePt t="10861" x="2768600" y="1200150"/>
          <p14:tracePt t="10878" x="2736850" y="1200150"/>
          <p14:tracePt t="10895" x="2717800" y="1200150"/>
          <p14:tracePt t="10911" x="2711450" y="1206500"/>
          <p14:tracePt t="10928" x="2692400" y="1219200"/>
          <p14:tracePt t="10944" x="2679700" y="1225550"/>
          <p14:tracePt t="10961" x="2673350" y="1231900"/>
          <p14:tracePt t="11992" x="2679700" y="1231900"/>
          <p14:tracePt t="12003" x="2686050" y="1225550"/>
          <p14:tracePt t="12012" x="2692400" y="1225550"/>
          <p14:tracePt t="12027" x="2698750" y="1219200"/>
          <p14:tracePt t="12043" x="2705100" y="1206500"/>
          <p14:tracePt t="12256" x="2711450" y="1200150"/>
          <p14:tracePt t="12272" x="2711450" y="1193800"/>
          <p14:tracePt t="12294" x="2717800" y="1193800"/>
          <p14:tracePt t="12310" x="2724150" y="1193800"/>
          <p14:tracePt t="12352" x="2724150" y="1187450"/>
          <p14:tracePt t="12374" x="2730500" y="1187450"/>
          <p14:tracePt t="12388" x="2730500" y="1181100"/>
          <p14:tracePt t="12400" x="2736850" y="1174750"/>
          <p14:tracePt t="12412" x="2743200" y="1174750"/>
          <p14:tracePt t="12571" x="2743200" y="1168400"/>
          <p14:tracePt t="12582" x="2749550" y="1162050"/>
          <p14:tracePt t="12593" x="2762250" y="1162050"/>
          <p14:tracePt t="12610" x="2794000" y="1162050"/>
          <p14:tracePt t="12626" x="2819400" y="1174750"/>
          <p14:tracePt t="12643" x="2851150" y="1181100"/>
          <p14:tracePt t="12660" x="2857500" y="1187450"/>
          <p14:tracePt t="12676" x="2863850" y="1200150"/>
          <p14:tracePt t="12693" x="2882900" y="1200150"/>
          <p14:tracePt t="12710" x="2889250" y="1200150"/>
          <p14:tracePt t="12726" x="2895600" y="1200150"/>
          <p14:tracePt t="12743" x="2908300" y="1200150"/>
          <p14:tracePt t="12760" x="2914650" y="1200150"/>
          <p14:tracePt t="12776" x="2927350" y="1200150"/>
          <p14:tracePt t="12793" x="2933700" y="1193800"/>
          <p14:tracePt t="12797" x="2940050" y="1193800"/>
          <p14:tracePt t="12810" x="2946400" y="1193800"/>
          <p14:tracePt t="12826" x="2952750" y="1193800"/>
          <p14:tracePt t="12843" x="2959100" y="1187450"/>
          <p14:tracePt t="12933" x="2965450" y="1181100"/>
          <p14:tracePt t="12946" x="2971800" y="1181100"/>
          <p14:tracePt t="12968" x="2971800" y="1174750"/>
          <p14:tracePt t="12984" x="2978150" y="1174750"/>
          <p14:tracePt t="15414" x="2978150" y="1168400"/>
          <p14:tracePt t="15422" x="2984500" y="1162050"/>
          <p14:tracePt t="15439" x="2990850" y="1162050"/>
          <p14:tracePt t="15449" x="2990850" y="1155700"/>
          <p14:tracePt t="16032" x="2990850" y="1162050"/>
          <p14:tracePt t="16301" x="2997200" y="1162050"/>
          <p14:tracePt t="16314" x="3016250" y="1162050"/>
          <p14:tracePt t="16323" x="3041650" y="1162050"/>
          <p14:tracePt t="16340" x="3105150" y="1155700"/>
          <p14:tracePt t="16356" x="3257550" y="1130300"/>
          <p14:tracePt t="16373" x="3448050" y="1123950"/>
          <p14:tracePt t="16390" x="3638550" y="1117600"/>
          <p14:tracePt t="16407" x="3848100" y="1098550"/>
          <p14:tracePt t="16424" x="4216400" y="1066800"/>
          <p14:tracePt t="16440" x="4438650" y="1054100"/>
          <p14:tracePt t="16457" x="4597400" y="1035050"/>
          <p14:tracePt t="16473" x="4667250" y="1022350"/>
          <p14:tracePt t="16490" x="4699000" y="1003300"/>
          <p14:tracePt t="16506" x="4737100" y="977900"/>
          <p14:tracePt t="16523" x="4775200" y="952500"/>
          <p14:tracePt t="16540" x="4806950" y="920750"/>
          <p14:tracePt t="16556" x="4845050" y="889000"/>
          <p14:tracePt t="16573" x="4883150" y="863600"/>
          <p14:tracePt t="16589" x="4908550" y="844550"/>
          <p14:tracePt t="16606" x="4914900" y="838200"/>
          <p14:tracePt t="16623" x="4927600" y="825500"/>
          <p14:tracePt t="16640" x="4953000" y="819150"/>
          <p14:tracePt t="16656" x="4984750" y="812800"/>
          <p14:tracePt t="16673" x="5029200" y="800100"/>
          <p14:tracePt t="16690" x="5124450" y="781050"/>
          <p14:tracePt t="16706" x="5283200" y="768350"/>
          <p14:tracePt t="16723" x="5511800" y="768350"/>
          <p14:tracePt t="16739" x="5683250" y="768350"/>
          <p14:tracePt t="16756" x="5734050" y="787400"/>
          <p14:tracePt t="16773" x="5676900" y="793750"/>
          <p14:tracePt t="16789" x="5638800" y="793750"/>
          <p14:tracePt t="16840" x="5619750" y="793750"/>
          <p14:tracePt t="16851" x="5600700" y="793750"/>
          <p14:tracePt t="16958" x="5581650" y="793750"/>
          <p14:tracePt t="16968" x="5562600" y="787400"/>
          <p14:tracePt t="16980" x="5537200" y="774700"/>
          <p14:tracePt t="16989" x="5530850" y="768350"/>
          <p14:tracePt t="17006" x="5524500" y="762000"/>
          <p14:tracePt t="17023" x="5518150" y="755650"/>
          <p14:tracePt t="17039" x="5511800" y="755650"/>
          <p14:tracePt t="17056" x="5505450" y="749300"/>
          <p14:tracePt t="17073" x="5492750" y="749300"/>
          <p14:tracePt t="17286" x="5492750" y="755650"/>
          <p14:tracePt t="17961" x="5505450" y="742950"/>
          <p14:tracePt t="17971" x="5511800" y="742950"/>
          <p14:tracePt t="17988" x="5530850" y="723900"/>
          <p14:tracePt t="18005" x="5568950" y="717550"/>
          <p14:tracePt t="18022" x="5708650" y="730250"/>
          <p14:tracePt t="18038" x="5803900" y="736600"/>
          <p14:tracePt t="18055" x="5886450" y="749300"/>
          <p14:tracePt t="18072" x="5956300" y="755650"/>
          <p14:tracePt t="18088" x="6007100" y="755650"/>
          <p14:tracePt t="18105" x="6057900" y="762000"/>
          <p14:tracePt t="18122" x="6096000" y="762000"/>
          <p14:tracePt t="18138" x="6134100" y="762000"/>
          <p14:tracePt t="18155" x="6165850" y="762000"/>
          <p14:tracePt t="18172" x="6203950" y="768350"/>
          <p14:tracePt t="18188" x="6229350" y="774700"/>
          <p14:tracePt t="18205" x="6261100" y="787400"/>
          <p14:tracePt t="18222" x="6280150" y="800100"/>
          <p14:tracePt t="18238" x="6305550" y="806450"/>
          <p14:tracePt t="18255" x="6330950" y="819150"/>
          <p14:tracePt t="18272" x="6356350" y="825500"/>
          <p14:tracePt t="18288" x="6394450" y="838200"/>
          <p14:tracePt t="18305" x="6432550" y="838200"/>
          <p14:tracePt t="18321" x="6438900" y="831850"/>
          <p14:tracePt t="18338" x="6451600" y="825500"/>
          <p14:tracePt t="18355" x="6457950" y="812800"/>
          <p14:tracePt t="18371" x="6464300" y="806450"/>
          <p14:tracePt t="18388" x="6470650" y="806450"/>
          <p14:tracePt t="18405" x="6470650" y="800100"/>
          <p14:tracePt t="18994" x="6457950" y="806450"/>
          <p14:tracePt t="19003" x="6445250" y="819150"/>
          <p14:tracePt t="19010" x="6426200" y="831850"/>
          <p14:tracePt t="19021" x="6419850" y="831850"/>
          <p14:tracePt t="19038" x="6388100" y="863600"/>
          <p14:tracePt t="19054" x="6337300" y="895350"/>
          <p14:tracePt t="19072" x="6184900" y="965200"/>
          <p14:tracePt t="19088" x="6057900" y="1035050"/>
          <p14:tracePt t="19104" x="5937250" y="1098550"/>
          <p14:tracePt t="19122" x="5778500" y="1155700"/>
          <p14:tracePt t="19137" x="5638800" y="1187450"/>
          <p14:tracePt t="19154" x="5530850" y="1212850"/>
          <p14:tracePt t="19171" x="5461000" y="1225550"/>
          <p14:tracePt t="19187" x="5435600" y="1231900"/>
          <p14:tracePt t="19204" x="5422900" y="1231900"/>
          <p14:tracePt t="19221" x="5416550" y="1231900"/>
          <p14:tracePt t="19238" x="5403850" y="1231900"/>
          <p14:tracePt t="19254" x="5397500" y="1238250"/>
          <p14:tracePt t="19271" x="5372100" y="1244600"/>
          <p14:tracePt t="19287" x="5334000" y="1250950"/>
          <p14:tracePt t="19304" x="5295900" y="1263650"/>
          <p14:tracePt t="19321" x="5245100" y="1276350"/>
          <p14:tracePt t="19337" x="5200650" y="1282700"/>
          <p14:tracePt t="19354" x="5149850" y="1301750"/>
          <p14:tracePt t="19371" x="5118100" y="1314450"/>
          <p14:tracePt t="19387" x="5080000" y="1327150"/>
          <p14:tracePt t="19404" x="5035550" y="1339850"/>
          <p14:tracePt t="19421" x="4991100" y="1352550"/>
          <p14:tracePt t="19437" x="4953000" y="1358900"/>
          <p14:tracePt t="19454" x="4921250" y="1371600"/>
          <p14:tracePt t="19470" x="4883150" y="1377950"/>
          <p14:tracePt t="19488" x="4838700" y="1397000"/>
          <p14:tracePt t="19504" x="4806950" y="1409700"/>
          <p14:tracePt t="19520" x="4768850" y="1416050"/>
          <p14:tracePt t="19537" x="4743450" y="1422400"/>
          <p14:tracePt t="19554" x="4724400" y="1422400"/>
          <p14:tracePt t="19570" x="4711700" y="1422400"/>
          <p14:tracePt t="19587" x="4705350" y="1422400"/>
          <p14:tracePt t="19603" x="4692650" y="1422400"/>
          <p14:tracePt t="19620" x="4686300" y="1422400"/>
          <p14:tracePt t="19637" x="4654550" y="1428750"/>
          <p14:tracePt t="19654" x="4622800" y="1435100"/>
          <p14:tracePt t="19670" x="4584700" y="1441450"/>
          <p14:tracePt t="19687" x="4559300" y="1447800"/>
          <p14:tracePt t="19704" x="4521200" y="1460500"/>
          <p14:tracePt t="19720" x="4489450" y="1466850"/>
          <p14:tracePt t="19737" x="4451350" y="1473200"/>
          <p14:tracePt t="19754" x="4400550" y="1485900"/>
          <p14:tracePt t="19770" x="4387850" y="1492250"/>
          <p14:tracePt t="19787" x="4375150" y="1498600"/>
          <p14:tracePt t="19804" x="4368800" y="1498600"/>
          <p14:tracePt t="19820" x="4362450" y="1504950"/>
          <p14:tracePt t="19838" x="4349750" y="1517650"/>
          <p14:tracePt t="19853" x="4343400" y="1517650"/>
          <p14:tracePt t="19870" x="4330700" y="1517650"/>
          <p14:tracePt t="19887" x="4324350" y="1517650"/>
          <p14:tracePt t="19904" x="4311650" y="1524000"/>
          <p14:tracePt t="19920" x="4305300" y="1530350"/>
          <p14:tracePt t="19937" x="4298950" y="1530350"/>
          <p14:tracePt t="19954" x="4286250" y="1530350"/>
          <p14:tracePt t="19970" x="4279900" y="1530350"/>
          <p14:tracePt t="19987" x="4267200" y="1530350"/>
          <p14:tracePt t="20003" x="4260850" y="1530350"/>
          <p14:tracePt t="20020" x="4248150" y="1530350"/>
          <p14:tracePt t="20037" x="4241800" y="1530350"/>
          <p14:tracePt t="20053" x="4235450" y="1530350"/>
          <p14:tracePt t="20086" x="4235450" y="1536700"/>
          <p14:tracePt t="20103" x="4216400" y="1543050"/>
          <p14:tracePt t="20120" x="4210050" y="1543050"/>
          <p14:tracePt t="20137" x="4203700" y="1543050"/>
          <p14:tracePt t="20153" x="4191000" y="1543050"/>
          <p14:tracePt t="20170" x="4184650" y="1549400"/>
          <p14:tracePt t="20187" x="4171950" y="1549400"/>
          <p14:tracePt t="20203" x="4165600" y="1549400"/>
          <p14:tracePt t="20220" x="4152900" y="1549400"/>
          <p14:tracePt t="20236" x="4146550" y="1549400"/>
          <p14:tracePt t="20253" x="4133850" y="1543050"/>
          <p14:tracePt t="20270" x="4121150" y="1536700"/>
          <p14:tracePt t="20286" x="4114800" y="1536700"/>
          <p14:tracePt t="20303" x="4102100" y="1536700"/>
          <p14:tracePt t="20320" x="4095750" y="1536700"/>
          <p14:tracePt t="20338" x="4089400" y="1530350"/>
          <p14:tracePt t="20353" x="4076700" y="1530350"/>
          <p14:tracePt t="20370" x="4070350" y="1524000"/>
          <p14:tracePt t="20386" x="4057650" y="1524000"/>
          <p14:tracePt t="20404" x="4038600" y="1524000"/>
          <p14:tracePt t="20420" x="4032250" y="1524000"/>
          <p14:tracePt t="20436" x="4013200" y="1524000"/>
          <p14:tracePt t="20453" x="3994150" y="1511300"/>
          <p14:tracePt t="20470" x="3956050" y="1498600"/>
          <p14:tracePt t="20486" x="3905250" y="1485900"/>
          <p14:tracePt t="20503" x="3873500" y="1473200"/>
          <p14:tracePt t="20520" x="3829050" y="1466850"/>
          <p14:tracePt t="20536" x="3790950" y="1454150"/>
          <p14:tracePt t="20553" x="3746500" y="1447800"/>
          <p14:tracePt t="20570" x="3683000" y="1435100"/>
          <p14:tracePt t="20586" x="3638550" y="1422400"/>
          <p14:tracePt t="20603" x="3606800" y="1416050"/>
          <p14:tracePt t="20619" x="3568700" y="1409700"/>
          <p14:tracePt t="20636" x="3536950" y="1403350"/>
          <p14:tracePt t="20653" x="3492500" y="1397000"/>
          <p14:tracePt t="20669" x="3460750" y="1397000"/>
          <p14:tracePt t="20686" x="3435350" y="1390650"/>
          <p14:tracePt t="20703" x="3429000" y="1390650"/>
          <p14:tracePt t="20774" x="3441700" y="1397000"/>
          <p14:tracePt t="20783" x="3448050" y="1403350"/>
          <p14:tracePt t="20790" x="3460750" y="1409700"/>
          <p14:tracePt t="20803" x="3467100" y="1409700"/>
          <p14:tracePt t="20820" x="3479800" y="1409700"/>
          <p14:tracePt t="20837" x="3486150" y="1409700"/>
          <p14:tracePt t="21377" x="3486150" y="1403350"/>
          <p14:tracePt t="21393" x="3486150" y="1397000"/>
          <p14:tracePt t="21401" x="3479800" y="1397000"/>
          <p14:tracePt t="21410" x="3479800" y="1390650"/>
          <p14:tracePt t="21418" x="3473450" y="1384300"/>
          <p14:tracePt t="21435" x="3460750" y="1377950"/>
          <p14:tracePt t="21452" x="3454400" y="1365250"/>
          <p14:tracePt t="21469" x="3448050" y="1365250"/>
          <p14:tracePt t="21486" x="3441700" y="1358900"/>
          <p14:tracePt t="21519" x="3435350" y="1358900"/>
          <p14:tracePt t="21535" x="3435350" y="1352550"/>
          <p14:tracePt t="21572" x="3429000" y="1352550"/>
          <p14:tracePt t="21588" x="3429000" y="1346200"/>
          <p14:tracePt t="21597" x="3422650" y="1339850"/>
          <p14:tracePt t="21634" x="3416300" y="1339850"/>
          <p14:tracePt t="21819" x="3416300" y="1333500"/>
          <p14:tracePt t="21855" x="3409950" y="1327150"/>
          <p14:tracePt t="21863" x="3403600" y="1327150"/>
          <p14:tracePt t="21916" x="3403600" y="1320800"/>
          <p14:tracePt t="22238" x="3403600" y="1314450"/>
          <p14:tracePt t="23415" x="3403600" y="1301750"/>
          <p14:tracePt t="23422" x="3403600" y="1295400"/>
          <p14:tracePt t="23434" x="3403600" y="1289050"/>
          <p14:tracePt t="23450" x="3403600" y="1282700"/>
          <p14:tracePt t="23467" x="3403600" y="1276350"/>
          <p14:tracePt t="24599" x="3390900" y="1282700"/>
          <p14:tracePt t="24607" x="3384550" y="1289050"/>
          <p14:tracePt t="24616" x="3378200" y="1301750"/>
          <p14:tracePt t="24632" x="3352800" y="1320800"/>
          <p14:tracePt t="24649" x="3327400" y="1333500"/>
          <p14:tracePt t="24666" x="3302000" y="1346200"/>
          <p14:tracePt t="24683" x="3276600" y="1358900"/>
          <p14:tracePt t="24700" x="3213100" y="1409700"/>
          <p14:tracePt t="24716" x="3162300" y="1447800"/>
          <p14:tracePt t="24732" x="3098800" y="1485900"/>
          <p14:tracePt t="24749" x="3016250" y="1530350"/>
          <p14:tracePt t="24766" x="2921000" y="1581150"/>
          <p14:tracePt t="24784" x="2819400" y="1625600"/>
          <p14:tracePt t="24799" x="2686050" y="1670050"/>
          <p14:tracePt t="24816" x="2482850" y="1771650"/>
          <p14:tracePt t="24834" x="2355850" y="1873250"/>
          <p14:tracePt t="24849" x="2241550" y="1981200"/>
          <p14:tracePt t="24866" x="2101850" y="2095500"/>
          <p14:tracePt t="24883" x="1949450" y="2209800"/>
          <p14:tracePt t="24899" x="1822450" y="2343150"/>
          <p14:tracePt t="24916" x="1682750" y="2476500"/>
          <p14:tracePt t="24932" x="1562100" y="2571750"/>
          <p14:tracePt t="24949" x="1466850" y="2635250"/>
          <p14:tracePt t="24966" x="1339850" y="2711450"/>
          <p14:tracePt t="24983" x="1231900" y="2774950"/>
          <p14:tracePt t="24999" x="1098550" y="2851150"/>
          <p14:tracePt t="25016" x="958850" y="2933700"/>
          <p14:tracePt t="25032" x="863600" y="3016250"/>
          <p14:tracePt t="25049" x="768350" y="3079750"/>
          <p14:tracePt t="25065" x="698500" y="3130550"/>
          <p14:tracePt t="25082" x="673100" y="3155950"/>
          <p14:tracePt t="25099" x="647700" y="3168650"/>
          <p14:tracePt t="25116" x="609600" y="3187700"/>
          <p14:tracePt t="25132" x="571500" y="3200400"/>
          <p14:tracePt t="25149" x="527050" y="3213100"/>
          <p14:tracePt t="25165" x="495300" y="3225800"/>
          <p14:tracePt t="25182" x="476250" y="3225800"/>
          <p14:tracePt t="25199" x="463550" y="3225800"/>
          <p14:tracePt t="25265" x="457200" y="3213100"/>
          <p14:tracePt t="25273" x="450850" y="3200400"/>
          <p14:tracePt t="25282" x="450850" y="3181350"/>
          <p14:tracePt t="25299" x="444500" y="3149600"/>
          <p14:tracePt t="25315" x="444500" y="3111500"/>
          <p14:tracePt t="25319" x="450850" y="3092450"/>
          <p14:tracePt t="25332" x="457200" y="3079750"/>
          <p14:tracePt t="25349" x="469900" y="3041650"/>
          <p14:tracePt t="25366" x="488950" y="2971800"/>
          <p14:tracePt t="25382" x="501650" y="2901950"/>
          <p14:tracePt t="25399" x="508000" y="2813050"/>
          <p14:tracePt t="25415" x="520700" y="2755900"/>
          <p14:tracePt t="25432" x="533400" y="2692400"/>
          <p14:tracePt t="25449" x="546100" y="2628900"/>
          <p14:tracePt t="25466" x="552450" y="2559050"/>
          <p14:tracePt t="25482" x="558800" y="2527300"/>
          <p14:tracePt t="25499" x="571500" y="2495550"/>
          <p14:tracePt t="25515" x="584200" y="2463800"/>
          <p14:tracePt t="25532" x="596900" y="2432050"/>
          <p14:tracePt t="25548" x="622300" y="2413000"/>
          <p14:tracePt t="25565" x="660400" y="2374900"/>
          <p14:tracePt t="25582" x="698500" y="2343150"/>
          <p14:tracePt t="25598" x="723900" y="2324100"/>
          <p14:tracePt t="25616" x="755650" y="2298700"/>
          <p14:tracePt t="25632" x="800100" y="2266950"/>
          <p14:tracePt t="25648" x="825500" y="2254250"/>
          <p14:tracePt t="25665" x="844550" y="2235200"/>
          <p14:tracePt t="25682" x="869950" y="2222500"/>
          <p14:tracePt t="25698" x="914400" y="2209800"/>
          <p14:tracePt t="25715" x="965200" y="2209800"/>
          <p14:tracePt t="25732" x="1009650" y="2209800"/>
          <p14:tracePt t="25748" x="1047750" y="2209800"/>
          <p14:tracePt t="25765" x="1111250" y="2209800"/>
          <p14:tracePt t="25782" x="1143000" y="2216150"/>
          <p14:tracePt t="25798" x="1174750" y="2222500"/>
          <p14:tracePt t="25815" x="1219200" y="2235200"/>
          <p14:tracePt t="25832" x="1244600" y="2247900"/>
          <p14:tracePt t="25848" x="1263650" y="2260600"/>
          <p14:tracePt t="25865" x="1282700" y="2292350"/>
          <p14:tracePt t="25882" x="1308100" y="2355850"/>
          <p14:tracePt t="25898" x="1333500" y="2419350"/>
          <p14:tracePt t="25915" x="1352550" y="2501900"/>
          <p14:tracePt t="25932" x="1365250" y="2571750"/>
          <p14:tracePt t="25948" x="1377950" y="2616200"/>
          <p14:tracePt t="25965" x="1390650" y="2679700"/>
          <p14:tracePt t="25982" x="1409700" y="2755900"/>
          <p14:tracePt t="25998" x="1422400" y="2825750"/>
          <p14:tracePt t="26015" x="1435100" y="2895600"/>
          <p14:tracePt t="26032" x="1454150" y="2997200"/>
          <p14:tracePt t="26048" x="1466850" y="3048000"/>
          <p14:tracePt t="26065" x="1479550" y="3086100"/>
          <p14:tracePt t="26081" x="1492250" y="3124200"/>
          <p14:tracePt t="26098" x="1504950" y="3168650"/>
          <p14:tracePt t="26115" x="1511300" y="3213100"/>
          <p14:tracePt t="26131" x="1517650" y="3270250"/>
          <p14:tracePt t="26148" x="1543050" y="3384550"/>
          <p14:tracePt t="26165" x="1555750" y="3441700"/>
          <p14:tracePt t="26181" x="1568450" y="3492500"/>
          <p14:tracePt t="26198" x="1581150" y="3530600"/>
          <p14:tracePt t="26215" x="1593850" y="3568700"/>
          <p14:tracePt t="26231" x="1606550" y="3606800"/>
          <p14:tracePt t="26248" x="1625600" y="3638550"/>
          <p14:tracePt t="26265" x="1638300" y="3676650"/>
          <p14:tracePt t="26282" x="1682750" y="3727450"/>
          <p14:tracePt t="26298" x="1714500" y="3752850"/>
          <p14:tracePt t="26315" x="1739900" y="3771900"/>
          <p14:tracePt t="26331" x="1758950" y="3797300"/>
          <p14:tracePt t="26348" x="1778000" y="3822700"/>
          <p14:tracePt t="26365" x="1809750" y="3848100"/>
          <p14:tracePt t="26381" x="1847850" y="3879850"/>
          <p14:tracePt t="26398" x="1892300" y="3911600"/>
          <p14:tracePt t="26414" x="1924050" y="3930650"/>
          <p14:tracePt t="26431" x="1968500" y="3949700"/>
          <p14:tracePt t="26448" x="1993900" y="3956050"/>
          <p14:tracePt t="26464" x="2006600" y="3968750"/>
          <p14:tracePt t="26481" x="2019300" y="3968750"/>
          <p14:tracePt t="26498" x="2025650" y="3968750"/>
          <p14:tracePt t="26514" x="2032000" y="3968750"/>
          <p14:tracePt t="26531" x="2051050" y="3968750"/>
          <p14:tracePt t="26548" x="2063750" y="3956050"/>
          <p14:tracePt t="26564" x="2070100" y="3949700"/>
          <p14:tracePt t="26581" x="2095500" y="3930650"/>
          <p14:tracePt t="26597" x="2101850" y="3898900"/>
          <p14:tracePt t="26614" x="2114550" y="3873500"/>
          <p14:tracePt t="26631" x="2127250" y="3835400"/>
          <p14:tracePt t="26647" x="2133600" y="3810000"/>
          <p14:tracePt t="26664" x="2139950" y="3784600"/>
          <p14:tracePt t="26681" x="2146300" y="3765550"/>
          <p14:tracePt t="26698" x="2165350" y="3746500"/>
          <p14:tracePt t="26714" x="2165350" y="3733800"/>
          <p14:tracePt t="26731" x="2178050" y="3702050"/>
          <p14:tracePt t="26748" x="2190750" y="3689350"/>
          <p14:tracePt t="26765" x="2197100" y="3663950"/>
          <p14:tracePt t="26781" x="2197100" y="3651250"/>
          <p14:tracePt t="26798" x="2203450" y="3638550"/>
          <p14:tracePt t="26814" x="2203450" y="3632200"/>
          <p14:tracePt t="26831" x="2209800" y="3619500"/>
          <p14:tracePt t="26847" x="2209800" y="3613150"/>
          <p14:tracePt t="26864" x="2209800" y="3594100"/>
          <p14:tracePt t="26881" x="2209800" y="3575050"/>
          <p14:tracePt t="26897" x="2216150" y="3549650"/>
          <p14:tracePt t="26914" x="2216150" y="3524250"/>
          <p14:tracePt t="26931" x="2222500" y="3498850"/>
          <p14:tracePt t="26948" x="2235200" y="3467100"/>
          <p14:tracePt t="26964" x="2241550" y="3435350"/>
          <p14:tracePt t="26981" x="2247900" y="3397250"/>
          <p14:tracePt t="26997" x="2247900" y="3365500"/>
          <p14:tracePt t="27014" x="2247900" y="3333750"/>
          <p14:tracePt t="27031" x="2254250" y="3302000"/>
          <p14:tracePt t="27047" x="2260600" y="3270250"/>
          <p14:tracePt t="27064" x="2260600" y="3251200"/>
          <p14:tracePt t="27081" x="2266950" y="3219450"/>
          <p14:tracePt t="27097" x="2279650" y="3206750"/>
          <p14:tracePt t="27114" x="2286000" y="3194050"/>
          <p14:tracePt t="27130" x="2298700" y="3181350"/>
          <p14:tracePt t="27147" x="2305050" y="3162300"/>
          <p14:tracePt t="27164" x="2311400" y="3149600"/>
          <p14:tracePt t="27180" x="2317750" y="3143250"/>
          <p14:tracePt t="27198" x="2324100" y="3124200"/>
          <p14:tracePt t="27214" x="2330450" y="3117850"/>
          <p14:tracePt t="27230" x="2336800" y="3111500"/>
          <p14:tracePt t="27247" x="2343150" y="3092450"/>
          <p14:tracePt t="27264" x="2355850" y="3073400"/>
          <p14:tracePt t="27280" x="2362200" y="3060700"/>
          <p14:tracePt t="27297" x="2362200" y="3048000"/>
          <p14:tracePt t="27314" x="2368550" y="3048000"/>
          <p14:tracePt t="27347" x="2368550" y="3041650"/>
          <p14:tracePt t="27364" x="2374900" y="3028950"/>
          <p14:tracePt t="27380" x="2374900" y="3016250"/>
          <p14:tracePt t="27414" x="2381250" y="2997200"/>
          <p14:tracePt t="27447" x="2381250" y="2990850"/>
          <p14:tracePt t="27464" x="2381250" y="2984500"/>
          <p14:tracePt t="27616" x="2387600" y="2978150"/>
          <p14:tracePt t="27631" x="2387600" y="2971800"/>
          <p14:tracePt t="27638" x="2393950" y="2965450"/>
          <p14:tracePt t="27653" x="2393950" y="2959100"/>
          <p14:tracePt t="27663" x="2393950" y="2952750"/>
          <p14:tracePt t="27680" x="2400300" y="2946400"/>
          <p14:tracePt t="27697" x="2406650" y="2927350"/>
          <p14:tracePt t="27713" x="2419350" y="2895600"/>
          <p14:tracePt t="27730" x="2432050" y="2863850"/>
          <p14:tracePt t="27747" x="2444750" y="2794000"/>
          <p14:tracePt t="27763" x="2470150" y="2736850"/>
          <p14:tracePt t="27780" x="2495550" y="2673350"/>
          <p14:tracePt t="27797" x="2520950" y="2616200"/>
          <p14:tracePt t="27813" x="2533650" y="2578100"/>
          <p14:tracePt t="27830" x="2546350" y="2546350"/>
          <p14:tracePt t="27847" x="2552700" y="2527300"/>
          <p14:tracePt t="27864" x="2571750" y="2501900"/>
          <p14:tracePt t="27880" x="2578100" y="2482850"/>
          <p14:tracePt t="27897" x="2590800" y="2470150"/>
          <p14:tracePt t="27913" x="2597150" y="2457450"/>
          <p14:tracePt t="27930" x="2609850" y="2451100"/>
          <p14:tracePt t="27946" x="2616200" y="2438400"/>
          <p14:tracePt t="27963" x="2628900" y="2432050"/>
          <p14:tracePt t="27980" x="2635250" y="2419350"/>
          <p14:tracePt t="27996" x="2667000" y="2387600"/>
          <p14:tracePt t="28013" x="2692400" y="2349500"/>
          <p14:tracePt t="28030" x="2762250" y="2292350"/>
          <p14:tracePt t="28046" x="2787650" y="2260600"/>
          <p14:tracePt t="28063" x="2806700" y="2247900"/>
          <p14:tracePt t="28080" x="2813050" y="2241550"/>
          <p14:tracePt t="28096" x="2825750" y="2235200"/>
          <p14:tracePt t="28113" x="2832100" y="2228850"/>
          <p14:tracePt t="28130" x="2851150" y="2216150"/>
          <p14:tracePt t="28146" x="2857500" y="2209800"/>
          <p14:tracePt t="28163" x="2882900" y="2203450"/>
          <p14:tracePt t="28180" x="2914650" y="2190750"/>
          <p14:tracePt t="28196" x="2946400" y="2178050"/>
          <p14:tracePt t="28213" x="2978150" y="2165350"/>
          <p14:tracePt t="28230" x="3028950" y="2152650"/>
          <p14:tracePt t="28249" x="3098800" y="2133600"/>
          <p14:tracePt t="28263" x="3124200" y="2127250"/>
          <p14:tracePt t="28280" x="3175000" y="2120900"/>
          <p14:tracePt t="28296" x="3213100" y="2114550"/>
          <p14:tracePt t="28313" x="3244850" y="2114550"/>
          <p14:tracePt t="28329" x="3270250" y="2114550"/>
          <p14:tracePt t="28334" x="3289300" y="2114550"/>
          <p14:tracePt t="28348" x="3308350" y="2120900"/>
          <p14:tracePt t="28363" x="3333750" y="2146300"/>
          <p14:tracePt t="28379" x="3352800" y="2184400"/>
          <p14:tracePt t="28397" x="3390900" y="2216150"/>
          <p14:tracePt t="28413" x="3448050" y="2298700"/>
          <p14:tracePt t="28429" x="3473450" y="2336800"/>
          <p14:tracePt t="28446" x="3492500" y="2374900"/>
          <p14:tracePt t="28463" x="3511550" y="2419350"/>
          <p14:tracePt t="28479" x="3549650" y="2482850"/>
          <p14:tracePt t="28496" x="3581400" y="2540000"/>
          <p14:tracePt t="28513" x="3600450" y="2597150"/>
          <p14:tracePt t="28530" x="3632200" y="2711450"/>
          <p14:tracePt t="28547" x="3644900" y="2781300"/>
          <p14:tracePt t="28563" x="3657600" y="2851150"/>
          <p14:tracePt t="28579" x="3670300" y="2921000"/>
          <p14:tracePt t="28597" x="3676650" y="2978150"/>
          <p14:tracePt t="28613" x="3689350" y="3035300"/>
          <p14:tracePt t="28629" x="3702050" y="3092450"/>
          <p14:tracePt t="28646" x="3721100" y="3175000"/>
          <p14:tracePt t="28663" x="3733800" y="3232150"/>
          <p14:tracePt t="28680" x="3765550" y="3321050"/>
          <p14:tracePt t="28696" x="3778250" y="3365500"/>
          <p14:tracePt t="28713" x="3790950" y="3403600"/>
          <p14:tracePt t="28729" x="3797300" y="3435350"/>
          <p14:tracePt t="28746" x="3810000" y="3473450"/>
          <p14:tracePt t="28762" x="3822700" y="3505200"/>
          <p14:tracePt t="28779" x="3835400" y="3543300"/>
          <p14:tracePt t="28796" x="3848100" y="3587750"/>
          <p14:tracePt t="28812" x="3854450" y="3606800"/>
          <p14:tracePt t="28829" x="3867150" y="3638550"/>
          <p14:tracePt t="28846" x="3879850" y="3663950"/>
          <p14:tracePt t="28862" x="3892550" y="3689350"/>
          <p14:tracePt t="28879" x="3892550" y="3695700"/>
          <p14:tracePt t="28896" x="3905250" y="3714750"/>
          <p14:tracePt t="28912" x="3917950" y="3733800"/>
          <p14:tracePt t="28929" x="3924300" y="3746500"/>
          <p14:tracePt t="28946" x="3937000" y="3765550"/>
          <p14:tracePt t="28962" x="3956050" y="3778250"/>
          <p14:tracePt t="28979" x="3968750" y="3784600"/>
          <p14:tracePt t="28996" x="3975100" y="3797300"/>
          <p14:tracePt t="29012" x="3987800" y="3803650"/>
          <p14:tracePt t="29029" x="3994150" y="3810000"/>
          <p14:tracePt t="29046" x="4013200" y="3822700"/>
          <p14:tracePt t="29062" x="4038600" y="3835400"/>
          <p14:tracePt t="29079" x="4089400" y="3841750"/>
          <p14:tracePt t="29096" x="4121150" y="3841750"/>
          <p14:tracePt t="29112" x="4152900" y="3829050"/>
          <p14:tracePt t="29129" x="4178300" y="3816350"/>
          <p14:tracePt t="29146" x="4210050" y="3803650"/>
          <p14:tracePt t="29162" x="4248150" y="3784600"/>
          <p14:tracePt t="29179" x="4273550" y="3746500"/>
          <p14:tracePt t="29198" x="4318000" y="3689350"/>
          <p14:tracePt t="29212" x="4330700" y="3663950"/>
          <p14:tracePt t="29229" x="4337050" y="3644900"/>
          <p14:tracePt t="29245" x="4337050" y="3632200"/>
          <p14:tracePt t="29262" x="4343400" y="3632200"/>
          <p14:tracePt t="29279" x="4343400" y="3619500"/>
          <p14:tracePt t="29296" x="4343400" y="3613150"/>
          <p14:tracePt t="29312" x="4349750" y="3600450"/>
          <p14:tracePt t="29329" x="4349750" y="3594100"/>
          <p14:tracePt t="29346" x="4356100" y="3581400"/>
          <p14:tracePt t="29362" x="4356100" y="3568700"/>
          <p14:tracePt t="29379" x="4362450" y="3556000"/>
          <p14:tracePt t="29395" x="4368800" y="3536950"/>
          <p14:tracePt t="29412" x="4375150" y="3505200"/>
          <p14:tracePt t="29429" x="4381500" y="3486150"/>
          <p14:tracePt t="29445" x="4387850" y="3473450"/>
          <p14:tracePt t="29462" x="4394200" y="3460750"/>
          <p14:tracePt t="29478" x="4406900" y="3448050"/>
          <p14:tracePt t="29495" x="4419600" y="3409950"/>
          <p14:tracePt t="29512" x="4425950" y="3390900"/>
          <p14:tracePt t="29528" x="4438650" y="3352800"/>
          <p14:tracePt t="29545" x="4451350" y="3321050"/>
          <p14:tracePt t="29562" x="4464050" y="3282950"/>
          <p14:tracePt t="29578" x="4476750" y="3257550"/>
          <p14:tracePt t="29643" x="4464050" y="3263900"/>
          <p14:tracePt t="29650" x="4457700" y="3270250"/>
          <p14:tracePt t="29661" x="4457700" y="3282950"/>
          <p14:tracePt t="29678" x="4445000" y="3314700"/>
          <p14:tracePt t="29695" x="4432300" y="3365500"/>
          <p14:tracePt t="29712" x="4419600" y="3422650"/>
          <p14:tracePt t="29728" x="4406900" y="3486150"/>
          <p14:tracePt t="29745" x="4362450" y="3568700"/>
          <p14:tracePt t="29762" x="4324350" y="3625850"/>
          <p14:tracePt t="29778" x="4286250" y="3663950"/>
          <p14:tracePt t="29795" x="4254500" y="3689350"/>
          <p14:tracePt t="29811" x="4229100" y="3702050"/>
          <p14:tracePt t="29828" x="4210050" y="3721100"/>
          <p14:tracePt t="29845" x="4184650" y="3740150"/>
          <p14:tracePt t="29849" x="4171950" y="3740150"/>
          <p14:tracePt t="29862" x="4133850" y="3752850"/>
          <p14:tracePt t="29878" x="4083050" y="3759200"/>
          <p14:tracePt t="29895" x="4051300" y="3765550"/>
          <p14:tracePt t="29911" x="4013200" y="3778250"/>
          <p14:tracePt t="29928" x="3987800" y="3790950"/>
          <p14:tracePt t="29945" x="3975100" y="3790950"/>
          <p14:tracePt t="30176" x="3968750" y="3790950"/>
          <p14:tracePt t="30193" x="3962400" y="3784600"/>
          <p14:tracePt t="30208" x="3956050" y="3771900"/>
          <p14:tracePt t="30217" x="3956050" y="3765550"/>
          <p14:tracePt t="30230" x="3956050" y="3752850"/>
          <p14:tracePt t="30245" x="3949700" y="3740150"/>
          <p14:tracePt t="30262" x="3937000" y="3721100"/>
          <p14:tracePt t="30278" x="3930650" y="3708400"/>
          <p14:tracePt t="30295" x="3917950" y="3695700"/>
          <p14:tracePt t="30311" x="3911600" y="3670300"/>
          <p14:tracePt t="30328" x="3898900" y="3651250"/>
          <p14:tracePt t="30345" x="3879850" y="3619500"/>
          <p14:tracePt t="30348" x="3873500" y="3600450"/>
          <p14:tracePt t="30361" x="3873500" y="3581400"/>
          <p14:tracePt t="30378" x="3860800" y="3543300"/>
          <p14:tracePt t="30394" x="3848100" y="3498850"/>
          <p14:tracePt t="30411" x="3829050" y="3422650"/>
          <p14:tracePt t="30428" x="3822700" y="3378200"/>
          <p14:tracePt t="30444" x="3810000" y="3327400"/>
          <p14:tracePt t="30461" x="3797300" y="3276600"/>
          <p14:tracePt t="30478" x="3784600" y="3219450"/>
          <p14:tracePt t="30494" x="3778250" y="3175000"/>
          <p14:tracePt t="30511" x="3771900" y="3124200"/>
          <p14:tracePt t="30528" x="3759200" y="3079750"/>
          <p14:tracePt t="30544" x="3759200" y="3054350"/>
          <p14:tracePt t="30561" x="3752850" y="3016250"/>
          <p14:tracePt t="30577" x="3752850" y="2984500"/>
          <p14:tracePt t="30594" x="3746500" y="2946400"/>
          <p14:tracePt t="30611" x="3740150" y="2908300"/>
          <p14:tracePt t="30628" x="3727450" y="2863850"/>
          <p14:tracePt t="30644" x="3714750" y="2832100"/>
          <p14:tracePt t="30661" x="3702050" y="2781300"/>
          <p14:tracePt t="30678" x="3683000" y="2698750"/>
          <p14:tracePt t="30694" x="3670300" y="2628900"/>
          <p14:tracePt t="30711" x="3657600" y="2578100"/>
          <p14:tracePt t="30727" x="3644900" y="2546350"/>
          <p14:tracePt t="30744" x="3632200" y="2508250"/>
          <p14:tracePt t="30761" x="3619500" y="2482850"/>
          <p14:tracePt t="30777" x="3613150" y="2444750"/>
          <p14:tracePt t="30794" x="3594100" y="2413000"/>
          <p14:tracePt t="30811" x="3587750" y="2406650"/>
          <p14:tracePt t="30827" x="3575050" y="2393950"/>
          <p14:tracePt t="30844" x="3568700" y="2387600"/>
          <p14:tracePt t="30861" x="3556000" y="2381250"/>
          <p14:tracePt t="30877" x="3549650" y="2368550"/>
          <p14:tracePt t="30894" x="3536950" y="2355850"/>
          <p14:tracePt t="30910" x="3511550" y="2330450"/>
          <p14:tracePt t="30928" x="3460750" y="2298700"/>
          <p14:tracePt t="30944" x="3422650" y="2286000"/>
          <p14:tracePt t="30961" x="3397250" y="2266950"/>
          <p14:tracePt t="30977" x="3359150" y="2241550"/>
          <p14:tracePt t="30994" x="3321050" y="2209800"/>
          <p14:tracePt t="31011" x="3289300" y="2190750"/>
          <p14:tracePt t="31027" x="3270250" y="2171700"/>
          <p14:tracePt t="31044" x="3257550" y="2165350"/>
          <p14:tracePt t="31060" x="3225800" y="2152650"/>
          <p14:tracePt t="31077" x="3168650" y="2133600"/>
          <p14:tracePt t="31094" x="3136900" y="2120900"/>
          <p14:tracePt t="31110" x="3098800" y="2114550"/>
          <p14:tracePt t="31127" x="3054350" y="2101850"/>
          <p14:tracePt t="31144" x="3016250" y="2089150"/>
          <p14:tracePt t="31160" x="2971800" y="2070100"/>
          <p14:tracePt t="31177" x="2933700" y="2057400"/>
          <p14:tracePt t="31194" x="2876550" y="2057400"/>
          <p14:tracePt t="31210" x="2838450" y="2063750"/>
          <p14:tracePt t="31227" x="2806700" y="2082800"/>
          <p14:tracePt t="31244" x="2768600" y="2108200"/>
          <p14:tracePt t="31260" x="2724150" y="2165350"/>
          <p14:tracePt t="31277" x="2679700" y="2241550"/>
          <p14:tracePt t="31294" x="2641600" y="2305050"/>
          <p14:tracePt t="31310" x="2616200" y="2368550"/>
          <p14:tracePt t="31327" x="2603500" y="2413000"/>
          <p14:tracePt t="31344" x="2590800" y="2476500"/>
          <p14:tracePt t="31360" x="2578100" y="2514600"/>
          <p14:tracePt t="31377" x="2565400" y="2565400"/>
          <p14:tracePt t="31394" x="2540000" y="2654300"/>
          <p14:tracePt t="31410" x="2514600" y="2749550"/>
          <p14:tracePt t="31427" x="2495550" y="2813050"/>
          <p14:tracePt t="31444" x="2482850" y="2863850"/>
          <p14:tracePt t="31460" x="2470150" y="2914650"/>
          <p14:tracePt t="31477" x="2463800" y="2952750"/>
          <p14:tracePt t="31493" x="2463800" y="3003550"/>
          <p14:tracePt t="31510" x="2463800" y="3060700"/>
          <p14:tracePt t="31527" x="2470150" y="3130550"/>
          <p14:tracePt t="31543" x="2476500" y="3175000"/>
          <p14:tracePt t="31560" x="2482850" y="3206750"/>
          <p14:tracePt t="31577" x="2489200" y="3238500"/>
          <p14:tracePt t="31594" x="2489200" y="3295650"/>
          <p14:tracePt t="31610" x="2489200" y="3346450"/>
          <p14:tracePt t="31627" x="2482850" y="3397250"/>
          <p14:tracePt t="31643" x="2470150" y="3441700"/>
          <p14:tracePt t="31660" x="2451100" y="3479800"/>
          <p14:tracePt t="31676" x="2432050" y="3505200"/>
          <p14:tracePt t="31693" x="2419350" y="3536950"/>
          <p14:tracePt t="31710" x="2393950" y="3556000"/>
          <p14:tracePt t="31727" x="2381250" y="3581400"/>
          <p14:tracePt t="31744" x="2368550" y="3600450"/>
          <p14:tracePt t="31760" x="2362200" y="3606800"/>
          <p14:tracePt t="31776" x="2355850" y="3619500"/>
          <p14:tracePt t="31793" x="2349500" y="3619500"/>
          <p14:tracePt t="31810" x="2343150" y="3625850"/>
          <p14:tracePt t="31826" x="2330450" y="3632200"/>
          <p14:tracePt t="31843" x="2317750" y="3632200"/>
          <p14:tracePt t="31860" x="2266950" y="3625850"/>
          <p14:tracePt t="31876" x="2203450" y="3613150"/>
          <p14:tracePt t="31893" x="2133600" y="3600450"/>
          <p14:tracePt t="31910" x="2082800" y="3587750"/>
          <p14:tracePt t="31926" x="2044700" y="3575050"/>
          <p14:tracePt t="31943" x="2012950" y="3556000"/>
          <p14:tracePt t="31960" x="1974850" y="3536950"/>
          <p14:tracePt t="31976" x="1962150" y="3530600"/>
          <p14:tracePt t="31993" x="1943100" y="3517900"/>
          <p14:tracePt t="32010" x="1917700" y="3505200"/>
          <p14:tracePt t="32026" x="1905000" y="3498850"/>
          <p14:tracePt t="32043" x="1892300" y="3492500"/>
          <p14:tracePt t="32059" x="1879600" y="3486150"/>
          <p14:tracePt t="32076" x="1873250" y="3479800"/>
          <p14:tracePt t="32093" x="1866900" y="3467100"/>
          <p14:tracePt t="32109" x="1854200" y="3460750"/>
          <p14:tracePt t="32126" x="1841500" y="3448050"/>
          <p14:tracePt t="32143" x="1835150" y="3429000"/>
          <p14:tracePt t="32161" x="1822450" y="3416300"/>
          <p14:tracePt t="32176" x="1816100" y="3397250"/>
          <p14:tracePt t="32193" x="1809750" y="3384550"/>
          <p14:tracePt t="32209" x="1803400" y="3371850"/>
          <p14:tracePt t="32226" x="1797050" y="3359150"/>
          <p14:tracePt t="32243" x="1797050" y="3340100"/>
          <p14:tracePt t="32260" x="1790700" y="3308350"/>
          <p14:tracePt t="32276" x="1784350" y="3282950"/>
          <p14:tracePt t="32293" x="1778000" y="3263900"/>
          <p14:tracePt t="32309" x="1771650" y="3238500"/>
          <p14:tracePt t="32326" x="1765300" y="3225800"/>
          <p14:tracePt t="32343" x="1765300" y="3219450"/>
          <p14:tracePt t="32359" x="1765300" y="3213100"/>
          <p14:tracePt t="32363" x="1765300" y="3206750"/>
          <p14:tracePt t="32376" x="1765300" y="3200400"/>
          <p14:tracePt t="32393" x="1758950" y="3187700"/>
          <p14:tracePt t="32409" x="1752600" y="3175000"/>
          <p14:tracePt t="32426" x="1746250" y="3155950"/>
          <p14:tracePt t="32443" x="1746250" y="3136900"/>
          <p14:tracePt t="32459" x="1746250" y="3130550"/>
          <p14:tracePt t="32476" x="1746250" y="3111500"/>
          <p14:tracePt t="32493" x="1746250" y="3086100"/>
          <p14:tracePt t="32510" x="1752600" y="3035300"/>
          <p14:tracePt t="32526" x="1752600" y="3016250"/>
          <p14:tracePt t="32542" x="1752600" y="3003550"/>
          <p14:tracePt t="32559" x="1752600" y="2990850"/>
          <p14:tracePt t="32576" x="1752600" y="2978150"/>
          <p14:tracePt t="32592" x="1752600" y="2971800"/>
          <p14:tracePt t="32626" x="1752600" y="2965450"/>
          <p14:tracePt t="32668" x="1752600" y="2959100"/>
          <p14:tracePt t="32747" x="1746250" y="2959100"/>
          <p14:tracePt t="32754" x="1739900" y="2952750"/>
          <p14:tracePt t="32763" x="1739900" y="2946400"/>
          <p14:tracePt t="32793" x="1733550" y="2946400"/>
          <p14:tracePt t="32810" x="1727200" y="2940050"/>
          <p14:tracePt t="32816" x="1720850" y="2933700"/>
          <p14:tracePt t="32879" x="1714500" y="2927350"/>
          <p14:tracePt t="32886" x="1708150" y="2927350"/>
          <p14:tracePt t="32894" x="1708150" y="2921000"/>
          <p14:tracePt t="32909" x="1701800" y="2914650"/>
          <p14:tracePt t="32926" x="1689100" y="2901950"/>
          <p14:tracePt t="32942" x="1682750" y="2889250"/>
          <p14:tracePt t="32959" x="1670050" y="2863850"/>
          <p14:tracePt t="32975" x="1657350" y="2832100"/>
          <p14:tracePt t="32992" x="1644650" y="2787650"/>
          <p14:tracePt t="33009" x="1638300" y="2755900"/>
          <p14:tracePt t="33025" x="1625600" y="2711450"/>
          <p14:tracePt t="33042" x="1612900" y="2679700"/>
          <p14:tracePt t="33059" x="1600200" y="2641600"/>
          <p14:tracePt t="33075" x="1587500" y="2609850"/>
          <p14:tracePt t="33092" x="1587500" y="2597150"/>
          <p14:tracePt t="33109" x="1581150" y="2584450"/>
          <p14:tracePt t="33142" x="1574800" y="2571750"/>
          <p14:tracePt t="33159" x="1568450" y="2552700"/>
          <p14:tracePt t="33176" x="1549400" y="2520950"/>
          <p14:tracePt t="33192" x="1536700" y="2489200"/>
          <p14:tracePt t="33209" x="1530350" y="2451100"/>
          <p14:tracePt t="33225" x="1517650" y="2419350"/>
          <p14:tracePt t="33244" x="1498600" y="2393950"/>
          <p14:tracePt t="33258" x="1479550" y="2362200"/>
          <p14:tracePt t="33275" x="1473200" y="2336800"/>
          <p14:tracePt t="33292" x="1454150" y="2305050"/>
          <p14:tracePt t="33309" x="1441450" y="2273300"/>
          <p14:tracePt t="33325" x="1428750" y="2260600"/>
          <p14:tracePt t="33342" x="1416050" y="2247900"/>
          <p14:tracePt t="33358" x="1409700" y="2235200"/>
          <p14:tracePt t="33377" x="1397000" y="2222500"/>
          <p14:tracePt t="33392" x="1397000" y="2209800"/>
          <p14:tracePt t="33408" x="1384300" y="2190750"/>
          <p14:tracePt t="33425" x="1377950" y="2178050"/>
          <p14:tracePt t="33442" x="1358900" y="2165350"/>
          <p14:tracePt t="33458" x="1346200" y="2159000"/>
          <p14:tracePt t="33475" x="1339850" y="2152650"/>
          <p14:tracePt t="33492" x="1327150" y="2152650"/>
          <p14:tracePt t="33508" x="1320800" y="2152650"/>
          <p14:tracePt t="33525" x="1308100" y="2152650"/>
          <p14:tracePt t="33542" x="1295400" y="2152650"/>
          <p14:tracePt t="33558" x="1282700" y="2152650"/>
          <p14:tracePt t="33575" x="1276350" y="2159000"/>
          <p14:tracePt t="33592" x="1257300" y="2171700"/>
          <p14:tracePt t="33608" x="1244600" y="2178050"/>
          <p14:tracePt t="33626" x="1219200" y="2178050"/>
          <p14:tracePt t="33641" x="1187450" y="2190750"/>
          <p14:tracePt t="33658" x="1155700" y="2197100"/>
          <p14:tracePt t="33675" x="1117600" y="2209800"/>
          <p14:tracePt t="33692" x="1092200" y="2222500"/>
          <p14:tracePt t="33708" x="1066800" y="2228850"/>
          <p14:tracePt t="33725" x="1047750" y="2241550"/>
          <p14:tracePt t="33741" x="1016000" y="2254250"/>
          <p14:tracePt t="33758" x="990600" y="2273300"/>
          <p14:tracePt t="33775" x="952500" y="2305050"/>
          <p14:tracePt t="33791" x="908050" y="2343150"/>
          <p14:tracePt t="33808" x="876300" y="2381250"/>
          <p14:tracePt t="33825" x="857250" y="2406650"/>
          <p14:tracePt t="33842" x="825500" y="2463800"/>
          <p14:tracePt t="33858" x="793750" y="2514600"/>
          <p14:tracePt t="33875" x="774700" y="2540000"/>
          <p14:tracePt t="33891" x="768350" y="2559050"/>
          <p14:tracePt t="33909" x="762000" y="2565400"/>
          <p14:tracePt t="33925" x="755650" y="2571750"/>
          <p14:tracePt t="33941" x="755650" y="2578100"/>
          <p14:tracePt t="33958" x="749300" y="2590800"/>
          <p14:tracePt t="33992" x="742950" y="2597150"/>
          <p14:tracePt t="34008" x="742950" y="2609850"/>
          <p14:tracePt t="34025" x="730250" y="2628900"/>
          <p14:tracePt t="34041" x="717550" y="2654300"/>
          <p14:tracePt t="34058" x="711200" y="2673350"/>
          <p14:tracePt t="34074" x="704850" y="2692400"/>
          <p14:tracePt t="34092" x="692150" y="2724150"/>
          <p14:tracePt t="34107" x="692150" y="2768600"/>
          <p14:tracePt t="34124" x="685800" y="2825750"/>
          <p14:tracePt t="34141" x="685800" y="2838450"/>
          <p14:tracePt t="34158" x="685800" y="2851150"/>
          <p14:tracePt t="34174" x="685800" y="2857500"/>
          <p14:tracePt t="34208" x="685800" y="2863850"/>
          <p14:tracePt t="34243" x="685800" y="2870200"/>
          <p14:tracePt t="34258" x="685800" y="2876550"/>
          <p14:tracePt t="34627" x="692150" y="2876550"/>
          <p14:tracePt t="34634" x="698500" y="2870200"/>
          <p14:tracePt t="34643" x="711200" y="2863850"/>
          <p14:tracePt t="34658" x="736600" y="2838450"/>
          <p14:tracePt t="34674" x="774700" y="2813050"/>
          <p14:tracePt t="34690" x="812800" y="2794000"/>
          <p14:tracePt t="34707" x="850900" y="2768600"/>
          <p14:tracePt t="34724" x="889000" y="2755900"/>
          <p14:tracePt t="34740" x="901700" y="2743200"/>
          <p14:tracePt t="34757" x="914400" y="2736850"/>
          <p14:tracePt t="34774" x="920750" y="2736850"/>
          <p14:tracePt t="34790" x="920750" y="2730500"/>
          <p14:tracePt t="34824" x="927100" y="2730500"/>
          <p14:tracePt t="34847" x="939800" y="2724150"/>
          <p14:tracePt t="34864" x="952500" y="2711450"/>
          <p14:tracePt t="34880" x="958850" y="2705100"/>
          <p14:tracePt t="34891" x="965200" y="2705100"/>
          <p14:tracePt t="34986" x="965200" y="2698750"/>
          <p14:tracePt t="35002" x="971550" y="2698750"/>
          <p14:tracePt t="35011" x="977900" y="2692400"/>
          <p14:tracePt t="35023" x="984250" y="2692400"/>
          <p14:tracePt t="35040" x="1003300" y="2686050"/>
          <p14:tracePt t="35057" x="1028700" y="2679700"/>
          <p14:tracePt t="35104" x="1035050" y="2679700"/>
          <p14:tracePt t="35121" x="1041400" y="2673350"/>
          <p14:tracePt t="35145" x="1047750" y="2673350"/>
          <p14:tracePt t="35161" x="1054100" y="2667000"/>
          <p14:tracePt t="35169" x="1060450" y="2667000"/>
          <p14:tracePt t="35184" x="1066800" y="2660650"/>
          <p14:tracePt t="35206" x="1073150" y="2654300"/>
          <p14:tracePt t="35223" x="1079500" y="2647950"/>
          <p14:tracePt t="35240" x="1085850" y="2647950"/>
          <p14:tracePt t="35256" x="1092200" y="2641600"/>
          <p14:tracePt t="35264" x="1092200" y="2635250"/>
          <p14:tracePt t="35276" x="1098550" y="2635250"/>
          <p14:tracePt t="35293" x="1104900" y="2635250"/>
          <p14:tracePt t="35307" x="1111250" y="2635250"/>
          <p14:tracePt t="35403" x="1117600" y="2635250"/>
          <p14:tracePt t="35410" x="1123950" y="2635250"/>
          <p14:tracePt t="35423" x="1123950" y="2641600"/>
          <p14:tracePt t="35440" x="1136650" y="2641600"/>
          <p14:tracePt t="35480" x="1143000" y="2641600"/>
          <p14:tracePt t="35504" x="1149350" y="2635250"/>
          <p14:tracePt t="35512" x="1155700" y="2635250"/>
          <p14:tracePt t="35524" x="1155700" y="2628900"/>
          <p14:tracePt t="35540" x="1168400" y="2616200"/>
          <p14:tracePt t="35557" x="1174750" y="2616200"/>
          <p14:tracePt t="35573" x="1181100" y="2603500"/>
          <p14:tracePt t="35590" x="1187450" y="2603500"/>
          <p14:tracePt t="35607" x="1187450" y="2597150"/>
          <p14:tracePt t="35851" x="1193800" y="2597150"/>
          <p14:tracePt t="35865" x="1200150" y="2597150"/>
          <p14:tracePt t="35874" x="1200150" y="2603500"/>
          <p14:tracePt t="35890" x="1206500" y="2603500"/>
          <p14:tracePt t="35983" x="1206500" y="2590800"/>
          <p14:tracePt t="35990" x="1206500" y="2578100"/>
          <p14:tracePt t="36006" x="1212850" y="2578100"/>
          <p14:tracePt t="36023" x="1212850" y="2571750"/>
          <p14:tracePt t="36132" x="1212850" y="2578100"/>
          <p14:tracePt t="36138" x="1206500" y="2584450"/>
          <p14:tracePt t="36146" x="1206500" y="2590800"/>
          <p14:tracePt t="36171" x="1200150" y="2590800"/>
          <p14:tracePt t="36305" x="1200150" y="2584450"/>
          <p14:tracePt t="37167" x="1200150" y="2590800"/>
          <p14:tracePt t="37176" x="1200150" y="2597150"/>
          <p14:tracePt t="37188" x="1193800" y="2603500"/>
          <p14:tracePt t="37299" x="1193800" y="2597150"/>
          <p14:tracePt t="37306" x="1193800" y="2590800"/>
          <p14:tracePt t="38013" x="1193800" y="2584450"/>
          <p14:tracePt t="38021" x="1193800" y="2578100"/>
          <p14:tracePt t="38037" x="1193800" y="2571750"/>
          <p14:tracePt t="38044" x="1193800" y="2565400"/>
          <p14:tracePt t="38054" x="1193800" y="2552700"/>
          <p14:tracePt t="38071" x="1193800" y="2508250"/>
          <p14:tracePt t="38088" x="1193800" y="2463800"/>
          <p14:tracePt t="38104" x="1200150" y="2413000"/>
          <p14:tracePt t="38122" x="1200150" y="2362200"/>
          <p14:tracePt t="38138" x="1200150" y="2349500"/>
          <p14:tracePt t="38154" x="1200150" y="2343150"/>
          <p14:tracePt t="38171" x="1200150" y="2336800"/>
          <p14:tracePt t="38188" x="1200150" y="2324100"/>
          <p14:tracePt t="38204" x="1200150" y="2311400"/>
          <p14:tracePt t="38221" x="1200150" y="2298700"/>
          <p14:tracePt t="38239" x="1200150" y="2254250"/>
          <p14:tracePt t="38254" x="1200150" y="2241550"/>
          <p14:tracePt t="38271" x="1206500" y="2216150"/>
          <p14:tracePt t="38288" x="1206500" y="2209800"/>
          <p14:tracePt t="38304" x="1206500" y="2197100"/>
          <p14:tracePt t="38321" x="1212850" y="2184400"/>
          <p14:tracePt t="38337" x="1219200" y="2184400"/>
          <p14:tracePt t="38646" x="1219200" y="2178050"/>
          <p14:tracePt t="38655" x="1219200" y="2171700"/>
          <p14:tracePt t="38679" x="1219200" y="2165350"/>
          <p14:tracePt t="38688" x="1219200" y="2159000"/>
          <p14:tracePt t="38695" x="1219200" y="2152650"/>
          <p14:tracePt t="38717" x="1219200" y="2146300"/>
          <p14:tracePt t="38733" x="1219200" y="2139950"/>
          <p14:tracePt t="38929" x="1212850" y="2139950"/>
          <p14:tracePt t="38937" x="1212850" y="2146300"/>
          <p14:tracePt t="38944" x="1206500" y="2146300"/>
          <p14:tracePt t="38954" x="1206500" y="2152650"/>
          <p14:tracePt t="38970" x="1200150" y="2159000"/>
          <p14:tracePt t="38987" x="1200150" y="2165350"/>
          <p14:tracePt t="39070" x="1200150" y="2152650"/>
          <p14:tracePt t="39087" x="1200150" y="2146300"/>
          <p14:tracePt t="39094" x="1200150" y="2139950"/>
          <p14:tracePt t="39110" x="1200150" y="2133600"/>
          <p14:tracePt t="39242" x="1200150" y="2139950"/>
          <p14:tracePt t="39320" x="1200150" y="2133600"/>
          <p14:tracePt t="39423" x="1200150" y="2152650"/>
          <p14:tracePt t="39431" x="1200150" y="2171700"/>
          <p14:tracePt t="39438" x="1206500" y="2197100"/>
          <p14:tracePt t="39454" x="1212850" y="2273300"/>
          <p14:tracePt t="39470" x="1212850" y="2317750"/>
          <p14:tracePt t="39487" x="1219200" y="2349500"/>
          <p14:tracePt t="39503" x="1219200" y="2387600"/>
          <p14:tracePt t="39520" x="1219200" y="2413000"/>
          <p14:tracePt t="39536" x="1219200" y="2419350"/>
          <p14:tracePt t="39553" x="1219200" y="2438400"/>
          <p14:tracePt t="39570" x="1219200" y="2457450"/>
          <p14:tracePt t="39586" x="1219200" y="2476500"/>
          <p14:tracePt t="39603" x="1219200" y="2482850"/>
          <p14:tracePt t="39636" x="1219200" y="2489200"/>
          <p14:tracePt t="39653" x="1219200" y="2501900"/>
          <p14:tracePt t="39670" x="1225550" y="2514600"/>
          <p14:tracePt t="39686" x="1225550" y="2540000"/>
          <p14:tracePt t="39703" x="1231900" y="2552700"/>
          <p14:tracePt t="39720" x="1231900" y="2571750"/>
          <p14:tracePt t="40167" x="1225550" y="2571750"/>
          <p14:tracePt t="40175" x="1219200" y="2578100"/>
          <p14:tracePt t="40186" x="1219200" y="2584450"/>
          <p14:tracePt t="40395" x="1212850" y="2584450"/>
          <p14:tracePt t="40419" x="1206500" y="2584450"/>
          <p14:tracePt t="41232" x="1206500" y="2590800"/>
          <p14:tracePt t="41240" x="1200150" y="2597150"/>
          <p14:tracePt t="41251" x="1200150" y="2603500"/>
          <p14:tracePt t="41268" x="1193800" y="2609850"/>
          <p14:tracePt t="41285" x="1193800" y="2616200"/>
          <p14:tracePt t="41301" x="1193800" y="2622550"/>
          <p14:tracePt t="41673" x="1193800" y="2616200"/>
          <p14:tracePt t="41681" x="1193800" y="2609850"/>
          <p14:tracePt t="41711" x="1193800" y="2603500"/>
          <p14:tracePt t="41718" x="1193800" y="2597150"/>
          <p14:tracePt t="41726" x="1187450" y="2590800"/>
          <p14:tracePt t="41753" x="1187450" y="2584450"/>
          <p14:tracePt t="41759" x="1187450" y="2578100"/>
          <p14:tracePt t="42025" x="1187450" y="2584450"/>
          <p14:tracePt t="42042" x="1187450" y="2590800"/>
          <p14:tracePt t="42048" x="1187450" y="2597150"/>
          <p14:tracePt t="42056" x="1187450" y="2603500"/>
          <p14:tracePt t="42636" x="1181100" y="2597150"/>
          <p14:tracePt t="42644" x="1181100" y="2571750"/>
          <p14:tracePt t="42651" x="1181100" y="2559050"/>
          <p14:tracePt t="42667" x="1181100" y="2520950"/>
          <p14:tracePt t="42684" x="1181100" y="2495550"/>
          <p14:tracePt t="42700" x="1181100" y="2476500"/>
          <p14:tracePt t="42717" x="1181100" y="2457450"/>
          <p14:tracePt t="42734" x="1181100" y="2432050"/>
          <p14:tracePt t="42750" x="1181100" y="2413000"/>
          <p14:tracePt t="42767" x="1187450" y="2387600"/>
          <p14:tracePt t="42784" x="1187450" y="2368550"/>
          <p14:tracePt t="42802" x="1187450" y="2355850"/>
          <p14:tracePt t="42817" x="1187450" y="2349500"/>
          <p14:tracePt t="42834" x="1187450" y="2336800"/>
          <p14:tracePt t="42850" x="1187450" y="2330450"/>
          <p14:tracePt t="42867" x="1187450" y="2317750"/>
          <p14:tracePt t="42883" x="1187450" y="2292350"/>
          <p14:tracePt t="42886" x="1193800" y="2286000"/>
          <p14:tracePt t="42900" x="1193800" y="2266950"/>
          <p14:tracePt t="42917" x="1200150" y="2247900"/>
          <p14:tracePt t="42934" x="1200150" y="2235200"/>
          <p14:tracePt t="42950" x="1200150" y="2222500"/>
          <p14:tracePt t="42967" x="1200150" y="2216150"/>
          <p14:tracePt t="42983" x="1200150" y="2203450"/>
          <p14:tracePt t="43000" x="1200150" y="2197100"/>
          <p14:tracePt t="43017" x="1200150" y="2190750"/>
          <p14:tracePt t="43034" x="1200150" y="2178050"/>
          <p14:tracePt t="43050" x="1200150" y="2171700"/>
          <p14:tracePt t="43122" x="1200150" y="2165350"/>
          <p14:tracePt t="43136" x="1200150" y="2159000"/>
          <p14:tracePt t="43238" x="1200150" y="2178050"/>
          <p14:tracePt t="43252" x="1200150" y="2197100"/>
          <p14:tracePt t="43256" x="1200150" y="2216150"/>
          <p14:tracePt t="43266" x="1200150" y="2235200"/>
          <p14:tracePt t="43283" x="1193800" y="2286000"/>
          <p14:tracePt t="43300" x="1193800" y="2317750"/>
          <p14:tracePt t="43316" x="1193800" y="2355850"/>
          <p14:tracePt t="43333" x="1193800" y="2400300"/>
          <p14:tracePt t="43350" x="1193800" y="2419350"/>
          <p14:tracePt t="43366" x="1193800" y="2425700"/>
          <p14:tracePt t="43383" x="1193800" y="2438400"/>
          <p14:tracePt t="43400" x="1193800" y="2444750"/>
          <p14:tracePt t="43416" x="1193800" y="2457450"/>
          <p14:tracePt t="43434" x="1193800" y="2470150"/>
          <p14:tracePt t="43450" x="1193800" y="2476500"/>
          <p14:tracePt t="43484" x="1193800" y="2482850"/>
          <p14:tracePt t="43512" x="1193800" y="2489200"/>
          <p14:tracePt t="43528" x="1193800" y="2495550"/>
          <p14:tracePt t="43536" x="1193800" y="2501900"/>
          <p14:tracePt t="43884" x="1193800" y="2514600"/>
          <p14:tracePt t="43890" x="1200150" y="2533650"/>
          <p14:tracePt t="43899" x="1206500" y="2552700"/>
          <p14:tracePt t="43916" x="1225550" y="2584450"/>
          <p14:tracePt t="43933" x="1238250" y="2616200"/>
          <p14:tracePt t="43949" x="1270000" y="2641600"/>
          <p14:tracePt t="43966" x="1308100" y="2673350"/>
          <p14:tracePt t="43983" x="1346200" y="2711450"/>
          <p14:tracePt t="43999" x="1454150" y="2794000"/>
          <p14:tracePt t="44016" x="1574800" y="2870200"/>
          <p14:tracePt t="44032" x="1676400" y="2933700"/>
          <p14:tracePt t="44049" x="1752600" y="2990850"/>
          <p14:tracePt t="44066" x="1790700" y="3028950"/>
          <p14:tracePt t="44082" x="1828800" y="3060700"/>
          <p14:tracePt t="44099" x="1860550" y="3092450"/>
          <p14:tracePt t="44116" x="1917700" y="3130550"/>
          <p14:tracePt t="44132" x="1955800" y="3155950"/>
          <p14:tracePt t="44149" x="1993900" y="3168650"/>
          <p14:tracePt t="44166" x="2044700" y="3181350"/>
          <p14:tracePt t="44182" x="2082800" y="3187700"/>
          <p14:tracePt t="44199" x="2133600" y="3200400"/>
          <p14:tracePt t="44216" x="2171700" y="3213100"/>
          <p14:tracePt t="44232" x="2184400" y="3213100"/>
          <p14:tracePt t="44249" x="2190750" y="3213100"/>
          <p14:tracePt t="44281" x="2190750" y="3219450"/>
          <p14:tracePt t="44305" x="2190750" y="3232150"/>
          <p14:tracePt t="44313" x="2197100" y="3238500"/>
          <p14:tracePt t="44320" x="2209800" y="3251200"/>
          <p14:tracePt t="44332" x="2216150" y="3270250"/>
          <p14:tracePt t="44349" x="2222500" y="3276600"/>
          <p14:tracePt t="44365" x="2222500" y="3282950"/>
          <p14:tracePt t="44689" x="2222500" y="3302000"/>
          <p14:tracePt t="44697" x="2222500" y="3327400"/>
          <p14:tracePt t="44706" x="2222500" y="3352800"/>
          <p14:tracePt t="44715" x="2222500" y="3384550"/>
          <p14:tracePt t="44732" x="2222500" y="3435350"/>
          <p14:tracePt t="44749" x="2222500" y="3473450"/>
          <p14:tracePt t="44766" x="2222500" y="3492500"/>
          <p14:tracePt t="44782" x="2222500" y="3498850"/>
          <p14:tracePt t="44799" x="2222500" y="3517900"/>
          <p14:tracePt t="44815" x="2222500" y="3530600"/>
          <p14:tracePt t="44832" x="2222500" y="3556000"/>
          <p14:tracePt t="44848" x="2222500" y="3575050"/>
          <p14:tracePt t="44865" x="2222500" y="3587750"/>
          <p14:tracePt t="44941" x="2228850" y="3581400"/>
          <p14:tracePt t="44948" x="2247900" y="3524250"/>
          <p14:tracePt t="44955" x="2286000" y="3448050"/>
          <p14:tracePt t="44965" x="2336800" y="3359150"/>
          <p14:tracePt t="44982" x="2463800" y="3187700"/>
          <p14:tracePt t="44998" x="2622550" y="3048000"/>
          <p14:tracePt t="45015" x="2768600" y="2933700"/>
          <p14:tracePt t="45032" x="2876550" y="2825750"/>
          <p14:tracePt t="45048" x="2997200" y="2609850"/>
          <p14:tracePt t="45065" x="3073400" y="2495550"/>
          <p14:tracePt t="45083" x="3117850" y="2432050"/>
          <p14:tracePt t="45098" x="3124200" y="2400300"/>
          <p14:tracePt t="45115" x="3130550" y="2387600"/>
          <p14:tracePt t="45148" x="3136900" y="2381250"/>
          <p14:tracePt t="45325" x="3130550" y="2393950"/>
          <p14:tracePt t="45333" x="3124200" y="2393950"/>
          <p14:tracePt t="45339" x="3117850" y="2400300"/>
          <p14:tracePt t="45354" x="3117850" y="2406650"/>
          <p14:tracePt t="45411" x="3117850" y="2387600"/>
          <p14:tracePt t="45418" x="3124200" y="2374900"/>
          <p14:tracePt t="45432" x="3136900" y="2324100"/>
          <p14:tracePt t="45448" x="3143250" y="2292350"/>
          <p14:tracePt t="45465" x="3143250" y="2273300"/>
          <p14:tracePt t="45498" x="3143250" y="2266950"/>
          <p14:tracePt t="45583" x="3143250" y="2279650"/>
          <p14:tracePt t="45590" x="3136900" y="2305050"/>
          <p14:tracePt t="45599" x="3130550" y="2324100"/>
          <p14:tracePt t="45614" x="3117850" y="2355850"/>
          <p14:tracePt t="45632" x="3111500" y="2400300"/>
          <p14:tracePt t="45647" x="3111500" y="2444750"/>
          <p14:tracePt t="45664" x="3111500" y="2508250"/>
          <p14:tracePt t="45681" x="3117850" y="2559050"/>
          <p14:tracePt t="45697" x="3124200" y="2603500"/>
          <p14:tracePt t="45714" x="3130550" y="2641600"/>
          <p14:tracePt t="45935" x="3136900" y="2654300"/>
          <p14:tracePt t="45943" x="3143250" y="2660650"/>
          <p14:tracePt t="46085" x="3149600" y="2667000"/>
          <p14:tracePt t="46093" x="3162300" y="2679700"/>
          <p14:tracePt t="46099" x="3181350" y="2692400"/>
          <p14:tracePt t="46114" x="3225800" y="2736850"/>
          <p14:tracePt t="46131" x="3276600" y="2768600"/>
          <p14:tracePt t="46147" x="3327400" y="2787650"/>
          <p14:tracePt t="46164" x="3409950" y="2806700"/>
          <p14:tracePt t="46181" x="3498850" y="2844800"/>
          <p14:tracePt t="46197" x="3638550" y="2908300"/>
          <p14:tracePt t="46214" x="3759200" y="2952750"/>
          <p14:tracePt t="46231" x="3867150" y="3022600"/>
          <p14:tracePt t="46248" x="3987800" y="3086100"/>
          <p14:tracePt t="46264" x="4032250" y="3098800"/>
          <p14:tracePt t="46281" x="4083050" y="3111500"/>
          <p14:tracePt t="46297" x="4127500" y="3124200"/>
          <p14:tracePt t="46314" x="4146550" y="3136900"/>
          <p14:tracePt t="46347" x="4152900" y="3136900"/>
          <p14:tracePt t="46508" x="4152900" y="3130550"/>
          <p14:tracePt t="46515" x="4146550" y="3130550"/>
          <p14:tracePt t="46530" x="4146550" y="3117850"/>
          <p14:tracePt t="46547" x="4140200" y="3111500"/>
          <p14:tracePt t="46564" x="4133850" y="3098800"/>
          <p14:tracePt t="46580" x="4121150" y="3086100"/>
          <p14:tracePt t="46597" x="4108450" y="3067050"/>
          <p14:tracePt t="46614" x="4108450" y="3054350"/>
          <p14:tracePt t="46647" x="4102100" y="3041650"/>
          <p14:tracePt t="46664" x="4095750" y="3041650"/>
          <p14:tracePt t="46687" x="4095750" y="3035300"/>
          <p14:tracePt t="46711" x="4095750" y="3028950"/>
          <p14:tracePt t="46719" x="4095750" y="3022600"/>
          <p14:tracePt t="46946" x="4095750" y="3041650"/>
          <p14:tracePt t="46952" x="4095750" y="3054350"/>
          <p14:tracePt t="46963" x="4095750" y="3073400"/>
          <p14:tracePt t="46980" x="4095750" y="3105150"/>
          <p14:tracePt t="46996" x="4095750" y="3143250"/>
          <p14:tracePt t="47013" x="4095750" y="3175000"/>
          <p14:tracePt t="47030" x="4095750" y="3206750"/>
          <p14:tracePt t="47046" x="4095750" y="3251200"/>
          <p14:tracePt t="47063" x="4095750" y="3289300"/>
          <p14:tracePt t="47080" x="4095750" y="3314700"/>
          <p14:tracePt t="47096" x="4095750" y="3346450"/>
          <p14:tracePt t="47113" x="4095750" y="3371850"/>
          <p14:tracePt t="47130" x="4095750" y="3409950"/>
          <p14:tracePt t="47146" x="4089400" y="3435350"/>
          <p14:tracePt t="47164" x="4089400" y="3486150"/>
          <p14:tracePt t="47180" x="4076700" y="3536950"/>
          <p14:tracePt t="47196" x="4064000" y="3581400"/>
          <p14:tracePt t="47213" x="4057650" y="3613150"/>
          <p14:tracePt t="47230" x="4057650" y="3619500"/>
          <p14:tracePt t="47246" x="4051300" y="3632200"/>
          <p14:tracePt t="47280" x="4051300" y="3638550"/>
          <p14:tracePt t="47296" x="4051300" y="3644900"/>
          <p14:tracePt t="47313" x="4051300" y="3651250"/>
          <p14:tracePt t="50238" x="4057650" y="3651250"/>
          <p14:tracePt t="50347" x="4057650" y="3644900"/>
          <p14:tracePt t="50544" x="4038600" y="3625850"/>
          <p14:tracePt t="50550" x="4019550" y="3606800"/>
          <p14:tracePt t="50560" x="4000500" y="3581400"/>
          <p14:tracePt t="50577" x="3937000" y="3492500"/>
          <p14:tracePt t="50593" x="3867150" y="3390900"/>
          <p14:tracePt t="50610" x="3752850" y="3194050"/>
          <p14:tracePt t="50627" x="3581400" y="2806700"/>
          <p14:tracePt t="50644" x="3232150" y="2266950"/>
          <p14:tracePt t="50660" x="3016250" y="1993900"/>
          <p14:tracePt t="50677" x="2876550" y="1854200"/>
          <p14:tracePt t="50693" x="2787650" y="1765300"/>
          <p14:tracePt t="50710" x="2736850" y="1708150"/>
          <p14:tracePt t="50726" x="2717800" y="1657350"/>
          <p14:tracePt t="50743" x="2717800" y="1625600"/>
          <p14:tracePt t="50760" x="2717800" y="1619250"/>
          <p14:tracePt t="50777" x="2724150" y="1612900"/>
          <p14:tracePt t="50793" x="2743200" y="1600200"/>
          <p14:tracePt t="50810" x="2781300" y="1574800"/>
          <p14:tracePt t="50826" x="2857500" y="1543050"/>
          <p14:tracePt t="50843" x="3022600" y="1485900"/>
          <p14:tracePt t="50860" x="3225800" y="1371600"/>
          <p14:tracePt t="50876" x="3530600" y="1225550"/>
          <p14:tracePt t="50893" x="3759200" y="1143000"/>
          <p14:tracePt t="50895" x="3892550" y="1098550"/>
          <p14:tracePt t="50910" x="4127500" y="1073150"/>
          <p14:tracePt t="50926" x="4298950" y="1054100"/>
          <p14:tracePt t="50943" x="4451350" y="1028700"/>
          <p14:tracePt t="50959" x="4591050" y="1016000"/>
          <p14:tracePt t="50976" x="4699000" y="996950"/>
          <p14:tracePt t="50993" x="4743450" y="984250"/>
          <p14:tracePt t="51010" x="4775200" y="977900"/>
          <p14:tracePt t="51026" x="4813300" y="977900"/>
          <p14:tracePt t="51043" x="4838700" y="977900"/>
          <p14:tracePt t="51060" x="4889500" y="977900"/>
          <p14:tracePt t="51076" x="4946650" y="977900"/>
          <p14:tracePt t="51093" x="5054600" y="971550"/>
          <p14:tracePt t="51109" x="5168900" y="952500"/>
          <p14:tracePt t="51126" x="5232400" y="939800"/>
          <p14:tracePt t="51143" x="5276850" y="939800"/>
          <p14:tracePt t="51159" x="5308600" y="939800"/>
          <p14:tracePt t="51176" x="5353050" y="952500"/>
          <p14:tracePt t="51193" x="5384800" y="958850"/>
          <p14:tracePt t="51210" x="5391150" y="958850"/>
          <p14:tracePt t="51243" x="5397500" y="958850"/>
          <p14:tracePt t="51287" x="5403850" y="952500"/>
          <p14:tracePt t="51388" x="5422900" y="952500"/>
          <p14:tracePt t="51398" x="5441950" y="952500"/>
          <p14:tracePt t="51409" x="5461000" y="952500"/>
          <p14:tracePt t="51426" x="5486400" y="952500"/>
          <p14:tracePt t="51443" x="5518150" y="939800"/>
          <p14:tracePt t="51459" x="5600700" y="920750"/>
          <p14:tracePt t="51476" x="5651500" y="914400"/>
          <p14:tracePt t="51493" x="5695950" y="901700"/>
          <p14:tracePt t="51509" x="5746750" y="889000"/>
          <p14:tracePt t="51526" x="5778500" y="889000"/>
          <p14:tracePt t="51542" x="5816600" y="882650"/>
          <p14:tracePt t="51559" x="5848350" y="876300"/>
          <p14:tracePt t="51576" x="5899150" y="876300"/>
          <p14:tracePt t="51593" x="5924550" y="876300"/>
          <p14:tracePt t="51609" x="5937250" y="876300"/>
          <p14:tracePt t="51626" x="5943600" y="876300"/>
          <p14:tracePt t="51686" x="5949950" y="876300"/>
          <p14:tracePt t="51696" x="5956300" y="876300"/>
          <p14:tracePt t="51709" x="5975350" y="876300"/>
          <p14:tracePt t="51726" x="6013450" y="876300"/>
          <p14:tracePt t="51742" x="6026150" y="876300"/>
          <p14:tracePt t="51759" x="6032500" y="876300"/>
          <p14:tracePt t="51776" x="6038850" y="876300"/>
          <p14:tracePt t="51792" x="6064250" y="882650"/>
          <p14:tracePt t="51809" x="6076950" y="889000"/>
          <p14:tracePt t="51826" x="6083300" y="889000"/>
          <p14:tracePt t="51876" x="6083300" y="895350"/>
          <p14:tracePt t="51907" x="6089650" y="895350"/>
          <p14:tracePt t="51916" x="6096000" y="895350"/>
          <p14:tracePt t="51925" x="6121400" y="895350"/>
          <p14:tracePt t="51942" x="6216650" y="901700"/>
          <p14:tracePt t="51959" x="6318250" y="908050"/>
          <p14:tracePt t="51976" x="6413500" y="908050"/>
          <p14:tracePt t="51992" x="6451600" y="908050"/>
          <p14:tracePt t="52009" x="6457950" y="908050"/>
          <p14:tracePt t="52025" x="6470650" y="908050"/>
          <p14:tracePt t="52042" x="6489700" y="908050"/>
          <p14:tracePt t="52059" x="6521450" y="901700"/>
          <p14:tracePt t="52075" x="6559550" y="889000"/>
          <p14:tracePt t="52092" x="6572250" y="882650"/>
          <p14:tracePt t="52109" x="6584950" y="882650"/>
          <p14:tracePt t="52125" x="6604000" y="876300"/>
          <p14:tracePt t="52142" x="6623050" y="876300"/>
          <p14:tracePt t="52159" x="6635750" y="876300"/>
          <p14:tracePt t="52175" x="6642100" y="876300"/>
          <p14:tracePt t="52384" x="6635750" y="876300"/>
          <p14:tracePt t="52394" x="6616700" y="876300"/>
          <p14:tracePt t="52408" x="6572250" y="882650"/>
          <p14:tracePt t="52425" x="6515100" y="895350"/>
          <p14:tracePt t="52442" x="6470650" y="901700"/>
          <p14:tracePt t="52458" x="6419850" y="908050"/>
          <p14:tracePt t="52475" x="6369050" y="920750"/>
          <p14:tracePt t="52492" x="6280150" y="939800"/>
          <p14:tracePt t="52508" x="6178550" y="958850"/>
          <p14:tracePt t="52525" x="6070600" y="965200"/>
          <p14:tracePt t="52541" x="6013450" y="971550"/>
          <p14:tracePt t="52558" x="5975350" y="977900"/>
          <p14:tracePt t="52575" x="5956300" y="984250"/>
          <p14:tracePt t="52592" x="5943600" y="990600"/>
          <p14:tracePt t="52608" x="5918200" y="1003300"/>
          <p14:tracePt t="52625" x="5873750" y="1009650"/>
          <p14:tracePt t="52642" x="5772150" y="1022350"/>
          <p14:tracePt t="52658" x="5689600" y="1022350"/>
          <p14:tracePt t="52675" x="5619750" y="1022350"/>
          <p14:tracePt t="52692" x="5568950" y="1028700"/>
          <p14:tracePt t="52708" x="5524500" y="1041400"/>
          <p14:tracePt t="52725" x="5480050" y="1054100"/>
          <p14:tracePt t="52741" x="5454650" y="1060450"/>
          <p14:tracePt t="52758" x="5435600" y="1060450"/>
          <p14:tracePt t="52791" x="5429250" y="1066800"/>
          <p14:tracePt t="52808" x="5422900" y="1066800"/>
          <p14:tracePt t="52941" x="5429250" y="1060450"/>
          <p14:tracePt t="52951" x="5435600" y="1047750"/>
          <p14:tracePt t="52963" x="5454650" y="1035050"/>
          <p14:tracePt t="52975" x="5486400" y="1022350"/>
          <p14:tracePt t="52991" x="5518150" y="1009650"/>
          <p14:tracePt t="53008" x="5568950" y="996950"/>
          <p14:tracePt t="53025" x="5632450" y="990600"/>
          <p14:tracePt t="53042" x="5816600" y="984250"/>
          <p14:tracePt t="53058" x="5930900" y="971550"/>
          <p14:tracePt t="53075" x="6019800" y="965200"/>
          <p14:tracePt t="53091" x="6076950" y="958850"/>
          <p14:tracePt t="53108" x="6121400" y="958850"/>
          <p14:tracePt t="53125" x="6153150" y="952500"/>
          <p14:tracePt t="53141" x="6178550" y="946150"/>
          <p14:tracePt t="53158" x="6235700" y="939800"/>
          <p14:tracePt t="53175" x="6273800" y="939800"/>
          <p14:tracePt t="53191" x="6292850" y="939800"/>
          <p14:tracePt t="53208" x="6299200" y="939800"/>
          <p14:tracePt t="53224" x="6305550" y="939800"/>
          <p14:tracePt t="53362" x="6292850" y="939800"/>
          <p14:tracePt t="53372" x="6280150" y="952500"/>
          <p14:tracePt t="53384" x="6254750" y="958850"/>
          <p14:tracePt t="53395" x="6178550" y="971550"/>
          <p14:tracePt t="53407" x="6115050" y="971550"/>
          <p14:tracePt t="53424" x="5988050" y="984250"/>
          <p14:tracePt t="53441" x="5880100" y="990600"/>
          <p14:tracePt t="53457" x="5803900" y="1003300"/>
          <p14:tracePt t="53474" x="5759450" y="1009650"/>
          <p14:tracePt t="53491" x="5721350" y="1016000"/>
          <p14:tracePt t="53507" x="5689600" y="1016000"/>
          <p14:tracePt t="53524" x="5657850" y="1016000"/>
          <p14:tracePt t="53541" x="5619750" y="1016000"/>
          <p14:tracePt t="53558" x="5568950" y="1016000"/>
          <p14:tracePt t="53574" x="5543550" y="1016000"/>
          <p14:tracePt t="53591" x="5537200" y="1016000"/>
          <p14:tracePt t="53607" x="5524500" y="1016000"/>
          <p14:tracePt t="53624" x="5518150" y="1016000"/>
          <p14:tracePt t="53641" x="5499100" y="1016000"/>
          <p14:tracePt t="53657" x="5461000" y="1016000"/>
          <p14:tracePt t="53674" x="5422900" y="1016000"/>
          <p14:tracePt t="53691" x="5378450" y="1016000"/>
          <p14:tracePt t="53707" x="5346700" y="1016000"/>
          <p14:tracePt t="53724" x="5314950" y="1016000"/>
          <p14:tracePt t="53740" x="5308600" y="1016000"/>
          <p14:tracePt t="53966" x="5308600" y="1009650"/>
          <p14:tracePt t="53983" x="5308600" y="1003300"/>
          <p14:tracePt t="53993" x="5327650" y="990600"/>
          <p14:tracePt t="54007" x="5334000" y="984250"/>
          <p14:tracePt t="54024" x="5346700" y="977900"/>
          <p14:tracePt t="54040" x="5353050" y="977900"/>
          <p14:tracePt t="54057" x="5365750" y="977900"/>
          <p14:tracePt t="54074" x="5397500" y="977900"/>
          <p14:tracePt t="54090" x="5454650" y="984250"/>
          <p14:tracePt t="54107" x="5543550" y="990600"/>
          <p14:tracePt t="54124" x="5708650" y="996950"/>
          <p14:tracePt t="54140" x="5791200" y="1009650"/>
          <p14:tracePt t="54157" x="5848350" y="1009650"/>
          <p14:tracePt t="54174" x="5899150" y="1009650"/>
          <p14:tracePt t="54190" x="5937250" y="1009650"/>
          <p14:tracePt t="54207" x="5988050" y="1003300"/>
          <p14:tracePt t="54224" x="6045200" y="1003300"/>
          <p14:tracePt t="54240" x="6076950" y="1003300"/>
          <p14:tracePt t="54257" x="6102350" y="1003300"/>
          <p14:tracePt t="54273" x="6134100" y="1003300"/>
          <p14:tracePt t="54290" x="6153150" y="1003300"/>
          <p14:tracePt t="54307" x="6178550" y="1003300"/>
          <p14:tracePt t="54323" x="6223000" y="1003300"/>
          <p14:tracePt t="54340" x="6254750" y="1003300"/>
          <p14:tracePt t="54357" x="6273800" y="1003300"/>
          <p14:tracePt t="54373" x="6280150" y="1003300"/>
          <p14:tracePt t="54420" x="6286500" y="1003300"/>
          <p14:tracePt t="54436" x="6299200" y="1003300"/>
          <p14:tracePt t="54445" x="6311900" y="1003300"/>
          <p14:tracePt t="54530" x="6311900" y="1009650"/>
          <p14:tracePt t="54539" x="6311900" y="1016000"/>
          <p14:tracePt t="54546" x="6305550" y="1022350"/>
          <p14:tracePt t="54556" x="6299200" y="1022350"/>
          <p14:tracePt t="54573" x="6261100" y="1035050"/>
          <p14:tracePt t="54590" x="6197600" y="1047750"/>
          <p14:tracePt t="54606" x="6108700" y="1054100"/>
          <p14:tracePt t="54624" x="5969000" y="1054100"/>
          <p14:tracePt t="54640" x="5911850" y="1054100"/>
          <p14:tracePt t="54656" x="5873750" y="1054100"/>
          <p14:tracePt t="54673" x="5835650" y="1054100"/>
          <p14:tracePt t="54690" x="5797550" y="1054100"/>
          <p14:tracePt t="54706" x="5765800" y="1054100"/>
          <p14:tracePt t="54723" x="5740400" y="1054100"/>
          <p14:tracePt t="54740" x="5734050" y="1054100"/>
          <p14:tracePt t="55033" x="5734050" y="1060450"/>
          <p14:tracePt t="55048" x="5715000" y="1079500"/>
          <p14:tracePt t="55058" x="5683250" y="1117600"/>
          <p14:tracePt t="55073" x="5588000" y="1231900"/>
          <p14:tracePt t="55089" x="5492750" y="1377950"/>
          <p14:tracePt t="55106" x="5302250" y="1612900"/>
          <p14:tracePt t="55123" x="5029200" y="1879600"/>
          <p14:tracePt t="55139" x="4762500" y="2197100"/>
          <p14:tracePt t="55156" x="4546600" y="2520950"/>
          <p14:tracePt t="55173" x="4381500" y="2825750"/>
          <p14:tracePt t="55189" x="4273550" y="2971800"/>
          <p14:tracePt t="55206" x="4171950" y="3111500"/>
          <p14:tracePt t="55223" x="4057650" y="3257550"/>
          <p14:tracePt t="55239" x="3917950" y="3403600"/>
          <p14:tracePt t="55256" x="3714750" y="3594100"/>
          <p14:tracePt t="55273" x="3479800" y="3797300"/>
          <p14:tracePt t="55290" x="3009900" y="4260850"/>
          <p14:tracePt t="55306" x="2749550" y="4578350"/>
          <p14:tracePt t="55323" x="2540000" y="4883150"/>
          <p14:tracePt t="55339" x="2349500" y="5168900"/>
          <p14:tracePt t="55356" x="2216150" y="5365750"/>
          <p14:tracePt t="55375" x="2127250" y="5505450"/>
          <p14:tracePt t="55377" x="2095500" y="5568950"/>
          <p14:tracePt t="55391" x="2070100" y="5638800"/>
          <p14:tracePt t="55406" x="2044700" y="5715000"/>
          <p14:tracePt t="55423" x="2038350" y="5759450"/>
          <p14:tracePt t="55440" x="2019300" y="5772150"/>
          <p14:tracePt t="55456" x="2012950" y="5765800"/>
          <p14:tracePt t="55489" x="2012950" y="5759450"/>
          <p14:tracePt t="55511" x="2019300" y="5759450"/>
          <p14:tracePt t="55605" x="2019300" y="5753100"/>
          <p14:tracePt t="55613" x="2019300" y="5746750"/>
          <p14:tracePt t="55622" x="2019300" y="5734050"/>
          <p14:tracePt t="55639" x="2019300" y="5702300"/>
          <p14:tracePt t="55655" x="2019300" y="5689600"/>
          <p14:tracePt t="55698" x="2019300" y="5683250"/>
          <p14:tracePt t="55706" x="2006600" y="5676900"/>
          <p14:tracePt t="55722" x="1987550" y="5676900"/>
          <p14:tracePt t="55739" x="1949450" y="5670550"/>
          <p14:tracePt t="55756" x="1917700" y="5664200"/>
          <p14:tracePt t="55772" x="1866900" y="5664200"/>
          <p14:tracePt t="55789" x="1809750" y="5670550"/>
          <p14:tracePt t="55805" x="1778000" y="5689600"/>
          <p14:tracePt t="55822" x="1739900" y="5695950"/>
          <p14:tracePt t="55839" x="1689100" y="5727700"/>
          <p14:tracePt t="55855" x="1651000" y="5759450"/>
          <p14:tracePt t="55872" x="1612900" y="5797550"/>
          <p14:tracePt t="55889" x="1574800" y="5842000"/>
          <p14:tracePt t="55905" x="1536700" y="5886450"/>
          <p14:tracePt t="55922" x="1498600" y="5930900"/>
          <p14:tracePt t="55939" x="1441450" y="5988050"/>
          <p14:tracePt t="55956" x="1358900" y="6070600"/>
          <p14:tracePt t="55972" x="1320800" y="6096000"/>
          <p14:tracePt t="55989" x="1282700" y="6121400"/>
          <p14:tracePt t="56005" x="1263650" y="6146800"/>
          <p14:tracePt t="56022" x="1231900" y="6153150"/>
          <p14:tracePt t="56039" x="1212850" y="6165850"/>
          <p14:tracePt t="56055" x="1174750" y="6178550"/>
          <p14:tracePt t="56072" x="1143000" y="6191250"/>
          <p14:tracePt t="56089" x="1104900" y="6197600"/>
          <p14:tracePt t="56106" x="1066800" y="6203950"/>
          <p14:tracePt t="56122" x="1041400" y="6203950"/>
          <p14:tracePt t="56139" x="1022350" y="6210300"/>
          <p14:tracePt t="56155" x="1009650" y="6210300"/>
          <p14:tracePt t="56172" x="1003300" y="6210300"/>
          <p14:tracePt t="56188" x="996950" y="6210300"/>
          <p14:tracePt t="56239" x="996950" y="6216650"/>
          <p14:tracePt t="56263" x="996950" y="6223000"/>
          <p14:tracePt t="56270" x="990600" y="6229350"/>
          <p14:tracePt t="56278" x="977900" y="6229350"/>
          <p14:tracePt t="56288" x="971550" y="6229350"/>
          <p14:tracePt t="56305" x="952500" y="6235700"/>
          <p14:tracePt t="56322" x="927100" y="6248400"/>
          <p14:tracePt t="56339" x="889000" y="6267450"/>
          <p14:tracePt t="56356" x="838200" y="6286500"/>
          <p14:tracePt t="56372" x="806450" y="6299200"/>
          <p14:tracePt t="56389" x="793750" y="6311900"/>
          <p14:tracePt t="56407" x="781050" y="6318250"/>
          <p14:tracePt t="56422" x="774700" y="6318250"/>
          <p14:tracePt t="56438" x="762000" y="6330950"/>
          <p14:tracePt t="56455" x="755650" y="6330950"/>
          <p14:tracePt t="56472" x="749300" y="6343650"/>
          <p14:tracePt t="56488" x="736600" y="6350000"/>
          <p14:tracePt t="56544" x="730250" y="6350000"/>
          <p14:tracePt t="56569" x="730250" y="6356350"/>
          <p14:tracePt t="56709" x="742950" y="6356350"/>
          <p14:tracePt t="56716" x="749300" y="6350000"/>
          <p14:tracePt t="56725" x="762000" y="6343650"/>
          <p14:tracePt t="56738" x="774700" y="6343650"/>
          <p14:tracePt t="56755" x="793750" y="6324600"/>
          <p14:tracePt t="56772" x="812800" y="6311900"/>
          <p14:tracePt t="56788" x="825500" y="6292850"/>
          <p14:tracePt t="56805" x="838200" y="6254750"/>
          <p14:tracePt t="56821" x="838200" y="6223000"/>
          <p14:tracePt t="56838" x="844550" y="6184900"/>
          <p14:tracePt t="56855" x="844550" y="6153150"/>
          <p14:tracePt t="56871" x="844550" y="6121400"/>
          <p14:tracePt t="56888" x="844550" y="6076950"/>
          <p14:tracePt t="56905" x="844550" y="6051550"/>
          <p14:tracePt t="56921" x="844550" y="6026150"/>
          <p14:tracePt t="56938" x="844550" y="5994400"/>
          <p14:tracePt t="56955" x="844550" y="5962650"/>
          <p14:tracePt t="56971" x="838200" y="5924550"/>
          <p14:tracePt t="56988" x="838200" y="5899150"/>
          <p14:tracePt t="57004" x="838200" y="5880100"/>
          <p14:tracePt t="57022" x="844550" y="5835650"/>
          <p14:tracePt t="57038" x="844550" y="5797550"/>
          <p14:tracePt t="57054" x="844550" y="5765800"/>
          <p14:tracePt t="57071" x="844550" y="5734050"/>
          <p14:tracePt t="57088" x="850900" y="5702300"/>
          <p14:tracePt t="57105" x="863600" y="5689600"/>
          <p14:tracePt t="57121" x="869950" y="5664200"/>
          <p14:tracePt t="57138" x="882650" y="5619750"/>
          <p14:tracePt t="57154" x="895350" y="5568950"/>
          <p14:tracePt t="57171" x="908050" y="5486400"/>
          <p14:tracePt t="57188" x="908050" y="5448300"/>
          <p14:tracePt t="57204" x="914400" y="5410200"/>
          <p14:tracePt t="57221" x="914400" y="5378450"/>
          <p14:tracePt t="57238" x="914400" y="5346700"/>
          <p14:tracePt t="57255" x="914400" y="5308600"/>
          <p14:tracePt t="57271" x="914400" y="5276850"/>
          <p14:tracePt t="57288" x="927100" y="5213350"/>
          <p14:tracePt t="57304" x="939800" y="5162550"/>
          <p14:tracePt t="57321" x="952500" y="5124450"/>
          <p14:tracePt t="57337" x="958850" y="5092700"/>
          <p14:tracePt t="57354" x="965200" y="5060950"/>
          <p14:tracePt t="57371" x="977900" y="5022850"/>
          <p14:tracePt t="57388" x="990600" y="4984750"/>
          <p14:tracePt t="57393" x="996950" y="4965700"/>
          <p14:tracePt t="57405" x="1003300" y="4946650"/>
          <p14:tracePt t="57421" x="1009650" y="4902200"/>
          <p14:tracePt t="57438" x="1022350" y="4851400"/>
          <p14:tracePt t="57454" x="1028700" y="4819650"/>
          <p14:tracePt t="57471" x="1041400" y="4787900"/>
          <p14:tracePt t="57487" x="1054100" y="4762500"/>
          <p14:tracePt t="57504" x="1066800" y="4724400"/>
          <p14:tracePt t="57521" x="1085850" y="4692650"/>
          <p14:tracePt t="57538" x="1098550" y="4667250"/>
          <p14:tracePt t="57554" x="1104900" y="4660900"/>
          <p14:tracePt t="57571" x="1104900" y="4654550"/>
          <p14:tracePt t="57587" x="1117600" y="4648200"/>
          <p14:tracePt t="57604" x="1123950" y="4635500"/>
          <p14:tracePt t="57621" x="1136650" y="4629150"/>
          <p14:tracePt t="57637" x="1155700" y="4616450"/>
          <p14:tracePt t="57654" x="1162050" y="4610100"/>
          <p14:tracePt t="57670" x="1174750" y="4603750"/>
          <p14:tracePt t="57688" x="1187450" y="4603750"/>
          <p14:tracePt t="57705" x="1206500" y="4616450"/>
          <p14:tracePt t="57721" x="1238250" y="4616450"/>
          <p14:tracePt t="57737" x="1282700" y="4629150"/>
          <p14:tracePt t="57754" x="1320800" y="4635500"/>
          <p14:tracePt t="57770" x="1358900" y="4654550"/>
          <p14:tracePt t="57787" x="1390650" y="4679950"/>
          <p14:tracePt t="57804" x="1403350" y="4699000"/>
          <p14:tracePt t="57820" x="1422400" y="4730750"/>
          <p14:tracePt t="57837" x="1435100" y="4775200"/>
          <p14:tracePt t="57854" x="1441450" y="4800600"/>
          <p14:tracePt t="57870" x="1454150" y="4845050"/>
          <p14:tracePt t="57887" x="1454150" y="4889500"/>
          <p14:tracePt t="57904" x="1460500" y="4940300"/>
          <p14:tracePt t="57920" x="1460500" y="5003800"/>
          <p14:tracePt t="57938" x="1460500" y="5130800"/>
          <p14:tracePt t="57954" x="1460500" y="5187950"/>
          <p14:tracePt t="57970" x="1460500" y="5238750"/>
          <p14:tracePt t="57988" x="1460500" y="5270500"/>
          <p14:tracePt t="58004" x="1460500" y="5302250"/>
          <p14:tracePt t="58020" x="1460500" y="5346700"/>
          <p14:tracePt t="58037" x="1460500" y="5378450"/>
          <p14:tracePt t="58054" x="1473200" y="5416550"/>
          <p14:tracePt t="58070" x="1473200" y="5448300"/>
          <p14:tracePt t="58087" x="1473200" y="5480050"/>
          <p14:tracePt t="58104" x="1479550" y="5549900"/>
          <p14:tracePt t="58120" x="1479550" y="5594350"/>
          <p14:tracePt t="58137" x="1479550" y="5651500"/>
          <p14:tracePt t="58153" x="1479550" y="5695950"/>
          <p14:tracePt t="58170" x="1479550" y="5765800"/>
          <p14:tracePt t="58187" x="1479550" y="5797550"/>
          <p14:tracePt t="58203" x="1479550" y="5835650"/>
          <p14:tracePt t="58220" x="1479550" y="5886450"/>
          <p14:tracePt t="58237" x="1485900" y="5918200"/>
          <p14:tracePt t="58253" x="1492250" y="5969000"/>
          <p14:tracePt t="58270" x="1504950" y="6026150"/>
          <p14:tracePt t="58287" x="1517650" y="6083300"/>
          <p14:tracePt t="58303" x="1530350" y="6134100"/>
          <p14:tracePt t="58320" x="1530350" y="6172200"/>
          <p14:tracePt t="58337" x="1543050" y="6216650"/>
          <p14:tracePt t="58354" x="1562100" y="6280150"/>
          <p14:tracePt t="58370" x="1574800" y="6324600"/>
          <p14:tracePt t="58387" x="1587500" y="6356350"/>
          <p14:tracePt t="58405" x="1587500" y="6375400"/>
          <p14:tracePt t="58420" x="1600200" y="6381750"/>
          <p14:tracePt t="58436" x="1606550" y="6394450"/>
          <p14:tracePt t="58453" x="1612900" y="6407150"/>
          <p14:tracePt t="58470" x="1625600" y="6419850"/>
          <p14:tracePt t="58487" x="1631950" y="6438900"/>
          <p14:tracePt t="58503" x="1651000" y="6489700"/>
          <p14:tracePt t="58520" x="1663700" y="6508750"/>
          <p14:tracePt t="58536" x="1670050" y="6515100"/>
          <p14:tracePt t="58553" x="1676400" y="6527800"/>
          <p14:tracePt t="58570" x="1682750" y="6534150"/>
          <p14:tracePt t="58588" x="1689100" y="6540500"/>
          <p14:tracePt t="58603" x="1695450" y="6546850"/>
          <p14:tracePt t="58677" x="1701800" y="6540500"/>
          <p14:tracePt t="58682" x="1708150" y="6540500"/>
          <p14:tracePt t="58690" x="1708150" y="6534150"/>
          <p14:tracePt t="58703" x="1714500" y="6527800"/>
          <p14:tracePt t="58720" x="1727200" y="6521450"/>
          <p14:tracePt t="58736" x="1733550" y="6508750"/>
          <p14:tracePt t="58753" x="1746250" y="6496050"/>
          <p14:tracePt t="58770" x="1758950" y="6451600"/>
          <p14:tracePt t="58786" x="1765300" y="6438900"/>
          <p14:tracePt t="58803" x="1771650" y="6419850"/>
          <p14:tracePt t="58819" x="1778000" y="6400800"/>
          <p14:tracePt t="58836" x="1784350" y="6369050"/>
          <p14:tracePt t="58853" x="1790700" y="6343650"/>
          <p14:tracePt t="58870" x="1797050" y="6305550"/>
          <p14:tracePt t="58886" x="1816100" y="6242050"/>
          <p14:tracePt t="58903" x="1828800" y="6203950"/>
          <p14:tracePt t="58919" x="1835150" y="6153150"/>
          <p14:tracePt t="58936" x="1847850" y="6096000"/>
          <p14:tracePt t="58953" x="1860550" y="6057900"/>
          <p14:tracePt t="58969" x="1873250" y="6026150"/>
          <p14:tracePt t="58986" x="1879600" y="5994400"/>
          <p14:tracePt t="59003" x="1885950" y="5969000"/>
          <p14:tracePt t="59020" x="1905000" y="5905500"/>
          <p14:tracePt t="59036" x="1917700" y="5854700"/>
          <p14:tracePt t="59053" x="1930400" y="5816600"/>
          <p14:tracePt t="59069" x="1943100" y="5784850"/>
          <p14:tracePt t="59086" x="1949450" y="5753100"/>
          <p14:tracePt t="59103" x="1955800" y="5721350"/>
          <p14:tracePt t="59119" x="1962150" y="5689600"/>
          <p14:tracePt t="59136" x="1974850" y="5645150"/>
          <p14:tracePt t="59152" x="1974850" y="5607050"/>
          <p14:tracePt t="59169" x="1981200" y="5556250"/>
          <p14:tracePt t="59186" x="1981200" y="5518150"/>
          <p14:tracePt t="59202" x="1981200" y="5492750"/>
          <p14:tracePt t="59219" x="1981200" y="5461000"/>
          <p14:tracePt t="59236" x="1981200" y="5422900"/>
          <p14:tracePt t="59252" x="1981200" y="5378450"/>
          <p14:tracePt t="59270" x="1981200" y="5276850"/>
          <p14:tracePt t="59286" x="1981200" y="5232400"/>
          <p14:tracePt t="59303" x="1981200" y="5187950"/>
          <p14:tracePt t="59319" x="1981200" y="5156200"/>
          <p14:tracePt t="59336" x="1981200" y="5124450"/>
          <p14:tracePt t="59352" x="1981200" y="5099050"/>
          <p14:tracePt t="59369" x="1981200" y="5073650"/>
          <p14:tracePt t="59386" x="1981200" y="5041900"/>
          <p14:tracePt t="59389" x="1981200" y="5022850"/>
          <p14:tracePt t="59403" x="1981200" y="5003800"/>
          <p14:tracePt t="59419" x="1981200" y="4984750"/>
          <p14:tracePt t="59436" x="1981200" y="4946650"/>
          <p14:tracePt t="59452" x="1993900" y="4921250"/>
          <p14:tracePt t="59469" x="2000250" y="4883150"/>
          <p14:tracePt t="59486" x="2006600" y="4851400"/>
          <p14:tracePt t="59502" x="2019300" y="4806950"/>
          <p14:tracePt t="59519" x="2032000" y="4768850"/>
          <p14:tracePt t="59536" x="2044700" y="4730750"/>
          <p14:tracePt t="59552" x="2057400" y="4692650"/>
          <p14:tracePt t="59569" x="2057400" y="4679950"/>
          <p14:tracePt t="59586" x="2063750" y="4667250"/>
          <p14:tracePt t="59602" x="2076450" y="4648200"/>
          <p14:tracePt t="59619" x="2082800" y="4629150"/>
          <p14:tracePt t="59636" x="2095500" y="4622800"/>
          <p14:tracePt t="59652" x="2101850" y="4610100"/>
          <p14:tracePt t="59669" x="2114550" y="4603750"/>
          <p14:tracePt t="59686" x="2127250" y="4591050"/>
          <p14:tracePt t="59702" x="2133600" y="4584700"/>
          <p14:tracePt t="59719" x="2146300" y="4578350"/>
          <p14:tracePt t="59736" x="2152650" y="4578350"/>
          <p14:tracePt t="59752" x="2165350" y="4578350"/>
          <p14:tracePt t="59769" x="2178050" y="4584700"/>
          <p14:tracePt t="59785" x="2184400" y="4584700"/>
          <p14:tracePt t="59802" x="2190750" y="4591050"/>
          <p14:tracePt t="59819" x="2203450" y="4597400"/>
          <p14:tracePt t="59835" x="2222500" y="4616450"/>
          <p14:tracePt t="59852" x="2228850" y="4629150"/>
          <p14:tracePt t="59869" x="2241550" y="4635500"/>
          <p14:tracePt t="59885" x="2247900" y="4654550"/>
          <p14:tracePt t="59902" x="2260600" y="4686300"/>
          <p14:tracePt t="59919" x="2273300" y="4711700"/>
          <p14:tracePt t="59936" x="2286000" y="4756150"/>
          <p14:tracePt t="59952" x="2298700" y="4787900"/>
          <p14:tracePt t="59969" x="2311400" y="4826000"/>
          <p14:tracePt t="59985" x="2324100" y="4864100"/>
          <p14:tracePt t="60002" x="2336800" y="4908550"/>
          <p14:tracePt t="60020" x="2343150" y="4940300"/>
          <p14:tracePt t="60035" x="2349500" y="4978400"/>
          <p14:tracePt t="60052" x="2355850" y="5016500"/>
          <p14:tracePt t="60068" x="2362200" y="5054600"/>
          <p14:tracePt t="60086" x="2368550" y="5099050"/>
          <p14:tracePt t="60102" x="2374900" y="5124450"/>
          <p14:tracePt t="60118" x="2374900" y="5156200"/>
          <p14:tracePt t="60135" x="2381250" y="5200650"/>
          <p14:tracePt t="60152" x="2381250" y="5245100"/>
          <p14:tracePt t="60168" x="2381250" y="5295900"/>
          <p14:tracePt t="60185" x="2381250" y="5334000"/>
          <p14:tracePt t="60202" x="2381250" y="5378450"/>
          <p14:tracePt t="60218" x="2381250" y="5429250"/>
          <p14:tracePt t="60235" x="2387600" y="5454650"/>
          <p14:tracePt t="60252" x="2400300" y="5486400"/>
          <p14:tracePt t="60268" x="2406650" y="5524500"/>
          <p14:tracePt t="60285" x="2419350" y="5549900"/>
          <p14:tracePt t="60302" x="2419350" y="5588000"/>
          <p14:tracePt t="60318" x="2432050" y="5619750"/>
          <p14:tracePt t="60335" x="2444750" y="5664200"/>
          <p14:tracePt t="60352" x="2463800" y="5727700"/>
          <p14:tracePt t="60368" x="2470150" y="5772150"/>
          <p14:tracePt t="60385" x="2476500" y="5803900"/>
          <p14:tracePt t="60402" x="2482850" y="5822950"/>
          <p14:tracePt t="60418" x="2495550" y="5861050"/>
          <p14:tracePt t="60435" x="2501900" y="5892800"/>
          <p14:tracePt t="60452" x="2514600" y="5924550"/>
          <p14:tracePt t="60468" x="2520950" y="5962650"/>
          <p14:tracePt t="60485" x="2527300" y="6000750"/>
          <p14:tracePt t="60501" x="2527300" y="6051550"/>
          <p14:tracePt t="60518" x="2527300" y="6083300"/>
          <p14:tracePt t="60535" x="2533650" y="6115050"/>
          <p14:tracePt t="60551" x="2533650" y="6153150"/>
          <p14:tracePt t="60568" x="2540000" y="6184900"/>
          <p14:tracePt t="60585" x="2540000" y="6203950"/>
          <p14:tracePt t="60602" x="2540000" y="6223000"/>
          <p14:tracePt t="60618" x="2540000" y="6229350"/>
          <p14:tracePt t="60635" x="2540000" y="6254750"/>
          <p14:tracePt t="60651" x="2540000" y="6273800"/>
          <p14:tracePt t="60668" x="2540000" y="6299200"/>
          <p14:tracePt t="60684" x="2540000" y="6305550"/>
          <p14:tracePt t="60701" x="2540000" y="6318250"/>
          <p14:tracePt t="60718" x="2540000" y="6330950"/>
          <p14:tracePt t="60734" x="2546350" y="6337300"/>
          <p14:tracePt t="60751" x="2546350" y="6350000"/>
          <p14:tracePt t="60768" x="2559050" y="6362700"/>
          <p14:tracePt t="60784" x="2565400" y="6369050"/>
          <p14:tracePt t="60933" x="2571750" y="6375400"/>
          <p14:tracePt t="60940" x="2578100" y="6381750"/>
          <p14:tracePt t="60958" x="2584450" y="6381750"/>
          <p14:tracePt t="60979" x="2584450" y="6388100"/>
          <p14:tracePt t="61161" x="2590800" y="6388100"/>
          <p14:tracePt t="61182" x="2609850" y="6381750"/>
          <p14:tracePt t="61191" x="2616200" y="6375400"/>
          <p14:tracePt t="61201" x="2616200" y="6369050"/>
          <p14:tracePt t="61217" x="2635250" y="6362700"/>
          <p14:tracePt t="61234" x="2647950" y="6350000"/>
          <p14:tracePt t="61251" x="2654300" y="6343650"/>
          <p14:tracePt t="61269" x="2667000" y="6330950"/>
          <p14:tracePt t="61285" x="2679700" y="6318250"/>
          <p14:tracePt t="61301" x="2692400" y="6292850"/>
          <p14:tracePt t="61317" x="2698750" y="6267450"/>
          <p14:tracePt t="61334" x="2711450" y="6235700"/>
          <p14:tracePt t="61351" x="2724150" y="6203950"/>
          <p14:tracePt t="61367" x="2730500" y="6191250"/>
          <p14:tracePt t="61384" x="2736850" y="6178550"/>
          <p14:tracePt t="61388" x="2736850" y="6165850"/>
          <p14:tracePt t="61402" x="2736850" y="6153150"/>
          <p14:tracePt t="61418" x="2736850" y="6134100"/>
          <p14:tracePt t="61434" x="2743200" y="6102350"/>
          <p14:tracePt t="61451" x="2743200" y="6076950"/>
          <p14:tracePt t="61467" x="2749550" y="6045200"/>
          <p14:tracePt t="61484" x="2749550" y="6026150"/>
          <p14:tracePt t="61501" x="2755900" y="6019800"/>
          <p14:tracePt t="61517" x="2755900" y="6007100"/>
          <p14:tracePt t="61534" x="2755900" y="6000750"/>
          <p14:tracePt t="61551" x="2762250" y="5949950"/>
          <p14:tracePt t="61568" x="2768600" y="5911850"/>
          <p14:tracePt t="61584" x="2774950" y="5861050"/>
          <p14:tracePt t="61600" x="2774950" y="5797550"/>
          <p14:tracePt t="61617" x="2781300" y="5759450"/>
          <p14:tracePt t="61634" x="2787650" y="5721350"/>
          <p14:tracePt t="61650" x="2794000" y="5689600"/>
          <p14:tracePt t="61668" x="2813050" y="5619750"/>
          <p14:tracePt t="61684" x="2825750" y="5581650"/>
          <p14:tracePt t="61701" x="2838450" y="5524500"/>
          <p14:tracePt t="61717" x="2851150" y="5461000"/>
          <p14:tracePt t="61734" x="2863850" y="5416550"/>
          <p14:tracePt t="61750" x="2876550" y="5372100"/>
          <p14:tracePt t="61767" x="2889250" y="5340350"/>
          <p14:tracePt t="61784" x="2901950" y="5302250"/>
          <p14:tracePt t="61800" x="2908300" y="5270500"/>
          <p14:tracePt t="61817" x="2921000" y="5226050"/>
          <p14:tracePt t="61834" x="2940050" y="5175250"/>
          <p14:tracePt t="61850" x="2952750" y="5130800"/>
          <p14:tracePt t="61867" x="2971800" y="5080000"/>
          <p14:tracePt t="61884" x="2997200" y="5029200"/>
          <p14:tracePt t="61900" x="3035300" y="4965700"/>
          <p14:tracePt t="61917" x="3067050" y="4902200"/>
          <p14:tracePt t="61934" x="3111500" y="4832350"/>
          <p14:tracePt t="61950" x="3136900" y="4787900"/>
          <p14:tracePt t="61967" x="3149600" y="4749800"/>
          <p14:tracePt t="61984" x="3175000" y="4699000"/>
          <p14:tracePt t="62000" x="3200400" y="4660900"/>
          <p14:tracePt t="62017" x="3225800" y="4616450"/>
          <p14:tracePt t="62033" x="3244850" y="4584700"/>
          <p14:tracePt t="62050" x="3251200" y="4559300"/>
          <p14:tracePt t="62067" x="3263900" y="4533900"/>
          <p14:tracePt t="62084" x="3276600" y="4514850"/>
          <p14:tracePt t="62100" x="3289300" y="4502150"/>
          <p14:tracePt t="62117" x="3295650" y="4489450"/>
          <p14:tracePt t="62133" x="3308350" y="4464050"/>
          <p14:tracePt t="62150" x="3321050" y="4451350"/>
          <p14:tracePt t="62167" x="3327400" y="4445000"/>
          <p14:tracePt t="62184" x="3333750" y="4432300"/>
          <p14:tracePt t="62218" x="3340100" y="4432300"/>
          <p14:tracePt t="62297" x="3346450" y="4445000"/>
          <p14:tracePt t="62310" x="3346450" y="4476750"/>
          <p14:tracePt t="62320" x="3346450" y="4495800"/>
          <p14:tracePt t="62334" x="3346450" y="4552950"/>
          <p14:tracePt t="62350" x="3346450" y="4629150"/>
          <p14:tracePt t="62367" x="3346450" y="4724400"/>
          <p14:tracePt t="62383" x="3340100" y="4781550"/>
          <p14:tracePt t="62400" x="3340100" y="4832350"/>
          <p14:tracePt t="62416" x="3333750" y="4876800"/>
          <p14:tracePt t="62433" x="3333750" y="4927600"/>
          <p14:tracePt t="62450" x="3333750" y="4978400"/>
          <p14:tracePt t="62466" x="3327400" y="5067300"/>
          <p14:tracePt t="62484" x="3333750" y="5137150"/>
          <p14:tracePt t="62500" x="3340100" y="5187950"/>
          <p14:tracePt t="62516" x="3346450" y="5226050"/>
          <p14:tracePt t="62533" x="3346450" y="5264150"/>
          <p14:tracePt t="62550" x="3352800" y="5295900"/>
          <p14:tracePt t="62566" x="3352800" y="5327650"/>
          <p14:tracePt t="62583" x="3359150" y="5365750"/>
          <p14:tracePt t="62600" x="3365500" y="5429250"/>
          <p14:tracePt t="62616" x="3371850" y="5467350"/>
          <p14:tracePt t="62633" x="3378200" y="5505450"/>
          <p14:tracePt t="62649" x="3378200" y="5543550"/>
          <p14:tracePt t="62666" x="3384550" y="5588000"/>
          <p14:tracePt t="62683" x="3397250" y="5638800"/>
          <p14:tracePt t="62699" x="3409950" y="5695950"/>
          <p14:tracePt t="62716" x="3422650" y="5734050"/>
          <p14:tracePt t="62733" x="3435350" y="5778500"/>
          <p14:tracePt t="62750" x="3454400" y="5835650"/>
          <p14:tracePt t="62766" x="3460750" y="5880100"/>
          <p14:tracePt t="62783" x="3467100" y="5930900"/>
          <p14:tracePt t="62799" x="3479800" y="5969000"/>
          <p14:tracePt t="62816" x="3492500" y="6019800"/>
          <p14:tracePt t="62833" x="3505200" y="6057900"/>
          <p14:tracePt t="62849" x="3511550" y="6102350"/>
          <p14:tracePt t="62866" x="3517900" y="6121400"/>
          <p14:tracePt t="62883" x="3524250" y="6153150"/>
          <p14:tracePt t="62899" x="3530600" y="6184900"/>
          <p14:tracePt t="62916" x="3536950" y="6210300"/>
          <p14:tracePt t="62933" x="3543300" y="6242050"/>
          <p14:tracePt t="62949" x="3549650" y="6267450"/>
          <p14:tracePt t="62966" x="3556000" y="6292850"/>
          <p14:tracePt t="62983" x="3568700" y="6318250"/>
          <p14:tracePt t="63000" x="3581400" y="6343650"/>
          <p14:tracePt t="63016" x="3581400" y="6350000"/>
          <p14:tracePt t="63033" x="3581400" y="6356350"/>
          <p14:tracePt t="63049" x="3587750" y="6362700"/>
          <p14:tracePt t="63251" x="3594100" y="6362700"/>
          <p14:tracePt t="63911" x="3594100" y="6356350"/>
          <p14:tracePt t="63919" x="3594100" y="6350000"/>
          <p14:tracePt t="63933" x="3594100" y="6337300"/>
          <p14:tracePt t="63949" x="3600450" y="6324600"/>
          <p14:tracePt t="63989" x="3600450" y="6318250"/>
          <p14:tracePt t="64034" x="3600450" y="6311900"/>
          <p14:tracePt t="64042" x="3606800" y="6305550"/>
          <p14:tracePt t="64050" x="3606800" y="6292850"/>
          <p14:tracePt t="64065" x="3606800" y="6286500"/>
          <p14:tracePt t="64082" x="3606800" y="6267450"/>
          <p14:tracePt t="64098" x="3606800" y="6248400"/>
          <p14:tracePt t="64115" x="3606800" y="6223000"/>
          <p14:tracePt t="64131" x="3606800" y="6191250"/>
          <p14:tracePt t="64149" x="3606800" y="6146800"/>
          <p14:tracePt t="64165" x="3600450" y="6115050"/>
          <p14:tracePt t="64181" x="3587750" y="6076950"/>
          <p14:tracePt t="64199" x="3581400" y="6051550"/>
          <p14:tracePt t="64215" x="3575050" y="6013450"/>
          <p14:tracePt t="64232" x="3568700" y="5988050"/>
          <p14:tracePt t="64250" x="3556000" y="5956300"/>
          <p14:tracePt t="64266" x="3543300" y="5924550"/>
          <p14:tracePt t="64281" x="3536950" y="5892800"/>
          <p14:tracePt t="64298" x="3530600" y="5867400"/>
          <p14:tracePt t="64315" x="3524250" y="5829300"/>
          <p14:tracePt t="64333" x="3505200" y="5765800"/>
          <p14:tracePt t="64348" x="3492500" y="5715000"/>
          <p14:tracePt t="64365" x="3479800" y="5670550"/>
          <p14:tracePt t="64383" x="3473450" y="5600700"/>
          <p14:tracePt t="64398" x="3467100" y="5562600"/>
          <p14:tracePt t="64415" x="3467100" y="5543550"/>
          <p14:tracePt t="64431" x="3467100" y="5518150"/>
          <p14:tracePt t="64448" x="3467100" y="5492750"/>
          <p14:tracePt t="64465" x="3479800" y="5461000"/>
          <p14:tracePt t="64482" x="3492500" y="5397500"/>
          <p14:tracePt t="64498" x="3505200" y="5353050"/>
          <p14:tracePt t="64515" x="3517900" y="5302250"/>
          <p14:tracePt t="64531" x="3530600" y="5257800"/>
          <p14:tracePt t="64548" x="3543300" y="5219700"/>
          <p14:tracePt t="64565" x="3556000" y="5181600"/>
          <p14:tracePt t="64581" x="3568700" y="5130800"/>
          <p14:tracePt t="64598" x="3587750" y="5035550"/>
          <p14:tracePt t="64615" x="3613150" y="4965700"/>
          <p14:tracePt t="64631" x="3651250" y="4908550"/>
          <p14:tracePt t="64648" x="3683000" y="4864100"/>
          <p14:tracePt t="64665" x="3721100" y="4800600"/>
          <p14:tracePt t="64681" x="3771900" y="4737100"/>
          <p14:tracePt t="64698" x="3816350" y="4673600"/>
          <p14:tracePt t="64715" x="3854450" y="4616450"/>
          <p14:tracePt t="64732" x="3886200" y="4565650"/>
          <p14:tracePt t="64748" x="3911600" y="4508500"/>
          <p14:tracePt t="64764" x="3917950" y="4495800"/>
          <p14:tracePt t="64781" x="3924300" y="4483100"/>
          <p14:tracePt t="64798" x="3930650" y="4476750"/>
          <p14:tracePt t="64814" x="3943350" y="4470400"/>
          <p14:tracePt t="64831" x="3949700" y="4451350"/>
          <p14:tracePt t="64848" x="3968750" y="4438650"/>
          <p14:tracePt t="64865" x="3975100" y="4432300"/>
          <p14:tracePt t="64881" x="3981450" y="4419600"/>
          <p14:tracePt t="64884" x="3994150" y="4413250"/>
          <p14:tracePt t="64898" x="4019550" y="4406900"/>
          <p14:tracePt t="64914" x="4057650" y="4400550"/>
          <p14:tracePt t="64931" x="4083050" y="4394200"/>
          <p14:tracePt t="64948" x="4095750" y="4394200"/>
          <p14:tracePt t="64981" x="4102100" y="4394200"/>
          <p14:tracePt t="64998" x="4114800" y="4394200"/>
          <p14:tracePt t="65014" x="4121150" y="4406900"/>
          <p14:tracePt t="65031" x="4133850" y="4432300"/>
          <p14:tracePt t="65048" x="4146550" y="4483100"/>
          <p14:tracePt t="65064" x="4159250" y="4527550"/>
          <p14:tracePt t="65081" x="4159250" y="4578350"/>
          <p14:tracePt t="65097" x="4159250" y="4641850"/>
          <p14:tracePt t="65114" x="4146550" y="4699000"/>
          <p14:tracePt t="65131" x="4133850" y="4749800"/>
          <p14:tracePt t="65148" x="4121150" y="4826000"/>
          <p14:tracePt t="65164" x="4114800" y="4857750"/>
          <p14:tracePt t="65181" x="4108450" y="4895850"/>
          <p14:tracePt t="65197" x="4108450" y="4921250"/>
          <p14:tracePt t="65214" x="4102100" y="4933950"/>
          <p14:tracePt t="65231" x="4095750" y="4959350"/>
          <p14:tracePt t="65247" x="4089400" y="4997450"/>
          <p14:tracePt t="65264" x="4089400" y="5048250"/>
          <p14:tracePt t="65281" x="4089400" y="5080000"/>
          <p14:tracePt t="65297" x="4089400" y="5124450"/>
          <p14:tracePt t="65314" x="4089400" y="5156200"/>
          <p14:tracePt t="65330" x="4089400" y="5187950"/>
          <p14:tracePt t="65347" x="4089400" y="5226050"/>
          <p14:tracePt t="65364" x="4089400" y="5257800"/>
          <p14:tracePt t="65380" x="4083050" y="5295900"/>
          <p14:tracePt t="65384" x="4083050" y="5321300"/>
          <p14:tracePt t="65398" x="4076700" y="5372100"/>
          <p14:tracePt t="65414" x="4076700" y="5403850"/>
          <p14:tracePt t="65431" x="4076700" y="5441950"/>
          <p14:tracePt t="65447" x="4076700" y="5480050"/>
          <p14:tracePt t="65464" x="4076700" y="5524500"/>
          <p14:tracePt t="65481" x="4083050" y="5575300"/>
          <p14:tracePt t="65497" x="4095750" y="5626100"/>
          <p14:tracePt t="65514" x="4108450" y="5664200"/>
          <p14:tracePt t="65530" x="4121150" y="5702300"/>
          <p14:tracePt t="65547" x="4146550" y="5759450"/>
          <p14:tracePt t="65564" x="4152900" y="5803900"/>
          <p14:tracePt t="65581" x="4171950" y="5854700"/>
          <p14:tracePt t="65597" x="4184650" y="5886450"/>
          <p14:tracePt t="65614" x="4197350" y="5924550"/>
          <p14:tracePt t="65630" x="4216400" y="5962650"/>
          <p14:tracePt t="65648" x="4254500" y="6032500"/>
          <p14:tracePt t="65664" x="4286250" y="6070600"/>
          <p14:tracePt t="65680" x="4305300" y="6108700"/>
          <p14:tracePt t="65697" x="4324350" y="6134100"/>
          <p14:tracePt t="65713" x="4343400" y="6165850"/>
          <p14:tracePt t="65730" x="4368800" y="6197600"/>
          <p14:tracePt t="65747" x="4387850" y="6235700"/>
          <p14:tracePt t="65764" x="4406900" y="6267450"/>
          <p14:tracePt t="65780" x="4438650" y="6305550"/>
          <p14:tracePt t="65797" x="4476750" y="6330950"/>
          <p14:tracePt t="65814" x="4508500" y="6350000"/>
          <p14:tracePt t="65830" x="4521200" y="6362700"/>
          <p14:tracePt t="65847" x="4533900" y="6369050"/>
          <p14:tracePt t="65863" x="4533900" y="6381750"/>
          <p14:tracePt t="65880" x="4540250" y="6381750"/>
          <p14:tracePt t="65917" x="4546600" y="6381750"/>
          <p14:tracePt t="65930" x="4546600" y="6388100"/>
          <p14:tracePt t="65940" x="4559300" y="6388100"/>
          <p14:tracePt t="65947" x="4572000" y="6394450"/>
          <p14:tracePt t="65963" x="4584700" y="6407150"/>
          <p14:tracePt t="65980" x="4591050" y="6407150"/>
          <p14:tracePt t="65996" x="4603750" y="6407150"/>
          <p14:tracePt t="66013" x="4622800" y="6407150"/>
          <p14:tracePt t="66030" x="4654550" y="6375400"/>
          <p14:tracePt t="66047" x="4686300" y="6324600"/>
          <p14:tracePt t="66064" x="4705350" y="6197600"/>
          <p14:tracePt t="66080" x="4711700" y="6134100"/>
          <p14:tracePt t="66097" x="4718050" y="6096000"/>
          <p14:tracePt t="66113" x="4724400" y="6057900"/>
          <p14:tracePt t="66130" x="4730750" y="6013450"/>
          <p14:tracePt t="66146" x="4737100" y="5956300"/>
          <p14:tracePt t="66163" x="4737100" y="5911850"/>
          <p14:tracePt t="66180" x="4737100" y="5861050"/>
          <p14:tracePt t="66196" x="4737100" y="5797550"/>
          <p14:tracePt t="66214" x="4737100" y="5708650"/>
          <p14:tracePt t="66230" x="4737100" y="5645150"/>
          <p14:tracePt t="66246" x="4737100" y="5600700"/>
          <p14:tracePt t="66263" x="4737100" y="5537200"/>
          <p14:tracePt t="66280" x="4737100" y="5448300"/>
          <p14:tracePt t="66296" x="4749800" y="5346700"/>
          <p14:tracePt t="66313" x="4749800" y="5251450"/>
          <p14:tracePt t="66330" x="4768850" y="5067300"/>
          <p14:tracePt t="66346" x="4775200" y="4991100"/>
          <p14:tracePt t="66363" x="4781550" y="4940300"/>
          <p14:tracePt t="66379" x="4794250" y="4902200"/>
          <p14:tracePt t="66396" x="4819650" y="4845050"/>
          <p14:tracePt t="66413" x="4870450" y="4781550"/>
          <p14:tracePt t="66430" x="4927600" y="4699000"/>
          <p14:tracePt t="66446" x="4978400" y="4629150"/>
          <p14:tracePt t="66463" x="5003800" y="4597400"/>
          <p14:tracePt t="66480" x="5060950" y="4552950"/>
          <p14:tracePt t="66496" x="5080000" y="4527550"/>
          <p14:tracePt t="66513" x="5111750" y="4495800"/>
          <p14:tracePt t="66530" x="5143500" y="4464050"/>
          <p14:tracePt t="66546" x="5162550" y="4438650"/>
          <p14:tracePt t="66563" x="5168900" y="4438650"/>
          <p14:tracePt t="66579" x="5175250" y="4432300"/>
          <p14:tracePt t="66599" x="5181600" y="4432300"/>
          <p14:tracePt t="66614" x="5181600" y="4425950"/>
          <p14:tracePt t="66636" x="5187950" y="4425950"/>
          <p14:tracePt t="66646" x="5194300" y="4425950"/>
          <p14:tracePt t="66663" x="5207000" y="4432300"/>
          <p14:tracePt t="66679" x="5226050" y="4445000"/>
          <p14:tracePt t="66696" x="5251450" y="4470400"/>
          <p14:tracePt t="66713" x="5276850" y="4495800"/>
          <p14:tracePt t="66730" x="5289550" y="4552950"/>
          <p14:tracePt t="66746" x="5302250" y="4610100"/>
          <p14:tracePt t="66763" x="5308600" y="4667250"/>
          <p14:tracePt t="66779" x="5308600" y="4718050"/>
          <p14:tracePt t="66796" x="5308600" y="4762500"/>
          <p14:tracePt t="66813" x="5308600" y="4838700"/>
          <p14:tracePt t="66829" x="5302250" y="4895850"/>
          <p14:tracePt t="66846" x="5295900" y="4972050"/>
          <p14:tracePt t="66862" x="5289550" y="5060950"/>
          <p14:tracePt t="66879" x="5276850" y="5162550"/>
          <p14:tracePt t="66896" x="5264150" y="5219700"/>
          <p14:tracePt t="66912" x="5264150" y="5270500"/>
          <p14:tracePt t="66929" x="5264150" y="5314950"/>
          <p14:tracePt t="66946" x="5264150" y="5359400"/>
          <p14:tracePt t="66963" x="5264150" y="5397500"/>
          <p14:tracePt t="66980" x="5264150" y="5429250"/>
          <p14:tracePt t="66996" x="5264150" y="5492750"/>
          <p14:tracePt t="67012" x="5264150" y="5524500"/>
          <p14:tracePt t="67029" x="5264150" y="5556250"/>
          <p14:tracePt t="67046" x="5264150" y="5594350"/>
          <p14:tracePt t="67062" x="5264150" y="5619750"/>
          <p14:tracePt t="67079" x="5264150" y="5645150"/>
          <p14:tracePt t="67096" x="5264150" y="5683250"/>
          <p14:tracePt t="67112" x="5270500" y="5721350"/>
          <p14:tracePt t="67129" x="5276850" y="5772150"/>
          <p14:tracePt t="67146" x="5283200" y="5848350"/>
          <p14:tracePt t="67162" x="5283200" y="5899150"/>
          <p14:tracePt t="67179" x="5283200" y="5943600"/>
          <p14:tracePt t="67196" x="5289550" y="5988050"/>
          <p14:tracePt t="67212" x="5289550" y="6019800"/>
          <p14:tracePt t="67230" x="5289550" y="6057900"/>
          <p14:tracePt t="67245" x="5295900" y="6089650"/>
          <p14:tracePt t="67262" x="5302250" y="6121400"/>
          <p14:tracePt t="67279" x="5321300" y="6178550"/>
          <p14:tracePt t="67295" x="5334000" y="6210300"/>
          <p14:tracePt t="67312" x="5346700" y="6248400"/>
          <p14:tracePt t="67329" x="5353050" y="6280150"/>
          <p14:tracePt t="67345" x="5365750" y="6318250"/>
          <p14:tracePt t="67362" x="5384800" y="6350000"/>
          <p14:tracePt t="67379" x="5397500" y="6375400"/>
          <p14:tracePt t="67396" x="5422900" y="6426200"/>
          <p14:tracePt t="67412" x="5461000" y="6464300"/>
          <p14:tracePt t="67429" x="5505450" y="6496050"/>
          <p14:tracePt t="67445" x="5543550" y="6521450"/>
          <p14:tracePt t="67462" x="5575300" y="6527800"/>
          <p14:tracePt t="67479" x="5619750" y="6534150"/>
          <p14:tracePt t="67495" x="5651500" y="6534150"/>
          <p14:tracePt t="67512" x="5695950" y="6521450"/>
          <p14:tracePt t="67529" x="5753100" y="6477000"/>
          <p14:tracePt t="67546" x="5842000" y="6324600"/>
          <p14:tracePt t="67562" x="5880100" y="6197600"/>
          <p14:tracePt t="67578" x="5911850" y="6102350"/>
          <p14:tracePt t="67595" x="5924550" y="6019800"/>
          <p14:tracePt t="67612" x="5930900" y="5975350"/>
          <p14:tracePt t="67629" x="5930900" y="5924550"/>
          <p14:tracePt t="67646" x="5930900" y="5892800"/>
          <p14:tracePt t="67662" x="5924550" y="5842000"/>
          <p14:tracePt t="67678" x="5924550" y="5816600"/>
          <p14:tracePt t="67695" x="5911850" y="5803900"/>
          <p14:tracePt t="67712" x="5911850" y="5791200"/>
          <p14:tracePt t="67729" x="5911850" y="5778500"/>
          <p14:tracePt t="67745" x="5911850" y="5753100"/>
          <p14:tracePt t="67762" x="5911850" y="5708650"/>
          <p14:tracePt t="67778" x="5911850" y="5657850"/>
          <p14:tracePt t="67795" x="5899150" y="5568950"/>
          <p14:tracePt t="67812" x="5886450" y="5454650"/>
          <p14:tracePt t="67828" x="5867400" y="5378450"/>
          <p14:tracePt t="67845" x="5854700" y="5289550"/>
          <p14:tracePt t="67862" x="5842000" y="5200650"/>
          <p14:tracePt t="67878" x="5842000" y="5143500"/>
          <p14:tracePt t="67895" x="5842000" y="5092700"/>
          <p14:tracePt t="67912" x="5848350" y="5041900"/>
          <p14:tracePt t="67928" x="5854700" y="4984750"/>
          <p14:tracePt t="67945" x="5873750" y="4876800"/>
          <p14:tracePt t="67962" x="5886450" y="4813300"/>
          <p14:tracePt t="67978" x="5899150" y="4775200"/>
          <p14:tracePt t="67995" x="5911850" y="4737100"/>
          <p14:tracePt t="68012" x="5924550" y="4711700"/>
          <p14:tracePt t="68028" x="5937250" y="4692650"/>
          <p14:tracePt t="68045" x="5943600" y="4679950"/>
          <p14:tracePt t="68062" x="5975350" y="4648200"/>
          <p14:tracePt t="68078" x="5994400" y="4622800"/>
          <p14:tracePt t="68095" x="6032500" y="4591050"/>
          <p14:tracePt t="68111" x="6057900" y="4565650"/>
          <p14:tracePt t="68128" x="6070600" y="4552950"/>
          <p14:tracePt t="68145" x="6076950" y="4540250"/>
          <p14:tracePt t="68161" x="6089650" y="4533900"/>
          <p14:tracePt t="68283" x="6096000" y="4546600"/>
          <p14:tracePt t="68291" x="6102350" y="4565650"/>
          <p14:tracePt t="68299" x="6108700" y="4584700"/>
          <p14:tracePt t="68311" x="6115050" y="4610100"/>
          <p14:tracePt t="68328" x="6134100" y="4711700"/>
          <p14:tracePt t="68345" x="6146800" y="4762500"/>
          <p14:tracePt t="68361" x="6146800" y="4870450"/>
          <p14:tracePt t="68378" x="6153150" y="4965700"/>
          <p14:tracePt t="68396" x="6165850" y="5086350"/>
          <p14:tracePt t="68411" x="6178550" y="5187950"/>
          <p14:tracePt t="68428" x="6191250" y="5276850"/>
          <p14:tracePt t="68445" x="6191250" y="5359400"/>
          <p14:tracePt t="68462" x="6178550" y="5492750"/>
          <p14:tracePt t="68478" x="6165850" y="5562600"/>
          <p14:tracePt t="68495" x="6153150" y="5613400"/>
          <p14:tracePt t="68511" x="6146800" y="5645150"/>
          <p14:tracePt t="68528" x="6140450" y="5683250"/>
          <p14:tracePt t="68544" x="6140450" y="5708650"/>
          <p14:tracePt t="68561" x="6140450" y="5740400"/>
          <p14:tracePt t="68578" x="6140450" y="5772150"/>
          <p14:tracePt t="68594" x="6140450" y="5797550"/>
          <p14:tracePt t="68611" x="6140450" y="5848350"/>
          <p14:tracePt t="68628" x="6146800" y="5873750"/>
          <p14:tracePt t="68644" x="6146800" y="5905500"/>
          <p14:tracePt t="68661" x="6146800" y="5937250"/>
          <p14:tracePt t="68678" x="6146800" y="5969000"/>
          <p14:tracePt t="68694" x="6146800" y="6013450"/>
          <p14:tracePt t="68711" x="6153150" y="6045200"/>
          <p14:tracePt t="68728" x="6159500" y="6096000"/>
          <p14:tracePt t="68744" x="6159500" y="6140450"/>
          <p14:tracePt t="68761" x="6159500" y="6184900"/>
          <p14:tracePt t="68778" x="6159500" y="6229350"/>
          <p14:tracePt t="68794" x="6165850" y="6286500"/>
          <p14:tracePt t="68811" x="6178550" y="6337300"/>
          <p14:tracePt t="68828" x="6184900" y="6381750"/>
          <p14:tracePt t="68844" x="6197600" y="6400800"/>
          <p14:tracePt t="68861" x="6210300" y="6419850"/>
          <p14:tracePt t="68878" x="6210300" y="6432550"/>
          <p14:tracePt t="68941" x="6216650" y="6438900"/>
          <p14:tracePt t="68949" x="6223000" y="6445250"/>
          <p14:tracePt t="68961" x="6229350" y="6451600"/>
          <p14:tracePt t="68977" x="6235700" y="6451600"/>
          <p14:tracePt t="68994" x="6242050" y="6464300"/>
          <p14:tracePt t="69011" x="6254750" y="6464300"/>
          <p14:tracePt t="69027" x="6261100" y="6477000"/>
          <p14:tracePt t="69044" x="6280150" y="6483350"/>
          <p14:tracePt t="69061" x="6286500" y="6489700"/>
          <p14:tracePt t="69077" x="6292850" y="6489700"/>
          <p14:tracePt t="69094" x="6292850" y="6496050"/>
          <p14:tracePt t="69153" x="6299200" y="6496050"/>
          <p14:tracePt t="69161" x="6305550" y="6496050"/>
          <p14:tracePt t="69169" x="6311900" y="6502400"/>
          <p14:tracePt t="69183" x="6311900" y="6508750"/>
          <p14:tracePt t="69194" x="6318250" y="6508750"/>
          <p14:tracePt t="69623" x="6324600" y="6508750"/>
          <p14:tracePt t="70102" x="6324600" y="6515100"/>
          <p14:tracePt t="70108" x="6311900" y="6515100"/>
          <p14:tracePt t="70116" x="6299200" y="6515100"/>
          <p14:tracePt t="70126" x="6280150" y="6515100"/>
          <p14:tracePt t="70143" x="6248400" y="6508750"/>
          <p14:tracePt t="70160" x="6216650" y="6508750"/>
          <p14:tracePt t="70176" x="6146800" y="6508750"/>
          <p14:tracePt t="70193" x="5994400" y="6502400"/>
          <p14:tracePt t="70210" x="5791200" y="6400800"/>
          <p14:tracePt t="70226" x="5759450" y="6299200"/>
          <p14:tracePt t="70243" x="5759450" y="6242050"/>
          <p14:tracePt t="70260" x="5759450" y="6203950"/>
          <p14:tracePt t="70276" x="5772150" y="6184900"/>
          <p14:tracePt t="70293" x="5778500" y="6178550"/>
          <p14:tracePt t="70310" x="5778500" y="6165850"/>
          <p14:tracePt t="70326" x="5784850" y="6153150"/>
          <p14:tracePt t="70343" x="5803900" y="6121400"/>
          <p14:tracePt t="70359" x="5816600" y="6089650"/>
          <p14:tracePt t="70376" x="5835650" y="6064250"/>
          <p14:tracePt t="70393" x="5867400" y="6019800"/>
          <p14:tracePt t="70409" x="5905500" y="5956300"/>
          <p14:tracePt t="70426" x="5949950" y="5873750"/>
          <p14:tracePt t="70443" x="5994400" y="5778500"/>
          <p14:tracePt t="70460" x="6064250" y="5638800"/>
          <p14:tracePt t="70476" x="6108700" y="5568950"/>
          <p14:tracePt t="70493" x="6140450" y="5518150"/>
          <p14:tracePt t="70509" x="6184900" y="5461000"/>
          <p14:tracePt t="70526" x="6210300" y="5429250"/>
          <p14:tracePt t="70543" x="6235700" y="5397500"/>
          <p14:tracePt t="70560" x="6267450" y="5359400"/>
          <p14:tracePt t="70576" x="6299200" y="5327650"/>
          <p14:tracePt t="70593" x="6324600" y="5295900"/>
          <p14:tracePt t="70610" x="6356350" y="5257800"/>
          <p14:tracePt t="70626" x="6394450" y="5219700"/>
          <p14:tracePt t="70643" x="6438900" y="5168900"/>
          <p14:tracePt t="70659" x="6483350" y="5124450"/>
          <p14:tracePt t="70676" x="6534150" y="5073650"/>
          <p14:tracePt t="70693" x="6584950" y="5035550"/>
          <p14:tracePt t="70710" x="6667500" y="4959350"/>
          <p14:tracePt t="70726" x="6724650" y="4902200"/>
          <p14:tracePt t="70743" x="6769100" y="4845050"/>
          <p14:tracePt t="70759" x="6775450" y="4813300"/>
          <p14:tracePt t="70776" x="6737350" y="4724400"/>
          <p14:tracePt t="70795" x="6661150" y="4641850"/>
          <p14:tracePt t="70809" x="6610350" y="4635500"/>
          <p14:tracePt t="70854" x="6604000" y="4635500"/>
          <p14:tracePt t="70868" x="6591300" y="4641850"/>
          <p14:tracePt t="70879" x="6584950" y="4641850"/>
          <p14:tracePt t="71111" x="6591300" y="4648200"/>
          <p14:tracePt t="71119" x="6604000" y="4660900"/>
          <p14:tracePt t="71128" x="6616700" y="4667250"/>
          <p14:tracePt t="71142" x="6654800" y="4705350"/>
          <p14:tracePt t="71159" x="6686550" y="4743450"/>
          <p14:tracePt t="71175" x="6711950" y="4781550"/>
          <p14:tracePt t="71192" x="6737350" y="4813300"/>
          <p14:tracePt t="71209" x="6769100" y="4851400"/>
          <p14:tracePt t="71225" x="6807200" y="4895850"/>
          <p14:tracePt t="71242" x="6851650" y="4953000"/>
          <p14:tracePt t="71259" x="6877050" y="4997450"/>
          <p14:tracePt t="71276" x="6908800" y="5022850"/>
          <p14:tracePt t="71292" x="6934200" y="5035550"/>
          <p14:tracePt t="71309" x="6965950" y="5048250"/>
          <p14:tracePt t="71325" x="6972300" y="5054600"/>
          <p14:tracePt t="71379" x="6985000" y="5060950"/>
          <p14:tracePt t="71388" x="7004050" y="5067300"/>
          <p14:tracePt t="71395" x="7016750" y="5080000"/>
          <p14:tracePt t="71409" x="7061200" y="5099050"/>
          <p14:tracePt t="71425" x="7105650" y="5124450"/>
          <p14:tracePt t="71442" x="7143750" y="5130800"/>
          <p14:tracePt t="71458" x="7150100" y="5143500"/>
          <p14:tracePt t="71752" x="7137400" y="5137150"/>
          <p14:tracePt t="71760" x="7118350" y="5130800"/>
          <p14:tracePt t="71775" x="7099300" y="5124450"/>
          <p14:tracePt t="71792" x="7086600" y="5118100"/>
          <p14:tracePt t="71808" x="7080250" y="5111750"/>
          <p14:tracePt t="71870" x="7067550" y="5118100"/>
          <p14:tracePt t="71878" x="7048500" y="5124450"/>
          <p14:tracePt t="71891" x="7048500" y="5130800"/>
          <p14:tracePt t="71908" x="7035800" y="5137150"/>
          <p14:tracePt t="71925" x="7035800" y="5143500"/>
          <p14:tracePt t="72006" x="7029450" y="5143500"/>
          <p14:tracePt t="72083" x="7042150" y="5130800"/>
          <p14:tracePt t="72091" x="7048500" y="5130800"/>
          <p14:tracePt t="72108" x="7054850" y="5124450"/>
          <p14:tracePt t="72126" x="7061200" y="5111750"/>
          <p14:tracePt t="72141" x="7073900" y="5105400"/>
          <p14:tracePt t="72303" x="7080250" y="5099050"/>
          <p14:tracePt t="72311" x="7080250" y="5092700"/>
          <p14:tracePt t="72324" x="7086600" y="5092700"/>
          <p14:tracePt t="72341" x="7099300" y="5080000"/>
          <p14:tracePt t="72358" x="7131050" y="5067300"/>
          <p14:tracePt t="72375" x="7169150" y="5054600"/>
          <p14:tracePt t="72391" x="7213600" y="5048250"/>
          <p14:tracePt t="72408" x="7251700" y="5035550"/>
          <p14:tracePt t="72424" x="7289800" y="5022850"/>
          <p14:tracePt t="72441" x="7340600" y="5010150"/>
          <p14:tracePt t="72458" x="7404100" y="4997450"/>
          <p14:tracePt t="72474" x="7429500" y="4991100"/>
          <p14:tracePt t="72491" x="7454900" y="4984750"/>
          <p14:tracePt t="72508" x="7486650" y="4978400"/>
          <p14:tracePt t="72524" x="7512050" y="4978400"/>
          <p14:tracePt t="72541" x="7537450" y="4978400"/>
          <p14:tracePt t="72558" x="7562850" y="4978400"/>
          <p14:tracePt t="72574" x="7594600" y="4978400"/>
          <p14:tracePt t="72591" x="7607300" y="4978400"/>
          <p14:tracePt t="72608" x="7651750" y="4978400"/>
          <p14:tracePt t="72624" x="7670800" y="4978400"/>
          <p14:tracePt t="72641" x="7702550" y="4978400"/>
          <p14:tracePt t="72657" x="7740650" y="4978400"/>
          <p14:tracePt t="72674" x="7747000" y="4978400"/>
          <p14:tracePt t="72691" x="7759700" y="4972050"/>
          <p14:tracePt t="72708" x="7791450" y="4972050"/>
          <p14:tracePt t="72724" x="7842250" y="4972050"/>
          <p14:tracePt t="72741" x="7899400" y="4972050"/>
          <p14:tracePt t="72757" x="7956550" y="4984750"/>
          <p14:tracePt t="72774" x="8007350" y="4984750"/>
          <p14:tracePt t="72791" x="8039100" y="4991100"/>
          <p14:tracePt t="72807" x="8064500" y="4997450"/>
          <p14:tracePt t="72824" x="8083550" y="4997450"/>
          <p14:tracePt t="72841" x="8096250" y="4997450"/>
          <p14:tracePt t="72858" x="8134350" y="5016500"/>
          <p14:tracePt t="72874" x="8153400" y="5022850"/>
          <p14:tracePt t="72891" x="8185150" y="5029200"/>
          <p14:tracePt t="72907" x="8197850" y="5035550"/>
          <p14:tracePt t="72924" x="8210550" y="5035550"/>
          <p14:tracePt t="72957" x="8216900" y="5035550"/>
          <p14:tracePt t="73321" x="8210550" y="5054600"/>
          <p14:tracePt t="73328" x="8210550" y="5067300"/>
          <p14:tracePt t="73340" x="8204200" y="5086350"/>
          <p14:tracePt t="73357" x="8191500" y="5124450"/>
          <p14:tracePt t="73374" x="8166100" y="5181600"/>
          <p14:tracePt t="73390" x="8153400" y="5219700"/>
          <p14:tracePt t="73406" x="8147050" y="5232400"/>
          <p14:tracePt t="73423" x="8140700" y="5238750"/>
          <p14:tracePt t="73440" x="8134350" y="5245100"/>
          <p14:tracePt t="73457" x="8128000" y="5251450"/>
          <p14:tracePt t="73473" x="8102600" y="5276850"/>
          <p14:tracePt t="73490" x="8070850" y="5289550"/>
          <p14:tracePt t="73507" x="8032750" y="5308600"/>
          <p14:tracePt t="73524" x="7981950" y="5334000"/>
          <p14:tracePt t="73540" x="7962900" y="5340350"/>
          <p14:tracePt t="73557" x="7950200" y="5340350"/>
          <p14:tracePt t="73573" x="7943850" y="5340350"/>
          <p14:tracePt t="73590" x="7937500" y="5346700"/>
          <p14:tracePt t="73607" x="7931150" y="5353050"/>
          <p14:tracePt t="73623" x="7899400" y="5359400"/>
          <p14:tracePt t="73640" x="7874000" y="5372100"/>
          <p14:tracePt t="73656" x="7854950" y="5378450"/>
          <p14:tracePt t="73673" x="7842250" y="5384800"/>
          <p14:tracePt t="73690" x="7835900" y="5384800"/>
          <p14:tracePt t="73707" x="7829550" y="5384800"/>
          <p14:tracePt t="73723" x="7816850" y="5384800"/>
          <p14:tracePt t="73740" x="7810500" y="5397500"/>
          <p14:tracePt t="73756" x="7797800" y="5397500"/>
          <p14:tracePt t="73774" x="7785100" y="5397500"/>
          <p14:tracePt t="73790" x="7778750" y="5397500"/>
          <p14:tracePt t="73824" x="7772400" y="5397500"/>
          <p14:tracePt t="73941" x="7766050" y="5397500"/>
          <p14:tracePt t="75351" x="7772400" y="5397500"/>
          <p14:tracePt t="75366" x="7778750" y="5397500"/>
          <p14:tracePt t="75376" x="7785100" y="5391150"/>
          <p14:tracePt t="75390" x="7791450" y="5391150"/>
          <p14:tracePt t="75405" x="7804150" y="5384800"/>
          <p14:tracePt t="75438" x="7810500" y="5384800"/>
          <p14:tracePt t="75455" x="7823200" y="5384800"/>
          <p14:tracePt t="75471" x="7829550" y="5391150"/>
          <p14:tracePt t="75488" x="7835900" y="5397500"/>
          <p14:tracePt t="75505" x="7848600" y="5397500"/>
          <p14:tracePt t="75522" x="7848600" y="5403850"/>
          <p14:tracePt t="75610" x="7854950" y="5403850"/>
          <p14:tracePt t="75657" x="7861300" y="5403850"/>
          <p14:tracePt t="75664" x="7867650" y="5403850"/>
          <p14:tracePt t="75673" x="7867650" y="5397500"/>
          <p14:tracePt t="75688" x="7880350" y="5391150"/>
          <p14:tracePt t="75705" x="7886700" y="5391150"/>
          <p14:tracePt t="75721" x="7905750" y="5384800"/>
          <p14:tracePt t="75738" x="7950200" y="5384800"/>
          <p14:tracePt t="75755" x="7994650" y="5384800"/>
          <p14:tracePt t="75772" x="8077200" y="5384800"/>
          <p14:tracePt t="75788" x="8115300" y="5384800"/>
          <p14:tracePt t="75805" x="8147050" y="5384800"/>
          <p14:tracePt t="75821" x="8178800" y="5384800"/>
          <p14:tracePt t="75838" x="8185150" y="5378450"/>
          <p14:tracePt t="75855" x="8204200" y="5372100"/>
          <p14:tracePt t="75871" x="8235950" y="5372100"/>
          <p14:tracePt t="75888" x="8248650" y="5372100"/>
          <p14:tracePt t="75891" x="8255000" y="5372100"/>
          <p14:tracePt t="75906" x="8261350" y="5372100"/>
          <p14:tracePt t="75923" x="8267700" y="5372100"/>
          <p14:tracePt t="76070" x="8261350" y="5378450"/>
          <p14:tracePt t="76078" x="8255000" y="5384800"/>
          <p14:tracePt t="76087" x="8235950" y="5391150"/>
          <p14:tracePt t="76104" x="8191500" y="5410200"/>
          <p14:tracePt t="76121" x="8121650" y="5429250"/>
          <p14:tracePt t="76138" x="8051800" y="5441950"/>
          <p14:tracePt t="76154" x="8001000" y="5467350"/>
          <p14:tracePt t="76171" x="7956550" y="5473700"/>
          <p14:tracePt t="76188" x="7899400" y="5492750"/>
          <p14:tracePt t="76204" x="7874000" y="5511800"/>
          <p14:tracePt t="76221" x="7842250" y="5524500"/>
          <p14:tracePt t="76237" x="7823200" y="5530850"/>
          <p14:tracePt t="76254" x="7791450" y="5543550"/>
          <p14:tracePt t="76271" x="7747000" y="5556250"/>
          <p14:tracePt t="76287" x="7702550" y="5575300"/>
          <p14:tracePt t="76304" x="7651750" y="5594350"/>
          <p14:tracePt t="76321" x="7600950" y="5613400"/>
          <p14:tracePt t="76337" x="7531100" y="5632450"/>
          <p14:tracePt t="76354" x="7493000" y="5638800"/>
          <p14:tracePt t="76371" x="7461250" y="5651500"/>
          <p14:tracePt t="76388" x="7429500" y="5657850"/>
          <p14:tracePt t="76405" x="7410450" y="5670550"/>
          <p14:tracePt t="76421" x="7397750" y="5676900"/>
          <p14:tracePt t="76438" x="7378700" y="5695950"/>
          <p14:tracePt t="76454" x="7366000" y="5702300"/>
          <p14:tracePt t="76471" x="7346950" y="5721350"/>
          <p14:tracePt t="76488" x="7334250" y="5734050"/>
          <p14:tracePt t="76504" x="7308850" y="5746750"/>
          <p14:tracePt t="76521" x="7302500" y="5753100"/>
          <p14:tracePt t="76537" x="7296150" y="5759450"/>
          <p14:tracePt t="76554" x="7289800" y="5759450"/>
          <p14:tracePt t="76571" x="7283450" y="5759450"/>
          <p14:tracePt t="76587" x="7283450" y="5765800"/>
          <p14:tracePt t="76604" x="7277100" y="5765800"/>
          <p14:tracePt t="76848" x="7283450" y="5759450"/>
          <p14:tracePt t="76857" x="7289800" y="5753100"/>
          <p14:tracePt t="76871" x="7289800" y="5746750"/>
          <p14:tracePt t="76887" x="7302500" y="5740400"/>
          <p14:tracePt t="76904" x="7315200" y="5727700"/>
          <p14:tracePt t="76921" x="7334250" y="5727700"/>
          <p14:tracePt t="76937" x="7359650" y="5727700"/>
          <p14:tracePt t="76954" x="7385050" y="5727700"/>
          <p14:tracePt t="76970" x="7416800" y="5727700"/>
          <p14:tracePt t="76988" x="7467600" y="5727700"/>
          <p14:tracePt t="77004" x="7499350" y="5727700"/>
          <p14:tracePt t="77020" x="7512050" y="5727700"/>
          <p14:tracePt t="77054" x="7518400" y="5727700"/>
          <p14:tracePt t="77104" x="7531100" y="5727700"/>
          <p14:tracePt t="77120" x="7537450" y="5727700"/>
          <p14:tracePt t="77129" x="7543800" y="5727700"/>
          <p14:tracePt t="77137" x="7550150" y="5727700"/>
          <p14:tracePt t="77153" x="7562850" y="5727700"/>
          <p14:tracePt t="77170" x="7588250" y="5727700"/>
          <p14:tracePt t="77187" x="7632700" y="5734050"/>
          <p14:tracePt t="77204" x="7677150" y="5746750"/>
          <p14:tracePt t="77220" x="7727950" y="5759450"/>
          <p14:tracePt t="77238" x="7778750" y="5772150"/>
          <p14:tracePt t="77254" x="7804150" y="5778500"/>
          <p14:tracePt t="77270" x="7816850" y="5778500"/>
          <p14:tracePt t="77287" x="7823200" y="5778500"/>
          <p14:tracePt t="77340" x="7829550" y="5778500"/>
          <p14:tracePt t="77349" x="7842250" y="5778500"/>
          <p14:tracePt t="77358" x="7848600" y="5778500"/>
          <p14:tracePt t="77370" x="7854950" y="5778500"/>
          <p14:tracePt t="77387" x="7867650" y="5778500"/>
          <p14:tracePt t="77404" x="7874000" y="5778500"/>
          <p14:tracePt t="77420" x="7886700" y="5778500"/>
          <p14:tracePt t="77437" x="7899400" y="5778500"/>
          <p14:tracePt t="77453" x="7912100" y="5778500"/>
          <p14:tracePt t="77470" x="7931150" y="5778500"/>
          <p14:tracePt t="77487" x="7937500" y="5778500"/>
          <p14:tracePt t="77504" x="7950200" y="5778500"/>
          <p14:tracePt t="77520" x="7962900" y="5778500"/>
          <p14:tracePt t="77536" x="7969250" y="5778500"/>
          <p14:tracePt t="77553" x="7981950" y="5778500"/>
          <p14:tracePt t="77570" x="7994650" y="5778500"/>
          <p14:tracePt t="77586" x="8001000" y="5778500"/>
          <p14:tracePt t="77603" x="8013700" y="5778500"/>
          <p14:tracePt t="77620" x="8026400" y="5778500"/>
          <p14:tracePt t="77636" x="8039100" y="5778500"/>
          <p14:tracePt t="77653" x="8058150" y="5778500"/>
          <p14:tracePt t="77670" x="8083550" y="5772150"/>
          <p14:tracePt t="77686" x="8096250" y="5765800"/>
          <p14:tracePt t="77703" x="8108950" y="5765800"/>
          <p14:tracePt t="77720" x="8115300" y="5759450"/>
          <p14:tracePt t="77736" x="8128000" y="5759450"/>
          <p14:tracePt t="77754" x="8134350" y="5753100"/>
          <p14:tracePt t="77852" x="8134350" y="5759450"/>
          <p14:tracePt t="77864" x="8121650" y="5765800"/>
          <p14:tracePt t="77873" x="8115300" y="5772150"/>
          <p14:tracePt t="77886" x="8108950" y="5778500"/>
          <p14:tracePt t="77889" x="8089900" y="5784850"/>
          <p14:tracePt t="77903" x="8070850" y="5791200"/>
          <p14:tracePt t="77920" x="8020050" y="5810250"/>
          <p14:tracePt t="77936" x="7988300" y="5822950"/>
          <p14:tracePt t="77953" x="7956550" y="5835650"/>
          <p14:tracePt t="77969" x="7924800" y="5848350"/>
          <p14:tracePt t="77986" x="7886700" y="5861050"/>
          <p14:tracePt t="78003" x="7835900" y="5880100"/>
          <p14:tracePt t="78019" x="7785100" y="5899150"/>
          <p14:tracePt t="78036" x="7753350" y="5905500"/>
          <p14:tracePt t="78053" x="7708900" y="5930900"/>
          <p14:tracePt t="78069" x="7689850" y="5943600"/>
          <p14:tracePt t="78086" x="7683500" y="5949950"/>
          <p14:tracePt t="78103" x="7658100" y="5962650"/>
          <p14:tracePt t="78119" x="7639050" y="5975350"/>
          <p14:tracePt t="78136" x="7607300" y="5994400"/>
          <p14:tracePt t="78153" x="7581900" y="6007100"/>
          <p14:tracePt t="78171" x="7543800" y="6026150"/>
          <p14:tracePt t="78186" x="7518400" y="6045200"/>
          <p14:tracePt t="78203" x="7499350" y="6064250"/>
          <p14:tracePt t="78219" x="7473950" y="6070600"/>
          <p14:tracePt t="78236" x="7473950" y="6083300"/>
          <p14:tracePt t="78253" x="7461250" y="6089650"/>
          <p14:tracePt t="78269" x="7461250" y="6096000"/>
          <p14:tracePt t="78286" x="7461250" y="6102350"/>
          <p14:tracePt t="78335" x="7461250" y="6108700"/>
          <p14:tracePt t="78353" x="7454900" y="6115050"/>
          <p14:tracePt t="78462" x="7454900" y="6121400"/>
          <p14:tracePt t="78485" x="7454900" y="6127750"/>
          <p14:tracePt t="78494" x="7467600" y="6134100"/>
          <p14:tracePt t="78502" x="7493000" y="6140450"/>
          <p14:tracePt t="78520" x="7543800" y="6153150"/>
          <p14:tracePt t="78535" x="7620000" y="6165850"/>
          <p14:tracePt t="78552" x="7696200" y="6178550"/>
          <p14:tracePt t="78569" x="7766050" y="6191250"/>
          <p14:tracePt t="78586" x="7880350" y="6210300"/>
          <p14:tracePt t="78602" x="7931150" y="6216650"/>
          <p14:tracePt t="78619" x="7975600" y="6223000"/>
          <p14:tracePt t="78635" x="8013700" y="6229350"/>
          <p14:tracePt t="78652" x="8051800" y="6235700"/>
          <p14:tracePt t="78669" x="8083550" y="6235700"/>
          <p14:tracePt t="78685" x="8121650" y="6235700"/>
          <p14:tracePt t="78702" x="8140700" y="6235700"/>
          <p14:tracePt t="78719" x="8147050" y="6235700"/>
          <p14:tracePt t="81432" x="8147050" y="6242050"/>
          <p14:tracePt t="81454" x="8147050" y="6248400"/>
          <p14:tracePt t="81486" x="8140700" y="6248400"/>
          <p14:tracePt t="81494" x="8140700" y="6254750"/>
          <p14:tracePt t="81533" x="8134350" y="6261100"/>
          <p14:tracePt t="81540" x="8128000" y="6261100"/>
          <p14:tracePt t="81549" x="8121650" y="6261100"/>
          <p14:tracePt t="81566" x="8089900" y="6267450"/>
          <p14:tracePt t="81583" x="8058150" y="6273800"/>
          <p14:tracePt t="81600" x="8032750" y="6280150"/>
          <p14:tracePt t="81616" x="8013700" y="6286500"/>
          <p14:tracePt t="81633" x="7988300" y="6292850"/>
          <p14:tracePt t="81650" x="7969250" y="6299200"/>
          <p14:tracePt t="81666" x="7962900" y="6311900"/>
          <p14:tracePt t="81683" x="7950200" y="6311900"/>
          <p14:tracePt t="81699" x="7937500" y="6318250"/>
          <p14:tracePt t="81716" x="7924800" y="6318250"/>
          <p14:tracePt t="81733" x="7912100" y="6318250"/>
          <p14:tracePt t="81767" x="7899400" y="6318250"/>
          <p14:tracePt t="81783" x="7893050" y="6318250"/>
          <p14:tracePt t="81799" x="7880350" y="6318250"/>
          <p14:tracePt t="81816" x="7867650" y="6318250"/>
          <p14:tracePt t="81833" x="7861300" y="6318250"/>
          <p14:tracePt t="81849" x="7848600" y="6318250"/>
          <p14:tracePt t="81866" x="7842250" y="6324600"/>
          <p14:tracePt t="81883" x="7829550" y="6324600"/>
          <p14:tracePt t="81885" x="7816850" y="6324600"/>
          <p14:tracePt t="81900" x="7785100" y="6324600"/>
          <p14:tracePt t="81916" x="7740650" y="6330950"/>
          <p14:tracePt t="81933" x="7708900" y="6337300"/>
          <p14:tracePt t="81949" x="7677150" y="6343650"/>
          <p14:tracePt t="81966" x="7651750" y="6343650"/>
          <p14:tracePt t="81983" x="7639050" y="6343650"/>
          <p14:tracePt t="81999" x="7626350" y="6350000"/>
          <p14:tracePt t="82016" x="7600950" y="6350000"/>
          <p14:tracePt t="82033" x="7562850" y="6343650"/>
          <p14:tracePt t="82050" x="7518400" y="6337300"/>
          <p14:tracePt t="82066" x="7493000" y="6330950"/>
          <p14:tracePt t="82085" x="7461250" y="6324600"/>
          <p14:tracePt t="82099" x="7429500" y="6324600"/>
          <p14:tracePt t="82116" x="7391400" y="6324600"/>
          <p14:tracePt t="82134" x="7340600" y="6324600"/>
          <p14:tracePt t="82150" x="7302500" y="6324600"/>
          <p14:tracePt t="82168" x="7277100" y="6324600"/>
          <p14:tracePt t="82184" x="7264400" y="6324600"/>
          <p14:tracePt t="82200" x="7258050" y="6324600"/>
          <p14:tracePt t="82217" x="7251700" y="6330950"/>
          <p14:tracePt t="82342" x="7239000" y="6330950"/>
          <p14:tracePt t="82348" x="7213600" y="6330950"/>
          <p14:tracePt t="82356" x="7188200" y="6330950"/>
          <p14:tracePt t="82366" x="7162800" y="6324600"/>
          <p14:tracePt t="82382" x="7112000" y="6299200"/>
          <p14:tracePt t="82386" x="7086600" y="6273800"/>
          <p14:tracePt t="82401" x="7061200" y="6254750"/>
          <p14:tracePt t="82416" x="7023100" y="6216650"/>
          <p14:tracePt t="82432" x="6991350" y="6184900"/>
          <p14:tracePt t="82450" x="6985000" y="6172200"/>
          <p14:tracePt t="82465" x="6985000" y="6159500"/>
          <p14:tracePt t="82482" x="6991350" y="6153150"/>
          <p14:tracePt t="82499" x="6997700" y="6140450"/>
          <p14:tracePt t="82516" x="7010400" y="6134100"/>
          <p14:tracePt t="82532" x="7016750" y="6127750"/>
          <p14:tracePt t="82549" x="7029450" y="6121400"/>
          <p14:tracePt t="82566" x="7035800" y="6115050"/>
          <p14:tracePt t="82582" x="7042150" y="6108700"/>
          <p14:tracePt t="82662" x="7048500" y="6108700"/>
          <p14:tracePt t="82771" x="7048500" y="6102350"/>
          <p14:tracePt t="82778" x="7035800" y="6096000"/>
          <p14:tracePt t="82786" x="7023100" y="6089650"/>
          <p14:tracePt t="82798" x="7016750" y="6089650"/>
          <p14:tracePt t="82815" x="7004050" y="6083300"/>
          <p14:tracePt t="82832" x="6997700" y="6083300"/>
          <p14:tracePt t="82849" x="6978650" y="6076950"/>
          <p14:tracePt t="82865" x="6965950" y="6070600"/>
          <p14:tracePt t="82882" x="6946900" y="6070600"/>
          <p14:tracePt t="82898" x="6934200" y="6070600"/>
          <p14:tracePt t="82915" x="6927850" y="6070600"/>
          <p14:tracePt t="82951" x="6921500" y="6070600"/>
          <p14:tracePt t="82958" x="6915150" y="6070600"/>
          <p14:tracePt t="82974" x="6908800" y="6070600"/>
          <p14:tracePt t="82983" x="6902450" y="6070600"/>
          <p14:tracePt t="82998" x="6896100" y="6070600"/>
          <p14:tracePt t="83092" x="6896100" y="6076950"/>
          <p14:tracePt t="83233" x="6889750" y="6076950"/>
          <p14:tracePt t="83240" x="6883400" y="6076950"/>
          <p14:tracePt t="83250" x="6883400" y="6083300"/>
          <p14:tracePt t="83265" x="6864350" y="6089650"/>
          <p14:tracePt t="83281" x="6838950" y="6089650"/>
          <p14:tracePt t="83298" x="6813550" y="6089650"/>
          <p14:tracePt t="83315" x="6800850" y="6089650"/>
          <p14:tracePt t="83331" x="6794500" y="6089650"/>
          <p14:tracePt t="83348" x="6788150" y="6083300"/>
          <p14:tracePt t="83366" x="6781800" y="6076950"/>
        </p14:tracePtLst>
      </p14:laserTrace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035" name="Picture 11" descr="11-027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36" b="14286"/>
          <a:stretch/>
        </p:blipFill>
        <p:spPr>
          <a:xfrm>
            <a:off x="228600" y="3961470"/>
            <a:ext cx="2451652" cy="2667000"/>
          </a:xfrm>
          <a:ln/>
        </p:spPr>
      </p:pic>
      <p:pic>
        <p:nvPicPr>
          <p:cNvPr id="11" name="Picture 11" descr="11-027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5" b="14286"/>
          <a:stretch/>
        </p:blipFill>
        <p:spPr>
          <a:xfrm>
            <a:off x="5501412" y="3990045"/>
            <a:ext cx="3459232" cy="2667000"/>
          </a:xfrm>
          <a:ln/>
        </p:spPr>
      </p:pic>
      <p:sp>
        <p:nvSpPr>
          <p:cNvPr id="2" name="Right Arrow 1"/>
          <p:cNvSpPr/>
          <p:nvPr/>
        </p:nvSpPr>
        <p:spPr>
          <a:xfrm>
            <a:off x="2630608" y="5345696"/>
            <a:ext cx="2958548" cy="34383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>
          <a:xfrm>
            <a:off x="259556" y="-130174"/>
            <a:ext cx="8701088" cy="1314450"/>
          </a:xfrm>
        </p:spPr>
        <p:txBody>
          <a:bodyPr/>
          <a:lstStyle/>
          <a:p>
            <a:r>
              <a:rPr lang="en-US" altLang="th-TH" sz="4000" dirty="0"/>
              <a:t>11.7 Power Factor </a:t>
            </a:r>
            <a:r>
              <a:rPr lang="en-US" altLang="th-TH" sz="4000" dirty="0" smtClean="0"/>
              <a:t>Correction</a:t>
            </a:r>
            <a:endParaRPr lang="en-US" altLang="th-TH" sz="4000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B0E4-296E-4F42-9BB8-F655F14AB720}" type="slidenum">
              <a:rPr lang="en-US" altLang="th-TH"/>
              <a:pPr/>
              <a:t>60</a:t>
            </a:fld>
            <a:endParaRPr lang="en-US" altLang="th-TH"/>
          </a:p>
        </p:txBody>
      </p:sp>
      <p:sp>
        <p:nvSpPr>
          <p:cNvPr id="385027" name="Rectangle 3"/>
          <p:cNvSpPr>
            <a:spLocks noChangeArrowheads="1"/>
          </p:cNvSpPr>
          <p:nvPr/>
        </p:nvSpPr>
        <p:spPr bwMode="auto">
          <a:xfrm>
            <a:off x="0" y="31003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85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85029" name="Text Box 5"/>
          <p:cNvSpPr txBox="1">
            <a:spLocks noChangeArrowheads="1"/>
          </p:cNvSpPr>
          <p:nvPr/>
        </p:nvSpPr>
        <p:spPr bwMode="auto">
          <a:xfrm>
            <a:off x="-228600" y="786193"/>
            <a:ext cx="918924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/>
            <a:r>
              <a:rPr lang="en-US" altLang="th-TH" sz="2400" u="sng" dirty="0">
                <a:solidFill>
                  <a:srgbClr val="FF3300"/>
                </a:solidFill>
              </a:rPr>
              <a:t>Power factor correction</a:t>
            </a:r>
            <a:r>
              <a:rPr lang="en-US" altLang="th-TH" sz="2400" dirty="0"/>
              <a:t> is the process of</a:t>
            </a:r>
            <a:r>
              <a:rPr lang="en-US" altLang="th-TH" sz="2400" dirty="0">
                <a:solidFill>
                  <a:srgbClr val="FF3300"/>
                </a:solidFill>
              </a:rPr>
              <a:t> </a:t>
            </a:r>
            <a:r>
              <a:rPr lang="en-US" altLang="th-TH" sz="2400" u="sng" dirty="0">
                <a:solidFill>
                  <a:srgbClr val="FF3300"/>
                </a:solidFill>
              </a:rPr>
              <a:t>increasing</a:t>
            </a:r>
            <a:r>
              <a:rPr lang="en-US" altLang="th-TH" sz="2400" dirty="0"/>
              <a:t> the power factor </a:t>
            </a:r>
            <a:r>
              <a:rPr lang="en-US" altLang="th-TH" sz="2400" u="sng" dirty="0">
                <a:solidFill>
                  <a:srgbClr val="FF3300"/>
                </a:solidFill>
              </a:rPr>
              <a:t>without altering</a:t>
            </a:r>
            <a:r>
              <a:rPr lang="en-US" altLang="th-TH" sz="2400" dirty="0"/>
              <a:t> the voltage or current to the original load.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1594582"/>
            <a:ext cx="883126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การปรับปรุง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Factor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เป็นการเพิ่มค่า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factor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ไม่ไปกระทบค่าแรงดันหรือกระแสดั้งเดิมของ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</a:t>
            </a:r>
          </a:p>
          <a:p>
            <a:pPr marL="571500" indent="-571500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เราปรับ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factor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เพราะว่า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PF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ที่ดีควรจะมีค่าเข้าใกล้ 1 </a:t>
            </a:r>
            <a:endParaRPr lang="en-US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(โดยปกติ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ที่มี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เป็นส่วนประกอบจะมี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PF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ต่ำกว่า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571500" indent="-571500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PF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ต่ำมากๆ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จะต้องจ่ายๆ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มากๆ เพื่อให้ได้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ที่ต้องการ ซึ่งไม่เหมาะสม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2619" y="4880967"/>
            <a:ext cx="2199641" cy="132343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PF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</a:t>
            </a:r>
            <a:endParaRPr lang="en-US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ต่อ</a:t>
            </a:r>
            <a:r>
              <a:rPr lang="en-US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ขนานกับ </a:t>
            </a:r>
            <a:endParaRPr lang="en-US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</a:t>
            </a:r>
            <a:endParaRPr lang="th-TH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005"/>
    </mc:Choice>
    <mc:Fallback xmlns="">
      <p:transition spd="slow" advTm="12100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634" x="5740400" y="5264150"/>
          <p14:tracePt t="4072" x="5740400" y="5257800"/>
          <p14:tracePt t="4086" x="5727700" y="5245100"/>
          <p14:tracePt t="4094" x="5721350" y="5226050"/>
          <p14:tracePt t="4109" x="5676900" y="5187950"/>
          <p14:tracePt t="4126" x="5607050" y="5130800"/>
          <p14:tracePt t="4142" x="5499100" y="5035550"/>
          <p14:tracePt t="4159" x="5359400" y="4908550"/>
          <p14:tracePt t="4176" x="5207000" y="4749800"/>
          <p14:tracePt t="4193" x="5048250" y="4597400"/>
          <p14:tracePt t="4209" x="4895850" y="4457700"/>
          <p14:tracePt t="4226" x="4781550" y="4356100"/>
          <p14:tracePt t="4243" x="4673600" y="4254500"/>
          <p14:tracePt t="4259" x="4629150" y="4210050"/>
          <p14:tracePt t="4276" x="4578350" y="4159250"/>
          <p14:tracePt t="4292" x="4540250" y="4121150"/>
          <p14:tracePt t="4309" x="4521200" y="4102100"/>
          <p14:tracePt t="4326" x="4508500" y="4089400"/>
          <p14:tracePt t="4342" x="4502150" y="4083050"/>
          <p14:tracePt t="4375" x="4502150" y="4076700"/>
          <p14:tracePt t="4433" x="4495800" y="4076700"/>
          <p14:tracePt t="4534" x="4489450" y="4076700"/>
          <p14:tracePt t="4560" x="4483100" y="4076700"/>
          <p14:tracePt t="4563" x="4476750" y="4076700"/>
          <p14:tracePt t="4575" x="4470400" y="4076700"/>
          <p14:tracePt t="4592" x="4464050" y="4076700"/>
          <p14:tracePt t="4609" x="4457700" y="4076700"/>
          <p14:tracePt t="4644" x="4451350" y="4076700"/>
          <p14:tracePt t="4683" x="4432300" y="4064000"/>
          <p14:tracePt t="4690" x="4413250" y="4025900"/>
          <p14:tracePt t="4698" x="4387850" y="3968750"/>
          <p14:tracePt t="4709" x="4343400" y="3892550"/>
          <p14:tracePt t="4725" x="4229100" y="3638550"/>
          <p14:tracePt t="4742" x="4076700" y="3270250"/>
          <p14:tracePt t="4759" x="3848100" y="2654300"/>
          <p14:tracePt t="4776" x="3663950" y="2317750"/>
          <p14:tracePt t="4792" x="3524250" y="2089150"/>
          <p14:tracePt t="4809" x="3416300" y="1930400"/>
          <p14:tracePt t="4825" x="3314700" y="1803400"/>
          <p14:tracePt t="4842" x="3213100" y="1682750"/>
          <p14:tracePt t="4858" x="3130550" y="1593850"/>
          <p14:tracePt t="4875" x="3067050" y="1536700"/>
          <p14:tracePt t="4892" x="3022600" y="1498600"/>
          <p14:tracePt t="4909" x="2971800" y="1460500"/>
          <p14:tracePt t="4925" x="2927350" y="1447800"/>
          <p14:tracePt t="4942" x="2889250" y="1403350"/>
          <p14:tracePt t="4959" x="2813050" y="1289050"/>
          <p14:tracePt t="4975" x="2730500" y="1155700"/>
          <p14:tracePt t="4992" x="2628900" y="1016000"/>
          <p14:tracePt t="5008" x="2533650" y="908050"/>
          <p14:tracePt t="5025" x="2438400" y="825500"/>
          <p14:tracePt t="5042" x="2317750" y="768350"/>
          <p14:tracePt t="5058" x="2266950" y="755650"/>
          <p14:tracePt t="5075" x="2235200" y="742950"/>
          <p14:tracePt t="5092" x="2228850" y="730250"/>
          <p14:tracePt t="5110" x="2222500" y="723900"/>
          <p14:tracePt t="5125" x="2209800" y="698500"/>
          <p14:tracePt t="5142" x="2197100" y="666750"/>
          <p14:tracePt t="5159" x="2171700" y="641350"/>
          <p14:tracePt t="5175" x="2171700" y="635000"/>
          <p14:tracePt t="5192" x="2159000" y="622300"/>
          <p14:tracePt t="5208" x="2152650" y="615950"/>
          <p14:tracePt t="5225" x="2139950" y="590550"/>
          <p14:tracePt t="5242" x="2120900" y="558800"/>
          <p14:tracePt t="5258" x="2095500" y="520700"/>
          <p14:tracePt t="5275" x="2057400" y="482600"/>
          <p14:tracePt t="5292" x="2032000" y="469900"/>
          <p14:tracePt t="5310" x="2019300" y="457200"/>
          <p14:tracePt t="5325" x="2012950" y="450850"/>
          <p14:tracePt t="5342" x="2000250" y="450850"/>
          <p14:tracePt t="5375" x="1981200" y="457200"/>
          <p14:tracePt t="5392" x="1955800" y="469900"/>
          <p14:tracePt t="5408" x="1917700" y="482600"/>
          <p14:tracePt t="5425" x="1873250" y="501650"/>
          <p14:tracePt t="5442" x="1841500" y="520700"/>
          <p14:tracePt t="5458" x="1809750" y="546100"/>
          <p14:tracePt t="5475" x="1797050" y="552450"/>
          <p14:tracePt t="5491" x="1765300" y="571500"/>
          <p14:tracePt t="5508" x="1758950" y="577850"/>
          <p14:tracePt t="5525" x="1752600" y="590550"/>
          <p14:tracePt t="5541" x="1739900" y="590550"/>
          <p14:tracePt t="5558" x="1733550" y="596900"/>
          <p14:tracePt t="5595" x="1733550" y="603250"/>
          <p14:tracePt t="5614" x="1727200" y="609600"/>
          <p14:tracePt t="6062" x="1733550" y="609600"/>
          <p14:tracePt t="6079" x="1739900" y="615950"/>
          <p14:tracePt t="6084" x="1746250" y="615950"/>
          <p14:tracePt t="6099" x="1746250" y="622300"/>
          <p14:tracePt t="6116" x="1752600" y="622300"/>
          <p14:tracePt t="6123" x="1758950" y="622300"/>
          <p14:tracePt t="6140" x="1758950" y="628650"/>
          <p14:tracePt t="6157" x="1771650" y="635000"/>
          <p14:tracePt t="6173" x="1778000" y="641350"/>
          <p14:tracePt t="6190" x="1790700" y="654050"/>
          <p14:tracePt t="6207" x="1803400" y="660400"/>
          <p14:tracePt t="6224" x="1822450" y="673100"/>
          <p14:tracePt t="6241" x="1847850" y="679450"/>
          <p14:tracePt t="6257" x="1854200" y="685800"/>
          <p14:tracePt t="6274" x="1860550" y="692150"/>
          <p14:tracePt t="6307" x="1866900" y="692150"/>
          <p14:tracePt t="6325" x="1866900" y="698500"/>
          <p14:tracePt t="6344" x="1873250" y="698500"/>
          <p14:tracePt t="6618" x="1879600" y="698500"/>
          <p14:tracePt t="6634" x="1898650" y="717550"/>
          <p14:tracePt t="6642" x="1911350" y="730250"/>
          <p14:tracePt t="6657" x="1924050" y="742950"/>
          <p14:tracePt t="6674" x="1930400" y="755650"/>
          <p14:tracePt t="6690" x="1949450" y="762000"/>
          <p14:tracePt t="6707" x="1955800" y="768350"/>
          <p14:tracePt t="6724" x="1962150" y="774700"/>
          <p14:tracePt t="6740" x="1968500" y="774700"/>
          <p14:tracePt t="7238" x="1974850" y="774700"/>
          <p14:tracePt t="7244" x="1981200" y="774700"/>
          <p14:tracePt t="7277" x="1987550" y="774700"/>
          <p14:tracePt t="7284" x="1993900" y="774700"/>
          <p14:tracePt t="7292" x="2000250" y="774700"/>
          <p14:tracePt t="7310" x="2006600" y="774700"/>
          <p14:tracePt t="7323" x="2012950" y="774700"/>
          <p14:tracePt t="7340" x="2025650" y="774700"/>
          <p14:tracePt t="7356" x="2032000" y="774700"/>
          <p14:tracePt t="7373" x="2044700" y="774700"/>
          <p14:tracePt t="7391" x="2051050" y="774700"/>
          <p14:tracePt t="7406" x="2057400" y="774700"/>
          <p14:tracePt t="7423" x="2070100" y="774700"/>
          <p14:tracePt t="7440" x="2076450" y="774700"/>
          <p14:tracePt t="7456" x="2133600" y="787400"/>
          <p14:tracePt t="7473" x="2165350" y="793750"/>
          <p14:tracePt t="7490" x="2209800" y="806450"/>
          <p14:tracePt t="7506" x="2241550" y="819150"/>
          <p14:tracePt t="7523" x="2260600" y="819150"/>
          <p14:tracePt t="7540" x="2279650" y="819150"/>
          <p14:tracePt t="7557" x="2286000" y="819150"/>
          <p14:tracePt t="7573" x="2298700" y="819150"/>
          <p14:tracePt t="8538" x="2305050" y="819150"/>
          <p14:tracePt t="8554" x="2311400" y="819150"/>
          <p14:tracePt t="8562" x="2317750" y="819150"/>
          <p14:tracePt t="8572" x="2324100" y="819150"/>
          <p14:tracePt t="8589" x="2336800" y="812800"/>
          <p14:tracePt t="8605" x="2349500" y="806450"/>
          <p14:tracePt t="8622" x="2362200" y="806450"/>
          <p14:tracePt t="8639" x="2374900" y="800100"/>
          <p14:tracePt t="9589" x="2362200" y="800100"/>
          <p14:tracePt t="9595" x="2343150" y="800100"/>
          <p14:tracePt t="9604" x="2330450" y="800100"/>
          <p14:tracePt t="9621" x="2279650" y="800100"/>
          <p14:tracePt t="9638" x="2228850" y="806450"/>
          <p14:tracePt t="9656" x="2171700" y="819150"/>
          <p14:tracePt t="9671" x="2114550" y="831850"/>
          <p14:tracePt t="9688" x="2063750" y="838200"/>
          <p14:tracePt t="9705" x="1993900" y="850900"/>
          <p14:tracePt t="9721" x="1943100" y="857250"/>
          <p14:tracePt t="9738" x="1898650" y="869950"/>
          <p14:tracePt t="9754" x="1854200" y="876300"/>
          <p14:tracePt t="9771" x="1822450" y="889000"/>
          <p14:tracePt t="9788" x="1778000" y="895350"/>
          <p14:tracePt t="9806" x="1714500" y="914400"/>
          <p14:tracePt t="9821" x="1670050" y="927100"/>
          <p14:tracePt t="9838" x="1619250" y="939800"/>
          <p14:tracePt t="9854" x="1581150" y="952500"/>
          <p14:tracePt t="9871" x="1530350" y="965200"/>
          <p14:tracePt t="9888" x="1479550" y="984250"/>
          <p14:tracePt t="9904" x="1422400" y="996950"/>
          <p14:tracePt t="9921" x="1327150" y="1022350"/>
          <p14:tracePt t="9938" x="1250950" y="1041400"/>
          <p14:tracePt t="9954" x="1162050" y="1054100"/>
          <p14:tracePt t="9957" x="1117600" y="1066800"/>
          <p14:tracePt t="9971" x="1035050" y="1085850"/>
          <p14:tracePt t="9987" x="977900" y="1098550"/>
          <p14:tracePt t="10004" x="939800" y="1104900"/>
          <p14:tracePt t="10021" x="927100" y="1111250"/>
          <p14:tracePt t="10037" x="920750" y="1111250"/>
          <p14:tracePt t="10054" x="908050" y="1111250"/>
          <p14:tracePt t="10071" x="895350" y="1111250"/>
          <p14:tracePt t="10087" x="876300" y="1117600"/>
          <p14:tracePt t="10104" x="863600" y="1123950"/>
          <p14:tracePt t="10121" x="850900" y="1130300"/>
          <p14:tracePt t="10137" x="844550" y="1130300"/>
          <p14:tracePt t="10154" x="838200" y="1136650"/>
          <p14:tracePt t="10171" x="831850" y="1136650"/>
          <p14:tracePt t="10204" x="825500" y="1136650"/>
          <p14:tracePt t="10220" x="819150" y="1136650"/>
          <p14:tracePt t="10309" x="812800" y="1136650"/>
          <p14:tracePt t="10373" x="806450" y="1136650"/>
          <p14:tracePt t="10394" x="800100" y="1136650"/>
          <p14:tracePt t="10412" x="793750" y="1136650"/>
          <p14:tracePt t="10421" x="787400" y="1136650"/>
          <p14:tracePt t="10437" x="781050" y="1136650"/>
          <p14:tracePt t="10454" x="768350" y="1136650"/>
          <p14:tracePt t="10470" x="762000" y="1136650"/>
          <p14:tracePt t="10487" x="749300" y="1136650"/>
          <p14:tracePt t="10504" x="736600" y="1130300"/>
          <p14:tracePt t="10537" x="723900" y="1130300"/>
          <p14:tracePt t="10554" x="717550" y="1130300"/>
          <p14:tracePt t="10570" x="704850" y="1130300"/>
          <p14:tracePt t="10606" x="698500" y="1130300"/>
          <p14:tracePt t="10630" x="692150" y="1130300"/>
          <p14:tracePt t="10755" x="692150" y="1123950"/>
          <p14:tracePt t="10765" x="685800" y="1123950"/>
          <p14:tracePt t="10771" x="679450" y="1123950"/>
          <p14:tracePt t="10786" x="673100" y="1117600"/>
          <p14:tracePt t="10803" x="660400" y="1104900"/>
          <p14:tracePt t="10820" x="654050" y="1098550"/>
          <p14:tracePt t="10837" x="647700" y="1092200"/>
          <p14:tracePt t="11602" x="647700" y="1098550"/>
          <p14:tracePt t="11610" x="654050" y="1117600"/>
          <p14:tracePt t="11620" x="666750" y="1162050"/>
          <p14:tracePt t="11636" x="692150" y="1250950"/>
          <p14:tracePt t="11653" x="704850" y="1346200"/>
          <p14:tracePt t="11669" x="717550" y="1441450"/>
          <p14:tracePt t="11686" x="762000" y="1555750"/>
          <p14:tracePt t="11703" x="812800" y="1701800"/>
          <p14:tracePt t="11719" x="838200" y="1784350"/>
          <p14:tracePt t="11736" x="857250" y="1860550"/>
          <p14:tracePt t="11753" x="876300" y="1930400"/>
          <p14:tracePt t="11769" x="876300" y="1974850"/>
          <p14:tracePt t="11786" x="889000" y="2000250"/>
          <p14:tracePt t="11803" x="889000" y="2012950"/>
          <p14:tracePt t="11868" x="895350" y="2012950"/>
          <p14:tracePt t="11884" x="901700" y="2012950"/>
          <p14:tracePt t="11900" x="908050" y="2012950"/>
          <p14:tracePt t="11908" x="914400" y="2012950"/>
          <p14:tracePt t="11919" x="920750" y="2006600"/>
          <p14:tracePt t="11936" x="939800" y="2000250"/>
          <p14:tracePt t="11953" x="952500" y="2000250"/>
          <p14:tracePt t="11969" x="958850" y="2000250"/>
          <p14:tracePt t="11987" x="965200" y="2000250"/>
          <p14:tracePt t="12002" x="971550" y="2000250"/>
          <p14:tracePt t="12019" x="977900" y="2000250"/>
          <p14:tracePt t="12035" x="1009650" y="2000250"/>
          <p14:tracePt t="12052" x="1054100" y="2000250"/>
          <p14:tracePt t="12069" x="1092200" y="2000250"/>
          <p14:tracePt t="12086" x="1130300" y="2000250"/>
          <p14:tracePt t="12102" x="1181100" y="2000250"/>
          <p14:tracePt t="12120" x="1219200" y="2000250"/>
          <p14:tracePt t="12136" x="1250950" y="1987550"/>
          <p14:tracePt t="12152" x="1301750" y="1974850"/>
          <p14:tracePt t="12169" x="1352550" y="1968500"/>
          <p14:tracePt t="12186" x="1390650" y="1962150"/>
          <p14:tracePt t="12204" x="1454150" y="1949450"/>
          <p14:tracePt t="12219" x="1504950" y="1943100"/>
          <p14:tracePt t="12236" x="1574800" y="1930400"/>
          <p14:tracePt t="12252" x="1638300" y="1930400"/>
          <p14:tracePt t="12269" x="1720850" y="1924050"/>
          <p14:tracePt t="12286" x="1841500" y="1924050"/>
          <p14:tracePt t="12302" x="1981200" y="1936750"/>
          <p14:tracePt t="12319" x="2120900" y="1943100"/>
          <p14:tracePt t="12335" x="2260600" y="1949450"/>
          <p14:tracePt t="12353" x="2470150" y="1955800"/>
          <p14:tracePt t="12369" x="2578100" y="1974850"/>
          <p14:tracePt t="12385" x="2654300" y="1981200"/>
          <p14:tracePt t="12402" x="2705100" y="1981200"/>
          <p14:tracePt t="12419" x="2743200" y="1981200"/>
          <p14:tracePt t="12435" x="2768600" y="1981200"/>
          <p14:tracePt t="12452" x="2774950" y="1981200"/>
          <p14:tracePt t="12459" x="2781300" y="1981200"/>
          <p14:tracePt t="12566" x="2787650" y="1987550"/>
          <p14:tracePt t="12580" x="2794000" y="1987550"/>
          <p14:tracePt t="12588" x="2800350" y="1987550"/>
          <p14:tracePt t="12604" x="2806700" y="1987550"/>
          <p14:tracePt t="12619" x="2813050" y="1987550"/>
          <p14:tracePt t="12841" x="2819400" y="1987550"/>
          <p14:tracePt t="12848" x="2825750" y="1987550"/>
          <p14:tracePt t="12871" x="2832100" y="1987550"/>
          <p14:tracePt t="12887" x="2838450" y="1987550"/>
          <p14:tracePt t="12894" x="2844800" y="1987550"/>
          <p14:tracePt t="12934" x="2844800" y="1981200"/>
          <p14:tracePt t="12965" x="2844800" y="1974850"/>
          <p14:tracePt t="13004" x="2838450" y="1974850"/>
          <p14:tracePt t="13152" x="2838450" y="1981200"/>
          <p14:tracePt t="13170" x="2838450" y="1987550"/>
          <p14:tracePt t="13201" x="2832100" y="1993900"/>
          <p14:tracePt t="13217" x="2825750" y="1993900"/>
          <p14:tracePt t="13225" x="2825750" y="2000250"/>
          <p14:tracePt t="13234" x="2819400" y="2000250"/>
          <p14:tracePt t="13252" x="2813050" y="2006600"/>
          <p14:tracePt t="13268" x="2806700" y="2006600"/>
          <p14:tracePt t="13285" x="2787650" y="2019300"/>
          <p14:tracePt t="13319" x="2781300" y="2019300"/>
          <p14:tracePt t="13458" x="2781300" y="2025650"/>
          <p14:tracePt t="13474" x="2774950" y="2032000"/>
          <p14:tracePt t="13500" x="2774950" y="2038350"/>
          <p14:tracePt t="13614" x="2774950" y="2032000"/>
          <p14:tracePt t="13646" x="2774950" y="2025650"/>
          <p14:tracePt t="13694" x="2781300" y="2025650"/>
          <p14:tracePt t="13850" x="2781300" y="2019300"/>
          <p14:tracePt t="13866" x="2781300" y="2012950"/>
          <p14:tracePt t="13936" x="2781300" y="2019300"/>
          <p14:tracePt t="13954" x="2781300" y="2025650"/>
          <p14:tracePt t="13964" x="2781300" y="2032000"/>
          <p14:tracePt t="13972" x="2781300" y="2038350"/>
          <p14:tracePt t="13984" x="2774950" y="2057400"/>
          <p14:tracePt t="14001" x="2768600" y="2063750"/>
          <p14:tracePt t="14018" x="2768600" y="2076450"/>
          <p14:tracePt t="14093" x="2768600" y="2082800"/>
          <p14:tracePt t="14172" x="2774950" y="2082800"/>
          <p14:tracePt t="14180" x="2781300" y="2082800"/>
          <p14:tracePt t="14203" x="2787650" y="2082800"/>
          <p14:tracePt t="14210" x="2794000" y="2082800"/>
          <p14:tracePt t="14250" x="2794000" y="2076450"/>
          <p14:tracePt t="14274" x="2794000" y="2070100"/>
          <p14:tracePt t="14368" x="2794000" y="2063750"/>
          <p14:tracePt t="14484" x="2813050" y="2051050"/>
          <p14:tracePt t="14492" x="2819400" y="2044700"/>
          <p14:tracePt t="14508" x="2825750" y="2044700"/>
          <p14:tracePt t="14532" x="2832100" y="2044700"/>
          <p14:tracePt t="14540" x="2832100" y="2038350"/>
          <p14:tracePt t="14550" x="2838450" y="2032000"/>
          <p14:tracePt t="14567" x="2851150" y="2032000"/>
          <p14:tracePt t="14584" x="2857500" y="2025650"/>
          <p14:tracePt t="14617" x="2863850" y="2019300"/>
          <p14:tracePt t="14696" x="2863850" y="2012950"/>
          <p14:tracePt t="14704" x="2870200" y="2012950"/>
          <p14:tracePt t="14717" x="2876550" y="2006600"/>
          <p14:tracePt t="14733" x="2889250" y="2000250"/>
          <p14:tracePt t="14750" x="2921000" y="1987550"/>
          <p14:tracePt t="14767" x="2978150" y="1968500"/>
          <p14:tracePt t="14783" x="3009900" y="1962150"/>
          <p14:tracePt t="14800" x="3060700" y="1949450"/>
          <p14:tracePt t="14817" x="3117850" y="1943100"/>
          <p14:tracePt t="14833" x="3206750" y="1936750"/>
          <p14:tracePt t="14850" x="3282950" y="1936750"/>
          <p14:tracePt t="14867" x="3346450" y="1936750"/>
          <p14:tracePt t="14883" x="3359150" y="1936750"/>
          <p14:tracePt t="14900" x="3397250" y="1930400"/>
          <p14:tracePt t="14919" x="3429000" y="1924050"/>
          <p14:tracePt t="14933" x="3460750" y="1917700"/>
          <p14:tracePt t="14950" x="3498850" y="1911350"/>
          <p14:tracePt t="14966" x="3530600" y="1911350"/>
          <p14:tracePt t="14983" x="3562350" y="1905000"/>
          <p14:tracePt t="15000" x="3587750" y="1905000"/>
          <p14:tracePt t="15017" x="3600450" y="1905000"/>
          <p14:tracePt t="15033" x="3613150" y="1905000"/>
          <p14:tracePt t="15050" x="3638550" y="1917700"/>
          <p14:tracePt t="15066" x="3676650" y="1924050"/>
          <p14:tracePt t="15083" x="3714750" y="1924050"/>
          <p14:tracePt t="15100" x="3778250" y="1924050"/>
          <p14:tracePt t="15117" x="3854450" y="1924050"/>
          <p14:tracePt t="15133" x="3956050" y="1924050"/>
          <p14:tracePt t="15150" x="4076700" y="1949450"/>
          <p14:tracePt t="15166" x="4165600" y="1968500"/>
          <p14:tracePt t="15183" x="4254500" y="1981200"/>
          <p14:tracePt t="15200" x="4324350" y="1981200"/>
          <p14:tracePt t="15216" x="4356100" y="1981200"/>
          <p14:tracePt t="15233" x="4368800" y="1981200"/>
          <p14:tracePt t="15249" x="4381500" y="1981200"/>
          <p14:tracePt t="15267" x="4387850" y="1981200"/>
          <p14:tracePt t="15283" x="4400550" y="1981200"/>
          <p14:tracePt t="15300" x="4438650" y="1981200"/>
          <p14:tracePt t="15316" x="4476750" y="1981200"/>
          <p14:tracePt t="15333" x="4514850" y="1981200"/>
          <p14:tracePt t="15350" x="4552950" y="1981200"/>
          <p14:tracePt t="15366" x="4584700" y="1981200"/>
          <p14:tracePt t="15383" x="4616450" y="1981200"/>
          <p14:tracePt t="15399" x="4629150" y="1987550"/>
          <p14:tracePt t="15418" x="4660900" y="1987550"/>
          <p14:tracePt t="15433" x="4686300" y="1987550"/>
          <p14:tracePt t="15449" x="4718050" y="1987550"/>
          <p14:tracePt t="15456" x="4737100" y="1993900"/>
          <p14:tracePt t="15466" x="4756150" y="1993900"/>
          <p14:tracePt t="15483" x="4787900" y="2000250"/>
          <p14:tracePt t="15499" x="4826000" y="2006600"/>
          <p14:tracePt t="15516" x="4851400" y="2012950"/>
          <p14:tracePt t="15533" x="4902200" y="2025650"/>
          <p14:tracePt t="15549" x="4940300" y="2025650"/>
          <p14:tracePt t="15566" x="4972050" y="2025650"/>
          <p14:tracePt t="15583" x="4997450" y="2025650"/>
          <p14:tracePt t="15599" x="5010150" y="2032000"/>
          <p14:tracePt t="15616" x="5016500" y="2032000"/>
          <p14:tracePt t="15633" x="5041900" y="2038350"/>
          <p14:tracePt t="15649" x="5073650" y="2051050"/>
          <p14:tracePt t="15666" x="5105400" y="2063750"/>
          <p14:tracePt t="15683" x="5181600" y="2076450"/>
          <p14:tracePt t="15699" x="5245100" y="2089150"/>
          <p14:tracePt t="15716" x="5295900" y="2095500"/>
          <p14:tracePt t="15732" x="5353050" y="2108200"/>
          <p14:tracePt t="15749" x="5441950" y="2114550"/>
          <p14:tracePt t="15766" x="5530850" y="2120900"/>
          <p14:tracePt t="15783" x="5613400" y="2127250"/>
          <p14:tracePt t="15799" x="5715000" y="2133600"/>
          <p14:tracePt t="15816" x="5772150" y="2133600"/>
          <p14:tracePt t="15832" x="5835650" y="2139950"/>
          <p14:tracePt t="15849" x="5867400" y="2139950"/>
          <p14:tracePt t="15866" x="5911850" y="2139950"/>
          <p14:tracePt t="15882" x="5949950" y="2139950"/>
          <p14:tracePt t="15899" x="5981700" y="2139950"/>
          <p14:tracePt t="15916" x="6019800" y="2139950"/>
          <p14:tracePt t="15934" x="6064250" y="2139950"/>
          <p14:tracePt t="15949" x="6089650" y="2139950"/>
          <p14:tracePt t="15966" x="6121400" y="2139950"/>
          <p14:tracePt t="15982" x="6159500" y="2139950"/>
          <p14:tracePt t="15999" x="6191250" y="2139950"/>
          <p14:tracePt t="16016" x="6223000" y="2139950"/>
          <p14:tracePt t="16032" x="6261100" y="2139950"/>
          <p14:tracePt t="16049" x="6286500" y="2139950"/>
          <p14:tracePt t="16065" x="6305550" y="2139950"/>
          <p14:tracePt t="16083" x="6337300" y="2139950"/>
          <p14:tracePt t="16099" x="6381750" y="2139950"/>
          <p14:tracePt t="16115" x="6426200" y="2139950"/>
          <p14:tracePt t="16132" x="6477000" y="2127250"/>
          <p14:tracePt t="16149" x="6521450" y="2120900"/>
          <p14:tracePt t="16165" x="6565900" y="2114550"/>
          <p14:tracePt t="16182" x="6591300" y="2114550"/>
          <p14:tracePt t="16199" x="6610350" y="2114550"/>
          <p14:tracePt t="16215" x="6623050" y="2114550"/>
          <p14:tracePt t="16232" x="6629400" y="2114550"/>
          <p14:tracePt t="16249" x="6635750" y="2114550"/>
          <p14:tracePt t="16282" x="6642100" y="2114550"/>
          <p14:tracePt t="16389" x="6648450" y="2114550"/>
          <p14:tracePt t="16412" x="6654800" y="2114550"/>
          <p14:tracePt t="16429" x="6661150" y="2108200"/>
          <p14:tracePt t="16438" x="6667500" y="2108200"/>
          <p14:tracePt t="16449" x="6673850" y="2108200"/>
          <p14:tracePt t="16465" x="6686550" y="2101850"/>
          <p14:tracePt t="16482" x="6705600" y="2095500"/>
          <p14:tracePt t="16499" x="6724650" y="2082800"/>
          <p14:tracePt t="16516" x="6737350" y="2070100"/>
          <p14:tracePt t="16532" x="6756400" y="2070100"/>
          <p14:tracePt t="16548" x="6781800" y="2070100"/>
          <p14:tracePt t="16565" x="6807200" y="2070100"/>
          <p14:tracePt t="16582" x="6826250" y="2070100"/>
          <p14:tracePt t="16599" x="6858000" y="2070100"/>
          <p14:tracePt t="16615" x="6883400" y="2070100"/>
          <p14:tracePt t="16632" x="6902450" y="2070100"/>
          <p14:tracePt t="16648" x="6921500" y="2070100"/>
          <p14:tracePt t="16665" x="6934200" y="2070100"/>
          <p14:tracePt t="16682" x="6940550" y="2070100"/>
          <p14:tracePt t="16698" x="6953250" y="2076450"/>
          <p14:tracePt t="16715" x="6959600" y="2076450"/>
          <p14:tracePt t="16732" x="6972300" y="2082800"/>
          <p14:tracePt t="16765" x="6985000" y="2089150"/>
          <p14:tracePt t="16782" x="6985000" y="2095500"/>
          <p14:tracePt t="16798" x="6997700" y="2095500"/>
          <p14:tracePt t="16815" x="7004050" y="2108200"/>
          <p14:tracePt t="16832" x="7010400" y="2108200"/>
          <p14:tracePt t="16849" x="7016750" y="2114550"/>
          <p14:tracePt t="16865" x="7023100" y="2120900"/>
          <p14:tracePt t="16882" x="7035800" y="2127250"/>
          <p14:tracePt t="16898" x="7048500" y="2127250"/>
          <p14:tracePt t="16915" x="7067550" y="2133600"/>
          <p14:tracePt t="16933" x="7080250" y="2133600"/>
          <p14:tracePt t="16948" x="7112000" y="2139950"/>
          <p14:tracePt t="16966" x="7124700" y="2139950"/>
          <p14:tracePt t="16981" x="7131050" y="2139950"/>
          <p14:tracePt t="16998" x="7143750" y="2139950"/>
          <p14:tracePt t="17015" x="7162800" y="2139950"/>
          <p14:tracePt t="17031" x="7188200" y="2139950"/>
          <p14:tracePt t="17048" x="7207250" y="2146300"/>
          <p14:tracePt t="17065" x="7226300" y="2146300"/>
          <p14:tracePt t="17081" x="7258050" y="2152650"/>
          <p14:tracePt t="17098" x="7277100" y="2152650"/>
          <p14:tracePt t="17116" x="7289800" y="2159000"/>
          <p14:tracePt t="17131" x="7308850" y="2159000"/>
          <p14:tracePt t="17148" x="7359650" y="2171700"/>
          <p14:tracePt t="17165" x="7391400" y="2178050"/>
          <p14:tracePt t="17183" x="7410450" y="2184400"/>
          <p14:tracePt t="17198" x="7416800" y="2190750"/>
          <p14:tracePt t="17215" x="7423150" y="2190750"/>
          <p14:tracePt t="17248" x="7429500" y="2197100"/>
          <p14:tracePt t="17265" x="7435850" y="2197100"/>
          <p14:tracePt t="17281" x="7448550" y="2203450"/>
          <p14:tracePt t="17298" x="7454900" y="2203450"/>
          <p14:tracePt t="17314" x="7467600" y="2203450"/>
          <p14:tracePt t="17331" x="7499350" y="2203450"/>
          <p14:tracePt t="17348" x="7531100" y="2203450"/>
          <p14:tracePt t="17364" x="7569200" y="2203450"/>
          <p14:tracePt t="17381" x="7613650" y="2203450"/>
          <p14:tracePt t="17398" x="7651750" y="2203450"/>
          <p14:tracePt t="17414" x="7683500" y="2197100"/>
          <p14:tracePt t="17432" x="7702550" y="2190750"/>
          <p14:tracePt t="17448" x="7708900" y="2184400"/>
          <p14:tracePt t="17454" x="7721600" y="2178050"/>
          <p14:tracePt t="17464" x="7727950" y="2171700"/>
          <p14:tracePt t="17481" x="7753350" y="2159000"/>
          <p14:tracePt t="17498" x="7766050" y="2152650"/>
          <p14:tracePt t="17515" x="7785100" y="2133600"/>
          <p14:tracePt t="17531" x="7797800" y="2127250"/>
          <p14:tracePt t="17548" x="7804150" y="2120900"/>
          <p14:tracePt t="17564" x="7810500" y="2114550"/>
          <p14:tracePt t="17581" x="7835900" y="2108200"/>
          <p14:tracePt t="17597" x="7867650" y="2101850"/>
          <p14:tracePt t="17614" x="7899400" y="2095500"/>
          <p14:tracePt t="17631" x="7937500" y="2089150"/>
          <p14:tracePt t="17647" x="7969250" y="2089150"/>
          <p14:tracePt t="17664" x="8001000" y="2082800"/>
          <p14:tracePt t="17681" x="8007350" y="2082800"/>
          <p14:tracePt t="17699" x="8013700" y="2076450"/>
          <p14:tracePt t="17714" x="8020050" y="2076450"/>
          <p14:tracePt t="17752" x="8020050" y="2070100"/>
          <p14:tracePt t="17916" x="8026400" y="2070100"/>
          <p14:tracePt t="17941" x="8026400" y="2076450"/>
          <p14:tracePt t="18010" x="8013700" y="2076450"/>
          <p14:tracePt t="18018" x="8001000" y="2076450"/>
          <p14:tracePt t="18030" x="7981950" y="2076450"/>
          <p14:tracePt t="18047" x="7899400" y="2070100"/>
          <p14:tracePt t="18064" x="7772400" y="2070100"/>
          <p14:tracePt t="18081" x="7467600" y="2057400"/>
          <p14:tracePt t="18097" x="7124700" y="2038350"/>
          <p14:tracePt t="18114" x="6667500" y="2025650"/>
          <p14:tracePt t="18130" x="6184900" y="2000250"/>
          <p14:tracePt t="18147" x="5695950" y="1974850"/>
          <p14:tracePt t="18164" x="5245100" y="1974850"/>
          <p14:tracePt t="18181" x="4584700" y="2006600"/>
          <p14:tracePt t="18198" x="4146550" y="2006600"/>
          <p14:tracePt t="18214" x="3689350" y="2019300"/>
          <p14:tracePt t="18230" x="3378200" y="2038350"/>
          <p14:tracePt t="18247" x="3143250" y="2057400"/>
          <p14:tracePt t="18264" x="2952750" y="2063750"/>
          <p14:tracePt t="18280" x="2762250" y="2057400"/>
          <p14:tracePt t="18299" x="2603500" y="2038350"/>
          <p14:tracePt t="18314" x="2451100" y="2019300"/>
          <p14:tracePt t="18331" x="2228850" y="1993900"/>
          <p14:tracePt t="18347" x="2076450" y="1981200"/>
          <p14:tracePt t="18364" x="1924050" y="1962150"/>
          <p14:tracePt t="18380" x="1784350" y="1943100"/>
          <p14:tracePt t="18397" x="1651000" y="1936750"/>
          <p14:tracePt t="18414" x="1524000" y="1936750"/>
          <p14:tracePt t="18430" x="1390650" y="1949450"/>
          <p14:tracePt t="18447" x="1282700" y="1962150"/>
          <p14:tracePt t="18463" x="1181100" y="1981200"/>
          <p14:tracePt t="18480" x="1130300" y="1993900"/>
          <p14:tracePt t="18497" x="1066800" y="2019300"/>
          <p14:tracePt t="18513" x="1022350" y="2051050"/>
          <p14:tracePt t="18530" x="977900" y="2082800"/>
          <p14:tracePt t="18547" x="946150" y="2095500"/>
          <p14:tracePt t="18563" x="908050" y="2127250"/>
          <p14:tracePt t="18581" x="831850" y="2184400"/>
          <p14:tracePt t="18598" x="800100" y="2209800"/>
          <p14:tracePt t="18613" x="774700" y="2241550"/>
          <p14:tracePt t="18630" x="742950" y="2273300"/>
          <p14:tracePt t="18647" x="704850" y="2286000"/>
          <p14:tracePt t="18663" x="685800" y="2298700"/>
          <p14:tracePt t="18680" x="660400" y="2311400"/>
          <p14:tracePt t="18697" x="654050" y="2311400"/>
          <p14:tracePt t="18713" x="654050" y="2317750"/>
          <p14:tracePt t="18730" x="647700" y="2317750"/>
          <p14:tracePt t="18748" x="641350" y="2324100"/>
          <p14:tracePt t="18802" x="641350" y="2330450"/>
          <p14:tracePt t="18961" x="641350" y="2336800"/>
          <p14:tracePt t="18973" x="647700" y="2343150"/>
          <p14:tracePt t="18983" x="654050" y="2349500"/>
          <p14:tracePt t="18997" x="679450" y="2362200"/>
          <p14:tracePt t="19013" x="717550" y="2374900"/>
          <p14:tracePt t="19029" x="793750" y="2387600"/>
          <p14:tracePt t="19047" x="882650" y="2400300"/>
          <p14:tracePt t="19063" x="1003300" y="2419350"/>
          <p14:tracePt t="19080" x="1123950" y="2444750"/>
          <p14:tracePt t="19096" x="1231900" y="2457450"/>
          <p14:tracePt t="19113" x="1314450" y="2470150"/>
          <p14:tracePt t="19130" x="1397000" y="2470150"/>
          <p14:tracePt t="19146" x="1428750" y="2470150"/>
          <p14:tracePt t="19163" x="1454150" y="2470150"/>
          <p14:tracePt t="19179" x="1479550" y="2470150"/>
          <p14:tracePt t="19196" x="1511300" y="2476500"/>
          <p14:tracePt t="19213" x="1543050" y="2482850"/>
          <p14:tracePt t="19229" x="1600200" y="2489200"/>
          <p14:tracePt t="19248" x="1720850" y="2495550"/>
          <p14:tracePt t="19263" x="1784350" y="2495550"/>
          <p14:tracePt t="19279" x="1847850" y="2495550"/>
          <p14:tracePt t="19296" x="1905000" y="2495550"/>
          <p14:tracePt t="19313" x="1968500" y="2495550"/>
          <p14:tracePt t="19329" x="2032000" y="2501900"/>
          <p14:tracePt t="19346" x="2076450" y="2501900"/>
          <p14:tracePt t="19363" x="2108200" y="2501900"/>
          <p14:tracePt t="19379" x="2152650" y="2501900"/>
          <p14:tracePt t="19396" x="2178050" y="2501900"/>
          <p14:tracePt t="19413" x="2190750" y="2482850"/>
          <p14:tracePt t="19460" x="2197100" y="2482850"/>
          <p14:tracePt t="19499" x="2197100" y="2476500"/>
          <p14:tracePt t="19579" x="2203450" y="2470150"/>
          <p14:tracePt t="19616" x="2209800" y="2470150"/>
          <p14:tracePt t="19633" x="2209800" y="2463800"/>
          <p14:tracePt t="19780" x="2216150" y="2463800"/>
          <p14:tracePt t="19813" x="2222500" y="2463800"/>
          <p14:tracePt t="19829" x="2228850" y="2463800"/>
          <p14:tracePt t="19842" x="2235200" y="2463800"/>
          <p14:tracePt t="19851" x="2247900" y="2463800"/>
          <p14:tracePt t="19862" x="2254250" y="2457450"/>
          <p14:tracePt t="19879" x="2260600" y="2457450"/>
          <p14:tracePt t="19896" x="2273300" y="2457450"/>
          <p14:tracePt t="19912" x="2292350" y="2457450"/>
          <p14:tracePt t="19929" x="2349500" y="2457450"/>
          <p14:tracePt t="19946" x="2413000" y="2457450"/>
          <p14:tracePt t="19962" x="2501900" y="2476500"/>
          <p14:tracePt t="19979" x="2603500" y="2489200"/>
          <p14:tracePt t="19995" x="2730500" y="2501900"/>
          <p14:tracePt t="20014" x="2882900" y="2520950"/>
          <p14:tracePt t="20029" x="3041650" y="2527300"/>
          <p14:tracePt t="20045" x="3181350" y="2540000"/>
          <p14:tracePt t="20062" x="3295650" y="2540000"/>
          <p14:tracePt t="20079" x="3429000" y="2540000"/>
          <p14:tracePt t="20095" x="3486150" y="2540000"/>
          <p14:tracePt t="20112" x="3517900" y="2540000"/>
          <p14:tracePt t="20129" x="3543300" y="2527300"/>
          <p14:tracePt t="20145" x="3575050" y="2520950"/>
          <p14:tracePt t="20162" x="3600450" y="2514600"/>
          <p14:tracePt t="20179" x="3651250" y="2501900"/>
          <p14:tracePt t="20195" x="3683000" y="2501900"/>
          <p14:tracePt t="20212" x="3702050" y="2495550"/>
          <p14:tracePt t="20228" x="3708400" y="2495550"/>
          <p14:tracePt t="20248" x="3714750" y="2489200"/>
          <p14:tracePt t="20262" x="3721100" y="2489200"/>
          <p14:tracePt t="20279" x="3721100" y="2482850"/>
          <p14:tracePt t="20295" x="3727450" y="2482850"/>
          <p14:tracePt t="20400" x="3746500" y="2482850"/>
          <p14:tracePt t="20408" x="3765550" y="2482850"/>
          <p14:tracePt t="20417" x="3790950" y="2482850"/>
          <p14:tracePt t="20428" x="3822700" y="2482850"/>
          <p14:tracePt t="20445" x="3911600" y="2482850"/>
          <p14:tracePt t="20462" x="4070350" y="2489200"/>
          <p14:tracePt t="20479" x="4178300" y="2489200"/>
          <p14:tracePt t="20495" x="4254500" y="2489200"/>
          <p14:tracePt t="20512" x="4298950" y="2489200"/>
          <p14:tracePt t="20528" x="4305300" y="2482850"/>
          <p14:tracePt t="20546" x="4311650" y="2482850"/>
          <p14:tracePt t="20562" x="4311650" y="2476500"/>
          <p14:tracePt t="20784" x="4318000" y="2476500"/>
          <p14:tracePt t="20810" x="4318000" y="2470150"/>
          <p14:tracePt t="20825" x="4324350" y="2470150"/>
          <p14:tracePt t="20967" x="4330700" y="2470150"/>
          <p14:tracePt t="20976" x="4349750" y="2476500"/>
          <p14:tracePt t="20987" x="4425950" y="2489200"/>
          <p14:tracePt t="20997" x="4489450" y="2489200"/>
          <p14:tracePt t="21011" x="4622800" y="2501900"/>
          <p14:tracePt t="21028" x="4749800" y="2514600"/>
          <p14:tracePt t="21045" x="4876800" y="2514600"/>
          <p14:tracePt t="21061" x="4984750" y="2520950"/>
          <p14:tracePt t="21078" x="5054600" y="2520950"/>
          <p14:tracePt t="21095" x="5086350" y="2520950"/>
          <p14:tracePt t="21111" x="5099050" y="2527300"/>
          <p14:tracePt t="21168" x="5105400" y="2527300"/>
          <p14:tracePt t="21221" x="5105400" y="2520950"/>
          <p14:tracePt t="23706" x="5105400" y="2527300"/>
          <p14:tracePt t="23716" x="5111750" y="2527300"/>
          <p14:tracePt t="23725" x="5118100" y="2527300"/>
          <p14:tracePt t="23747" x="5124450" y="2527300"/>
          <p14:tracePt t="23759" x="5124450" y="2533650"/>
          <p14:tracePt t="23778" x="5130800" y="2533650"/>
          <p14:tracePt t="23793" x="5137150" y="2540000"/>
          <p14:tracePt t="23816" x="5143500" y="2540000"/>
          <p14:tracePt t="23827" x="5149850" y="2540000"/>
          <p14:tracePt t="23842" x="5156200" y="2540000"/>
          <p14:tracePt t="23859" x="5175250" y="2540000"/>
          <p14:tracePt t="23875" x="5194300" y="2540000"/>
          <p14:tracePt t="23892" x="5207000" y="2540000"/>
          <p14:tracePt t="23909" x="5219700" y="2540000"/>
          <p14:tracePt t="23925" x="5232400" y="2540000"/>
          <p14:tracePt t="23942" x="5251450" y="2540000"/>
          <p14:tracePt t="23959" x="5264150" y="2540000"/>
          <p14:tracePt t="23975" x="5270500" y="2540000"/>
          <p14:tracePt t="23991" x="5283200" y="2540000"/>
          <p14:tracePt t="24008" x="5295900" y="2540000"/>
          <p14:tracePt t="24025" x="5314950" y="2540000"/>
          <p14:tracePt t="24042" x="5334000" y="2540000"/>
          <p14:tracePt t="24059" x="5359400" y="2533650"/>
          <p14:tracePt t="24075" x="5372100" y="2527300"/>
          <p14:tracePt t="24092" x="5384800" y="2520950"/>
          <p14:tracePt t="24108" x="5391150" y="2514600"/>
          <p14:tracePt t="24125" x="5403850" y="2514600"/>
          <p14:tracePt t="24142" x="5410200" y="2514600"/>
          <p14:tracePt t="24200" x="5416550" y="2508250"/>
          <p14:tracePt t="24211" x="5422900" y="2501900"/>
          <p14:tracePt t="24224" x="5429250" y="2495550"/>
          <p14:tracePt t="24241" x="5441950" y="2495550"/>
          <p14:tracePt t="24258" x="5467350" y="2489200"/>
          <p14:tracePt t="24275" x="5486400" y="2489200"/>
          <p14:tracePt t="24292" x="5511800" y="2489200"/>
          <p14:tracePt t="24309" x="5549900" y="2482850"/>
          <p14:tracePt t="24325" x="5581650" y="2476500"/>
          <p14:tracePt t="24342" x="5619750" y="2470150"/>
          <p14:tracePt t="24358" x="5645150" y="2463800"/>
          <p14:tracePt t="24375" x="5670550" y="2457450"/>
          <p14:tracePt t="24392" x="5676900" y="2457450"/>
          <p14:tracePt t="24408" x="5683250" y="2457450"/>
          <p14:tracePt t="24425" x="5689600" y="2457450"/>
          <p14:tracePt t="24594" x="5695950" y="2457450"/>
          <p14:tracePt t="24955" x="5695950" y="2463800"/>
          <p14:tracePt t="24968" x="5689600" y="2470150"/>
          <p14:tracePt t="24991" x="5676900" y="2470150"/>
          <p14:tracePt t="25008" x="5657850" y="2470150"/>
          <p14:tracePt t="25024" x="5632450" y="2463800"/>
          <p14:tracePt t="25041" x="5594350" y="2451100"/>
          <p14:tracePt t="25058" x="5575300" y="2451100"/>
          <p14:tracePt t="25074" x="5562600" y="2451100"/>
          <p14:tracePt t="25091" x="5549900" y="2451100"/>
          <p14:tracePt t="25107" x="5537200" y="2444750"/>
          <p14:tracePt t="25124" x="5530850" y="2444750"/>
          <p14:tracePt t="25140" x="5518150" y="2438400"/>
          <p14:tracePt t="25157" x="5511800" y="2438400"/>
          <p14:tracePt t="25174" x="5505450" y="2432050"/>
          <p14:tracePt t="25190" x="5480050" y="2425700"/>
          <p14:tracePt t="25207" x="5441950" y="2419350"/>
          <p14:tracePt t="25224" x="5391150" y="2419350"/>
          <p14:tracePt t="25241" x="5321300" y="2419350"/>
          <p14:tracePt t="25257" x="5308600" y="2419350"/>
          <p14:tracePt t="25274" x="5251450" y="2419350"/>
          <p14:tracePt t="25290" x="5219700" y="2432050"/>
          <p14:tracePt t="25307" x="5181600" y="2444750"/>
          <p14:tracePt t="25324" x="5149850" y="2463800"/>
          <p14:tracePt t="25341" x="5111750" y="2482850"/>
          <p14:tracePt t="25357" x="5067300" y="2508250"/>
          <p14:tracePt t="25374" x="5022850" y="2546350"/>
          <p14:tracePt t="25391" x="4972050" y="2578100"/>
          <p14:tracePt t="25407" x="4953000" y="2597150"/>
          <p14:tracePt t="25424" x="4946650" y="2603500"/>
          <p14:tracePt t="25441" x="4933950" y="2616200"/>
          <p14:tracePt t="25457" x="4927600" y="2622550"/>
          <p14:tracePt t="25462" x="4921250" y="2635250"/>
          <p14:tracePt t="25478" x="4914900" y="2641600"/>
          <p14:tracePt t="25491" x="4902200" y="2647950"/>
          <p14:tracePt t="25507" x="4895850" y="2660650"/>
          <p14:tracePt t="25524" x="4889500" y="2667000"/>
          <p14:tracePt t="25688" x="4889500" y="2660650"/>
          <p14:tracePt t="25696" x="4889500" y="2654300"/>
          <p14:tracePt t="25822" x="4889500" y="2647950"/>
          <p14:tracePt t="25875" x="4876800" y="2647950"/>
          <p14:tracePt t="25884" x="4864100" y="2654300"/>
          <p14:tracePt t="25892" x="4845050" y="2660650"/>
          <p14:tracePt t="25907" x="4806950" y="2667000"/>
          <p14:tracePt t="25923" x="4756150" y="2679700"/>
          <p14:tracePt t="25940" x="4699000" y="2686050"/>
          <p14:tracePt t="25957" x="4610100" y="2705100"/>
          <p14:tracePt t="25974" x="4489450" y="2717800"/>
          <p14:tracePt t="25990" x="4368800" y="2736850"/>
          <p14:tracePt t="26007" x="4241800" y="2749550"/>
          <p14:tracePt t="26023" x="4114800" y="2768600"/>
          <p14:tracePt t="26040" x="3994150" y="2781300"/>
          <p14:tracePt t="26057" x="3848100" y="2800350"/>
          <p14:tracePt t="26074" x="3759200" y="2813050"/>
          <p14:tracePt t="26090" x="3695700" y="2825750"/>
          <p14:tracePt t="26106" x="3625850" y="2838450"/>
          <p14:tracePt t="26123" x="3543300" y="2857500"/>
          <p14:tracePt t="26139" x="3486150" y="2870200"/>
          <p14:tracePt t="26156" x="3422650" y="2876550"/>
          <p14:tracePt t="26173" x="3384550" y="2876550"/>
          <p14:tracePt t="26189" x="3352800" y="2876550"/>
          <p14:tracePt t="26206" x="3321050" y="2876550"/>
          <p14:tracePt t="26223" x="3282950" y="2876550"/>
          <p14:tracePt t="26239" x="3263900" y="2876550"/>
          <p14:tracePt t="26256" x="3257550" y="2876550"/>
          <p14:tracePt t="26273" x="3244850" y="2876550"/>
          <p14:tracePt t="26289" x="3238500" y="2882900"/>
          <p14:tracePt t="26307" x="3219450" y="2895600"/>
          <p14:tracePt t="26324" x="3206750" y="2895600"/>
          <p14:tracePt t="26340" x="3194050" y="2901950"/>
          <p14:tracePt t="26456" x="3200400" y="2901950"/>
          <p14:tracePt t="26472" x="3225800" y="2901950"/>
          <p14:tracePt t="26483" x="3257550" y="2901950"/>
          <p14:tracePt t="26491" x="3302000" y="2908300"/>
          <p14:tracePt t="26506" x="3416300" y="2921000"/>
          <p14:tracePt t="26523" x="3556000" y="2933700"/>
          <p14:tracePt t="26540" x="3721100" y="2952750"/>
          <p14:tracePt t="26559" x="3962400" y="2965450"/>
          <p14:tracePt t="26573" x="4102100" y="2965450"/>
          <p14:tracePt t="26590" x="4165600" y="2965450"/>
          <p14:tracePt t="26606" x="4273550" y="2959100"/>
          <p14:tracePt t="26623" x="4318000" y="2959100"/>
          <p14:tracePt t="26640" x="4343400" y="2952750"/>
          <p14:tracePt t="26656" x="4362450" y="2952750"/>
          <p14:tracePt t="26673" x="4375150" y="2959100"/>
          <p14:tracePt t="26690" x="4406900" y="2971800"/>
          <p14:tracePt t="26706" x="4457700" y="2984500"/>
          <p14:tracePt t="26723" x="4559300" y="3003550"/>
          <p14:tracePt t="26739" x="4610100" y="3009900"/>
          <p14:tracePt t="26756" x="4641850" y="3022600"/>
          <p14:tracePt t="26773" x="4667250" y="3022600"/>
          <p14:tracePt t="26789" x="4705350" y="3022600"/>
          <p14:tracePt t="26806" x="4718050" y="3022600"/>
          <p14:tracePt t="26823" x="4730750" y="3022600"/>
          <p14:tracePt t="26840" x="4743450" y="3022600"/>
          <p14:tracePt t="26856" x="4756150" y="3022600"/>
          <p14:tracePt t="26873" x="4781550" y="3022600"/>
          <p14:tracePt t="26889" x="4806950" y="3016250"/>
          <p14:tracePt t="26906" x="4845050" y="3009900"/>
          <p14:tracePt t="26923" x="4876800" y="3003550"/>
          <p14:tracePt t="26939" x="4914900" y="3003550"/>
          <p14:tracePt t="26956" x="4946650" y="2997200"/>
          <p14:tracePt t="26959" x="4965700" y="2997200"/>
          <p14:tracePt t="26973" x="4991100" y="2997200"/>
          <p14:tracePt t="26989" x="5003800" y="2997200"/>
          <p14:tracePt t="27006" x="5022850" y="2997200"/>
          <p14:tracePt t="27023" x="5048250" y="2997200"/>
          <p14:tracePt t="27039" x="5067300" y="2990850"/>
          <p14:tracePt t="27057" x="5086350" y="2990850"/>
          <p14:tracePt t="27073" x="5099050" y="2990850"/>
          <p14:tracePt t="27089" x="5118100" y="2990850"/>
          <p14:tracePt t="27106" x="5124450" y="2990850"/>
          <p14:tracePt t="27139" x="5130800" y="2990850"/>
          <p14:tracePt t="27374" x="5137150" y="2990850"/>
          <p14:tracePt t="27386" x="5149850" y="2990850"/>
          <p14:tracePt t="27395" x="5181600" y="2990850"/>
          <p14:tracePt t="27406" x="5200650" y="2984500"/>
          <p14:tracePt t="27422" x="5245100" y="2971800"/>
          <p14:tracePt t="27439" x="5314950" y="2959100"/>
          <p14:tracePt t="27455" x="5378450" y="2946400"/>
          <p14:tracePt t="27460" x="5410200" y="2940050"/>
          <p14:tracePt t="27476" x="5461000" y="2933700"/>
          <p14:tracePt t="27489" x="5499100" y="2933700"/>
          <p14:tracePt t="27506" x="5530850" y="2933700"/>
          <p14:tracePt t="27522" x="5562600" y="2927350"/>
          <p14:tracePt t="27539" x="5575300" y="2927350"/>
          <p14:tracePt t="27556" x="5581650" y="2927350"/>
          <p14:tracePt t="27572" x="5594350" y="2927350"/>
          <p14:tracePt t="27589" x="5600700" y="2921000"/>
          <p14:tracePt t="27605" x="5619750" y="2921000"/>
          <p14:tracePt t="27621" x="5632450" y="2921000"/>
          <p14:tracePt t="27639" x="5657850" y="2921000"/>
          <p14:tracePt t="27655" x="5670550" y="2921000"/>
          <p14:tracePt t="27672" x="5676900" y="2914650"/>
          <p14:tracePt t="27689" x="5689600" y="2914650"/>
          <p14:tracePt t="27705" x="5695950" y="2914650"/>
          <p14:tracePt t="27722" x="5708650" y="2914650"/>
          <p14:tracePt t="27739" x="5715000" y="2914650"/>
          <p14:tracePt t="27755" x="5721350" y="2914650"/>
          <p14:tracePt t="27772" x="5740400" y="2914650"/>
          <p14:tracePt t="27789" x="5759450" y="2914650"/>
          <p14:tracePt t="27805" x="5784850" y="2914650"/>
          <p14:tracePt t="27822" x="5816600" y="2908300"/>
          <p14:tracePt t="27839" x="5854700" y="2908300"/>
          <p14:tracePt t="27855" x="5886450" y="2908300"/>
          <p14:tracePt t="27874" x="5943600" y="2901950"/>
          <p14:tracePt t="27890" x="5994400" y="2895600"/>
          <p14:tracePt t="27905" x="6038850" y="2895600"/>
          <p14:tracePt t="27922" x="6064250" y="2895600"/>
          <p14:tracePt t="27938" x="6134100" y="2895600"/>
          <p14:tracePt t="27955" x="6203950" y="2901950"/>
          <p14:tracePt t="27972" x="6292850" y="2908300"/>
          <p14:tracePt t="27988" x="6375400" y="2908300"/>
          <p14:tracePt t="28005" x="6464300" y="2908300"/>
          <p14:tracePt t="28021" x="6546850" y="2908300"/>
          <p14:tracePt t="28038" x="6654800" y="2908300"/>
          <p14:tracePt t="28055" x="6743700" y="2908300"/>
          <p14:tracePt t="28071" x="6807200" y="2914650"/>
          <p14:tracePt t="28088" x="6864350" y="2914650"/>
          <p14:tracePt t="28105" x="6915150" y="2927350"/>
          <p14:tracePt t="28122" x="6965950" y="2933700"/>
          <p14:tracePt t="28139" x="7035800" y="2933700"/>
          <p14:tracePt t="28155" x="7073900" y="2933700"/>
          <p14:tracePt t="28172" x="7124700" y="2933700"/>
          <p14:tracePt t="28189" x="7169150" y="2940050"/>
          <p14:tracePt t="28205" x="7219950" y="2946400"/>
          <p14:tracePt t="28221" x="7270750" y="2959100"/>
          <p14:tracePt t="28238" x="7327900" y="2965450"/>
          <p14:tracePt t="28255" x="7391400" y="2971800"/>
          <p14:tracePt t="28272" x="7467600" y="2971800"/>
          <p14:tracePt t="28289" x="7524750" y="2978150"/>
          <p14:tracePt t="28305" x="7600950" y="2984500"/>
          <p14:tracePt t="28322" x="7651750" y="2990850"/>
          <p14:tracePt t="28339" x="7708900" y="2990850"/>
          <p14:tracePt t="28355" x="7766050" y="2997200"/>
          <p14:tracePt t="28372" x="7842250" y="2997200"/>
          <p14:tracePt t="28388" x="7931150" y="2978150"/>
          <p14:tracePt t="28405" x="8013700" y="2965450"/>
          <p14:tracePt t="28422" x="8089900" y="2959100"/>
          <p14:tracePt t="28438" x="8128000" y="2959100"/>
          <p14:tracePt t="28455" x="8153400" y="2959100"/>
          <p14:tracePt t="28471" x="8172450" y="2959100"/>
          <p14:tracePt t="28488" x="8210550" y="2959100"/>
          <p14:tracePt t="28505" x="8242300" y="2959100"/>
          <p14:tracePt t="28521" x="8267700" y="2959100"/>
          <p14:tracePt t="28538" x="8286750" y="2959100"/>
          <p14:tracePt t="28555" x="8293100" y="2959100"/>
          <p14:tracePt t="28610" x="8299450" y="2959100"/>
          <p14:tracePt t="28634" x="8305800" y="2959100"/>
          <p14:tracePt t="28690" x="8305800" y="2952750"/>
          <p14:tracePt t="29905" x="8299450" y="2952750"/>
          <p14:tracePt t="29914" x="8293100" y="2952750"/>
          <p14:tracePt t="29930" x="8286750" y="2952750"/>
          <p14:tracePt t="29937" x="8286750" y="2946400"/>
          <p14:tracePt t="29953" x="8280400" y="2946400"/>
          <p14:tracePt t="30256" x="8280400" y="2952750"/>
          <p14:tracePt t="30274" x="8280400" y="2959100"/>
          <p14:tracePt t="30289" x="8280400" y="2965450"/>
          <p14:tracePt t="30334" x="8286750" y="2965450"/>
          <p14:tracePt t="30359" x="8293100" y="2965450"/>
          <p14:tracePt t="30419" x="8293100" y="2971800"/>
          <p14:tracePt t="30578" x="8293100" y="2965450"/>
          <p14:tracePt t="30603" x="8293100" y="2959100"/>
          <p14:tracePt t="30773" x="8293100" y="2952750"/>
          <p14:tracePt t="31572" x="8293100" y="2959100"/>
          <p14:tracePt t="31580" x="8286750" y="2965450"/>
          <p14:tracePt t="31587" x="8280400" y="2965450"/>
          <p14:tracePt t="31602" x="8274050" y="2971800"/>
          <p14:tracePt t="31621" x="8261350" y="2978150"/>
          <p14:tracePt t="31635" x="8255000" y="2984500"/>
          <p14:tracePt t="31652" x="8255000" y="2990850"/>
          <p14:tracePt t="33586" x="8248650" y="2990850"/>
          <p14:tracePt t="33664" x="8242300" y="2990850"/>
          <p14:tracePt t="34354" x="8242300" y="2997200"/>
          <p14:tracePt t="34362" x="8235950" y="2997200"/>
          <p14:tracePt t="34371" x="8229600" y="3003550"/>
          <p14:tracePt t="34383" x="8229600" y="3009900"/>
          <p14:tracePt t="34400" x="8216900" y="3016250"/>
          <p14:tracePt t="34417" x="8210550" y="3028950"/>
          <p14:tracePt t="34433" x="8204200" y="3028950"/>
          <p14:tracePt t="34450" x="8197850" y="3035300"/>
          <p14:tracePt t="37442" x="8191500" y="3035300"/>
          <p14:tracePt t="37453" x="8185150" y="3035300"/>
          <p14:tracePt t="37463" x="8185150" y="3041650"/>
          <p14:tracePt t="37480" x="8178800" y="3041650"/>
          <p14:tracePt t="37497" x="8172450" y="3041650"/>
          <p14:tracePt t="37514" x="8166100" y="3041650"/>
          <p14:tracePt t="37563" x="8159750" y="3048000"/>
          <p14:tracePt t="37569" x="8153400" y="3054350"/>
          <p14:tracePt t="37591" x="8147050" y="3054350"/>
          <p14:tracePt t="37614" x="8140700" y="3054350"/>
          <p14:tracePt t="37685" x="8134350" y="3060700"/>
          <p14:tracePt t="37692" x="8128000" y="3067050"/>
          <p14:tracePt t="37700" x="8121650" y="3073400"/>
          <p14:tracePt t="37713" x="8115300" y="3073400"/>
          <p14:tracePt t="37730" x="8108950" y="3086100"/>
          <p14:tracePt t="37747" x="8096250" y="3098800"/>
          <p14:tracePt t="37763" x="8083550" y="3105150"/>
          <p14:tracePt t="37780" x="8077200" y="3117850"/>
          <p14:tracePt t="37797" x="8070850" y="3124200"/>
          <p14:tracePt t="37813" x="8058150" y="3136900"/>
          <p14:tracePt t="37830" x="8051800" y="3143250"/>
          <p14:tracePt t="37846" x="8045450" y="3149600"/>
          <p14:tracePt t="37863" x="8039100" y="3149600"/>
          <p14:tracePt t="37880" x="8032750" y="3155950"/>
          <p14:tracePt t="37897" x="8026400" y="3162300"/>
          <p14:tracePt t="38039" x="8020050" y="3168650"/>
          <p14:tracePt t="38052" x="8013700" y="3175000"/>
          <p14:tracePt t="38063" x="8007350" y="3181350"/>
          <p14:tracePt t="38079" x="7994650" y="3187700"/>
          <p14:tracePt t="38096" x="7969250" y="3200400"/>
          <p14:tracePt t="38114" x="7931150" y="3219450"/>
          <p14:tracePt t="38129" x="7880350" y="3238500"/>
          <p14:tracePt t="38146" x="7791450" y="3276600"/>
          <p14:tracePt t="38162" x="7740650" y="3302000"/>
          <p14:tracePt t="38179" x="7683500" y="3340100"/>
          <p14:tracePt t="38195" x="7632700" y="3359150"/>
          <p14:tracePt t="38212" x="7588250" y="3378200"/>
          <p14:tracePt t="38229" x="7550150" y="3390900"/>
          <p14:tracePt t="38246" x="7518400" y="3390900"/>
          <p14:tracePt t="38262" x="7467600" y="3390900"/>
          <p14:tracePt t="38280" x="7397750" y="3390900"/>
          <p14:tracePt t="38296" x="7346950" y="3390900"/>
          <p14:tracePt t="38313" x="7308850" y="3390900"/>
          <p14:tracePt t="38329" x="7264400" y="3390900"/>
          <p14:tracePt t="38346" x="7207250" y="3384550"/>
          <p14:tracePt t="38363" x="7118350" y="3371850"/>
          <p14:tracePt t="38379" x="7029450" y="3359150"/>
          <p14:tracePt t="38397" x="6908800" y="3346450"/>
          <p14:tracePt t="38413" x="6711950" y="3308350"/>
          <p14:tracePt t="38429" x="6584950" y="3295650"/>
          <p14:tracePt t="38446" x="6464300" y="3276600"/>
          <p14:tracePt t="38463" x="6337300" y="3263900"/>
          <p14:tracePt t="38479" x="6184900" y="3263900"/>
          <p14:tracePt t="38498" x="6045200" y="3257550"/>
          <p14:tracePt t="38513" x="5886450" y="3238500"/>
          <p14:tracePt t="38529" x="5797550" y="3232150"/>
          <p14:tracePt t="38546" x="5746750" y="3219450"/>
          <p14:tracePt t="38562" x="5702300" y="3213100"/>
          <p14:tracePt t="38579" x="5651500" y="3200400"/>
          <p14:tracePt t="38596" x="5619750" y="3200400"/>
          <p14:tracePt t="38612" x="5581650" y="3200400"/>
          <p14:tracePt t="38629" x="5549900" y="3200400"/>
          <p14:tracePt t="38646" x="5524500" y="3200400"/>
          <p14:tracePt t="38663" x="5499100" y="3200400"/>
          <p14:tracePt t="38679" x="5473700" y="3200400"/>
          <p14:tracePt t="38696" x="5441950" y="3200400"/>
          <p14:tracePt t="38712" x="5416550" y="3200400"/>
          <p14:tracePt t="38729" x="5403850" y="3200400"/>
          <p14:tracePt t="38746" x="5391150" y="3206750"/>
          <p14:tracePt t="38797" x="5391150" y="3213100"/>
          <p14:tracePt t="38836" x="5391150" y="3219450"/>
          <p14:tracePt t="38891" x="5397500" y="3219450"/>
          <p14:tracePt t="38900" x="5403850" y="3219450"/>
          <p14:tracePt t="38914" x="5410200" y="3225800"/>
          <p14:tracePt t="38929" x="5416550" y="3225800"/>
          <p14:tracePt t="38945" x="5429250" y="3232150"/>
          <p14:tracePt t="38962" x="5441950" y="3232150"/>
          <p14:tracePt t="38978" x="5454650" y="3238500"/>
          <p14:tracePt t="38995" x="5461000" y="3238500"/>
          <p14:tracePt t="39012" x="5467350" y="3238500"/>
          <p14:tracePt t="39028" x="5480050" y="3238500"/>
          <p14:tracePt t="39045" x="5486400" y="3238500"/>
          <p14:tracePt t="39062" x="5511800" y="3244850"/>
          <p14:tracePt t="39078" x="5581650" y="3257550"/>
          <p14:tracePt t="39095" x="5626100" y="3270250"/>
          <p14:tracePt t="39112" x="5695950" y="3282950"/>
          <p14:tracePt t="39128" x="5797550" y="3295650"/>
          <p14:tracePt t="39145" x="5905500" y="3308350"/>
          <p14:tracePt t="39162" x="6019800" y="3314700"/>
          <p14:tracePt t="39179" x="6134100" y="3321050"/>
          <p14:tracePt t="39195" x="6172200" y="3327400"/>
          <p14:tracePt t="39212" x="6210300" y="3327400"/>
          <p14:tracePt t="39228" x="6235700" y="3327400"/>
          <p14:tracePt t="39245" x="6261100" y="3327400"/>
          <p14:tracePt t="39262" x="6280150" y="3327400"/>
          <p14:tracePt t="39279" x="6292850" y="3333750"/>
          <p14:tracePt t="39295" x="6299200" y="3333750"/>
          <p14:tracePt t="39312" x="6305550" y="3333750"/>
          <p14:tracePt t="39328" x="6311900" y="3333750"/>
          <p14:tracePt t="39345" x="6324600" y="3340100"/>
          <p14:tracePt t="39448" x="6318250" y="3340100"/>
          <p14:tracePt t="39464" x="6261100" y="3340100"/>
          <p14:tracePt t="39478" x="6153150" y="3340100"/>
          <p14:tracePt t="39495" x="6026150" y="3359150"/>
          <p14:tracePt t="39512" x="5899150" y="3371850"/>
          <p14:tracePt t="39529" x="5765800" y="3390900"/>
          <p14:tracePt t="39545" x="5638800" y="3403600"/>
          <p14:tracePt t="39562" x="5499100" y="3441700"/>
          <p14:tracePt t="39579" x="5295900" y="3486150"/>
          <p14:tracePt t="39595" x="5168900" y="3511550"/>
          <p14:tracePt t="39612" x="5035550" y="3543300"/>
          <p14:tracePt t="39628" x="4914900" y="3568700"/>
          <p14:tracePt t="39645" x="4787900" y="3594100"/>
          <p14:tracePt t="39662" x="4641850" y="3619500"/>
          <p14:tracePt t="39678" x="4514850" y="3651250"/>
          <p14:tracePt t="39695" x="4394200" y="3670300"/>
          <p14:tracePt t="39712" x="4260850" y="3683000"/>
          <p14:tracePt t="39728" x="4114800" y="3702050"/>
          <p14:tracePt t="39746" x="3886200" y="3727450"/>
          <p14:tracePt t="39762" x="3740150" y="3740150"/>
          <p14:tracePt t="39778" x="3575050" y="3765550"/>
          <p14:tracePt t="39795" x="3429000" y="3784600"/>
          <p14:tracePt t="39812" x="3295650" y="3803650"/>
          <p14:tracePt t="39828" x="3168650" y="3816350"/>
          <p14:tracePt t="39845" x="3028950" y="3835400"/>
          <p14:tracePt t="39862" x="2959100" y="3848100"/>
          <p14:tracePt t="39878" x="2908300" y="3854450"/>
          <p14:tracePt t="39895" x="2876550" y="3860800"/>
          <p14:tracePt t="39911" x="2832100" y="3867150"/>
          <p14:tracePt t="39928" x="2794000" y="3867150"/>
          <p14:tracePt t="39945" x="2755900" y="3867150"/>
          <p14:tracePt t="39961" x="2724150" y="3867150"/>
          <p14:tracePt t="39964" x="2705100" y="3867150"/>
          <p14:tracePt t="39978" x="2692400" y="3867150"/>
          <p14:tracePt t="39995" x="2654300" y="3867150"/>
          <p14:tracePt t="40011" x="2622550" y="3867150"/>
          <p14:tracePt t="40028" x="2590800" y="3860800"/>
          <p14:tracePt t="40044" x="2571750" y="3854450"/>
          <p14:tracePt t="40061" x="2540000" y="3848100"/>
          <p14:tracePt t="40078" x="2527300" y="3841750"/>
          <p14:tracePt t="40095" x="2514600" y="3835400"/>
          <p14:tracePt t="40111" x="2508250" y="3835400"/>
          <p14:tracePt t="40160" x="2501900" y="3829050"/>
          <p14:tracePt t="40246" x="2501900" y="3822700"/>
          <p14:tracePt t="40772" x="2508250" y="3822700"/>
          <p14:tracePt t="40795" x="2514600" y="3822700"/>
          <p14:tracePt t="40807" x="2520950" y="3822700"/>
          <p14:tracePt t="40818" x="2527300" y="3822700"/>
          <p14:tracePt t="40830" x="2533650" y="3822700"/>
          <p14:tracePt t="40844" x="2540000" y="3822700"/>
          <p14:tracePt t="40861" x="2552700" y="3822700"/>
          <p14:tracePt t="40877" x="2559050" y="3822700"/>
          <p14:tracePt t="40894" x="2571750" y="3822700"/>
          <p14:tracePt t="40911" x="2597150" y="3822700"/>
          <p14:tracePt t="40927" x="2616200" y="3822700"/>
          <p14:tracePt t="40944" x="2647950" y="3829050"/>
          <p14:tracePt t="40960" x="2660650" y="3829050"/>
          <p14:tracePt t="40977" x="2667000" y="3835400"/>
          <p14:tracePt t="40993" x="2673350" y="3835400"/>
          <p14:tracePt t="41010" x="2686050" y="3835400"/>
          <p14:tracePt t="41027" x="2692400" y="3835400"/>
          <p14:tracePt t="41043" x="2698750" y="3841750"/>
          <p14:tracePt t="41060" x="2717800" y="3848100"/>
          <p14:tracePt t="41077" x="2755900" y="3854450"/>
          <p14:tracePt t="41094" x="2787650" y="3860800"/>
          <p14:tracePt t="41110" x="2825750" y="3860800"/>
          <p14:tracePt t="41127" x="2870200" y="3867150"/>
          <p14:tracePt t="41144" x="2933700" y="3867150"/>
          <p14:tracePt t="41162" x="3073400" y="3867150"/>
          <p14:tracePt t="41177" x="3175000" y="3860800"/>
          <p14:tracePt t="41193" x="3282950" y="3854450"/>
          <p14:tracePt t="41210" x="3409950" y="3841750"/>
          <p14:tracePt t="41227" x="3530600" y="3829050"/>
          <p14:tracePt t="41243" x="3644900" y="3816350"/>
          <p14:tracePt t="41260" x="3746500" y="3810000"/>
          <p14:tracePt t="41277" x="3841750" y="3797300"/>
          <p14:tracePt t="41293" x="3930650" y="3790950"/>
          <p14:tracePt t="41310" x="4006850" y="3784600"/>
          <p14:tracePt t="41327" x="4140200" y="3778250"/>
          <p14:tracePt t="41343" x="4216400" y="3771900"/>
          <p14:tracePt t="41361" x="4305300" y="3765550"/>
          <p14:tracePt t="41377" x="4394200" y="3759200"/>
          <p14:tracePt t="41393" x="4476750" y="3746500"/>
          <p14:tracePt t="41410" x="4559300" y="3740150"/>
          <p14:tracePt t="41427" x="4667250" y="3727450"/>
          <p14:tracePt t="41443" x="4756150" y="3714750"/>
          <p14:tracePt t="41460" x="4845050" y="3695700"/>
          <p14:tracePt t="41477" x="4921250" y="3695700"/>
          <p14:tracePt t="41493" x="4972050" y="3695700"/>
          <p14:tracePt t="41511" x="5003800" y="3695700"/>
          <p14:tracePt t="41527" x="5035550" y="3695700"/>
          <p14:tracePt t="41543" x="5067300" y="3695700"/>
          <p14:tracePt t="41560" x="5099050" y="3695700"/>
          <p14:tracePt t="41578" x="5143500" y="3695700"/>
          <p14:tracePt t="41593" x="5175250" y="3695700"/>
          <p14:tracePt t="41610" x="5194300" y="3695700"/>
          <p14:tracePt t="41627" x="5207000" y="3695700"/>
          <p14:tracePt t="41643" x="5213350" y="3695700"/>
          <p14:tracePt t="41660" x="5226050" y="3695700"/>
          <p14:tracePt t="41677" x="5238750" y="3695700"/>
          <p14:tracePt t="41693" x="5251450" y="3702050"/>
          <p14:tracePt t="41710" x="5276850" y="3708400"/>
          <p14:tracePt t="41726" x="5283200" y="3708400"/>
          <p14:tracePt t="41743" x="5295900" y="3721100"/>
          <p14:tracePt t="41760" x="5302250" y="3727450"/>
          <p14:tracePt t="41776" x="5314950" y="3727450"/>
          <p14:tracePt t="41793" x="5321300" y="3727450"/>
          <p14:tracePt t="41810" x="5327650" y="3727450"/>
          <p14:tracePt t="41827" x="5346700" y="3733800"/>
          <p14:tracePt t="41843" x="5365750" y="3733800"/>
          <p14:tracePt t="41860" x="5378450" y="3740150"/>
          <p14:tracePt t="41876" x="5397500" y="3746500"/>
          <p14:tracePt t="41893" x="5416550" y="3746500"/>
          <p14:tracePt t="41910" x="5429250" y="3746500"/>
          <p14:tracePt t="41926" x="5435600" y="3746500"/>
          <p14:tracePt t="41943" x="5448300" y="3746500"/>
          <p14:tracePt t="41960" x="5454650" y="3746500"/>
          <p14:tracePt t="41963" x="5467350" y="3746500"/>
          <p14:tracePt t="41979" x="5480050" y="3746500"/>
          <p14:tracePt t="41993" x="5492750" y="3746500"/>
          <p14:tracePt t="42010" x="5505450" y="3746500"/>
          <p14:tracePt t="42026" x="5518150" y="3746500"/>
          <p14:tracePt t="42043" x="5524500" y="3746500"/>
          <p14:tracePt t="42060" x="5537200" y="3740150"/>
          <p14:tracePt t="42076" x="5543550" y="3733800"/>
          <p14:tracePt t="42093" x="5549900" y="3727450"/>
          <p14:tracePt t="42110" x="5562600" y="3721100"/>
          <p14:tracePt t="42126" x="5568950" y="3714750"/>
          <p14:tracePt t="42143" x="5581650" y="3708400"/>
          <p14:tracePt t="42159" x="5588000" y="3702050"/>
          <p14:tracePt t="42176" x="5600700" y="3695700"/>
          <p14:tracePt t="42193" x="5607050" y="3689350"/>
          <p14:tracePt t="42209" x="5613400" y="3689350"/>
          <p14:tracePt t="42226" x="5626100" y="3689350"/>
          <p14:tracePt t="42243" x="5632450" y="3683000"/>
          <p14:tracePt t="42261" x="5645150" y="3670300"/>
          <p14:tracePt t="42276" x="5651500" y="3670300"/>
          <p14:tracePt t="42293" x="5664200" y="3657600"/>
          <p14:tracePt t="42309" x="5670550" y="3657600"/>
          <p14:tracePt t="42326" x="5676900" y="3644900"/>
          <p14:tracePt t="42343" x="5689600" y="3638550"/>
          <p14:tracePt t="42359" x="5695950" y="3632200"/>
          <p14:tracePt t="42376" x="5702300" y="3625850"/>
          <p14:tracePt t="42393" x="5715000" y="3613150"/>
          <p14:tracePt t="42409" x="5721350" y="3606800"/>
          <p14:tracePt t="42426" x="5727700" y="3606800"/>
          <p14:tracePt t="42443" x="5727700" y="3600450"/>
          <p14:tracePt t="42459" x="5734050" y="3594100"/>
          <p14:tracePt t="42476" x="5740400" y="3594100"/>
          <p14:tracePt t="42494" x="5746750" y="3594100"/>
          <p14:tracePt t="42509" x="5753100" y="3587750"/>
          <p14:tracePt t="42526" x="5759450" y="3581400"/>
          <p14:tracePt t="42543" x="5772150" y="3568700"/>
          <p14:tracePt t="42561" x="5778500" y="3562350"/>
          <p14:tracePt t="42576" x="5784850" y="3549650"/>
          <p14:tracePt t="42593" x="5797550" y="3549650"/>
          <p14:tracePt t="42609" x="5803900" y="3549650"/>
          <p14:tracePt t="42626" x="5803900" y="3543300"/>
          <p14:tracePt t="42669" x="5803900" y="3536950"/>
          <p14:tracePt t="42679" x="5803900" y="3530600"/>
          <p14:tracePt t="42692" x="5803900" y="3524250"/>
          <p14:tracePt t="42709" x="5791200" y="3517900"/>
          <p14:tracePt t="42725" x="5784850" y="3505200"/>
          <p14:tracePt t="42742" x="5753100" y="3492500"/>
          <p14:tracePt t="42759" x="5702300" y="3486150"/>
          <p14:tracePt t="42775" x="5676900" y="3479800"/>
          <p14:tracePt t="42792" x="5664200" y="3479800"/>
          <p14:tracePt t="42809" x="5651500" y="3479800"/>
          <p14:tracePt t="42825" x="5638800" y="3479800"/>
          <p14:tracePt t="42842" x="5632450" y="3479800"/>
          <p14:tracePt t="42860" x="5626100" y="3479800"/>
          <p14:tracePt t="42876" x="5626100" y="3486150"/>
          <p14:tracePt t="42903" x="5626100" y="3492500"/>
          <p14:tracePt t="42911" x="5619750" y="3492500"/>
          <p14:tracePt t="42937" x="5619750" y="3498850"/>
          <p14:tracePt t="42947" x="5619750" y="3505200"/>
          <p14:tracePt t="42959" x="5619750" y="3511550"/>
          <p14:tracePt t="42975" x="5626100" y="3524250"/>
          <p14:tracePt t="42992" x="5632450" y="3524250"/>
          <p14:tracePt t="43009" x="5645150" y="3536950"/>
          <p14:tracePt t="43025" x="5664200" y="3543300"/>
          <p14:tracePt t="43042" x="5689600" y="3562350"/>
          <p14:tracePt t="43059" x="5695950" y="3568700"/>
          <p14:tracePt t="43075" x="5702300" y="3568700"/>
          <p14:tracePt t="43092" x="5708650" y="3568700"/>
          <p14:tracePt t="43133" x="5715000" y="3575050"/>
          <p14:tracePt t="43152" x="5721350" y="3581400"/>
          <p14:tracePt t="43163" x="5727700" y="3587750"/>
          <p14:tracePt t="43177" x="5734050" y="3594100"/>
          <p14:tracePt t="43192" x="5740400" y="3594100"/>
          <p14:tracePt t="43209" x="5746750" y="3594100"/>
          <p14:tracePt t="43230" x="5753100" y="3594100"/>
          <p14:tracePt t="43247" x="5759450" y="3594100"/>
          <p14:tracePt t="43259" x="5759450" y="3600450"/>
          <p14:tracePt t="43298" x="5759450" y="3606800"/>
          <p14:tracePt t="43332" x="5765800" y="3606800"/>
          <p14:tracePt t="43343" x="5772150" y="3619500"/>
          <p14:tracePt t="43358" x="5778500" y="3638550"/>
          <p14:tracePt t="43375" x="5791200" y="3670300"/>
          <p14:tracePt t="43392" x="5797550" y="3689350"/>
          <p14:tracePt t="43408" x="5797550" y="3708400"/>
          <p14:tracePt t="43425" x="5797550" y="3721100"/>
          <p14:tracePt t="43442" x="5797550" y="3727450"/>
          <p14:tracePt t="43458" x="5791200" y="3733800"/>
          <p14:tracePt t="43475" x="5778500" y="3746500"/>
          <p14:tracePt t="43492" x="5759450" y="3752850"/>
          <p14:tracePt t="43508" x="5740400" y="3771900"/>
          <p14:tracePt t="43525" x="5715000" y="3784600"/>
          <p14:tracePt t="43542" x="5695950" y="3790950"/>
          <p14:tracePt t="43558" x="5689600" y="3797300"/>
          <p14:tracePt t="43575" x="5670550" y="3797300"/>
          <p14:tracePt t="43592" x="5664200" y="3797300"/>
          <p14:tracePt t="43608" x="5657850" y="3797300"/>
          <p14:tracePt t="43625" x="5645150" y="3797300"/>
          <p14:tracePt t="43658" x="5638800" y="3797300"/>
          <p14:tracePt t="44002" x="5632450" y="3797300"/>
          <p14:tracePt t="44017" x="5626100" y="3790950"/>
          <p14:tracePt t="44041" x="5619750" y="3790950"/>
          <p14:tracePt t="44058" x="5607050" y="3778250"/>
          <p14:tracePt t="44076" x="5600700" y="3771900"/>
          <p14:tracePt t="44108" x="5594350" y="3765550"/>
          <p14:tracePt t="44124" x="5594350" y="3759200"/>
          <p14:tracePt t="44212" x="5600700" y="3759200"/>
          <p14:tracePt t="44222" x="5600700" y="3765550"/>
          <p14:tracePt t="44234" x="5607050" y="3765550"/>
          <p14:tracePt t="44241" x="5613400" y="3771900"/>
          <p14:tracePt t="44257" x="5632450" y="3771900"/>
          <p14:tracePt t="44274" x="5645150" y="3771900"/>
          <p14:tracePt t="44291" x="5670550" y="3771900"/>
          <p14:tracePt t="44307" x="5683250" y="3771900"/>
          <p14:tracePt t="44324" x="5689600" y="3771900"/>
          <p14:tracePt t="44341" x="5702300" y="3771900"/>
          <p14:tracePt t="44358" x="5715000" y="3771900"/>
          <p14:tracePt t="44374" x="5721350" y="3765550"/>
          <p14:tracePt t="44391" x="5727700" y="3765550"/>
          <p14:tracePt t="44408" x="5734050" y="3759200"/>
          <p14:tracePt t="44424" x="5746750" y="3759200"/>
          <p14:tracePt t="44441" x="5746750" y="3752850"/>
          <p14:tracePt t="44460" x="5759450" y="3746500"/>
          <p14:tracePt t="44501" x="5759450" y="3740150"/>
          <p14:tracePt t="44525" x="5765800" y="3740150"/>
          <p14:tracePt t="44540" x="5765800" y="3733800"/>
          <p14:tracePt t="44602" x="5765800" y="3727450"/>
          <p14:tracePt t="44611" x="5759450" y="3721100"/>
          <p14:tracePt t="44624" x="5746750" y="3714750"/>
          <p14:tracePt t="44641" x="5734050" y="3695700"/>
          <p14:tracePt t="44658" x="5721350" y="3689350"/>
          <p14:tracePt t="44674" x="5715000" y="3683000"/>
          <p14:tracePt t="44691" x="5702300" y="3670300"/>
          <p14:tracePt t="44707" x="5695950" y="3663950"/>
          <p14:tracePt t="44724" x="5689600" y="3657600"/>
          <p14:tracePt t="44741" x="5683250" y="3651250"/>
          <p14:tracePt t="44757" x="5676900" y="3651250"/>
          <p14:tracePt t="45023" x="5676900" y="3644900"/>
          <p14:tracePt t="45031" x="5676900" y="3638550"/>
          <p14:tracePt t="45039" x="5683250" y="3632200"/>
          <p14:tracePt t="45056" x="5695950" y="3625850"/>
          <p14:tracePt t="45073" x="5702300" y="3619500"/>
          <p14:tracePt t="45090" x="5708650" y="3613150"/>
          <p14:tracePt t="45107" x="5721350" y="3606800"/>
          <p14:tracePt t="45123" x="5727700" y="3606800"/>
          <p14:tracePt t="45140" x="5740400" y="3594100"/>
          <p14:tracePt t="45157" x="5759450" y="3587750"/>
          <p14:tracePt t="45173" x="5772150" y="3587750"/>
          <p14:tracePt t="45189" x="5791200" y="3587750"/>
          <p14:tracePt t="45206" x="5810250" y="3587750"/>
          <p14:tracePt t="45223" x="5829300" y="3587750"/>
          <p14:tracePt t="45240" x="5835650" y="3587750"/>
          <p14:tracePt t="45256" x="5842000" y="3594100"/>
          <p14:tracePt t="45273" x="5873750" y="3600450"/>
          <p14:tracePt t="45290" x="5911850" y="3606800"/>
          <p14:tracePt t="45307" x="5988050" y="3625850"/>
          <p14:tracePt t="45323" x="6045200" y="3638550"/>
          <p14:tracePt t="45340" x="6089650" y="3651250"/>
          <p14:tracePt t="45357" x="6121400" y="3657600"/>
          <p14:tracePt t="45373" x="6134100" y="3657600"/>
          <p14:tracePt t="45390" x="6140450" y="3657600"/>
          <p14:tracePt t="45407" x="6184900" y="3657600"/>
          <p14:tracePt t="45423" x="6216650" y="3663950"/>
          <p14:tracePt t="45440" x="6242050" y="3663950"/>
          <p14:tracePt t="45457" x="6273800" y="3663950"/>
          <p14:tracePt t="45472" x="6299200" y="3663950"/>
          <p14:tracePt t="45489" x="6324600" y="3663950"/>
          <p14:tracePt t="45506" x="6362700" y="3663950"/>
          <p14:tracePt t="45523" x="6388100" y="3663950"/>
          <p14:tracePt t="45540" x="6419850" y="3663950"/>
          <p14:tracePt t="45558" x="6470650" y="3663950"/>
          <p14:tracePt t="45573" x="6496050" y="3663950"/>
          <p14:tracePt t="45590" x="6508750" y="3663950"/>
          <p14:tracePt t="45606" x="6521450" y="3663950"/>
          <p14:tracePt t="45624" x="6527800" y="3663950"/>
          <p14:tracePt t="45640" x="6540500" y="3663950"/>
          <p14:tracePt t="45656" x="6546850" y="3663950"/>
          <p14:tracePt t="45673" x="6553200" y="3663950"/>
          <p14:tracePt t="45690" x="6565900" y="3657600"/>
          <p14:tracePt t="45707" x="6578600" y="3651250"/>
          <p14:tracePt t="45723" x="6584950" y="3651250"/>
          <p14:tracePt t="45740" x="6591300" y="3651250"/>
          <p14:tracePt t="45756" x="6604000" y="3651250"/>
          <p14:tracePt t="45773" x="6610350" y="3651250"/>
          <p14:tracePt t="45790" x="6623050" y="3651250"/>
          <p14:tracePt t="45807" x="6629400" y="3651250"/>
          <p14:tracePt t="45823" x="6642100" y="3651250"/>
          <p14:tracePt t="45840" x="6654800" y="3651250"/>
          <p14:tracePt t="45894" x="6661150" y="3651250"/>
          <p14:tracePt t="45910" x="6667500" y="3651250"/>
          <p14:tracePt t="45920" x="6673850" y="3651250"/>
          <p14:tracePt t="45926" x="6673850" y="3657600"/>
          <p14:tracePt t="45942" x="6680200" y="3657600"/>
          <p14:tracePt t="45956" x="6686550" y="3663950"/>
          <p14:tracePt t="45973" x="6699250" y="3676650"/>
          <p14:tracePt t="45989" x="6711950" y="3683000"/>
          <p14:tracePt t="46007" x="6731000" y="3695700"/>
          <p14:tracePt t="46023" x="6762750" y="3708400"/>
          <p14:tracePt t="46039" x="6794500" y="3714750"/>
          <p14:tracePt t="46056" x="6832600" y="3727450"/>
          <p14:tracePt t="46073" x="6864350" y="3740150"/>
          <p14:tracePt t="46089" x="6915150" y="3759200"/>
          <p14:tracePt t="46106" x="6940550" y="3765550"/>
          <p14:tracePt t="46123" x="6959600" y="3765550"/>
          <p14:tracePt t="46139" x="6978650" y="3771900"/>
          <p14:tracePt t="46156" x="6991350" y="3778250"/>
          <p14:tracePt t="46173" x="6997700" y="3784600"/>
          <p14:tracePt t="46189" x="7010400" y="3784600"/>
          <p14:tracePt t="46206" x="7016750" y="3784600"/>
          <p14:tracePt t="46223" x="7029450" y="3790950"/>
          <p14:tracePt t="46239" x="7042150" y="3790950"/>
          <p14:tracePt t="46256" x="7048500" y="3790950"/>
          <p14:tracePt t="46273" x="7054850" y="3790950"/>
          <p14:tracePt t="46289" x="7061200" y="3790950"/>
          <p14:tracePt t="46306" x="7067550" y="3797300"/>
          <p14:tracePt t="46323" x="7073900" y="3797300"/>
          <p14:tracePt t="46339" x="7092950" y="3797300"/>
          <p14:tracePt t="46356" x="7099300" y="3803650"/>
          <p14:tracePt t="46373" x="7105650" y="3803650"/>
          <p14:tracePt t="46389" x="7112000" y="3803650"/>
          <p14:tracePt t="46406" x="7124700" y="3803650"/>
          <p14:tracePt t="46439" x="7131050" y="3803650"/>
          <p14:tracePt t="46456" x="7137400" y="3803650"/>
          <p14:tracePt t="46473" x="7150100" y="3803650"/>
          <p14:tracePt t="46489" x="7156450" y="3803650"/>
          <p14:tracePt t="46506" x="7169150" y="3803650"/>
          <p14:tracePt t="46523" x="7194550" y="3803650"/>
          <p14:tracePt t="46539" x="7219950" y="3803650"/>
          <p14:tracePt t="46556" x="7251700" y="3803650"/>
          <p14:tracePt t="46572" x="7283450" y="3803650"/>
          <p14:tracePt t="46590" x="7315200" y="3803650"/>
          <p14:tracePt t="46606" x="7353300" y="3797300"/>
          <p14:tracePt t="46622" x="7423150" y="3790950"/>
          <p14:tracePt t="46639" x="7454900" y="3790950"/>
          <p14:tracePt t="46655" x="7480300" y="3790950"/>
          <p14:tracePt t="46672" x="7512050" y="3790950"/>
          <p14:tracePt t="46689" x="7531100" y="3790950"/>
          <p14:tracePt t="46706" x="7543800" y="3790950"/>
          <p14:tracePt t="46722" x="7569200" y="3790950"/>
          <p14:tracePt t="46739" x="7600950" y="3790950"/>
          <p14:tracePt t="46755" x="7620000" y="3784600"/>
          <p14:tracePt t="46772" x="7645400" y="3778250"/>
          <p14:tracePt t="46789" x="7664450" y="3771900"/>
          <p14:tracePt t="46805" x="7677150" y="3765550"/>
          <p14:tracePt t="46822" x="7689850" y="3765550"/>
          <p14:tracePt t="46839" x="7696200" y="3765550"/>
          <p14:tracePt t="46855" x="7702550" y="3759200"/>
          <p14:tracePt t="46872" x="7715250" y="3752850"/>
          <p14:tracePt t="46890" x="7727950" y="3746500"/>
          <p14:tracePt t="46905" x="7734300" y="3746500"/>
          <p14:tracePt t="47022" x="7734300" y="3740150"/>
          <p14:tracePt t="47157" x="7689850" y="3746500"/>
          <p14:tracePt t="47169" x="7626350" y="3765550"/>
          <p14:tracePt t="47183" x="7397750" y="3797300"/>
          <p14:tracePt t="47193" x="6908800" y="3835400"/>
          <p14:tracePt t="47205" x="6578600" y="3867150"/>
          <p14:tracePt t="47222" x="5911850" y="3968750"/>
          <p14:tracePt t="47239" x="5245100" y="4057650"/>
          <p14:tracePt t="47255" x="4603750" y="4114800"/>
          <p14:tracePt t="47272" x="4000500" y="4184650"/>
          <p14:tracePt t="47289" x="3276600" y="4222750"/>
          <p14:tracePt t="47305" x="2794000" y="4248150"/>
          <p14:tracePt t="47322" x="2330450" y="4273550"/>
          <p14:tracePt t="47340" x="1974850" y="4292600"/>
          <p14:tracePt t="47356" x="1727200" y="4324350"/>
          <p14:tracePt t="47372" x="1555750" y="4330700"/>
          <p14:tracePt t="47389" x="1428750" y="4330700"/>
          <p14:tracePt t="47405" x="1270000" y="4330700"/>
          <p14:tracePt t="47422" x="1162050" y="4330700"/>
          <p14:tracePt t="47438" x="1066800" y="4330700"/>
          <p14:tracePt t="47456" x="946150" y="4330700"/>
          <p14:tracePt t="47462" x="895350" y="4330700"/>
          <p14:tracePt t="47474" x="838200" y="4330700"/>
          <p14:tracePt t="47488" x="755650" y="4324350"/>
          <p14:tracePt t="47505" x="685800" y="4318000"/>
          <p14:tracePt t="47522" x="635000" y="4318000"/>
          <p14:tracePt t="47539" x="603250" y="4311650"/>
          <p14:tracePt t="47555" x="596900" y="4311650"/>
          <p14:tracePt t="48018" x="603250" y="4311650"/>
          <p14:tracePt t="48034" x="609600" y="4311650"/>
          <p14:tracePt t="48048" x="615950" y="4311650"/>
          <p14:tracePt t="48064" x="622300" y="4311650"/>
          <p14:tracePt t="48080" x="628650" y="4311650"/>
          <p14:tracePt t="48096" x="635000" y="4311650"/>
          <p14:tracePt t="48115" x="641350" y="4311650"/>
          <p14:tracePt t="48128" x="647700" y="4311650"/>
          <p14:tracePt t="48137" x="647700" y="4305300"/>
          <p14:tracePt t="48154" x="654050" y="4305300"/>
          <p14:tracePt t="48171" x="660400" y="4298950"/>
          <p14:tracePt t="48187" x="673100" y="4298950"/>
          <p14:tracePt t="48204" x="679450" y="4292600"/>
          <p14:tracePt t="48221" x="692150" y="4279900"/>
          <p14:tracePt t="48237" x="698500" y="4273550"/>
          <p14:tracePt t="48254" x="704850" y="4267200"/>
          <p14:tracePt t="48271" x="711200" y="4267200"/>
          <p14:tracePt t="48288" x="717550" y="4260850"/>
          <p14:tracePt t="48304" x="723900" y="4254500"/>
          <p14:tracePt t="48321" x="723900" y="4248150"/>
          <p14:tracePt t="48337" x="730250" y="4248150"/>
          <p14:tracePt t="48394" x="736600" y="4248150"/>
          <p14:tracePt t="48536" x="742950" y="4248150"/>
          <p14:tracePt t="48543" x="742950" y="4254500"/>
          <p14:tracePt t="48554" x="749300" y="4260850"/>
          <p14:tracePt t="48570" x="755650" y="4260850"/>
          <p14:tracePt t="48587" x="774700" y="4267200"/>
          <p14:tracePt t="48604" x="793750" y="4273550"/>
          <p14:tracePt t="48621" x="838200" y="4273550"/>
          <p14:tracePt t="48637" x="869950" y="4279900"/>
          <p14:tracePt t="48654" x="908050" y="4279900"/>
          <p14:tracePt t="48670" x="946150" y="4286250"/>
          <p14:tracePt t="48687" x="984250" y="4292600"/>
          <p14:tracePt t="48706" x="1047750" y="4298950"/>
          <p14:tracePt t="48721" x="1079500" y="4305300"/>
          <p14:tracePt t="48737" x="1117600" y="4305300"/>
          <p14:tracePt t="48754" x="1155700" y="4311650"/>
          <p14:tracePt t="48770" x="1187450" y="4318000"/>
          <p14:tracePt t="48787" x="1225550" y="4324350"/>
          <p14:tracePt t="48804" x="1257300" y="4324350"/>
          <p14:tracePt t="48820" x="1276350" y="4324350"/>
          <p14:tracePt t="48837" x="1289050" y="4324350"/>
          <p14:tracePt t="48856" x="1301750" y="4324350"/>
          <p14:tracePt t="48872" x="1308100" y="4324350"/>
          <p14:tracePt t="48887" x="1320800" y="4324350"/>
          <p14:tracePt t="48920" x="1333500" y="4324350"/>
          <p14:tracePt t="48937" x="1339850" y="4324350"/>
          <p14:tracePt t="48953" x="1352550" y="4318000"/>
          <p14:tracePt t="48970" x="1358900" y="4311650"/>
          <p14:tracePt t="48987" x="1371600" y="4311650"/>
          <p14:tracePt t="49004" x="1384300" y="4305300"/>
          <p14:tracePt t="49020" x="1390650" y="4305300"/>
          <p14:tracePt t="49037" x="1403350" y="4305300"/>
          <p14:tracePt t="49053" x="1416050" y="4298950"/>
          <p14:tracePt t="49070" x="1422400" y="4298950"/>
          <p14:tracePt t="49087" x="1435100" y="4298950"/>
          <p14:tracePt t="49103" x="1441450" y="4292600"/>
          <p14:tracePt t="49120" x="1447800" y="4286250"/>
          <p14:tracePt t="49137" x="1466850" y="4279900"/>
          <p14:tracePt t="49153" x="1492250" y="4273550"/>
          <p14:tracePt t="49170" x="1524000" y="4260850"/>
          <p14:tracePt t="49187" x="1568450" y="4260850"/>
          <p14:tracePt t="49203" x="1600200" y="4260850"/>
          <p14:tracePt t="49220" x="1631950" y="4260850"/>
          <p14:tracePt t="49237" x="1670050" y="4260850"/>
          <p14:tracePt t="49253" x="1727200" y="4260850"/>
          <p14:tracePt t="49270" x="1758950" y="4260850"/>
          <p14:tracePt t="49287" x="1778000" y="4260850"/>
          <p14:tracePt t="49303" x="1790700" y="4260850"/>
          <p14:tracePt t="49319" x="1797050" y="4260850"/>
          <p14:tracePt t="49336" x="1809750" y="4254500"/>
          <p14:tracePt t="49353" x="1816100" y="4248150"/>
          <p14:tracePt t="49370" x="1822450" y="4248150"/>
          <p14:tracePt t="49387" x="1835150" y="4248150"/>
          <p14:tracePt t="49403" x="1841500" y="4248150"/>
          <p14:tracePt t="49420" x="1847850" y="4248150"/>
          <p14:tracePt t="49437" x="1854200" y="4248150"/>
          <p14:tracePt t="49453" x="1873250" y="4241800"/>
          <p14:tracePt t="49459" x="1873250" y="4235450"/>
          <p14:tracePt t="49470" x="1885950" y="4235450"/>
          <p14:tracePt t="49487" x="1905000" y="4229100"/>
          <p14:tracePt t="49503" x="1930400" y="4222750"/>
          <p14:tracePt t="49520" x="1949450" y="4222750"/>
          <p14:tracePt t="49537" x="1968500" y="4222750"/>
          <p14:tracePt t="49553" x="1974850" y="4222750"/>
          <p14:tracePt t="49570" x="1993900" y="4222750"/>
          <p14:tracePt t="49586" x="2019300" y="4222750"/>
          <p14:tracePt t="49603" x="2057400" y="4216400"/>
          <p14:tracePt t="49620" x="2089150" y="4216400"/>
          <p14:tracePt t="49637" x="2127250" y="4197350"/>
          <p14:tracePt t="49653" x="2152650" y="4191000"/>
          <p14:tracePt t="49670" x="2159000" y="4178300"/>
          <p14:tracePt t="49686" x="2165350" y="4171950"/>
          <p14:tracePt t="49703" x="2171700" y="4171950"/>
          <p14:tracePt t="49720" x="2178050" y="4165600"/>
          <p14:tracePt t="49764" x="2184400" y="4159250"/>
          <p14:tracePt t="49788" x="2190750" y="4152900"/>
          <p14:tracePt t="49796" x="2197100" y="4152900"/>
          <p14:tracePt t="49812" x="2203450" y="4146550"/>
          <p14:tracePt t="49827" x="2209800" y="4146550"/>
          <p14:tracePt t="49836" x="2216150" y="4146550"/>
          <p14:tracePt t="49853" x="2222500" y="4140200"/>
          <p14:tracePt t="49869" x="2228850" y="4140200"/>
          <p14:tracePt t="49891" x="2235200" y="4140200"/>
          <p14:tracePt t="50086" x="2241550" y="4140200"/>
          <p14:tracePt t="50094" x="2247900" y="4140200"/>
          <p14:tracePt t="50102" x="2247900" y="4146550"/>
          <p14:tracePt t="50119" x="2266950" y="4152900"/>
          <p14:tracePt t="50136" x="2305050" y="4159250"/>
          <p14:tracePt t="50153" x="2368550" y="4159250"/>
          <p14:tracePt t="50169" x="2489200" y="4152900"/>
          <p14:tracePt t="50186" x="2641600" y="4133850"/>
          <p14:tracePt t="50205" x="2825750" y="4070350"/>
          <p14:tracePt t="50219" x="2901950" y="4032250"/>
          <p14:tracePt t="50236" x="2946400" y="4006850"/>
          <p14:tracePt t="50252" x="2959100" y="3994150"/>
          <p14:tracePt t="50269" x="2971800" y="3987800"/>
          <p14:tracePt t="50566" x="2971800" y="3975100"/>
          <p14:tracePt t="50580" x="2971800" y="3968750"/>
          <p14:tracePt t="50587" x="2971800" y="3962400"/>
          <p14:tracePt t="50602" x="2971800" y="3956050"/>
          <p14:tracePt t="50619" x="2965450" y="3943350"/>
          <p14:tracePt t="50635" x="2959100" y="3937000"/>
          <p14:tracePt t="50652" x="2952750" y="3930650"/>
          <p14:tracePt t="50668" x="2946400" y="3924300"/>
          <p14:tracePt t="50685" x="2940050" y="3917950"/>
          <p14:tracePt t="50702" x="2933700" y="3911600"/>
          <p14:tracePt t="50720" x="2927350" y="3905250"/>
          <p14:tracePt t="50735" x="2927350" y="3898900"/>
          <p14:tracePt t="50752" x="2921000" y="3892550"/>
          <p14:tracePt t="50768" x="2921000" y="3886200"/>
          <p14:tracePt t="50785" x="2914650" y="3879850"/>
          <p14:tracePt t="50802" x="2908300" y="3873500"/>
          <p14:tracePt t="50818" x="2908300" y="3867150"/>
          <p14:tracePt t="50835" x="2901950" y="3860800"/>
          <p14:tracePt t="50852" x="2901950" y="3854450"/>
          <p14:tracePt t="50869" x="2901950" y="3848100"/>
          <p14:tracePt t="50885" x="2895600" y="3841750"/>
          <p14:tracePt t="50902" x="2895600" y="3835400"/>
          <p14:tracePt t="50918" x="2889250" y="3835400"/>
          <p14:tracePt t="50935" x="2889250" y="3829050"/>
          <p14:tracePt t="50968" x="2889250" y="3822700"/>
          <p14:tracePt t="50986" x="2889250" y="3816350"/>
          <p14:tracePt t="51190" x="2889250" y="3822700"/>
          <p14:tracePt t="51215" x="2895600" y="3829050"/>
          <p14:tracePt t="51227" x="2908300" y="3835400"/>
          <p14:tracePt t="51240" x="2940050" y="3835400"/>
          <p14:tracePt t="51251" x="2971800" y="3841750"/>
          <p14:tracePt t="51268" x="2997200" y="3841750"/>
          <p14:tracePt t="51285" x="3067050" y="3848100"/>
          <p14:tracePt t="51302" x="3111500" y="3848100"/>
          <p14:tracePt t="51318" x="3143250" y="3848100"/>
          <p14:tracePt t="51335" x="3162300" y="3848100"/>
          <p14:tracePt t="51352" x="3175000" y="3848100"/>
          <p14:tracePt t="51368" x="3181350" y="3848100"/>
          <p14:tracePt t="51497" x="3187700" y="3848100"/>
          <p14:tracePt t="51510" x="3194050" y="3848100"/>
          <p14:tracePt t="51529" x="3206750" y="3848100"/>
          <p14:tracePt t="51541" x="3219450" y="3848100"/>
          <p14:tracePt t="51551" x="3232150" y="3854450"/>
          <p14:tracePt t="51568" x="3270250" y="3860800"/>
          <p14:tracePt t="51584" x="3340100" y="3867150"/>
          <p14:tracePt t="51601" x="3448050" y="3873500"/>
          <p14:tracePt t="51618" x="3594100" y="3873500"/>
          <p14:tracePt t="51635" x="3905250" y="3854450"/>
          <p14:tracePt t="51651" x="4095750" y="3848100"/>
          <p14:tracePt t="51668" x="4254500" y="3841750"/>
          <p14:tracePt t="51684" x="4387850" y="3829050"/>
          <p14:tracePt t="51701" x="4489450" y="3816350"/>
          <p14:tracePt t="51718" x="4572000" y="3803650"/>
          <p14:tracePt t="51734" x="4616450" y="3790950"/>
          <p14:tracePt t="51751" x="4654550" y="3784600"/>
          <p14:tracePt t="51768" x="4679950" y="3771900"/>
          <p14:tracePt t="51785" x="4724400" y="3752850"/>
          <p14:tracePt t="51801" x="4749800" y="3746500"/>
          <p14:tracePt t="51818" x="4781550" y="3746500"/>
          <p14:tracePt t="51834" x="4813300" y="3746500"/>
          <p14:tracePt t="51851" x="4864100" y="3740150"/>
          <p14:tracePt t="51868" x="4908550" y="3740150"/>
          <p14:tracePt t="51884" x="4965700" y="3740150"/>
          <p14:tracePt t="51901" x="5016500" y="3733800"/>
          <p14:tracePt t="51918" x="5060950" y="3721100"/>
          <p14:tracePt t="51934" x="5067300" y="3721100"/>
          <p14:tracePt t="51951" x="5067300" y="3714750"/>
          <p14:tracePt t="51976" x="5086350" y="3714750"/>
          <p14:tracePt t="51984" x="5105400" y="3714750"/>
          <p14:tracePt t="52001" x="5137150" y="3714750"/>
          <p14:tracePt t="52017" x="5168900" y="3714750"/>
          <p14:tracePt t="52034" x="5207000" y="3714750"/>
          <p14:tracePt t="52051" x="5238750" y="3708400"/>
          <p14:tracePt t="52067" x="5245100" y="3708400"/>
          <p14:tracePt t="52084" x="5264150" y="3708400"/>
          <p14:tracePt t="52101" x="5289550" y="3708400"/>
          <p14:tracePt t="52117" x="5340350" y="3708400"/>
          <p14:tracePt t="52134" x="5378450" y="3708400"/>
          <p14:tracePt t="52150" x="5403850" y="3708400"/>
          <p14:tracePt t="52169" x="5410200" y="3708400"/>
          <p14:tracePt t="52184" x="5416550" y="3708400"/>
          <p14:tracePt t="52200" x="5435600" y="3708400"/>
          <p14:tracePt t="52217" x="5441950" y="3708400"/>
          <p14:tracePt t="52234" x="5448300" y="3708400"/>
          <p14:tracePt t="52250" x="5454650" y="3708400"/>
          <p14:tracePt t="52267" x="5461000" y="3708400"/>
          <p14:tracePt t="52284" x="5467350" y="3708400"/>
          <p14:tracePt t="52327" x="5473700" y="3708400"/>
          <p14:tracePt t="52343" x="5480050" y="3708400"/>
          <p14:tracePt t="52366" x="5486400" y="3708400"/>
          <p14:tracePt t="52375" x="5492750" y="3708400"/>
          <p14:tracePt t="52385" x="5499100" y="3708400"/>
          <p14:tracePt t="52412" x="5505450" y="3708400"/>
          <p14:tracePt t="52428" x="5511800" y="3708400"/>
          <p14:tracePt t="52568" x="5518150" y="3708400"/>
          <p14:tracePt t="52577" x="5524500" y="3708400"/>
          <p14:tracePt t="52592" x="5530850" y="3708400"/>
          <p14:tracePt t="52602" x="5537200" y="3708400"/>
          <p14:tracePt t="52617" x="5543550" y="3714750"/>
          <p14:tracePt t="52634" x="5556250" y="3721100"/>
          <p14:tracePt t="52650" x="5562600" y="3733800"/>
          <p14:tracePt t="52667" x="5575300" y="3740150"/>
          <p14:tracePt t="52684" x="5588000" y="3746500"/>
          <p14:tracePt t="52700" x="5594350" y="3746500"/>
          <p14:tracePt t="52717" x="5594350" y="3752850"/>
          <p14:tracePt t="52850" x="5581650" y="3752850"/>
          <p14:tracePt t="52866" x="5575300" y="3752850"/>
          <p14:tracePt t="52877" x="5568950" y="3752850"/>
          <p14:tracePt t="52883" x="5568950" y="3759200"/>
          <p14:tracePt t="52899" x="5562600" y="3759200"/>
          <p14:tracePt t="52916" x="5556250" y="3759200"/>
          <p14:tracePt t="52933" x="5549900" y="3759200"/>
          <p14:tracePt t="53062" x="5543550" y="3759200"/>
          <p14:tracePt t="53071" x="5537200" y="3759200"/>
          <p14:tracePt t="53083" x="5537200" y="3752850"/>
          <p14:tracePt t="53100" x="5518150" y="3752850"/>
          <p14:tracePt t="53117" x="5505450" y="3740150"/>
          <p14:tracePt t="53133" x="5499100" y="3740150"/>
          <p14:tracePt t="53150" x="5492750" y="3733800"/>
          <p14:tracePt t="53167" x="5486400" y="3727450"/>
          <p14:tracePt t="53183" x="5480050" y="3727450"/>
          <p14:tracePt t="53416" x="5480050" y="3733800"/>
          <p14:tracePt t="54455" x="5473700" y="3733800"/>
          <p14:tracePt t="54470" x="5467350" y="3721100"/>
          <p14:tracePt t="54482" x="5467350" y="3708400"/>
          <p14:tracePt t="54499" x="5467350" y="3683000"/>
          <p14:tracePt t="54515" x="5467350" y="3657600"/>
          <p14:tracePt t="54532" x="5467350" y="3625850"/>
          <p14:tracePt t="54549" x="5467350" y="3606800"/>
          <p14:tracePt t="54565" x="5467350" y="3581400"/>
          <p14:tracePt t="54582" x="5467350" y="3575050"/>
          <p14:tracePt t="54598" x="5473700" y="3568700"/>
          <p14:tracePt t="54615" x="5480050" y="3562350"/>
          <p14:tracePt t="54632" x="5492750" y="3549650"/>
          <p14:tracePt t="54648" x="5511800" y="3543300"/>
          <p14:tracePt t="54665" x="5524500" y="3530600"/>
          <p14:tracePt t="54685" x="5575300" y="3517900"/>
          <p14:tracePt t="54698" x="5588000" y="3511550"/>
          <p14:tracePt t="54716" x="5626100" y="3498850"/>
          <p14:tracePt t="54731" x="5664200" y="3492500"/>
          <p14:tracePt t="54748" x="5702300" y="3492500"/>
          <p14:tracePt t="54765" x="5746750" y="3498850"/>
          <p14:tracePt t="54782" x="5778500" y="3505200"/>
          <p14:tracePt t="54798" x="5791200" y="3511550"/>
          <p14:tracePt t="54815" x="5791200" y="3517900"/>
          <p14:tracePt t="54832" x="5803900" y="3524250"/>
          <p14:tracePt t="54848" x="5810250" y="3530600"/>
          <p14:tracePt t="54865" x="5822950" y="3536950"/>
          <p14:tracePt t="54882" x="5822950" y="3543300"/>
          <p14:tracePt t="54898" x="5835650" y="3549650"/>
          <p14:tracePt t="54915" x="5842000" y="3556000"/>
          <p14:tracePt t="54932" x="5848350" y="3562350"/>
          <p14:tracePt t="54949" x="5854700" y="3568700"/>
          <p14:tracePt t="54951" x="5861050" y="3575050"/>
          <p14:tracePt t="54965" x="5867400" y="3581400"/>
          <p14:tracePt t="54982" x="5873750" y="3594100"/>
          <p14:tracePt t="54998" x="5873750" y="3606800"/>
          <p14:tracePt t="55015" x="5873750" y="3625850"/>
          <p14:tracePt t="55031" x="5873750" y="3638550"/>
          <p14:tracePt t="55048" x="5861050" y="3657600"/>
          <p14:tracePt t="55065" x="5848350" y="3676650"/>
          <p14:tracePt t="55081" x="5842000" y="3695700"/>
          <p14:tracePt t="55098" x="5829300" y="3721100"/>
          <p14:tracePt t="55115" x="5816600" y="3752850"/>
          <p14:tracePt t="55131" x="5803900" y="3771900"/>
          <p14:tracePt t="55148" x="5797550" y="3784600"/>
          <p14:tracePt t="55165" x="5784850" y="3797300"/>
          <p14:tracePt t="55181" x="5778500" y="3803650"/>
          <p14:tracePt t="55198" x="5765800" y="3810000"/>
          <p14:tracePt t="55215" x="5759450" y="3822700"/>
          <p14:tracePt t="55231" x="5746750" y="3835400"/>
          <p14:tracePt t="55248" x="5734050" y="3841750"/>
          <p14:tracePt t="55265" x="5727700" y="3848100"/>
          <p14:tracePt t="55281" x="5721350" y="3854450"/>
          <p14:tracePt t="55298" x="5715000" y="3854450"/>
          <p14:tracePt t="55315" x="5708650" y="3860800"/>
          <p14:tracePt t="55331" x="5702300" y="3867150"/>
          <p14:tracePt t="55348" x="5689600" y="3867150"/>
          <p14:tracePt t="55365" x="5676900" y="3873500"/>
          <p14:tracePt t="55381" x="5670550" y="3873500"/>
          <p14:tracePt t="55398" x="5657850" y="3873500"/>
          <p14:tracePt t="55415" x="5651500" y="3873500"/>
          <p14:tracePt t="55431" x="5638800" y="3873500"/>
          <p14:tracePt t="55464" x="5632450" y="3873500"/>
          <p14:tracePt t="55492" x="5626100" y="3873500"/>
          <p14:tracePt t="55508" x="5619750" y="3873500"/>
          <p14:tracePt t="55594" x="5600700" y="3867150"/>
          <p14:tracePt t="55603" x="5588000" y="3854450"/>
          <p14:tracePt t="55614" x="5575300" y="3841750"/>
          <p14:tracePt t="55631" x="5530850" y="3797300"/>
          <p14:tracePt t="55648" x="5524500" y="3771900"/>
          <p14:tracePt t="55664" x="5511800" y="3759200"/>
          <p14:tracePt t="55681" x="5505450" y="3752850"/>
          <p14:tracePt t="55698" x="5505450" y="3740150"/>
          <p14:tracePt t="55714" x="5499100" y="3733800"/>
          <p14:tracePt t="55731" x="5492750" y="3721100"/>
          <p14:tracePt t="56606" x="5492750" y="3714750"/>
          <p14:tracePt t="56621" x="5492750" y="3702050"/>
          <p14:tracePt t="56636" x="5499100" y="3695700"/>
          <p14:tracePt t="56647" x="5499100" y="3689350"/>
          <p14:tracePt t="56663" x="5505450" y="3683000"/>
          <p14:tracePt t="56680" x="5518150" y="3676650"/>
          <p14:tracePt t="56697" x="5613400" y="3657600"/>
          <p14:tracePt t="56713" x="5753100" y="3657600"/>
          <p14:tracePt t="56730" x="5930900" y="3657600"/>
          <p14:tracePt t="56747" x="6121400" y="3657600"/>
          <p14:tracePt t="56763" x="6311900" y="3651250"/>
          <p14:tracePt t="56780" x="6457950" y="3632200"/>
          <p14:tracePt t="56797" x="6578600" y="3613150"/>
          <p14:tracePt t="56813" x="6667500" y="3600450"/>
          <p14:tracePt t="56830" x="6731000" y="3587750"/>
          <p14:tracePt t="56847" x="6800850" y="3568700"/>
          <p14:tracePt t="56863" x="6851650" y="3562350"/>
          <p14:tracePt t="56880" x="6889750" y="3562350"/>
          <p14:tracePt t="56897" x="6940550" y="3562350"/>
          <p14:tracePt t="56913" x="6985000" y="3562350"/>
          <p14:tracePt t="56930" x="7035800" y="3562350"/>
          <p14:tracePt t="56947" x="7092950" y="3562350"/>
          <p14:tracePt t="56964" x="7124700" y="3568700"/>
          <p14:tracePt t="56980" x="7162800" y="3575050"/>
          <p14:tracePt t="56996" x="7188200" y="3581400"/>
          <p14:tracePt t="57013" x="7232650" y="3594100"/>
          <p14:tracePt t="57030" x="7270750" y="3600450"/>
          <p14:tracePt t="57046" x="7346950" y="3613150"/>
          <p14:tracePt t="57063" x="7435850" y="3625850"/>
          <p14:tracePt t="57080" x="7537450" y="3632200"/>
          <p14:tracePt t="57097" x="7689850" y="3657600"/>
          <p14:tracePt t="57113" x="7766050" y="3657600"/>
          <p14:tracePt t="57131" x="7804150" y="3657600"/>
          <p14:tracePt t="57146" x="7829550" y="3657600"/>
          <p14:tracePt t="57180" x="7829550" y="3651250"/>
          <p14:tracePt t="57217" x="7835900" y="3651250"/>
          <p14:tracePt t="57232" x="7842250" y="3644900"/>
          <p14:tracePt t="57240" x="7848600" y="3638550"/>
          <p14:tracePt t="57248" x="7854950" y="3638550"/>
          <p14:tracePt t="57264" x="7861300" y="3625850"/>
          <p14:tracePt t="57280" x="7874000" y="3625850"/>
          <p14:tracePt t="57296" x="7880350" y="3619500"/>
          <p14:tracePt t="57313" x="7886700" y="3613150"/>
          <p14:tracePt t="57346" x="7886700" y="3606800"/>
          <p14:tracePt t="57372" x="7893050" y="3606800"/>
          <p14:tracePt t="57389" x="7893050" y="3600450"/>
          <p14:tracePt t="57396" x="7899400" y="3600450"/>
          <p14:tracePt t="57413" x="7905750" y="3594100"/>
          <p14:tracePt t="57429" x="7918450" y="3587750"/>
          <p14:tracePt t="57446" x="7924800" y="3587750"/>
          <p14:tracePt t="57463" x="7931150" y="3581400"/>
          <p14:tracePt t="57467" x="7937500" y="3581400"/>
          <p14:tracePt t="57482" x="7937500" y="3575050"/>
          <p14:tracePt t="57499" x="7943850" y="3575050"/>
          <p14:tracePt t="58296" x="7943850" y="3581400"/>
          <p14:tracePt t="58304" x="7950200" y="3594100"/>
          <p14:tracePt t="58313" x="7950200" y="3613150"/>
          <p14:tracePt t="58330" x="7956550" y="3644900"/>
          <p14:tracePt t="58345" x="7956550" y="3663950"/>
          <p14:tracePt t="58362" x="7956550" y="3670300"/>
          <p14:tracePt t="58379" x="7956550" y="3676650"/>
          <p14:tracePt t="58460" x="7956550" y="3670300"/>
          <p14:tracePt t="58468" x="7956550" y="3663950"/>
          <p14:tracePt t="58484" x="7950200" y="3657600"/>
          <p14:tracePt t="58495" x="7943850" y="3651250"/>
          <p14:tracePt t="58512" x="7937500" y="3644900"/>
          <p14:tracePt t="58529" x="7937500" y="3632200"/>
          <p14:tracePt t="58545" x="7937500" y="3619500"/>
          <p14:tracePt t="58562" x="7937500" y="3606800"/>
          <p14:tracePt t="58579" x="7950200" y="3600450"/>
          <p14:tracePt t="58595" x="7969250" y="3587750"/>
          <p14:tracePt t="58612" x="7988300" y="3581400"/>
          <p14:tracePt t="58628" x="8001000" y="3581400"/>
          <p14:tracePt t="58645" x="8026400" y="3575050"/>
          <p14:tracePt t="58662" x="8045450" y="3568700"/>
          <p14:tracePt t="58679" x="8077200" y="3562350"/>
          <p14:tracePt t="58712" x="8089900" y="3562350"/>
          <p14:tracePt t="58728" x="8096250" y="3568700"/>
          <p14:tracePt t="58745" x="8108950" y="3575050"/>
          <p14:tracePt t="58763" x="8108950" y="3581400"/>
          <p14:tracePt t="58778" x="8108950" y="3587750"/>
          <p14:tracePt t="58795" x="8096250" y="3600450"/>
          <p14:tracePt t="58812" x="8077200" y="3600450"/>
          <p14:tracePt t="58829" x="8051800" y="3613150"/>
          <p14:tracePt t="58845" x="8026400" y="3625850"/>
          <p14:tracePt t="58862" x="8013700" y="3632200"/>
          <p14:tracePt t="58878" x="7994650" y="3638550"/>
          <p14:tracePt t="58895" x="7988300" y="3644900"/>
          <p14:tracePt t="58911" x="7975600" y="3644900"/>
          <p14:tracePt t="58928" x="7956550" y="3651250"/>
          <p14:tracePt t="58945" x="7937500" y="3651250"/>
          <p14:tracePt t="58961" x="7931150" y="3651250"/>
          <p14:tracePt t="58978" x="7924800" y="3651250"/>
          <p14:tracePt t="58995" x="7912100" y="3638550"/>
          <p14:tracePt t="59011" x="7905750" y="3638550"/>
          <p14:tracePt t="59028" x="7899400" y="3632200"/>
          <p14:tracePt t="59046" x="7893050" y="3632200"/>
          <p14:tracePt t="60082" x="7886700" y="3632200"/>
          <p14:tracePt t="60202" x="7880350" y="3625850"/>
          <p14:tracePt t="60224" x="7874000" y="3625850"/>
          <p14:tracePt t="60240" x="7867650" y="3625850"/>
          <p14:tracePt t="60256" x="7861300" y="3619500"/>
          <p14:tracePt t="60343" x="7854950" y="3619500"/>
          <p14:tracePt t="60564" x="7848600" y="3625850"/>
          <p14:tracePt t="60579" x="7842250" y="3625850"/>
          <p14:tracePt t="60586" x="7842250" y="3632200"/>
          <p14:tracePt t="60600" x="7835900" y="3632200"/>
          <p14:tracePt t="60616" x="7829550" y="3632200"/>
          <p14:tracePt t="60638" x="7823200" y="3632200"/>
          <p14:tracePt t="60646" x="7816850" y="3632200"/>
          <p14:tracePt t="60662" x="7810500" y="3638550"/>
          <p14:tracePt t="60677" x="7797800" y="3644900"/>
          <p14:tracePt t="60710" x="7791450" y="3644900"/>
          <p14:tracePt t="60733" x="7785100" y="3644900"/>
          <p14:tracePt t="60796" x="7785100" y="3651250"/>
          <p14:tracePt t="60812" x="7778750" y="3651250"/>
          <p14:tracePt t="60820" x="7772400" y="3651250"/>
          <p14:tracePt t="60828" x="7766050" y="3657600"/>
          <p14:tracePt t="60843" x="7759700" y="3663950"/>
          <p14:tracePt t="60860" x="7753350" y="3670300"/>
          <p14:tracePt t="60876" x="7740650" y="3683000"/>
          <p14:tracePt t="60893" x="7727950" y="3695700"/>
          <p14:tracePt t="60910" x="7715250" y="3708400"/>
          <p14:tracePt t="60926" x="7708900" y="3733800"/>
          <p14:tracePt t="60943" x="7689850" y="3778250"/>
          <p14:tracePt t="60960" x="7670800" y="3810000"/>
          <p14:tracePt t="60976" x="7626350" y="3867150"/>
          <p14:tracePt t="60993" x="7543800" y="3937000"/>
          <p14:tracePt t="61010" x="7429500" y="4000500"/>
          <p14:tracePt t="61026" x="7302500" y="4076700"/>
          <p14:tracePt t="61043" x="7169150" y="4133850"/>
          <p14:tracePt t="61060" x="7035800" y="4184650"/>
          <p14:tracePt t="61077" x="6883400" y="4222750"/>
          <p14:tracePt t="61093" x="6750050" y="4248150"/>
          <p14:tracePt t="61110" x="6610350" y="4267200"/>
          <p14:tracePt t="61126" x="6432550" y="4273550"/>
          <p14:tracePt t="61143" x="6229350" y="4286250"/>
          <p14:tracePt t="61160" x="6032500" y="4286250"/>
          <p14:tracePt t="61176" x="5829300" y="4286250"/>
          <p14:tracePt t="61193" x="5607050" y="4260850"/>
          <p14:tracePt t="61209" x="5156200" y="4229100"/>
          <p14:tracePt t="61226" x="4768850" y="4197350"/>
          <p14:tracePt t="61243" x="4406900" y="4152900"/>
          <p14:tracePt t="61259" x="4121150" y="4108450"/>
          <p14:tracePt t="61276" x="3892550" y="4076700"/>
          <p14:tracePt t="61293" x="3740150" y="4051300"/>
          <p14:tracePt t="61309" x="3613150" y="4032250"/>
          <p14:tracePt t="61326" x="3492500" y="4013200"/>
          <p14:tracePt t="61343" x="3295650" y="3981450"/>
          <p14:tracePt t="61359" x="3155950" y="3949700"/>
          <p14:tracePt t="61376" x="3035300" y="3917950"/>
          <p14:tracePt t="61393" x="2952750" y="3892550"/>
          <p14:tracePt t="61409" x="2901950" y="3873500"/>
          <p14:tracePt t="61426" x="2851150" y="3854450"/>
          <p14:tracePt t="61443" x="2825750" y="3854450"/>
          <p14:tracePt t="61459" x="2813050" y="3854450"/>
          <p14:tracePt t="61463" x="2800350" y="3854450"/>
          <p14:tracePt t="61476" x="2794000" y="3854450"/>
          <p14:tracePt t="61493" x="2768600" y="3860800"/>
          <p14:tracePt t="61509" x="2755900" y="3867150"/>
          <p14:tracePt t="61526" x="2743200" y="3867150"/>
          <p14:tracePt t="61543" x="2736850" y="3873500"/>
          <p14:tracePt t="61560" x="2730500" y="3873500"/>
          <p14:tracePt t="61576" x="2724150" y="3879850"/>
          <p14:tracePt t="61593" x="2711450" y="3886200"/>
          <p14:tracePt t="61634" x="2711450" y="3892550"/>
          <p14:tracePt t="61783" x="2711450" y="3886200"/>
          <p14:tracePt t="61798" x="2711450" y="3873500"/>
          <p14:tracePt t="61813" x="2717800" y="3841750"/>
          <p14:tracePt t="61825" x="2724150" y="3829050"/>
          <p14:tracePt t="61842" x="2736850" y="3790950"/>
          <p14:tracePt t="61859" x="2749550" y="3778250"/>
          <p14:tracePt t="61876" x="2755900" y="3765550"/>
          <p14:tracePt t="61892" x="2768600" y="3752850"/>
          <p14:tracePt t="61909" x="2768600" y="3746500"/>
          <p14:tracePt t="61994" x="2774950" y="3746500"/>
          <p14:tracePt t="62033" x="2774950" y="3752850"/>
          <p14:tracePt t="62158" x="2787650" y="3752850"/>
          <p14:tracePt t="62169" x="2806700" y="3752850"/>
          <p14:tracePt t="62182" x="2857500" y="3752850"/>
          <p14:tracePt t="62192" x="2870200" y="3752850"/>
          <p14:tracePt t="62209" x="2914650" y="3759200"/>
          <p14:tracePt t="62225" x="2952750" y="3771900"/>
          <p14:tracePt t="62242" x="2990850" y="3784600"/>
          <p14:tracePt t="62259" x="3022600" y="3803650"/>
          <p14:tracePt t="62275" x="3054350" y="3816350"/>
          <p14:tracePt t="62292" x="3086100" y="3822700"/>
          <p14:tracePt t="62308" x="3124200" y="3835400"/>
          <p14:tracePt t="62325" x="3162300" y="3848100"/>
          <p14:tracePt t="62343" x="3194050" y="3854450"/>
          <p14:tracePt t="62358" x="3225800" y="3860800"/>
          <p14:tracePt t="62375" x="3251200" y="3860800"/>
          <p14:tracePt t="62392" x="3270250" y="3867150"/>
          <p14:tracePt t="62409" x="3289300" y="3867150"/>
          <p14:tracePt t="62425" x="3295650" y="3873500"/>
          <p14:tracePt t="62543" x="3295650" y="3867150"/>
          <p14:tracePt t="62560" x="3295650" y="3860800"/>
          <p14:tracePt t="63052" x="3289300" y="3860800"/>
          <p14:tracePt t="63239" x="3289300" y="3867150"/>
          <p14:tracePt t="63358" x="3295650" y="3867150"/>
          <p14:tracePt t="63374" x="3302000" y="3867150"/>
          <p14:tracePt t="63382" x="3308350" y="3867150"/>
          <p14:tracePt t="63393" x="3308350" y="3860800"/>
          <p14:tracePt t="63407" x="3327400" y="3854450"/>
          <p14:tracePt t="63424" x="3340100" y="3841750"/>
          <p14:tracePt t="63441" x="3346450" y="3835400"/>
          <p14:tracePt t="63458" x="3371850" y="3829050"/>
          <p14:tracePt t="63474" x="3384550" y="3822700"/>
          <p14:tracePt t="63491" x="3397250" y="3822700"/>
          <p14:tracePt t="63546" x="3403600" y="3822700"/>
          <p14:tracePt t="63890" x="3416300" y="3829050"/>
          <p14:tracePt t="63898" x="3429000" y="3829050"/>
          <p14:tracePt t="63907" x="3435350" y="3835400"/>
          <p14:tracePt t="63924" x="3454400" y="3835400"/>
          <p14:tracePt t="63957" x="3460750" y="3835400"/>
          <p14:tracePt t="63974" x="3467100" y="3835400"/>
          <p14:tracePt t="64174" x="3467100" y="3829050"/>
          <p14:tracePt t="65389" x="3460750" y="3829050"/>
          <p14:tracePt t="65592" x="3460750" y="3835400"/>
          <p14:tracePt t="65629" x="3460750" y="3841750"/>
          <p14:tracePt t="65645" x="3460750" y="3848100"/>
          <p14:tracePt t="65670" x="3460750" y="3854450"/>
          <p14:tracePt t="65678" x="3460750" y="3867150"/>
          <p14:tracePt t="65689" x="3460750" y="3879850"/>
          <p14:tracePt t="65706" x="3467100" y="3930650"/>
          <p14:tracePt t="65722" x="3479800" y="3981450"/>
          <p14:tracePt t="65739" x="3498850" y="4095750"/>
          <p14:tracePt t="65756" x="3517900" y="4210050"/>
          <p14:tracePt t="65772" x="3536950" y="4343400"/>
          <p14:tracePt t="65789" x="3549650" y="4464050"/>
          <p14:tracePt t="65806" x="3562350" y="4559300"/>
          <p14:tracePt t="65822" x="3562350" y="4635500"/>
          <p14:tracePt t="65839" x="3562350" y="4692650"/>
          <p14:tracePt t="65855" x="3562350" y="4743450"/>
          <p14:tracePt t="65873" x="3556000" y="4806950"/>
          <p14:tracePt t="65889" x="3543300" y="4845050"/>
          <p14:tracePt t="65905" x="3530600" y="4876800"/>
          <p14:tracePt t="65923" x="3517900" y="4921250"/>
          <p14:tracePt t="65938" x="3505200" y="4978400"/>
          <p14:tracePt t="65955" x="3492500" y="5054600"/>
          <p14:tracePt t="65972" x="3473450" y="5137150"/>
          <p14:tracePt t="65989" x="3454400" y="5270500"/>
          <p14:tracePt t="66005" x="3448050" y="5327650"/>
          <p14:tracePt t="66022" x="3448050" y="5353050"/>
          <p14:tracePt t="66039" x="3448050" y="5359400"/>
          <p14:tracePt t="66055" x="3441700" y="5365750"/>
          <p14:tracePt t="66121" x="3441700" y="5372100"/>
          <p14:tracePt t="66134" x="3435350" y="5378450"/>
          <p14:tracePt t="66145" x="3422650" y="5378450"/>
          <p14:tracePt t="66156" x="3416300" y="5391150"/>
          <p14:tracePt t="66172" x="3403600" y="5397500"/>
          <p14:tracePt t="66189" x="3371850" y="5397500"/>
          <p14:tracePt t="66206" x="3333750" y="5410200"/>
          <p14:tracePt t="66222" x="3295650" y="5416550"/>
          <p14:tracePt t="66239" x="3251200" y="5422900"/>
          <p14:tracePt t="66255" x="3219450" y="5429250"/>
          <p14:tracePt t="66272" x="3155950" y="5441950"/>
          <p14:tracePt t="66288" x="3143250" y="5441950"/>
          <p14:tracePt t="66305" x="3130550" y="5441950"/>
          <p14:tracePt t="66382" x="3130550" y="5448300"/>
          <p14:tracePt t="66466" x="3124200" y="5435600"/>
          <p14:tracePt t="66476" x="3124200" y="5429250"/>
          <p14:tracePt t="66485" x="3130550" y="5422900"/>
          <p14:tracePt t="66492" x="3130550" y="5416550"/>
          <p14:tracePt t="66504" x="3136900" y="5416550"/>
          <p14:tracePt t="66521" x="3143250" y="5403850"/>
          <p14:tracePt t="66538" x="3155950" y="5397500"/>
          <p14:tracePt t="66555" x="3168650" y="5384800"/>
          <p14:tracePt t="66572" x="3175000" y="5378450"/>
          <p14:tracePt t="66588" x="3187700" y="5372100"/>
          <p14:tracePt t="66605" x="3200400" y="5372100"/>
          <p14:tracePt t="66622" x="3238500" y="5372100"/>
          <p14:tracePt t="66638" x="3333750" y="5372100"/>
          <p14:tracePt t="66655" x="3524250" y="5372100"/>
          <p14:tracePt t="66673" x="3657600" y="5372100"/>
          <p14:tracePt t="66688" x="3803650" y="5384800"/>
          <p14:tracePt t="66705" x="3943350" y="5397500"/>
          <p14:tracePt t="66722" x="4070350" y="5403850"/>
          <p14:tracePt t="66738" x="4159250" y="5403850"/>
          <p14:tracePt t="66755" x="4222750" y="5403850"/>
          <p14:tracePt t="66771" x="4279900" y="5403850"/>
          <p14:tracePt t="66788" x="4330700" y="5397500"/>
          <p14:tracePt t="66805" x="4368800" y="5397500"/>
          <p14:tracePt t="66823" x="4381500" y="5391150"/>
          <p14:tracePt t="66838" x="4394200" y="5391150"/>
          <p14:tracePt t="66855" x="4400550" y="5391150"/>
          <p14:tracePt t="66871" x="4406900" y="5391150"/>
          <p14:tracePt t="66888" x="4419600" y="5391150"/>
          <p14:tracePt t="66905" x="4425950" y="5391150"/>
          <p14:tracePt t="67190" x="4425950" y="5384800"/>
          <p14:tracePt t="67199" x="4419600" y="5378450"/>
          <p14:tracePt t="67207" x="4406900" y="5378450"/>
          <p14:tracePt t="67221" x="4368800" y="5372100"/>
          <p14:tracePt t="67237" x="4298950" y="5372100"/>
          <p14:tracePt t="67255" x="4178300" y="5372100"/>
          <p14:tracePt t="67272" x="4051300" y="5372100"/>
          <p14:tracePt t="67288" x="3911600" y="5372100"/>
          <p14:tracePt t="67304" x="3816350" y="5372100"/>
          <p14:tracePt t="67321" x="3702050" y="5359400"/>
          <p14:tracePt t="67337" x="3657600" y="5359400"/>
          <p14:tracePt t="67354" x="3619500" y="5359400"/>
          <p14:tracePt t="67371" x="3594100" y="5359400"/>
          <p14:tracePt t="67388" x="3568700" y="5359400"/>
          <p14:tracePt t="67405" x="3536950" y="5365750"/>
          <p14:tracePt t="67421" x="3517900" y="5372100"/>
          <p14:tracePt t="67437" x="3498850" y="5372100"/>
          <p14:tracePt t="67454" x="3479800" y="5372100"/>
          <p14:tracePt t="67471" x="3460750" y="5384800"/>
          <p14:tracePt t="67487" x="3448050" y="5391150"/>
          <p14:tracePt t="67504" x="3429000" y="5397500"/>
          <p14:tracePt t="67521" x="3416300" y="5403850"/>
          <p14:tracePt t="67537" x="3397250" y="5403850"/>
          <p14:tracePt t="67554" x="3390900" y="5403850"/>
          <p14:tracePt t="67571" x="3378200" y="5403850"/>
          <p14:tracePt t="67604" x="3365500" y="5403850"/>
          <p14:tracePt t="67637" x="3352800" y="5410200"/>
          <p14:tracePt t="67654" x="3346450" y="5416550"/>
          <p14:tracePt t="67671" x="3333750" y="5429250"/>
          <p14:tracePt t="67687" x="3333750" y="5435600"/>
          <p14:tracePt t="67704" x="3321050" y="5441950"/>
          <p14:tracePt t="67721" x="3314700" y="5461000"/>
          <p14:tracePt t="67737" x="3314700" y="5486400"/>
          <p14:tracePt t="67754" x="3314700" y="5518150"/>
          <p14:tracePt t="67770" x="3321050" y="5556250"/>
          <p14:tracePt t="67787" x="3327400" y="5594350"/>
          <p14:tracePt t="67804" x="3333750" y="5600700"/>
          <p14:tracePt t="67820" x="3333750" y="5613400"/>
          <p14:tracePt t="67872" x="3333750" y="5619750"/>
          <p14:tracePt t="67903" x="3333750" y="5638800"/>
          <p14:tracePt t="67918" x="3333750" y="5645150"/>
          <p14:tracePt t="67926" x="3333750" y="5651500"/>
          <p14:tracePt t="67941" x="3333750" y="5657850"/>
          <p14:tracePt t="67953" x="3333750" y="5664200"/>
          <p14:tracePt t="67970" x="3333750" y="5670550"/>
          <p14:tracePt t="67988" x="3333750" y="5683250"/>
          <p14:tracePt t="68004" x="3333750" y="5689600"/>
          <p14:tracePt t="68021" x="3333750" y="5695950"/>
          <p14:tracePt t="68037" x="3327400" y="5695950"/>
          <p14:tracePt t="68295" x="3321050" y="5695950"/>
          <p14:tracePt t="68366" x="3321050" y="5689600"/>
          <p14:tracePt t="68686" x="3327400" y="5689600"/>
          <p14:tracePt t="68703" x="3333750" y="5689600"/>
          <p14:tracePt t="68713" x="3346450" y="5689600"/>
          <p14:tracePt t="68724" x="3359150" y="5689600"/>
          <p14:tracePt t="68736" x="3403600" y="5689600"/>
          <p14:tracePt t="68753" x="3441700" y="5689600"/>
          <p14:tracePt t="68770" x="3492500" y="5689600"/>
          <p14:tracePt t="68787" x="3543300" y="5702300"/>
          <p14:tracePt t="68803" x="3575050" y="5702300"/>
          <p14:tracePt t="68820" x="3613150" y="5702300"/>
          <p14:tracePt t="68836" x="3644900" y="5702300"/>
          <p14:tracePt t="68853" x="3676650" y="5702300"/>
          <p14:tracePt t="68870" x="3702050" y="5702300"/>
          <p14:tracePt t="68886" x="3714750" y="5708650"/>
          <p14:tracePt t="68903" x="3721100" y="5708650"/>
          <p14:tracePt t="68920" x="3733800" y="5715000"/>
          <p14:tracePt t="68936" x="3752850" y="5721350"/>
          <p14:tracePt t="68953" x="3759200" y="5721350"/>
          <p14:tracePt t="68969" x="3771900" y="5721350"/>
          <p14:tracePt t="68986" x="3778250" y="5721350"/>
          <p14:tracePt t="69003" x="3784600" y="5721350"/>
          <p14:tracePt t="69019" x="3790950" y="5721350"/>
          <p14:tracePt t="69688" x="3784600" y="5721350"/>
          <p14:tracePt t="69699" x="3778250" y="5715000"/>
          <p14:tracePt t="69713" x="3765550" y="5708650"/>
          <p14:tracePt t="69722" x="3746500" y="5702300"/>
          <p14:tracePt t="69736" x="3721100" y="5689600"/>
          <p14:tracePt t="69752" x="3689350" y="5676900"/>
          <p14:tracePt t="69769" x="3663950" y="5670550"/>
          <p14:tracePt t="69785" x="3625850" y="5657850"/>
          <p14:tracePt t="69802" x="3600450" y="5645150"/>
          <p14:tracePt t="69819" x="3575050" y="5632450"/>
          <p14:tracePt t="69835" x="3536950" y="5626100"/>
          <p14:tracePt t="69852" x="3505200" y="5619750"/>
          <p14:tracePt t="69869" x="3435350" y="5607050"/>
          <p14:tracePt t="69885" x="3359150" y="5594350"/>
          <p14:tracePt t="69902" x="3270250" y="5581650"/>
          <p14:tracePt t="69919" x="3168650" y="5568950"/>
          <p14:tracePt t="69935" x="3073400" y="5549900"/>
          <p14:tracePt t="69952" x="2952750" y="5537200"/>
          <p14:tracePt t="69955" x="2889250" y="5530850"/>
          <p14:tracePt t="69969" x="2755900" y="5511800"/>
          <p14:tracePt t="69985" x="2628900" y="5486400"/>
          <p14:tracePt t="70002" x="2495550" y="5454650"/>
          <p14:tracePt t="70019" x="2368550" y="5429250"/>
          <p14:tracePt t="70035" x="2254250" y="5416550"/>
          <p14:tracePt t="70052" x="2165350" y="5397500"/>
          <p14:tracePt t="70069" x="2089150" y="5384800"/>
          <p14:tracePt t="70085" x="2038350" y="5378450"/>
          <p14:tracePt t="70102" x="1993900" y="5365750"/>
          <p14:tracePt t="70121" x="1917700" y="5346700"/>
          <p14:tracePt t="70135" x="1892300" y="5340350"/>
          <p14:tracePt t="70152" x="1835150" y="5321300"/>
          <p14:tracePt t="70168" x="1790700" y="5314950"/>
          <p14:tracePt t="70185" x="1758950" y="5302250"/>
          <p14:tracePt t="70202" x="1714500" y="5289550"/>
          <p14:tracePt t="70218" x="1670050" y="5283200"/>
          <p14:tracePt t="70235" x="1625600" y="5276850"/>
          <p14:tracePt t="70252" x="1581150" y="5270500"/>
          <p14:tracePt t="70268" x="1562100" y="5264150"/>
          <p14:tracePt t="70285" x="1543050" y="5257800"/>
          <p14:tracePt t="70302" x="1530350" y="5251450"/>
          <p14:tracePt t="70318" x="1524000" y="5245100"/>
          <p14:tracePt t="70335" x="1511300" y="5238750"/>
          <p14:tracePt t="70352" x="1504950" y="5238750"/>
          <p14:tracePt t="70369" x="1492250" y="5238750"/>
          <p14:tracePt t="70386" x="1485900" y="5238750"/>
          <p14:tracePt t="70402" x="1479550" y="5238750"/>
          <p14:tracePt t="70418" x="1473200" y="5238750"/>
          <p14:tracePt t="70534" x="1466850" y="5238750"/>
          <p14:tracePt t="70551" x="1460500" y="5232400"/>
          <p14:tracePt t="70561" x="1454150" y="5226050"/>
          <p14:tracePt t="70568" x="1447800" y="5226050"/>
          <p14:tracePt t="70585" x="1441450" y="5213350"/>
          <p14:tracePt t="70601" x="1428750" y="5207000"/>
          <p14:tracePt t="70618" x="1416050" y="5194300"/>
          <p14:tracePt t="70635" x="1384300" y="5181600"/>
          <p14:tracePt t="70652" x="1352550" y="5168900"/>
          <p14:tracePt t="70670" x="1339850" y="5156200"/>
          <p14:tracePt t="70686" x="1333500" y="5156200"/>
          <p14:tracePt t="70701" x="1320800" y="5149850"/>
          <p14:tracePt t="70718" x="1314450" y="5143500"/>
          <p14:tracePt t="70735" x="1301750" y="5137150"/>
          <p14:tracePt t="70751" x="1295400" y="5137150"/>
          <p14:tracePt t="70768" x="1289050" y="5137150"/>
          <p14:tracePt t="70785" x="1270000" y="5137150"/>
          <p14:tracePt t="70801" x="1257300" y="5130800"/>
          <p14:tracePt t="70818" x="1244600" y="5130800"/>
          <p14:tracePt t="70835" x="1238250" y="5124450"/>
          <p14:tracePt t="71004" x="1244600" y="5124450"/>
          <p14:tracePt t="71023" x="1250950" y="5124450"/>
          <p14:tracePt t="71036" x="1250950" y="5118100"/>
          <p14:tracePt t="71047" x="1257300" y="5118100"/>
          <p14:tracePt t="71059" x="1257300" y="5111750"/>
          <p14:tracePt t="71248" x="1257300" y="5105400"/>
          <p14:tracePt t="71288" x="1257300" y="5099050"/>
          <p14:tracePt t="71302" x="1263650" y="5099050"/>
          <p14:tracePt t="71360" x="1263650" y="5092700"/>
          <p14:tracePt t="71390" x="1263650" y="5086350"/>
          <p14:tracePt t="71515" x="1276350" y="5086350"/>
          <p14:tracePt t="71530" x="1289050" y="5092700"/>
          <p14:tracePt t="71540" x="1301750" y="5099050"/>
          <p14:tracePt t="71550" x="1320800" y="5099050"/>
          <p14:tracePt t="71567" x="1365250" y="5105400"/>
          <p14:tracePt t="71584" x="1409700" y="5124450"/>
          <p14:tracePt t="71600" x="1435100" y="5137150"/>
          <p14:tracePt t="71618" x="1466850" y="5143500"/>
          <p14:tracePt t="71634" x="1473200" y="5143500"/>
          <p14:tracePt t="71650" x="1479550" y="5149850"/>
          <p14:tracePt t="71667" x="1492250" y="5156200"/>
          <p14:tracePt t="71684" x="1498600" y="5162550"/>
          <p14:tracePt t="71702" x="1511300" y="5162550"/>
          <p14:tracePt t="71718" x="1524000" y="5168900"/>
          <p14:tracePt t="71734" x="1530350" y="5175250"/>
          <p14:tracePt t="71750" x="1543050" y="5181600"/>
          <p14:tracePt t="71767" x="1549400" y="5187950"/>
          <p14:tracePt t="71800" x="1562100" y="5187950"/>
          <p14:tracePt t="71923" x="1555750" y="5187950"/>
          <p14:tracePt t="71930" x="1549400" y="5187950"/>
          <p14:tracePt t="71946" x="1543050" y="5187950"/>
          <p14:tracePt t="71953" x="1536700" y="5187950"/>
          <p14:tracePt t="71968" x="1524000" y="5187950"/>
          <p14:tracePt t="71984" x="1498600" y="5187950"/>
          <p14:tracePt t="72000" x="1466850" y="5187950"/>
          <p14:tracePt t="72017" x="1441450" y="5187950"/>
          <p14:tracePt t="72033" x="1428750" y="5187950"/>
          <p14:tracePt t="72050" x="1416050" y="5187950"/>
          <p14:tracePt t="72067" x="1409700" y="5187950"/>
          <p14:tracePt t="72083" x="1403350" y="5187950"/>
          <p14:tracePt t="72100" x="1377950" y="5187950"/>
          <p14:tracePt t="72117" x="1365250" y="5187950"/>
          <p14:tracePt t="72133" x="1358900" y="5187950"/>
          <p14:tracePt t="72150" x="1352550" y="5187950"/>
          <p14:tracePt t="72167" x="1346200" y="5187950"/>
          <p14:tracePt t="72200" x="1339850" y="5194300"/>
          <p14:tracePt t="72267" x="1339850" y="5200650"/>
          <p14:tracePt t="72274" x="1346200" y="5207000"/>
          <p14:tracePt t="72290" x="1352550" y="5213350"/>
          <p14:tracePt t="72301" x="1365250" y="5219700"/>
          <p14:tracePt t="72317" x="1390650" y="5232400"/>
          <p14:tracePt t="72333" x="1441450" y="5251450"/>
          <p14:tracePt t="72350" x="1492250" y="5264150"/>
          <p14:tracePt t="72367" x="1530350" y="5276850"/>
          <p14:tracePt t="72383" x="1536700" y="5283200"/>
          <p14:tracePt t="72518" x="1524000" y="5283200"/>
          <p14:tracePt t="72524" x="1517650" y="5283200"/>
          <p14:tracePt t="72533" x="1504950" y="5276850"/>
          <p14:tracePt t="72550" x="1485900" y="5276850"/>
          <p14:tracePt t="72566" x="1447800" y="5276850"/>
          <p14:tracePt t="72583" x="1422400" y="5276850"/>
          <p14:tracePt t="72601" x="1390650" y="5276850"/>
          <p14:tracePt t="72616" x="1365250" y="5276850"/>
          <p14:tracePt t="72633" x="1346200" y="5276850"/>
          <p14:tracePt t="72650" x="1333500" y="5276850"/>
          <p14:tracePt t="72683" x="1327150" y="5276850"/>
          <p14:tracePt t="72800" x="1339850" y="5283200"/>
          <p14:tracePt t="72814" x="1352550" y="5289550"/>
          <p14:tracePt t="72822" x="1371600" y="5295900"/>
          <p14:tracePt t="72833" x="1390650" y="5302250"/>
          <p14:tracePt t="72849" x="1428750" y="5314950"/>
          <p14:tracePt t="72866" x="1473200" y="5327650"/>
          <p14:tracePt t="72883" x="1504950" y="5334000"/>
          <p14:tracePt t="72899" x="1536700" y="5340350"/>
          <p14:tracePt t="72917" x="1549400" y="5346700"/>
          <p14:tracePt t="73254" x="1549400" y="5353050"/>
          <p14:tracePt t="73270" x="1543050" y="5359400"/>
          <p14:tracePt t="73279" x="1536700" y="5359400"/>
          <p14:tracePt t="73286" x="1530350" y="5359400"/>
          <p14:tracePt t="73299" x="1517650" y="5372100"/>
          <p14:tracePt t="73316" x="1504950" y="5378450"/>
          <p14:tracePt t="73332" x="1485900" y="5378450"/>
          <p14:tracePt t="73349" x="1479550" y="5391150"/>
          <p14:tracePt t="73366" x="1466850" y="5391150"/>
          <p14:tracePt t="73382" x="1460500" y="5397500"/>
          <p14:tracePt t="73399" x="1454150" y="5403850"/>
          <p14:tracePt t="73418" x="1441450" y="5410200"/>
          <p14:tracePt t="73582" x="1441450" y="5416550"/>
          <p14:tracePt t="73593" x="1441450" y="5422900"/>
          <p14:tracePt t="73598" x="1447800" y="5422900"/>
          <p14:tracePt t="73615" x="1454150" y="5429250"/>
          <p14:tracePt t="73632" x="1473200" y="5435600"/>
          <p14:tracePt t="73649" x="1485900" y="5441950"/>
          <p14:tracePt t="73665" x="1504950" y="5448300"/>
          <p14:tracePt t="73682" x="1511300" y="5454650"/>
          <p14:tracePt t="73699" x="1524000" y="5461000"/>
          <p14:tracePt t="73715" x="1536700" y="5461000"/>
          <p14:tracePt t="74038" x="1536700" y="5454650"/>
          <p14:tracePt t="74092" x="1530350" y="5448300"/>
          <p14:tracePt t="74202" x="1524000" y="5448300"/>
          <p14:tracePt t="74407" x="1517650" y="5448300"/>
          <p14:tracePt t="74422" x="1511300" y="5448300"/>
          <p14:tracePt t="74436" x="1504950" y="5448300"/>
          <p14:tracePt t="74445" x="1498600" y="5448300"/>
          <p14:tracePt t="74464" x="1492250" y="5448300"/>
          <p14:tracePt t="74468" x="1485900" y="5448300"/>
          <p14:tracePt t="74484" x="1479550" y="5448300"/>
          <p14:tracePt t="74498" x="1473200" y="5448300"/>
          <p14:tracePt t="74516" x="1460500" y="5448300"/>
          <p14:tracePt t="74531" x="1454150" y="5448300"/>
          <p14:tracePt t="74548" x="1441450" y="5448300"/>
          <p14:tracePt t="74565" x="1435100" y="5448300"/>
          <p14:tracePt t="74581" x="1428750" y="5448300"/>
          <p14:tracePt t="74598" x="1409700" y="5448300"/>
          <p14:tracePt t="74615" x="1384300" y="5454650"/>
          <p14:tracePt t="74631" x="1352550" y="5473700"/>
          <p14:tracePt t="74648" x="1346200" y="5473700"/>
          <p14:tracePt t="74665" x="1333500" y="5473700"/>
          <p14:tracePt t="74742" x="1327150" y="5473700"/>
          <p14:tracePt t="74758" x="1320800" y="5473700"/>
          <p14:tracePt t="74775" x="1314450" y="5473700"/>
          <p14:tracePt t="74806" x="1308100" y="5473700"/>
          <p14:tracePt t="74900" x="1308100" y="5480050"/>
          <p14:tracePt t="74946" x="1314450" y="5480050"/>
          <p14:tracePt t="74986" x="1314450" y="5486400"/>
          <p14:tracePt t="75008" x="1320800" y="5486400"/>
          <p14:tracePt t="75032" x="1327150" y="5486400"/>
          <p14:tracePt t="75110" x="1327150" y="5492750"/>
          <p14:tracePt t="75138" x="1333500" y="5499100"/>
          <p14:tracePt t="75150" x="1339850" y="5505450"/>
          <p14:tracePt t="75158" x="1346200" y="5505450"/>
          <p14:tracePt t="75174" x="1346200" y="5511800"/>
          <p14:tracePt t="75184" x="1352550" y="5511800"/>
          <p14:tracePt t="75197" x="1358900" y="5518150"/>
          <p14:tracePt t="75214" x="1365250" y="5518150"/>
          <p14:tracePt t="75231" x="1377950" y="5530850"/>
          <p14:tracePt t="75247" x="1390650" y="5537200"/>
          <p14:tracePt t="75264" x="1403350" y="5543550"/>
          <p14:tracePt t="75281" x="1416050" y="5556250"/>
          <p14:tracePt t="75316" x="1422400" y="5556250"/>
          <p14:tracePt t="75666" x="1422400" y="5562600"/>
          <p14:tracePt t="75674" x="1422400" y="5568950"/>
          <p14:tracePt t="75684" x="1416050" y="5568950"/>
          <p14:tracePt t="75697" x="1403350" y="5581650"/>
          <p14:tracePt t="75714" x="1403350" y="5588000"/>
          <p14:tracePt t="75730" x="1397000" y="5600700"/>
          <p14:tracePt t="75747" x="1390650" y="5607050"/>
          <p14:tracePt t="75764" x="1390650" y="5613400"/>
          <p14:tracePt t="75780" x="1390650" y="5619750"/>
          <p14:tracePt t="75797" x="1390650" y="5632450"/>
          <p14:tracePt t="75813" x="1384300" y="5638800"/>
          <p14:tracePt t="75830" x="1384300" y="5645150"/>
          <p14:tracePt t="75847" x="1384300" y="5664200"/>
          <p14:tracePt t="75863" x="1384300" y="5670550"/>
          <p14:tracePt t="75880" x="1384300" y="5676900"/>
          <p14:tracePt t="75913" x="1384300" y="5683250"/>
          <p14:tracePt t="76020" x="1384300" y="5689600"/>
          <p14:tracePt t="76036" x="1384300" y="5695950"/>
          <p14:tracePt t="76060" x="1384300" y="5702300"/>
          <p14:tracePt t="76093" x="1390650" y="5708650"/>
          <p14:tracePt t="76114" x="1397000" y="5708650"/>
          <p14:tracePt t="76128" x="1397000" y="5715000"/>
          <p14:tracePt t="76132" x="1397000" y="5721350"/>
          <p14:tracePt t="76147" x="1403350" y="5727700"/>
          <p14:tracePt t="76163" x="1409700" y="5740400"/>
          <p14:tracePt t="76181" x="1416050" y="5746750"/>
          <p14:tracePt t="76197" x="1416050" y="5759450"/>
          <p14:tracePt t="76213" x="1422400" y="5765800"/>
          <p14:tracePt t="76230" x="1422400" y="5772150"/>
          <p14:tracePt t="76418" x="1435100" y="5772150"/>
          <p14:tracePt t="76434" x="1447800" y="5765800"/>
          <p14:tracePt t="76442" x="1466850" y="5759450"/>
          <p14:tracePt t="76455" x="1485900" y="5759450"/>
          <p14:tracePt t="76463" x="1498600" y="5759450"/>
          <p14:tracePt t="76482" x="1543050" y="5759450"/>
          <p14:tracePt t="76497" x="1555750" y="5759450"/>
          <p14:tracePt t="76513" x="1562100" y="5765800"/>
          <p14:tracePt t="76530" x="1568450" y="5772150"/>
          <p14:tracePt t="76546" x="1581150" y="5778500"/>
          <p14:tracePt t="76563" x="1581150" y="5797550"/>
          <p14:tracePt t="76579" x="1581150" y="5810250"/>
          <p14:tracePt t="76596" x="1581150" y="5816600"/>
          <p14:tracePt t="76613" x="1568450" y="5829300"/>
          <p14:tracePt t="76630" x="1555750" y="5842000"/>
          <p14:tracePt t="76646" x="1536700" y="5848350"/>
          <p14:tracePt t="76663" x="1511300" y="5848350"/>
          <p14:tracePt t="76679" x="1473200" y="5848350"/>
          <p14:tracePt t="76696" x="1441450" y="5848350"/>
          <p14:tracePt t="76713" x="1409700" y="5842000"/>
          <p14:tracePt t="76729" x="1403350" y="5835650"/>
          <p14:tracePt t="76746" x="1397000" y="5835650"/>
          <p14:tracePt t="76763" x="1390650" y="5829300"/>
          <p14:tracePt t="76874" x="1397000" y="5829300"/>
          <p14:tracePt t="76897" x="1403350" y="5829300"/>
          <p14:tracePt t="76912" x="1403350" y="5835650"/>
          <p14:tracePt t="76920" x="1409700" y="5842000"/>
          <p14:tracePt t="76929" x="1416050" y="5842000"/>
          <p14:tracePt t="76946" x="1422400" y="5861050"/>
          <p14:tracePt t="76963" x="1422400" y="5867400"/>
          <p14:tracePt t="76979" x="1422400" y="5873750"/>
          <p14:tracePt t="76996" x="1422400" y="5880100"/>
          <p14:tracePt t="77054" x="1416050" y="5880100"/>
          <p14:tracePt t="77113" x="1416050" y="5886450"/>
          <p14:tracePt t="77132" x="1422400" y="5892800"/>
          <p14:tracePt t="77141" x="1441450" y="5899150"/>
          <p14:tracePt t="77157" x="1454150" y="5905500"/>
          <p14:tracePt t="77164" x="1466850" y="5911850"/>
          <p14:tracePt t="77179" x="1473200" y="5918200"/>
          <p14:tracePt t="77196" x="1479550" y="5918200"/>
          <p14:tracePt t="77234" x="1479550" y="5924550"/>
          <p14:tracePt t="77250" x="1479550" y="5930900"/>
          <p14:tracePt t="77262" x="1479550" y="5937250"/>
          <p14:tracePt t="77297" x="1473200" y="5937250"/>
          <p14:tracePt t="77360" x="1466850" y="5937250"/>
          <p14:tracePt t="77369" x="1460500" y="5937250"/>
          <p14:tracePt t="77379" x="1460500" y="5930900"/>
          <p14:tracePt t="77395" x="1460500" y="5905500"/>
          <p14:tracePt t="77412" x="1460500" y="5880100"/>
          <p14:tracePt t="77429" x="1485900" y="5835650"/>
          <p14:tracePt t="77445" x="1504950" y="5803900"/>
          <p14:tracePt t="77462" x="1530350" y="5772150"/>
          <p14:tracePt t="77467" x="1536700" y="5765800"/>
          <p14:tracePt t="77479" x="1543050" y="5746750"/>
          <p14:tracePt t="77495" x="1549400" y="5715000"/>
          <p14:tracePt t="77512" x="1562100" y="5702300"/>
          <p14:tracePt t="77529" x="1562100" y="5695950"/>
          <p14:tracePt t="77546" x="1562100" y="5689600"/>
          <p14:tracePt t="77562" x="1562100" y="5676900"/>
          <p14:tracePt t="77579" x="1562100" y="5664200"/>
          <p14:tracePt t="77595" x="1562100" y="5657850"/>
          <p14:tracePt t="77612" x="1562100" y="5651500"/>
          <p14:tracePt t="77629" x="1549400" y="5638800"/>
          <p14:tracePt t="77645" x="1543050" y="5632450"/>
          <p14:tracePt t="77662" x="1530350" y="5619750"/>
          <p14:tracePt t="77679" x="1504950" y="5588000"/>
          <p14:tracePt t="77695" x="1466850" y="5549900"/>
          <p14:tracePt t="77712" x="1435100" y="5518150"/>
          <p14:tracePt t="77728" x="1409700" y="5480050"/>
          <p14:tracePt t="77745" x="1390650" y="5448300"/>
          <p14:tracePt t="77762" x="1371600" y="5429250"/>
          <p14:tracePt t="77778" x="1365250" y="5416550"/>
          <p14:tracePt t="77795" x="1352550" y="5397500"/>
          <p14:tracePt t="77812" x="1346200" y="5391150"/>
          <p14:tracePt t="77828" x="1339850" y="5378450"/>
          <p14:tracePt t="77845" x="1339850" y="5359400"/>
          <p14:tracePt t="77862" x="1339850" y="5346700"/>
          <p14:tracePt t="77878" x="1339850" y="5340350"/>
          <p14:tracePt t="77895" x="1339850" y="5334000"/>
          <p14:tracePt t="77912" x="1339850" y="5327650"/>
          <p14:tracePt t="77928" x="1339850" y="5314950"/>
          <p14:tracePt t="77945" x="1346200" y="5302250"/>
          <p14:tracePt t="77962" x="1352550" y="5295900"/>
          <p14:tracePt t="77978" x="1358900" y="5283200"/>
          <p14:tracePt t="77996" x="1365250" y="5276850"/>
          <p14:tracePt t="78012" x="1371600" y="5270500"/>
          <p14:tracePt t="78028" x="1377950" y="5257800"/>
          <p14:tracePt t="78045" x="1377950" y="5251450"/>
          <p14:tracePt t="78062" x="1377950" y="5245100"/>
          <p14:tracePt t="78078" x="1384300" y="5238750"/>
          <p14:tracePt t="78095" x="1384300" y="5226050"/>
          <p14:tracePt t="78112" x="1390650" y="5226050"/>
          <p14:tracePt t="78128" x="1397000" y="5226050"/>
          <p14:tracePt t="78145" x="1403350" y="5226050"/>
          <p14:tracePt t="78161" x="1422400" y="5226050"/>
          <p14:tracePt t="78178" x="1447800" y="5226050"/>
          <p14:tracePt t="78195" x="1498600" y="5238750"/>
          <p14:tracePt t="78211" x="1574800" y="5251450"/>
          <p14:tracePt t="78228" x="1612900" y="5257800"/>
          <p14:tracePt t="78245" x="1631950" y="5257800"/>
          <p14:tracePt t="78314" x="1625600" y="5257800"/>
          <p14:tracePt t="78322" x="1606550" y="5257800"/>
          <p14:tracePt t="78330" x="1593850" y="5264150"/>
          <p14:tracePt t="78345" x="1549400" y="5276850"/>
          <p14:tracePt t="78362" x="1511300" y="5289550"/>
          <p14:tracePt t="78378" x="1466850" y="5302250"/>
          <p14:tracePt t="78395" x="1422400" y="5308600"/>
          <p14:tracePt t="78411" x="1403350" y="5321300"/>
          <p14:tracePt t="78428" x="1397000" y="5327650"/>
          <p14:tracePt t="78445" x="1390650" y="5334000"/>
          <p14:tracePt t="78481" x="1397000" y="5340350"/>
          <p14:tracePt t="78488" x="1403350" y="5346700"/>
          <p14:tracePt t="78497" x="1409700" y="5353050"/>
          <p14:tracePt t="78511" x="1428750" y="5372100"/>
          <p14:tracePt t="78529" x="1447800" y="5391150"/>
          <p14:tracePt t="78544" x="1485900" y="5422900"/>
          <p14:tracePt t="78561" x="1511300" y="5441950"/>
          <p14:tracePt t="78579" x="1524000" y="5448300"/>
          <p14:tracePt t="78594" x="1524000" y="5454650"/>
          <p14:tracePt t="78676" x="1517650" y="5454650"/>
          <p14:tracePt t="78690" x="1511300" y="5461000"/>
          <p14:tracePt t="78699" x="1504950" y="5461000"/>
          <p14:tracePt t="78711" x="1498600" y="5467350"/>
          <p14:tracePt t="78728" x="1492250" y="5467350"/>
          <p14:tracePt t="78747" x="1485900" y="5473700"/>
          <p14:tracePt t="78919" x="1479550" y="5480050"/>
          <p14:tracePt t="78934" x="1473200" y="5480050"/>
          <p14:tracePt t="78942" x="1473200" y="5486400"/>
          <p14:tracePt t="78967" x="1466850" y="5486400"/>
          <p14:tracePt t="79030" x="1466850" y="5492750"/>
          <p14:tracePt t="79066" x="1466850" y="5499100"/>
          <p14:tracePt t="79091" x="1466850" y="5505450"/>
          <p14:tracePt t="79098" x="1473200" y="5505450"/>
          <p14:tracePt t="79217" x="1473200" y="5499100"/>
          <p14:tracePt t="79286" x="1473200" y="5492750"/>
          <p14:tracePt t="79577" x="1479550" y="5499100"/>
          <p14:tracePt t="79593" x="1485900" y="5499100"/>
          <p14:tracePt t="79600" x="1492250" y="5499100"/>
          <p14:tracePt t="79616" x="1498600" y="5499100"/>
          <p14:tracePt t="79630" x="1504950" y="5499100"/>
          <p14:tracePt t="79704" x="1504950" y="5492750"/>
          <p14:tracePt t="79796" x="1498600" y="5492750"/>
          <p14:tracePt t="79812" x="1492250" y="5492750"/>
          <p14:tracePt t="79820" x="1485900" y="5492750"/>
          <p14:tracePt t="79834" x="1479550" y="5492750"/>
          <p14:tracePt t="79843" x="1473200" y="5492750"/>
          <p14:tracePt t="79861" x="1454150" y="5492750"/>
          <p14:tracePt t="79877" x="1435100" y="5492750"/>
          <p14:tracePt t="79893" x="1422400" y="5492750"/>
          <p14:tracePt t="79910" x="1409700" y="5492750"/>
          <p14:tracePt t="79927" x="1397000" y="5492750"/>
          <p14:tracePt t="79943" x="1390650" y="5492750"/>
          <p14:tracePt t="79960" x="1384300" y="5492750"/>
          <p14:tracePt t="79977" x="1377950" y="5492750"/>
          <p14:tracePt t="79993" x="1371600" y="5492750"/>
          <p14:tracePt t="80015" x="1365250" y="5492750"/>
          <p14:tracePt t="80030" x="1358900" y="5492750"/>
          <p14:tracePt t="80094" x="1352550" y="5492750"/>
          <p14:tracePt t="80768" x="1358900" y="5492750"/>
          <p14:tracePt t="80774" x="1365250" y="5492750"/>
          <p14:tracePt t="80790" x="1377950" y="5492750"/>
          <p14:tracePt t="80798" x="1384300" y="5492750"/>
          <p14:tracePt t="80814" x="1397000" y="5492750"/>
          <p14:tracePt t="80826" x="1403350" y="5492750"/>
          <p14:tracePt t="80842" x="1422400" y="5492750"/>
          <p14:tracePt t="80859" x="1428750" y="5492750"/>
          <p14:tracePt t="80876" x="1441450" y="5492750"/>
          <p14:tracePt t="80892" x="1447800" y="5492750"/>
          <p14:tracePt t="80909" x="1454150" y="5492750"/>
          <p14:tracePt t="81630" x="1454150" y="5499100"/>
          <p14:tracePt t="81730" x="1460500" y="5499100"/>
          <p14:tracePt t="82467" x="1460500" y="5492750"/>
          <p14:tracePt t="82475" x="1460500" y="5486400"/>
          <p14:tracePt t="82489" x="1460500" y="5480050"/>
          <p14:tracePt t="82505" x="1460500" y="5473700"/>
          <p14:tracePt t="82514" x="1460500" y="5467350"/>
          <p14:tracePt t="82537" x="1460500" y="5461000"/>
          <p14:tracePt t="82578" x="1466850" y="5461000"/>
          <p14:tracePt t="82607" x="1466850" y="5454650"/>
          <p14:tracePt t="82615" x="1466850" y="5448300"/>
          <p14:tracePt t="82631" x="1473200" y="5448300"/>
          <p14:tracePt t="82673" x="1473200" y="5441950"/>
          <p14:tracePt t="82687" x="1473200" y="5435600"/>
          <p14:tracePt t="82741" x="1473200" y="5429250"/>
          <p14:tracePt t="82812" x="1473200" y="5422900"/>
          <p14:tracePt t="82914" x="1466850" y="5416550"/>
          <p14:tracePt t="82957" x="1460500" y="5416550"/>
          <p14:tracePt t="83056" x="1460500" y="5410200"/>
          <p14:tracePt t="83110" x="1460500" y="5403850"/>
          <p14:tracePt t="83274" x="1460500" y="5397500"/>
          <p14:tracePt t="83478" x="1460500" y="5391150"/>
          <p14:tracePt t="83510" x="1454150" y="5384800"/>
          <p14:tracePt t="83529" x="1447800" y="5384800"/>
          <p14:tracePt t="83588" x="1447800" y="5378450"/>
          <p14:tracePt t="83744" x="1441450" y="5372100"/>
          <p14:tracePt t="83760" x="1435100" y="5372100"/>
          <p14:tracePt t="83768" x="1428750" y="5365750"/>
          <p14:tracePt t="83800" x="1422400" y="5359400"/>
          <p14:tracePt t="83834" x="1416050" y="5359400"/>
          <p14:tracePt t="83846" x="1409700" y="5353050"/>
          <p14:tracePt t="83854" x="1403350" y="5346700"/>
          <p14:tracePt t="83862" x="1397000" y="5340350"/>
          <p14:tracePt t="83889" x="1390650" y="5340350"/>
          <p14:tracePt t="83918" x="1384300" y="5334000"/>
          <p14:tracePt t="84536" x="1384300" y="5327650"/>
          <p14:tracePt t="84561" x="1390650" y="5321300"/>
          <p14:tracePt t="84577" x="1390650" y="5314950"/>
          <p14:tracePt t="84584" x="1390650" y="5308600"/>
          <p14:tracePt t="84593" x="1397000" y="5308600"/>
          <p14:tracePt t="84606" x="1409700" y="5295900"/>
          <p14:tracePt t="84622" x="1416050" y="5289550"/>
          <p14:tracePt t="84639" x="1422400" y="5276850"/>
          <p14:tracePt t="84656" x="1435100" y="5270500"/>
          <p14:tracePt t="84673" x="1441450" y="5264150"/>
          <p14:tracePt t="84689" x="1447800" y="5251450"/>
          <p14:tracePt t="84706" x="1454150" y="5245100"/>
          <p14:tracePt t="84723" x="1454150" y="5238750"/>
          <p14:tracePt t="84739" x="1460500" y="5232400"/>
          <p14:tracePt t="84923" x="1460500" y="5226050"/>
          <p14:tracePt t="84982" x="1460500" y="5219700"/>
          <p14:tracePt t="85038" x="1460500" y="5213350"/>
          <p14:tracePt t="85704" x="1466850" y="5213350"/>
          <p14:tracePt t="85721" x="1466850" y="5207000"/>
          <p14:tracePt t="85782" x="1466850" y="5200650"/>
          <p14:tracePt t="86032" x="1466850" y="5194300"/>
          <p14:tracePt t="86056" x="1466850" y="5187950"/>
          <p14:tracePt t="86075" x="1460500" y="5181600"/>
          <p14:tracePt t="86096" x="1460500" y="5175250"/>
          <p14:tracePt t="86105" x="1454150" y="5168900"/>
          <p14:tracePt t="86121" x="1447800" y="5168900"/>
          <p14:tracePt t="86126" x="1447800" y="5162550"/>
          <p14:tracePt t="86138" x="1447800" y="5156200"/>
          <p14:tracePt t="86166" x="1441450" y="5149850"/>
          <p14:tracePt t="86198" x="1441450" y="5143500"/>
          <p14:tracePt t="86237" x="1435100" y="5137150"/>
          <p14:tracePt t="86270" x="1428750" y="5130800"/>
          <p14:tracePt t="86293" x="1428750" y="5124450"/>
          <p14:tracePt t="86701" x="1422400" y="5124450"/>
          <p14:tracePt t="86754" x="1422400" y="5118100"/>
          <p14:tracePt t="86781" x="1416050" y="5118100"/>
          <p14:tracePt t="86794" x="1416050" y="5111750"/>
          <p14:tracePt t="86805" x="1409700" y="5105400"/>
          <p14:tracePt t="86812" x="1403350" y="5105400"/>
          <p14:tracePt t="86820" x="1397000" y="5099050"/>
          <p14:tracePt t="86837" x="1390650" y="5092700"/>
          <p14:tracePt t="86854" x="1384300" y="5092700"/>
          <p14:tracePt t="86872" x="1384300" y="5086350"/>
          <p14:tracePt t="86934" x="1377950" y="5086350"/>
          <p14:tracePt t="86942" x="1371600" y="5086350"/>
          <p14:tracePt t="87068" x="1377950" y="5086350"/>
          <p14:tracePt t="87079" x="1384300" y="5092700"/>
          <p14:tracePt t="87087" x="1397000" y="5099050"/>
          <p14:tracePt t="87104" x="1416050" y="5118100"/>
          <p14:tracePt t="87122" x="1447800" y="5137150"/>
          <p14:tracePt t="87137" x="1454150" y="5143500"/>
          <p14:tracePt t="87154" x="1460500" y="5156200"/>
          <p14:tracePt t="87170" x="1466850" y="5162550"/>
          <p14:tracePt t="87187" x="1473200" y="5168900"/>
          <p14:tracePt t="87204" x="1479550" y="5175250"/>
          <p14:tracePt t="87220" x="1492250" y="5181600"/>
          <p14:tracePt t="87237" x="1498600" y="5181600"/>
          <p14:tracePt t="87254" x="1504950" y="5187950"/>
          <p14:tracePt t="87270" x="1511300" y="5187950"/>
          <p14:tracePt t="87287" x="1511300" y="5194300"/>
          <p14:tracePt t="87436" x="1504950" y="5194300"/>
          <p14:tracePt t="87444" x="1498600" y="5194300"/>
          <p14:tracePt t="87454" x="1492250" y="5194300"/>
          <p14:tracePt t="87470" x="1466850" y="5181600"/>
          <p14:tracePt t="87487" x="1447800" y="5175250"/>
          <p14:tracePt t="87503" x="1435100" y="5168900"/>
          <p14:tracePt t="87520" x="1422400" y="5168900"/>
          <p14:tracePt t="87537" x="1409700" y="5168900"/>
          <p14:tracePt t="87554" x="1390650" y="5168900"/>
          <p14:tracePt t="87570" x="1384300" y="5168900"/>
          <p14:tracePt t="87587" x="1371600" y="5168900"/>
          <p14:tracePt t="87603" x="1365250" y="5168900"/>
          <p14:tracePt t="87620" x="1358900" y="5168900"/>
          <p14:tracePt t="87636" x="1346200" y="5168900"/>
          <p14:tracePt t="87653" x="1339850" y="5168900"/>
          <p14:tracePt t="87678" x="1333500" y="5168900"/>
          <p14:tracePt t="87686" x="1327150" y="5168900"/>
          <p14:tracePt t="87710" x="1320800" y="5168900"/>
          <p14:tracePt t="87720" x="1320800" y="5175250"/>
          <p14:tracePt t="87742" x="1314450" y="5175250"/>
          <p14:tracePt t="87900" x="1314450" y="5181600"/>
          <p14:tracePt t="87916" x="1320800" y="5187950"/>
          <p14:tracePt t="87922" x="1320800" y="5194300"/>
          <p14:tracePt t="87937" x="1339850" y="5200650"/>
          <p14:tracePt t="87953" x="1352550" y="5213350"/>
          <p14:tracePt t="87970" x="1365250" y="5219700"/>
          <p14:tracePt t="87986" x="1384300" y="5232400"/>
          <p14:tracePt t="88005" x="1409700" y="5238750"/>
          <p14:tracePt t="88019" x="1416050" y="5245100"/>
          <p14:tracePt t="88036" x="1428750" y="5251450"/>
          <p14:tracePt t="88053" x="1447800" y="5257800"/>
          <p14:tracePt t="88070" x="1454150" y="5257800"/>
          <p14:tracePt t="88086" x="1460500" y="5264150"/>
          <p14:tracePt t="88103" x="1460500" y="5270500"/>
          <p14:tracePt t="88119" x="1466850" y="5270500"/>
          <p14:tracePt t="88728" x="1460500" y="5270500"/>
          <p14:tracePt t="88737" x="1454150" y="5270500"/>
          <p14:tracePt t="88744" x="1447800" y="5270500"/>
          <p14:tracePt t="88754" x="1428750" y="5270500"/>
          <p14:tracePt t="88769" x="1409700" y="5270500"/>
          <p14:tracePt t="88785" x="1397000" y="5276850"/>
          <p14:tracePt t="88802" x="1371600" y="5289550"/>
          <p14:tracePt t="88819" x="1358900" y="5289550"/>
          <p14:tracePt t="88835" x="1333500" y="5302250"/>
          <p14:tracePt t="88853" x="1320800" y="5302250"/>
          <p14:tracePt t="88869" x="1308100" y="5314950"/>
          <p14:tracePt t="88887" x="1301750" y="5314950"/>
          <p14:tracePt t="89002" x="1301750" y="5321300"/>
          <p14:tracePt t="89018" x="1320800" y="5327650"/>
          <p14:tracePt t="89029" x="1320800" y="5334000"/>
          <p14:tracePt t="89036" x="1327150" y="5334000"/>
          <p14:tracePt t="89052" x="1333500" y="5346700"/>
          <p14:tracePt t="89068" x="1352550" y="5353050"/>
          <p14:tracePt t="89085" x="1365250" y="5365750"/>
          <p14:tracePt t="89102" x="1371600" y="5372100"/>
          <p14:tracePt t="89119" x="1390650" y="5378450"/>
          <p14:tracePt t="89135" x="1397000" y="5384800"/>
          <p14:tracePt t="89152" x="1403350" y="5384800"/>
          <p14:tracePt t="89168" x="1409700" y="5384800"/>
          <p14:tracePt t="89185" x="1422400" y="5384800"/>
          <p14:tracePt t="89202" x="1435100" y="5384800"/>
          <p14:tracePt t="89218" x="1441450" y="5391150"/>
          <p14:tracePt t="89235" x="1454150" y="5391150"/>
          <p14:tracePt t="89419" x="1447800" y="5391150"/>
          <p14:tracePt t="89435" x="1447800" y="5397500"/>
          <p14:tracePt t="89454" x="1441450" y="5397500"/>
          <p14:tracePt t="89461" x="1435100" y="5397500"/>
          <p14:tracePt t="89468" x="1428750" y="5397500"/>
          <p14:tracePt t="89488" x="1422400" y="5397500"/>
          <p14:tracePt t="89502" x="1416050" y="5397500"/>
          <p14:tracePt t="89518" x="1409700" y="5397500"/>
          <p14:tracePt t="89535" x="1397000" y="5397500"/>
          <p14:tracePt t="89552" x="1384300" y="5397500"/>
          <p14:tracePt t="89568" x="1377950" y="5397500"/>
          <p14:tracePt t="89585" x="1365250" y="5397500"/>
          <p14:tracePt t="89618" x="1352550" y="5397500"/>
          <p14:tracePt t="89774" x="1352550" y="5403850"/>
          <p14:tracePt t="89787" x="1352550" y="5410200"/>
          <p14:tracePt t="89794" x="1358900" y="5416550"/>
          <p14:tracePt t="89812" x="1365250" y="5416550"/>
          <p14:tracePt t="89827" x="1371600" y="5422900"/>
          <p14:tracePt t="89843" x="1377950" y="5422900"/>
          <p14:tracePt t="89851" x="1377950" y="5429250"/>
          <p14:tracePt t="89868" x="1384300" y="5429250"/>
          <p14:tracePt t="89885" x="1390650" y="5429250"/>
          <p14:tracePt t="89901" x="1397000" y="5435600"/>
          <p14:tracePt t="89918" x="1409700" y="5448300"/>
          <p14:tracePt t="89934" x="1416050" y="5448300"/>
          <p14:tracePt t="89951" x="1428750" y="5461000"/>
          <p14:tracePt t="89968" x="1435100" y="5461000"/>
          <p14:tracePt t="89984" x="1441450" y="5467350"/>
          <p14:tracePt t="90002" x="1447800" y="5473700"/>
          <p14:tracePt t="90018" x="1454150" y="5473700"/>
          <p14:tracePt t="90034" x="1466850" y="5480050"/>
          <p14:tracePt t="90051" x="1479550" y="5492750"/>
          <p14:tracePt t="90068" x="1485900" y="5499100"/>
          <p14:tracePt t="90086" x="1498600" y="5505450"/>
          <p14:tracePt t="90118" x="1504950" y="5505450"/>
          <p14:tracePt t="90321" x="1498600" y="5505450"/>
          <p14:tracePt t="90328" x="1492250" y="5505450"/>
          <p14:tracePt t="90336" x="1485900" y="5505450"/>
          <p14:tracePt t="90351" x="1473200" y="5505450"/>
          <p14:tracePt t="90368" x="1454150" y="5511800"/>
          <p14:tracePt t="90384" x="1447800" y="5511800"/>
          <p14:tracePt t="90401" x="1435100" y="5518150"/>
          <p14:tracePt t="90417" x="1428750" y="5518150"/>
          <p14:tracePt t="90434" x="1422400" y="5524500"/>
          <p14:tracePt t="90456" x="1416050" y="5524500"/>
          <p14:tracePt t="90467" x="1409700" y="5524500"/>
          <p14:tracePt t="90486" x="1403350" y="5524500"/>
          <p14:tracePt t="90530" x="1397000" y="5524500"/>
          <p14:tracePt t="90548" x="1390650" y="5530850"/>
          <p14:tracePt t="90554" x="1390650" y="5537200"/>
          <p14:tracePt t="91612" x="1390650" y="5543550"/>
          <p14:tracePt t="91631" x="1409700" y="5543550"/>
          <p14:tracePt t="91637" x="1422400" y="5543550"/>
          <p14:tracePt t="91650" x="1441450" y="5549900"/>
          <p14:tracePt t="91666" x="1492250" y="5562600"/>
          <p14:tracePt t="91683" x="1524000" y="5575300"/>
          <p14:tracePt t="91700" x="1530350" y="5581650"/>
          <p14:tracePt t="91718" x="1536700" y="5581650"/>
          <p14:tracePt t="91733" x="1543050" y="5581650"/>
          <p14:tracePt t="91927" x="1543050" y="5588000"/>
          <p14:tracePt t="91936" x="1543050" y="5600700"/>
          <p14:tracePt t="91944" x="1543050" y="5607050"/>
          <p14:tracePt t="91949" x="1549400" y="5613400"/>
          <p14:tracePt t="91966" x="1549400" y="5626100"/>
          <p14:tracePt t="91983" x="1549400" y="5632450"/>
          <p14:tracePt t="91999" x="1549400" y="5651500"/>
          <p14:tracePt t="92018" x="1549400" y="5664200"/>
          <p14:tracePt t="92033" x="1543050" y="5670550"/>
          <p14:tracePt t="92049" x="1530350" y="5689600"/>
          <p14:tracePt t="92066" x="1517650" y="5695950"/>
          <p14:tracePt t="92083" x="1517650" y="5708650"/>
          <p14:tracePt t="92099" x="1511300" y="5715000"/>
          <p14:tracePt t="92116" x="1504950" y="5721350"/>
          <p14:tracePt t="92133" x="1504950" y="5727700"/>
          <p14:tracePt t="92150" x="1498600" y="5734050"/>
          <p14:tracePt t="92168" x="1492250" y="5746750"/>
          <p14:tracePt t="92183" x="1485900" y="5759450"/>
          <p14:tracePt t="92218" x="1485900" y="5765800"/>
          <p14:tracePt t="92286" x="1479550" y="5765800"/>
          <p14:tracePt t="92364" x="1473200" y="5765800"/>
          <p14:tracePt t="93250" x="1466850" y="5765800"/>
          <p14:tracePt t="93274" x="1460500" y="5765800"/>
          <p14:tracePt t="93282" x="1454150" y="5765800"/>
          <p14:tracePt t="93296" x="1447800" y="5765800"/>
          <p14:tracePt t="93304" x="1441450" y="5765800"/>
          <p14:tracePt t="93315" x="1435100" y="5765800"/>
          <p14:tracePt t="93336" x="1428750" y="5765800"/>
          <p14:tracePt t="93352" x="1422400" y="5765800"/>
          <p14:tracePt t="93368" x="1416050" y="5765800"/>
          <p14:tracePt t="93382" x="1409700" y="5765800"/>
          <p14:tracePt t="93398" x="1397000" y="5765800"/>
          <p14:tracePt t="93415" x="1390650" y="5772150"/>
          <p14:tracePt t="93431" x="1384300" y="5778500"/>
          <p14:tracePt t="93448" x="1377950" y="5778500"/>
          <p14:tracePt t="93465" x="1377950" y="5784850"/>
          <p14:tracePt t="93484" x="1377950" y="5791200"/>
          <p14:tracePt t="93524" x="1371600" y="5791200"/>
          <p14:tracePt t="93744" x="1371600" y="5797550"/>
          <p14:tracePt t="93774" x="1371600" y="5803900"/>
          <p14:tracePt t="93806" x="1371600" y="5810250"/>
          <p14:tracePt t="93831" x="1371600" y="5816600"/>
          <p14:tracePt t="93908" x="1371600" y="5822950"/>
          <p14:tracePt t="94144" x="1371600" y="5816600"/>
          <p14:tracePt t="94410" x="1371600" y="5822950"/>
          <p14:tracePt t="94459" x="1371600" y="5829300"/>
          <p14:tracePt t="94481" x="1371600" y="5835650"/>
          <p14:tracePt t="94716" x="1377950" y="5835650"/>
          <p14:tracePt t="94738" x="1384300" y="5835650"/>
          <p14:tracePt t="94763" x="1384300" y="5829300"/>
          <p14:tracePt t="94795" x="1390650" y="5829300"/>
          <p14:tracePt t="94802" x="1397000" y="5829300"/>
          <p14:tracePt t="94818" x="1403350" y="5822950"/>
          <p14:tracePt t="94830" x="1409700" y="5822950"/>
          <p14:tracePt t="94847" x="1422400" y="5810250"/>
          <p14:tracePt t="94864" x="1435100" y="5797550"/>
          <p14:tracePt t="94880" x="1447800" y="5797550"/>
          <p14:tracePt t="94897" x="1447800" y="5791200"/>
          <p14:tracePt t="94934" x="1454150" y="5784850"/>
          <p14:tracePt t="94947" x="1454150" y="5778500"/>
          <p14:tracePt t="94963" x="1454150" y="5759450"/>
          <p14:tracePt t="94980" x="1447800" y="5734050"/>
          <p14:tracePt t="94997" x="1422400" y="5689600"/>
          <p14:tracePt t="95015" x="1403350" y="5664200"/>
          <p14:tracePt t="95030" x="1377950" y="5645150"/>
          <p14:tracePt t="95047" x="1352550" y="5638800"/>
          <p14:tracePt t="95063" x="1346200" y="5626100"/>
          <p14:tracePt t="95080" x="1333500" y="5619750"/>
          <p14:tracePt t="95097" x="1327150" y="5613400"/>
          <p14:tracePt t="95145" x="1327150" y="5607050"/>
          <p14:tracePt t="95288" x="1327150" y="5613400"/>
          <p14:tracePt t="95312" x="1333500" y="5626100"/>
          <p14:tracePt t="95318" x="1346200" y="5645150"/>
          <p14:tracePt t="95330" x="1377950" y="5664200"/>
          <p14:tracePt t="95346" x="1454150" y="5708650"/>
          <p14:tracePt t="95363" x="1555750" y="5765800"/>
          <p14:tracePt t="95380" x="1676400" y="5816600"/>
          <p14:tracePt t="95396" x="1885950" y="5867400"/>
          <p14:tracePt t="95413" x="2057400" y="5867400"/>
          <p14:tracePt t="95430" x="2203450" y="5861050"/>
          <p14:tracePt t="95446" x="2311400" y="5848350"/>
          <p14:tracePt t="95463" x="2387600" y="5842000"/>
          <p14:tracePt t="95467" x="2413000" y="5842000"/>
          <p14:tracePt t="95479" x="2432050" y="5842000"/>
          <p14:tracePt t="95496" x="2463800" y="5848350"/>
          <p14:tracePt t="95513" x="2520950" y="5861050"/>
          <p14:tracePt t="95529" x="2546350" y="5867400"/>
          <p14:tracePt t="95546" x="2559050" y="5873750"/>
          <p14:tracePt t="95563" x="2571750" y="5873750"/>
          <p14:tracePt t="95579" x="2578100" y="5873750"/>
          <p14:tracePt t="95596" x="2584450" y="5873750"/>
          <p14:tracePt t="95632" x="2603500" y="5861050"/>
          <p14:tracePt t="95647" x="2603500" y="5854700"/>
          <p14:tracePt t="95663" x="2603500" y="5835650"/>
          <p14:tracePt t="95680" x="2603500" y="5822950"/>
          <p14:tracePt t="95696" x="2603500" y="5810250"/>
          <p14:tracePt t="95713" x="2603500" y="5803900"/>
          <p14:tracePt t="95729" x="2603500" y="5797550"/>
          <p14:tracePt t="95746" x="2603500" y="5791200"/>
          <p14:tracePt t="95814" x="2603500" y="5797550"/>
          <p14:tracePt t="95844" x="2622550" y="5797550"/>
          <p14:tracePt t="95852" x="2635250" y="5797550"/>
          <p14:tracePt t="95863" x="2654300" y="5797550"/>
          <p14:tracePt t="95879" x="2692400" y="5797550"/>
          <p14:tracePt t="95896" x="2743200" y="5797550"/>
          <p14:tracePt t="95913" x="2800350" y="5791200"/>
          <p14:tracePt t="95930" x="2851150" y="5784850"/>
          <p14:tracePt t="95946" x="2882900" y="5772150"/>
          <p14:tracePt t="95963" x="2895600" y="5765800"/>
          <p14:tracePt t="95979" x="2901950" y="5759450"/>
          <p14:tracePt t="95996" x="2921000" y="5759450"/>
          <p14:tracePt t="96013" x="2965450" y="5759450"/>
          <p14:tracePt t="96030" x="3003550" y="5759450"/>
          <p14:tracePt t="96046" x="3041650" y="5759450"/>
          <p14:tracePt t="96063" x="3111500" y="5759450"/>
          <p14:tracePt t="96079" x="3149600" y="5759450"/>
          <p14:tracePt t="96096" x="3194050" y="5759450"/>
          <p14:tracePt t="96112" x="3225800" y="5759450"/>
          <p14:tracePt t="96129" x="3257550" y="5753100"/>
          <p14:tracePt t="96146" x="3302000" y="5746750"/>
          <p14:tracePt t="96163" x="3352800" y="5740400"/>
          <p14:tracePt t="96179" x="3359150" y="5734050"/>
          <p14:tracePt t="96196" x="3371850" y="5727700"/>
          <p14:tracePt t="96212" x="3384550" y="5727700"/>
          <p14:tracePt t="96230" x="3416300" y="5721350"/>
          <p14:tracePt t="96246" x="3460750" y="5721350"/>
          <p14:tracePt t="96262" x="3511550" y="5708650"/>
          <p14:tracePt t="96279" x="3556000" y="5695950"/>
          <p14:tracePt t="96296" x="3587750" y="5689600"/>
          <p14:tracePt t="96313" x="3600450" y="5676900"/>
          <p14:tracePt t="96329" x="3613150" y="5670550"/>
          <p14:tracePt t="96346" x="3619500" y="5664200"/>
          <p14:tracePt t="96362" x="3625850" y="5651500"/>
          <p14:tracePt t="96379" x="3638550" y="5645150"/>
          <p14:tracePt t="96396" x="3644900" y="5632450"/>
          <p14:tracePt t="96412" x="3657600" y="5626100"/>
          <p14:tracePt t="96429" x="3670300" y="5619750"/>
          <p14:tracePt t="96752" x="3670300" y="5626100"/>
          <p14:tracePt t="97060" x="3657600" y="5626100"/>
          <p14:tracePt t="97075" x="3651250" y="5626100"/>
          <p14:tracePt t="97091" x="3644900" y="5626100"/>
          <p14:tracePt t="97104" x="3638550" y="5626100"/>
          <p14:tracePt t="97122" x="3632200" y="5619750"/>
          <p14:tracePt t="97147" x="3625850" y="5619750"/>
          <p14:tracePt t="97231" x="3625850" y="5626100"/>
          <p14:tracePt t="97254" x="3625850" y="5632450"/>
          <p14:tracePt t="97284" x="3632200" y="5632450"/>
          <p14:tracePt t="97293" x="3638550" y="5632450"/>
          <p14:tracePt t="97304" x="3644900" y="5632450"/>
          <p14:tracePt t="97319" x="3663950" y="5626100"/>
          <p14:tracePt t="97331" x="3683000" y="5626100"/>
          <p14:tracePt t="97345" x="3714750" y="5626100"/>
          <p14:tracePt t="97361" x="3752850" y="5626100"/>
          <p14:tracePt t="97378" x="3784600" y="5626100"/>
          <p14:tracePt t="97395" x="3810000" y="5626100"/>
          <p14:tracePt t="97411" x="3822700" y="5632450"/>
          <p14:tracePt t="97428" x="3829050" y="5632450"/>
          <p14:tracePt t="97445" x="3835400" y="5632450"/>
          <p14:tracePt t="97461" x="3848100" y="5632450"/>
          <p14:tracePt t="97478" x="3860800" y="5632450"/>
          <p14:tracePt t="97495" x="3886200" y="5619750"/>
          <p14:tracePt t="97511" x="3905250" y="5613400"/>
          <p14:tracePt t="97528" x="3937000" y="5607050"/>
          <p14:tracePt t="97544" x="3968750" y="5607050"/>
          <p14:tracePt t="97561" x="4000500" y="5607050"/>
          <p14:tracePt t="97579" x="4038600" y="5607050"/>
          <p14:tracePt t="97594" x="4070350" y="5613400"/>
          <p14:tracePt t="97611" x="4121150" y="5619750"/>
          <p14:tracePt t="97628" x="4197350" y="5626100"/>
          <p14:tracePt t="97645" x="4337050" y="5632450"/>
          <p14:tracePt t="97661" x="4425950" y="5632450"/>
          <p14:tracePt t="97678" x="4470400" y="5632450"/>
          <p14:tracePt t="97694" x="4508500" y="5632450"/>
          <p14:tracePt t="97711" x="4546600" y="5632450"/>
          <p14:tracePt t="97728" x="4578350" y="5632450"/>
          <p14:tracePt t="97744" x="4622800" y="5632450"/>
          <p14:tracePt t="97761" x="4743450" y="5619750"/>
          <p14:tracePt t="97778" x="4870450" y="5600700"/>
          <p14:tracePt t="97794" x="5060950" y="5594350"/>
          <p14:tracePt t="97811" x="5295900" y="5575300"/>
          <p14:tracePt t="97828" x="5543550" y="5568950"/>
          <p14:tracePt t="97844" x="5791200" y="5549900"/>
          <p14:tracePt t="97861" x="6057900" y="5537200"/>
          <p14:tracePt t="97878" x="6432550" y="5524500"/>
          <p14:tracePt t="97894" x="6870700" y="5530850"/>
          <p14:tracePt t="97911" x="7613650" y="5721350"/>
          <p14:tracePt t="97928" x="8147050" y="5943600"/>
          <p14:tracePt t="97945" x="8572500" y="6115050"/>
          <p14:tracePt t="97961" x="8851900" y="6286500"/>
          <p14:tracePt t="97978" x="8877300" y="6413500"/>
          <p14:tracePt t="97994" x="8756650" y="6445250"/>
          <p14:tracePt t="98334" x="8743950" y="6419850"/>
          <p14:tracePt t="98344" x="8718550" y="6350000"/>
          <p14:tracePt t="98350" x="8712200" y="6299200"/>
          <p14:tracePt t="98361" x="8693150" y="6223000"/>
          <p14:tracePt t="98377" x="8680450" y="6102350"/>
          <p14:tracePt t="98394" x="8661400" y="5994400"/>
          <p14:tracePt t="98410" x="8629650" y="5918200"/>
          <p14:tracePt t="98427" x="8578850" y="5835650"/>
          <p14:tracePt t="98444" x="8540750" y="5803900"/>
          <p14:tracePt t="98460" x="8509000" y="5765800"/>
          <p14:tracePt t="98477" x="8470900" y="5727700"/>
          <p14:tracePt t="98493" x="8439150" y="5689600"/>
          <p14:tracePt t="98510" x="8401050" y="5645150"/>
          <p14:tracePt t="98527" x="8362950" y="5607050"/>
          <p14:tracePt t="98544" x="8337550" y="5562600"/>
          <p14:tracePt t="98561" x="8312150" y="5511800"/>
          <p14:tracePt t="98577" x="8299450" y="5492750"/>
          <p14:tracePt t="98594" x="8280400" y="5441950"/>
          <p14:tracePt t="98610" x="8261350" y="5416550"/>
          <p14:tracePt t="98627" x="8255000" y="5403850"/>
          <p14:tracePt t="98643" x="8242300" y="5397500"/>
          <p14:tracePt t="98660" x="8242300" y="5391150"/>
          <p14:tracePt t="98804" x="8242300" y="5397500"/>
          <p14:tracePt t="98812" x="8242300" y="5403850"/>
          <p14:tracePt t="98820" x="8242300" y="5410200"/>
          <p14:tracePt t="98828" x="8248650" y="5410200"/>
          <p14:tracePt t="98844" x="8255000" y="5422900"/>
          <p14:tracePt t="98860" x="8267700" y="5441950"/>
          <p14:tracePt t="98877" x="8280400" y="5461000"/>
          <p14:tracePt t="98893" x="8305800" y="5499100"/>
          <p14:tracePt t="98910" x="8331200" y="5530850"/>
          <p14:tracePt t="98927" x="8356600" y="5562600"/>
          <p14:tracePt t="98943" x="8362950" y="5594350"/>
          <p14:tracePt t="98960" x="8375650" y="5607050"/>
          <p14:tracePt t="98962" x="8375650" y="5619750"/>
          <p14:tracePt t="98977" x="8382000" y="5638800"/>
          <p14:tracePt t="98993" x="8382000" y="5651500"/>
          <p14:tracePt t="99010" x="8382000" y="5664200"/>
          <p14:tracePt t="99027" x="8382000" y="5670550"/>
          <p14:tracePt t="99043" x="8382000" y="5676900"/>
          <p14:tracePt t="99078" x="8375650" y="5676900"/>
          <p14:tracePt t="99094" x="8369300" y="5683250"/>
          <p14:tracePt t="99109" x="8362950" y="5683250"/>
          <p14:tracePt t="99133" x="8356600" y="5683250"/>
          <p14:tracePt t="99149" x="8350250" y="5683250"/>
          <p14:tracePt t="99159" x="8343900" y="5683250"/>
          <p14:tracePt t="99456" x="8324850" y="5683250"/>
          <p14:tracePt t="99466" x="8312150" y="5683250"/>
          <p14:tracePt t="99476" x="8299450" y="5683250"/>
          <p14:tracePt t="99493" x="8267700" y="5676900"/>
          <p14:tracePt t="99510" x="8248650" y="5664200"/>
          <p14:tracePt t="99526" x="8223250" y="5651500"/>
          <p14:tracePt t="99543" x="8216900" y="5645150"/>
          <p14:tracePt t="99559" x="8204200" y="5638800"/>
          <p14:tracePt t="99576" x="8197850" y="5626100"/>
          <p14:tracePt t="99593" x="8172450" y="5607050"/>
          <p14:tracePt t="99609" x="8159750" y="5581650"/>
          <p14:tracePt t="99626" x="8140700" y="5562600"/>
          <p14:tracePt t="99643" x="8128000" y="5518150"/>
          <p14:tracePt t="99660" x="8115300" y="5486400"/>
          <p14:tracePt t="99676" x="8108950" y="5461000"/>
          <p14:tracePt t="99693" x="8108950" y="5429250"/>
          <p14:tracePt t="99709" x="8108950" y="5403850"/>
          <p14:tracePt t="99726" x="8121650" y="5365750"/>
          <p14:tracePt t="99743" x="8134350" y="5327650"/>
          <p14:tracePt t="99759" x="8159750" y="5289550"/>
          <p14:tracePt t="99776" x="8178800" y="5270500"/>
          <p14:tracePt t="99792" x="8216900" y="5257800"/>
          <p14:tracePt t="99809" x="8267700" y="5251450"/>
          <p14:tracePt t="99826" x="8331200" y="5251450"/>
          <p14:tracePt t="99842" x="8426450" y="5264150"/>
          <p14:tracePt t="99859" x="8540750" y="5276850"/>
          <p14:tracePt t="99876" x="8661400" y="5308600"/>
          <p14:tracePt t="99893" x="8801100" y="5334000"/>
          <p14:tracePt t="99909" x="8870950" y="5346700"/>
          <p14:tracePt t="99926" x="8915400" y="5365750"/>
          <p14:tracePt t="99943" x="8940800" y="5378450"/>
          <p14:tracePt t="99960" x="8959850" y="5384800"/>
          <p14:tracePt t="99976" x="8972550" y="5403850"/>
          <p14:tracePt t="99992" x="8997950" y="5416550"/>
          <p14:tracePt t="100009" x="9010650" y="5448300"/>
          <p14:tracePt t="100026" x="9029700" y="5473700"/>
          <p14:tracePt t="100042" x="9048750" y="5530850"/>
          <p14:tracePt t="100059" x="9061450" y="5562600"/>
          <p14:tracePt t="100075" x="9074150" y="5600700"/>
          <p14:tracePt t="100092" x="9080500" y="5632450"/>
          <p14:tracePt t="100109" x="9080500" y="5664200"/>
          <p14:tracePt t="100125" x="9080500" y="5702300"/>
          <p14:tracePt t="100142" x="9067800" y="5734050"/>
          <p14:tracePt t="100159" x="9017000" y="5791200"/>
          <p14:tracePt t="100175" x="8978900" y="5829300"/>
          <p14:tracePt t="100192" x="8934450" y="5861050"/>
          <p14:tracePt t="100208" x="8890000" y="5886450"/>
          <p14:tracePt t="100225" x="8839200" y="5911850"/>
          <p14:tracePt t="100242" x="8801100" y="5930900"/>
          <p14:tracePt t="100258" x="8756650" y="5937250"/>
          <p14:tracePt t="100275" x="8712200" y="5949950"/>
          <p14:tracePt t="100292" x="8680450" y="5962650"/>
          <p14:tracePt t="100309" x="8629650" y="5981700"/>
          <p14:tracePt t="100327" x="8610600" y="5981700"/>
          <p14:tracePt t="100342" x="8553450" y="5981700"/>
          <p14:tracePt t="100359" x="8521700" y="5988050"/>
          <p14:tracePt t="100375" x="8489950" y="5988050"/>
          <p14:tracePt t="100392" x="8470900" y="5988050"/>
          <p14:tracePt t="100409" x="8432800" y="5988050"/>
          <p14:tracePt t="100426" x="8413750" y="5981700"/>
          <p14:tracePt t="100442" x="8388350" y="5969000"/>
          <p14:tracePt t="100459" x="8382000" y="5962650"/>
          <p14:tracePt t="100475" x="8375650" y="5956300"/>
          <p14:tracePt t="100492" x="8362950" y="5943600"/>
          <p14:tracePt t="100509" x="8356600" y="5937250"/>
          <p14:tracePt t="100525" x="8343900" y="5930900"/>
          <p14:tracePt t="100542" x="8337550" y="5924550"/>
          <p14:tracePt t="100560" x="8324850" y="5918200"/>
          <p14:tracePt t="100576" x="8318500" y="5911850"/>
          <p14:tracePt t="100591" x="8312150" y="5911850"/>
          <p14:tracePt t="100638" x="8312150" y="5905500"/>
          <p14:tracePt t="100912" x="8312150" y="5899150"/>
          <p14:tracePt t="100922" x="8312150" y="5886450"/>
          <p14:tracePt t="100928" x="8305800" y="5880100"/>
          <p14:tracePt t="100942" x="8305800" y="5861050"/>
          <p14:tracePt t="100958" x="8299450" y="5829300"/>
          <p14:tracePt t="100961" x="8293100" y="5803900"/>
          <p14:tracePt t="100975" x="8261350" y="5740400"/>
          <p14:tracePt t="100992" x="8235950" y="5689600"/>
          <p14:tracePt t="101008" x="8197850" y="5632450"/>
          <p14:tracePt t="101027" x="8153400" y="5568950"/>
          <p14:tracePt t="101042" x="8102600" y="5505450"/>
          <p14:tracePt t="101058" x="8039100" y="5416550"/>
          <p14:tracePt t="101075" x="7950200" y="5327650"/>
          <p14:tracePt t="101092" x="7912100" y="5283200"/>
          <p14:tracePt t="101108" x="7874000" y="5245100"/>
          <p14:tracePt t="101125" x="7861300" y="5238750"/>
          <p14:tracePt t="101141" x="7854950" y="5226050"/>
          <p14:tracePt t="101158" x="7835900" y="5207000"/>
          <p14:tracePt t="101175" x="7797800" y="5181600"/>
          <p14:tracePt t="101191" x="7772400" y="5149850"/>
          <p14:tracePt t="101208" x="7734300" y="5111750"/>
          <p14:tracePt t="101225" x="7689850" y="5060950"/>
          <p14:tracePt t="101241" x="7664450" y="5035550"/>
          <p14:tracePt t="101258" x="7645400" y="5010150"/>
          <p14:tracePt t="101275" x="7620000" y="4991100"/>
          <p14:tracePt t="101291" x="7600950" y="4953000"/>
          <p14:tracePt t="101308" x="7562850" y="4908550"/>
          <p14:tracePt t="101327" x="7518400" y="4864100"/>
          <p14:tracePt t="101341" x="7480300" y="4806950"/>
          <p14:tracePt t="101358" x="7442200" y="4762500"/>
          <p14:tracePt t="101374" x="7391400" y="4711700"/>
          <p14:tracePt t="101391" x="7385050" y="4692650"/>
          <p14:tracePt t="101408" x="7372350" y="4673600"/>
          <p14:tracePt t="101425" x="7366000" y="4667250"/>
          <p14:tracePt t="101441" x="7353300" y="4654550"/>
          <p14:tracePt t="101458" x="7346950" y="4635500"/>
          <p14:tracePt t="101466" x="7340600" y="4635500"/>
          <p14:tracePt t="101475" x="7327900" y="4622800"/>
          <p14:tracePt t="101491" x="7321550" y="4610100"/>
          <p14:tracePt t="101508" x="7315200" y="4603750"/>
          <p14:tracePt t="101524" x="7302500" y="4584700"/>
          <p14:tracePt t="101541" x="7283450" y="4565650"/>
          <p14:tracePt t="101558" x="7270750" y="4540250"/>
          <p14:tracePt t="101574" x="7258050" y="4533900"/>
          <p14:tracePt t="101591" x="7258050" y="4527550"/>
          <p14:tracePt t="101704" x="7258050" y="4533900"/>
          <p14:tracePt t="101712" x="7277100" y="4533900"/>
          <p14:tracePt t="101724" x="7289800" y="4533900"/>
          <p14:tracePt t="101741" x="7404100" y="4533900"/>
          <p14:tracePt t="101758" x="7505700" y="4521200"/>
          <p14:tracePt t="101774" x="7632700" y="4508500"/>
          <p14:tracePt t="101791" x="7766050" y="4508500"/>
          <p14:tracePt t="101809" x="7880350" y="4508500"/>
          <p14:tracePt t="101824" x="7969250" y="4508500"/>
          <p14:tracePt t="101841" x="8026400" y="4508500"/>
          <p14:tracePt t="101858" x="8083550" y="4521200"/>
          <p14:tracePt t="101874" x="8115300" y="4533900"/>
          <p14:tracePt t="101891" x="8128000" y="4533900"/>
          <p14:tracePt t="101907" x="8140700" y="4540250"/>
          <p14:tracePt t="101924" x="8147050" y="4546600"/>
          <p14:tracePt t="101941" x="8159750" y="4559300"/>
          <p14:tracePt t="101957" x="8166100" y="4565650"/>
          <p14:tracePt t="101974" x="8178800" y="4565650"/>
          <p14:tracePt t="101991" x="8185150" y="4565650"/>
          <p14:tracePt t="102007" x="8191500" y="4572000"/>
          <p14:tracePt t="102024" x="8197850" y="4578350"/>
          <p14:tracePt t="102041" x="8210550" y="4584700"/>
          <p14:tracePt t="102057" x="8216900" y="4591050"/>
          <p14:tracePt t="102075" x="8223250" y="4597400"/>
          <p14:tracePt t="102091" x="8235950" y="4597400"/>
          <p14:tracePt t="102107" x="8242300" y="4597400"/>
          <p14:tracePt t="102183" x="8242300" y="4603750"/>
          <p14:tracePt t="102206" x="8242300" y="4610100"/>
          <p14:tracePt t="102220" x="8248650" y="4616450"/>
          <p14:tracePt t="102228" x="8267700" y="4641850"/>
          <p14:tracePt t="102240" x="8274050" y="4667250"/>
          <p14:tracePt t="102257" x="8305800" y="4762500"/>
          <p14:tracePt t="102274" x="8337550" y="4870450"/>
          <p14:tracePt t="102291" x="8394700" y="5067300"/>
          <p14:tracePt t="102308" x="8439150" y="5213350"/>
          <p14:tracePt t="102324" x="8489950" y="5346700"/>
          <p14:tracePt t="102340" x="8521700" y="5454650"/>
          <p14:tracePt t="102357" x="8534400" y="5556250"/>
          <p14:tracePt t="102374" x="8540750" y="5645150"/>
          <p14:tracePt t="102390" x="8547100" y="5734050"/>
          <p14:tracePt t="102407" x="8553450" y="5873750"/>
          <p14:tracePt t="102424" x="8553450" y="5981700"/>
          <p14:tracePt t="102440" x="8553450" y="6083300"/>
          <p14:tracePt t="102457" x="8553450" y="6172200"/>
          <p14:tracePt t="102474" x="8553450" y="6248400"/>
          <p14:tracePt t="102490" x="8566150" y="6318250"/>
          <p14:tracePt t="102507" x="8578850" y="6375400"/>
          <p14:tracePt t="102523" x="8585200" y="6432550"/>
          <p14:tracePt t="102541" x="8585200" y="6477000"/>
          <p14:tracePt t="102557" x="8585200" y="6521450"/>
          <p14:tracePt t="102574" x="8585200" y="6540500"/>
          <p14:tracePt t="102590" x="8585200" y="6546850"/>
          <p14:tracePt t="102637" x="8585200" y="6553200"/>
          <p14:tracePt t="102646" x="8578850" y="6553200"/>
          <p14:tracePt t="102656" x="8578850" y="6559550"/>
          <p14:tracePt t="102673" x="8547100" y="6559550"/>
          <p14:tracePt t="102690" x="8483600" y="6572250"/>
          <p14:tracePt t="102707" x="8318500" y="6597650"/>
          <p14:tracePt t="102723" x="8185150" y="6604000"/>
          <p14:tracePt t="102740" x="8032750" y="6616700"/>
          <p14:tracePt t="102757" x="7893050" y="6616700"/>
          <p14:tracePt t="102773" x="7785100" y="6623050"/>
          <p14:tracePt t="102790" x="7689850" y="6623050"/>
          <p14:tracePt t="102807" x="7651750" y="6629400"/>
          <p14:tracePt t="102823" x="7613650" y="6635750"/>
          <p14:tracePt t="102840" x="7600950" y="6635750"/>
          <p14:tracePt t="103090" x="7594600" y="6623050"/>
          <p14:tracePt t="103098" x="7594600" y="6597650"/>
          <p14:tracePt t="103107" x="7581900" y="6553200"/>
          <p14:tracePt t="103123" x="7562850" y="6451600"/>
          <p14:tracePt t="103140" x="7543800" y="6350000"/>
          <p14:tracePt t="103156" x="7531100" y="6235700"/>
          <p14:tracePt t="103173" x="7512050" y="6115050"/>
          <p14:tracePt t="103190" x="7499350" y="5981700"/>
          <p14:tracePt t="103207" x="7467600" y="5778500"/>
          <p14:tracePt t="103223" x="7467600" y="5638800"/>
          <p14:tracePt t="103240" x="7454900" y="5511800"/>
          <p14:tracePt t="103256" x="7448550" y="5391150"/>
          <p14:tracePt t="103273" x="7448550" y="5308600"/>
          <p14:tracePt t="103290" x="7448550" y="5257800"/>
          <p14:tracePt t="103308" x="7448550" y="5226050"/>
          <p14:tracePt t="103323" x="7448550" y="5194300"/>
          <p14:tracePt t="103340" x="7448550" y="5156200"/>
          <p14:tracePt t="103356" x="7448550" y="5099050"/>
          <p14:tracePt t="103373" x="7442200" y="5067300"/>
          <p14:tracePt t="103389" x="7435850" y="5029200"/>
          <p14:tracePt t="103408" x="7429500" y="5003800"/>
          <p14:tracePt t="103423" x="7423150" y="4984750"/>
          <p14:tracePt t="103439" x="7423150" y="4972050"/>
          <p14:tracePt t="103456" x="7416800" y="4959350"/>
          <p14:tracePt t="103460" x="7410450" y="4959350"/>
          <p14:tracePt t="103473" x="7410450" y="4953000"/>
          <p14:tracePt t="103561" x="7404100" y="4953000"/>
          <p14:tracePt t="103568" x="7397750" y="4933950"/>
          <p14:tracePt t="103576" x="7391400" y="4914900"/>
          <p14:tracePt t="103589" x="7385050" y="4895850"/>
          <p14:tracePt t="103605" x="7366000" y="4845050"/>
          <p14:tracePt t="103622" x="7353300" y="4794250"/>
          <p14:tracePt t="103639" x="7334250" y="4743450"/>
          <p14:tracePt t="103655" x="7334250" y="4730750"/>
          <p14:tracePt t="103672" x="7327900" y="4724400"/>
          <p14:tracePt t="103944" x="7321550" y="4718050"/>
          <p14:tracePt t="103952" x="7321550" y="4711700"/>
          <p14:tracePt t="103977" x="7321550" y="4705350"/>
          <p14:tracePt t="103984" x="7321550" y="4699000"/>
          <p14:tracePt t="103995" x="7321550" y="4692650"/>
          <p14:tracePt t="104164" x="7321550" y="4699000"/>
          <p14:tracePt t="104180" x="7321550" y="4705350"/>
          <p14:tracePt t="104226" x="7321550" y="4711700"/>
          <p14:tracePt t="104257" x="7321550" y="4718050"/>
          <p14:tracePt t="104281" x="7327900" y="4724400"/>
          <p14:tracePt t="104290" x="7327900" y="4730750"/>
          <p14:tracePt t="104298" x="7327900" y="4737100"/>
          <p14:tracePt t="104312" x="7327900" y="4743450"/>
          <p14:tracePt t="104322" x="7327900" y="4756150"/>
          <p14:tracePt t="104339" x="7334250" y="4768850"/>
          <p14:tracePt t="104355" x="7346950" y="4781550"/>
          <p14:tracePt t="104372" x="7353300" y="4794250"/>
          <p14:tracePt t="104389" x="7359650" y="4819650"/>
          <p14:tracePt t="104405" x="7372350" y="4845050"/>
          <p14:tracePt t="104422" x="7378700" y="4870450"/>
          <p14:tracePt t="104439" x="7391400" y="4876800"/>
          <p14:tracePt t="104457" x="7397750" y="4889500"/>
          <p14:tracePt t="104472" x="7404100" y="4895850"/>
          <p14:tracePt t="104488" x="7410450" y="4902200"/>
          <p14:tracePt t="104505" x="7416800" y="4914900"/>
          <p14:tracePt t="104522" x="7416800" y="4921250"/>
          <p14:tracePt t="104538" x="7423150" y="4933950"/>
          <p14:tracePt t="104720" x="7423150" y="4946650"/>
          <p14:tracePt t="104730" x="7423150" y="4953000"/>
          <p14:tracePt t="104738" x="7429500" y="4953000"/>
          <p14:tracePt t="104755" x="7435850" y="4978400"/>
          <p14:tracePt t="104772" x="7442200" y="4991100"/>
          <p14:tracePt t="104789" x="7442200" y="4997450"/>
          <p14:tracePt t="104805" x="7442200" y="5010150"/>
          <p14:tracePt t="104822" x="7448550" y="5016500"/>
          <p14:tracePt t="104838" x="7448550" y="5029200"/>
          <p14:tracePt t="104855" x="7454900" y="5041900"/>
          <p14:tracePt t="104871" x="7454900" y="5060950"/>
          <p14:tracePt t="104888" x="7461250" y="5073650"/>
          <p14:tracePt t="104906" x="7461250" y="5086350"/>
          <p14:tracePt t="104986" x="7467600" y="5086350"/>
          <p14:tracePt t="105001" x="7473950" y="5086350"/>
          <p14:tracePt t="105009" x="7480300" y="5086350"/>
          <p14:tracePt t="105025" x="7486650" y="5080000"/>
          <p14:tracePt t="105037" x="7493000" y="5080000"/>
          <p14:tracePt t="105054" x="7499350" y="5054600"/>
          <p14:tracePt t="105071" x="7518400" y="5016500"/>
          <p14:tracePt t="105087" x="7524750" y="5003800"/>
          <p14:tracePt t="105104" x="7531100" y="4984750"/>
          <p14:tracePt t="105121" x="7537450" y="4965700"/>
          <p14:tracePt t="105137" x="7543800" y="4953000"/>
          <p14:tracePt t="105154" x="7550150" y="4946650"/>
          <p14:tracePt t="105171" x="7550150" y="4940300"/>
          <p14:tracePt t="105187" x="7550150" y="4933950"/>
          <p14:tracePt t="105238" x="7556500" y="4927600"/>
          <p14:tracePt t="105247" x="7556500" y="4921250"/>
          <p14:tracePt t="105254" x="7562850" y="4914900"/>
          <p14:tracePt t="105271" x="7562850" y="4908550"/>
          <p14:tracePt t="105288" x="7569200" y="4902200"/>
          <p14:tracePt t="105304" x="7581900" y="4889500"/>
          <p14:tracePt t="105321" x="7581900" y="4883150"/>
          <p14:tracePt t="105338" x="7588250" y="4870450"/>
          <p14:tracePt t="105356" x="7594600" y="4857750"/>
          <p14:tracePt t="105371" x="7607300" y="4851400"/>
          <p14:tracePt t="105387" x="7613650" y="4838700"/>
          <p14:tracePt t="105404" x="7626350" y="4832350"/>
          <p14:tracePt t="105421" x="7632700" y="4826000"/>
          <p14:tracePt t="105438" x="7645400" y="4819650"/>
          <p14:tracePt t="105455" x="7658100" y="4806950"/>
          <p14:tracePt t="105471" x="7664450" y="4800600"/>
          <p14:tracePt t="105487" x="7670800" y="4794250"/>
          <p14:tracePt t="105504" x="7677150" y="4787900"/>
          <p14:tracePt t="105521" x="7677150" y="4781550"/>
          <p14:tracePt t="105537" x="7683500" y="4775200"/>
          <p14:tracePt t="105554" x="7689850" y="4775200"/>
          <p14:tracePt t="105571" x="7689850" y="4768850"/>
          <p14:tracePt t="105588" x="7689850" y="4762500"/>
          <p14:tracePt t="105604" x="7696200" y="4762500"/>
          <p14:tracePt t="105622" x="7702550" y="4749800"/>
          <p14:tracePt t="105654" x="7708900" y="4749800"/>
          <p14:tracePt t="105671" x="7708900" y="4743450"/>
          <p14:tracePt t="105724" x="7708900" y="4737100"/>
          <p14:tracePt t="105764" x="7708900" y="4730750"/>
          <p14:tracePt t="105778" x="7715250" y="4724400"/>
          <p14:tracePt t="105786" x="7715250" y="4718050"/>
          <p14:tracePt t="105794" x="7715250" y="4711700"/>
          <p14:tracePt t="105874" x="7715250" y="4705350"/>
          <p14:tracePt t="105913" x="7715250" y="4699000"/>
          <p14:tracePt t="106304" x="7715250" y="4692650"/>
          <p14:tracePt t="106310" x="7715250" y="4686300"/>
          <p14:tracePt t="106640" x="7708900" y="4686300"/>
          <p14:tracePt t="106688" x="7702550" y="4686300"/>
          <p14:tracePt t="106703" x="7696200" y="4692650"/>
          <p14:tracePt t="106710" x="7689850" y="4692650"/>
          <p14:tracePt t="106720" x="7683500" y="4699000"/>
          <p14:tracePt t="106736" x="7670800" y="4711700"/>
          <p14:tracePt t="106753" x="7658100" y="4724400"/>
          <p14:tracePt t="106770" x="7651750" y="4730750"/>
          <p14:tracePt t="106787" x="7620000" y="4756150"/>
          <p14:tracePt t="106803" x="7594600" y="4781550"/>
          <p14:tracePt t="106820" x="7575550" y="4806950"/>
          <p14:tracePt t="106836" x="7543800" y="4826000"/>
          <p14:tracePt t="106853" x="7518400" y="4851400"/>
          <p14:tracePt t="106870" x="7493000" y="4876800"/>
          <p14:tracePt t="106888" x="7480300" y="4908550"/>
          <p14:tracePt t="106903" x="7473950" y="4933950"/>
          <p14:tracePt t="106920" x="7461250" y="4959350"/>
          <p14:tracePt t="106937" x="7448550" y="5003800"/>
          <p14:tracePt t="106953" x="7442200" y="5010150"/>
          <p14:tracePt t="106957" x="7442200" y="5016500"/>
          <p14:tracePt t="106970" x="7442200" y="5029200"/>
          <p14:tracePt t="106986" x="7442200" y="5048250"/>
          <p14:tracePt t="107003" x="7442200" y="5054600"/>
          <p14:tracePt t="107020" x="7435850" y="5067300"/>
          <p14:tracePt t="107036" x="7435850" y="5080000"/>
          <p14:tracePt t="107053" x="7435850" y="5099050"/>
          <p14:tracePt t="107070" x="7429500" y="5118100"/>
          <p14:tracePt t="107086" x="7429500" y="5124450"/>
          <p14:tracePt t="107103" x="7429500" y="5137150"/>
          <p14:tracePt t="107120" x="7429500" y="5143500"/>
          <p14:tracePt t="107136" x="7429500" y="5156200"/>
          <p14:tracePt t="107153" x="7429500" y="5168900"/>
          <p14:tracePt t="107170" x="7435850" y="5181600"/>
          <p14:tracePt t="107186" x="7442200" y="5187950"/>
          <p14:tracePt t="107203" x="7448550" y="5207000"/>
          <p14:tracePt t="107219" x="7461250" y="5238750"/>
          <p14:tracePt t="107236" x="7473950" y="5264150"/>
          <p14:tracePt t="107253" x="7486650" y="5295900"/>
          <p14:tracePt t="107269" x="7493000" y="5340350"/>
          <p14:tracePt t="107286" x="7505700" y="5391150"/>
          <p14:tracePt t="107303" x="7518400" y="5480050"/>
          <p14:tracePt t="107319" x="7531100" y="5556250"/>
          <p14:tracePt t="107336" x="7543800" y="5645150"/>
          <p14:tracePt t="107352" x="7581900" y="5778500"/>
          <p14:tracePt t="107369" x="7600950" y="5880100"/>
          <p14:tracePt t="107386" x="7620000" y="5969000"/>
          <p14:tracePt t="107403" x="7626350" y="6026150"/>
          <p14:tracePt t="107419" x="7639050" y="6070600"/>
          <p14:tracePt t="107436" x="7645400" y="6096000"/>
          <p14:tracePt t="107453" x="7651750" y="6115050"/>
          <p14:tracePt t="107469" x="7651750" y="6127750"/>
          <p14:tracePt t="107502" x="7651750" y="6146800"/>
          <p14:tracePt t="107519" x="7651750" y="6153150"/>
          <p14:tracePt t="107536" x="7645400" y="6159500"/>
          <p14:tracePt t="107553" x="7639050" y="6172200"/>
          <p14:tracePt t="107569" x="7639050" y="6178550"/>
          <p14:tracePt t="107586" x="7632700" y="6191250"/>
          <p14:tracePt t="107776" x="7632700" y="6184900"/>
          <p14:tracePt t="107793" x="7632700" y="6178550"/>
          <p14:tracePt t="107801" x="7632700" y="6172200"/>
          <p14:tracePt t="107810" x="7632700" y="6165850"/>
          <p14:tracePt t="107872" x="7632700" y="6159500"/>
          <p14:tracePt t="107904" x="7632700" y="6153150"/>
          <p14:tracePt t="107910" x="7632700" y="6146800"/>
          <p14:tracePt t="107919" x="7632700" y="6127750"/>
          <p14:tracePt t="107935" x="7645400" y="6076950"/>
          <p14:tracePt t="107952" x="7664450" y="6000750"/>
          <p14:tracePt t="107955" x="7670800" y="5943600"/>
          <p14:tracePt t="107969" x="7677150" y="5892800"/>
          <p14:tracePt t="107985" x="7683500" y="5772150"/>
          <p14:tracePt t="108002" x="7702550" y="5651500"/>
          <p14:tracePt t="108019" x="7734300" y="5505450"/>
          <p14:tracePt t="108035" x="7747000" y="5416550"/>
          <p14:tracePt t="108052" x="7759700" y="5340350"/>
          <p14:tracePt t="108069" x="7772400" y="5270500"/>
          <p14:tracePt t="108085" x="7791450" y="5200650"/>
          <p14:tracePt t="108102" x="7804150" y="5130800"/>
          <p14:tracePt t="108119" x="7816850" y="5060950"/>
          <p14:tracePt t="108135" x="7823200" y="5029200"/>
          <p14:tracePt t="108152" x="7823200" y="5010150"/>
          <p14:tracePt t="108169" x="7823200" y="5003800"/>
          <p14:tracePt t="108185" x="7823200" y="4991100"/>
          <p14:tracePt t="108202" x="7829550" y="4965700"/>
          <p14:tracePt t="108219" x="7835900" y="4940300"/>
          <p14:tracePt t="108235" x="7835900" y="4908550"/>
          <p14:tracePt t="108252" x="7835900" y="4870450"/>
          <p14:tracePt t="108269" x="7835900" y="4832350"/>
          <p14:tracePt t="108285" x="7835900" y="4819650"/>
          <p14:tracePt t="108302" x="7835900" y="4813300"/>
          <p14:tracePt t="108318" x="7835900" y="4800600"/>
          <p14:tracePt t="108335" x="7835900" y="4794250"/>
          <p14:tracePt t="108352" x="7823200" y="4781550"/>
          <p14:tracePt t="108369" x="7816850" y="4768850"/>
          <p14:tracePt t="108387" x="7804150" y="4756150"/>
          <p14:tracePt t="108404" x="7791450" y="4737100"/>
          <p14:tracePt t="108419" x="7778750" y="4718050"/>
          <p14:tracePt t="108435" x="7772400" y="4705350"/>
          <p14:tracePt t="108452" x="7759700" y="4692650"/>
          <p14:tracePt t="108457" x="7759700" y="4686300"/>
          <p14:tracePt t="108468" x="7747000" y="4679950"/>
          <p14:tracePt t="108485" x="7740650" y="4673600"/>
          <p14:tracePt t="108501" x="7727950" y="4667250"/>
          <p14:tracePt t="108519" x="7715250" y="4648200"/>
          <p14:tracePt t="108536" x="7708900" y="4648200"/>
          <p14:tracePt t="108552" x="7696200" y="4635500"/>
          <p14:tracePt t="108568" x="7683500" y="4629150"/>
          <p14:tracePt t="108585" x="7677150" y="4616450"/>
          <p14:tracePt t="108602" x="7664450" y="4616450"/>
          <p14:tracePt t="108635" x="7651750" y="4603750"/>
          <p14:tracePt t="108652" x="7645400" y="4603750"/>
          <p14:tracePt t="108669" x="7639050" y="4597400"/>
          <p14:tracePt t="108685" x="7632700" y="4584700"/>
          <p14:tracePt t="108701" x="7620000" y="4584700"/>
          <p14:tracePt t="108718" x="7613650" y="4578350"/>
          <p14:tracePt t="108752" x="7607300" y="4572000"/>
          <p14:tracePt t="108768" x="7600950" y="4572000"/>
          <p14:tracePt t="108914" x="7600950" y="4578350"/>
          <p14:tracePt t="108928" x="7600950" y="4584700"/>
          <p14:tracePt t="108936" x="7600950" y="4597400"/>
          <p14:tracePt t="108955" x="7600950" y="4603750"/>
          <p14:tracePt t="108968" x="7600950" y="4616450"/>
          <p14:tracePt t="109001" x="7600950" y="4622800"/>
          <p14:tracePt t="109162" x="7600950" y="4629150"/>
          <p14:tracePt t="109187" x="7600950" y="4641850"/>
          <p14:tracePt t="109194" x="7607300" y="4660900"/>
          <p14:tracePt t="109203" x="7613650" y="4673600"/>
          <p14:tracePt t="109218" x="7613650" y="4699000"/>
          <p14:tracePt t="109234" x="7620000" y="4730750"/>
          <p14:tracePt t="109251" x="7632700" y="4768850"/>
          <p14:tracePt t="109268" x="7639050" y="4800600"/>
          <p14:tracePt t="109284" x="7639050" y="4832350"/>
          <p14:tracePt t="109301" x="7639050" y="4870450"/>
          <p14:tracePt t="109318" x="7639050" y="4895850"/>
          <p14:tracePt t="109334" x="7639050" y="4921250"/>
          <p14:tracePt t="109351" x="7639050" y="4933950"/>
          <p14:tracePt t="109368" x="7645400" y="4946650"/>
          <p14:tracePt t="109384" x="7645400" y="4953000"/>
          <p14:tracePt t="109401" x="7645400" y="4965700"/>
          <p14:tracePt t="110166" x="7651750" y="4965700"/>
          <p14:tracePt t="110174" x="7670800" y="4965700"/>
          <p14:tracePt t="110183" x="7683500" y="4965700"/>
          <p14:tracePt t="110202" x="7759700" y="4953000"/>
          <p14:tracePt t="110217" x="7880350" y="4946650"/>
          <p14:tracePt t="110233" x="8007350" y="4946650"/>
          <p14:tracePt t="110250" x="8102600" y="4946650"/>
          <p14:tracePt t="110267" x="8185150" y="4933950"/>
          <p14:tracePt t="110283" x="8204200" y="4933950"/>
          <p14:tracePt t="110300" x="8210550" y="4927600"/>
          <p14:tracePt t="110317" x="8216900" y="4921250"/>
          <p14:tracePt t="110333" x="8223250" y="4921250"/>
          <p14:tracePt t="110350" x="8229600" y="4908550"/>
          <p14:tracePt t="110367" x="8235950" y="4895850"/>
          <p14:tracePt t="110383" x="8235950" y="4870450"/>
          <p14:tracePt t="110400" x="8178800" y="4800600"/>
          <p14:tracePt t="110418" x="8115300" y="4730750"/>
          <p14:tracePt t="110433" x="8020050" y="4673600"/>
          <p14:tracePt t="110450" x="7924800" y="4629150"/>
          <p14:tracePt t="110457" x="7880350" y="4603750"/>
          <p14:tracePt t="110466" x="7829550" y="4584700"/>
          <p14:tracePt t="110484" x="7766050" y="4540250"/>
          <p14:tracePt t="110500" x="7721600" y="4521200"/>
          <p14:tracePt t="110517" x="7702550" y="4508500"/>
          <p14:tracePt t="110763" x="7708900" y="4508500"/>
          <p14:tracePt t="110772" x="7715250" y="4508500"/>
          <p14:tracePt t="110783" x="7747000" y="4502150"/>
          <p14:tracePt t="110800" x="7791450" y="4489450"/>
          <p14:tracePt t="110816" x="7835900" y="4483100"/>
          <p14:tracePt t="110833" x="7880350" y="4470400"/>
          <p14:tracePt t="110850" x="7912100" y="4464050"/>
          <p14:tracePt t="110866" x="7943850" y="4457700"/>
          <p14:tracePt t="110883" x="7956550" y="4457700"/>
          <p14:tracePt t="110899" x="7969250" y="4457700"/>
          <p14:tracePt t="110938" x="7981950" y="4457700"/>
          <p14:tracePt t="110953" x="7988300" y="4457700"/>
          <p14:tracePt t="110966" x="8007350" y="4464050"/>
          <p14:tracePt t="110983" x="8039100" y="4476750"/>
          <p14:tracePt t="111000" x="8070850" y="4489450"/>
          <p14:tracePt t="111016" x="8108950" y="4495800"/>
          <p14:tracePt t="111033" x="8128000" y="4495800"/>
          <p14:tracePt t="111050" x="8140700" y="4495800"/>
          <p14:tracePt t="111066" x="8172450" y="4495800"/>
          <p14:tracePt t="111083" x="8191500" y="4495800"/>
          <p14:tracePt t="111099" x="8204200" y="4489450"/>
          <p14:tracePt t="111116" x="8210550" y="4483100"/>
          <p14:tracePt t="111192" x="8210550" y="4489450"/>
          <p14:tracePt t="111202" x="8216900" y="4489450"/>
          <p14:tracePt t="111208" x="8223250" y="4495800"/>
          <p14:tracePt t="111220" x="8223250" y="4508500"/>
          <p14:tracePt t="111232" x="8235950" y="4533900"/>
          <p14:tracePt t="111249" x="8255000" y="4584700"/>
          <p14:tracePt t="111266" x="8280400" y="4654550"/>
          <p14:tracePt t="111283" x="8305800" y="4749800"/>
          <p14:tracePt t="111299" x="8350250" y="4851400"/>
          <p14:tracePt t="111316" x="8369300" y="4940300"/>
          <p14:tracePt t="111333" x="8401050" y="5041900"/>
          <p14:tracePt t="111349" x="8413750" y="5092700"/>
          <p14:tracePt t="111366" x="8426450" y="5143500"/>
          <p14:tracePt t="111383" x="8432800" y="5194300"/>
          <p14:tracePt t="111399" x="8445500" y="5238750"/>
          <p14:tracePt t="111416" x="8451850" y="5308600"/>
          <p14:tracePt t="111432" x="8470900" y="5372100"/>
          <p14:tracePt t="111449" x="8477250" y="5473700"/>
          <p14:tracePt t="111466" x="8477250" y="5530850"/>
          <p14:tracePt t="111482" x="8477250" y="5588000"/>
          <p14:tracePt t="111499" x="8477250" y="5632450"/>
          <p14:tracePt t="111516" x="8483600" y="5689600"/>
          <p14:tracePt t="111532" x="8489950" y="5778500"/>
          <p14:tracePt t="111549" x="8496300" y="5854700"/>
          <p14:tracePt t="111566" x="8509000" y="5930900"/>
          <p14:tracePt t="111583" x="8515350" y="6007100"/>
          <p14:tracePt t="111599" x="8521700" y="6051550"/>
          <p14:tracePt t="111616" x="8521700" y="6108700"/>
          <p14:tracePt t="111632" x="8521700" y="6165850"/>
          <p14:tracePt t="111649" x="8521700" y="6223000"/>
          <p14:tracePt t="111666" x="8521700" y="6261100"/>
          <p14:tracePt t="111683" x="8521700" y="6299200"/>
          <p14:tracePt t="111699" x="8515350" y="6330950"/>
          <p14:tracePt t="111715" x="8515350" y="6362700"/>
          <p14:tracePt t="111732" x="8515350" y="6413500"/>
          <p14:tracePt t="111749" x="8509000" y="6451600"/>
          <p14:tracePt t="111765" x="8509000" y="6483350"/>
          <p14:tracePt t="111782" x="8509000" y="6508750"/>
          <p14:tracePt t="111799" x="8509000" y="6527800"/>
          <p14:tracePt t="111815" x="8509000" y="6534150"/>
          <p14:tracePt t="111832" x="8509000" y="6546850"/>
          <p14:tracePt t="111849" x="8509000" y="6553200"/>
          <p14:tracePt t="111865" x="8509000" y="6559550"/>
          <p14:tracePt t="112070" x="8502650" y="6553200"/>
          <p14:tracePt t="112078" x="8496300" y="6553200"/>
          <p14:tracePt t="112086" x="8489950" y="6553200"/>
          <p14:tracePt t="112098" x="8477250" y="6546850"/>
          <p14:tracePt t="112115" x="8413750" y="6527800"/>
          <p14:tracePt t="112132" x="8369300" y="6521450"/>
          <p14:tracePt t="112149" x="8305800" y="6508750"/>
          <p14:tracePt t="112165" x="8210550" y="6489700"/>
          <p14:tracePt t="112182" x="8121650" y="6477000"/>
          <p14:tracePt t="112198" x="8032750" y="6464300"/>
          <p14:tracePt t="112215" x="7943850" y="6445250"/>
          <p14:tracePt t="112232" x="7886700" y="6432550"/>
          <p14:tracePt t="112248" x="7829550" y="6419850"/>
          <p14:tracePt t="112265" x="7759700" y="6400800"/>
          <p14:tracePt t="112281" x="7715250" y="6394450"/>
          <p14:tracePt t="112299" x="7677150" y="6394450"/>
          <p14:tracePt t="112315" x="7645400" y="6388100"/>
          <p14:tracePt t="112332" x="7600950" y="6388100"/>
          <p14:tracePt t="112348" x="7550150" y="6381750"/>
          <p14:tracePt t="112365" x="7512050" y="6381750"/>
          <p14:tracePt t="112382" x="7473950" y="6381750"/>
          <p14:tracePt t="112398" x="7429500" y="6381750"/>
          <p14:tracePt t="112415" x="7397750" y="6375400"/>
          <p14:tracePt t="112432" x="7372350" y="6375400"/>
          <p14:tracePt t="112448" x="7353300" y="6375400"/>
          <p14:tracePt t="112455" x="7346950" y="6375400"/>
          <p14:tracePt t="112465" x="7334250" y="6375400"/>
          <p14:tracePt t="112481" x="7321550" y="6375400"/>
          <p14:tracePt t="112500" x="7296150" y="6388100"/>
          <p14:tracePt t="112515" x="7270750" y="6394450"/>
          <p14:tracePt t="112532" x="7251700" y="6394450"/>
          <p14:tracePt t="112548" x="7245350" y="6400800"/>
          <p14:tracePt t="112565" x="7232650" y="6407150"/>
          <p14:tracePt t="112722" x="7245350" y="6394450"/>
          <p14:tracePt t="112728" x="7264400" y="6381750"/>
          <p14:tracePt t="112736" x="7289800" y="6356350"/>
          <p14:tracePt t="112748" x="7321550" y="6330950"/>
          <p14:tracePt t="112765" x="7435850" y="6210300"/>
          <p14:tracePt t="112782" x="7543800" y="6102350"/>
          <p14:tracePt t="112798" x="7651750" y="6000750"/>
          <p14:tracePt t="112815" x="7791450" y="5924550"/>
          <p14:tracePt t="112831" x="7905750" y="5880100"/>
          <p14:tracePt t="112847" x="7994650" y="5829300"/>
          <p14:tracePt t="112864" x="8077200" y="5791200"/>
          <p14:tracePt t="112881" x="8159750" y="5759450"/>
          <p14:tracePt t="112898" x="8235950" y="5715000"/>
          <p14:tracePt t="112915" x="8331200" y="5638800"/>
          <p14:tracePt t="112931" x="8401050" y="5568950"/>
          <p14:tracePt t="112948" x="8464550" y="5473700"/>
          <p14:tracePt t="112964" x="8528050" y="5378450"/>
          <p14:tracePt t="112981" x="8578850" y="5295900"/>
          <p14:tracePt t="112998" x="8610600" y="5238750"/>
          <p14:tracePt t="113015" x="8623300" y="5200650"/>
          <p14:tracePt t="113031" x="8636000" y="5162550"/>
          <p14:tracePt t="113048" x="8642350" y="5130800"/>
          <p14:tracePt t="113064" x="8642350" y="5080000"/>
          <p14:tracePt t="113081" x="8642350" y="5054600"/>
          <p14:tracePt t="113098" x="8636000" y="5022850"/>
          <p14:tracePt t="113114" x="8629650" y="4991100"/>
          <p14:tracePt t="113131" x="8623300" y="4953000"/>
          <p14:tracePt t="113148" x="8623300" y="4940300"/>
          <p14:tracePt t="113165" x="8604250" y="4883150"/>
          <p14:tracePt t="113182" x="8591550" y="4857750"/>
          <p14:tracePt t="113198" x="8585200" y="4819650"/>
          <p14:tracePt t="113215" x="8578850" y="4787900"/>
          <p14:tracePt t="113231" x="8572500" y="4756150"/>
          <p14:tracePt t="113248" x="8572500" y="4737100"/>
          <p14:tracePt t="113264" x="8572500" y="4730750"/>
          <p14:tracePt t="113281" x="8572500" y="4718050"/>
          <p14:tracePt t="113298" x="8566150" y="4711700"/>
          <p14:tracePt t="113332" x="8566150" y="4705350"/>
          <p14:tracePt t="113481" x="8572500" y="4699000"/>
          <p14:tracePt t="113488" x="8585200" y="4699000"/>
          <p14:tracePt t="113498" x="8591550" y="4692650"/>
          <p14:tracePt t="113517" x="8610600" y="4692650"/>
          <p14:tracePt t="113531" x="8648700" y="4692650"/>
          <p14:tracePt t="113547" x="8680450" y="4692650"/>
          <p14:tracePt t="113564" x="8693150" y="4692650"/>
          <p14:tracePt t="113581" x="8699500" y="4692650"/>
          <p14:tracePt t="113597" x="8705850" y="4692650"/>
          <p14:tracePt t="113840" x="8712200" y="4692650"/>
          <p14:tracePt t="113858" x="8718550" y="4692650"/>
          <p14:tracePt t="113865" x="8718550" y="4699000"/>
          <p14:tracePt t="113875" x="8718550" y="4705350"/>
          <p14:tracePt t="113891" x="8718550" y="4711700"/>
          <p14:tracePt t="113897" x="8718550" y="4718050"/>
          <p14:tracePt t="113914" x="8718550" y="4724400"/>
          <p14:tracePt t="113930" x="8712200" y="4737100"/>
          <p14:tracePt t="113947" x="8699500" y="4743450"/>
          <p14:tracePt t="113953" x="8699500" y="4749800"/>
          <p14:tracePt t="113963" x="8693150" y="4749800"/>
          <p14:tracePt t="113980" x="8686800" y="4762500"/>
          <p14:tracePt t="113997" x="8667750" y="4768850"/>
          <p14:tracePt t="114014" x="8667750" y="4775200"/>
          <p14:tracePt t="114030" x="8655050" y="4781550"/>
          <p14:tracePt t="114047" x="8648700" y="4781550"/>
          <p14:tracePt t="114063" x="8642350" y="4781550"/>
          <p14:tracePt t="114080" x="8636000" y="4781550"/>
          <p14:tracePt t="114114" x="8629650" y="4781550"/>
          <p14:tracePt t="114131" x="8629650" y="4787900"/>
          <p14:tracePt t="114224" x="8629650" y="4794250"/>
          <p14:tracePt t="114250" x="8629650" y="4800600"/>
          <p14:tracePt t="114350" x="8636000" y="4800600"/>
          <p14:tracePt t="114366" x="8642350" y="4800600"/>
          <p14:tracePt t="114374" x="8648700" y="4800600"/>
          <p14:tracePt t="114389" x="8655050" y="4800600"/>
          <p14:tracePt t="114397" x="8661400" y="4800600"/>
          <p14:tracePt t="114413" x="8674100" y="4800600"/>
          <p14:tracePt t="114430" x="8686800" y="4800600"/>
          <p14:tracePt t="114447" x="8718550" y="4800600"/>
          <p14:tracePt t="114463" x="8756650" y="4800600"/>
          <p14:tracePt t="114468" x="8769350" y="4800600"/>
          <p14:tracePt t="114480" x="8788400" y="4800600"/>
          <p14:tracePt t="114497" x="8839200" y="4806950"/>
          <p14:tracePt t="114513" x="8870950" y="4806950"/>
          <p14:tracePt t="114530" x="8883650" y="4806950"/>
          <p14:tracePt t="114547" x="8890000" y="4806950"/>
          <p14:tracePt t="114600" x="8890000" y="4800600"/>
          <p14:tracePt t="114625" x="8890000" y="4794250"/>
          <p14:tracePt t="114648" x="8883650" y="4794250"/>
          <p14:tracePt t="114656" x="8877300" y="4794250"/>
          <p14:tracePt t="114678" x="8870950" y="4794250"/>
          <p14:tracePt t="114686" x="8864600" y="4787900"/>
          <p14:tracePt t="114703" x="8858250" y="4787900"/>
          <p14:tracePt t="114713" x="8851900" y="4787900"/>
          <p14:tracePt t="114730" x="8845550" y="4787900"/>
          <p14:tracePt t="114746" x="8832850" y="4781550"/>
          <p14:tracePt t="114763" x="8820150" y="4775200"/>
          <p14:tracePt t="114780" x="8807450" y="4768850"/>
          <p14:tracePt t="114796" x="8769350" y="4756150"/>
          <p14:tracePt t="114813" x="8705850" y="4743450"/>
          <p14:tracePt t="114829" x="8623300" y="4718050"/>
          <p14:tracePt t="114847" x="8521700" y="4705350"/>
          <p14:tracePt t="114863" x="8420100" y="4673600"/>
          <p14:tracePt t="114879" x="8318500" y="4641850"/>
          <p14:tracePt t="114896" x="8210550" y="4610100"/>
          <p14:tracePt t="114913" x="8064500" y="4552950"/>
          <p14:tracePt t="114930" x="7981950" y="4533900"/>
          <p14:tracePt t="114946" x="7931150" y="4521200"/>
          <p14:tracePt t="114963" x="7893050" y="4508500"/>
          <p14:tracePt t="114968" x="7874000" y="4502150"/>
          <p14:tracePt t="114980" x="7854950" y="4495800"/>
          <p14:tracePt t="114999" x="7842250" y="4489450"/>
          <p14:tracePt t="115013" x="7829550" y="4483100"/>
          <p14:tracePt t="115029" x="7829550" y="4476750"/>
          <p14:tracePt t="115046" x="7816850" y="4470400"/>
          <p14:tracePt t="115368" x="7823200" y="4470400"/>
          <p14:tracePt t="115384" x="7829550" y="4470400"/>
          <p14:tracePt t="115392" x="7835900" y="4470400"/>
          <p14:tracePt t="115400" x="7835900" y="4464050"/>
          <p14:tracePt t="115412" x="7842250" y="4464050"/>
          <p14:tracePt t="115429" x="7874000" y="4457700"/>
          <p14:tracePt t="115446" x="7899400" y="4457700"/>
          <p14:tracePt t="115462" x="7918450" y="4457700"/>
          <p14:tracePt t="115479" x="7931150" y="4457700"/>
          <p14:tracePt t="115495" x="7943850" y="4457700"/>
          <p14:tracePt t="115512" x="7969250" y="4457700"/>
          <p14:tracePt t="115529" x="8007350" y="4464050"/>
          <p14:tracePt t="115546" x="8045450" y="4470400"/>
          <p14:tracePt t="115563" x="8089900" y="4470400"/>
          <p14:tracePt t="115579" x="8140700" y="4476750"/>
          <p14:tracePt t="115596" x="8172450" y="4476750"/>
          <p14:tracePt t="115612" x="8191500" y="4476750"/>
          <p14:tracePt t="115629" x="8210550" y="4483100"/>
          <p14:tracePt t="115645" x="8223250" y="4483100"/>
          <p14:tracePt t="115662" x="8229600" y="4483100"/>
          <p14:tracePt t="115679" x="8242300" y="4489450"/>
          <p14:tracePt t="115695" x="8248650" y="4495800"/>
          <p14:tracePt t="115712" x="8267700" y="4495800"/>
          <p14:tracePt t="115729" x="8274050" y="4495800"/>
          <p14:tracePt t="115748" x="8299450" y="4508500"/>
          <p14:tracePt t="115762" x="8318500" y="4521200"/>
          <p14:tracePt t="115779" x="8337550" y="4527550"/>
          <p14:tracePt t="115795" x="8343900" y="4533900"/>
          <p14:tracePt t="115812" x="8350250" y="4540250"/>
          <p14:tracePt t="115829" x="8362950" y="4546600"/>
          <p14:tracePt t="115845" x="8362950" y="4552950"/>
          <p14:tracePt t="115862" x="8369300" y="4552950"/>
          <p14:tracePt t="116018" x="8369300" y="4559300"/>
          <p14:tracePt t="116074" x="8369300" y="4565650"/>
          <p14:tracePt t="116081" x="8369300" y="4572000"/>
          <p14:tracePt t="116090" x="8369300" y="4584700"/>
          <p14:tracePt t="116095" x="8369300" y="4591050"/>
          <p14:tracePt t="116111" x="8369300" y="4616450"/>
          <p14:tracePt t="116128" x="8375650" y="4648200"/>
          <p14:tracePt t="116144" x="8375650" y="4692650"/>
          <p14:tracePt t="116161" x="8375650" y="4737100"/>
          <p14:tracePt t="116178" x="8382000" y="4794250"/>
          <p14:tracePt t="116195" x="8394700" y="4864100"/>
          <p14:tracePt t="116212" x="8401050" y="4914900"/>
          <p14:tracePt t="116228" x="8401050" y="4953000"/>
          <p14:tracePt t="116245" x="8407400" y="5010150"/>
          <p14:tracePt t="116262" x="8407400" y="5054600"/>
          <p14:tracePt t="116278" x="8407400" y="5099050"/>
          <p14:tracePt t="116295" x="8401050" y="5168900"/>
          <p14:tracePt t="116312" x="8388350" y="5238750"/>
          <p14:tracePt t="116328" x="8388350" y="5295900"/>
          <p14:tracePt t="116345" x="8388350" y="5340350"/>
          <p14:tracePt t="116361" x="8394700" y="5397500"/>
          <p14:tracePt t="116378" x="8413750" y="5492750"/>
          <p14:tracePt t="116395" x="8420100" y="5556250"/>
          <p14:tracePt t="116411" x="8420100" y="5632450"/>
          <p14:tracePt t="116428" x="8426450" y="5689600"/>
          <p14:tracePt t="116445" x="8426450" y="5727700"/>
          <p14:tracePt t="116462" x="8432800" y="5759450"/>
          <p14:tracePt t="116467" x="8432800" y="5778500"/>
          <p14:tracePt t="116478" x="8432800" y="5803900"/>
          <p14:tracePt t="116494" x="8439150" y="5848350"/>
          <p14:tracePt t="116512" x="8445500" y="5956300"/>
          <p14:tracePt t="116527" x="8445500" y="6026150"/>
          <p14:tracePt t="116545" x="8445500" y="6064250"/>
          <p14:tracePt t="116561" x="8445500" y="6102350"/>
          <p14:tracePt t="116578" x="8445500" y="6134100"/>
          <p14:tracePt t="116595" x="8445500" y="6165850"/>
          <p14:tracePt t="116611" x="8445500" y="6203950"/>
          <p14:tracePt t="116628" x="8451850" y="6235700"/>
          <p14:tracePt t="116645" x="8458200" y="6280150"/>
          <p14:tracePt t="116661" x="8458200" y="6299200"/>
          <p14:tracePt t="116678" x="8458200" y="6311900"/>
          <p14:tracePt t="116694" x="8464550" y="6318250"/>
          <p14:tracePt t="116711" x="8464550" y="6330950"/>
          <p14:tracePt t="116728" x="8464550" y="6343650"/>
          <p14:tracePt t="116745" x="8464550" y="6362700"/>
          <p14:tracePt t="116761" x="8464550" y="6375400"/>
          <p14:tracePt t="116778" x="8464550" y="6381750"/>
          <p14:tracePt t="116794" x="8464550" y="6394450"/>
          <p14:tracePt t="116811" x="8458200" y="6407150"/>
          <p14:tracePt t="116828" x="8458200" y="6419850"/>
          <p14:tracePt t="116844" x="8458200" y="6432550"/>
          <p14:tracePt t="116861" x="8458200" y="6438900"/>
          <p14:tracePt t="116878" x="8458200" y="6451600"/>
          <p14:tracePt t="116911" x="8451850" y="6457950"/>
          <p14:tracePt t="116928" x="8451850" y="6464300"/>
          <p14:tracePt t="116990" x="8439150" y="6464300"/>
          <p14:tracePt t="117007" x="8432800" y="6464300"/>
          <p14:tracePt t="117014" x="8420100" y="6464300"/>
          <p14:tracePt t="117029" x="8362950" y="6470650"/>
          <p14:tracePt t="117044" x="8255000" y="6483350"/>
          <p14:tracePt t="117061" x="8115300" y="6502400"/>
          <p14:tracePt t="117077" x="7956550" y="6508750"/>
          <p14:tracePt t="117094" x="7804150" y="6515100"/>
          <p14:tracePt t="117111" x="7702550" y="6515100"/>
          <p14:tracePt t="117128" x="7632700" y="6527800"/>
          <p14:tracePt t="117144" x="7607300" y="6527800"/>
          <p14:tracePt t="117161" x="7594600" y="6527800"/>
          <p14:tracePt t="117177" x="7588250" y="6527800"/>
          <p14:tracePt t="117861" x="7588250" y="6534150"/>
          <p14:tracePt t="117868" x="7588250" y="6540500"/>
          <p14:tracePt t="117923" x="7588250" y="6546850"/>
          <p14:tracePt t="117938" x="7588250" y="6553200"/>
          <p14:tracePt t="118016" x="7588250" y="6559550"/>
          <p14:tracePt t="118042" x="7581900" y="6559550"/>
          <p14:tracePt t="118048" x="7575550" y="6559550"/>
          <p14:tracePt t="118060" x="7562850" y="6559550"/>
          <p14:tracePt t="118077" x="7499350" y="6546850"/>
          <p14:tracePt t="118093" x="7480300" y="6546850"/>
          <p14:tracePt t="118110" x="7480300" y="6553200"/>
          <p14:tracePt t="118158" x="7480300" y="6546850"/>
        </p14:tracePtLst>
      </p14:laserTraceLst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D8FA1-C2D5-4747-B650-3CD8F08A9B71}" type="slidenum">
              <a:rPr lang="en-US" altLang="th-TH" smtClean="0"/>
              <a:pPr/>
              <a:t>61</a:t>
            </a:fld>
            <a:endParaRPr lang="en-US" altLang="th-TH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28600" y="228600"/>
            <a:ext cx="8701088" cy="6096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h-TH" dirty="0" smtClean="0"/>
              <a:t>11.7 Power Factor Correction</a:t>
            </a:r>
            <a:endParaRPr lang="en-US" altLang="th-T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943"/>
          <a:stretch/>
        </p:blipFill>
        <p:spPr>
          <a:xfrm>
            <a:off x="2266053" y="1409520"/>
            <a:ext cx="6010758" cy="25201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890147"/>
            <a:ext cx="8598829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การปรับ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PF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Inductive Load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ทำได้โดยต่อ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ขนานกับ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เพื่อลดค่า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ลง จะทำให้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PF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เพิ่มขึ้น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700"/>
          <a:stretch/>
        </p:blipFill>
        <p:spPr>
          <a:xfrm>
            <a:off x="921544" y="4116163"/>
            <a:ext cx="3657600" cy="25214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3795" y="6137086"/>
            <a:ext cx="185980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กระแสค่าเดิม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75" y="2896265"/>
            <a:ext cx="2169184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กระแสเนื่อง</a:t>
            </a:r>
          </a:p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ที่เพิ่มมา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0485" y="6098986"/>
            <a:ext cx="329769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กระแสรวม มีขนาดลดลง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67607" y="5845434"/>
            <a:ext cx="682737" cy="3813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9151" y="3681420"/>
            <a:ext cx="357264" cy="5367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114800" y="5755704"/>
            <a:ext cx="569127" cy="468125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48001" y="4608624"/>
            <a:ext cx="457199" cy="534193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52117" y="4272951"/>
            <a:ext cx="257314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2800" b="1" dirty="0" smtClean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q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ค่าใหม่มีค่าลดลง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391400" y="2514600"/>
            <a:ext cx="885411" cy="8382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741320" y="3926742"/>
            <a:ext cx="1064715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ที่มา</a:t>
            </a:r>
          </a:p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ต่อเพิ่ม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001000" y="3352800"/>
            <a:ext cx="77676" cy="5739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105400" y="2303301"/>
            <a:ext cx="135646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วงจรใหม่</a:t>
            </a:r>
            <a:endParaRPr lang="en-US" sz="3600" b="1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91539" y="2320132"/>
            <a:ext cx="131478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วงจรเดิม</a:t>
            </a:r>
            <a:endParaRPr lang="en-US" sz="3600" b="1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404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75"/>
    </mc:Choice>
    <mc:Fallback xmlns="">
      <p:transition spd="slow" advTm="17197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157" x="7480300" y="6540500"/>
          <p14:tracePt t="1165" x="7467600" y="6534150"/>
          <p14:tracePt t="1173" x="7435850" y="6534150"/>
          <p14:tracePt t="1184" x="7423150" y="6521450"/>
          <p14:tracePt t="1211" x="7416800" y="6521450"/>
          <p14:tracePt t="1221" x="7410450" y="6515100"/>
          <p14:tracePt t="1234" x="7397750" y="6426200"/>
          <p14:tracePt t="1251" x="7391400" y="6299200"/>
          <p14:tracePt t="1268" x="7366000" y="6159500"/>
          <p14:tracePt t="1285" x="7346950" y="5975350"/>
          <p14:tracePt t="1301" x="7327900" y="5727700"/>
          <p14:tracePt t="1318" x="7283450" y="5384800"/>
          <p14:tracePt t="1334" x="7194550" y="4921250"/>
          <p14:tracePt t="1351" x="7080250" y="4495800"/>
          <p14:tracePt t="1368" x="6972300" y="4025900"/>
          <p14:tracePt t="1385" x="6902450" y="3765550"/>
          <p14:tracePt t="1401" x="6819900" y="3524250"/>
          <p14:tracePt t="1418" x="6743700" y="3327400"/>
          <p14:tracePt t="1435" x="6661150" y="3149600"/>
          <p14:tracePt t="1451" x="6559550" y="3003550"/>
          <p14:tracePt t="1456" x="6515100" y="2952750"/>
          <p14:tracePt t="1468" x="6438900" y="2857500"/>
          <p14:tracePt t="1484" x="6356350" y="2768600"/>
          <p14:tracePt t="1501" x="6261100" y="2673350"/>
          <p14:tracePt t="1518" x="6159500" y="2571750"/>
          <p14:tracePt t="1534" x="6051550" y="2489200"/>
          <p14:tracePt t="1551" x="5962650" y="2413000"/>
          <p14:tracePt t="1568" x="5886450" y="2330450"/>
          <p14:tracePt t="1584" x="5797550" y="2235200"/>
          <p14:tracePt t="1603" x="5638800" y="2082800"/>
          <p14:tracePt t="1618" x="5499100" y="1962150"/>
          <p14:tracePt t="1634" x="5384800" y="1873250"/>
          <p14:tracePt t="1651" x="5289550" y="1816100"/>
          <p14:tracePt t="1668" x="5226050" y="1771650"/>
          <p14:tracePt t="1684" x="5162550" y="1752600"/>
          <p14:tracePt t="1701" x="5086350" y="1739900"/>
          <p14:tracePt t="1718" x="4997450" y="1720850"/>
          <p14:tracePt t="1734" x="4876800" y="1689100"/>
          <p14:tracePt t="1751" x="4641850" y="1625600"/>
          <p14:tracePt t="1768" x="4438650" y="1568450"/>
          <p14:tracePt t="1784" x="4248150" y="1517650"/>
          <p14:tracePt t="1801" x="4102100" y="1466850"/>
          <p14:tracePt t="1820" x="4006850" y="1454150"/>
          <p14:tracePt t="1834" x="3956050" y="1454150"/>
          <p14:tracePt t="1851" x="3917950" y="1454150"/>
          <p14:tracePt t="1868" x="3905250" y="1454150"/>
          <p14:tracePt t="1884" x="3905250" y="1460500"/>
          <p14:tracePt t="1901" x="3917950" y="1460500"/>
          <p14:tracePt t="1934" x="3917950" y="1447800"/>
          <p14:tracePt t="2245" x="3892550" y="1435100"/>
          <p14:tracePt t="2254" x="3879850" y="1428750"/>
          <p14:tracePt t="2269" x="3848100" y="1416050"/>
          <p14:tracePt t="2284" x="3822700" y="1403350"/>
          <p14:tracePt t="2300" x="3797300" y="1397000"/>
          <p14:tracePt t="2317" x="3778250" y="1384300"/>
          <p14:tracePt t="2334" x="3765550" y="1377950"/>
          <p14:tracePt t="2350" x="3752850" y="1365250"/>
          <p14:tracePt t="2367" x="3740150" y="1358900"/>
          <p14:tracePt t="2384" x="3727450" y="1346200"/>
          <p14:tracePt t="2401" x="3695700" y="1333500"/>
          <p14:tracePt t="2417" x="3670300" y="1320800"/>
          <p14:tracePt t="2434" x="3663950" y="1314450"/>
          <p14:tracePt t="2452" x="3657600" y="1301750"/>
          <p14:tracePt t="2467" x="3651250" y="1295400"/>
          <p14:tracePt t="2484" x="3638550" y="1282700"/>
          <p14:tracePt t="2500" x="3632200" y="1276350"/>
          <p14:tracePt t="2517" x="3625850" y="1263650"/>
          <p14:tracePt t="2534" x="3613150" y="1250950"/>
          <p14:tracePt t="2550" x="3606800" y="1244600"/>
          <p14:tracePt t="2567" x="3606800" y="1238250"/>
          <p14:tracePt t="2600" x="3606800" y="1231900"/>
          <p14:tracePt t="2617" x="3600450" y="1231900"/>
          <p14:tracePt t="2707" x="3587750" y="1231900"/>
          <p14:tracePt t="2715" x="3581400" y="1231900"/>
          <p14:tracePt t="2732" x="3575050" y="1231900"/>
          <p14:tracePt t="2741" x="3568700" y="1231900"/>
          <p14:tracePt t="2755" x="3562350" y="1231900"/>
          <p14:tracePt t="2934" x="3549650" y="1225550"/>
          <p14:tracePt t="2942" x="3530600" y="1219200"/>
          <p14:tracePt t="2951" x="3505200" y="1212850"/>
          <p14:tracePt t="2966" x="3422650" y="1200150"/>
          <p14:tracePt t="2983" x="3302000" y="1181100"/>
          <p14:tracePt t="3000" x="3175000" y="1168400"/>
          <p14:tracePt t="3017" x="3048000" y="1149350"/>
          <p14:tracePt t="3033" x="2927350" y="1143000"/>
          <p14:tracePt t="3050" x="2832100" y="1136650"/>
          <p14:tracePt t="3066" x="2774950" y="1136650"/>
          <p14:tracePt t="3083" x="2686050" y="1136650"/>
          <p14:tracePt t="3100" x="2616200" y="1130300"/>
          <p14:tracePt t="3117" x="2552700" y="1130300"/>
          <p14:tracePt t="3133" x="2501900" y="1130300"/>
          <p14:tracePt t="3150" x="2463800" y="1130300"/>
          <p14:tracePt t="3166" x="2432050" y="1123950"/>
          <p14:tracePt t="3183" x="2387600" y="1123950"/>
          <p14:tracePt t="3200" x="2317750" y="1117600"/>
          <p14:tracePt t="3216" x="2286000" y="1117600"/>
          <p14:tracePt t="3233" x="2260600" y="1117600"/>
          <p14:tracePt t="3249" x="2247900" y="1117600"/>
          <p14:tracePt t="3266" x="2241550" y="1117600"/>
          <p14:tracePt t="3282" x="2222500" y="1117600"/>
          <p14:tracePt t="3299" x="2216150" y="1117600"/>
          <p14:tracePt t="3316" x="2197100" y="1117600"/>
          <p14:tracePt t="3333" x="2184400" y="1117600"/>
          <p14:tracePt t="3350" x="2171700" y="1117600"/>
          <p14:tracePt t="3366" x="2165350" y="1117600"/>
          <p14:tracePt t="3948" x="2178050" y="1123950"/>
          <p14:tracePt t="3962" x="2216150" y="1130300"/>
          <p14:tracePt t="3971" x="2241550" y="1136650"/>
          <p14:tracePt t="3982" x="2286000" y="1143000"/>
          <p14:tracePt t="3999" x="2374900" y="1155700"/>
          <p14:tracePt t="4017" x="2527300" y="1181100"/>
          <p14:tracePt t="4032" x="2609850" y="1187450"/>
          <p14:tracePt t="4049" x="2647950" y="1193800"/>
          <p14:tracePt t="4065" x="2673350" y="1193800"/>
          <p14:tracePt t="4082" x="2679700" y="1193800"/>
          <p14:tracePt t="5081" x="2686050" y="1193800"/>
          <p14:tracePt t="5097" x="2692400" y="1187450"/>
          <p14:tracePt t="5107" x="2698750" y="1187450"/>
          <p14:tracePt t="5122" x="2705100" y="1174750"/>
          <p14:tracePt t="5131" x="2711450" y="1174750"/>
          <p14:tracePt t="5148" x="2717800" y="1174750"/>
          <p14:tracePt t="5165" x="2730500" y="1168400"/>
          <p14:tracePt t="5182" x="2736850" y="1162050"/>
          <p14:tracePt t="5198" x="2755900" y="1162050"/>
          <p14:tracePt t="5523" x="2762250" y="1162050"/>
          <p14:tracePt t="5533" x="2768600" y="1162050"/>
          <p14:tracePt t="5547" x="2774950" y="1162050"/>
          <p14:tracePt t="5564" x="2787650" y="1162050"/>
          <p14:tracePt t="5581" x="2800350" y="1162050"/>
          <p14:tracePt t="5598" x="2813050" y="1162050"/>
          <p14:tracePt t="5614" x="2819400" y="1162050"/>
          <p14:tracePt t="5631" x="2825750" y="1162050"/>
          <p14:tracePt t="5647" x="2832100" y="1162050"/>
          <p14:tracePt t="5681" x="2838450" y="1162050"/>
          <p14:tracePt t="5697" x="2851150" y="1162050"/>
          <p14:tracePt t="5713" x="2857500" y="1162050"/>
          <p14:tracePt t="5730" x="2863850" y="1162050"/>
          <p14:tracePt t="5747" x="2882900" y="1168400"/>
          <p14:tracePt t="5764" x="2889250" y="1168400"/>
          <p14:tracePt t="5781" x="2908300" y="1168400"/>
          <p14:tracePt t="5797" x="2933700" y="1174750"/>
          <p14:tracePt t="5814" x="2959100" y="1187450"/>
          <p14:tracePt t="5831" x="2978150" y="1187450"/>
          <p14:tracePt t="5848" x="3022600" y="1200150"/>
          <p14:tracePt t="5864" x="3041650" y="1206500"/>
          <p14:tracePt t="5881" x="3092450" y="1212850"/>
          <p14:tracePt t="5897" x="3130550" y="1219200"/>
          <p14:tracePt t="5914" x="3162300" y="1225550"/>
          <p14:tracePt t="5931" x="3194050" y="1225550"/>
          <p14:tracePt t="5947" x="3213100" y="1225550"/>
          <p14:tracePt t="5951" x="3219450" y="1225550"/>
          <p14:tracePt t="5964" x="3225800" y="1231900"/>
          <p14:tracePt t="5981" x="3232150" y="1231900"/>
          <p14:tracePt t="5997" x="3238500" y="1231900"/>
          <p14:tracePt t="6014" x="3244850" y="1231900"/>
          <p14:tracePt t="6125" x="3251200" y="1238250"/>
          <p14:tracePt t="6139" x="3270250" y="1238250"/>
          <p14:tracePt t="6148" x="3295650" y="1238250"/>
          <p14:tracePt t="6164" x="3352800" y="1238250"/>
          <p14:tracePt t="6180" x="3435350" y="1225550"/>
          <p14:tracePt t="6197" x="3530600" y="1219200"/>
          <p14:tracePt t="6214" x="3632200" y="1200150"/>
          <p14:tracePt t="6230" x="3721100" y="1187450"/>
          <p14:tracePt t="6247" x="3810000" y="1174750"/>
          <p14:tracePt t="6264" x="3911600" y="1155700"/>
          <p14:tracePt t="6281" x="3987800" y="1149350"/>
          <p14:tracePt t="6297" x="4057650" y="1143000"/>
          <p14:tracePt t="6314" x="4102100" y="1136650"/>
          <p14:tracePt t="6330" x="4140200" y="1136650"/>
          <p14:tracePt t="6347" x="4159250" y="1130300"/>
          <p14:tracePt t="6364" x="4178300" y="1130300"/>
          <p14:tracePt t="6380" x="4184650" y="1130300"/>
          <p14:tracePt t="6397" x="4191000" y="1130300"/>
          <p14:tracePt t="6413" x="4203700" y="1136650"/>
          <p14:tracePt t="6433" x="4210050" y="1136650"/>
          <p14:tracePt t="6447" x="4222750" y="1149350"/>
          <p14:tracePt t="6463" x="4248150" y="1155700"/>
          <p14:tracePt t="6480" x="4273550" y="1168400"/>
          <p14:tracePt t="6497" x="4311650" y="1174750"/>
          <p14:tracePt t="6514" x="4362450" y="1200150"/>
          <p14:tracePt t="6530" x="4394200" y="1212850"/>
          <p14:tracePt t="6547" x="4425950" y="1225550"/>
          <p14:tracePt t="6563" x="4438650" y="1231900"/>
          <p14:tracePt t="6581" x="4445000" y="1238250"/>
          <p14:tracePt t="6597" x="4451350" y="1238250"/>
          <p14:tracePt t="6613" x="4457700" y="1238250"/>
          <p14:tracePt t="6630" x="4464050" y="1238250"/>
          <p14:tracePt t="6791" x="4470400" y="1244600"/>
          <p14:tracePt t="6806" x="4476750" y="1244600"/>
          <p14:tracePt t="6814" x="4476750" y="1250950"/>
          <p14:tracePt t="6830" x="4489450" y="1257300"/>
          <p14:tracePt t="6846" x="4514850" y="1257300"/>
          <p14:tracePt t="6863" x="4572000" y="1263650"/>
          <p14:tracePt t="6880" x="4686300" y="1263650"/>
          <p14:tracePt t="6896" x="4845050" y="1263650"/>
          <p14:tracePt t="6913" x="5016500" y="1263650"/>
          <p14:tracePt t="6930" x="5257800" y="1270000"/>
          <p14:tracePt t="6946" x="5410200" y="1289050"/>
          <p14:tracePt t="6963" x="5530850" y="1295400"/>
          <p14:tracePt t="6980" x="5638800" y="1308100"/>
          <p14:tracePt t="6996" x="5715000" y="1327150"/>
          <p14:tracePt t="7013" x="5765800" y="1333500"/>
          <p14:tracePt t="7030" x="5803900" y="1339850"/>
          <p14:tracePt t="7046" x="5854700" y="1346200"/>
          <p14:tracePt t="7063" x="5892800" y="1352550"/>
          <p14:tracePt t="7079" x="5956300" y="1358900"/>
          <p14:tracePt t="7096" x="5981700" y="1365250"/>
          <p14:tracePt t="7113" x="6013450" y="1365250"/>
          <p14:tracePt t="7129" x="6057900" y="1365250"/>
          <p14:tracePt t="7146" x="6096000" y="1365250"/>
          <p14:tracePt t="7162" x="6140450" y="1365250"/>
          <p14:tracePt t="7180" x="6191250" y="1365250"/>
          <p14:tracePt t="7199" x="6203950" y="1365250"/>
          <p14:tracePt t="7213" x="6216650" y="1365250"/>
          <p14:tracePt t="7229" x="6229350" y="1365250"/>
          <p14:tracePt t="7246" x="6235700" y="1365250"/>
          <p14:tracePt t="7263" x="6248400" y="1365250"/>
          <p14:tracePt t="7279" x="6280150" y="1358900"/>
          <p14:tracePt t="7296" x="6305550" y="1358900"/>
          <p14:tracePt t="7313" x="6337300" y="1358900"/>
          <p14:tracePt t="7331" x="6369050" y="1352550"/>
          <p14:tracePt t="7346" x="6381750" y="1352550"/>
          <p14:tracePt t="7363" x="6394450" y="1352550"/>
          <p14:tracePt t="7379" x="6400800" y="1352550"/>
          <p14:tracePt t="7396" x="6413500" y="1352550"/>
          <p14:tracePt t="7413" x="6419850" y="1352550"/>
          <p14:tracePt t="7430" x="6432550" y="1352550"/>
          <p14:tracePt t="7446" x="6470650" y="1352550"/>
          <p14:tracePt t="7454" x="6489700" y="1352550"/>
          <p14:tracePt t="7469" x="6508750" y="1346200"/>
          <p14:tracePt t="7479" x="6540500" y="1339850"/>
          <p14:tracePt t="7496" x="6578600" y="1333500"/>
          <p14:tracePt t="7513" x="6597650" y="1327150"/>
          <p14:tracePt t="7529" x="6604000" y="1327150"/>
          <p14:tracePt t="7546" x="6616700" y="1320800"/>
          <p14:tracePt t="7563" x="6623050" y="1320800"/>
          <p14:tracePt t="7579" x="6635750" y="1320800"/>
          <p14:tracePt t="7596" x="6642100" y="1314450"/>
          <p14:tracePt t="7613" x="6648450" y="1314450"/>
          <p14:tracePt t="7630" x="6654800" y="1314450"/>
          <p14:tracePt t="7646" x="6667500" y="1314450"/>
          <p14:tracePt t="7662" x="6680200" y="1314450"/>
          <p14:tracePt t="7679" x="6686550" y="1314450"/>
          <p14:tracePt t="7696" x="6705600" y="1314450"/>
          <p14:tracePt t="7712" x="6711950" y="1314450"/>
          <p14:tracePt t="7729" x="6756400" y="1314450"/>
          <p14:tracePt t="7746" x="6788150" y="1314450"/>
          <p14:tracePt t="7762" x="6832600" y="1314450"/>
          <p14:tracePt t="7779" x="6870700" y="1314450"/>
          <p14:tracePt t="7796" x="6908800" y="1314450"/>
          <p14:tracePt t="7812" x="6959600" y="1314450"/>
          <p14:tracePt t="7829" x="7016750" y="1314450"/>
          <p14:tracePt t="7846" x="7086600" y="1314450"/>
          <p14:tracePt t="7862" x="7124700" y="1314450"/>
          <p14:tracePt t="7879" x="7162800" y="1314450"/>
          <p14:tracePt t="7896" x="7188200" y="1314450"/>
          <p14:tracePt t="7912" x="7200900" y="1314450"/>
          <p14:tracePt t="7929" x="7213600" y="1320800"/>
          <p14:tracePt t="7945" x="7219950" y="1320800"/>
          <p14:tracePt t="7948" x="7226300" y="1320800"/>
          <p14:tracePt t="7962" x="7232650" y="1320800"/>
          <p14:tracePt t="7979" x="7239000" y="1320800"/>
          <p14:tracePt t="7996" x="7251700" y="1320800"/>
          <p14:tracePt t="8012" x="7258050" y="1320800"/>
          <p14:tracePt t="8121" x="7258050" y="1327150"/>
          <p14:tracePt t="8129" x="7239000" y="1333500"/>
          <p14:tracePt t="8145" x="7169150" y="1346200"/>
          <p14:tracePt t="8162" x="7029450" y="1358900"/>
          <p14:tracePt t="8180" x="6807200" y="1377950"/>
          <p14:tracePt t="8195" x="6496050" y="1409700"/>
          <p14:tracePt t="8212" x="6064250" y="1460500"/>
          <p14:tracePt t="8229" x="5594350" y="1511300"/>
          <p14:tracePt t="8245" x="5111750" y="1536700"/>
          <p14:tracePt t="8262" x="4413250" y="1549400"/>
          <p14:tracePt t="8279" x="3873500" y="1549400"/>
          <p14:tracePt t="8295" x="3333750" y="1549400"/>
          <p14:tracePt t="8312" x="2832100" y="1562100"/>
          <p14:tracePt t="8328" x="2381250" y="1562100"/>
          <p14:tracePt t="8345" x="2025650" y="1587500"/>
          <p14:tracePt t="8362" x="1752600" y="1606550"/>
          <p14:tracePt t="8378" x="1536700" y="1619250"/>
          <p14:tracePt t="8395" x="1346200" y="1638300"/>
          <p14:tracePt t="8412" x="1054100" y="1663700"/>
          <p14:tracePt t="8429" x="869950" y="1682750"/>
          <p14:tracePt t="8445" x="742950" y="1701800"/>
          <p14:tracePt t="8450" x="673100" y="1708150"/>
          <p14:tracePt t="8462" x="628650" y="1714500"/>
          <p14:tracePt t="8478" x="565150" y="1727200"/>
          <p14:tracePt t="8495" x="520700" y="1739900"/>
          <p14:tracePt t="8512" x="476250" y="1758950"/>
          <p14:tracePt t="8528" x="457200" y="1765300"/>
          <p14:tracePt t="8546" x="444500" y="1778000"/>
          <p14:tracePt t="8562" x="431800" y="1784350"/>
          <p14:tracePt t="8578" x="419100" y="1790700"/>
          <p14:tracePt t="8595" x="406400" y="1797050"/>
          <p14:tracePt t="8612" x="400050" y="1797050"/>
          <p14:tracePt t="9015" x="400050" y="1803400"/>
          <p14:tracePt t="9031" x="400050" y="1809750"/>
          <p14:tracePt t="9157" x="400050" y="1816100"/>
          <p14:tracePt t="9998" x="419100" y="1816100"/>
          <p14:tracePt t="10003" x="425450" y="1816100"/>
          <p14:tracePt t="10014" x="438150" y="1816100"/>
          <p14:tracePt t="10027" x="469900" y="1816100"/>
          <p14:tracePt t="10044" x="514350" y="1822450"/>
          <p14:tracePt t="10060" x="546100" y="1822450"/>
          <p14:tracePt t="10077" x="577850" y="1822450"/>
          <p14:tracePt t="10094" x="615950" y="1828800"/>
          <p14:tracePt t="10110" x="666750" y="1828800"/>
          <p14:tracePt t="10127" x="698500" y="1828800"/>
          <p14:tracePt t="10144" x="723900" y="1828800"/>
          <p14:tracePt t="10160" x="742950" y="1828800"/>
          <p14:tracePt t="10177" x="755650" y="1822450"/>
          <p14:tracePt t="10194" x="768350" y="1816100"/>
          <p14:tracePt t="10210" x="781050" y="1809750"/>
          <p14:tracePt t="10227" x="787400" y="1809750"/>
          <p14:tracePt t="10243" x="800100" y="1809750"/>
          <p14:tracePt t="10277" x="800100" y="1803400"/>
          <p14:tracePt t="11639" x="806450" y="1803400"/>
          <p14:tracePt t="11648" x="812800" y="1803400"/>
          <p14:tracePt t="11659" x="812800" y="1809750"/>
          <p14:tracePt t="11675" x="825500" y="1816100"/>
          <p14:tracePt t="11692" x="831850" y="1816100"/>
          <p14:tracePt t="11709" x="831850" y="1822450"/>
          <p14:tracePt t="11725" x="838200" y="1828800"/>
          <p14:tracePt t="11743" x="844550" y="1828800"/>
          <p14:tracePt t="11759" x="844550" y="1835150"/>
          <p14:tracePt t="11783" x="850900" y="1841500"/>
          <p14:tracePt t="11792" x="850900" y="1847850"/>
          <p14:tracePt t="11809" x="857250" y="1854200"/>
          <p14:tracePt t="11825" x="863600" y="1860550"/>
          <p14:tracePt t="11842" x="863600" y="1866900"/>
          <p14:tracePt t="12533" x="876300" y="1866900"/>
          <p14:tracePt t="12541" x="882650" y="1866900"/>
          <p14:tracePt t="12549" x="882650" y="1860550"/>
          <p14:tracePt t="12559" x="895350" y="1854200"/>
          <p14:tracePt t="12575" x="908050" y="1854200"/>
          <p14:tracePt t="12591" x="939800" y="1854200"/>
          <p14:tracePt t="12608" x="958850" y="1847850"/>
          <p14:tracePt t="12625" x="977900" y="1841500"/>
          <p14:tracePt t="12642" x="1009650" y="1835150"/>
          <p14:tracePt t="12658" x="1022350" y="1828800"/>
          <p14:tracePt t="12675" x="1028700" y="1828800"/>
          <p14:tracePt t="12691" x="1041400" y="1828800"/>
          <p14:tracePt t="12708" x="1047750" y="1828800"/>
          <p14:tracePt t="12725" x="1054100" y="1828800"/>
          <p14:tracePt t="12741" x="1085850" y="1822450"/>
          <p14:tracePt t="12758" x="1098550" y="1822450"/>
          <p14:tracePt t="12775" x="1104900" y="1816100"/>
          <p14:tracePt t="12791" x="1117600" y="1809750"/>
          <p14:tracePt t="12808" x="1136650" y="1803400"/>
          <p14:tracePt t="12824" x="1155700" y="1797050"/>
          <p14:tracePt t="12841" x="1187450" y="1784350"/>
          <p14:tracePt t="12858" x="1219200" y="1771650"/>
          <p14:tracePt t="12876" x="1244600" y="1758950"/>
          <p14:tracePt t="12891" x="1276350" y="1752600"/>
          <p14:tracePt t="12908" x="1301750" y="1733550"/>
          <p14:tracePt t="12925" x="1308100" y="1733550"/>
          <p14:tracePt t="12941" x="1320800" y="1733550"/>
          <p14:tracePt t="13239" x="1327150" y="1733550"/>
          <p14:tracePt t="13247" x="1333500" y="1733550"/>
          <p14:tracePt t="13257" x="1339850" y="1733550"/>
          <p14:tracePt t="13274" x="1346200" y="1733550"/>
          <p14:tracePt t="13291" x="1352550" y="1733550"/>
          <p14:tracePt t="13307" x="1371600" y="1739900"/>
          <p14:tracePt t="13419" x="1365250" y="1746250"/>
          <p14:tracePt t="13428" x="1358900" y="1752600"/>
          <p14:tracePt t="13441" x="1352550" y="1758950"/>
          <p14:tracePt t="13457" x="1339850" y="1771650"/>
          <p14:tracePt t="13464" x="1333500" y="1771650"/>
          <p14:tracePt t="13474" x="1327150" y="1778000"/>
          <p14:tracePt t="13491" x="1314450" y="1790700"/>
          <p14:tracePt t="13507" x="1308100" y="1790700"/>
          <p14:tracePt t="13540" x="1301750" y="1790700"/>
          <p14:tracePt t="13598" x="1295400" y="1797050"/>
          <p14:tracePt t="13606" x="1289050" y="1797050"/>
          <p14:tracePt t="13616" x="1282700" y="1797050"/>
          <p14:tracePt t="13623" x="1276350" y="1797050"/>
          <p14:tracePt t="13640" x="1270000" y="1803400"/>
          <p14:tracePt t="13657" x="1257300" y="1803400"/>
          <p14:tracePt t="13755" x="1257300" y="1809750"/>
          <p14:tracePt t="13763" x="1250950" y="1809750"/>
          <p14:tracePt t="13790" x="1244600" y="1809750"/>
          <p14:tracePt t="13825" x="1244600" y="1816100"/>
          <p14:tracePt t="13833" x="1238250" y="1816100"/>
          <p14:tracePt t="13841" x="1231900" y="1822450"/>
          <p14:tracePt t="13857" x="1225550" y="1822450"/>
          <p14:tracePt t="13874" x="1219200" y="1828800"/>
          <p14:tracePt t="13935" x="1219200" y="1835150"/>
          <p14:tracePt t="14093" x="1225550" y="1835150"/>
          <p14:tracePt t="14102" x="1231900" y="1835150"/>
          <p14:tracePt t="14116" x="1231900" y="1841500"/>
          <p14:tracePt t="14127" x="1238250" y="1841500"/>
          <p14:tracePt t="14187" x="1238250" y="1847850"/>
          <p14:tracePt t="14195" x="1238250" y="1854200"/>
          <p14:tracePt t="14207" x="1244600" y="1854200"/>
          <p14:tracePt t="14224" x="1250950" y="1854200"/>
          <p14:tracePt t="14265" x="1257300" y="1860550"/>
          <p14:tracePt t="14273" x="1270000" y="1860550"/>
          <p14:tracePt t="14289" x="1282700" y="1866900"/>
          <p14:tracePt t="14297" x="1301750" y="1866900"/>
          <p14:tracePt t="14306" x="1314450" y="1866900"/>
          <p14:tracePt t="14323" x="1365250" y="1866900"/>
          <p14:tracePt t="14340" x="1403350" y="1866900"/>
          <p14:tracePt t="14357" x="1460500" y="1866900"/>
          <p14:tracePt t="14373" x="1511300" y="1860550"/>
          <p14:tracePt t="14390" x="1581150" y="1841500"/>
          <p14:tracePt t="14407" x="1619250" y="1835150"/>
          <p14:tracePt t="14423" x="1644650" y="1828800"/>
          <p14:tracePt t="14440" x="1651000" y="1828800"/>
          <p14:tracePt t="14458" x="1657350" y="1828800"/>
          <p14:tracePt t="14634" x="1657350" y="1822450"/>
          <p14:tracePt t="14845" x="1657350" y="1816100"/>
          <p14:tracePt t="14857" x="1663700" y="1816100"/>
          <p14:tracePt t="14873" x="1663700" y="1809750"/>
          <p14:tracePt t="14971" x="1663700" y="1803400"/>
          <p14:tracePt t="14984" x="1676400" y="1790700"/>
          <p14:tracePt t="15017" x="1682750" y="1790700"/>
          <p14:tracePt t="15032" x="1682750" y="1784350"/>
          <p14:tracePt t="15049" x="1682750" y="1778000"/>
          <p14:tracePt t="15323" x="1676400" y="1778000"/>
          <p14:tracePt t="15334" x="1670050" y="1778000"/>
          <p14:tracePt t="15385" x="1663700" y="1778000"/>
          <p14:tracePt t="15409" x="1657350" y="1778000"/>
          <p14:tracePt t="15421" x="1644650" y="1771650"/>
          <p14:tracePt t="15439" x="1606550" y="1752600"/>
          <p14:tracePt t="15456" x="1555750" y="1720850"/>
          <p14:tracePt t="15472" x="1530350" y="1708150"/>
          <p14:tracePt t="15489" x="1524000" y="1689100"/>
          <p14:tracePt t="15505" x="1511300" y="1670050"/>
          <p14:tracePt t="15522" x="1504950" y="1663700"/>
          <p14:tracePt t="15539" x="1492250" y="1651000"/>
          <p14:tracePt t="15558" x="1479550" y="1638300"/>
          <p14:tracePt t="15573" x="1479550" y="1631950"/>
          <p14:tracePt t="15589" x="1479550" y="1619250"/>
          <p14:tracePt t="15605" x="1479550" y="1600200"/>
          <p14:tracePt t="15622" x="1479550" y="1581150"/>
          <p14:tracePt t="15638" x="1492250" y="1555750"/>
          <p14:tracePt t="15655" x="1504950" y="1530350"/>
          <p14:tracePt t="15672" x="1530350" y="1504950"/>
          <p14:tracePt t="15688" x="1562100" y="1492250"/>
          <p14:tracePt t="15705" x="1593850" y="1479550"/>
          <p14:tracePt t="15722" x="1644650" y="1466850"/>
          <p14:tracePt t="15739" x="1682750" y="1466850"/>
          <p14:tracePt t="15755" x="1720850" y="1466850"/>
          <p14:tracePt t="15772" x="1771650" y="1466850"/>
          <p14:tracePt t="15789" x="1847850" y="1473200"/>
          <p14:tracePt t="15805" x="1905000" y="1485900"/>
          <p14:tracePt t="15822" x="1936750" y="1498600"/>
          <p14:tracePt t="15839" x="1949450" y="1504950"/>
          <p14:tracePt t="15855" x="1955800" y="1517650"/>
          <p14:tracePt t="15872" x="1968500" y="1524000"/>
          <p14:tracePt t="15888" x="1968500" y="1530350"/>
          <p14:tracePt t="15905" x="1974850" y="1543050"/>
          <p14:tracePt t="15922" x="1974850" y="1562100"/>
          <p14:tracePt t="15938" x="1974850" y="1581150"/>
          <p14:tracePt t="15955" x="1962150" y="1606550"/>
          <p14:tracePt t="15959" x="1962150" y="1619250"/>
          <p14:tracePt t="15972" x="1955800" y="1625600"/>
          <p14:tracePt t="15989" x="1930400" y="1657350"/>
          <p14:tracePt t="16006" x="1917700" y="1670050"/>
          <p14:tracePt t="16022" x="1911350" y="1676400"/>
          <p14:tracePt t="16038" x="1898650" y="1689100"/>
          <p14:tracePt t="16055" x="1885950" y="1689100"/>
          <p14:tracePt t="16072" x="1873250" y="1695450"/>
          <p14:tracePt t="16088" x="1860550" y="1695450"/>
          <p14:tracePt t="16105" x="1847850" y="1695450"/>
          <p14:tracePt t="16121" x="1835150" y="1695450"/>
          <p14:tracePt t="16138" x="1822450" y="1695450"/>
          <p14:tracePt t="16154" x="1809750" y="1695450"/>
          <p14:tracePt t="16171" x="1803400" y="1689100"/>
          <p14:tracePt t="16188" x="1797050" y="1682750"/>
          <p14:tracePt t="16205" x="1790700" y="1676400"/>
          <p14:tracePt t="16222" x="1784350" y="1676400"/>
          <p14:tracePt t="16399" x="1790700" y="1670050"/>
          <p14:tracePt t="16404" x="1790700" y="1663700"/>
          <p14:tracePt t="16421" x="1803400" y="1663700"/>
          <p14:tracePt t="16454" x="1816100" y="1657350"/>
          <p14:tracePt t="16488" x="1828800" y="1657350"/>
          <p14:tracePt t="16505" x="1847850" y="1663700"/>
          <p14:tracePt t="16521" x="1866900" y="1676400"/>
          <p14:tracePt t="16538" x="1898650" y="1689100"/>
          <p14:tracePt t="16555" x="1924050" y="1695450"/>
          <p14:tracePt t="16571" x="1949450" y="1708150"/>
          <p14:tracePt t="16588" x="1955800" y="1720850"/>
          <p14:tracePt t="16605" x="1962150" y="1727200"/>
          <p14:tracePt t="16621" x="1968500" y="1733550"/>
          <p14:tracePt t="17345" x="1962150" y="1733550"/>
          <p14:tracePt t="17356" x="1955800" y="1733550"/>
          <p14:tracePt t="17371" x="1943100" y="1720850"/>
          <p14:tracePt t="17387" x="1936750" y="1720850"/>
          <p14:tracePt t="17404" x="1924050" y="1714500"/>
          <p14:tracePt t="17421" x="1917700" y="1714500"/>
          <p14:tracePt t="17438" x="1905000" y="1708150"/>
          <p14:tracePt t="17453" x="1885950" y="1701800"/>
          <p14:tracePt t="17470" x="1879600" y="1695450"/>
          <p14:tracePt t="17487" x="1873250" y="1689100"/>
          <p14:tracePt t="17503" x="1860550" y="1689100"/>
          <p14:tracePt t="17520" x="1854200" y="1689100"/>
          <p14:tracePt t="17537" x="1841500" y="1682750"/>
          <p14:tracePt t="17554" x="1828800" y="1682750"/>
          <p14:tracePt t="17571" x="1822450" y="1676400"/>
          <p14:tracePt t="17587" x="1809750" y="1676400"/>
          <p14:tracePt t="17620" x="1797050" y="1676400"/>
          <p14:tracePt t="17637" x="1790700" y="1676400"/>
          <p14:tracePt t="17654" x="1784350" y="1676400"/>
          <p14:tracePt t="17670" x="1778000" y="1676400"/>
          <p14:tracePt t="17689" x="1771650" y="1676400"/>
          <p14:tracePt t="17704" x="1765300" y="1670050"/>
          <p14:tracePt t="17799" x="1758950" y="1670050"/>
          <p14:tracePt t="18340" x="1765300" y="1670050"/>
          <p14:tracePt t="18353" x="1778000" y="1663700"/>
          <p14:tracePt t="18370" x="1822450" y="1651000"/>
          <p14:tracePt t="18386" x="1873250" y="1638300"/>
          <p14:tracePt t="18404" x="1924050" y="1631950"/>
          <p14:tracePt t="18419" x="1981200" y="1619250"/>
          <p14:tracePt t="18436" x="2032000" y="1606550"/>
          <p14:tracePt t="18453" x="2063750" y="1600200"/>
          <p14:tracePt t="18456" x="2082800" y="1600200"/>
          <p14:tracePt t="18469" x="2089150" y="1600200"/>
          <p14:tracePt t="18486" x="2120900" y="1600200"/>
          <p14:tracePt t="18503" x="2133600" y="1600200"/>
          <p14:tracePt t="18520" x="2139950" y="1600200"/>
          <p14:tracePt t="18553" x="2146300" y="1600200"/>
          <p14:tracePt t="18571" x="2152650" y="1600200"/>
          <p14:tracePt t="18586" x="2178050" y="1600200"/>
          <p14:tracePt t="18603" x="2197100" y="1600200"/>
          <p14:tracePt t="18620" x="2247900" y="1600200"/>
          <p14:tracePt t="18636" x="2286000" y="1600200"/>
          <p14:tracePt t="18653" x="2336800" y="1600200"/>
          <p14:tracePt t="18669" x="2381250" y="1606550"/>
          <p14:tracePt t="18686" x="2438400" y="1612900"/>
          <p14:tracePt t="18703" x="2520950" y="1619250"/>
          <p14:tracePt t="18719" x="2609850" y="1638300"/>
          <p14:tracePt t="18736" x="2698750" y="1651000"/>
          <p14:tracePt t="18753" x="2787650" y="1663700"/>
          <p14:tracePt t="18770" x="2870200" y="1682750"/>
          <p14:tracePt t="18786" x="2901950" y="1689100"/>
          <p14:tracePt t="18803" x="2927350" y="1695450"/>
          <p14:tracePt t="18819" x="2946400" y="1695450"/>
          <p14:tracePt t="18836" x="2952750" y="1701800"/>
          <p14:tracePt t="18853" x="2965450" y="1701800"/>
          <p14:tracePt t="18869" x="2971800" y="1708150"/>
          <p14:tracePt t="18886" x="2984500" y="1714500"/>
          <p14:tracePt t="18903" x="2997200" y="1714500"/>
          <p14:tracePt t="18919" x="3003550" y="1714500"/>
          <p14:tracePt t="18936" x="3016250" y="1720850"/>
          <p14:tracePt t="18952" x="3041650" y="1720850"/>
          <p14:tracePt t="18969" x="3079750" y="1720850"/>
          <p14:tracePt t="18986" x="3117850" y="1727200"/>
          <p14:tracePt t="19005" x="3213100" y="1727200"/>
          <p14:tracePt t="19019" x="3251200" y="1727200"/>
          <p14:tracePt t="19036" x="3359150" y="1727200"/>
          <p14:tracePt t="19053" x="3448050" y="1714500"/>
          <p14:tracePt t="19069" x="3530600" y="1714500"/>
          <p14:tracePt t="19086" x="3619500" y="1714500"/>
          <p14:tracePt t="19102" x="3663950" y="1714500"/>
          <p14:tracePt t="19119" x="3714750" y="1714500"/>
          <p14:tracePt t="19136" x="3740150" y="1714500"/>
          <p14:tracePt t="19154" x="3759200" y="1714500"/>
          <p14:tracePt t="19169" x="3778250" y="1714500"/>
          <p14:tracePt t="19202" x="3784600" y="1714500"/>
          <p14:tracePt t="19219" x="3790950" y="1714500"/>
          <p14:tracePt t="19244" x="3797300" y="1714500"/>
          <p14:tracePt t="19255" x="3803650" y="1714500"/>
          <p14:tracePt t="19269" x="3810000" y="1714500"/>
          <p14:tracePt t="19286" x="3822700" y="1714500"/>
          <p14:tracePt t="19302" x="3829050" y="1714500"/>
          <p14:tracePt t="19321" x="3841750" y="1714500"/>
          <p14:tracePt t="19335" x="3860800" y="1714500"/>
          <p14:tracePt t="19352" x="3892550" y="1714500"/>
          <p14:tracePt t="19369" x="3917950" y="1714500"/>
          <p14:tracePt t="19386" x="3949700" y="1714500"/>
          <p14:tracePt t="19402" x="3994150" y="1714500"/>
          <p14:tracePt t="19419" x="4025900" y="1720850"/>
          <p14:tracePt t="19435" x="4076700" y="1727200"/>
          <p14:tracePt t="19452" x="4089400" y="1733550"/>
          <p14:tracePt t="19458" x="4095750" y="1733550"/>
          <p14:tracePt t="21974" x="4095750" y="1746250"/>
          <p14:tracePt t="21982" x="4095750" y="1752600"/>
          <p14:tracePt t="22068" x="4102100" y="1771650"/>
          <p14:tracePt t="22077" x="4108450" y="1778000"/>
          <p14:tracePt t="22084" x="4114800" y="1778000"/>
          <p14:tracePt t="22099" x="4114800" y="1784350"/>
          <p14:tracePt t="22116" x="4121150" y="1790700"/>
          <p14:tracePt t="22154" x="4121150" y="1784350"/>
          <p14:tracePt t="22162" x="4127500" y="1784350"/>
          <p14:tracePt t="22186" x="4127500" y="1778000"/>
          <p14:tracePt t="22194" x="4127500" y="1771650"/>
          <p14:tracePt t="22208" x="4127500" y="1765300"/>
          <p14:tracePt t="22216" x="4133850" y="1765300"/>
          <p14:tracePt t="22232" x="4133850" y="1758950"/>
          <p14:tracePt t="22249" x="4133850" y="1752600"/>
          <p14:tracePt t="22366" x="4140200" y="1752600"/>
          <p14:tracePt t="22522" x="4140200" y="1758950"/>
          <p14:tracePt t="22664" x="4140200" y="1765300"/>
          <p14:tracePt t="22680" x="4140200" y="1771650"/>
          <p14:tracePt t="22718" x="4140200" y="1778000"/>
          <p14:tracePt t="22788" x="4140200" y="1771650"/>
          <p14:tracePt t="23360" x="4140200" y="1778000"/>
          <p14:tracePt t="23368" x="4146550" y="1797050"/>
          <p14:tracePt t="23376" x="4146550" y="1816100"/>
          <p14:tracePt t="23384" x="4146550" y="1828800"/>
          <p14:tracePt t="23398" x="4146550" y="1847850"/>
          <p14:tracePt t="23415" x="4152900" y="1892300"/>
          <p14:tracePt t="23431" x="4152900" y="1968500"/>
          <p14:tracePt t="23448" x="4152900" y="2044700"/>
          <p14:tracePt t="23465" x="4152900" y="2139950"/>
          <p14:tracePt t="23481" x="4152900" y="2235200"/>
          <p14:tracePt t="23498" x="4165600" y="2336800"/>
          <p14:tracePt t="23515" x="4171950" y="2425700"/>
          <p14:tracePt t="23532" x="4178300" y="2559050"/>
          <p14:tracePt t="23548" x="4171950" y="2603500"/>
          <p14:tracePt t="23564" x="4127500" y="2711450"/>
          <p14:tracePt t="23581" x="4102100" y="2762250"/>
          <p14:tracePt t="23598" x="4089400" y="2813050"/>
          <p14:tracePt t="23614" x="4083050" y="2857500"/>
          <p14:tracePt t="23631" x="4076700" y="2895600"/>
          <p14:tracePt t="23648" x="4070350" y="2933700"/>
          <p14:tracePt t="23664" x="4051300" y="3003550"/>
          <p14:tracePt t="23681" x="3962400" y="3187700"/>
          <p14:tracePt t="23698" x="3905250" y="3321050"/>
          <p14:tracePt t="23714" x="3841750" y="3441700"/>
          <p14:tracePt t="23731" x="3810000" y="3556000"/>
          <p14:tracePt t="23748" x="3803650" y="3651250"/>
          <p14:tracePt t="23764" x="3803650" y="3740150"/>
          <p14:tracePt t="23781" x="3810000" y="3816350"/>
          <p14:tracePt t="23798" x="3822700" y="3867150"/>
          <p14:tracePt t="23814" x="3841750" y="3905250"/>
          <p14:tracePt t="23831" x="3841750" y="3911600"/>
          <p14:tracePt t="23848" x="3848100" y="3911600"/>
          <p14:tracePt t="23932" x="3835400" y="3911600"/>
          <p14:tracePt t="23940" x="3816350" y="3911600"/>
          <p14:tracePt t="23949" x="3790950" y="3911600"/>
          <p14:tracePt t="23964" x="3708400" y="3911600"/>
          <p14:tracePt t="23981" x="3632200" y="3911600"/>
          <p14:tracePt t="23997" x="3581400" y="3911600"/>
          <p14:tracePt t="24014" x="3543300" y="3917950"/>
          <p14:tracePt t="24031" x="3505200" y="3917950"/>
          <p14:tracePt t="24047" x="3486150" y="3917950"/>
          <p14:tracePt t="24064" x="3473450" y="3917950"/>
          <p14:tracePt t="24081" x="3467100" y="3924300"/>
          <p14:tracePt t="24276" x="3473450" y="3924300"/>
          <p14:tracePt t="24284" x="3479800" y="3924300"/>
          <p14:tracePt t="24292" x="3486150" y="3924300"/>
          <p14:tracePt t="24308" x="3492500" y="3924300"/>
          <p14:tracePt t="24316" x="3498850" y="3924300"/>
          <p14:tracePt t="24341" x="3505200" y="3924300"/>
          <p14:tracePt t="24356" x="3511550" y="3924300"/>
          <p14:tracePt t="24378" x="3517900" y="3924300"/>
          <p14:tracePt t="24450" x="3524250" y="3924300"/>
          <p14:tracePt t="24826" x="3517900" y="3917950"/>
          <p14:tracePt t="24834" x="3511550" y="3898900"/>
          <p14:tracePt t="24842" x="3498850" y="3886200"/>
          <p14:tracePt t="24851" x="3479800" y="3867150"/>
          <p14:tracePt t="24864" x="3448050" y="3848100"/>
          <p14:tracePt t="24880" x="3435350" y="3829050"/>
          <p14:tracePt t="24897" x="3397250" y="3790950"/>
          <p14:tracePt t="24913" x="3371850" y="3759200"/>
          <p14:tracePt t="24930" x="3340100" y="3676650"/>
          <p14:tracePt t="24947" x="3289300" y="3587750"/>
          <p14:tracePt t="24963" x="3225800" y="3460750"/>
          <p14:tracePt t="24980" x="3155950" y="3295650"/>
          <p14:tracePt t="24997" x="3073400" y="3111500"/>
          <p14:tracePt t="25013" x="2984500" y="2908300"/>
          <p14:tracePt t="25030" x="2965450" y="2806700"/>
          <p14:tracePt t="25047" x="2959100" y="2698750"/>
          <p14:tracePt t="25063" x="2959100" y="2635250"/>
          <p14:tracePt t="25080" x="2952750" y="2590800"/>
          <p14:tracePt t="25097" x="2946400" y="2559050"/>
          <p14:tracePt t="25114" x="2946400" y="2514600"/>
          <p14:tracePt t="25130" x="2940050" y="2476500"/>
          <p14:tracePt t="25146" x="2927350" y="2425700"/>
          <p14:tracePt t="25163" x="2927350" y="2387600"/>
          <p14:tracePt t="25180" x="2927350" y="2355850"/>
          <p14:tracePt t="25196" x="2921000" y="2324100"/>
          <p14:tracePt t="25213" x="2908300" y="2286000"/>
          <p14:tracePt t="25230" x="2895600" y="2254250"/>
          <p14:tracePt t="25246" x="2882900" y="2235200"/>
          <p14:tracePt t="25263" x="2863850" y="2209800"/>
          <p14:tracePt t="25280" x="2825750" y="2171700"/>
          <p14:tracePt t="25296" x="2794000" y="2146300"/>
          <p14:tracePt t="25313" x="2755900" y="2120900"/>
          <p14:tracePt t="25330" x="2730500" y="2089150"/>
          <p14:tracePt t="25346" x="2692400" y="2057400"/>
          <p14:tracePt t="25363" x="2647950" y="2012950"/>
          <p14:tracePt t="25380" x="2590800" y="1974850"/>
          <p14:tracePt t="25396" x="2533650" y="1930400"/>
          <p14:tracePt t="25413" x="2489200" y="1898650"/>
          <p14:tracePt t="25430" x="2419350" y="1847850"/>
          <p14:tracePt t="25446" x="2374900" y="1822450"/>
          <p14:tracePt t="25463" x="2349500" y="1809750"/>
          <p14:tracePt t="25480" x="2336800" y="1797050"/>
          <p14:tracePt t="25496" x="2330450" y="1790700"/>
          <p14:tracePt t="25513" x="2317750" y="1790700"/>
          <p14:tracePt t="25530" x="2298700" y="1778000"/>
          <p14:tracePt t="25546" x="2292350" y="1778000"/>
          <p14:tracePt t="25563" x="2279650" y="1778000"/>
          <p14:tracePt t="25656" x="2273300" y="1778000"/>
          <p14:tracePt t="25664" x="2273300" y="1784350"/>
          <p14:tracePt t="25680" x="2266950" y="1790700"/>
          <p14:tracePt t="25688" x="2266950" y="1797050"/>
          <p14:tracePt t="25702" x="2266950" y="1803400"/>
          <p14:tracePt t="25713" x="2266950" y="1816100"/>
          <p14:tracePt t="25729" x="2266950" y="1828800"/>
          <p14:tracePt t="25746" x="2266950" y="1841500"/>
          <p14:tracePt t="25763" x="2266950" y="1854200"/>
          <p14:tracePt t="25779" x="2273300" y="1860550"/>
          <p14:tracePt t="25796" x="2292350" y="1873250"/>
          <p14:tracePt t="25813" x="2298700" y="1873250"/>
          <p14:tracePt t="25829" x="2305050" y="1879600"/>
          <p14:tracePt t="25846" x="2311400" y="1879600"/>
          <p14:tracePt t="25862" x="2317750" y="1879600"/>
          <p14:tracePt t="25879" x="2324100" y="1879600"/>
          <p14:tracePt t="25896" x="2324100" y="1885950"/>
          <p14:tracePt t="25912" x="2330450" y="1898650"/>
          <p14:tracePt t="25929" x="2336800" y="1898650"/>
          <p14:tracePt t="25946" x="2349500" y="1898650"/>
          <p14:tracePt t="25962" x="2355850" y="1905000"/>
          <p14:tracePt t="25979" x="2368550" y="1911350"/>
          <p14:tracePt t="25996" x="2374900" y="1917700"/>
          <p14:tracePt t="26012" x="2387600" y="1924050"/>
          <p14:tracePt t="26029" x="2393950" y="1930400"/>
          <p14:tracePt t="26046" x="2400300" y="1943100"/>
          <p14:tracePt t="26062" x="2419350" y="1949450"/>
          <p14:tracePt t="26079" x="2432050" y="1962150"/>
          <p14:tracePt t="26096" x="2438400" y="1968500"/>
          <p14:tracePt t="26129" x="2444750" y="1968500"/>
          <p14:tracePt t="26146" x="2451100" y="1968500"/>
          <p14:tracePt t="26236" x="2457450" y="1968500"/>
          <p14:tracePt t="26244" x="2463800" y="1968500"/>
          <p14:tracePt t="26352" x="2470150" y="1968500"/>
          <p14:tracePt t="26534" x="2476500" y="1968500"/>
          <p14:tracePt t="26548" x="2482850" y="1974850"/>
          <p14:tracePt t="26556" x="2489200" y="1981200"/>
          <p14:tracePt t="26564" x="2501900" y="1981200"/>
          <p14:tracePt t="26579" x="2514600" y="1981200"/>
          <p14:tracePt t="26596" x="2559050" y="1993900"/>
          <p14:tracePt t="26612" x="2590800" y="1993900"/>
          <p14:tracePt t="26629" x="2641600" y="2000250"/>
          <p14:tracePt t="26645" x="2686050" y="2006600"/>
          <p14:tracePt t="26662" x="2755900" y="2012950"/>
          <p14:tracePt t="26678" x="2851150" y="2032000"/>
          <p14:tracePt t="26695" x="2933700" y="2044700"/>
          <p14:tracePt t="26712" x="2990850" y="2051050"/>
          <p14:tracePt t="26728" x="3028950" y="2057400"/>
          <p14:tracePt t="26745" x="3054350" y="2063750"/>
          <p14:tracePt t="26762" x="3067050" y="2063750"/>
          <p14:tracePt t="26778" x="3079750" y="2063750"/>
          <p14:tracePt t="26795" x="3092450" y="2063750"/>
          <p14:tracePt t="26812" x="3098800" y="2063750"/>
          <p14:tracePt t="26828" x="3111500" y="2063750"/>
          <p14:tracePt t="26845" x="3117850" y="2063750"/>
          <p14:tracePt t="26862" x="3130550" y="2063750"/>
          <p14:tracePt t="26878" x="3143250" y="2070100"/>
          <p14:tracePt t="26895" x="3149600" y="2070100"/>
          <p14:tracePt t="26912" x="3155950" y="2070100"/>
          <p14:tracePt t="26928" x="3168650" y="2070100"/>
          <p14:tracePt t="26945" x="3175000" y="2070100"/>
          <p14:tracePt t="26962" x="3181350" y="2070100"/>
          <p14:tracePt t="26978" x="3187700" y="2070100"/>
          <p14:tracePt t="26995" x="3200400" y="2070100"/>
          <p14:tracePt t="27012" x="3206750" y="2070100"/>
          <p14:tracePt t="27028" x="3213100" y="2070100"/>
          <p14:tracePt t="27045" x="3219450" y="2070100"/>
          <p14:tracePt t="27066" x="3225800" y="2070100"/>
          <p14:tracePt t="27078" x="3232150" y="2070100"/>
          <p14:tracePt t="27095" x="3238500" y="2070100"/>
          <p14:tracePt t="27111" x="3251200" y="2070100"/>
          <p14:tracePt t="27128" x="3257550" y="2070100"/>
          <p14:tracePt t="27145" x="3263900" y="2070100"/>
          <p14:tracePt t="27161" x="3276600" y="2070100"/>
          <p14:tracePt t="27178" x="3282950" y="2070100"/>
          <p14:tracePt t="27195" x="3295650" y="2070100"/>
          <p14:tracePt t="27211" x="3302000" y="2070100"/>
          <p14:tracePt t="27228" x="3314700" y="2070100"/>
          <p14:tracePt t="27262" x="3327400" y="2076450"/>
          <p14:tracePt t="27278" x="3340100" y="2076450"/>
          <p14:tracePt t="27295" x="3346450" y="2076450"/>
          <p14:tracePt t="27311" x="3352800" y="2082800"/>
          <p14:tracePt t="27328" x="3359150" y="2082800"/>
          <p14:tracePt t="27345" x="3365500" y="2082800"/>
          <p14:tracePt t="27361" x="3378200" y="2082800"/>
          <p14:tracePt t="27378" x="3384550" y="2089150"/>
          <p14:tracePt t="27395" x="3397250" y="2089150"/>
          <p14:tracePt t="27412" x="3409950" y="2089150"/>
          <p14:tracePt t="27920" x="3409950" y="2095500"/>
          <p14:tracePt t="27929" x="3409950" y="2101850"/>
          <p14:tracePt t="27945" x="3409950" y="2114550"/>
          <p14:tracePt t="27952" x="3409950" y="2127250"/>
          <p14:tracePt t="27961" x="3409950" y="2133600"/>
          <p14:tracePt t="27977" x="3403600" y="2171700"/>
          <p14:tracePt t="27994" x="3403600" y="2203450"/>
          <p14:tracePt t="28011" x="3403600" y="2235200"/>
          <p14:tracePt t="28027" x="3403600" y="2273300"/>
          <p14:tracePt t="28044" x="3403600" y="2298700"/>
          <p14:tracePt t="28061" x="3403600" y="2343150"/>
          <p14:tracePt t="28077" x="3403600" y="2374900"/>
          <p14:tracePt t="28094" x="3403600" y="2413000"/>
          <p14:tracePt t="28111" x="3403600" y="2444750"/>
          <p14:tracePt t="28127" x="3403600" y="2476500"/>
          <p14:tracePt t="28144" x="3403600" y="2489200"/>
          <p14:tracePt t="28161" x="3403600" y="2501900"/>
          <p14:tracePt t="28180" x="3403600" y="2514600"/>
          <p14:tracePt t="28195" x="3403600" y="2520950"/>
          <p14:tracePt t="28211" x="3403600" y="2533650"/>
          <p14:tracePt t="28228" x="3403600" y="2540000"/>
          <p14:tracePt t="28244" x="3403600" y="2552700"/>
          <p14:tracePt t="28261" x="3403600" y="2559050"/>
          <p14:tracePt t="28278" x="3403600" y="2565400"/>
          <p14:tracePt t="28604" x="3403600" y="2571750"/>
          <p14:tracePt t="28627" x="3409950" y="2578100"/>
          <p14:tracePt t="28633" x="3416300" y="2584450"/>
          <p14:tracePt t="28644" x="3429000" y="2590800"/>
          <p14:tracePt t="28661" x="3435350" y="2597150"/>
          <p14:tracePt t="28677" x="3435350" y="2603500"/>
          <p14:tracePt t="28949" x="3441700" y="2603500"/>
          <p14:tracePt t="28955" x="3460750" y="2609850"/>
          <p14:tracePt t="28963" x="3467100" y="2609850"/>
          <p14:tracePt t="28977" x="3473450" y="2616200"/>
          <p14:tracePt t="29136" x="3460750" y="2628900"/>
          <p14:tracePt t="29154" x="3454400" y="2635250"/>
          <p14:tracePt t="29159" x="3448050" y="2641600"/>
          <p14:tracePt t="29169" x="3441700" y="2641600"/>
          <p14:tracePt t="29177" x="3441700" y="2647950"/>
          <p14:tracePt t="29194" x="3435350" y="2660650"/>
          <p14:tracePt t="29261" x="3435350" y="2667000"/>
          <p14:tracePt t="29278" x="3435350" y="2673350"/>
          <p14:tracePt t="29292" x="3448050" y="2679700"/>
          <p14:tracePt t="29299" x="3454400" y="2686050"/>
          <p14:tracePt t="29310" x="3467100" y="2692400"/>
          <p14:tracePt t="29327" x="3498850" y="2705100"/>
          <p14:tracePt t="29344" x="3524250" y="2711450"/>
          <p14:tracePt t="29360" x="3536950" y="2724150"/>
          <p14:tracePt t="29377" x="3549650" y="2724150"/>
          <p14:tracePt t="29456" x="3543300" y="2724150"/>
          <p14:tracePt t="29464" x="3524250" y="2724150"/>
          <p14:tracePt t="29472" x="3505200" y="2730500"/>
          <p14:tracePt t="29478" x="3486150" y="2736850"/>
          <p14:tracePt t="29494" x="3454400" y="2749550"/>
          <p14:tracePt t="29510" x="3429000" y="2762250"/>
          <p14:tracePt t="29527" x="3397250" y="2768600"/>
          <p14:tracePt t="29543" x="3384550" y="2774950"/>
          <p14:tracePt t="29560" x="3378200" y="2781300"/>
          <p14:tracePt t="29577" x="3371850" y="2781300"/>
          <p14:tracePt t="29653" x="3397250" y="2800350"/>
          <p14:tracePt t="29664" x="3422650" y="2813050"/>
          <p14:tracePt t="29668" x="3460750" y="2838450"/>
          <p14:tracePt t="29679" x="3505200" y="2857500"/>
          <p14:tracePt t="29693" x="3581400" y="2901950"/>
          <p14:tracePt t="29710" x="3632200" y="2933700"/>
          <p14:tracePt t="29727" x="3644900" y="2940050"/>
          <p14:tracePt t="29833" x="3638550" y="2946400"/>
          <p14:tracePt t="29843" x="3632200" y="2946400"/>
          <p14:tracePt t="29849" x="3632200" y="2952750"/>
          <p14:tracePt t="29860" x="3625850" y="2952750"/>
          <p14:tracePt t="29876" x="3619500" y="2952750"/>
          <p14:tracePt t="29893" x="3606800" y="2959100"/>
          <p14:tracePt t="29910" x="3600450" y="2965450"/>
          <p14:tracePt t="29997" x="3600450" y="2978150"/>
          <p14:tracePt t="30009" x="3600450" y="3003550"/>
          <p14:tracePt t="30013" x="3600450" y="3016250"/>
          <p14:tracePt t="30026" x="3600450" y="3035300"/>
          <p14:tracePt t="30043" x="3600450" y="3073400"/>
          <p14:tracePt t="30059" x="3600450" y="3149600"/>
          <p14:tracePt t="30076" x="3600450" y="3194050"/>
          <p14:tracePt t="30093" x="3600450" y="3238500"/>
          <p14:tracePt t="30110" x="3587750" y="3270250"/>
          <p14:tracePt t="30127" x="3575050" y="3289300"/>
          <p14:tracePt t="30143" x="3568700" y="3302000"/>
          <p14:tracePt t="30160" x="3562350" y="3314700"/>
          <p14:tracePt t="30219" x="3556000" y="3321050"/>
          <p14:tracePt t="30233" x="3549650" y="3321050"/>
          <p14:tracePt t="30247" x="3543300" y="3321050"/>
          <p14:tracePt t="30593" x="3543300" y="3314700"/>
          <p14:tracePt t="30602" x="3543300" y="3308350"/>
          <p14:tracePt t="30639" x="3536950" y="3302000"/>
          <p14:tracePt t="30648" x="3536950" y="3295650"/>
          <p14:tracePt t="30671" x="3530600" y="3289300"/>
          <p14:tracePt t="30687" x="3530600" y="3282950"/>
          <p14:tracePt t="30712" x="3530600" y="3276600"/>
          <p14:tracePt t="30905" x="3530600" y="3289300"/>
          <p14:tracePt t="30914" x="3524250" y="3302000"/>
          <p14:tracePt t="30925" x="3524250" y="3314700"/>
          <p14:tracePt t="30942" x="3517900" y="3359150"/>
          <p14:tracePt t="30947" x="3511550" y="3378200"/>
          <p14:tracePt t="30959" x="3511550" y="3390900"/>
          <p14:tracePt t="30977" x="3505200" y="3441700"/>
          <p14:tracePt t="30992" x="3505200" y="3473450"/>
          <p14:tracePt t="31009" x="3505200" y="3479800"/>
          <p14:tracePt t="31025" x="3505200" y="3486150"/>
          <p14:tracePt t="31251" x="3505200" y="3505200"/>
          <p14:tracePt t="31260" x="3498850" y="3505200"/>
          <p14:tracePt t="31267" x="3498850" y="3517900"/>
          <p14:tracePt t="31276" x="3498850" y="3530600"/>
          <p14:tracePt t="31292" x="3498850" y="3549650"/>
          <p14:tracePt t="31308" x="3492500" y="3556000"/>
          <p14:tracePt t="31325" x="3492500" y="3568700"/>
          <p14:tracePt t="31342" x="3486150" y="3568700"/>
          <p14:tracePt t="31358" x="3486150" y="3581400"/>
          <p14:tracePt t="31375" x="3486150" y="3594100"/>
          <p14:tracePt t="31392" x="3479800" y="3600450"/>
          <p14:tracePt t="31408" x="3479800" y="3613150"/>
          <p14:tracePt t="31425" x="3479800" y="3619500"/>
          <p14:tracePt t="31442" x="3479800" y="3632200"/>
          <p14:tracePt t="31458" x="3473450" y="3638550"/>
          <p14:tracePt t="31476" x="3473450" y="3644900"/>
          <p14:tracePt t="31493" x="3473450" y="3663950"/>
          <p14:tracePt t="31508" x="3467100" y="3670300"/>
          <p14:tracePt t="31525" x="3467100" y="3683000"/>
          <p14:tracePt t="31542" x="3467100" y="3695700"/>
          <p14:tracePt t="31558" x="3467100" y="3702050"/>
          <p14:tracePt t="31575" x="3467100" y="3708400"/>
          <p14:tracePt t="31592" x="3467100" y="3714750"/>
          <p14:tracePt t="31608" x="3467100" y="3721100"/>
          <p14:tracePt t="31625" x="3460750" y="3727450"/>
          <p14:tracePt t="31642" x="3460750" y="3740150"/>
          <p14:tracePt t="31658" x="3454400" y="3759200"/>
          <p14:tracePt t="31675" x="3454400" y="3778250"/>
          <p14:tracePt t="31692" x="3448050" y="3810000"/>
          <p14:tracePt t="31708" x="3441700" y="3848100"/>
          <p14:tracePt t="31725" x="3435350" y="3867150"/>
          <p14:tracePt t="31741" x="3435350" y="3873500"/>
          <p14:tracePt t="31775" x="3422650" y="3879850"/>
          <p14:tracePt t="31791" x="3416300" y="3886200"/>
          <p14:tracePt t="31808" x="3397250" y="3886200"/>
          <p14:tracePt t="31825" x="3359150" y="3886200"/>
          <p14:tracePt t="31841" x="3321050" y="3886200"/>
          <p14:tracePt t="31858" x="3257550" y="3886200"/>
          <p14:tracePt t="31875" x="3181350" y="3886200"/>
          <p14:tracePt t="31892" x="3105150" y="3886200"/>
          <p14:tracePt t="31908" x="3035300" y="3879850"/>
          <p14:tracePt t="31926" x="2997200" y="3879850"/>
          <p14:tracePt t="31941" x="2984500" y="3879850"/>
          <p14:tracePt t="31958" x="2971800" y="3873500"/>
          <p14:tracePt t="31962" x="2965450" y="3873500"/>
          <p14:tracePt t="31974" x="2946400" y="3873500"/>
          <p14:tracePt t="31991" x="2927350" y="3873500"/>
          <p14:tracePt t="32008" x="2901950" y="3873500"/>
          <p14:tracePt t="32024" x="2876550" y="3873500"/>
          <p14:tracePt t="32041" x="2838450" y="3873500"/>
          <p14:tracePt t="32058" x="2819400" y="3873500"/>
          <p14:tracePt t="32074" x="2787650" y="3873500"/>
          <p14:tracePt t="32090" x="2762250" y="3873500"/>
          <p14:tracePt t="32107" x="2730500" y="3873500"/>
          <p14:tracePt t="32124" x="2698750" y="3873500"/>
          <p14:tracePt t="32141" x="2667000" y="3873500"/>
          <p14:tracePt t="32157" x="2647950" y="3873500"/>
          <p14:tracePt t="32174" x="2628900" y="3873500"/>
          <p14:tracePt t="32190" x="2622550" y="3873500"/>
          <p14:tracePt t="32207" x="2616200" y="3873500"/>
          <p14:tracePt t="32225" x="2609850" y="3873500"/>
          <p14:tracePt t="32850" x="2616200" y="3873500"/>
          <p14:tracePt t="32866" x="2635250" y="3873500"/>
          <p14:tracePt t="32873" x="2647950" y="3873500"/>
          <p14:tracePt t="32882" x="2660650" y="3873500"/>
          <p14:tracePt t="32890" x="2686050" y="3873500"/>
          <p14:tracePt t="32907" x="2717800" y="3873500"/>
          <p14:tracePt t="32924" x="2755900" y="3873500"/>
          <p14:tracePt t="32940" x="2787650" y="3886200"/>
          <p14:tracePt t="32957" x="2832100" y="3898900"/>
          <p14:tracePt t="32961" x="2844800" y="3905250"/>
          <p14:tracePt t="32974" x="2882900" y="3917950"/>
          <p14:tracePt t="32991" x="2889250" y="3917950"/>
          <p14:tracePt t="33007" x="2908300" y="3930650"/>
          <p14:tracePt t="33023" x="2914650" y="3930650"/>
          <p14:tracePt t="33040" x="2921000" y="3937000"/>
          <p14:tracePt t="33057" x="2927350" y="3937000"/>
          <p14:tracePt t="33074" x="2933700" y="3949700"/>
          <p14:tracePt t="33090" x="2940050" y="3949700"/>
          <p14:tracePt t="33107" x="2946400" y="3956050"/>
          <p14:tracePt t="33593" x="2952750" y="3962400"/>
          <p14:tracePt t="33609" x="2959100" y="3962400"/>
          <p14:tracePt t="33617" x="2965450" y="3962400"/>
          <p14:tracePt t="33625" x="2971800" y="3962400"/>
          <p14:tracePt t="33640" x="2984500" y="3968750"/>
          <p14:tracePt t="33656" x="2990850" y="3968750"/>
          <p14:tracePt t="33673" x="3003550" y="3975100"/>
          <p14:tracePt t="33690" x="3016250" y="3975100"/>
          <p14:tracePt t="33706" x="3041650" y="3975100"/>
          <p14:tracePt t="33723" x="3079750" y="3975100"/>
          <p14:tracePt t="33742" x="3124200" y="3968750"/>
          <p14:tracePt t="33758" x="3162300" y="3956050"/>
          <p14:tracePt t="33773" x="3206750" y="3949700"/>
          <p14:tracePt t="33790" x="3263900" y="3937000"/>
          <p14:tracePt t="33806" x="3340100" y="3924300"/>
          <p14:tracePt t="33823" x="3479800" y="3917950"/>
          <p14:tracePt t="33840" x="3683000" y="3905250"/>
          <p14:tracePt t="33856" x="3879850" y="3905250"/>
          <p14:tracePt t="33873" x="4102100" y="3892550"/>
          <p14:tracePt t="33891" x="4483100" y="3835400"/>
          <p14:tracePt t="33906" x="4730750" y="3816350"/>
          <p14:tracePt t="33923" x="5022850" y="3790950"/>
          <p14:tracePt t="33940" x="5289550" y="3784600"/>
          <p14:tracePt t="33956" x="5537200" y="3778250"/>
          <p14:tracePt t="33974" x="5784850" y="3759200"/>
          <p14:tracePt t="33989" x="5956300" y="3740150"/>
          <p14:tracePt t="34006" x="6064250" y="3727450"/>
          <p14:tracePt t="34023" x="6127750" y="3714750"/>
          <p14:tracePt t="34041" x="6134100" y="3708400"/>
          <p14:tracePt t="34056" x="6140450" y="3708400"/>
          <p14:tracePt t="34073" x="6140450" y="3702050"/>
          <p14:tracePt t="34106" x="6146800" y="3695700"/>
          <p14:tracePt t="34123" x="6153150" y="3683000"/>
          <p14:tracePt t="34140" x="6172200" y="3632200"/>
          <p14:tracePt t="34156" x="6184900" y="3556000"/>
          <p14:tracePt t="34173" x="6197600" y="3416300"/>
          <p14:tracePt t="34189" x="6184900" y="3238500"/>
          <p14:tracePt t="34206" x="6140450" y="3009900"/>
          <p14:tracePt t="34223" x="6083300" y="2806700"/>
          <p14:tracePt t="34240" x="6013450" y="2622550"/>
          <p14:tracePt t="34256" x="5956300" y="2476500"/>
          <p14:tracePt t="34273" x="5918200" y="2355850"/>
          <p14:tracePt t="34290" x="5873750" y="2260600"/>
          <p14:tracePt t="34307" x="5854700" y="2146300"/>
          <p14:tracePt t="34323" x="5835650" y="2089150"/>
          <p14:tracePt t="34339" x="5822950" y="2044700"/>
          <p14:tracePt t="34356" x="5816600" y="2006600"/>
          <p14:tracePt t="34372" x="5810250" y="1968500"/>
          <p14:tracePt t="34389" x="5797550" y="1936750"/>
          <p14:tracePt t="34406" x="5784850" y="1892300"/>
          <p14:tracePt t="34423" x="5784850" y="1866900"/>
          <p14:tracePt t="34439" x="5784850" y="1860550"/>
          <p14:tracePt t="34457" x="5778500" y="1847850"/>
          <p14:tracePt t="34462" x="5778500" y="1835150"/>
          <p14:tracePt t="34479" x="5778500" y="1822450"/>
          <p14:tracePt t="34491" x="5778500" y="1816100"/>
          <p14:tracePt t="34507" x="5778500" y="1809750"/>
          <p14:tracePt t="34522" x="5778500" y="1803400"/>
          <p14:tracePt t="34588" x="5784850" y="1803400"/>
          <p14:tracePt t="34597" x="5791200" y="1803400"/>
          <p14:tracePt t="34611" x="5797550" y="1809750"/>
          <p14:tracePt t="34622" x="5803900" y="1809750"/>
          <p14:tracePt t="34640" x="5810250" y="1816100"/>
          <p14:tracePt t="34656" x="5822950" y="1822450"/>
          <p14:tracePt t="34689" x="5835650" y="1828800"/>
          <p14:tracePt t="34753" x="5842000" y="1828800"/>
          <p14:tracePt t="34777" x="5842000" y="1835150"/>
          <p14:tracePt t="34791" x="5842000" y="1841500"/>
          <p14:tracePt t="34799" x="5848350" y="1847850"/>
          <p14:tracePt t="34807" x="5854700" y="1860550"/>
          <p14:tracePt t="34822" x="5861050" y="1873250"/>
          <p14:tracePt t="34839" x="5873750" y="1911350"/>
          <p14:tracePt t="34855" x="5873750" y="1936750"/>
          <p14:tracePt t="34872" x="5880100" y="1962150"/>
          <p14:tracePt t="34889" x="5880100" y="1974850"/>
          <p14:tracePt t="34905" x="5880100" y="1987550"/>
          <p14:tracePt t="34922" x="5886450" y="1993900"/>
          <p14:tracePt t="35003" x="5892800" y="1993900"/>
          <p14:tracePt t="35011" x="5892800" y="1987550"/>
          <p14:tracePt t="35027" x="5892800" y="1981200"/>
          <p14:tracePt t="35057" x="5899150" y="1974850"/>
          <p14:tracePt t="35065" x="5905500" y="1974850"/>
          <p14:tracePt t="35073" x="5905500" y="1968500"/>
          <p14:tracePt t="35089" x="5918200" y="1962150"/>
          <p14:tracePt t="35106" x="5930900" y="1949450"/>
          <p14:tracePt t="35122" x="5943600" y="1949450"/>
          <p14:tracePt t="35138" x="5981700" y="1936750"/>
          <p14:tracePt t="35155" x="6013450" y="1930400"/>
          <p14:tracePt t="35172" x="6051550" y="1924050"/>
          <p14:tracePt t="35188" x="6096000" y="1917700"/>
          <p14:tracePt t="35205" x="6140450" y="1917700"/>
          <p14:tracePt t="35222" x="6203950" y="1917700"/>
          <p14:tracePt t="35238" x="6248400" y="1917700"/>
          <p14:tracePt t="35255" x="6318250" y="1930400"/>
          <p14:tracePt t="35272" x="6375400" y="1943100"/>
          <p14:tracePt t="35288" x="6426200" y="1955800"/>
          <p14:tracePt t="35305" x="6470650" y="1968500"/>
          <p14:tracePt t="35322" x="6502400" y="1974850"/>
          <p14:tracePt t="35338" x="6540500" y="1987550"/>
          <p14:tracePt t="35355" x="6565900" y="1987550"/>
          <p14:tracePt t="35372" x="6578600" y="1987550"/>
          <p14:tracePt t="35388" x="6584950" y="1987550"/>
          <p14:tracePt t="35405" x="6597650" y="1987550"/>
          <p14:tracePt t="35422" x="6604000" y="1987550"/>
          <p14:tracePt t="35438" x="6610350" y="1987550"/>
          <p14:tracePt t="35455" x="6623050" y="1987550"/>
          <p14:tracePt t="35460" x="6629400" y="1987550"/>
          <p14:tracePt t="35472" x="6642100" y="1993900"/>
          <p14:tracePt t="35488" x="6667500" y="1993900"/>
          <p14:tracePt t="35505" x="6699250" y="1993900"/>
          <p14:tracePt t="35524" x="6737350" y="1993900"/>
          <p14:tracePt t="35538" x="6769100" y="1993900"/>
          <p14:tracePt t="35555" x="6807200" y="1993900"/>
          <p14:tracePt t="35571" x="6838950" y="1993900"/>
          <p14:tracePt t="35588" x="6870700" y="1993900"/>
          <p14:tracePt t="35605" x="6921500" y="1993900"/>
          <p14:tracePt t="35621" x="6991350" y="1987550"/>
          <p14:tracePt t="35638" x="7029450" y="1987550"/>
          <p14:tracePt t="35656" x="7073900" y="1987550"/>
          <p14:tracePt t="35672" x="7105650" y="1987550"/>
          <p14:tracePt t="35688" x="7137400" y="1987550"/>
          <p14:tracePt t="35705" x="7175500" y="1987550"/>
          <p14:tracePt t="35722" x="7232650" y="1993900"/>
          <p14:tracePt t="35738" x="7270750" y="1993900"/>
          <p14:tracePt t="35755" x="7315200" y="1993900"/>
          <p14:tracePt t="35771" x="7346950" y="1993900"/>
          <p14:tracePt t="35788" x="7385050" y="2000250"/>
          <p14:tracePt t="35805" x="7416800" y="2000250"/>
          <p14:tracePt t="35821" x="7454900" y="2000250"/>
          <p14:tracePt t="35838" x="7493000" y="2000250"/>
          <p14:tracePt t="35854" x="7524750" y="2000250"/>
          <p14:tracePt t="35871" x="7550150" y="2000250"/>
          <p14:tracePt t="35888" x="7575550" y="2000250"/>
          <p14:tracePt t="35904" x="7588250" y="2000250"/>
          <p14:tracePt t="35921" x="7600950" y="2000250"/>
          <p14:tracePt t="35938" x="7613650" y="2000250"/>
          <p14:tracePt t="35955" x="7626350" y="2000250"/>
          <p14:tracePt t="35961" x="7632700" y="2000250"/>
          <p14:tracePt t="35971" x="7639050" y="2000250"/>
          <p14:tracePt t="35991" x="7651750" y="2000250"/>
          <p14:tracePt t="36004" x="7658100" y="2000250"/>
          <p14:tracePt t="36021" x="7664450" y="2000250"/>
          <p14:tracePt t="36038" x="7670800" y="2000250"/>
          <p14:tracePt t="36055" x="7677150" y="2000250"/>
          <p14:tracePt t="36071" x="7689850" y="2000250"/>
          <p14:tracePt t="36088" x="7696200" y="2006600"/>
          <p14:tracePt t="36104" x="7702550" y="2006600"/>
          <p14:tracePt t="36687" x="7702550" y="2012950"/>
          <p14:tracePt t="36703" x="7708900" y="2012950"/>
          <p14:tracePt t="36719" x="7708900" y="2019300"/>
          <p14:tracePt t="36727" x="7708900" y="2025650"/>
          <p14:tracePt t="36742" x="7715250" y="2025650"/>
          <p14:tracePt t="36754" x="7715250" y="2032000"/>
          <p14:tracePt t="36770" x="7715250" y="2038350"/>
          <p14:tracePt t="36787" x="7721600" y="2051050"/>
          <p14:tracePt t="36805" x="7721600" y="2070100"/>
          <p14:tracePt t="36820" x="7727950" y="2082800"/>
          <p14:tracePt t="36837" x="7734300" y="2101850"/>
          <p14:tracePt t="36854" x="7734300" y="2127250"/>
          <p14:tracePt t="36870" x="7734300" y="2165350"/>
          <p14:tracePt t="36887" x="7734300" y="2197100"/>
          <p14:tracePt t="36904" x="7734300" y="2235200"/>
          <p14:tracePt t="36920" x="7734300" y="2260600"/>
          <p14:tracePt t="36937" x="7727950" y="2311400"/>
          <p14:tracePt t="36953" x="7721600" y="2343150"/>
          <p14:tracePt t="36970" x="7708900" y="2381250"/>
          <p14:tracePt t="36987" x="7708900" y="2413000"/>
          <p14:tracePt t="37004" x="7702550" y="2451100"/>
          <p14:tracePt t="37020" x="7702550" y="2476500"/>
          <p14:tracePt t="37038" x="7696200" y="2501900"/>
          <p14:tracePt t="37055" x="7689850" y="2527300"/>
          <p14:tracePt t="37070" x="7677150" y="2552700"/>
          <p14:tracePt t="37087" x="7677150" y="2578100"/>
          <p14:tracePt t="37103" x="7670800" y="2603500"/>
          <p14:tracePt t="37120" x="7670800" y="2622550"/>
          <p14:tracePt t="37138" x="7670800" y="2647950"/>
          <p14:tracePt t="37153" x="7670800" y="2673350"/>
          <p14:tracePt t="37170" x="7664450" y="2711450"/>
          <p14:tracePt t="37187" x="7664450" y="2743200"/>
          <p14:tracePt t="37204" x="7664450" y="2774950"/>
          <p14:tracePt t="37220" x="7664450" y="2819400"/>
          <p14:tracePt t="37237" x="7664450" y="2851150"/>
          <p14:tracePt t="37253" x="7664450" y="2876550"/>
          <p14:tracePt t="37270" x="7664450" y="2908300"/>
          <p14:tracePt t="37287" x="7664450" y="2946400"/>
          <p14:tracePt t="37303" x="7670800" y="2978150"/>
          <p14:tracePt t="37320" x="7670800" y="3028950"/>
          <p14:tracePt t="37337" x="7677150" y="3067050"/>
          <p14:tracePt t="37353" x="7677150" y="3098800"/>
          <p14:tracePt t="37370" x="7683500" y="3130550"/>
          <p14:tracePt t="37387" x="7689850" y="3162300"/>
          <p14:tracePt t="37403" x="7696200" y="3194050"/>
          <p14:tracePt t="37420" x="7702550" y="3225800"/>
          <p14:tracePt t="37437" x="7708900" y="3263900"/>
          <p14:tracePt t="37453" x="7721600" y="3295650"/>
          <p14:tracePt t="37460" x="7727950" y="3314700"/>
          <p14:tracePt t="37471" x="7727950" y="3352800"/>
          <p14:tracePt t="37487" x="7734300" y="3384550"/>
          <p14:tracePt t="37503" x="7740650" y="3409950"/>
          <p14:tracePt t="37520" x="7740650" y="3435350"/>
          <p14:tracePt t="37536" x="7740650" y="3441700"/>
          <p14:tracePt t="37553" x="7740650" y="3454400"/>
          <p14:tracePt t="37570" x="7740650" y="3467100"/>
          <p14:tracePt t="37586" x="7740650" y="3492500"/>
          <p14:tracePt t="37605" x="7740650" y="3517900"/>
          <p14:tracePt t="37620" x="7740650" y="3536950"/>
          <p14:tracePt t="37636" x="7740650" y="3556000"/>
          <p14:tracePt t="37653" x="7734300" y="3575050"/>
          <p14:tracePt t="37670" x="7734300" y="3594100"/>
          <p14:tracePt t="37686" x="7734300" y="3613150"/>
          <p14:tracePt t="37703" x="7727950" y="3638550"/>
          <p14:tracePt t="37720" x="7721600" y="3670300"/>
          <p14:tracePt t="37736" x="7715250" y="3689350"/>
          <p14:tracePt t="37753" x="7715250" y="3702050"/>
          <p14:tracePt t="37769" x="7708900" y="3714750"/>
          <p14:tracePt t="37786" x="7708900" y="3727450"/>
          <p14:tracePt t="37803" x="7708900" y="3733800"/>
          <p14:tracePt t="37819" x="7702550" y="3746500"/>
          <p14:tracePt t="37836" x="7702550" y="3752850"/>
          <p14:tracePt t="37853" x="7696200" y="3765550"/>
          <p14:tracePt t="37869" x="7696200" y="3784600"/>
          <p14:tracePt t="37886" x="7689850" y="3784600"/>
          <p14:tracePt t="37903" x="7689850" y="3797300"/>
          <p14:tracePt t="37919" x="7689850" y="3803650"/>
          <p14:tracePt t="37936" x="7689850" y="3816350"/>
          <p14:tracePt t="37953" x="7689850" y="3822700"/>
          <p14:tracePt t="37956" x="7689850" y="3829050"/>
          <p14:tracePt t="37971" x="7689850" y="3835400"/>
          <p14:tracePt t="37987" x="7689850" y="3841750"/>
          <p14:tracePt t="38057" x="7683500" y="3841750"/>
          <p14:tracePt t="38090" x="7683500" y="3848100"/>
          <p14:tracePt t="38097" x="7677150" y="3848100"/>
          <p14:tracePt t="38215" x="7670800" y="3854450"/>
          <p14:tracePt t="38223" x="7658100" y="3854450"/>
          <p14:tracePt t="38236" x="7639050" y="3860800"/>
          <p14:tracePt t="38252" x="7562850" y="3879850"/>
          <p14:tracePt t="38269" x="7480300" y="3886200"/>
          <p14:tracePt t="38286" x="7359650" y="3892550"/>
          <p14:tracePt t="38302" x="7239000" y="3898900"/>
          <p14:tracePt t="38319" x="7112000" y="3898900"/>
          <p14:tracePt t="38336" x="7023100" y="3898900"/>
          <p14:tracePt t="38353" x="6940550" y="3892550"/>
          <p14:tracePt t="38369" x="6883400" y="3892550"/>
          <p14:tracePt t="38386" x="6819900" y="3886200"/>
          <p14:tracePt t="38402" x="6781800" y="3886200"/>
          <p14:tracePt t="38419" x="6756400" y="3886200"/>
          <p14:tracePt t="38436" x="6724650" y="3886200"/>
          <p14:tracePt t="38452" x="6692900" y="3886200"/>
          <p14:tracePt t="38458" x="6680200" y="3886200"/>
          <p14:tracePt t="38469" x="6661150" y="3886200"/>
          <p14:tracePt t="38485" x="6635750" y="3886200"/>
          <p14:tracePt t="38502" x="6597650" y="3886200"/>
          <p14:tracePt t="38519" x="6553200" y="3886200"/>
          <p14:tracePt t="38536" x="6521450" y="3886200"/>
          <p14:tracePt t="38552" x="6496050" y="3886200"/>
          <p14:tracePt t="38569" x="6477000" y="3886200"/>
          <p14:tracePt t="38585" x="6457950" y="3886200"/>
          <p14:tracePt t="38602" x="6445250" y="3886200"/>
          <p14:tracePt t="38619" x="6438900" y="3886200"/>
          <p14:tracePt t="38636" x="6419850" y="3886200"/>
          <p14:tracePt t="38669" x="6419850" y="3892550"/>
          <p14:tracePt t="39102" x="6407150" y="3892550"/>
          <p14:tracePt t="39107" x="6400800" y="3886200"/>
          <p14:tracePt t="39120" x="6400800" y="3879850"/>
          <p14:tracePt t="39135" x="6388100" y="3873500"/>
          <p14:tracePt t="39152" x="6381750" y="3867150"/>
          <p14:tracePt t="39168" x="6356350" y="3829050"/>
          <p14:tracePt t="39185" x="6318250" y="3771900"/>
          <p14:tracePt t="39202" x="6261100" y="3683000"/>
          <p14:tracePt t="39218" x="6184900" y="3575050"/>
          <p14:tracePt t="39235" x="6121400" y="3460750"/>
          <p14:tracePt t="39251" x="6057900" y="3346450"/>
          <p14:tracePt t="39268" x="5994400" y="3251200"/>
          <p14:tracePt t="39285" x="5949950" y="3175000"/>
          <p14:tracePt t="39303" x="5911850" y="3092450"/>
          <p14:tracePt t="39318" x="5905500" y="3067050"/>
          <p14:tracePt t="39335" x="5892800" y="3003550"/>
          <p14:tracePt t="39351" x="5880100" y="2965450"/>
          <p14:tracePt t="39368" x="5880100" y="2933700"/>
          <p14:tracePt t="39385" x="5880100" y="2914650"/>
          <p14:tracePt t="39401" x="5873750" y="2908300"/>
          <p14:tracePt t="39418" x="5873750" y="2901950"/>
          <p14:tracePt t="39452" x="5873750" y="2882900"/>
          <p14:tracePt t="39468" x="5880100" y="2851150"/>
          <p14:tracePt t="39484" x="5918200" y="2800350"/>
          <p14:tracePt t="39501" x="5975350" y="2743200"/>
          <p14:tracePt t="39518" x="6064250" y="2679700"/>
          <p14:tracePt t="39535" x="6191250" y="2597150"/>
          <p14:tracePt t="39551" x="6324600" y="2508250"/>
          <p14:tracePt t="39568" x="6546850" y="2381250"/>
          <p14:tracePt t="39585" x="6699250" y="2286000"/>
          <p14:tracePt t="39601" x="6800850" y="2203450"/>
          <p14:tracePt t="39618" x="6851650" y="2152650"/>
          <p14:tracePt t="39634" x="6870700" y="2127250"/>
          <p14:tracePt t="39651" x="6870700" y="2101850"/>
          <p14:tracePt t="39668" x="6864350" y="2070100"/>
          <p14:tracePt t="39684" x="6813550" y="2025650"/>
          <p14:tracePt t="39701" x="6731000" y="1962150"/>
          <p14:tracePt t="39718" x="6565900" y="1873250"/>
          <p14:tracePt t="39734" x="6515100" y="1847850"/>
          <p14:tracePt t="39751" x="6502400" y="1841500"/>
          <p14:tracePt t="39790" x="6502400" y="1847850"/>
          <p14:tracePt t="39805" x="6508750" y="1854200"/>
          <p14:tracePt t="39827" x="6521450" y="1854200"/>
          <p14:tracePt t="39839" x="6540500" y="1854200"/>
          <p14:tracePt t="39851" x="6616700" y="1854200"/>
          <p14:tracePt t="39868" x="6743700" y="1854200"/>
          <p14:tracePt t="39884" x="6927850" y="1854200"/>
          <p14:tracePt t="39901" x="7105650" y="1860550"/>
          <p14:tracePt t="39918" x="7264400" y="1879600"/>
          <p14:tracePt t="39934" x="7346950" y="1892300"/>
          <p14:tracePt t="39951" x="7372350" y="1892300"/>
          <p14:tracePt t="39955" x="7372350" y="1898650"/>
          <p14:tracePt t="39968" x="7378700" y="1898650"/>
          <p14:tracePt t="40095" x="7385050" y="1905000"/>
          <p14:tracePt t="40103" x="7391400" y="1917700"/>
          <p14:tracePt t="40112" x="7397750" y="1936750"/>
          <p14:tracePt t="40119" x="7404100" y="1962150"/>
          <p14:tracePt t="40134" x="7416800" y="2019300"/>
          <p14:tracePt t="40152" x="7429500" y="2127250"/>
          <p14:tracePt t="40167" x="7454900" y="2266950"/>
          <p14:tracePt t="40184" x="7473950" y="2432050"/>
          <p14:tracePt t="40201" x="7493000" y="2628900"/>
          <p14:tracePt t="40218" x="7543800" y="2940050"/>
          <p14:tracePt t="40234" x="7575550" y="3130550"/>
          <p14:tracePt t="40251" x="7620000" y="3327400"/>
          <p14:tracePt t="40267" x="7658100" y="3479800"/>
          <p14:tracePt t="40284" x="7670800" y="3594100"/>
          <p14:tracePt t="40301" x="7683500" y="3676650"/>
          <p14:tracePt t="40317" x="7689850" y="3702050"/>
          <p14:tracePt t="40422" x="7683500" y="3702050"/>
          <p14:tracePt t="40430" x="7670800" y="3702050"/>
          <p14:tracePt t="40438" x="7664450" y="3702050"/>
          <p14:tracePt t="40452" x="7658100" y="3708400"/>
          <p14:tracePt t="40467" x="7620000" y="3721100"/>
          <p14:tracePt t="40484" x="7562850" y="3765550"/>
          <p14:tracePt t="40500" x="7518400" y="3797300"/>
          <p14:tracePt t="40517" x="7480300" y="3822700"/>
          <p14:tracePt t="40534" x="7448550" y="3848100"/>
          <p14:tracePt t="40550" x="7435850" y="3867150"/>
          <p14:tracePt t="40567" x="7423150" y="3873500"/>
          <p14:tracePt t="40584" x="7416800" y="3879850"/>
          <p14:tracePt t="40600" x="7410450" y="3879850"/>
          <p14:tracePt t="40617" x="7410450" y="3886200"/>
          <p14:tracePt t="40634" x="7404100" y="3886200"/>
          <p14:tracePt t="40713" x="7404100" y="3892550"/>
          <p14:tracePt t="40761" x="7416800" y="3892550"/>
          <p14:tracePt t="40767" x="7435850" y="3892550"/>
          <p14:tracePt t="40783" x="7467600" y="3873500"/>
          <p14:tracePt t="40800" x="7518400" y="3848100"/>
          <p14:tracePt t="40817" x="7569200" y="3822700"/>
          <p14:tracePt t="40833" x="7613650" y="3790950"/>
          <p14:tracePt t="40850" x="7651750" y="3752850"/>
          <p14:tracePt t="40867" x="7689850" y="3714750"/>
          <p14:tracePt t="40885" x="7747000" y="3644900"/>
          <p14:tracePt t="40902" x="7785100" y="3568700"/>
          <p14:tracePt t="40917" x="7797800" y="3479800"/>
          <p14:tracePt t="40933" x="7816850" y="3384550"/>
          <p14:tracePt t="40950" x="7823200" y="3295650"/>
          <p14:tracePt t="40967" x="7823200" y="3219450"/>
          <p14:tracePt t="40983" x="7816850" y="3168650"/>
          <p14:tracePt t="41000" x="7810500" y="3130550"/>
          <p14:tracePt t="41017" x="7797800" y="3098800"/>
          <p14:tracePt t="41034" x="7785100" y="3060700"/>
          <p14:tracePt t="41050" x="7778750" y="3054350"/>
          <p14:tracePt t="41067" x="7772400" y="3041650"/>
          <p14:tracePt t="41083" x="7772400" y="3035300"/>
          <p14:tracePt t="41100" x="7772400" y="3028950"/>
          <p14:tracePt t="41117" x="7759700" y="3022600"/>
          <p14:tracePt t="41133" x="7753350" y="3009900"/>
          <p14:tracePt t="41150" x="7747000" y="2978150"/>
          <p14:tracePt t="41167" x="7734300" y="2946400"/>
          <p14:tracePt t="41183" x="7721600" y="2908300"/>
          <p14:tracePt t="41200" x="7708900" y="2876550"/>
          <p14:tracePt t="41217" x="7702550" y="2851150"/>
          <p14:tracePt t="41233" x="7689850" y="2838450"/>
          <p14:tracePt t="41250" x="7683500" y="2832100"/>
          <p14:tracePt t="41267" x="7677150" y="2819400"/>
          <p14:tracePt t="41283" x="7670800" y="2813050"/>
          <p14:tracePt t="41300" x="7651750" y="2800350"/>
          <p14:tracePt t="41317" x="7632700" y="2800350"/>
          <p14:tracePt t="41333" x="7620000" y="2800350"/>
          <p14:tracePt t="41351" x="7607300" y="2806700"/>
          <p14:tracePt t="41366" x="7594600" y="2813050"/>
          <p14:tracePt t="41383" x="7588250" y="2825750"/>
          <p14:tracePt t="41400" x="7581900" y="2825750"/>
          <p14:tracePt t="41416" x="7575550" y="2838450"/>
          <p14:tracePt t="41450" x="7575550" y="2844800"/>
          <p14:tracePt t="41481" x="7575550" y="2851150"/>
          <p14:tracePt t="41497" x="7575550" y="2857500"/>
          <p14:tracePt t="41559" x="7581900" y="2857500"/>
          <p14:tracePt t="41567" x="7588250" y="2857500"/>
          <p14:tracePt t="41585" x="7594600" y="2857500"/>
          <p14:tracePt t="41593" x="7607300" y="2857500"/>
          <p14:tracePt t="41600" x="7620000" y="2851150"/>
          <p14:tracePt t="41616" x="7658100" y="2851150"/>
          <p14:tracePt t="41633" x="7696200" y="2851150"/>
          <p14:tracePt t="41651" x="7734300" y="2857500"/>
          <p14:tracePt t="41666" x="7747000" y="2863850"/>
          <p14:tracePt t="41683" x="7759700" y="2863850"/>
          <p14:tracePt t="41699" x="7766050" y="2863850"/>
          <p14:tracePt t="41884" x="7766050" y="2857500"/>
          <p14:tracePt t="41889" x="7772400" y="2851150"/>
          <p14:tracePt t="41899" x="7778750" y="2825750"/>
          <p14:tracePt t="41916" x="7785100" y="2755900"/>
          <p14:tracePt t="41933" x="7797800" y="2667000"/>
          <p14:tracePt t="41950" x="7823200" y="2514600"/>
          <p14:tracePt t="41966" x="7835900" y="2413000"/>
          <p14:tracePt t="41982" x="7854950" y="2336800"/>
          <p14:tracePt t="41999" x="7854950" y="2292350"/>
          <p14:tracePt t="42016" x="7861300" y="2260600"/>
          <p14:tracePt t="42032" x="7867650" y="2247900"/>
          <p14:tracePt t="42049" x="7867650" y="2235200"/>
          <p14:tracePt t="42066" x="7867650" y="2228850"/>
          <p14:tracePt t="42082" x="7867650" y="2216150"/>
          <p14:tracePt t="42102" x="7867650" y="2197100"/>
          <p14:tracePt t="42117" x="7867650" y="2171700"/>
          <p14:tracePt t="42132" x="7874000" y="2146300"/>
          <p14:tracePt t="42149" x="7874000" y="2120900"/>
          <p14:tracePt t="42166" x="7874000" y="2095500"/>
          <p14:tracePt t="42182" x="7874000" y="2082800"/>
          <p14:tracePt t="42199" x="7874000" y="2076450"/>
          <p14:tracePt t="42216" x="7874000" y="2063750"/>
          <p14:tracePt t="42232" x="7874000" y="2051050"/>
          <p14:tracePt t="42249" x="7874000" y="2044700"/>
          <p14:tracePt t="42304" x="7874000" y="2038350"/>
          <p14:tracePt t="42320" x="7867650" y="2032000"/>
          <p14:tracePt t="42336" x="7861300" y="2025650"/>
          <p14:tracePt t="42343" x="7861300" y="2019300"/>
          <p14:tracePt t="42351" x="7861300" y="2012950"/>
          <p14:tracePt t="42367" x="7861300" y="2006600"/>
          <p14:tracePt t="42382" x="7861300" y="2000250"/>
          <p14:tracePt t="42827" x="7861300" y="2006600"/>
          <p14:tracePt t="42859" x="7867650" y="2012950"/>
          <p14:tracePt t="42867" x="7867650" y="2019300"/>
          <p14:tracePt t="42884" x="7874000" y="2025650"/>
          <p14:tracePt t="42899" x="7880350" y="2032000"/>
          <p14:tracePt t="42907" x="7886700" y="2032000"/>
          <p14:tracePt t="42918" x="7886700" y="2038350"/>
          <p14:tracePt t="42931" x="7886700" y="2044700"/>
          <p14:tracePt t="42948" x="7899400" y="2057400"/>
          <p14:tracePt t="42977" x="7905750" y="2063750"/>
          <p14:tracePt t="42987" x="7912100" y="2070100"/>
          <p14:tracePt t="43002" x="7918450" y="2076450"/>
          <p14:tracePt t="43015" x="7924800" y="2089150"/>
          <p14:tracePt t="43032" x="7931150" y="2095500"/>
          <p14:tracePt t="43048" x="7937500" y="2101850"/>
          <p14:tracePt t="43065" x="7943850" y="2120900"/>
          <p14:tracePt t="43082" x="7950200" y="2139950"/>
          <p14:tracePt t="43098" x="7950200" y="2152650"/>
          <p14:tracePt t="43115" x="7950200" y="2165350"/>
          <p14:tracePt t="43132" x="7956550" y="2190750"/>
          <p14:tracePt t="43148" x="7956550" y="2209800"/>
          <p14:tracePt t="43165" x="7956550" y="2228850"/>
          <p14:tracePt t="43181" x="7956550" y="2241550"/>
          <p14:tracePt t="43198" x="7956550" y="2247900"/>
          <p14:tracePt t="43215" x="7956550" y="2266950"/>
          <p14:tracePt t="43231" x="7956550" y="2273300"/>
          <p14:tracePt t="43248" x="7950200" y="2286000"/>
          <p14:tracePt t="43265" x="7943850" y="2298700"/>
          <p14:tracePt t="43282" x="7931150" y="2324100"/>
          <p14:tracePt t="43299" x="7924800" y="2343150"/>
          <p14:tracePt t="43314" x="7918450" y="2349500"/>
          <p14:tracePt t="43331" x="7918450" y="2362200"/>
          <p14:tracePt t="43364" x="7918450" y="2368550"/>
          <p14:tracePt t="43381" x="7918450" y="2374900"/>
          <p14:tracePt t="43485" x="7918450" y="2368550"/>
          <p14:tracePt t="43493" x="7912100" y="2368550"/>
          <p14:tracePt t="43501" x="7905750" y="2362200"/>
          <p14:tracePt t="43514" x="7899400" y="2355850"/>
          <p14:tracePt t="43532" x="7886700" y="2336800"/>
          <p14:tracePt t="43548" x="7880350" y="2324100"/>
          <p14:tracePt t="43565" x="7867650" y="2311400"/>
          <p14:tracePt t="43581" x="7861300" y="2305050"/>
          <p14:tracePt t="43598" x="7848600" y="2298700"/>
          <p14:tracePt t="43615" x="7842250" y="2286000"/>
          <p14:tracePt t="43631" x="7835900" y="2279650"/>
          <p14:tracePt t="43648" x="7823200" y="2266950"/>
          <p14:tracePt t="43664" x="7816850" y="2260600"/>
          <p14:tracePt t="43681" x="7810500" y="2247900"/>
          <p14:tracePt t="43698" x="7804150" y="2241550"/>
          <p14:tracePt t="43714" x="7804150" y="2235200"/>
          <p14:tracePt t="43831" x="7810500" y="2235200"/>
          <p14:tracePt t="43840" x="7823200" y="2235200"/>
          <p14:tracePt t="43847" x="7835900" y="2241550"/>
          <p14:tracePt t="43864" x="7867650" y="2247900"/>
          <p14:tracePt t="43881" x="7899400" y="2247900"/>
          <p14:tracePt t="43897" x="7918450" y="2247900"/>
          <p14:tracePt t="43914" x="7937500" y="2247900"/>
          <p14:tracePt t="43931" x="7943850" y="2241550"/>
          <p14:tracePt t="43948" x="7956550" y="2241550"/>
          <p14:tracePt t="43964" x="7962900" y="2241550"/>
          <p14:tracePt t="44318" x="7969250" y="2247900"/>
          <p14:tracePt t="44325" x="7969250" y="2254250"/>
          <p14:tracePt t="44339" x="7969250" y="2260600"/>
          <p14:tracePt t="44355" x="7969250" y="2266950"/>
          <p14:tracePt t="44379" x="7969250" y="2273300"/>
          <p14:tracePt t="44403" x="7969250" y="2279650"/>
          <p14:tracePt t="44591" x="7969250" y="2286000"/>
          <p14:tracePt t="44616" x="7969250" y="2292350"/>
          <p14:tracePt t="44621" x="7969250" y="2298700"/>
          <p14:tracePt t="44661" x="7975600" y="2298700"/>
          <p14:tracePt t="44679" x="7981950" y="2298700"/>
          <p14:tracePt t="44763" x="7981950" y="2305050"/>
          <p14:tracePt t="44772" x="7975600" y="2311400"/>
          <p14:tracePt t="44780" x="7975600" y="2317750"/>
          <p14:tracePt t="44797" x="7962900" y="2330450"/>
          <p14:tracePt t="44813" x="7943850" y="2355850"/>
          <p14:tracePt t="44830" x="7924800" y="2393950"/>
          <p14:tracePt t="44847" x="7886700" y="2432050"/>
          <p14:tracePt t="44863" x="7835900" y="2476500"/>
          <p14:tracePt t="44880" x="7753350" y="2565400"/>
          <p14:tracePt t="44896" x="7689850" y="2641600"/>
          <p14:tracePt t="44913" x="7600950" y="2730500"/>
          <p14:tracePt t="44930" x="7505700" y="2825750"/>
          <p14:tracePt t="44947" x="7372350" y="2946400"/>
          <p14:tracePt t="44963" x="7213600" y="3092450"/>
          <p14:tracePt t="44980" x="7042150" y="3244850"/>
          <p14:tracePt t="44997" x="6718300" y="3511550"/>
          <p14:tracePt t="45013" x="6477000" y="3676650"/>
          <p14:tracePt t="45030" x="6178550" y="3848100"/>
          <p14:tracePt t="45046" x="5880100" y="4032250"/>
          <p14:tracePt t="45063" x="5594350" y="4171950"/>
          <p14:tracePt t="45080" x="5391150" y="4286250"/>
          <p14:tracePt t="45096" x="5181600" y="4400550"/>
          <p14:tracePt t="45113" x="4978400" y="4508500"/>
          <p14:tracePt t="45133" x="4699000" y="4660900"/>
          <p14:tracePt t="45147" x="4476750" y="4781550"/>
          <p14:tracePt t="45163" x="4229100" y="4902200"/>
          <p14:tracePt t="45180" x="3987800" y="5022850"/>
          <p14:tracePt t="45196" x="3727450" y="5149850"/>
          <p14:tracePt t="45213" x="3403600" y="5283200"/>
          <p14:tracePt t="45230" x="3117850" y="5384800"/>
          <p14:tracePt t="45246" x="2813050" y="5467350"/>
          <p14:tracePt t="45265" x="2381250" y="5588000"/>
          <p14:tracePt t="45282" x="2178050" y="5632450"/>
          <p14:tracePt t="45296" x="2006600" y="5657850"/>
          <p14:tracePt t="45313" x="1835150" y="5670550"/>
          <p14:tracePt t="45330" x="1682750" y="5689600"/>
          <p14:tracePt t="45346" x="1555750" y="5689600"/>
          <p14:tracePt t="45363" x="1466850" y="5670550"/>
          <p14:tracePt t="45380" x="1333500" y="5651500"/>
          <p14:tracePt t="45397" x="1238250" y="5645150"/>
          <p14:tracePt t="45414" x="1130300" y="5632450"/>
          <p14:tracePt t="45430" x="996950" y="5619750"/>
          <p14:tracePt t="45446" x="850900" y="5600700"/>
          <p14:tracePt t="45463" x="698500" y="5588000"/>
          <p14:tracePt t="45480" x="571500" y="5568950"/>
          <p14:tracePt t="45496" x="501650" y="5556250"/>
          <p14:tracePt t="45513" x="450850" y="5543550"/>
          <p14:tracePt t="45530" x="400050" y="5524500"/>
          <p14:tracePt t="45546" x="361950" y="5518150"/>
          <p14:tracePt t="45563" x="355600" y="5518150"/>
          <p14:tracePt t="45835" x="355600" y="5524500"/>
          <p14:tracePt t="45843" x="361950" y="5530850"/>
          <p14:tracePt t="45851" x="381000" y="5530850"/>
          <p14:tracePt t="45864" x="406400" y="5537200"/>
          <p14:tracePt t="45879" x="501650" y="5556250"/>
          <p14:tracePt t="45896" x="622300" y="5568950"/>
          <p14:tracePt t="45912" x="730250" y="5588000"/>
          <p14:tracePt t="45929" x="825500" y="5600700"/>
          <p14:tracePt t="45946" x="850900" y="5607050"/>
          <p14:tracePt t="45963" x="876300" y="5607050"/>
          <p14:tracePt t="45979" x="914400" y="5607050"/>
          <p14:tracePt t="45997" x="952500" y="5607050"/>
          <p14:tracePt t="46015" x="996950" y="5607050"/>
          <p14:tracePt t="46028" x="1022350" y="5607050"/>
          <p14:tracePt t="46045" x="1035050" y="5607050"/>
          <p14:tracePt t="46062" x="1047750" y="5607050"/>
          <p14:tracePt t="46095" x="1060450" y="5607050"/>
          <p14:tracePt t="46141" x="1066800" y="5607050"/>
          <p14:tracePt t="46150" x="1073150" y="5607050"/>
          <p14:tracePt t="46167" x="1079500" y="5607050"/>
          <p14:tracePt t="46203" x="1085850" y="5607050"/>
          <p14:tracePt t="46228" x="1092200" y="5607050"/>
          <p14:tracePt t="46243" x="1098550" y="5607050"/>
          <p14:tracePt t="46251" x="1104900" y="5607050"/>
          <p14:tracePt t="46262" x="1111250" y="5607050"/>
          <p14:tracePt t="46279" x="1117600" y="5607050"/>
          <p14:tracePt t="46297" x="1130300" y="5600700"/>
          <p14:tracePt t="46312" x="1143000" y="5594350"/>
          <p14:tracePt t="46329" x="1143000" y="5588000"/>
          <p14:tracePt t="46345" x="1149350" y="5575300"/>
          <p14:tracePt t="46362" x="1149350" y="5562600"/>
          <p14:tracePt t="46379" x="1155700" y="5524500"/>
          <p14:tracePt t="46395" x="1155700" y="5505450"/>
          <p14:tracePt t="46413" x="1155700" y="5486400"/>
          <p14:tracePt t="46429" x="1155700" y="5467350"/>
          <p14:tracePt t="46446" x="1155700" y="5429250"/>
          <p14:tracePt t="46454" x="1155700" y="5416550"/>
          <p14:tracePt t="46464" x="1155700" y="5410200"/>
          <p14:tracePt t="46479" x="1155700" y="5391150"/>
          <p14:tracePt t="46495" x="1155700" y="5372100"/>
          <p14:tracePt t="46512" x="1162050" y="5359400"/>
          <p14:tracePt t="46529" x="1162050" y="5346700"/>
          <p14:tracePt t="46545" x="1162050" y="5334000"/>
          <p14:tracePt t="46562" x="1162050" y="5321300"/>
          <p14:tracePt t="46579" x="1162050" y="5308600"/>
          <p14:tracePt t="46595" x="1168400" y="5302250"/>
          <p14:tracePt t="46612" x="1174750" y="5295900"/>
          <p14:tracePt t="46628" x="1181100" y="5289550"/>
          <p14:tracePt t="46645" x="1181100" y="5283200"/>
          <p14:tracePt t="46678" x="1181100" y="5276850"/>
          <p14:tracePt t="46695" x="1193800" y="5270500"/>
          <p14:tracePt t="46712" x="1193800" y="5251450"/>
          <p14:tracePt t="46729" x="1200150" y="5245100"/>
          <p14:tracePt t="46745" x="1200150" y="5238750"/>
          <p14:tracePt t="46764" x="1200150" y="5226050"/>
          <p14:tracePt t="46778" x="1200150" y="5219700"/>
          <p14:tracePt t="46795" x="1200150" y="5213350"/>
          <p14:tracePt t="47129" x="1200150" y="5219700"/>
          <p14:tracePt t="47138" x="1200150" y="5226050"/>
          <p14:tracePt t="47170" x="1206500" y="5232400"/>
          <p14:tracePt t="47277" x="1206500" y="5226050"/>
          <p14:tracePt t="47285" x="1206500" y="5219700"/>
          <p14:tracePt t="47395" x="1206500" y="5213350"/>
          <p14:tracePt t="47403" x="1206500" y="5207000"/>
          <p14:tracePt t="47433" x="1206500" y="5200650"/>
          <p14:tracePt t="47617" x="1206500" y="5207000"/>
          <p14:tracePt t="47637" x="1206500" y="5213350"/>
          <p14:tracePt t="47747" x="1212850" y="5219700"/>
          <p14:tracePt t="47763" x="1225550" y="5226050"/>
          <p14:tracePt t="47771" x="1244600" y="5226050"/>
          <p14:tracePt t="47779" x="1250950" y="5226050"/>
          <p14:tracePt t="47794" x="1270000" y="5232400"/>
          <p14:tracePt t="47811" x="1308100" y="5238750"/>
          <p14:tracePt t="47827" x="1339850" y="5251450"/>
          <p14:tracePt t="47844" x="1358900" y="5251450"/>
          <p14:tracePt t="47861" x="1365250" y="5264150"/>
          <p14:tracePt t="47877" x="1371600" y="5264150"/>
          <p14:tracePt t="47894" x="1377950" y="5264150"/>
          <p14:tracePt t="47911" x="1384300" y="5276850"/>
          <p14:tracePt t="47944" x="1384300" y="5270500"/>
          <p14:tracePt t="47961" x="1384300" y="5264150"/>
          <p14:tracePt t="47978" x="1384300" y="5257800"/>
          <p14:tracePt t="47994" x="1384300" y="5245100"/>
          <p14:tracePt t="48011" x="1377950" y="5232400"/>
          <p14:tracePt t="48027" x="1371600" y="5219700"/>
          <p14:tracePt t="48044" x="1358900" y="5200650"/>
          <p14:tracePt t="48060" x="1352550" y="5187950"/>
          <p14:tracePt t="48077" x="1346200" y="5181600"/>
          <p14:tracePt t="48093" x="1346200" y="5175250"/>
          <p14:tracePt t="48162" x="1339850" y="5162550"/>
          <p14:tracePt t="48176" x="1333500" y="5156200"/>
          <p14:tracePt t="48184" x="1327150" y="5149850"/>
          <p14:tracePt t="48193" x="1327150" y="5143500"/>
          <p14:tracePt t="48210" x="1320800" y="5143500"/>
          <p14:tracePt t="48227" x="1320800" y="5137150"/>
          <p14:tracePt t="48249" x="1320800" y="5130800"/>
          <p14:tracePt t="48311" x="1314450" y="5130800"/>
          <p14:tracePt t="48337" x="1314450" y="5124450"/>
          <p14:tracePt t="48359" x="1314450" y="5118100"/>
          <p14:tracePt t="48367" x="1314450" y="5111750"/>
          <p14:tracePt t="48388" x="1314450" y="5105400"/>
          <p14:tracePt t="48648" x="1320800" y="5105400"/>
          <p14:tracePt t="48655" x="1327150" y="5111750"/>
          <p14:tracePt t="48663" x="1333500" y="5118100"/>
          <p14:tracePt t="48681" x="1339850" y="5124450"/>
          <p14:tracePt t="48694" x="1346200" y="5130800"/>
          <p14:tracePt t="48710" x="1358900" y="5143500"/>
          <p14:tracePt t="48728" x="1371600" y="5156200"/>
          <p14:tracePt t="48743" x="1384300" y="5156200"/>
          <p14:tracePt t="48760" x="1397000" y="5162550"/>
          <p14:tracePt t="48777" x="1403350" y="5168900"/>
          <p14:tracePt t="48793" x="1416050" y="5181600"/>
          <p14:tracePt t="48810" x="1422400" y="5187950"/>
          <p14:tracePt t="48827" x="1435100" y="5187950"/>
          <p14:tracePt t="48843" x="1441450" y="5194300"/>
          <p14:tracePt t="48860" x="1460500" y="5200650"/>
          <p14:tracePt t="48877" x="1473200" y="5213350"/>
          <p14:tracePt t="48893" x="1492250" y="5226050"/>
          <p14:tracePt t="48910" x="1504950" y="5232400"/>
          <p14:tracePt t="48926" x="1517650" y="5238750"/>
          <p14:tracePt t="48943" x="1530350" y="5238750"/>
          <p14:tracePt t="48947" x="1530350" y="5245100"/>
          <p14:tracePt t="48960" x="1555750" y="5257800"/>
          <p14:tracePt t="48977" x="1568450" y="5264150"/>
          <p14:tracePt t="48993" x="1587500" y="5276850"/>
          <p14:tracePt t="49010" x="1612900" y="5289550"/>
          <p14:tracePt t="49026" x="1625600" y="5295900"/>
          <p14:tracePt t="49043" x="1644650" y="5308600"/>
          <p14:tracePt t="49060" x="1682750" y="5321300"/>
          <p14:tracePt t="49076" x="1708150" y="5334000"/>
          <p14:tracePt t="49093" x="1727200" y="5340350"/>
          <p14:tracePt t="49110" x="1765300" y="5359400"/>
          <p14:tracePt t="49126" x="1790700" y="5365750"/>
          <p14:tracePt t="49143" x="1809750" y="5378450"/>
          <p14:tracePt t="49160" x="1822450" y="5384800"/>
          <p14:tracePt t="49178" x="1847850" y="5397500"/>
          <p14:tracePt t="49193" x="1879600" y="5410200"/>
          <p14:tracePt t="49210" x="1930400" y="5429250"/>
          <p14:tracePt t="49226" x="1962150" y="5435600"/>
          <p14:tracePt t="49243" x="2006600" y="5448300"/>
          <p14:tracePt t="49260" x="2038350" y="5467350"/>
          <p14:tracePt t="49276" x="2089150" y="5486400"/>
          <p14:tracePt t="49293" x="2133600" y="5505450"/>
          <p14:tracePt t="49310" x="2184400" y="5537200"/>
          <p14:tracePt t="49326" x="2241550" y="5575300"/>
          <p14:tracePt t="49343" x="2286000" y="5600700"/>
          <p14:tracePt t="49360" x="2336800" y="5645150"/>
          <p14:tracePt t="49376" x="2374900" y="5664200"/>
          <p14:tracePt t="49393" x="2387600" y="5670550"/>
          <p14:tracePt t="49409" x="2406650" y="5683250"/>
          <p14:tracePt t="49426" x="2425700" y="5689600"/>
          <p14:tracePt t="49443" x="2451100" y="5708650"/>
          <p14:tracePt t="49451" x="2463800" y="5715000"/>
          <p14:tracePt t="49461" x="2470150" y="5721350"/>
          <p14:tracePt t="49476" x="2482850" y="5727700"/>
          <p14:tracePt t="49493" x="2501900" y="5740400"/>
          <p14:tracePt t="49509" x="2514600" y="5753100"/>
          <p14:tracePt t="49526" x="2520950" y="5759450"/>
          <p14:tracePt t="49543" x="2533650" y="5772150"/>
          <p14:tracePt t="49559" x="2546350" y="5778500"/>
          <p14:tracePt t="49576" x="2559050" y="5791200"/>
          <p14:tracePt t="49593" x="2584450" y="5797550"/>
          <p14:tracePt t="49610" x="2622550" y="5822950"/>
          <p14:tracePt t="49626" x="2647950" y="5835650"/>
          <p14:tracePt t="49642" x="2667000" y="5842000"/>
          <p14:tracePt t="49659" x="2698750" y="5867400"/>
          <p14:tracePt t="49676" x="2724150" y="5880100"/>
          <p14:tracePt t="49693" x="2749550" y="5886450"/>
          <p14:tracePt t="49709" x="2787650" y="5911850"/>
          <p14:tracePt t="49726" x="2819400" y="5943600"/>
          <p14:tracePt t="49743" x="2857500" y="5975350"/>
          <p14:tracePt t="49759" x="2901950" y="6013450"/>
          <p14:tracePt t="49776" x="2959100" y="6051550"/>
          <p14:tracePt t="49793" x="3003550" y="6076950"/>
          <p14:tracePt t="49809" x="3041650" y="6102350"/>
          <p14:tracePt t="49826" x="3073400" y="6127750"/>
          <p14:tracePt t="49842" x="3105150" y="6146800"/>
          <p14:tracePt t="49859" x="3136900" y="6159500"/>
          <p14:tracePt t="49876" x="3162300" y="6184900"/>
          <p14:tracePt t="49892" x="3175000" y="6191250"/>
          <p14:tracePt t="49909" x="3181350" y="6197600"/>
          <p14:tracePt t="49926" x="3187700" y="6203950"/>
          <p14:tracePt t="49942" x="3206750" y="6216650"/>
          <p14:tracePt t="49959" x="3219450" y="6223000"/>
          <p14:tracePt t="49976" x="3232150" y="6235700"/>
          <p14:tracePt t="49992" x="3244850" y="6242050"/>
          <p14:tracePt t="50009" x="3276600" y="6254750"/>
          <p14:tracePt t="50026" x="3321050" y="6267450"/>
          <p14:tracePt t="50042" x="3359150" y="6280150"/>
          <p14:tracePt t="50059" x="3384550" y="6292850"/>
          <p14:tracePt t="50077" x="3403600" y="6305550"/>
          <p14:tracePt t="50092" x="3416300" y="6311900"/>
          <p14:tracePt t="50109" x="3429000" y="6324600"/>
          <p14:tracePt t="50125" x="3441700" y="6330950"/>
          <p14:tracePt t="50142" x="3460750" y="6343650"/>
          <p14:tracePt t="50159" x="3473450" y="6356350"/>
          <p14:tracePt t="50175" x="3492500" y="6362700"/>
          <p14:tracePt t="50192" x="3517900" y="6375400"/>
          <p14:tracePt t="50209" x="3543300" y="6388100"/>
          <p14:tracePt t="50226" x="3568700" y="6400800"/>
          <p14:tracePt t="50242" x="3600450" y="6407150"/>
          <p14:tracePt t="50259" x="3632200" y="6419850"/>
          <p14:tracePt t="50276" x="3683000" y="6438900"/>
          <p14:tracePt t="50292" x="3702050" y="6445250"/>
          <p14:tracePt t="50309" x="3714750" y="6451600"/>
          <p14:tracePt t="50325" x="3727450" y="6451600"/>
          <p14:tracePt t="50342" x="3733800" y="6451600"/>
          <p14:tracePt t="50358" x="3746500" y="6451600"/>
          <p14:tracePt t="50392" x="3759200" y="6451600"/>
          <p14:tracePt t="50425" x="3765550" y="6451600"/>
          <p14:tracePt t="50499" x="3771900" y="6451600"/>
          <p14:tracePt t="50505" x="3778250" y="6451600"/>
          <p14:tracePt t="50685" x="3778250" y="6445250"/>
          <p14:tracePt t="50711" x="3778250" y="6438900"/>
          <p14:tracePt t="50731" x="3778250" y="6432550"/>
          <p14:tracePt t="50739" x="3778250" y="6426200"/>
          <p14:tracePt t="50755" x="3778250" y="6419850"/>
          <p14:tracePt t="50771" x="3778250" y="6413500"/>
          <p14:tracePt t="50794" x="3778250" y="6407150"/>
          <p14:tracePt t="50809" x="3778250" y="6400800"/>
          <p14:tracePt t="50817" x="3784600" y="6394450"/>
          <p14:tracePt t="50833" x="3790950" y="6388100"/>
          <p14:tracePt t="50849" x="3790950" y="6381750"/>
          <p14:tracePt t="50880" x="3797300" y="6375400"/>
          <p14:tracePt t="50960" x="3797300" y="6369050"/>
          <p14:tracePt t="50979" x="3797300" y="6362700"/>
          <p14:tracePt t="51005" x="3797300" y="6356350"/>
          <p14:tracePt t="51139" x="3797300" y="6350000"/>
          <p14:tracePt t="51155" x="3790950" y="6350000"/>
          <p14:tracePt t="51162" x="3778250" y="6343650"/>
          <p14:tracePt t="51174" x="3759200" y="6330950"/>
          <p14:tracePt t="51191" x="3689350" y="6299200"/>
          <p14:tracePt t="51209" x="3536950" y="6229350"/>
          <p14:tracePt t="51225" x="3390900" y="6172200"/>
          <p14:tracePt t="51241" x="3219450" y="6102350"/>
          <p14:tracePt t="51258" x="3022600" y="6032500"/>
          <p14:tracePt t="51275" x="2844800" y="5962650"/>
          <p14:tracePt t="51291" x="2692400" y="5899150"/>
          <p14:tracePt t="51308" x="2571750" y="5854700"/>
          <p14:tracePt t="51324" x="2463800" y="5803900"/>
          <p14:tracePt t="51341" x="2381250" y="5759450"/>
          <p14:tracePt t="51358" x="2298700" y="5708650"/>
          <p14:tracePt t="51375" x="2266950" y="5683250"/>
          <p14:tracePt t="51391" x="2222500" y="5645150"/>
          <p14:tracePt t="51408" x="2152650" y="5600700"/>
          <p14:tracePt t="51424" x="2070100" y="5556250"/>
          <p14:tracePt t="51441" x="1955800" y="5505450"/>
          <p14:tracePt t="51458" x="1790700" y="5429250"/>
          <p14:tracePt t="51474" x="1695450" y="5378450"/>
          <p14:tracePt t="51491" x="1600200" y="5321300"/>
          <p14:tracePt t="51508" x="1517650" y="5276850"/>
          <p14:tracePt t="51524" x="1447800" y="5232400"/>
          <p14:tracePt t="51541" x="1397000" y="5200650"/>
          <p14:tracePt t="51558" x="1339850" y="5156200"/>
          <p14:tracePt t="51574" x="1295400" y="5130800"/>
          <p14:tracePt t="51591" x="1263650" y="5111750"/>
          <p14:tracePt t="51608" x="1206500" y="5086350"/>
          <p14:tracePt t="51624" x="1193800" y="5073650"/>
          <p14:tracePt t="51641" x="1181100" y="5067300"/>
          <p14:tracePt t="51658" x="1174750" y="5060950"/>
          <p14:tracePt t="51674" x="1168400" y="5054600"/>
          <p14:tracePt t="51691" x="1162050" y="5048250"/>
          <p14:tracePt t="51707" x="1155700" y="5048250"/>
          <p14:tracePt t="51749" x="1155700" y="5041900"/>
          <p14:tracePt t="51867" x="1162050" y="5041900"/>
          <p14:tracePt t="51884" x="1168400" y="5041900"/>
          <p14:tracePt t="51891" x="1174750" y="5041900"/>
          <p14:tracePt t="51909" x="1187450" y="5041900"/>
          <p14:tracePt t="51917" x="1200150" y="5041900"/>
          <p14:tracePt t="51924" x="1206500" y="5041900"/>
          <p14:tracePt t="51941" x="1225550" y="5041900"/>
          <p14:tracePt t="51957" x="1257300" y="5041900"/>
          <p14:tracePt t="51961" x="1276350" y="5048250"/>
          <p14:tracePt t="51974" x="1289050" y="5054600"/>
          <p14:tracePt t="51990" x="1339850" y="5073650"/>
          <p14:tracePt t="52007" x="1435100" y="5111750"/>
          <p14:tracePt t="52023" x="1511300" y="5143500"/>
          <p14:tracePt t="52040" x="1593850" y="5194300"/>
          <p14:tracePt t="52057" x="1657350" y="5232400"/>
          <p14:tracePt t="52073" x="1701800" y="5257800"/>
          <p14:tracePt t="52090" x="1752600" y="5283200"/>
          <p14:tracePt t="52107" x="1809750" y="5321300"/>
          <p14:tracePt t="52124" x="1892300" y="5372100"/>
          <p14:tracePt t="52140" x="1955800" y="5410200"/>
          <p14:tracePt t="52157" x="2025650" y="5454650"/>
          <p14:tracePt t="52174" x="2082800" y="5492750"/>
          <p14:tracePt t="52190" x="2133600" y="5530850"/>
          <p14:tracePt t="52207" x="2190750" y="5556250"/>
          <p14:tracePt t="52224" x="2254250" y="5588000"/>
          <p14:tracePt t="52240" x="2305050" y="5626100"/>
          <p14:tracePt t="52257" x="2368550" y="5657850"/>
          <p14:tracePt t="52274" x="2444750" y="5695950"/>
          <p14:tracePt t="52290" x="2501900" y="5734050"/>
          <p14:tracePt t="52307" x="2552700" y="5759450"/>
          <p14:tracePt t="52324" x="2597150" y="5784850"/>
          <p14:tracePt t="52340" x="2641600" y="5803900"/>
          <p14:tracePt t="52357" x="2686050" y="5822950"/>
          <p14:tracePt t="52373" x="2724150" y="5835650"/>
          <p14:tracePt t="52390" x="2800350" y="5854700"/>
          <p14:tracePt t="52407" x="2851150" y="5873750"/>
          <p14:tracePt t="52423" x="2908300" y="5886450"/>
          <p14:tracePt t="52440" x="2959100" y="5905500"/>
          <p14:tracePt t="52457" x="3009900" y="5924550"/>
          <p14:tracePt t="52464" x="3048000" y="5943600"/>
          <p14:tracePt t="52473" x="3092450" y="5956300"/>
          <p14:tracePt t="52489" x="3149600" y="5975350"/>
          <p14:tracePt t="52509" x="3219450" y="6007100"/>
          <p14:tracePt t="52525" x="3263900" y="6026150"/>
          <p14:tracePt t="52540" x="3308350" y="6038850"/>
          <p14:tracePt t="52557" x="3340100" y="6051550"/>
          <p14:tracePt t="52573" x="3378200" y="6064250"/>
          <p14:tracePt t="52590" x="3409950" y="6076950"/>
          <p14:tracePt t="52607" x="3448050" y="6083300"/>
          <p14:tracePt t="52623" x="3473450" y="6096000"/>
          <p14:tracePt t="52640" x="3486150" y="6108700"/>
          <p14:tracePt t="52657" x="3505200" y="6115050"/>
          <p14:tracePt t="52673" x="3530600" y="6127750"/>
          <p14:tracePt t="52690" x="3556000" y="6140450"/>
          <p14:tracePt t="52706" x="3581400" y="6153150"/>
          <p14:tracePt t="52723" x="3613150" y="6165850"/>
          <p14:tracePt t="52740" x="3632200" y="6172200"/>
          <p14:tracePt t="52757" x="3638550" y="6178550"/>
          <p14:tracePt t="52773" x="3651250" y="6184900"/>
          <p14:tracePt t="52790" x="3657600" y="6184900"/>
          <p14:tracePt t="52807" x="3670300" y="6191250"/>
          <p14:tracePt t="52823" x="3683000" y="6203950"/>
          <p14:tracePt t="52840" x="3695700" y="6210300"/>
          <p14:tracePt t="52856" x="3714750" y="6223000"/>
          <p14:tracePt t="52873" x="3721100" y="6223000"/>
          <p14:tracePt t="52890" x="3727450" y="6229350"/>
          <p14:tracePt t="53043" x="3727450" y="6235700"/>
          <p14:tracePt t="53066" x="3733800" y="6242050"/>
          <p14:tracePt t="53074" x="3733800" y="6254750"/>
          <p14:tracePt t="53081" x="3740150" y="6254750"/>
          <p14:tracePt t="53090" x="3746500" y="6261100"/>
          <p14:tracePt t="53106" x="3752850" y="6273800"/>
          <p14:tracePt t="53124" x="3765550" y="6286500"/>
          <p14:tracePt t="53140" x="3765550" y="6292850"/>
          <p14:tracePt t="53156" x="3771900" y="6292850"/>
          <p14:tracePt t="53225" x="3752850" y="6286500"/>
          <p14:tracePt t="53229" x="3727450" y="6273800"/>
          <p14:tracePt t="53242" x="3683000" y="6248400"/>
          <p14:tracePt t="53256" x="3524250" y="6184900"/>
          <p14:tracePt t="53273" x="3371850" y="6115050"/>
          <p14:tracePt t="53289" x="3257550" y="6064250"/>
          <p14:tracePt t="53306" x="3175000" y="6026150"/>
          <p14:tracePt t="53323" x="3048000" y="5962650"/>
          <p14:tracePt t="53339" x="2952750" y="5918200"/>
          <p14:tracePt t="53356" x="2819400" y="5867400"/>
          <p14:tracePt t="53372" x="2673350" y="5810250"/>
          <p14:tracePt t="53389" x="2520950" y="5746750"/>
          <p14:tracePt t="53406" x="2368550" y="5689600"/>
          <p14:tracePt t="53423" x="2222500" y="5619750"/>
          <p14:tracePt t="53440" x="2019300" y="5543550"/>
          <p14:tracePt t="53456" x="1898650" y="5499100"/>
          <p14:tracePt t="53473" x="1765300" y="5435600"/>
          <p14:tracePt t="53489" x="1638300" y="5378450"/>
          <p14:tracePt t="53506" x="1536700" y="5334000"/>
          <p14:tracePt t="53523" x="1460500" y="5289550"/>
          <p14:tracePt t="53540" x="1409700" y="5245100"/>
          <p14:tracePt t="53556" x="1352550" y="5207000"/>
          <p14:tracePt t="53572" x="1314450" y="5168900"/>
          <p14:tracePt t="53589" x="1270000" y="5130800"/>
          <p14:tracePt t="53606" x="1212850" y="5073650"/>
          <p14:tracePt t="53622" x="1162050" y="5035550"/>
          <p14:tracePt t="53639" x="1104900" y="4991100"/>
          <p14:tracePt t="53656" x="1047750" y="4953000"/>
          <p14:tracePt t="53673" x="996950" y="4914900"/>
          <p14:tracePt t="53689" x="958850" y="4902200"/>
          <p14:tracePt t="53706" x="952500" y="4895850"/>
          <p14:tracePt t="53797" x="958850" y="4902200"/>
          <p14:tracePt t="53801" x="965200" y="4908550"/>
          <p14:tracePt t="53811" x="984250" y="4927600"/>
          <p14:tracePt t="53825" x="1079500" y="4978400"/>
          <p14:tracePt t="53839" x="1149350" y="5016500"/>
          <p14:tracePt t="53856" x="1390650" y="5124450"/>
          <p14:tracePt t="53872" x="1555750" y="5194300"/>
          <p14:tracePt t="53889" x="1714500" y="5276850"/>
          <p14:tracePt t="53905" x="1847850" y="5334000"/>
          <p14:tracePt t="53922" x="1949450" y="5378450"/>
          <p14:tracePt t="53939" x="2044700" y="5429250"/>
          <p14:tracePt t="53955" x="2146300" y="5473700"/>
          <p14:tracePt t="53961" x="2190750" y="5499100"/>
          <p14:tracePt t="53972" x="2241550" y="5524500"/>
          <p14:tracePt t="53989" x="2368550" y="5581650"/>
          <p14:tracePt t="54007" x="2444750" y="5626100"/>
          <p14:tracePt t="54022" x="2520950" y="5670550"/>
          <p14:tracePt t="54039" x="2590800" y="5715000"/>
          <p14:tracePt t="54055" x="2686050" y="5772150"/>
          <p14:tracePt t="54072" x="2781300" y="5816600"/>
          <p14:tracePt t="54089" x="2876550" y="5873750"/>
          <p14:tracePt t="54106" x="3003550" y="5943600"/>
          <p14:tracePt t="54122" x="3079750" y="5988050"/>
          <p14:tracePt t="54139" x="3136900" y="6019800"/>
          <p14:tracePt t="54155" x="3175000" y="6045200"/>
          <p14:tracePt t="54172" x="3213100" y="6070600"/>
          <p14:tracePt t="54189" x="3263900" y="6089650"/>
          <p14:tracePt t="54205" x="3314700" y="6115050"/>
          <p14:tracePt t="54222" x="3359150" y="6134100"/>
          <p14:tracePt t="54239" x="3390900" y="6153150"/>
          <p14:tracePt t="54256" x="3460750" y="6197600"/>
          <p14:tracePt t="54273" x="3498850" y="6216650"/>
          <p14:tracePt t="54290" x="3543300" y="6261100"/>
          <p14:tracePt t="54305" x="3600450" y="6299200"/>
          <p14:tracePt t="54322" x="3644900" y="6337300"/>
          <p14:tracePt t="54338" x="3683000" y="6362700"/>
          <p14:tracePt t="54355" x="3708400" y="6388100"/>
          <p14:tracePt t="54372" x="3746500" y="6407150"/>
          <p14:tracePt t="54388" x="3797300" y="6451600"/>
          <p14:tracePt t="54405" x="3835400" y="6464300"/>
          <p14:tracePt t="54422" x="3841750" y="6470650"/>
          <p14:tracePt t="54438" x="3848100" y="6477000"/>
          <p14:tracePt t="54455" x="3854450" y="6477000"/>
          <p14:tracePt t="54835" x="3848100" y="6477000"/>
          <p14:tracePt t="54859" x="3848100" y="6470650"/>
          <p14:tracePt t="54875" x="3848100" y="6464300"/>
          <p14:tracePt t="54884" x="3841750" y="6464300"/>
          <p14:tracePt t="54921" x="3841750" y="6457950"/>
          <p14:tracePt t="54947" x="3835400" y="6457950"/>
          <p14:tracePt t="54980" x="3835400" y="6451600"/>
          <p14:tracePt t="55323" x="3829050" y="6445250"/>
          <p14:tracePt t="55338" x="3822700" y="6445250"/>
          <p14:tracePt t="55344" x="3816350" y="6445250"/>
          <p14:tracePt t="55354" x="3816350" y="6438900"/>
          <p14:tracePt t="55370" x="3810000" y="6432550"/>
          <p14:tracePt t="55387" x="3803650" y="6426200"/>
          <p14:tracePt t="55407" x="3797300" y="6419850"/>
          <p14:tracePt t="55421" x="3790950" y="6413500"/>
          <p14:tracePt t="55437" x="3784600" y="6407150"/>
          <p14:tracePt t="55454" x="3784600" y="6394450"/>
          <p14:tracePt t="55470" x="3778250" y="6394450"/>
          <p14:tracePt t="55487" x="3771900" y="6388100"/>
          <p14:tracePt t="55542" x="3771900" y="6381750"/>
          <p14:tracePt t="58627" x="3784600" y="6362700"/>
          <p14:tracePt t="58635" x="3835400" y="6330950"/>
          <p14:tracePt t="58643" x="3898900" y="6299200"/>
          <p14:tracePt t="58651" x="3987800" y="6242050"/>
          <p14:tracePt t="58668" x="4298950" y="6026150"/>
          <p14:tracePt t="58685" x="4699000" y="5721350"/>
          <p14:tracePt t="58702" x="5124450" y="5346700"/>
          <p14:tracePt t="58719" x="5511800" y="4933950"/>
          <p14:tracePt t="58735" x="5880100" y="4508500"/>
          <p14:tracePt t="58753" x="6305550" y="4006850"/>
          <p14:tracePt t="58768" x="6527800" y="3714750"/>
          <p14:tracePt t="58785" x="6661150" y="3486150"/>
          <p14:tracePt t="58801" x="6718300" y="3327400"/>
          <p14:tracePt t="58818" x="6756400" y="3175000"/>
          <p14:tracePt t="58834" x="6769100" y="3054350"/>
          <p14:tracePt t="58851" x="6769100" y="2997200"/>
          <p14:tracePt t="58868" x="6769100" y="2952750"/>
          <p14:tracePt t="58884" x="6743700" y="2882900"/>
          <p14:tracePt t="58901" x="6731000" y="2800350"/>
          <p14:tracePt t="58918" x="6711950" y="2711450"/>
          <p14:tracePt t="58934" x="6692900" y="2584450"/>
          <p14:tracePt t="58951" x="6673850" y="2444750"/>
          <p14:tracePt t="58968" x="6654800" y="2305050"/>
          <p14:tracePt t="58984" x="6642100" y="2184400"/>
          <p14:tracePt t="59001" x="6629400" y="2095500"/>
          <p14:tracePt t="59018" x="6623050" y="2025650"/>
          <p14:tracePt t="59034" x="6623050" y="1981200"/>
          <p14:tracePt t="59051" x="6629400" y="1930400"/>
          <p14:tracePt t="59068" x="6629400" y="1885950"/>
          <p14:tracePt t="59084" x="6629400" y="1835150"/>
          <p14:tracePt t="59101" x="6629400" y="1797050"/>
          <p14:tracePt t="59118" x="6629400" y="1771650"/>
          <p14:tracePt t="59134" x="6629400" y="1758950"/>
          <p14:tracePt t="59230" x="6629400" y="1765300"/>
          <p14:tracePt t="59247" x="6642100" y="1771650"/>
          <p14:tracePt t="59254" x="6648450" y="1784350"/>
          <p14:tracePt t="59267" x="6661150" y="1797050"/>
          <p14:tracePt t="59284" x="6718300" y="1847850"/>
          <p14:tracePt t="59300" x="6756400" y="1885950"/>
          <p14:tracePt t="59317" x="6788150" y="1924050"/>
          <p14:tracePt t="59334" x="6826250" y="1962150"/>
          <p14:tracePt t="59351" x="6864350" y="1981200"/>
          <p14:tracePt t="59367" x="6889750" y="2000250"/>
          <p14:tracePt t="59384" x="6902450" y="2006600"/>
          <p14:tracePt t="59401" x="6908800" y="2012950"/>
          <p14:tracePt t="59418" x="6921500" y="2019300"/>
          <p14:tracePt t="59434" x="6921500" y="2025650"/>
          <p14:tracePt t="59467" x="6927850" y="2025650"/>
          <p14:tracePt t="59484" x="6927850" y="2038350"/>
          <p14:tracePt t="59500" x="6927850" y="2051050"/>
          <p14:tracePt t="59517" x="6934200" y="2063750"/>
          <p14:tracePt t="59534" x="6934200" y="2076450"/>
          <p14:tracePt t="59551" x="6934200" y="2114550"/>
          <p14:tracePt t="59567" x="6940550" y="2152650"/>
          <p14:tracePt t="59584" x="6940550" y="2190750"/>
          <p14:tracePt t="59600" x="6940550" y="2241550"/>
          <p14:tracePt t="59617" x="6946900" y="2286000"/>
          <p14:tracePt t="59634" x="6953250" y="2336800"/>
          <p14:tracePt t="59650" x="6959600" y="2381250"/>
          <p14:tracePt t="59667" x="6965950" y="2425700"/>
          <p14:tracePt t="59684" x="6978650" y="2489200"/>
          <p14:tracePt t="59701" x="6978650" y="2540000"/>
          <p14:tracePt t="59717" x="6985000" y="2584450"/>
          <p14:tracePt t="59734" x="6985000" y="2654300"/>
          <p14:tracePt t="59750" x="6985000" y="2736850"/>
          <p14:tracePt t="59767" x="6985000" y="2832100"/>
          <p14:tracePt t="59784" x="6997700" y="2921000"/>
          <p14:tracePt t="59800" x="6997700" y="2990850"/>
          <p14:tracePt t="59817" x="7004050" y="3054350"/>
          <p14:tracePt t="59834" x="7004050" y="3098800"/>
          <p14:tracePt t="59850" x="7004050" y="3136900"/>
          <p14:tracePt t="59867" x="7004050" y="3175000"/>
          <p14:tracePt t="59884" x="7004050" y="3206750"/>
          <p14:tracePt t="59900" x="7004050" y="3232150"/>
          <p14:tracePt t="59918" x="7004050" y="3251200"/>
          <p14:tracePt t="59934" x="7004050" y="3270250"/>
          <p14:tracePt t="59951" x="6997700" y="3282950"/>
          <p14:tracePt t="59967" x="6997700" y="3302000"/>
          <p14:tracePt t="59983" x="6991350" y="3333750"/>
          <p14:tracePt t="60000" x="6991350" y="3346450"/>
          <p14:tracePt t="60017" x="6985000" y="3359150"/>
          <p14:tracePt t="60033" x="6985000" y="3371850"/>
          <p14:tracePt t="60050" x="6978650" y="3384550"/>
          <p14:tracePt t="60067" x="6972300" y="3397250"/>
          <p14:tracePt t="60084" x="6959600" y="3435350"/>
          <p14:tracePt t="60102" x="6959600" y="3448050"/>
          <p14:tracePt t="60117" x="6946900" y="3467100"/>
          <p14:tracePt t="60133" x="6940550" y="3473450"/>
          <p14:tracePt t="60150" x="6940550" y="3492500"/>
          <p14:tracePt t="60167" x="6934200" y="3517900"/>
          <p14:tracePt t="60183" x="6927850" y="3543300"/>
          <p14:tracePt t="60200" x="6915150" y="3568700"/>
          <p14:tracePt t="60217" x="6915150" y="3581400"/>
          <p14:tracePt t="60233" x="6915150" y="3587750"/>
          <p14:tracePt t="60335" x="6934200" y="3575050"/>
          <p14:tracePt t="60343" x="6959600" y="3549650"/>
          <p14:tracePt t="60352" x="6997700" y="3505200"/>
          <p14:tracePt t="60366" x="7080250" y="3390900"/>
          <p14:tracePt t="60383" x="7188200" y="3232150"/>
          <p14:tracePt t="60401" x="7289800" y="3086100"/>
          <p14:tracePt t="60416" x="7391400" y="2946400"/>
          <p14:tracePt t="60433" x="7461250" y="2832100"/>
          <p14:tracePt t="60450" x="7518400" y="2698750"/>
          <p14:tracePt t="60453" x="7543800" y="2641600"/>
          <p14:tracePt t="60466" x="7550150" y="2578100"/>
          <p14:tracePt t="60483" x="7581900" y="2425700"/>
          <p14:tracePt t="60500" x="7594600" y="2355850"/>
          <p14:tracePt t="60516" x="7607300" y="2292350"/>
          <p14:tracePt t="60533" x="7620000" y="2247900"/>
          <p14:tracePt t="60550" x="7632700" y="2197100"/>
          <p14:tracePt t="60566" x="7639050" y="2146300"/>
          <p14:tracePt t="60583" x="7651750" y="2114550"/>
          <p14:tracePt t="60600" x="7670800" y="2063750"/>
          <p14:tracePt t="60616" x="7683500" y="2019300"/>
          <p14:tracePt t="60633" x="7689850" y="1987550"/>
          <p14:tracePt t="60650" x="7696200" y="1949450"/>
          <p14:tracePt t="60666" x="7702550" y="1930400"/>
          <p14:tracePt t="60683" x="7708900" y="1917700"/>
          <p14:tracePt t="60837" x="7708900" y="1924050"/>
          <p14:tracePt t="60851" x="7708900" y="1930400"/>
          <p14:tracePt t="60875" x="7708900" y="1936750"/>
          <p14:tracePt t="60891" x="7708900" y="1943100"/>
          <p14:tracePt t="61010" x="7715250" y="1943100"/>
          <p14:tracePt t="61017" x="7715250" y="1949450"/>
          <p14:tracePt t="61995" x="7727950" y="1962150"/>
          <p14:tracePt t="62007" x="7734300" y="1962150"/>
          <p14:tracePt t="62015" x="7734300" y="1968500"/>
          <p14:tracePt t="62032" x="7747000" y="1974850"/>
          <p14:tracePt t="62048" x="7753350" y="1981200"/>
          <p14:tracePt t="62065" x="7759700" y="1981200"/>
          <p14:tracePt t="62082" x="7766050" y="1987550"/>
          <p14:tracePt t="62098" x="7772400" y="1993900"/>
          <p14:tracePt t="62115" x="7778750" y="1993900"/>
          <p14:tracePt t="62153" x="7778750" y="2000250"/>
          <p14:tracePt t="62371" x="7778750" y="2012950"/>
          <p14:tracePt t="62388" x="7785100" y="2025650"/>
          <p14:tracePt t="62395" x="7785100" y="2038350"/>
          <p14:tracePt t="62403" x="7785100" y="2051050"/>
          <p14:tracePt t="62414" x="7785100" y="2057400"/>
          <p14:tracePt t="62431" x="7791450" y="2089150"/>
          <p14:tracePt t="62449" x="7791450" y="2114550"/>
          <p14:tracePt t="62452" x="7791450" y="2120900"/>
          <p14:tracePt t="62464" x="7791450" y="2146300"/>
          <p14:tracePt t="62481" x="7797800" y="2209800"/>
          <p14:tracePt t="62498" x="7804150" y="2266950"/>
          <p14:tracePt t="62514" x="7816850" y="2336800"/>
          <p14:tracePt t="62531" x="7823200" y="2393950"/>
          <p14:tracePt t="62548" x="7829550" y="2463800"/>
          <p14:tracePt t="62565" x="7842250" y="2508250"/>
          <p14:tracePt t="62582" x="7848600" y="2559050"/>
          <p14:tracePt t="62598" x="7867650" y="2641600"/>
          <p14:tracePt t="62615" x="7886700" y="2711450"/>
          <p14:tracePt t="62631" x="7899400" y="2787650"/>
          <p14:tracePt t="62648" x="7912100" y="2882900"/>
          <p14:tracePt t="62664" x="7931150" y="2978150"/>
          <p14:tracePt t="62681" x="7937500" y="3079750"/>
          <p14:tracePt t="62698" x="7943850" y="3187700"/>
          <p14:tracePt t="62714" x="7950200" y="3282950"/>
          <p14:tracePt t="62731" x="7962900" y="3359150"/>
          <p14:tracePt t="62748" x="7969250" y="3460750"/>
          <p14:tracePt t="62764" x="7969250" y="3511550"/>
          <p14:tracePt t="62781" x="7969250" y="3556000"/>
          <p14:tracePt t="62798" x="7969250" y="3606800"/>
          <p14:tracePt t="62814" x="7969250" y="3651250"/>
          <p14:tracePt t="62831" x="7969250" y="3702050"/>
          <p14:tracePt t="62848" x="7969250" y="3752850"/>
          <p14:tracePt t="62864" x="7969250" y="3771900"/>
          <p14:tracePt t="62881" x="7969250" y="3778250"/>
          <p14:tracePt t="62898" x="7969250" y="3790950"/>
          <p14:tracePt t="62931" x="7969250" y="3797300"/>
          <p14:tracePt t="62950" x="7969250" y="3803650"/>
          <p14:tracePt t="63015" x="7962900" y="3803650"/>
          <p14:tracePt t="63029" x="7956550" y="3803650"/>
          <p14:tracePt t="63038" x="7950200" y="3803650"/>
          <p14:tracePt t="63047" x="7943850" y="3803650"/>
          <p14:tracePt t="63064" x="7924800" y="3803650"/>
          <p14:tracePt t="63080" x="7893050" y="3803650"/>
          <p14:tracePt t="63097" x="7842250" y="3810000"/>
          <p14:tracePt t="63115" x="7753350" y="3822700"/>
          <p14:tracePt t="63131" x="7677150" y="3835400"/>
          <p14:tracePt t="63147" x="7607300" y="3848100"/>
          <p14:tracePt t="63163" x="7550150" y="3860800"/>
          <p14:tracePt t="63180" x="7499350" y="3873500"/>
          <p14:tracePt t="63197" x="7461250" y="3879850"/>
          <p14:tracePt t="63214" x="7448550" y="3886200"/>
          <p14:tracePt t="63230" x="7442200" y="3886200"/>
          <p14:tracePt t="63248" x="7429500" y="3886200"/>
          <p14:tracePt t="63264" x="7416800" y="3886200"/>
          <p14:tracePt t="63281" x="7410450" y="3886200"/>
          <p14:tracePt t="63297" x="7397750" y="3886200"/>
          <p14:tracePt t="63314" x="7391400" y="3886200"/>
          <p14:tracePt t="63331" x="7378700" y="3892550"/>
          <p14:tracePt t="63347" x="7372350" y="3898900"/>
          <p14:tracePt t="63364" x="7366000" y="3898900"/>
          <p14:tracePt t="63380" x="7353300" y="3898900"/>
          <p14:tracePt t="63397" x="7340600" y="3905250"/>
          <p14:tracePt t="63414" x="7334250" y="3905250"/>
          <p14:tracePt t="63430" x="7321550" y="3905250"/>
          <p14:tracePt t="63447" x="7315200" y="3905250"/>
          <p14:tracePt t="63464" x="7308850" y="3905250"/>
          <p14:tracePt t="63480" x="7302500" y="3905250"/>
          <p14:tracePt t="63558" x="7308850" y="3905250"/>
          <p14:tracePt t="63564" x="7315200" y="3898900"/>
          <p14:tracePt t="63571" x="7346950" y="3879850"/>
          <p14:tracePt t="63581" x="7391400" y="3848100"/>
          <p14:tracePt t="63597" x="7512050" y="3727450"/>
          <p14:tracePt t="63614" x="7658100" y="3511550"/>
          <p14:tracePt t="63630" x="7766050" y="3213100"/>
          <p14:tracePt t="63647" x="7835900" y="2978150"/>
          <p14:tracePt t="63664" x="7867650" y="2730500"/>
          <p14:tracePt t="63680" x="7874000" y="2590800"/>
          <p14:tracePt t="63697" x="7874000" y="2482850"/>
          <p14:tracePt t="63713" x="7861300" y="2393950"/>
          <p14:tracePt t="63730" x="7848600" y="2336800"/>
          <p14:tracePt t="63747" x="7835900" y="2286000"/>
          <p14:tracePt t="63763" x="7835900" y="2241550"/>
          <p14:tracePt t="63780" x="7829550" y="2165350"/>
          <p14:tracePt t="63797" x="7823200" y="2133600"/>
          <p14:tracePt t="63813" x="7816850" y="2063750"/>
          <p14:tracePt t="63830" x="7810500" y="2025650"/>
          <p14:tracePt t="63847" x="7797800" y="1993900"/>
          <p14:tracePt t="63863" x="7785100" y="1955800"/>
          <p14:tracePt t="63880" x="7766050" y="1936750"/>
          <p14:tracePt t="63897" x="7715250" y="1917700"/>
          <p14:tracePt t="63914" x="7600950" y="1885950"/>
          <p14:tracePt t="63930" x="7512050" y="1873250"/>
          <p14:tracePt t="63947" x="7461250" y="1866900"/>
          <p14:tracePt t="63964" x="7423150" y="1866900"/>
          <p14:tracePt t="63980" x="7385050" y="1866900"/>
          <p14:tracePt t="63997" x="7353300" y="1879600"/>
          <p14:tracePt t="64014" x="7315200" y="1885950"/>
          <p14:tracePt t="64030" x="7296150" y="1898650"/>
          <p14:tracePt t="64047" x="7289800" y="1911350"/>
          <p14:tracePt t="64063" x="7270750" y="1924050"/>
          <p14:tracePt t="64080" x="7264400" y="1930400"/>
          <p14:tracePt t="64097" x="7258050" y="1943100"/>
          <p14:tracePt t="64113" x="7245350" y="1949450"/>
          <p14:tracePt t="64130" x="7239000" y="1955800"/>
          <p14:tracePt t="64147" x="7226300" y="1962150"/>
          <p14:tracePt t="64163" x="7219950" y="1968500"/>
          <p14:tracePt t="64180" x="7207250" y="1974850"/>
          <p14:tracePt t="64196" x="7200900" y="1974850"/>
          <p14:tracePt t="64213" x="7188200" y="1981200"/>
          <p14:tracePt t="64230" x="7181850" y="1987550"/>
          <p14:tracePt t="64246" x="7175500" y="1987550"/>
          <p14:tracePt t="64263" x="7169150" y="1987550"/>
          <p14:tracePt t="64280" x="7162800" y="1987550"/>
          <p14:tracePt t="64296" x="7156450" y="1987550"/>
          <p14:tracePt t="64313" x="7143750" y="1987550"/>
          <p14:tracePt t="64330" x="7124700" y="1987550"/>
          <p14:tracePt t="64346" x="7118350" y="1987550"/>
          <p14:tracePt t="64363" x="7112000" y="1987550"/>
          <p14:tracePt t="64481" x="7118350" y="1981200"/>
          <p14:tracePt t="64487" x="7124700" y="1974850"/>
          <p14:tracePt t="64496" x="7137400" y="1974850"/>
          <p14:tracePt t="64513" x="7169150" y="1962150"/>
          <p14:tracePt t="64529" x="7219950" y="1949450"/>
          <p14:tracePt t="64546" x="7270750" y="1936750"/>
          <p14:tracePt t="64563" x="7321550" y="1924050"/>
          <p14:tracePt t="64580" x="7385050" y="1911350"/>
          <p14:tracePt t="64596" x="7416800" y="1905000"/>
          <p14:tracePt t="64615" x="7448550" y="1905000"/>
          <p14:tracePt t="64629" x="7473950" y="1905000"/>
          <p14:tracePt t="64646" x="7505700" y="1905000"/>
          <p14:tracePt t="64663" x="7543800" y="1905000"/>
          <p14:tracePt t="64679" x="7575550" y="1905000"/>
          <p14:tracePt t="64696" x="7600950" y="1911350"/>
          <p14:tracePt t="64713" x="7645400" y="1917700"/>
          <p14:tracePt t="64729" x="7670800" y="1924050"/>
          <p14:tracePt t="64746" x="7683500" y="1924050"/>
          <p14:tracePt t="64763" x="7702550" y="1930400"/>
          <p14:tracePt t="64779" x="7715250" y="1930400"/>
          <p14:tracePt t="64796" x="7727950" y="1930400"/>
          <p14:tracePt t="64813" x="7734300" y="1930400"/>
          <p14:tracePt t="64830" x="7747000" y="1930400"/>
          <p14:tracePt t="64846" x="7753350" y="1930400"/>
          <p14:tracePt t="64887" x="7759700" y="1930400"/>
          <p14:tracePt t="64917" x="7766050" y="1936750"/>
          <p14:tracePt t="65003" x="7766050" y="1943100"/>
          <p14:tracePt t="65171" x="7766050" y="1949450"/>
          <p14:tracePt t="65341" x="7766050" y="1955800"/>
          <p14:tracePt t="65481" x="7772400" y="1962150"/>
          <p14:tracePt t="65489" x="7778750" y="1962150"/>
          <p14:tracePt t="65647" x="7778750" y="1974850"/>
          <p14:tracePt t="65655" x="7785100" y="1981200"/>
          <p14:tracePt t="65662" x="7785100" y="1993900"/>
          <p14:tracePt t="65678" x="7791450" y="2025650"/>
          <p14:tracePt t="65695" x="7797800" y="2063750"/>
          <p14:tracePt t="65712" x="7804150" y="2101850"/>
          <p14:tracePt t="65728" x="7810500" y="2146300"/>
          <p14:tracePt t="65745" x="7810500" y="2178050"/>
          <p14:tracePt t="65762" x="7816850" y="2228850"/>
          <p14:tracePt t="65778" x="7823200" y="2266950"/>
          <p14:tracePt t="65795" x="7823200" y="2286000"/>
          <p14:tracePt t="65812" x="7829550" y="2298700"/>
          <p14:tracePt t="65828" x="7829550" y="2305050"/>
          <p14:tracePt t="65845" x="7829550" y="2311400"/>
          <p14:tracePt t="66352" x="7823200" y="2311400"/>
          <p14:tracePt t="66359" x="7804150" y="2311400"/>
          <p14:tracePt t="66367" x="7766050" y="2311400"/>
          <p14:tracePt t="66378" x="7708900" y="2298700"/>
          <p14:tracePt t="66395" x="7569200" y="2266950"/>
          <p14:tracePt t="66411" x="7378700" y="2235200"/>
          <p14:tracePt t="66428" x="7029450" y="2178050"/>
          <p14:tracePt t="66444" x="6775450" y="2120900"/>
          <p14:tracePt t="66461" x="6546850" y="2063750"/>
          <p14:tracePt t="66478" x="6337300" y="2019300"/>
          <p14:tracePt t="66494" x="6178550" y="1987550"/>
          <p14:tracePt t="66511" x="6057900" y="1968500"/>
          <p14:tracePt t="66528" x="5962650" y="1962150"/>
          <p14:tracePt t="66547" x="5886450" y="1949450"/>
          <p14:tracePt t="66560" x="5867400" y="1949450"/>
          <p14:tracePt t="66578" x="5797550" y="1943100"/>
          <p14:tracePt t="66594" x="5753100" y="1936750"/>
          <p14:tracePt t="66611" x="5702300" y="1930400"/>
          <p14:tracePt t="66628" x="5657850" y="1924050"/>
          <p14:tracePt t="66644" x="5607050" y="1917700"/>
          <p14:tracePt t="66661" x="5568950" y="1911350"/>
          <p14:tracePt t="66680" x="5518150" y="1898650"/>
          <p14:tracePt t="66694" x="5461000" y="1879600"/>
          <p14:tracePt t="66711" x="5429250" y="1879600"/>
          <p14:tracePt t="66728" x="5410200" y="1866900"/>
          <p14:tracePt t="66744" x="5403850" y="1866900"/>
          <p14:tracePt t="66761" x="5397500" y="1860550"/>
          <p14:tracePt t="66794" x="5391150" y="1860550"/>
          <p14:tracePt t="66811" x="5384800" y="1854200"/>
          <p14:tracePt t="66844" x="5378450" y="1854200"/>
          <p14:tracePt t="66861" x="5372100" y="1854200"/>
          <p14:tracePt t="66907" x="5365750" y="1854200"/>
          <p14:tracePt t="66915" x="5365750" y="1847850"/>
          <p14:tracePt t="66927" x="5359400" y="1841500"/>
          <p14:tracePt t="66944" x="5353050" y="1841500"/>
          <p14:tracePt t="66985" x="5353050" y="1835150"/>
          <p14:tracePt t="66994" x="5346700" y="1828800"/>
          <p14:tracePt t="67001" x="5340350" y="1828800"/>
          <p14:tracePt t="67010" x="5340350" y="1822450"/>
          <p14:tracePt t="67027" x="5334000" y="1816100"/>
          <p14:tracePt t="67044" x="5334000" y="1809750"/>
          <p14:tracePt t="67060" x="5327650" y="1797050"/>
          <p14:tracePt t="67078" x="5327650" y="1790700"/>
          <p14:tracePt t="67094" x="5327650" y="1778000"/>
          <p14:tracePt t="67111" x="5334000" y="1778000"/>
          <p14:tracePt t="67127" x="5346700" y="1765300"/>
          <p14:tracePt t="67144" x="5378450" y="1758950"/>
          <p14:tracePt t="67160" x="5416550" y="1752600"/>
          <p14:tracePt t="67177" x="5461000" y="1752600"/>
          <p14:tracePt t="67194" x="5505450" y="1752600"/>
          <p14:tracePt t="67211" x="5568950" y="1752600"/>
          <p14:tracePt t="67227" x="5651500" y="1758950"/>
          <p14:tracePt t="67244" x="5753100" y="1778000"/>
          <p14:tracePt t="67261" x="5810250" y="1784350"/>
          <p14:tracePt t="67278" x="5848350" y="1784350"/>
          <p14:tracePt t="67294" x="5873750" y="1784350"/>
          <p14:tracePt t="67310" x="5886450" y="1784350"/>
          <p14:tracePt t="67327" x="5892800" y="1784350"/>
          <p14:tracePt t="67344" x="5905500" y="1784350"/>
          <p14:tracePt t="67360" x="5918200" y="1784350"/>
          <p14:tracePt t="67377" x="5924550" y="1784350"/>
          <p14:tracePt t="67394" x="5943600" y="1797050"/>
          <p14:tracePt t="67410" x="5949950" y="1803400"/>
          <p14:tracePt t="67427" x="5956300" y="1803400"/>
          <p14:tracePt t="67565" x="5949950" y="1803400"/>
          <p14:tracePt t="67581" x="5943600" y="1803400"/>
          <p14:tracePt t="67589" x="5930900" y="1803400"/>
          <p14:tracePt t="67597" x="5918200" y="1803400"/>
          <p14:tracePt t="67610" x="5899150" y="1803400"/>
          <p14:tracePt t="67627" x="5861050" y="1803400"/>
          <p14:tracePt t="67643" x="5791200" y="1803400"/>
          <p14:tracePt t="67660" x="5746750" y="1803400"/>
          <p14:tracePt t="67677" x="5695950" y="1803400"/>
          <p14:tracePt t="67693" x="5651500" y="1803400"/>
          <p14:tracePt t="67710" x="5600700" y="1797050"/>
          <p14:tracePt t="67726" x="5568950" y="1784350"/>
          <p14:tracePt t="67743" x="5524500" y="1778000"/>
          <p14:tracePt t="67760" x="5480050" y="1765300"/>
          <p14:tracePt t="67776" x="5467350" y="1765300"/>
          <p14:tracePt t="67793" x="5461000" y="1765300"/>
          <p14:tracePt t="67810" x="5448300" y="1765300"/>
          <p14:tracePt t="67827" x="5441950" y="1765300"/>
          <p14:tracePt t="67843" x="5429250" y="1758950"/>
          <p14:tracePt t="67860" x="5422900" y="1752600"/>
          <p14:tracePt t="67876" x="5416550" y="1752600"/>
          <p14:tracePt t="67894" x="5416550" y="1746250"/>
          <p14:tracePt t="68059" x="5422900" y="1746250"/>
          <p14:tracePt t="68075" x="5429250" y="1746250"/>
          <p14:tracePt t="68083" x="5448300" y="1752600"/>
          <p14:tracePt t="68093" x="5461000" y="1752600"/>
          <p14:tracePt t="68110" x="5499100" y="1758950"/>
          <p14:tracePt t="68126" x="5537200" y="1765300"/>
          <p14:tracePt t="68143" x="5594350" y="1771650"/>
          <p14:tracePt t="68160" x="5676900" y="1778000"/>
          <p14:tracePt t="68177" x="5715000" y="1784350"/>
          <p14:tracePt t="68194" x="5753100" y="1790700"/>
          <p14:tracePt t="68210" x="5784850" y="1797050"/>
          <p14:tracePt t="68226" x="5816600" y="1797050"/>
          <p14:tracePt t="68243" x="5854700" y="1803400"/>
          <p14:tracePt t="68260" x="5880100" y="1809750"/>
          <p14:tracePt t="68276" x="5905500" y="1816100"/>
          <p14:tracePt t="68293" x="5924550" y="1816100"/>
          <p14:tracePt t="68475" x="5918200" y="1822450"/>
          <p14:tracePt t="68482" x="5918200" y="1828800"/>
          <p14:tracePt t="68493" x="5899150" y="1828800"/>
          <p14:tracePt t="68509" x="5867400" y="1841500"/>
          <p14:tracePt t="68526" x="5816600" y="1854200"/>
          <p14:tracePt t="68543" x="5715000" y="1905000"/>
          <p14:tracePt t="68560" x="5448300" y="2000250"/>
          <p14:tracePt t="68576" x="5232400" y="2114550"/>
          <p14:tracePt t="68593" x="4984750" y="2292350"/>
          <p14:tracePt t="68609" x="4756150" y="2482850"/>
          <p14:tracePt t="68626" x="4578350" y="2654300"/>
          <p14:tracePt t="68643" x="4451350" y="2762250"/>
          <p14:tracePt t="68659" x="4381500" y="2832100"/>
          <p14:tracePt t="68676" x="4356100" y="2857500"/>
          <p14:tracePt t="68693" x="4356100" y="2863850"/>
          <p14:tracePt t="68726" x="4356100" y="2851150"/>
          <p14:tracePt t="68742" x="4356100" y="2813050"/>
          <p14:tracePt t="68759" x="4375150" y="2774950"/>
          <p14:tracePt t="68776" x="4406900" y="2730500"/>
          <p14:tracePt t="68792" x="4457700" y="2660650"/>
          <p14:tracePt t="68809" x="4514850" y="2603500"/>
          <p14:tracePt t="68826" x="4648200" y="2508250"/>
          <p14:tracePt t="68842" x="4730750" y="2451100"/>
          <p14:tracePt t="68859" x="4800600" y="2387600"/>
          <p14:tracePt t="68876" x="4857750" y="2330450"/>
          <p14:tracePt t="68892" x="4908550" y="2292350"/>
          <p14:tracePt t="68909" x="4965700" y="2254250"/>
          <p14:tracePt t="68926" x="5003800" y="2241550"/>
          <p14:tracePt t="68942" x="5022850" y="2228850"/>
          <p14:tracePt t="68947" x="5041900" y="2222500"/>
          <p14:tracePt t="68959" x="5054600" y="2209800"/>
          <p14:tracePt t="68976" x="5067300" y="2209800"/>
          <p14:tracePt t="68992" x="5073650" y="2209800"/>
          <p14:tracePt t="69009" x="5080000" y="2209800"/>
          <p14:tracePt t="69026" x="5099050" y="2209800"/>
          <p14:tracePt t="69042" x="5137150" y="2203450"/>
          <p14:tracePt t="69059" x="5187950" y="2190750"/>
          <p14:tracePt t="69077" x="5314950" y="2127250"/>
          <p14:tracePt t="69092" x="5429250" y="2076450"/>
          <p14:tracePt t="69109" x="5524500" y="2032000"/>
          <p14:tracePt t="69126" x="5607050" y="1974850"/>
          <p14:tracePt t="69142" x="5651500" y="1936750"/>
          <p14:tracePt t="69159" x="5676900" y="1911350"/>
          <p14:tracePt t="69175" x="5689600" y="1905000"/>
          <p14:tracePt t="69192" x="5689600" y="1892300"/>
          <p14:tracePt t="69327" x="5689600" y="1885950"/>
          <p14:tracePt t="69437" x="5695950" y="1892300"/>
          <p14:tracePt t="69447" x="5702300" y="1892300"/>
          <p14:tracePt t="69657" x="5708650" y="1892300"/>
          <p14:tracePt t="69673" x="5708650" y="1898650"/>
          <p14:tracePt t="69681" x="5721350" y="1898650"/>
          <p14:tracePt t="69692" x="5734050" y="1898650"/>
          <p14:tracePt t="69708" x="5778500" y="1898650"/>
          <p14:tracePt t="69725" x="5829300" y="1885950"/>
          <p14:tracePt t="69742" x="5949950" y="1873250"/>
          <p14:tracePt t="69758" x="6032500" y="1873250"/>
          <p14:tracePt t="69775" x="6102350" y="1879600"/>
          <p14:tracePt t="69792" x="6165850" y="1892300"/>
          <p14:tracePt t="69808" x="6203950" y="1905000"/>
          <p14:tracePt t="69825" x="6254750" y="1924050"/>
          <p14:tracePt t="69842" x="6337300" y="1936750"/>
          <p14:tracePt t="69858" x="6407150" y="1962150"/>
          <p14:tracePt t="69875" x="6464300" y="1974850"/>
          <p14:tracePt t="69892" x="6527800" y="1987550"/>
          <p14:tracePt t="69908" x="6565900" y="1993900"/>
          <p14:tracePt t="69925" x="6591300" y="1993900"/>
          <p14:tracePt t="69942" x="6616700" y="2006600"/>
          <p14:tracePt t="69946" x="6623050" y="2012950"/>
          <p14:tracePt t="69958" x="6635750" y="2019300"/>
          <p14:tracePt t="69975" x="6648450" y="2025650"/>
          <p14:tracePt t="69993" x="6661150" y="2038350"/>
          <p14:tracePt t="70008" x="6673850" y="2044700"/>
          <p14:tracePt t="70043" x="6686550" y="2057400"/>
          <p14:tracePt t="70058" x="6699250" y="2063750"/>
          <p14:tracePt t="70075" x="6711950" y="2076450"/>
          <p14:tracePt t="70091" x="6743700" y="2082800"/>
          <p14:tracePt t="70108" x="6775450" y="2095500"/>
          <p14:tracePt t="70125" x="6807200" y="2108200"/>
          <p14:tracePt t="70142" x="6826250" y="2114550"/>
          <p14:tracePt t="70158" x="6877050" y="2133600"/>
          <p14:tracePt t="70175" x="6915150" y="2139950"/>
          <p14:tracePt t="70191" x="6946900" y="2146300"/>
          <p14:tracePt t="70208" x="6972300" y="2146300"/>
          <p14:tracePt t="70225" x="6985000" y="2146300"/>
          <p14:tracePt t="70241" x="6991350" y="2146300"/>
          <p14:tracePt t="70258" x="7004050" y="2146300"/>
          <p14:tracePt t="70276" x="7016750" y="2152650"/>
          <p14:tracePt t="70291" x="7023100" y="2152650"/>
          <p14:tracePt t="70308" x="7035800" y="2152650"/>
          <p14:tracePt t="70324" x="7042150" y="2152650"/>
          <p14:tracePt t="70341" x="7048500" y="2152650"/>
          <p14:tracePt t="70358" x="7054850" y="2159000"/>
          <p14:tracePt t="70374" x="7067550" y="2159000"/>
          <p14:tracePt t="70391" x="7067550" y="2165350"/>
          <p14:tracePt t="70408" x="7080250" y="2171700"/>
          <p14:tracePt t="70425" x="7086600" y="2178050"/>
          <p14:tracePt t="70675" x="7086600" y="2171700"/>
          <p14:tracePt t="71405" x="7092950" y="2171700"/>
          <p14:tracePt t="71415" x="7099300" y="2171700"/>
          <p14:tracePt t="71423" x="7118350" y="2165350"/>
          <p14:tracePt t="71440" x="7188200" y="2152650"/>
          <p14:tracePt t="71457" x="7277100" y="2146300"/>
          <p14:tracePt t="71462" x="7321550" y="2139950"/>
          <p14:tracePt t="71474" x="7391400" y="2139950"/>
          <p14:tracePt t="71492" x="7442200" y="2139950"/>
          <p14:tracePt t="71508" x="7493000" y="2127250"/>
          <p14:tracePt t="71523" x="7550150" y="2120900"/>
          <p14:tracePt t="71540" x="7594600" y="2120900"/>
          <p14:tracePt t="71557" x="7645400" y="2120900"/>
          <p14:tracePt t="71573" x="7677150" y="2120900"/>
          <p14:tracePt t="71590" x="7715250" y="2120900"/>
          <p14:tracePt t="71607" x="7778750" y="2133600"/>
          <p14:tracePt t="71623" x="7804150" y="2139950"/>
          <p14:tracePt t="71640" x="7816850" y="2139950"/>
          <p14:tracePt t="71657" x="7835900" y="2139950"/>
          <p14:tracePt t="71673" x="7842250" y="2139950"/>
          <p14:tracePt t="71690" x="7848600" y="2139950"/>
          <p14:tracePt t="71707" x="7861300" y="2146300"/>
          <p14:tracePt t="71724" x="7867650" y="2146300"/>
          <p14:tracePt t="71740" x="7886700" y="2152650"/>
          <p14:tracePt t="71757" x="7924800" y="2159000"/>
          <p14:tracePt t="71773" x="7943850" y="2165350"/>
          <p14:tracePt t="71790" x="7962900" y="2165350"/>
          <p14:tracePt t="71806" x="7981950" y="2171700"/>
          <p14:tracePt t="71823" x="7988300" y="2178050"/>
          <p14:tracePt t="71840" x="8001000" y="2178050"/>
          <p14:tracePt t="73025" x="8001000" y="2184400"/>
          <p14:tracePt t="73043" x="8001000" y="2190750"/>
          <p14:tracePt t="73049" x="8001000" y="2203450"/>
          <p14:tracePt t="73057" x="8001000" y="2209800"/>
          <p14:tracePt t="73072" x="8001000" y="2222500"/>
          <p14:tracePt t="73089" x="8001000" y="2241550"/>
          <p14:tracePt t="73105" x="8001000" y="2254250"/>
          <p14:tracePt t="73122" x="8001000" y="2273300"/>
          <p14:tracePt t="73139" x="8001000" y="2286000"/>
          <p14:tracePt t="73155" x="8001000" y="2292350"/>
          <p14:tracePt t="73172" x="8007350" y="2305050"/>
          <p14:tracePt t="73189" x="8007350" y="2311400"/>
          <p14:tracePt t="73205" x="8007350" y="2317750"/>
          <p14:tracePt t="73222" x="8013700" y="2324100"/>
          <p14:tracePt t="73240" x="8013700" y="2336800"/>
          <p14:tracePt t="73441" x="8013700" y="2343150"/>
          <p14:tracePt t="73583" x="8013700" y="2349500"/>
          <p14:tracePt t="73597" x="8007350" y="2349500"/>
          <p14:tracePt t="73606" x="8007350" y="2355850"/>
          <p14:tracePt t="73621" x="7994650" y="2368550"/>
          <p14:tracePt t="73638" x="7988300" y="2374900"/>
          <p14:tracePt t="73655" x="7975600" y="2387600"/>
          <p14:tracePt t="73672" x="7956550" y="2393950"/>
          <p14:tracePt t="73688" x="7943850" y="2400300"/>
          <p14:tracePt t="73705" x="7937500" y="2413000"/>
          <p14:tracePt t="73723" x="7918450" y="2425700"/>
          <p14:tracePt t="73738" x="7912100" y="2444750"/>
          <p14:tracePt t="73755" x="7899400" y="2463800"/>
          <p14:tracePt t="73771" x="7893050" y="2482850"/>
          <p14:tracePt t="73788" x="7880350" y="2501900"/>
          <p14:tracePt t="73806" x="7867650" y="2527300"/>
          <p14:tracePt t="73822" x="7854950" y="2552700"/>
          <p14:tracePt t="73838" x="7848600" y="2578100"/>
          <p14:tracePt t="73855" x="7842250" y="2584450"/>
          <p14:tracePt t="73872" x="7835900" y="2597150"/>
          <p14:tracePt t="73888" x="7835900" y="2603500"/>
          <p14:tracePt t="74399" x="7835900" y="2609850"/>
          <p14:tracePt t="74414" x="7835900" y="2622550"/>
          <p14:tracePt t="74422" x="7835900" y="2635250"/>
          <p14:tracePt t="74438" x="7829550" y="2667000"/>
          <p14:tracePt t="74455" x="7823200" y="2705100"/>
          <p14:tracePt t="74459" x="7823200" y="2717800"/>
          <p14:tracePt t="74471" x="7823200" y="2736850"/>
          <p14:tracePt t="74487" x="7823200" y="2768600"/>
          <p14:tracePt t="74504" x="7823200" y="2806700"/>
          <p14:tracePt t="74521" x="7829550" y="2844800"/>
          <p14:tracePt t="74537" x="7835900" y="2895600"/>
          <p14:tracePt t="74554" x="7835900" y="2927350"/>
          <p14:tracePt t="74571" x="7842250" y="2946400"/>
          <p14:tracePt t="74587" x="7842250" y="2952750"/>
          <p14:tracePt t="74604" x="7842250" y="2965450"/>
          <p14:tracePt t="74621" x="7842250" y="2971800"/>
          <p14:tracePt t="74638" x="7842250" y="2990850"/>
          <p14:tracePt t="74654" x="7842250" y="3003550"/>
          <p14:tracePt t="74687" x="7842250" y="3009900"/>
          <p14:tracePt t="74805" x="7848600" y="3009900"/>
          <p14:tracePt t="74820" x="7848600" y="3016250"/>
          <p14:tracePt t="74827" x="7854950" y="3016250"/>
          <p14:tracePt t="74837" x="7861300" y="3022600"/>
          <p14:tracePt t="74854" x="7867650" y="3028950"/>
          <p14:tracePt t="74871" x="7880350" y="3035300"/>
          <p14:tracePt t="74887" x="7893050" y="3048000"/>
          <p14:tracePt t="74905" x="7918450" y="3060700"/>
          <p14:tracePt t="74921" x="7931150" y="3060700"/>
          <p14:tracePt t="74937" x="7943850" y="3060700"/>
          <p14:tracePt t="75074" x="7943850" y="3067050"/>
          <p14:tracePt t="75322" x="7943850" y="3073400"/>
          <p14:tracePt t="75345" x="7937500" y="3073400"/>
          <p14:tracePt t="75391" x="7931150" y="3073400"/>
          <p14:tracePt t="75400" x="7924800" y="3073400"/>
          <p14:tracePt t="75416" x="7918450" y="3073400"/>
          <p14:tracePt t="75423" x="7918450" y="3079750"/>
          <p14:tracePt t="75437" x="7912100" y="3079750"/>
          <p14:tracePt t="75454" x="7905750" y="3079750"/>
          <p14:tracePt t="75470" x="7899400" y="3079750"/>
          <p14:tracePt t="75487" x="7886700" y="3079750"/>
          <p14:tracePt t="75520" x="7880350" y="3079750"/>
          <p14:tracePt t="75537" x="7874000" y="3079750"/>
          <p14:tracePt t="75604" x="7867650" y="3079750"/>
          <p14:tracePt t="75611" x="7861300" y="3079750"/>
          <p14:tracePt t="75652" x="7854950" y="3079750"/>
          <p14:tracePt t="75681" x="7848600" y="3073400"/>
          <p14:tracePt t="75699" x="7848600" y="3067050"/>
          <p14:tracePt t="75704" x="7842250" y="3067050"/>
          <p14:tracePt t="75778" x="7842250" y="3060700"/>
          <p14:tracePt t="75894" x="7835900" y="3054350"/>
          <p14:tracePt t="75900" x="7835900" y="3048000"/>
          <p14:tracePt t="75911" x="7829550" y="3048000"/>
          <p14:tracePt t="75951" x="7823200" y="3048000"/>
          <p14:tracePt t="75963" x="7823200" y="3041650"/>
          <p14:tracePt t="75971" x="7823200" y="3035300"/>
          <p14:tracePt t="76011" x="7823200" y="3028950"/>
          <p14:tracePt t="76083" x="7816850" y="3028950"/>
          <p14:tracePt t="76091" x="7816850" y="3022600"/>
          <p14:tracePt t="76105" x="7810500" y="3016250"/>
          <p14:tracePt t="76136" x="7810500" y="3009900"/>
          <p14:tracePt t="76153" x="7810500" y="2997200"/>
          <p14:tracePt t="76206" x="7810500" y="2990850"/>
          <p14:tracePt t="76284" x="7816850" y="2990850"/>
          <p14:tracePt t="76420" x="7816850" y="2984500"/>
          <p14:tracePt t="76567" x="7816850" y="2978150"/>
          <p14:tracePt t="76585" x="7810500" y="2978150"/>
          <p14:tracePt t="76621" x="7810500" y="2971800"/>
          <p14:tracePt t="76685" x="7804150" y="2971800"/>
          <p14:tracePt t="76895" x="7804150" y="2965450"/>
          <p14:tracePt t="77899" x="7797800" y="2965450"/>
          <p14:tracePt t="77923" x="7791450" y="2959100"/>
          <p14:tracePt t="77985" x="7791450" y="2952750"/>
          <p14:tracePt t="78013" x="7785100" y="2952750"/>
          <p14:tracePt t="78031" x="7778750" y="2952750"/>
          <p14:tracePt t="78047" x="7778750" y="2946400"/>
          <p14:tracePt t="83149" x="7759700" y="2952750"/>
          <p14:tracePt t="83154" x="7715250" y="2971800"/>
          <p14:tracePt t="83163" x="7670800" y="2997200"/>
          <p14:tracePt t="83179" x="7524750" y="3073400"/>
          <p14:tracePt t="83196" x="7359650" y="3155950"/>
          <p14:tracePt t="83213" x="7112000" y="3244850"/>
          <p14:tracePt t="83229" x="6813550" y="3321050"/>
          <p14:tracePt t="83246" x="6508750" y="3409950"/>
          <p14:tracePt t="83263" x="6210300" y="3486150"/>
          <p14:tracePt t="83280" x="5746750" y="3549650"/>
          <p14:tracePt t="83296" x="5429250" y="3568700"/>
          <p14:tracePt t="83313" x="5143500" y="3606800"/>
          <p14:tracePt t="83330" x="4832350" y="3663950"/>
          <p14:tracePt t="83347" x="4457700" y="3746500"/>
          <p14:tracePt t="83363" x="4038600" y="3816350"/>
          <p14:tracePt t="83379" x="3619500" y="3892550"/>
          <p14:tracePt t="83396" x="3295650" y="3981450"/>
          <p14:tracePt t="83412" x="2914650" y="4102100"/>
          <p14:tracePt t="83429" x="2717800" y="4171950"/>
          <p14:tracePt t="83446" x="2552700" y="4267200"/>
          <p14:tracePt t="83462" x="2355850" y="4368800"/>
          <p14:tracePt t="83479" x="2171700" y="4438650"/>
          <p14:tracePt t="83496" x="2006600" y="4502150"/>
          <p14:tracePt t="83513" x="1873250" y="4540250"/>
          <p14:tracePt t="83530" x="1663700" y="4597400"/>
          <p14:tracePt t="83546" x="1524000" y="4641850"/>
          <p14:tracePt t="83563" x="1390650" y="4692650"/>
          <p14:tracePt t="83580" x="1244600" y="4724400"/>
          <p14:tracePt t="83596" x="1098550" y="4743450"/>
          <p14:tracePt t="83613" x="908050" y="4756150"/>
          <p14:tracePt t="83630" x="730250" y="4800600"/>
          <p14:tracePt t="83646" x="603250" y="4845050"/>
          <p14:tracePt t="83663" x="527050" y="4889500"/>
          <p14:tracePt t="83680" x="495300" y="4902200"/>
          <p14:tracePt t="83696" x="488950" y="4908550"/>
          <p14:tracePt t="83713" x="482600" y="4914900"/>
          <p14:tracePt t="83729" x="482600" y="4921250"/>
          <p14:tracePt t="83746" x="482600" y="4946650"/>
          <p14:tracePt t="83763" x="476250" y="4978400"/>
          <p14:tracePt t="83779" x="482600" y="5016500"/>
          <p14:tracePt t="83797" x="508000" y="5067300"/>
          <p14:tracePt t="83813" x="520700" y="5086350"/>
          <p14:tracePt t="83829" x="533400" y="5092700"/>
          <p14:tracePt t="83846" x="539750" y="5105400"/>
          <p14:tracePt t="83863" x="552450" y="5105400"/>
          <p14:tracePt t="83879" x="584200" y="5118100"/>
          <p14:tracePt t="83896" x="622300" y="5118100"/>
          <p14:tracePt t="83913" x="673100" y="5124450"/>
          <p14:tracePt t="83930" x="717550" y="5124450"/>
          <p14:tracePt t="83947" x="774700" y="5130800"/>
          <p14:tracePt t="83963" x="812800" y="5130800"/>
          <p14:tracePt t="83979" x="844550" y="5130800"/>
          <p14:tracePt t="83996" x="889000" y="5130800"/>
          <p14:tracePt t="84012" x="927100" y="5130800"/>
          <p14:tracePt t="84029" x="958850" y="5130800"/>
          <p14:tracePt t="84046" x="984250" y="5124450"/>
          <p14:tracePt t="84063" x="990600" y="5124450"/>
          <p14:tracePt t="84079" x="1009650" y="5111750"/>
          <p14:tracePt t="84096" x="1016000" y="5105400"/>
          <p14:tracePt t="84112" x="1022350" y="5105400"/>
          <p14:tracePt t="84278" x="1028700" y="5105400"/>
          <p14:tracePt t="84293" x="1035050" y="5105400"/>
          <p14:tracePt t="84323" x="1041400" y="5105400"/>
          <p14:tracePt t="84331" x="1047750" y="5105400"/>
          <p14:tracePt t="84339" x="1054100" y="5099050"/>
          <p14:tracePt t="84355" x="1060450" y="5092700"/>
          <p14:tracePt t="84362" x="1066800" y="5092700"/>
          <p14:tracePt t="84382" x="1073150" y="5092700"/>
          <p14:tracePt t="84396" x="1085850" y="5086350"/>
          <p14:tracePt t="84412" x="1085850" y="5080000"/>
          <p14:tracePt t="84429" x="1092200" y="5080000"/>
          <p14:tracePt t="84445" x="1098550" y="5073650"/>
          <p14:tracePt t="84462" x="1104900" y="5073650"/>
          <p14:tracePt t="84481" x="1111250" y="5067300"/>
          <p14:tracePt t="84495" x="1117600" y="5060950"/>
          <p14:tracePt t="84512" x="1123950" y="5060950"/>
          <p14:tracePt t="84529" x="1130300" y="5054600"/>
          <p14:tracePt t="84565" x="1130300" y="5048250"/>
          <p14:tracePt t="84583" x="1136650" y="5048250"/>
          <p14:tracePt t="84595" x="1143000" y="5048250"/>
          <p14:tracePt t="84612" x="1155700" y="5041900"/>
          <p14:tracePt t="84629" x="1162050" y="5035550"/>
          <p14:tracePt t="84645" x="1168400" y="5035550"/>
          <p14:tracePt t="84662" x="1174750" y="5035550"/>
          <p14:tracePt t="84697" x="1181100" y="5029200"/>
          <p14:tracePt t="84712" x="1187450" y="5029200"/>
          <p14:tracePt t="84729" x="1193800" y="5029200"/>
          <p14:tracePt t="84769" x="1200150" y="5029200"/>
          <p14:tracePt t="84777" x="1212850" y="5029200"/>
          <p14:tracePt t="84794" x="1219200" y="5029200"/>
          <p14:tracePt t="84804" x="1231900" y="5022850"/>
          <p14:tracePt t="84811" x="1238250" y="5022850"/>
          <p14:tracePt t="84828" x="1250950" y="5016500"/>
          <p14:tracePt t="84845" x="1276350" y="5010150"/>
          <p14:tracePt t="84862" x="1301750" y="5003800"/>
          <p14:tracePt t="84878" x="1314450" y="5003800"/>
          <p14:tracePt t="84895" x="1327150" y="4997450"/>
          <p14:tracePt t="84912" x="1339850" y="4997450"/>
          <p14:tracePt t="84928" x="1358900" y="4997450"/>
          <p14:tracePt t="84945" x="1371600" y="4997450"/>
          <p14:tracePt t="84951" x="1377950" y="4997450"/>
          <p14:tracePt t="84963" x="1390650" y="4997450"/>
          <p14:tracePt t="84981" x="1409700" y="4997450"/>
          <p14:tracePt t="84995" x="1422400" y="4997450"/>
          <p14:tracePt t="85012" x="1435100" y="4997450"/>
          <p14:tracePt t="85028" x="1441450" y="4997450"/>
          <p14:tracePt t="85045" x="1454150" y="4997450"/>
          <p14:tracePt t="85078" x="1466850" y="4997450"/>
          <p14:tracePt t="85095" x="1473200" y="5003800"/>
          <p14:tracePt t="85113" x="1485900" y="5003800"/>
          <p14:tracePt t="85129" x="1498600" y="5003800"/>
          <p14:tracePt t="85145" x="1511300" y="5003800"/>
          <p14:tracePt t="85162" x="1524000" y="5003800"/>
          <p14:tracePt t="85179" x="1536700" y="5003800"/>
          <p14:tracePt t="85195" x="1549400" y="5003800"/>
          <p14:tracePt t="85212" x="1555750" y="5003800"/>
          <p14:tracePt t="85228" x="1574800" y="5003800"/>
          <p14:tracePt t="85245" x="1612900" y="5003800"/>
          <p14:tracePt t="85262" x="1676400" y="5003800"/>
          <p14:tracePt t="85278" x="1714500" y="5003800"/>
          <p14:tracePt t="85295" x="1746250" y="5003800"/>
          <p14:tracePt t="85311" x="1784350" y="5003800"/>
          <p14:tracePt t="85328" x="1822450" y="5003800"/>
          <p14:tracePt t="85345" x="1866900" y="5010150"/>
          <p14:tracePt t="85361" x="1911350" y="5010150"/>
          <p14:tracePt t="85378" x="1981200" y="5010150"/>
          <p14:tracePt t="85395" x="2025650" y="5010150"/>
          <p14:tracePt t="85411" x="2063750" y="5010150"/>
          <p14:tracePt t="85428" x="2108200" y="5016500"/>
          <p14:tracePt t="85447" x="2152650" y="5016500"/>
          <p14:tracePt t="85461" x="2203450" y="5016500"/>
          <p14:tracePt t="85478" x="2247900" y="5016500"/>
          <p14:tracePt t="85495" x="2305050" y="5010150"/>
          <p14:tracePt t="85511" x="2355850" y="5010150"/>
          <p14:tracePt t="85528" x="2413000" y="5003800"/>
          <p14:tracePt t="85545" x="2451100" y="5003800"/>
          <p14:tracePt t="85561" x="2501900" y="4997450"/>
          <p14:tracePt t="85578" x="2533650" y="4997450"/>
          <p14:tracePt t="85594" x="2571750" y="4997450"/>
          <p14:tracePt t="85611" x="2616200" y="4997450"/>
          <p14:tracePt t="85628" x="2647950" y="4991100"/>
          <p14:tracePt t="85644" x="2686050" y="4991100"/>
          <p14:tracePt t="85661" x="2717800" y="4991100"/>
          <p14:tracePt t="85678" x="2762250" y="4991100"/>
          <p14:tracePt t="85694" x="2794000" y="4991100"/>
          <p14:tracePt t="85711" x="2844800" y="4991100"/>
          <p14:tracePt t="85729" x="2901950" y="4997450"/>
          <p14:tracePt t="85744" x="2971800" y="4997450"/>
          <p14:tracePt t="85761" x="3028950" y="4997450"/>
          <p14:tracePt t="85778" x="3092450" y="4997450"/>
          <p14:tracePt t="85794" x="3136900" y="4991100"/>
          <p14:tracePt t="85811" x="3168650" y="4984750"/>
          <p14:tracePt t="85828" x="3206750" y="4984750"/>
          <p14:tracePt t="85844" x="3244850" y="4978400"/>
          <p14:tracePt t="85861" x="3295650" y="4972050"/>
          <p14:tracePt t="85878" x="3352800" y="4972050"/>
          <p14:tracePt t="85894" x="3403600" y="4965700"/>
          <p14:tracePt t="85911" x="3454400" y="4959350"/>
          <p14:tracePt t="85928" x="3530600" y="4959350"/>
          <p14:tracePt t="85944" x="3587750" y="4959350"/>
          <p14:tracePt t="85961" x="3638550" y="4959350"/>
          <p14:tracePt t="85978" x="3683000" y="4959350"/>
          <p14:tracePt t="85994" x="3740150" y="4959350"/>
          <p14:tracePt t="86011" x="3797300" y="4959350"/>
          <p14:tracePt t="86027" x="3841750" y="4959350"/>
          <p14:tracePt t="86044" x="3905250" y="4959350"/>
          <p14:tracePt t="86061" x="3949700" y="4959350"/>
          <p14:tracePt t="86077" x="3981450" y="4959350"/>
          <p14:tracePt t="86094" x="4032250" y="4965700"/>
          <p14:tracePt t="86111" x="4070350" y="4972050"/>
          <p14:tracePt t="86127" x="4121150" y="4978400"/>
          <p14:tracePt t="86144" x="4152900" y="4984750"/>
          <p14:tracePt t="86161" x="4184650" y="4991100"/>
          <p14:tracePt t="86180" x="4229100" y="4997450"/>
          <p14:tracePt t="86194" x="4254500" y="5003800"/>
          <p14:tracePt t="86211" x="4267200" y="5003800"/>
          <p14:tracePt t="86227" x="4279900" y="5010150"/>
          <p14:tracePt t="86244" x="4298950" y="5010150"/>
          <p14:tracePt t="86261" x="4311650" y="5010150"/>
          <p14:tracePt t="86277" x="4330700" y="5016500"/>
          <p14:tracePt t="86294" x="4362450" y="5016500"/>
          <p14:tracePt t="86311" x="4400550" y="5016500"/>
          <p14:tracePt t="86328" x="4445000" y="5016500"/>
          <p14:tracePt t="86344" x="4464050" y="5022850"/>
          <p14:tracePt t="86361" x="4476750" y="5022850"/>
          <p14:tracePt t="86377" x="4489450" y="5022850"/>
          <p14:tracePt t="86394" x="4495800" y="5022850"/>
          <p14:tracePt t="86411" x="4502150" y="5022850"/>
          <p14:tracePt t="86595" x="4495800" y="5022850"/>
          <p14:tracePt t="86602" x="4489450" y="5022850"/>
          <p14:tracePt t="86610" x="4470400" y="5022850"/>
          <p14:tracePt t="86627" x="4425950" y="5022850"/>
          <p14:tracePt t="86644" x="4375150" y="5022850"/>
          <p14:tracePt t="86660" x="4330700" y="5022850"/>
          <p14:tracePt t="86677" x="4254500" y="5022850"/>
          <p14:tracePt t="86694" x="4044950" y="5016500"/>
          <p14:tracePt t="86710" x="3848100" y="4997450"/>
          <p14:tracePt t="86727" x="3683000" y="4978400"/>
          <p14:tracePt t="86744" x="3530600" y="4965700"/>
          <p14:tracePt t="86760" x="3340100" y="4946650"/>
          <p14:tracePt t="86777" x="3124200" y="4908550"/>
          <p14:tracePt t="86794" x="2927350" y="4876800"/>
          <p14:tracePt t="86810" x="2736850" y="4838700"/>
          <p14:tracePt t="86827" x="2578100" y="4826000"/>
          <p14:tracePt t="86844" x="2330450" y="4787900"/>
          <p14:tracePt t="86860" x="2190750" y="4756150"/>
          <p14:tracePt t="86877" x="2089150" y="4743450"/>
          <p14:tracePt t="86893" x="2019300" y="4724400"/>
          <p14:tracePt t="86910" x="1968500" y="4718050"/>
          <p14:tracePt t="86929" x="1924050" y="4705350"/>
          <p14:tracePt t="86943" x="1892300" y="4699000"/>
          <p14:tracePt t="86963" x="1885950" y="4699000"/>
          <p14:tracePt t="86979" x="1879600" y="4692650"/>
          <p14:tracePt t="86993" x="1873250" y="4692650"/>
          <p14:tracePt t="87010" x="1854200" y="4692650"/>
          <p14:tracePt t="87027" x="1835150" y="4692650"/>
          <p14:tracePt t="87043" x="1809750" y="4692650"/>
          <p14:tracePt t="87060" x="1790700" y="4705350"/>
          <p14:tracePt t="87077" x="1765300" y="4705350"/>
          <p14:tracePt t="87093" x="1752600" y="4718050"/>
          <p14:tracePt t="87110" x="1739900" y="4730750"/>
          <p14:tracePt t="87127" x="1727200" y="4743450"/>
          <p14:tracePt t="87143" x="1708150" y="4749800"/>
          <p14:tracePt t="87160" x="1695450" y="4762500"/>
          <p14:tracePt t="87176" x="1682750" y="4781550"/>
          <p14:tracePt t="87193" x="1657350" y="4787900"/>
          <p14:tracePt t="87210" x="1638300" y="4800600"/>
          <p14:tracePt t="87227" x="1612900" y="4813300"/>
          <p14:tracePt t="87243" x="1593850" y="4819650"/>
          <p14:tracePt t="87260" x="1562100" y="4832350"/>
          <p14:tracePt t="87276" x="1536700" y="4845050"/>
          <p14:tracePt t="87293" x="1511300" y="4851400"/>
          <p14:tracePt t="87310" x="1473200" y="4857750"/>
          <p14:tracePt t="87326" x="1447800" y="4870450"/>
          <p14:tracePt t="87343" x="1416050" y="4876800"/>
          <p14:tracePt t="87361" x="1384300" y="4889500"/>
          <p14:tracePt t="87377" x="1358900" y="4895850"/>
          <p14:tracePt t="87393" x="1352550" y="4895850"/>
          <p14:tracePt t="87410" x="1339850" y="4902200"/>
          <p14:tracePt t="87426" x="1333500" y="4908550"/>
          <p14:tracePt t="87443" x="1320800" y="4921250"/>
          <p14:tracePt t="87449" x="1314450" y="4927600"/>
          <p14:tracePt t="87460" x="1308100" y="4927600"/>
          <p14:tracePt t="87476" x="1301750" y="4940300"/>
          <p14:tracePt t="87493" x="1289050" y="4946650"/>
          <p14:tracePt t="87511" x="1276350" y="4959350"/>
          <p14:tracePt t="87526" x="1270000" y="4972050"/>
          <p14:tracePt t="87543" x="1257300" y="4978400"/>
          <p14:tracePt t="87559" x="1250950" y="4991100"/>
          <p14:tracePt t="87576" x="1244600" y="4997450"/>
          <p14:tracePt t="87593" x="1238250" y="5003800"/>
          <p14:tracePt t="87609" x="1231900" y="5010150"/>
          <p14:tracePt t="87626" x="1225550" y="5016500"/>
          <p14:tracePt t="87745" x="1231900" y="5016500"/>
          <p14:tracePt t="87762" x="1238250" y="5016500"/>
          <p14:tracePt t="87769" x="1250950" y="5016500"/>
          <p14:tracePt t="87777" x="1263650" y="5016500"/>
          <p14:tracePt t="87793" x="1282700" y="5016500"/>
          <p14:tracePt t="87809" x="1308100" y="5010150"/>
          <p14:tracePt t="87826" x="1327150" y="5010150"/>
          <p14:tracePt t="87843" x="1365250" y="5010150"/>
          <p14:tracePt t="87859" x="1397000" y="5010150"/>
          <p14:tracePt t="87876" x="1422400" y="5010150"/>
          <p14:tracePt t="87893" x="1447800" y="5010150"/>
          <p14:tracePt t="87909" x="1466850" y="5010150"/>
          <p14:tracePt t="87926" x="1479550" y="5016500"/>
          <p14:tracePt t="87943" x="1492250" y="5016500"/>
          <p14:tracePt t="87959" x="1524000" y="5022850"/>
          <p14:tracePt t="87976" x="1555750" y="5022850"/>
          <p14:tracePt t="87992" x="1593850" y="5029200"/>
          <p14:tracePt t="88009" x="1631950" y="5029200"/>
          <p14:tracePt t="88026" x="1676400" y="5029200"/>
          <p14:tracePt t="88042" x="1701800" y="5035550"/>
          <p14:tracePt t="88059" x="1739900" y="5041900"/>
          <p14:tracePt t="88076" x="1778000" y="5041900"/>
          <p14:tracePt t="88093" x="1835150" y="5048250"/>
          <p14:tracePt t="88109" x="1892300" y="5048250"/>
          <p14:tracePt t="88126" x="1955800" y="5048250"/>
          <p14:tracePt t="88142" x="2032000" y="5048250"/>
          <p14:tracePt t="88159" x="2095500" y="5048250"/>
          <p14:tracePt t="88176" x="2159000" y="5048250"/>
          <p14:tracePt t="88192" x="2209800" y="5048250"/>
          <p14:tracePt t="88209" x="2254250" y="5048250"/>
          <p14:tracePt t="88226" x="2311400" y="5048250"/>
          <p14:tracePt t="88242" x="2393950" y="5048250"/>
          <p14:tracePt t="88259" x="2482850" y="5048250"/>
          <p14:tracePt t="88276" x="2559050" y="5054600"/>
          <p14:tracePt t="88292" x="2647950" y="5060950"/>
          <p14:tracePt t="88309" x="2705100" y="5060950"/>
          <p14:tracePt t="88325" x="2768600" y="5060950"/>
          <p14:tracePt t="88342" x="2863850" y="5060950"/>
          <p14:tracePt t="88359" x="2952750" y="5060950"/>
          <p14:tracePt t="88375" x="3041650" y="5054600"/>
          <p14:tracePt t="88392" x="3124200" y="5054600"/>
          <p14:tracePt t="88409" x="3194050" y="5054600"/>
          <p14:tracePt t="88428" x="3282950" y="5048250"/>
          <p14:tracePt t="88442" x="3321050" y="5048250"/>
          <p14:tracePt t="88459" x="3371850" y="5041900"/>
          <p14:tracePt t="88476" x="3429000" y="5041900"/>
          <p14:tracePt t="88492" x="3492500" y="5035550"/>
          <p14:tracePt t="88509" x="3581400" y="5029200"/>
          <p14:tracePt t="88525" x="3676650" y="5029200"/>
          <p14:tracePt t="88542" x="3765550" y="5029200"/>
          <p14:tracePt t="88559" x="3860800" y="5029200"/>
          <p14:tracePt t="88576" x="4000500" y="5029200"/>
          <p14:tracePt t="88592" x="4121150" y="5035550"/>
          <p14:tracePt t="88609" x="4216400" y="5035550"/>
          <p14:tracePt t="88625" x="4292600" y="5035550"/>
          <p14:tracePt t="88642" x="4337050" y="5035550"/>
          <p14:tracePt t="88659" x="4375150" y="5035550"/>
          <p14:tracePt t="88675" x="4400550" y="5029200"/>
          <p14:tracePt t="88692" x="4425950" y="5022850"/>
          <p14:tracePt t="88709" x="4438650" y="5022850"/>
          <p14:tracePt t="88725" x="4451350" y="5022850"/>
          <p14:tracePt t="88742" x="4457700" y="5016500"/>
          <p14:tracePt t="88758" x="4470400" y="5016500"/>
          <p14:tracePt t="88775" x="4470400" y="5010150"/>
          <p14:tracePt t="88792" x="4483100" y="5003800"/>
          <p14:tracePt t="89343" x="4470400" y="5003800"/>
          <p14:tracePt t="89352" x="4445000" y="5003800"/>
          <p14:tracePt t="89359" x="4425950" y="5010150"/>
          <p14:tracePt t="89374" x="4311650" y="5029200"/>
          <p14:tracePt t="89391" x="4146550" y="5035550"/>
          <p14:tracePt t="89408" x="3956050" y="5035550"/>
          <p14:tracePt t="89424" x="3752850" y="5035550"/>
          <p14:tracePt t="89441" x="3556000" y="5016500"/>
          <p14:tracePt t="89458" x="3365500" y="4997450"/>
          <p14:tracePt t="89463" x="3270250" y="4991100"/>
          <p14:tracePt t="89475" x="3168650" y="4984750"/>
          <p14:tracePt t="89493" x="2914650" y="4946650"/>
          <p14:tracePt t="89508" x="2743200" y="4921250"/>
          <p14:tracePt t="89525" x="2552700" y="4876800"/>
          <p14:tracePt t="89541" x="2400300" y="4845050"/>
          <p14:tracePt t="89558" x="2279650" y="4826000"/>
          <p14:tracePt t="89574" x="2190750" y="4813300"/>
          <p14:tracePt t="89591" x="2114550" y="4813300"/>
          <p14:tracePt t="89608" x="2038350" y="4813300"/>
          <p14:tracePt t="89624" x="2006600" y="4813300"/>
          <p14:tracePt t="89641" x="1974850" y="4813300"/>
          <p14:tracePt t="89658" x="1936750" y="4813300"/>
          <p14:tracePt t="89674" x="1911350" y="4813300"/>
          <p14:tracePt t="89691" x="1879600" y="4806950"/>
          <p14:tracePt t="89708" x="1835150" y="4806950"/>
          <p14:tracePt t="89724" x="1790700" y="4800600"/>
          <p14:tracePt t="89741" x="1739900" y="4800600"/>
          <p14:tracePt t="89758" x="1682750" y="4794250"/>
          <p14:tracePt t="89774" x="1625600" y="4794250"/>
          <p14:tracePt t="89792" x="1562100" y="4787900"/>
          <p14:tracePt t="89807" x="1485900" y="4787900"/>
          <p14:tracePt t="89824" x="1397000" y="4781550"/>
          <p14:tracePt t="89841" x="1333500" y="4768850"/>
          <p14:tracePt t="89857" x="1282700" y="4768850"/>
          <p14:tracePt t="89874" x="1257300" y="4768850"/>
          <p14:tracePt t="89891" x="1238250" y="4768850"/>
          <p14:tracePt t="90002" x="1238250" y="4775200"/>
          <p14:tracePt t="90018" x="1238250" y="4781550"/>
          <p14:tracePt t="90043" x="1238250" y="4787900"/>
          <p14:tracePt t="90049" x="1238250" y="4794250"/>
          <p14:tracePt t="90057" x="1238250" y="4800600"/>
          <p14:tracePt t="90075" x="1238250" y="4813300"/>
          <p14:tracePt t="90091" x="1238250" y="4819650"/>
          <p14:tracePt t="90107" x="1244600" y="4838700"/>
          <p14:tracePt t="90124" x="1244600" y="4851400"/>
          <p14:tracePt t="90141" x="1250950" y="4864100"/>
          <p14:tracePt t="90158" x="1257300" y="4876800"/>
          <p14:tracePt t="90174" x="1270000" y="4895850"/>
          <p14:tracePt t="90191" x="1282700" y="4902200"/>
          <p14:tracePt t="90207" x="1289050" y="4908550"/>
          <p14:tracePt t="90224" x="1295400" y="4908550"/>
          <p14:tracePt t="90240" x="1301750" y="4914900"/>
          <p14:tracePt t="90257" x="1308100" y="4914900"/>
          <p14:tracePt t="90274" x="1314450" y="4921250"/>
          <p14:tracePt t="90290" x="1320800" y="4927600"/>
          <p14:tracePt t="90307" x="1320800" y="4933950"/>
          <p14:tracePt t="90324" x="1327150" y="4933950"/>
          <p14:tracePt t="90340" x="1333500" y="4940300"/>
          <p14:tracePt t="90514" x="1333500" y="4946650"/>
          <p14:tracePt t="90521" x="1327150" y="4953000"/>
          <p14:tracePt t="90535" x="1320800" y="4959350"/>
          <p14:tracePt t="90543" x="1314450" y="4965700"/>
          <p14:tracePt t="90558" x="1308100" y="4972050"/>
          <p14:tracePt t="90589" x="1301750" y="4972050"/>
          <p14:tracePt t="90613" x="1295400" y="4978400"/>
          <p14:tracePt t="90629" x="1289050" y="4984750"/>
          <p14:tracePt t="90637" x="1282700" y="4984750"/>
          <p14:tracePt t="90645" x="1276350" y="4984750"/>
          <p14:tracePt t="90668" x="1270000" y="4984750"/>
          <p14:tracePt t="90675" x="1263650" y="4991100"/>
          <p14:tracePt t="90700" x="1257300" y="4991100"/>
          <p14:tracePt t="90949" x="1257300" y="4997450"/>
          <p14:tracePt t="90973" x="1257300" y="5003800"/>
          <p14:tracePt t="90997" x="1257300" y="5010150"/>
          <p14:tracePt t="91008" x="1257300" y="5016500"/>
          <p14:tracePt t="91022" x="1257300" y="5022850"/>
          <p14:tracePt t="91029" x="1263650" y="5022850"/>
          <p14:tracePt t="91107" x="1263650" y="5029200"/>
          <p14:tracePt t="91132" x="1270000" y="5035550"/>
          <p14:tracePt t="91505" x="1270000" y="5029200"/>
          <p14:tracePt t="91765" x="1270000" y="5022850"/>
          <p14:tracePt t="92823" x="1270000" y="5016500"/>
          <p14:tracePt t="92837" x="1270000" y="5010150"/>
          <p14:tracePt t="92845" x="1276350" y="5010150"/>
          <p14:tracePt t="92855" x="1276350" y="5003800"/>
          <p14:tracePt t="92872" x="1276350" y="4991100"/>
          <p14:tracePt t="93076" x="1276350" y="4984750"/>
          <p14:tracePt t="93097" x="1276350" y="4972050"/>
          <p14:tracePt t="93113" x="1270000" y="4965700"/>
          <p14:tracePt t="93122" x="1270000" y="4953000"/>
          <p14:tracePt t="93127" x="1263650" y="4940300"/>
          <p14:tracePt t="93138" x="1257300" y="4933950"/>
          <p14:tracePt t="93155" x="1250950" y="4908550"/>
          <p14:tracePt t="93171" x="1238250" y="4870450"/>
          <p14:tracePt t="93188" x="1231900" y="4838700"/>
          <p14:tracePt t="93205" x="1219200" y="4806950"/>
          <p14:tracePt t="93221" x="1206500" y="4775200"/>
          <p14:tracePt t="93238" x="1206500" y="4768850"/>
          <p14:tracePt t="93254" x="1206500" y="4762500"/>
          <p14:tracePt t="93271" x="1206500" y="4749800"/>
          <p14:tracePt t="93288" x="1200150" y="4730750"/>
          <p14:tracePt t="93304" x="1193800" y="4699000"/>
          <p14:tracePt t="93321" x="1187450" y="4654550"/>
          <p14:tracePt t="93339" x="1187450" y="4603750"/>
          <p14:tracePt t="93354" x="1187450" y="4578350"/>
          <p14:tracePt t="93371" x="1187450" y="4540250"/>
          <p14:tracePt t="93388" x="1187450" y="4508500"/>
          <p14:tracePt t="93404" x="1200150" y="4464050"/>
          <p14:tracePt t="93421" x="1212850" y="4425950"/>
          <p14:tracePt t="93437" x="1225550" y="4387850"/>
          <p14:tracePt t="93454" x="1238250" y="4356100"/>
          <p14:tracePt t="93457" x="1244600" y="4337050"/>
          <p14:tracePt t="93471" x="1250950" y="4318000"/>
          <p14:tracePt t="93488" x="1270000" y="4267200"/>
          <p14:tracePt t="93504" x="1282700" y="4235450"/>
          <p14:tracePt t="93521" x="1295400" y="4203700"/>
          <p14:tracePt t="93538" x="1308100" y="4178300"/>
          <p14:tracePt t="93556" x="1314450" y="4159250"/>
          <p14:tracePt t="93571" x="1314450" y="4152900"/>
          <p14:tracePt t="93588" x="1314450" y="4140200"/>
          <p14:tracePt t="93604" x="1320800" y="4127500"/>
          <p14:tracePt t="93621" x="1320800" y="4121150"/>
          <p14:tracePt t="93638" x="1320800" y="4114800"/>
          <p14:tracePt t="93691" x="1320800" y="4108450"/>
          <p14:tracePt t="93833" x="1320800" y="4114800"/>
          <p14:tracePt t="93850" x="1320800" y="4121150"/>
          <p14:tracePt t="93866" x="1320800" y="4127500"/>
          <p14:tracePt t="93875" x="1320800" y="4140200"/>
          <p14:tracePt t="93887" x="1308100" y="4178300"/>
          <p14:tracePt t="93904" x="1295400" y="4235450"/>
          <p14:tracePt t="93921" x="1282700" y="4305300"/>
          <p14:tracePt t="93937" x="1276350" y="4381500"/>
          <p14:tracePt t="93954" x="1270000" y="4470400"/>
          <p14:tracePt t="93971" x="1270000" y="4559300"/>
          <p14:tracePt t="93987" x="1282700" y="4629150"/>
          <p14:tracePt t="94007" x="1301750" y="4718050"/>
          <p14:tracePt t="94020" x="1314450" y="4768850"/>
          <p14:tracePt t="94037" x="1327150" y="4806950"/>
          <p14:tracePt t="94054" x="1339850" y="4832350"/>
          <p14:tracePt t="94071" x="1339850" y="4838700"/>
          <p14:tracePt t="94087" x="1346200" y="4851400"/>
          <p14:tracePt t="94104" x="1346200" y="4864100"/>
          <p14:tracePt t="94120" x="1346200" y="4876800"/>
          <p14:tracePt t="94137" x="1352550" y="4895850"/>
          <p14:tracePt t="94154" x="1365250" y="4921250"/>
          <p14:tracePt t="94170" x="1365250" y="4927600"/>
          <p14:tracePt t="94187" x="1365250" y="4940300"/>
          <p14:tracePt t="94204" x="1365250" y="4946650"/>
          <p14:tracePt t="94220" x="1365250" y="4953000"/>
          <p14:tracePt t="94237" x="1365250" y="4972050"/>
          <p14:tracePt t="94254" x="1365250" y="4978400"/>
          <p14:tracePt t="94306" x="1365250" y="4984750"/>
          <p14:tracePt t="94327" x="1365250" y="4991100"/>
          <p14:tracePt t="94336" x="1365250" y="4997450"/>
          <p14:tracePt t="94341" x="1365250" y="5003800"/>
          <p14:tracePt t="94357" x="1365250" y="5010150"/>
          <p14:tracePt t="94370" x="1365250" y="5016500"/>
          <p14:tracePt t="94387" x="1352550" y="5022850"/>
          <p14:tracePt t="94404" x="1352550" y="5035550"/>
          <p14:tracePt t="94420" x="1346200" y="5041900"/>
          <p14:tracePt t="94437" x="1339850" y="5048250"/>
          <p14:tracePt t="94470" x="1339850" y="5054600"/>
          <p14:tracePt t="94585" x="1333500" y="5054600"/>
          <p14:tracePt t="95026" x="1333500" y="5048250"/>
          <p14:tracePt t="95031" x="1327150" y="5035550"/>
          <p14:tracePt t="95040" x="1327150" y="5029200"/>
          <p14:tracePt t="95055" x="1320800" y="4997450"/>
          <p14:tracePt t="95070" x="1320800" y="4972050"/>
          <p14:tracePt t="95086" x="1320800" y="4940300"/>
          <p14:tracePt t="95103" x="1314450" y="4902200"/>
          <p14:tracePt t="95119" x="1314450" y="4876800"/>
          <p14:tracePt t="95136" x="1308100" y="4845050"/>
          <p14:tracePt t="95152" x="1308100" y="4806950"/>
          <p14:tracePt t="95169" x="1308100" y="4775200"/>
          <p14:tracePt t="95186" x="1301750" y="4737100"/>
          <p14:tracePt t="95202" x="1295400" y="4679950"/>
          <p14:tracePt t="95219" x="1295400" y="4660900"/>
          <p14:tracePt t="95236" x="1295400" y="4641850"/>
          <p14:tracePt t="95252" x="1289050" y="4629150"/>
          <p14:tracePt t="95269" x="1282700" y="4591050"/>
          <p14:tracePt t="95286" x="1276350" y="4552950"/>
          <p14:tracePt t="95303" x="1263650" y="4495800"/>
          <p14:tracePt t="95320" x="1244600" y="4406900"/>
          <p14:tracePt t="95336" x="1231900" y="4362450"/>
          <p14:tracePt t="95353" x="1231900" y="4311650"/>
          <p14:tracePt t="95369" x="1225550" y="4267200"/>
          <p14:tracePt t="95386" x="1219200" y="4229100"/>
          <p14:tracePt t="95403" x="1212850" y="4191000"/>
          <p14:tracePt t="95419" x="1200150" y="4152900"/>
          <p14:tracePt t="95436" x="1200150" y="4127500"/>
          <p14:tracePt t="95453" x="1193800" y="4108450"/>
          <p14:tracePt t="95457" x="1193800" y="4102100"/>
          <p14:tracePt t="95470" x="1187450" y="4089400"/>
          <p14:tracePt t="95486" x="1187450" y="4083050"/>
          <p14:tracePt t="95503" x="1187450" y="4076700"/>
          <p14:tracePt t="95519" x="1187450" y="4064000"/>
          <p14:tracePt t="95554" x="1187450" y="4057650"/>
          <p14:tracePt t="95643" x="1187450" y="4064000"/>
          <p14:tracePt t="95651" x="1193800" y="4070350"/>
          <p14:tracePt t="95669" x="1206500" y="4070350"/>
          <p14:tracePt t="95686" x="1212850" y="4083050"/>
          <p14:tracePt t="95702" x="1238250" y="4095750"/>
          <p14:tracePt t="95719" x="1270000" y="4121150"/>
          <p14:tracePt t="95736" x="1301750" y="4140200"/>
          <p14:tracePt t="95752" x="1314450" y="4152900"/>
          <p14:tracePt t="95769" x="1320800" y="4159250"/>
          <p14:tracePt t="95803" x="1320800" y="4165600"/>
          <p14:tracePt t="95819" x="1320800" y="4178300"/>
          <p14:tracePt t="95836" x="1314450" y="4197350"/>
          <p14:tracePt t="95852" x="1301750" y="4229100"/>
          <p14:tracePt t="95869" x="1295400" y="4241800"/>
          <p14:tracePt t="95885" x="1282700" y="4248150"/>
          <p14:tracePt t="95902" x="1276350" y="4260850"/>
          <p14:tracePt t="95919" x="1270000" y="4260850"/>
          <p14:tracePt t="95936" x="1263650" y="4273550"/>
          <p14:tracePt t="96059" x="1263650" y="4279900"/>
          <p14:tracePt t="96076" x="1257300" y="4279900"/>
          <p14:tracePt t="96081" x="1257300" y="4286250"/>
          <p14:tracePt t="96089" x="1250950" y="4286250"/>
          <p14:tracePt t="96301" x="1257300" y="4286250"/>
          <p14:tracePt t="96325" x="1263650" y="4292600"/>
          <p14:tracePt t="96339" x="1270000" y="4292600"/>
          <p14:tracePt t="96356" x="1276350" y="4292600"/>
          <p14:tracePt t="96374" x="1282700" y="4292600"/>
          <p14:tracePt t="96379" x="1289050" y="4292600"/>
          <p14:tracePt t="96607" x="1289050" y="4286250"/>
          <p14:tracePt t="96614" x="1282700" y="4286250"/>
          <p14:tracePt t="96621" x="1276350" y="4279900"/>
          <p14:tracePt t="96635" x="1276350" y="4273550"/>
          <p14:tracePt t="96652" x="1263650" y="4260850"/>
          <p14:tracePt t="96669" x="1263650" y="4254500"/>
          <p14:tracePt t="96685" x="1257300" y="4241800"/>
          <p14:tracePt t="96702" x="1257300" y="4235450"/>
          <p14:tracePt t="96718" x="1250950" y="4222750"/>
          <p14:tracePt t="97507" x="1263650" y="4216400"/>
          <p14:tracePt t="97515" x="1320800" y="4197350"/>
          <p14:tracePt t="97524" x="1390650" y="4171950"/>
          <p14:tracePt t="97534" x="1479550" y="4140200"/>
          <p14:tracePt t="97550" x="1803400" y="4025900"/>
          <p14:tracePt t="97567" x="2355850" y="3797300"/>
          <p14:tracePt t="97584" x="3143250" y="3486150"/>
          <p14:tracePt t="97602" x="4476750" y="3079750"/>
          <p14:tracePt t="97618" x="5264150" y="2895600"/>
          <p14:tracePt t="97634" x="5905500" y="2717800"/>
          <p14:tracePt t="97651" x="6369050" y="2616200"/>
          <p14:tracePt t="97667" x="6635750" y="2489200"/>
          <p14:tracePt t="97684" x="6737350" y="2393950"/>
          <p14:tracePt t="97701" x="6762750" y="2330450"/>
          <p14:tracePt t="97719" x="6769100" y="2273300"/>
          <p14:tracePt t="97734" x="6762750" y="2241550"/>
          <p14:tracePt t="97750" x="6756400" y="2228850"/>
          <p14:tracePt t="97767" x="6743700" y="2222500"/>
          <p14:tracePt t="97784" x="6737350" y="2216150"/>
          <p14:tracePt t="97821" x="6731000" y="2216150"/>
          <p14:tracePt t="97843" x="6724650" y="2216150"/>
          <p14:tracePt t="97859" x="6718300" y="2209800"/>
          <p14:tracePt t="97868" x="6705600" y="2203450"/>
          <p14:tracePt t="97884" x="6667500" y="2184400"/>
          <p14:tracePt t="97900" x="6572250" y="2146300"/>
          <p14:tracePt t="97917" x="6470650" y="2108200"/>
          <p14:tracePt t="97934" x="6356350" y="2070100"/>
          <p14:tracePt t="97950" x="6254750" y="2032000"/>
          <p14:tracePt t="97954" x="6210300" y="2012950"/>
          <p14:tracePt t="97967" x="6140450" y="2000250"/>
          <p14:tracePt t="97984" x="5988050" y="1955800"/>
          <p14:tracePt t="98000" x="5937250" y="1943100"/>
          <p14:tracePt t="98017" x="5892800" y="1930400"/>
          <p14:tracePt t="98033" x="5873750" y="1930400"/>
          <p14:tracePt t="98050" x="5848350" y="1917700"/>
          <p14:tracePt t="98067" x="5822950" y="1911350"/>
          <p14:tracePt t="98084" x="5797550" y="1898650"/>
          <p14:tracePt t="98100" x="5753100" y="1885950"/>
          <p14:tracePt t="98117" x="5670550" y="1866900"/>
          <p14:tracePt t="98133" x="5581650" y="1854200"/>
          <p14:tracePt t="98150" x="5530850" y="1841500"/>
          <p14:tracePt t="98167" x="5492750" y="1828800"/>
          <p14:tracePt t="98183" x="5448300" y="1816100"/>
          <p14:tracePt t="98200" x="5397500" y="1803400"/>
          <p14:tracePt t="98217" x="5340350" y="1790700"/>
          <p14:tracePt t="98234" x="5264150" y="1771650"/>
          <p14:tracePt t="98250" x="5232400" y="1758950"/>
          <p14:tracePt t="98267" x="5219700" y="1733550"/>
          <p14:tracePt t="98283" x="5194300" y="1708150"/>
          <p14:tracePt t="98300" x="5175250" y="1670050"/>
          <p14:tracePt t="98317" x="5162550" y="1638300"/>
          <p14:tracePt t="98333" x="5162550" y="1606550"/>
          <p14:tracePt t="98350" x="5162550" y="1574800"/>
          <p14:tracePt t="98367" x="5168900" y="1562100"/>
          <p14:tracePt t="98384" x="5187950" y="1536700"/>
          <p14:tracePt t="98400" x="5251450" y="1492250"/>
          <p14:tracePt t="98417" x="5295900" y="1447800"/>
          <p14:tracePt t="98433" x="5353050" y="1416050"/>
          <p14:tracePt t="98450" x="5397500" y="1390650"/>
          <p14:tracePt t="98466" x="5429250" y="1377950"/>
          <p14:tracePt t="98483" x="5454650" y="1371600"/>
          <p14:tracePt t="98500" x="5467350" y="1371600"/>
          <p14:tracePt t="98533" x="5480050" y="1377950"/>
          <p14:tracePt t="98550" x="5492750" y="1384300"/>
          <p14:tracePt t="98566" x="5518150" y="1397000"/>
          <p14:tracePt t="98583" x="5556250" y="1409700"/>
          <p14:tracePt t="98600" x="5594350" y="1428750"/>
          <p14:tracePt t="98616" x="5619750" y="1441450"/>
          <p14:tracePt t="98633" x="5638800" y="1454150"/>
          <p14:tracePt t="98650" x="5657850" y="1466850"/>
          <p14:tracePt t="98668" x="5670550" y="1479550"/>
          <p14:tracePt t="98683" x="5676900" y="1485900"/>
          <p14:tracePt t="98700" x="5689600" y="1498600"/>
          <p14:tracePt t="98716" x="5695950" y="1504950"/>
          <p14:tracePt t="98733" x="5708650" y="1517650"/>
          <p14:tracePt t="98750" x="5715000" y="1549400"/>
          <p14:tracePt t="98766" x="5715000" y="1581150"/>
          <p14:tracePt t="98783" x="5708650" y="1631950"/>
          <p14:tracePt t="98799" x="5676900" y="1670050"/>
          <p14:tracePt t="98816" x="5645150" y="1689100"/>
          <p14:tracePt t="98833" x="5613400" y="1695450"/>
          <p14:tracePt t="98850" x="5575300" y="1701800"/>
          <p14:tracePt t="98868" x="5549900" y="1701800"/>
          <p14:tracePt t="98933" x="5549900" y="1695450"/>
          <p14:tracePt t="98941" x="5549900" y="1689100"/>
          <p14:tracePt t="98957" x="5562600" y="1682750"/>
          <p14:tracePt t="98966" x="5575300" y="1676400"/>
          <p14:tracePt t="98983" x="5632450" y="1670050"/>
          <p14:tracePt t="98999" x="5753100" y="1682750"/>
          <p14:tracePt t="99016" x="5949950" y="1739900"/>
          <p14:tracePt t="99033" x="6153150" y="1803400"/>
          <p14:tracePt t="99050" x="6438900" y="1911350"/>
          <p14:tracePt t="99066" x="6572250" y="1962150"/>
          <p14:tracePt t="99083" x="6673850" y="2006600"/>
          <p14:tracePt t="99101" x="6737350" y="2051050"/>
          <p14:tracePt t="99116" x="6788150" y="2082800"/>
          <p14:tracePt t="99133" x="6807200" y="2101850"/>
          <p14:tracePt t="99150" x="6832600" y="2114550"/>
          <p14:tracePt t="99166" x="6845300" y="2127250"/>
          <p14:tracePt t="99183" x="6864350" y="2133600"/>
          <p14:tracePt t="99199" x="6870700" y="2146300"/>
          <p14:tracePt t="99216" x="6889750" y="2152650"/>
          <p14:tracePt t="99232" x="6915150" y="2165350"/>
          <p14:tracePt t="99250" x="6921500" y="2171700"/>
          <p14:tracePt t="99266" x="6934200" y="2171700"/>
          <p14:tracePt t="99538" x="6934200" y="2165350"/>
          <p14:tracePt t="99852" x="6940550" y="2165350"/>
          <p14:tracePt t="99866" x="6959600" y="2165350"/>
          <p14:tracePt t="99872" x="6985000" y="2165350"/>
          <p14:tracePt t="99882" x="7029450" y="2171700"/>
          <p14:tracePt t="99899" x="7175500" y="2178050"/>
          <p14:tracePt t="99915" x="7442200" y="2209800"/>
          <p14:tracePt t="99932" x="7880350" y="2286000"/>
          <p14:tracePt t="99950" x="8496300" y="2368550"/>
          <p14:tracePt t="99966" x="8737600" y="2387600"/>
          <p14:tracePt t="99982" x="8896350" y="2387600"/>
          <p14:tracePt t="99999" x="8959850" y="2387600"/>
          <p14:tracePt t="100242" x="8953500" y="2387600"/>
          <p14:tracePt t="100249" x="8947150" y="2387600"/>
          <p14:tracePt t="100266" x="8940800" y="2387600"/>
          <p14:tracePt t="100273" x="8934450" y="2387600"/>
          <p14:tracePt t="100288" x="8928100" y="2387600"/>
          <p14:tracePt t="100298" x="8921750" y="2387600"/>
          <p14:tracePt t="100315" x="8915400" y="2387600"/>
          <p14:tracePt t="100854" x="8890000" y="2387600"/>
          <p14:tracePt t="100859" x="8858250" y="2393950"/>
          <p14:tracePt t="100867" x="8813800" y="2406650"/>
          <p14:tracePt t="100881" x="8743950" y="2432050"/>
          <p14:tracePt t="100900" x="8324850" y="2520950"/>
          <p14:tracePt t="100914" x="7740650" y="2692400"/>
          <p14:tracePt t="100931" x="7010400" y="2921000"/>
          <p14:tracePt t="100948" x="6191250" y="3155950"/>
          <p14:tracePt t="100965" x="5308600" y="3429000"/>
          <p14:tracePt t="100982" x="4565650" y="3740150"/>
          <p14:tracePt t="100998" x="3917950" y="4044950"/>
          <p14:tracePt t="101015" x="3384550" y="4279900"/>
          <p14:tracePt t="101032" x="2749550" y="4565650"/>
          <p14:tracePt t="101049" x="2520950" y="4635500"/>
          <p14:tracePt t="101065" x="2400300" y="4660900"/>
          <p14:tracePt t="101081" x="2349500" y="4673600"/>
          <p14:tracePt t="101098" x="2336800" y="4679950"/>
          <p14:tracePt t="101114" x="2311400" y="4679950"/>
          <p14:tracePt t="101132" x="2305050" y="4679950"/>
          <p14:tracePt t="101148" x="2298700" y="4679950"/>
          <p14:tracePt t="101164" x="2286000" y="4667250"/>
          <p14:tracePt t="101181" x="2260600" y="4667250"/>
          <p14:tracePt t="101198" x="2216150" y="4654550"/>
          <p14:tracePt t="101214" x="2171700" y="4654550"/>
          <p14:tracePt t="101231" x="2133600" y="4654550"/>
          <p14:tracePt t="101248" x="2095500" y="4667250"/>
          <p14:tracePt t="101264" x="2038350" y="4711700"/>
          <p14:tracePt t="101281" x="1949450" y="4813300"/>
          <p14:tracePt t="101298" x="1816100" y="4959350"/>
          <p14:tracePt t="101314" x="1765300" y="5041900"/>
          <p14:tracePt t="101331" x="1739900" y="5092700"/>
          <p14:tracePt t="101347" x="1727200" y="5130800"/>
          <p14:tracePt t="101365" x="1727200" y="5137150"/>
          <p14:tracePt t="101381" x="1727200" y="5143500"/>
          <p14:tracePt t="101441" x="1720850" y="5143500"/>
          <p14:tracePt t="101457" x="1714500" y="5143500"/>
          <p14:tracePt t="101464" x="1708150" y="5143500"/>
          <p14:tracePt t="101481" x="1695450" y="5143500"/>
          <p14:tracePt t="101498" x="1689100" y="5137150"/>
          <p14:tracePt t="101514" x="1663700" y="5130800"/>
          <p14:tracePt t="101531" x="1625600" y="5124450"/>
          <p14:tracePt t="101547" x="1581150" y="5124450"/>
          <p14:tracePt t="101564" x="1492250" y="5124450"/>
          <p14:tracePt t="101581" x="1416050" y="5124450"/>
          <p14:tracePt t="101597" x="1339850" y="5111750"/>
          <p14:tracePt t="101614" x="1257300" y="5099050"/>
          <p14:tracePt t="101631" x="1219200" y="5092700"/>
          <p14:tracePt t="101647" x="1206500" y="5092700"/>
          <p14:tracePt t="101691" x="1206500" y="5086350"/>
          <p14:tracePt t="101761" x="1212850" y="5086350"/>
          <p14:tracePt t="101778" x="1219200" y="5086350"/>
          <p14:tracePt t="101788" x="1225550" y="5086350"/>
          <p14:tracePt t="101797" x="1231900" y="5092700"/>
          <p14:tracePt t="101815" x="1270000" y="5099050"/>
          <p14:tracePt t="101830" x="1289050" y="5105400"/>
          <p14:tracePt t="101847" x="1308100" y="5105400"/>
          <p14:tracePt t="101864" x="1320800" y="5099050"/>
          <p14:tracePt t="101881" x="1339850" y="5092700"/>
          <p14:tracePt t="101897" x="1358900" y="5092700"/>
          <p14:tracePt t="101914" x="1377950" y="5092700"/>
          <p14:tracePt t="101930" x="1397000" y="5092700"/>
          <p14:tracePt t="101947" x="1409700" y="5099050"/>
          <p14:tracePt t="101952" x="1422400" y="5099050"/>
          <p14:tracePt t="101963" x="1428750" y="5099050"/>
          <p14:tracePt t="101980" x="1454150" y="5099050"/>
          <p14:tracePt t="101997" x="1479550" y="5105400"/>
          <p14:tracePt t="102014" x="1504950" y="5118100"/>
          <p14:tracePt t="102030" x="1543050" y="5124450"/>
          <p14:tracePt t="102047" x="1574800" y="5137150"/>
          <p14:tracePt t="102064" x="1612900" y="5149850"/>
          <p14:tracePt t="102080" x="1644650" y="5162550"/>
          <p14:tracePt t="102097" x="1714500" y="5181600"/>
          <p14:tracePt t="102115" x="1758950" y="5194300"/>
          <p14:tracePt t="102130" x="1803400" y="5207000"/>
          <p14:tracePt t="102147" x="1841500" y="5213350"/>
          <p14:tracePt t="102163" x="1860550" y="5226050"/>
          <p14:tracePt t="102180" x="1885950" y="5238750"/>
          <p14:tracePt t="102197" x="1924050" y="5251450"/>
          <p14:tracePt t="102214" x="1974850" y="5264150"/>
          <p14:tracePt t="102230" x="2012950" y="5276850"/>
          <p14:tracePt t="102247" x="2032000" y="5289550"/>
          <p14:tracePt t="102263" x="2063750" y="5302250"/>
          <p14:tracePt t="102280" x="2101850" y="5314950"/>
          <p14:tracePt t="102297" x="2139950" y="5321300"/>
          <p14:tracePt t="102313" x="2178050" y="5334000"/>
          <p14:tracePt t="102330" x="2197100" y="5346700"/>
          <p14:tracePt t="102347" x="2222500" y="5353050"/>
          <p14:tracePt t="102363" x="2260600" y="5378450"/>
          <p14:tracePt t="102380" x="2305050" y="5410200"/>
          <p14:tracePt t="102396" x="2355850" y="5448300"/>
          <p14:tracePt t="102419" x="2438400" y="5511800"/>
          <p14:tracePt t="102430" x="2457450" y="5530850"/>
          <p14:tracePt t="102447" x="2495550" y="5568950"/>
          <p14:tracePt t="102450" x="2514600" y="5588000"/>
          <p14:tracePt t="102463" x="2527300" y="5600700"/>
          <p14:tracePt t="102480" x="2578100" y="5645150"/>
          <p14:tracePt t="102496" x="2616200" y="5683250"/>
          <p14:tracePt t="102513" x="2654300" y="5721350"/>
          <p14:tracePt t="102530" x="2692400" y="5759450"/>
          <p14:tracePt t="102546" x="2730500" y="5791200"/>
          <p14:tracePt t="102563" x="2755900" y="5822950"/>
          <p14:tracePt t="102579" x="2781300" y="5861050"/>
          <p14:tracePt t="102596" x="2813050" y="5886450"/>
          <p14:tracePt t="102613" x="2838450" y="5918200"/>
          <p14:tracePt t="102630" x="2895600" y="5975350"/>
          <p14:tracePt t="102646" x="2952750" y="6013450"/>
          <p14:tracePt t="102663" x="2997200" y="6051550"/>
          <p14:tracePt t="102680" x="3041650" y="6089650"/>
          <p14:tracePt t="102696" x="3079750" y="6127750"/>
          <p14:tracePt t="102713" x="3117850" y="6159500"/>
          <p14:tracePt t="102730" x="3149600" y="6184900"/>
          <p14:tracePt t="102746" x="3206750" y="6210300"/>
          <p14:tracePt t="102763" x="3238500" y="6235700"/>
          <p14:tracePt t="102780" x="3282950" y="6254750"/>
          <p14:tracePt t="102796" x="3314700" y="6267450"/>
          <p14:tracePt t="102813" x="3352800" y="6286500"/>
          <p14:tracePt t="102830" x="3384550" y="6305550"/>
          <p14:tracePt t="102846" x="3409950" y="6318250"/>
          <p14:tracePt t="102863" x="3441700" y="6337300"/>
          <p14:tracePt t="102880" x="3492500" y="6356350"/>
          <p14:tracePt t="102896" x="3524250" y="6362700"/>
          <p14:tracePt t="102913" x="3549650" y="6375400"/>
          <p14:tracePt t="102929" x="3562350" y="6388100"/>
          <p14:tracePt t="102946" x="3568700" y="6388100"/>
          <p14:tracePt t="102963" x="3594100" y="6400800"/>
          <p14:tracePt t="102979" x="3613150" y="6413500"/>
          <p14:tracePt t="102996" x="3644900" y="6419850"/>
          <p14:tracePt t="103013" x="3670300" y="6432550"/>
          <p14:tracePt t="103029" x="3689350" y="6438900"/>
          <p14:tracePt t="103046" x="3695700" y="6445250"/>
          <p14:tracePt t="103063" x="3708400" y="6445250"/>
          <p14:tracePt t="103079" x="3714750" y="6445250"/>
          <p14:tracePt t="103096" x="3727450" y="6451600"/>
          <p14:tracePt t="103112" x="3733800" y="6457950"/>
          <p14:tracePt t="103130" x="3740150" y="6457950"/>
          <p14:tracePt t="103146" x="3752850" y="6457950"/>
          <p14:tracePt t="103163" x="3765550" y="6464300"/>
          <p14:tracePt t="103179" x="3771900" y="6464300"/>
          <p14:tracePt t="103281" x="3765550" y="6464300"/>
          <p14:tracePt t="103298" x="3759200" y="6457950"/>
          <p14:tracePt t="103343" x="3752850" y="6457950"/>
          <p14:tracePt t="103391" x="3746500" y="6457950"/>
          <p14:tracePt t="103406" x="3746500" y="6451600"/>
          <p14:tracePt t="103430" x="3740150" y="6445250"/>
          <p14:tracePt t="103437" x="3733800" y="6438900"/>
          <p14:tracePt t="103453" x="3727450" y="6432550"/>
          <p14:tracePt t="103468" x="3721100" y="6426200"/>
          <p14:tracePt t="103479" x="3714750" y="6419850"/>
          <p14:tracePt t="103498" x="3708400" y="6413500"/>
          <p14:tracePt t="103512" x="3708400" y="6407150"/>
          <p14:tracePt t="103529" x="3702050" y="6400800"/>
          <p14:tracePt t="103546" x="3683000" y="6388100"/>
          <p14:tracePt t="103562" x="3676650" y="6381750"/>
          <p14:tracePt t="103579" x="3651250" y="6369050"/>
          <p14:tracePt t="103596" x="3613150" y="6350000"/>
          <p14:tracePt t="103613" x="3562350" y="6318250"/>
          <p14:tracePt t="103629" x="3460750" y="6280150"/>
          <p14:tracePt t="103646" x="3314700" y="6229350"/>
          <p14:tracePt t="103662" x="3175000" y="6184900"/>
          <p14:tracePt t="103679" x="2971800" y="6115050"/>
          <p14:tracePt t="103695" x="2889250" y="6076950"/>
          <p14:tracePt t="103712" x="2825750" y="6045200"/>
          <p14:tracePt t="103729" x="2774950" y="6019800"/>
          <p14:tracePt t="103745" x="2711450" y="5994400"/>
          <p14:tracePt t="103763" x="2673350" y="5969000"/>
          <p14:tracePt t="103779" x="2616200" y="5943600"/>
          <p14:tracePt t="103796" x="2520950" y="5886450"/>
          <p14:tracePt t="103812" x="2425700" y="5829300"/>
          <p14:tracePt t="103829" x="2330450" y="5765800"/>
          <p14:tracePt t="103845" x="2241550" y="5715000"/>
          <p14:tracePt t="103862" x="2159000" y="5651500"/>
          <p14:tracePt t="103879" x="2082800" y="5588000"/>
          <p14:tracePt t="103895" x="2006600" y="5530850"/>
          <p14:tracePt t="103912" x="1930400" y="5467350"/>
          <p14:tracePt t="103929" x="1854200" y="5403850"/>
          <p14:tracePt t="103945" x="1778000" y="5346700"/>
          <p14:tracePt t="103948" x="1746250" y="5321300"/>
          <p14:tracePt t="103962" x="1695450" y="5289550"/>
          <p14:tracePt t="103978" x="1657350" y="5251450"/>
          <p14:tracePt t="103995" x="1593850" y="5194300"/>
          <p14:tracePt t="104011" x="1504950" y="5111750"/>
          <p14:tracePt t="104028" x="1365250" y="5022850"/>
          <p14:tracePt t="104044" x="1250950" y="4921250"/>
          <p14:tracePt t="104061" x="1143000" y="4857750"/>
          <p14:tracePt t="104078" x="1060450" y="4787900"/>
          <p14:tracePt t="104094" x="1028700" y="4762500"/>
          <p14:tracePt t="104111" x="1016000" y="4749800"/>
          <p14:tracePt t="104128" x="1003300" y="4743450"/>
          <p14:tracePt t="104144" x="990600" y="4730750"/>
          <p14:tracePt t="104161" x="984250" y="4730750"/>
          <p14:tracePt t="104283" x="984250" y="4737100"/>
          <p14:tracePt t="104299" x="990600" y="4743450"/>
          <p14:tracePt t="104307" x="996950" y="4743450"/>
          <p14:tracePt t="104315" x="996950" y="4749800"/>
          <p14:tracePt t="104328" x="1003300" y="4756150"/>
          <p14:tracePt t="104345" x="1022350" y="4768850"/>
          <p14:tracePt t="104362" x="1054100" y="4794250"/>
          <p14:tracePt t="104378" x="1085850" y="4819650"/>
          <p14:tracePt t="104395" x="1117600" y="4851400"/>
          <p14:tracePt t="104411" x="1155700" y="4889500"/>
          <p14:tracePt t="104430" x="1219200" y="4940300"/>
          <p14:tracePt t="104445" x="1314450" y="5003800"/>
          <p14:tracePt t="104452" x="1384300" y="5035550"/>
          <p14:tracePt t="104462" x="1517650" y="5124450"/>
          <p14:tracePt t="104478" x="1651000" y="5200650"/>
          <p14:tracePt t="104495" x="1758950" y="5264150"/>
          <p14:tracePt t="104511" x="1854200" y="5314950"/>
          <p14:tracePt t="104528" x="1917700" y="5359400"/>
          <p14:tracePt t="104545" x="1962150" y="5397500"/>
          <p14:tracePt t="104561" x="2006600" y="5429250"/>
          <p14:tracePt t="104578" x="2063750" y="5480050"/>
          <p14:tracePt t="104595" x="2120900" y="5537200"/>
          <p14:tracePt t="104612" x="2266950" y="5632450"/>
          <p14:tracePt t="104628" x="2362200" y="5695950"/>
          <p14:tracePt t="104645" x="2444750" y="5740400"/>
          <p14:tracePt t="104661" x="2508250" y="5784850"/>
          <p14:tracePt t="104678" x="2571750" y="5829300"/>
          <p14:tracePt t="104695" x="2628900" y="5867400"/>
          <p14:tracePt t="104711" x="2686050" y="5911850"/>
          <p14:tracePt t="104728" x="2768600" y="5975350"/>
          <p14:tracePt t="104745" x="2819400" y="6013450"/>
          <p14:tracePt t="104761" x="2857500" y="6045200"/>
          <p14:tracePt t="104778" x="2895600" y="6083300"/>
          <p14:tracePt t="104794" x="2940050" y="6127750"/>
          <p14:tracePt t="104811" x="3009900" y="6184900"/>
          <p14:tracePt t="104828" x="3105150" y="6254750"/>
          <p14:tracePt t="104844" x="3200400" y="6305550"/>
          <p14:tracePt t="104861" x="3295650" y="6356350"/>
          <p14:tracePt t="104878" x="3403600" y="6413500"/>
          <p14:tracePt t="104894" x="3448050" y="6432550"/>
          <p14:tracePt t="104911" x="3498850" y="6457950"/>
          <p14:tracePt t="104928" x="3549650" y="6477000"/>
          <p14:tracePt t="104944" x="3587750" y="6496050"/>
          <p14:tracePt t="104949" x="3606800" y="6502400"/>
          <p14:tracePt t="104962" x="3632200" y="6502400"/>
          <p14:tracePt t="104978" x="3670300" y="6515100"/>
          <p14:tracePt t="104994" x="3695700" y="6527800"/>
          <p14:tracePt t="105011" x="3721100" y="6540500"/>
          <p14:tracePt t="105028" x="3727450" y="6540500"/>
          <p14:tracePt t="105419" x="3714750" y="6534150"/>
          <p14:tracePt t="105427" x="3695700" y="6521450"/>
          <p14:tracePt t="105435" x="3663950" y="6496050"/>
          <p14:tracePt t="105448" x="3619500" y="6464300"/>
          <p14:tracePt t="105461" x="3505200" y="6400800"/>
          <p14:tracePt t="105477" x="3359150" y="6305550"/>
          <p14:tracePt t="105494" x="3200400" y="6197600"/>
          <p14:tracePt t="105511" x="3035300" y="6089650"/>
          <p14:tracePt t="105527" x="2876550" y="5988050"/>
          <p14:tracePt t="105544" x="2667000" y="5835650"/>
          <p14:tracePt t="105560" x="2552700" y="5734050"/>
          <p14:tracePt t="105577" x="2444750" y="5638800"/>
          <p14:tracePt t="105594" x="2336800" y="5543550"/>
          <p14:tracePt t="105610" x="2209800" y="5448300"/>
          <p14:tracePt t="105627" x="2070100" y="5346700"/>
          <p14:tracePt t="105644" x="1911350" y="5238750"/>
          <p14:tracePt t="105660" x="1752600" y="5124450"/>
          <p14:tracePt t="105677" x="1549400" y="5003800"/>
          <p14:tracePt t="105694" x="1454150" y="4940300"/>
          <p14:tracePt t="105710" x="1397000" y="4902200"/>
          <p14:tracePt t="105727" x="1377950" y="4883150"/>
          <p14:tracePt t="105744" x="1365250" y="4876800"/>
          <p14:tracePt t="105760" x="1358900" y="4870450"/>
          <p14:tracePt t="105777" x="1352550" y="4864100"/>
          <p14:tracePt t="105884" x="1352550" y="4870450"/>
          <p14:tracePt t="105889" x="1352550" y="4876800"/>
          <p14:tracePt t="105906" x="1352550" y="4883150"/>
          <p14:tracePt t="105913" x="1352550" y="4889500"/>
          <p14:tracePt t="105930" x="1352550" y="4908550"/>
          <p14:tracePt t="105944" x="1352550" y="4921250"/>
          <p14:tracePt t="105960" x="1352550" y="4933950"/>
          <p14:tracePt t="105977" x="1352550" y="4959350"/>
          <p14:tracePt t="105993" x="1365250" y="4984750"/>
          <p14:tracePt t="106010" x="1377950" y="5010150"/>
          <p14:tracePt t="106027" x="1377950" y="5016500"/>
          <p14:tracePt t="106044" x="1390650" y="5029200"/>
          <p14:tracePt t="106060" x="1397000" y="5041900"/>
          <p14:tracePt t="106414" x="1390650" y="5041900"/>
          <p14:tracePt t="106421" x="1384300" y="5041900"/>
          <p14:tracePt t="106437" x="1377950" y="5035550"/>
          <p14:tracePt t="106448" x="1371600" y="5035550"/>
          <p14:tracePt t="106460" x="1371600" y="5029200"/>
          <p14:tracePt t="106480" x="1365250" y="5029200"/>
          <p14:tracePt t="106493" x="1352550" y="5022850"/>
          <p14:tracePt t="106510" x="1346200" y="5016500"/>
          <p14:tracePt t="106526" x="1339850" y="5003800"/>
          <p14:tracePt t="106543" x="1333500" y="4997450"/>
          <p14:tracePt t="106560" x="1327150" y="4984750"/>
          <p14:tracePt t="106576" x="1327150" y="4978400"/>
          <p14:tracePt t="106593" x="1314450" y="4972050"/>
          <p14:tracePt t="106609" x="1308100" y="4959350"/>
          <p14:tracePt t="106626" x="1308100" y="4953000"/>
          <p14:tracePt t="106643" x="1301750" y="4946650"/>
          <p14:tracePt t="106659" x="1295400" y="4940300"/>
          <p14:tracePt t="106676" x="1295400" y="4933950"/>
          <p14:tracePt t="106693" x="1295400" y="4921250"/>
          <p14:tracePt t="106710" x="1289050" y="4902200"/>
          <p14:tracePt t="106726" x="1276350" y="4870450"/>
          <p14:tracePt t="106743" x="1263650" y="4845050"/>
          <p14:tracePt t="106759" x="1257300" y="4826000"/>
          <p14:tracePt t="106776" x="1257300" y="4819650"/>
          <p14:tracePt t="106793" x="1257300" y="4806950"/>
          <p14:tracePt t="106809" x="1257300" y="4800600"/>
          <p14:tracePt t="106826" x="1257300" y="4787900"/>
          <p14:tracePt t="106843" x="1257300" y="4775200"/>
          <p14:tracePt t="106860" x="1263650" y="4749800"/>
          <p14:tracePt t="106876" x="1263650" y="4724400"/>
          <p14:tracePt t="106893" x="1263650" y="4705350"/>
          <p14:tracePt t="106909" x="1263650" y="4673600"/>
          <p14:tracePt t="106926" x="1263650" y="4635500"/>
          <p14:tracePt t="106944" x="1263650" y="4584700"/>
          <p14:tracePt t="106947" x="1263650" y="4565650"/>
          <p14:tracePt t="106959" x="1263650" y="4552950"/>
          <p14:tracePt t="106976" x="1263650" y="4502150"/>
          <p14:tracePt t="106993" x="1263650" y="4457700"/>
          <p14:tracePt t="107009" x="1263650" y="4419600"/>
          <p14:tracePt t="107026" x="1250950" y="4381500"/>
          <p14:tracePt t="107043" x="1238250" y="4349750"/>
          <p14:tracePt t="107059" x="1231900" y="4311650"/>
          <p14:tracePt t="107076" x="1219200" y="4286250"/>
          <p14:tracePt t="107093" x="1212850" y="4267200"/>
          <p14:tracePt t="107110" x="1212850" y="4254500"/>
          <p14:tracePt t="107126" x="1206500" y="4241800"/>
          <p14:tracePt t="107143" x="1206500" y="4222750"/>
          <p14:tracePt t="107159" x="1200150" y="4203700"/>
          <p14:tracePt t="107176" x="1200150" y="4191000"/>
          <p14:tracePt t="107245" x="1200150" y="4184650"/>
          <p14:tracePt t="107441" x="1200150" y="4191000"/>
          <p14:tracePt t="107503" x="1200150" y="4197350"/>
          <p14:tracePt t="107613" x="1200150" y="4203700"/>
          <p14:tracePt t="107629" x="1200150" y="4210050"/>
          <p14:tracePt t="107638" x="1212850" y="4216400"/>
          <p14:tracePt t="107649" x="1219200" y="4222750"/>
          <p14:tracePt t="107658" x="1238250" y="4248150"/>
          <p14:tracePt t="107675" x="1250950" y="4260850"/>
          <p14:tracePt t="107694" x="1263650" y="4267200"/>
          <p14:tracePt t="107709" x="1270000" y="4273550"/>
          <p14:tracePt t="107725" x="1276350" y="4292600"/>
          <p14:tracePt t="107742" x="1289050" y="4318000"/>
          <p14:tracePt t="107759" x="1295400" y="4356100"/>
          <p14:tracePt t="107776" x="1301750" y="4394200"/>
          <p14:tracePt t="107792" x="1314450" y="4476750"/>
          <p14:tracePt t="107809" x="1320800" y="4565650"/>
          <p14:tracePt t="107825" x="1327150" y="4654550"/>
          <p14:tracePt t="107842" x="1333500" y="4737100"/>
          <p14:tracePt t="107859" x="1352550" y="4819650"/>
          <p14:tracePt t="107875" x="1365250" y="4876800"/>
          <p14:tracePt t="107892" x="1371600" y="4921250"/>
          <p14:tracePt t="107908" x="1377950" y="4946650"/>
          <p14:tracePt t="107925" x="1384300" y="4953000"/>
          <p14:tracePt t="107942" x="1390650" y="4959350"/>
          <p14:tracePt t="107958" x="1390650" y="4965700"/>
          <p14:tracePt t="107975" x="1397000" y="4965700"/>
          <p14:tracePt t="107992" x="1397000" y="4972050"/>
          <p14:tracePt t="108008" x="1409700" y="4978400"/>
          <p14:tracePt t="108025" x="1416050" y="4984750"/>
          <p14:tracePt t="108042" x="1428750" y="5003800"/>
          <p14:tracePt t="108058" x="1441450" y="5003800"/>
          <p14:tracePt t="108075" x="1454150" y="5016500"/>
          <p14:tracePt t="108091" x="1498600" y="5060950"/>
          <p14:tracePt t="108109" x="1587500" y="5124450"/>
          <p14:tracePt t="108125" x="1682750" y="5194300"/>
          <p14:tracePt t="108142" x="1790700" y="5276850"/>
          <p14:tracePt t="108158" x="1885950" y="5353050"/>
          <p14:tracePt t="108175" x="1943100" y="5410200"/>
          <p14:tracePt t="108192" x="2032000" y="5492750"/>
          <p14:tracePt t="108208" x="2082800" y="5537200"/>
          <p14:tracePt t="108225" x="2139950" y="5575300"/>
          <p14:tracePt t="108241" x="2197100" y="5619750"/>
          <p14:tracePt t="108258" x="2241550" y="5657850"/>
          <p14:tracePt t="108275" x="2279650" y="5683250"/>
          <p14:tracePt t="108291" x="2311400" y="5715000"/>
          <p14:tracePt t="108308" x="2400300" y="5791200"/>
          <p14:tracePt t="108325" x="2444750" y="5848350"/>
          <p14:tracePt t="108341" x="2489200" y="5892800"/>
          <p14:tracePt t="108358" x="2533650" y="5949950"/>
          <p14:tracePt t="108375" x="2597150" y="6013450"/>
          <p14:tracePt t="108391" x="2692400" y="6076950"/>
          <p14:tracePt t="108408" x="2787650" y="6140450"/>
          <p14:tracePt t="108425" x="2882900" y="6203950"/>
          <p14:tracePt t="108441" x="2997200" y="6273800"/>
          <p14:tracePt t="108458" x="3098800" y="6324600"/>
          <p14:tracePt t="108475" x="3124200" y="6337300"/>
          <p14:tracePt t="108491" x="3143250" y="6337300"/>
          <p14:tracePt t="108508" x="3168650" y="6350000"/>
          <p14:tracePt t="108525" x="3200400" y="6362700"/>
          <p14:tracePt t="108541" x="3238500" y="6375400"/>
          <p14:tracePt t="108558" x="3282950" y="6388100"/>
          <p14:tracePt t="108575" x="3340100" y="6400800"/>
          <p14:tracePt t="108591" x="3346450" y="6407150"/>
          <p14:tracePt t="108639" x="3340100" y="6407150"/>
          <p14:tracePt t="108647" x="3327400" y="6394450"/>
          <p14:tracePt t="108658" x="3321050" y="6388100"/>
          <p14:tracePt t="108674" x="3282950" y="6350000"/>
          <p14:tracePt t="108691" x="3225800" y="6299200"/>
          <p14:tracePt t="108708" x="3041650" y="6178550"/>
          <p14:tracePt t="108724" x="2882900" y="6070600"/>
          <p14:tracePt t="108742" x="2717800" y="5962650"/>
          <p14:tracePt t="108758" x="2565400" y="5861050"/>
          <p14:tracePt t="108774" x="2438400" y="5765800"/>
          <p14:tracePt t="108791" x="2343150" y="5702300"/>
          <p14:tracePt t="108807" x="2260600" y="5632450"/>
          <p14:tracePt t="108824" x="2165350" y="5562600"/>
          <p14:tracePt t="108840" x="2038350" y="5486400"/>
          <p14:tracePt t="108857" x="1905000" y="5410200"/>
          <p14:tracePt t="108874" x="1822450" y="5359400"/>
          <p14:tracePt t="108890" x="1758950" y="5321300"/>
          <p14:tracePt t="108907" x="1701800" y="5283200"/>
          <p14:tracePt t="108924" x="1644650" y="5245100"/>
          <p14:tracePt t="108940" x="1574800" y="5207000"/>
          <p14:tracePt t="108958" x="1517650" y="5181600"/>
          <p14:tracePt t="108976" x="1511300" y="5181600"/>
          <p14:tracePt t="108991" x="1504950" y="5181600"/>
          <p14:tracePt t="109025" x="1498600" y="5181600"/>
          <p14:tracePt t="109031" x="1492250" y="5181600"/>
          <p14:tracePt t="109047" x="1485900" y="5175250"/>
          <p14:tracePt t="109057" x="1485900" y="5168900"/>
          <p14:tracePt t="109074" x="1466850" y="5162550"/>
          <p14:tracePt t="109091" x="1454150" y="5149850"/>
          <p14:tracePt t="109108" x="1422400" y="5137150"/>
          <p14:tracePt t="109124" x="1365250" y="5086350"/>
          <p14:tracePt t="109141" x="1333500" y="5048250"/>
          <p14:tracePt t="109157" x="1314450" y="5041900"/>
          <p14:tracePt t="109175" x="1308100" y="5041900"/>
          <p14:tracePt t="109190" x="1308100" y="5035550"/>
          <p14:tracePt t="109367" x="1314450" y="5035550"/>
          <p14:tracePt t="109374" x="1320800" y="5035550"/>
          <p14:tracePt t="109383" x="1327150" y="5041900"/>
          <p14:tracePt t="109390" x="1333500" y="5048250"/>
          <p14:tracePt t="109406" x="1346200" y="5054600"/>
          <p14:tracePt t="109423" x="1358900" y="5067300"/>
          <p14:tracePt t="109440" x="1390650" y="5073650"/>
          <p14:tracePt t="109456" x="1428750" y="5080000"/>
          <p14:tracePt t="109473" x="1479550" y="5080000"/>
          <p14:tracePt t="109490" x="1524000" y="5080000"/>
          <p14:tracePt t="109506" x="1574800" y="5080000"/>
          <p14:tracePt t="109523" x="1644650" y="5086350"/>
          <p14:tracePt t="109540" x="1695450" y="5099050"/>
          <p14:tracePt t="109556" x="1739900" y="5111750"/>
          <p14:tracePt t="109573" x="1790700" y="5124450"/>
          <p14:tracePt t="109590" x="1828800" y="5137150"/>
          <p14:tracePt t="109606" x="1860550" y="5149850"/>
          <p14:tracePt t="109623" x="1898650" y="5162550"/>
          <p14:tracePt t="109640" x="1962150" y="5175250"/>
          <p14:tracePt t="109656" x="2006600" y="5187950"/>
          <p14:tracePt t="109673" x="2051050" y="5194300"/>
          <p14:tracePt t="109690" x="2101850" y="5200650"/>
          <p14:tracePt t="109706" x="2152650" y="5213350"/>
          <p14:tracePt t="109723" x="2190750" y="5226050"/>
          <p14:tracePt t="109739" x="2235200" y="5232400"/>
          <p14:tracePt t="109756" x="2279650" y="5245100"/>
          <p14:tracePt t="109773" x="2343150" y="5257800"/>
          <p14:tracePt t="109789" x="2444750" y="5276850"/>
          <p14:tracePt t="109806" x="2501900" y="5289550"/>
          <p14:tracePt t="109823" x="2565400" y="5302250"/>
          <p14:tracePt t="109839" x="2603500" y="5308600"/>
          <p14:tracePt t="109856" x="2654300" y="5321300"/>
          <p14:tracePt t="109873" x="2698750" y="5327650"/>
          <p14:tracePt t="109889" x="2743200" y="5340350"/>
          <p14:tracePt t="109906" x="2794000" y="5346700"/>
          <p14:tracePt t="109923" x="2825750" y="5353050"/>
          <p14:tracePt t="109939" x="2851150" y="5353050"/>
          <p14:tracePt t="109956" x="2882900" y="5353050"/>
          <p14:tracePt t="109973" x="2914650" y="5359400"/>
          <p14:tracePt t="109989" x="2952750" y="5359400"/>
          <p14:tracePt t="110006" x="2984500" y="5365750"/>
          <p14:tracePt t="110022" x="3022600" y="5372100"/>
          <p14:tracePt t="110040" x="3073400" y="5372100"/>
          <p14:tracePt t="110056" x="3117850" y="5372100"/>
          <p14:tracePt t="110072" x="3181350" y="5372100"/>
          <p14:tracePt t="110089" x="3270250" y="5372100"/>
          <p14:tracePt t="110106" x="3333750" y="5372100"/>
          <p14:tracePt t="110123" x="3390900" y="5372100"/>
          <p14:tracePt t="110139" x="3435350" y="5372100"/>
          <p14:tracePt t="110156" x="3467100" y="5365750"/>
          <p14:tracePt t="110172" x="3492500" y="5359400"/>
          <p14:tracePt t="110189" x="3524250" y="5359400"/>
          <p14:tracePt t="110206" x="3543300" y="5353050"/>
          <p14:tracePt t="110222" x="3568700" y="5353050"/>
          <p14:tracePt t="110239" x="3600450" y="5353050"/>
          <p14:tracePt t="110256" x="3638550" y="5353050"/>
          <p14:tracePt t="110272" x="3683000" y="5359400"/>
          <p14:tracePt t="110289" x="3708400" y="5372100"/>
          <p14:tracePt t="110306" x="3727450" y="5372100"/>
          <p14:tracePt t="110322" x="3733800" y="5378450"/>
          <p14:tracePt t="110356" x="3740150" y="5378450"/>
          <p14:tracePt t="110455" x="3740150" y="5384800"/>
          <p14:tracePt t="110478" x="3740150" y="5391150"/>
          <p14:tracePt t="110494" x="3746500" y="5391150"/>
          <p14:tracePt t="110502" x="3752850" y="5397500"/>
          <p14:tracePt t="110510" x="3759200" y="5403850"/>
          <p14:tracePt t="110526" x="3771900" y="5416550"/>
          <p14:tracePt t="110539" x="3778250" y="5422900"/>
          <p14:tracePt t="110556" x="3784600" y="5435600"/>
          <p14:tracePt t="110572" x="3784600" y="5441950"/>
          <p14:tracePt t="110589" x="3790950" y="5441950"/>
          <p14:tracePt t="110651" x="3790950" y="5448300"/>
          <p14:tracePt t="110659" x="3790950" y="5454650"/>
          <p14:tracePt t="110674" x="3790950" y="5461000"/>
          <p14:tracePt t="110682" x="3790950" y="5467350"/>
          <p14:tracePt t="110690" x="3790950" y="5473700"/>
          <p14:tracePt t="110714" x="3790950" y="5480050"/>
          <p14:tracePt t="110902" x="3784600" y="5480050"/>
          <p14:tracePt t="110910" x="3778250" y="5480050"/>
          <p14:tracePt t="110918" x="3771900" y="5480050"/>
          <p14:tracePt t="110926" x="3765550" y="5480050"/>
          <p14:tracePt t="110938" x="3759200" y="5480050"/>
          <p14:tracePt t="110956" x="3733800" y="5480050"/>
          <p14:tracePt t="110972" x="3721100" y="5480050"/>
          <p14:tracePt t="110990" x="3708400" y="5480050"/>
          <p14:tracePt t="111005" x="3702050" y="5480050"/>
          <p14:tracePt t="111023" x="3695700" y="5480050"/>
          <p14:tracePt t="111038" x="3683000" y="5480050"/>
          <p14:tracePt t="111055" x="3657600" y="5480050"/>
          <p14:tracePt t="111072" x="3632200" y="5473700"/>
          <p14:tracePt t="111088" x="3594100" y="5473700"/>
          <p14:tracePt t="111105" x="3562350" y="5473700"/>
          <p14:tracePt t="111122" x="3511550" y="5492750"/>
          <p14:tracePt t="111138" x="3492500" y="5505450"/>
          <p14:tracePt t="111155" x="3486150" y="5511800"/>
          <p14:tracePt t="111172" x="3473450" y="5518150"/>
          <p14:tracePt t="111188" x="3467100" y="5530850"/>
          <p14:tracePt t="111205" x="3460750" y="5537200"/>
          <p14:tracePt t="111221" x="3454400" y="5549900"/>
          <p14:tracePt t="111238" x="3454400" y="5568950"/>
          <p14:tracePt t="111255" x="3454400" y="5581650"/>
          <p14:tracePt t="111271" x="3454400" y="5594350"/>
          <p14:tracePt t="111289" x="3454400" y="5607050"/>
          <p14:tracePt t="111305" x="3454400" y="5613400"/>
          <p14:tracePt t="111321" x="3454400" y="5619750"/>
          <p14:tracePt t="111631" x="3448050" y="5619750"/>
          <p14:tracePt t="111638" x="3441700" y="5613400"/>
          <p14:tracePt t="111654" x="3441700" y="5607050"/>
          <p14:tracePt t="111663" x="3441700" y="5600700"/>
          <p14:tracePt t="111671" x="3435350" y="5594350"/>
          <p14:tracePt t="111772" x="3448050" y="5594350"/>
          <p14:tracePt t="111780" x="3454400" y="5600700"/>
          <p14:tracePt t="111788" x="3454400" y="5607050"/>
          <p14:tracePt t="111805" x="3473450" y="5613400"/>
          <p14:tracePt t="111821" x="3479800" y="5619750"/>
          <p14:tracePt t="111838" x="3486150" y="5619750"/>
          <p14:tracePt t="112226" x="3486150" y="5613400"/>
          <p14:tracePt t="112312" x="3486150" y="5607050"/>
          <p14:tracePt t="112328" x="3486150" y="5594350"/>
          <p14:tracePt t="112344" x="3486150" y="5588000"/>
          <p14:tracePt t="112350" x="3486150" y="5581650"/>
          <p14:tracePt t="112358" x="3486150" y="5575300"/>
          <p14:tracePt t="112371" x="3479800" y="5568950"/>
          <p14:tracePt t="112387" x="3473450" y="5562600"/>
          <p14:tracePt t="112404" x="3454400" y="5543550"/>
          <p14:tracePt t="112420" x="3435350" y="5537200"/>
          <p14:tracePt t="112437" x="3409950" y="5518150"/>
          <p14:tracePt t="112454" x="3308350" y="5473700"/>
          <p14:tracePt t="112470" x="3219450" y="5454650"/>
          <p14:tracePt t="112487" x="3149600" y="5448300"/>
          <p14:tracePt t="112504" x="3098800" y="5448300"/>
          <p14:tracePt t="112520" x="3048000" y="5448300"/>
          <p14:tracePt t="112537" x="3003550" y="5448300"/>
          <p14:tracePt t="112554" x="2901950" y="5454650"/>
          <p14:tracePt t="112570" x="2844800" y="5461000"/>
          <p14:tracePt t="112587" x="2774950" y="5467350"/>
          <p14:tracePt t="112604" x="2698750" y="5467350"/>
          <p14:tracePt t="112620" x="2635250" y="5467350"/>
          <p14:tracePt t="112637" x="2571750" y="5467350"/>
          <p14:tracePt t="112654" x="2501900" y="5467350"/>
          <p14:tracePt t="112670" x="2457450" y="5467350"/>
          <p14:tracePt t="112687" x="2413000" y="5473700"/>
          <p14:tracePt t="112704" x="2343150" y="5473700"/>
          <p14:tracePt t="112720" x="2292350" y="5461000"/>
          <p14:tracePt t="112737" x="2241550" y="5454650"/>
          <p14:tracePt t="112754" x="2197100" y="5441950"/>
          <p14:tracePt t="112770" x="2152650" y="5435600"/>
          <p14:tracePt t="112787" x="2114550" y="5422900"/>
          <p14:tracePt t="112804" x="2063750" y="5410200"/>
          <p14:tracePt t="112820" x="2019300" y="5397500"/>
          <p14:tracePt t="112837" x="1949450" y="5384800"/>
          <p14:tracePt t="112854" x="1898650" y="5359400"/>
          <p14:tracePt t="112870" x="1847850" y="5340350"/>
          <p14:tracePt t="112887" x="1778000" y="5321300"/>
          <p14:tracePt t="112904" x="1720850" y="5295900"/>
          <p14:tracePt t="112920" x="1663700" y="5270500"/>
          <p14:tracePt t="112937" x="1606550" y="5245100"/>
          <p14:tracePt t="112954" x="1549400" y="5219700"/>
          <p14:tracePt t="112970" x="1504950" y="5200650"/>
          <p14:tracePt t="112987" x="1454150" y="5181600"/>
          <p14:tracePt t="113003" x="1403350" y="5168900"/>
          <p14:tracePt t="113020" x="1371600" y="5156200"/>
          <p14:tracePt t="113037" x="1346200" y="5143500"/>
          <p14:tracePt t="113053" x="1308100" y="5130800"/>
          <p14:tracePt t="113070" x="1289050" y="5124450"/>
          <p14:tracePt t="113087" x="1276350" y="5118100"/>
          <p14:tracePt t="113104" x="1270000" y="5111750"/>
          <p14:tracePt t="113120" x="1257300" y="5111750"/>
          <p14:tracePt t="113137" x="1250950" y="5105400"/>
          <p14:tracePt t="113153" x="1238250" y="5092700"/>
          <p14:tracePt t="113170" x="1231900" y="5092700"/>
          <p14:tracePt t="113187" x="1225550" y="5086350"/>
          <p14:tracePt t="113378" x="1231900" y="5086350"/>
          <p14:tracePt t="113392" x="1238250" y="5080000"/>
          <p14:tracePt t="113401" x="1244600" y="5080000"/>
          <p14:tracePt t="113408" x="1250950" y="5080000"/>
          <p14:tracePt t="113420" x="1263650" y="5073650"/>
          <p14:tracePt t="113436" x="1308100" y="5067300"/>
          <p14:tracePt t="113453" x="1352550" y="5060950"/>
          <p14:tracePt t="113470" x="1416050" y="5060950"/>
          <p14:tracePt t="113486" x="1504950" y="5060950"/>
          <p14:tracePt t="113503" x="1555750" y="5067300"/>
          <p14:tracePt t="113520" x="1606550" y="5073650"/>
          <p14:tracePt t="113536" x="1651000" y="5086350"/>
          <p14:tracePt t="113553" x="1714500" y="5099050"/>
          <p14:tracePt t="113570" x="1790700" y="5111750"/>
          <p14:tracePt t="113586" x="1905000" y="5143500"/>
          <p14:tracePt t="113603" x="2000250" y="5168900"/>
          <p14:tracePt t="113620" x="2159000" y="5200650"/>
          <p14:tracePt t="113636" x="2235200" y="5213350"/>
          <p14:tracePt t="113653" x="2317750" y="5226050"/>
          <p14:tracePt t="113670" x="2393950" y="5238750"/>
          <p14:tracePt t="113687" x="2482850" y="5257800"/>
          <p14:tracePt t="113703" x="2584450" y="5270500"/>
          <p14:tracePt t="113720" x="2673350" y="5283200"/>
          <p14:tracePt t="113736" x="2743200" y="5302250"/>
          <p14:tracePt t="113753" x="2800350" y="5314950"/>
          <p14:tracePt t="113770" x="2870200" y="5334000"/>
          <p14:tracePt t="113786" x="2921000" y="5340350"/>
          <p14:tracePt t="113803" x="2965450" y="5346700"/>
          <p14:tracePt t="113819" x="3003550" y="5346700"/>
          <p14:tracePt t="113836" x="3035300" y="5353050"/>
          <p14:tracePt t="113853" x="3073400" y="5359400"/>
          <p14:tracePt t="113870" x="3124200" y="5365750"/>
          <p14:tracePt t="113886" x="3155950" y="5372100"/>
          <p14:tracePt t="113903" x="3200400" y="5384800"/>
          <p14:tracePt t="113919" x="3238500" y="5391150"/>
          <p14:tracePt t="113936" x="3282950" y="5403850"/>
          <p14:tracePt t="113953" x="3314700" y="5410200"/>
          <p14:tracePt t="113969" x="3352800" y="5416550"/>
          <p14:tracePt t="113986" x="3384550" y="5416550"/>
          <p14:tracePt t="114003" x="3416300" y="5422900"/>
          <p14:tracePt t="114020" x="3435350" y="5422900"/>
          <p14:tracePt t="114036" x="3448050" y="5429250"/>
          <p14:tracePt t="114053" x="3454400" y="5429250"/>
          <p14:tracePt t="114069" x="3467100" y="5429250"/>
          <p14:tracePt t="114086" x="3479800" y="5429250"/>
          <p14:tracePt t="114102" x="3498850" y="5429250"/>
          <p14:tracePt t="114119" x="3524250" y="5435600"/>
          <p14:tracePt t="114136" x="3543300" y="5441950"/>
          <p14:tracePt t="114152" x="3562350" y="5441950"/>
          <p14:tracePt t="114169" x="3568700" y="5441950"/>
          <p14:tracePt t="114186" x="3581400" y="5441950"/>
          <p14:tracePt t="114202" x="3600450" y="5448300"/>
          <p14:tracePt t="114219" x="3613150" y="5454650"/>
          <p14:tracePt t="114236" x="3619500" y="5454650"/>
          <p14:tracePt t="114252" x="3632200" y="5461000"/>
          <p14:tracePt t="114388" x="3638550" y="5461000"/>
          <p14:tracePt t="114434" x="3644900" y="5461000"/>
          <p14:tracePt t="114498" x="3651250" y="5461000"/>
          <p14:tracePt t="114507" x="3657600" y="5461000"/>
          <p14:tracePt t="114512" x="3663950" y="5461000"/>
          <p14:tracePt t="114520" x="3663950" y="5467350"/>
          <p14:tracePt t="114536" x="3676650" y="5467350"/>
          <p14:tracePt t="114552" x="3683000" y="5473700"/>
          <p14:tracePt t="114569" x="3689350" y="5473700"/>
          <p14:tracePt t="114663" x="3695700" y="5473700"/>
          <p14:tracePt t="114670" x="3695700" y="5480050"/>
          <p14:tracePt t="114678" x="3702050" y="5480050"/>
          <p14:tracePt t="114688" x="3708400" y="5480050"/>
          <p14:tracePt t="114702" x="3714750" y="5486400"/>
          <p14:tracePt t="114719" x="3727450" y="5486400"/>
          <p14:tracePt t="114752" x="3740150" y="5486400"/>
          <p14:tracePt t="114769" x="3746500" y="5492750"/>
          <p14:tracePt t="114785" x="3752850" y="5492750"/>
          <p14:tracePt t="114991" x="3746500" y="5492750"/>
          <p14:tracePt t="115008" x="3721100" y="5486400"/>
          <p14:tracePt t="115014" x="3689350" y="5480050"/>
          <p14:tracePt t="115022" x="3632200" y="5473700"/>
          <p14:tracePt t="115035" x="3587750" y="5454650"/>
          <p14:tracePt t="115052" x="3460750" y="5441950"/>
          <p14:tracePt t="115068" x="3321050" y="5416550"/>
          <p14:tracePt t="115085" x="3143250" y="5391150"/>
          <p14:tracePt t="115102" x="3073400" y="5384800"/>
          <p14:tracePt t="115118" x="3028950" y="5378450"/>
          <p14:tracePt t="115135" x="2984500" y="5378450"/>
          <p14:tracePt t="115151" x="2933700" y="5378450"/>
          <p14:tracePt t="115168" x="2857500" y="5378450"/>
          <p14:tracePt t="115185" x="2768600" y="5378450"/>
          <p14:tracePt t="115202" x="2578100" y="5353050"/>
          <p14:tracePt t="115218" x="2444750" y="5340350"/>
          <p14:tracePt t="115235" x="2349500" y="5321300"/>
          <p14:tracePt t="115251" x="2279650" y="5308600"/>
          <p14:tracePt t="115268" x="2235200" y="5295900"/>
          <p14:tracePt t="115285" x="2190750" y="5283200"/>
          <p14:tracePt t="115301" x="2152650" y="5270500"/>
          <p14:tracePt t="115318" x="2108200" y="5264150"/>
          <p14:tracePt t="115335" x="2076450" y="5251450"/>
          <p14:tracePt t="115352" x="2025650" y="5232400"/>
          <p14:tracePt t="115368" x="1987550" y="5219700"/>
          <p14:tracePt t="115385" x="1949450" y="5207000"/>
          <p14:tracePt t="115401" x="1905000" y="5194300"/>
          <p14:tracePt t="115418" x="1860550" y="5187950"/>
          <p14:tracePt t="115435" x="1809750" y="5168900"/>
          <p14:tracePt t="115452" x="1746250" y="5149850"/>
          <p14:tracePt t="115468" x="1701800" y="5137150"/>
          <p14:tracePt t="115485" x="1663700" y="5124450"/>
          <p14:tracePt t="115501" x="1638300" y="5111750"/>
          <p14:tracePt t="115518" x="1619250" y="5105400"/>
          <p14:tracePt t="115535" x="1600200" y="5092700"/>
          <p14:tracePt t="115551" x="1574800" y="5080000"/>
          <p14:tracePt t="115569" x="1543050" y="5080000"/>
          <p14:tracePt t="115584" x="1517650" y="5067300"/>
          <p14:tracePt t="115601" x="1492250" y="5054600"/>
          <p14:tracePt t="115618" x="1460500" y="5041900"/>
          <p14:tracePt t="115634" x="1447800" y="5035550"/>
          <p14:tracePt t="115651" x="1428750" y="5029200"/>
          <p14:tracePt t="115668" x="1428750" y="5022850"/>
          <p14:tracePt t="115782" x="1428750" y="5029200"/>
          <p14:tracePt t="115798" x="1435100" y="5029200"/>
          <p14:tracePt t="115806" x="1441450" y="5029200"/>
          <p14:tracePt t="115817" x="1454150" y="5035550"/>
          <p14:tracePt t="115834" x="1504950" y="5048250"/>
          <p14:tracePt t="115851" x="1593850" y="5067300"/>
          <p14:tracePt t="115868" x="1765300" y="5086350"/>
          <p14:tracePt t="115884" x="1917700" y="5124450"/>
          <p14:tracePt t="115901" x="2114550" y="5168900"/>
          <p14:tracePt t="115917" x="2273300" y="5207000"/>
          <p14:tracePt t="115934" x="2444750" y="5232400"/>
          <p14:tracePt t="115951" x="2597150" y="5257800"/>
          <p14:tracePt t="115967" x="2724150" y="5276850"/>
          <p14:tracePt t="115984" x="2838450" y="5289550"/>
          <p14:tracePt t="116001" x="2914650" y="5308600"/>
          <p14:tracePt t="116017" x="2984500" y="5321300"/>
          <p14:tracePt t="116034" x="3092450" y="5334000"/>
          <p14:tracePt t="116051" x="3162300" y="5340350"/>
          <p14:tracePt t="116067" x="3200400" y="5346700"/>
          <p14:tracePt t="116084" x="3238500" y="5353050"/>
          <p14:tracePt t="116102" x="3263900" y="5359400"/>
          <p14:tracePt t="116117" x="3295650" y="5359400"/>
          <p14:tracePt t="116134" x="3346450" y="5359400"/>
          <p14:tracePt t="116150" x="3378200" y="5359400"/>
          <p14:tracePt t="116167" x="3409950" y="5359400"/>
          <p14:tracePt t="116184" x="3429000" y="5359400"/>
          <p14:tracePt t="116201" x="3460750" y="5359400"/>
          <p14:tracePt t="116217" x="3473450" y="5359400"/>
          <p14:tracePt t="116234" x="3479800" y="5359400"/>
          <p14:tracePt t="116251" x="3492500" y="5359400"/>
          <p14:tracePt t="116268" x="3505200" y="5359400"/>
          <p14:tracePt t="116284" x="3511550" y="5359400"/>
          <p14:tracePt t="116300" x="3517900" y="5359400"/>
          <p14:tracePt t="116317" x="3530600" y="5359400"/>
          <p14:tracePt t="116334" x="3536950" y="5359400"/>
          <p14:tracePt t="116350" x="3543300" y="5359400"/>
          <p14:tracePt t="116367" x="3556000" y="5359400"/>
          <p14:tracePt t="116384" x="3568700" y="5365750"/>
          <p14:tracePt t="116400" x="3575050" y="5372100"/>
          <p14:tracePt t="116417" x="3587750" y="5378450"/>
          <p14:tracePt t="116434" x="3594100" y="5384800"/>
          <p14:tracePt t="116450" x="3606800" y="5391150"/>
          <p14:tracePt t="116467" x="3613150" y="5397500"/>
          <p14:tracePt t="116484" x="3619500" y="5403850"/>
          <p14:tracePt t="116500" x="3638550" y="5410200"/>
          <p14:tracePt t="116517" x="3644900" y="5416550"/>
          <p14:tracePt t="116534" x="3657600" y="5422900"/>
          <p14:tracePt t="116550" x="3657600" y="5429250"/>
          <p14:tracePt t="116567" x="3670300" y="5429250"/>
          <p14:tracePt t="116584" x="3676650" y="5429250"/>
          <p14:tracePt t="116600" x="3683000" y="5435600"/>
          <p14:tracePt t="116633" x="3689350" y="5435600"/>
          <p14:tracePt t="116650" x="3689350" y="5441950"/>
          <p14:tracePt t="116667" x="3702050" y="5441950"/>
          <p14:tracePt t="116683" x="3708400" y="5448300"/>
          <p14:tracePt t="116700" x="3721100" y="5448300"/>
          <p14:tracePt t="116733" x="3721100" y="5454650"/>
          <p14:tracePt t="116754" x="3727450" y="5454650"/>
          <p14:tracePt t="116768" x="3733800" y="5454650"/>
          <p14:tracePt t="116783" x="3733800" y="5461000"/>
          <p14:tracePt t="116800" x="3740150" y="5461000"/>
          <p14:tracePt t="116840" x="3746500" y="5461000"/>
          <p14:tracePt t="116878" x="3752850" y="5461000"/>
          <p14:tracePt t="116886" x="3765550" y="5467350"/>
          <p14:tracePt t="116894" x="3771900" y="5467350"/>
          <p14:tracePt t="116902" x="3778250" y="5473700"/>
          <p14:tracePt t="116918" x="3784600" y="5480050"/>
          <p14:tracePt t="116933" x="3790950" y="5480050"/>
          <p14:tracePt t="120812" x="3778250" y="5480050"/>
          <p14:tracePt t="120821" x="3752850" y="5480050"/>
          <p14:tracePt t="120830" x="3733800" y="5473700"/>
          <p14:tracePt t="120846" x="3683000" y="5467350"/>
          <p14:tracePt t="120863" x="3625850" y="5461000"/>
          <p14:tracePt t="120880" x="3575050" y="5448300"/>
          <p14:tracePt t="120896" x="3543300" y="5448300"/>
          <p14:tracePt t="120913" x="3530600" y="5441950"/>
          <p14:tracePt t="120930" x="3505200" y="5435600"/>
          <p14:tracePt t="120946" x="3479800" y="5435600"/>
          <p14:tracePt t="120963" x="3454400" y="5435600"/>
          <p14:tracePt t="120980" x="3422650" y="5429250"/>
          <p14:tracePt t="120996" x="3384550" y="5416550"/>
          <p14:tracePt t="121013" x="3352800" y="5403850"/>
          <p14:tracePt t="121030" x="3333750" y="5403850"/>
          <p14:tracePt t="121046" x="3321050" y="5403850"/>
          <p14:tracePt t="121063" x="3314700" y="5403850"/>
          <p14:tracePt t="121080" x="3308350" y="5403850"/>
          <p14:tracePt t="121113" x="3295650" y="5403850"/>
          <p14:tracePt t="121130" x="3289300" y="5403850"/>
          <p14:tracePt t="121146" x="3270250" y="5397500"/>
          <p14:tracePt t="121163" x="3244850" y="5391150"/>
          <p14:tracePt t="121180" x="3194050" y="5378450"/>
          <p14:tracePt t="121196" x="3149600" y="5365750"/>
          <p14:tracePt t="121213" x="3117850" y="5353050"/>
          <p14:tracePt t="121230" x="3079750" y="5340350"/>
          <p14:tracePt t="121246" x="3060700" y="5327650"/>
          <p14:tracePt t="121263" x="3028950" y="5321300"/>
          <p14:tracePt t="121279" x="3009900" y="5314950"/>
          <p14:tracePt t="121296" x="2984500" y="5295900"/>
          <p14:tracePt t="121313" x="2952750" y="5289550"/>
          <p14:tracePt t="121330" x="2914650" y="5276850"/>
          <p14:tracePt t="121346" x="2882900" y="5264150"/>
          <p14:tracePt t="121364" x="2844800" y="5251450"/>
          <p14:tracePt t="121379" x="2819400" y="5238750"/>
          <p14:tracePt t="121396" x="2794000" y="5232400"/>
          <p14:tracePt t="121413" x="2787650" y="5232400"/>
          <p14:tracePt t="121430" x="2774950" y="5226050"/>
          <p14:tracePt t="121446" x="2762250" y="5219700"/>
          <p14:tracePt t="121463" x="2749550" y="5219700"/>
          <p14:tracePt t="121479" x="2743200" y="5219700"/>
          <p14:tracePt t="121496" x="2730500" y="5213350"/>
          <p14:tracePt t="121529" x="2724150" y="5213350"/>
          <p14:tracePt t="121546" x="2717800" y="5213350"/>
          <p14:tracePt t="121736" x="2711450" y="5219700"/>
          <p14:tracePt t="121744" x="2711450" y="5226050"/>
          <p14:tracePt t="121760" x="2711450" y="5232400"/>
          <p14:tracePt t="121768" x="2711450" y="5238750"/>
          <p14:tracePt t="121779" x="2711450" y="5245100"/>
          <p14:tracePt t="121796" x="2711450" y="5251450"/>
          <p14:tracePt t="121812" x="2711450" y="5257800"/>
          <p14:tracePt t="121829" x="2711450" y="5270500"/>
          <p14:tracePt t="121846" x="2717800" y="5276850"/>
          <p14:tracePt t="121862" x="2724150" y="5283200"/>
          <p14:tracePt t="121879" x="2736850" y="5289550"/>
          <p14:tracePt t="121895" x="2743200" y="5295900"/>
          <p14:tracePt t="121912" x="2743200" y="5308600"/>
          <p14:tracePt t="121929" x="2755900" y="5308600"/>
          <p14:tracePt t="121946" x="2755900" y="5314950"/>
          <p14:tracePt t="121963" x="2762250" y="5314950"/>
          <p14:tracePt t="121979" x="2768600" y="5314950"/>
          <p14:tracePt t="122002" x="2774950" y="5314950"/>
          <p14:tracePt t="122056" x="2781300" y="5314950"/>
          <p14:tracePt t="122096" x="2781300" y="5302250"/>
          <p14:tracePt t="122104" x="2774950" y="5295900"/>
          <p14:tracePt t="122114" x="2774950" y="5289550"/>
          <p14:tracePt t="122129" x="2762250" y="5270500"/>
          <p14:tracePt t="122145" x="2755900" y="5264150"/>
          <p14:tracePt t="122162" x="2743200" y="5251450"/>
          <p14:tracePt t="122179" x="2736850" y="5238750"/>
          <p14:tracePt t="122195" x="2730500" y="5238750"/>
          <p14:tracePt t="122212" x="2724150" y="5232400"/>
          <p14:tracePt t="122229" x="2717800" y="5226050"/>
          <p14:tracePt t="122245" x="2711450" y="5219700"/>
          <p14:tracePt t="122262" x="2711450" y="5213350"/>
          <p14:tracePt t="122279" x="2711450" y="5207000"/>
          <p14:tracePt t="122295" x="2711450" y="5194300"/>
          <p14:tracePt t="122312" x="2711450" y="5187950"/>
          <p14:tracePt t="122329" x="2711450" y="5175250"/>
          <p14:tracePt t="122345" x="2711450" y="5168900"/>
          <p14:tracePt t="122362" x="2711450" y="5162550"/>
          <p14:tracePt t="122379" x="2711450" y="5149850"/>
          <p14:tracePt t="122395" x="2711450" y="5143500"/>
          <p14:tracePt t="122413" x="2711450" y="5130800"/>
          <p14:tracePt t="122428" x="2711450" y="5124450"/>
          <p14:tracePt t="122445" x="2711450" y="5118100"/>
          <p14:tracePt t="122462" x="2711450" y="5111750"/>
          <p14:tracePt t="122521" x="2711450" y="5105400"/>
          <p14:tracePt t="122527" x="2711450" y="5099050"/>
          <p14:tracePt t="122542" x="2705100" y="5099050"/>
          <p14:tracePt t="122558" x="2705100" y="5092700"/>
          <p14:tracePt t="122567" x="2705100" y="5086350"/>
          <p14:tracePt t="122591" x="2705100" y="5080000"/>
          <p14:tracePt t="122598" x="2698750" y="5080000"/>
          <p14:tracePt t="122668" x="2698750" y="5073650"/>
          <p14:tracePt t="122698" x="2698750" y="5067300"/>
          <p14:tracePt t="122730" x="2698750" y="5060950"/>
          <p14:tracePt t="122792" x="2705100" y="5060950"/>
          <p14:tracePt t="122816" x="2711450" y="5060950"/>
          <p14:tracePt t="122824" x="2717800" y="5060950"/>
          <p14:tracePt t="122833" x="2724150" y="5073650"/>
          <p14:tracePt t="122845" x="2736850" y="5080000"/>
          <p14:tracePt t="122861" x="2755900" y="5099050"/>
          <p14:tracePt t="122878" x="2768600" y="5118100"/>
          <p14:tracePt t="122895" x="2787650" y="5162550"/>
          <p14:tracePt t="122911" x="2794000" y="5181600"/>
          <p14:tracePt t="122928" x="2794000" y="5200650"/>
          <p14:tracePt t="122945" x="2800350" y="5213350"/>
          <p14:tracePt t="122961" x="2800350" y="5219700"/>
          <p14:tracePt t="122978" x="2794000" y="5232400"/>
          <p14:tracePt t="122995" x="2787650" y="5238750"/>
          <p14:tracePt t="123012" x="2774950" y="5251450"/>
          <p14:tracePt t="123028" x="2774950" y="5257800"/>
          <p14:tracePt t="123045" x="2768600" y="5264150"/>
          <p14:tracePt t="123061" x="2755900" y="5264150"/>
          <p14:tracePt t="123078" x="2755900" y="5270500"/>
          <p14:tracePt t="123114" x="2749550" y="5270500"/>
          <p14:tracePt t="123154" x="2743200" y="5270500"/>
          <p14:tracePt t="123710" x="2736850" y="5270500"/>
          <p14:tracePt t="123718" x="2717800" y="5276850"/>
          <p14:tracePt t="123727" x="2698750" y="5283200"/>
          <p14:tracePt t="123744" x="2616200" y="5295900"/>
          <p14:tracePt t="123761" x="2540000" y="5308600"/>
          <p14:tracePt t="123777" x="2451100" y="5327650"/>
          <p14:tracePt t="123794" x="2406650" y="5340350"/>
          <p14:tracePt t="123811" x="2393950" y="5340350"/>
          <p14:tracePt t="123828" x="2374900" y="5340350"/>
          <p14:tracePt t="123844" x="2362200" y="5340350"/>
          <p14:tracePt t="123861" x="2343150" y="5340350"/>
          <p14:tracePt t="123877" x="2330450" y="5340350"/>
          <p14:tracePt t="123894" x="2324100" y="5346700"/>
          <p14:tracePt t="123912" x="2311400" y="5346700"/>
          <p14:tracePt t="123927" x="2305050" y="5346700"/>
          <p14:tracePt t="123944" x="2292350" y="5353050"/>
          <p14:tracePt t="123960" x="2286000" y="5359400"/>
          <p14:tracePt t="123977" x="2279650" y="5359400"/>
          <p14:tracePt t="124011" x="2273300" y="5359400"/>
          <p14:tracePt t="124102" x="2266950" y="5359400"/>
          <p14:tracePt t="124124" x="2260600" y="5359400"/>
          <p14:tracePt t="124140" x="2254250" y="5359400"/>
          <p14:tracePt t="124149" x="2247900" y="5353050"/>
          <p14:tracePt t="124156" x="2241550" y="5340350"/>
          <p14:tracePt t="124164" x="2241550" y="5334000"/>
          <p14:tracePt t="124177" x="2235200" y="5321300"/>
          <p14:tracePt t="124194" x="2222500" y="5295900"/>
          <p14:tracePt t="124210" x="2203450" y="5251450"/>
          <p14:tracePt t="124227" x="2203450" y="5245100"/>
          <p14:tracePt t="124244" x="2203450" y="5238750"/>
          <p14:tracePt t="124260" x="2203450" y="5232400"/>
          <p14:tracePt t="124293" x="2203450" y="5219700"/>
          <p14:tracePt t="124327" x="2203450" y="5207000"/>
          <p14:tracePt t="124344" x="2203450" y="5194300"/>
          <p14:tracePt t="124360" x="2203450" y="5187950"/>
          <p14:tracePt t="124377" x="2203450" y="5181600"/>
          <p14:tracePt t="124393" x="2203450" y="5175250"/>
          <p14:tracePt t="124410" x="2209800" y="5162550"/>
          <p14:tracePt t="124428" x="2216150" y="5156200"/>
          <p14:tracePt t="124443" x="2216150" y="5149850"/>
          <p14:tracePt t="124446" x="2222500" y="5143500"/>
          <p14:tracePt t="124470" x="2228850" y="5137150"/>
          <p14:tracePt t="124478" x="2228850" y="5130800"/>
          <p14:tracePt t="124493" x="2228850" y="5124450"/>
          <p14:tracePt t="124510" x="2235200" y="5124450"/>
          <p14:tracePt t="124527" x="2235200" y="5118100"/>
          <p14:tracePt t="124543" x="2235200" y="5111750"/>
          <p14:tracePt t="124560" x="2241550" y="5111750"/>
          <p14:tracePt t="124577" x="2241550" y="5105400"/>
          <p14:tracePt t="124618" x="2241550" y="5099050"/>
          <p14:tracePt t="125096" x="2247900" y="5105400"/>
          <p14:tracePt t="125104" x="2254250" y="5111750"/>
          <p14:tracePt t="125113" x="2260600" y="5130800"/>
          <p14:tracePt t="125126" x="2260600" y="5149850"/>
          <p14:tracePt t="125143" x="2266950" y="5194300"/>
          <p14:tracePt t="125160" x="2266950" y="5213350"/>
          <p14:tracePt t="125176" x="2266950" y="5238750"/>
          <p14:tracePt t="125193" x="2266950" y="5257800"/>
          <p14:tracePt t="125210" x="2266950" y="5276850"/>
          <p14:tracePt t="125226" x="2260600" y="5283200"/>
          <p14:tracePt t="125243" x="2254250" y="5289550"/>
          <p14:tracePt t="125260" x="2241550" y="5302250"/>
          <p14:tracePt t="125276" x="2228850" y="5308600"/>
          <p14:tracePt t="125293" x="2222500" y="5321300"/>
          <p14:tracePt t="125309" x="2209800" y="5321300"/>
          <p14:tracePt t="125326" x="2203450" y="5334000"/>
          <p14:tracePt t="125342" x="2197100" y="5340350"/>
          <p14:tracePt t="125359" x="2184400" y="5353050"/>
          <p14:tracePt t="125376" x="2178050" y="5359400"/>
          <p14:tracePt t="125392" x="2171700" y="5365750"/>
          <p14:tracePt t="125409" x="2165350" y="5365750"/>
          <p14:tracePt t="125426" x="2152650" y="5372100"/>
          <p14:tracePt t="125442" x="2152650" y="5378450"/>
          <p14:tracePt t="125459" x="2139950" y="5384800"/>
          <p14:tracePt t="125476" x="2133600" y="5384800"/>
          <p14:tracePt t="125492" x="2120900" y="5391150"/>
          <p14:tracePt t="125510" x="2114550" y="5391150"/>
          <p14:tracePt t="125526" x="2108200" y="5391150"/>
          <p14:tracePt t="125542" x="2108200" y="5397500"/>
          <p14:tracePt t="125748" x="2101850" y="5397500"/>
          <p14:tracePt t="125762" x="2101850" y="5403850"/>
          <p14:tracePt t="125771" x="2101850" y="5410200"/>
          <p14:tracePt t="125786" x="2095500" y="5416550"/>
          <p14:tracePt t="125872" x="2095500" y="5422900"/>
          <p14:tracePt t="125902" x="2095500" y="5429250"/>
          <p14:tracePt t="125966" x="2101850" y="5429250"/>
          <p14:tracePt t="125983" x="2108200" y="5429250"/>
          <p14:tracePt t="125997" x="2114550" y="5429250"/>
          <p14:tracePt t="126023" x="2120900" y="5429250"/>
          <p14:tracePt t="126029" x="2127250" y="5435600"/>
          <p14:tracePt t="126054" x="2133600" y="5435600"/>
          <p14:tracePt t="126071" x="2139950" y="5435600"/>
          <p14:tracePt t="126077" x="2146300" y="5435600"/>
          <p14:tracePt t="126092" x="2159000" y="5435600"/>
          <p14:tracePt t="126109" x="2178050" y="5429250"/>
          <p14:tracePt t="126126" x="2203450" y="5416550"/>
          <p14:tracePt t="126142" x="2216150" y="5403850"/>
          <p14:tracePt t="126159" x="2228850" y="5397500"/>
          <p14:tracePt t="126179" x="2241550" y="5384800"/>
          <p14:tracePt t="126192" x="2254250" y="5372100"/>
          <p14:tracePt t="126209" x="2260600" y="5365750"/>
          <p14:tracePt t="126225" x="2266950" y="5353050"/>
          <p14:tracePt t="126242" x="2279650" y="5334000"/>
          <p14:tracePt t="126259" x="2279650" y="5327650"/>
          <p14:tracePt t="126275" x="2292350" y="5314950"/>
          <p14:tracePt t="126292" x="2298700" y="5308600"/>
          <p14:tracePt t="126309" x="2298700" y="5302250"/>
          <p14:tracePt t="126326" x="2305050" y="5283200"/>
          <p14:tracePt t="126342" x="2305050" y="5276850"/>
          <p14:tracePt t="126359" x="2311400" y="5270500"/>
          <p14:tracePt t="126375" x="2311400" y="5251450"/>
          <p14:tracePt t="126392" x="2311400" y="5245100"/>
          <p14:tracePt t="126409" x="2311400" y="5232400"/>
          <p14:tracePt t="126425" x="2311400" y="5219700"/>
          <p14:tracePt t="126442" x="2311400" y="5213350"/>
          <p14:tracePt t="126460" x="2311400" y="5200650"/>
          <p14:tracePt t="126475" x="2311400" y="5187950"/>
          <p14:tracePt t="126492" x="2311400" y="5181600"/>
          <p14:tracePt t="126509" x="2311400" y="5175250"/>
          <p14:tracePt t="126525" x="2311400" y="5168900"/>
          <p14:tracePt t="126558" x="2311400" y="5162550"/>
          <p14:tracePt t="126575" x="2311400" y="5156200"/>
          <p14:tracePt t="126592" x="2311400" y="5143500"/>
          <p14:tracePt t="126609" x="2305050" y="5130800"/>
          <p14:tracePt t="126626" x="2286000" y="5105400"/>
          <p14:tracePt t="126642" x="2266950" y="5092700"/>
          <p14:tracePt t="126658" x="2260600" y="5080000"/>
          <p14:tracePt t="126675" x="2254250" y="5080000"/>
          <p14:tracePt t="126692" x="2247900" y="5073650"/>
          <p14:tracePt t="126829" x="2254250" y="5080000"/>
          <p14:tracePt t="126835" x="2254250" y="5086350"/>
          <p14:tracePt t="126843" x="2260600" y="5092700"/>
          <p14:tracePt t="126859" x="2266950" y="5105400"/>
          <p14:tracePt t="126875" x="2273300" y="5124450"/>
          <p14:tracePt t="126892" x="2286000" y="5156200"/>
          <p14:tracePt t="126908" x="2292350" y="5194300"/>
          <p14:tracePt t="126925" x="2305050" y="5226050"/>
          <p14:tracePt t="126941" x="2311400" y="5264150"/>
          <p14:tracePt t="126958" x="2317750" y="5295900"/>
          <p14:tracePt t="126962" x="2324100" y="5314950"/>
          <p14:tracePt t="126975" x="2324100" y="5327650"/>
          <p14:tracePt t="126992" x="2330450" y="5365750"/>
          <p14:tracePt t="127008" x="2330450" y="5391150"/>
          <p14:tracePt t="127025" x="2330450" y="5416550"/>
          <p14:tracePt t="127042" x="2330450" y="5429250"/>
          <p14:tracePt t="127058" x="2330450" y="5441950"/>
          <p14:tracePt t="127075" x="2330450" y="5448300"/>
          <p14:tracePt t="127091" x="2330450" y="5461000"/>
          <p14:tracePt t="127108" x="2330450" y="5473700"/>
          <p14:tracePt t="127125" x="2330450" y="5480050"/>
          <p14:tracePt t="127141" x="2330450" y="5486400"/>
          <p14:tracePt t="127235" x="2330450" y="5492750"/>
          <p14:tracePt t="127386" x="2324100" y="5486400"/>
          <p14:tracePt t="127399" x="2324100" y="5480050"/>
          <p14:tracePt t="127408" x="2317750" y="5473700"/>
          <p14:tracePt t="127425" x="2298700" y="5454650"/>
          <p14:tracePt t="127441" x="2286000" y="5448300"/>
          <p14:tracePt t="127458" x="2279650" y="5441950"/>
          <p14:tracePt t="127462" x="2279650" y="5435600"/>
          <p14:tracePt t="127479" x="2273300" y="5429250"/>
          <p14:tracePt t="127491" x="2273300" y="5422900"/>
          <p14:tracePt t="127508" x="2266950" y="5403850"/>
          <p14:tracePt t="127525" x="2266950" y="5391150"/>
          <p14:tracePt t="127543" x="2266950" y="5384800"/>
          <p14:tracePt t="127602" x="2273300" y="5378450"/>
          <p14:tracePt t="127618" x="2273300" y="5372100"/>
          <p14:tracePt t="127626" x="2279650" y="5372100"/>
          <p14:tracePt t="127634" x="2286000" y="5372100"/>
          <p14:tracePt t="127642" x="2292350" y="5365750"/>
          <p14:tracePt t="127658" x="2298700" y="5359400"/>
          <p14:tracePt t="127674" x="2305050" y="5359400"/>
          <p14:tracePt t="127691" x="2317750" y="5359400"/>
          <p14:tracePt t="127724" x="2330450" y="5365750"/>
          <p14:tracePt t="127740" x="2336800" y="5372100"/>
          <p14:tracePt t="127758" x="2349500" y="5384800"/>
          <p14:tracePt t="127774" x="2355850" y="5384800"/>
          <p14:tracePt t="127791" x="2355850" y="5391150"/>
          <p14:tracePt t="127853" x="2362200" y="5391150"/>
          <p14:tracePt t="127860" x="2368550" y="5397500"/>
          <p14:tracePt t="127893" x="2368550" y="5403850"/>
          <p14:tracePt t="128096" x="2374900" y="5410200"/>
          <p14:tracePt t="128120" x="2387600" y="5410200"/>
          <p14:tracePt t="128128" x="2406650" y="5410200"/>
          <p14:tracePt t="128134" x="2425700" y="5416550"/>
          <p14:tracePt t="128142" x="2451100" y="5416550"/>
          <p14:tracePt t="128157" x="2470150" y="5416550"/>
          <p14:tracePt t="128174" x="2533650" y="5416550"/>
          <p14:tracePt t="128190" x="2552700" y="5416550"/>
          <p14:tracePt t="128207" x="2559050" y="5403850"/>
          <p14:tracePt t="128223" x="2571750" y="5397500"/>
          <p14:tracePt t="128241" x="2578100" y="5384800"/>
          <p14:tracePt t="128257" x="2590800" y="5378450"/>
          <p14:tracePt t="128274" x="2597150" y="5372100"/>
          <p14:tracePt t="128290" x="2603500" y="5359400"/>
          <p14:tracePt t="128307" x="2603500" y="5353050"/>
          <p14:tracePt t="128324" x="2603500" y="5346700"/>
          <p14:tracePt t="128341" x="2603500" y="5340350"/>
          <p14:tracePt t="128357" x="2609850" y="5334000"/>
          <p14:tracePt t="128374" x="2609850" y="5321300"/>
          <p14:tracePt t="128390" x="2622550" y="5314950"/>
          <p14:tracePt t="128407" x="2628900" y="5308600"/>
          <p14:tracePt t="128424" x="2647950" y="5289550"/>
          <p14:tracePt t="128440" x="2660650" y="5283200"/>
          <p14:tracePt t="128457" x="2679700" y="5270500"/>
          <p14:tracePt t="128474" x="2692400" y="5264150"/>
          <p14:tracePt t="128490" x="2698750" y="5257800"/>
          <p14:tracePt t="128507" x="2711450" y="5251450"/>
          <p14:tracePt t="128523" x="2717800" y="5251450"/>
          <p14:tracePt t="128540" x="2730500" y="5245100"/>
          <p14:tracePt t="128557" x="2736850" y="5245100"/>
          <p14:tracePt t="128574" x="2749550" y="5238750"/>
          <p14:tracePt t="128590" x="2755900" y="5238750"/>
          <p14:tracePt t="128607" x="2762250" y="5238750"/>
          <p14:tracePt t="128747" x="2768600" y="5238750"/>
          <p14:tracePt t="128762" x="2774950" y="5238750"/>
          <p14:tracePt t="128833" x="2774950" y="5245100"/>
          <p14:tracePt t="128879" x="2781300" y="5245100"/>
          <p14:tracePt t="129834" x="2787650" y="5245100"/>
          <p14:tracePt t="129850" x="2794000" y="5245100"/>
          <p14:tracePt t="129858" x="2806700" y="5251450"/>
          <p14:tracePt t="129866" x="2813050" y="5251450"/>
          <p14:tracePt t="129874" x="2813050" y="5257800"/>
          <p14:tracePt t="129889" x="2819400" y="5257800"/>
          <p14:tracePt t="129905" x="2825750" y="5264150"/>
          <p14:tracePt t="129922" x="2832100" y="5264150"/>
          <p14:tracePt t="130095" x="2838450" y="5270500"/>
          <p14:tracePt t="130101" x="2844800" y="5276850"/>
          <p14:tracePt t="130111" x="2844800" y="5283200"/>
          <p14:tracePt t="130122" x="2851150" y="5283200"/>
          <p14:tracePt t="130138" x="2863850" y="5289550"/>
          <p14:tracePt t="130155" x="2895600" y="5302250"/>
          <p14:tracePt t="130172" x="2933700" y="5314950"/>
          <p14:tracePt t="130188" x="2952750" y="5321300"/>
          <p14:tracePt t="130205" x="2965450" y="5327650"/>
          <p14:tracePt t="130222" x="2978150" y="5334000"/>
          <p14:tracePt t="130238" x="2984500" y="5334000"/>
          <p14:tracePt t="130255" x="2997200" y="5340350"/>
          <p14:tracePt t="130272" x="3003550" y="5340350"/>
          <p14:tracePt t="130288" x="3016250" y="5353050"/>
          <p14:tracePt t="130305" x="3022600" y="5353050"/>
          <p14:tracePt t="130321" x="3028950" y="5353050"/>
          <p14:tracePt t="130382" x="3035300" y="5353050"/>
          <p14:tracePt t="130398" x="3041650" y="5353050"/>
          <p14:tracePt t="130414" x="3041650" y="5359400"/>
          <p14:tracePt t="130422" x="3048000" y="5359400"/>
          <p14:tracePt t="130431" x="3054350" y="5359400"/>
          <p14:tracePt t="130439" x="3060700" y="5359400"/>
          <p14:tracePt t="130455" x="3073400" y="5365750"/>
          <p14:tracePt t="130472" x="3092450" y="5372100"/>
          <p14:tracePt t="130488" x="3117850" y="5378450"/>
          <p14:tracePt t="130505" x="3155950" y="5384800"/>
          <p14:tracePt t="130521" x="3181350" y="5391150"/>
          <p14:tracePt t="130539" x="3213100" y="5391150"/>
          <p14:tracePt t="130556" x="3232150" y="5397500"/>
          <p14:tracePt t="130571" x="3251200" y="5397500"/>
          <p14:tracePt t="130588" x="3282950" y="5403850"/>
          <p14:tracePt t="130605" x="3314700" y="5410200"/>
          <p14:tracePt t="130622" x="3340100" y="5416550"/>
          <p14:tracePt t="130638" x="3346450" y="5416550"/>
          <p14:tracePt t="130655" x="3352800" y="5416550"/>
          <p14:tracePt t="130672" x="3359150" y="5416550"/>
          <p14:tracePt t="130705" x="3371850" y="5416550"/>
          <p14:tracePt t="130722" x="3378200" y="5422900"/>
          <p14:tracePt t="130738" x="3384550" y="5422900"/>
          <p14:tracePt t="130755" x="3390900" y="5422900"/>
          <p14:tracePt t="130772" x="3403600" y="5422900"/>
          <p14:tracePt t="130788" x="3403600" y="5429250"/>
          <p14:tracePt t="130805" x="3416300" y="5429250"/>
          <p14:tracePt t="130822" x="3422650" y="5429250"/>
          <p14:tracePt t="130838" x="3435350" y="5429250"/>
          <p14:tracePt t="130909" x="3441700" y="5429250"/>
          <p14:tracePt t="130962" x="3448050" y="5435600"/>
          <p14:tracePt t="131011" x="3454400" y="5435600"/>
          <p14:tracePt t="131064" x="3460750" y="5435600"/>
          <p14:tracePt t="131080" x="3467100" y="5435600"/>
          <p14:tracePt t="131182" x="3460750" y="5435600"/>
          <p14:tracePt t="131190" x="3454400" y="5435600"/>
          <p14:tracePt t="131198" x="3448050" y="5435600"/>
          <p14:tracePt t="131206" x="3435350" y="5435600"/>
          <p14:tracePt t="131221" x="3416300" y="5429250"/>
          <p14:tracePt t="131237" x="3359150" y="5410200"/>
          <p14:tracePt t="131255" x="3308350" y="5397500"/>
          <p14:tracePt t="131271" x="3263900" y="5384800"/>
          <p14:tracePt t="131287" x="3213100" y="5372100"/>
          <p14:tracePt t="131304" x="3168650" y="5359400"/>
          <p14:tracePt t="131322" x="3105150" y="5340350"/>
          <p14:tracePt t="131338" x="3060700" y="5334000"/>
          <p14:tracePt t="131354" x="3028950" y="5321300"/>
          <p14:tracePt t="131371" x="3009900" y="5314950"/>
          <p14:tracePt t="131388" x="2990850" y="5308600"/>
          <p14:tracePt t="131404" x="2984500" y="5308600"/>
          <p14:tracePt t="131421" x="2971800" y="5302250"/>
          <p14:tracePt t="131438" x="2959100" y="5302250"/>
          <p14:tracePt t="131454" x="2946400" y="5302250"/>
          <p14:tracePt t="131458" x="2933700" y="5295900"/>
          <p14:tracePt t="131471" x="2927350" y="5295900"/>
          <p14:tracePt t="131488" x="2895600" y="5283200"/>
          <p14:tracePt t="131505" x="2876550" y="5276850"/>
          <p14:tracePt t="131520" x="2870200" y="5276850"/>
          <p14:tracePt t="131537" x="2857500" y="5276850"/>
          <p14:tracePt t="131554" x="2844800" y="5276850"/>
          <p14:tracePt t="131570" x="2832100" y="5264150"/>
          <p14:tracePt t="131587" x="2813050" y="5251450"/>
          <p14:tracePt t="131604" x="2774950" y="5238750"/>
          <p14:tracePt t="131620" x="2768600" y="5226050"/>
          <p14:tracePt t="131638" x="2755900" y="5226050"/>
          <p14:tracePt t="131654" x="2743200" y="5219700"/>
          <p14:tracePt t="131670" x="2743200" y="5213350"/>
          <p14:tracePt t="131687" x="2730500" y="5213350"/>
          <p14:tracePt t="131703" x="2724150" y="5213350"/>
          <p14:tracePt t="131824" x="2730500" y="5213350"/>
          <p14:tracePt t="131832" x="2736850" y="5213350"/>
          <p14:tracePt t="131848" x="2743200" y="5207000"/>
          <p14:tracePt t="131856" x="2749550" y="5200650"/>
          <p14:tracePt t="131871" x="2755900" y="5194300"/>
          <p14:tracePt t="131887" x="2762250" y="5181600"/>
          <p14:tracePt t="131903" x="2768600" y="5175250"/>
          <p14:tracePt t="131921" x="2768600" y="5162550"/>
          <p14:tracePt t="131937" x="2768600" y="5149850"/>
          <p14:tracePt t="131953" x="2768600" y="5143500"/>
          <p14:tracePt t="131974" x="2768600" y="5137150"/>
          <p14:tracePt t="132012" x="2768600" y="5130800"/>
          <p14:tracePt t="132082" x="2768600" y="5111750"/>
          <p14:tracePt t="132090" x="2774950" y="5111750"/>
          <p14:tracePt t="132098" x="2774950" y="5105400"/>
          <p14:tracePt t="132163" x="2774950" y="5099050"/>
          <p14:tracePt t="132318" x="2781300" y="5099050"/>
          <p14:tracePt t="132352" x="2806700" y="5105400"/>
          <p14:tracePt t="132357" x="2819400" y="5111750"/>
          <p14:tracePt t="132370" x="2832100" y="5111750"/>
          <p14:tracePt t="132386" x="2863850" y="5124450"/>
          <p14:tracePt t="132403" x="2876550" y="5130800"/>
          <p14:tracePt t="132420" x="2889250" y="5137150"/>
          <p14:tracePt t="132453" x="2895600" y="5143500"/>
          <p14:tracePt t="132470" x="2908300" y="5156200"/>
          <p14:tracePt t="132487" x="2914650" y="5162550"/>
          <p14:tracePt t="132503" x="2927350" y="5168900"/>
          <p14:tracePt t="132521" x="2927350" y="5181600"/>
          <p14:tracePt t="132638" x="2927350" y="5187950"/>
          <p14:tracePt t="132702" x="2927350" y="5194300"/>
          <p14:tracePt t="132718" x="2921000" y="5194300"/>
          <p14:tracePt t="132726" x="2921000" y="5200650"/>
          <p14:tracePt t="132736" x="2914650" y="5200650"/>
          <p14:tracePt t="132754" x="2901950" y="5200650"/>
          <p14:tracePt t="132769" x="2895600" y="5200650"/>
          <p14:tracePt t="132787" x="2889250" y="5207000"/>
          <p14:tracePt t="132804" x="2882900" y="5207000"/>
          <p14:tracePt t="132819" x="2870200" y="5207000"/>
          <p14:tracePt t="132836" x="2863850" y="5207000"/>
          <p14:tracePt t="132853" x="2857500" y="5194300"/>
          <p14:tracePt t="132869" x="2844800" y="5187950"/>
          <p14:tracePt t="132904" x="2844800" y="5181600"/>
          <p14:tracePt t="132920" x="2838450" y="5175250"/>
          <p14:tracePt t="132992" x="2844800" y="5175250"/>
          <p14:tracePt t="133000" x="2851150" y="5175250"/>
          <p14:tracePt t="133016" x="2857500" y="5175250"/>
          <p14:tracePt t="133023" x="2863850" y="5175250"/>
          <p14:tracePt t="133046" x="2870200" y="5175250"/>
          <p14:tracePt t="133071" x="2876550" y="5175250"/>
          <p14:tracePt t="133274" x="2876550" y="5181600"/>
          <p14:tracePt t="133312" x="2876550" y="5187950"/>
          <p14:tracePt t="133360" x="2876550" y="5194300"/>
          <p14:tracePt t="133368" x="2870200" y="5194300"/>
          <p14:tracePt t="133384" x="2863850" y="5200650"/>
          <p14:tracePt t="133390" x="2851150" y="5200650"/>
          <p14:tracePt t="133402" x="2838450" y="5200650"/>
          <p14:tracePt t="133419" x="2806700" y="5200650"/>
          <p14:tracePt t="133436" x="2787650" y="5200650"/>
          <p14:tracePt t="133452" x="2768600" y="5207000"/>
          <p14:tracePt t="133469" x="2762250" y="5213350"/>
          <p14:tracePt t="133486" x="2749550" y="5219700"/>
          <p14:tracePt t="133502" x="2749550" y="5226050"/>
          <p14:tracePt t="133519" x="2743200" y="5232400"/>
          <p14:tracePt t="133536" x="2736850" y="5232400"/>
          <p14:tracePt t="133553" x="2736850" y="5245100"/>
          <p14:tracePt t="133569" x="2730500" y="5251450"/>
          <p14:tracePt t="133586" x="2724150" y="5264150"/>
          <p14:tracePt t="133602" x="2724150" y="5276850"/>
          <p14:tracePt t="133618" x="2724150" y="5283200"/>
          <p14:tracePt t="133635" x="2724150" y="5289550"/>
          <p14:tracePt t="133669" x="2730500" y="5295900"/>
          <p14:tracePt t="133688" x="2736850" y="5302250"/>
          <p14:tracePt t="133704" x="2743200" y="5302250"/>
          <p14:tracePt t="133736" x="2749550" y="5302250"/>
          <p14:tracePt t="133752" x="2755900" y="5302250"/>
          <p14:tracePt t="133760" x="2762250" y="5302250"/>
          <p14:tracePt t="133774" x="2774950" y="5302250"/>
          <p14:tracePt t="133785" x="2781300" y="5302250"/>
          <p14:tracePt t="133802" x="2794000" y="5295900"/>
          <p14:tracePt t="133818" x="2800350" y="5283200"/>
          <p14:tracePt t="133836" x="2806700" y="5276850"/>
          <p14:tracePt t="133852" x="2813050" y="5264150"/>
          <p14:tracePt t="133868" x="2813050" y="5257800"/>
          <p14:tracePt t="133886" x="2813050" y="5251450"/>
          <p14:tracePt t="133902" x="2813050" y="5238750"/>
          <p14:tracePt t="133920" x="2813050" y="5232400"/>
          <p14:tracePt t="133936" x="2806700" y="5219700"/>
          <p14:tracePt t="133952" x="2806700" y="5213350"/>
          <p14:tracePt t="133968" x="2794000" y="5207000"/>
          <p14:tracePt t="133985" x="2787650" y="5194300"/>
          <p14:tracePt t="134002" x="2787650" y="5181600"/>
          <p14:tracePt t="134018" x="2781300" y="5168900"/>
          <p14:tracePt t="134035" x="2768600" y="5156200"/>
          <p14:tracePt t="134052" x="2762250" y="5143500"/>
          <p14:tracePt t="134068" x="2755900" y="5137150"/>
          <p14:tracePt t="134102" x="2755900" y="5124450"/>
          <p14:tracePt t="134118" x="2743200" y="5118100"/>
          <p14:tracePt t="134136" x="2736850" y="5105400"/>
          <p14:tracePt t="134152" x="2730500" y="5092700"/>
          <p14:tracePt t="134185" x="2730500" y="5086350"/>
          <p14:tracePt t="134202" x="2730500" y="5080000"/>
          <p14:tracePt t="134218" x="2730500" y="5073650"/>
          <p14:tracePt t="134292" x="2730500" y="5080000"/>
          <p14:tracePt t="134300" x="2736850" y="5099050"/>
          <p14:tracePt t="134308" x="2743200" y="5105400"/>
          <p14:tracePt t="134318" x="2743200" y="5118100"/>
          <p14:tracePt t="134335" x="2755900" y="5149850"/>
          <p14:tracePt t="134351" x="2755900" y="5175250"/>
          <p14:tracePt t="134368" x="2762250" y="5207000"/>
          <p14:tracePt t="134385" x="2762250" y="5245100"/>
          <p14:tracePt t="134401" x="2755900" y="5295900"/>
          <p14:tracePt t="134418" x="2755900" y="5308600"/>
          <p14:tracePt t="134435" x="2749550" y="5321300"/>
          <p14:tracePt t="134468" x="2743200" y="5327650"/>
          <p14:tracePt t="134484" x="2743200" y="5334000"/>
          <p14:tracePt t="134501" x="2736850" y="5334000"/>
          <p14:tracePt t="134590" x="2743200" y="5334000"/>
          <p14:tracePt t="134598" x="2749550" y="5334000"/>
          <p14:tracePt t="134620" x="2755900" y="5334000"/>
          <p14:tracePt t="134628" x="2762250" y="5334000"/>
          <p14:tracePt t="134653" x="2781300" y="5327650"/>
          <p14:tracePt t="134660" x="2794000" y="5314950"/>
          <p14:tracePt t="134668" x="2806700" y="5295900"/>
          <p14:tracePt t="134684" x="2838450" y="5251450"/>
          <p14:tracePt t="134701" x="2844800" y="5213350"/>
          <p14:tracePt t="134718" x="2857500" y="5181600"/>
          <p14:tracePt t="134751" x="2857500" y="5175250"/>
          <p14:tracePt t="135381" x="2863850" y="5175250"/>
          <p14:tracePt t="135387" x="2863850" y="5181600"/>
          <p14:tracePt t="135404" x="2863850" y="5187950"/>
          <p14:tracePt t="135417" x="2870200" y="5194300"/>
          <p14:tracePt t="135434" x="2876550" y="5200650"/>
          <p14:tracePt t="135450" x="2895600" y="5213350"/>
          <p14:tracePt t="135452" x="2908300" y="5213350"/>
          <p14:tracePt t="135467" x="2914650" y="5226050"/>
          <p14:tracePt t="135484" x="2921000" y="5232400"/>
          <p14:tracePt t="135501" x="2927350" y="5232400"/>
          <p14:tracePt t="135517" x="2927350" y="5238750"/>
          <p14:tracePt t="135569" x="2927350" y="5245100"/>
          <p14:tracePt t="135585" x="2933700" y="5245100"/>
          <p14:tracePt t="135592" x="2933700" y="5251450"/>
          <p14:tracePt t="135601" x="2940050" y="5257800"/>
          <p14:tracePt t="135617" x="2946400" y="5264150"/>
          <p14:tracePt t="135634" x="2959100" y="5276850"/>
          <p14:tracePt t="135650" x="2965450" y="5283200"/>
          <p14:tracePt t="135667" x="2971800" y="5283200"/>
          <p14:tracePt t="135711" x="2971800" y="5289550"/>
          <p14:tracePt t="135734" x="2978150" y="5295900"/>
          <p14:tracePt t="135741" x="2997200" y="5295900"/>
          <p14:tracePt t="135751" x="3016250" y="5308600"/>
          <p14:tracePt t="135767" x="3060700" y="5327650"/>
          <p14:tracePt t="135785" x="3124200" y="5365750"/>
          <p14:tracePt t="135800" x="3187700" y="5410200"/>
          <p14:tracePt t="135818" x="3251200" y="5441950"/>
          <p14:tracePt t="135835" x="3321050" y="5473700"/>
          <p14:tracePt t="135851" x="3346450" y="5486400"/>
          <p14:tracePt t="135867" x="3371850" y="5492750"/>
          <p14:tracePt t="135883" x="3390900" y="5499100"/>
          <p14:tracePt t="135900" x="3397250" y="5511800"/>
          <p14:tracePt t="135917" x="3416300" y="5518150"/>
          <p14:tracePt t="135933" x="3422650" y="5524500"/>
          <p14:tracePt t="135950" x="3429000" y="5530850"/>
          <p14:tracePt t="135952" x="3435350" y="5530850"/>
          <p14:tracePt t="135966" x="3441700" y="5530850"/>
          <p14:tracePt t="135984" x="3454400" y="5543550"/>
          <p14:tracePt t="136000" x="3460750" y="5549900"/>
          <p14:tracePt t="136017" x="3486150" y="5562600"/>
          <p14:tracePt t="136033" x="3511550" y="5575300"/>
          <p14:tracePt t="136050" x="3543300" y="5581650"/>
          <p14:tracePt t="136067" x="3562350" y="5588000"/>
          <p14:tracePt t="136083" x="3575050" y="5600700"/>
          <p14:tracePt t="136101" x="3600450" y="5607050"/>
          <p14:tracePt t="136117" x="3663950" y="5626100"/>
          <p14:tracePt t="136133" x="3714750" y="5645150"/>
          <p14:tracePt t="136150" x="3746500" y="5657850"/>
          <p14:tracePt t="136167" x="3771900" y="5670550"/>
          <p14:tracePt t="136183" x="3778250" y="5676900"/>
          <p14:tracePt t="136282" x="3784600" y="5676900"/>
          <p14:tracePt t="136304" x="3797300" y="5676900"/>
          <p14:tracePt t="136312" x="3803650" y="5670550"/>
          <p14:tracePt t="136320" x="3816350" y="5670550"/>
          <p14:tracePt t="136333" x="3822700" y="5664200"/>
          <p14:tracePt t="136350" x="3860800" y="5657850"/>
          <p14:tracePt t="136366" x="3886200" y="5657850"/>
          <p14:tracePt t="136383" x="3911600" y="5657850"/>
          <p14:tracePt t="136400" x="3937000" y="5657850"/>
          <p14:tracePt t="136416" x="3943350" y="5657850"/>
          <p14:tracePt t="136433" x="3949700" y="5657850"/>
          <p14:tracePt t="136666" x="3949700" y="5664200"/>
          <p14:tracePt t="136674" x="3956050" y="5664200"/>
          <p14:tracePt t="136683" x="3956050" y="5670550"/>
          <p14:tracePt t="136699" x="3956050" y="5676900"/>
          <p14:tracePt t="136774" x="3949700" y="5683250"/>
          <p14:tracePt t="136790" x="3943350" y="5683250"/>
          <p14:tracePt t="136798" x="3943350" y="5689600"/>
          <p14:tracePt t="136806" x="3943350" y="5695950"/>
          <p14:tracePt t="136816" x="3937000" y="5695950"/>
          <p14:tracePt t="136832" x="3924300" y="5702300"/>
          <p14:tracePt t="136850" x="3917950" y="5708650"/>
          <p14:tracePt t="136866" x="3911600" y="5715000"/>
          <p14:tracePt t="136882" x="3905250" y="5721350"/>
          <p14:tracePt t="136899" x="3898900" y="5727700"/>
          <p14:tracePt t="136916" x="3892550" y="5734050"/>
          <p14:tracePt t="136933" x="3886200" y="5740400"/>
          <p14:tracePt t="136949" x="3879850" y="5740400"/>
          <p14:tracePt t="136966" x="3879850" y="5746750"/>
          <p14:tracePt t="136994" x="3873500" y="5746750"/>
          <p14:tracePt t="137056" x="3867150" y="5746750"/>
          <p14:tracePt t="137285" x="3867150" y="5740400"/>
          <p14:tracePt t="137319" x="3867150" y="5734050"/>
          <p14:tracePt t="137347" x="3860800" y="5727700"/>
          <p14:tracePt t="137354" x="3854450" y="5721350"/>
          <p14:tracePt t="137365" x="3848100" y="5721350"/>
          <p14:tracePt t="137382" x="3848100" y="5715000"/>
          <p14:tracePt t="137399" x="3835400" y="5702300"/>
          <p14:tracePt t="137528" x="3841750" y="5702300"/>
          <p14:tracePt t="137542" x="3848100" y="5702300"/>
          <p14:tracePt t="137550" x="3854450" y="5702300"/>
          <p14:tracePt t="137668" x="3848100" y="5702300"/>
          <p14:tracePt t="137676" x="3829050" y="5695950"/>
          <p14:tracePt t="137684" x="3803650" y="5695950"/>
          <p14:tracePt t="137699" x="3771900" y="5683250"/>
          <p14:tracePt t="137716" x="3651250" y="5651500"/>
          <p14:tracePt t="137732" x="3575050" y="5626100"/>
          <p14:tracePt t="137748" x="3524250" y="5607050"/>
          <p14:tracePt t="137766" x="3479800" y="5588000"/>
          <p14:tracePt t="137782" x="3429000" y="5568950"/>
          <p14:tracePt t="137798" x="3365500" y="5549900"/>
          <p14:tracePt t="137815" x="3308350" y="5537200"/>
          <p14:tracePt t="137832" x="3162300" y="5518150"/>
          <p14:tracePt t="137848" x="3067050" y="5492750"/>
          <p14:tracePt t="137866" x="2952750" y="5461000"/>
          <p14:tracePt t="137883" x="2819400" y="5416550"/>
          <p14:tracePt t="137898" x="2698750" y="5378450"/>
          <p14:tracePt t="137916" x="2597150" y="5353050"/>
          <p14:tracePt t="137932" x="2540000" y="5340350"/>
          <p14:tracePt t="137948" x="2489200" y="5327650"/>
          <p14:tracePt t="137950" x="2457450" y="5321300"/>
          <p14:tracePt t="137965" x="2432050" y="5314950"/>
          <p14:tracePt t="137981" x="2298700" y="5295900"/>
          <p14:tracePt t="137998" x="2178050" y="5270500"/>
          <p14:tracePt t="138015" x="2076450" y="5257800"/>
          <p14:tracePt t="138033" x="2006600" y="5238750"/>
          <p14:tracePt t="138048" x="1962150" y="5226050"/>
          <p14:tracePt t="138065" x="1924050" y="5219700"/>
          <p14:tracePt t="138081" x="1892300" y="5213350"/>
          <p14:tracePt t="138098" x="1841500" y="5194300"/>
          <p14:tracePt t="138115" x="1803400" y="5181600"/>
          <p14:tracePt t="138131" x="1771650" y="5175250"/>
          <p14:tracePt t="138148" x="1733550" y="5162550"/>
          <p14:tracePt t="138165" x="1701800" y="5156200"/>
          <p14:tracePt t="138181" x="1663700" y="5149850"/>
          <p14:tracePt t="138198" x="1631950" y="5137150"/>
          <p14:tracePt t="138216" x="1574800" y="5118100"/>
          <p14:tracePt t="138231" x="1543050" y="5105400"/>
          <p14:tracePt t="138248" x="1536700" y="5105400"/>
          <p14:tracePt t="138265" x="1530350" y="5099050"/>
          <p14:tracePt t="138281" x="1524000" y="5092700"/>
          <p14:tracePt t="138298" x="1517650" y="5092700"/>
          <p14:tracePt t="138315" x="1511300" y="5086350"/>
          <p14:tracePt t="138331" x="1504950" y="5086350"/>
          <p14:tracePt t="138365" x="1485900" y="5080000"/>
          <p14:tracePt t="138404" x="1485900" y="5073650"/>
          <p14:tracePt t="138446" x="1479550" y="5073650"/>
          <p14:tracePt t="138452" x="1473200" y="5073650"/>
          <p14:tracePt t="138464" x="1460500" y="5073650"/>
          <p14:tracePt t="138481" x="1454150" y="5073650"/>
          <p14:tracePt t="138498" x="1435100" y="5073650"/>
          <p14:tracePt t="138592" x="1435100" y="5080000"/>
          <p14:tracePt t="138608" x="1441450" y="5080000"/>
          <p14:tracePt t="138624" x="1447800" y="5080000"/>
          <p14:tracePt t="138633" x="1447800" y="5086350"/>
          <p14:tracePt t="138640" x="1454150" y="5086350"/>
          <p14:tracePt t="138651" x="1460500" y="5086350"/>
          <p14:tracePt t="138664" x="1492250" y="5092700"/>
          <p14:tracePt t="138681" x="1536700" y="5105400"/>
          <p14:tracePt t="138698" x="1625600" y="5118100"/>
          <p14:tracePt t="138714" x="1727200" y="5137150"/>
          <p14:tracePt t="138731" x="1828800" y="5149850"/>
          <p14:tracePt t="138748" x="1924050" y="5162550"/>
          <p14:tracePt t="138764" x="2012950" y="5181600"/>
          <p14:tracePt t="138781" x="2159000" y="5200650"/>
          <p14:tracePt t="138797" x="2260600" y="5226050"/>
          <p14:tracePt t="138814" x="2368550" y="5238750"/>
          <p14:tracePt t="138831" x="2457450" y="5257800"/>
          <p14:tracePt t="138847" x="2533650" y="5270500"/>
          <p14:tracePt t="138864" x="2597150" y="5276850"/>
          <p14:tracePt t="138881" x="2660650" y="5289550"/>
          <p14:tracePt t="138898" x="2774950" y="5302250"/>
          <p14:tracePt t="138915" x="2863850" y="5321300"/>
          <p14:tracePt t="138931" x="2940050" y="5334000"/>
          <p14:tracePt t="138949" x="2990850" y="5346700"/>
          <p14:tracePt t="138965" x="3035300" y="5353050"/>
          <p14:tracePt t="138981" x="3079750" y="5365750"/>
          <p14:tracePt t="138997" x="3130550" y="5372100"/>
          <p14:tracePt t="139014" x="3175000" y="5372100"/>
          <p14:tracePt t="139031" x="3225800" y="5372100"/>
          <p14:tracePt t="139047" x="3289300" y="5372100"/>
          <p14:tracePt t="139064" x="3314700" y="5372100"/>
          <p14:tracePt t="139081" x="3333750" y="5372100"/>
          <p14:tracePt t="139097" x="3346450" y="5372100"/>
          <p14:tracePt t="139114" x="3365500" y="5372100"/>
          <p14:tracePt t="139131" x="3384550" y="5372100"/>
          <p14:tracePt t="139147" x="3403600" y="5378450"/>
          <p14:tracePt t="139164" x="3422650" y="5378450"/>
          <p14:tracePt t="139180" x="3435350" y="5384800"/>
          <p14:tracePt t="139197" x="3460750" y="5397500"/>
          <p14:tracePt t="139214" x="3479800" y="5403850"/>
          <p14:tracePt t="139230" x="3505200" y="5403850"/>
          <p14:tracePt t="139247" x="3543300" y="5416550"/>
          <p14:tracePt t="139264" x="3568700" y="5429250"/>
          <p14:tracePt t="139280" x="3581400" y="5435600"/>
          <p14:tracePt t="139297" x="3587750" y="5435600"/>
          <p14:tracePt t="139314" x="3600450" y="5435600"/>
          <p14:tracePt t="139330" x="3613150" y="5435600"/>
          <p14:tracePt t="139347" x="3619500" y="5435600"/>
          <p14:tracePt t="139364" x="3625850" y="5441950"/>
          <p14:tracePt t="139380" x="3638550" y="5441950"/>
          <p14:tracePt t="139397" x="3644900" y="5441950"/>
          <p14:tracePt t="139415" x="3657600" y="5448300"/>
          <p14:tracePt t="139430" x="3670300" y="5454650"/>
          <p14:tracePt t="139532" x="3676650" y="5454650"/>
          <p14:tracePt t="139556" x="3683000" y="5454650"/>
          <p14:tracePt t="139564" x="3689350" y="5454650"/>
          <p14:tracePt t="139572" x="3689350" y="5461000"/>
          <p14:tracePt t="139580" x="3695700" y="5461000"/>
          <p14:tracePt t="139597" x="3708400" y="5467350"/>
          <p14:tracePt t="139613" x="3714750" y="5473700"/>
          <p14:tracePt t="139630" x="3721100" y="5480050"/>
          <p14:tracePt t="139736" x="3714750" y="5480050"/>
          <p14:tracePt t="139745" x="3702050" y="5480050"/>
          <p14:tracePt t="139752" x="3689350" y="5473700"/>
          <p14:tracePt t="139763" x="3683000" y="5473700"/>
          <p14:tracePt t="139780" x="3663950" y="5467350"/>
          <p14:tracePt t="139797" x="3632200" y="5467350"/>
          <p14:tracePt t="139813" x="3549650" y="5448300"/>
          <p14:tracePt t="139830" x="3486150" y="5429250"/>
          <p14:tracePt t="139846" x="3429000" y="5416550"/>
          <p14:tracePt t="139863" x="3340100" y="5403850"/>
          <p14:tracePt t="139880" x="3238500" y="5391150"/>
          <p14:tracePt t="139896" x="3124200" y="5378450"/>
          <p14:tracePt t="139913" x="2984500" y="5372100"/>
          <p14:tracePt t="139930" x="2832100" y="5359400"/>
          <p14:tracePt t="139946" x="2673350" y="5340350"/>
          <p14:tracePt t="139949" x="2597150" y="5321300"/>
          <p14:tracePt t="139963" x="2520950" y="5308600"/>
          <p14:tracePt t="139980" x="2336800" y="5270500"/>
          <p14:tracePt t="139996" x="2228850" y="5251450"/>
          <p14:tracePt t="140013" x="2127250" y="5232400"/>
          <p14:tracePt t="140030" x="2038350" y="5219700"/>
          <p14:tracePt t="140046" x="1968500" y="5207000"/>
          <p14:tracePt t="140063" x="1898650" y="5194300"/>
          <p14:tracePt t="140080" x="1854200" y="5181600"/>
          <p14:tracePt t="140096" x="1797050" y="5162550"/>
          <p14:tracePt t="140113" x="1771650" y="5156200"/>
          <p14:tracePt t="140130" x="1765300" y="5149850"/>
          <p14:tracePt t="140146" x="1752600" y="5149850"/>
          <p14:tracePt t="140163" x="1746250" y="5149850"/>
          <p14:tracePt t="140180" x="1733550" y="5149850"/>
          <p14:tracePt t="140196" x="1720850" y="5137150"/>
          <p14:tracePt t="140213" x="1714500" y="5137150"/>
          <p14:tracePt t="140229" x="1682750" y="5124450"/>
          <p14:tracePt t="140246" x="1651000" y="5111750"/>
          <p14:tracePt t="140263" x="1619250" y="5099050"/>
          <p14:tracePt t="140279" x="1581150" y="5086350"/>
          <p14:tracePt t="140296" x="1549400" y="5080000"/>
          <p14:tracePt t="140313" x="1511300" y="5067300"/>
          <p14:tracePt t="140329" x="1479550" y="5060950"/>
          <p14:tracePt t="140346" x="1460500" y="5048250"/>
          <p14:tracePt t="140363" x="1441450" y="5041900"/>
          <p14:tracePt t="140442" x="1435100" y="5041900"/>
          <p14:tracePt t="140590" x="1441450" y="5041900"/>
          <p14:tracePt t="140598" x="1447800" y="5041900"/>
          <p14:tracePt t="140606" x="1460500" y="5041900"/>
          <p14:tracePt t="140615" x="1479550" y="5041900"/>
          <p14:tracePt t="140629" x="1492250" y="5041900"/>
          <p14:tracePt t="140646" x="1612900" y="5060950"/>
          <p14:tracePt t="140662" x="1733550" y="5073650"/>
          <p14:tracePt t="140679" x="1860550" y="5092700"/>
          <p14:tracePt t="140696" x="1993900" y="5118100"/>
          <p14:tracePt t="140712" x="2114550" y="5130800"/>
          <p14:tracePt t="140729" x="2222500" y="5162550"/>
          <p14:tracePt t="140746" x="2400300" y="5194300"/>
          <p14:tracePt t="140762" x="2501900" y="5213350"/>
          <p14:tracePt t="140779" x="2578100" y="5226050"/>
          <p14:tracePt t="140797" x="2635250" y="5238750"/>
          <p14:tracePt t="140812" x="2698750" y="5251450"/>
          <p14:tracePt t="140829" x="2743200" y="5264150"/>
          <p14:tracePt t="140846" x="2794000" y="5270500"/>
          <p14:tracePt t="140862" x="2844800" y="5276850"/>
          <p14:tracePt t="140879" x="2889250" y="5283200"/>
          <p14:tracePt t="140896" x="2959100" y="5289550"/>
          <p14:tracePt t="140912" x="3009900" y="5295900"/>
          <p14:tracePt t="140929" x="3060700" y="5302250"/>
          <p14:tracePt t="140946" x="3105150" y="5302250"/>
          <p14:tracePt t="140962" x="3149600" y="5308600"/>
          <p14:tracePt t="140979" x="3181350" y="5308600"/>
          <p14:tracePt t="140996" x="3213100" y="5308600"/>
          <p14:tracePt t="141012" x="3244850" y="5321300"/>
          <p14:tracePt t="141029" x="3295650" y="5334000"/>
          <p14:tracePt t="141046" x="3327400" y="5340350"/>
          <p14:tracePt t="141062" x="3365500" y="5346700"/>
          <p14:tracePt t="141080" x="3403600" y="5359400"/>
          <p14:tracePt t="141095" x="3454400" y="5372100"/>
          <p14:tracePt t="141112" x="3498850" y="5384800"/>
          <p14:tracePt t="141129" x="3524250" y="5391150"/>
          <p14:tracePt t="141145" x="3556000" y="5403850"/>
          <p14:tracePt t="141162" x="3575050" y="5410200"/>
          <p14:tracePt t="141179" x="3594100" y="5416550"/>
          <p14:tracePt t="141195" x="3600450" y="5422900"/>
          <p14:tracePt t="141212" x="3613150" y="5429250"/>
          <p14:tracePt t="141229" x="3619500" y="5429250"/>
          <p14:tracePt t="141245" x="3625850" y="5435600"/>
          <p14:tracePt t="141262" x="3638550" y="5435600"/>
          <p14:tracePt t="141279" x="3644900" y="5435600"/>
          <p14:tracePt t="141296" x="3651250" y="5435600"/>
          <p14:tracePt t="141312" x="3657600" y="5441950"/>
          <p14:tracePt t="141329" x="3663950" y="5448300"/>
          <p14:tracePt t="141345" x="3676650" y="5454650"/>
          <p14:tracePt t="141362" x="3689350" y="5461000"/>
          <p14:tracePt t="141379" x="3695700" y="5461000"/>
          <p14:tracePt t="141395" x="3708400" y="5461000"/>
          <p14:tracePt t="141601" x="3708400" y="5467350"/>
          <p14:tracePt t="141954" x="3702050" y="5467350"/>
          <p14:tracePt t="141962" x="3689350" y="5467350"/>
          <p14:tracePt t="141970" x="3670300" y="5467350"/>
          <p14:tracePt t="141978" x="3644900" y="5467350"/>
          <p14:tracePt t="141995" x="3568700" y="5454650"/>
          <p14:tracePt t="142011" x="3441700" y="5454650"/>
          <p14:tracePt t="142028" x="3263900" y="5461000"/>
          <p14:tracePt t="142046" x="3073400" y="5467350"/>
          <p14:tracePt t="142061" x="2863850" y="5480050"/>
          <p14:tracePt t="142078" x="2565400" y="5505450"/>
          <p14:tracePt t="142095" x="2374900" y="5505450"/>
          <p14:tracePt t="142111" x="2184400" y="5492750"/>
          <p14:tracePt t="142128" x="1981200" y="5454650"/>
          <p14:tracePt t="142145" x="1809750" y="5422900"/>
          <p14:tracePt t="142163" x="1670050" y="5391150"/>
          <p14:tracePt t="142178" x="1568450" y="5359400"/>
          <p14:tracePt t="142194" x="1504950" y="5346700"/>
          <p14:tracePt t="142211" x="1473200" y="5334000"/>
          <p14:tracePt t="142228" x="1441450" y="5321300"/>
          <p14:tracePt t="142244" x="1435100" y="5321300"/>
          <p14:tracePt t="142261" x="1428750" y="5321300"/>
          <p14:tracePt t="142440" x="1422400" y="5321300"/>
          <p14:tracePt t="142454" x="1416050" y="5321300"/>
          <p14:tracePt t="142463" x="1416050" y="5314950"/>
          <p14:tracePt t="142470" x="1409700" y="5308600"/>
          <p14:tracePt t="142478" x="1403350" y="5302250"/>
          <p14:tracePt t="142494" x="1397000" y="5289550"/>
          <p14:tracePt t="142511" x="1397000" y="5264150"/>
          <p14:tracePt t="142527" x="1397000" y="5238750"/>
          <p14:tracePt t="142544" x="1403350" y="5213350"/>
          <p14:tracePt t="142561" x="1403350" y="5200650"/>
          <p14:tracePt t="142577" x="1403350" y="5194300"/>
          <p14:tracePt t="142594" x="1409700" y="5181600"/>
          <p14:tracePt t="142611" x="1409700" y="5175250"/>
          <p14:tracePt t="142658" x="1409700" y="5168900"/>
          <p14:tracePt t="142690" x="1416050" y="5168900"/>
          <p14:tracePt t="142706" x="1422400" y="5168900"/>
          <p14:tracePt t="142714" x="1428750" y="5168900"/>
          <p14:tracePt t="142722" x="1435100" y="5175250"/>
          <p14:tracePt t="142728" x="1447800" y="5181600"/>
          <p14:tracePt t="142744" x="1466850" y="5187950"/>
          <p14:tracePt t="142761" x="1530350" y="5207000"/>
          <p14:tracePt t="142777" x="1581150" y="5219700"/>
          <p14:tracePt t="142794" x="1631950" y="5232400"/>
          <p14:tracePt t="142811" x="1670050" y="5245100"/>
          <p14:tracePt t="142827" x="1708150" y="5251450"/>
          <p14:tracePt t="142844" x="1739900" y="5264150"/>
          <p14:tracePt t="142861" x="1765300" y="5270500"/>
          <p14:tracePt t="142878" x="1803400" y="5283200"/>
          <p14:tracePt t="142894" x="1816100" y="5289550"/>
          <p14:tracePt t="142911" x="1822450" y="5302250"/>
          <p14:tracePt t="142927" x="1835150" y="5308600"/>
          <p14:tracePt t="142944" x="1841500" y="5314950"/>
          <p14:tracePt t="142961" x="1854200" y="5321300"/>
          <p14:tracePt t="142977" x="1873250" y="5327650"/>
          <p14:tracePt t="142994" x="1892300" y="5340350"/>
          <p14:tracePt t="143011" x="1911350" y="5353050"/>
          <p14:tracePt t="143027" x="1924050" y="5359400"/>
          <p14:tracePt t="143044" x="1930400" y="5365750"/>
          <p14:tracePt t="143060" x="1955800" y="5372100"/>
          <p14:tracePt t="143077" x="1968500" y="5384800"/>
          <p14:tracePt t="143094" x="1987550" y="5397500"/>
          <p14:tracePt t="143110" x="2019300" y="5410200"/>
          <p14:tracePt t="143127" x="2044700" y="5422900"/>
          <p14:tracePt t="143144" x="2101850" y="5454650"/>
          <p14:tracePt t="143160" x="2133600" y="5467350"/>
          <p14:tracePt t="143177" x="2171700" y="5473700"/>
          <p14:tracePt t="143194" x="2203450" y="5486400"/>
          <p14:tracePt t="143210" x="2247900" y="5505450"/>
          <p14:tracePt t="143227" x="2298700" y="5524500"/>
          <p14:tracePt t="143244" x="2330450" y="5549900"/>
          <p14:tracePt t="143260" x="2374900" y="5575300"/>
          <p14:tracePt t="143277" x="2413000" y="5594350"/>
          <p14:tracePt t="143294" x="2463800" y="5619750"/>
          <p14:tracePt t="143310" x="2501900" y="5645150"/>
          <p14:tracePt t="143327" x="2533650" y="5664200"/>
          <p14:tracePt t="143343" x="2571750" y="5689600"/>
          <p14:tracePt t="143360" x="2622550" y="5727700"/>
          <p14:tracePt t="143377" x="2679700" y="5759450"/>
          <p14:tracePt t="143394" x="2749550" y="5803900"/>
          <p14:tracePt t="143411" x="2787650" y="5829300"/>
          <p14:tracePt t="143428" x="2819400" y="5848350"/>
          <p14:tracePt t="143443" x="2851150" y="5861050"/>
          <p14:tracePt t="143460" x="2882900" y="5886450"/>
          <p14:tracePt t="143477" x="2921000" y="5911850"/>
          <p14:tracePt t="143493" x="2971800" y="5943600"/>
          <p14:tracePt t="143510" x="3016250" y="5981700"/>
          <p14:tracePt t="143527" x="3060700" y="6007100"/>
          <p14:tracePt t="143543" x="3117850" y="6038850"/>
          <p14:tracePt t="143560" x="3149600" y="6057900"/>
          <p14:tracePt t="143577" x="3187700" y="6070600"/>
          <p14:tracePt t="143593" x="3200400" y="6089650"/>
          <p14:tracePt t="143610" x="3225800" y="6096000"/>
          <p14:tracePt t="143627" x="3251200" y="6108700"/>
          <p14:tracePt t="143643" x="3270250" y="6121400"/>
          <p14:tracePt t="143660" x="3295650" y="6127750"/>
          <p14:tracePt t="143677" x="3321050" y="6146800"/>
          <p14:tracePt t="143693" x="3327400" y="6153150"/>
          <p14:tracePt t="143710" x="3340100" y="6165850"/>
          <p14:tracePt t="143726" x="3365500" y="6172200"/>
          <p14:tracePt t="143743" x="3390900" y="6184900"/>
          <p14:tracePt t="143760" x="3422650" y="6197600"/>
          <p14:tracePt t="143776" x="3441700" y="6210300"/>
          <p14:tracePt t="143793" x="3454400" y="6216650"/>
          <p14:tracePt t="143810" x="3473450" y="6229350"/>
          <p14:tracePt t="143826" x="3486150" y="6242050"/>
          <p14:tracePt t="143843" x="3498850" y="6248400"/>
          <p14:tracePt t="143860" x="3511550" y="6254750"/>
          <p14:tracePt t="143876" x="3530600" y="6267450"/>
          <p14:tracePt t="143893" x="3543300" y="6273800"/>
          <p14:tracePt t="143912" x="3562350" y="6286500"/>
          <p14:tracePt t="143928" x="3568700" y="6286500"/>
          <p14:tracePt t="143944" x="3581400" y="6286500"/>
          <p14:tracePt t="143959" x="3587750" y="6292850"/>
          <p14:tracePt t="143976" x="3600450" y="6299200"/>
          <p14:tracePt t="143994" x="3606800" y="6299200"/>
          <p14:tracePt t="144010" x="3613150" y="6305550"/>
          <p14:tracePt t="144026" x="3625850" y="6318250"/>
          <p14:tracePt t="144043" x="3632200" y="6318250"/>
          <p14:tracePt t="144061" x="3638550" y="6318250"/>
          <p14:tracePt t="144076" x="3644900" y="6318250"/>
          <p14:tracePt t="144094" x="3651250" y="6324600"/>
          <p14:tracePt t="144111" x="3663950" y="6330950"/>
          <p14:tracePt t="144126" x="3683000" y="6330950"/>
          <p14:tracePt t="144144" x="3708400" y="6343650"/>
          <p14:tracePt t="144161" x="3727450" y="6350000"/>
          <p14:tracePt t="144178" x="3740150" y="6356350"/>
          <p14:tracePt t="144194" x="3752850" y="6362700"/>
          <p14:tracePt t="144211" x="3759200" y="6369050"/>
          <p14:tracePt t="144264" x="3765550" y="6369050"/>
          <p14:tracePt t="144312" x="3771900" y="6375400"/>
          <p14:tracePt t="145518" x="3771900" y="6369050"/>
          <p14:tracePt t="145526" x="3765550" y="6362700"/>
          <p14:tracePt t="145534" x="3759200" y="6362700"/>
          <p14:tracePt t="145543" x="3746500" y="6343650"/>
          <p14:tracePt t="145558" x="3714750" y="6324600"/>
          <p14:tracePt t="145575" x="3670300" y="6280150"/>
          <p14:tracePt t="145592" x="3594100" y="6229350"/>
          <p14:tracePt t="145608" x="3467100" y="6153150"/>
          <p14:tracePt t="145625" x="3282950" y="6045200"/>
          <p14:tracePt t="145642" x="3067050" y="5930900"/>
          <p14:tracePt t="145658" x="2781300" y="5803900"/>
          <p14:tracePt t="145675" x="2400300" y="5613400"/>
          <p14:tracePt t="145693" x="2241550" y="5530850"/>
          <p14:tracePt t="145708" x="2114550" y="5461000"/>
          <p14:tracePt t="145727" x="2051050" y="5416550"/>
          <p14:tracePt t="145742" x="2006600" y="5384800"/>
          <p14:tracePt t="145759" x="1981200" y="5372100"/>
          <p14:tracePt t="145775" x="1949450" y="5353050"/>
          <p14:tracePt t="145792" x="1911350" y="5314950"/>
          <p14:tracePt t="145809" x="1866900" y="5289550"/>
          <p14:tracePt t="145825" x="1822450" y="5251450"/>
          <p14:tracePt t="145842" x="1778000" y="5226050"/>
          <p14:tracePt t="145858" x="1739900" y="5219700"/>
          <p14:tracePt t="145876" x="1714500" y="5207000"/>
          <p14:tracePt t="145892" x="1689100" y="5194300"/>
          <p14:tracePt t="145908" x="1670050" y="5181600"/>
          <p14:tracePt t="145925" x="1657350" y="5175250"/>
          <p14:tracePt t="145941" x="1625600" y="5162550"/>
          <p14:tracePt t="145958" x="1612900" y="5162550"/>
          <p14:tracePt t="145975" x="1606550" y="5162550"/>
          <p14:tracePt t="145991" x="1593850" y="5156200"/>
          <p14:tracePt t="146008" x="1574800" y="5149850"/>
          <p14:tracePt t="146024" x="1574800" y="5143500"/>
          <p14:tracePt t="146042" x="1555750" y="5137150"/>
          <p14:tracePt t="146058" x="1555750" y="5130800"/>
          <p14:tracePt t="146091" x="1549400" y="5130800"/>
          <p14:tracePt t="146108" x="1543050" y="5124450"/>
          <p14:tracePt t="146124" x="1536700" y="5111750"/>
          <p14:tracePt t="146141" x="1517650" y="5099050"/>
          <p14:tracePt t="146158" x="1485900" y="5073650"/>
          <p14:tracePt t="146174" x="1454150" y="5060950"/>
          <p14:tracePt t="146192" x="1428750" y="5041900"/>
          <p14:tracePt t="146230" x="1422400" y="5041900"/>
          <p14:tracePt t="146254" x="1422400" y="5035550"/>
          <p14:tracePt t="146397" x="1435100" y="5035550"/>
          <p14:tracePt t="146404" x="1441450" y="5035550"/>
          <p14:tracePt t="146413" x="1447800" y="5035550"/>
          <p14:tracePt t="146424" x="1466850" y="5035550"/>
          <p14:tracePt t="146441" x="1517650" y="5035550"/>
          <p14:tracePt t="146458" x="1606550" y="5048250"/>
          <p14:tracePt t="146474" x="1657350" y="5060950"/>
          <p14:tracePt t="146492" x="1708150" y="5073650"/>
          <p14:tracePt t="146507" x="1752600" y="5086350"/>
          <p14:tracePt t="146524" x="1803400" y="5099050"/>
          <p14:tracePt t="146541" x="1854200" y="5111750"/>
          <p14:tracePt t="146557" x="1892300" y="5124450"/>
          <p14:tracePt t="146574" x="1936750" y="5130800"/>
          <p14:tracePt t="146592" x="1987550" y="5137150"/>
          <p14:tracePt t="146608" x="2019300" y="5149850"/>
          <p14:tracePt t="146625" x="2051050" y="5156200"/>
          <p14:tracePt t="146641" x="2063750" y="5168900"/>
          <p14:tracePt t="146658" x="2076450" y="5168900"/>
          <p14:tracePt t="146675" x="2089150" y="5181600"/>
          <p14:tracePt t="146691" x="2101850" y="5181600"/>
          <p14:tracePt t="146708" x="2127250" y="5187950"/>
          <p14:tracePt t="146725" x="2146300" y="5187950"/>
          <p14:tracePt t="146741" x="2178050" y="5187950"/>
          <p14:tracePt t="146758" x="2197100" y="5194300"/>
          <p14:tracePt t="146774" x="2216150" y="5200650"/>
          <p14:tracePt t="146791" x="2241550" y="5207000"/>
          <p14:tracePt t="146808" x="2266950" y="5213350"/>
          <p14:tracePt t="146824" x="2292350" y="5219700"/>
          <p14:tracePt t="146841" x="2305050" y="5219700"/>
          <p14:tracePt t="146858" x="2330450" y="5226050"/>
          <p14:tracePt t="146874" x="2343150" y="5232400"/>
          <p14:tracePt t="146891" x="2362200" y="5232400"/>
          <p14:tracePt t="146908" x="2368550" y="5232400"/>
          <p14:tracePt t="146924" x="2374900" y="5238750"/>
          <p14:tracePt t="146941" x="2387600" y="5245100"/>
          <p14:tracePt t="146958" x="2393950" y="5245100"/>
          <p14:tracePt t="146974" x="2406650" y="5251450"/>
          <p14:tracePt t="146991" x="2425700" y="5251450"/>
          <p14:tracePt t="147008" x="2438400" y="5257800"/>
          <p14:tracePt t="147024" x="2444750" y="5264150"/>
          <p14:tracePt t="147041" x="2463800" y="5270500"/>
          <p14:tracePt t="147058" x="2470150" y="5270500"/>
          <p14:tracePt t="147075" x="2482850" y="5276850"/>
          <p14:tracePt t="147093" x="2508250" y="5283200"/>
          <p14:tracePt t="147108" x="2540000" y="5289550"/>
          <p14:tracePt t="147124" x="2571750" y="5302250"/>
          <p14:tracePt t="147141" x="2590800" y="5302250"/>
          <p14:tracePt t="147157" x="2609850" y="5308600"/>
          <p14:tracePt t="147174" x="2616200" y="5314950"/>
          <p14:tracePt t="147191" x="2628900" y="5321300"/>
          <p14:tracePt t="147207" x="2641600" y="5321300"/>
          <p14:tracePt t="147224" x="2647950" y="5334000"/>
          <p14:tracePt t="147241" x="2660650" y="5340350"/>
          <p14:tracePt t="147258" x="2673350" y="5340350"/>
          <p14:tracePt t="147274" x="2679700" y="5346700"/>
          <p14:tracePt t="147291" x="2692400" y="5346700"/>
          <p14:tracePt t="147307" x="2711450" y="5346700"/>
          <p14:tracePt t="147324" x="2724150" y="5346700"/>
          <p14:tracePt t="147340" x="2736850" y="5346700"/>
          <p14:tracePt t="147357" x="2755900" y="5346700"/>
          <p14:tracePt t="147374" x="2774950" y="5346700"/>
          <p14:tracePt t="147390" x="2787650" y="5346700"/>
          <p14:tracePt t="147407" x="2813050" y="5346700"/>
          <p14:tracePt t="147423" x="2844800" y="5346700"/>
          <p14:tracePt t="147440" x="2876550" y="5346700"/>
          <p14:tracePt t="147457" x="2901950" y="5346700"/>
          <p14:tracePt t="147473" x="2921000" y="5346700"/>
          <p14:tracePt t="147490" x="2933700" y="5346700"/>
          <p14:tracePt t="147507" x="2946400" y="5346700"/>
          <p14:tracePt t="147524" x="2959100" y="5346700"/>
          <p14:tracePt t="147541" x="2965450" y="5353050"/>
          <p14:tracePt t="147557" x="2984500" y="5353050"/>
          <p14:tracePt t="147574" x="2990850" y="5353050"/>
          <p14:tracePt t="147590" x="2997200" y="5353050"/>
          <p14:tracePt t="147607" x="3009900" y="5353050"/>
          <p14:tracePt t="147624" x="3016250" y="5353050"/>
          <p14:tracePt t="147640" x="3028950" y="5359400"/>
          <p14:tracePt t="147657" x="3041650" y="5359400"/>
          <p14:tracePt t="147674" x="3048000" y="5359400"/>
          <p14:tracePt t="147691" x="3060700" y="5359400"/>
          <p14:tracePt t="147707" x="3073400" y="5365750"/>
          <p14:tracePt t="147724" x="3092450" y="5365750"/>
          <p14:tracePt t="147740" x="3105150" y="5365750"/>
          <p14:tracePt t="147757" x="3117850" y="5365750"/>
          <p14:tracePt t="147774" x="3130550" y="5365750"/>
          <p14:tracePt t="147790" x="3143250" y="5365750"/>
          <p14:tracePt t="147807" x="3155950" y="5372100"/>
          <p14:tracePt t="147823" x="3181350" y="5372100"/>
          <p14:tracePt t="147840" x="3213100" y="5372100"/>
          <p14:tracePt t="147856" x="3232150" y="5372100"/>
          <p14:tracePt t="147873" x="3257550" y="5372100"/>
          <p14:tracePt t="147890" x="3289300" y="5372100"/>
          <p14:tracePt t="147906" x="3321050" y="5372100"/>
          <p14:tracePt t="147923" x="3352800" y="5372100"/>
          <p14:tracePt t="147940" x="3371850" y="5372100"/>
          <p14:tracePt t="147956" x="3397250" y="5378450"/>
          <p14:tracePt t="147973" x="3435350" y="5384800"/>
          <p14:tracePt t="147991" x="3467100" y="5397500"/>
          <p14:tracePt t="148006" x="3498850" y="5410200"/>
          <p14:tracePt t="148023" x="3511550" y="5416550"/>
          <p14:tracePt t="148040" x="3524250" y="5422900"/>
          <p14:tracePt t="148056" x="3536950" y="5422900"/>
          <p14:tracePt t="148073" x="3543300" y="5429250"/>
          <p14:tracePt t="148089" x="3556000" y="5435600"/>
          <p14:tracePt t="148106" x="3575050" y="5441950"/>
          <p14:tracePt t="148123" x="3581400" y="5448300"/>
          <p14:tracePt t="148139" x="3594100" y="5454650"/>
          <p14:tracePt t="148156" x="3600450" y="5454650"/>
          <p14:tracePt t="148173" x="3606800" y="5454650"/>
          <p14:tracePt t="148190" x="3619500" y="5454650"/>
          <p14:tracePt t="148206" x="3632200" y="5454650"/>
          <p14:tracePt t="148223" x="3651250" y="5454650"/>
          <p14:tracePt t="148239" x="3663950" y="5461000"/>
          <p14:tracePt t="148256" x="3670300" y="5461000"/>
          <p14:tracePt t="148272" x="3683000" y="5461000"/>
          <p14:tracePt t="148289" x="3683000" y="5467350"/>
          <p14:tracePt t="148306" x="3689350" y="5467350"/>
          <p14:tracePt t="148322" x="3695700" y="5467350"/>
          <p14:tracePt t="148339" x="3702050" y="5473700"/>
          <p14:tracePt t="148357" x="3708400" y="5473700"/>
          <p14:tracePt t="148456" x="3714750" y="5473700"/>
          <p14:tracePt t="148486" x="3714750" y="5480050"/>
          <p14:tracePt t="148817" x="3708400" y="5480050"/>
          <p14:tracePt t="148832" x="3695700" y="5480050"/>
          <p14:tracePt t="148840" x="3689350" y="5480050"/>
          <p14:tracePt t="148848" x="3676650" y="5473700"/>
          <p14:tracePt t="148856" x="3657600" y="5473700"/>
          <p14:tracePt t="148872" x="3625850" y="5467350"/>
          <p14:tracePt t="148889" x="3575050" y="5461000"/>
          <p14:tracePt t="148906" x="3505200" y="5441950"/>
          <p14:tracePt t="148922" x="3397250" y="5422900"/>
          <p14:tracePt t="148939" x="3257550" y="5397500"/>
          <p14:tracePt t="148955" x="3054350" y="5372100"/>
          <p14:tracePt t="148972" x="2952750" y="5359400"/>
          <p14:tracePt t="148990" x="2870200" y="5340350"/>
          <p14:tracePt t="149005" x="2806700" y="5327650"/>
          <p14:tracePt t="149022" x="2743200" y="5314950"/>
          <p14:tracePt t="149039" x="2673350" y="5302250"/>
          <p14:tracePt t="149055" x="2597150" y="5289550"/>
          <p14:tracePt t="149072" x="2520950" y="5270500"/>
          <p14:tracePt t="149089" x="2451100" y="5257800"/>
          <p14:tracePt t="149106" x="2343150" y="5238750"/>
          <p14:tracePt t="149122" x="2298700" y="5226050"/>
          <p14:tracePt t="149139" x="2228850" y="5213350"/>
          <p14:tracePt t="149155" x="2146300" y="5200650"/>
          <p14:tracePt t="149172" x="2057400" y="5175250"/>
          <p14:tracePt t="149189" x="1968500" y="5156200"/>
          <p14:tracePt t="149206" x="1879600" y="5124450"/>
          <p14:tracePt t="149222" x="1797050" y="5099050"/>
          <p14:tracePt t="149239" x="1733550" y="5073650"/>
          <p14:tracePt t="149255" x="1670050" y="5054600"/>
          <p14:tracePt t="149272" x="1625600" y="5041900"/>
          <p14:tracePt t="149289" x="1587500" y="5029200"/>
          <p14:tracePt t="149305" x="1549400" y="5016500"/>
          <p14:tracePt t="149322" x="1517650" y="5010150"/>
          <p14:tracePt t="149339" x="1479550" y="5003800"/>
          <p14:tracePt t="149355" x="1447800" y="5003800"/>
          <p14:tracePt t="149372" x="1422400" y="4997450"/>
          <p14:tracePt t="149388" x="1409700" y="4997450"/>
          <p14:tracePt t="149405" x="1397000" y="4997450"/>
          <p14:tracePt t="149423" x="1390650" y="4997450"/>
          <p14:tracePt t="149438" x="1377950" y="4997450"/>
          <p14:tracePt t="149455" x="1352550" y="4997450"/>
          <p14:tracePt t="149472" x="1327150" y="4991100"/>
          <p14:tracePt t="149488" x="1308100" y="4984750"/>
          <p14:tracePt t="149506" x="1295400" y="4984750"/>
          <p14:tracePt t="149521" x="1282700" y="4984750"/>
          <p14:tracePt t="149555" x="1270000" y="4984750"/>
          <p14:tracePt t="149571" x="1263650" y="4984750"/>
          <p14:tracePt t="149588" x="1250950" y="4984750"/>
          <p14:tracePt t="149621" x="1231900" y="4991100"/>
          <p14:tracePt t="149655" x="1225550" y="4997450"/>
          <p14:tracePt t="149671" x="1225550" y="5003800"/>
          <p14:tracePt t="149732" x="1225550" y="4997450"/>
          <p14:tracePt t="149740" x="1231900" y="4997450"/>
          <p14:tracePt t="149748" x="1238250" y="4997450"/>
          <p14:tracePt t="149756" x="1244600" y="4997450"/>
          <p14:tracePt t="149772" x="1276350" y="4991100"/>
          <p14:tracePt t="149788" x="1308100" y="4991100"/>
          <p14:tracePt t="149805" x="1339850" y="4991100"/>
          <p14:tracePt t="149821" x="1390650" y="4991100"/>
          <p14:tracePt t="149838" x="1447800" y="4991100"/>
          <p14:tracePt t="149854" x="1517650" y="5003800"/>
          <p14:tracePt t="149871" x="1587500" y="5016500"/>
          <p14:tracePt t="149888" x="1663700" y="5029200"/>
          <p14:tracePt t="149905" x="1797050" y="5067300"/>
          <p14:tracePt t="149921" x="1879600" y="5092700"/>
          <p14:tracePt t="149938" x="1962150" y="5124450"/>
          <p14:tracePt t="149954" x="2051050" y="5143500"/>
          <p14:tracePt t="149971" x="2152650" y="5168900"/>
          <p14:tracePt t="149988" x="2241550" y="5181600"/>
          <p14:tracePt t="150004" x="2330450" y="5194300"/>
          <p14:tracePt t="150022" x="2400300" y="5213350"/>
          <p14:tracePt t="150038" x="2463800" y="5226050"/>
          <p14:tracePt t="150054" x="2508250" y="5238750"/>
          <p14:tracePt t="150071" x="2546350" y="5245100"/>
          <p14:tracePt t="150088" x="2584450" y="5245100"/>
          <p14:tracePt t="150104" x="2622550" y="5245100"/>
          <p14:tracePt t="150121" x="2673350" y="5251450"/>
          <p14:tracePt t="150138" x="2717800" y="5257800"/>
          <p14:tracePt t="150154" x="2762250" y="5264150"/>
          <p14:tracePt t="150171" x="2794000" y="5270500"/>
          <p14:tracePt t="150188" x="2838450" y="5283200"/>
          <p14:tracePt t="150204" x="2870200" y="5289550"/>
          <p14:tracePt t="150221" x="2901950" y="5295900"/>
          <p14:tracePt t="150238" x="2927350" y="5302250"/>
          <p14:tracePt t="150256" x="2965450" y="5314950"/>
          <p14:tracePt t="150271" x="2997200" y="5327650"/>
          <p14:tracePt t="150288" x="3035300" y="5340350"/>
          <p14:tracePt t="150304" x="3067050" y="5346700"/>
          <p14:tracePt t="150321" x="3086100" y="5353050"/>
          <p14:tracePt t="150337" x="3130550" y="5365750"/>
          <p14:tracePt t="150354" x="3175000" y="5378450"/>
          <p14:tracePt t="150371" x="3225800" y="5391150"/>
          <p14:tracePt t="150387" x="3276600" y="5403850"/>
          <p14:tracePt t="150404" x="3308350" y="5416550"/>
          <p14:tracePt t="150421" x="3346450" y="5429250"/>
          <p14:tracePt t="150438" x="3409950" y="5441950"/>
          <p14:tracePt t="150454" x="3460750" y="5448300"/>
          <p14:tracePt t="150471" x="3498850" y="5448300"/>
          <p14:tracePt t="150487" x="3536950" y="5454650"/>
          <p14:tracePt t="150504" x="3568700" y="5461000"/>
          <p14:tracePt t="150521" x="3606800" y="5473700"/>
          <p14:tracePt t="150537" x="3632200" y="5480050"/>
          <p14:tracePt t="150554" x="3651250" y="5492750"/>
          <p14:tracePt t="150571" x="3676650" y="5499100"/>
          <p14:tracePt t="150587" x="3689350" y="5499100"/>
          <p14:tracePt t="150620" x="3695700" y="5499100"/>
          <p14:tracePt t="150642" x="3702050" y="5499100"/>
          <p14:tracePt t="150654" x="3708400" y="5505450"/>
          <p14:tracePt t="150671" x="3714750" y="5505450"/>
          <p14:tracePt t="150687" x="3721100" y="5511800"/>
          <p14:tracePt t="151542" x="3721100" y="5505450"/>
          <p14:tracePt t="151566" x="3721100" y="5499100"/>
          <p14:tracePt t="151574" x="3721100" y="5492750"/>
          <p14:tracePt t="151598" x="3721100" y="5486400"/>
          <p14:tracePt t="151606" x="3721100" y="5480050"/>
          <p14:tracePt t="151620" x="3721100" y="5473700"/>
          <p14:tracePt t="151654" x="3721100" y="5467350"/>
          <p14:tracePt t="151668" x="3721100" y="5461000"/>
          <p14:tracePt t="151684" x="3714750" y="5461000"/>
          <p14:tracePt t="152138" x="3721100" y="5461000"/>
          <p14:tracePt t="152154" x="3727450" y="5461000"/>
          <p14:tracePt t="152162" x="3733800" y="5461000"/>
          <p14:tracePt t="152177" x="3740150" y="5461000"/>
          <p14:tracePt t="152186" x="3740150" y="5467350"/>
          <p14:tracePt t="152257" x="3746500" y="5467350"/>
          <p14:tracePt t="156940" x="3752850" y="5467350"/>
          <p14:tracePt t="157036" x="3759200" y="5467350"/>
          <p14:tracePt t="157050" x="3765550" y="5473700"/>
          <p14:tracePt t="157058" x="3771900" y="5473700"/>
          <p14:tracePt t="157066" x="3771900" y="5480050"/>
          <p14:tracePt t="158620" x="3771900" y="5486400"/>
          <p14:tracePt t="158636" x="3778250" y="5486400"/>
          <p14:tracePt t="158643" x="3784600" y="5492750"/>
          <p14:tracePt t="158767" x="3778250" y="5492750"/>
          <p14:tracePt t="158838" x="3771900" y="5499100"/>
          <p14:tracePt t="158853" x="3771900" y="5505450"/>
          <p14:tracePt t="158861" x="3771900" y="5511800"/>
          <p14:tracePt t="159133" x="3771900" y="5524500"/>
          <p14:tracePt t="159138" x="3771900" y="5543550"/>
          <p14:tracePt t="159149" x="3778250" y="5556250"/>
          <p14:tracePt t="159164" x="3790950" y="5600700"/>
          <p14:tracePt t="159180" x="3797300" y="5645150"/>
          <p14:tracePt t="159197" x="3797300" y="5676900"/>
          <p14:tracePt t="159214" x="3797300" y="5727700"/>
          <p14:tracePt t="159230" x="3803650" y="5759450"/>
          <p14:tracePt t="159247" x="3803650" y="5784850"/>
          <p14:tracePt t="159264" x="3803650" y="5803900"/>
          <p14:tracePt t="159280" x="3803650" y="5835650"/>
          <p14:tracePt t="159297" x="3803650" y="5892800"/>
          <p14:tracePt t="159314" x="3803650" y="5975350"/>
          <p14:tracePt t="159330" x="3803650" y="6076950"/>
          <p14:tracePt t="159347" x="3803650" y="6115050"/>
          <p14:tracePt t="159364" x="3803650" y="6134100"/>
          <p14:tracePt t="159405" x="3803650" y="6140450"/>
          <p14:tracePt t="159424" x="3803650" y="6146800"/>
          <p14:tracePt t="159434" x="3803650" y="6153150"/>
          <p14:tracePt t="159449" x="3803650" y="6165850"/>
          <p14:tracePt t="159464" x="3803650" y="6172200"/>
          <p14:tracePt t="159480" x="3803650" y="6184900"/>
          <p14:tracePt t="159527" x="3803650" y="6191250"/>
          <p14:tracePt t="159535" x="3803650" y="6197600"/>
          <p14:tracePt t="159569" x="3803650" y="6203950"/>
          <p14:tracePt t="159591" x="3803650" y="6210300"/>
          <p14:tracePt t="159705" x="3803650" y="6203950"/>
          <p14:tracePt t="159715" x="3803650" y="6197600"/>
          <p14:tracePt t="159723" x="3803650" y="6178550"/>
          <p14:tracePt t="159733" x="3803650" y="6165850"/>
          <p14:tracePt t="159747" x="3803650" y="6134100"/>
          <p14:tracePt t="159763" x="3810000" y="6083300"/>
          <p14:tracePt t="159780" x="3822700" y="6000750"/>
          <p14:tracePt t="159796" x="3835400" y="5911850"/>
          <p14:tracePt t="159813" x="3835400" y="5822950"/>
          <p14:tracePt t="159830" x="3835400" y="5778500"/>
          <p14:tracePt t="159846" x="3841750" y="5753100"/>
          <p14:tracePt t="159863" x="3841750" y="5740400"/>
          <p14:tracePt t="159880" x="3841750" y="5727700"/>
          <p14:tracePt t="159898" x="3841750" y="5721350"/>
          <p14:tracePt t="159913" x="3841750" y="5715000"/>
          <p14:tracePt t="159930" x="3841750" y="5708650"/>
          <p14:tracePt t="159997" x="3835400" y="5727700"/>
          <p14:tracePt t="160005" x="3829050" y="5740400"/>
          <p14:tracePt t="160014" x="3822700" y="5765800"/>
          <p14:tracePt t="160030" x="3797300" y="5822950"/>
          <p14:tracePt t="160047" x="3752850" y="5892800"/>
          <p14:tracePt t="160063" x="3714750" y="5949950"/>
          <p14:tracePt t="160080" x="3689350" y="5994400"/>
          <p14:tracePt t="160096" x="3676650" y="6026150"/>
          <p14:tracePt t="160113" x="3663950" y="6057900"/>
          <p14:tracePt t="160130" x="3657600" y="6064250"/>
          <p14:tracePt t="160217" x="3651250" y="6051550"/>
          <p14:tracePt t="160226" x="3644900" y="6038850"/>
          <p14:tracePt t="160233" x="3638550" y="6019800"/>
          <p14:tracePt t="160246" x="3632200" y="5994400"/>
          <p14:tracePt t="160263" x="3625850" y="5943600"/>
          <p14:tracePt t="160279" x="3619500" y="5905500"/>
          <p14:tracePt t="160367" x="3619500" y="5911850"/>
          <p14:tracePt t="160382" x="3619500" y="5918200"/>
          <p14:tracePt t="160389" x="3619500" y="5924550"/>
          <p14:tracePt t="160398" x="3625850" y="5924550"/>
          <p14:tracePt t="160413" x="3625850" y="5937250"/>
          <p14:tracePt t="160429" x="3625850" y="5943600"/>
          <p14:tracePt t="160446" x="3625850" y="5956300"/>
          <p14:tracePt t="160462" x="3625850" y="5981700"/>
          <p14:tracePt t="160479" x="3625850" y="6019800"/>
          <p14:tracePt t="160496" x="3619500" y="6051550"/>
          <p14:tracePt t="160513" x="3613150" y="6089650"/>
          <p14:tracePt t="160529" x="3600450" y="6108700"/>
          <p14:tracePt t="160546" x="3600450" y="6121400"/>
          <p14:tracePt t="160562" x="3600450" y="6134100"/>
          <p14:tracePt t="160579" x="3600450" y="6140450"/>
          <p14:tracePt t="160596" x="3594100" y="6153150"/>
          <p14:tracePt t="160612" x="3587750" y="6159500"/>
          <p14:tracePt t="160629" x="3581400" y="6172200"/>
          <p14:tracePt t="160646" x="3581400" y="6178550"/>
          <p14:tracePt t="160679" x="3581400" y="6184900"/>
          <p14:tracePt t="160884" x="3581400" y="6178550"/>
          <p14:tracePt t="161025" x="3575050" y="6165850"/>
          <p14:tracePt t="161039" x="3562350" y="6153150"/>
          <p14:tracePt t="161047" x="3511550" y="6115050"/>
          <p14:tracePt t="161062" x="3327400" y="5975350"/>
          <p14:tracePt t="161079" x="2940050" y="5715000"/>
          <p14:tracePt t="161097" x="2406650" y="5384800"/>
          <p14:tracePt t="161113" x="1828800" y="5048250"/>
          <p14:tracePt t="161129" x="1365250" y="4775200"/>
          <p14:tracePt t="161147" x="1073150" y="4616450"/>
          <p14:tracePt t="161162" x="952500" y="4546600"/>
          <p14:tracePt t="161179" x="901700" y="4521200"/>
          <p14:tracePt t="161196" x="895350" y="4521200"/>
          <p14:tracePt t="161212" x="895350" y="4514850"/>
          <p14:tracePt t="161393" x="889000" y="4514850"/>
          <p14:tracePt t="161415" x="889000" y="4508500"/>
          <p14:tracePt t="161431" x="876300" y="4502150"/>
          <p14:tracePt t="161439" x="869950" y="4489450"/>
          <p14:tracePt t="161448" x="863600" y="4464050"/>
          <p14:tracePt t="161462" x="850900" y="4375150"/>
          <p14:tracePt t="161478" x="850900" y="4197350"/>
          <p14:tracePt t="161495" x="850900" y="3937000"/>
          <p14:tracePt t="161512" x="838200" y="3606800"/>
          <p14:tracePt t="161528" x="838200" y="3340100"/>
          <p14:tracePt t="161545" x="838200" y="3111500"/>
          <p14:tracePt t="161562" x="831850" y="2882900"/>
          <p14:tracePt t="161579" x="831850" y="2673350"/>
          <p14:tracePt t="161595" x="831850" y="2508250"/>
          <p14:tracePt t="161611" x="844550" y="2387600"/>
          <p14:tracePt t="161628" x="850900" y="2368550"/>
          <p14:tracePt t="161645" x="857250" y="2355850"/>
          <p14:tracePt t="161683" x="857250" y="2349500"/>
          <p14:tracePt t="161695" x="857250" y="2343150"/>
          <p14:tracePt t="161714" x="863600" y="2336800"/>
          <p14:tracePt t="161728" x="869950" y="2336800"/>
          <p14:tracePt t="161745" x="882650" y="2324100"/>
          <p14:tracePt t="161761" x="901700" y="2305050"/>
          <p14:tracePt t="161778" x="939800" y="2273300"/>
          <p14:tracePt t="161795" x="984250" y="2260600"/>
          <p14:tracePt t="161811" x="1047750" y="2247900"/>
          <p14:tracePt t="161828" x="1136650" y="2235200"/>
          <p14:tracePt t="161845" x="1219200" y="2235200"/>
          <p14:tracePt t="161861" x="1308100" y="2235200"/>
          <p14:tracePt t="161878" x="1397000" y="2235200"/>
          <p14:tracePt t="161895" x="1428750" y="2235200"/>
          <p14:tracePt t="161911" x="1435100" y="2235200"/>
          <p14:tracePt t="161944" x="1441450" y="2222500"/>
          <p14:tracePt t="161961" x="1441450" y="2216150"/>
          <p14:tracePt t="161978" x="1447800" y="2209800"/>
          <p14:tracePt t="161995" x="1447800" y="2203450"/>
          <p14:tracePt t="162011" x="1454150" y="2203450"/>
          <p14:tracePt t="162081" x="1460500" y="2216150"/>
          <p14:tracePt t="162089" x="1466850" y="2235200"/>
          <p14:tracePt t="162101" x="1466850" y="2260600"/>
          <p14:tracePt t="162113" x="1498600" y="2362200"/>
          <p14:tracePt t="162128" x="1562100" y="2527300"/>
          <p14:tracePt t="162144" x="1676400" y="2800350"/>
          <p14:tracePt t="162161" x="1860550" y="3149600"/>
          <p14:tracePt t="162178" x="2063750" y="3568700"/>
          <p14:tracePt t="162195" x="2330450" y="4051300"/>
          <p14:tracePt t="162211" x="2590800" y="4514850"/>
          <p14:tracePt t="162228" x="2806700" y="4908550"/>
          <p14:tracePt t="162245" x="2965450" y="5219700"/>
          <p14:tracePt t="162261" x="3092450" y="5467350"/>
          <p14:tracePt t="162278" x="3130550" y="5537200"/>
          <p14:tracePt t="162296" x="3149600" y="5594350"/>
          <p14:tracePt t="162311" x="3162300" y="5626100"/>
          <p14:tracePt t="162328" x="3162300" y="5638800"/>
          <p14:tracePt t="162344" x="3168650" y="5645150"/>
          <p14:tracePt t="162361" x="3175000" y="5657850"/>
          <p14:tracePt t="162378" x="3181350" y="5683250"/>
          <p14:tracePt t="162394" x="3187700" y="5702300"/>
          <p14:tracePt t="162411" x="3194050" y="5715000"/>
          <p14:tracePt t="162427" x="3206750" y="5740400"/>
          <p14:tracePt t="162445" x="3219450" y="5778500"/>
          <p14:tracePt t="162451" x="3219450" y="5784850"/>
          <p14:tracePt t="162461" x="3225800" y="5784850"/>
          <p14:tracePt t="162477" x="3225800" y="5791200"/>
          <p14:tracePt t="162583" x="3225800" y="5784850"/>
          <p14:tracePt t="162591" x="3213100" y="5765800"/>
          <p14:tracePt t="162599" x="3194050" y="5746750"/>
          <p14:tracePt t="162611" x="3175000" y="5734050"/>
          <p14:tracePt t="162627" x="3136900" y="5695950"/>
          <p14:tracePt t="162644" x="3086100" y="5645150"/>
          <p14:tracePt t="162661" x="3060700" y="5619750"/>
          <p14:tracePt t="162677" x="3041650" y="5600700"/>
          <p14:tracePt t="162694" x="3009900" y="5568950"/>
          <p14:tracePt t="162711" x="2978150" y="5556250"/>
          <p14:tracePt t="162727" x="2965450" y="5543550"/>
          <p14:tracePt t="162744" x="2959100" y="5537200"/>
          <p14:tracePt t="162834" x="2952750" y="5530850"/>
          <p14:tracePt t="162841" x="2940050" y="5518150"/>
          <p14:tracePt t="162849" x="2927350" y="5505450"/>
          <p14:tracePt t="162860" x="2914650" y="5499100"/>
          <p14:tracePt t="162877" x="2889250" y="5473700"/>
          <p14:tracePt t="162894" x="2882900" y="5467350"/>
          <p14:tracePt t="162910" x="2870200" y="5454650"/>
          <p14:tracePt t="162928" x="2857500" y="5441950"/>
          <p14:tracePt t="162944" x="2851150" y="5435600"/>
          <p14:tracePt t="162960" x="2844800" y="5422900"/>
          <p14:tracePt t="162977" x="2838450" y="5416550"/>
          <p14:tracePt t="162994" x="2825750" y="5403850"/>
          <p14:tracePt t="163010" x="2819400" y="5397500"/>
          <p14:tracePt t="163027" x="2806700" y="5391150"/>
          <p14:tracePt t="163044" x="2800350" y="5378450"/>
          <p14:tracePt t="163060" x="2794000" y="5378450"/>
          <p14:tracePt t="163126" x="2787650" y="5372100"/>
          <p14:tracePt t="163139" x="2781300" y="5365750"/>
          <p14:tracePt t="163148" x="2774950" y="5359400"/>
          <p14:tracePt t="163163" x="2768600" y="5353050"/>
          <p14:tracePt t="163177" x="2762250" y="5346700"/>
          <p14:tracePt t="163195" x="2749550" y="5334000"/>
          <p14:tracePt t="163210" x="2743200" y="5327650"/>
          <p14:tracePt t="163227" x="2743200" y="5321300"/>
          <p14:tracePt t="163377" x="2749550" y="5314950"/>
          <p14:tracePt t="163391" x="2755900" y="5314950"/>
          <p14:tracePt t="163399" x="2755900" y="5308600"/>
          <p14:tracePt t="163410" x="2762250" y="5308600"/>
          <p14:tracePt t="163427" x="2768600" y="5308600"/>
          <p14:tracePt t="163444" x="2774950" y="5302250"/>
          <p14:tracePt t="163450" x="2781300" y="5295900"/>
          <p14:tracePt t="163468" x="2787650" y="5289550"/>
          <p14:tracePt t="163476" x="2787650" y="5283200"/>
          <p14:tracePt t="163493" x="2794000" y="5276850"/>
          <p14:tracePt t="163510" x="2800350" y="5264150"/>
          <p14:tracePt t="163526" x="2800350" y="5257800"/>
          <p14:tracePt t="163543" x="2800350" y="5245100"/>
          <p14:tracePt t="163560" x="2800350" y="5238750"/>
          <p14:tracePt t="163577" x="2800350" y="5232400"/>
          <p14:tracePt t="163593" x="2800350" y="5226050"/>
          <p14:tracePt t="163610" x="2800350" y="5219700"/>
          <p14:tracePt t="163634" x="2800350" y="5213350"/>
          <p14:tracePt t="163665" x="2800350" y="5207000"/>
          <p14:tracePt t="163673" x="2800350" y="5200650"/>
          <p14:tracePt t="163687" x="2800350" y="5194300"/>
          <p14:tracePt t="163696" x="2800350" y="5187950"/>
          <p14:tracePt t="163710" x="2800350" y="5175250"/>
          <p14:tracePt t="163726" x="2800350" y="5162550"/>
          <p14:tracePt t="163743" x="2800350" y="5149850"/>
          <p14:tracePt t="163760" x="2794000" y="5143500"/>
          <p14:tracePt t="163776" x="2787650" y="5130800"/>
          <p14:tracePt t="163794" x="2781300" y="5118100"/>
          <p14:tracePt t="163810" x="2774950" y="5105400"/>
          <p14:tracePt t="163826" x="2768600" y="5099050"/>
          <p14:tracePt t="163843" x="2762250" y="5080000"/>
          <p14:tracePt t="163860" x="2755900" y="5073650"/>
          <p14:tracePt t="163893" x="2755900" y="5060950"/>
          <p14:tracePt t="163931" x="2755900" y="5054600"/>
          <p14:tracePt t="164103" x="2755900" y="5060950"/>
          <p14:tracePt t="164110" x="2762250" y="5073650"/>
          <p14:tracePt t="164118" x="2768600" y="5092700"/>
          <p14:tracePt t="164126" x="2774950" y="5111750"/>
          <p14:tracePt t="164142" x="2787650" y="5156200"/>
          <p14:tracePt t="164159" x="2787650" y="5194300"/>
          <p14:tracePt t="164175" x="2781300" y="5238750"/>
          <p14:tracePt t="164192" x="2768600" y="5270500"/>
          <p14:tracePt t="164209" x="2755900" y="5295900"/>
          <p14:tracePt t="164225" x="2749550" y="5302250"/>
          <p14:tracePt t="164243" x="2743200" y="5314950"/>
          <p14:tracePt t="164259" x="2736850" y="5314950"/>
          <p14:tracePt t="164275" x="2736850" y="5321300"/>
          <p14:tracePt t="164292" x="2730500" y="5321300"/>
          <p14:tracePt t="164309" x="2730500" y="5327650"/>
          <p14:tracePt t="164643" x="2730500" y="5321300"/>
          <p14:tracePt t="164651" x="2736850" y="5308600"/>
          <p14:tracePt t="164662" x="2743200" y="5289550"/>
          <p14:tracePt t="164675" x="2749550" y="5257800"/>
          <p14:tracePt t="164694" x="2762250" y="5219700"/>
          <p14:tracePt t="164709" x="2774950" y="5194300"/>
          <p14:tracePt t="164725" x="2774950" y="5162550"/>
          <p14:tracePt t="164742" x="2774950" y="5156200"/>
          <p14:tracePt t="164759" x="2774950" y="5149850"/>
          <p14:tracePt t="164785" x="2774950" y="5143500"/>
          <p14:tracePt t="164809" x="2774950" y="5137150"/>
          <p14:tracePt t="164824" x="2768600" y="5130800"/>
          <p14:tracePt t="164847" x="2762250" y="5130800"/>
          <p14:tracePt t="164855" x="2755900" y="5124450"/>
          <p14:tracePt t="164863" x="2755900" y="5118100"/>
          <p14:tracePt t="164879" x="2755900" y="5111750"/>
          <p14:tracePt t="164892" x="2755900" y="5105400"/>
          <p14:tracePt t="164909" x="2755900" y="5099050"/>
          <p14:tracePt t="164925" x="2749550" y="5099050"/>
          <p14:tracePt t="164941" x="2749550" y="5092700"/>
          <p14:tracePt t="164958" x="2749550" y="5086350"/>
          <p14:tracePt t="165582" x="2749550" y="5092700"/>
          <p14:tracePt t="165598" x="2749550" y="5099050"/>
          <p14:tracePt t="165607" x="2749550" y="5105400"/>
          <p14:tracePt t="165616" x="2749550" y="5111750"/>
          <p14:tracePt t="165625" x="2755900" y="5111750"/>
          <p14:tracePt t="165641" x="2762250" y="5124450"/>
          <p14:tracePt t="165658" x="2768600" y="5130800"/>
          <p14:tracePt t="165675" x="2768600" y="5143500"/>
          <p14:tracePt t="165692" x="2768600" y="5156200"/>
          <p14:tracePt t="165708" x="2768600" y="5162550"/>
          <p14:tracePt t="165725" x="2768600" y="5175250"/>
          <p14:tracePt t="165741" x="2768600" y="5181600"/>
          <p14:tracePt t="165757" x="2768600" y="5187950"/>
          <p14:tracePt t="165774" x="2768600" y="5200650"/>
          <p14:tracePt t="165791" x="2768600" y="5207000"/>
          <p14:tracePt t="165808" x="2768600" y="5219700"/>
          <p14:tracePt t="165825" x="2762250" y="5226050"/>
          <p14:tracePt t="165842" x="2755900" y="5232400"/>
          <p14:tracePt t="165874" x="2749550" y="5232400"/>
          <p14:tracePt t="165891" x="2749550" y="5238750"/>
          <p14:tracePt t="165908" x="2743200" y="5245100"/>
          <p14:tracePt t="165941" x="2730500" y="5251450"/>
          <p14:tracePt t="165958" x="2724150" y="5251450"/>
          <p14:tracePt t="165994" x="2717800" y="5251450"/>
          <p14:tracePt t="165999" x="2711450" y="5251450"/>
          <p14:tracePt t="166024" x="2705100" y="5251450"/>
          <p14:tracePt t="166031" x="2698750" y="5257800"/>
          <p14:tracePt t="166061" x="2692400" y="5257800"/>
          <p14:tracePt t="166587" x="2698750" y="5257800"/>
          <p14:tracePt t="166596" x="2705100" y="5257800"/>
          <p14:tracePt t="166607" x="2705100" y="5251450"/>
          <p14:tracePt t="166624" x="2717800" y="5238750"/>
          <p14:tracePt t="166641" x="2724150" y="5226050"/>
          <p14:tracePt t="166657" x="2730500" y="5213350"/>
          <p14:tracePt t="166674" x="2736850" y="5200650"/>
          <p14:tracePt t="166691" x="2736850" y="5187950"/>
          <p14:tracePt t="166707" x="2736850" y="5162550"/>
          <p14:tracePt t="166724" x="2736850" y="5156200"/>
          <p14:tracePt t="166740" x="2736850" y="5149850"/>
          <p14:tracePt t="166757" x="2736850" y="5143500"/>
          <p14:tracePt t="166776" x="2736850" y="5130800"/>
          <p14:tracePt t="166790" x="2736850" y="5118100"/>
          <p14:tracePt t="166807" x="2736850" y="5111750"/>
          <p14:tracePt t="166824" x="2736850" y="5099050"/>
          <p14:tracePt t="166840" x="2736850" y="5092700"/>
          <p14:tracePt t="166857" x="2736850" y="5086350"/>
          <p14:tracePt t="166874" x="2736850" y="5080000"/>
          <p14:tracePt t="166890" x="2736850" y="5073650"/>
          <p14:tracePt t="166907" x="2736850" y="5067300"/>
          <p14:tracePt t="166924" x="2736850" y="5060950"/>
          <p14:tracePt t="166940" x="2736850" y="5054600"/>
          <p14:tracePt t="166957" x="2736850" y="5041900"/>
          <p14:tracePt t="167229" x="2736850" y="5048250"/>
          <p14:tracePt t="167245" x="2736850" y="5054600"/>
          <p14:tracePt t="167255" x="2736850" y="5067300"/>
          <p14:tracePt t="167269" x="2736850" y="5086350"/>
          <p14:tracePt t="167285" x="2736850" y="5105400"/>
          <p14:tracePt t="167291" x="2736850" y="5111750"/>
          <p14:tracePt t="167307" x="2736850" y="5149850"/>
          <p14:tracePt t="167324" x="2736850" y="5181600"/>
          <p14:tracePt t="167340" x="2736850" y="5207000"/>
          <p14:tracePt t="167357" x="2736850" y="5245100"/>
          <p14:tracePt t="167373" x="2736850" y="5257800"/>
          <p14:tracePt t="167390" x="2736850" y="5270500"/>
          <p14:tracePt t="167407" x="2730500" y="5283200"/>
          <p14:tracePt t="167423" x="2730500" y="5289550"/>
          <p14:tracePt t="167440" x="2730500" y="5295900"/>
          <p14:tracePt t="167456" x="2724150" y="5302250"/>
          <p14:tracePt t="167475" x="2724150" y="5308600"/>
          <p14:tracePt t="167490" x="2724150" y="5314950"/>
          <p14:tracePt t="167511" x="2724150" y="5321300"/>
          <p14:tracePt t="167524" x="2724150" y="5327650"/>
          <p14:tracePt t="167540" x="2724150" y="5334000"/>
          <p14:tracePt t="167707" x="2730500" y="5334000"/>
          <p14:tracePt t="167715" x="2736850" y="5321300"/>
          <p14:tracePt t="167724" x="2736850" y="5314950"/>
          <p14:tracePt t="167740" x="2749550" y="5283200"/>
          <p14:tracePt t="167756" x="2762250" y="5251450"/>
          <p14:tracePt t="167773" x="2762250" y="5213350"/>
          <p14:tracePt t="167789" x="2762250" y="5194300"/>
          <p14:tracePt t="167806" x="2762250" y="5181600"/>
          <p14:tracePt t="167826" x="2762250" y="5168900"/>
          <p14:tracePt t="167840" x="2762250" y="5156200"/>
          <p14:tracePt t="167856" x="2762250" y="5149850"/>
          <p14:tracePt t="167873" x="2755900" y="5137150"/>
          <p14:tracePt t="167889" x="2755900" y="5130800"/>
          <p14:tracePt t="167906" x="2755900" y="5124450"/>
          <p14:tracePt t="167923" x="2755900" y="5111750"/>
          <p14:tracePt t="167939" x="2755900" y="5105400"/>
          <p14:tracePt t="167956" x="2755900" y="5092700"/>
          <p14:tracePt t="167977" x="2755900" y="5086350"/>
          <p14:tracePt t="167997" x="2755900" y="5080000"/>
          <p14:tracePt t="168008" x="2755900" y="5073650"/>
          <p14:tracePt t="168185" x="2755900" y="5080000"/>
          <p14:tracePt t="168194" x="2755900" y="5086350"/>
          <p14:tracePt t="168206" x="2755900" y="5099050"/>
          <p14:tracePt t="168222" x="2755900" y="5149850"/>
          <p14:tracePt t="168239" x="2755900" y="5181600"/>
          <p14:tracePt t="168256" x="2755900" y="5219700"/>
          <p14:tracePt t="168274" x="2755900" y="5232400"/>
          <p14:tracePt t="168289" x="2749550" y="5245100"/>
          <p14:tracePt t="168545" x="2749550" y="5238750"/>
          <p14:tracePt t="168556" x="2755900" y="5232400"/>
          <p14:tracePt t="168563" x="2762250" y="5213350"/>
          <p14:tracePt t="168572" x="2768600" y="5194300"/>
          <p14:tracePt t="168589" x="2781300" y="5162550"/>
          <p14:tracePt t="168606" x="2794000" y="5124450"/>
          <p14:tracePt t="168622" x="2794000" y="5105400"/>
          <p14:tracePt t="168639" x="2794000" y="5099050"/>
        </p14:tracePtLst>
      </p14:laserTraceLst>
    </p:ext>
  </p:extLs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45998"/>
          <a:stretch/>
        </p:blipFill>
        <p:spPr>
          <a:xfrm>
            <a:off x="5868285" y="527334"/>
            <a:ext cx="3025234" cy="240279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D8FA1-C2D5-4747-B650-3CD8F08A9B71}" type="slidenum">
              <a:rPr lang="en-US" altLang="th-TH" smtClean="0"/>
              <a:pPr/>
              <a:t>62</a:t>
            </a:fld>
            <a:endParaRPr lang="en-US" altLang="th-TH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92431" y="208119"/>
            <a:ext cx="8701088" cy="6096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h-TH" dirty="0" smtClean="0"/>
              <a:t>11.7 Power Factor Correction</a:t>
            </a:r>
            <a:endParaRPr lang="en-US" altLang="th-T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6865" r="62500"/>
          <a:stretch/>
        </p:blipFill>
        <p:spPr>
          <a:xfrm>
            <a:off x="874920" y="968274"/>
            <a:ext cx="2063228" cy="19618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431" y="3054392"/>
            <a:ext cx="245932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ก่อนปรับ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PF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เรามี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1487" y="3598273"/>
            <a:ext cx="5639685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ถ้าเราต้องการปรับให้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PF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            เป็น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91" y="3528133"/>
            <a:ext cx="953006" cy="508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088" y="3578460"/>
            <a:ext cx="1002421" cy="4235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4109804"/>
            <a:ext cx="1905847" cy="4621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l="-53" t="10013" r="1517" b="-16679"/>
          <a:stretch/>
        </p:blipFill>
        <p:spPr>
          <a:xfrm>
            <a:off x="2742409" y="3074573"/>
            <a:ext cx="5901078" cy="4103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0531" y="4163095"/>
            <a:ext cx="2634054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ค่าใหม่เป็น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0531" y="4746540"/>
            <a:ext cx="7931980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เราจะต้องหา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ที่มีค่า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                          มาต่อเพิ่ม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t="7717" r="56853"/>
          <a:stretch/>
        </p:blipFill>
        <p:spPr>
          <a:xfrm>
            <a:off x="4156234" y="4710986"/>
            <a:ext cx="2168366" cy="40777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2739546" y="1420310"/>
            <a:ext cx="2958548" cy="34383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034127" y="1151230"/>
            <a:ext cx="2274982" cy="132343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ต่อ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ขนานกับ </a:t>
            </a:r>
            <a:endParaRPr lang="en-US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เพื่อลดค่า</a:t>
            </a:r>
          </a:p>
          <a:p>
            <a:pPr algn="ctr"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PF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เพิ่ม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061" y="5170099"/>
            <a:ext cx="3850173" cy="55129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61487" y="5316370"/>
            <a:ext cx="86914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โดยที่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52600" y="6074685"/>
            <a:ext cx="8258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6601" y="5770063"/>
            <a:ext cx="3977985" cy="883997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9695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948"/>
    </mc:Choice>
    <mc:Fallback xmlns="">
      <p:transition spd="slow" advTm="17094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460" x="2800350" y="5099050"/>
          <p14:tracePt t="1472" x="2819400" y="5099050"/>
          <p14:tracePt t="1480" x="2857500" y="5099050"/>
          <p14:tracePt t="1493" x="2933700" y="5099050"/>
          <p14:tracePt t="1509" x="3022600" y="5092700"/>
          <p14:tracePt t="1526" x="3105150" y="5048250"/>
          <p14:tracePt t="1542" x="3162300" y="4997450"/>
          <p14:tracePt t="1559" x="3219450" y="4889500"/>
          <p14:tracePt t="1576" x="3270250" y="4756150"/>
          <p14:tracePt t="1592" x="3295650" y="4521200"/>
          <p14:tracePt t="1610" x="3270250" y="4298950"/>
          <p14:tracePt t="1626" x="3155950" y="3968750"/>
          <p14:tracePt t="1643" x="2825750" y="3454400"/>
          <p14:tracePt t="1660" x="2413000" y="2889250"/>
          <p14:tracePt t="1677" x="1765300" y="2000250"/>
          <p14:tracePt t="1693" x="1612900" y="1784350"/>
          <p14:tracePt t="1709" x="1384300" y="1384300"/>
          <p14:tracePt t="1726" x="1346200" y="1263650"/>
          <p14:tracePt t="1743" x="1339850" y="1231900"/>
          <p14:tracePt t="2180" x="1339850" y="1238250"/>
          <p14:tracePt t="2258" x="1346200" y="1238250"/>
          <p14:tracePt t="2267" x="1352550" y="1238250"/>
          <p14:tracePt t="2283" x="1358900" y="1238250"/>
          <p14:tracePt t="2292" x="1365250" y="1238250"/>
          <p14:tracePt t="2309" x="1371600" y="1231900"/>
          <p14:tracePt t="2325" x="1384300" y="1225550"/>
          <p14:tracePt t="2342" x="1390650" y="1219200"/>
          <p14:tracePt t="2359" x="1403350" y="1206500"/>
          <p14:tracePt t="2375" x="1416050" y="1206500"/>
          <p14:tracePt t="2392" x="1422400" y="1193800"/>
          <p14:tracePt t="2409" x="1428750" y="1187450"/>
          <p14:tracePt t="2425" x="1435100" y="1181100"/>
          <p14:tracePt t="2442" x="1435100" y="1174750"/>
          <p14:tracePt t="2459" x="1441450" y="1174750"/>
          <p14:tracePt t="2475" x="1447800" y="1168400"/>
          <p14:tracePt t="2479" x="1454150" y="1162050"/>
          <p14:tracePt t="2492" x="1460500" y="1162050"/>
          <p14:tracePt t="2509" x="1466850" y="1149350"/>
          <p14:tracePt t="2525" x="1473200" y="1143000"/>
          <p14:tracePt t="2542" x="1479550" y="1136650"/>
          <p14:tracePt t="2559" x="1479550" y="1130300"/>
          <p14:tracePt t="2575" x="1485900" y="1130300"/>
          <p14:tracePt t="2609" x="1492250" y="1123950"/>
          <p14:tracePt t="2625" x="1504950" y="1111250"/>
          <p14:tracePt t="2641" x="1511300" y="1098550"/>
          <p14:tracePt t="2658" x="1517650" y="1098550"/>
          <p14:tracePt t="2675" x="1524000" y="1092200"/>
          <p14:tracePt t="2692" x="1524000" y="1085850"/>
          <p14:tracePt t="2808" x="1530350" y="1079500"/>
          <p14:tracePt t="2824" x="1536700" y="1079500"/>
          <p14:tracePt t="2838" x="1536700" y="1073150"/>
          <p14:tracePt t="2846" x="1543050" y="1066800"/>
          <p14:tracePt t="2863" x="1549400" y="1066800"/>
          <p14:tracePt t="2875" x="1555750" y="1060450"/>
          <p14:tracePt t="2891" x="1555750" y="1054100"/>
          <p14:tracePt t="2908" x="1562100" y="1054100"/>
          <p14:tracePt t="3145" x="1568450" y="1054100"/>
          <p14:tracePt t="3168" x="1568450" y="1060450"/>
          <p14:tracePt t="3184" x="1574800" y="1060450"/>
          <p14:tracePt t="3224" x="1581150" y="1060450"/>
          <p14:tracePt t="3230" x="1593850" y="1066800"/>
          <p14:tracePt t="3241" x="1612900" y="1073150"/>
          <p14:tracePt t="3258" x="1651000" y="1085850"/>
          <p14:tracePt t="3275" x="1670050" y="1092200"/>
          <p14:tracePt t="3291" x="1701800" y="1098550"/>
          <p14:tracePt t="3308" x="1720850" y="1098550"/>
          <p14:tracePt t="3324" x="1733550" y="1098550"/>
          <p14:tracePt t="3341" x="1746250" y="1098550"/>
          <p14:tracePt t="3358" x="1752600" y="1098550"/>
          <p14:tracePt t="3375" x="1765300" y="1098550"/>
          <p14:tracePt t="3391" x="1771650" y="1104900"/>
          <p14:tracePt t="3408" x="1778000" y="1111250"/>
          <p14:tracePt t="3425" x="1797050" y="1117600"/>
          <p14:tracePt t="3441" x="1803400" y="1117600"/>
          <p14:tracePt t="3458" x="1809750" y="1123950"/>
          <p14:tracePt t="3475" x="1828800" y="1136650"/>
          <p14:tracePt t="3479" x="1841500" y="1149350"/>
          <p14:tracePt t="3491" x="1854200" y="1162050"/>
          <p14:tracePt t="3508" x="1905000" y="1219200"/>
          <p14:tracePt t="3524" x="1987550" y="1308100"/>
          <p14:tracePt t="3541" x="2076450" y="1403350"/>
          <p14:tracePt t="3558" x="2133600" y="1473200"/>
          <p14:tracePt t="3574" x="2209800" y="1536700"/>
          <p14:tracePt t="3591" x="2247900" y="1581150"/>
          <p14:tracePt t="3608" x="2286000" y="1619250"/>
          <p14:tracePt t="3625" x="2324100" y="1663700"/>
          <p14:tracePt t="3642" x="2362200" y="1720850"/>
          <p14:tracePt t="3658" x="2400300" y="1758950"/>
          <p14:tracePt t="3674" x="2432050" y="1790700"/>
          <p14:tracePt t="3691" x="2463800" y="1816100"/>
          <p14:tracePt t="3708" x="2482850" y="1828800"/>
          <p14:tracePt t="3724" x="2489200" y="1835150"/>
          <p14:tracePt t="3741" x="2495550" y="1841500"/>
          <p14:tracePt t="3758" x="2514600" y="1854200"/>
          <p14:tracePt t="3774" x="2527300" y="1873250"/>
          <p14:tracePt t="3791" x="2552700" y="1898650"/>
          <p14:tracePt t="3807" x="2571750" y="1917700"/>
          <p14:tracePt t="3824" x="2584450" y="1924050"/>
          <p14:tracePt t="3841" x="2597150" y="1936750"/>
          <p14:tracePt t="3857" x="2603500" y="1943100"/>
          <p14:tracePt t="3874" x="2603500" y="1949450"/>
          <p14:tracePt t="4178" x="2609850" y="1955800"/>
          <p14:tracePt t="4186" x="2616200" y="1968500"/>
          <p14:tracePt t="4194" x="2622550" y="1981200"/>
          <p14:tracePt t="4207" x="2628900" y="1993900"/>
          <p14:tracePt t="4224" x="2635250" y="2006600"/>
          <p14:tracePt t="4241" x="2647950" y="2025650"/>
          <p14:tracePt t="4257" x="2647950" y="2032000"/>
          <p14:tracePt t="4290" x="2647950" y="2038350"/>
          <p14:tracePt t="4307" x="2647950" y="2044700"/>
          <p14:tracePt t="4324" x="2647950" y="2051050"/>
          <p14:tracePt t="4366" x="2641600" y="2057400"/>
          <p14:tracePt t="4398" x="2641600" y="2063750"/>
          <p14:tracePt t="4414" x="2635250" y="2063750"/>
          <p14:tracePt t="4422" x="2628900" y="2063750"/>
          <p14:tracePt t="4428" x="2622550" y="2063750"/>
          <p14:tracePt t="4440" x="2622550" y="2070100"/>
          <p14:tracePt t="4456" x="2616200" y="2070100"/>
          <p14:tracePt t="4473" x="2609850" y="2070100"/>
          <p14:tracePt t="4500" x="2603500" y="2070100"/>
          <p14:tracePt t="4514" x="2597150" y="2070100"/>
          <p14:tracePt t="4523" x="2590800" y="2070100"/>
          <p14:tracePt t="4540" x="2584450" y="2070100"/>
          <p14:tracePt t="4557" x="2578100" y="2070100"/>
          <p14:tracePt t="4574" x="2565400" y="2070100"/>
          <p14:tracePt t="4590" x="2559050" y="2063750"/>
          <p14:tracePt t="4607" x="2540000" y="2057400"/>
          <p14:tracePt t="4623" x="2514600" y="2038350"/>
          <p14:tracePt t="4640" x="2501900" y="2025650"/>
          <p14:tracePt t="4657" x="2489200" y="2012950"/>
          <p14:tracePt t="4673" x="2476500" y="2006600"/>
          <p14:tracePt t="4768" x="2470150" y="2006600"/>
          <p14:tracePt t="4774" x="2463800" y="2006600"/>
          <p14:tracePt t="4783" x="2457450" y="2019300"/>
          <p14:tracePt t="4791" x="2451100" y="2032000"/>
          <p14:tracePt t="4806" x="2444750" y="2057400"/>
          <p14:tracePt t="4823" x="2432050" y="2095500"/>
          <p14:tracePt t="4840" x="2419350" y="2120900"/>
          <p14:tracePt t="4857" x="2406650" y="2139950"/>
          <p14:tracePt t="4873" x="2406650" y="2152650"/>
          <p14:tracePt t="4890" x="2406650" y="2165350"/>
          <p14:tracePt t="4906" x="2400300" y="2165350"/>
          <p14:tracePt t="5221" x="2413000" y="2165350"/>
          <p14:tracePt t="5228" x="2432050" y="2165350"/>
          <p14:tracePt t="5240" x="2444750" y="2165350"/>
          <p14:tracePt t="5257" x="2489200" y="2159000"/>
          <p14:tracePt t="5273" x="2571750" y="2146300"/>
          <p14:tracePt t="5290" x="2647950" y="2133600"/>
          <p14:tracePt t="5306" x="2736850" y="2120900"/>
          <p14:tracePt t="5323" x="2825750" y="2101850"/>
          <p14:tracePt t="5340" x="2889250" y="2089150"/>
          <p14:tracePt t="5356" x="2927350" y="2076450"/>
          <p14:tracePt t="5373" x="2965450" y="2063750"/>
          <p14:tracePt t="5389" x="2997200" y="2044700"/>
          <p14:tracePt t="5406" x="3035300" y="2012950"/>
          <p14:tracePt t="5423" x="3111500" y="1936750"/>
          <p14:tracePt t="5442" x="3143250" y="1892300"/>
          <p14:tracePt t="5456" x="3155950" y="1866900"/>
          <p14:tracePt t="5473" x="3162300" y="1854200"/>
          <p14:tracePt t="5489" x="3168650" y="1828800"/>
          <p14:tracePt t="5506" x="3181350" y="1797050"/>
          <p14:tracePt t="5523" x="3194050" y="1758950"/>
          <p14:tracePt t="5539" x="3213100" y="1720850"/>
          <p14:tracePt t="5555" x="3257550" y="1644650"/>
          <p14:tracePt t="5572" x="3302000" y="1587500"/>
          <p14:tracePt t="5589" x="3333750" y="1543050"/>
          <p14:tracePt t="5606" x="3340100" y="1530350"/>
          <p14:tracePt t="5622" x="3346450" y="1517650"/>
          <p14:tracePt t="5639" x="3352800" y="1517650"/>
          <p14:tracePt t="5713" x="3359150" y="1517650"/>
          <p14:tracePt t="5722" x="3371850" y="1511300"/>
          <p14:tracePt t="5730" x="3384550" y="1504950"/>
          <p14:tracePt t="5739" x="3397250" y="1504950"/>
          <p14:tracePt t="5756" x="3403600" y="1504950"/>
          <p14:tracePt t="5772" x="3416300" y="1504950"/>
          <p14:tracePt t="5789" x="3429000" y="1504950"/>
          <p14:tracePt t="5806" x="3435350" y="1498600"/>
          <p14:tracePt t="5822" x="3441700" y="1498600"/>
          <p14:tracePt t="5848" x="3441700" y="1492250"/>
          <p14:tracePt t="5894" x="3448050" y="1492250"/>
          <p14:tracePt t="5918" x="3454400" y="1492250"/>
          <p14:tracePt t="5931" x="3467100" y="1492250"/>
          <p14:tracePt t="5955" x="3479800" y="1485900"/>
          <p14:tracePt t="5972" x="3492500" y="1473200"/>
          <p14:tracePt t="5989" x="3517900" y="1460500"/>
          <p14:tracePt t="6006" x="3549650" y="1447800"/>
          <p14:tracePt t="6022" x="3575050" y="1435100"/>
          <p14:tracePt t="6040" x="3600450" y="1416050"/>
          <p14:tracePt t="6055" x="3632200" y="1390650"/>
          <p14:tracePt t="6072" x="3683000" y="1358900"/>
          <p14:tracePt t="6089" x="3759200" y="1308100"/>
          <p14:tracePt t="6106" x="3797300" y="1270000"/>
          <p14:tracePt t="6122" x="3835400" y="1225550"/>
          <p14:tracePt t="6139" x="3867150" y="1168400"/>
          <p14:tracePt t="6156" x="3879850" y="1130300"/>
          <p14:tracePt t="6172" x="3892550" y="1079500"/>
          <p14:tracePt t="6189" x="3892550" y="1028700"/>
          <p14:tracePt t="6205" x="3892550" y="958850"/>
          <p14:tracePt t="6222" x="3879850" y="908050"/>
          <p14:tracePt t="6239" x="3854450" y="857250"/>
          <p14:tracePt t="6255" x="3816350" y="812800"/>
          <p14:tracePt t="6272" x="3784600" y="774700"/>
          <p14:tracePt t="6289" x="3752850" y="749300"/>
          <p14:tracePt t="6305" x="3721100" y="723900"/>
          <p14:tracePt t="6322" x="3683000" y="698500"/>
          <p14:tracePt t="6339" x="3625850" y="673100"/>
          <p14:tracePt t="6356" x="3549650" y="635000"/>
          <p14:tracePt t="6372" x="3467100" y="609600"/>
          <p14:tracePt t="6389" x="3365500" y="577850"/>
          <p14:tracePt t="6405" x="3289300" y="565150"/>
          <p14:tracePt t="6422" x="3232150" y="552450"/>
          <p14:tracePt t="6439" x="3187700" y="552450"/>
          <p14:tracePt t="6455" x="3168650" y="552450"/>
          <p14:tracePt t="6472" x="3155950" y="552450"/>
          <p14:tracePt t="6490" x="3149600" y="552450"/>
          <p14:tracePt t="6505" x="3130550" y="565150"/>
          <p14:tracePt t="6522" x="3092450" y="571500"/>
          <p14:tracePt t="6539" x="3054350" y="584200"/>
          <p14:tracePt t="6555" x="3003550" y="590550"/>
          <p14:tracePt t="6572" x="2946400" y="603250"/>
          <p14:tracePt t="6589" x="2857500" y="609600"/>
          <p14:tracePt t="6605" x="2755900" y="609600"/>
          <p14:tracePt t="6622" x="2641600" y="622300"/>
          <p14:tracePt t="6638" x="2565400" y="622300"/>
          <p14:tracePt t="6655" x="2520950" y="622300"/>
          <p14:tracePt t="6692" x="2520950" y="628650"/>
          <p14:tracePt t="6716" x="2520950" y="635000"/>
          <p14:tracePt t="6732" x="2520950" y="641350"/>
          <p14:tracePt t="6740" x="2527300" y="641350"/>
          <p14:tracePt t="6755" x="2565400" y="647700"/>
          <p14:tracePt t="6772" x="2686050" y="679450"/>
          <p14:tracePt t="6788" x="2908300" y="749300"/>
          <p14:tracePt t="6805" x="3175000" y="831850"/>
          <p14:tracePt t="6822" x="3479800" y="914400"/>
          <p14:tracePt t="6838" x="3784600" y="1003300"/>
          <p14:tracePt t="6855" x="3994150" y="1054100"/>
          <p14:tracePt t="6871" x="4184650" y="1104900"/>
          <p14:tracePt t="6888" x="4216400" y="1117600"/>
          <p14:tracePt t="6905" x="4222750" y="1117600"/>
          <p14:tracePt t="7016" x="4216400" y="1123950"/>
          <p14:tracePt t="7023" x="4203700" y="1130300"/>
          <p14:tracePt t="7038" x="4171950" y="1143000"/>
          <p14:tracePt t="7055" x="4114800" y="1181100"/>
          <p14:tracePt t="7071" x="4057650" y="1225550"/>
          <p14:tracePt t="7088" x="4025900" y="1282700"/>
          <p14:tracePt t="7105" x="4006850" y="1333500"/>
          <p14:tracePt t="7121" x="3994150" y="1384300"/>
          <p14:tracePt t="7138" x="3981450" y="1416050"/>
          <p14:tracePt t="7154" x="3968750" y="1454150"/>
          <p14:tracePt t="7171" x="3956050" y="1466850"/>
          <p14:tracePt t="7188" x="3949700" y="1479550"/>
          <p14:tracePt t="7204" x="3937000" y="1485900"/>
          <p14:tracePt t="7221" x="3917950" y="1498600"/>
          <p14:tracePt t="7238" x="3911600" y="1504950"/>
          <p14:tracePt t="7255" x="3886200" y="1504950"/>
          <p14:tracePt t="7271" x="3873500" y="1504950"/>
          <p14:tracePt t="7288" x="3867150" y="1504950"/>
          <p14:tracePt t="7304" x="3854450" y="1504950"/>
          <p14:tracePt t="7337" x="3841750" y="1504950"/>
          <p14:tracePt t="7357" x="3835400" y="1504950"/>
          <p14:tracePt t="7371" x="3829050" y="1498600"/>
          <p14:tracePt t="7387" x="3822700" y="1498600"/>
          <p14:tracePt t="7404" x="3810000" y="1492250"/>
          <p14:tracePt t="7421" x="3790950" y="1479550"/>
          <p14:tracePt t="7438" x="3771900" y="1473200"/>
          <p14:tracePt t="7456" x="3771900" y="1460500"/>
          <p14:tracePt t="7471" x="3765550" y="1460500"/>
          <p14:tracePt t="7488" x="3752850" y="1460500"/>
          <p14:tracePt t="7504" x="3752850" y="1466850"/>
          <p14:tracePt t="7522" x="3746500" y="1466850"/>
          <p14:tracePt t="7546" x="3746500" y="1473200"/>
          <p14:tracePt t="7664" x="3752850" y="1473200"/>
          <p14:tracePt t="7676" x="3759200" y="1473200"/>
          <p14:tracePt t="7689" x="3765550" y="1473200"/>
          <p14:tracePt t="7704" x="3784600" y="1479550"/>
          <p14:tracePt t="7721" x="3803650" y="1479550"/>
          <p14:tracePt t="7737" x="3829050" y="1485900"/>
          <p14:tracePt t="7754" x="3873500" y="1485900"/>
          <p14:tracePt t="7771" x="3930650" y="1492250"/>
          <p14:tracePt t="7787" x="4013200" y="1498600"/>
          <p14:tracePt t="7804" x="4222750" y="1530350"/>
          <p14:tracePt t="7821" x="4413250" y="1587500"/>
          <p14:tracePt t="7838" x="4610100" y="1638300"/>
          <p14:tracePt t="7854" x="4787900" y="1670050"/>
          <p14:tracePt t="7871" x="4959350" y="1689100"/>
          <p14:tracePt t="7887" x="5080000" y="1701800"/>
          <p14:tracePt t="7904" x="5137150" y="1720850"/>
          <p14:tracePt t="7921" x="5162550" y="1720850"/>
          <p14:tracePt t="8111" x="5149850" y="1720850"/>
          <p14:tracePt t="8118" x="5137150" y="1727200"/>
          <p14:tracePt t="8128" x="5118100" y="1733550"/>
          <p14:tracePt t="8142" x="5086350" y="1746250"/>
          <p14:tracePt t="8154" x="5060950" y="1752600"/>
          <p14:tracePt t="8170" x="5022850" y="1765300"/>
          <p14:tracePt t="8187" x="4972050" y="1784350"/>
          <p14:tracePt t="8204" x="4933950" y="1803400"/>
          <p14:tracePt t="8220" x="4895850" y="1822450"/>
          <p14:tracePt t="8237" x="4857750" y="1841500"/>
          <p14:tracePt t="8254" x="4826000" y="1854200"/>
          <p14:tracePt t="8270" x="4787900" y="1866900"/>
          <p14:tracePt t="8290" x="4737100" y="1885950"/>
          <p14:tracePt t="8303" x="4718050" y="1892300"/>
          <p14:tracePt t="8320" x="4679950" y="1905000"/>
          <p14:tracePt t="8337" x="4603750" y="1917700"/>
          <p14:tracePt t="8353" x="4546600" y="1924050"/>
          <p14:tracePt t="8370" x="4464050" y="1924050"/>
          <p14:tracePt t="8387" x="4394200" y="1924050"/>
          <p14:tracePt t="8403" x="4318000" y="1930400"/>
          <p14:tracePt t="8420" x="4273550" y="1930400"/>
          <p14:tracePt t="8437" x="4229100" y="1930400"/>
          <p14:tracePt t="8453" x="4197350" y="1930400"/>
          <p14:tracePt t="8470" x="4171950" y="1930400"/>
          <p14:tracePt t="8486" x="4152900" y="1930400"/>
          <p14:tracePt t="8504" x="4133850" y="1930400"/>
          <p14:tracePt t="8520" x="4102100" y="1930400"/>
          <p14:tracePt t="8537" x="4064000" y="1924050"/>
          <p14:tracePt t="8553" x="4019550" y="1917700"/>
          <p14:tracePt t="8570" x="3987800" y="1905000"/>
          <p14:tracePt t="8587" x="3956050" y="1898650"/>
          <p14:tracePt t="8603" x="3943350" y="1898650"/>
          <p14:tracePt t="8636" x="3937000" y="1898650"/>
          <p14:tracePt t="8724" x="3930650" y="1898650"/>
          <p14:tracePt t="8744" x="3924300" y="1898650"/>
          <p14:tracePt t="8760" x="3917950" y="1898650"/>
          <p14:tracePt t="8784" x="3911600" y="1898650"/>
          <p14:tracePt t="8808" x="3905250" y="1898650"/>
          <p14:tracePt t="8823" x="3898900" y="1905000"/>
          <p14:tracePt t="8855" x="3898900" y="1911350"/>
          <p14:tracePt t="8870" x="3898900" y="1924050"/>
          <p14:tracePt t="8886" x="3898900" y="1930400"/>
          <p14:tracePt t="8903" x="3892550" y="1943100"/>
          <p14:tracePt t="8920" x="3879850" y="1955800"/>
          <p14:tracePt t="8936" x="3854450" y="1974850"/>
          <p14:tracePt t="8953" x="3810000" y="2006600"/>
          <p14:tracePt t="8970" x="3759200" y="2044700"/>
          <p14:tracePt t="8974" x="3740150" y="2057400"/>
          <p14:tracePt t="8989" x="3683000" y="2101850"/>
          <p14:tracePt t="9003" x="3644900" y="2139950"/>
          <p14:tracePt t="9020" x="3632200" y="2159000"/>
          <p14:tracePt t="9038" x="3619500" y="2184400"/>
          <p14:tracePt t="9053" x="3619500" y="2197100"/>
          <p14:tracePt t="9069" x="3619500" y="2203450"/>
          <p14:tracePt t="9086" x="3619500" y="2216150"/>
          <p14:tracePt t="9103" x="3625850" y="2222500"/>
          <p14:tracePt t="9120" x="3632200" y="2235200"/>
          <p14:tracePt t="9136" x="3632200" y="2241550"/>
          <p14:tracePt t="9153" x="3638550" y="2241550"/>
          <p14:tracePt t="9294" x="3638550" y="2247900"/>
          <p14:tracePt t="9310" x="3638550" y="2254250"/>
          <p14:tracePt t="9560" x="3657600" y="2254250"/>
          <p14:tracePt t="9572" x="3676650" y="2254250"/>
          <p14:tracePt t="9586" x="3727450" y="2260600"/>
          <p14:tracePt t="9602" x="3816350" y="2266950"/>
          <p14:tracePt t="9619" x="3917950" y="2279650"/>
          <p14:tracePt t="9636" x="3994150" y="2292350"/>
          <p14:tracePt t="9653" x="4044950" y="2305050"/>
          <p14:tracePt t="9669" x="4057650" y="2305050"/>
          <p14:tracePt t="10158" x="4038600" y="2305050"/>
          <p14:tracePt t="10170" x="3975100" y="2298700"/>
          <p14:tracePt t="10185" x="3886200" y="2286000"/>
          <p14:tracePt t="10202" x="3797300" y="2279650"/>
          <p14:tracePt t="10219" x="3708400" y="2266950"/>
          <p14:tracePt t="10235" x="3619500" y="2260600"/>
          <p14:tracePt t="10252" x="3543300" y="2254250"/>
          <p14:tracePt t="10268" x="3486150" y="2254250"/>
          <p14:tracePt t="10285" x="3448050" y="2254250"/>
          <p14:tracePt t="10302" x="3422650" y="2254250"/>
          <p14:tracePt t="10319" x="3390900" y="2254250"/>
          <p14:tracePt t="10335" x="3378200" y="2254250"/>
          <p14:tracePt t="10352" x="3365500" y="2254250"/>
          <p14:tracePt t="10368" x="3359150" y="2254250"/>
          <p14:tracePt t="10385" x="3352800" y="2254250"/>
          <p14:tracePt t="10861" x="3378200" y="2254250"/>
          <p14:tracePt t="10868" x="3409950" y="2254250"/>
          <p14:tracePt t="10885" x="3524250" y="2260600"/>
          <p14:tracePt t="10901" x="3708400" y="2279650"/>
          <p14:tracePt t="10918" x="3930650" y="2305050"/>
          <p14:tracePt t="10935" x="4165600" y="2336800"/>
          <p14:tracePt t="10952" x="4387850" y="2349500"/>
          <p14:tracePt t="10968" x="4572000" y="2381250"/>
          <p14:tracePt t="10973" x="4641850" y="2387600"/>
          <p14:tracePt t="10985" x="4711700" y="2393950"/>
          <p14:tracePt t="11003" x="4781550" y="2406650"/>
          <p14:tracePt t="11018" x="4800600" y="2406650"/>
          <p14:tracePt t="11034" x="4806950" y="2406650"/>
          <p14:tracePt t="11051" x="4813300" y="2406650"/>
          <p14:tracePt t="11068" x="4819650" y="2406650"/>
          <p14:tracePt t="11084" x="4826000" y="2406650"/>
          <p14:tracePt t="11101" x="4832350" y="2400300"/>
          <p14:tracePt t="11118" x="4851400" y="2393950"/>
          <p14:tracePt t="11151" x="4851400" y="2387600"/>
          <p14:tracePt t="11206" x="4851400" y="2381250"/>
          <p14:tracePt t="11270" x="4851400" y="2374900"/>
          <p14:tracePt t="11278" x="4845050" y="2368550"/>
          <p14:tracePt t="11285" x="4838700" y="2362200"/>
          <p14:tracePt t="11301" x="4832350" y="2362200"/>
          <p14:tracePt t="11318" x="4826000" y="2355850"/>
          <p14:tracePt t="11334" x="4819650" y="2349500"/>
          <p14:tracePt t="11351" x="4813300" y="2343150"/>
          <p14:tracePt t="11368" x="4800600" y="2336800"/>
          <p14:tracePt t="11384" x="4794250" y="2330450"/>
          <p14:tracePt t="11401" x="4781550" y="2324100"/>
          <p14:tracePt t="11418" x="4762500" y="2317750"/>
          <p14:tracePt t="11434" x="4756150" y="2317750"/>
          <p14:tracePt t="11452" x="4743450" y="2311400"/>
          <p14:tracePt t="11467" x="4737100" y="2305050"/>
          <p14:tracePt t="11471" x="4730750" y="2305050"/>
          <p14:tracePt t="11488" x="4724400" y="2298700"/>
          <p14:tracePt t="11504" x="4718050" y="2298700"/>
          <p14:tracePt t="11518" x="4711700" y="2298700"/>
          <p14:tracePt t="11534" x="4711700" y="2292350"/>
          <p14:tracePt t="11551" x="4705350" y="2292350"/>
          <p14:tracePt t="11567" x="4699000" y="2286000"/>
          <p14:tracePt t="11597" x="4692650" y="2286000"/>
          <p14:tracePt t="11604" x="4686300" y="2279650"/>
          <p14:tracePt t="11629" x="4686300" y="2273300"/>
          <p14:tracePt t="11636" x="4679950" y="2273300"/>
          <p14:tracePt t="11652" x="4673600" y="2266950"/>
          <p14:tracePt t="11668" x="4667250" y="2266950"/>
          <p14:tracePt t="11708" x="4660900" y="2266950"/>
          <p14:tracePt t="11719" x="4654550" y="2266950"/>
          <p14:tracePt t="11778" x="4648200" y="2266950"/>
          <p14:tracePt t="11886" x="4641850" y="2260600"/>
          <p14:tracePt t="11894" x="4635500" y="2260600"/>
          <p14:tracePt t="11911" x="4622800" y="2254250"/>
          <p14:tracePt t="11919" x="4616450" y="2254250"/>
          <p14:tracePt t="11936" x="4610100" y="2254250"/>
          <p14:tracePt t="11950" x="4603750" y="2254250"/>
          <p14:tracePt t="11967" x="4591050" y="2254250"/>
          <p14:tracePt t="11984" x="4584700" y="2254250"/>
          <p14:tracePt t="11988" x="4578350" y="2254250"/>
          <p14:tracePt t="12000" x="4572000" y="2254250"/>
          <p14:tracePt t="12017" x="4565650" y="2247900"/>
          <p14:tracePt t="12034" x="4552950" y="2247900"/>
          <p14:tracePt t="12051" x="4546600" y="2247900"/>
          <p14:tracePt t="12067" x="4540250" y="2247900"/>
          <p14:tracePt t="12084" x="4533900" y="2247900"/>
          <p14:tracePt t="12129" x="4527550" y="2247900"/>
          <p14:tracePt t="12137" x="4514850" y="2247900"/>
          <p14:tracePt t="12150" x="4495800" y="2247900"/>
          <p14:tracePt t="12167" x="4375150" y="2241550"/>
          <p14:tracePt t="12183" x="4279900" y="2241550"/>
          <p14:tracePt t="12200" x="4171950" y="2228850"/>
          <p14:tracePt t="12216" x="4076700" y="2222500"/>
          <p14:tracePt t="12233" x="3981450" y="2203450"/>
          <p14:tracePt t="12250" x="3911600" y="2203450"/>
          <p14:tracePt t="12267" x="3860800" y="2197100"/>
          <p14:tracePt t="12283" x="3816350" y="2197100"/>
          <p14:tracePt t="12300" x="3784600" y="2190750"/>
          <p14:tracePt t="12317" x="3759200" y="2190750"/>
          <p14:tracePt t="12333" x="3746500" y="2190750"/>
          <p14:tracePt t="12350" x="3733800" y="2190750"/>
          <p14:tracePt t="12367" x="3714750" y="2190750"/>
          <p14:tracePt t="12383" x="3708400" y="2190750"/>
          <p14:tracePt t="12400" x="3702050" y="2190750"/>
          <p14:tracePt t="12417" x="3689350" y="2197100"/>
          <p14:tracePt t="12433" x="3683000" y="2197100"/>
          <p14:tracePt t="12450" x="3676650" y="2197100"/>
          <p14:tracePt t="12467" x="3676650" y="2203450"/>
          <p14:tracePt t="12483" x="3670300" y="2203450"/>
          <p14:tracePt t="12491" x="3657600" y="2203450"/>
          <p14:tracePt t="12502" x="3644900" y="2203450"/>
          <p14:tracePt t="12517" x="3632200" y="2209800"/>
          <p14:tracePt t="12533" x="3613150" y="2216150"/>
          <p14:tracePt t="12550" x="3600450" y="2216150"/>
          <p14:tracePt t="12567" x="3594100" y="2216150"/>
          <p14:tracePt t="12583" x="3587750" y="2216150"/>
          <p14:tracePt t="12600" x="3575050" y="2216150"/>
          <p14:tracePt t="12616" x="3568700" y="2216150"/>
          <p14:tracePt t="12633" x="3556000" y="2216150"/>
          <p14:tracePt t="13103" x="3568700" y="2216150"/>
          <p14:tracePt t="13115" x="3587750" y="2216150"/>
          <p14:tracePt t="13124" x="3644900" y="2216150"/>
          <p14:tracePt t="13136" x="3689350" y="2216150"/>
          <p14:tracePt t="13150" x="3790950" y="2216150"/>
          <p14:tracePt t="13166" x="3943350" y="2216150"/>
          <p14:tracePt t="13183" x="4133850" y="2235200"/>
          <p14:tracePt t="13199" x="4343400" y="2241550"/>
          <p14:tracePt t="13216" x="4514850" y="2241550"/>
          <p14:tracePt t="13233" x="4654550" y="2241550"/>
          <p14:tracePt t="13250" x="4686300" y="2247900"/>
          <p14:tracePt t="13267" x="4699000" y="2247900"/>
          <p14:tracePt t="13283" x="4705350" y="2247900"/>
          <p14:tracePt t="13299" x="4711700" y="2254250"/>
          <p14:tracePt t="13994" x="4705350" y="2254250"/>
          <p14:tracePt t="14026" x="4699000" y="2254250"/>
          <p14:tracePt t="14034" x="4692650" y="2254250"/>
          <p14:tracePt t="14049" x="4686300" y="2254250"/>
          <p14:tracePt t="14065" x="4673600" y="2260600"/>
          <p14:tracePt t="14082" x="4667250" y="2266950"/>
          <p14:tracePt t="14099" x="4660900" y="2266950"/>
          <p14:tracePt t="14115" x="4648200" y="2266950"/>
          <p14:tracePt t="14132" x="4641850" y="2273300"/>
          <p14:tracePt t="14149" x="4629150" y="2279650"/>
          <p14:tracePt t="14165" x="4622800" y="2279650"/>
          <p14:tracePt t="14182" x="4610100" y="2279650"/>
          <p14:tracePt t="14198" x="4603750" y="2286000"/>
          <p14:tracePt t="14215" x="4597400" y="2286000"/>
          <p14:tracePt t="14232" x="4591050" y="2286000"/>
          <p14:tracePt t="14248" x="4584700" y="2286000"/>
          <p14:tracePt t="14282" x="4578350" y="2286000"/>
          <p14:tracePt t="14301" x="4572000" y="2286000"/>
          <p14:tracePt t="14315" x="4565650" y="2286000"/>
          <p14:tracePt t="14332" x="4552950" y="2286000"/>
          <p14:tracePt t="14348" x="4546600" y="2286000"/>
          <p14:tracePt t="14365" x="4533900" y="2286000"/>
          <p14:tracePt t="14574" x="4527550" y="2286000"/>
          <p14:tracePt t="15726" x="4540250" y="2286000"/>
          <p14:tracePt t="15735" x="4559300" y="2292350"/>
          <p14:tracePt t="15747" x="4565650" y="2292350"/>
          <p14:tracePt t="15764" x="4603750" y="2292350"/>
          <p14:tracePt t="15780" x="4616450" y="2292350"/>
          <p14:tracePt t="15799" x="4629150" y="2292350"/>
          <p14:tracePt t="15814" x="4635500" y="2292350"/>
          <p14:tracePt t="16643" x="4648200" y="2292350"/>
          <p14:tracePt t="16650" x="4667250" y="2286000"/>
          <p14:tracePt t="23052" x="4648200" y="2298700"/>
          <p14:tracePt t="23060" x="4610100" y="2311400"/>
          <p14:tracePt t="23074" x="4540250" y="2336800"/>
          <p14:tracePt t="23091" x="4064000" y="2495550"/>
          <p14:tracePt t="23107" x="3460750" y="2667000"/>
          <p14:tracePt t="23124" x="2768600" y="2908300"/>
          <p14:tracePt t="23141" x="2146300" y="3079750"/>
          <p14:tracePt t="23159" x="1651000" y="3200400"/>
          <p14:tracePt t="23174" x="1403350" y="3263900"/>
          <p14:tracePt t="23191" x="1384300" y="3276600"/>
          <p14:tracePt t="23232" x="1377950" y="3276600"/>
          <p14:tracePt t="23240" x="1339850" y="3314700"/>
          <p14:tracePt t="23257" x="1193800" y="3422650"/>
          <p14:tracePt t="23274" x="996950" y="3492500"/>
          <p14:tracePt t="23290" x="812800" y="3536950"/>
          <p14:tracePt t="23307" x="704850" y="3549650"/>
          <p14:tracePt t="23324" x="635000" y="3556000"/>
          <p14:tracePt t="23340" x="603250" y="3562350"/>
          <p14:tracePt t="23357" x="596900" y="3562350"/>
          <p14:tracePt t="23396" x="609600" y="3562350"/>
          <p14:tracePt t="23407" x="654050" y="3562350"/>
          <p14:tracePt t="23424" x="825500" y="3562350"/>
          <p14:tracePt t="23440" x="1028700" y="3562350"/>
          <p14:tracePt t="23457" x="1231900" y="3556000"/>
          <p14:tracePt t="23474" x="1263650" y="3543300"/>
          <p14:tracePt t="23491" x="1270000" y="3536950"/>
          <p14:tracePt t="23694" x="1282700" y="3536950"/>
          <p14:tracePt t="23710" x="1289050" y="3530600"/>
          <p14:tracePt t="23740" x="1295400" y="3530600"/>
          <p14:tracePt t="23834" x="1301750" y="3524250"/>
          <p14:tracePt t="23853" x="1308100" y="3517900"/>
          <p14:tracePt t="23868" x="1314450" y="3517900"/>
          <p14:tracePt t="23882" x="1314450" y="3511550"/>
          <p14:tracePt t="23892" x="1320800" y="3511550"/>
          <p14:tracePt t="23907" x="1327150" y="3505200"/>
          <p14:tracePt t="23923" x="1333500" y="3498850"/>
          <p14:tracePt t="23940" x="1339850" y="3486150"/>
          <p14:tracePt t="23957" x="1352550" y="3479800"/>
          <p14:tracePt t="23973" x="1365250" y="3467100"/>
          <p14:tracePt t="23975" x="1371600" y="3467100"/>
          <p14:tracePt t="23989" x="1377950" y="3460750"/>
          <p14:tracePt t="24006" x="1377950" y="3454400"/>
          <p14:tracePt t="24189" x="1384300" y="3454400"/>
          <p14:tracePt t="24203" x="1390650" y="3454400"/>
          <p14:tracePt t="24484" x="1397000" y="3454400"/>
          <p14:tracePt t="24499" x="1403350" y="3454400"/>
          <p14:tracePt t="24507" x="1416050" y="3448050"/>
          <p14:tracePt t="24516" x="1435100" y="3441700"/>
          <p14:tracePt t="24526" x="1454150" y="3435350"/>
          <p14:tracePt t="24539" x="1485900" y="3422650"/>
          <p14:tracePt t="24555" x="1524000" y="3409950"/>
          <p14:tracePt t="24573" x="1530350" y="3409950"/>
          <p14:tracePt t="24589" x="1536700" y="3409950"/>
          <p14:tracePt t="25412" x="1530350" y="3409950"/>
          <p14:tracePt t="25420" x="1524000" y="3409950"/>
          <p14:tracePt t="25431" x="1511300" y="3409950"/>
          <p14:tracePt t="25443" x="1504950" y="3409950"/>
          <p14:tracePt t="25455" x="1485900" y="3409950"/>
          <p14:tracePt t="25472" x="1460500" y="3409950"/>
          <p14:tracePt t="25488" x="1435100" y="3403600"/>
          <p14:tracePt t="25505" x="1422400" y="3403600"/>
          <p14:tracePt t="25522" x="1403350" y="3403600"/>
          <p14:tracePt t="25539" x="1371600" y="3403600"/>
          <p14:tracePt t="25555" x="1333500" y="3403600"/>
          <p14:tracePt t="25572" x="1308100" y="3397250"/>
          <p14:tracePt t="25589" x="1289050" y="3397250"/>
          <p14:tracePt t="25605" x="1270000" y="3397250"/>
          <p14:tracePt t="25622" x="1244600" y="3390900"/>
          <p14:tracePt t="25638" x="1219200" y="3384550"/>
          <p14:tracePt t="25655" x="1193800" y="3384550"/>
          <p14:tracePt t="25672" x="1162050" y="3378200"/>
          <p14:tracePt t="25688" x="1143000" y="3378200"/>
          <p14:tracePt t="25705" x="1130300" y="3371850"/>
          <p14:tracePt t="25722" x="1104900" y="3365500"/>
          <p14:tracePt t="25738" x="1079500" y="3359150"/>
          <p14:tracePt t="25755" x="1060450" y="3346450"/>
          <p14:tracePt t="25772" x="1041400" y="3333750"/>
          <p14:tracePt t="25788" x="1022350" y="3327400"/>
          <p14:tracePt t="25805" x="996950" y="3314700"/>
          <p14:tracePt t="25822" x="971550" y="3302000"/>
          <p14:tracePt t="25839" x="933450" y="3302000"/>
          <p14:tracePt t="25855" x="901700" y="3295650"/>
          <p14:tracePt t="25872" x="869950" y="3289300"/>
          <p14:tracePt t="25889" x="838200" y="3289300"/>
          <p14:tracePt t="25905" x="800100" y="3282950"/>
          <p14:tracePt t="25921" x="768350" y="3282950"/>
          <p14:tracePt t="25938" x="723900" y="3276600"/>
          <p14:tracePt t="25955" x="692150" y="3270250"/>
          <p14:tracePt t="25972" x="660400" y="3270250"/>
          <p14:tracePt t="25976" x="647700" y="3263900"/>
          <p14:tracePt t="25988" x="641350" y="3263900"/>
          <p14:tracePt t="26005" x="622300" y="3263900"/>
          <p14:tracePt t="26022" x="609600" y="3263900"/>
          <p14:tracePt t="26038" x="603250" y="3263900"/>
          <p14:tracePt t="26368" x="609600" y="3263900"/>
          <p14:tracePt t="26374" x="628650" y="3263900"/>
          <p14:tracePt t="26388" x="730250" y="3263900"/>
          <p14:tracePt t="26404" x="863600" y="3263900"/>
          <p14:tracePt t="26421" x="990600" y="3270250"/>
          <p14:tracePt t="26438" x="1117600" y="3289300"/>
          <p14:tracePt t="26454" x="1238250" y="3302000"/>
          <p14:tracePt t="26472" x="1314450" y="3314700"/>
          <p14:tracePt t="26477" x="1333500" y="3321050"/>
          <p14:tracePt t="26488" x="1352550" y="3321050"/>
          <p14:tracePt t="26505" x="1377950" y="3327400"/>
          <p14:tracePt t="26521" x="1384300" y="3327400"/>
          <p14:tracePt t="26678" x="1384300" y="3333750"/>
          <p14:tracePt t="26804" x="1397000" y="3340100"/>
          <p14:tracePt t="26811" x="1454150" y="3346450"/>
          <p14:tracePt t="26820" x="1530350" y="3352800"/>
          <p14:tracePt t="26837" x="1701800" y="3371850"/>
          <p14:tracePt t="26854" x="1892300" y="3390900"/>
          <p14:tracePt t="26871" x="2063750" y="3403600"/>
          <p14:tracePt t="26887" x="2203450" y="3422650"/>
          <p14:tracePt t="26904" x="2292350" y="3435350"/>
          <p14:tracePt t="26922" x="2343150" y="3454400"/>
          <p14:tracePt t="26937" x="2374900" y="3454400"/>
          <p14:tracePt t="26954" x="2400300" y="3460750"/>
          <p14:tracePt t="26971" x="2406650" y="3460750"/>
          <p14:tracePt t="26987" x="2413000" y="3460750"/>
          <p14:tracePt t="27004" x="2432050" y="3467100"/>
          <p14:tracePt t="27021" x="2444750" y="3467100"/>
          <p14:tracePt t="27037" x="2463800" y="3467100"/>
          <p14:tracePt t="27054" x="2476500" y="3467100"/>
          <p14:tracePt t="27070" x="2489200" y="3467100"/>
          <p14:tracePt t="27087" x="2501900" y="3467100"/>
          <p14:tracePt t="27103" x="2508250" y="3467100"/>
          <p14:tracePt t="27120" x="2520950" y="3467100"/>
          <p14:tracePt t="27136" x="2527300" y="3467100"/>
          <p14:tracePt t="27153" x="2533650" y="3460750"/>
          <p14:tracePt t="27170" x="2552700" y="3460750"/>
          <p14:tracePt t="27187" x="2565400" y="3454400"/>
          <p14:tracePt t="27203" x="2571750" y="3454400"/>
          <p14:tracePt t="27220" x="2590800" y="3448050"/>
          <p14:tracePt t="27237" x="2628900" y="3435350"/>
          <p14:tracePt t="27254" x="2660650" y="3429000"/>
          <p14:tracePt t="27270" x="2692400" y="3416300"/>
          <p14:tracePt t="27287" x="2717800" y="3403600"/>
          <p14:tracePt t="27304" x="2743200" y="3397250"/>
          <p14:tracePt t="27320" x="2774950" y="3384550"/>
          <p14:tracePt t="27337" x="2794000" y="3371850"/>
          <p14:tracePt t="27354" x="2806700" y="3365500"/>
          <p14:tracePt t="27370" x="2819400" y="3352800"/>
          <p14:tracePt t="27387" x="2825750" y="3346450"/>
          <p14:tracePt t="27404" x="2832100" y="3340100"/>
          <p14:tracePt t="27420" x="2838450" y="3340100"/>
          <p14:tracePt t="27438" x="2844800" y="3333750"/>
          <p14:tracePt t="27454" x="2857500" y="3327400"/>
          <p14:tracePt t="27487" x="2863850" y="3327400"/>
          <p14:tracePt t="27556" x="2870200" y="3327400"/>
          <p14:tracePt t="27581" x="2870200" y="3321050"/>
          <p14:tracePt t="27595" x="2876550" y="3321050"/>
          <p14:tracePt t="27603" x="2882900" y="3321050"/>
          <p14:tracePt t="27620" x="2882900" y="3314700"/>
          <p14:tracePt t="27637" x="2889250" y="3314700"/>
          <p14:tracePt t="27653" x="2895600" y="3308350"/>
          <p14:tracePt t="27932" x="2895600" y="3295650"/>
          <p14:tracePt t="27942" x="2895600" y="3276600"/>
          <p14:tracePt t="27953" x="2895600" y="3270250"/>
          <p14:tracePt t="27971" x="2889250" y="3251200"/>
          <p14:tracePt t="27987" x="2889250" y="3238500"/>
          <p14:tracePt t="28520" x="2901950" y="3238500"/>
          <p14:tracePt t="28528" x="2914650" y="3238500"/>
          <p14:tracePt t="28537" x="2933700" y="3238500"/>
          <p14:tracePt t="28553" x="2959100" y="3238500"/>
          <p14:tracePt t="28569" x="2978150" y="3238500"/>
          <p14:tracePt t="28586" x="2984500" y="3238500"/>
          <p14:tracePt t="28603" x="2997200" y="3238500"/>
          <p14:tracePt t="28636" x="3003550" y="3238500"/>
          <p14:tracePt t="28662" x="3009900" y="3238500"/>
          <p14:tracePt t="28824" x="3016250" y="3238500"/>
          <p14:tracePt t="28842" x="3035300" y="3244850"/>
          <p14:tracePt t="28848" x="3060700" y="3251200"/>
          <p14:tracePt t="28856" x="3105150" y="3257550"/>
          <p14:tracePt t="28869" x="3130550" y="3263900"/>
          <p14:tracePt t="28886" x="3194050" y="3276600"/>
          <p14:tracePt t="28903" x="3251200" y="3295650"/>
          <p14:tracePt t="28919" x="3276600" y="3308350"/>
          <p14:tracePt t="28936" x="3295650" y="3314700"/>
          <p14:tracePt t="28952" x="3302000" y="3314700"/>
          <p14:tracePt t="28969" x="3308350" y="3321050"/>
          <p14:tracePt t="29044" x="3314700" y="3327400"/>
          <p14:tracePt t="29146" x="3321050" y="3327400"/>
          <p14:tracePt t="29641" x="3333750" y="3327400"/>
          <p14:tracePt t="29648" x="3346450" y="3327400"/>
          <p14:tracePt t="29657" x="3365500" y="3327400"/>
          <p14:tracePt t="29668" x="3384550" y="3327400"/>
          <p14:tracePt t="29685" x="3422650" y="3327400"/>
          <p14:tracePt t="29702" x="3460750" y="3327400"/>
          <p14:tracePt t="29718" x="3473450" y="3327400"/>
          <p14:tracePt t="29735" x="3492500" y="3327400"/>
          <p14:tracePt t="29752" x="3505200" y="3327400"/>
          <p14:tracePt t="29768" x="3511550" y="3327400"/>
          <p14:tracePt t="29785" x="3524250" y="3327400"/>
          <p14:tracePt t="29801" x="3536950" y="3327400"/>
          <p14:tracePt t="29818" x="3543300" y="3327400"/>
          <p14:tracePt t="29835" x="3556000" y="3327400"/>
          <p14:tracePt t="29868" x="3562350" y="3333750"/>
          <p14:tracePt t="29885" x="3568700" y="3333750"/>
          <p14:tracePt t="29915" x="3575050" y="3333750"/>
          <p14:tracePt t="29948" x="3581400" y="3333750"/>
          <p14:tracePt t="30048" x="3587750" y="3333750"/>
          <p14:tracePt t="30063" x="3587750" y="3340100"/>
          <p14:tracePt t="30087" x="3594100" y="3340100"/>
          <p14:tracePt t="30148" x="3600450" y="3346450"/>
          <p14:tracePt t="30212" x="3600450" y="3352800"/>
          <p14:tracePt t="30220" x="3606800" y="3352800"/>
          <p14:tracePt t="30440" x="3625850" y="3359150"/>
          <p14:tracePt t="30447" x="3670300" y="3365500"/>
          <p14:tracePt t="30456" x="3740150" y="3371850"/>
          <p14:tracePt t="30467" x="3790950" y="3378200"/>
          <p14:tracePt t="30484" x="3911600" y="3397250"/>
          <p14:tracePt t="30502" x="4057650" y="3422650"/>
          <p14:tracePt t="30517" x="4102100" y="3429000"/>
          <p14:tracePt t="30534" x="4133850" y="3429000"/>
          <p14:tracePt t="30551" x="4146550" y="3435350"/>
          <p14:tracePt t="30568" x="4152900" y="3435350"/>
          <p14:tracePt t="30584" x="4165600" y="3435350"/>
          <p14:tracePt t="30601" x="4171950" y="3435350"/>
          <p14:tracePt t="30634" x="4178300" y="3435350"/>
          <p14:tracePt t="30659" x="4184650" y="3435350"/>
          <p14:tracePt t="30721" x="4191000" y="3435350"/>
          <p14:tracePt t="30728" x="4197350" y="3435350"/>
          <p14:tracePt t="30736" x="4203700" y="3435350"/>
          <p14:tracePt t="30753" x="4210050" y="3429000"/>
          <p14:tracePt t="30767" x="4216400" y="3422650"/>
          <p14:tracePt t="30784" x="4229100" y="3422650"/>
          <p14:tracePt t="30801" x="4235450" y="3422650"/>
          <p14:tracePt t="30817" x="4248150" y="3409950"/>
          <p14:tracePt t="30834" x="4254500" y="3403600"/>
          <p14:tracePt t="30851" x="4260850" y="3390900"/>
          <p14:tracePt t="30867" x="4279900" y="3384550"/>
          <p14:tracePt t="30884" x="4292600" y="3371850"/>
          <p14:tracePt t="30901" x="4318000" y="3359150"/>
          <p14:tracePt t="30917" x="4343400" y="3346450"/>
          <p14:tracePt t="30934" x="4381500" y="3340100"/>
          <p14:tracePt t="30951" x="4413250" y="3327400"/>
          <p14:tracePt t="30967" x="4438650" y="3314700"/>
          <p14:tracePt t="30971" x="4445000" y="3314700"/>
          <p14:tracePt t="30983" x="4445000" y="3308350"/>
          <p14:tracePt t="31000" x="4457700" y="3302000"/>
          <p14:tracePt t="31017" x="4464050" y="3295650"/>
          <p14:tracePt t="32288" x="4470400" y="3295650"/>
          <p14:tracePt t="32296" x="4476750" y="3295650"/>
          <p14:tracePt t="32313" x="4495800" y="3295650"/>
          <p14:tracePt t="32318" x="4508500" y="3295650"/>
          <p14:tracePt t="32333" x="4559300" y="3295650"/>
          <p14:tracePt t="32350" x="4616450" y="3295650"/>
          <p14:tracePt t="32366" x="4673600" y="3308350"/>
          <p14:tracePt t="32383" x="4730750" y="3308350"/>
          <p14:tracePt t="32399" x="4775200" y="3308350"/>
          <p14:tracePt t="32416" x="4813300" y="3308350"/>
          <p14:tracePt t="32433" x="4851400" y="3308350"/>
          <p14:tracePt t="32451" x="4902200" y="3308350"/>
          <p14:tracePt t="32466" x="4921250" y="3308350"/>
          <p14:tracePt t="32483" x="4984750" y="3308350"/>
          <p14:tracePt t="32499" x="5016500" y="3308350"/>
          <p14:tracePt t="32516" x="5029200" y="3308350"/>
          <p14:tracePt t="32533" x="5054600" y="3327400"/>
          <p14:tracePt t="32549" x="5080000" y="3346450"/>
          <p14:tracePt t="32566" x="5099050" y="3371850"/>
          <p14:tracePt t="32582" x="5099050" y="3397250"/>
          <p14:tracePt t="32599" x="5080000" y="3435350"/>
          <p14:tracePt t="32787" x="5099050" y="3435350"/>
          <p14:tracePt t="32796" x="5105400" y="3435350"/>
          <p14:tracePt t="32803" x="5124450" y="3435350"/>
          <p14:tracePt t="32816" x="5149850" y="3441700"/>
          <p14:tracePt t="32833" x="5226050" y="3448050"/>
          <p14:tracePt t="32849" x="5334000" y="3454400"/>
          <p14:tracePt t="32866" x="5480050" y="3467100"/>
          <p14:tracePt t="32883" x="5727700" y="3479800"/>
          <p14:tracePt t="32899" x="5848350" y="3498850"/>
          <p14:tracePt t="32916" x="5937250" y="3511550"/>
          <p14:tracePt t="32933" x="5981700" y="3524250"/>
          <p14:tracePt t="32949" x="6019800" y="3536950"/>
          <p14:tracePt t="32966" x="6026150" y="3536950"/>
          <p14:tracePt t="32983" x="6045200" y="3549650"/>
          <p14:tracePt t="32999" x="6070600" y="3549650"/>
          <p14:tracePt t="33016" x="6089650" y="3549650"/>
          <p14:tracePt t="33033" x="6096000" y="3549650"/>
          <p14:tracePt t="33049" x="6108700" y="3549650"/>
          <p14:tracePt t="33065" x="6121400" y="3549650"/>
          <p14:tracePt t="33081" x="6134100" y="3549650"/>
          <p14:tracePt t="33099" x="6153150" y="3549650"/>
          <p14:tracePt t="33115" x="6172200" y="3549650"/>
          <p14:tracePt t="33131" x="6178550" y="3549650"/>
          <p14:tracePt t="33148" x="6197600" y="3543300"/>
          <p14:tracePt t="33164" x="6223000" y="3536950"/>
          <p14:tracePt t="33181" x="6235700" y="3556000"/>
          <p14:tracePt t="33198" x="6235700" y="3587750"/>
          <p14:tracePt t="33216" x="6235700" y="3625850"/>
          <p14:tracePt t="33232" x="6197600" y="3651250"/>
          <p14:tracePt t="33248" x="6191250" y="3657600"/>
          <p14:tracePt t="33313" x="6178550" y="3657600"/>
          <p14:tracePt t="33321" x="6165850" y="3644900"/>
          <p14:tracePt t="33332" x="6146800" y="3638550"/>
          <p14:tracePt t="33348" x="6140450" y="3638550"/>
          <p14:tracePt t="33415" x="6134100" y="3632200"/>
          <p14:tracePt t="33424" x="6127750" y="3625850"/>
          <p14:tracePt t="33433" x="6127750" y="3619500"/>
          <p14:tracePt t="33448" x="6127750" y="3613150"/>
          <p14:tracePt t="33465" x="6121400" y="3600450"/>
          <p14:tracePt t="33481" x="6115050" y="3568700"/>
          <p14:tracePt t="33498" x="6108700" y="3536950"/>
          <p14:tracePt t="33514" x="6089650" y="3511550"/>
          <p14:tracePt t="33531" x="6076950" y="3479800"/>
          <p14:tracePt t="33548" x="6076950" y="3467100"/>
          <p14:tracePt t="33588" x="6070600" y="3467100"/>
          <p14:tracePt t="33629" x="6064250" y="3467100"/>
          <p14:tracePt t="33634" x="6057900" y="3467100"/>
          <p14:tracePt t="33648" x="6051550" y="3460750"/>
          <p14:tracePt t="33665" x="6038850" y="3454400"/>
          <p14:tracePt t="33681" x="6032500" y="3454400"/>
          <p14:tracePt t="33698" x="6032500" y="3448050"/>
          <p14:tracePt t="33731" x="6026150" y="3448050"/>
          <p14:tracePt t="33751" x="6026150" y="3441700"/>
          <p14:tracePt t="33767" x="6019800" y="3441700"/>
          <p14:tracePt t="33784" x="6013450" y="3441700"/>
          <p14:tracePt t="33800" x="6013450" y="3435350"/>
          <p14:tracePt t="33814" x="6007100" y="3435350"/>
          <p14:tracePt t="33831" x="6000750" y="3435350"/>
          <p14:tracePt t="33848" x="5994400" y="3435350"/>
          <p14:tracePt t="33864" x="5981700" y="3429000"/>
          <p14:tracePt t="33881" x="5969000" y="3422650"/>
          <p14:tracePt t="33898" x="5962650" y="3416300"/>
          <p14:tracePt t="33915" x="5943600" y="3416300"/>
          <p14:tracePt t="33931" x="5930900" y="3416300"/>
          <p14:tracePt t="33948" x="5924550" y="3416300"/>
          <p14:tracePt t="33964" x="5911850" y="3416300"/>
          <p14:tracePt t="33981" x="5899150" y="3416300"/>
          <p14:tracePt t="33998" x="5892800" y="3409950"/>
          <p14:tracePt t="34015" x="5880100" y="3403600"/>
          <p14:tracePt t="34031" x="5873750" y="3403600"/>
          <p14:tracePt t="34047" x="5861050" y="3397250"/>
          <p14:tracePt t="34064" x="5854700" y="3384550"/>
          <p14:tracePt t="34081" x="5842000" y="3378200"/>
          <p14:tracePt t="34097" x="5829300" y="3371850"/>
          <p14:tracePt t="34114" x="5822950" y="3365500"/>
          <p14:tracePt t="34131" x="5816600" y="3359150"/>
          <p14:tracePt t="34148" x="5803900" y="3352800"/>
          <p14:tracePt t="34164" x="5791200" y="3340100"/>
          <p14:tracePt t="34181" x="5784850" y="3340100"/>
          <p14:tracePt t="34198" x="5765800" y="3327400"/>
          <p14:tracePt t="34214" x="5759450" y="3327400"/>
          <p14:tracePt t="34231" x="5753100" y="3321050"/>
          <p14:tracePt t="34248" x="5746750" y="3321050"/>
          <p14:tracePt t="34266" x="5740400" y="3321050"/>
          <p14:tracePt t="34434" x="5734050" y="3321050"/>
          <p14:tracePt t="34458" x="5734050" y="3314700"/>
          <p14:tracePt t="34630" x="5727700" y="3314700"/>
          <p14:tracePt t="34638" x="5715000" y="3314700"/>
          <p14:tracePt t="34654" x="5708650" y="3314700"/>
          <p14:tracePt t="34664" x="5695950" y="3314700"/>
          <p14:tracePt t="34681" x="5676900" y="3314700"/>
          <p14:tracePt t="34697" x="5651500" y="3314700"/>
          <p14:tracePt t="34714" x="5619750" y="3302000"/>
          <p14:tracePt t="34731" x="5594350" y="3289300"/>
          <p14:tracePt t="34747" x="5581650" y="3276600"/>
          <p14:tracePt t="34764" x="5562600" y="3270250"/>
          <p14:tracePt t="34780" x="5543550" y="3263900"/>
          <p14:tracePt t="34797" x="5530850" y="3257550"/>
          <p14:tracePt t="34814" x="5524500" y="3251200"/>
          <p14:tracePt t="34830" x="5511800" y="3244850"/>
          <p14:tracePt t="34850" x="5499100" y="3238500"/>
          <p14:tracePt t="34864" x="5492750" y="3238500"/>
          <p14:tracePt t="34880" x="5480050" y="3238500"/>
          <p14:tracePt t="34897" x="5473700" y="3238500"/>
          <p14:tracePt t="34914" x="5461000" y="3238500"/>
          <p14:tracePt t="34930" x="5454650" y="3238500"/>
          <p14:tracePt t="34947" x="5448300" y="3238500"/>
          <p14:tracePt t="35124" x="5448300" y="3232150"/>
          <p14:tracePt t="35383" x="5448300" y="3225800"/>
          <p14:tracePt t="35705" x="5454650" y="3225800"/>
          <p14:tracePt t="35742" x="5461000" y="3225800"/>
          <p14:tracePt t="35750" x="5467350" y="3225800"/>
          <p14:tracePt t="35767" x="5473700" y="3225800"/>
          <p14:tracePt t="35782" x="5473700" y="3232150"/>
          <p14:tracePt t="35829" x="5480050" y="3232150"/>
          <p14:tracePt t="35836" x="5486400" y="3232150"/>
          <p14:tracePt t="35853" x="5492750" y="3238500"/>
          <p14:tracePt t="35863" x="5499100" y="3244850"/>
          <p14:tracePt t="35880" x="5505450" y="3251200"/>
          <p14:tracePt t="35896" x="5518150" y="3263900"/>
          <p14:tracePt t="35913" x="5530850" y="3270250"/>
          <p14:tracePt t="35930" x="5537200" y="3270250"/>
          <p14:tracePt t="35946" x="5549900" y="3276600"/>
          <p14:tracePt t="36008" x="5556250" y="3276600"/>
          <p14:tracePt t="36048" x="5562600" y="3276600"/>
          <p14:tracePt t="36056" x="5568950" y="3276600"/>
          <p14:tracePt t="36064" x="5568950" y="3282950"/>
          <p14:tracePt t="36081" x="5575300" y="3289300"/>
          <p14:tracePt t="36096" x="5581650" y="3295650"/>
          <p14:tracePt t="36113" x="5588000" y="3295650"/>
          <p14:tracePt t="36129" x="5600700" y="3295650"/>
          <p14:tracePt t="36146" x="5607050" y="3302000"/>
          <p14:tracePt t="36179" x="5613400" y="3302000"/>
          <p14:tracePt t="36400" x="5632450" y="3302000"/>
          <p14:tracePt t="36408" x="5657850" y="3302000"/>
          <p14:tracePt t="36416" x="5676900" y="3302000"/>
          <p14:tracePt t="36429" x="5708650" y="3302000"/>
          <p14:tracePt t="36446" x="5759450" y="3302000"/>
          <p14:tracePt t="36462" x="5829300" y="3302000"/>
          <p14:tracePt t="36479" x="5861050" y="3302000"/>
          <p14:tracePt t="36496" x="5905500" y="3302000"/>
          <p14:tracePt t="36512" x="5937250" y="3302000"/>
          <p14:tracePt t="36529" x="5962650" y="3302000"/>
          <p14:tracePt t="36546" x="6000750" y="3308350"/>
          <p14:tracePt t="36563" x="6026150" y="3314700"/>
          <p14:tracePt t="36580" x="6038850" y="3321050"/>
          <p14:tracePt t="36596" x="6045200" y="3321050"/>
          <p14:tracePt t="36612" x="6051550" y="3321050"/>
          <p14:tracePt t="36646" x="6057900" y="3327400"/>
          <p14:tracePt t="36662" x="6064250" y="3333750"/>
          <p14:tracePt t="36698" x="6070600" y="3333750"/>
          <p14:tracePt t="36708" x="6076950" y="3333750"/>
          <p14:tracePt t="36722" x="6083300" y="3333750"/>
          <p14:tracePt t="36729" x="6096000" y="3333750"/>
          <p14:tracePt t="36745" x="6102350" y="3333750"/>
          <p14:tracePt t="36762" x="6121400" y="3346450"/>
          <p14:tracePt t="36779" x="6146800" y="3352800"/>
          <p14:tracePt t="36796" x="6153150" y="3352800"/>
          <p14:tracePt t="36838" x="6159500" y="3352800"/>
          <p14:tracePt t="36848" x="6165850" y="3352800"/>
          <p14:tracePt t="36862" x="6184900" y="3346450"/>
          <p14:tracePt t="36879" x="6210300" y="3340100"/>
          <p14:tracePt t="36895" x="6223000" y="3333750"/>
          <p14:tracePt t="36912" x="6242050" y="3333750"/>
          <p14:tracePt t="36929" x="6261100" y="3333750"/>
          <p14:tracePt t="36945" x="6292850" y="3333750"/>
          <p14:tracePt t="36962" x="6318250" y="3333750"/>
          <p14:tracePt t="36979" x="6337300" y="3340100"/>
          <p14:tracePt t="36995" x="6343650" y="3340100"/>
          <p14:tracePt t="37011" x="6350000" y="3340100"/>
          <p14:tracePt t="37206" x="6356350" y="3340100"/>
          <p14:tracePt t="37222" x="6381750" y="3340100"/>
          <p14:tracePt t="37230" x="6426200" y="3340100"/>
          <p14:tracePt t="37245" x="6515100" y="3333750"/>
          <p14:tracePt t="37262" x="6584950" y="3327400"/>
          <p14:tracePt t="37278" x="6629400" y="3321050"/>
          <p14:tracePt t="37295" x="6667500" y="3314700"/>
          <p14:tracePt t="37312" x="6692900" y="3314700"/>
          <p14:tracePt t="37328" x="6699250" y="3314700"/>
          <p14:tracePt t="37345" x="6705600" y="3314700"/>
          <p14:tracePt t="37372" x="6711950" y="3314700"/>
          <p14:tracePt t="37442" x="6718300" y="3314700"/>
          <p14:tracePt t="37458" x="6724650" y="3314700"/>
          <p14:tracePt t="37466" x="6731000" y="3314700"/>
          <p14:tracePt t="37482" x="6737350" y="3314700"/>
          <p14:tracePt t="37495" x="6743700" y="3314700"/>
          <p14:tracePt t="37512" x="6762750" y="3314700"/>
          <p14:tracePt t="37528" x="6775450" y="3314700"/>
          <p14:tracePt t="37545" x="6781800" y="3308350"/>
          <p14:tracePt t="37561" x="6788150" y="3308350"/>
          <p14:tracePt t="37606" x="6794500" y="3308350"/>
          <p14:tracePt t="37646" x="6800850" y="3308350"/>
          <p14:tracePt t="37654" x="6807200" y="3308350"/>
          <p14:tracePt t="37662" x="6813550" y="3308350"/>
          <p14:tracePt t="37678" x="6838950" y="3308350"/>
          <p14:tracePt t="37695" x="6851650" y="3308350"/>
          <p14:tracePt t="37711" x="6858000" y="3308350"/>
          <p14:tracePt t="37728" x="6870700" y="3314700"/>
          <p14:tracePt t="37745" x="6896100" y="3327400"/>
          <p14:tracePt t="37761" x="6946900" y="3340100"/>
          <p14:tracePt t="37778" x="7010400" y="3365500"/>
          <p14:tracePt t="37795" x="7042150" y="3384550"/>
          <p14:tracePt t="37811" x="7054850" y="3390900"/>
          <p14:tracePt t="37828" x="7067550" y="3403600"/>
          <p14:tracePt t="37846" x="7073900" y="3403600"/>
          <p14:tracePt t="37861" x="7080250" y="3403600"/>
          <p14:tracePt t="37906" x="7086600" y="3403600"/>
          <p14:tracePt t="38048" x="7092950" y="3403600"/>
          <p14:tracePt t="38053" x="7099300" y="3403600"/>
          <p14:tracePt t="38314" x="7092950" y="3397250"/>
          <p14:tracePt t="38320" x="7086600" y="3397250"/>
          <p14:tracePt t="38330" x="7080250" y="3397250"/>
          <p14:tracePt t="38344" x="7073900" y="3397250"/>
          <p14:tracePt t="38361" x="7061200" y="3397250"/>
          <p14:tracePt t="38377" x="7054850" y="3397250"/>
          <p14:tracePt t="38394" x="7042150" y="3397250"/>
          <p14:tracePt t="38411" x="7029450" y="3397250"/>
          <p14:tracePt t="38428" x="7023100" y="3397250"/>
          <p14:tracePt t="38444" x="7010400" y="3403600"/>
          <p14:tracePt t="38461" x="7004050" y="3403600"/>
          <p14:tracePt t="38477" x="6991350" y="3403600"/>
          <p14:tracePt t="38494" x="6978650" y="3403600"/>
          <p14:tracePt t="39620" x="6985000" y="3403600"/>
          <p14:tracePt t="39629" x="6997700" y="3403600"/>
          <p14:tracePt t="39636" x="7010400" y="3397250"/>
          <p14:tracePt t="39646" x="7023100" y="3390900"/>
          <p14:tracePt t="39660" x="7061200" y="3371850"/>
          <p14:tracePt t="39676" x="7092950" y="3359150"/>
          <p14:tracePt t="39693" x="7131050" y="3352800"/>
          <p14:tracePt t="39710" x="7156450" y="3340100"/>
          <p14:tracePt t="39726" x="7181850" y="3327400"/>
          <p14:tracePt t="39743" x="7219950" y="3314700"/>
          <p14:tracePt t="39760" x="7270750" y="3295650"/>
          <p14:tracePt t="39776" x="7308850" y="3295650"/>
          <p14:tracePt t="39793" x="7340600" y="3289300"/>
          <p14:tracePt t="39810" x="7372350" y="3282950"/>
          <p14:tracePt t="39826" x="7404100" y="3276600"/>
          <p14:tracePt t="39843" x="7429500" y="3270250"/>
          <p14:tracePt t="39860" x="7448550" y="3263900"/>
          <p14:tracePt t="39876" x="7467600" y="3257550"/>
          <p14:tracePt t="39893" x="7480300" y="3257550"/>
          <p14:tracePt t="39910" x="7486650" y="3257550"/>
          <p14:tracePt t="39927" x="7493000" y="3257550"/>
          <p14:tracePt t="39943" x="7499350" y="3257550"/>
          <p14:tracePt t="39959" x="7512050" y="3257550"/>
          <p14:tracePt t="39976" x="7518400" y="3257550"/>
          <p14:tracePt t="39993" x="7531100" y="3257550"/>
          <p14:tracePt t="40010" x="7537450" y="3257550"/>
          <p14:tracePt t="40026" x="7543800" y="3257550"/>
          <p14:tracePt t="40043" x="7562850" y="3263900"/>
          <p14:tracePt t="40060" x="7569200" y="3270250"/>
          <p14:tracePt t="40077" x="7575550" y="3276600"/>
          <p14:tracePt t="40537" x="7575550" y="3282950"/>
          <p14:tracePt t="40552" x="7569200" y="3289300"/>
          <p14:tracePt t="40569" x="7562850" y="3295650"/>
          <p14:tracePt t="40576" x="7556500" y="3295650"/>
          <p14:tracePt t="40584" x="7550150" y="3295650"/>
          <p14:tracePt t="40594" x="7550150" y="3302000"/>
          <p14:tracePt t="40610" x="7543800" y="3302000"/>
          <p14:tracePt t="40625" x="7537450" y="3308350"/>
          <p14:tracePt t="40659" x="7531100" y="3314700"/>
          <p14:tracePt t="40677" x="7524750" y="3321050"/>
          <p14:tracePt t="40692" x="7524750" y="3327400"/>
          <p14:tracePt t="40709" x="7505700" y="3333750"/>
          <p14:tracePt t="40725" x="7499350" y="3340100"/>
          <p14:tracePt t="40742" x="7493000" y="3346450"/>
          <p14:tracePt t="40759" x="7480300" y="3346450"/>
          <p14:tracePt t="40775" x="7467600" y="3359150"/>
          <p14:tracePt t="40792" x="7454900" y="3365500"/>
          <p14:tracePt t="40809" x="7442200" y="3371850"/>
          <p14:tracePt t="40826" x="7429500" y="3378200"/>
          <p14:tracePt t="40842" x="7423150" y="3378200"/>
          <p14:tracePt t="40904" x="7416800" y="3378200"/>
          <p14:tracePt t="40944" x="7410450" y="3378200"/>
          <p14:tracePt t="40960" x="7410450" y="3371850"/>
          <p14:tracePt t="40970" x="7404100" y="3371850"/>
          <p14:tracePt t="40990" x="7404100" y="3365500"/>
          <p14:tracePt t="40998" x="7404100" y="3359150"/>
          <p14:tracePt t="41008" x="7404100" y="3352800"/>
          <p14:tracePt t="41025" x="7397750" y="3352800"/>
          <p14:tracePt t="41042" x="7397750" y="3340100"/>
          <p14:tracePt t="41059" x="7391400" y="3333750"/>
          <p14:tracePt t="41075" x="7385050" y="3321050"/>
          <p14:tracePt t="41092" x="7378700" y="3308350"/>
          <p14:tracePt t="41108" x="7372350" y="3302000"/>
          <p14:tracePt t="41125" x="7359650" y="3289300"/>
          <p14:tracePt t="41144" x="7359650" y="3282950"/>
          <p14:tracePt t="41158" x="7359650" y="3276600"/>
          <p14:tracePt t="41345" x="7366000" y="3276600"/>
          <p14:tracePt t="41352" x="7372350" y="3276600"/>
          <p14:tracePt t="41360" x="7391400" y="3276600"/>
          <p14:tracePt t="41375" x="7448550" y="3276600"/>
          <p14:tracePt t="41391" x="7524750" y="3282950"/>
          <p14:tracePt t="41408" x="7613650" y="3295650"/>
          <p14:tracePt t="41426" x="7702550" y="3314700"/>
          <p14:tracePt t="41442" x="7772400" y="3321050"/>
          <p14:tracePt t="41458" x="7804150" y="3321050"/>
          <p14:tracePt t="41475" x="7823200" y="3321050"/>
          <p14:tracePt t="41491" x="7829550" y="3321050"/>
          <p14:tracePt t="41680" x="7848600" y="3327400"/>
          <p14:tracePt t="41689" x="7880350" y="3340100"/>
          <p14:tracePt t="41697" x="7931150" y="3346450"/>
          <p14:tracePt t="41708" x="7988300" y="3359150"/>
          <p14:tracePt t="41725" x="8108950" y="3390900"/>
          <p14:tracePt t="41741" x="8255000" y="3416300"/>
          <p14:tracePt t="41758" x="8280400" y="3416300"/>
          <p14:tracePt t="41774" x="8318500" y="3416300"/>
          <p14:tracePt t="41791" x="8324850" y="3416300"/>
          <p14:tracePt t="41978" x="8343900" y="3416300"/>
          <p14:tracePt t="41986" x="8356600" y="3409950"/>
          <p14:tracePt t="41994" x="8375650" y="3403600"/>
          <p14:tracePt t="42008" x="8394700" y="3397250"/>
          <p14:tracePt t="42025" x="8445500" y="3384550"/>
          <p14:tracePt t="42041" x="8464550" y="3371850"/>
          <p14:tracePt t="42058" x="8470900" y="3365500"/>
          <p14:tracePt t="42091" x="8477250" y="3365500"/>
          <p14:tracePt t="42456" x="8464550" y="3365500"/>
          <p14:tracePt t="42473" x="8458200" y="3365500"/>
          <p14:tracePt t="42482" x="8451850" y="3359150"/>
          <p14:tracePt t="42490" x="8451850" y="3352800"/>
          <p14:tracePt t="42507" x="8445500" y="3346450"/>
          <p14:tracePt t="42524" x="8439150" y="3333750"/>
          <p14:tracePt t="42541" x="8420100" y="3270250"/>
          <p14:tracePt t="42557" x="8413750" y="3238500"/>
          <p14:tracePt t="42574" x="8413750" y="3200400"/>
          <p14:tracePt t="42590" x="8413750" y="3168650"/>
          <p14:tracePt t="42607" x="8413750" y="3149600"/>
          <p14:tracePt t="42624" x="8426450" y="3136900"/>
          <p14:tracePt t="42642" x="8432800" y="3130550"/>
          <p14:tracePt t="42657" x="8439150" y="3117850"/>
          <p14:tracePt t="42674" x="8445500" y="3117850"/>
          <p14:tracePt t="42690" x="8451850" y="3117850"/>
          <p14:tracePt t="42723" x="8458200" y="3117850"/>
          <p14:tracePt t="42784" x="8458200" y="3124200"/>
          <p14:tracePt t="42794" x="8458200" y="3130550"/>
          <p14:tracePt t="42808" x="8458200" y="3136900"/>
          <p14:tracePt t="42816" x="8458200" y="3143250"/>
          <p14:tracePt t="42832" x="8458200" y="3149600"/>
          <p14:tracePt t="42840" x="8458200" y="3155950"/>
          <p14:tracePt t="42857" x="8458200" y="3162300"/>
          <p14:tracePt t="42974" x="8458200" y="3168650"/>
          <p14:tracePt t="42988" x="8458200" y="3175000"/>
          <p14:tracePt t="42996" x="8451850" y="3175000"/>
          <p14:tracePt t="43007" x="8451850" y="3181350"/>
          <p14:tracePt t="43023" x="8451850" y="3194050"/>
          <p14:tracePt t="43040" x="8445500" y="3200400"/>
          <p14:tracePt t="43057" x="8445500" y="3206750"/>
          <p14:tracePt t="43073" x="8432800" y="3213100"/>
          <p14:tracePt t="43090" x="8432800" y="3225800"/>
          <p14:tracePt t="43123" x="8426450" y="3238500"/>
          <p14:tracePt t="43140" x="8420100" y="3244850"/>
          <p14:tracePt t="43157" x="8413750" y="3251200"/>
          <p14:tracePt t="43173" x="8407400" y="3257550"/>
          <p14:tracePt t="43302" x="8407400" y="3263900"/>
          <p14:tracePt t="43348" x="8401050" y="3270250"/>
          <p14:tracePt t="43376" x="8394700" y="3276600"/>
          <p14:tracePt t="43380" x="8388350" y="3282950"/>
          <p14:tracePt t="43412" x="8382000" y="3289300"/>
          <p14:tracePt t="43420" x="8375650" y="3289300"/>
          <p14:tracePt t="43428" x="8369300" y="3295650"/>
          <p14:tracePt t="43440" x="8369300" y="3302000"/>
          <p14:tracePt t="43466" x="8362950" y="3302000"/>
          <p14:tracePt t="43514" x="8356600" y="3302000"/>
          <p14:tracePt t="43646" x="8350250" y="3302000"/>
          <p14:tracePt t="43654" x="8343900" y="3302000"/>
          <p14:tracePt t="43662" x="8299450" y="3295650"/>
          <p14:tracePt t="43674" x="8235950" y="3289300"/>
          <p14:tracePt t="43689" x="8083550" y="3270250"/>
          <p14:tracePt t="43706" x="7905750" y="3251200"/>
          <p14:tracePt t="43723" x="7607300" y="3244850"/>
          <p14:tracePt t="43740" x="7423150" y="3244850"/>
          <p14:tracePt t="43756" x="7175500" y="3232150"/>
          <p14:tracePt t="43773" x="6877050" y="3200400"/>
          <p14:tracePt t="43790" x="6591300" y="3162300"/>
          <p14:tracePt t="43806" x="6375400" y="3136900"/>
          <p14:tracePt t="43824" x="6210300" y="3117850"/>
          <p14:tracePt t="43839" x="6127750" y="3111500"/>
          <p14:tracePt t="43856" x="6070600" y="3105150"/>
          <p14:tracePt t="43873" x="6045200" y="3098800"/>
          <p14:tracePt t="43953" x="6057900" y="3092450"/>
          <p14:tracePt t="43962" x="6076950" y="3086100"/>
          <p14:tracePt t="43973" x="6096000" y="3086100"/>
          <p14:tracePt t="43989" x="6191250" y="3079750"/>
          <p14:tracePt t="44006" x="6483350" y="3105150"/>
          <p14:tracePt t="44022" x="6775450" y="3155950"/>
          <p14:tracePt t="44039" x="7086600" y="3219450"/>
          <p14:tracePt t="44056" x="7302500" y="3257550"/>
          <p14:tracePt t="44073" x="7404100" y="3263900"/>
          <p14:tracePt t="44089" x="7442200" y="3263900"/>
          <p14:tracePt t="44106" x="7448550" y="3263900"/>
          <p14:tracePt t="44125" x="7461250" y="3263900"/>
          <p14:tracePt t="44139" x="7473950" y="3257550"/>
          <p14:tracePt t="44156" x="7480300" y="3257550"/>
          <p14:tracePt t="44172" x="7493000" y="3251200"/>
          <p14:tracePt t="44774" x="7486650" y="3251200"/>
          <p14:tracePt t="44784" x="7486650" y="3257550"/>
          <p14:tracePt t="44790" x="7480300" y="3263900"/>
          <p14:tracePt t="44814" x="7473950" y="3263900"/>
          <p14:tracePt t="44823" x="7467600" y="3263900"/>
          <p14:tracePt t="44838" x="7461250" y="3270250"/>
          <p14:tracePt t="44855" x="7454900" y="3276600"/>
          <p14:tracePt t="44872" x="7448550" y="3276600"/>
          <p14:tracePt t="44888" x="7442200" y="3276600"/>
          <p14:tracePt t="44905" x="7435850" y="3276600"/>
          <p14:tracePt t="44955" x="7429500" y="3276600"/>
          <p14:tracePt t="44962" x="7423150" y="3276600"/>
          <p14:tracePt t="45157" x="7416800" y="3276600"/>
          <p14:tracePt t="45197" x="7410450" y="3276600"/>
          <p14:tracePt t="45213" x="7397750" y="3276600"/>
          <p14:tracePt t="45221" x="7391400" y="3276600"/>
          <p14:tracePt t="45227" x="7385050" y="3276600"/>
          <p14:tracePt t="45243" x="7372350" y="3276600"/>
          <p14:tracePt t="45254" x="7366000" y="3276600"/>
          <p14:tracePt t="45271" x="7340600" y="3276600"/>
          <p14:tracePt t="45288" x="7327900" y="3276600"/>
          <p14:tracePt t="45304" x="7302500" y="3276600"/>
          <p14:tracePt t="45321" x="7277100" y="3276600"/>
          <p14:tracePt t="45338" x="7226300" y="3276600"/>
          <p14:tracePt t="45355" x="7188200" y="3276600"/>
          <p14:tracePt t="45371" x="7143750" y="3282950"/>
          <p14:tracePt t="45388" x="7067550" y="3302000"/>
          <p14:tracePt t="45405" x="6965950" y="3308350"/>
          <p14:tracePt t="45421" x="6845300" y="3321050"/>
          <p14:tracePt t="45438" x="6699250" y="3340100"/>
          <p14:tracePt t="45455" x="6470650" y="3371850"/>
          <p14:tracePt t="45474" x="6318250" y="3397250"/>
          <p14:tracePt t="45479" x="6254750" y="3403600"/>
          <p14:tracePt t="45489" x="6191250" y="3416300"/>
          <p14:tracePt t="45504" x="6102350" y="3429000"/>
          <p14:tracePt t="45521" x="6013450" y="3441700"/>
          <p14:tracePt t="45538" x="5943600" y="3448050"/>
          <p14:tracePt t="45555" x="5899150" y="3454400"/>
          <p14:tracePt t="45571" x="5848350" y="3460750"/>
          <p14:tracePt t="45588" x="5791200" y="3473450"/>
          <p14:tracePt t="45605" x="5708650" y="3492500"/>
          <p14:tracePt t="45621" x="5657850" y="3505200"/>
          <p14:tracePt t="45638" x="5600700" y="3517900"/>
          <p14:tracePt t="45655" x="5549900" y="3530600"/>
          <p14:tracePt t="45671" x="5473700" y="3549650"/>
          <p14:tracePt t="45688" x="5384800" y="3562350"/>
          <p14:tracePt t="45705" x="5251450" y="3581400"/>
          <p14:tracePt t="45721" x="5168900" y="3600450"/>
          <p14:tracePt t="45738" x="5092700" y="3613150"/>
          <p14:tracePt t="45754" x="5003800" y="3625850"/>
          <p14:tracePt t="45771" x="4902200" y="3651250"/>
          <p14:tracePt t="45788" x="4781550" y="3676650"/>
          <p14:tracePt t="45804" x="4648200" y="3689350"/>
          <p14:tracePt t="45821" x="4521200" y="3708400"/>
          <p14:tracePt t="45837" x="4400550" y="3721100"/>
          <p14:tracePt t="45854" x="4273550" y="3740150"/>
          <p14:tracePt t="45871" x="4089400" y="3765550"/>
          <p14:tracePt t="45888" x="3962400" y="3771900"/>
          <p14:tracePt t="45904" x="3841750" y="3784600"/>
          <p14:tracePt t="45921" x="3740150" y="3797300"/>
          <p14:tracePt t="45937" x="3644900" y="3803650"/>
          <p14:tracePt t="45954" x="3556000" y="3810000"/>
          <p14:tracePt t="45971" x="3473450" y="3810000"/>
          <p14:tracePt t="45973" x="3435350" y="3816350"/>
          <p14:tracePt t="45987" x="3371850" y="3816350"/>
          <p14:tracePt t="46004" x="3295650" y="3816350"/>
          <p14:tracePt t="46021" x="3232150" y="3816350"/>
          <p14:tracePt t="46037" x="3155950" y="3816350"/>
          <p14:tracePt t="46056" x="3086100" y="3822700"/>
          <p14:tracePt t="46071" x="3009900" y="3822700"/>
          <p14:tracePt t="46087" x="2946400" y="3829050"/>
          <p14:tracePt t="46104" x="2889250" y="3829050"/>
          <p14:tracePt t="46121" x="2819400" y="3829050"/>
          <p14:tracePt t="46137" x="2781300" y="3829050"/>
          <p14:tracePt t="46154" x="2749550" y="3829050"/>
          <p14:tracePt t="46171" x="2724150" y="3829050"/>
          <p14:tracePt t="46187" x="2686050" y="3822700"/>
          <p14:tracePt t="46204" x="2654300" y="3810000"/>
          <p14:tracePt t="46221" x="2616200" y="3810000"/>
          <p14:tracePt t="46237" x="2584450" y="3803650"/>
          <p14:tracePt t="46254" x="2552700" y="3797300"/>
          <p14:tracePt t="46271" x="2495550" y="3803650"/>
          <p14:tracePt t="46287" x="2470150" y="3816350"/>
          <p14:tracePt t="46304" x="2444750" y="3816350"/>
          <p14:tracePt t="46320" x="2438400" y="3822700"/>
          <p14:tracePt t="46337" x="2432050" y="3829050"/>
          <p14:tracePt t="46497" x="2432050" y="3835400"/>
          <p14:tracePt t="46610" x="2444750" y="3835400"/>
          <p14:tracePt t="46616" x="2451100" y="3835400"/>
          <p14:tracePt t="46626" x="2457450" y="3835400"/>
          <p14:tracePt t="46637" x="2489200" y="3835400"/>
          <p14:tracePt t="46654" x="2533650" y="3822700"/>
          <p14:tracePt t="46670" x="2578100" y="3816350"/>
          <p14:tracePt t="46687" x="2628900" y="3810000"/>
          <p14:tracePt t="46704" x="2673350" y="3810000"/>
          <p14:tracePt t="46720" x="2724150" y="3803650"/>
          <p14:tracePt t="46737" x="2787650" y="3797300"/>
          <p14:tracePt t="46753" x="2844800" y="3790950"/>
          <p14:tracePt t="46770" x="2914650" y="3784600"/>
          <p14:tracePt t="46787" x="3003550" y="3778250"/>
          <p14:tracePt t="46803" x="3079750" y="3778250"/>
          <p14:tracePt t="46820" x="3136900" y="3778250"/>
          <p14:tracePt t="46837" x="3194050" y="3771900"/>
          <p14:tracePt t="46853" x="3238500" y="3771900"/>
          <p14:tracePt t="46870" x="3282950" y="3771900"/>
          <p14:tracePt t="46887" x="3308350" y="3771900"/>
          <p14:tracePt t="46903" x="3346450" y="3771900"/>
          <p14:tracePt t="46920" x="3378200" y="3771900"/>
          <p14:tracePt t="46937" x="3403600" y="3778250"/>
          <p14:tracePt t="46954" x="3409950" y="3778250"/>
          <p14:tracePt t="46970" x="3422650" y="3778250"/>
          <p14:tracePt t="46986" x="3429000" y="3784600"/>
          <p14:tracePt t="47004" x="3441700" y="3790950"/>
          <p14:tracePt t="47020" x="3460750" y="3797300"/>
          <p14:tracePt t="47037" x="3492500" y="3797300"/>
          <p14:tracePt t="47053" x="3505200" y="3803650"/>
          <p14:tracePt t="47070" x="3517900" y="3810000"/>
          <p14:tracePt t="47086" x="3524250" y="3810000"/>
          <p14:tracePt t="47103" x="3543300" y="3816350"/>
          <p14:tracePt t="47120" x="3556000" y="3816350"/>
          <p14:tracePt t="47136" x="3575050" y="3822700"/>
          <p14:tracePt t="47153" x="3581400" y="3822700"/>
          <p14:tracePt t="47170" x="3594100" y="3822700"/>
          <p14:tracePt t="47187" x="3600450" y="3829050"/>
          <p14:tracePt t="47203" x="3606800" y="3829050"/>
          <p14:tracePt t="47220" x="3619500" y="3835400"/>
          <p14:tracePt t="47236" x="3625850" y="3835400"/>
          <p14:tracePt t="47254" x="3638550" y="3841750"/>
          <p14:tracePt t="47270" x="3644900" y="3841750"/>
          <p14:tracePt t="47286" x="3657600" y="3841750"/>
          <p14:tracePt t="47303" x="3663950" y="3841750"/>
          <p14:tracePt t="47320" x="3670300" y="3841750"/>
          <p14:tracePt t="47336" x="3683000" y="3848100"/>
          <p14:tracePt t="47352" x="3689350" y="3848100"/>
          <p14:tracePt t="47369" x="3702050" y="3848100"/>
          <p14:tracePt t="47386" x="3714750" y="3854450"/>
          <p14:tracePt t="47403" x="3721100" y="3854450"/>
          <p14:tracePt t="47420" x="3740150" y="3854450"/>
          <p14:tracePt t="47436" x="3759200" y="3854450"/>
          <p14:tracePt t="47454" x="3778250" y="3854450"/>
          <p14:tracePt t="47470" x="3790950" y="3860800"/>
          <p14:tracePt t="47486" x="3803650" y="3860800"/>
          <p14:tracePt t="47503" x="3816350" y="3860800"/>
          <p14:tracePt t="47519" x="3841750" y="3860800"/>
          <p14:tracePt t="47536" x="3867150" y="3860800"/>
          <p14:tracePt t="47553" x="3886200" y="3854450"/>
          <p14:tracePt t="47569" x="3911600" y="3854450"/>
          <p14:tracePt t="47586" x="3917950" y="3848100"/>
          <p14:tracePt t="47603" x="3930650" y="3848100"/>
          <p14:tracePt t="47619" x="3937000" y="3841750"/>
          <p14:tracePt t="47636" x="3949700" y="3841750"/>
          <p14:tracePt t="47653" x="3962400" y="3841750"/>
          <p14:tracePt t="47669" x="3981450" y="3835400"/>
          <p14:tracePt t="47686" x="4000500" y="3829050"/>
          <p14:tracePt t="47705" x="4025900" y="3816350"/>
          <p14:tracePt t="47719" x="4038600" y="3816350"/>
          <p14:tracePt t="47736" x="4044950" y="3816350"/>
          <p14:tracePt t="47753" x="4057650" y="3816350"/>
          <p14:tracePt t="47769" x="4070350" y="3816350"/>
          <p14:tracePt t="47786" x="4076700" y="3816350"/>
          <p14:tracePt t="47802" x="4089400" y="3816350"/>
          <p14:tracePt t="47819" x="4095750" y="3816350"/>
          <p14:tracePt t="47836" x="4108450" y="3816350"/>
          <p14:tracePt t="47852" x="4121150" y="3816350"/>
          <p14:tracePt t="47869" x="4127500" y="3816350"/>
          <p14:tracePt t="47886" x="4140200" y="3816350"/>
          <p14:tracePt t="47902" x="4146550" y="3816350"/>
          <p14:tracePt t="47919" x="4159250" y="3816350"/>
          <p14:tracePt t="47936" x="4171950" y="3816350"/>
          <p14:tracePt t="47953" x="4184650" y="3822700"/>
          <p14:tracePt t="47969" x="4191000" y="3822700"/>
          <p14:tracePt t="47987" x="4203700" y="3822700"/>
          <p14:tracePt t="48003" x="4210050" y="3829050"/>
          <p14:tracePt t="48019" x="4216400" y="3829050"/>
          <p14:tracePt t="48036" x="4222750" y="3829050"/>
          <p14:tracePt t="48052" x="4229100" y="3835400"/>
          <p14:tracePt t="48069" x="4235450" y="3835400"/>
          <p14:tracePt t="48086" x="4241800" y="3835400"/>
          <p14:tracePt t="48103" x="4254500" y="3841750"/>
          <p14:tracePt t="48119" x="4267200" y="3841750"/>
          <p14:tracePt t="48136" x="4273550" y="3841750"/>
          <p14:tracePt t="48152" x="4279900" y="3841750"/>
          <p14:tracePt t="48169" x="4286250" y="3841750"/>
          <p14:tracePt t="48185" x="4298950" y="3848100"/>
          <p14:tracePt t="48203" x="4305300" y="3848100"/>
          <p14:tracePt t="48219" x="4311650" y="3848100"/>
          <p14:tracePt t="48235" x="4324350" y="3854450"/>
          <p14:tracePt t="48252" x="4330700" y="3854450"/>
          <p14:tracePt t="48269" x="4343400" y="3854450"/>
          <p14:tracePt t="48285" x="4349750" y="3854450"/>
          <p14:tracePt t="48302" x="4362450" y="3854450"/>
          <p14:tracePt t="48319" x="4368800" y="3854450"/>
          <p14:tracePt t="48335" x="4375150" y="3854450"/>
          <p14:tracePt t="48352" x="4387850" y="3854450"/>
          <p14:tracePt t="48369" x="4394200" y="3854450"/>
          <p14:tracePt t="48385" x="4406900" y="3854450"/>
          <p14:tracePt t="48419" x="4419600" y="3854450"/>
          <p14:tracePt t="48436" x="4425950" y="3854450"/>
          <p14:tracePt t="48453" x="4438650" y="3854450"/>
          <p14:tracePt t="48469" x="4445000" y="3854450"/>
          <p14:tracePt t="48476" x="4451350" y="3854450"/>
          <p14:tracePt t="48496" x="4457700" y="3854450"/>
          <p14:tracePt t="48504" x="4464050" y="3854450"/>
          <p14:tracePt t="48518" x="4470400" y="3854450"/>
          <p14:tracePt t="48536" x="4476750" y="3854450"/>
          <p14:tracePt t="48552" x="4483100" y="3854450"/>
          <p14:tracePt t="48569" x="4489450" y="3854450"/>
          <p14:tracePt t="48586" x="4495800" y="3854450"/>
          <p14:tracePt t="48602" x="4502150" y="3854450"/>
          <p14:tracePt t="48619" x="4514850" y="3848100"/>
          <p14:tracePt t="48635" x="4521200" y="3848100"/>
          <p14:tracePt t="48652" x="4533900" y="3848100"/>
          <p14:tracePt t="48694" x="4540250" y="3841750"/>
          <p14:tracePt t="48702" x="4546600" y="3841750"/>
          <p14:tracePt t="48718" x="4552950" y="3835400"/>
          <p14:tracePt t="48735" x="4559300" y="3835400"/>
          <p14:tracePt t="48752" x="4565650" y="3835400"/>
          <p14:tracePt t="48832" x="4572000" y="3835400"/>
          <p14:tracePt t="48864" x="4578350" y="3835400"/>
          <p14:tracePt t="48895" x="4584700" y="3835400"/>
          <p14:tracePt t="48904" x="4591050" y="3835400"/>
          <p14:tracePt t="48919" x="4597400" y="3835400"/>
          <p14:tracePt t="48926" x="4603750" y="3835400"/>
          <p14:tracePt t="48935" x="4610100" y="3835400"/>
          <p14:tracePt t="48958" x="4616450" y="3835400"/>
          <p14:tracePt t="48968" x="4622800" y="3835400"/>
          <p14:tracePt t="48985" x="4629150" y="3835400"/>
          <p14:tracePt t="49001" x="4635500" y="3835400"/>
          <p14:tracePt t="49018" x="4641850" y="3841750"/>
          <p14:tracePt t="49035" x="4648200" y="3841750"/>
          <p14:tracePt t="49051" x="4654550" y="3841750"/>
          <p14:tracePt t="49068" x="4667250" y="3841750"/>
          <p14:tracePt t="49085" x="4673600" y="3841750"/>
          <p14:tracePt t="49101" x="4686300" y="3841750"/>
          <p14:tracePt t="49118" x="4692650" y="3841750"/>
          <p14:tracePt t="49135" x="4699000" y="3841750"/>
          <p14:tracePt t="49152" x="4705350" y="3841750"/>
          <p14:tracePt t="49168" x="4718050" y="3841750"/>
          <p14:tracePt t="49185" x="4730750" y="3841750"/>
          <p14:tracePt t="49201" x="4737100" y="3841750"/>
          <p14:tracePt t="49218" x="4743450" y="3841750"/>
          <p14:tracePt t="49256" x="4749800" y="3841750"/>
          <p14:tracePt t="49397" x="4756150" y="3841750"/>
          <p14:tracePt t="49404" x="4762500" y="3841750"/>
          <p14:tracePt t="49633" x="4768850" y="3841750"/>
          <p14:tracePt t="49670" x="4775200" y="3841750"/>
          <p14:tracePt t="49678" x="4781550" y="3841750"/>
          <p14:tracePt t="49726" x="4787900" y="3841750"/>
          <p14:tracePt t="49736" x="4794250" y="3841750"/>
          <p14:tracePt t="49826" x="4806950" y="3841750"/>
          <p14:tracePt t="49842" x="4819650" y="3841750"/>
          <p14:tracePt t="49858" x="4826000" y="3841750"/>
          <p14:tracePt t="49867" x="4832350" y="3841750"/>
          <p14:tracePt t="49884" x="4838700" y="3841750"/>
          <p14:tracePt t="49900" x="4851400" y="3841750"/>
          <p14:tracePt t="49917" x="4857750" y="3841750"/>
          <p14:tracePt t="49934" x="4864100" y="3841750"/>
          <p14:tracePt t="49967" x="4870450" y="3841750"/>
          <p14:tracePt t="50150" x="4876800" y="3841750"/>
          <p14:tracePt t="50253" x="4883150" y="3841750"/>
          <p14:tracePt t="50267" x="4895850" y="3841750"/>
          <p14:tracePt t="50274" x="4914900" y="3848100"/>
          <p14:tracePt t="50283" x="4921250" y="3848100"/>
          <p14:tracePt t="50300" x="4959350" y="3854450"/>
          <p14:tracePt t="50317" x="4997450" y="3854450"/>
          <p14:tracePt t="50334" x="5041900" y="3854450"/>
          <p14:tracePt t="50350" x="5092700" y="3854450"/>
          <p14:tracePt t="50368" x="5175250" y="3854450"/>
          <p14:tracePt t="50384" x="5232400" y="3860800"/>
          <p14:tracePt t="50400" x="5276850" y="3860800"/>
          <p14:tracePt t="50417" x="5321300" y="3867150"/>
          <p14:tracePt t="50433" x="5353050" y="3867150"/>
          <p14:tracePt t="50450" x="5365750" y="3867150"/>
          <p14:tracePt t="50467" x="5384800" y="3867150"/>
          <p14:tracePt t="50484" x="5397500" y="3867150"/>
          <p14:tracePt t="50500" x="5403850" y="3867150"/>
          <p14:tracePt t="50517" x="5416550" y="3867150"/>
          <p14:tracePt t="50552" x="5422900" y="3867150"/>
          <p14:tracePt t="50567" x="5429250" y="3867150"/>
          <p14:tracePt t="50583" x="5435600" y="3867150"/>
          <p14:tracePt t="50600" x="5441950" y="3867150"/>
          <p14:tracePt t="50616" x="5448300" y="3867150"/>
          <p14:tracePt t="50650" x="5454650" y="3867150"/>
          <p14:tracePt t="51268" x="5461000" y="3867150"/>
          <p14:tracePt t="51276" x="5473700" y="3867150"/>
          <p14:tracePt t="51288" x="5492750" y="3867150"/>
          <p14:tracePt t="51300" x="5530850" y="3860800"/>
          <p14:tracePt t="51316" x="5588000" y="3854450"/>
          <p14:tracePt t="51333" x="5645150" y="3848100"/>
          <p14:tracePt t="51350" x="5734050" y="3841750"/>
          <p14:tracePt t="51366" x="5822950" y="3835400"/>
          <p14:tracePt t="51383" x="5899150" y="3835400"/>
          <p14:tracePt t="51399" x="5956300" y="3835400"/>
          <p14:tracePt t="51416" x="6000750" y="3835400"/>
          <p14:tracePt t="51433" x="6045200" y="3835400"/>
          <p14:tracePt t="51450" x="6064250" y="3835400"/>
          <p14:tracePt t="51466" x="6076950" y="3835400"/>
          <p14:tracePt t="51482" x="6083300" y="3841750"/>
          <p14:tracePt t="51499" x="6096000" y="3841750"/>
          <p14:tracePt t="51516" x="6134100" y="3841750"/>
          <p14:tracePt t="51533" x="6165850" y="3841750"/>
          <p14:tracePt t="51549" x="6172200" y="3841750"/>
          <p14:tracePt t="51566" x="6178550" y="3841750"/>
          <p14:tracePt t="51582" x="6191250" y="3841750"/>
          <p14:tracePt t="51600" x="6197600" y="3841750"/>
          <p14:tracePt t="51632" x="6203950" y="3841750"/>
          <p14:tracePt t="51649" x="6210300" y="3841750"/>
          <p14:tracePt t="51666" x="6223000" y="3841750"/>
          <p14:tracePt t="51682" x="6229350" y="3841750"/>
          <p14:tracePt t="51699" x="6242050" y="3841750"/>
          <p14:tracePt t="51716" x="6254750" y="3848100"/>
          <p14:tracePt t="51732" x="6261100" y="3848100"/>
          <p14:tracePt t="51752" x="6273800" y="3848100"/>
          <p14:tracePt t="51766" x="6280150" y="3848100"/>
          <p14:tracePt t="51782" x="6286500" y="3848100"/>
          <p14:tracePt t="51816" x="6292850" y="3848100"/>
          <p14:tracePt t="51991" x="6299200" y="3848100"/>
          <p14:tracePt t="52004" x="6305550" y="3848100"/>
          <p14:tracePt t="52011" x="6318250" y="3848100"/>
          <p14:tracePt t="52019" x="6330950" y="3848100"/>
          <p14:tracePt t="52032" x="6337300" y="3848100"/>
          <p14:tracePt t="52048" x="6369050" y="3848100"/>
          <p14:tracePt t="52065" x="6400800" y="3848100"/>
          <p14:tracePt t="52081" x="6432550" y="3848100"/>
          <p14:tracePt t="52098" x="6464300" y="3848100"/>
          <p14:tracePt t="52115" x="6477000" y="3848100"/>
          <p14:tracePt t="52131" x="6483350" y="3848100"/>
          <p14:tracePt t="52148" x="6489700" y="3841750"/>
          <p14:tracePt t="52165" x="6502400" y="3841750"/>
          <p14:tracePt t="52181" x="6508750" y="3841750"/>
          <p14:tracePt t="52266" x="6515100" y="3841750"/>
          <p14:tracePt t="55251" x="6508750" y="3841750"/>
          <p14:tracePt t="55255" x="6502400" y="3841750"/>
          <p14:tracePt t="55263" x="6496050" y="3848100"/>
          <p14:tracePt t="55279" x="6489700" y="3848100"/>
          <p14:tracePt t="55295" x="6483350" y="3848100"/>
          <p14:tracePt t="55328" x="6477000" y="3848100"/>
          <p14:tracePt t="55341" x="6470650" y="3848100"/>
          <p14:tracePt t="55382" x="6464300" y="3848100"/>
          <p14:tracePt t="55398" x="6457950" y="3848100"/>
          <p14:tracePt t="55406" x="6451600" y="3848100"/>
          <p14:tracePt t="55424" x="6445250" y="3848100"/>
          <p14:tracePt t="55430" x="6438900" y="3848100"/>
          <p14:tracePt t="55446" x="6419850" y="3848100"/>
          <p14:tracePt t="55462" x="6388100" y="3860800"/>
          <p14:tracePt t="55479" x="6330950" y="3886200"/>
          <p14:tracePt t="55485" x="6305550" y="3898900"/>
          <p14:tracePt t="55495" x="6261100" y="3924300"/>
          <p14:tracePt t="55512" x="6159500" y="3956050"/>
          <p14:tracePt t="55529" x="5943600" y="4006850"/>
          <p14:tracePt t="55546" x="5721350" y="4051300"/>
          <p14:tracePt t="55562" x="5454650" y="4102100"/>
          <p14:tracePt t="55579" x="5143500" y="4152900"/>
          <p14:tracePt t="55596" x="4883150" y="4191000"/>
          <p14:tracePt t="55612" x="4635500" y="4229100"/>
          <p14:tracePt t="55629" x="4457700" y="4254500"/>
          <p14:tracePt t="55646" x="4286250" y="4273550"/>
          <p14:tracePt t="55662" x="4127500" y="4292600"/>
          <p14:tracePt t="55679" x="3943350" y="4305300"/>
          <p14:tracePt t="55696" x="3822700" y="4311650"/>
          <p14:tracePt t="55712" x="3714750" y="4311650"/>
          <p14:tracePt t="55729" x="3606800" y="4311650"/>
          <p14:tracePt t="55746" x="3505200" y="4311650"/>
          <p14:tracePt t="55762" x="3422650" y="4318000"/>
          <p14:tracePt t="55779" x="3378200" y="4318000"/>
          <p14:tracePt t="55795" x="3333750" y="4318000"/>
          <p14:tracePt t="55812" x="3257550" y="4318000"/>
          <p14:tracePt t="55829" x="3200400" y="4318000"/>
          <p14:tracePt t="55846" x="3117850" y="4318000"/>
          <p14:tracePt t="55862" x="3022600" y="4318000"/>
          <p14:tracePt t="55879" x="2901950" y="4318000"/>
          <p14:tracePt t="55895" x="2806700" y="4318000"/>
          <p14:tracePt t="55912" x="2730500" y="4318000"/>
          <p14:tracePt t="55929" x="2673350" y="4318000"/>
          <p14:tracePt t="55945" x="2641600" y="4318000"/>
          <p14:tracePt t="55962" x="2603500" y="4318000"/>
          <p14:tracePt t="55979" x="2578100" y="4318000"/>
          <p14:tracePt t="55995" x="2565400" y="4318000"/>
          <p14:tracePt t="56012" x="2559050" y="4324350"/>
          <p14:tracePt t="56029" x="2552700" y="4324350"/>
          <p14:tracePt t="56045" x="2540000" y="4330700"/>
          <p14:tracePt t="56062" x="2527300" y="4330700"/>
          <p14:tracePt t="56079" x="2514600" y="4337050"/>
          <p14:tracePt t="56095" x="2501900" y="4337050"/>
          <p14:tracePt t="56112" x="2495550" y="4343400"/>
          <p14:tracePt t="56129" x="2482850" y="4349750"/>
          <p14:tracePt t="56145" x="2457450" y="4356100"/>
          <p14:tracePt t="56162" x="2432050" y="4368800"/>
          <p14:tracePt t="56178" x="2413000" y="4381500"/>
          <p14:tracePt t="56195" x="2374900" y="4394200"/>
          <p14:tracePt t="56212" x="2355850" y="4400550"/>
          <p14:tracePt t="56228" x="2343150" y="4400550"/>
          <p14:tracePt t="56245" x="2317750" y="4406900"/>
          <p14:tracePt t="56262" x="2279650" y="4413250"/>
          <p14:tracePt t="56278" x="2247900" y="4413250"/>
          <p14:tracePt t="56295" x="2216150" y="4413250"/>
          <p14:tracePt t="56312" x="2178050" y="4419600"/>
          <p14:tracePt t="56329" x="2114550" y="4419600"/>
          <p14:tracePt t="56345" x="2063750" y="4425950"/>
          <p14:tracePt t="56362" x="2019300" y="4425950"/>
          <p14:tracePt t="56378" x="1968500" y="4432300"/>
          <p14:tracePt t="56395" x="1924050" y="4432300"/>
          <p14:tracePt t="56412" x="1873250" y="4445000"/>
          <p14:tracePt t="56428" x="1828800" y="4445000"/>
          <p14:tracePt t="56445" x="1778000" y="4451350"/>
          <p14:tracePt t="56462" x="1720850" y="4457700"/>
          <p14:tracePt t="56478" x="1676400" y="4457700"/>
          <p14:tracePt t="56481" x="1651000" y="4457700"/>
          <p14:tracePt t="56495" x="1593850" y="4457700"/>
          <p14:tracePt t="56511" x="1549400" y="4457700"/>
          <p14:tracePt t="56528" x="1504950" y="4451350"/>
          <p14:tracePt t="56545" x="1473200" y="4445000"/>
          <p14:tracePt t="56564" x="1441450" y="4438650"/>
          <p14:tracePt t="56578" x="1435100" y="4438650"/>
          <p14:tracePt t="56674" x="1435100" y="4432300"/>
          <p14:tracePt t="56698" x="1435100" y="4425950"/>
          <p14:tracePt t="56714" x="1428750" y="4419600"/>
          <p14:tracePt t="56792" x="1428750" y="4413250"/>
          <p14:tracePt t="56808" x="1416050" y="4406900"/>
          <p14:tracePt t="56816" x="1409700" y="4400550"/>
          <p14:tracePt t="56828" x="1409700" y="4394200"/>
          <p14:tracePt t="56845" x="1397000" y="4381500"/>
          <p14:tracePt t="56861" x="1390650" y="4375150"/>
          <p14:tracePt t="56878" x="1384300" y="4368800"/>
          <p14:tracePt t="56895" x="1377950" y="4362450"/>
          <p14:tracePt t="57152" x="1371600" y="4362450"/>
          <p14:tracePt t="57163" x="1365250" y="4362450"/>
          <p14:tracePt t="57184" x="1358900" y="4362450"/>
          <p14:tracePt t="57193" x="1352550" y="4362450"/>
          <p14:tracePt t="57200" x="1346200" y="4362450"/>
          <p14:tracePt t="57216" x="1333500" y="4362450"/>
          <p14:tracePt t="57227" x="1314450" y="4368800"/>
          <p14:tracePt t="57244" x="1282700" y="4375150"/>
          <p14:tracePt t="57261" x="1238250" y="4387850"/>
          <p14:tracePt t="57278" x="1219200" y="4394200"/>
          <p14:tracePt t="57294" x="1193800" y="4394200"/>
          <p14:tracePt t="57311" x="1181100" y="4394200"/>
          <p14:tracePt t="57327" x="1155700" y="4394200"/>
          <p14:tracePt t="57344" x="1130300" y="4394200"/>
          <p14:tracePt t="57361" x="1098550" y="4394200"/>
          <p14:tracePt t="57377" x="1066800" y="4394200"/>
          <p14:tracePt t="57394" x="1041400" y="4387850"/>
          <p14:tracePt t="57411" x="1028700" y="4375150"/>
          <p14:tracePt t="57427" x="1022350" y="4362450"/>
          <p14:tracePt t="57444" x="1009650" y="4349750"/>
          <p14:tracePt t="57461" x="996950" y="4330700"/>
          <p14:tracePt t="57478" x="984250" y="4318000"/>
          <p14:tracePt t="57497" x="977900" y="4311650"/>
          <p14:tracePt t="57510" x="971550" y="4298950"/>
          <p14:tracePt t="57527" x="965200" y="4254500"/>
          <p14:tracePt t="57544" x="971550" y="4222750"/>
          <p14:tracePt t="57560" x="984250" y="4203700"/>
          <p14:tracePt t="57578" x="1003300" y="4178300"/>
          <p14:tracePt t="57594" x="1016000" y="4159250"/>
          <p14:tracePt t="57610" x="1028700" y="4152900"/>
          <p14:tracePt t="57627" x="1054100" y="4146550"/>
          <p14:tracePt t="57644" x="1073150" y="4133850"/>
          <p14:tracePt t="57661" x="1098550" y="4133850"/>
          <p14:tracePt t="57677" x="1104900" y="4133850"/>
          <p14:tracePt t="57694" x="1111250" y="4133850"/>
          <p14:tracePt t="57727" x="1123950" y="4133850"/>
          <p14:tracePt t="57744" x="1130300" y="4146550"/>
          <p14:tracePt t="57760" x="1143000" y="4152900"/>
          <p14:tracePt t="57777" x="1149350" y="4165600"/>
          <p14:tracePt t="57794" x="1162050" y="4178300"/>
          <p14:tracePt t="57810" x="1174750" y="4184650"/>
          <p14:tracePt t="57828" x="1181100" y="4197350"/>
          <p14:tracePt t="57844" x="1187450" y="4203700"/>
          <p14:tracePt t="57860" x="1193800" y="4210050"/>
          <p14:tracePt t="57877" x="1200150" y="4222750"/>
          <p14:tracePt t="57894" x="1206500" y="4229100"/>
          <p14:tracePt t="57910" x="1212850" y="4241800"/>
          <p14:tracePt t="57927" x="1219200" y="4254500"/>
          <p14:tracePt t="57944" x="1219200" y="4267200"/>
          <p14:tracePt t="57960" x="1219200" y="4286250"/>
          <p14:tracePt t="57977" x="1219200" y="4298950"/>
          <p14:tracePt t="57994" x="1219200" y="4311650"/>
          <p14:tracePt t="58010" x="1212850" y="4324350"/>
          <p14:tracePt t="58027" x="1206500" y="4330700"/>
          <p14:tracePt t="58044" x="1193800" y="4343400"/>
          <p14:tracePt t="58060" x="1181100" y="4349750"/>
          <p14:tracePt t="58077" x="1155700" y="4362450"/>
          <p14:tracePt t="58094" x="1143000" y="4375150"/>
          <p14:tracePt t="58110" x="1130300" y="4375150"/>
          <p14:tracePt t="58127" x="1123950" y="4375150"/>
          <p14:tracePt t="58143" x="1111250" y="4375150"/>
          <p14:tracePt t="58160" x="1092200" y="4375150"/>
          <p14:tracePt t="58177" x="1060450" y="4375150"/>
          <p14:tracePt t="58193" x="1041400" y="4375150"/>
          <p14:tracePt t="58210" x="1022350" y="4375150"/>
          <p14:tracePt t="58227" x="1016000" y="4375150"/>
          <p14:tracePt t="58243" x="1003300" y="4368800"/>
          <p14:tracePt t="58260" x="1003300" y="4362450"/>
          <p14:tracePt t="58277" x="996950" y="4362450"/>
          <p14:tracePt t="58366" x="990600" y="4349750"/>
          <p14:tracePt t="58377" x="984250" y="4343400"/>
          <p14:tracePt t="58390" x="977900" y="4337050"/>
          <p14:tracePt t="58398" x="971550" y="4324350"/>
          <p14:tracePt t="58410" x="965200" y="4318000"/>
          <p14:tracePt t="58427" x="958850" y="4292600"/>
          <p14:tracePt t="58443" x="952500" y="4273550"/>
          <p14:tracePt t="58460" x="946150" y="4254500"/>
          <p14:tracePt t="58479" x="939800" y="4248150"/>
          <p14:tracePt t="58484" x="939800" y="4241800"/>
          <p14:tracePt t="58495" x="939800" y="4235450"/>
          <p14:tracePt t="58510" x="939800" y="4222750"/>
          <p14:tracePt t="58526" x="939800" y="4203700"/>
          <p14:tracePt t="58543" x="946150" y="4171950"/>
          <p14:tracePt t="58560" x="958850" y="4152900"/>
          <p14:tracePt t="58578" x="971550" y="4140200"/>
          <p14:tracePt t="58593" x="977900" y="4127500"/>
          <p14:tracePt t="58610" x="990600" y="4121150"/>
          <p14:tracePt t="58626" x="996950" y="4114800"/>
          <p14:tracePt t="58643" x="1016000" y="4108450"/>
          <p14:tracePt t="58660" x="1028700" y="4108450"/>
          <p14:tracePt t="58676" x="1041400" y="4108450"/>
          <p14:tracePt t="58693" x="1054100" y="4108450"/>
          <p14:tracePt t="58710" x="1066800" y="4108450"/>
          <p14:tracePt t="58726" x="1079500" y="4108450"/>
          <p14:tracePt t="58759" x="1085850" y="4108450"/>
          <p14:tracePt t="58783" x="1085850" y="4114800"/>
          <p14:tracePt t="58815" x="1085850" y="4121150"/>
          <p14:tracePt t="58824" x="1092200" y="4121150"/>
          <p14:tracePt t="58835" x="1098550" y="4127500"/>
          <p14:tracePt t="58843" x="1098550" y="4140200"/>
          <p14:tracePt t="58860" x="1111250" y="4159250"/>
          <p14:tracePt t="58876" x="1123950" y="4184650"/>
          <p14:tracePt t="58893" x="1130300" y="4222750"/>
          <p14:tracePt t="58909" x="1136650" y="4241800"/>
          <p14:tracePt t="58926" x="1136650" y="4260850"/>
          <p14:tracePt t="58943" x="1136650" y="4273550"/>
          <p14:tracePt t="58959" x="1136650" y="4286250"/>
          <p14:tracePt t="58976" x="1136650" y="4292600"/>
          <p14:tracePt t="58993" x="1123950" y="4305300"/>
          <p14:tracePt t="59009" x="1117600" y="4318000"/>
          <p14:tracePt t="59026" x="1111250" y="4324350"/>
          <p14:tracePt t="59043" x="1098550" y="4330700"/>
          <p14:tracePt t="59059" x="1092200" y="4337050"/>
          <p14:tracePt t="59076" x="1079500" y="4337050"/>
          <p14:tracePt t="59094" x="1073150" y="4337050"/>
          <p14:tracePt t="59109" x="1054100" y="4337050"/>
          <p14:tracePt t="59126" x="1041400" y="4330700"/>
          <p14:tracePt t="59144" x="1035050" y="4330700"/>
          <p14:tracePt t="59159" x="1028700" y="4324350"/>
          <p14:tracePt t="59176" x="1016000" y="4318000"/>
          <p14:tracePt t="59192" x="1009650" y="4311650"/>
          <p14:tracePt t="59209" x="996950" y="4305300"/>
          <p14:tracePt t="59226" x="990600" y="4298950"/>
          <p14:tracePt t="59243" x="977900" y="4279900"/>
          <p14:tracePt t="59259" x="971550" y="4273550"/>
          <p14:tracePt t="59276" x="965200" y="4267200"/>
          <p14:tracePt t="59309" x="965200" y="4260850"/>
          <p14:tracePt t="59326" x="958850" y="4254500"/>
          <p14:tracePt t="59359" x="958850" y="4248150"/>
          <p14:tracePt t="59378" x="984250" y="4229100"/>
          <p14:tracePt t="59392" x="1009650" y="4222750"/>
          <p14:tracePt t="59409" x="1041400" y="4210050"/>
          <p14:tracePt t="59426" x="1060450" y="4210050"/>
          <p14:tracePt t="59442" x="1066800" y="4210050"/>
          <p14:tracePt t="59459" x="1079500" y="4210050"/>
          <p14:tracePt t="59476" x="1085850" y="4210050"/>
          <p14:tracePt t="59479" x="1092200" y="4210050"/>
          <p14:tracePt t="59493" x="1098550" y="4229100"/>
          <p14:tracePt t="59509" x="1117600" y="4235450"/>
          <p14:tracePt t="59526" x="1130300" y="4254500"/>
          <p14:tracePt t="59543" x="1149350" y="4286250"/>
          <p14:tracePt t="59559" x="1162050" y="4305300"/>
          <p14:tracePt t="59576" x="1187450" y="4375150"/>
          <p14:tracePt t="59592" x="1200150" y="4432300"/>
          <p14:tracePt t="59609" x="1212850" y="4489450"/>
          <p14:tracePt t="59626" x="1219200" y="4546600"/>
          <p14:tracePt t="59642" x="1219200" y="4578350"/>
          <p14:tracePt t="59659" x="1219200" y="4610100"/>
          <p14:tracePt t="59675" x="1212850" y="4622800"/>
          <p14:tracePt t="59693" x="1206500" y="4629150"/>
          <p14:tracePt t="59709" x="1193800" y="4629150"/>
          <p14:tracePt t="59742" x="1187450" y="4629150"/>
          <p14:tracePt t="59759" x="1162050" y="4616450"/>
          <p14:tracePt t="59775" x="1143000" y="4591050"/>
          <p14:tracePt t="59792" x="1130300" y="4584700"/>
          <p14:tracePt t="59809" x="1123950" y="4572000"/>
          <p14:tracePt t="59825" x="1123950" y="4559300"/>
          <p14:tracePt t="59843" x="1123950" y="4546600"/>
          <p14:tracePt t="59859" x="1136650" y="4527550"/>
          <p14:tracePt t="59875" x="1168400" y="4508500"/>
          <p14:tracePt t="59892" x="1225550" y="4489450"/>
          <p14:tracePt t="59910" x="1409700" y="4464050"/>
          <p14:tracePt t="59925" x="1600200" y="4464050"/>
          <p14:tracePt t="59942" x="1822450" y="4464050"/>
          <p14:tracePt t="59959" x="2089150" y="4483100"/>
          <p14:tracePt t="59976" x="2362200" y="4502150"/>
          <p14:tracePt t="59992" x="2584450" y="4514850"/>
          <p14:tracePt t="60009" x="2755900" y="4533900"/>
          <p14:tracePt t="60025" x="2876550" y="4546600"/>
          <p14:tracePt t="60042" x="2946400" y="4546600"/>
          <p14:tracePt t="60059" x="2984500" y="4546600"/>
          <p14:tracePt t="60075" x="3009900" y="4546600"/>
          <p14:tracePt t="60092" x="3028950" y="4546600"/>
          <p14:tracePt t="60109" x="3054350" y="4546600"/>
          <p14:tracePt t="60125" x="3086100" y="4546600"/>
          <p14:tracePt t="60142" x="3105150" y="4546600"/>
          <p14:tracePt t="60159" x="3149600" y="4540250"/>
          <p14:tracePt t="60175" x="3181350" y="4527550"/>
          <p14:tracePt t="60192" x="3232150" y="4527550"/>
          <p14:tracePt t="60208" x="3276600" y="4521200"/>
          <p14:tracePt t="60225" x="3327400" y="4514850"/>
          <p14:tracePt t="60242" x="3352800" y="4514850"/>
          <p14:tracePt t="60258" x="3371850" y="4514850"/>
          <p14:tracePt t="60332" x="3371850" y="4508500"/>
          <p14:tracePt t="60383" x="3359150" y="4508500"/>
          <p14:tracePt t="60391" x="3346450" y="4508500"/>
          <p14:tracePt t="60409" x="3308350" y="4508500"/>
          <p14:tracePt t="60426" x="3257550" y="4502150"/>
          <p14:tracePt t="60442" x="3238500" y="4502150"/>
          <p14:tracePt t="60458" x="3219450" y="4495800"/>
          <p14:tracePt t="60475" x="3206750" y="4495800"/>
          <p14:tracePt t="60494" x="3194050" y="4495800"/>
          <p14:tracePt t="60508" x="3187700" y="4489450"/>
          <p14:tracePt t="60834" x="3194050" y="4489450"/>
          <p14:tracePt t="60843" x="3200400" y="4489450"/>
          <p14:tracePt t="60860" x="3206750" y="4489450"/>
          <p14:tracePt t="60874" x="3213100" y="4489450"/>
          <p14:tracePt t="60891" x="3225800" y="4489450"/>
          <p14:tracePt t="60908" x="3232150" y="4489450"/>
          <p14:tracePt t="60924" x="3244850" y="4489450"/>
          <p14:tracePt t="60941" x="3263900" y="4483100"/>
          <p14:tracePt t="60958" x="3289300" y="4476750"/>
          <p14:tracePt t="60974" x="3333750" y="4470400"/>
          <p14:tracePt t="60990" x="3352800" y="4470400"/>
          <p14:tracePt t="61007" x="3384550" y="4464050"/>
          <p14:tracePt t="61024" x="3422650" y="4457700"/>
          <p14:tracePt t="61041" x="3454400" y="4451350"/>
          <p14:tracePt t="61057" x="3505200" y="4445000"/>
          <p14:tracePt t="61074" x="3556000" y="4432300"/>
          <p14:tracePt t="61091" x="3619500" y="4419600"/>
          <p14:tracePt t="61108" x="3651250" y="4413250"/>
          <p14:tracePt t="61124" x="3689350" y="4406900"/>
          <p14:tracePt t="61141" x="3721100" y="4400550"/>
          <p14:tracePt t="61158" x="3759200" y="4387850"/>
          <p14:tracePt t="61174" x="3784600" y="4375150"/>
          <p14:tracePt t="61191" x="3803650" y="4375150"/>
          <p14:tracePt t="61208" x="3810000" y="4375150"/>
          <p14:tracePt t="61224" x="3816350" y="4375150"/>
          <p14:tracePt t="62558" x="3822700" y="4368800"/>
          <p14:tracePt t="62566" x="3829050" y="4368800"/>
          <p14:tracePt t="62574" x="3835400" y="4368800"/>
          <p14:tracePt t="62589" x="3848100" y="4362450"/>
          <p14:tracePt t="62606" x="3860800" y="4362450"/>
          <p14:tracePt t="62623" x="3873500" y="4362450"/>
          <p14:tracePt t="62640" x="3886200" y="4356100"/>
          <p14:tracePt t="62656" x="3892550" y="4356100"/>
          <p14:tracePt t="62673" x="3905250" y="4356100"/>
          <p14:tracePt t="62690" x="3924300" y="4356100"/>
          <p14:tracePt t="62706" x="3937000" y="4356100"/>
          <p14:tracePt t="62723" x="3943350" y="4356100"/>
          <p14:tracePt t="62740" x="3956050" y="4356100"/>
          <p14:tracePt t="62756" x="3962400" y="4362450"/>
          <p14:tracePt t="62773" x="3968750" y="4368800"/>
          <p14:tracePt t="62789" x="3981450" y="4375150"/>
          <p14:tracePt t="62806" x="3987800" y="4381500"/>
          <p14:tracePt t="62823" x="4000500" y="4394200"/>
          <p14:tracePt t="62839" x="4013200" y="4406900"/>
          <p14:tracePt t="62856" x="4019550" y="4413250"/>
          <p14:tracePt t="62873" x="4025900" y="4413250"/>
          <p14:tracePt t="62889" x="4032250" y="4425950"/>
          <p14:tracePt t="62906" x="4044950" y="4432300"/>
          <p14:tracePt t="62923" x="4064000" y="4445000"/>
          <p14:tracePt t="62939" x="4083050" y="4451350"/>
          <p14:tracePt t="62956" x="4102100" y="4464050"/>
          <p14:tracePt t="62973" x="4114800" y="4470400"/>
          <p14:tracePt t="62989" x="4121150" y="4476750"/>
          <p14:tracePt t="63006" x="4121150" y="4483100"/>
          <p14:tracePt t="63022" x="4127500" y="4483100"/>
          <p14:tracePt t="63039" x="4133850" y="4483100"/>
          <p14:tracePt t="63356" x="4140200" y="4483100"/>
          <p14:tracePt t="63366" x="4152900" y="4483100"/>
          <p14:tracePt t="63372" x="4165600" y="4483100"/>
          <p14:tracePt t="63390" x="4203700" y="4476750"/>
          <p14:tracePt t="63406" x="4229100" y="4470400"/>
          <p14:tracePt t="63422" x="4260850" y="4457700"/>
          <p14:tracePt t="63439" x="4292600" y="4445000"/>
          <p14:tracePt t="63456" x="4330700" y="4432300"/>
          <p14:tracePt t="63473" x="4356100" y="4432300"/>
          <p14:tracePt t="63489" x="4368800" y="4432300"/>
          <p14:tracePt t="63506" x="4375150" y="4432300"/>
          <p14:tracePt t="63522" x="4387850" y="4425950"/>
          <p14:tracePt t="63556" x="4400550" y="4425950"/>
          <p14:tracePt t="63572" x="4406900" y="4425950"/>
          <p14:tracePt t="63589" x="4419600" y="4425950"/>
          <p14:tracePt t="63605" x="4425950" y="4425950"/>
          <p14:tracePt t="63622" x="4438650" y="4425950"/>
          <p14:tracePt t="63639" x="4445000" y="4425950"/>
          <p14:tracePt t="63672" x="4451350" y="4419600"/>
          <p14:tracePt t="63689" x="4457700" y="4419600"/>
          <p14:tracePt t="63705" x="4464050" y="4419600"/>
          <p14:tracePt t="63722" x="4470400" y="4419600"/>
          <p14:tracePt t="63740" x="4476750" y="4413250"/>
          <p14:tracePt t="63773" x="4483100" y="4413250"/>
          <p14:tracePt t="63796" x="4483100" y="4406900"/>
          <p14:tracePt t="67290" x="4470400" y="4413250"/>
          <p14:tracePt t="67297" x="4445000" y="4419600"/>
          <p14:tracePt t="67306" x="4419600" y="4432300"/>
          <p14:tracePt t="67319" x="4324350" y="4476750"/>
          <p14:tracePt t="67335" x="4222750" y="4527550"/>
          <p14:tracePt t="67352" x="4108450" y="4559300"/>
          <p14:tracePt t="67369" x="4000500" y="4578350"/>
          <p14:tracePt t="67385" x="3873500" y="4610100"/>
          <p14:tracePt t="67402" x="3765550" y="4629150"/>
          <p14:tracePt t="67419" x="3657600" y="4654550"/>
          <p14:tracePt t="67435" x="3556000" y="4673600"/>
          <p14:tracePt t="67452" x="3448050" y="4699000"/>
          <p14:tracePt t="67469" x="3238500" y="4724400"/>
          <p14:tracePt t="67485" x="3111500" y="4730750"/>
          <p14:tracePt t="67501" x="3022600" y="4737100"/>
          <p14:tracePt t="67518" x="2959100" y="4743450"/>
          <p14:tracePt t="67535" x="2908300" y="4749800"/>
          <p14:tracePt t="67552" x="2876550" y="4756150"/>
          <p14:tracePt t="67569" x="2832100" y="4762500"/>
          <p14:tracePt t="67585" x="2781300" y="4775200"/>
          <p14:tracePt t="67602" x="2749550" y="4775200"/>
          <p14:tracePt t="67618" x="2717800" y="4775200"/>
          <p14:tracePt t="67635" x="2705100" y="4775200"/>
          <p14:tracePt t="67652" x="2698750" y="4775200"/>
          <p14:tracePt t="67668" x="2686050" y="4775200"/>
          <p14:tracePt t="67822" x="2686050" y="4768850"/>
          <p14:tracePt t="67830" x="2686050" y="4762500"/>
          <p14:tracePt t="67849" x="2686050" y="4756150"/>
          <p14:tracePt t="67854" x="2686050" y="4743450"/>
          <p14:tracePt t="67870" x="2686050" y="4730750"/>
          <p14:tracePt t="67885" x="2692400" y="4718050"/>
          <p14:tracePt t="67902" x="2705100" y="4686300"/>
          <p14:tracePt t="67918" x="2705100" y="4654550"/>
          <p14:tracePt t="67935" x="2711450" y="4622800"/>
          <p14:tracePt t="67953" x="2711450" y="4591050"/>
          <p14:tracePt t="67969" x="2711450" y="4578350"/>
          <p14:tracePt t="67971" x="2711450" y="4572000"/>
          <p14:tracePt t="67985" x="2711450" y="4565650"/>
          <p14:tracePt t="68222" x="2711450" y="4559300"/>
          <p14:tracePt t="68238" x="2711450" y="4552950"/>
          <p14:tracePt t="68254" x="2711450" y="4546600"/>
          <p14:tracePt t="68260" x="2711450" y="4540250"/>
          <p14:tracePt t="68276" x="2717800" y="4533900"/>
          <p14:tracePt t="68284" x="2724150" y="4533900"/>
          <p14:tracePt t="68301" x="2724150" y="4521200"/>
          <p14:tracePt t="68318" x="2736850" y="4514850"/>
          <p14:tracePt t="68335" x="2736850" y="4508500"/>
          <p14:tracePt t="68351" x="2749550" y="4495800"/>
          <p14:tracePt t="68368" x="2755900" y="4489450"/>
          <p14:tracePt t="68384" x="2768600" y="4476750"/>
          <p14:tracePt t="68400" x="2774950" y="4476750"/>
          <p14:tracePt t="68417" x="2781300" y="4464050"/>
          <p14:tracePt t="68434" x="2787650" y="4457700"/>
          <p14:tracePt t="68451" x="2794000" y="4451350"/>
          <p14:tracePt t="68468" x="2800350" y="4445000"/>
          <p14:tracePt t="68473" x="2806700" y="4438650"/>
          <p14:tracePt t="68484" x="2813050" y="4432300"/>
          <p14:tracePt t="68501" x="2819400" y="4425950"/>
          <p14:tracePt t="68517" x="2832100" y="4413250"/>
          <p14:tracePt t="68534" x="2844800" y="4400550"/>
          <p14:tracePt t="68551" x="2851150" y="4394200"/>
          <p14:tracePt t="68567" x="2851150" y="4381500"/>
          <p14:tracePt t="68584" x="2857500" y="4375150"/>
          <p14:tracePt t="68601" x="2863850" y="4362450"/>
          <p14:tracePt t="68618" x="2876550" y="4356100"/>
          <p14:tracePt t="68635" x="2882900" y="4337050"/>
          <p14:tracePt t="68651" x="2889250" y="4330700"/>
          <p14:tracePt t="68668" x="2895600" y="4318000"/>
          <p14:tracePt t="68684" x="2895600" y="4311650"/>
          <p14:tracePt t="68701" x="2895600" y="4305300"/>
          <p14:tracePt t="68718" x="2895600" y="4298950"/>
          <p14:tracePt t="68734" x="2895600" y="4292600"/>
          <p14:tracePt t="68751" x="2901950" y="4286250"/>
          <p14:tracePt t="68768" x="2908300" y="4273550"/>
          <p14:tracePt t="68784" x="2914650" y="4267200"/>
          <p14:tracePt t="68801" x="2921000" y="4254500"/>
          <p14:tracePt t="68818" x="2927350" y="4254500"/>
          <p14:tracePt t="68851" x="2927350" y="4248150"/>
          <p14:tracePt t="68867" x="2933700" y="4241800"/>
          <p14:tracePt t="68884" x="2946400" y="4235450"/>
          <p14:tracePt t="68901" x="2965450" y="4229100"/>
          <p14:tracePt t="68917" x="2971800" y="4222750"/>
          <p14:tracePt t="68934" x="2978150" y="4222750"/>
          <p14:tracePt t="68990" x="2984500" y="4222750"/>
          <p14:tracePt t="69012" x="2990850" y="4222750"/>
          <p14:tracePt t="69028" x="2997200" y="4222750"/>
          <p14:tracePt t="69039" x="2997200" y="4229100"/>
          <p14:tracePt t="69051" x="3009900" y="4235450"/>
          <p14:tracePt t="69067" x="3016250" y="4241800"/>
          <p14:tracePt t="69084" x="3028950" y="4260850"/>
          <p14:tracePt t="69101" x="3035300" y="4273550"/>
          <p14:tracePt t="69117" x="3048000" y="4292600"/>
          <p14:tracePt t="69134" x="3060700" y="4311650"/>
          <p14:tracePt t="69151" x="3067050" y="4318000"/>
          <p14:tracePt t="69167" x="3073400" y="4324350"/>
          <p14:tracePt t="69184" x="3079750" y="4330700"/>
          <p14:tracePt t="69200" x="3086100" y="4337050"/>
          <p14:tracePt t="69240" x="3086100" y="4343400"/>
          <p14:tracePt t="69263" x="3086100" y="4349750"/>
          <p14:tracePt t="69271" x="3086100" y="4356100"/>
          <p14:tracePt t="69285" x="3086100" y="4362450"/>
          <p14:tracePt t="69300" x="3086100" y="4368800"/>
          <p14:tracePt t="69317" x="3073400" y="4381500"/>
          <p14:tracePt t="69334" x="3073400" y="4387850"/>
          <p14:tracePt t="69350" x="3067050" y="4387850"/>
          <p14:tracePt t="69367" x="3067050" y="4394200"/>
          <p14:tracePt t="69422" x="3060700" y="4394200"/>
          <p14:tracePt t="69436" x="3060700" y="4400550"/>
          <p14:tracePt t="69444" x="3054350" y="4400550"/>
          <p14:tracePt t="69455" x="3054350" y="4406900"/>
          <p14:tracePt t="69467" x="3048000" y="4406900"/>
          <p14:tracePt t="69506" x="3041650" y="4406900"/>
          <p14:tracePt t="69625" x="3035300" y="4413250"/>
          <p14:tracePt t="69636" x="3028950" y="4413250"/>
          <p14:tracePt t="69657" x="3022600" y="4413250"/>
          <p14:tracePt t="69670" x="3016250" y="4413250"/>
          <p14:tracePt t="69683" x="3009900" y="4413250"/>
          <p14:tracePt t="69700" x="3009900" y="4419600"/>
          <p14:tracePt t="69717" x="3003550" y="4419600"/>
          <p14:tracePt t="69735" x="2997200" y="4419600"/>
          <p14:tracePt t="69750" x="2990850" y="4419600"/>
          <p14:tracePt t="69767" x="2984500" y="4419600"/>
          <p14:tracePt t="69783" x="2978150" y="4419600"/>
          <p14:tracePt t="69820" x="2971800" y="4419600"/>
          <p14:tracePt t="69828" x="2965450" y="4419600"/>
          <p14:tracePt t="69923" x="2959100" y="4419600"/>
          <p14:tracePt t="70787" x="2952750" y="4419600"/>
          <p14:tracePt t="70797" x="2940050" y="4419600"/>
          <p14:tracePt t="70806" x="2933700" y="4419600"/>
          <p14:tracePt t="70832" x="2927350" y="4419600"/>
          <p14:tracePt t="70870" x="2921000" y="4419600"/>
          <p14:tracePt t="70887" x="2914650" y="4419600"/>
          <p14:tracePt t="70900" x="2914650" y="4413250"/>
          <p14:tracePt t="70909" x="2908300" y="4413250"/>
          <p14:tracePt t="70920" x="2901950" y="4413250"/>
          <p14:tracePt t="70941" x="2895600" y="4413250"/>
          <p14:tracePt t="70949" x="2889250" y="4413250"/>
          <p14:tracePt t="70965" x="2882900" y="4413250"/>
          <p14:tracePt t="71520" x="2882900" y="4406900"/>
          <p14:tracePt t="71528" x="2889250" y="4406900"/>
          <p14:tracePt t="71539" x="2901950" y="4400550"/>
          <p14:tracePt t="71551" x="2914650" y="4394200"/>
          <p14:tracePt t="71565" x="2927350" y="4387850"/>
          <p14:tracePt t="71582" x="2940050" y="4381500"/>
          <p14:tracePt t="71598" x="2946400" y="4381500"/>
          <p14:tracePt t="71652" x="2952750" y="4381500"/>
          <p14:tracePt t="71755" x="2959100" y="4381500"/>
          <p14:tracePt t="71770" x="2965450" y="4375150"/>
          <p14:tracePt t="71778" x="2978150" y="4368800"/>
          <p14:tracePt t="71787" x="2990850" y="4368800"/>
          <p14:tracePt t="71798" x="3009900" y="4362450"/>
          <p14:tracePt t="71815" x="3035300" y="4349750"/>
          <p14:tracePt t="71832" x="3060700" y="4343400"/>
          <p14:tracePt t="71848" x="3073400" y="4343400"/>
          <p14:tracePt t="71865" x="3079750" y="4337050"/>
          <p14:tracePt t="71882" x="3086100" y="4337050"/>
          <p14:tracePt t="71990" x="3092450" y="4337050"/>
          <p14:tracePt t="72001" x="3092450" y="4343400"/>
          <p14:tracePt t="72015" x="3098800" y="4349750"/>
          <p14:tracePt t="72031" x="3105150" y="4362450"/>
          <p14:tracePt t="72048" x="3105150" y="4368800"/>
          <p14:tracePt t="72065" x="3105150" y="4375150"/>
          <p14:tracePt t="72081" x="3105150" y="4387850"/>
          <p14:tracePt t="72098" x="3105150" y="4394200"/>
          <p14:tracePt t="72115" x="3105150" y="4406900"/>
          <p14:tracePt t="72132" x="3098800" y="4413250"/>
          <p14:tracePt t="72148" x="3098800" y="4419600"/>
          <p14:tracePt t="72165" x="3098800" y="4425950"/>
          <p14:tracePt t="72181" x="3092450" y="4425950"/>
          <p14:tracePt t="72296" x="3086100" y="4425950"/>
          <p14:tracePt t="72309" x="3079750" y="4425950"/>
          <p14:tracePt t="72396" x="3086100" y="4425950"/>
          <p14:tracePt t="72409" x="3092450" y="4425950"/>
          <p14:tracePt t="72419" x="3105150" y="4425950"/>
          <p14:tracePt t="72431" x="3111500" y="4425950"/>
          <p14:tracePt t="72453" x="3117850" y="4425950"/>
          <p14:tracePt t="72524" x="3105150" y="4445000"/>
          <p14:tracePt t="72537" x="3073400" y="4470400"/>
          <p14:tracePt t="72547" x="3048000" y="4483100"/>
          <p14:tracePt t="72564" x="2965450" y="4527550"/>
          <p14:tracePt t="72581" x="2851150" y="4584700"/>
          <p14:tracePt t="72597" x="2711450" y="4641850"/>
          <p14:tracePt t="72615" x="2603500" y="4692650"/>
          <p14:tracePt t="72631" x="2495550" y="4724400"/>
          <p14:tracePt t="72648" x="2457450" y="4737100"/>
          <p14:tracePt t="72664" x="2432050" y="4743450"/>
          <p14:tracePt t="72681" x="2413000" y="4749800"/>
          <p14:tracePt t="72697" x="2400300" y="4749800"/>
          <p14:tracePt t="72714" x="2387600" y="4749800"/>
          <p14:tracePt t="72732" x="2368550" y="4749800"/>
          <p14:tracePt t="72747" x="2349500" y="4749800"/>
          <p14:tracePt t="72764" x="2324100" y="4749800"/>
          <p14:tracePt t="72781" x="2279650" y="4749800"/>
          <p14:tracePt t="72797" x="2247900" y="4749800"/>
          <p14:tracePt t="72814" x="2216150" y="4756150"/>
          <p14:tracePt t="72830" x="2178050" y="4762500"/>
          <p14:tracePt t="72847" x="2139950" y="4768850"/>
          <p14:tracePt t="72864" x="2101850" y="4775200"/>
          <p14:tracePt t="72881" x="2051050" y="4775200"/>
          <p14:tracePt t="72897" x="2012950" y="4787900"/>
          <p14:tracePt t="72914" x="1981200" y="4787900"/>
          <p14:tracePt t="72931" x="1943100" y="4800600"/>
          <p14:tracePt t="72947" x="1911350" y="4806950"/>
          <p14:tracePt t="72964" x="1873250" y="4813300"/>
          <p14:tracePt t="72980" x="1847850" y="4819650"/>
          <p14:tracePt t="72984" x="1828800" y="4826000"/>
          <p14:tracePt t="72997" x="1816100" y="4832350"/>
          <p14:tracePt t="73014" x="1784350" y="4838700"/>
          <p14:tracePt t="73033" x="1733550" y="4845050"/>
          <p14:tracePt t="73047" x="1714500" y="4845050"/>
          <p14:tracePt t="73064" x="1701800" y="4857750"/>
          <p14:tracePt t="73080" x="1663700" y="4857750"/>
          <p14:tracePt t="73097" x="1625600" y="4870450"/>
          <p14:tracePt t="73114" x="1574800" y="4870450"/>
          <p14:tracePt t="73130" x="1511300" y="4870450"/>
          <p14:tracePt t="73147" x="1409700" y="4876800"/>
          <p14:tracePt t="73164" x="1352550" y="4883150"/>
          <p14:tracePt t="73182" x="1314450" y="4895850"/>
          <p14:tracePt t="73197" x="1270000" y="4908550"/>
          <p14:tracePt t="73214" x="1244600" y="4914900"/>
          <p14:tracePt t="73230" x="1225550" y="4914900"/>
          <p14:tracePt t="73247" x="1219200" y="4921250"/>
          <p14:tracePt t="73264" x="1212850" y="4921250"/>
          <p14:tracePt t="73368" x="1212850" y="4927600"/>
          <p14:tracePt t="73384" x="1206500" y="4927600"/>
          <p14:tracePt t="73400" x="1200150" y="4933950"/>
          <p14:tracePt t="73408" x="1193800" y="4940300"/>
          <p14:tracePt t="73416" x="1193800" y="4946650"/>
          <p14:tracePt t="73430" x="1174750" y="4946650"/>
          <p14:tracePt t="73447" x="1149350" y="4965700"/>
          <p14:tracePt t="73463" x="1143000" y="4965700"/>
          <p14:tracePt t="73480" x="1136650" y="4972050"/>
          <p14:tracePt t="73642" x="1143000" y="4972050"/>
          <p14:tracePt t="73650" x="1149350" y="4972050"/>
          <p14:tracePt t="73663" x="1155700" y="4965700"/>
          <p14:tracePt t="73680" x="1187450" y="4953000"/>
          <p14:tracePt t="73697" x="1244600" y="4933950"/>
          <p14:tracePt t="73713" x="1295400" y="4921250"/>
          <p14:tracePt t="73730" x="1371600" y="4914900"/>
          <p14:tracePt t="73746" x="1466850" y="4908550"/>
          <p14:tracePt t="73763" x="1555750" y="4902200"/>
          <p14:tracePt t="73781" x="1644650" y="4902200"/>
          <p14:tracePt t="73796" x="1708150" y="4902200"/>
          <p14:tracePt t="73813" x="1778000" y="4902200"/>
          <p14:tracePt t="73830" x="1816100" y="4902200"/>
          <p14:tracePt t="73846" x="1841500" y="4902200"/>
          <p14:tracePt t="73863" x="1873250" y="4902200"/>
          <p14:tracePt t="73880" x="1911350" y="4902200"/>
          <p14:tracePt t="73896" x="1943100" y="4902200"/>
          <p14:tracePt t="73913" x="1968500" y="4902200"/>
          <p14:tracePt t="73930" x="1981200" y="4902200"/>
          <p14:tracePt t="73947" x="1993900" y="4908550"/>
          <p14:tracePt t="73963" x="2006600" y="4908550"/>
          <p14:tracePt t="73980" x="2012950" y="4908550"/>
          <p14:tracePt t="73996" x="2025650" y="4908550"/>
          <p14:tracePt t="74013" x="2032000" y="4914900"/>
          <p14:tracePt t="74031" x="2044700" y="4914900"/>
          <p14:tracePt t="74046" x="2044700" y="4921250"/>
          <p14:tracePt t="74063" x="2057400" y="4921250"/>
          <p14:tracePt t="74080" x="2063750" y="4921250"/>
          <p14:tracePt t="74128" x="2063750" y="4927600"/>
          <p14:tracePt t="74176" x="2070100" y="4927600"/>
          <p14:tracePt t="74348" x="2082800" y="4927600"/>
          <p14:tracePt t="74356" x="2089150" y="4921250"/>
          <p14:tracePt t="74367" x="2095500" y="4914900"/>
          <p14:tracePt t="74379" x="2101850" y="4902200"/>
          <p14:tracePt t="74396" x="2114550" y="4876800"/>
          <p14:tracePt t="74412" x="2127250" y="4857750"/>
          <p14:tracePt t="74429" x="2127250" y="4851400"/>
          <p14:tracePt t="74446" x="2127250" y="4845050"/>
          <p14:tracePt t="74818" x="2139950" y="4851400"/>
          <p14:tracePt t="74826" x="2146300" y="4851400"/>
          <p14:tracePt t="74837" x="2146300" y="4857750"/>
          <p14:tracePt t="74848" x="2159000" y="4864100"/>
          <p14:tracePt t="74862" x="2165350" y="4864100"/>
          <p14:tracePt t="75162" x="2159000" y="4870450"/>
          <p14:tracePt t="75170" x="2152650" y="4889500"/>
          <p14:tracePt t="75187" x="2152650" y="4902200"/>
          <p14:tracePt t="75196" x="2152650" y="4908550"/>
          <p14:tracePt t="75212" x="2152650" y="4933950"/>
          <p14:tracePt t="75229" x="2152650" y="4965700"/>
          <p14:tracePt t="75245" x="2165350" y="5003800"/>
          <p14:tracePt t="75262" x="2197100" y="5054600"/>
          <p14:tracePt t="75279" x="2254250" y="5111750"/>
          <p14:tracePt t="75295" x="2286000" y="5143500"/>
          <p14:tracePt t="75312" x="2298700" y="5149850"/>
          <p14:tracePt t="75328" x="2311400" y="5162550"/>
          <p14:tracePt t="75345" x="2317750" y="5162550"/>
          <p14:tracePt t="75362" x="2336800" y="5175250"/>
          <p14:tracePt t="75378" x="2362200" y="5181600"/>
          <p14:tracePt t="75395" x="2381250" y="5181600"/>
          <p14:tracePt t="75411" x="2425700" y="5181600"/>
          <p14:tracePt t="75429" x="2438400" y="5181600"/>
          <p14:tracePt t="75445" x="2444750" y="5181600"/>
          <p14:tracePt t="75462" x="2451100" y="5181600"/>
          <p14:tracePt t="75494" x="2457450" y="5181600"/>
          <p14:tracePt t="75521" x="2457450" y="5175250"/>
          <p14:tracePt t="75530" x="2463800" y="5168900"/>
          <p14:tracePt t="75545" x="2463800" y="5162550"/>
          <p14:tracePt t="75586" x="2463800" y="5156200"/>
          <p14:tracePt t="75624" x="2463800" y="5149850"/>
          <p14:tracePt t="75735" x="2463800" y="5143500"/>
          <p14:tracePt t="75750" x="2463800" y="5137150"/>
          <p14:tracePt t="75774" x="2463800" y="5130800"/>
          <p14:tracePt t="75783" x="2457450" y="5130800"/>
          <p14:tracePt t="75797" x="2457450" y="5124450"/>
          <p14:tracePt t="75812" x="2457450" y="5118100"/>
          <p14:tracePt t="75828" x="2457450" y="5111750"/>
          <p14:tracePt t="75860" x="2457450" y="5105400"/>
          <p14:tracePt t="75868" x="2457450" y="5099050"/>
          <p14:tracePt t="76188" x="2457450" y="5092700"/>
          <p14:tracePt t="76196" x="2463800" y="5086350"/>
          <p14:tracePt t="76212" x="2470150" y="5080000"/>
          <p14:tracePt t="76228" x="2482850" y="5073650"/>
          <p14:tracePt t="76260" x="2489200" y="5073650"/>
          <p14:tracePt t="76289" x="2495550" y="5073650"/>
          <p14:tracePt t="76463" x="2495550" y="5067300"/>
          <p14:tracePt t="76502" x="2501900" y="5067300"/>
          <p14:tracePt t="76510" x="2508250" y="5067300"/>
          <p14:tracePt t="76526" x="2514600" y="5060950"/>
          <p14:tracePt t="76552" x="2520950" y="5060950"/>
          <p14:tracePt t="76560" x="2527300" y="5054600"/>
          <p14:tracePt t="76580" x="2533650" y="5054600"/>
          <p14:tracePt t="76613" x="2540000" y="5054600"/>
          <p14:tracePt t="77240" x="2546350" y="5054600"/>
          <p14:tracePt t="77254" x="2559050" y="5054600"/>
          <p14:tracePt t="77262" x="2571750" y="5054600"/>
          <p14:tracePt t="77277" x="2603500" y="5054600"/>
          <p14:tracePt t="77293" x="2635250" y="5054600"/>
          <p14:tracePt t="77310" x="2667000" y="5054600"/>
          <p14:tracePt t="77328" x="2705100" y="5054600"/>
          <p14:tracePt t="77345" x="2736850" y="5067300"/>
          <p14:tracePt t="77361" x="2768600" y="5073650"/>
          <p14:tracePt t="77376" x="2781300" y="5080000"/>
          <p14:tracePt t="77393" x="2806700" y="5086350"/>
          <p14:tracePt t="77410" x="2819400" y="5086350"/>
          <p14:tracePt t="77427" x="2832100" y="5086350"/>
          <p14:tracePt t="77443" x="2838450" y="5086350"/>
          <p14:tracePt t="77460" x="2851150" y="5086350"/>
          <p14:tracePt t="77477" x="2876550" y="5086350"/>
          <p14:tracePt t="77481" x="2882900" y="5086350"/>
          <p14:tracePt t="77493" x="2889250" y="5086350"/>
          <p14:tracePt t="77510" x="2914650" y="5086350"/>
          <p14:tracePt t="77527" x="2927350" y="5086350"/>
          <p14:tracePt t="77543" x="2940050" y="5086350"/>
          <p14:tracePt t="77560" x="2946400" y="5086350"/>
          <p14:tracePt t="77578" x="2959100" y="5086350"/>
          <p14:tracePt t="77593" x="2965450" y="5092700"/>
          <p14:tracePt t="77609" x="2978150" y="5092700"/>
          <p14:tracePt t="77626" x="2997200" y="5099050"/>
          <p14:tracePt t="77643" x="3022600" y="5099050"/>
          <p14:tracePt t="77662" x="3060700" y="5099050"/>
          <p14:tracePt t="77676" x="3086100" y="5092700"/>
          <p14:tracePt t="77693" x="3105150" y="5086350"/>
          <p14:tracePt t="77710" x="3117850" y="5086350"/>
          <p14:tracePt t="77726" x="3124200" y="5080000"/>
          <p14:tracePt t="77743" x="3136900" y="5080000"/>
          <p14:tracePt t="77760" x="3143250" y="5073650"/>
          <p14:tracePt t="77777" x="3155950" y="5067300"/>
          <p14:tracePt t="77793" x="3162300" y="5067300"/>
          <p14:tracePt t="77810" x="3168650" y="5060950"/>
          <p14:tracePt t="77872" x="3175000" y="5060950"/>
          <p14:tracePt t="77936" x="3181350" y="5054600"/>
          <p14:tracePt t="77966" x="3187700" y="5054600"/>
          <p14:tracePt t="78052" x="3194050" y="5048250"/>
          <p14:tracePt t="78060" x="3200400" y="5048250"/>
          <p14:tracePt t="78076" x="3206750" y="5041900"/>
          <p14:tracePt t="78093" x="3219450" y="5041900"/>
          <p14:tracePt t="78111" x="3219450" y="5035550"/>
          <p14:tracePt t="78126" x="3232150" y="5029200"/>
          <p14:tracePt t="78143" x="3238500" y="5029200"/>
          <p14:tracePt t="78159" x="3238500" y="5022850"/>
          <p14:tracePt t="78742" x="3244850" y="5022850"/>
          <p14:tracePt t="78750" x="3251200" y="5022850"/>
          <p14:tracePt t="78782" x="3257550" y="5022850"/>
          <p14:tracePt t="78806" x="3263900" y="5022850"/>
          <p14:tracePt t="78830" x="3270250" y="5022850"/>
          <p14:tracePt t="79001" x="3276600" y="5022850"/>
          <p14:tracePt t="79018" x="3282950" y="5022850"/>
          <p14:tracePt t="79027" x="3295650" y="5022850"/>
          <p14:tracePt t="79042" x="3314700" y="5022850"/>
          <p14:tracePt t="79059" x="3333750" y="5016500"/>
          <p14:tracePt t="79076" x="3346450" y="5016500"/>
          <p14:tracePt t="79092" x="3359150" y="5016500"/>
          <p14:tracePt t="79109" x="3397250" y="5016500"/>
          <p14:tracePt t="79125" x="3460750" y="5016500"/>
          <p14:tracePt t="79142" x="3568700" y="5016500"/>
          <p14:tracePt t="79159" x="3695700" y="5016500"/>
          <p14:tracePt t="79175" x="3841750" y="5016500"/>
          <p14:tracePt t="79192" x="3994150" y="5022850"/>
          <p14:tracePt t="79208" x="4140200" y="5022850"/>
          <p14:tracePt t="79225" x="4241800" y="5041900"/>
          <p14:tracePt t="79242" x="4279900" y="5041900"/>
          <p14:tracePt t="79259" x="4292600" y="5041900"/>
          <p14:tracePt t="79292" x="4298950" y="5041900"/>
          <p14:tracePt t="79392" x="4305300" y="5041900"/>
          <p14:tracePt t="79588" x="4298950" y="5041900"/>
          <p14:tracePt t="79613" x="4292600" y="5035550"/>
          <p14:tracePt t="79624" x="4286250" y="5035550"/>
          <p14:tracePt t="79630" x="4279900" y="5029200"/>
          <p14:tracePt t="79643" x="4273550" y="5016500"/>
          <p14:tracePt t="79658" x="4267200" y="5010150"/>
          <p14:tracePt t="79675" x="4260850" y="5010150"/>
          <p14:tracePt t="79692" x="4260850" y="5003800"/>
          <p14:tracePt t="79708" x="4254500" y="5003800"/>
          <p14:tracePt t="79741" x="4248150" y="4997450"/>
          <p14:tracePt t="79758" x="4235450" y="4984750"/>
          <p14:tracePt t="79775" x="4222750" y="4972050"/>
          <p14:tracePt t="79791" x="4216400" y="4965700"/>
          <p14:tracePt t="79808" x="4203700" y="4959350"/>
          <p14:tracePt t="79825" x="4203700" y="4953000"/>
          <p14:tracePt t="79841" x="4197350" y="4953000"/>
          <p14:tracePt t="79879" x="4197350" y="4946650"/>
          <p14:tracePt t="79925" x="4191000" y="4946650"/>
          <p14:tracePt t="80058" x="4191000" y="4940300"/>
          <p14:tracePt t="80082" x="4184650" y="4940300"/>
          <p14:tracePt t="80756" x="4178300" y="4940300"/>
          <p14:tracePt t="80764" x="4171950" y="4940300"/>
          <p14:tracePt t="80794" x="4165600" y="4940300"/>
          <p14:tracePt t="81382" x="4152900" y="4940300"/>
          <p14:tracePt t="81398" x="4140200" y="4940300"/>
          <p14:tracePt t="81408" x="4133850" y="4946650"/>
          <p14:tracePt t="81424" x="4114800" y="4946650"/>
          <p14:tracePt t="81430" x="4108450" y="4946650"/>
          <p14:tracePt t="81440" x="4089400" y="4946650"/>
          <p14:tracePt t="81456" x="4038600" y="4940300"/>
          <p14:tracePt t="81473" x="3981450" y="4927600"/>
          <p14:tracePt t="81478" x="3956050" y="4921250"/>
          <p14:tracePt t="81489" x="3924300" y="4914900"/>
          <p14:tracePt t="81506" x="3835400" y="4889500"/>
          <p14:tracePt t="81523" x="3657600" y="4832350"/>
          <p14:tracePt t="81540" x="3530600" y="4794250"/>
          <p14:tracePt t="81556" x="3409950" y="4743450"/>
          <p14:tracePt t="81573" x="3327400" y="4705350"/>
          <p14:tracePt t="81590" x="3263900" y="4679950"/>
          <p14:tracePt t="81606" x="3219450" y="4667250"/>
          <p14:tracePt t="81623" x="3194050" y="4654550"/>
          <p14:tracePt t="81640" x="3181350" y="4648200"/>
          <p14:tracePt t="81656" x="3155950" y="4635500"/>
          <p14:tracePt t="81673" x="3124200" y="4622800"/>
          <p14:tracePt t="81689" x="3092450" y="4603750"/>
          <p14:tracePt t="81706" x="3054350" y="4584700"/>
          <p14:tracePt t="81722" x="3035300" y="4572000"/>
          <p14:tracePt t="81739" x="3016250" y="4565650"/>
          <p14:tracePt t="81756" x="3009900" y="4552950"/>
          <p14:tracePt t="81773" x="2997200" y="4540250"/>
          <p14:tracePt t="81790" x="2990850" y="4533900"/>
          <p14:tracePt t="81806" x="2984500" y="4533900"/>
          <p14:tracePt t="81824" x="2971800" y="4527550"/>
          <p14:tracePt t="81839" x="2971800" y="4514850"/>
          <p14:tracePt t="81856" x="2965450" y="4514850"/>
          <p14:tracePt t="81873" x="2959100" y="4514850"/>
          <p14:tracePt t="81889" x="2959100" y="4508500"/>
          <p14:tracePt t="81906" x="2952750" y="4508500"/>
          <p14:tracePt t="81930" x="2952750" y="4502150"/>
          <p14:tracePt t="81986" x="2946400" y="4502150"/>
          <p14:tracePt t="81994" x="2946400" y="4495800"/>
          <p14:tracePt t="82006" x="2940050" y="4495800"/>
          <p14:tracePt t="82024" x="2940050" y="4489450"/>
          <p14:tracePt t="82072" x="2940050" y="4483100"/>
          <p14:tracePt t="82088" x="2933700" y="4483100"/>
          <p14:tracePt t="82096" x="2927350" y="4476750"/>
          <p14:tracePt t="82106" x="2927350" y="4470400"/>
          <p14:tracePt t="82122" x="2921000" y="4470400"/>
          <p14:tracePt t="82139" x="2914650" y="4464050"/>
          <p14:tracePt t="82156" x="2908300" y="4457700"/>
          <p14:tracePt t="82173" x="2908300" y="4451350"/>
          <p14:tracePt t="82189" x="2901950" y="4445000"/>
          <p14:tracePt t="82205" x="2895600" y="4445000"/>
          <p14:tracePt t="82544" x="2901950" y="4445000"/>
          <p14:tracePt t="82555" x="2908300" y="4445000"/>
          <p14:tracePt t="82573" x="2997200" y="4464050"/>
          <p14:tracePt t="82589" x="3130550" y="4495800"/>
          <p14:tracePt t="82606" x="3289300" y="4540250"/>
          <p14:tracePt t="82622" x="3460750" y="4591050"/>
          <p14:tracePt t="82639" x="3657600" y="4641850"/>
          <p14:tracePt t="82655" x="3810000" y="4692650"/>
          <p14:tracePt t="82673" x="3943350" y="4743450"/>
          <p14:tracePt t="82689" x="4095750" y="4806950"/>
          <p14:tracePt t="82705" x="4171950" y="4832350"/>
          <p14:tracePt t="82724" x="4203700" y="4838700"/>
          <p14:tracePt t="82739" x="4210050" y="4838700"/>
          <p14:tracePt t="82755" x="4229100" y="4845050"/>
          <p14:tracePt t="82772" x="4254500" y="4864100"/>
          <p14:tracePt t="82789" x="4292600" y="4883150"/>
          <p14:tracePt t="83153" x="4292600" y="4889500"/>
          <p14:tracePt t="83168" x="4292600" y="4895850"/>
          <p14:tracePt t="83176" x="4292600" y="4902200"/>
          <p14:tracePt t="83188" x="4298950" y="4908550"/>
          <p14:tracePt t="83205" x="4298950" y="4914900"/>
          <p14:tracePt t="83222" x="4298950" y="4927600"/>
          <p14:tracePt t="83238" x="4298950" y="4933950"/>
          <p14:tracePt t="83255" x="4298950" y="4946650"/>
          <p14:tracePt t="83272" x="4298950" y="4953000"/>
          <p14:tracePt t="83288" x="4298950" y="4965700"/>
          <p14:tracePt t="83305" x="4286250" y="4991100"/>
          <p14:tracePt t="83322" x="4273550" y="5016500"/>
          <p14:tracePt t="83338" x="4267200" y="5029200"/>
          <p14:tracePt t="83355" x="4248150" y="5048250"/>
          <p14:tracePt t="83372" x="4241800" y="5054600"/>
          <p14:tracePt t="83388" x="4235450" y="5060950"/>
          <p14:tracePt t="83405" x="4229100" y="5060950"/>
          <p14:tracePt t="83450" x="4222750" y="5060950"/>
          <p14:tracePt t="83466" x="4216400" y="5054600"/>
          <p14:tracePt t="83475" x="4184650" y="5035550"/>
          <p14:tracePt t="83488" x="4171950" y="5016500"/>
          <p14:tracePt t="83505" x="4121150" y="4965700"/>
          <p14:tracePt t="83521" x="4095750" y="4933950"/>
          <p14:tracePt t="83538" x="4089400" y="4914900"/>
          <p14:tracePt t="83555" x="4089400" y="4883150"/>
          <p14:tracePt t="83571" x="4089400" y="4864100"/>
          <p14:tracePt t="83588" x="4102100" y="4845050"/>
          <p14:tracePt t="83605" x="4121150" y="4826000"/>
          <p14:tracePt t="83622" x="4178300" y="4806950"/>
          <p14:tracePt t="83638" x="4216400" y="4794250"/>
          <p14:tracePt t="83655" x="4267200" y="4787900"/>
          <p14:tracePt t="83671" x="4311650" y="4781550"/>
          <p14:tracePt t="83688" x="4356100" y="4781550"/>
          <p14:tracePt t="83706" x="4368800" y="4794250"/>
          <p14:tracePt t="83721" x="4381500" y="4800600"/>
          <p14:tracePt t="83738" x="4387850" y="4819650"/>
          <p14:tracePt t="83756" x="4413250" y="4851400"/>
          <p14:tracePt t="83771" x="4425950" y="4883150"/>
          <p14:tracePt t="83788" x="4425950" y="4927600"/>
          <p14:tracePt t="83805" x="4425950" y="4965700"/>
          <p14:tracePt t="83821" x="4425950" y="4997450"/>
          <p14:tracePt t="83838" x="4425950" y="5016500"/>
          <p14:tracePt t="83854" x="4419600" y="5029200"/>
          <p14:tracePt t="83871" x="4413250" y="5041900"/>
          <p14:tracePt t="83888" x="4406900" y="5041900"/>
          <p14:tracePt t="83904" x="4394200" y="5041900"/>
          <p14:tracePt t="83921" x="4381500" y="5048250"/>
          <p14:tracePt t="83938" x="4375150" y="5048250"/>
          <p14:tracePt t="83955" x="4368800" y="5048250"/>
          <p14:tracePt t="83971" x="4356100" y="5048250"/>
          <p14:tracePt t="83988" x="4349750" y="5048250"/>
          <p14:tracePt t="84005" x="4337050" y="5048250"/>
          <p14:tracePt t="84070" x="4330700" y="5048250"/>
          <p14:tracePt t="84086" x="4324350" y="5041900"/>
          <p14:tracePt t="84100" x="4324350" y="5035550"/>
          <p14:tracePt t="84125" x="4324350" y="5029200"/>
          <p14:tracePt t="84132" x="4318000" y="5022850"/>
          <p14:tracePt t="84143" x="4318000" y="5016500"/>
          <p14:tracePt t="84157" x="4318000" y="5010150"/>
          <p14:tracePt t="84171" x="4318000" y="5003800"/>
          <p14:tracePt t="84187" x="4318000" y="4991100"/>
          <p14:tracePt t="84204" x="4330700" y="4984750"/>
          <p14:tracePt t="84221" x="4337050" y="4984750"/>
          <p14:tracePt t="84237" x="4343400" y="4984750"/>
          <p14:tracePt t="84254" x="4356100" y="4984750"/>
          <p14:tracePt t="84271" x="4362450" y="4997450"/>
          <p14:tracePt t="84287" x="4387850" y="5010150"/>
          <p14:tracePt t="84304" x="4406900" y="5016500"/>
          <p14:tracePt t="84321" x="4413250" y="5022850"/>
          <p14:tracePt t="84478" x="4419600" y="5022850"/>
          <p14:tracePt t="84501" x="4425950" y="5022850"/>
          <p14:tracePt t="84507" x="4438650" y="5022850"/>
          <p14:tracePt t="84521" x="4457700" y="5022850"/>
          <p14:tracePt t="84537" x="4489450" y="5016500"/>
          <p14:tracePt t="84554" x="4527550" y="4991100"/>
          <p14:tracePt t="84570" x="4546600" y="4978400"/>
          <p14:tracePt t="84587" x="4552950" y="4972050"/>
          <p14:tracePt t="84728" x="4559300" y="4978400"/>
          <p14:tracePt t="84736" x="4565650" y="4984750"/>
          <p14:tracePt t="84742" x="4565650" y="4991100"/>
          <p14:tracePt t="84753" x="4572000" y="4991100"/>
          <p14:tracePt t="84770" x="4584700" y="5003800"/>
          <p14:tracePt t="84787" x="4591050" y="5010150"/>
          <p14:tracePt t="84804" x="4597400" y="5016500"/>
          <p14:tracePt t="84821" x="4629150" y="5029200"/>
          <p14:tracePt t="84837" x="4667250" y="5041900"/>
          <p14:tracePt t="84854" x="4718050" y="5054600"/>
          <p14:tracePt t="84870" x="4768850" y="5060950"/>
          <p14:tracePt t="84887" x="4800600" y="5060950"/>
          <p14:tracePt t="84903" x="4838700" y="5067300"/>
          <p14:tracePt t="84920" x="4876800" y="5067300"/>
          <p14:tracePt t="84937" x="4895850" y="5067300"/>
          <p14:tracePt t="84970" x="4908550" y="5067300"/>
          <p14:tracePt t="84986" x="4914900" y="5067300"/>
          <p14:tracePt t="85003" x="4921250" y="5067300"/>
          <p14:tracePt t="85020" x="4927600" y="5067300"/>
          <p14:tracePt t="85037" x="4933950" y="5067300"/>
          <p14:tracePt t="85053" x="4959350" y="5067300"/>
          <p14:tracePt t="85070" x="4997450" y="5067300"/>
          <p14:tracePt t="85087" x="5067300" y="5067300"/>
          <p14:tracePt t="85103" x="5099050" y="5067300"/>
          <p14:tracePt t="85121" x="5105400" y="5067300"/>
          <p14:tracePt t="85333" x="5111750" y="5067300"/>
          <p14:tracePt t="85348" x="5118100" y="5060950"/>
          <p14:tracePt t="85355" x="5124450" y="5054600"/>
          <p14:tracePt t="85371" x="5130800" y="5048250"/>
          <p14:tracePt t="85386" x="5143500" y="5035550"/>
          <p14:tracePt t="85403" x="5156200" y="5035550"/>
          <p14:tracePt t="85420" x="5162550" y="5029200"/>
          <p14:tracePt t="85436" x="5168900" y="5022850"/>
          <p14:tracePt t="85762" x="5175250" y="5022850"/>
          <p14:tracePt t="85801" x="5187950" y="5022850"/>
          <p14:tracePt t="85808" x="5207000" y="5022850"/>
          <p14:tracePt t="85819" x="5219700" y="5016500"/>
          <p14:tracePt t="85836" x="5264150" y="5016500"/>
          <p14:tracePt t="85853" x="5321300" y="5010150"/>
          <p14:tracePt t="85870" x="5448300" y="5010150"/>
          <p14:tracePt t="85886" x="5537200" y="5010150"/>
          <p14:tracePt t="85903" x="5600700" y="5010150"/>
          <p14:tracePt t="85919" x="5651500" y="5016500"/>
          <p14:tracePt t="85936" x="5689600" y="5016500"/>
          <p14:tracePt t="85953" x="5715000" y="5016500"/>
          <p14:tracePt t="85969" x="5727700" y="5016500"/>
          <p14:tracePt t="85975" x="5734050" y="5016500"/>
          <p14:tracePt t="85996" x="5740400" y="5016500"/>
          <p14:tracePt t="86090" x="5740400" y="5022850"/>
          <p14:tracePt t="86224" x="5753100" y="5022850"/>
          <p14:tracePt t="86232" x="5772150" y="5022850"/>
          <p14:tracePt t="86240" x="5797550" y="5022850"/>
          <p14:tracePt t="86252" x="5822950" y="5022850"/>
          <p14:tracePt t="86269" x="5892800" y="5016500"/>
          <p14:tracePt t="86286" x="5937250" y="5010150"/>
          <p14:tracePt t="86302" x="5981700" y="5003800"/>
          <p14:tracePt t="86319" x="6007100" y="5003800"/>
          <p14:tracePt t="86336" x="6026150" y="5003800"/>
          <p14:tracePt t="86369" x="6032500" y="5003800"/>
          <p14:tracePt t="86386" x="6038850" y="5003800"/>
          <p14:tracePt t="86402" x="6051550" y="5003800"/>
          <p14:tracePt t="86419" x="6070600" y="4997450"/>
          <p14:tracePt t="86436" x="6076950" y="4991100"/>
          <p14:tracePt t="86452" x="6083300" y="4991100"/>
          <p14:tracePt t="86533" x="6089650" y="4991100"/>
          <p14:tracePt t="87736" x="6083300" y="4991100"/>
          <p14:tracePt t="88475" x="6083300" y="4997450"/>
          <p14:tracePt t="88488" x="6076950" y="5003800"/>
          <p14:tracePt t="88495" x="6076950" y="5010150"/>
          <p14:tracePt t="88503" x="6070600" y="5010150"/>
          <p14:tracePt t="88519" x="6070600" y="5016500"/>
          <p14:tracePt t="88534" x="6064250" y="5022850"/>
          <p14:tracePt t="88600" x="6064250" y="5029200"/>
          <p14:tracePt t="88714" x="6057900" y="5029200"/>
          <p14:tracePt t="88746" x="6057900" y="5035550"/>
          <p14:tracePt t="88770" x="6045200" y="5041900"/>
          <p14:tracePt t="88778" x="6038850" y="5048250"/>
          <p14:tracePt t="88786" x="6032500" y="5048250"/>
          <p14:tracePt t="88800" x="6026150" y="5054600"/>
          <p14:tracePt t="88817" x="6013450" y="5060950"/>
          <p14:tracePt t="88833" x="6007100" y="5067300"/>
          <p14:tracePt t="88850" x="6000750" y="5073650"/>
          <p14:tracePt t="88883" x="5994400" y="5073650"/>
          <p14:tracePt t="88926" x="5988050" y="5067300"/>
          <p14:tracePt t="88966" x="5981700" y="5054600"/>
          <p14:tracePt t="88975" x="5981700" y="5048250"/>
          <p14:tracePt t="88983" x="5975350" y="5029200"/>
          <p14:tracePt t="89000" x="5975350" y="4991100"/>
          <p14:tracePt t="89016" x="5975350" y="4959350"/>
          <p14:tracePt t="89033" x="5975350" y="4927600"/>
          <p14:tracePt t="89049" x="5975350" y="4895850"/>
          <p14:tracePt t="89067" x="5988050" y="4876800"/>
          <p14:tracePt t="89083" x="6000750" y="4870450"/>
          <p14:tracePt t="89100" x="6007100" y="4864100"/>
          <p14:tracePt t="89116" x="6019800" y="4857750"/>
          <p14:tracePt t="89294" x="6019800" y="4864100"/>
          <p14:tracePt t="89304" x="6019800" y="4870450"/>
          <p14:tracePt t="89319" x="6007100" y="4870450"/>
          <p14:tracePt t="89333" x="5956300" y="4876800"/>
          <p14:tracePt t="89350" x="5848350" y="4889500"/>
          <p14:tracePt t="89366" x="5645150" y="4876800"/>
          <p14:tracePt t="89383" x="5346700" y="4826000"/>
          <p14:tracePt t="89400" x="5010150" y="4756150"/>
          <p14:tracePt t="89416" x="4711700" y="4679950"/>
          <p14:tracePt t="89433" x="4394200" y="4616450"/>
          <p14:tracePt t="89450" x="3994150" y="4533900"/>
          <p14:tracePt t="89467" x="3568700" y="4432300"/>
          <p14:tracePt t="89473" x="3295650" y="4368800"/>
          <p14:tracePt t="89483" x="3187700" y="4343400"/>
          <p14:tracePt t="89500" x="2984500" y="4298950"/>
          <p14:tracePt t="89516" x="2832100" y="4273550"/>
          <p14:tracePt t="89534" x="2743200" y="4254500"/>
          <p14:tracePt t="89549" x="2705100" y="4248150"/>
          <p14:tracePt t="89566" x="2686050" y="4235450"/>
          <p14:tracePt t="89583" x="2679700" y="4235450"/>
          <p14:tracePt t="89599" x="2679700" y="4229100"/>
          <p14:tracePt t="89616" x="2673350" y="4229100"/>
          <p14:tracePt t="89633" x="2667000" y="4229100"/>
          <p14:tracePt t="89666" x="2660650" y="4229100"/>
          <p14:tracePt t="89683" x="2654300" y="4229100"/>
          <p14:tracePt t="89726" x="2654300" y="4235450"/>
          <p14:tracePt t="89733" x="2654300" y="4241800"/>
          <p14:tracePt t="89749" x="2660650" y="4260850"/>
          <p14:tracePt t="89766" x="2673350" y="4292600"/>
          <p14:tracePt t="89783" x="2717800" y="4349750"/>
          <p14:tracePt t="89799" x="2755900" y="4394200"/>
          <p14:tracePt t="89816" x="2794000" y="4445000"/>
          <p14:tracePt t="89832" x="2838450" y="4495800"/>
          <p14:tracePt t="89849" x="2863850" y="4521200"/>
          <p14:tracePt t="89866" x="2870200" y="4527550"/>
          <p14:tracePt t="89960" x="2870200" y="4514850"/>
          <p14:tracePt t="89968" x="2857500" y="4502150"/>
          <p14:tracePt t="89983" x="2844800" y="4483100"/>
          <p14:tracePt t="89999" x="2832100" y="4457700"/>
          <p14:tracePt t="90016" x="2819400" y="4445000"/>
          <p14:tracePt t="90032" x="2813050" y="4432300"/>
          <p14:tracePt t="90051" x="2800350" y="4406900"/>
          <p14:tracePt t="90066" x="2787650" y="4368800"/>
          <p14:tracePt t="90082" x="2774950" y="4337050"/>
          <p14:tracePt t="90099" x="2768600" y="4298950"/>
          <p14:tracePt t="90116" x="2762250" y="4292600"/>
          <p14:tracePt t="90132" x="2755900" y="4279900"/>
          <p14:tracePt t="90149" x="2755900" y="4273550"/>
          <p14:tracePt t="90166" x="2755900" y="4267200"/>
          <p14:tracePt t="90242" x="2755900" y="4260850"/>
          <p14:tracePt t="90268" x="2755900" y="4254500"/>
          <p14:tracePt t="90283" x="2762250" y="4248150"/>
          <p14:tracePt t="90290" x="2774950" y="4248150"/>
          <p14:tracePt t="90299" x="2787650" y="4241800"/>
          <p14:tracePt t="90316" x="2819400" y="4229100"/>
          <p14:tracePt t="90332" x="2863850" y="4216400"/>
          <p14:tracePt t="90349" x="2908300" y="4210050"/>
          <p14:tracePt t="90365" x="2959100" y="4210050"/>
          <p14:tracePt t="90382" x="3016250" y="4210050"/>
          <p14:tracePt t="90399" x="3124200" y="4222750"/>
          <p14:tracePt t="90415" x="3206750" y="4241800"/>
          <p14:tracePt t="90432" x="3263900" y="4254500"/>
          <p14:tracePt t="90449" x="3308350" y="4267200"/>
          <p14:tracePt t="90465" x="3327400" y="4279900"/>
          <p14:tracePt t="90482" x="3340100" y="4292600"/>
          <p14:tracePt t="90499" x="3340100" y="4305300"/>
          <p14:tracePt t="90515" x="3365500" y="4349750"/>
          <p14:tracePt t="90532" x="3390900" y="4419600"/>
          <p14:tracePt t="90548" x="3422650" y="4495800"/>
          <p14:tracePt t="90565" x="3441700" y="4552950"/>
          <p14:tracePt t="90582" x="3448050" y="4591050"/>
          <p14:tracePt t="90598" x="3448050" y="4610100"/>
          <p14:tracePt t="90615" x="3448050" y="4616450"/>
          <p14:tracePt t="90632" x="3448050" y="4629150"/>
          <p14:tracePt t="90649" x="3429000" y="4635500"/>
          <p14:tracePt t="90665" x="3397250" y="4635500"/>
          <p14:tracePt t="90682" x="3359150" y="4635500"/>
          <p14:tracePt t="90698" x="3308350" y="4635500"/>
          <p14:tracePt t="90715" x="3251200" y="4629150"/>
          <p14:tracePt t="90732" x="3200400" y="4616450"/>
          <p14:tracePt t="90749" x="3168650" y="4603750"/>
          <p14:tracePt t="90765" x="3155950" y="4597400"/>
          <p14:tracePt t="90782" x="3124200" y="4584700"/>
          <p14:tracePt t="90798" x="3035300" y="4527550"/>
          <p14:tracePt t="90815" x="2984500" y="4502150"/>
          <p14:tracePt t="90832" x="2946400" y="4489450"/>
          <p14:tracePt t="90848" x="2927350" y="4483100"/>
          <p14:tracePt t="90865" x="2921000" y="4470400"/>
          <p14:tracePt t="90882" x="2908300" y="4464050"/>
          <p14:tracePt t="90899" x="2901950" y="4457700"/>
          <p14:tracePt t="90932" x="2895600" y="4457700"/>
          <p14:tracePt t="90974" x="2895600" y="4451350"/>
          <p14:tracePt t="90990" x="2895600" y="4445000"/>
          <p14:tracePt t="91001" x="2895600" y="4438650"/>
          <p14:tracePt t="91015" x="2895600" y="4432300"/>
          <p14:tracePt t="91031" x="2895600" y="4419600"/>
          <p14:tracePt t="91048" x="2908300" y="4394200"/>
          <p14:tracePt t="91065" x="2927350" y="4375150"/>
          <p14:tracePt t="91081" x="2952750" y="4368800"/>
          <p14:tracePt t="91098" x="2971800" y="4356100"/>
          <p14:tracePt t="91115" x="2990850" y="4343400"/>
          <p14:tracePt t="91132" x="3016250" y="4337050"/>
          <p14:tracePt t="91148" x="3028950" y="4324350"/>
          <p14:tracePt t="91165" x="3041650" y="4318000"/>
          <p14:tracePt t="91181" x="3054350" y="4318000"/>
          <p14:tracePt t="91198" x="3079750" y="4318000"/>
          <p14:tracePt t="91215" x="3105150" y="4318000"/>
          <p14:tracePt t="91231" x="3130550" y="4318000"/>
          <p14:tracePt t="91248" x="3155950" y="4318000"/>
          <p14:tracePt t="91265" x="3175000" y="4318000"/>
          <p14:tracePt t="91281" x="3181350" y="4318000"/>
          <p14:tracePt t="91298" x="3187700" y="4324350"/>
          <p14:tracePt t="91315" x="3206750" y="4330700"/>
          <p14:tracePt t="91331" x="3213100" y="4343400"/>
          <p14:tracePt t="91348" x="3219450" y="4349750"/>
          <p14:tracePt t="91365" x="3232150" y="4362450"/>
          <p14:tracePt t="91381" x="3238500" y="4381500"/>
          <p14:tracePt t="91398" x="3251200" y="4406900"/>
          <p14:tracePt t="91415" x="3263900" y="4432300"/>
          <p14:tracePt t="91431" x="3276600" y="4464050"/>
          <p14:tracePt t="91448" x="3282950" y="4502150"/>
          <p14:tracePt t="91464" x="3282950" y="4527550"/>
          <p14:tracePt t="91481" x="3282950" y="4565650"/>
          <p14:tracePt t="91497" x="3270250" y="4584700"/>
          <p14:tracePt t="91514" x="3257550" y="4622800"/>
          <p14:tracePt t="91531" x="3251200" y="4629150"/>
          <p14:tracePt t="91548" x="3225800" y="4641850"/>
          <p14:tracePt t="91565" x="3194050" y="4654550"/>
          <p14:tracePt t="91581" x="3143250" y="4667250"/>
          <p14:tracePt t="91598" x="3117850" y="4673600"/>
          <p14:tracePt t="91614" x="3105150" y="4673600"/>
          <p14:tracePt t="91631" x="3098800" y="4673600"/>
          <p14:tracePt t="91648" x="3086100" y="4673600"/>
          <p14:tracePt t="91681" x="3073400" y="4667250"/>
          <p14:tracePt t="91697" x="3067050" y="4660900"/>
          <p14:tracePt t="91714" x="3041650" y="4635500"/>
          <p14:tracePt t="91731" x="3022600" y="4603750"/>
          <p14:tracePt t="91747" x="3009900" y="4584700"/>
          <p14:tracePt t="91764" x="3003550" y="4565650"/>
          <p14:tracePt t="91781" x="2990850" y="4552950"/>
          <p14:tracePt t="91797" x="2984500" y="4546600"/>
          <p14:tracePt t="91814" x="2965450" y="4521200"/>
          <p14:tracePt t="91831" x="2946400" y="4476750"/>
          <p14:tracePt t="91848" x="2927350" y="4445000"/>
          <p14:tracePt t="91864" x="2914650" y="4419600"/>
          <p14:tracePt t="91881" x="2901950" y="4394200"/>
          <p14:tracePt t="91897" x="2895600" y="4368800"/>
          <p14:tracePt t="91914" x="2882900" y="4356100"/>
          <p14:tracePt t="91931" x="2876550" y="4343400"/>
          <p14:tracePt t="91947" x="2870200" y="4337050"/>
          <p14:tracePt t="91964" x="2863850" y="4324350"/>
          <p14:tracePt t="91981" x="2857500" y="4305300"/>
          <p14:tracePt t="91997" x="2857500" y="4273550"/>
          <p14:tracePt t="92014" x="2857500" y="4241800"/>
          <p14:tracePt t="92031" x="2863850" y="4222750"/>
          <p14:tracePt t="92047" x="2876550" y="4203700"/>
          <p14:tracePt t="92064" x="2882900" y="4197350"/>
          <p14:tracePt t="92080" x="2895600" y="4184650"/>
          <p14:tracePt t="92097" x="2908300" y="4184650"/>
          <p14:tracePt t="92130" x="2921000" y="4184650"/>
          <p14:tracePt t="92147" x="2940050" y="4184650"/>
          <p14:tracePt t="92163" x="2946400" y="4184650"/>
          <p14:tracePt t="92180" x="2959100" y="4184650"/>
          <p14:tracePt t="92197" x="2971800" y="4191000"/>
          <p14:tracePt t="92213" x="2984500" y="4197350"/>
          <p14:tracePt t="92230" x="3016250" y="4216400"/>
          <p14:tracePt t="92247" x="3035300" y="4229100"/>
          <p14:tracePt t="92264" x="3048000" y="4241800"/>
          <p14:tracePt t="92281" x="3054350" y="4241800"/>
          <p14:tracePt t="92297" x="3060700" y="4248150"/>
          <p14:tracePt t="92330" x="3067050" y="4254500"/>
          <p14:tracePt t="92347" x="3067050" y="4260850"/>
          <p14:tracePt t="92364" x="3073400" y="4260850"/>
          <p14:tracePt t="92380" x="3079750" y="4273550"/>
          <p14:tracePt t="92397" x="3086100" y="4273550"/>
          <p14:tracePt t="92485" x="3086100" y="4279900"/>
          <p14:tracePt t="93438" x="3105150" y="4279900"/>
          <p14:tracePt t="93448" x="3130550" y="4273550"/>
          <p14:tracePt t="93463" x="3206750" y="4254500"/>
          <p14:tracePt t="93479" x="3340100" y="4210050"/>
          <p14:tracePt t="93496" x="3492500" y="4159250"/>
          <p14:tracePt t="93512" x="3670300" y="4102100"/>
          <p14:tracePt t="93529" x="3835400" y="4032250"/>
          <p14:tracePt t="93546" x="3943350" y="3981450"/>
          <p14:tracePt t="93562" x="4051300" y="3943350"/>
          <p14:tracePt t="93579" x="4197350" y="3905250"/>
          <p14:tracePt t="93596" x="4254500" y="3892550"/>
          <p14:tracePt t="93612" x="4286250" y="3879850"/>
          <p14:tracePt t="93628" x="4324350" y="3873500"/>
          <p14:tracePt t="93645" x="4381500" y="3867150"/>
          <p14:tracePt t="93662" x="4457700" y="3860800"/>
          <p14:tracePt t="93678" x="4527550" y="3854450"/>
          <p14:tracePt t="93695" x="4616450" y="3835400"/>
          <p14:tracePt t="93712" x="4699000" y="3816350"/>
          <p14:tracePt t="93728" x="4787900" y="3803650"/>
          <p14:tracePt t="93745" x="4870450" y="3771900"/>
          <p14:tracePt t="93762" x="4933950" y="3740150"/>
          <p14:tracePt t="93778" x="5016500" y="3695700"/>
          <p14:tracePt t="93795" x="5086350" y="3651250"/>
          <p14:tracePt t="93812" x="5149850" y="3613150"/>
          <p14:tracePt t="93828" x="5226050" y="3556000"/>
          <p14:tracePt t="93847" x="5257800" y="3530600"/>
          <p14:tracePt t="93863" x="5289550" y="3505200"/>
          <p14:tracePt t="93879" x="5321300" y="3492500"/>
          <p14:tracePt t="93896" x="5334000" y="3479800"/>
          <p14:tracePt t="93913" x="5346700" y="3473450"/>
          <p14:tracePt t="93929" x="5353050" y="3467100"/>
          <p14:tracePt t="93946" x="5359400" y="3460750"/>
          <p14:tracePt t="93961" x="5359400" y="3454400"/>
          <p14:tracePt t="93978" x="5378450" y="3454400"/>
          <p14:tracePt t="93996" x="5384800" y="3441700"/>
          <p14:tracePt t="94012" x="5397500" y="3435350"/>
          <p14:tracePt t="94028" x="5416550" y="3422650"/>
          <p14:tracePt t="94046" x="5422900" y="3416300"/>
          <p14:tracePt t="94062" x="5429250" y="3409950"/>
          <p14:tracePt t="94078" x="5429250" y="3403600"/>
          <p14:tracePt t="94245" x="5429250" y="3397250"/>
          <p14:tracePt t="94299" x="5422900" y="3397250"/>
          <p14:tracePt t="94315" x="5416550" y="3397250"/>
          <p14:tracePt t="94323" x="5410200" y="3390900"/>
          <p14:tracePt t="94331" x="5403850" y="3390900"/>
          <p14:tracePt t="94348" x="5397500" y="3390900"/>
          <p14:tracePt t="94362" x="5391150" y="3384550"/>
          <p14:tracePt t="94378" x="5372100" y="3378200"/>
          <p14:tracePt t="94395" x="5365750" y="3378200"/>
          <p14:tracePt t="94411" x="5359400" y="3378200"/>
          <p14:tracePt t="94428" x="5346700" y="3378200"/>
          <p14:tracePt t="94445" x="5340350" y="3378200"/>
          <p14:tracePt t="94462" x="5327650" y="3378200"/>
          <p14:tracePt t="94479" x="5321300" y="3378200"/>
          <p14:tracePt t="94495" x="5308600" y="3378200"/>
          <p14:tracePt t="94512" x="5302250" y="3371850"/>
          <p14:tracePt t="94529" x="5295900" y="3365500"/>
          <p14:tracePt t="94545" x="5283200" y="3359150"/>
          <p14:tracePt t="94562" x="5276850" y="3352800"/>
          <p14:tracePt t="94578" x="5264150" y="3346450"/>
          <p14:tracePt t="94595" x="5257800" y="3340100"/>
          <p14:tracePt t="94612" x="5251450" y="3327400"/>
          <p14:tracePt t="94629" x="5245100" y="3321050"/>
          <p14:tracePt t="94645" x="5238750" y="3314700"/>
          <p14:tracePt t="94662" x="5232400" y="3302000"/>
          <p14:tracePt t="94678" x="5226050" y="3289300"/>
          <p14:tracePt t="94695" x="5219700" y="3276600"/>
          <p14:tracePt t="94712" x="5213350" y="3257550"/>
          <p14:tracePt t="94729" x="5213350" y="3244850"/>
          <p14:tracePt t="94745" x="5213350" y="3232150"/>
          <p14:tracePt t="94762" x="5213350" y="3225800"/>
          <p14:tracePt t="94778" x="5226050" y="3194050"/>
          <p14:tracePt t="94795" x="5238750" y="3168650"/>
          <p14:tracePt t="94812" x="5245100" y="3136900"/>
          <p14:tracePt t="94828" x="5276850" y="3124200"/>
          <p14:tracePt t="94845" x="5302250" y="3105150"/>
          <p14:tracePt t="94861" x="5346700" y="3092450"/>
          <p14:tracePt t="94878" x="5378450" y="3086100"/>
          <p14:tracePt t="94895" x="5416550" y="3086100"/>
          <p14:tracePt t="94912" x="5435600" y="3086100"/>
          <p14:tracePt t="94928" x="5441950" y="3092450"/>
          <p14:tracePt t="94945" x="5448300" y="3098800"/>
          <p14:tracePt t="94961" x="5461000" y="3105150"/>
          <p14:tracePt t="94978" x="5467350" y="3117850"/>
          <p14:tracePt t="94981" x="5473700" y="3124200"/>
          <p14:tracePt t="94995" x="5480050" y="3124200"/>
          <p14:tracePt t="95011" x="5492750" y="3155950"/>
          <p14:tracePt t="95028" x="5505450" y="3187700"/>
          <p14:tracePt t="95046" x="5524500" y="3219450"/>
          <p14:tracePt t="95061" x="5530850" y="3263900"/>
          <p14:tracePt t="95078" x="5543550" y="3289300"/>
          <p14:tracePt t="95095" x="5549900" y="3308350"/>
          <p14:tracePt t="95111" x="5549900" y="3321050"/>
          <p14:tracePt t="95128" x="5549900" y="3327400"/>
          <p14:tracePt t="95145" x="5543550" y="3333750"/>
          <p14:tracePt t="95161" x="5537200" y="3340100"/>
          <p14:tracePt t="95215" x="5530850" y="3340100"/>
          <p14:tracePt t="95231" x="5524500" y="3340100"/>
          <p14:tracePt t="95241" x="5518150" y="3340100"/>
          <p14:tracePt t="95248" x="5518150" y="3333750"/>
          <p14:tracePt t="95388" x="5518150" y="3340100"/>
          <p14:tracePt t="95398" x="5518150" y="3352800"/>
          <p14:tracePt t="95411" x="5518150" y="3403600"/>
          <p14:tracePt t="95428" x="5518150" y="3454400"/>
          <p14:tracePt t="95444" x="5518150" y="3498850"/>
          <p14:tracePt t="95461" x="5511800" y="3543300"/>
          <p14:tracePt t="95478" x="5492750" y="3575050"/>
          <p14:tracePt t="95482" x="5480050" y="3594100"/>
          <p14:tracePt t="95495" x="5461000" y="3613150"/>
          <p14:tracePt t="95511" x="5410200" y="3670300"/>
          <p14:tracePt t="95528" x="5334000" y="3727450"/>
          <p14:tracePt t="95544" x="5251450" y="3797300"/>
          <p14:tracePt t="95561" x="5086350" y="3924300"/>
          <p14:tracePt t="95579" x="4946650" y="4006850"/>
          <p14:tracePt t="95594" x="4826000" y="4076700"/>
          <p14:tracePt t="95611" x="4730750" y="4121150"/>
          <p14:tracePt t="95628" x="4635500" y="4152900"/>
          <p14:tracePt t="95645" x="4546600" y="4178300"/>
          <p14:tracePt t="95661" x="4457700" y="4191000"/>
          <p14:tracePt t="95677" x="4286250" y="4222750"/>
          <p14:tracePt t="95694" x="4165600" y="4235450"/>
          <p14:tracePt t="95711" x="4064000" y="4254500"/>
          <p14:tracePt t="95727" x="3994150" y="4267200"/>
          <p14:tracePt t="95744" x="3949700" y="4273550"/>
          <p14:tracePt t="95761" x="3898900" y="4273550"/>
          <p14:tracePt t="95777" x="3854450" y="4273550"/>
          <p14:tracePt t="95794" x="3810000" y="4273550"/>
          <p14:tracePt t="95811" x="3759200" y="4273550"/>
          <p14:tracePt t="95827" x="3714750" y="4273550"/>
          <p14:tracePt t="95844" x="3657600" y="4273550"/>
          <p14:tracePt t="95861" x="3600450" y="4273550"/>
          <p14:tracePt t="95877" x="3556000" y="4273550"/>
          <p14:tracePt t="95894" x="3505200" y="4267200"/>
          <p14:tracePt t="95911" x="3473450" y="4260850"/>
          <p14:tracePt t="95927" x="3448050" y="4254500"/>
          <p14:tracePt t="95944" x="3416300" y="4254500"/>
          <p14:tracePt t="95961" x="3403600" y="4254500"/>
          <p14:tracePt t="95977" x="3390900" y="4254500"/>
          <p14:tracePt t="95994" x="3378200" y="4254500"/>
          <p14:tracePt t="96010" x="3365500" y="4254500"/>
          <p14:tracePt t="96027" x="3352800" y="4254500"/>
          <p14:tracePt t="96044" x="3346450" y="4254500"/>
          <p14:tracePt t="96061" x="3333750" y="4254500"/>
          <p14:tracePt t="96080" x="3327400" y="4254500"/>
          <p14:tracePt t="96095" x="3314700" y="4254500"/>
          <p14:tracePt t="96110" x="3289300" y="4254500"/>
          <p14:tracePt t="96127" x="3263900" y="4254500"/>
          <p14:tracePt t="96144" x="3232150" y="4260850"/>
          <p14:tracePt t="96161" x="3194050" y="4267200"/>
          <p14:tracePt t="96177" x="3162300" y="4273550"/>
          <p14:tracePt t="96194" x="3136900" y="4279900"/>
          <p14:tracePt t="96211" x="3111500" y="4286250"/>
          <p14:tracePt t="96227" x="3111500" y="4292600"/>
          <p14:tracePt t="96244" x="3105150" y="4298950"/>
          <p14:tracePt t="96870" x="3111500" y="4305300"/>
          <p14:tracePt t="96879" x="3117850" y="4311650"/>
          <p14:tracePt t="96894" x="3124200" y="4318000"/>
          <p14:tracePt t="96910" x="3136900" y="4330700"/>
          <p14:tracePt t="96926" x="3155950" y="4343400"/>
          <p14:tracePt t="96943" x="3194050" y="4368800"/>
          <p14:tracePt t="96960" x="3225800" y="4400550"/>
          <p14:tracePt t="96976" x="3270250" y="4438650"/>
          <p14:tracePt t="96981" x="3302000" y="4457700"/>
          <p14:tracePt t="96993" x="3346450" y="4489450"/>
          <p14:tracePt t="97010" x="3397250" y="4514850"/>
          <p14:tracePt t="97026" x="3448050" y="4540250"/>
          <p14:tracePt t="97043" x="3505200" y="4565650"/>
          <p14:tracePt t="97060" x="3543300" y="4584700"/>
          <p14:tracePt t="97076" x="3581400" y="4597400"/>
          <p14:tracePt t="97093" x="3606800" y="4610100"/>
          <p14:tracePt t="97110" x="3651250" y="4622800"/>
          <p14:tracePt t="97127" x="3708400" y="4635500"/>
          <p14:tracePt t="97143" x="3835400" y="4667250"/>
          <p14:tracePt t="97160" x="3905250" y="4679950"/>
          <p14:tracePt t="97176" x="3943350" y="4692650"/>
          <p14:tracePt t="97193" x="3981450" y="4699000"/>
          <p14:tracePt t="97209" x="4006850" y="4705350"/>
          <p14:tracePt t="97226" x="4032250" y="4711700"/>
          <p14:tracePt t="97243" x="4064000" y="4718050"/>
          <p14:tracePt t="97260" x="4083050" y="4730750"/>
          <p14:tracePt t="97276" x="4127500" y="4743450"/>
          <p14:tracePt t="97293" x="4159250" y="4756150"/>
          <p14:tracePt t="97309" x="4197350" y="4768850"/>
          <p14:tracePt t="97326" x="4229100" y="4781550"/>
          <p14:tracePt t="97343" x="4260850" y="4787900"/>
          <p14:tracePt t="97359" x="4298950" y="4794250"/>
          <p14:tracePt t="97376" x="4318000" y="4800600"/>
          <p14:tracePt t="97393" x="4337050" y="4800600"/>
          <p14:tracePt t="97410" x="4343400" y="4800600"/>
          <p14:tracePt t="97426" x="4349750" y="4800600"/>
          <p14:tracePt t="97443" x="4356100" y="4800600"/>
          <p14:tracePt t="97459" x="4368800" y="4800600"/>
          <p14:tracePt t="97477" x="4375150" y="4806950"/>
          <p14:tracePt t="97480" x="4381500" y="4806950"/>
          <p14:tracePt t="97496" x="4387850" y="4806950"/>
          <p14:tracePt t="97509" x="4394200" y="4806950"/>
          <p14:tracePt t="97525" x="4400550" y="4813300"/>
          <p14:tracePt t="97606" x="4406900" y="4819650"/>
          <p14:tracePt t="97614" x="4413250" y="4819650"/>
          <p14:tracePt t="97749" x="4419600" y="4826000"/>
          <p14:tracePt t="97754" x="4425950" y="4832350"/>
          <p14:tracePt t="97762" x="4432300" y="4838700"/>
          <p14:tracePt t="97778" x="4438650" y="4845050"/>
          <p14:tracePt t="97792" x="4445000" y="4851400"/>
          <p14:tracePt t="97809" x="4464050" y="4864100"/>
          <p14:tracePt t="97826" x="4476750" y="4876800"/>
          <p14:tracePt t="97842" x="4489450" y="4889500"/>
          <p14:tracePt t="97859" x="4495800" y="4902200"/>
          <p14:tracePt t="97876" x="4502150" y="4908550"/>
          <p14:tracePt t="97892" x="4514850" y="4921250"/>
          <p14:tracePt t="97910" x="4521200" y="4921250"/>
          <p14:tracePt t="97928" x="4521200" y="4927600"/>
          <p14:tracePt t="98007" x="4521200" y="4933950"/>
          <p14:tracePt t="98023" x="4521200" y="4940300"/>
          <p14:tracePt t="98044" x="4521200" y="4946650"/>
          <p14:tracePt t="98057" x="4521200" y="4953000"/>
          <p14:tracePt t="98084" x="4521200" y="4959350"/>
          <p14:tracePt t="98102" x="4521200" y="4965700"/>
          <p14:tracePt t="98109" x="4521200" y="4972050"/>
          <p14:tracePt t="98122" x="4521200" y="4978400"/>
          <p14:tracePt t="98138" x="4514850" y="4984750"/>
          <p14:tracePt t="98148" x="4508500" y="4984750"/>
          <p14:tracePt t="98159" x="4508500" y="4991100"/>
          <p14:tracePt t="98175" x="4495800" y="4997450"/>
          <p14:tracePt t="98192" x="4489450" y="5003800"/>
          <p14:tracePt t="98209" x="4476750" y="5010150"/>
          <p14:tracePt t="98225" x="4464050" y="5016500"/>
          <p14:tracePt t="98242" x="4457700" y="5016500"/>
          <p14:tracePt t="98259" x="4445000" y="5016500"/>
          <p14:tracePt t="98275" x="4438650" y="5016500"/>
          <p14:tracePt t="98292" x="4419600" y="5016500"/>
          <p14:tracePt t="98309" x="4375150" y="5016500"/>
          <p14:tracePt t="98325" x="4356100" y="5016500"/>
          <p14:tracePt t="98342" x="4330700" y="5016500"/>
          <p14:tracePt t="98358" x="4318000" y="5016500"/>
          <p14:tracePt t="98375" x="4311650" y="5010150"/>
          <p14:tracePt t="98392" x="4292600" y="5003800"/>
          <p14:tracePt t="98408" x="4279900" y="4997450"/>
          <p14:tracePt t="98425" x="4273550" y="4991100"/>
          <p14:tracePt t="98441" x="4260850" y="4991100"/>
          <p14:tracePt t="98459" x="4248150" y="4984750"/>
          <p14:tracePt t="98475" x="4241800" y="4972050"/>
          <p14:tracePt t="98492" x="4229100" y="4965700"/>
          <p14:tracePt t="98508" x="4222750" y="4959350"/>
          <p14:tracePt t="98525" x="4216400" y="4946650"/>
          <p14:tracePt t="98542" x="4203700" y="4940300"/>
          <p14:tracePt t="98558" x="4197350" y="4933950"/>
          <p14:tracePt t="98575" x="4197350" y="4927600"/>
          <p14:tracePt t="98592" x="4191000" y="4927600"/>
          <p14:tracePt t="98608" x="4184650" y="4914900"/>
          <p14:tracePt t="98625" x="4178300" y="4889500"/>
          <p14:tracePt t="98641" x="4165600" y="4851400"/>
          <p14:tracePt t="98658" x="4159250" y="4819650"/>
          <p14:tracePt t="98675" x="4159250" y="4787900"/>
          <p14:tracePt t="98691" x="4159250" y="4768850"/>
          <p14:tracePt t="98708" x="4159250" y="4749800"/>
          <p14:tracePt t="98725" x="4171950" y="4737100"/>
          <p14:tracePt t="98741" x="4178300" y="4730750"/>
          <p14:tracePt t="98758" x="4191000" y="4724400"/>
          <p14:tracePt t="98775" x="4197350" y="4718050"/>
          <p14:tracePt t="98792" x="4203700" y="4718050"/>
          <p14:tracePt t="98808" x="4216400" y="4711700"/>
          <p14:tracePt t="98825" x="4222750" y="4705350"/>
          <p14:tracePt t="98841" x="4254500" y="4699000"/>
          <p14:tracePt t="98858" x="4267200" y="4699000"/>
          <p14:tracePt t="98875" x="4298950" y="4692650"/>
          <p14:tracePt t="98891" x="4318000" y="4692650"/>
          <p14:tracePt t="98908" x="4337050" y="4692650"/>
          <p14:tracePt t="98925" x="4356100" y="4692650"/>
          <p14:tracePt t="98943" x="4387850" y="4692650"/>
          <p14:tracePt t="98958" x="4419600" y="4692650"/>
          <p14:tracePt t="98975" x="4457700" y="4699000"/>
          <p14:tracePt t="98991" x="4476750" y="4705350"/>
          <p14:tracePt t="99008" x="4514850" y="4711700"/>
          <p14:tracePt t="99025" x="4533900" y="4718050"/>
          <p14:tracePt t="99041" x="4546600" y="4724400"/>
          <p14:tracePt t="99058" x="4559300" y="4724400"/>
          <p14:tracePt t="99074" x="4559300" y="4730750"/>
          <p14:tracePt t="99091" x="4572000" y="4743450"/>
          <p14:tracePt t="99108" x="4578350" y="4743450"/>
          <p14:tracePt t="99125" x="4591050" y="4756150"/>
          <p14:tracePt t="99143" x="4591050" y="4762500"/>
          <p14:tracePt t="99158" x="4603750" y="4775200"/>
          <p14:tracePt t="99174" x="4610100" y="4787900"/>
          <p14:tracePt t="99191" x="4622800" y="4800600"/>
          <p14:tracePt t="99208" x="4635500" y="4826000"/>
          <p14:tracePt t="99224" x="4635500" y="4838700"/>
          <p14:tracePt t="99241" x="4641850" y="4857750"/>
          <p14:tracePt t="99258" x="4641850" y="4876800"/>
          <p14:tracePt t="99274" x="4641850" y="4883150"/>
          <p14:tracePt t="99291" x="4641850" y="4895850"/>
          <p14:tracePt t="99308" x="4641850" y="4902200"/>
          <p14:tracePt t="99324" x="4641850" y="4914900"/>
          <p14:tracePt t="99341" x="4641850" y="4921250"/>
          <p14:tracePt t="99358" x="4641850" y="4927600"/>
          <p14:tracePt t="99377" x="4635500" y="4933950"/>
          <p14:tracePt t="99393" x="4629150" y="4946650"/>
          <p14:tracePt t="99408" x="4622800" y="4953000"/>
          <p14:tracePt t="99424" x="4616450" y="4959350"/>
          <p14:tracePt t="99441" x="4610100" y="4965700"/>
          <p14:tracePt t="99458" x="4597400" y="4972050"/>
          <p14:tracePt t="99474" x="4591050" y="4978400"/>
          <p14:tracePt t="99481" x="4584700" y="4978400"/>
          <p14:tracePt t="99491" x="4578350" y="4978400"/>
          <p14:tracePt t="99507" x="4572000" y="4978400"/>
          <p14:tracePt t="99524" x="4540250" y="4984750"/>
          <p14:tracePt t="99541" x="4514850" y="4984750"/>
          <p14:tracePt t="99558" x="4495800" y="4984750"/>
          <p14:tracePt t="99574" x="4464050" y="4984750"/>
          <p14:tracePt t="99591" x="4438650" y="4984750"/>
          <p14:tracePt t="99607" x="4425950" y="4984750"/>
          <p14:tracePt t="99624" x="4419600" y="4984750"/>
          <p14:tracePt t="99641" x="4400550" y="4984750"/>
          <p14:tracePt t="99657" x="4394200" y="4978400"/>
          <p14:tracePt t="99675" x="4387850" y="4972050"/>
          <p14:tracePt t="99691" x="4375150" y="4965700"/>
          <p14:tracePt t="99707" x="4368800" y="4959350"/>
          <p14:tracePt t="99724" x="4362450" y="4953000"/>
          <p14:tracePt t="99741" x="4356100" y="4946650"/>
          <p14:tracePt t="99757" x="4343400" y="4940300"/>
          <p14:tracePt t="99774" x="4330700" y="4927600"/>
          <p14:tracePt t="99791" x="4298950" y="4902200"/>
          <p14:tracePt t="99807" x="4279900" y="4883150"/>
          <p14:tracePt t="99824" x="4267200" y="4870450"/>
          <p14:tracePt t="99841" x="4254500" y="4857750"/>
          <p14:tracePt t="99857" x="4254500" y="4851400"/>
          <p14:tracePt t="99874" x="4248150" y="4845050"/>
          <p14:tracePt t="99890" x="4235450" y="4838700"/>
          <p14:tracePt t="99907" x="4235450" y="4832350"/>
          <p14:tracePt t="99924" x="4229100" y="4826000"/>
          <p14:tracePt t="99941" x="4222750" y="4826000"/>
          <p14:tracePt t="100042" x="4222750" y="4819650"/>
          <p14:tracePt t="100317" x="4229100" y="4813300"/>
          <p14:tracePt t="100324" x="4235450" y="4813300"/>
          <p14:tracePt t="100340" x="4260850" y="4806950"/>
          <p14:tracePt t="100357" x="4286250" y="4806950"/>
          <p14:tracePt t="100374" x="4311650" y="4806950"/>
          <p14:tracePt t="100390" x="4324350" y="4806950"/>
          <p14:tracePt t="100407" x="4337050" y="4806950"/>
          <p14:tracePt t="100423" x="4349750" y="4813300"/>
          <p14:tracePt t="100440" x="4356100" y="4813300"/>
          <p14:tracePt t="100457" x="4362450" y="4819650"/>
          <p14:tracePt t="100473" x="4375150" y="4819650"/>
          <p14:tracePt t="100496" x="4381500" y="4819650"/>
          <p14:tracePt t="100506" x="4387850" y="4826000"/>
          <p14:tracePt t="100523" x="4394200" y="4832350"/>
          <p14:tracePt t="100540" x="4406900" y="4832350"/>
          <p14:tracePt t="100557" x="4419600" y="4838700"/>
          <p14:tracePt t="100630" x="4425950" y="4838700"/>
          <p14:tracePt t="100652" x="4432300" y="4845050"/>
          <p14:tracePt t="100677" x="4438650" y="4845050"/>
          <p14:tracePt t="100693" x="4438650" y="4851400"/>
          <p14:tracePt t="100748" x="4445000" y="4851400"/>
          <p14:tracePt t="100755" x="4451350" y="4851400"/>
          <p14:tracePt t="100762" x="4451350" y="4857750"/>
          <p14:tracePt t="100778" x="4451350" y="4864100"/>
          <p14:tracePt t="101391" x="4457700" y="4864100"/>
          <p14:tracePt t="101408" x="4476750" y="4864100"/>
          <p14:tracePt t="101416" x="4495800" y="4870450"/>
          <p14:tracePt t="101422" x="4521200" y="4876800"/>
          <p14:tracePt t="101439" x="4603750" y="4895850"/>
          <p14:tracePt t="101456" x="4699000" y="4908550"/>
          <p14:tracePt t="101474" x="4787900" y="4921250"/>
          <p14:tracePt t="101478" x="4832350" y="4933950"/>
          <p14:tracePt t="101489" x="4876800" y="4940300"/>
          <p14:tracePt t="101506" x="4959350" y="4953000"/>
          <p14:tracePt t="101522" x="4991100" y="4959350"/>
          <p14:tracePt t="101539" x="5010150" y="4959350"/>
          <p14:tracePt t="101556" x="5029200" y="4959350"/>
          <p14:tracePt t="101572" x="5048250" y="4959350"/>
          <p14:tracePt t="101589" x="5054600" y="4959350"/>
          <p14:tracePt t="101606" x="5060950" y="4959350"/>
          <p14:tracePt t="101622" x="5073650" y="4959350"/>
          <p14:tracePt t="101656" x="5080000" y="4959350"/>
          <p14:tracePt t="101673" x="5086350" y="4959350"/>
          <p14:tracePt t="101689" x="5092700" y="4959350"/>
          <p14:tracePt t="101705" x="5105400" y="4959350"/>
          <p14:tracePt t="101739" x="5111750" y="4959350"/>
          <p14:tracePt t="101758" x="5124450" y="4959350"/>
          <p14:tracePt t="101774" x="5130800" y="4959350"/>
          <p14:tracePt t="101789" x="5149850" y="4959350"/>
          <p14:tracePt t="101805" x="5168900" y="4959350"/>
          <p14:tracePt t="101822" x="5187950" y="4959350"/>
          <p14:tracePt t="101839" x="5194300" y="4959350"/>
          <p14:tracePt t="101855" x="5200650" y="4959350"/>
          <p14:tracePt t="101930" x="5207000" y="4959350"/>
          <p14:tracePt t="103109" x="5213350" y="4959350"/>
          <p14:tracePt t="103114" x="5226050" y="4959350"/>
          <p14:tracePt t="103121" x="5245100" y="4959350"/>
          <p14:tracePt t="103138" x="5289550" y="4965700"/>
          <p14:tracePt t="103154" x="5334000" y="4965700"/>
          <p14:tracePt t="103171" x="5391150" y="4965700"/>
          <p14:tracePt t="103188" x="5435600" y="4965700"/>
          <p14:tracePt t="103204" x="5486400" y="4972050"/>
          <p14:tracePt t="103221" x="5568950" y="4984750"/>
          <p14:tracePt t="103238" x="5626100" y="4997450"/>
          <p14:tracePt t="103254" x="5676900" y="5003800"/>
          <p14:tracePt t="103271" x="5708650" y="5003800"/>
          <p14:tracePt t="103287" x="5727700" y="5003800"/>
          <p14:tracePt t="103304" x="5746750" y="5003800"/>
          <p14:tracePt t="103337" x="5759450" y="5003800"/>
          <p14:tracePt t="103354" x="5765800" y="5003800"/>
          <p14:tracePt t="103371" x="5778500" y="5003800"/>
          <p14:tracePt t="103387" x="5784850" y="5003800"/>
          <p14:tracePt t="103404" x="5791200" y="5003800"/>
          <p14:tracePt t="103453" x="5797550" y="5003800"/>
          <p14:tracePt t="104898" x="5791200" y="5010150"/>
          <p14:tracePt t="104907" x="5784850" y="5010150"/>
          <p14:tracePt t="104924" x="5778500" y="5010150"/>
          <p14:tracePt t="104936" x="5778500" y="5016500"/>
          <p14:tracePt t="104953" x="5765800" y="5016500"/>
          <p14:tracePt t="104969" x="5746750" y="5022850"/>
          <p14:tracePt t="104986" x="5727700" y="5029200"/>
          <p14:tracePt t="105003" x="5708650" y="5041900"/>
          <p14:tracePt t="105019" x="5670550" y="5048250"/>
          <p14:tracePt t="105036" x="5638800" y="5054600"/>
          <p14:tracePt t="105053" x="5594350" y="5067300"/>
          <p14:tracePt t="105069" x="5543550" y="5080000"/>
          <p14:tracePt t="105086" x="5461000" y="5099050"/>
          <p14:tracePt t="105103" x="5403850" y="5111750"/>
          <p14:tracePt t="105119" x="5353050" y="5124450"/>
          <p14:tracePt t="105137" x="5321300" y="5137150"/>
          <p14:tracePt t="105152" x="5289550" y="5143500"/>
          <p14:tracePt t="105169" x="5264150" y="5143500"/>
          <p14:tracePt t="105186" x="5238750" y="5149850"/>
          <p14:tracePt t="105204" x="5181600" y="5162550"/>
          <p14:tracePt t="105219" x="5175250" y="5162550"/>
          <p14:tracePt t="105236" x="5137150" y="5168900"/>
          <p14:tracePt t="105252" x="5099050" y="5168900"/>
          <p14:tracePt t="105269" x="5080000" y="5168900"/>
          <p14:tracePt t="105286" x="5048250" y="5175250"/>
          <p14:tracePt t="105302" x="5022850" y="5175250"/>
          <p14:tracePt t="105319" x="4984750" y="5175250"/>
          <p14:tracePt t="105336" x="4953000" y="5175250"/>
          <p14:tracePt t="105352" x="4908550" y="5181600"/>
          <p14:tracePt t="105369" x="4845050" y="5181600"/>
          <p14:tracePt t="105386" x="4813300" y="5181600"/>
          <p14:tracePt t="105402" x="4781550" y="5187950"/>
          <p14:tracePt t="105419" x="4737100" y="5187950"/>
          <p14:tracePt t="105436" x="4692650" y="5194300"/>
          <p14:tracePt t="105452" x="4641850" y="5207000"/>
          <p14:tracePt t="105469" x="4565650" y="5219700"/>
          <p14:tracePt t="105485" x="4502150" y="5232400"/>
          <p14:tracePt t="105502" x="4445000" y="5238750"/>
          <p14:tracePt t="105518" x="4343400" y="5245100"/>
          <p14:tracePt t="105535" x="4235450" y="5264150"/>
          <p14:tracePt t="105552" x="4108450" y="5270500"/>
          <p14:tracePt t="105569" x="3975100" y="5289550"/>
          <p14:tracePt t="105585" x="3879850" y="5302250"/>
          <p14:tracePt t="105602" x="3790950" y="5308600"/>
          <p14:tracePt t="105619" x="3600450" y="5314950"/>
          <p14:tracePt t="105635" x="3473450" y="5314950"/>
          <p14:tracePt t="105652" x="3340100" y="5327650"/>
          <p14:tracePt t="105669" x="3213100" y="5327650"/>
          <p14:tracePt t="105685" x="3098800" y="5327650"/>
          <p14:tracePt t="105702" x="2978150" y="5327650"/>
          <p14:tracePt t="105719" x="2863850" y="5314950"/>
          <p14:tracePt t="105735" x="2679700" y="5289550"/>
          <p14:tracePt t="105752" x="2609850" y="5283200"/>
          <p14:tracePt t="105769" x="2393950" y="5257800"/>
          <p14:tracePt t="105786" x="2247900" y="5245100"/>
          <p14:tracePt t="105802" x="2114550" y="5226050"/>
          <p14:tracePt t="105819" x="1987550" y="5213350"/>
          <p14:tracePt t="105835" x="1866900" y="5187950"/>
          <p14:tracePt t="105852" x="1758950" y="5162550"/>
          <p14:tracePt t="105869" x="1651000" y="5143500"/>
          <p14:tracePt t="105885" x="1612900" y="5130800"/>
          <p14:tracePt t="105902" x="1587500" y="5124450"/>
          <p14:tracePt t="105918" x="1581150" y="5118100"/>
          <p14:tracePt t="105935" x="1574800" y="5118100"/>
          <p14:tracePt t="105952" x="1562100" y="5118100"/>
          <p14:tracePt t="105970" x="1536700" y="5118100"/>
          <p14:tracePt t="105973" x="1517650" y="5118100"/>
          <p14:tracePt t="105985" x="1504950" y="5118100"/>
          <p14:tracePt t="106002" x="1466850" y="5124450"/>
          <p14:tracePt t="106019" x="1416050" y="5143500"/>
          <p14:tracePt t="106035" x="1377950" y="5168900"/>
          <p14:tracePt t="106052" x="1346200" y="5200650"/>
          <p14:tracePt t="106068" x="1308100" y="5232400"/>
          <p14:tracePt t="106085" x="1282700" y="5270500"/>
          <p14:tracePt t="106102" x="1270000" y="5295900"/>
          <p14:tracePt t="106119" x="1257300" y="5353050"/>
          <p14:tracePt t="106135" x="1250950" y="5384800"/>
          <p14:tracePt t="106152" x="1250950" y="5435600"/>
          <p14:tracePt t="106168" x="1250950" y="5480050"/>
          <p14:tracePt t="106185" x="1250950" y="5518150"/>
          <p14:tracePt t="106203" x="1250950" y="5562600"/>
          <p14:tracePt t="106218" x="1250950" y="5581650"/>
          <p14:tracePt t="106235" x="1250950" y="5594350"/>
          <p14:tracePt t="106332" x="1257300" y="5594350"/>
          <p14:tracePt t="106348" x="1263650" y="5594350"/>
          <p14:tracePt t="106355" x="1270000" y="5588000"/>
          <p14:tracePt t="106368" x="1276350" y="5581650"/>
          <p14:tracePt t="106385" x="1282700" y="5581650"/>
          <p14:tracePt t="106401" x="1295400" y="5568950"/>
          <p14:tracePt t="106458" x="1301750" y="5568950"/>
          <p14:tracePt t="106476" x="1314450" y="5581650"/>
          <p14:tracePt t="106485" x="1320800" y="5588000"/>
          <p14:tracePt t="106501" x="1339850" y="5607050"/>
          <p14:tracePt t="106518" x="1346200" y="5619750"/>
          <p14:tracePt t="106535" x="1352550" y="5619750"/>
          <p14:tracePt t="106708" x="1352550" y="5626100"/>
          <p14:tracePt t="106715" x="1339850" y="5638800"/>
          <p14:tracePt t="106724" x="1333500" y="5645150"/>
          <p14:tracePt t="106735" x="1327150" y="5657850"/>
          <p14:tracePt t="106751" x="1314450" y="5683250"/>
          <p14:tracePt t="106768" x="1308100" y="5702300"/>
          <p14:tracePt t="106785" x="1301750" y="5715000"/>
          <p14:tracePt t="106801" x="1295400" y="5721350"/>
          <p14:tracePt t="106881" x="1289050" y="5721350"/>
          <p14:tracePt t="106946" x="1282700" y="5721350"/>
          <p14:tracePt t="106981" x="1276350" y="5721350"/>
          <p14:tracePt t="106992" x="1270000" y="5715000"/>
          <p14:tracePt t="107001" x="1263650" y="5708650"/>
          <p14:tracePt t="107018" x="1257300" y="5708650"/>
          <p14:tracePt t="107034" x="1250950" y="5695950"/>
          <p14:tracePt t="107051" x="1231900" y="5683250"/>
          <p14:tracePt t="107068" x="1225550" y="5676900"/>
          <p14:tracePt t="107084" x="1200150" y="5645150"/>
          <p14:tracePt t="107101" x="1181100" y="5619750"/>
          <p14:tracePt t="107117" x="1168400" y="5588000"/>
          <p14:tracePt t="107134" x="1155700" y="5575300"/>
          <p14:tracePt t="107151" x="1149350" y="5562600"/>
          <p14:tracePt t="107169" x="1143000" y="5549900"/>
          <p14:tracePt t="107184" x="1130300" y="5543550"/>
          <p14:tracePt t="107201" x="1123950" y="5524500"/>
          <p14:tracePt t="107217" x="1117600" y="5511800"/>
          <p14:tracePt t="107234" x="1111250" y="5499100"/>
          <p14:tracePt t="107251" x="1111250" y="5480050"/>
          <p14:tracePt t="107267" x="1111250" y="5473700"/>
          <p14:tracePt t="107284" x="1111250" y="5467350"/>
          <p14:tracePt t="107301" x="1130300" y="5448300"/>
          <p14:tracePt t="107317" x="1155700" y="5435600"/>
          <p14:tracePt t="107334" x="1200150" y="5416550"/>
          <p14:tracePt t="107351" x="1219200" y="5416550"/>
          <p14:tracePt t="107367" x="1231900" y="5416550"/>
          <p14:tracePt t="107400" x="1250950" y="5429250"/>
          <p14:tracePt t="107417" x="1257300" y="5435600"/>
          <p14:tracePt t="107433" x="1263650" y="5441950"/>
          <p14:tracePt t="107450" x="1282700" y="5454650"/>
          <p14:tracePt t="107467" x="1295400" y="5473700"/>
          <p14:tracePt t="107484" x="1314450" y="5499100"/>
          <p14:tracePt t="107500" x="1327150" y="5537200"/>
          <p14:tracePt t="107517" x="1339850" y="5568950"/>
          <p14:tracePt t="107534" x="1352550" y="5600700"/>
          <p14:tracePt t="107550" x="1365250" y="5613400"/>
          <p14:tracePt t="107567" x="1365250" y="5626100"/>
          <p14:tracePt t="107584" x="1365250" y="5632450"/>
          <p14:tracePt t="107601" x="1352550" y="5645150"/>
          <p14:tracePt t="107617" x="1346200" y="5657850"/>
          <p14:tracePt t="107634" x="1339850" y="5664200"/>
          <p14:tracePt t="107650" x="1327150" y="5670550"/>
          <p14:tracePt t="107667" x="1320800" y="5676900"/>
          <p14:tracePt t="107684" x="1308100" y="5676900"/>
          <p14:tracePt t="107717" x="1301750" y="5676900"/>
          <p14:tracePt t="107734" x="1295400" y="5676900"/>
          <p14:tracePt t="107820" x="1289050" y="5676900"/>
          <p14:tracePt t="107836" x="1282700" y="5676900"/>
          <p14:tracePt t="107845" x="1276350" y="5670550"/>
          <p14:tracePt t="107852" x="1276350" y="5664200"/>
          <p14:tracePt t="107867" x="1263650" y="5657850"/>
          <p14:tracePt t="107884" x="1257300" y="5645150"/>
          <p14:tracePt t="107900" x="1244600" y="5638800"/>
          <p14:tracePt t="107917" x="1238250" y="5632450"/>
          <p14:tracePt t="107933" x="1225550" y="5619750"/>
          <p14:tracePt t="107950" x="1219200" y="5613400"/>
          <p14:tracePt t="107967" x="1212850" y="5600700"/>
          <p14:tracePt t="107971" x="1206500" y="5600700"/>
          <p14:tracePt t="107986" x="1200150" y="5594350"/>
          <p14:tracePt t="108000" x="1200150" y="5588000"/>
          <p14:tracePt t="108102" x="1200150" y="5581650"/>
          <p14:tracePt t="108134" x="1206500" y="5581650"/>
          <p14:tracePt t="108151" x="1212850" y="5581650"/>
          <p14:tracePt t="108160" x="1219200" y="5581650"/>
          <p14:tracePt t="108176" x="1225550" y="5581650"/>
          <p14:tracePt t="108184" x="1231900" y="5581650"/>
          <p14:tracePt t="108200" x="1238250" y="5581650"/>
          <p14:tracePt t="108273" x="1244600" y="5581650"/>
          <p14:tracePt t="108289" x="1250950" y="5581650"/>
          <p14:tracePt t="108305" x="1250950" y="5588000"/>
          <p14:tracePt t="108356" x="1257300" y="5588000"/>
          <p14:tracePt t="108792" x="1263650" y="5594350"/>
          <p14:tracePt t="108801" x="1276350" y="5594350"/>
          <p14:tracePt t="108808" x="1295400" y="5600700"/>
          <p14:tracePt t="108819" x="1314450" y="5600700"/>
          <p14:tracePt t="108833" x="1346200" y="5600700"/>
          <p14:tracePt t="108849" x="1377950" y="5613400"/>
          <p14:tracePt t="108866" x="1390650" y="5619750"/>
          <p14:tracePt t="108883" x="1409700" y="5619750"/>
          <p14:tracePt t="108899" x="1435100" y="5619750"/>
          <p14:tracePt t="108916" x="1466850" y="5619750"/>
          <p14:tracePt t="108933" x="1485900" y="5619750"/>
          <p14:tracePt t="108949" x="1504950" y="5619750"/>
          <p14:tracePt t="108966" x="1511300" y="5619750"/>
          <p14:tracePt t="108982" x="1524000" y="5619750"/>
          <p14:tracePt t="109004" x="1530350" y="5619750"/>
          <p14:tracePt t="109016" x="1536700" y="5619750"/>
          <p14:tracePt t="109044" x="1543050" y="5619750"/>
          <p14:tracePt t="109127" x="1543050" y="5613400"/>
          <p14:tracePt t="109365" x="1549400" y="5607050"/>
          <p14:tracePt t="109375" x="1549400" y="5600700"/>
          <p14:tracePt t="109396" x="1549400" y="5594350"/>
          <p14:tracePt t="109410" x="1549400" y="5588000"/>
          <p14:tracePt t="109437" x="1549400" y="5581650"/>
          <p14:tracePt t="109450" x="1549400" y="5575300"/>
          <p14:tracePt t="109484" x="1549400" y="5568950"/>
          <p14:tracePt t="112608" x="1555750" y="5562600"/>
          <p14:tracePt t="112616" x="1574800" y="5556250"/>
          <p14:tracePt t="112629" x="1625600" y="5549900"/>
          <p14:tracePt t="112645" x="1701800" y="5537200"/>
          <p14:tracePt t="112662" x="1809750" y="5530850"/>
          <p14:tracePt t="112679" x="1949450" y="5530850"/>
          <p14:tracePt t="112696" x="2076450" y="5537200"/>
          <p14:tracePt t="112713" x="2228850" y="5556250"/>
          <p14:tracePt t="112729" x="2368550" y="5575300"/>
          <p14:tracePt t="112746" x="2495550" y="5588000"/>
          <p14:tracePt t="112763" x="2724150" y="5619750"/>
          <p14:tracePt t="112779" x="2927350" y="5664200"/>
          <p14:tracePt t="112796" x="3143250" y="5702300"/>
          <p14:tracePt t="112812" x="3314700" y="5727700"/>
          <p14:tracePt t="112829" x="3454400" y="5746750"/>
          <p14:tracePt t="112846" x="3530600" y="5759450"/>
          <p14:tracePt t="112862" x="3575050" y="5765800"/>
          <p14:tracePt t="112879" x="3587750" y="5772150"/>
          <p14:tracePt t="112896" x="3594100" y="5772150"/>
          <p14:tracePt t="112952" x="3600450" y="5772150"/>
          <p14:tracePt t="112960" x="3606800" y="5772150"/>
          <p14:tracePt t="112975" x="3613150" y="5772150"/>
          <p14:tracePt t="112984" x="3619500" y="5765800"/>
          <p14:tracePt t="112995" x="3625850" y="5765800"/>
          <p14:tracePt t="113012" x="3632200" y="5765800"/>
          <p14:tracePt t="113029" x="3644900" y="5759450"/>
          <p14:tracePt t="113046" x="3657600" y="5753100"/>
          <p14:tracePt t="113062" x="3663950" y="5746750"/>
          <p14:tracePt t="113079" x="3670300" y="5740400"/>
          <p14:tracePt t="113096" x="3676650" y="5734050"/>
          <p14:tracePt t="113112" x="3689350" y="5721350"/>
          <p14:tracePt t="113129" x="3695700" y="5715000"/>
          <p14:tracePt t="113145" x="3702050" y="5708650"/>
          <p14:tracePt t="113162" x="3702050" y="5702300"/>
          <p14:tracePt t="113179" x="3702050" y="5683250"/>
          <p14:tracePt t="113196" x="3702050" y="5676900"/>
          <p14:tracePt t="113212" x="3695700" y="5670550"/>
          <p14:tracePt t="113229" x="3695700" y="5657850"/>
          <p14:tracePt t="113245" x="3689350" y="5651500"/>
          <p14:tracePt t="113262" x="3676650" y="5632450"/>
          <p14:tracePt t="113279" x="3663950" y="5619750"/>
          <p14:tracePt t="113295" x="3663950" y="5613400"/>
          <p14:tracePt t="113312" x="3657600" y="5600700"/>
          <p14:tracePt t="113329" x="3651250" y="5600700"/>
          <p14:tracePt t="113347" x="3644900" y="5594350"/>
          <p14:tracePt t="113362" x="3638550" y="5588000"/>
          <p14:tracePt t="113379" x="3632200" y="5588000"/>
          <p14:tracePt t="113395" x="3632200" y="5575300"/>
          <p14:tracePt t="113429" x="3625850" y="5562600"/>
          <p14:tracePt t="113445" x="3619500" y="5556250"/>
          <p14:tracePt t="113492" x="3613150" y="5556250"/>
          <p14:tracePt t="113500" x="3613150" y="5549900"/>
          <p14:tracePt t="113664" x="3613150" y="5543550"/>
          <p14:tracePt t="113672" x="3619500" y="5543550"/>
          <p14:tracePt t="113680" x="3625850" y="5543550"/>
          <p14:tracePt t="113722" x="3632200" y="5543550"/>
          <p14:tracePt t="113744" x="3638550" y="5543550"/>
          <p14:tracePt t="113754" x="3638550" y="5537200"/>
          <p14:tracePt t="113774" x="3644900" y="5530850"/>
          <p14:tracePt t="113790" x="3651250" y="5530850"/>
          <p14:tracePt t="113798" x="3657600" y="5530850"/>
          <p14:tracePt t="113811" x="3657600" y="5524500"/>
          <p14:tracePt t="113845" x="3663950" y="5524500"/>
          <p14:tracePt t="113868" x="3670300" y="5524500"/>
          <p14:tracePt t="113924" x="3676650" y="5524500"/>
          <p14:tracePt t="114824" x="3683000" y="5524500"/>
          <p14:tracePt t="114840" x="3683000" y="5518150"/>
          <p14:tracePt t="114847" x="3689350" y="5518150"/>
          <p14:tracePt t="114861" x="3689350" y="5511800"/>
          <p14:tracePt t="114944" x="3689350" y="5505450"/>
          <p14:tracePt t="114958" x="3689350" y="5499100"/>
          <p14:tracePt t="114981" x="3689350" y="5492750"/>
          <p14:tracePt t="115005" x="3689350" y="5486400"/>
          <p14:tracePt t="115020" x="3689350" y="5480050"/>
          <p14:tracePt t="115060" x="3689350" y="5473700"/>
          <p14:tracePt t="115318" x="3683000" y="5473700"/>
          <p14:tracePt t="115328" x="3676650" y="5473700"/>
          <p14:tracePt t="115334" x="3676650" y="5480050"/>
          <p14:tracePt t="115344" x="3670300" y="5480050"/>
          <p14:tracePt t="115360" x="3663950" y="5486400"/>
          <p14:tracePt t="115380" x="3657600" y="5492750"/>
          <p14:tracePt t="115396" x="3651250" y="5499100"/>
          <p14:tracePt t="115412" x="3644900" y="5505450"/>
          <p14:tracePt t="115438" x="3644900" y="5511800"/>
          <p14:tracePt t="115443" x="3644900" y="5518150"/>
          <p14:tracePt t="115460" x="3632200" y="5524500"/>
          <p14:tracePt t="115478" x="3632200" y="5537200"/>
          <p14:tracePt t="115493" x="3625850" y="5543550"/>
          <p14:tracePt t="115510" x="3619500" y="5549900"/>
          <p14:tracePt t="115527" x="3619500" y="5562600"/>
          <p14:tracePt t="115543" x="3619500" y="5568950"/>
          <p14:tracePt t="115560" x="3619500" y="5575300"/>
          <p14:tracePt t="115577" x="3625850" y="5581650"/>
          <p14:tracePt t="115593" x="3632200" y="5594350"/>
          <p14:tracePt t="115610" x="3638550" y="5600700"/>
          <p14:tracePt t="115627" x="3657600" y="5613400"/>
          <p14:tracePt t="115643" x="3670300" y="5613400"/>
          <p14:tracePt t="115660" x="3695700" y="5619750"/>
          <p14:tracePt t="115677" x="3740150" y="5619750"/>
          <p14:tracePt t="115693" x="3771900" y="5619750"/>
          <p14:tracePt t="115710" x="3810000" y="5600700"/>
          <p14:tracePt t="115727" x="3848100" y="5562600"/>
          <p14:tracePt t="115743" x="3873500" y="5524500"/>
          <p14:tracePt t="115760" x="3886200" y="5499100"/>
          <p14:tracePt t="115777" x="3892550" y="5486400"/>
          <p14:tracePt t="115793" x="3898900" y="5486400"/>
          <p14:tracePt t="115891" x="3886200" y="5486400"/>
          <p14:tracePt t="115898" x="3879850" y="5505450"/>
          <p14:tracePt t="115910" x="3873500" y="5524500"/>
          <p14:tracePt t="115926" x="3860800" y="5549900"/>
          <p14:tracePt t="115943" x="3848100" y="5562600"/>
          <p14:tracePt t="115960" x="3848100" y="5575300"/>
          <p14:tracePt t="116108" x="3860800" y="5575300"/>
          <p14:tracePt t="116116" x="3867150" y="5568950"/>
          <p14:tracePt t="116126" x="3873500" y="5562600"/>
          <p14:tracePt t="116143" x="3886200" y="5556250"/>
          <p14:tracePt t="116160" x="3892550" y="5537200"/>
          <p14:tracePt t="116176" x="3905250" y="5518150"/>
          <p14:tracePt t="116193" x="3911600" y="5505450"/>
          <p14:tracePt t="116210" x="3917950" y="5499100"/>
          <p14:tracePt t="116226" x="3924300" y="5486400"/>
          <p14:tracePt t="116243" x="3930650" y="5480050"/>
          <p14:tracePt t="116259" x="3937000" y="5473700"/>
          <p14:tracePt t="116276" x="3949700" y="5467350"/>
          <p14:tracePt t="116293" x="3956050" y="5454650"/>
          <p14:tracePt t="116309" x="3968750" y="5448300"/>
          <p14:tracePt t="116326" x="3968750" y="5435600"/>
          <p14:tracePt t="116343" x="3975100" y="5410200"/>
          <p14:tracePt t="116360" x="3987800" y="5397500"/>
          <p14:tracePt t="116376" x="3987800" y="5391150"/>
          <p14:tracePt t="116393" x="3987800" y="5384800"/>
          <p14:tracePt t="116462" x="3994150" y="5384800"/>
          <p14:tracePt t="116473" x="4000500" y="5384800"/>
          <p14:tracePt t="116478" x="4006850" y="5403850"/>
          <p14:tracePt t="116493" x="4019550" y="5435600"/>
          <p14:tracePt t="116509" x="4025900" y="5461000"/>
          <p14:tracePt t="116526" x="4032250" y="5467350"/>
          <p14:tracePt t="116543" x="4038600" y="5473700"/>
          <p14:tracePt t="116628" x="4032250" y="5473700"/>
          <p14:tracePt t="116634" x="4019550" y="5467350"/>
          <p14:tracePt t="116646" x="4000500" y="5461000"/>
          <p14:tracePt t="116661" x="3962400" y="5461000"/>
          <p14:tracePt t="116676" x="3911600" y="5454650"/>
          <p14:tracePt t="116692" x="3879850" y="5454650"/>
          <p14:tracePt t="116709" x="3848100" y="5454650"/>
          <p14:tracePt t="116726" x="3835400" y="5461000"/>
          <p14:tracePt t="116743" x="3822700" y="5473700"/>
          <p14:tracePt t="116759" x="3816350" y="5486400"/>
          <p14:tracePt t="116775" x="3816350" y="5505450"/>
          <p14:tracePt t="116792" x="3822700" y="5524500"/>
          <p14:tracePt t="116809" x="3841750" y="5549900"/>
          <p14:tracePt t="116826" x="3867150" y="5562600"/>
          <p14:tracePt t="116843" x="3879850" y="5568950"/>
          <p14:tracePt t="116859" x="3905250" y="5581650"/>
          <p14:tracePt t="116876" x="3917950" y="5581650"/>
          <p14:tracePt t="116892" x="3937000" y="5575300"/>
          <p14:tracePt t="116909" x="3962400" y="5556250"/>
          <p14:tracePt t="116926" x="4000500" y="5537200"/>
          <p14:tracePt t="116942" x="4038600" y="5505450"/>
          <p14:tracePt t="116959" x="4057650" y="5473700"/>
          <p14:tracePt t="116975" x="4070350" y="5448300"/>
          <p14:tracePt t="116978" x="4076700" y="5441950"/>
          <p14:tracePt t="116992" x="4083050" y="5435600"/>
          <p14:tracePt t="117009" x="4083050" y="5416550"/>
          <p14:tracePt t="117025" x="4089400" y="5410200"/>
          <p14:tracePt t="117042" x="4089400" y="5403850"/>
          <p14:tracePt t="117059" x="4095750" y="5403850"/>
          <p14:tracePt t="117381" x="4095750" y="5416550"/>
          <p14:tracePt t="117385" x="4102100" y="5435600"/>
          <p14:tracePt t="117393" x="4102100" y="5454650"/>
          <p14:tracePt t="117409" x="4108450" y="5467350"/>
          <p14:tracePt t="117425" x="4114800" y="5537200"/>
          <p14:tracePt t="117442" x="4127500" y="5581650"/>
          <p14:tracePt t="117458" x="4127500" y="5626100"/>
          <p14:tracePt t="117476" x="4140200" y="5657850"/>
          <p14:tracePt t="117479" x="4146550" y="5670550"/>
          <p14:tracePt t="117492" x="4152900" y="5676900"/>
          <p14:tracePt t="117509" x="4159250" y="5683250"/>
          <p14:tracePt t="117582" x="4165600" y="5683250"/>
          <p14:tracePt t="117592" x="4184650" y="5676900"/>
          <p14:tracePt t="117598" x="4203700" y="5664200"/>
          <p14:tracePt t="117608" x="4229100" y="5645150"/>
          <p14:tracePt t="117625" x="4279900" y="5613400"/>
          <p14:tracePt t="117641" x="4337050" y="5562600"/>
          <p14:tracePt t="117659" x="4375150" y="5518150"/>
          <p14:tracePt t="117675" x="4406900" y="5473700"/>
          <p14:tracePt t="117692" x="4413250" y="5467350"/>
          <p14:tracePt t="117709" x="4413250" y="5461000"/>
          <p14:tracePt t="117818" x="4413250" y="5467350"/>
          <p14:tracePt t="117840" x="4413250" y="5473700"/>
          <p14:tracePt t="117847" x="4413250" y="5480050"/>
          <p14:tracePt t="117858" x="4413250" y="5486400"/>
          <p14:tracePt t="117875" x="4413250" y="5499100"/>
          <p14:tracePt t="117891" x="4406900" y="5511800"/>
          <p14:tracePt t="117908" x="4400550" y="5518150"/>
          <p14:tracePt t="117925" x="4381500" y="5530850"/>
          <p14:tracePt t="118022" x="4394200" y="5530850"/>
          <p14:tracePt t="118036" x="4406900" y="5530850"/>
          <p14:tracePt t="118046" x="4413250" y="5530850"/>
          <p14:tracePt t="118058" x="4432300" y="5530850"/>
          <p14:tracePt t="118075" x="4483100" y="5549900"/>
          <p14:tracePt t="118091" x="4508500" y="5562600"/>
          <p14:tracePt t="118108" x="4514850" y="5581650"/>
          <p14:tracePt t="118124" x="4527550" y="5594350"/>
          <p14:tracePt t="118144" x="4533900" y="5613400"/>
          <p14:tracePt t="118157" x="4540250" y="5626100"/>
          <p14:tracePt t="118174" x="4540250" y="5638800"/>
          <p14:tracePt t="118334" x="4540250" y="5632450"/>
          <p14:tracePt t="118342" x="4540250" y="5626100"/>
          <p14:tracePt t="118348" x="4540250" y="5607050"/>
          <p14:tracePt t="118357" x="4540250" y="5588000"/>
          <p14:tracePt t="118374" x="4533900" y="5562600"/>
          <p14:tracePt t="118391" x="4521200" y="5530850"/>
          <p14:tracePt t="118408" x="4508500" y="5511800"/>
          <p14:tracePt t="118424" x="4502150" y="5499100"/>
          <p14:tracePt t="118441" x="4489450" y="5480050"/>
          <p14:tracePt t="118458" x="4476750" y="5467350"/>
          <p14:tracePt t="118477" x="4470400" y="5461000"/>
          <p14:tracePt t="118491" x="4457700" y="5454650"/>
          <p14:tracePt t="118508" x="4457700" y="5448300"/>
          <p14:tracePt t="118524" x="4457700" y="5441950"/>
          <p14:tracePt t="118541" x="4451350" y="5435600"/>
          <p14:tracePt t="118558" x="4445000" y="5422900"/>
          <p14:tracePt t="118574" x="4445000" y="5416550"/>
          <p14:tracePt t="118591" x="4445000" y="5403850"/>
          <p14:tracePt t="118607" x="4445000" y="5397500"/>
          <p14:tracePt t="118624" x="4438650" y="5397500"/>
          <p14:tracePt t="119008" x="4432300" y="5397500"/>
          <p14:tracePt t="119022" x="4425950" y="5397500"/>
          <p14:tracePt t="119050" x="4419600" y="5397500"/>
          <p14:tracePt t="119063" x="4413250" y="5403850"/>
          <p14:tracePt t="119079" x="4406900" y="5410200"/>
          <p14:tracePt t="119086" x="4400550" y="5416550"/>
          <p14:tracePt t="119095" x="4394200" y="5416550"/>
          <p14:tracePt t="119125" x="4387850" y="5416550"/>
          <p14:tracePt t="119132" x="4387850" y="5422900"/>
          <p14:tracePt t="119143" x="4381500" y="5422900"/>
          <p14:tracePt t="119157" x="4381500" y="5429250"/>
          <p14:tracePt t="119174" x="4368800" y="5429250"/>
          <p14:tracePt t="119190" x="4362450" y="5435600"/>
          <p14:tracePt t="119207" x="4362450" y="5441950"/>
          <p14:tracePt t="119242" x="4356100" y="5441950"/>
          <p14:tracePt t="119296" x="4349750" y="5441950"/>
          <p14:tracePt t="119315" x="4349750" y="5448300"/>
          <p14:tracePt t="119331" x="4343400" y="5448300"/>
          <p14:tracePt t="119335" x="4337050" y="5454650"/>
          <p14:tracePt t="119343" x="4330700" y="5454650"/>
          <p14:tracePt t="119359" x="4324350" y="5461000"/>
          <p14:tracePt t="119373" x="4318000" y="5461000"/>
          <p14:tracePt t="119393" x="4311650" y="5461000"/>
          <p14:tracePt t="119407" x="4305300" y="5467350"/>
          <p14:tracePt t="119423" x="4298950" y="5467350"/>
          <p14:tracePt t="119440" x="4286250" y="5473700"/>
          <p14:tracePt t="119457" x="4273550" y="5480050"/>
          <p14:tracePt t="119476" x="4248150" y="5492750"/>
          <p14:tracePt t="119490" x="4235450" y="5499100"/>
          <p14:tracePt t="119508" x="4184650" y="5511800"/>
          <p14:tracePt t="119523" x="4146550" y="5524500"/>
          <p14:tracePt t="119540" x="4095750" y="5537200"/>
          <p14:tracePt t="119557" x="4038600" y="5549900"/>
          <p14:tracePt t="119573" x="3975100" y="5562600"/>
          <p14:tracePt t="119590" x="3930650" y="5575300"/>
          <p14:tracePt t="119607" x="3879850" y="5588000"/>
          <p14:tracePt t="119623" x="3829050" y="5600700"/>
          <p14:tracePt t="119640" x="3790950" y="5613400"/>
          <p14:tracePt t="119656" x="3727450" y="5619750"/>
          <p14:tracePt t="119673" x="3695700" y="5626100"/>
          <p14:tracePt t="119690" x="3663950" y="5626100"/>
          <p14:tracePt t="119706" x="3625850" y="5626100"/>
          <p14:tracePt t="119723" x="3594100" y="5626100"/>
          <p14:tracePt t="119740" x="3562350" y="5626100"/>
          <p14:tracePt t="119757" x="3492500" y="5619750"/>
          <p14:tracePt t="119773" x="3448050" y="5613400"/>
          <p14:tracePt t="119790" x="3397250" y="5607050"/>
          <p14:tracePt t="119806" x="3340100" y="5600700"/>
          <p14:tracePt t="119823" x="3251200" y="5588000"/>
          <p14:tracePt t="119840" x="3143250" y="5568950"/>
          <p14:tracePt t="119856" x="3016250" y="5556250"/>
          <p14:tracePt t="119873" x="2882900" y="5530850"/>
          <p14:tracePt t="119890" x="2762250" y="5486400"/>
          <p14:tracePt t="119907" x="2667000" y="5467350"/>
          <p14:tracePt t="119923" x="2571750" y="5435600"/>
          <p14:tracePt t="119940" x="2527300" y="5422900"/>
          <p14:tracePt t="119956" x="2476500" y="5403850"/>
          <p14:tracePt t="119974" x="2425700" y="5384800"/>
          <p14:tracePt t="119977" x="2393950" y="5359400"/>
          <p14:tracePt t="119990" x="2362200" y="5353050"/>
          <p14:tracePt t="120006" x="2311400" y="5327650"/>
          <p14:tracePt t="120026" x="2266950" y="5308600"/>
          <p14:tracePt t="120040" x="2260600" y="5308600"/>
          <p14:tracePt t="120056" x="2254250" y="5302250"/>
          <p14:tracePt t="120073" x="2241550" y="5302250"/>
          <p14:tracePt t="120090" x="2235200" y="5302250"/>
          <p14:tracePt t="120106" x="2222500" y="5314950"/>
          <p14:tracePt t="120123" x="2216150" y="5314950"/>
          <p14:tracePt t="120141" x="2209800" y="5314950"/>
          <p14:tracePt t="120333" x="2209800" y="5321300"/>
          <p14:tracePt t="120369" x="2209800" y="5327650"/>
          <p14:tracePt t="120396" x="2209800" y="5334000"/>
          <p14:tracePt t="120411" x="2209800" y="5346700"/>
          <p14:tracePt t="120420" x="2209800" y="5353050"/>
          <p14:tracePt t="120431" x="2209800" y="5372100"/>
          <p14:tracePt t="120456" x="2209800" y="5384800"/>
          <p14:tracePt t="120472" x="2209800" y="5391150"/>
          <p14:tracePt t="120714" x="2203450" y="5397500"/>
          <p14:tracePt t="120725" x="2197100" y="5403850"/>
          <p14:tracePt t="120732" x="2190750" y="5403850"/>
          <p14:tracePt t="120739" x="2184400" y="5410200"/>
          <p14:tracePt t="120756" x="2178050" y="5416550"/>
          <p14:tracePt t="120911" x="2171700" y="5416550"/>
          <p14:tracePt t="120936" x="2165350" y="5410200"/>
          <p14:tracePt t="120944" x="2159000" y="5410200"/>
          <p14:tracePt t="120957" x="2152650" y="5397500"/>
          <p14:tracePt t="120988" x="2139950" y="5391150"/>
          <p14:tracePt t="121005" x="2127250" y="5378450"/>
          <p14:tracePt t="121039" x="2114550" y="5365750"/>
          <p14:tracePt t="121055" x="2108200" y="5359400"/>
          <p14:tracePt t="121072" x="2095500" y="5359400"/>
          <p14:tracePt t="121089" x="2095500" y="5346700"/>
          <p14:tracePt t="121105" x="2089150" y="5346700"/>
          <p14:tracePt t="121146" x="2082800" y="5346700"/>
          <p14:tracePt t="121162" x="2076450" y="5346700"/>
          <p14:tracePt t="121184" x="2076450" y="5340350"/>
          <p14:tracePt t="121194" x="2070100" y="5340350"/>
          <p14:tracePt t="121205" x="2063750" y="5334000"/>
          <p14:tracePt t="121224" x="2057400" y="5334000"/>
          <p14:tracePt t="121239" x="2051050" y="5327650"/>
          <p14:tracePt t="121662" x="2057400" y="5334000"/>
          <p14:tracePt t="121669" x="2057400" y="5340350"/>
          <p14:tracePt t="121686" x="2063750" y="5346700"/>
          <p14:tracePt t="121694" x="2070100" y="5353050"/>
          <p14:tracePt t="121704" x="2070100" y="5359400"/>
          <p14:tracePt t="121721" x="2076450" y="5372100"/>
          <p14:tracePt t="121738" x="2082800" y="5378450"/>
          <p14:tracePt t="121755" x="2089150" y="5391150"/>
          <p14:tracePt t="121771" x="2089150" y="5403850"/>
          <p14:tracePt t="121788" x="2095500" y="5410200"/>
          <p14:tracePt t="121805" x="2108200" y="5441950"/>
          <p14:tracePt t="121821" x="2120900" y="5473700"/>
          <p14:tracePt t="121838" x="2127250" y="5511800"/>
          <p14:tracePt t="121854" x="2139950" y="5543550"/>
          <p14:tracePt t="121871" x="2146300" y="5568950"/>
          <p14:tracePt t="121888" x="2152650" y="5581650"/>
          <p14:tracePt t="121904" x="2159000" y="5588000"/>
          <p14:tracePt t="122613" x="2165350" y="5581650"/>
          <p14:tracePt t="122621" x="2184400" y="5562600"/>
          <p14:tracePt t="122637" x="2222500" y="5524500"/>
          <p14:tracePt t="122654" x="2254250" y="5492750"/>
          <p14:tracePt t="122671" x="2286000" y="5467350"/>
          <p14:tracePt t="122687" x="2292350" y="5461000"/>
          <p14:tracePt t="122704" x="2305050" y="5454650"/>
          <p14:tracePt t="122720" x="2305050" y="5448300"/>
          <p14:tracePt t="122754" x="2311400" y="5448300"/>
          <p14:tracePt t="122861" x="2317750" y="5454650"/>
          <p14:tracePt t="122868" x="2317750" y="5461000"/>
          <p14:tracePt t="122875" x="2324100" y="5480050"/>
          <p14:tracePt t="122887" x="2330450" y="5499100"/>
          <p14:tracePt t="122903" x="2343150" y="5530850"/>
          <p14:tracePt t="122920" x="2355850" y="5568950"/>
          <p14:tracePt t="122937" x="2368550" y="5600700"/>
          <p14:tracePt t="122954" x="2374900" y="5638800"/>
          <p14:tracePt t="122970" x="2374900" y="5651500"/>
          <p14:tracePt t="123002" x="2374900" y="5657850"/>
          <p14:tracePt t="123120" x="2368550" y="5645150"/>
          <p14:tracePt t="123128" x="2362200" y="5626100"/>
          <p14:tracePt t="123137" x="2355850" y="5613400"/>
          <p14:tracePt t="123153" x="2343150" y="5562600"/>
          <p14:tracePt t="123170" x="2336800" y="5524500"/>
          <p14:tracePt t="123187" x="2330450" y="5499100"/>
          <p14:tracePt t="123203" x="2324100" y="5486400"/>
          <p14:tracePt t="123220" x="2311400" y="5467350"/>
          <p14:tracePt t="123237" x="2311400" y="5454650"/>
          <p14:tracePt t="123253" x="2305050" y="5448300"/>
          <p14:tracePt t="123270" x="2305050" y="5435600"/>
          <p14:tracePt t="123287" x="2298700" y="5435600"/>
          <p14:tracePt t="123303" x="2298700" y="5429250"/>
          <p14:tracePt t="123320" x="2298700" y="5422900"/>
          <p14:tracePt t="123354" x="2298700" y="5416550"/>
          <p14:tracePt t="123496" x="2311400" y="5416550"/>
          <p14:tracePt t="123504" x="2343150" y="5416550"/>
          <p14:tracePt t="123520" x="2432050" y="5429250"/>
          <p14:tracePt t="123537" x="2540000" y="5435600"/>
          <p14:tracePt t="123554" x="2641600" y="5454650"/>
          <p14:tracePt t="123570" x="2749550" y="5461000"/>
          <p14:tracePt t="123586" x="2794000" y="5461000"/>
          <p14:tracePt t="123603" x="2838450" y="5461000"/>
          <p14:tracePt t="123620" x="2851150" y="5461000"/>
          <p14:tracePt t="123856" x="2851150" y="5473700"/>
          <p14:tracePt t="123864" x="2851150" y="5486400"/>
          <p14:tracePt t="123872" x="2851150" y="5505450"/>
          <p14:tracePt t="123886" x="2851150" y="5524500"/>
          <p14:tracePt t="123903" x="2857500" y="5537200"/>
          <p14:tracePt t="123990" x="2863850" y="5537200"/>
          <p14:tracePt t="123996" x="2870200" y="5537200"/>
          <p14:tracePt t="124004" x="2870200" y="5530850"/>
          <p14:tracePt t="124019" x="2895600" y="5524500"/>
          <p14:tracePt t="124036" x="2914650" y="5511800"/>
          <p14:tracePt t="124053" x="2927350" y="5505450"/>
          <p14:tracePt t="124069" x="2940050" y="5492750"/>
          <p14:tracePt t="124086" x="2940050" y="5486400"/>
          <p14:tracePt t="124103" x="2946400" y="5486400"/>
          <p14:tracePt t="124119" x="2952750" y="5480050"/>
          <p14:tracePt t="125672" x="2959100" y="5480050"/>
          <p14:tracePt t="125689" x="2965450" y="5486400"/>
          <p14:tracePt t="125696" x="2971800" y="5492750"/>
          <p14:tracePt t="125704" x="2971800" y="5499100"/>
          <p14:tracePt t="125717" x="2978150" y="5499100"/>
          <p14:tracePt t="125734" x="2984500" y="5499100"/>
          <p14:tracePt t="125751" x="2984500" y="5505450"/>
          <p14:tracePt t="125862" x="2984500" y="5511800"/>
          <p14:tracePt t="125884" x="2984500" y="5518150"/>
          <p14:tracePt t="125893" x="2984500" y="5524500"/>
          <p14:tracePt t="125910" x="2984500" y="5530850"/>
          <p14:tracePt t="125917" x="2978150" y="5537200"/>
          <p14:tracePt t="125934" x="2971800" y="5543550"/>
          <p14:tracePt t="125951" x="2959100" y="5556250"/>
          <p14:tracePt t="125968" x="2940050" y="5562600"/>
          <p14:tracePt t="125971" x="2933700" y="5562600"/>
          <p14:tracePt t="125985" x="2908300" y="5562600"/>
          <p14:tracePt t="126001" x="2882900" y="5562600"/>
          <p14:tracePt t="126018" x="2851150" y="5562600"/>
          <p14:tracePt t="126034" x="2813050" y="5556250"/>
          <p14:tracePt t="126051" x="2787650" y="5543550"/>
          <p14:tracePt t="126068" x="2768600" y="5537200"/>
          <p14:tracePt t="126084" x="2768600" y="5530850"/>
          <p14:tracePt t="126129" x="2762250" y="5530850"/>
          <p14:tracePt t="126243" x="2749550" y="5530850"/>
          <p14:tracePt t="126253" x="2736850" y="5530850"/>
          <p14:tracePt t="126259" x="2711450" y="5530850"/>
          <p14:tracePt t="126267" x="2686050" y="5530850"/>
          <p14:tracePt t="126283" x="2641600" y="5530850"/>
          <p14:tracePt t="126300" x="2584450" y="5518150"/>
          <p14:tracePt t="126317" x="2540000" y="5518150"/>
          <p14:tracePt t="126334" x="2501900" y="5511800"/>
          <p14:tracePt t="126351" x="2470150" y="5511800"/>
          <p14:tracePt t="126367" x="2432050" y="5511800"/>
          <p14:tracePt t="126384" x="2400300" y="5511800"/>
          <p14:tracePt t="126401" x="2349500" y="5511800"/>
          <p14:tracePt t="126417" x="2324100" y="5511800"/>
          <p14:tracePt t="126434" x="2266950" y="5511800"/>
          <p14:tracePt t="126450" x="2228850" y="5511800"/>
          <p14:tracePt t="126467" x="2178050" y="5511800"/>
          <p14:tracePt t="126473" x="2152650" y="5511800"/>
          <p14:tracePt t="126484" x="2133600" y="5511800"/>
          <p14:tracePt t="126500" x="2089150" y="5505450"/>
          <p14:tracePt t="126517" x="2070100" y="5505450"/>
          <p14:tracePt t="126589" x="2070100" y="5499100"/>
          <p14:tracePt t="126605" x="2095500" y="5499100"/>
          <p14:tracePt t="126611" x="2120900" y="5492750"/>
          <p14:tracePt t="126619" x="2152650" y="5492750"/>
          <p14:tracePt t="126634" x="2178050" y="5486400"/>
          <p14:tracePt t="126651" x="2260600" y="5486400"/>
          <p14:tracePt t="126667" x="2444750" y="5486400"/>
          <p14:tracePt t="126684" x="2571750" y="5505450"/>
          <p14:tracePt t="126701" x="2660650" y="5511800"/>
          <p14:tracePt t="126717" x="2736850" y="5518150"/>
          <p14:tracePt t="126734" x="2794000" y="5524500"/>
          <p14:tracePt t="126750" x="2844800" y="5524500"/>
          <p14:tracePt t="126767" x="2876550" y="5524500"/>
          <p14:tracePt t="126784" x="2895600" y="5524500"/>
          <p14:tracePt t="126800" x="2914650" y="5524500"/>
          <p14:tracePt t="126834" x="2927350" y="5524500"/>
          <p14:tracePt t="126850" x="2933700" y="5524500"/>
          <p14:tracePt t="126867" x="2946400" y="5524500"/>
          <p14:tracePt t="126884" x="2959100" y="5524500"/>
          <p14:tracePt t="126901" x="2990850" y="5537200"/>
          <p14:tracePt t="126917" x="3041650" y="5549900"/>
          <p14:tracePt t="126933" x="3060700" y="5549900"/>
          <p14:tracePt t="126950" x="3060700" y="5556250"/>
          <p14:tracePt t="126967" x="3067050" y="5556250"/>
          <p14:tracePt t="127082" x="3054350" y="5562600"/>
          <p14:tracePt t="127090" x="3035300" y="5562600"/>
          <p14:tracePt t="127100" x="3028950" y="5568950"/>
          <p14:tracePt t="127117" x="2990850" y="5575300"/>
          <p14:tracePt t="127133" x="2971800" y="5575300"/>
          <p14:tracePt t="127150" x="2959100" y="5581650"/>
          <p14:tracePt t="127167" x="2946400" y="5581650"/>
          <p14:tracePt t="127183" x="2933700" y="5581650"/>
          <p14:tracePt t="127600" x="2927350" y="5581650"/>
          <p14:tracePt t="127617" x="2921000" y="5581650"/>
          <p14:tracePt t="127634" x="2914650" y="5575300"/>
          <p14:tracePt t="127642" x="2914650" y="5568950"/>
          <p14:tracePt t="127650" x="2908300" y="5568950"/>
          <p14:tracePt t="127710" x="2901950" y="5568950"/>
          <p14:tracePt t="127718" x="2889250" y="5568950"/>
          <p14:tracePt t="127733" x="2844800" y="5575300"/>
          <p14:tracePt t="127749" x="2813050" y="5581650"/>
          <p14:tracePt t="127766" x="2781300" y="5594350"/>
          <p14:tracePt t="127783" x="2774950" y="5600700"/>
          <p14:tracePt t="127799" x="2768600" y="5600700"/>
          <p14:tracePt t="127816" x="2755900" y="5600700"/>
          <p14:tracePt t="127833" x="2749550" y="5607050"/>
          <p14:tracePt t="127849" x="2743200" y="5607050"/>
          <p14:tracePt t="127866" x="2736850" y="5607050"/>
          <p14:tracePt t="127883" x="2736850" y="5613400"/>
          <p14:tracePt t="127944" x="2730500" y="5613400"/>
          <p14:tracePt t="127954" x="2724150" y="5619750"/>
          <p14:tracePt t="127971" x="2717800" y="5619750"/>
          <p14:tracePt t="128001" x="2711450" y="5619750"/>
          <p14:tracePt t="128019" x="2705100" y="5619750"/>
          <p14:tracePt t="128031" x="2698750" y="5626100"/>
          <p14:tracePt t="128040" x="2692400" y="5626100"/>
          <p14:tracePt t="128049" x="2686050" y="5626100"/>
          <p14:tracePt t="128067" x="2686050" y="5632450"/>
          <p14:tracePt t="128086" x="2679700" y="5632450"/>
          <p14:tracePt t="128110" x="2673350" y="5632450"/>
          <p14:tracePt t="128124" x="2667000" y="5638800"/>
          <p14:tracePt t="128133" x="2660650" y="5645150"/>
          <p14:tracePt t="128149" x="2654300" y="5645150"/>
          <p14:tracePt t="128166" x="2647950" y="5651500"/>
          <p14:tracePt t="128313" x="2647950" y="5645150"/>
          <p14:tracePt t="128320" x="2647950" y="5638800"/>
          <p14:tracePt t="128392" x="2647950" y="5632450"/>
          <p14:tracePt t="128430" x="2647950" y="5626100"/>
          <p14:tracePt t="128446" x="2654300" y="5626100"/>
          <p14:tracePt t="128454" x="2660650" y="5619750"/>
          <p14:tracePt t="128465" x="2667000" y="5613400"/>
          <p14:tracePt t="128482" x="2667000" y="5607050"/>
          <p14:tracePt t="128499" x="2679700" y="5594350"/>
          <p14:tracePt t="128517" x="2692400" y="5588000"/>
          <p14:tracePt t="128533" x="2698750" y="5575300"/>
          <p14:tracePt t="128549" x="2711450" y="5568950"/>
          <p14:tracePt t="128565" x="2717800" y="5562600"/>
          <p14:tracePt t="128582" x="2730500" y="5549900"/>
          <p14:tracePt t="128599" x="2736850" y="5543550"/>
          <p14:tracePt t="128615" x="2743200" y="5537200"/>
          <p14:tracePt t="128632" x="2755900" y="5530850"/>
          <p14:tracePt t="128649" x="2762250" y="5524500"/>
          <p14:tracePt t="128665" x="2768600" y="5518150"/>
          <p14:tracePt t="128682" x="2774950" y="5511800"/>
          <p14:tracePt t="128715" x="2787650" y="5505450"/>
          <p14:tracePt t="128732" x="2794000" y="5499100"/>
          <p14:tracePt t="128749" x="2806700" y="5492750"/>
          <p14:tracePt t="128765" x="2813050" y="5486400"/>
          <p14:tracePt t="128782" x="2825750" y="5480050"/>
          <p14:tracePt t="128799" x="2838450" y="5480050"/>
          <p14:tracePt t="128815" x="2844800" y="5473700"/>
          <p14:tracePt t="128832" x="2851150" y="5467350"/>
          <p14:tracePt t="128848" x="2863850" y="5467350"/>
          <p14:tracePt t="128865" x="2876550" y="5467350"/>
          <p14:tracePt t="128882" x="2889250" y="5467350"/>
          <p14:tracePt t="128899" x="2908300" y="5461000"/>
          <p14:tracePt t="128915" x="2921000" y="5461000"/>
          <p14:tracePt t="128932" x="2933700" y="5461000"/>
          <p14:tracePt t="128948" x="2940050" y="5454650"/>
          <p14:tracePt t="128965" x="2946400" y="5454650"/>
          <p14:tracePt t="128982" x="2959100" y="5454650"/>
          <p14:tracePt t="129120" x="2946400" y="5473700"/>
          <p14:tracePt t="129128" x="2927350" y="5486400"/>
          <p14:tracePt t="129138" x="2908300" y="5499100"/>
          <p14:tracePt t="129148" x="2895600" y="5511800"/>
          <p14:tracePt t="129165" x="2844800" y="5530850"/>
          <p14:tracePt t="129182" x="2844800" y="5537200"/>
          <p14:tracePt t="129198" x="2819400" y="5549900"/>
          <p14:tracePt t="129215" x="2806700" y="5562600"/>
          <p14:tracePt t="129347" x="2800350" y="5562600"/>
          <p14:tracePt t="129363" x="2794000" y="5543550"/>
          <p14:tracePt t="129370" x="2787650" y="5524500"/>
          <p14:tracePt t="129381" x="2781300" y="5505450"/>
          <p14:tracePt t="129398" x="2781300" y="5499100"/>
          <p14:tracePt t="129414" x="2781300" y="5473700"/>
          <p14:tracePt t="129432" x="2794000" y="5467350"/>
          <p14:tracePt t="129448" x="2800350" y="5454650"/>
          <p14:tracePt t="129465" x="2813050" y="5448300"/>
          <p14:tracePt t="129481" x="2819400" y="5441950"/>
          <p14:tracePt t="129498" x="2832100" y="5441950"/>
          <p14:tracePt t="129515" x="2838450" y="5435600"/>
          <p14:tracePt t="129531" x="2851150" y="5429250"/>
          <p14:tracePt t="129548" x="2857500" y="5429250"/>
          <p14:tracePt t="129566" x="2863850" y="5422900"/>
          <p14:tracePt t="129615" x="2870200" y="5422900"/>
          <p14:tracePt t="129628" x="2876550" y="5422900"/>
          <p14:tracePt t="129636" x="2889250" y="5441950"/>
          <p14:tracePt t="129648" x="2901950" y="5448300"/>
          <p14:tracePt t="129664" x="2933700" y="5480050"/>
          <p14:tracePt t="129681" x="2965450" y="5518150"/>
          <p14:tracePt t="129698" x="2990850" y="5543550"/>
          <p14:tracePt t="129715" x="3022600" y="5594350"/>
          <p14:tracePt t="129731" x="3041650" y="5613400"/>
          <p14:tracePt t="129748" x="3048000" y="5626100"/>
          <p14:tracePt t="129764" x="3054350" y="5632450"/>
          <p14:tracePt t="129781" x="3054350" y="5638800"/>
          <p14:tracePt t="130423" x="3060700" y="5632450"/>
          <p14:tracePt t="130427" x="3067050" y="5632450"/>
          <p14:tracePt t="130435" x="3073400" y="5619750"/>
          <p14:tracePt t="130447" x="3079750" y="5607050"/>
          <p14:tracePt t="130464" x="3086100" y="5588000"/>
          <p14:tracePt t="130481" x="3086100" y="5568950"/>
          <p14:tracePt t="130486" x="3092450" y="5562600"/>
          <p14:tracePt t="130497" x="3092450" y="5549900"/>
          <p14:tracePt t="130515" x="3092450" y="5537200"/>
          <p14:tracePt t="130658" x="3092450" y="5543550"/>
          <p14:tracePt t="130669" x="3092450" y="5556250"/>
          <p14:tracePt t="130677" x="3092450" y="5562600"/>
          <p14:tracePt t="130685" x="3092450" y="5575300"/>
          <p14:tracePt t="130697" x="3086100" y="5581650"/>
          <p14:tracePt t="130713" x="3079750" y="5588000"/>
          <p14:tracePt t="130730" x="3079750" y="5594350"/>
          <p14:tracePt t="130796" x="3073400" y="5594350"/>
          <p14:tracePt t="130891" x="3060700" y="5594350"/>
          <p14:tracePt t="130900" x="3054350" y="5594350"/>
          <p14:tracePt t="130913" x="3041650" y="5594350"/>
          <p14:tracePt t="130930" x="3016250" y="5588000"/>
          <p14:tracePt t="130947" x="3003550" y="5581650"/>
          <p14:tracePt t="130963" x="2997200" y="5575300"/>
          <p14:tracePt t="130980" x="2990850" y="5568950"/>
          <p14:tracePt t="130996" x="2984500" y="5568950"/>
          <p14:tracePt t="131013" x="2978150" y="5568950"/>
          <p14:tracePt t="131039" x="2971800" y="5568950"/>
          <p14:tracePt t="131052" x="2971800" y="5562600"/>
          <p14:tracePt t="131066" x="2965450" y="5556250"/>
          <p14:tracePt t="131081" x="2959100" y="5556250"/>
          <p14:tracePt t="131205" x="2959100" y="5549900"/>
          <p14:tracePt t="131218" x="2971800" y="5549900"/>
          <p14:tracePt t="131226" x="2978150" y="5549900"/>
          <p14:tracePt t="131234" x="2984500" y="5549900"/>
          <p14:tracePt t="131246" x="2990850" y="5549900"/>
          <p14:tracePt t="131263" x="2997200" y="5549900"/>
          <p14:tracePt t="131279" x="3003550" y="5549900"/>
          <p14:tracePt t="131642" x="2997200" y="5549900"/>
          <p14:tracePt t="131784" x="2990850" y="5543550"/>
          <p14:tracePt t="131791" x="2984500" y="5537200"/>
          <p14:tracePt t="131800" x="2978150" y="5537200"/>
          <p14:tracePt t="131829" x="2971800" y="5537200"/>
          <p14:tracePt t="132035" x="2971800" y="5530850"/>
          <p14:tracePt t="132054" x="2971800" y="5524500"/>
          <p14:tracePt t="132068" x="2971800" y="5518150"/>
          <p14:tracePt t="132074" x="2965450" y="5511800"/>
          <p14:tracePt t="132083" x="2965450" y="5505450"/>
          <p14:tracePt t="132100" x="2965450" y="5499100"/>
          <p14:tracePt t="132112" x="2965450" y="5492750"/>
          <p14:tracePt t="132128" x="2965450" y="5480050"/>
          <p14:tracePt t="132145" x="2965450" y="5473700"/>
          <p14:tracePt t="132162" x="2965450" y="5461000"/>
          <p14:tracePt t="132179" x="2965450" y="5454650"/>
          <p14:tracePt t="132196" x="2965450" y="5441950"/>
          <p14:tracePt t="132229" x="2965450" y="5429250"/>
          <p14:tracePt t="132294" x="2965450" y="5422900"/>
          <p14:tracePt t="132528" x="2965450" y="5429250"/>
          <p14:tracePt t="132536" x="2965450" y="5441950"/>
          <p14:tracePt t="132545" x="2965450" y="5454650"/>
          <p14:tracePt t="132562" x="2959100" y="5492750"/>
          <p14:tracePt t="132579" x="2946400" y="5518150"/>
          <p14:tracePt t="132597" x="2927350" y="5530850"/>
          <p14:tracePt t="132612" x="2921000" y="5537200"/>
          <p14:tracePt t="132629" x="2908300" y="5549900"/>
          <p14:tracePt t="132645" x="2901950" y="5549900"/>
          <p14:tracePt t="132826" x="2908300" y="5549900"/>
          <p14:tracePt t="132840" x="2927350" y="5543550"/>
          <p14:tracePt t="132848" x="2933700" y="5543550"/>
          <p14:tracePt t="132862" x="2952750" y="5537200"/>
          <p14:tracePt t="132879" x="3016250" y="5537200"/>
          <p14:tracePt t="132895" x="3054350" y="5537200"/>
          <p14:tracePt t="132912" x="3079750" y="5537200"/>
          <p14:tracePt t="132928" x="3086100" y="5537200"/>
          <p14:tracePt t="132945" x="3098800" y="5543550"/>
          <p14:tracePt t="133102" x="3098800" y="5549900"/>
          <p14:tracePt t="133113" x="3086100" y="5556250"/>
          <p14:tracePt t="133128" x="3079750" y="5562600"/>
          <p14:tracePt t="133147" x="3067050" y="5575300"/>
          <p14:tracePt t="133161" x="3054350" y="5575300"/>
          <p14:tracePt t="133178" x="3048000" y="5575300"/>
          <p14:tracePt t="133195" x="3035300" y="5581650"/>
          <p14:tracePt t="133212" x="3028950" y="5581650"/>
          <p14:tracePt t="133228" x="3022600" y="5581650"/>
          <p14:tracePt t="133245" x="3003550" y="5581650"/>
          <p14:tracePt t="133261" x="2990850" y="5581650"/>
          <p14:tracePt t="133278" x="2984500" y="5581650"/>
          <p14:tracePt t="133297" x="2971800" y="5581650"/>
          <p14:tracePt t="133311" x="2965450" y="5581650"/>
          <p14:tracePt t="133444" x="2971800" y="5581650"/>
          <p14:tracePt t="133453" x="2978150" y="5581650"/>
          <p14:tracePt t="133461" x="2984500" y="5575300"/>
          <p14:tracePt t="133478" x="2997200" y="5575300"/>
          <p14:tracePt t="133494" x="3003550" y="5575300"/>
          <p14:tracePt t="133511" x="3009900" y="5575300"/>
          <p14:tracePt t="134157" x="3003550" y="5575300"/>
          <p14:tracePt t="134164" x="2997200" y="5575300"/>
          <p14:tracePt t="134177" x="2984500" y="5575300"/>
          <p14:tracePt t="134194" x="2965450" y="5575300"/>
          <p14:tracePt t="134211" x="2914650" y="5575300"/>
          <p14:tracePt t="134227" x="2882900" y="5575300"/>
          <p14:tracePt t="134244" x="2870200" y="5575300"/>
          <p14:tracePt t="134260" x="2857500" y="5575300"/>
          <p14:tracePt t="134294" x="2844800" y="5575300"/>
          <p14:tracePt t="134327" x="2838450" y="5575300"/>
          <p14:tracePt t="134344" x="2832100" y="5575300"/>
          <p14:tracePt t="134392" x="2825750" y="5575300"/>
          <p14:tracePt t="134572" x="2825750" y="5568950"/>
          <p14:tracePt t="134589" x="2832100" y="5562600"/>
          <p14:tracePt t="134604" x="2851150" y="5556250"/>
          <p14:tracePt t="134612" x="2863850" y="5549900"/>
          <p14:tracePt t="134627" x="2895600" y="5537200"/>
          <p14:tracePt t="134643" x="2971800" y="5537200"/>
          <p14:tracePt t="134660" x="3098800" y="5537200"/>
          <p14:tracePt t="134676" x="3225800" y="5537200"/>
          <p14:tracePt t="134693" x="3314700" y="5537200"/>
          <p14:tracePt t="134710" x="3371850" y="5537200"/>
          <p14:tracePt t="134727" x="3422650" y="5537200"/>
          <p14:tracePt t="134743" x="3435350" y="5537200"/>
          <p14:tracePt t="134760" x="3441700" y="5537200"/>
          <p14:tracePt t="134777" x="3460750" y="5537200"/>
          <p14:tracePt t="134793" x="3467100" y="5537200"/>
          <p14:tracePt t="134810" x="3486150" y="5537200"/>
          <p14:tracePt t="134826" x="3498850" y="5537200"/>
          <p14:tracePt t="134843" x="3511550" y="5537200"/>
          <p14:tracePt t="134860" x="3517900" y="5537200"/>
          <p14:tracePt t="134877" x="3536950" y="5549900"/>
          <p14:tracePt t="134893" x="3556000" y="5556250"/>
          <p14:tracePt t="134910" x="3568700" y="5556250"/>
          <p14:tracePt t="134926" x="3581400" y="5562600"/>
          <p14:tracePt t="134943" x="3587750" y="5568950"/>
          <p14:tracePt t="134960" x="3600450" y="5575300"/>
          <p14:tracePt t="134993" x="3606800" y="5575300"/>
          <p14:tracePt t="135099" x="3613150" y="5575300"/>
          <p14:tracePt t="135120" x="3619500" y="5575300"/>
          <p14:tracePt t="135160" x="3625850" y="5575300"/>
          <p14:tracePt t="135168" x="3632200" y="5575300"/>
          <p14:tracePt t="135182" x="3638550" y="5575300"/>
          <p14:tracePt t="135193" x="3644900" y="5575300"/>
          <p14:tracePt t="135210" x="3657600" y="5562600"/>
          <p14:tracePt t="135226" x="3676650" y="5556250"/>
          <p14:tracePt t="135243" x="3689350" y="5543550"/>
          <p14:tracePt t="135260" x="3695700" y="5543550"/>
          <p14:tracePt t="135276" x="3702050" y="5537200"/>
          <p14:tracePt t="135412" x="3683000" y="5537200"/>
          <p14:tracePt t="135418" x="3676650" y="5537200"/>
          <p14:tracePt t="135427" x="3663950" y="5543550"/>
          <p14:tracePt t="135443" x="3638550" y="5543550"/>
          <p14:tracePt t="135459" x="3600450" y="5543550"/>
          <p14:tracePt t="135476" x="3562350" y="5543550"/>
          <p14:tracePt t="135482" x="3543300" y="5543550"/>
          <p14:tracePt t="135492" x="3524250" y="5543550"/>
          <p14:tracePt t="135509" x="3492500" y="5543550"/>
          <p14:tracePt t="135526" x="3460750" y="5537200"/>
          <p14:tracePt t="135543" x="3409950" y="5537200"/>
          <p14:tracePt t="135560" x="3359150" y="5530850"/>
          <p14:tracePt t="135576" x="3321050" y="5524500"/>
          <p14:tracePt t="135592" x="3282950" y="5524500"/>
          <p14:tracePt t="135609" x="3257550" y="5518150"/>
          <p14:tracePt t="135626" x="3244850" y="5518150"/>
          <p14:tracePt t="135643" x="3244850" y="5511800"/>
          <p14:tracePt t="135826" x="3219450" y="5499100"/>
          <p14:tracePt t="135834" x="3175000" y="5492750"/>
          <p14:tracePt t="135842" x="3124200" y="5486400"/>
          <p14:tracePt t="135859" x="2959100" y="5461000"/>
          <p14:tracePt t="135876" x="2781300" y="5429250"/>
          <p14:tracePt t="135892" x="2584450" y="5410200"/>
          <p14:tracePt t="135909" x="2419350" y="5391150"/>
          <p14:tracePt t="135926" x="2203450" y="5365750"/>
          <p14:tracePt t="135943" x="2114550" y="5359400"/>
          <p14:tracePt t="135959" x="2057400" y="5359400"/>
          <p14:tracePt t="135976" x="2000250" y="5359400"/>
          <p14:tracePt t="135992" x="1962150" y="5359400"/>
          <p14:tracePt t="136009" x="1936750" y="5365750"/>
          <p14:tracePt t="136025" x="1917700" y="5372100"/>
          <p14:tracePt t="136042" x="1911350" y="5378450"/>
          <p14:tracePt t="136059" x="1898650" y="5378450"/>
          <p14:tracePt t="136076" x="1879600" y="5378450"/>
          <p14:tracePt t="136092" x="1873250" y="5384800"/>
          <p14:tracePt t="136109" x="1847850" y="5391150"/>
          <p14:tracePt t="136126" x="1816100" y="5397500"/>
          <p14:tracePt t="136142" x="1803400" y="5397500"/>
          <p14:tracePt t="136159" x="1803400" y="5403850"/>
          <p14:tracePt t="136177" x="1797050" y="5403850"/>
          <p14:tracePt t="136283" x="1803400" y="5403850"/>
          <p14:tracePt t="136288" x="1809750" y="5403850"/>
          <p14:tracePt t="136298" x="1828800" y="5403850"/>
          <p14:tracePt t="136309" x="1873250" y="5403850"/>
          <p14:tracePt t="136326" x="1943100" y="5403850"/>
          <p14:tracePt t="136342" x="2051050" y="5410200"/>
          <p14:tracePt t="136359" x="2127250" y="5416550"/>
          <p14:tracePt t="136375" x="2387600" y="5441950"/>
          <p14:tracePt t="136392" x="2552700" y="5473700"/>
          <p14:tracePt t="136408" x="2736850" y="5486400"/>
          <p14:tracePt t="136425" x="2908300" y="5505450"/>
          <p14:tracePt t="136442" x="3048000" y="5524500"/>
          <p14:tracePt t="136459" x="3200400" y="5537200"/>
          <p14:tracePt t="136479" x="3238500" y="5543550"/>
          <p14:tracePt t="136492" x="3270250" y="5543550"/>
          <p14:tracePt t="136509" x="3289300" y="5543550"/>
          <p14:tracePt t="136525" x="3314700" y="5543550"/>
          <p14:tracePt t="136542" x="3333750" y="5543550"/>
          <p14:tracePt t="136558" x="3346450" y="5543550"/>
          <p14:tracePt t="136575" x="3390900" y="5543550"/>
          <p14:tracePt t="136592" x="3435350" y="5549900"/>
          <p14:tracePt t="136608" x="3479800" y="5556250"/>
          <p14:tracePt t="136625" x="3530600" y="5568950"/>
          <p14:tracePt t="136641" x="3581400" y="5575300"/>
          <p14:tracePt t="136658" x="3613150" y="5581650"/>
          <p14:tracePt t="136675" x="3625850" y="5581650"/>
          <p14:tracePt t="136692" x="3638550" y="5581650"/>
          <p14:tracePt t="136708" x="3644900" y="5581650"/>
          <p14:tracePt t="136725" x="3651250" y="5581650"/>
          <p14:tracePt t="136925" x="3657600" y="5581650"/>
          <p14:tracePt t="136941" x="3657600" y="5575300"/>
          <p14:tracePt t="136948" x="3663950" y="5575300"/>
          <p14:tracePt t="136958" x="3670300" y="5568950"/>
          <p14:tracePt t="136975" x="3676650" y="5556250"/>
          <p14:tracePt t="136991" x="3689350" y="5549900"/>
          <p14:tracePt t="137008" x="3689350" y="5543550"/>
          <p14:tracePt t="137143" x="3695700" y="5543550"/>
          <p14:tracePt t="137167" x="3708400" y="5543550"/>
          <p14:tracePt t="137174" x="3721100" y="5543550"/>
          <p14:tracePt t="137182" x="3740150" y="5543550"/>
          <p14:tracePt t="137191" x="3759200" y="5543550"/>
          <p14:tracePt t="137208" x="3790950" y="5543550"/>
          <p14:tracePt t="137225" x="3822700" y="5543550"/>
          <p14:tracePt t="137241" x="3867150" y="5543550"/>
          <p14:tracePt t="137258" x="3879850" y="5543550"/>
          <p14:tracePt t="137274" x="3886200" y="5537200"/>
          <p14:tracePt t="137291" x="3898900" y="5530850"/>
          <p14:tracePt t="137308" x="3905250" y="5530850"/>
          <p14:tracePt t="137324" x="3911600" y="5530850"/>
          <p14:tracePt t="137341" x="3917950" y="5530850"/>
          <p14:tracePt t="137358" x="3930650" y="5524500"/>
          <p14:tracePt t="137391" x="3943350" y="5518150"/>
          <p14:tracePt t="137408" x="3949700" y="5518150"/>
          <p14:tracePt t="137424" x="3962400" y="5518150"/>
          <p14:tracePt t="137441" x="3968750" y="5511800"/>
          <p14:tracePt t="137458" x="3981450" y="5511800"/>
          <p14:tracePt t="137474" x="3994150" y="5511800"/>
          <p14:tracePt t="137490" x="4000500" y="5505450"/>
          <p14:tracePt t="137507" x="4006850" y="5505450"/>
          <p14:tracePt t="137524" x="4025900" y="5499100"/>
          <p14:tracePt t="137541" x="4032250" y="5492750"/>
          <p14:tracePt t="137558" x="4038600" y="5480050"/>
          <p14:tracePt t="137574" x="4051300" y="5480050"/>
          <p14:tracePt t="137591" x="4057650" y="5473700"/>
          <p14:tracePt t="137608" x="4064000" y="5467350"/>
          <p14:tracePt t="137625" x="4070350" y="5467350"/>
          <p14:tracePt t="137643" x="4070350" y="5461000"/>
          <p14:tracePt t="137737" x="4076700" y="5461000"/>
          <p14:tracePt t="137744" x="4083050" y="5461000"/>
          <p14:tracePt t="137757" x="4089400" y="5461000"/>
          <p14:tracePt t="137774" x="4095750" y="5486400"/>
          <p14:tracePt t="137791" x="4114800" y="5511800"/>
          <p14:tracePt t="137807" x="4114800" y="5530850"/>
          <p14:tracePt t="137824" x="4127500" y="5543550"/>
          <p14:tracePt t="137841" x="4133850" y="5556250"/>
          <p14:tracePt t="137857" x="4140200" y="5562600"/>
          <p14:tracePt t="137874" x="4146550" y="5568950"/>
          <p14:tracePt t="137892" x="4159250" y="5575300"/>
          <p14:tracePt t="137907" x="4159250" y="5581650"/>
          <p14:tracePt t="137924" x="4165600" y="5588000"/>
          <p14:tracePt t="137986" x="4171950" y="5588000"/>
          <p14:tracePt t="138113" x="4178300" y="5588000"/>
          <p14:tracePt t="138161" x="4184650" y="5581650"/>
          <p14:tracePt t="138166" x="4191000" y="5575300"/>
          <p14:tracePt t="138175" x="4197350" y="5575300"/>
          <p14:tracePt t="138190" x="4210050" y="5562600"/>
          <p14:tracePt t="138207" x="4229100" y="5549900"/>
          <p14:tracePt t="138224" x="4254500" y="5537200"/>
          <p14:tracePt t="138240" x="4273550" y="5524500"/>
          <p14:tracePt t="138257" x="4292600" y="5518150"/>
          <p14:tracePt t="138274" x="4298950" y="5505450"/>
          <p14:tracePt t="138290" x="4305300" y="5505450"/>
          <p14:tracePt t="138307" x="4311650" y="5499100"/>
          <p14:tracePt t="138426" x="4318000" y="5499100"/>
          <p14:tracePt t="138434" x="4318000" y="5511800"/>
          <p14:tracePt t="138442" x="4324350" y="5524500"/>
          <p14:tracePt t="138457" x="4330700" y="5556250"/>
          <p14:tracePt t="138473" x="4337050" y="5581650"/>
          <p14:tracePt t="138490" x="4349750" y="5600700"/>
          <p14:tracePt t="138507" x="4356100" y="5607050"/>
          <p14:tracePt t="138652" x="4362450" y="5607050"/>
          <p14:tracePt t="138660" x="4368800" y="5607050"/>
          <p14:tracePt t="138684" x="4375150" y="5607050"/>
          <p14:tracePt t="138692" x="4381500" y="5607050"/>
          <p14:tracePt t="138708" x="4387850" y="5594350"/>
          <p14:tracePt t="138724" x="4394200" y="5581650"/>
          <p14:tracePt t="138740" x="4400550" y="5575300"/>
          <p14:tracePt t="138757" x="4400550" y="5562600"/>
          <p14:tracePt t="138773" x="4400550" y="5556250"/>
          <p14:tracePt t="138790" x="4400550" y="5543550"/>
          <p14:tracePt t="138807" x="4400550" y="5524500"/>
          <p14:tracePt t="138823" x="4394200" y="5505450"/>
          <p14:tracePt t="138840" x="4394200" y="5473700"/>
          <p14:tracePt t="138856" x="4387850" y="5461000"/>
          <p14:tracePt t="138873" x="4387850" y="5448300"/>
          <p14:tracePt t="138890" x="4381500" y="5441950"/>
          <p14:tracePt t="138906" x="4381500" y="5435600"/>
          <p14:tracePt t="138923" x="4381500" y="5429250"/>
          <p14:tracePt t="140401" x="4381500" y="5435600"/>
          <p14:tracePt t="140409" x="4381500" y="5448300"/>
          <p14:tracePt t="140422" x="4381500" y="5467350"/>
          <p14:tracePt t="140441" x="4381500" y="5530850"/>
          <p14:tracePt t="140455" x="4381500" y="5575300"/>
          <p14:tracePt t="140472" x="4368800" y="5607050"/>
          <p14:tracePt t="140488" x="4356100" y="5651500"/>
          <p14:tracePt t="140505" x="4343400" y="5683250"/>
          <p14:tracePt t="140522" x="4324350" y="5727700"/>
          <p14:tracePt t="140539" x="4305300" y="5772150"/>
          <p14:tracePt t="140555" x="4292600" y="5810250"/>
          <p14:tracePt t="140572" x="4267200" y="5842000"/>
          <p14:tracePt t="140588" x="4229100" y="5880100"/>
          <p14:tracePt t="140605" x="4197350" y="5924550"/>
          <p14:tracePt t="140622" x="4165600" y="5962650"/>
          <p14:tracePt t="140638" x="4146550" y="5988050"/>
          <p14:tracePt t="140655" x="4127500" y="6013450"/>
          <p14:tracePt t="140672" x="4114800" y="6026150"/>
          <p14:tracePt t="140688" x="4102100" y="6038850"/>
          <p14:tracePt t="140705" x="4076700" y="6076950"/>
          <p14:tracePt t="140721" x="4044950" y="6108700"/>
          <p14:tracePt t="140738" x="4006850" y="6146800"/>
          <p14:tracePt t="140755" x="3975100" y="6184900"/>
          <p14:tracePt t="140771" x="3943350" y="6203950"/>
          <p14:tracePt t="140788" x="3924300" y="6210300"/>
          <p14:tracePt t="140805" x="3905250" y="6216650"/>
          <p14:tracePt t="140821" x="3905250" y="6223000"/>
          <p14:tracePt t="140838" x="3898900" y="6223000"/>
          <p14:tracePt t="140855" x="3892550" y="6223000"/>
          <p14:tracePt t="140932" x="3873500" y="6223000"/>
          <p14:tracePt t="140948" x="3867150" y="6223000"/>
          <p14:tracePt t="140958" x="3854450" y="6223000"/>
          <p14:tracePt t="140973" x="3841750" y="6223000"/>
          <p14:tracePt t="140980" x="3835400" y="6229350"/>
          <p14:tracePt t="140996" x="3829050" y="6229350"/>
          <p14:tracePt t="141004" x="3816350" y="6229350"/>
          <p14:tracePt t="141021" x="3803650" y="6235700"/>
          <p14:tracePt t="141038" x="3778250" y="6242050"/>
          <p14:tracePt t="141054" x="3746500" y="6248400"/>
          <p14:tracePt t="141071" x="3714750" y="6254750"/>
          <p14:tracePt t="141088" x="3651250" y="6254750"/>
          <p14:tracePt t="141104" x="3606800" y="6254750"/>
          <p14:tracePt t="141121" x="3562350" y="6254750"/>
          <p14:tracePt t="141138" x="3511550" y="6254750"/>
          <p14:tracePt t="141154" x="3467100" y="6248400"/>
          <p14:tracePt t="141171" x="3422650" y="6242050"/>
          <p14:tracePt t="141188" x="3384550" y="6229350"/>
          <p14:tracePt t="141205" x="3308350" y="6216650"/>
          <p14:tracePt t="141221" x="3263900" y="6203950"/>
          <p14:tracePt t="141238" x="3219450" y="6191250"/>
          <p14:tracePt t="141255" x="3194050" y="6178550"/>
          <p14:tracePt t="141271" x="3162300" y="6172200"/>
          <p14:tracePt t="141288" x="3136900" y="6165850"/>
          <p14:tracePt t="141304" x="3105150" y="6159500"/>
          <p14:tracePt t="141321" x="3098800" y="6146800"/>
          <p14:tracePt t="141337" x="3092450" y="6146800"/>
          <p14:tracePt t="141354" x="3086100" y="6140450"/>
          <p14:tracePt t="141371" x="3073400" y="6140450"/>
          <p14:tracePt t="141387" x="3073400" y="6134100"/>
          <p14:tracePt t="141404" x="3060700" y="6127750"/>
          <p14:tracePt t="141421" x="3041650" y="6115050"/>
          <p14:tracePt t="141438" x="3028950" y="6108700"/>
          <p14:tracePt t="141454" x="3016250" y="6096000"/>
          <p14:tracePt t="141471" x="2990850" y="6076950"/>
          <p14:tracePt t="141487" x="2971800" y="6064250"/>
          <p14:tracePt t="141504" x="2933700" y="6038850"/>
          <p14:tracePt t="141521" x="2895600" y="6007100"/>
          <p14:tracePt t="141537" x="2870200" y="5988050"/>
          <p14:tracePt t="141555" x="2844800" y="5975350"/>
          <p14:tracePt t="141571" x="2832100" y="5962650"/>
          <p14:tracePt t="141587" x="2825750" y="5956300"/>
          <p14:tracePt t="141604" x="2813050" y="5949950"/>
          <p14:tracePt t="141621" x="2800350" y="5943600"/>
          <p14:tracePt t="141785" x="2794000" y="5949950"/>
          <p14:tracePt t="141802" x="2794000" y="5956300"/>
          <p14:tracePt t="141812" x="2794000" y="5962650"/>
          <p14:tracePt t="141832" x="2794000" y="5969000"/>
          <p14:tracePt t="141966" x="2794000" y="5975350"/>
          <p14:tracePt t="141975" x="2794000" y="5981700"/>
          <p14:tracePt t="141990" x="2800350" y="5981700"/>
          <p14:tracePt t="142100" x="2806700" y="5981700"/>
          <p14:tracePt t="142116" x="2813050" y="5981700"/>
          <p14:tracePt t="142122" x="2819400" y="5981700"/>
          <p14:tracePt t="142139" x="2825750" y="5975350"/>
          <p14:tracePt t="142153" x="2838450" y="5969000"/>
          <p14:tracePt t="142170" x="2863850" y="5956300"/>
          <p14:tracePt t="142186" x="2889250" y="5943600"/>
          <p14:tracePt t="142204" x="2927350" y="5918200"/>
          <p14:tracePt t="142220" x="2959100" y="5892800"/>
          <p14:tracePt t="142237" x="2984500" y="5873750"/>
          <p14:tracePt t="142270" x="2984500" y="5867400"/>
          <p14:tracePt t="142342" x="2997200" y="5861050"/>
          <p14:tracePt t="142350" x="3009900" y="5854700"/>
          <p14:tracePt t="142358" x="3028950" y="5848350"/>
          <p14:tracePt t="142370" x="3054350" y="5822950"/>
          <p14:tracePt t="142387" x="3098800" y="5784850"/>
          <p14:tracePt t="142403" x="3168650" y="5727700"/>
          <p14:tracePt t="142420" x="3225800" y="5676900"/>
          <p14:tracePt t="142437" x="3282950" y="5638800"/>
          <p14:tracePt t="142455" x="3327400" y="5594350"/>
          <p14:tracePt t="142471" x="3365500" y="5562600"/>
          <p14:tracePt t="142486" x="3403600" y="5524500"/>
          <p14:tracePt t="142503" x="3435350" y="5486400"/>
          <p14:tracePt t="142520" x="3460750" y="5467350"/>
          <p14:tracePt t="142538" x="3498850" y="5448300"/>
          <p14:tracePt t="142553" x="3530600" y="5435600"/>
          <p14:tracePt t="142570" x="3568700" y="5422900"/>
          <p14:tracePt t="142587" x="3619500" y="5416550"/>
          <p14:tracePt t="142603" x="3657600" y="5410200"/>
          <p14:tracePt t="142620" x="3695700" y="5410200"/>
          <p14:tracePt t="142636" x="3708400" y="5410200"/>
          <p14:tracePt t="142653" x="3721100" y="5416550"/>
          <p14:tracePt t="142670" x="3752850" y="5429250"/>
          <p14:tracePt t="142686" x="3790950" y="5448300"/>
          <p14:tracePt t="142703" x="3810000" y="5461000"/>
          <p14:tracePt t="142720" x="3835400" y="5480050"/>
          <p14:tracePt t="142736" x="3860800" y="5486400"/>
          <p14:tracePt t="142753" x="3892550" y="5505450"/>
          <p14:tracePt t="142770" x="3911600" y="5518150"/>
          <p14:tracePt t="142786" x="3937000" y="5524500"/>
          <p14:tracePt t="142803" x="3956050" y="5537200"/>
          <p14:tracePt t="142820" x="3962400" y="5543550"/>
          <p14:tracePt t="142836" x="3975100" y="5556250"/>
          <p14:tracePt t="142853" x="3975100" y="5562600"/>
          <p14:tracePt t="142870" x="3987800" y="5575300"/>
          <p14:tracePt t="142903" x="3994150" y="5575300"/>
          <p14:tracePt t="143024" x="3994150" y="5568950"/>
          <p14:tracePt t="143033" x="3987800" y="5568950"/>
          <p14:tracePt t="143042" x="3981450" y="5568950"/>
          <p14:tracePt t="143053" x="3975100" y="5556250"/>
          <p14:tracePt t="143069" x="3968750" y="5549900"/>
          <p14:tracePt t="143086" x="3956050" y="5537200"/>
          <p14:tracePt t="143103" x="3949700" y="5530850"/>
          <p14:tracePt t="143119" x="3937000" y="5518150"/>
          <p14:tracePt t="143136" x="3930650" y="5511800"/>
          <p14:tracePt t="143153" x="3917950" y="5505450"/>
          <p14:tracePt t="143169" x="3905250" y="5492750"/>
          <p14:tracePt t="143186" x="3898900" y="5486400"/>
          <p14:tracePt t="143203" x="3886200" y="5473700"/>
          <p14:tracePt t="143219" x="3879850" y="5461000"/>
          <p14:tracePt t="143236" x="3873500" y="5448300"/>
          <p14:tracePt t="143253" x="3873500" y="5429250"/>
          <p14:tracePt t="143269" x="3879850" y="5403850"/>
          <p14:tracePt t="143286" x="3886200" y="5391150"/>
          <p14:tracePt t="143303" x="3898900" y="5384800"/>
          <p14:tracePt t="143319" x="3905250" y="5372100"/>
          <p14:tracePt t="143336" x="3917950" y="5359400"/>
          <p14:tracePt t="143353" x="3930650" y="5359400"/>
          <p14:tracePt t="143369" x="3937000" y="5359400"/>
          <p14:tracePt t="143386" x="3949700" y="5359400"/>
          <p14:tracePt t="143402" x="3956050" y="5359400"/>
          <p14:tracePt t="143419" x="3962400" y="5365750"/>
          <p14:tracePt t="143436" x="3975100" y="5372100"/>
          <p14:tracePt t="143453" x="3987800" y="5384800"/>
          <p14:tracePt t="143469" x="3994150" y="5391150"/>
          <p14:tracePt t="143488" x="4000500" y="5397500"/>
          <p14:tracePt t="143503" x="4006850" y="5403850"/>
          <p14:tracePt t="143519" x="4013200" y="5410200"/>
          <p14:tracePt t="143536" x="4025900" y="5429250"/>
          <p14:tracePt t="143552" x="4032250" y="5448300"/>
          <p14:tracePt t="143569" x="4032250" y="5480050"/>
          <p14:tracePt t="143586" x="4025900" y="5524500"/>
          <p14:tracePt t="143602" x="3994150" y="5568950"/>
          <p14:tracePt t="143619" x="3911600" y="5670550"/>
          <p14:tracePt t="143636" x="3784600" y="5772150"/>
          <p14:tracePt t="143652" x="3638550" y="5880100"/>
          <p14:tracePt t="143669" x="3492500" y="5962650"/>
          <p14:tracePt t="143686" x="3384550" y="6019800"/>
          <p14:tracePt t="143702" x="3333750" y="6051550"/>
          <p14:tracePt t="143719" x="3282950" y="6070600"/>
          <p14:tracePt t="143736" x="3270250" y="6076950"/>
          <p14:tracePt t="143752" x="3251200" y="6089650"/>
          <p14:tracePt t="143769" x="3213100" y="6096000"/>
          <p14:tracePt t="143785" x="3187700" y="6108700"/>
          <p14:tracePt t="143802" x="3155950" y="6121400"/>
          <p14:tracePt t="143819" x="3143250" y="6127750"/>
          <p14:tracePt t="143835" x="3124200" y="6127750"/>
          <p14:tracePt t="143852" x="3111500" y="6127750"/>
          <p14:tracePt t="143869" x="3092450" y="6127750"/>
          <p14:tracePt t="143885" x="3079750" y="6127750"/>
          <p14:tracePt t="143902" x="3073400" y="6134100"/>
          <p14:tracePt t="143919" x="3067050" y="6134100"/>
          <p14:tracePt t="143936" x="3060700" y="6140450"/>
          <p14:tracePt t="143989" x="3054350" y="6140450"/>
          <p14:tracePt t="144012" x="3048000" y="6140450"/>
          <p14:tracePt t="144019" x="3041650" y="6140450"/>
          <p14:tracePt t="144029" x="3035300" y="6140450"/>
          <p14:tracePt t="144036" x="3028950" y="6140450"/>
          <p14:tracePt t="144052" x="3022600" y="6140450"/>
          <p14:tracePt t="144097" x="3016250" y="6140450"/>
          <p14:tracePt t="144113" x="3016250" y="6134100"/>
          <p14:tracePt t="144120" x="3009900" y="6134100"/>
          <p14:tracePt t="144137" x="3003550" y="6134100"/>
          <p14:tracePt t="144222" x="2997200" y="6134100"/>
          <p14:tracePt t="144230" x="2990850" y="6146800"/>
          <p14:tracePt t="144238" x="2984500" y="6159500"/>
          <p14:tracePt t="144252" x="2978150" y="6165850"/>
          <p14:tracePt t="144268" x="2965450" y="6197600"/>
          <p14:tracePt t="144285" x="2965450" y="6210300"/>
          <p14:tracePt t="144372" x="2959100" y="6210300"/>
          <p14:tracePt t="144378" x="2952750" y="6203950"/>
          <p14:tracePt t="144389" x="2933700" y="6178550"/>
          <p14:tracePt t="144401" x="2870200" y="6089650"/>
          <p14:tracePt t="144418" x="2838450" y="6045200"/>
          <p14:tracePt t="144435" x="2832100" y="6032500"/>
          <p14:tracePt t="144452" x="2819400" y="6019800"/>
          <p14:tracePt t="144468" x="2813050" y="6019800"/>
          <p14:tracePt t="144476" x="2806700" y="6019800"/>
          <p14:tracePt t="144489" x="2800350" y="6019800"/>
          <p14:tracePt t="144501" x="2787650" y="6019800"/>
          <p14:tracePt t="144519" x="2774950" y="6026150"/>
          <p14:tracePt t="144535" x="2743200" y="6064250"/>
          <p14:tracePt t="144552" x="2717800" y="6102350"/>
          <p14:tracePt t="144568" x="2698750" y="6134100"/>
          <p14:tracePt t="144585" x="2692400" y="6165850"/>
          <p14:tracePt t="144601" x="2692400" y="6197600"/>
          <p14:tracePt t="144618" x="2698750" y="6229350"/>
          <p14:tracePt t="144635" x="2736850" y="6292850"/>
          <p14:tracePt t="144651" x="2768600" y="6330950"/>
          <p14:tracePt t="144668" x="2794000" y="6362700"/>
          <p14:tracePt t="144685" x="2819400" y="6381750"/>
          <p14:tracePt t="144701" x="2838450" y="6394450"/>
          <p14:tracePt t="144718" x="2851150" y="6394450"/>
          <p14:tracePt t="144735" x="2876550" y="6394450"/>
          <p14:tracePt t="144751" x="2889250" y="6394450"/>
          <p14:tracePt t="144768" x="2895600" y="6388100"/>
          <p14:tracePt t="144785" x="2908300" y="6381750"/>
          <p14:tracePt t="144822" x="2914650" y="6375400"/>
          <p14:tracePt t="144896" x="2914650" y="6369050"/>
          <p14:tracePt t="144926" x="2914650" y="6362700"/>
          <p14:tracePt t="144934" x="2914650" y="6356350"/>
          <p14:tracePt t="144942" x="2914650" y="6350000"/>
          <p14:tracePt t="144952" x="2908300" y="6337300"/>
          <p14:tracePt t="144969" x="2895600" y="6311900"/>
          <p14:tracePt t="144984" x="2882900" y="6273800"/>
          <p14:tracePt t="145001" x="2870200" y="6248400"/>
          <p14:tracePt t="145018" x="2863850" y="6229350"/>
          <p14:tracePt t="145035" x="2857500" y="6216650"/>
          <p14:tracePt t="145051" x="2857500" y="6210300"/>
          <p14:tracePt t="145068" x="2857500" y="6197600"/>
          <p14:tracePt t="145505" x="2863850" y="6197600"/>
          <p14:tracePt t="145514" x="2882900" y="6203950"/>
          <p14:tracePt t="145525" x="2901950" y="6203950"/>
          <p14:tracePt t="145533" x="2921000" y="6210300"/>
          <p14:tracePt t="145550" x="2952750" y="6210300"/>
          <p14:tracePt t="145567" x="3009900" y="6216650"/>
          <p14:tracePt t="145584" x="3054350" y="6216650"/>
          <p14:tracePt t="145601" x="3086100" y="6216650"/>
          <p14:tracePt t="145617" x="3111500" y="6216650"/>
          <p14:tracePt t="145634" x="3130550" y="6216650"/>
          <p14:tracePt t="145651" x="3149600" y="6216650"/>
          <p14:tracePt t="145667" x="3168650" y="6216650"/>
          <p14:tracePt t="145684" x="3175000" y="6216650"/>
          <p14:tracePt t="145701" x="3187700" y="6216650"/>
          <p14:tracePt t="145719" x="3200400" y="6216650"/>
          <p14:tracePt t="145734" x="3206750" y="6216650"/>
          <p14:tracePt t="145751" x="3219450" y="6216650"/>
          <p14:tracePt t="145767" x="3225800" y="6216650"/>
          <p14:tracePt t="145784" x="3238500" y="6216650"/>
          <p14:tracePt t="145800" x="3257550" y="6216650"/>
          <p14:tracePt t="145817" x="3289300" y="6216650"/>
          <p14:tracePt t="145834" x="3327400" y="6216650"/>
          <p14:tracePt t="145850" x="3390900" y="6210300"/>
          <p14:tracePt t="145867" x="3441700" y="6197600"/>
          <p14:tracePt t="145884" x="3473450" y="6191250"/>
          <p14:tracePt t="145900" x="3505200" y="6184900"/>
          <p14:tracePt t="145917" x="3524250" y="6178550"/>
          <p14:tracePt t="145934" x="3536950" y="6178550"/>
          <p14:tracePt t="145951" x="3543300" y="6178550"/>
          <p14:tracePt t="145967" x="3556000" y="6178550"/>
          <p14:tracePt t="145986" x="3562350" y="6178550"/>
          <p14:tracePt t="146000" x="3568700" y="6172200"/>
          <p14:tracePt t="146017" x="3581400" y="6165850"/>
          <p14:tracePt t="146034" x="3587750" y="6165850"/>
          <p14:tracePt t="146050" x="3600450" y="6159500"/>
          <p14:tracePt t="146083" x="3606800" y="6159500"/>
          <p14:tracePt t="146102" x="3613150" y="6159500"/>
          <p14:tracePt t="146117" x="3619500" y="6159500"/>
          <p14:tracePt t="146141" x="3625850" y="6159500"/>
          <p14:tracePt t="146384" x="3632200" y="6159500"/>
          <p14:tracePt t="146439" x="3632200" y="6153150"/>
          <p14:tracePt t="146454" x="3638550" y="6153150"/>
          <p14:tracePt t="146473" x="3638550" y="6146800"/>
          <p14:tracePt t="146488" x="3644900" y="6146800"/>
          <p14:tracePt t="146556" x="3651250" y="6140450"/>
          <p14:tracePt t="146575" x="3651250" y="6134100"/>
          <p14:tracePt t="146579" x="3657600" y="6127750"/>
          <p14:tracePt t="146588" x="3663950" y="6127750"/>
          <p14:tracePt t="146831" x="3670300" y="6127750"/>
          <p14:tracePt t="146838" x="3683000" y="6127750"/>
          <p14:tracePt t="146849" x="3689350" y="6121400"/>
          <p14:tracePt t="146866" x="3727450" y="6121400"/>
          <p14:tracePt t="146883" x="3778250" y="6115050"/>
          <p14:tracePt t="146899" x="3790950" y="6108700"/>
          <p14:tracePt t="146916" x="3803650" y="6102350"/>
          <p14:tracePt t="146949" x="3810000" y="6102350"/>
          <p14:tracePt t="147260" x="3797300" y="6115050"/>
          <p14:tracePt t="147268" x="3771900" y="6134100"/>
          <p14:tracePt t="147276" x="3740150" y="6153150"/>
          <p14:tracePt t="147285" x="3695700" y="6178550"/>
          <p14:tracePt t="147299" x="3600450" y="6216650"/>
          <p14:tracePt t="147316" x="3517900" y="6254750"/>
          <p14:tracePt t="147332" x="3448050" y="6267450"/>
          <p14:tracePt t="147349" x="3409950" y="6280150"/>
          <p14:tracePt t="147366" x="3397250" y="6280150"/>
          <p14:tracePt t="147382" x="3390900" y="6280150"/>
          <p14:tracePt t="147550" x="3384550" y="6286500"/>
          <p14:tracePt t="147568" x="3378200" y="6305550"/>
          <p14:tracePt t="147574" x="3371850" y="6324600"/>
          <p14:tracePt t="147582" x="3365500" y="6337300"/>
          <p14:tracePt t="147599" x="3359150" y="6369050"/>
          <p14:tracePt t="147615" x="3359150" y="6381750"/>
          <p14:tracePt t="147632" x="3359150" y="6394450"/>
          <p14:tracePt t="147669" x="3359150" y="6400800"/>
          <p14:tracePt t="147684" x="3359150" y="6407150"/>
          <p14:tracePt t="147708" x="3359150" y="6413500"/>
          <p14:tracePt t="147717" x="3359150" y="6419850"/>
          <p14:tracePt t="147732" x="3359150" y="6426200"/>
          <p14:tracePt t="147749" x="3359150" y="6432550"/>
          <p14:tracePt t="147766" x="3359150" y="6438900"/>
          <p14:tracePt t="147782" x="3359150" y="6451600"/>
          <p14:tracePt t="147799" x="3359150" y="6464300"/>
          <p14:tracePt t="147815" x="3359150" y="6483350"/>
          <p14:tracePt t="147832" x="3365500" y="6496050"/>
          <p14:tracePt t="147849" x="3371850" y="6502400"/>
          <p14:tracePt t="147865" x="3371850" y="6508750"/>
          <p14:tracePt t="147982" x="3378200" y="6508750"/>
          <p14:tracePt t="147990" x="3390900" y="6502400"/>
          <p14:tracePt t="147998" x="3397250" y="6489700"/>
          <p14:tracePt t="148015" x="3429000" y="6464300"/>
          <p14:tracePt t="148032" x="3460750" y="6438900"/>
          <p14:tracePt t="148049" x="3473450" y="6432550"/>
          <p14:tracePt t="148065" x="3479800" y="6426200"/>
          <p14:tracePt t="148146" x="3479800" y="6445250"/>
          <p14:tracePt t="148154" x="3486150" y="6464300"/>
          <p14:tracePt t="148165" x="3486150" y="6477000"/>
          <p14:tracePt t="148182" x="3492500" y="6489700"/>
          <p14:tracePt t="148198" x="3498850" y="6502400"/>
          <p14:tracePt t="148240" x="3505200" y="6502400"/>
          <p14:tracePt t="148312" x="3524250" y="6496050"/>
          <p14:tracePt t="148318" x="3524250" y="6489700"/>
          <p14:tracePt t="148331" x="3530600" y="6477000"/>
          <p14:tracePt t="148348" x="3543300" y="6457950"/>
          <p14:tracePt t="148365" x="3556000" y="6438900"/>
          <p14:tracePt t="148382" x="3568700" y="6426200"/>
          <p14:tracePt t="151044" x="3568700" y="6432550"/>
          <p14:tracePt t="151051" x="3562350" y="6445250"/>
          <p14:tracePt t="151062" x="3556000" y="6457950"/>
          <p14:tracePt t="151079" x="3543300" y="6483350"/>
          <p14:tracePt t="151096" x="3543300" y="6515100"/>
          <p14:tracePt t="151112" x="3543300" y="6527800"/>
          <p14:tracePt t="151129" x="3543300" y="6534150"/>
          <p14:tracePt t="151232" x="3549650" y="6521450"/>
          <p14:tracePt t="151239" x="3568700" y="6496050"/>
          <p14:tracePt t="151248" x="3587750" y="6470650"/>
          <p14:tracePt t="151262" x="3613150" y="6445250"/>
          <p14:tracePt t="151279" x="3663950" y="6381750"/>
          <p14:tracePt t="151296" x="3670300" y="6362700"/>
          <p14:tracePt t="151312" x="3683000" y="6350000"/>
          <p14:tracePt t="151329" x="3683000" y="6343650"/>
          <p14:tracePt t="151346" x="3689350" y="6337300"/>
          <p14:tracePt t="151695" x="3689350" y="6350000"/>
          <p14:tracePt t="151701" x="3683000" y="6369050"/>
          <p14:tracePt t="151715" x="3676650" y="6381750"/>
          <p14:tracePt t="151729" x="3663950" y="6419850"/>
          <p14:tracePt t="151745" x="3651250" y="6451600"/>
          <p14:tracePt t="151762" x="3644900" y="6489700"/>
          <p14:tracePt t="151779" x="3644900" y="6521450"/>
          <p14:tracePt t="151795" x="3644900" y="6527800"/>
          <p14:tracePt t="151812" x="3644900" y="6534150"/>
          <p14:tracePt t="151828" x="3651250" y="6546850"/>
          <p14:tracePt t="151845" x="3657600" y="6553200"/>
          <p14:tracePt t="151862" x="3663950" y="6565900"/>
          <p14:tracePt t="151879" x="3670300" y="6572250"/>
          <p14:tracePt t="151895" x="3676650" y="6584950"/>
          <p14:tracePt t="151912" x="3683000" y="6591300"/>
          <p14:tracePt t="151929" x="3695700" y="6604000"/>
          <p14:tracePt t="152135" x="3702050" y="6604000"/>
          <p14:tracePt t="152147" x="3714750" y="6604000"/>
          <p14:tracePt t="152156" x="3727450" y="6604000"/>
          <p14:tracePt t="152164" x="3740150" y="6604000"/>
          <p14:tracePt t="152178" x="3752850" y="6604000"/>
          <p14:tracePt t="152195" x="3790950" y="6604000"/>
          <p14:tracePt t="152211" x="3810000" y="6604000"/>
          <p14:tracePt t="152228" x="3829050" y="6604000"/>
          <p14:tracePt t="152245" x="3835400" y="6604000"/>
          <p14:tracePt t="152261" x="3841750" y="6604000"/>
          <p14:tracePt t="152295" x="3848100" y="6604000"/>
          <p14:tracePt t="152311" x="3854450" y="6597650"/>
          <p14:tracePt t="152332" x="3860800" y="6591300"/>
          <p14:tracePt t="152345" x="3867150" y="6572250"/>
          <p14:tracePt t="152361" x="3879850" y="6546850"/>
          <p14:tracePt t="152378" x="3879850" y="6515100"/>
          <p14:tracePt t="152395" x="3879850" y="6483350"/>
          <p14:tracePt t="152411" x="3879850" y="6470650"/>
          <p14:tracePt t="152428" x="3879850" y="6464300"/>
          <p14:tracePt t="152445" x="3886200" y="6451600"/>
          <p14:tracePt t="152565" x="3886200" y="6445250"/>
          <p14:tracePt t="153216" x="3892550" y="6445250"/>
          <p14:tracePt t="153221" x="3898900" y="6451600"/>
          <p14:tracePt t="153229" x="3905250" y="6451600"/>
          <p14:tracePt t="153243" x="3905250" y="6457950"/>
          <p14:tracePt t="153261" x="3917950" y="6464300"/>
          <p14:tracePt t="153277" x="3917950" y="6470650"/>
          <p14:tracePt t="153370" x="3911600" y="6470650"/>
          <p14:tracePt t="153512" x="3911600" y="6477000"/>
          <p14:tracePt t="153558" x="3917950" y="6477000"/>
          <p14:tracePt t="153574" x="3930650" y="6470650"/>
          <p14:tracePt t="153581" x="3943350" y="6464300"/>
          <p14:tracePt t="153595" x="3949700" y="6457950"/>
          <p14:tracePt t="153611" x="3968750" y="6451600"/>
          <p14:tracePt t="153627" x="3975100" y="6445250"/>
          <p14:tracePt t="153644" x="3987800" y="6445250"/>
          <p14:tracePt t="153660" x="3994150" y="6445250"/>
          <p14:tracePt t="153677" x="4000500" y="6445250"/>
          <p14:tracePt t="153951" x="4000500" y="6438900"/>
          <p14:tracePt t="153978" x="4006850" y="6438900"/>
          <p14:tracePt t="153990" x="4006850" y="6432550"/>
          <p14:tracePt t="154044" x="4013200" y="6432550"/>
          <p14:tracePt t="154092" x="4013200" y="6426200"/>
          <p14:tracePt t="154122" x="4019550" y="6426200"/>
          <p14:tracePt t="154162" x="4019550" y="6419850"/>
          <p14:tracePt t="154170" x="4025900" y="6419850"/>
          <p14:tracePt t="154189" x="4032250" y="6413500"/>
          <p14:tracePt t="154256" x="4038600" y="6413500"/>
          <p14:tracePt t="154281" x="4044950" y="6413500"/>
          <p14:tracePt t="154297" x="4051300" y="6407150"/>
          <p14:tracePt t="154334" x="4051300" y="6400800"/>
          <p14:tracePt t="154358" x="4051300" y="6394450"/>
          <p14:tracePt t="154381" x="4051300" y="6388100"/>
          <p14:tracePt t="154395" x="4051300" y="6381750"/>
          <p14:tracePt t="154411" x="4051300" y="6375400"/>
          <p14:tracePt t="154428" x="4051300" y="6369050"/>
          <p14:tracePt t="154435" x="4051300" y="6362700"/>
          <p14:tracePt t="154459" x="4057650" y="6356350"/>
          <p14:tracePt t="154467" x="4057650" y="6350000"/>
          <p14:tracePt t="154477" x="4057650" y="6343650"/>
          <p14:tracePt t="154492" x="4064000" y="6337300"/>
          <p14:tracePt t="154509" x="4064000" y="6330950"/>
          <p14:tracePt t="154525" x="4064000" y="6311900"/>
          <p14:tracePt t="154542" x="4064000" y="6305550"/>
          <p14:tracePt t="154559" x="4064000" y="6299200"/>
          <p14:tracePt t="154575" x="4070350" y="6286500"/>
          <p14:tracePt t="154592" x="4070350" y="6280150"/>
          <p14:tracePt t="155195" x="4057650" y="6280150"/>
          <p14:tracePt t="155204" x="4044950" y="6286500"/>
          <p14:tracePt t="155211" x="4032250" y="6292850"/>
          <p14:tracePt t="155225" x="4019550" y="6299200"/>
          <p14:tracePt t="155242" x="3968750" y="6324600"/>
          <p14:tracePt t="155259" x="3943350" y="6330950"/>
          <p14:tracePt t="155275" x="3917950" y="6343650"/>
          <p14:tracePt t="155292" x="3879850" y="6356350"/>
          <p14:tracePt t="155309" x="3848100" y="6369050"/>
          <p14:tracePt t="155325" x="3797300" y="6381750"/>
          <p14:tracePt t="155342" x="3727450" y="6394450"/>
          <p14:tracePt t="155359" x="3575050" y="6407150"/>
          <p14:tracePt t="155375" x="3454400" y="6407150"/>
          <p14:tracePt t="155392" x="3308350" y="6388100"/>
          <p14:tracePt t="155409" x="3143250" y="6356350"/>
          <p14:tracePt t="155425" x="2959100" y="6305550"/>
          <p14:tracePt t="155442" x="2794000" y="6235700"/>
          <p14:tracePt t="155459" x="2647950" y="6165850"/>
          <p14:tracePt t="155476" x="2597150" y="6127750"/>
          <p14:tracePt t="155479" x="2578100" y="6115050"/>
          <p14:tracePt t="155492" x="2565400" y="6108700"/>
          <p14:tracePt t="155509" x="2552700" y="6096000"/>
          <p14:tracePt t="155525" x="2546350" y="6083300"/>
          <p14:tracePt t="155542" x="2533650" y="6064250"/>
          <p14:tracePt t="155559" x="2520950" y="6038850"/>
          <p14:tracePt t="155575" x="2520950" y="6000750"/>
          <p14:tracePt t="155592" x="2520950" y="5962650"/>
          <p14:tracePt t="155609" x="2546350" y="5924550"/>
          <p14:tracePt t="155625" x="2603500" y="5867400"/>
          <p14:tracePt t="155643" x="2679700" y="5835650"/>
          <p14:tracePt t="155659" x="2800350" y="5810250"/>
          <p14:tracePt t="155675" x="2921000" y="5791200"/>
          <p14:tracePt t="155692" x="3022600" y="5791200"/>
          <p14:tracePt t="155709" x="3136900" y="5803900"/>
          <p14:tracePt t="155725" x="3263900" y="5816600"/>
          <p14:tracePt t="155742" x="3403600" y="5854700"/>
          <p14:tracePt t="155759" x="3587750" y="5886450"/>
          <p14:tracePt t="155776" x="3689350" y="5905500"/>
          <p14:tracePt t="155792" x="3752850" y="5924550"/>
          <p14:tracePt t="155808" x="3790950" y="5937250"/>
          <p14:tracePt t="155825" x="3835400" y="5962650"/>
          <p14:tracePt t="155842" x="3873500" y="5988050"/>
          <p14:tracePt t="155858" x="3898900" y="6019800"/>
          <p14:tracePt t="155875" x="3917950" y="6051550"/>
          <p14:tracePt t="155892" x="3949700" y="6115050"/>
          <p14:tracePt t="155909" x="3962400" y="6172200"/>
          <p14:tracePt t="155926" x="3987800" y="6223000"/>
          <p14:tracePt t="155941" x="4000500" y="6267450"/>
          <p14:tracePt t="155958" x="4013200" y="6299200"/>
          <p14:tracePt t="155975" x="4025900" y="6330950"/>
          <p14:tracePt t="155991" x="4032250" y="6356350"/>
          <p14:tracePt t="156008" x="4032250" y="6375400"/>
          <p14:tracePt t="156025" x="4019550" y="6432550"/>
          <p14:tracePt t="156042" x="3987800" y="6457950"/>
          <p14:tracePt t="156058" x="3956050" y="6483350"/>
          <p14:tracePt t="156075" x="3905250" y="6502400"/>
          <p14:tracePt t="156091" x="3854450" y="6515100"/>
          <p14:tracePt t="156108" x="3803650" y="6527800"/>
          <p14:tracePt t="156124" x="3759200" y="6534150"/>
          <p14:tracePt t="156141" x="3708400" y="6534150"/>
          <p14:tracePt t="156158" x="3663950" y="6534150"/>
          <p14:tracePt t="156174" x="3600450" y="6515100"/>
          <p14:tracePt t="156191" x="3556000" y="6502400"/>
          <p14:tracePt t="156207" x="3473450" y="6489700"/>
          <p14:tracePt t="156224" x="3397250" y="6477000"/>
          <p14:tracePt t="156241" x="3340100" y="6464300"/>
          <p14:tracePt t="156257" x="3302000" y="6451600"/>
          <p14:tracePt t="156274" x="3270250" y="6438900"/>
          <p14:tracePt t="156291" x="3257550" y="6426200"/>
          <p14:tracePt t="156307" x="3232150" y="6413500"/>
          <p14:tracePt t="156324" x="3219450" y="6407150"/>
          <p14:tracePt t="156341" x="3200400" y="6400800"/>
          <p14:tracePt t="156357" x="3194050" y="6388100"/>
          <p14:tracePt t="156374" x="3187700" y="6388100"/>
          <p14:tracePt t="156391" x="3175000" y="6369050"/>
          <p14:tracePt t="156407" x="3162300" y="6343650"/>
          <p14:tracePt t="156424" x="3149600" y="6311900"/>
          <p14:tracePt t="156440" x="3130550" y="6254750"/>
          <p14:tracePt t="156457" x="3117850" y="6223000"/>
          <p14:tracePt t="156474" x="3117850" y="6197600"/>
          <p14:tracePt t="156490" x="3117850" y="6184900"/>
          <p14:tracePt t="156507" x="3117850" y="6178550"/>
          <p14:tracePt t="156524" x="3124200" y="6165850"/>
          <p14:tracePt t="156540" x="3155950" y="6153150"/>
          <p14:tracePt t="156557" x="3194050" y="6140450"/>
          <p14:tracePt t="156574" x="3238500" y="6121400"/>
          <p14:tracePt t="156590" x="3270250" y="6108700"/>
          <p14:tracePt t="156607" x="3314700" y="6102350"/>
          <p14:tracePt t="156624" x="3359150" y="6089650"/>
          <p14:tracePt t="156640" x="3409950" y="6076950"/>
          <p14:tracePt t="156657" x="3460750" y="6070600"/>
          <p14:tracePt t="156674" x="3505200" y="6070600"/>
          <p14:tracePt t="156691" x="3575050" y="6076950"/>
          <p14:tracePt t="156707" x="3625850" y="6089650"/>
          <p14:tracePt t="156724" x="3676650" y="6102350"/>
          <p14:tracePt t="156740" x="3746500" y="6127750"/>
          <p14:tracePt t="156757" x="3810000" y="6153150"/>
          <p14:tracePt t="156774" x="3854450" y="6197600"/>
          <p14:tracePt t="156790" x="3886200" y="6216650"/>
          <p14:tracePt t="156807" x="3905250" y="6248400"/>
          <p14:tracePt t="156823" x="3924300" y="6280150"/>
          <p14:tracePt t="156840" x="3937000" y="6305550"/>
          <p14:tracePt t="156857" x="3943350" y="6330950"/>
          <p14:tracePt t="156873" x="3943350" y="6362700"/>
          <p14:tracePt t="156890" x="3943350" y="6394450"/>
          <p14:tracePt t="156907" x="3937000" y="6438900"/>
          <p14:tracePt t="156923" x="3924300" y="6470650"/>
          <p14:tracePt t="156940" x="3886200" y="6502400"/>
          <p14:tracePt t="156957" x="3816350" y="6546850"/>
          <p14:tracePt t="156973" x="3752850" y="6578600"/>
          <p14:tracePt t="156990" x="3702050" y="6591300"/>
          <p14:tracePt t="157007" x="3644900" y="6597650"/>
          <p14:tracePt t="157023" x="3575050" y="6597650"/>
          <p14:tracePt t="157040" x="3479800" y="6584950"/>
          <p14:tracePt t="157057" x="3371850" y="6565900"/>
          <p14:tracePt t="157073" x="3263900" y="6540500"/>
          <p14:tracePt t="157090" x="3162300" y="6508750"/>
          <p14:tracePt t="157107" x="3035300" y="6470650"/>
          <p14:tracePt t="157123" x="2984500" y="6451600"/>
          <p14:tracePt t="157140" x="2940050" y="6438900"/>
          <p14:tracePt t="157157" x="2901950" y="6426200"/>
          <p14:tracePt t="157173" x="2863850" y="6413500"/>
          <p14:tracePt t="157190" x="2851150" y="6407150"/>
          <p14:tracePt t="157207" x="2838450" y="6394450"/>
          <p14:tracePt t="157223" x="2825750" y="6381750"/>
          <p14:tracePt t="157256" x="2806700" y="6369050"/>
          <p14:tracePt t="157273" x="2800350" y="6343650"/>
          <p14:tracePt t="157290" x="2787650" y="6311900"/>
          <p14:tracePt t="157306" x="2781300" y="6261100"/>
          <p14:tracePt t="157323" x="2781300" y="6216650"/>
          <p14:tracePt t="157340" x="2781300" y="6165850"/>
          <p14:tracePt t="157357" x="2806700" y="6115050"/>
          <p14:tracePt t="157373" x="2838450" y="6083300"/>
          <p14:tracePt t="157390" x="2882900" y="6057900"/>
          <p14:tracePt t="157406" x="2933700" y="6038850"/>
          <p14:tracePt t="157423" x="3016250" y="6019800"/>
          <p14:tracePt t="157440" x="3073400" y="6007100"/>
          <p14:tracePt t="157456" x="3124200" y="5994400"/>
          <p14:tracePt t="157473" x="3194050" y="5981700"/>
          <p14:tracePt t="157489" x="3244850" y="5981700"/>
          <p14:tracePt t="157506" x="3289300" y="5981700"/>
          <p14:tracePt t="157523" x="3340100" y="5981700"/>
          <p14:tracePt t="157539" x="3378200" y="5981700"/>
          <p14:tracePt t="157556" x="3409950" y="5981700"/>
          <p14:tracePt t="157573" x="3448050" y="5988050"/>
          <p14:tracePt t="157589" x="3479800" y="5994400"/>
          <p14:tracePt t="157606" x="3517900" y="6007100"/>
          <p14:tracePt t="157623" x="3568700" y="6026150"/>
          <p14:tracePt t="157640" x="3606800" y="6038850"/>
          <p14:tracePt t="157656" x="3644900" y="6051550"/>
          <p14:tracePt t="157673" x="3695700" y="6064250"/>
          <p14:tracePt t="157689" x="3733800" y="6076950"/>
          <p14:tracePt t="157706" x="3778250" y="6083300"/>
          <p14:tracePt t="157723" x="3822700" y="6096000"/>
          <p14:tracePt t="157739" x="3854450" y="6108700"/>
          <p14:tracePt t="157756" x="3892550" y="6127750"/>
          <p14:tracePt t="157773" x="3905250" y="6134100"/>
          <p14:tracePt t="157789" x="3917950" y="6146800"/>
          <p14:tracePt t="157806" x="3924300" y="6153150"/>
          <p14:tracePt t="157823" x="3937000" y="6165850"/>
          <p14:tracePt t="157839" x="3943350" y="6178550"/>
          <p14:tracePt t="157856" x="3956050" y="6191250"/>
          <p14:tracePt t="157873" x="3968750" y="6216650"/>
          <p14:tracePt t="157889" x="3975100" y="6248400"/>
          <p14:tracePt t="157906" x="3975100" y="6286500"/>
          <p14:tracePt t="157922" x="3975100" y="6324600"/>
          <p14:tracePt t="157939" x="3943350" y="6369050"/>
          <p14:tracePt t="157956" x="3892550" y="6426200"/>
          <p14:tracePt t="157972" x="3835400" y="6477000"/>
          <p14:tracePt t="157989" x="3771900" y="6508750"/>
          <p14:tracePt t="158006" x="3727450" y="6521450"/>
          <p14:tracePt t="158022" x="3638550" y="6527800"/>
          <p14:tracePt t="158039" x="3543300" y="6521450"/>
          <p14:tracePt t="158056" x="3429000" y="6502400"/>
          <p14:tracePt t="158072" x="3308350" y="6489700"/>
          <p14:tracePt t="158089" x="3219450" y="6477000"/>
          <p14:tracePt t="158106" x="3149600" y="6457950"/>
          <p14:tracePt t="158123" x="3048000" y="6438900"/>
          <p14:tracePt t="158139" x="3003550" y="6426200"/>
          <p14:tracePt t="158156" x="2984500" y="6419850"/>
          <p14:tracePt t="158172" x="2959100" y="6407150"/>
          <p14:tracePt t="158189" x="2952750" y="6400800"/>
          <p14:tracePt t="158206" x="2946400" y="6388100"/>
          <p14:tracePt t="158222" x="2940050" y="6381750"/>
          <p14:tracePt t="158239" x="2933700" y="6381750"/>
          <p14:tracePt t="158351" x="2927350" y="6375400"/>
          <p14:tracePt t="158360" x="2927350" y="6369050"/>
          <p14:tracePt t="158367" x="2921000" y="6369050"/>
          <p14:tracePt t="158376" x="2914650" y="6362700"/>
          <p14:tracePt t="158389" x="2914650" y="6356350"/>
          <p14:tracePt t="158405" x="2901950" y="6350000"/>
          <p14:tracePt t="158422" x="2901950" y="6343650"/>
          <p14:tracePt t="158439" x="2895600" y="6337300"/>
          <p14:tracePt t="158455" x="2895600" y="6324600"/>
          <p14:tracePt t="158472" x="2895600" y="6318250"/>
          <p14:tracePt t="158489" x="2895600" y="6305550"/>
          <p14:tracePt t="158505" x="2895600" y="6299200"/>
          <p14:tracePt t="158522" x="2895600" y="6292850"/>
          <p14:tracePt t="158539" x="2895600" y="6273800"/>
          <p14:tracePt t="158581" x="2895600" y="6267450"/>
          <p14:tracePt t="158588" x="2895600" y="6261100"/>
          <p14:tracePt t="158609" x="2895600" y="6254750"/>
          <p14:tracePt t="158633" x="2895600" y="6248400"/>
          <p14:tracePt t="158649" x="2895600" y="6242050"/>
          <p14:tracePt t="158665" x="2895600" y="6235700"/>
          <p14:tracePt t="158675" x="2895600" y="6229350"/>
          <p14:tracePt t="158688" x="2889250" y="6223000"/>
          <p14:tracePt t="158705" x="2889250" y="6210300"/>
          <p14:tracePt t="158722" x="2889250" y="6203950"/>
          <p14:tracePt t="158739" x="2889250" y="6197600"/>
          <p14:tracePt t="158755" x="2889250" y="6178550"/>
          <p14:tracePt t="158772" x="2882900" y="6172200"/>
          <p14:tracePt t="158789" x="2876550" y="6153150"/>
          <p14:tracePt t="158805" x="2863850" y="6140450"/>
          <p14:tracePt t="158822" x="2857500" y="6121400"/>
          <p14:tracePt t="158838" x="2844800" y="6115050"/>
          <p14:tracePt t="158855" x="2838450" y="6108700"/>
          <p14:tracePt t="158872" x="2832100" y="6102350"/>
          <p14:tracePt t="158888" x="2819400" y="6089650"/>
          <p14:tracePt t="158905" x="2813050" y="6089650"/>
          <p14:tracePt t="158922" x="2806700" y="6083300"/>
          <p14:tracePt t="158939" x="2787650" y="6076950"/>
          <p14:tracePt t="158955" x="2768600" y="6070600"/>
          <p14:tracePt t="158972" x="2736850" y="6070600"/>
          <p14:tracePt t="158988" x="2705100" y="6070600"/>
          <p14:tracePt t="159005" x="2686050" y="6070600"/>
          <p14:tracePt t="159022" x="2667000" y="6070600"/>
          <p14:tracePt t="159038" x="2654300" y="6083300"/>
          <p14:tracePt t="159055" x="2641600" y="6096000"/>
          <p14:tracePt t="159071" x="2635250" y="6102350"/>
          <p14:tracePt t="159088" x="2628900" y="6115050"/>
          <p14:tracePt t="159105" x="2622550" y="6121400"/>
          <p14:tracePt t="159121" x="2616200" y="6134100"/>
          <p14:tracePt t="159138" x="2616200" y="6140450"/>
          <p14:tracePt t="159155" x="2616200" y="6153150"/>
          <p14:tracePt t="159171" x="2616200" y="6165850"/>
          <p14:tracePt t="159188" x="2616200" y="6184900"/>
          <p14:tracePt t="159205" x="2616200" y="6216650"/>
          <p14:tracePt t="159221" x="2628900" y="6229350"/>
          <p14:tracePt t="159238" x="2635250" y="6242050"/>
          <p14:tracePt t="159255" x="2647950" y="6261100"/>
          <p14:tracePt t="159271" x="2654300" y="6267450"/>
          <p14:tracePt t="159288" x="2667000" y="6280150"/>
          <p14:tracePt t="159305" x="2673350" y="6305550"/>
          <p14:tracePt t="159321" x="2686050" y="6311900"/>
          <p14:tracePt t="159338" x="2698750" y="6330950"/>
          <p14:tracePt t="159355" x="2711450" y="6343650"/>
          <p14:tracePt t="159371" x="2724150" y="6362700"/>
          <p14:tracePt t="159388" x="2736850" y="6375400"/>
          <p14:tracePt t="159405" x="2755900" y="6381750"/>
          <p14:tracePt t="159421" x="2768600" y="6394450"/>
          <p14:tracePt t="159438" x="2787650" y="6407150"/>
          <p14:tracePt t="159455" x="2806700" y="6407150"/>
          <p14:tracePt t="159471" x="2819400" y="6407150"/>
          <p14:tracePt t="159488" x="2825750" y="6407150"/>
          <p14:tracePt t="159504" x="2832100" y="6407150"/>
          <p14:tracePt t="159521" x="2851150" y="6400800"/>
          <p14:tracePt t="159538" x="2863850" y="6394450"/>
          <p14:tracePt t="159554" x="2876550" y="6381750"/>
          <p14:tracePt t="159571" x="2895600" y="6369050"/>
          <p14:tracePt t="159588" x="2908300" y="6350000"/>
          <p14:tracePt t="159605" x="2927350" y="6305550"/>
          <p14:tracePt t="159621" x="2940050" y="6280150"/>
          <p14:tracePt t="159638" x="2946400" y="6267450"/>
          <p14:tracePt t="159654" x="2946400" y="6261100"/>
          <p14:tracePt t="159671" x="2952750" y="6248400"/>
          <p14:tracePt t="159688" x="2959100" y="6235700"/>
          <p14:tracePt t="159704" x="2959100" y="6223000"/>
          <p14:tracePt t="159721" x="2959100" y="6197600"/>
          <p14:tracePt t="159738" x="2959100" y="6184900"/>
          <p14:tracePt t="159754" x="2959100" y="6172200"/>
          <p14:tracePt t="159771" x="2959100" y="6165850"/>
          <p14:tracePt t="159788" x="2959100" y="6153150"/>
          <p14:tracePt t="159804" x="2952750" y="6146800"/>
          <p14:tracePt t="159821" x="2952750" y="6134100"/>
          <p14:tracePt t="159854" x="2946400" y="6121400"/>
          <p14:tracePt t="159871" x="2933700" y="6108700"/>
          <p14:tracePt t="159887" x="2921000" y="6102350"/>
          <p14:tracePt t="159904" x="2914650" y="6089650"/>
          <p14:tracePt t="159921" x="2908300" y="6083300"/>
          <p14:tracePt t="159937" x="2882900" y="6070600"/>
          <p14:tracePt t="159954" x="2851150" y="6057900"/>
          <p14:tracePt t="159971" x="2813050" y="6051550"/>
          <p14:tracePt t="159974" x="2794000" y="6045200"/>
          <p14:tracePt t="159988" x="2755900" y="6032500"/>
          <p14:tracePt t="160004" x="2736850" y="6032500"/>
          <p14:tracePt t="160021" x="2692400" y="6019800"/>
          <p14:tracePt t="160037" x="2667000" y="6013450"/>
          <p14:tracePt t="160054" x="2654300" y="6013450"/>
          <p14:tracePt t="160071" x="2635250" y="6013450"/>
          <p14:tracePt t="160087" x="2622550" y="6013450"/>
          <p14:tracePt t="160104" x="2603500" y="6013450"/>
          <p14:tracePt t="160121" x="2584450" y="6026150"/>
          <p14:tracePt t="160137" x="2578100" y="6032500"/>
          <p14:tracePt t="160154" x="2565400" y="6038850"/>
          <p14:tracePt t="160171" x="2559050" y="6045200"/>
          <p14:tracePt t="160187" x="2546350" y="6051550"/>
          <p14:tracePt t="160204" x="2546350" y="6064250"/>
          <p14:tracePt t="160221" x="2540000" y="6070600"/>
          <p14:tracePt t="160237" x="2533650" y="6070600"/>
          <p14:tracePt t="160254" x="2527300" y="6083300"/>
          <p14:tracePt t="160270" x="2527300" y="6096000"/>
          <p14:tracePt t="160287" x="2527300" y="6102350"/>
          <p14:tracePt t="160304" x="2527300" y="6115050"/>
          <p14:tracePt t="160320" x="2527300" y="6121400"/>
          <p14:tracePt t="160337" x="2527300" y="6134100"/>
          <p14:tracePt t="160354" x="2527300" y="6140450"/>
          <p14:tracePt t="160371" x="2527300" y="6153150"/>
          <p14:tracePt t="160387" x="2533650" y="6165850"/>
          <p14:tracePt t="160404" x="2540000" y="6172200"/>
          <p14:tracePt t="160420" x="2540000" y="6178550"/>
          <p14:tracePt t="160438" x="2552700" y="6191250"/>
          <p14:tracePt t="160470" x="2552700" y="6203950"/>
          <p14:tracePt t="160487" x="2559050" y="6210300"/>
          <p14:tracePt t="160505" x="2559050" y="6216650"/>
          <p14:tracePt t="160521" x="2565400" y="6223000"/>
          <p14:tracePt t="160554" x="2571750" y="6235700"/>
          <p14:tracePt t="160570" x="2571750" y="6242050"/>
          <p14:tracePt t="160587" x="2578100" y="6248400"/>
          <p14:tracePt t="160604" x="2584450" y="6254750"/>
          <p14:tracePt t="160620" x="2584450" y="6261100"/>
          <p14:tracePt t="160637" x="2584450" y="6273800"/>
          <p14:tracePt t="160654" x="2590800" y="6273800"/>
          <p14:tracePt t="160670" x="2597150" y="6286500"/>
          <p14:tracePt t="160703" x="2603500" y="6299200"/>
          <p14:tracePt t="160720" x="2609850" y="6305550"/>
          <p14:tracePt t="160737" x="2616200" y="6311900"/>
          <p14:tracePt t="160753" x="2616200" y="6318250"/>
          <p14:tracePt t="160770" x="2622550" y="6330950"/>
          <p14:tracePt t="160787" x="2622550" y="6337300"/>
          <p14:tracePt t="160857" x="2628900" y="6343650"/>
          <p14:tracePt t="160897" x="2628900" y="6350000"/>
          <p14:tracePt t="161054" x="2635250" y="6350000"/>
          <p14:tracePt t="161061" x="2641600" y="6350000"/>
          <p14:tracePt t="161070" x="2647950" y="6350000"/>
          <p14:tracePt t="161086" x="2654300" y="6356350"/>
          <p14:tracePt t="161103" x="2667000" y="6362700"/>
          <p14:tracePt t="161120" x="2686050" y="6369050"/>
          <p14:tracePt t="161136" x="2698750" y="6381750"/>
          <p14:tracePt t="161153" x="2711450" y="6388100"/>
          <p14:tracePt t="161170" x="2730500" y="6388100"/>
          <p14:tracePt t="161186" x="2743200" y="6394450"/>
          <p14:tracePt t="161203" x="2749550" y="6394450"/>
          <p14:tracePt t="161220" x="2762250" y="6394450"/>
          <p14:tracePt t="161253" x="2774950" y="6400800"/>
          <p14:tracePt t="161270" x="2781300" y="6400800"/>
          <p14:tracePt t="161286" x="2794000" y="6400800"/>
          <p14:tracePt t="161303" x="2806700" y="6400800"/>
          <p14:tracePt t="161320" x="2813050" y="6400800"/>
          <p14:tracePt t="161336" x="2825750" y="6400800"/>
          <p14:tracePt t="161353" x="2844800" y="6388100"/>
          <p14:tracePt t="161370" x="2851150" y="6375400"/>
          <p14:tracePt t="161386" x="2863850" y="6369050"/>
          <p14:tracePt t="161403" x="2876550" y="6362700"/>
          <p14:tracePt t="161420" x="2876550" y="6356350"/>
          <p14:tracePt t="161436" x="2882900" y="6343650"/>
          <p14:tracePt t="161453" x="2889250" y="6343650"/>
          <p14:tracePt t="161471" x="2895600" y="6330950"/>
          <p14:tracePt t="161491" x="2901950" y="6330950"/>
          <p14:tracePt t="161503" x="2901950" y="6324600"/>
          <p14:tracePt t="161578" x="2901950" y="6318250"/>
          <p14:tracePt t="161610" x="2901950" y="6311900"/>
          <p14:tracePt t="161633" x="2908300" y="6305550"/>
          <p14:tracePt t="161641" x="2908300" y="6299200"/>
          <p14:tracePt t="161658" x="2908300" y="6286500"/>
          <p14:tracePt t="161666" x="2914650" y="6273800"/>
          <p14:tracePt t="161672" x="2914650" y="6267450"/>
          <p14:tracePt t="161686" x="2914650" y="6254750"/>
          <p14:tracePt t="161703" x="2914650" y="6223000"/>
          <p14:tracePt t="161719" x="2914650" y="6210300"/>
          <p14:tracePt t="161736" x="2914650" y="6203950"/>
          <p14:tracePt t="161753" x="2914650" y="6191250"/>
          <p14:tracePt t="161769" x="2914650" y="6184900"/>
          <p14:tracePt t="161786" x="2914650" y="6172200"/>
          <p14:tracePt t="161802" x="2914650" y="6165850"/>
          <p14:tracePt t="161819" x="2914650" y="6159500"/>
          <p14:tracePt t="161836" x="2908300" y="6153150"/>
          <p14:tracePt t="161852" x="2895600" y="6140450"/>
          <p14:tracePt t="161869" x="2889250" y="6127750"/>
          <p14:tracePt t="161886" x="2882900" y="6121400"/>
          <p14:tracePt t="161902" x="2876550" y="6108700"/>
          <p14:tracePt t="161919" x="2863850" y="6102350"/>
          <p14:tracePt t="161937" x="2857500" y="6096000"/>
          <p14:tracePt t="161953" x="2844800" y="6083300"/>
          <p14:tracePt t="161969" x="2838450" y="6076950"/>
          <p14:tracePt t="161986" x="2832100" y="6064250"/>
          <p14:tracePt t="162002" x="2819400" y="6064250"/>
          <p14:tracePt t="162019" x="2813050" y="6051550"/>
          <p14:tracePt t="162036" x="2800350" y="6045200"/>
          <p14:tracePt t="162052" x="2794000" y="6038850"/>
          <p14:tracePt t="162069" x="2781300" y="6032500"/>
          <p14:tracePt t="162086" x="2768600" y="6026150"/>
          <p14:tracePt t="162102" x="2762250" y="6019800"/>
          <p14:tracePt t="162119" x="2736850" y="6007100"/>
          <p14:tracePt t="162136" x="2711450" y="6007100"/>
          <p14:tracePt t="162152" x="2698750" y="6007100"/>
          <p14:tracePt t="162169" x="2686050" y="6000750"/>
          <p14:tracePt t="162185" x="2673350" y="6000750"/>
          <p14:tracePt t="162202" x="2660650" y="6000750"/>
          <p14:tracePt t="162219" x="2647950" y="6013450"/>
          <p14:tracePt t="162236" x="2641600" y="6019800"/>
          <p14:tracePt t="162252" x="2628900" y="6026150"/>
          <p14:tracePt t="162269" x="2622550" y="6038850"/>
          <p14:tracePt t="162285" x="2616200" y="6051550"/>
          <p14:tracePt t="162302" x="2609850" y="6070600"/>
          <p14:tracePt t="162319" x="2609850" y="6108700"/>
          <p14:tracePt t="162335" x="2609850" y="6140450"/>
          <p14:tracePt t="162352" x="2616200" y="6178550"/>
          <p14:tracePt t="162369" x="2635250" y="6235700"/>
          <p14:tracePt t="162385" x="2647950" y="6273800"/>
          <p14:tracePt t="162402" x="2654300" y="6305550"/>
          <p14:tracePt t="162419" x="2667000" y="6330950"/>
          <p14:tracePt t="162435" x="2679700" y="6369050"/>
          <p14:tracePt t="162452" x="2692400" y="6394450"/>
          <p14:tracePt t="162469" x="2698750" y="6419850"/>
          <p14:tracePt t="162471" x="2705100" y="6426200"/>
          <p14:tracePt t="162485" x="2711450" y="6432550"/>
          <p14:tracePt t="162502" x="2724150" y="6445250"/>
          <p14:tracePt t="162519" x="2724150" y="6451600"/>
          <p14:tracePt t="162536" x="2730500" y="6457950"/>
          <p14:tracePt t="162552" x="2736850" y="6457950"/>
          <p14:tracePt t="162569" x="2749550" y="6470650"/>
          <p14:tracePt t="162585" x="2755900" y="6477000"/>
          <p14:tracePt t="162602" x="2768600" y="6483350"/>
          <p14:tracePt t="162618" x="2774950" y="6489700"/>
          <p14:tracePt t="162635" x="2774950" y="6496050"/>
          <p14:tracePt t="162652" x="2781300" y="6496050"/>
          <p14:tracePt t="162697" x="2787650" y="6496050"/>
          <p14:tracePt t="162705" x="2794000" y="6496050"/>
          <p14:tracePt t="162721" x="2800350" y="6496050"/>
          <p14:tracePt t="162735" x="2806700" y="6496050"/>
          <p14:tracePt t="162752" x="2819400" y="6496050"/>
          <p14:tracePt t="162768" x="2832100" y="6489700"/>
          <p14:tracePt t="162785" x="2857500" y="6477000"/>
          <p14:tracePt t="162802" x="2882900" y="6457950"/>
          <p14:tracePt t="162818" x="2895600" y="6438900"/>
          <p14:tracePt t="162835" x="2914650" y="6419850"/>
          <p14:tracePt t="162852" x="2921000" y="6413500"/>
          <p14:tracePt t="162868" x="2927350" y="6400800"/>
          <p14:tracePt t="162885" x="2933700" y="6388100"/>
          <p14:tracePt t="162902" x="2933700" y="6381750"/>
          <p14:tracePt t="162918" x="2940050" y="6369050"/>
          <p14:tracePt t="162935" x="2946400" y="6369050"/>
          <p14:tracePt t="162951" x="2952750" y="6362700"/>
          <p14:tracePt t="162968" x="2952750" y="6350000"/>
          <p14:tracePt t="162986" x="2952750" y="6343650"/>
          <p14:tracePt t="163001" x="2952750" y="6337300"/>
          <p14:tracePt t="163018" x="2959100" y="6330950"/>
          <p14:tracePt t="163035" x="2965450" y="6318250"/>
          <p14:tracePt t="163051" x="2971800" y="6299200"/>
          <p14:tracePt t="163068" x="2971800" y="6292850"/>
          <p14:tracePt t="163085" x="2978150" y="6286500"/>
          <p14:tracePt t="163101" x="2978150" y="6273800"/>
          <p14:tracePt t="163118" x="2978150" y="6267450"/>
          <p14:tracePt t="163135" x="2984500" y="6254750"/>
          <p14:tracePt t="163151" x="2984500" y="6235700"/>
          <p14:tracePt t="163168" x="2978150" y="6223000"/>
          <p14:tracePt t="163185" x="2971800" y="6203950"/>
          <p14:tracePt t="163201" x="2971800" y="6197600"/>
          <p14:tracePt t="163218" x="2959100" y="6184900"/>
          <p14:tracePt t="163235" x="2959100" y="6178550"/>
          <p14:tracePt t="163251" x="2952750" y="6165850"/>
          <p14:tracePt t="163268" x="2946400" y="6159500"/>
          <p14:tracePt t="163285" x="2940050" y="6146800"/>
          <p14:tracePt t="163301" x="2940050" y="6140450"/>
          <p14:tracePt t="163355" x="2933700" y="6134100"/>
          <p14:tracePt t="163379" x="2927350" y="6134100"/>
          <p14:tracePt t="163395" x="2921000" y="6115050"/>
          <p14:tracePt t="163403" x="2914650" y="6108700"/>
          <p14:tracePt t="163411" x="2908300" y="6108700"/>
          <p14:tracePt t="163419" x="2908300" y="6102350"/>
          <p14:tracePt t="163434" x="2895600" y="6096000"/>
          <p14:tracePt t="163451" x="2889250" y="6083300"/>
          <p14:tracePt t="163468" x="2876550" y="6076950"/>
          <p14:tracePt t="163484" x="2863850" y="6064250"/>
          <p14:tracePt t="163501" x="2851150" y="6057900"/>
          <p14:tracePt t="163518" x="2832100" y="6045200"/>
          <p14:tracePt t="163535" x="2806700" y="6032500"/>
          <p14:tracePt t="163551" x="2794000" y="6019800"/>
          <p14:tracePt t="163568" x="2781300" y="6013450"/>
          <p14:tracePt t="163584" x="2768600" y="6000750"/>
          <p14:tracePt t="163601" x="2762250" y="6000750"/>
          <p14:tracePt t="163618" x="2749550" y="5994400"/>
          <p14:tracePt t="163634" x="2743200" y="5994400"/>
          <p14:tracePt t="163651" x="2736850" y="5994400"/>
          <p14:tracePt t="163668" x="2724150" y="5994400"/>
          <p14:tracePt t="163684" x="2717800" y="5994400"/>
          <p14:tracePt t="163702" x="2705100" y="5994400"/>
          <p14:tracePt t="163717" x="2692400" y="5994400"/>
          <p14:tracePt t="163734" x="2686050" y="5994400"/>
          <p14:tracePt t="163752" x="2673350" y="6000750"/>
          <p14:tracePt t="163767" x="2667000" y="6013450"/>
          <p14:tracePt t="163784" x="2654300" y="6019800"/>
          <p14:tracePt t="163801" x="2641600" y="6032500"/>
          <p14:tracePt t="163817" x="2628900" y="6045200"/>
          <p14:tracePt t="163834" x="2622550" y="6051550"/>
          <p14:tracePt t="163851" x="2616200" y="6064250"/>
          <p14:tracePt t="163867" x="2609850" y="6083300"/>
          <p14:tracePt t="163884" x="2609850" y="6108700"/>
          <p14:tracePt t="163901" x="2609850" y="6127750"/>
          <p14:tracePt t="163917" x="2609850" y="6146800"/>
          <p14:tracePt t="163934" x="2609850" y="6165850"/>
          <p14:tracePt t="163951" x="2609850" y="6184900"/>
          <p14:tracePt t="163967" x="2609850" y="6197600"/>
          <p14:tracePt t="163984" x="2616200" y="6203950"/>
          <p14:tracePt t="164001" x="2616200" y="6216650"/>
          <p14:tracePt t="164017" x="2616200" y="6223000"/>
          <p14:tracePt t="164034" x="2622550" y="6229350"/>
          <p14:tracePt t="164050" x="2628900" y="6242050"/>
          <p14:tracePt t="164067" x="2635250" y="6254750"/>
          <p14:tracePt t="164084" x="2647950" y="6273800"/>
          <p14:tracePt t="164100" x="2654300" y="6286500"/>
          <p14:tracePt t="164117" x="2667000" y="6305550"/>
          <p14:tracePt t="164134" x="2673350" y="6324600"/>
          <p14:tracePt t="164151" x="2686050" y="6337300"/>
          <p14:tracePt t="164167" x="2692400" y="6356350"/>
          <p14:tracePt t="164184" x="2698750" y="6369050"/>
          <p14:tracePt t="164201" x="2705100" y="6375400"/>
          <p14:tracePt t="164217" x="2717800" y="6388100"/>
          <p14:tracePt t="164234" x="2724150" y="6394450"/>
          <p14:tracePt t="164250" x="2730500" y="6407150"/>
          <p14:tracePt t="164267" x="2736850" y="6407150"/>
          <p14:tracePt t="164284" x="2743200" y="6407150"/>
          <p14:tracePt t="164300" x="2743200" y="6413500"/>
          <p14:tracePt t="164317" x="2755900" y="6413500"/>
          <p14:tracePt t="164334" x="2781300" y="6413500"/>
          <p14:tracePt t="164351" x="2832100" y="6419850"/>
          <p14:tracePt t="164367" x="2863850" y="6419850"/>
          <p14:tracePt t="164383" x="2908300" y="6413500"/>
          <p14:tracePt t="164400" x="2940050" y="6400800"/>
          <p14:tracePt t="164417" x="2965450" y="6394450"/>
          <p14:tracePt t="164433" x="2984500" y="6381750"/>
          <p14:tracePt t="164450" x="2990850" y="6375400"/>
          <p14:tracePt t="164467" x="3003550" y="6362700"/>
          <p14:tracePt t="164483" x="3009900" y="6356350"/>
          <p14:tracePt t="164500" x="3016250" y="6356350"/>
          <p14:tracePt t="165332" x="3016250" y="6350000"/>
          <p14:tracePt t="165338" x="3016250" y="6343650"/>
          <p14:tracePt t="165350" x="3016250" y="6337300"/>
          <p14:tracePt t="165367" x="3022600" y="6311900"/>
          <p14:tracePt t="165383" x="3022600" y="6292850"/>
          <p14:tracePt t="165400" x="3022600" y="6248400"/>
          <p14:tracePt t="165417" x="3022600" y="6223000"/>
          <p14:tracePt t="165433" x="3016250" y="6203950"/>
          <p14:tracePt t="165450" x="3003550" y="6184900"/>
          <p14:tracePt t="165467" x="3003550" y="6178550"/>
          <p14:tracePt t="165483" x="2990850" y="6165850"/>
          <p14:tracePt t="165500" x="2984500" y="6159500"/>
          <p14:tracePt t="165517" x="2971800" y="6146800"/>
          <p14:tracePt t="165533" x="2971800" y="6140450"/>
          <p14:tracePt t="165550" x="2959100" y="6127750"/>
          <p14:tracePt t="165566" x="2946400" y="6121400"/>
          <p14:tracePt t="165583" x="2946400" y="6108700"/>
          <p14:tracePt t="165600" x="2933700" y="6102350"/>
          <p14:tracePt t="165616" x="2927350" y="6102350"/>
          <p14:tracePt t="165633" x="2921000" y="6089650"/>
          <p14:tracePt t="165650" x="2914650" y="6089650"/>
          <p14:tracePt t="165667" x="2901950" y="6070600"/>
          <p14:tracePt t="165683" x="2895600" y="6070600"/>
          <p14:tracePt t="165700" x="2889250" y="6064250"/>
          <p14:tracePt t="165716" x="2882900" y="6057900"/>
          <p14:tracePt t="165733" x="2876550" y="6051550"/>
          <p14:tracePt t="165750" x="2863850" y="6038850"/>
          <p14:tracePt t="165766" x="2851150" y="6032500"/>
          <p14:tracePt t="165783" x="2825750" y="6007100"/>
          <p14:tracePt t="165800" x="2806700" y="5988050"/>
          <p14:tracePt t="165816" x="2781300" y="5981700"/>
          <p14:tracePt t="165833" x="2755900" y="5969000"/>
          <p14:tracePt t="165849" x="2717800" y="5956300"/>
          <p14:tracePt t="165866" x="2692400" y="5943600"/>
          <p14:tracePt t="165883" x="2667000" y="5937250"/>
          <p14:tracePt t="165900" x="2654300" y="5937250"/>
          <p14:tracePt t="165916" x="2641600" y="5937250"/>
          <p14:tracePt t="165933" x="2622550" y="5937250"/>
          <p14:tracePt t="165950" x="2603500" y="5937250"/>
          <p14:tracePt t="165966" x="2584450" y="5937250"/>
          <p14:tracePt t="165983" x="2571750" y="5937250"/>
          <p14:tracePt t="165988" x="2565400" y="5943600"/>
          <p14:tracePt t="166000" x="2565400" y="5949950"/>
          <p14:tracePt t="166016" x="2552700" y="5949950"/>
          <p14:tracePt t="166033" x="2546350" y="5962650"/>
          <p14:tracePt t="166049" x="2533650" y="5969000"/>
          <p14:tracePt t="166066" x="2533650" y="5975350"/>
          <p14:tracePt t="166083" x="2520950" y="5981700"/>
          <p14:tracePt t="166099" x="2520950" y="5994400"/>
          <p14:tracePt t="166116" x="2508250" y="6000750"/>
          <p14:tracePt t="166133" x="2501900" y="6013450"/>
          <p14:tracePt t="166149" x="2495550" y="6019800"/>
          <p14:tracePt t="166166" x="2489200" y="6026150"/>
          <p14:tracePt t="166183" x="2489200" y="6045200"/>
          <p14:tracePt t="166199" x="2489200" y="6064250"/>
          <p14:tracePt t="166216" x="2489200" y="6076950"/>
          <p14:tracePt t="166233" x="2489200" y="6102350"/>
          <p14:tracePt t="166249" x="2501900" y="6134100"/>
          <p14:tracePt t="166266" x="2514600" y="6165850"/>
          <p14:tracePt t="166283" x="2527300" y="6197600"/>
          <p14:tracePt t="166299" x="2533650" y="6223000"/>
          <p14:tracePt t="166318" x="2552700" y="6254750"/>
          <p14:tracePt t="166332" x="2559050" y="6267450"/>
          <p14:tracePt t="166349" x="2571750" y="6280150"/>
          <p14:tracePt t="166366" x="2578100" y="6292850"/>
          <p14:tracePt t="166382" x="2590800" y="6311900"/>
          <p14:tracePt t="166399" x="2603500" y="6324600"/>
          <p14:tracePt t="166416" x="2616200" y="6337300"/>
          <p14:tracePt t="166433" x="2628900" y="6350000"/>
          <p14:tracePt t="166449" x="2635250" y="6356350"/>
          <p14:tracePt t="166466" x="2647950" y="6369050"/>
          <p14:tracePt t="166484" x="2654300" y="6369050"/>
          <p14:tracePt t="166499" x="2660650" y="6369050"/>
          <p14:tracePt t="166516" x="2673350" y="6369050"/>
          <p14:tracePt t="166532" x="2692400" y="6369050"/>
          <p14:tracePt t="166549" x="2730500" y="6362700"/>
          <p14:tracePt t="166566" x="2762250" y="6356350"/>
          <p14:tracePt t="166582" x="2794000" y="6343650"/>
          <p14:tracePt t="166601" x="2825750" y="6324600"/>
          <p14:tracePt t="166616" x="2838450" y="6318250"/>
          <p14:tracePt t="166632" x="2870200" y="6299200"/>
          <p14:tracePt t="166649" x="2889250" y="6280150"/>
          <p14:tracePt t="166666" x="2901950" y="6267450"/>
          <p14:tracePt t="166682" x="2908300" y="6261100"/>
          <p14:tracePt t="166699" x="2914650" y="6261100"/>
          <p14:tracePt t="167644" x="2921000" y="6254750"/>
          <p14:tracePt t="167651" x="2921000" y="6248400"/>
          <p14:tracePt t="167665" x="2940050" y="6235700"/>
          <p14:tracePt t="167681" x="2946400" y="6223000"/>
          <p14:tracePt t="167698" x="2959100" y="6203950"/>
          <p14:tracePt t="167715" x="2965450" y="6197600"/>
          <p14:tracePt t="167731" x="2965450" y="6184900"/>
          <p14:tracePt t="167748" x="2965450" y="6172200"/>
          <p14:tracePt t="167765" x="2965450" y="6159500"/>
          <p14:tracePt t="167781" x="2965450" y="6153150"/>
          <p14:tracePt t="167814" x="2965450" y="6146800"/>
          <p14:tracePt t="167831" x="2952750" y="6140450"/>
          <p14:tracePt t="167848" x="2940050" y="6127750"/>
          <p14:tracePt t="167864" x="2927350" y="6121400"/>
          <p14:tracePt t="167881" x="2895600" y="6096000"/>
          <p14:tracePt t="167898" x="2863850" y="6076950"/>
          <p14:tracePt t="167916" x="2806700" y="6026150"/>
          <p14:tracePt t="167931" x="2774950" y="6013450"/>
          <p14:tracePt t="167948" x="2730500" y="5994400"/>
          <p14:tracePt t="167964" x="2686050" y="5981700"/>
          <p14:tracePt t="167981" x="2647950" y="5969000"/>
          <p14:tracePt t="167998" x="2609850" y="5956300"/>
          <p14:tracePt t="168014" x="2578100" y="5949950"/>
          <p14:tracePt t="168032" x="2565400" y="5949950"/>
          <p14:tracePt t="168048" x="2552700" y="5962650"/>
          <p14:tracePt t="168064" x="2540000" y="5981700"/>
          <p14:tracePt t="168081" x="2527300" y="6013450"/>
          <p14:tracePt t="168098" x="2514600" y="6057900"/>
          <p14:tracePt t="168114" x="2514600" y="6108700"/>
          <p14:tracePt t="168131" x="2514600" y="6153150"/>
          <p14:tracePt t="168148" x="2527300" y="6197600"/>
          <p14:tracePt t="168164" x="2533650" y="6223000"/>
          <p14:tracePt t="168181" x="2559050" y="6254750"/>
          <p14:tracePt t="168198" x="2565400" y="6261100"/>
          <p14:tracePt t="168214" x="2578100" y="6267450"/>
          <p14:tracePt t="168231" x="2584450" y="6267450"/>
          <p14:tracePt t="168248" x="2597150" y="6273800"/>
          <p14:tracePt t="168264" x="2609850" y="6280150"/>
          <p14:tracePt t="168281" x="2635250" y="6286500"/>
          <p14:tracePt t="168297" x="2667000" y="6292850"/>
          <p14:tracePt t="168314" x="2686050" y="6292850"/>
          <p14:tracePt t="168331" x="2692400" y="6292850"/>
          <p14:tracePt t="168942" x="2698750" y="6299200"/>
          <p14:tracePt t="168956" x="2698750" y="6305550"/>
          <p14:tracePt t="168964" x="2705100" y="6305550"/>
          <p14:tracePt t="168984" x="2711450" y="6305550"/>
          <p14:tracePt t="169005" x="2717800" y="6305550"/>
          <p14:tracePt t="169029" x="2717800" y="6311900"/>
          <p14:tracePt t="169038" x="2724150" y="6318250"/>
          <p14:tracePt t="169047" x="2730500" y="6318250"/>
          <p14:tracePt t="169063" x="2736850" y="6324600"/>
          <p14:tracePt t="169080" x="2762250" y="6343650"/>
          <p14:tracePt t="169097" x="2819400" y="6381750"/>
          <p14:tracePt t="169113" x="2825750" y="6394450"/>
          <p14:tracePt t="169208" x="2825750" y="6388100"/>
          <p14:tracePt t="169224" x="2825750" y="6375400"/>
          <p14:tracePt t="169262" x="2825750" y="6369050"/>
        </p14:tracePtLst>
      </p14:laserTraceLst>
    </p:ext>
  </p:extLs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93"/>
          <a:stretch/>
        </p:blipFill>
        <p:spPr>
          <a:xfrm>
            <a:off x="843625" y="910023"/>
            <a:ext cx="3858468" cy="35274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3074" y="2438339"/>
            <a:ext cx="130997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</a:t>
            </a:r>
            <a:r>
              <a:rPr lang="th-TH" sz="3600" b="1" baseline="-25000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ค่าเดิม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802" y="4552227"/>
            <a:ext cx="124425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2800" b="1" dirty="0" smtClean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q</a:t>
            </a:r>
            <a:r>
              <a:rPr lang="th-TH" sz="2800" b="1" baseline="-25000" dirty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ค่าเดิม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5915" y="3546878"/>
            <a:ext cx="298350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</a:t>
            </a:r>
            <a:r>
              <a:rPr lang="th-TH" sz="3600" b="1" baseline="-25000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ค่าใหม่มีขนาดลดลง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5288" y="4513111"/>
            <a:ext cx="291778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800" b="1" dirty="0" smtClean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q</a:t>
            </a:r>
            <a:r>
              <a:rPr lang="th-TH" sz="2800" b="1" baseline="-25000" dirty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ค่าใหม่มีขนาดลดลง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5625" y="1295400"/>
            <a:ext cx="3163045" cy="1128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</a:t>
            </a:r>
            <a:r>
              <a:rPr lang="en-US" sz="3600" b="1" baseline="-25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ที่จะต้องเพิ่มเข้ามา</a:t>
            </a:r>
          </a:p>
          <a:p>
            <a:pPr>
              <a:lnSpc>
                <a:spcPts val="40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โดยรวมลดลง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5961" y="5553992"/>
            <a:ext cx="8138766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หมายเหตุ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Q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มีค่าเป็นบวก ขณะที่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มีค่าเป็นลบ</a:t>
            </a:r>
          </a:p>
          <a:p>
            <a:pPr>
              <a:lnSpc>
                <a:spcPts val="3200"/>
              </a:lnSpc>
            </a:pPr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ค่า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จึงใช้หักล้างกับ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044025" y="1567248"/>
            <a:ext cx="1371600" cy="1524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651609" y="2669544"/>
            <a:ext cx="1030626" cy="762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044025" y="3365027"/>
            <a:ext cx="961890" cy="288037"/>
          </a:xfrm>
          <a:prstGeom prst="straightConnector1">
            <a:avLst/>
          </a:prstGeom>
          <a:ln w="381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2141069" y="3972791"/>
            <a:ext cx="754531" cy="579436"/>
          </a:xfrm>
          <a:prstGeom prst="straightConnector1">
            <a:avLst/>
          </a:prstGeom>
          <a:ln w="381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195927" y="3965079"/>
            <a:ext cx="476691" cy="558573"/>
          </a:xfrm>
          <a:prstGeom prst="straightConnector1">
            <a:avLst/>
          </a:prstGeom>
          <a:ln w="381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AC20-F2F0-458D-A249-ACC5488C64A0}" type="slidenum">
              <a:rPr lang="en-US" altLang="th-TH" smtClean="0"/>
              <a:pPr/>
              <a:t>63</a:t>
            </a:fld>
            <a:endParaRPr lang="en-US" altLang="th-TH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04800" y="228600"/>
            <a:ext cx="8701088" cy="6096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h-TH" dirty="0" smtClean="0"/>
              <a:t>11.7 Power Factor Correction</a:t>
            </a:r>
            <a:endParaRPr lang="en-US" altLang="th-TH" dirty="0"/>
          </a:p>
        </p:txBody>
      </p:sp>
    </p:spTree>
    <p:extLst>
      <p:ext uri="{BB962C8B-B14F-4D97-AF65-F5344CB8AC3E}">
        <p14:creationId xmlns:p14="http://schemas.microsoft.com/office/powerpoint/2010/main" val="25683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926"/>
    </mc:Choice>
    <mc:Fallback xmlns="">
      <p:transition spd="slow" advTm="7592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150" x="2813050" y="6381750"/>
          <p14:tracePt t="1157" x="2762250" y="6400800"/>
          <p14:tracePt t="1165" x="2717800" y="6419850"/>
          <p14:tracePt t="1179" x="2673350" y="6426200"/>
          <p14:tracePt t="1196" x="2552700" y="6445250"/>
          <p14:tracePt t="1212" x="2508250" y="6451600"/>
          <p14:tracePt t="1229" x="2457450" y="6451600"/>
          <p14:tracePt t="1246" x="2425700" y="6451600"/>
          <p14:tracePt t="1262" x="2381250" y="6451600"/>
          <p14:tracePt t="1279" x="2349500" y="6451600"/>
          <p14:tracePt t="1296" x="2317750" y="6451600"/>
          <p14:tracePt t="1313" x="2247900" y="6451600"/>
          <p14:tracePt t="1329" x="2184400" y="6457950"/>
          <p14:tracePt t="1347" x="2146300" y="6394450"/>
          <p14:tracePt t="1363" x="2089150" y="6216650"/>
          <p14:tracePt t="1379" x="2006600" y="5886450"/>
          <p14:tracePt t="1396" x="1885950" y="5530850"/>
          <p14:tracePt t="1412" x="1746250" y="5302250"/>
          <p14:tracePt t="1429" x="1625600" y="5168900"/>
          <p14:tracePt t="1446" x="1581150" y="5118100"/>
          <p14:tracePt t="1674" x="1562100" y="5105400"/>
          <p14:tracePt t="1707" x="1562100" y="5099050"/>
          <p14:tracePt t="1713" x="1562100" y="5080000"/>
          <p14:tracePt t="1729" x="1568450" y="4997450"/>
          <p14:tracePt t="1745" x="1593850" y="4876800"/>
          <p14:tracePt t="1762" x="1625600" y="4768850"/>
          <p14:tracePt t="1779" x="1619250" y="4686300"/>
          <p14:tracePt t="1796" x="1625600" y="4597400"/>
          <p14:tracePt t="1812" x="1631950" y="4521200"/>
          <p14:tracePt t="1829" x="1651000" y="4464050"/>
          <p14:tracePt t="1846" x="1720850" y="4343400"/>
          <p14:tracePt t="1862" x="1816100" y="4241800"/>
          <p14:tracePt t="1881" x="1917700" y="4127500"/>
          <p14:tracePt t="1896" x="2006600" y="4000500"/>
          <p14:tracePt t="1912" x="2076450" y="3860800"/>
          <p14:tracePt t="1930" x="2127250" y="3740150"/>
          <p14:tracePt t="1946" x="2178050" y="3606800"/>
          <p14:tracePt t="1963" x="2222500" y="3473450"/>
          <p14:tracePt t="1979" x="2311400" y="3270250"/>
          <p14:tracePt t="1996" x="2368550" y="3149600"/>
          <p14:tracePt t="2012" x="2406650" y="3054350"/>
          <p14:tracePt t="2029" x="2432050" y="2971800"/>
          <p14:tracePt t="2045" x="2451100" y="2914650"/>
          <p14:tracePt t="2062" x="2451100" y="2863850"/>
          <p14:tracePt t="2081" x="2470150" y="2794000"/>
          <p14:tracePt t="2095" x="2470150" y="2768600"/>
          <p14:tracePt t="2112" x="2470150" y="2724150"/>
          <p14:tracePt t="2130" x="2457450" y="2660650"/>
          <p14:tracePt t="2145" x="2451100" y="2647950"/>
          <p14:tracePt t="2162" x="2451100" y="2641600"/>
          <p14:tracePt t="2230" x="2451100" y="2635250"/>
          <p14:tracePt t="2261" x="2444750" y="2635250"/>
          <p14:tracePt t="2443" x="2444750" y="2628900"/>
          <p14:tracePt t="2450" x="2444750" y="2609850"/>
          <p14:tracePt t="2462" x="2438400" y="2565400"/>
          <p14:tracePt t="2478" x="2406650" y="2444750"/>
          <p14:tracePt t="2495" x="2330450" y="2222500"/>
          <p14:tracePt t="2512" x="2279650" y="2051050"/>
          <p14:tracePt t="2528" x="2209800" y="1866900"/>
          <p14:tracePt t="2545" x="2101850" y="1676400"/>
          <p14:tracePt t="2562" x="1968500" y="1517650"/>
          <p14:tracePt t="2578" x="1860550" y="1409700"/>
          <p14:tracePt t="2595" x="1803400" y="1365250"/>
          <p14:tracePt t="2612" x="1784350" y="1346200"/>
          <p14:tracePt t="2628" x="1784350" y="1339850"/>
          <p14:tracePt t="2645" x="1778000" y="1339850"/>
          <p14:tracePt t="2662" x="1771650" y="1327150"/>
          <p14:tracePt t="2679" x="1765300" y="1320800"/>
          <p14:tracePt t="2695" x="1752600" y="1308100"/>
          <p14:tracePt t="2712" x="1746250" y="1282700"/>
          <p14:tracePt t="2728" x="1727200" y="1238250"/>
          <p14:tracePt t="2745" x="1689100" y="1187450"/>
          <p14:tracePt t="2761" x="1638300" y="1123950"/>
          <p14:tracePt t="2778" x="1600200" y="1066800"/>
          <p14:tracePt t="2795" x="1568450" y="1028700"/>
          <p14:tracePt t="2811" x="1562100" y="1016000"/>
          <p14:tracePt t="2828" x="1555750" y="1009650"/>
          <p14:tracePt t="2861" x="1549400" y="996950"/>
          <p14:tracePt t="2878" x="1536700" y="977900"/>
          <p14:tracePt t="2895" x="1524000" y="927100"/>
          <p14:tracePt t="2911" x="1504950" y="889000"/>
          <p14:tracePt t="2928" x="1492250" y="863600"/>
          <p14:tracePt t="2945" x="1485900" y="850900"/>
          <p14:tracePt t="2961" x="1485900" y="844550"/>
          <p14:tracePt t="2980" x="1479550" y="838200"/>
          <p14:tracePt t="2995" x="1479550" y="825500"/>
          <p14:tracePt t="3011" x="1473200" y="819150"/>
          <p14:tracePt t="3028" x="1473200" y="812800"/>
          <p14:tracePt t="3060" x="1473200" y="806450"/>
          <p14:tracePt t="3087" x="1479550" y="800100"/>
          <p14:tracePt t="3094" x="1479550" y="793750"/>
          <p14:tracePt t="3112" x="1492250" y="787400"/>
          <p14:tracePt t="3130" x="1504950" y="774700"/>
          <p14:tracePt t="3145" x="1543050" y="762000"/>
          <p14:tracePt t="3161" x="1574800" y="749300"/>
          <p14:tracePt t="3178" x="1593850" y="736600"/>
          <p14:tracePt t="3195" x="1606550" y="730250"/>
          <p14:tracePt t="3211" x="1619250" y="730250"/>
          <p14:tracePt t="3228" x="1625600" y="730250"/>
          <p14:tracePt t="3244" x="1638300" y="730250"/>
          <p14:tracePt t="3261" x="1651000" y="736600"/>
          <p14:tracePt t="3278" x="1657350" y="736600"/>
          <p14:tracePt t="3294" x="1663700" y="736600"/>
          <p14:tracePt t="3311" x="1676400" y="736600"/>
          <p14:tracePt t="3328" x="1689100" y="736600"/>
          <p14:tracePt t="3344" x="1689100" y="742950"/>
          <p14:tracePt t="3361" x="1695450" y="742950"/>
          <p14:tracePt t="3378" x="1701800" y="742950"/>
          <p14:tracePt t="3394" x="1708150" y="749300"/>
          <p14:tracePt t="3412" x="1733550" y="755650"/>
          <p14:tracePt t="3430" x="1778000" y="755650"/>
          <p14:tracePt t="3444" x="1809750" y="762000"/>
          <p14:tracePt t="3461" x="1847850" y="768350"/>
          <p14:tracePt t="3477" x="1879600" y="774700"/>
          <p14:tracePt t="3494" x="1911350" y="781050"/>
          <p14:tracePt t="3511" x="1955800" y="793750"/>
          <p14:tracePt t="3527" x="2012950" y="806450"/>
          <p14:tracePt t="3534" x="2038350" y="812800"/>
          <p14:tracePt t="3544" x="2063750" y="819150"/>
          <p14:tracePt t="3561" x="2165350" y="838200"/>
          <p14:tracePt t="3577" x="2235200" y="857250"/>
          <p14:tracePt t="3594" x="2317750" y="869950"/>
          <p14:tracePt t="3611" x="2406650" y="882650"/>
          <p14:tracePt t="3627" x="2482850" y="895350"/>
          <p14:tracePt t="3644" x="2571750" y="914400"/>
          <p14:tracePt t="3661" x="2660650" y="927100"/>
          <p14:tracePt t="3677" x="2762250" y="939800"/>
          <p14:tracePt t="3694" x="2857500" y="958850"/>
          <p14:tracePt t="3711" x="3041650" y="984250"/>
          <p14:tracePt t="3727" x="3175000" y="996950"/>
          <p14:tracePt t="3744" x="3302000" y="1016000"/>
          <p14:tracePt t="3761" x="3441700" y="1028700"/>
          <p14:tracePt t="3777" x="3568700" y="1041400"/>
          <p14:tracePt t="3794" x="3708400" y="1047750"/>
          <p14:tracePt t="3811" x="3898900" y="1047750"/>
          <p14:tracePt t="3827" x="4051300" y="1047750"/>
          <p14:tracePt t="3844" x="4197350" y="1054100"/>
          <p14:tracePt t="3861" x="4330700" y="1073150"/>
          <p14:tracePt t="3877" x="4445000" y="1079500"/>
          <p14:tracePt t="3894" x="4546600" y="1085850"/>
          <p14:tracePt t="3910" x="4622800" y="1092200"/>
          <p14:tracePt t="3927" x="4679950" y="1098550"/>
          <p14:tracePt t="3944" x="4718050" y="1098550"/>
          <p14:tracePt t="3961" x="4762500" y="1104900"/>
          <p14:tracePt t="3977" x="4781550" y="1111250"/>
          <p14:tracePt t="3994" x="4787900" y="1111250"/>
          <p14:tracePt t="4219" x="4787900" y="1117600"/>
          <p14:tracePt t="4259" x="4787900" y="1130300"/>
          <p14:tracePt t="4265" x="4787900" y="1155700"/>
          <p14:tracePt t="4276" x="4775200" y="1181100"/>
          <p14:tracePt t="4293" x="4743450" y="1263650"/>
          <p14:tracePt t="4310" x="4686300" y="1403350"/>
          <p14:tracePt t="4327" x="4616450" y="1568450"/>
          <p14:tracePt t="4343" x="4527550" y="1765300"/>
          <p14:tracePt t="4360" x="4330700" y="2133600"/>
          <p14:tracePt t="4377" x="4121150" y="2438400"/>
          <p14:tracePt t="4394" x="3911600" y="2724150"/>
          <p14:tracePt t="4410" x="3727450" y="2952750"/>
          <p14:tracePt t="4427" x="3536950" y="3187700"/>
          <p14:tracePt t="4443" x="3321050" y="3384550"/>
          <p14:tracePt t="4463" x="2914650" y="3632200"/>
          <p14:tracePt t="4477" x="2705100" y="3759200"/>
          <p14:tracePt t="4493" x="2527300" y="3835400"/>
          <p14:tracePt t="4510" x="2368550" y="3930650"/>
          <p14:tracePt t="4527" x="2203450" y="4019550"/>
          <p14:tracePt t="4543" x="2032000" y="4089400"/>
          <p14:tracePt t="4560" x="1866900" y="4140200"/>
          <p14:tracePt t="4576" x="1727200" y="4165600"/>
          <p14:tracePt t="4593" x="1612900" y="4184650"/>
          <p14:tracePt t="4610" x="1536700" y="4191000"/>
          <p14:tracePt t="4627" x="1454150" y="4210050"/>
          <p14:tracePt t="4643" x="1403350" y="4222750"/>
          <p14:tracePt t="4660" x="1371600" y="4248150"/>
          <p14:tracePt t="4676" x="1333500" y="4260850"/>
          <p14:tracePt t="4694" x="1301750" y="4279900"/>
          <p14:tracePt t="4710" x="1263650" y="4292600"/>
          <p14:tracePt t="4726" x="1250950" y="4298950"/>
          <p14:tracePt t="4743" x="1231900" y="4305300"/>
          <p14:tracePt t="4760" x="1219200" y="4305300"/>
          <p14:tracePt t="4776" x="1212850" y="4298950"/>
          <p14:tracePt t="4793" x="1181100" y="4279900"/>
          <p14:tracePt t="4810" x="1149350" y="4260850"/>
          <p14:tracePt t="4826" x="1130300" y="4248150"/>
          <p14:tracePt t="4843" x="1111250" y="4241800"/>
          <p14:tracePt t="4860" x="1104900" y="4229100"/>
          <p14:tracePt t="4877" x="1098550" y="4222750"/>
          <p14:tracePt t="4893" x="1092200" y="4222750"/>
          <p14:tracePt t="4910" x="1092200" y="4216400"/>
          <p14:tracePt t="4926" x="1079500" y="4210050"/>
          <p14:tracePt t="4943" x="1073150" y="4197350"/>
          <p14:tracePt t="4960" x="1066800" y="4197350"/>
          <p14:tracePt t="4976" x="1060450" y="4184650"/>
          <p14:tracePt t="4993" x="1047750" y="4184650"/>
          <p14:tracePt t="5010" x="1035050" y="4171950"/>
          <p14:tracePt t="5026" x="1028700" y="4165600"/>
          <p14:tracePt t="5043" x="1016000" y="4152900"/>
          <p14:tracePt t="5059" x="1009650" y="4140200"/>
          <p14:tracePt t="5076" x="996950" y="4133850"/>
          <p14:tracePt t="5093" x="990600" y="4127500"/>
          <p14:tracePt t="6326" x="990600" y="4133850"/>
          <p14:tracePt t="6399" x="990600" y="4140200"/>
          <p14:tracePt t="6656" x="990600" y="4133850"/>
          <p14:tracePt t="7040" x="996950" y="4133850"/>
          <p14:tracePt t="7055" x="1003300" y="4133850"/>
          <p14:tracePt t="7069" x="1009650" y="4133850"/>
          <p14:tracePt t="7093" x="1016000" y="4133850"/>
          <p14:tracePt t="7150" x="1022350" y="4133850"/>
          <p14:tracePt t="7245" x="1028700" y="4133850"/>
          <p14:tracePt t="7324" x="1035050" y="4127500"/>
          <p14:tracePt t="7330" x="1041400" y="4121150"/>
          <p14:tracePt t="8162" x="1041400" y="4114800"/>
          <p14:tracePt t="8176" x="1035050" y="4114800"/>
          <p14:tracePt t="8183" x="1028700" y="4108450"/>
          <p14:tracePt t="8215" x="1028700" y="4102100"/>
          <p14:tracePt t="8222" x="1022350" y="4102100"/>
          <p14:tracePt t="8230" x="1016000" y="4102100"/>
          <p14:tracePt t="8240" x="1016000" y="4095750"/>
          <p14:tracePt t="8257" x="1003300" y="4089400"/>
          <p14:tracePt t="8388" x="996950" y="4089400"/>
          <p14:tracePt t="8991" x="996950" y="4083050"/>
          <p14:tracePt t="8998" x="996950" y="4076700"/>
          <p14:tracePt t="9008" x="1003300" y="4070350"/>
          <p14:tracePt t="9023" x="1009650" y="4064000"/>
          <p14:tracePt t="9039" x="1022350" y="4051300"/>
          <p14:tracePt t="9056" x="1035050" y="4025900"/>
          <p14:tracePt t="9073" x="1041400" y="4013200"/>
          <p14:tracePt t="9089" x="1054100" y="4000500"/>
          <p14:tracePt t="9106" x="1054100" y="3987800"/>
          <p14:tracePt t="9123" x="1060450" y="3981450"/>
          <p14:tracePt t="9170" x="1060450" y="3975100"/>
          <p14:tracePt t="9199" x="1066800" y="3968750"/>
          <p14:tracePt t="9218" x="1073150" y="3962400"/>
          <p14:tracePt t="9228" x="1079500" y="3956050"/>
          <p14:tracePt t="9240" x="1085850" y="3949700"/>
          <p14:tracePt t="9256" x="1098550" y="3937000"/>
          <p14:tracePt t="9273" x="1111250" y="3930650"/>
          <p14:tracePt t="9289" x="1136650" y="3898900"/>
          <p14:tracePt t="9306" x="1155700" y="3873500"/>
          <p14:tracePt t="9322" x="1187450" y="3835400"/>
          <p14:tracePt t="9339" x="1219200" y="3790950"/>
          <p14:tracePt t="9356" x="1250950" y="3752850"/>
          <p14:tracePt t="9373" x="1289050" y="3702050"/>
          <p14:tracePt t="9389" x="1314450" y="3670300"/>
          <p14:tracePt t="9406" x="1333500" y="3644900"/>
          <p14:tracePt t="9422" x="1358900" y="3606800"/>
          <p14:tracePt t="9439" x="1384300" y="3575050"/>
          <p14:tracePt t="9456" x="1422400" y="3517900"/>
          <p14:tracePt t="9472" x="1466850" y="3460750"/>
          <p14:tracePt t="9489" x="1511300" y="3397250"/>
          <p14:tracePt t="9506" x="1549400" y="3346450"/>
          <p14:tracePt t="9522" x="1619250" y="3270250"/>
          <p14:tracePt t="9530" x="1638300" y="3251200"/>
          <p14:tracePt t="9540" x="1657350" y="3232150"/>
          <p14:tracePt t="9556" x="1714500" y="3181350"/>
          <p14:tracePt t="9572" x="1771650" y="3117850"/>
          <p14:tracePt t="9589" x="1828800" y="3048000"/>
          <p14:tracePt t="9605" x="1898650" y="2971800"/>
          <p14:tracePt t="9622" x="1968500" y="2901950"/>
          <p14:tracePt t="9639" x="2038350" y="2832100"/>
          <p14:tracePt t="9655" x="2146300" y="2743200"/>
          <p14:tracePt t="9672" x="2241550" y="2679700"/>
          <p14:tracePt t="9689" x="2336800" y="2616200"/>
          <p14:tracePt t="9705" x="2425700" y="2559050"/>
          <p14:tracePt t="9722" x="2552700" y="2495550"/>
          <p14:tracePt t="9739" x="2667000" y="2432050"/>
          <p14:tracePt t="9755" x="2781300" y="2362200"/>
          <p14:tracePt t="9772" x="2908300" y="2286000"/>
          <p14:tracePt t="9789" x="3073400" y="2171700"/>
          <p14:tracePt t="9805" x="3187700" y="2095500"/>
          <p14:tracePt t="9822" x="3295650" y="2032000"/>
          <p14:tracePt t="9839" x="3409950" y="1968500"/>
          <p14:tracePt t="9855" x="3505200" y="1905000"/>
          <p14:tracePt t="9872" x="3600450" y="1841500"/>
          <p14:tracePt t="9889" x="3733800" y="1752600"/>
          <p14:tracePt t="9905" x="3810000" y="1708150"/>
          <p14:tracePt t="9922" x="3867150" y="1663700"/>
          <p14:tracePt t="9938" x="3930650" y="1600200"/>
          <p14:tracePt t="9955" x="4006850" y="1543050"/>
          <p14:tracePt t="9972" x="4083050" y="1479550"/>
          <p14:tracePt t="9990" x="4133850" y="1422400"/>
          <p14:tracePt t="10005" x="4178300" y="1365250"/>
          <p14:tracePt t="10022" x="4216400" y="1314450"/>
          <p14:tracePt t="10026" x="4235450" y="1282700"/>
          <p14:tracePt t="10039" x="4267200" y="1238250"/>
          <p14:tracePt t="10055" x="4279900" y="1212850"/>
          <p14:tracePt t="10072" x="4286250" y="1187450"/>
          <p14:tracePt t="10089" x="4286250" y="1181100"/>
          <p14:tracePt t="10122" x="4286250" y="1174750"/>
          <p14:tracePt t="10138" x="4273550" y="1174750"/>
          <p14:tracePt t="10155" x="4248150" y="1174750"/>
          <p14:tracePt t="10172" x="4184650" y="1162050"/>
          <p14:tracePt t="10188" x="4133850" y="1149350"/>
          <p14:tracePt t="10205" x="4076700" y="1143000"/>
          <p14:tracePt t="10222" x="4019550" y="1130300"/>
          <p14:tracePt t="10238" x="3962400" y="1123950"/>
          <p14:tracePt t="10255" x="3917950" y="1123950"/>
          <p14:tracePt t="10274" x="3873500" y="1123950"/>
          <p14:tracePt t="10289" x="3860800" y="1123950"/>
          <p14:tracePt t="10305" x="3848100" y="1130300"/>
          <p14:tracePt t="10322" x="3835400" y="1136650"/>
          <p14:tracePt t="10338" x="3829050" y="1143000"/>
          <p14:tracePt t="10355" x="3816350" y="1155700"/>
          <p14:tracePt t="10371" x="3810000" y="1162050"/>
          <p14:tracePt t="10388" x="3797300" y="1168400"/>
          <p14:tracePt t="10405" x="3797300" y="1174750"/>
          <p14:tracePt t="10422" x="3790950" y="1187450"/>
          <p14:tracePt t="10438" x="3784600" y="1193800"/>
          <p14:tracePt t="10455" x="3765550" y="1206500"/>
          <p14:tracePt t="10471" x="3759200" y="1219200"/>
          <p14:tracePt t="10489" x="3740150" y="1244600"/>
          <p14:tracePt t="10505" x="3721100" y="1270000"/>
          <p14:tracePt t="10521" x="3695700" y="1289050"/>
          <p14:tracePt t="10527" x="3689350" y="1301750"/>
          <p14:tracePt t="10537" x="3689350" y="1308100"/>
          <p14:tracePt t="10554" x="3676650" y="1320800"/>
          <p14:tracePt t="10572" x="3663950" y="1333500"/>
          <p14:tracePt t="10588" x="3657600" y="1339850"/>
          <p14:tracePt t="10605" x="3644900" y="1352550"/>
          <p14:tracePt t="10621" x="3638550" y="1358900"/>
          <p14:tracePt t="10638" x="3619500" y="1377950"/>
          <p14:tracePt t="10655" x="3594100" y="1397000"/>
          <p14:tracePt t="10671" x="3581400" y="1416050"/>
          <p14:tracePt t="10688" x="3543300" y="1447800"/>
          <p14:tracePt t="10705" x="3492500" y="1498600"/>
          <p14:tracePt t="10721" x="3454400" y="1543050"/>
          <p14:tracePt t="10738" x="3409950" y="1600200"/>
          <p14:tracePt t="10754" x="3346450" y="1657350"/>
          <p14:tracePt t="10771" x="3289300" y="1733550"/>
          <p14:tracePt t="10788" x="3206750" y="1816100"/>
          <p14:tracePt t="10804" x="3117850" y="1917700"/>
          <p14:tracePt t="10821" x="2990850" y="2063750"/>
          <p14:tracePt t="10838" x="2908300" y="2178050"/>
          <p14:tracePt t="10854" x="2832100" y="2286000"/>
          <p14:tracePt t="10872" x="2730500" y="2413000"/>
          <p14:tracePt t="10887" x="2628900" y="2520950"/>
          <p14:tracePt t="10904" x="2501900" y="2641600"/>
          <p14:tracePt t="10921" x="2400300" y="2768600"/>
          <p14:tracePt t="10938" x="2279650" y="2901950"/>
          <p14:tracePt t="10955" x="2127250" y="3079750"/>
          <p14:tracePt t="10971" x="2025650" y="3194050"/>
          <p14:tracePt t="10987" x="1924050" y="3302000"/>
          <p14:tracePt t="11004" x="1809750" y="3441700"/>
          <p14:tracePt t="11020" x="1720850" y="3568700"/>
          <p14:tracePt t="11037" x="1625600" y="3689350"/>
          <p14:tracePt t="11054" x="1549400" y="3771900"/>
          <p14:tracePt t="11071" x="1492250" y="3829050"/>
          <p14:tracePt t="11087" x="1454150" y="3867150"/>
          <p14:tracePt t="11104" x="1403350" y="3898900"/>
          <p14:tracePt t="11121" x="1377950" y="3911600"/>
          <p14:tracePt t="11137" x="1358900" y="3924300"/>
          <p14:tracePt t="11154" x="1327150" y="3943350"/>
          <p14:tracePt t="11171" x="1301750" y="3962400"/>
          <p14:tracePt t="11188" x="1276350" y="3975100"/>
          <p14:tracePt t="11204" x="1244600" y="4000500"/>
          <p14:tracePt t="11221" x="1187450" y="4019550"/>
          <p14:tracePt t="11237" x="1155700" y="4038600"/>
          <p14:tracePt t="11254" x="1136650" y="4044950"/>
          <p14:tracePt t="11270" x="1123950" y="4057650"/>
          <p14:tracePt t="11287" x="1111250" y="4064000"/>
          <p14:tracePt t="11303" x="1098550" y="4070350"/>
          <p14:tracePt t="11320" x="1092200" y="4070350"/>
          <p14:tracePt t="11337" x="1085850" y="4083050"/>
          <p14:tracePt t="11353" x="1073150" y="4089400"/>
          <p14:tracePt t="11370" x="1066800" y="4089400"/>
          <p14:tracePt t="11387" x="1054100" y="4102100"/>
          <p14:tracePt t="11404" x="1041400" y="4102100"/>
          <p14:tracePt t="11421" x="1035050" y="4108450"/>
          <p14:tracePt t="11437" x="1028700" y="4114800"/>
          <p14:tracePt t="11454" x="1022350" y="4114800"/>
          <p14:tracePt t="11470" x="1022350" y="4121150"/>
          <p14:tracePt t="11532" x="1016000" y="4121150"/>
          <p14:tracePt t="11537" x="1009650" y="4121150"/>
          <p14:tracePt t="11553" x="1003300" y="4121150"/>
          <p14:tracePt t="11560" x="1003300" y="4127500"/>
          <p14:tracePt t="11570" x="996950" y="4127500"/>
          <p14:tracePt t="11587" x="990600" y="4133850"/>
          <p14:tracePt t="11604" x="984250" y="4133850"/>
          <p14:tracePt t="12289" x="990600" y="4127500"/>
          <p14:tracePt t="12296" x="996950" y="4127500"/>
          <p14:tracePt t="12304" x="996950" y="4121150"/>
          <p14:tracePt t="12320" x="1016000" y="4108450"/>
          <p14:tracePt t="12336" x="1028700" y="4095750"/>
          <p14:tracePt t="12353" x="1035050" y="4089400"/>
          <p14:tracePt t="12370" x="1047750" y="4076700"/>
          <p14:tracePt t="12386" x="1054100" y="4070350"/>
          <p14:tracePt t="12403" x="1066800" y="4057650"/>
          <p14:tracePt t="12420" x="1085850" y="4038600"/>
          <p14:tracePt t="12436" x="1098550" y="4032250"/>
          <p14:tracePt t="12453" x="1117600" y="4019550"/>
          <p14:tracePt t="12470" x="1123950" y="4006850"/>
          <p14:tracePt t="12487" x="1136650" y="3994150"/>
          <p14:tracePt t="12503" x="1143000" y="3987800"/>
          <p14:tracePt t="12520" x="1149350" y="3975100"/>
          <p14:tracePt t="12525" x="1155700" y="3975100"/>
          <p14:tracePt t="12536" x="1162050" y="3968750"/>
          <p14:tracePt t="12553" x="1174750" y="3949700"/>
          <p14:tracePt t="12569" x="1187450" y="3943350"/>
          <p14:tracePt t="12586" x="1212850" y="3917950"/>
          <p14:tracePt t="12603" x="1231900" y="3892550"/>
          <p14:tracePt t="12619" x="1263650" y="3867150"/>
          <p14:tracePt t="12637" x="1301750" y="3829050"/>
          <p14:tracePt t="12653" x="1339850" y="3790950"/>
          <p14:tracePt t="12669" x="1377950" y="3740150"/>
          <p14:tracePt t="12686" x="1454150" y="3625850"/>
          <p14:tracePt t="12703" x="1517650" y="3530600"/>
          <p14:tracePt t="12719" x="1587500" y="3435350"/>
          <p14:tracePt t="12736" x="1663700" y="3333750"/>
          <p14:tracePt t="12753" x="1739900" y="3251200"/>
          <p14:tracePt t="12769" x="1822450" y="3149600"/>
          <p14:tracePt t="12788" x="1968500" y="3003550"/>
          <p14:tracePt t="12803" x="2063750" y="2908300"/>
          <p14:tracePt t="12821" x="2171700" y="2787650"/>
          <p14:tracePt t="12836" x="2273300" y="2660650"/>
          <p14:tracePt t="12853" x="2374900" y="2520950"/>
          <p14:tracePt t="12869" x="2476500" y="2393950"/>
          <p14:tracePt t="12886" x="2571750" y="2266950"/>
          <p14:tracePt t="12903" x="2654300" y="2171700"/>
          <p14:tracePt t="12919" x="2724150" y="2089150"/>
          <p14:tracePt t="12936" x="2781300" y="2032000"/>
          <p14:tracePt t="12953" x="2863850" y="1949450"/>
          <p14:tracePt t="12969" x="2901950" y="1905000"/>
          <p14:tracePt t="12986" x="2940050" y="1866900"/>
          <p14:tracePt t="13003" x="2978150" y="1835150"/>
          <p14:tracePt t="13019" x="3016250" y="1803400"/>
          <p14:tracePt t="13024" x="3035300" y="1784350"/>
          <p14:tracePt t="13036" x="3048000" y="1778000"/>
          <p14:tracePt t="13053" x="3086100" y="1758950"/>
          <p14:tracePt t="13069" x="3136900" y="1714500"/>
          <p14:tracePt t="13087" x="3194050" y="1676400"/>
          <p14:tracePt t="13104" x="3244850" y="1638300"/>
          <p14:tracePt t="13119" x="3308350" y="1600200"/>
          <p14:tracePt t="13136" x="3378200" y="1555750"/>
          <p14:tracePt t="13152" x="3429000" y="1511300"/>
          <p14:tracePt t="13169" x="3467100" y="1479550"/>
          <p14:tracePt t="13186" x="3498850" y="1441450"/>
          <p14:tracePt t="13203" x="3511550" y="1422400"/>
          <p14:tracePt t="13219" x="3524250" y="1416050"/>
          <p14:tracePt t="13236" x="3530600" y="1403350"/>
          <p14:tracePt t="13252" x="3536950" y="1397000"/>
          <p14:tracePt t="13269" x="3549650" y="1384300"/>
          <p14:tracePt t="13286" x="3556000" y="1371600"/>
          <p14:tracePt t="13302" x="3568700" y="1365250"/>
          <p14:tracePt t="13319" x="3575050" y="1352550"/>
          <p14:tracePt t="13336" x="3581400" y="1346200"/>
          <p14:tracePt t="13352" x="3587750" y="1333500"/>
          <p14:tracePt t="13369" x="3594100" y="1333500"/>
          <p14:tracePt t="13510" x="3600450" y="1327150"/>
          <p14:tracePt t="13518" x="3600450" y="1308100"/>
          <p14:tracePt t="13527" x="3606800" y="1301750"/>
          <p14:tracePt t="13535" x="3613150" y="1289050"/>
          <p14:tracePt t="13553" x="3625850" y="1257300"/>
          <p14:tracePt t="13569" x="3644900" y="1212850"/>
          <p14:tracePt t="13585" x="3663950" y="1174750"/>
          <p14:tracePt t="13602" x="3670300" y="1143000"/>
          <p14:tracePt t="13619" x="3683000" y="1104900"/>
          <p14:tracePt t="13635" x="3689350" y="1092200"/>
          <p14:tracePt t="13744" x="3689350" y="1098550"/>
          <p14:tracePt t="13753" x="3683000" y="1098550"/>
          <p14:tracePt t="13760" x="3676650" y="1104900"/>
          <p14:tracePt t="13768" x="3670300" y="1104900"/>
          <p14:tracePt t="13785" x="3651250" y="1123950"/>
          <p14:tracePt t="13802" x="3613150" y="1155700"/>
          <p14:tracePt t="13819" x="3581400" y="1187450"/>
          <p14:tracePt t="13835" x="3543300" y="1225550"/>
          <p14:tracePt t="13852" x="3492500" y="1282700"/>
          <p14:tracePt t="13869" x="3403600" y="1371600"/>
          <p14:tracePt t="13885" x="3346450" y="1428750"/>
          <p14:tracePt t="13902" x="3289300" y="1485900"/>
          <p14:tracePt t="13919" x="3232150" y="1549400"/>
          <p14:tracePt t="13935" x="3175000" y="1606550"/>
          <p14:tracePt t="13952" x="3117850" y="1676400"/>
          <p14:tracePt t="13968" x="3041650" y="1733550"/>
          <p14:tracePt t="13985" x="2971800" y="1809750"/>
          <p14:tracePt t="14002" x="2832100" y="1962150"/>
          <p14:tracePt t="14018" x="2711450" y="2076450"/>
          <p14:tracePt t="14035" x="2571750" y="2222500"/>
          <p14:tracePt t="14052" x="2451100" y="2349500"/>
          <p14:tracePt t="14068" x="2336800" y="2489200"/>
          <p14:tracePt t="14085" x="2228850" y="2603500"/>
          <p14:tracePt t="14102" x="2120900" y="2705100"/>
          <p14:tracePt t="14118" x="2019300" y="2806700"/>
          <p14:tracePt t="14135" x="1879600" y="2952750"/>
          <p14:tracePt t="14152" x="1790700" y="3048000"/>
          <p14:tracePt t="14168" x="1714500" y="3149600"/>
          <p14:tracePt t="14185" x="1612900" y="3244850"/>
          <p14:tracePt t="14202" x="1530350" y="3340100"/>
          <p14:tracePt t="14218" x="1441450" y="3429000"/>
          <p14:tracePt t="14235" x="1384300" y="3486150"/>
          <p14:tracePt t="14252" x="1327150" y="3536950"/>
          <p14:tracePt t="14268" x="1295400" y="3575050"/>
          <p14:tracePt t="14285" x="1244600" y="3600450"/>
          <p14:tracePt t="14301" x="1225550" y="3613150"/>
          <p14:tracePt t="14318" x="1200150" y="3632200"/>
          <p14:tracePt t="14335" x="1174750" y="3651250"/>
          <p14:tracePt t="14351" x="1143000" y="3676650"/>
          <p14:tracePt t="14368" x="1130300" y="3702050"/>
          <p14:tracePt t="14385" x="1092200" y="3733800"/>
          <p14:tracePt t="14401" x="1079500" y="3752850"/>
          <p14:tracePt t="14418" x="1066800" y="3771900"/>
          <p14:tracePt t="14434" x="1054100" y="3784600"/>
          <p14:tracePt t="14451" x="1047750" y="3810000"/>
          <p14:tracePt t="14468" x="1035050" y="3835400"/>
          <p14:tracePt t="14485" x="1022350" y="3867150"/>
          <p14:tracePt t="14501" x="1016000" y="3879850"/>
          <p14:tracePt t="14518" x="1009650" y="3905250"/>
          <p14:tracePt t="14535" x="996950" y="3924300"/>
          <p14:tracePt t="14551" x="990600" y="3930650"/>
          <p14:tracePt t="14568" x="977900" y="3943350"/>
          <p14:tracePt t="14586" x="977900" y="3949700"/>
          <p14:tracePt t="14601" x="971550" y="3968750"/>
          <p14:tracePt t="14618" x="971550" y="3975100"/>
          <p14:tracePt t="14634" x="965200" y="3987800"/>
          <p14:tracePt t="14651" x="952500" y="4006850"/>
          <p14:tracePt t="14668" x="952500" y="4019550"/>
          <p14:tracePt t="14803" x="946150" y="4019550"/>
          <p14:tracePt t="14819" x="946150" y="4025900"/>
          <p14:tracePt t="14826" x="939800" y="4032250"/>
          <p14:tracePt t="14835" x="939800" y="4038600"/>
          <p14:tracePt t="14851" x="939800" y="4044950"/>
          <p14:tracePt t="14867" x="939800" y="4051300"/>
          <p14:tracePt t="14884" x="939800" y="4064000"/>
          <p14:tracePt t="14902" x="933450" y="4070350"/>
          <p14:tracePt t="14918" x="933450" y="4083050"/>
          <p14:tracePt t="15025" x="939800" y="4083050"/>
          <p14:tracePt t="15028" x="946150" y="4083050"/>
          <p14:tracePt t="15038" x="952500" y="4083050"/>
          <p14:tracePt t="15053" x="965200" y="4070350"/>
          <p14:tracePt t="15067" x="1003300" y="4032250"/>
          <p14:tracePt t="15084" x="1047750" y="3994150"/>
          <p14:tracePt t="15101" x="1123950" y="3937000"/>
          <p14:tracePt t="15117" x="1219200" y="3860800"/>
          <p14:tracePt t="15134" x="1346200" y="3759200"/>
          <p14:tracePt t="15151" x="1479550" y="3638550"/>
          <p14:tracePt t="15167" x="1606550" y="3524250"/>
          <p14:tracePt t="15184" x="1739900" y="3422650"/>
          <p14:tracePt t="15202" x="1936750" y="3282950"/>
          <p14:tracePt t="15217" x="2076450" y="3181350"/>
          <p14:tracePt t="15234" x="2216150" y="3054350"/>
          <p14:tracePt t="15251" x="2368550" y="2889250"/>
          <p14:tracePt t="15267" x="2489200" y="2743200"/>
          <p14:tracePt t="15284" x="2590800" y="2622550"/>
          <p14:tracePt t="15301" x="2667000" y="2540000"/>
          <p14:tracePt t="15317" x="2749550" y="2432050"/>
          <p14:tracePt t="15334" x="2813050" y="2355850"/>
          <p14:tracePt t="15351" x="2857500" y="2292350"/>
          <p14:tracePt t="15367" x="2908300" y="2209800"/>
          <p14:tracePt t="15384" x="2940050" y="2159000"/>
          <p14:tracePt t="15401" x="3022600" y="2000250"/>
          <p14:tracePt t="15417" x="3086100" y="1892300"/>
          <p14:tracePt t="15434" x="3149600" y="1803400"/>
          <p14:tracePt t="15451" x="3225800" y="1682750"/>
          <p14:tracePt t="15467" x="3276600" y="1619250"/>
          <p14:tracePt t="15484" x="3314700" y="1574800"/>
          <p14:tracePt t="15501" x="3340100" y="1530350"/>
          <p14:tracePt t="15517" x="3365500" y="1492250"/>
          <p14:tracePt t="15534" x="3378200" y="1473200"/>
          <p14:tracePt t="15540" x="3384550" y="1460500"/>
          <p14:tracePt t="15550" x="3390900" y="1441450"/>
          <p14:tracePt t="15567" x="3409950" y="1422400"/>
          <p14:tracePt t="15584" x="3429000" y="1377950"/>
          <p14:tracePt t="15600" x="3454400" y="1352550"/>
          <p14:tracePt t="15617" x="3479800" y="1314450"/>
          <p14:tracePt t="15634" x="3505200" y="1282700"/>
          <p14:tracePt t="15650" x="3517900" y="1244600"/>
          <p14:tracePt t="15667" x="3530600" y="1219200"/>
          <p14:tracePt t="15684" x="3543300" y="1200150"/>
          <p14:tracePt t="15700" x="3543300" y="1193800"/>
          <p14:tracePt t="15717" x="3549650" y="1181100"/>
          <p14:tracePt t="15837" x="3556000" y="1181100"/>
          <p14:tracePt t="15858" x="3556000" y="1174750"/>
          <p14:tracePt t="15976" x="3556000" y="1181100"/>
          <p14:tracePt t="15984" x="3556000" y="1187450"/>
          <p14:tracePt t="15992" x="3556000" y="1193800"/>
          <p14:tracePt t="16001" x="3556000" y="1200150"/>
          <p14:tracePt t="16016" x="3556000" y="1212850"/>
          <p14:tracePt t="16033" x="3549650" y="1231900"/>
          <p14:tracePt t="16050" x="3543300" y="1263650"/>
          <p14:tracePt t="16066" x="3536950" y="1295400"/>
          <p14:tracePt t="16083" x="3536950" y="1333500"/>
          <p14:tracePt t="16102" x="3536950" y="1384300"/>
          <p14:tracePt t="16118" x="3536950" y="1428750"/>
          <p14:tracePt t="16133" x="3536950" y="1492250"/>
          <p14:tracePt t="16150" x="3536950" y="1581150"/>
          <p14:tracePt t="16166" x="3524250" y="1689100"/>
          <p14:tracePt t="16183" x="3524250" y="1816100"/>
          <p14:tracePt t="16200" x="3517900" y="1943100"/>
          <p14:tracePt t="16216" x="3517900" y="2076450"/>
          <p14:tracePt t="16233" x="3543300" y="2266950"/>
          <p14:tracePt t="16250" x="3549650" y="2419350"/>
          <p14:tracePt t="16266" x="3562350" y="2578100"/>
          <p14:tracePt t="16283" x="3575050" y="2736850"/>
          <p14:tracePt t="16300" x="3600450" y="2889250"/>
          <p14:tracePt t="16316" x="3619500" y="3035300"/>
          <p14:tracePt t="16333" x="3638550" y="3175000"/>
          <p14:tracePt t="16350" x="3651250" y="3327400"/>
          <p14:tracePt t="16367" x="3657600" y="3467100"/>
          <p14:tracePt t="16383" x="3683000" y="3670300"/>
          <p14:tracePt t="16400" x="3708400" y="3803650"/>
          <p14:tracePt t="16416" x="3733800" y="3924300"/>
          <p14:tracePt t="16433" x="3746500" y="4013200"/>
          <p14:tracePt t="16450" x="3765550" y="4076700"/>
          <p14:tracePt t="16466" x="3778250" y="4140200"/>
          <p14:tracePt t="16483" x="3784600" y="4184650"/>
          <p14:tracePt t="16499" x="3797300" y="4235450"/>
          <p14:tracePt t="16516" x="3816350" y="4286250"/>
          <p14:tracePt t="16533" x="3835400" y="4311650"/>
          <p14:tracePt t="16550" x="3860800" y="4324350"/>
          <p14:tracePt t="16566" x="3898900" y="4337050"/>
          <p14:tracePt t="16583" x="3981450" y="4356100"/>
          <p14:tracePt t="16600" x="4070350" y="4375150"/>
          <p14:tracePt t="16616" x="4171950" y="4394200"/>
          <p14:tracePt t="16633" x="4241800" y="4394200"/>
          <p14:tracePt t="16649" x="4254500" y="4387850"/>
          <p14:tracePt t="16666" x="4260850" y="4381500"/>
          <p14:tracePt t="16699" x="4260850" y="4375150"/>
          <p14:tracePt t="16752" x="4260850" y="4368800"/>
          <p14:tracePt t="16777" x="4260850" y="4362450"/>
          <p14:tracePt t="16783" x="4260850" y="4356100"/>
          <p14:tracePt t="16791" x="4260850" y="4349750"/>
          <p14:tracePt t="16809" x="4260850" y="4337050"/>
          <p14:tracePt t="16815" x="4260850" y="4330700"/>
          <p14:tracePt t="16832" x="4260850" y="4298950"/>
          <p14:tracePt t="16849" x="4267200" y="4267200"/>
          <p14:tracePt t="16866" x="4279900" y="4222750"/>
          <p14:tracePt t="16883" x="4298950" y="4140200"/>
          <p14:tracePt t="16899" x="4311650" y="4083050"/>
          <p14:tracePt t="16916" x="4324350" y="3994150"/>
          <p14:tracePt t="16932" x="4324350" y="3873500"/>
          <p14:tracePt t="16949" x="4337050" y="3746500"/>
          <p14:tracePt t="16966" x="4337050" y="3600450"/>
          <p14:tracePt t="16983" x="4324350" y="3448050"/>
          <p14:tracePt t="16999" x="4305300" y="3289300"/>
          <p14:tracePt t="17016" x="4292600" y="3117850"/>
          <p14:tracePt t="17033" x="4254500" y="2832100"/>
          <p14:tracePt t="17049" x="4229100" y="2647950"/>
          <p14:tracePt t="17066" x="4203700" y="2489200"/>
          <p14:tracePt t="17085" x="4178300" y="2336800"/>
          <p14:tracePt t="17099" x="4165600" y="2209800"/>
          <p14:tracePt t="17116" x="4146550" y="2089150"/>
          <p14:tracePt t="17132" x="4133850" y="1968500"/>
          <p14:tracePt t="17149" x="4114800" y="1847850"/>
          <p14:tracePt t="17166" x="4083050" y="1682750"/>
          <p14:tracePt t="17182" x="4070350" y="1587500"/>
          <p14:tracePt t="17199" x="4051300" y="1498600"/>
          <p14:tracePt t="17215" x="4044950" y="1428750"/>
          <p14:tracePt t="17232" x="4038600" y="1371600"/>
          <p14:tracePt t="17249" x="4038600" y="1327150"/>
          <p14:tracePt t="17266" x="4032250" y="1289050"/>
          <p14:tracePt t="17282" x="4025900" y="1257300"/>
          <p14:tracePt t="17299" x="4025900" y="1231900"/>
          <p14:tracePt t="17316" x="4025900" y="1219200"/>
          <p14:tracePt t="17332" x="4019550" y="1206500"/>
          <p14:tracePt t="17365" x="4019550" y="1200150"/>
          <p14:tracePt t="17483" x="4019550" y="1206500"/>
          <p14:tracePt t="17489" x="4038600" y="1212850"/>
          <p14:tracePt t="17498" x="4051300" y="1219200"/>
          <p14:tracePt t="17515" x="4083050" y="1219200"/>
          <p14:tracePt t="17532" x="4108450" y="1219200"/>
          <p14:tracePt t="17536" x="4127500" y="1219200"/>
          <p14:tracePt t="17549" x="4152900" y="1219200"/>
          <p14:tracePt t="17565" x="4165600" y="1219200"/>
          <p14:tracePt t="17582" x="4178300" y="1219200"/>
          <p14:tracePt t="17599" x="4184650" y="1219200"/>
          <p14:tracePt t="17617" x="4191000" y="1219200"/>
          <p14:tracePt t="17633" x="4197350" y="1219200"/>
          <p14:tracePt t="17693" x="4203700" y="1225550"/>
          <p14:tracePt t="17700" x="4210050" y="1231900"/>
          <p14:tracePt t="17715" x="4216400" y="1238250"/>
          <p14:tracePt t="17732" x="4229100" y="1250950"/>
          <p14:tracePt t="17749" x="4235450" y="1257300"/>
          <p14:tracePt t="17765" x="4241800" y="1263650"/>
          <p14:tracePt t="17817" x="4248150" y="1263650"/>
          <p14:tracePt t="17836" x="4254500" y="1270000"/>
          <p14:tracePt t="17844" x="4260850" y="1276350"/>
          <p14:tracePt t="17866" x="4260850" y="1282700"/>
          <p14:tracePt t="17897" x="4267200" y="1282700"/>
          <p14:tracePt t="17918" x="4267200" y="1289050"/>
          <p14:tracePt t="17926" x="4267200" y="1295400"/>
          <p14:tracePt t="17945" x="4267200" y="1301750"/>
          <p14:tracePt t="17950" x="4267200" y="1308100"/>
          <p14:tracePt t="17965" x="4267200" y="1333500"/>
          <p14:tracePt t="17982" x="4260850" y="1358900"/>
          <p14:tracePt t="17998" x="4254500" y="1403350"/>
          <p14:tracePt t="18015" x="4248150" y="1435100"/>
          <p14:tracePt t="18032" x="4235450" y="1485900"/>
          <p14:tracePt t="18048" x="4222750" y="1543050"/>
          <p14:tracePt t="18065" x="4210050" y="1625600"/>
          <p14:tracePt t="18082" x="4203700" y="1720850"/>
          <p14:tracePt t="18099" x="4197350" y="1873250"/>
          <p14:tracePt t="18115" x="4197350" y="1981200"/>
          <p14:tracePt t="18132" x="4197350" y="2076450"/>
          <p14:tracePt t="18148" x="4197350" y="2165350"/>
          <p14:tracePt t="18165" x="4197350" y="2260600"/>
          <p14:tracePt t="18182" x="4197350" y="2355850"/>
          <p14:tracePt t="18198" x="4203700" y="2457450"/>
          <p14:tracePt t="18216" x="4222750" y="2597150"/>
          <p14:tracePt t="18231" x="4235450" y="2698750"/>
          <p14:tracePt t="18248" x="4248150" y="2787650"/>
          <p14:tracePt t="18265" x="4267200" y="2876550"/>
          <p14:tracePt t="18281" x="4273550" y="2952750"/>
          <p14:tracePt t="18298" x="4279900" y="3028950"/>
          <p14:tracePt t="18315" x="4286250" y="3098800"/>
          <p14:tracePt t="18331" x="4292600" y="3162300"/>
          <p14:tracePt t="18348" x="4298950" y="3251200"/>
          <p14:tracePt t="18365" x="4318000" y="3371850"/>
          <p14:tracePt t="18381" x="4324350" y="3448050"/>
          <p14:tracePt t="18398" x="4337050" y="3536950"/>
          <p14:tracePt t="18415" x="4356100" y="3638550"/>
          <p14:tracePt t="18431" x="4368800" y="3733800"/>
          <p14:tracePt t="18448" x="4375150" y="3835400"/>
          <p14:tracePt t="18465" x="4394200" y="3943350"/>
          <p14:tracePt t="18481" x="4413250" y="4076700"/>
          <p14:tracePt t="18498" x="4425950" y="4127500"/>
          <p14:tracePt t="18514" x="4425950" y="4159250"/>
          <p14:tracePt t="18531" x="4425950" y="4171950"/>
          <p14:tracePt t="18548" x="4425950" y="4197350"/>
          <p14:tracePt t="18564" x="4425950" y="4216400"/>
          <p14:tracePt t="18581" x="4425950" y="4222750"/>
          <p14:tracePt t="18598" x="4425950" y="4235450"/>
          <p14:tracePt t="18615" x="4425950" y="4248150"/>
          <p14:tracePt t="18631" x="4425950" y="4254500"/>
          <p14:tracePt t="18726" x="4419600" y="4254500"/>
          <p14:tracePt t="18734" x="4413250" y="4254500"/>
          <p14:tracePt t="18747" x="4406900" y="4254500"/>
          <p14:tracePt t="18764" x="4394200" y="4254500"/>
          <p14:tracePt t="18797" x="4387850" y="4254500"/>
          <p14:tracePt t="18820" x="4381500" y="4254500"/>
          <p14:tracePt t="18831" x="4381500" y="4248150"/>
          <p14:tracePt t="18847" x="4375150" y="4241800"/>
          <p14:tracePt t="18864" x="4362450" y="4241800"/>
          <p14:tracePt t="18881" x="4349750" y="4222750"/>
          <p14:tracePt t="18897" x="4343400" y="4210050"/>
          <p14:tracePt t="18914" x="4337050" y="4197350"/>
          <p14:tracePt t="18931" x="4324350" y="4178300"/>
          <p14:tracePt t="18948" x="4318000" y="4146550"/>
          <p14:tracePt t="18964" x="4318000" y="4114800"/>
          <p14:tracePt t="18981" x="4311650" y="4064000"/>
          <p14:tracePt t="18998" x="4311650" y="4000500"/>
          <p14:tracePt t="19014" x="4311650" y="3917950"/>
          <p14:tracePt t="19031" x="4318000" y="3721100"/>
          <p14:tracePt t="19047" x="4324350" y="3575050"/>
          <p14:tracePt t="19064" x="4324350" y="3429000"/>
          <p14:tracePt t="19081" x="4324350" y="3276600"/>
          <p14:tracePt t="19100" x="4324350" y="3130550"/>
          <p14:tracePt t="19114" x="4311650" y="3003550"/>
          <p14:tracePt t="19133" x="4305300" y="2806700"/>
          <p14:tracePt t="19147" x="4298950" y="2679700"/>
          <p14:tracePt t="19164" x="4279900" y="2571750"/>
          <p14:tracePt t="19180" x="4267200" y="2470150"/>
          <p14:tracePt t="19197" x="4254500" y="2393950"/>
          <p14:tracePt t="19214" x="4248150" y="2336800"/>
          <p14:tracePt t="19231" x="4248150" y="2292350"/>
          <p14:tracePt t="19247" x="4248150" y="2241550"/>
          <p14:tracePt t="19264" x="4248150" y="2197100"/>
          <p14:tracePt t="19281" x="4248150" y="2095500"/>
          <p14:tracePt t="19297" x="4241800" y="2019300"/>
          <p14:tracePt t="19314" x="4241800" y="1930400"/>
          <p14:tracePt t="19330" x="4241800" y="1847850"/>
          <p14:tracePt t="19347" x="4229100" y="1758950"/>
          <p14:tracePt t="19364" x="4229100" y="1695450"/>
          <p14:tracePt t="19383" x="4229100" y="1644650"/>
          <p14:tracePt t="19398" x="4229100" y="1593850"/>
          <p14:tracePt t="19414" x="4229100" y="1562100"/>
          <p14:tracePt t="19430" x="4235450" y="1524000"/>
          <p14:tracePt t="19447" x="4241800" y="1498600"/>
          <p14:tracePt t="19464" x="4241800" y="1479550"/>
          <p14:tracePt t="19480" x="4241800" y="1460500"/>
          <p14:tracePt t="19497" x="4241800" y="1428750"/>
          <p14:tracePt t="19514" x="4241800" y="1403350"/>
          <p14:tracePt t="19533" x="4248150" y="1358900"/>
          <p14:tracePt t="19547" x="4248150" y="1333500"/>
          <p14:tracePt t="19563" x="4260850" y="1295400"/>
          <p14:tracePt t="19580" x="4267200" y="1263650"/>
          <p14:tracePt t="19598" x="4273550" y="1238250"/>
          <p14:tracePt t="19615" x="4279900" y="1206500"/>
          <p14:tracePt t="19634" x="4279900" y="1193800"/>
          <p14:tracePt t="19663" x="4286250" y="1187450"/>
          <p14:tracePt t="19838" x="4286250" y="1193800"/>
          <p14:tracePt t="19855" x="4286250" y="1200150"/>
          <p14:tracePt t="19862" x="4292600" y="1200150"/>
          <p14:tracePt t="19868" x="4292600" y="1206500"/>
          <p14:tracePt t="19880" x="4292600" y="1212850"/>
          <p14:tracePt t="19908" x="4292600" y="1219200"/>
          <p14:tracePt t="19924" x="4292600" y="1225550"/>
          <p14:tracePt t="19940" x="4292600" y="1231900"/>
          <p14:tracePt t="20048" x="4292600" y="1238250"/>
          <p14:tracePt t="20058" x="4292600" y="1244600"/>
          <p14:tracePt t="20206" x="4298950" y="1250950"/>
          <p14:tracePt t="22125" x="4298950" y="1257300"/>
          <p14:tracePt t="22139" x="4298950" y="1270000"/>
          <p14:tracePt t="22147" x="4279900" y="1289050"/>
          <p14:tracePt t="22161" x="4267200" y="1314450"/>
          <p14:tracePt t="22177" x="4222750" y="1377950"/>
          <p14:tracePt t="22194" x="4171950" y="1466850"/>
          <p14:tracePt t="22211" x="4089400" y="1587500"/>
          <p14:tracePt t="22228" x="4044950" y="1670050"/>
          <p14:tracePt t="22244" x="4006850" y="1733550"/>
          <p14:tracePt t="22261" x="3962400" y="1790700"/>
          <p14:tracePt t="22277" x="3924300" y="1847850"/>
          <p14:tracePt t="22294" x="3879850" y="1898650"/>
          <p14:tracePt t="22311" x="3835400" y="1962150"/>
          <p14:tracePt t="22328" x="3810000" y="2000250"/>
          <p14:tracePt t="22344" x="3790950" y="2032000"/>
          <p14:tracePt t="22361" x="3765550" y="2063750"/>
          <p14:tracePt t="22378" x="3740150" y="2101850"/>
          <p14:tracePt t="22394" x="3727450" y="2133600"/>
          <p14:tracePt t="22411" x="3708400" y="2171700"/>
          <p14:tracePt t="22428" x="3695700" y="2197100"/>
          <p14:tracePt t="22444" x="3683000" y="2216150"/>
          <p14:tracePt t="22462" x="3670300" y="2228850"/>
          <p14:tracePt t="22478" x="3663950" y="2235200"/>
          <p14:tracePt t="22494" x="3657600" y="2241550"/>
          <p14:tracePt t="22511" x="3651250" y="2254250"/>
          <p14:tracePt t="22527" x="3644900" y="2260600"/>
          <p14:tracePt t="22544" x="3638550" y="2266950"/>
          <p14:tracePt t="22561" x="3632200" y="2273300"/>
          <p14:tracePt t="22577" x="3619500" y="2286000"/>
          <p14:tracePt t="22594" x="3606800" y="2298700"/>
          <p14:tracePt t="22611" x="3600450" y="2305050"/>
          <p14:tracePt t="22627" x="3594100" y="2311400"/>
          <p14:tracePt t="22644" x="3587750" y="2324100"/>
          <p14:tracePt t="22661" x="3581400" y="2330450"/>
          <p14:tracePt t="22680" x="3568700" y="2336800"/>
          <p14:tracePt t="22694" x="3562350" y="2336800"/>
          <p14:tracePt t="23491" x="3556000" y="2336800"/>
          <p14:tracePt t="23496" x="3549650" y="2336800"/>
          <p14:tracePt t="23510" x="3543300" y="2343150"/>
          <p14:tracePt t="23527" x="3498850" y="2362200"/>
          <p14:tracePt t="23543" x="3467100" y="2374900"/>
          <p14:tracePt t="23561" x="3416300" y="2387600"/>
          <p14:tracePt t="23577" x="3359150" y="2400300"/>
          <p14:tracePt t="23593" x="3276600" y="2419350"/>
          <p14:tracePt t="23610" x="3168650" y="2451100"/>
          <p14:tracePt t="23627" x="2978150" y="2546350"/>
          <p14:tracePt t="23643" x="2832100" y="2609850"/>
          <p14:tracePt t="23660" x="2667000" y="2679700"/>
          <p14:tracePt t="23677" x="2508250" y="2749550"/>
          <p14:tracePt t="23693" x="2355850" y="2825750"/>
          <p14:tracePt t="23712" x="2197100" y="2914650"/>
          <p14:tracePt t="23726" x="2044700" y="3003550"/>
          <p14:tracePt t="23743" x="1905000" y="3079750"/>
          <p14:tracePt t="23760" x="1778000" y="3162300"/>
          <p14:tracePt t="23777" x="1606550" y="3270250"/>
          <p14:tracePt t="23793" x="1498600" y="3340100"/>
          <p14:tracePt t="23810" x="1403350" y="3435350"/>
          <p14:tracePt t="23826" x="1301750" y="3524250"/>
          <p14:tracePt t="23843" x="1206500" y="3613150"/>
          <p14:tracePt t="23860" x="1130300" y="3676650"/>
          <p14:tracePt t="23876" x="1066800" y="3727450"/>
          <p14:tracePt t="23893" x="971550" y="3797300"/>
          <p14:tracePt t="23910" x="901700" y="3854450"/>
          <p14:tracePt t="23926" x="844550" y="3911600"/>
          <p14:tracePt t="23943" x="774700" y="3968750"/>
          <p14:tracePt t="23960" x="704850" y="4006850"/>
          <p14:tracePt t="23976" x="660400" y="4044950"/>
          <p14:tracePt t="23993" x="628650" y="4076700"/>
          <p14:tracePt t="24010" x="603250" y="4102100"/>
          <p14:tracePt t="24026" x="577850" y="4121150"/>
          <p14:tracePt t="24029" x="571500" y="4133850"/>
          <p14:tracePt t="24043" x="558800" y="4146550"/>
          <p14:tracePt t="24059" x="552450" y="4146550"/>
          <p14:tracePt t="24076" x="552450" y="4152900"/>
          <p14:tracePt t="24154" x="558800" y="4152900"/>
          <p14:tracePt t="24162" x="565150" y="4152900"/>
          <p14:tracePt t="24167" x="584200" y="4146550"/>
          <p14:tracePt t="24178" x="615950" y="4140200"/>
          <p14:tracePt t="24193" x="736600" y="4102100"/>
          <p14:tracePt t="24209" x="901700" y="4044950"/>
          <p14:tracePt t="24226" x="1143000" y="3924300"/>
          <p14:tracePt t="24243" x="1466850" y="3721100"/>
          <p14:tracePt t="24260" x="1803400" y="3460750"/>
          <p14:tracePt t="24277" x="2171700" y="3206750"/>
          <p14:tracePt t="24293" x="2330450" y="3092450"/>
          <p14:tracePt t="24309" x="2438400" y="3022600"/>
          <p14:tracePt t="24326" x="2501900" y="2971800"/>
          <p14:tracePt t="24343" x="2533650" y="2952750"/>
          <p14:tracePt t="24359" x="2540000" y="2940050"/>
          <p14:tracePt t="24459" x="2552700" y="2940050"/>
          <p14:tracePt t="24466" x="2571750" y="2927350"/>
          <p14:tracePt t="24476" x="2597150" y="2908300"/>
          <p14:tracePt t="24493" x="2667000" y="2863850"/>
          <p14:tracePt t="24509" x="2730500" y="2813050"/>
          <p14:tracePt t="24526" x="2825750" y="2730500"/>
          <p14:tracePt t="24529" x="2876550" y="2692400"/>
          <p14:tracePt t="24543" x="2971800" y="2609850"/>
          <p14:tracePt t="24559" x="3067050" y="2533650"/>
          <p14:tracePt t="24576" x="3168650" y="2457450"/>
          <p14:tracePt t="24592" x="3244850" y="2387600"/>
          <p14:tracePt t="24609" x="3314700" y="2317750"/>
          <p14:tracePt t="24626" x="3371850" y="2247900"/>
          <p14:tracePt t="24642" x="3435350" y="2171700"/>
          <p14:tracePt t="24659" x="3479800" y="2101850"/>
          <p14:tracePt t="24676" x="3530600" y="2012950"/>
          <p14:tracePt t="24693" x="3606800" y="1892300"/>
          <p14:tracePt t="24709" x="3651250" y="1841500"/>
          <p14:tracePt t="24726" x="3663950" y="1790700"/>
          <p14:tracePt t="24742" x="3676650" y="1752600"/>
          <p14:tracePt t="24759" x="3689350" y="1727200"/>
          <p14:tracePt t="24776" x="3702050" y="1708150"/>
          <p14:tracePt t="24792" x="3702050" y="1701800"/>
          <p14:tracePt t="24809" x="3708400" y="1695450"/>
          <p14:tracePt t="24826" x="3721100" y="1676400"/>
          <p14:tracePt t="24842" x="3721100" y="1670050"/>
          <p14:tracePt t="24859" x="3721100" y="1663700"/>
          <p14:tracePt t="24875" x="3721100" y="1657350"/>
          <p14:tracePt t="24892" x="3727450" y="1651000"/>
          <p14:tracePt t="24909" x="3733800" y="1644650"/>
          <p14:tracePt t="24925" x="3733800" y="1631950"/>
          <p14:tracePt t="24942" x="3746500" y="1625600"/>
          <p14:tracePt t="24959" x="3752850" y="1606550"/>
          <p14:tracePt t="24975" x="3752850" y="1600200"/>
          <p14:tracePt t="25038" x="3752850" y="1606550"/>
          <p14:tracePt t="25055" x="3752850" y="1612900"/>
          <p14:tracePt t="25062" x="3752850" y="1625600"/>
          <p14:tracePt t="25076" x="3752850" y="1631950"/>
          <p14:tracePt t="25092" x="3752850" y="1670050"/>
          <p14:tracePt t="25109" x="3740150" y="1733550"/>
          <p14:tracePt t="25125" x="3721100" y="1790700"/>
          <p14:tracePt t="25142" x="3708400" y="1879600"/>
          <p14:tracePt t="25159" x="3695700" y="1968500"/>
          <p14:tracePt t="25175" x="3689350" y="2070100"/>
          <p14:tracePt t="25193" x="3676650" y="2209800"/>
          <p14:tracePt t="25211" x="3683000" y="2298700"/>
          <p14:tracePt t="25225" x="3695700" y="2374900"/>
          <p14:tracePt t="25242" x="3702050" y="2444750"/>
          <p14:tracePt t="25258" x="3708400" y="2489200"/>
          <p14:tracePt t="25275" x="3708400" y="2527300"/>
          <p14:tracePt t="25291" x="3708400" y="2552700"/>
          <p14:tracePt t="25308" x="3708400" y="2559050"/>
          <p14:tracePt t="25325" x="3708400" y="2571750"/>
          <p14:tracePt t="25341" x="3708400" y="2578100"/>
          <p14:tracePt t="25358" x="3702050" y="2584450"/>
          <p14:tracePt t="25374" x="3702050" y="2597150"/>
          <p14:tracePt t="25391" x="3702050" y="2603500"/>
          <p14:tracePt t="25484" x="3695700" y="2597150"/>
          <p14:tracePt t="25494" x="3689350" y="2597150"/>
          <p14:tracePt t="25500" x="3689350" y="2590800"/>
          <p14:tracePt t="25512" x="3683000" y="2578100"/>
          <p14:tracePt t="25525" x="3676650" y="2559050"/>
          <p14:tracePt t="25542" x="3676650" y="2527300"/>
          <p14:tracePt t="25558" x="3676650" y="2489200"/>
          <p14:tracePt t="25575" x="3676650" y="2463800"/>
          <p14:tracePt t="25592" x="3676650" y="2451100"/>
          <p14:tracePt t="25608" x="3676650" y="2444750"/>
          <p14:tracePt t="25625" x="3676650" y="2438400"/>
          <p14:tracePt t="25841" x="3683000" y="2438400"/>
          <p14:tracePt t="25994" x="3670300" y="2438400"/>
          <p14:tracePt t="26010" x="3657600" y="2438400"/>
          <p14:tracePt t="26020" x="3644900" y="2438400"/>
          <p14:tracePt t="26026" x="3632200" y="2438400"/>
          <p14:tracePt t="26041" x="3594100" y="2444750"/>
          <p14:tracePt t="26058" x="3562350" y="2451100"/>
          <p14:tracePt t="26074" x="3524250" y="2457450"/>
          <p14:tracePt t="26091" x="3498850" y="2470150"/>
          <p14:tracePt t="26108" x="3486150" y="2470150"/>
          <p14:tracePt t="26124" x="3473450" y="2476500"/>
          <p14:tracePt t="26141" x="3473450" y="2482850"/>
          <p14:tracePt t="26206" x="3479800" y="2482850"/>
          <p14:tracePt t="26212" x="3479800" y="2476500"/>
          <p14:tracePt t="26224" x="3498850" y="2470150"/>
          <p14:tracePt t="26241" x="3536950" y="2444750"/>
          <p14:tracePt t="26258" x="3575050" y="2413000"/>
          <p14:tracePt t="26275" x="3625850" y="2381250"/>
          <p14:tracePt t="26291" x="3644900" y="2374900"/>
          <p14:tracePt t="26308" x="3657600" y="2374900"/>
          <p14:tracePt t="26324" x="3657600" y="2368550"/>
          <p14:tracePt t="26341" x="3663950" y="2368550"/>
          <p14:tracePt t="26358" x="3676650" y="2368550"/>
          <p14:tracePt t="26374" x="3683000" y="2368550"/>
          <p14:tracePt t="26391" x="3695700" y="2362200"/>
          <p14:tracePt t="26407" x="3727450" y="2355850"/>
          <p14:tracePt t="26424" x="3752850" y="2343150"/>
          <p14:tracePt t="26441" x="3771900" y="2336800"/>
          <p14:tracePt t="26457" x="3778250" y="2330450"/>
          <p14:tracePt t="26474" x="3784600" y="2330450"/>
          <p14:tracePt t="26596" x="3784600" y="2336800"/>
          <p14:tracePt t="26606" x="3784600" y="2343150"/>
          <p14:tracePt t="26612" x="3784600" y="2349500"/>
          <p14:tracePt t="26624" x="3778250" y="2362200"/>
          <p14:tracePt t="26641" x="3765550" y="2393950"/>
          <p14:tracePt t="26657" x="3752850" y="2444750"/>
          <p14:tracePt t="26674" x="3733800" y="2495550"/>
          <p14:tracePt t="26691" x="3714750" y="2597150"/>
          <p14:tracePt t="26708" x="3695700" y="2686050"/>
          <p14:tracePt t="26725" x="3683000" y="2787650"/>
          <p14:tracePt t="26741" x="3663950" y="2908300"/>
          <p14:tracePt t="26757" x="3657600" y="3016250"/>
          <p14:tracePt t="26774" x="3657600" y="3124200"/>
          <p14:tracePt t="26791" x="3651250" y="3251200"/>
          <p14:tracePt t="26807" x="3651250" y="3321050"/>
          <p14:tracePt t="26824" x="3657600" y="3384550"/>
          <p14:tracePt t="26841" x="3657600" y="3435350"/>
          <p14:tracePt t="26857" x="3657600" y="3492500"/>
          <p14:tracePt t="26874" x="3657600" y="3543300"/>
          <p14:tracePt t="26890" x="3657600" y="3619500"/>
          <p14:tracePt t="26907" x="3644900" y="3702050"/>
          <p14:tracePt t="26924" x="3632200" y="3778250"/>
          <p14:tracePt t="26941" x="3606800" y="3873500"/>
          <p14:tracePt t="26957" x="3594100" y="3917950"/>
          <p14:tracePt t="26974" x="3594100" y="3968750"/>
          <p14:tracePt t="26990" x="3594100" y="4006850"/>
          <p14:tracePt t="27008" x="3594100" y="4051300"/>
          <p14:tracePt t="27024" x="3594100" y="4083050"/>
          <p14:tracePt t="27040" x="3594100" y="4095750"/>
          <p14:tracePt t="27057" x="3594100" y="4114800"/>
          <p14:tracePt t="27074" x="3594100" y="4121150"/>
          <p14:tracePt t="27090" x="3594100" y="4140200"/>
          <p14:tracePt t="27107" x="3594100" y="4152900"/>
          <p14:tracePt t="27124" x="3594100" y="4165600"/>
          <p14:tracePt t="27140" x="3594100" y="4171950"/>
          <p14:tracePt t="27157" x="3600450" y="4184650"/>
          <p14:tracePt t="27225" x="3600450" y="4191000"/>
          <p14:tracePt t="27238" x="3606800" y="4197350"/>
          <p14:tracePt t="27349" x="3613150" y="4197350"/>
          <p14:tracePt t="27365" x="3619500" y="4203700"/>
          <p14:tracePt t="27388" x="3625850" y="4203700"/>
          <p14:tracePt t="27404" x="3632200" y="4203700"/>
          <p14:tracePt t="27415" x="3638550" y="4203700"/>
          <p14:tracePt t="27423" x="3638550" y="4197350"/>
          <p14:tracePt t="27440" x="3651250" y="4171950"/>
          <p14:tracePt t="27456" x="3657600" y="4121150"/>
          <p14:tracePt t="27473" x="3663950" y="4032250"/>
          <p14:tracePt t="27490" x="3663950" y="3981450"/>
          <p14:tracePt t="27507" x="3663950" y="3949700"/>
          <p14:tracePt t="27523" x="3663950" y="3911600"/>
          <p14:tracePt t="27529" x="3663950" y="3898900"/>
          <p14:tracePt t="27539" x="3663950" y="3879850"/>
          <p14:tracePt t="27556" x="3663950" y="3841750"/>
          <p14:tracePt t="27573" x="3663950" y="3765550"/>
          <p14:tracePt t="27590" x="3663950" y="3657600"/>
          <p14:tracePt t="27607" x="3651250" y="3454400"/>
          <p14:tracePt t="27624" x="3632200" y="3327400"/>
          <p14:tracePt t="27640" x="3632200" y="3219450"/>
          <p14:tracePt t="27656" x="3625850" y="3130550"/>
          <p14:tracePt t="27673" x="3625850" y="3048000"/>
          <p14:tracePt t="27690" x="3625850" y="2959100"/>
          <p14:tracePt t="27707" x="3638550" y="2825750"/>
          <p14:tracePt t="27723" x="3638550" y="2743200"/>
          <p14:tracePt t="27739" x="3657600" y="2641600"/>
          <p14:tracePt t="27756" x="3663950" y="2571750"/>
          <p14:tracePt t="27773" x="3663950" y="2514600"/>
          <p14:tracePt t="27789" x="3670300" y="2470150"/>
          <p14:tracePt t="27806" x="3670300" y="2432050"/>
          <p14:tracePt t="27823" x="3676650" y="2381250"/>
          <p14:tracePt t="27839" x="3676650" y="2330450"/>
          <p14:tracePt t="27856" x="3683000" y="2292350"/>
          <p14:tracePt t="27873" x="3683000" y="2247900"/>
          <p14:tracePt t="27890" x="3683000" y="2235200"/>
          <p14:tracePt t="27906" x="3689350" y="2209800"/>
          <p14:tracePt t="27923" x="3702050" y="2197100"/>
          <p14:tracePt t="27940" x="3702050" y="2184400"/>
          <p14:tracePt t="27956" x="3708400" y="2178050"/>
          <p14:tracePt t="27973" x="3714750" y="2165350"/>
          <p14:tracePt t="27989" x="3721100" y="2159000"/>
          <p14:tracePt t="28170" x="3721100" y="2165350"/>
          <p14:tracePt t="28194" x="3721100" y="2171700"/>
          <p14:tracePt t="28243" x="3721100" y="2178050"/>
          <p14:tracePt t="28266" x="3721100" y="2184400"/>
          <p14:tracePt t="28280" x="3721100" y="2190750"/>
          <p14:tracePt t="28289" x="3721100" y="2197100"/>
          <p14:tracePt t="28305" x="3721100" y="2203450"/>
          <p14:tracePt t="28312" x="3721100" y="2209800"/>
          <p14:tracePt t="28323" x="3721100" y="2216150"/>
          <p14:tracePt t="28339" x="3721100" y="2222500"/>
          <p14:tracePt t="28356" x="3714750" y="2228850"/>
          <p14:tracePt t="28373" x="3714750" y="2247900"/>
          <p14:tracePt t="28389" x="3714750" y="2266950"/>
          <p14:tracePt t="28406" x="3714750" y="2279650"/>
          <p14:tracePt t="28422" x="3708400" y="2292350"/>
          <p14:tracePt t="28439" x="3708400" y="2298700"/>
          <p14:tracePt t="28456" x="3708400" y="2305050"/>
          <p14:tracePt t="28535" x="3708400" y="2298700"/>
          <p14:tracePt t="28542" x="3708400" y="2292350"/>
          <p14:tracePt t="28555" x="3708400" y="2286000"/>
          <p14:tracePt t="28572" x="3708400" y="2279650"/>
          <p14:tracePt t="28589" x="3708400" y="2273300"/>
          <p14:tracePt t="28606" x="3708400" y="2260600"/>
          <p14:tracePt t="28622" x="3708400" y="2254250"/>
          <p14:tracePt t="28639" x="3708400" y="2235200"/>
          <p14:tracePt t="28656" x="3708400" y="2228850"/>
          <p14:tracePt t="28672" x="3708400" y="2209800"/>
          <p14:tracePt t="28689" x="3708400" y="2203450"/>
          <p14:tracePt t="28706" x="3708400" y="2197100"/>
          <p14:tracePt t="28722" x="3708400" y="2178050"/>
          <p14:tracePt t="28739" x="3708400" y="2159000"/>
          <p14:tracePt t="28756" x="3714750" y="2127250"/>
          <p14:tracePt t="28772" x="3727450" y="2089150"/>
          <p14:tracePt t="28789" x="3746500" y="2044700"/>
          <p14:tracePt t="28805" x="3759200" y="2006600"/>
          <p14:tracePt t="28822" x="3765550" y="1981200"/>
          <p14:tracePt t="28839" x="3778250" y="1962150"/>
          <p14:tracePt t="28855" x="3790950" y="1943100"/>
          <p14:tracePt t="28872" x="3790950" y="1917700"/>
          <p14:tracePt t="28889" x="3797300" y="1898650"/>
          <p14:tracePt t="28905" x="3810000" y="1866900"/>
          <p14:tracePt t="28922" x="3822700" y="1822450"/>
          <p14:tracePt t="28939" x="3829050" y="1797050"/>
          <p14:tracePt t="28956" x="3841750" y="1758950"/>
          <p14:tracePt t="28972" x="3841750" y="1733550"/>
          <p14:tracePt t="28989" x="3848100" y="1701800"/>
          <p14:tracePt t="29005" x="3848100" y="1670050"/>
          <p14:tracePt t="29022" x="3848100" y="1638300"/>
          <p14:tracePt t="29028" x="3848100" y="1619250"/>
          <p14:tracePt t="29039" x="3854450" y="1587500"/>
          <p14:tracePt t="29055" x="3854450" y="1549400"/>
          <p14:tracePt t="29072" x="3854450" y="1530350"/>
          <p14:tracePt t="29089" x="3854450" y="1517650"/>
          <p14:tracePt t="29105" x="3854450" y="1504950"/>
          <p14:tracePt t="29122" x="3854450" y="1492250"/>
          <p14:tracePt t="29138" x="3848100" y="1485900"/>
          <p14:tracePt t="29155" x="3841750" y="1473200"/>
          <p14:tracePt t="29172" x="3841750" y="1466850"/>
          <p14:tracePt t="29189" x="3835400" y="1454150"/>
          <p14:tracePt t="29205" x="3835400" y="1447800"/>
          <p14:tracePt t="29222" x="3829050" y="1441450"/>
          <p14:tracePt t="29238" x="3822700" y="1435100"/>
          <p14:tracePt t="29255" x="3816350" y="1422400"/>
          <p14:tracePt t="29272" x="3810000" y="1416050"/>
          <p14:tracePt t="29288" x="3803650" y="1403350"/>
          <p14:tracePt t="29305" x="3790950" y="1390650"/>
          <p14:tracePt t="29322" x="3790950" y="1377950"/>
          <p14:tracePt t="29338" x="3784600" y="1371600"/>
          <p14:tracePt t="29378" x="3778250" y="1365250"/>
          <p14:tracePt t="29388" x="3778250" y="1358900"/>
          <p14:tracePt t="29405" x="3765550" y="1352550"/>
          <p14:tracePt t="29422" x="3759200" y="1346200"/>
          <p14:tracePt t="29438" x="3746500" y="1333500"/>
          <p14:tracePt t="29455" x="3740150" y="1314450"/>
          <p14:tracePt t="29472" x="3727450" y="1301750"/>
          <p14:tracePt t="29488" x="3721100" y="1289050"/>
          <p14:tracePt t="29505" x="3714750" y="1282700"/>
          <p14:tracePt t="29523" x="3714750" y="1276350"/>
          <p14:tracePt t="29604" x="3714750" y="1282700"/>
          <p14:tracePt t="29636" x="3721100" y="1289050"/>
          <p14:tracePt t="29644" x="3721100" y="1295400"/>
          <p14:tracePt t="29655" x="3721100" y="1301750"/>
          <p14:tracePt t="29671" x="3733800" y="1308100"/>
          <p14:tracePt t="29688" x="3740150" y="1320800"/>
          <p14:tracePt t="29705" x="3752850" y="1365250"/>
          <p14:tracePt t="29721" x="3765550" y="1397000"/>
          <p14:tracePt t="29738" x="3778250" y="1422400"/>
          <p14:tracePt t="29756" x="3784600" y="1454150"/>
          <p14:tracePt t="29771" x="3784600" y="1473200"/>
          <p14:tracePt t="29788" x="3790950" y="1498600"/>
          <p14:tracePt t="29805" x="3790950" y="1517650"/>
          <p14:tracePt t="29821" x="3797300" y="1549400"/>
          <p14:tracePt t="29838" x="3797300" y="1574800"/>
          <p14:tracePt t="29854" x="3797300" y="1619250"/>
          <p14:tracePt t="29871" x="3797300" y="1638300"/>
          <p14:tracePt t="29888" x="3797300" y="1663700"/>
          <p14:tracePt t="29905" x="3797300" y="1682750"/>
          <p14:tracePt t="29921" x="3797300" y="1701800"/>
          <p14:tracePt t="29938" x="3797300" y="1720850"/>
          <p14:tracePt t="29955" x="3784600" y="1765300"/>
          <p14:tracePt t="29971" x="3778250" y="1803400"/>
          <p14:tracePt t="29988" x="3765550" y="1835150"/>
          <p14:tracePt t="30006" x="3752850" y="1873250"/>
          <p14:tracePt t="30021" x="3740150" y="1905000"/>
          <p14:tracePt t="30038" x="3733800" y="1943100"/>
          <p14:tracePt t="30054" x="3721100" y="1974850"/>
          <p14:tracePt t="30071" x="3714750" y="2012950"/>
          <p14:tracePt t="30088" x="3708400" y="2038350"/>
          <p14:tracePt t="30106" x="3695700" y="2070100"/>
          <p14:tracePt t="30122" x="3689350" y="2082800"/>
          <p14:tracePt t="30137" x="3689350" y="2101850"/>
          <p14:tracePt t="30154" x="3683000" y="2114550"/>
          <p14:tracePt t="30171" x="3683000" y="2120900"/>
          <p14:tracePt t="30187" x="3683000" y="2139950"/>
          <p14:tracePt t="30204" x="3683000" y="2146300"/>
          <p14:tracePt t="30221" x="3676650" y="2152650"/>
          <p14:tracePt t="30238" x="3676650" y="2165350"/>
          <p14:tracePt t="30256" x="3676650" y="2171700"/>
          <p14:tracePt t="30326" x="3676650" y="2178050"/>
          <p14:tracePt t="30459" x="3676650" y="2171700"/>
          <p14:tracePt t="30466" x="3676650" y="2165350"/>
          <p14:tracePt t="30474" x="3676650" y="2159000"/>
          <p14:tracePt t="30491" x="3676650" y="2139950"/>
          <p14:tracePt t="30503" x="3663950" y="2108200"/>
          <p14:tracePt t="30520" x="3651250" y="2070100"/>
          <p14:tracePt t="30537" x="3638550" y="2025650"/>
          <p14:tracePt t="30553" x="3619500" y="1974850"/>
          <p14:tracePt t="30570" x="3606800" y="1905000"/>
          <p14:tracePt t="30587" x="3594100" y="1847850"/>
          <p14:tracePt t="30604" x="3581400" y="1797050"/>
          <p14:tracePt t="30621" x="3562350" y="1720850"/>
          <p14:tracePt t="30637" x="3556000" y="1682750"/>
          <p14:tracePt t="30654" x="3549650" y="1644650"/>
          <p14:tracePt t="30671" x="3549650" y="1612900"/>
          <p14:tracePt t="30687" x="3543300" y="1581150"/>
          <p14:tracePt t="30704" x="3543300" y="1543050"/>
          <p14:tracePt t="30720" x="3543300" y="1517650"/>
          <p14:tracePt t="30737" x="3543300" y="1498600"/>
          <p14:tracePt t="30754" x="3543300" y="1479550"/>
          <p14:tracePt t="30771" x="3543300" y="1460500"/>
          <p14:tracePt t="30787" x="3543300" y="1454150"/>
          <p14:tracePt t="30804" x="3543300" y="1447800"/>
          <p14:tracePt t="30820" x="3543300" y="1435100"/>
          <p14:tracePt t="30837" x="3543300" y="1428750"/>
          <p14:tracePt t="30854" x="3543300" y="1416050"/>
          <p14:tracePt t="30871" x="3543300" y="1409700"/>
          <p14:tracePt t="30887" x="3556000" y="1397000"/>
          <p14:tracePt t="30903" x="3568700" y="1384300"/>
          <p14:tracePt t="30920" x="3575050" y="1377950"/>
          <p14:tracePt t="30937" x="3587750" y="1371600"/>
          <p14:tracePt t="30954" x="3594100" y="1358900"/>
          <p14:tracePt t="30970" x="3600450" y="1352550"/>
          <p14:tracePt t="30987" x="3613150" y="1339850"/>
          <p14:tracePt t="31068" x="3619500" y="1339850"/>
          <p14:tracePt t="31085" x="3625850" y="1339850"/>
          <p14:tracePt t="31092" x="3632200" y="1346200"/>
          <p14:tracePt t="31108" x="3638550" y="1352550"/>
          <p14:tracePt t="31120" x="3644900" y="1358900"/>
          <p14:tracePt t="31137" x="3651250" y="1365250"/>
          <p14:tracePt t="31153" x="3663950" y="1377950"/>
          <p14:tracePt t="31170" x="3676650" y="1384300"/>
          <p14:tracePt t="31187" x="3683000" y="1390650"/>
          <p14:tracePt t="31204" x="3689350" y="1397000"/>
          <p14:tracePt t="31220" x="3695700" y="1397000"/>
          <p14:tracePt t="31237" x="3708400" y="1409700"/>
          <p14:tracePt t="31256" x="3714750" y="1422400"/>
          <p14:tracePt t="31270" x="3721100" y="1422400"/>
          <p14:tracePt t="31287" x="3733800" y="1441450"/>
          <p14:tracePt t="31305" x="3740150" y="1447800"/>
          <p14:tracePt t="31320" x="3752850" y="1454150"/>
          <p14:tracePt t="31337" x="3759200" y="1466850"/>
          <p14:tracePt t="31353" x="3771900" y="1479550"/>
          <p14:tracePt t="31370" x="3778250" y="1498600"/>
          <p14:tracePt t="31387" x="3784600" y="1536700"/>
          <p14:tracePt t="31403" x="3797300" y="1568450"/>
          <p14:tracePt t="31420" x="3797300" y="1606550"/>
          <p14:tracePt t="31437" x="3803650" y="1657350"/>
          <p14:tracePt t="31453" x="3803650" y="1689100"/>
          <p14:tracePt t="31470" x="3803650" y="1727200"/>
          <p14:tracePt t="31486" x="3803650" y="1758950"/>
          <p14:tracePt t="31503" x="3790950" y="1803400"/>
          <p14:tracePt t="31520" x="3784600" y="1835150"/>
          <p14:tracePt t="31526" x="3784600" y="1854200"/>
          <p14:tracePt t="31538" x="3778250" y="1885950"/>
          <p14:tracePt t="31553" x="3778250" y="1905000"/>
          <p14:tracePt t="31570" x="3765550" y="1955800"/>
          <p14:tracePt t="31586" x="3752850" y="1981200"/>
          <p14:tracePt t="31603" x="3746500" y="2012950"/>
          <p14:tracePt t="31620" x="3733800" y="2032000"/>
          <p14:tracePt t="31636" x="3733800" y="2051050"/>
          <p14:tracePt t="31653" x="3727450" y="2070100"/>
          <p14:tracePt t="31669" x="3721100" y="2076450"/>
          <p14:tracePt t="31686" x="3714750" y="2089150"/>
          <p14:tracePt t="31703" x="3714750" y="2108200"/>
          <p14:tracePt t="31821" x="3714750" y="2114550"/>
          <p14:tracePt t="31938" x="3714750" y="2108200"/>
          <p14:tracePt t="31946" x="3714750" y="2089150"/>
          <p14:tracePt t="31954" x="3714750" y="2076450"/>
          <p14:tracePt t="31969" x="3714750" y="2025650"/>
          <p14:tracePt t="31986" x="3714750" y="1962150"/>
          <p14:tracePt t="32003" x="3714750" y="1885950"/>
          <p14:tracePt t="32019" x="3714750" y="1822450"/>
          <p14:tracePt t="32036" x="3714750" y="1771650"/>
          <p14:tracePt t="32054" x="3714750" y="1727200"/>
          <p14:tracePt t="32069" x="3714750" y="1682750"/>
          <p14:tracePt t="32086" x="3695700" y="1631950"/>
          <p14:tracePt t="32103" x="3683000" y="1600200"/>
          <p14:tracePt t="32119" x="3670300" y="1562100"/>
          <p14:tracePt t="32136" x="3663950" y="1536700"/>
          <p14:tracePt t="32153" x="3663950" y="1498600"/>
          <p14:tracePt t="32169" x="3651250" y="1479550"/>
          <p14:tracePt t="32186" x="3651250" y="1466850"/>
          <p14:tracePt t="32203" x="3638550" y="1435100"/>
          <p14:tracePt t="32219" x="3638550" y="1403350"/>
          <p14:tracePt t="32236" x="3638550" y="1377950"/>
          <p14:tracePt t="32253" x="3638550" y="1339850"/>
          <p14:tracePt t="32269" x="3638550" y="1308100"/>
          <p14:tracePt t="32286" x="3638550" y="1282700"/>
          <p14:tracePt t="32302" x="3638550" y="1270000"/>
          <p14:tracePt t="32319" x="3638550" y="1263650"/>
          <p14:tracePt t="32338" x="3638550" y="1257300"/>
          <p14:tracePt t="32502" x="3644900" y="1257300"/>
          <p14:tracePt t="32510" x="3651250" y="1257300"/>
          <p14:tracePt t="32526" x="3657600" y="1257300"/>
          <p14:tracePt t="32535" x="3670300" y="1257300"/>
          <p14:tracePt t="32552" x="3683000" y="1257300"/>
          <p14:tracePt t="32569" x="3689350" y="1257300"/>
          <p14:tracePt t="32585" x="3702050" y="1257300"/>
          <p14:tracePt t="32602" x="3708400" y="1257300"/>
          <p14:tracePt t="32658" x="3714750" y="1257300"/>
          <p14:tracePt t="32665" x="3721100" y="1257300"/>
          <p14:tracePt t="32674" x="3721100" y="1263650"/>
          <p14:tracePt t="32685" x="3727450" y="1263650"/>
          <p14:tracePt t="32702" x="3733800" y="1282700"/>
          <p14:tracePt t="32719" x="3740150" y="1295400"/>
          <p14:tracePt t="32735" x="3752850" y="1346200"/>
          <p14:tracePt t="32752" x="3759200" y="1397000"/>
          <p14:tracePt t="32769" x="3759200" y="1441450"/>
          <p14:tracePt t="32785" x="3759200" y="1498600"/>
          <p14:tracePt t="32802" x="3759200" y="1543050"/>
          <p14:tracePt t="32819" x="3759200" y="1593850"/>
          <p14:tracePt t="32835" x="3759200" y="1638300"/>
          <p14:tracePt t="32852" x="3759200" y="1689100"/>
          <p14:tracePt t="32869" x="3759200" y="1746250"/>
          <p14:tracePt t="32885" x="3759200" y="1771650"/>
          <p14:tracePt t="32902" x="3752850" y="1790700"/>
          <p14:tracePt t="32919" x="3752850" y="1803400"/>
          <p14:tracePt t="32935" x="3752850" y="1828800"/>
          <p14:tracePt t="32952" x="3746500" y="1860550"/>
          <p14:tracePt t="32969" x="3746500" y="1898650"/>
          <p14:tracePt t="32985" x="3740150" y="1930400"/>
          <p14:tracePt t="33002" x="3740150" y="1962150"/>
          <p14:tracePt t="33018" x="3740150" y="2006600"/>
          <p14:tracePt t="33035" x="3740150" y="2038350"/>
          <p14:tracePt t="33052" x="3740150" y="2057400"/>
          <p14:tracePt t="33068" x="3740150" y="2070100"/>
          <p14:tracePt t="33088" x="3740150" y="2082800"/>
          <p14:tracePt t="33102" x="3740150" y="2101850"/>
          <p14:tracePt t="33119" x="3740150" y="2114550"/>
          <p14:tracePt t="33135" x="3740150" y="2120900"/>
          <p14:tracePt t="33152" x="3740150" y="2133600"/>
          <p14:tracePt t="33168" x="3733800" y="2152650"/>
          <p14:tracePt t="33185" x="3733800" y="2159000"/>
          <p14:tracePt t="33202" x="3733800" y="2171700"/>
          <p14:tracePt t="33218" x="3733800" y="2178050"/>
          <p14:tracePt t="33309" x="3733800" y="2171700"/>
          <p14:tracePt t="33316" x="3733800" y="2152650"/>
          <p14:tracePt t="33325" x="3733800" y="2139950"/>
          <p14:tracePt t="33335" x="3727450" y="2120900"/>
          <p14:tracePt t="33352" x="3727450" y="2089150"/>
          <p14:tracePt t="33368" x="3727450" y="2051050"/>
          <p14:tracePt t="33386" x="3733800" y="2025650"/>
          <p14:tracePt t="33401" x="3740150" y="2019300"/>
          <p14:tracePt t="33418" x="3740150" y="2012950"/>
          <p14:tracePt t="33435" x="3746500" y="2012950"/>
          <p14:tracePt t="33528" x="3746500" y="2019300"/>
          <p14:tracePt t="33544" x="3746500" y="2025650"/>
          <p14:tracePt t="33554" x="3746500" y="2032000"/>
          <p14:tracePt t="33570" x="3746500" y="2038350"/>
          <p14:tracePt t="33654" x="3746500" y="2032000"/>
          <p14:tracePt t="33660" x="3746500" y="2025650"/>
          <p14:tracePt t="33694" x="3746500" y="2019300"/>
          <p14:tracePt t="33803" x="3746500" y="2025650"/>
          <p14:tracePt t="33810" x="3746500" y="2032000"/>
          <p14:tracePt t="33819" x="3746500" y="2038350"/>
          <p14:tracePt t="33834" x="3752850" y="2044700"/>
          <p14:tracePt t="33851" x="3752850" y="2051050"/>
          <p14:tracePt t="33868" x="3752850" y="2063750"/>
          <p14:tracePt t="33884" x="3752850" y="2070100"/>
          <p14:tracePt t="33901" x="3752850" y="2082800"/>
          <p14:tracePt t="33918" x="3752850" y="2089150"/>
          <p14:tracePt t="33934" x="3759200" y="2095500"/>
          <p14:tracePt t="33951" x="3759200" y="2108200"/>
          <p14:tracePt t="33968" x="3759200" y="2114550"/>
          <p14:tracePt t="34256" x="3752850" y="2120900"/>
          <p14:tracePt t="34271" x="3752850" y="2127250"/>
          <p14:tracePt t="34406" x="3746500" y="2127250"/>
          <p14:tracePt t="34412" x="3740150" y="2133600"/>
          <p14:tracePt t="34429" x="3740150" y="2139950"/>
          <p14:tracePt t="34438" x="3733800" y="2146300"/>
          <p14:tracePt t="34451" x="3721100" y="2152650"/>
          <p14:tracePt t="34467" x="3714750" y="2159000"/>
          <p14:tracePt t="34484" x="3708400" y="2178050"/>
          <p14:tracePt t="34500" x="3695700" y="2184400"/>
          <p14:tracePt t="34517" x="3689350" y="2197100"/>
          <p14:tracePt t="34536" x="3683000" y="2197100"/>
          <p14:tracePt t="34550" x="3676650" y="2197100"/>
          <p14:tracePt t="34871" x="3676650" y="2203450"/>
          <p14:tracePt t="34882" x="3676650" y="2209800"/>
          <p14:tracePt t="34917" x="3670300" y="2209800"/>
          <p14:tracePt t="35204" x="3663950" y="2216150"/>
          <p14:tracePt t="35212" x="3657600" y="2222500"/>
          <p14:tracePt t="35220" x="3657600" y="2228850"/>
          <p14:tracePt t="35233" x="3651250" y="2228850"/>
          <p14:tracePt t="35250" x="3644900" y="2241550"/>
          <p14:tracePt t="35266" x="3625850" y="2247900"/>
          <p14:tracePt t="35283" x="3619500" y="2254250"/>
          <p14:tracePt t="35300" x="3613150" y="2260600"/>
          <p14:tracePt t="35318" x="3600450" y="2260600"/>
          <p14:tracePt t="35333" x="3594100" y="2260600"/>
          <p14:tracePt t="35350" x="3587750" y="2266950"/>
          <p14:tracePt t="35367" x="3575050" y="2273300"/>
          <p14:tracePt t="35383" x="3568700" y="2273300"/>
          <p14:tracePt t="35400" x="3568700" y="2279650"/>
          <p14:tracePt t="35454" x="3568700" y="2286000"/>
          <p14:tracePt t="36316" x="3568700" y="2279650"/>
          <p14:tracePt t="36324" x="3568700" y="2273300"/>
          <p14:tracePt t="36334" x="3568700" y="2266950"/>
          <p14:tracePt t="36349" x="3568700" y="2260600"/>
          <p14:tracePt t="36366" x="3568700" y="2247900"/>
          <p14:tracePt t="36399" x="3568700" y="2235200"/>
          <p14:tracePt t="36432" x="3568700" y="2228850"/>
          <p14:tracePt t="36449" x="3568700" y="2203450"/>
          <p14:tracePt t="36465" x="3581400" y="2165350"/>
          <p14:tracePt t="36482" x="3594100" y="2108200"/>
          <p14:tracePt t="36499" x="3613150" y="2032000"/>
          <p14:tracePt t="36515" x="3632200" y="1930400"/>
          <p14:tracePt t="36532" x="3651250" y="1816100"/>
          <p14:tracePt t="36537" x="3663950" y="1752600"/>
          <p14:tracePt t="36548" x="3670300" y="1689100"/>
          <p14:tracePt t="36567" x="3683000" y="1517650"/>
          <p14:tracePt t="36582" x="3695700" y="1428750"/>
          <p14:tracePt t="36599" x="3695700" y="1377950"/>
          <p14:tracePt t="36615" x="3695700" y="1339850"/>
          <p14:tracePt t="36632" x="3695700" y="1301750"/>
          <p14:tracePt t="36649" x="3695700" y="1276350"/>
          <p14:tracePt t="36666" x="3695700" y="1270000"/>
          <p14:tracePt t="36682" x="3695700" y="1263650"/>
          <p14:tracePt t="36762" x="3695700" y="1270000"/>
          <p14:tracePt t="36778" x="3695700" y="1276350"/>
          <p14:tracePt t="36788" x="3695700" y="1289050"/>
          <p14:tracePt t="36798" x="3695700" y="1295400"/>
          <p14:tracePt t="36815" x="3695700" y="1352550"/>
          <p14:tracePt t="36832" x="3683000" y="1460500"/>
          <p14:tracePt t="36849" x="3657600" y="1676400"/>
          <p14:tracePt t="36865" x="3644900" y="1809750"/>
          <p14:tracePt t="36882" x="3632200" y="1936750"/>
          <p14:tracePt t="36899" x="3625850" y="2044700"/>
          <p14:tracePt t="36915" x="3625850" y="2108200"/>
          <p14:tracePt t="36932" x="3619500" y="2139950"/>
          <p14:tracePt t="36948" x="3619500" y="2146300"/>
          <p14:tracePt t="37211" x="3619500" y="2152650"/>
          <p14:tracePt t="37218" x="3619500" y="2159000"/>
          <p14:tracePt t="37235" x="3619500" y="2165350"/>
          <p14:tracePt t="37248" x="3625850" y="2171700"/>
          <p14:tracePt t="37265" x="3625850" y="2184400"/>
          <p14:tracePt t="37281" x="3625850" y="2190750"/>
          <p14:tracePt t="37446" x="3625850" y="2197100"/>
          <p14:tracePt t="37452" x="3625850" y="2203450"/>
          <p14:tracePt t="37468" x="3619500" y="2209800"/>
          <p14:tracePt t="37481" x="3613150" y="2216150"/>
          <p14:tracePt t="37498" x="3606800" y="2222500"/>
          <p14:tracePt t="37514" x="3594100" y="2254250"/>
          <p14:tracePt t="37531" x="3581400" y="2286000"/>
          <p14:tracePt t="37538" x="3575050" y="2298700"/>
          <p14:tracePt t="37548" x="3562350" y="2317750"/>
          <p14:tracePt t="37565" x="3543300" y="2355850"/>
          <p14:tracePt t="37581" x="3517900" y="2387600"/>
          <p14:tracePt t="37598" x="3486150" y="2425700"/>
          <p14:tracePt t="37615" x="3403600" y="2514600"/>
          <p14:tracePt t="37631" x="3346450" y="2597150"/>
          <p14:tracePt t="37648" x="3282950" y="2667000"/>
          <p14:tracePt t="37664" x="3232150" y="2724150"/>
          <p14:tracePt t="37681" x="3168650" y="2774950"/>
          <p14:tracePt t="37698" x="3092450" y="2832100"/>
          <p14:tracePt t="37714" x="2997200" y="2882900"/>
          <p14:tracePt t="37731" x="2908300" y="2927350"/>
          <p14:tracePt t="37748" x="2813050" y="2984500"/>
          <p14:tracePt t="37764" x="2743200" y="3022600"/>
          <p14:tracePt t="37781" x="2660650" y="3086100"/>
          <p14:tracePt t="37798" x="2628900" y="3111500"/>
          <p14:tracePt t="37814" x="2603500" y="3124200"/>
          <p14:tracePt t="37831" x="2590800" y="3130550"/>
          <p14:tracePt t="37849" x="2578100" y="3143250"/>
          <p14:tracePt t="37865" x="2565400" y="3149600"/>
          <p14:tracePt t="37881" x="2552700" y="3155950"/>
          <p14:tracePt t="37963" x="2546350" y="3155950"/>
          <p14:tracePt t="37970" x="2533650" y="3149600"/>
          <p14:tracePt t="37981" x="2527300" y="3143250"/>
          <p14:tracePt t="37997" x="2514600" y="3130550"/>
          <p14:tracePt t="38014" x="2495550" y="3117850"/>
          <p14:tracePt t="38031" x="2482850" y="3105150"/>
          <p14:tracePt t="38059" x="2476500" y="3098800"/>
          <p14:tracePt t="38065" x="2476500" y="3092450"/>
          <p14:tracePt t="38081" x="2470150" y="3086100"/>
          <p14:tracePt t="38097" x="2470150" y="3079750"/>
          <p14:tracePt t="38114" x="2463800" y="3073400"/>
          <p14:tracePt t="38132" x="2457450" y="3060700"/>
          <p14:tracePt t="38150" x="2451100" y="3048000"/>
          <p14:tracePt t="38164" x="2451100" y="3041650"/>
          <p14:tracePt t="38181" x="2451100" y="3035300"/>
          <p14:tracePt t="38197" x="2451100" y="3022600"/>
          <p14:tracePt t="38214" x="2451100" y="3016250"/>
          <p14:tracePt t="38231" x="2444750" y="3009900"/>
          <p14:tracePt t="38247" x="2438400" y="3003550"/>
          <p14:tracePt t="38264" x="2432050" y="2997200"/>
          <p14:tracePt t="38281" x="2419350" y="2990850"/>
          <p14:tracePt t="38298" x="2413000" y="2990850"/>
          <p14:tracePt t="38314" x="2400300" y="2978150"/>
          <p14:tracePt t="38347" x="2393950" y="2978150"/>
          <p14:tracePt t="38364" x="2387600" y="2971800"/>
          <p14:tracePt t="38380" x="2387600" y="2959100"/>
          <p14:tracePt t="38397" x="2381250" y="2952750"/>
          <p14:tracePt t="38414" x="2381250" y="2940050"/>
          <p14:tracePt t="38432" x="2381250" y="2914650"/>
          <p14:tracePt t="38447" x="2393950" y="2882900"/>
          <p14:tracePt t="38464" x="2406650" y="2857500"/>
          <p14:tracePt t="38480" x="2419350" y="2844800"/>
          <p14:tracePt t="38497" x="2419350" y="2825750"/>
          <p14:tracePt t="38514" x="2419350" y="2819400"/>
          <p14:tracePt t="38530" x="2425700" y="2819400"/>
          <p14:tracePt t="38644" x="2432050" y="2819400"/>
          <p14:tracePt t="38661" x="2432050" y="2813050"/>
          <p14:tracePt t="38665" x="2438400" y="2813050"/>
          <p14:tracePt t="38680" x="2444750" y="2813050"/>
          <p14:tracePt t="38697" x="2457450" y="2794000"/>
          <p14:tracePt t="38713" x="2463800" y="2794000"/>
          <p14:tracePt t="38730" x="2476500" y="2781300"/>
          <p14:tracePt t="38747" x="2482850" y="2781300"/>
          <p14:tracePt t="39195" x="2482850" y="2787650"/>
          <p14:tracePt t="39206" x="2482850" y="2794000"/>
          <p14:tracePt t="39214" x="2482850" y="2800350"/>
          <p14:tracePt t="39230" x="2470150" y="2819400"/>
          <p14:tracePt t="39246" x="2457450" y="2857500"/>
          <p14:tracePt t="39263" x="2438400" y="2908300"/>
          <p14:tracePt t="39280" x="2425700" y="2965450"/>
          <p14:tracePt t="39296" x="2413000" y="3022600"/>
          <p14:tracePt t="39313" x="2400300" y="3073400"/>
          <p14:tracePt t="39330" x="2387600" y="3124200"/>
          <p14:tracePt t="39346" x="2374900" y="3168650"/>
          <p14:tracePt t="39363" x="2349500" y="3257550"/>
          <p14:tracePt t="39380" x="2330450" y="3308350"/>
          <p14:tracePt t="39396" x="2311400" y="3346450"/>
          <p14:tracePt t="39413" x="2279650" y="3384550"/>
          <p14:tracePt t="39430" x="2254250" y="3409950"/>
          <p14:tracePt t="39446" x="2222500" y="3422650"/>
          <p14:tracePt t="39463" x="2203450" y="3429000"/>
          <p14:tracePt t="39479" x="2165350" y="3448050"/>
          <p14:tracePt t="39496" x="2139950" y="3460750"/>
          <p14:tracePt t="39513" x="2114550" y="3467100"/>
          <p14:tracePt t="39529" x="2108200" y="3473450"/>
          <p14:tracePt t="39546" x="2095500" y="3473450"/>
          <p14:tracePt t="39563" x="2089150" y="3473450"/>
          <p14:tracePt t="39580" x="2076450" y="3479800"/>
          <p14:tracePt t="39596" x="2070100" y="3486150"/>
          <p14:tracePt t="39613" x="2057400" y="3486150"/>
          <p14:tracePt t="39629" x="2044700" y="3492500"/>
          <p14:tracePt t="39647" x="2032000" y="3505200"/>
          <p14:tracePt t="39665" x="2025650" y="3511550"/>
          <p14:tracePt t="39679" x="2012950" y="3517900"/>
          <p14:tracePt t="39696" x="2006600" y="3530600"/>
          <p14:tracePt t="39713" x="1993900" y="3536950"/>
          <p14:tracePt t="39729" x="1987550" y="3549650"/>
          <p14:tracePt t="39746" x="1974850" y="3549650"/>
          <p14:tracePt t="39762" x="1974850" y="3556000"/>
          <p14:tracePt t="39796" x="1962150" y="3562350"/>
          <p14:tracePt t="39812" x="1955800" y="3568700"/>
          <p14:tracePt t="39829" x="1949450" y="3581400"/>
          <p14:tracePt t="39846" x="1936750" y="3587750"/>
          <p14:tracePt t="39862" x="1930400" y="3587750"/>
          <p14:tracePt t="39879" x="1924050" y="3594100"/>
          <p14:tracePt t="40008" x="1924050" y="3600450"/>
          <p14:tracePt t="40014" x="1924050" y="3606800"/>
          <p14:tracePt t="40029" x="1930400" y="3613150"/>
          <p14:tracePt t="40046" x="1936750" y="3632200"/>
          <p14:tracePt t="40062" x="1943100" y="3644900"/>
          <p14:tracePt t="40079" x="1955800" y="3663950"/>
          <p14:tracePt t="40096" x="1968500" y="3689350"/>
          <p14:tracePt t="40112" x="1974850" y="3727450"/>
          <p14:tracePt t="40129" x="1993900" y="3778250"/>
          <p14:tracePt t="40146" x="2000250" y="3816350"/>
          <p14:tracePt t="40162" x="2006600" y="3848100"/>
          <p14:tracePt t="40178" x="2006600" y="3867150"/>
          <p14:tracePt t="40195" x="2006600" y="3886200"/>
          <p14:tracePt t="40212" x="2000250" y="3924300"/>
          <p14:tracePt t="40228" x="1987550" y="3956050"/>
          <p14:tracePt t="40245" x="1981200" y="3987800"/>
          <p14:tracePt t="40262" x="1968500" y="4013200"/>
          <p14:tracePt t="40279" x="1949450" y="4070350"/>
          <p14:tracePt t="40295" x="1936750" y="4102100"/>
          <p14:tracePt t="40312" x="1924050" y="4140200"/>
          <p14:tracePt t="40329" x="1917700" y="4165600"/>
          <p14:tracePt t="40345" x="1917700" y="4184650"/>
          <p14:tracePt t="40362" x="1917700" y="4203700"/>
          <p14:tracePt t="40380" x="1917700" y="4210050"/>
          <p14:tracePt t="40396" x="1917700" y="4216400"/>
          <p14:tracePt t="40594" x="1924050" y="4216400"/>
          <p14:tracePt t="40600" x="1936750" y="4216400"/>
          <p14:tracePt t="40612" x="1955800" y="4210050"/>
          <p14:tracePt t="40628" x="1987550" y="4191000"/>
          <p14:tracePt t="40645" x="2025650" y="4171950"/>
          <p14:tracePt t="40662" x="2044700" y="4159250"/>
          <p14:tracePt t="40680" x="2076450" y="4121150"/>
          <p14:tracePt t="40695" x="2082800" y="4095750"/>
          <p14:tracePt t="40712" x="2095500" y="4070350"/>
          <p14:tracePt t="40728" x="2108200" y="4051300"/>
          <p14:tracePt t="40745" x="2108200" y="4038600"/>
          <p14:tracePt t="40762" x="2108200" y="4025900"/>
          <p14:tracePt t="40779" x="2108200" y="4013200"/>
          <p14:tracePt t="40795" x="2108200" y="4006850"/>
          <p14:tracePt t="40812" x="2108200" y="4000500"/>
          <p14:tracePt t="40828" x="2108200" y="3994150"/>
          <p14:tracePt t="40845" x="2108200" y="3975100"/>
          <p14:tracePt t="40862" x="2101850" y="3968750"/>
          <p14:tracePt t="40878" x="2101850" y="3962400"/>
          <p14:tracePt t="40895" x="2101850" y="3949700"/>
          <p14:tracePt t="40911" x="2101850" y="3937000"/>
          <p14:tracePt t="40928" x="2101850" y="3924300"/>
          <p14:tracePt t="40945" x="2101850" y="3911600"/>
          <p14:tracePt t="40978" x="2101850" y="3905250"/>
          <p14:tracePt t="40995" x="2101850" y="3898900"/>
          <p14:tracePt t="41027" x="2101850" y="3892550"/>
          <p14:tracePt t="41220" x="2101850" y="3886200"/>
          <p14:tracePt t="41236" x="2108200" y="3886200"/>
          <p14:tracePt t="41690" x="2114550" y="3892550"/>
          <p14:tracePt t="41699" x="2120900" y="3898900"/>
          <p14:tracePt t="41712" x="2127250" y="3924300"/>
          <p14:tracePt t="41728" x="2133600" y="3949700"/>
          <p14:tracePt t="41744" x="2139950" y="3968750"/>
          <p14:tracePt t="41761" x="2159000" y="3987800"/>
          <p14:tracePt t="41777" x="2165350" y="4013200"/>
          <p14:tracePt t="41794" x="2178050" y="4025900"/>
          <p14:tracePt t="41811" x="2190750" y="4051300"/>
          <p14:tracePt t="41827" x="2197100" y="4083050"/>
          <p14:tracePt t="41844" x="2209800" y="4121150"/>
          <p14:tracePt t="41861" x="2241550" y="4184650"/>
          <p14:tracePt t="41877" x="2254250" y="4210050"/>
          <p14:tracePt t="41894" x="2260600" y="4235450"/>
          <p14:tracePt t="41911" x="2266950" y="4241800"/>
          <p14:tracePt t="41927" x="2273300" y="4254500"/>
          <p14:tracePt t="41944" x="2279650" y="4260850"/>
          <p14:tracePt t="41961" x="2279650" y="4267200"/>
          <p14:tracePt t="41977" x="2279650" y="4279900"/>
          <p14:tracePt t="41994" x="2279650" y="4286250"/>
          <p14:tracePt t="42011" x="2286000" y="4292600"/>
          <p14:tracePt t="42027" x="2286000" y="4298950"/>
          <p14:tracePt t="42044" x="2292350" y="4311650"/>
          <p14:tracePt t="42061" x="2292350" y="4318000"/>
          <p14:tracePt t="42077" x="2292350" y="4324350"/>
          <p14:tracePt t="42094" x="2298700" y="4337050"/>
          <p14:tracePt t="42111" x="2305050" y="4349750"/>
          <p14:tracePt t="42127" x="2311400" y="4356100"/>
          <p14:tracePt t="42144" x="2311400" y="4362450"/>
          <p14:tracePt t="42160" x="2317750" y="4368800"/>
          <p14:tracePt t="42179" x="2324100" y="4368800"/>
          <p14:tracePt t="42194" x="2330450" y="4368800"/>
          <p14:tracePt t="42211" x="2336800" y="4368800"/>
          <p14:tracePt t="42227" x="2343150" y="4368800"/>
          <p14:tracePt t="42244" x="2355850" y="4368800"/>
          <p14:tracePt t="42260" x="2368550" y="4356100"/>
          <p14:tracePt t="42277" x="2374900" y="4349750"/>
          <p14:tracePt t="42294" x="2374900" y="4343400"/>
          <p14:tracePt t="42310" x="2374900" y="4330700"/>
          <p14:tracePt t="42327" x="2374900" y="4311650"/>
          <p14:tracePt t="42344" x="2374900" y="4292600"/>
          <p14:tracePt t="42360" x="2374900" y="4273550"/>
          <p14:tracePt t="42377" x="2381250" y="4254500"/>
          <p14:tracePt t="42394" x="2387600" y="4254500"/>
          <p14:tracePt t="42410" x="2393950" y="4248150"/>
          <p14:tracePt t="42427" x="2406650" y="4248150"/>
          <p14:tracePt t="42444" x="2432050" y="4248150"/>
          <p14:tracePt t="42460" x="2463800" y="4254500"/>
          <p14:tracePt t="42477" x="2508250" y="4273550"/>
          <p14:tracePt t="42494" x="2559050" y="4286250"/>
          <p14:tracePt t="42510" x="2603500" y="4311650"/>
          <p14:tracePt t="42527" x="2660650" y="4356100"/>
          <p14:tracePt t="42544" x="2698750" y="4394200"/>
          <p14:tracePt t="42560" x="2736850" y="4425950"/>
          <p14:tracePt t="42577" x="2774950" y="4464050"/>
          <p14:tracePt t="42593" x="2806700" y="4483100"/>
          <p14:tracePt t="42610" x="2825750" y="4489450"/>
          <p14:tracePt t="42627" x="2838450" y="4502150"/>
          <p14:tracePt t="42643" x="2844800" y="4514850"/>
          <p14:tracePt t="42660" x="2863850" y="4521200"/>
          <p14:tracePt t="42677" x="2901950" y="4546600"/>
          <p14:tracePt t="42693" x="2940050" y="4584700"/>
          <p14:tracePt t="42710" x="2978150" y="4622800"/>
          <p14:tracePt t="42727" x="3009900" y="4654550"/>
          <p14:tracePt t="42743" x="3035300" y="4679950"/>
          <p14:tracePt t="42760" x="3048000" y="4692650"/>
          <p14:tracePt t="42779" x="3060700" y="4711700"/>
          <p14:tracePt t="42793" x="3067050" y="4724400"/>
          <p14:tracePt t="42810" x="3079750" y="4730750"/>
          <p14:tracePt t="42826" x="3079750" y="4737100"/>
          <p14:tracePt t="42843" x="3086100" y="4743450"/>
          <p14:tracePt t="42966" x="3098800" y="4743450"/>
          <p14:tracePt t="42982" x="3105150" y="4749800"/>
          <p14:tracePt t="42992" x="3130550" y="4756150"/>
          <p14:tracePt t="42998" x="3155950" y="4762500"/>
          <p14:tracePt t="43010" x="3181350" y="4768850"/>
          <p14:tracePt t="43026" x="3232150" y="4781550"/>
          <p14:tracePt t="43029" x="3251200" y="4787900"/>
          <p14:tracePt t="43043" x="3289300" y="4800600"/>
          <p14:tracePt t="43060" x="3314700" y="4806950"/>
          <p14:tracePt t="43076" x="3327400" y="4806950"/>
          <p14:tracePt t="43289" x="3352800" y="4813300"/>
          <p14:tracePt t="43297" x="3403600" y="4826000"/>
          <p14:tracePt t="43309" x="3524250" y="4838700"/>
          <p14:tracePt t="43326" x="3651250" y="4845050"/>
          <p14:tracePt t="43343" x="3790950" y="4857750"/>
          <p14:tracePt t="43359" x="3930650" y="4864100"/>
          <p14:tracePt t="43377" x="4051300" y="4870450"/>
          <p14:tracePt t="43393" x="4127500" y="4876800"/>
          <p14:tracePt t="43409" x="4165600" y="4876800"/>
          <p14:tracePt t="43426" x="4210050" y="4876800"/>
          <p14:tracePt t="43445" x="4241800" y="4883150"/>
          <p14:tracePt t="43459" x="4248150" y="4883150"/>
          <p14:tracePt t="43476" x="4260850" y="4883150"/>
          <p14:tracePt t="43560" x="4254500" y="4883150"/>
          <p14:tracePt t="43569" x="4248150" y="4889500"/>
          <p14:tracePt t="43577" x="4241800" y="4889500"/>
          <p14:tracePt t="43592" x="4229100" y="4895850"/>
          <p14:tracePt t="43609" x="4216400" y="4895850"/>
          <p14:tracePt t="43626" x="4210050" y="4902200"/>
          <p14:tracePt t="43642" x="4203700" y="4908550"/>
          <p14:tracePt t="43711" x="4210050" y="4908550"/>
          <p14:tracePt t="43718" x="4229100" y="4908550"/>
          <p14:tracePt t="43728" x="4248150" y="4914900"/>
          <p14:tracePt t="43743" x="4305300" y="4927600"/>
          <p14:tracePt t="43759" x="4394200" y="4946650"/>
          <p14:tracePt t="43776" x="4495800" y="4972050"/>
          <p14:tracePt t="43792" x="4603750" y="4984750"/>
          <p14:tracePt t="43809" x="4737100" y="5003800"/>
          <p14:tracePt t="43826" x="4864100" y="5029200"/>
          <p14:tracePt t="43842" x="5041900" y="5054600"/>
          <p14:tracePt t="43859" x="5130800" y="5067300"/>
          <p14:tracePt t="43876" x="5175250" y="5073650"/>
          <p14:tracePt t="43892" x="5219700" y="5080000"/>
          <p14:tracePt t="43909" x="5238750" y="5080000"/>
          <p14:tracePt t="43925" x="5251450" y="5080000"/>
          <p14:tracePt t="43942" x="5257800" y="5080000"/>
          <p14:tracePt t="44204" x="5257800" y="5086350"/>
          <p14:tracePt t="46608" x="5257800" y="5080000"/>
          <p14:tracePt t="46632" x="5232400" y="5080000"/>
          <p14:tracePt t="46641" x="5226050" y="5080000"/>
          <p14:tracePt t="46898" x="5213350" y="5080000"/>
          <p14:tracePt t="46906" x="5213350" y="5073650"/>
          <p14:tracePt t="46914" x="5207000" y="5073650"/>
          <p14:tracePt t="46923" x="5200650" y="5060950"/>
          <p14:tracePt t="46939" x="5200650" y="5041900"/>
          <p14:tracePt t="46956" x="5194300" y="5022850"/>
          <p14:tracePt t="46973" x="5187950" y="5010150"/>
          <p14:tracePt t="46989" x="5181600" y="4997450"/>
          <p14:tracePt t="47031" x="5175250" y="5003800"/>
          <p14:tracePt t="47039" x="5168900" y="5010150"/>
          <p14:tracePt t="47056" x="5162550" y="5016500"/>
          <p14:tracePt t="47073" x="5156200" y="5029200"/>
          <p14:tracePt t="47090" x="5143500" y="5054600"/>
          <p14:tracePt t="47106" x="5137150" y="5080000"/>
          <p14:tracePt t="47123" x="5118100" y="5118100"/>
          <p14:tracePt t="47139" x="5099050" y="5143500"/>
          <p14:tracePt t="47156" x="5073650" y="5162550"/>
          <p14:tracePt t="47173" x="5041900" y="5175250"/>
          <p14:tracePt t="47189" x="5022850" y="5187950"/>
          <p14:tracePt t="47206" x="4997450" y="5200650"/>
          <p14:tracePt t="47223" x="4965700" y="5207000"/>
          <p14:tracePt t="47239" x="4940300" y="5219700"/>
          <p14:tracePt t="47256" x="4902200" y="5232400"/>
          <p14:tracePt t="47273" x="4870450" y="5245100"/>
          <p14:tracePt t="47289" x="4857750" y="5245100"/>
          <p14:tracePt t="47306" x="4838700" y="5251450"/>
          <p14:tracePt t="47323" x="4819650" y="5251450"/>
          <p14:tracePt t="47339" x="4800600" y="5257800"/>
          <p14:tracePt t="47356" x="4794250" y="5257800"/>
          <p14:tracePt t="47372" x="4781550" y="5257800"/>
          <p14:tracePt t="47389" x="4775200" y="5257800"/>
          <p14:tracePt t="47406" x="4737100" y="5245100"/>
          <p14:tracePt t="47423" x="4711700" y="5232400"/>
          <p14:tracePt t="47439" x="4679950" y="5213350"/>
          <p14:tracePt t="47456" x="4648200" y="5200650"/>
          <p14:tracePt t="47472" x="4610100" y="5194300"/>
          <p14:tracePt t="47489" x="4584700" y="5194300"/>
          <p14:tracePt t="47506" x="4559300" y="5194300"/>
          <p14:tracePt t="47523" x="4508500" y="5207000"/>
          <p14:tracePt t="47539" x="4470400" y="5219700"/>
          <p14:tracePt t="47555" x="4419600" y="5232400"/>
          <p14:tracePt t="47572" x="4362450" y="5245100"/>
          <p14:tracePt t="47589" x="4311650" y="5257800"/>
          <p14:tracePt t="47606" x="4254500" y="5270500"/>
          <p14:tracePt t="47622" x="4203700" y="5283200"/>
          <p14:tracePt t="47639" x="4159250" y="5295900"/>
          <p14:tracePt t="47656" x="4127500" y="5308600"/>
          <p14:tracePt t="47672" x="4076700" y="5314950"/>
          <p14:tracePt t="47689" x="4044950" y="5321300"/>
          <p14:tracePt t="47705" x="4038600" y="5321300"/>
          <p14:tracePt t="47722" x="4025900" y="5321300"/>
          <p14:tracePt t="47739" x="4006850" y="5321300"/>
          <p14:tracePt t="47756" x="3987800" y="5314950"/>
          <p14:tracePt t="47772" x="3949700" y="5302250"/>
          <p14:tracePt t="47789" x="3879850" y="5283200"/>
          <p14:tracePt t="47806" x="3841750" y="5270500"/>
          <p14:tracePt t="47822" x="3784600" y="5245100"/>
          <p14:tracePt t="47839" x="3746500" y="5219700"/>
          <p14:tracePt t="47855" x="3695700" y="5200650"/>
          <p14:tracePt t="47872" x="3619500" y="5175250"/>
          <p14:tracePt t="47889" x="3543300" y="5149850"/>
          <p14:tracePt t="47905" x="3460750" y="5124450"/>
          <p14:tracePt t="47922" x="3397250" y="5092700"/>
          <p14:tracePt t="47939" x="3289300" y="5054600"/>
          <p14:tracePt t="47955" x="3206750" y="5022850"/>
          <p14:tracePt t="47972" x="3117850" y="4991100"/>
          <p14:tracePt t="47989" x="3028950" y="4972050"/>
          <p14:tracePt t="48005" x="2978150" y="4959350"/>
          <p14:tracePt t="48022" x="2927350" y="4946650"/>
          <p14:tracePt t="48039" x="2889250" y="4933950"/>
          <p14:tracePt t="48055" x="2882900" y="4933950"/>
          <p14:tracePt t="48072" x="2876550" y="4933950"/>
          <p14:tracePt t="48089" x="2870200" y="4933950"/>
          <p14:tracePt t="48105" x="2863850" y="4940300"/>
          <p14:tracePt t="48138" x="2863850" y="4946650"/>
          <p14:tracePt t="48156" x="2857500" y="4953000"/>
          <p14:tracePt t="48172" x="2851150" y="4953000"/>
          <p14:tracePt t="48191" x="2851150" y="4959350"/>
          <p14:tracePt t="48205" x="2844800" y="4965700"/>
          <p14:tracePt t="48222" x="2838450" y="4972050"/>
          <p14:tracePt t="48238" x="2838450" y="4984750"/>
          <p14:tracePt t="48255" x="2832100" y="4984750"/>
          <p14:tracePt t="48362" x="2825750" y="4991100"/>
          <p14:tracePt t="48370" x="2825750" y="4997450"/>
          <p14:tracePt t="48378" x="2819400" y="4997450"/>
          <p14:tracePt t="48605" x="2819400" y="4991100"/>
          <p14:tracePt t="48628" x="2813050" y="4984750"/>
          <p14:tracePt t="48644" x="2806700" y="4978400"/>
          <p14:tracePt t="48668" x="2806700" y="4972050"/>
          <p14:tracePt t="48678" x="2800350" y="4972050"/>
          <p14:tracePt t="48688" x="2794000" y="4965700"/>
          <p14:tracePt t="48705" x="2787650" y="4959350"/>
          <p14:tracePt t="48742" x="2781300" y="4953000"/>
          <p14:tracePt t="48758" x="2781300" y="4946650"/>
          <p14:tracePt t="48773" x="2774950" y="4946650"/>
          <p14:tracePt t="48788" x="2774950" y="4940300"/>
          <p14:tracePt t="48805" x="2768600" y="4933950"/>
          <p14:tracePt t="48821" x="2762250" y="4927600"/>
          <p14:tracePt t="48865" x="2755900" y="4927600"/>
          <p14:tracePt t="49874" x="2762250" y="4927600"/>
          <p14:tracePt t="49882" x="2768600" y="4933950"/>
          <p14:tracePt t="49890" x="2768600" y="4940300"/>
          <p14:tracePt t="49904" x="2781300" y="4946650"/>
          <p14:tracePt t="49920" x="2806700" y="4959350"/>
          <p14:tracePt t="49937" x="2844800" y="4965700"/>
          <p14:tracePt t="49954" x="2895600" y="4965700"/>
          <p14:tracePt t="49970" x="2946400" y="4965700"/>
          <p14:tracePt t="49987" x="2984500" y="4965700"/>
          <p14:tracePt t="50004" x="3035300" y="4965700"/>
          <p14:tracePt t="50020" x="3067050" y="4959350"/>
          <p14:tracePt t="50024" x="3092450" y="4953000"/>
          <p14:tracePt t="50037" x="3130550" y="4953000"/>
          <p14:tracePt t="50054" x="3181350" y="4953000"/>
          <p14:tracePt t="50070" x="3225800" y="4953000"/>
          <p14:tracePt t="50087" x="3340100" y="4978400"/>
          <p14:tracePt t="50103" x="3479800" y="5003800"/>
          <p14:tracePt t="50120" x="3670300" y="5035550"/>
          <p14:tracePt t="50137" x="3911600" y="5073650"/>
          <p14:tracePt t="50153" x="4210050" y="5092700"/>
          <p14:tracePt t="50170" x="4464050" y="5124450"/>
          <p14:tracePt t="50187" x="4749800" y="5130800"/>
          <p14:tracePt t="50203" x="4845050" y="5130800"/>
          <p14:tracePt t="50220" x="4889500" y="5130800"/>
          <p14:tracePt t="50237" x="4895850" y="5130800"/>
          <p14:tracePt t="50253" x="4902200" y="5130800"/>
          <p14:tracePt t="50270" x="4908550" y="5130800"/>
          <p14:tracePt t="50290" x="4921250" y="5130800"/>
          <p14:tracePt t="50303" x="4933950" y="5137150"/>
          <p14:tracePt t="50320" x="4953000" y="5137150"/>
          <p14:tracePt t="50337" x="4991100" y="5137150"/>
          <p14:tracePt t="50353" x="5022850" y="5130800"/>
          <p14:tracePt t="50370" x="5060950" y="5124450"/>
          <p14:tracePt t="50386" x="5099050" y="5111750"/>
          <p14:tracePt t="50404" x="5149850" y="5105400"/>
          <p14:tracePt t="50420" x="5194300" y="5105400"/>
          <p14:tracePt t="50437" x="5270500" y="5099050"/>
          <p14:tracePt t="50453" x="5308600" y="5099050"/>
          <p14:tracePt t="50470" x="5340350" y="5092700"/>
          <p14:tracePt t="50486" x="5378450" y="5092700"/>
          <p14:tracePt t="50503" x="5410200" y="5092700"/>
          <p14:tracePt t="50520" x="5448300" y="5092700"/>
          <p14:tracePt t="50526" x="5467350" y="5092700"/>
          <p14:tracePt t="50536" x="5486400" y="5092700"/>
          <p14:tracePt t="50553" x="5530850" y="5092700"/>
          <p14:tracePt t="50570" x="5543550" y="5092700"/>
          <p14:tracePt t="50586" x="5549900" y="5092700"/>
          <p14:tracePt t="50603" x="5556250" y="5092700"/>
          <p14:tracePt t="50620" x="5562600" y="5092700"/>
          <p14:tracePt t="50636" x="5568950" y="5092700"/>
          <p14:tracePt t="50653" x="5581650" y="5092700"/>
          <p14:tracePt t="50670" x="5594350" y="5086350"/>
          <p14:tracePt t="50686" x="5607050" y="5073650"/>
          <p14:tracePt t="50703" x="5638800" y="5060950"/>
          <p14:tracePt t="50720" x="5670550" y="5048250"/>
          <p14:tracePt t="50736" x="5702300" y="5035550"/>
          <p14:tracePt t="50753" x="5734050" y="5016500"/>
          <p14:tracePt t="50770" x="5753100" y="5010150"/>
          <p14:tracePt t="50786" x="5784850" y="4991100"/>
          <p14:tracePt t="50803" x="5797550" y="4984750"/>
          <p14:tracePt t="50819" x="5803900" y="4972050"/>
          <p14:tracePt t="50836" x="5822950" y="4965700"/>
          <p14:tracePt t="50854" x="5829300" y="4953000"/>
          <p14:tracePt t="50869" x="5835650" y="4953000"/>
          <p14:tracePt t="50886" x="5835650" y="4946650"/>
          <p14:tracePt t="50903" x="5835650" y="4940300"/>
          <p14:tracePt t="50919" x="5842000" y="4933950"/>
          <p14:tracePt t="50936" x="5842000" y="4927600"/>
          <p14:tracePt t="51032" x="5842000" y="4921250"/>
          <p14:tracePt t="51096" x="5842000" y="4914900"/>
          <p14:tracePt t="51104" x="5842000" y="4908550"/>
          <p14:tracePt t="51115" x="5842000" y="4902200"/>
          <p14:tracePt t="51126" x="5842000" y="4895850"/>
          <p14:tracePt t="51142" x="5842000" y="4889500"/>
          <p14:tracePt t="51236" x="5835650" y="4889500"/>
          <p14:tracePt t="51268" x="5829300" y="4883150"/>
          <p14:tracePt t="51346" x="5822950" y="4883150"/>
          <p14:tracePt t="51943" x="5803900" y="4889500"/>
          <p14:tracePt t="51950" x="5784850" y="4908550"/>
          <p14:tracePt t="51956" x="5772150" y="4921250"/>
          <p14:tracePt t="51968" x="5746750" y="4940300"/>
          <p14:tracePt t="51985" x="5689600" y="4978400"/>
          <p14:tracePt t="52002" x="5613400" y="5022850"/>
          <p14:tracePt t="52019" x="5492750" y="5092700"/>
          <p14:tracePt t="52035" x="5397500" y="5137150"/>
          <p14:tracePt t="52052" x="5308600" y="5187950"/>
          <p14:tracePt t="52068" x="5213350" y="5238750"/>
          <p14:tracePt t="52085" x="5118100" y="5295900"/>
          <p14:tracePt t="52102" x="5016500" y="5346700"/>
          <p14:tracePt t="52118" x="4908550" y="5391150"/>
          <p14:tracePt t="52135" x="4787900" y="5435600"/>
          <p14:tracePt t="52152" x="4641850" y="5480050"/>
          <p14:tracePt t="52168" x="4552950" y="5492750"/>
          <p14:tracePt t="52185" x="4483100" y="5505450"/>
          <p14:tracePt t="52202" x="4413250" y="5524500"/>
          <p14:tracePt t="52218" x="4356100" y="5537200"/>
          <p14:tracePt t="52235" x="4286250" y="5549900"/>
          <p14:tracePt t="52252" x="4216400" y="5562600"/>
          <p14:tracePt t="52268" x="4159250" y="5575300"/>
          <p14:tracePt t="52285" x="4032250" y="5594350"/>
          <p14:tracePt t="52302" x="3943350" y="5613400"/>
          <p14:tracePt t="52318" x="3854450" y="5626100"/>
          <p14:tracePt t="52335" x="3759200" y="5645150"/>
          <p14:tracePt t="52352" x="3638550" y="5657850"/>
          <p14:tracePt t="52368" x="3505200" y="5676900"/>
          <p14:tracePt t="52385" x="3390900" y="5689600"/>
          <p14:tracePt t="52401" x="3302000" y="5702300"/>
          <p14:tracePt t="52418" x="3219450" y="5721350"/>
          <p14:tracePt t="52435" x="3124200" y="5721350"/>
          <p14:tracePt t="52451" x="3054350" y="5727700"/>
          <p14:tracePt t="52468" x="3009900" y="5727700"/>
          <p14:tracePt t="52485" x="2933700" y="5740400"/>
          <p14:tracePt t="52502" x="2870200" y="5746750"/>
          <p14:tracePt t="52518" x="2813050" y="5753100"/>
          <p14:tracePt t="52535" x="2736850" y="5759450"/>
          <p14:tracePt t="52551" x="2698750" y="5759450"/>
          <p14:tracePt t="52568" x="2660650" y="5759450"/>
          <p14:tracePt t="52585" x="2628900" y="5759450"/>
          <p14:tracePt t="52601" x="2603500" y="5759450"/>
          <p14:tracePt t="52618" x="2565400" y="5753100"/>
          <p14:tracePt t="52635" x="2540000" y="5746750"/>
          <p14:tracePt t="52651" x="2508250" y="5746750"/>
          <p14:tracePt t="52668" x="2470150" y="5746750"/>
          <p14:tracePt t="52685" x="2419350" y="5746750"/>
          <p14:tracePt t="52701" x="2393950" y="5746750"/>
          <p14:tracePt t="52718" x="2368550" y="5759450"/>
          <p14:tracePt t="52734" x="2336800" y="5765800"/>
          <p14:tracePt t="52751" x="2317750" y="5772150"/>
          <p14:tracePt t="52768" x="2292350" y="5778500"/>
          <p14:tracePt t="52784" x="2279650" y="5784850"/>
          <p14:tracePt t="52801" x="2266950" y="5797550"/>
          <p14:tracePt t="52819" x="2260600" y="5810250"/>
          <p14:tracePt t="52834" x="2247900" y="5810250"/>
          <p14:tracePt t="52851" x="2241550" y="5822950"/>
          <p14:tracePt t="52868" x="2222500" y="5829300"/>
          <p14:tracePt t="52884" x="2209800" y="5842000"/>
          <p14:tracePt t="52901" x="2197100" y="5848350"/>
          <p14:tracePt t="52918" x="2184400" y="5861050"/>
          <p14:tracePt t="52934" x="2178050" y="5867400"/>
          <p14:tracePt t="52951" x="2165350" y="5880100"/>
          <p14:tracePt t="52967" x="2159000" y="5886450"/>
          <p14:tracePt t="52984" x="2159000" y="5892800"/>
          <p14:tracePt t="53001" x="2152650" y="5899150"/>
          <p14:tracePt t="53018" x="2146300" y="5905500"/>
          <p14:tracePt t="53034" x="2139950" y="5905500"/>
          <p14:tracePt t="53077" x="2139950" y="5911850"/>
          <p14:tracePt t="53258" x="2139950" y="5918200"/>
          <p14:tracePt t="53500" x="2139950" y="5924550"/>
          <p14:tracePt t="54738" x="2146300" y="5924550"/>
          <p14:tracePt t="54746" x="2146300" y="5918200"/>
          <p14:tracePt t="54757" x="2152650" y="5918200"/>
          <p14:tracePt t="54768" x="2152650" y="5911850"/>
          <p14:tracePt t="55058" x="2152650" y="5918200"/>
          <p14:tracePt t="55184" x="2159000" y="5918200"/>
          <p14:tracePt t="55420" x="2165350" y="5924550"/>
          <p14:tracePt t="55429" x="2165350" y="5930900"/>
          <p14:tracePt t="55442" x="2178050" y="5937250"/>
          <p14:tracePt t="55451" x="2178050" y="5943600"/>
          <p14:tracePt t="55465" x="2190750" y="5949950"/>
          <p14:tracePt t="55482" x="2216150" y="5949950"/>
          <p14:tracePt t="55499" x="2266950" y="5937250"/>
          <p14:tracePt t="55515" x="2311400" y="5930900"/>
          <p14:tracePt t="55532" x="2362200" y="5918200"/>
          <p14:tracePt t="55537" x="2387600" y="5918200"/>
          <p14:tracePt t="55548" x="2413000" y="5918200"/>
          <p14:tracePt t="55565" x="2470150" y="5911850"/>
          <p14:tracePt t="55582" x="2514600" y="5899150"/>
          <p14:tracePt t="55599" x="2616200" y="5892800"/>
          <p14:tracePt t="55615" x="2673350" y="5886450"/>
          <p14:tracePt t="55632" x="2730500" y="5886450"/>
          <p14:tracePt t="55648" x="2781300" y="5886450"/>
          <p14:tracePt t="55665" x="2832100" y="5886450"/>
          <p14:tracePt t="55682" x="2863850" y="5892800"/>
          <p14:tracePt t="55698" x="2901950" y="5892800"/>
          <p14:tracePt t="55715" x="2959100" y="5892800"/>
          <p14:tracePt t="55732" x="2997200" y="5899150"/>
          <p14:tracePt t="55748" x="3041650" y="5899150"/>
          <p14:tracePt t="55765" x="3073400" y="5899150"/>
          <p14:tracePt t="55782" x="3105150" y="5899150"/>
          <p14:tracePt t="55800" x="3124200" y="5899150"/>
          <p14:tracePt t="55815" x="3130550" y="5899150"/>
          <p14:tracePt t="55832" x="3136900" y="5899150"/>
          <p14:tracePt t="56696" x="3143250" y="5899150"/>
          <p14:tracePt t="56708" x="3143250" y="5892800"/>
          <p14:tracePt t="56721" x="3155950" y="5892800"/>
          <p14:tracePt t="56747" x="3168650" y="5886450"/>
          <p14:tracePt t="56764" x="3175000" y="5886450"/>
          <p14:tracePt t="56781" x="3187700" y="5880100"/>
          <p14:tracePt t="57260" x="3194050" y="5880100"/>
          <p14:tracePt t="57268" x="3206750" y="5873750"/>
          <p14:tracePt t="57281" x="3213100" y="5873750"/>
          <p14:tracePt t="57297" x="3225800" y="5861050"/>
          <p14:tracePt t="57314" x="3238500" y="5861050"/>
          <p14:tracePt t="57330" x="3244850" y="5861050"/>
          <p14:tracePt t="57347" x="3257550" y="5854700"/>
          <p14:tracePt t="57364" x="3263900" y="5848350"/>
          <p14:tracePt t="57381" x="3276600" y="5848350"/>
          <p14:tracePt t="57397" x="3295650" y="5848350"/>
          <p14:tracePt t="57414" x="3314700" y="5842000"/>
          <p14:tracePt t="57430" x="3346450" y="5829300"/>
          <p14:tracePt t="57447" x="3409950" y="5810250"/>
          <p14:tracePt t="57463" x="3441700" y="5797550"/>
          <p14:tracePt t="57480" x="3486150" y="5784850"/>
          <p14:tracePt t="57497" x="3524250" y="5778500"/>
          <p14:tracePt t="57514" x="3581400" y="5772150"/>
          <p14:tracePt t="57530" x="3638550" y="5765800"/>
          <p14:tracePt t="57535" x="3676650" y="5759450"/>
          <p14:tracePt t="57547" x="3695700" y="5759450"/>
          <p14:tracePt t="57564" x="3771900" y="5759450"/>
          <p14:tracePt t="57580" x="3854450" y="5759450"/>
          <p14:tracePt t="57597" x="3994150" y="5759450"/>
          <p14:tracePt t="57614" x="4083050" y="5759450"/>
          <p14:tracePt t="57630" x="4178300" y="5759450"/>
          <p14:tracePt t="57647" x="4305300" y="5759450"/>
          <p14:tracePt t="57664" x="4413250" y="5759450"/>
          <p14:tracePt t="57680" x="4502150" y="5759450"/>
          <p14:tracePt t="57697" x="4591050" y="5759450"/>
          <p14:tracePt t="57714" x="4635500" y="5765800"/>
          <p14:tracePt t="57730" x="4686300" y="5765800"/>
          <p14:tracePt t="57747" x="4718050" y="5765800"/>
          <p14:tracePt t="57764" x="4749800" y="5765800"/>
          <p14:tracePt t="57780" x="4781550" y="5765800"/>
          <p14:tracePt t="57797" x="4794250" y="5765800"/>
          <p14:tracePt t="57813" x="4800600" y="5765800"/>
          <p14:tracePt t="57830" x="4813300" y="5765800"/>
          <p14:tracePt t="57847" x="4819650" y="5765800"/>
          <p14:tracePt t="58560" x="4826000" y="5765800"/>
          <p14:tracePt t="58569" x="4838700" y="5765800"/>
          <p14:tracePt t="58579" x="4864100" y="5765800"/>
          <p14:tracePt t="58596" x="4927600" y="5765800"/>
          <p14:tracePt t="58613" x="4997450" y="5759450"/>
          <p14:tracePt t="58629" x="5105400" y="5759450"/>
          <p14:tracePt t="58648" x="5162550" y="5753100"/>
          <p14:tracePt t="58663" x="5226050" y="5753100"/>
          <p14:tracePt t="58679" x="5295900" y="5753100"/>
          <p14:tracePt t="58696" x="5359400" y="5753100"/>
          <p14:tracePt t="58712" x="5416550" y="5753100"/>
          <p14:tracePt t="58729" x="5480050" y="5753100"/>
          <p14:tracePt t="58746" x="5537200" y="5753100"/>
          <p14:tracePt t="58763" x="5664200" y="5753100"/>
          <p14:tracePt t="58779" x="5740400" y="5753100"/>
          <p14:tracePt t="58796" x="5829300" y="5759450"/>
          <p14:tracePt t="58812" x="5937250" y="5772150"/>
          <p14:tracePt t="58829" x="6057900" y="5791200"/>
          <p14:tracePt t="58846" x="6210300" y="5810250"/>
          <p14:tracePt t="58862" x="6407150" y="5835650"/>
          <p14:tracePt t="58879" x="6642100" y="5886450"/>
          <p14:tracePt t="58896" x="6832600" y="5930900"/>
          <p14:tracePt t="58912" x="7042150" y="5988050"/>
          <p14:tracePt t="58929" x="7061200" y="6026150"/>
          <p14:tracePt t="58946" x="7023100" y="6045200"/>
          <p14:tracePt t="59234" x="7004050" y="6045200"/>
          <p14:tracePt t="59244" x="6985000" y="6038850"/>
          <p14:tracePt t="59262" x="6915150" y="6026150"/>
          <p14:tracePt t="59279" x="6750050" y="5994400"/>
          <p14:tracePt t="59296" x="6635750" y="5962650"/>
          <p14:tracePt t="59312" x="6534150" y="5937250"/>
          <p14:tracePt t="59329" x="6464300" y="5924550"/>
          <p14:tracePt t="59345" x="6445250" y="5924550"/>
          <p14:tracePt t="59362" x="6426200" y="5930900"/>
          <p14:tracePt t="59379" x="6388100" y="5937250"/>
          <p14:tracePt t="59395" x="6362700" y="5949950"/>
          <p14:tracePt t="59411" x="6330950" y="5956300"/>
          <p14:tracePt t="59428" x="6318250" y="5969000"/>
          <p14:tracePt t="59445" x="6299200" y="5975350"/>
          <p14:tracePt t="59462" x="6292850" y="5981700"/>
          <p14:tracePt t="59479" x="6280150" y="5988050"/>
          <p14:tracePt t="59495" x="6273800" y="6000750"/>
          <p14:tracePt t="59512" x="6261100" y="6007100"/>
          <p14:tracePt t="59529" x="6254750" y="6013450"/>
          <p14:tracePt t="59533" x="6248400" y="6019800"/>
          <p14:tracePt t="59545" x="6248400" y="6026150"/>
          <p14:tracePt t="59562" x="6229350" y="6038850"/>
          <p14:tracePt t="59578" x="6223000" y="6045200"/>
          <p14:tracePt t="59595" x="6216650" y="6057900"/>
          <p14:tracePt t="59612" x="6203950" y="6064250"/>
          <p14:tracePt t="59630" x="6197600" y="6064250"/>
          <p14:tracePt t="59728" x="6191250" y="6057900"/>
          <p14:tracePt t="59736" x="6184900" y="6051550"/>
          <p14:tracePt t="59750" x="6178550" y="6045200"/>
          <p14:tracePt t="59761" x="6172200" y="6045200"/>
          <p14:tracePt t="59778" x="6165850" y="6038850"/>
          <p14:tracePt t="59795" x="6159500" y="6032500"/>
          <p14:tracePt t="59812" x="6153150" y="6032500"/>
          <p14:tracePt t="59830" x="6153150" y="6026150"/>
          <p14:tracePt t="59845" x="6153150" y="6019800"/>
          <p14:tracePt t="59861" x="6153150" y="6007100"/>
          <p14:tracePt t="59878" x="6153150" y="6000750"/>
          <p14:tracePt t="59895" x="6153150" y="5988050"/>
          <p14:tracePt t="59928" x="6153150" y="5975350"/>
          <p14:tracePt t="59945" x="6153150" y="5969000"/>
          <p14:tracePt t="59962" x="6153150" y="5962650"/>
          <p14:tracePt t="59978" x="6153150" y="5956300"/>
          <p14:tracePt t="60048" x="6159500" y="5956300"/>
          <p14:tracePt t="60064" x="6172200" y="5956300"/>
          <p14:tracePt t="60076" x="6184900" y="5956300"/>
          <p14:tracePt t="60092" x="6216650" y="5956300"/>
          <p14:tracePt t="60103" x="6242050" y="5956300"/>
          <p14:tracePt t="60114" x="6292850" y="5956300"/>
          <p14:tracePt t="60128" x="6369050" y="5956300"/>
          <p14:tracePt t="60145" x="6457950" y="5956300"/>
          <p14:tracePt t="60161" x="6546850" y="5962650"/>
          <p14:tracePt t="60178" x="6654800" y="5969000"/>
          <p14:tracePt t="60195" x="6781800" y="5975350"/>
          <p14:tracePt t="60211" x="6946900" y="6000750"/>
          <p14:tracePt t="60228" x="7023100" y="6013450"/>
          <p14:tracePt t="60245" x="7073900" y="6026150"/>
          <p14:tracePt t="60261" x="7105650" y="6032500"/>
          <p14:tracePt t="60278" x="7137400" y="6032500"/>
          <p14:tracePt t="60295" x="7162800" y="6032500"/>
          <p14:tracePt t="60311" x="7169150" y="6032500"/>
          <p14:tracePt t="60328" x="7175500" y="6032500"/>
          <p14:tracePt t="60345" x="7188200" y="6026150"/>
          <p14:tracePt t="60378" x="7188200" y="6019800"/>
          <p14:tracePt t="60480" x="7194550" y="6013450"/>
          <p14:tracePt t="60488" x="7194550" y="6007100"/>
          <p14:tracePt t="60501" x="7200900" y="6000750"/>
          <p14:tracePt t="60511" x="7207250" y="6000750"/>
          <p14:tracePt t="60528" x="7219950" y="5988050"/>
          <p14:tracePt t="60544" x="7226300" y="5981700"/>
          <p14:tracePt t="60561" x="7232650" y="5975350"/>
          <p14:tracePt t="60578" x="7245350" y="5962650"/>
          <p14:tracePt t="60594" x="7251700" y="5956300"/>
          <p14:tracePt t="60611" x="7264400" y="5943600"/>
          <p14:tracePt t="60627" x="7270750" y="5930900"/>
          <p14:tracePt t="60644" x="7283450" y="5924550"/>
          <p14:tracePt t="60661" x="7289800" y="5918200"/>
          <p14:tracePt t="60678" x="7296150" y="5911850"/>
          <p14:tracePt t="60695" x="7308850" y="5911850"/>
          <p14:tracePt t="60711" x="7315200" y="5911850"/>
          <p14:tracePt t="60727" x="7327900" y="5905500"/>
          <p14:tracePt t="60744" x="7359650" y="5899150"/>
          <p14:tracePt t="60761" x="7435850" y="5899150"/>
          <p14:tracePt t="60777" x="7499350" y="5899150"/>
          <p14:tracePt t="60794" x="7569200" y="5892800"/>
          <p14:tracePt t="60811" x="7620000" y="5886450"/>
          <p14:tracePt t="60828" x="7658100" y="5880100"/>
          <p14:tracePt t="60844" x="7689850" y="5880100"/>
          <p14:tracePt t="60861" x="7721600" y="5880100"/>
          <p14:tracePt t="60877" x="7734300" y="5880100"/>
          <p14:tracePt t="60894" x="7740650" y="5880100"/>
          <p14:tracePt t="60912" x="7747000" y="5880100"/>
          <p14:tracePt t="60927" x="7753350" y="5880100"/>
          <p14:tracePt t="60960" x="7759700" y="5880100"/>
          <p14:tracePt t="60977" x="7772400" y="5880100"/>
          <p14:tracePt t="60993" x="7778750" y="5880100"/>
          <p14:tracePt t="61010" x="7785100" y="5880100"/>
          <p14:tracePt t="61027" x="7810500" y="5886450"/>
          <p14:tracePt t="61043" x="7842250" y="5892800"/>
          <p14:tracePt t="61060" x="7874000" y="5899150"/>
          <p14:tracePt t="61077" x="7912100" y="5911850"/>
          <p14:tracePt t="61093" x="7950200" y="5924550"/>
          <p14:tracePt t="61110" x="7994650" y="5930900"/>
          <p14:tracePt t="61127" x="8026400" y="5937250"/>
          <p14:tracePt t="61143" x="8064500" y="5937250"/>
          <p14:tracePt t="61160" x="8077200" y="5937250"/>
          <p14:tracePt t="62368" x="8077200" y="5943600"/>
          <p14:tracePt t="62429" x="8077200" y="5949950"/>
          <p14:tracePt t="62459" x="8077200" y="5956300"/>
          <p14:tracePt t="62467" x="8064500" y="5956300"/>
          <p14:tracePt t="62476" x="8045450" y="5962650"/>
          <p14:tracePt t="62492" x="7981950" y="5975350"/>
          <p14:tracePt t="62509" x="7867650" y="5994400"/>
          <p14:tracePt t="62525" x="7696200" y="6019800"/>
          <p14:tracePt t="62542" x="7448550" y="6045200"/>
          <p14:tracePt t="62559" x="7092950" y="6115050"/>
          <p14:tracePt t="62575" x="6743700" y="6172200"/>
          <p14:tracePt t="62592" x="6477000" y="6210300"/>
          <p14:tracePt t="62609" x="6172200" y="6248400"/>
          <p14:tracePt t="62625" x="5969000" y="6273800"/>
          <p14:tracePt t="62642" x="5753100" y="6311900"/>
          <p14:tracePt t="62659" x="5562600" y="6343650"/>
          <p14:tracePt t="62675" x="5397500" y="6388100"/>
          <p14:tracePt t="62692" x="5257800" y="6419850"/>
          <p14:tracePt t="62708" x="5137150" y="6438900"/>
          <p14:tracePt t="62725" x="5048250" y="6451600"/>
          <p14:tracePt t="62742" x="4914900" y="6470650"/>
          <p14:tracePt t="62758" x="4826000" y="6483350"/>
          <p14:tracePt t="62775" x="4724400" y="6483350"/>
          <p14:tracePt t="62792" x="4635500" y="6483350"/>
          <p14:tracePt t="62808" x="4521200" y="6483350"/>
          <p14:tracePt t="62825" x="4394200" y="6483350"/>
          <p14:tracePt t="62842" x="4273550" y="6489700"/>
          <p14:tracePt t="62858" x="4121150" y="6502400"/>
          <p14:tracePt t="62875" x="3994150" y="6521450"/>
          <p14:tracePt t="62892" x="3854450" y="6534150"/>
          <p14:tracePt t="62908" x="3733800" y="6553200"/>
          <p14:tracePt t="62925" x="3644900" y="6565900"/>
          <p14:tracePt t="62942" x="3594100" y="6565900"/>
          <p14:tracePt t="62958" x="3562350" y="6565900"/>
          <p14:tracePt t="62975" x="3530600" y="6565900"/>
          <p14:tracePt t="62992" x="3492500" y="6559550"/>
          <p14:tracePt t="63008" x="3435350" y="6546850"/>
          <p14:tracePt t="63026" x="3397250" y="6534150"/>
          <p14:tracePt t="63042" x="3365500" y="6521450"/>
          <p14:tracePt t="63058" x="3327400" y="6508750"/>
          <p14:tracePt t="63075" x="3289300" y="6496050"/>
          <p14:tracePt t="63092" x="3244850" y="6483350"/>
          <p14:tracePt t="63109" x="3194050" y="6470650"/>
          <p14:tracePt t="63125" x="3175000" y="6464300"/>
          <p14:tracePt t="63141" x="3149600" y="6451600"/>
          <p14:tracePt t="63158" x="3136900" y="6445250"/>
          <p14:tracePt t="63175" x="3124200" y="6445250"/>
          <p14:tracePt t="63191" x="3111500" y="6445250"/>
          <p14:tracePt t="63208" x="3105150" y="6445250"/>
          <p14:tracePt t="63225" x="3092450" y="6445250"/>
          <p14:tracePt t="63241" x="3086100" y="6445250"/>
          <p14:tracePt t="63258" x="3073400" y="6445250"/>
          <p14:tracePt t="63275" x="3060700" y="6445250"/>
          <p14:tracePt t="63291" x="3041650" y="6451600"/>
          <p14:tracePt t="63308" x="3009900" y="6451600"/>
          <p14:tracePt t="63325" x="2984500" y="6451600"/>
          <p14:tracePt t="63341" x="2940050" y="6451600"/>
          <p14:tracePt t="63358" x="2895600" y="6451600"/>
          <p14:tracePt t="63375" x="2844800" y="6451600"/>
          <p14:tracePt t="63391" x="2762250" y="6445250"/>
          <p14:tracePt t="63408" x="2724150" y="6438900"/>
          <p14:tracePt t="63425" x="2679700" y="6426200"/>
          <p14:tracePt t="63441" x="2647950" y="6413500"/>
          <p14:tracePt t="63458" x="2609850" y="6400800"/>
          <p14:tracePt t="63475" x="2584450" y="6400800"/>
          <p14:tracePt t="63491" x="2565400" y="6394450"/>
          <p14:tracePt t="63508" x="2552700" y="6394450"/>
          <p14:tracePt t="63524" x="2540000" y="6394450"/>
          <p14:tracePt t="63652" x="2546350" y="6394450"/>
          <p14:tracePt t="63665" x="2559050" y="6394450"/>
          <p14:tracePt t="63673" x="2565400" y="6394450"/>
          <p14:tracePt t="63681" x="2584450" y="6388100"/>
          <p14:tracePt t="63691" x="2603500" y="6381750"/>
          <p14:tracePt t="63708" x="2635250" y="6375400"/>
          <p14:tracePt t="63724" x="2679700" y="6362700"/>
          <p14:tracePt t="63741" x="2724150" y="6350000"/>
          <p14:tracePt t="63758" x="2768600" y="6337300"/>
          <p14:tracePt t="63776" x="2844800" y="6318250"/>
          <p14:tracePt t="63791" x="2882900" y="6305550"/>
          <p14:tracePt t="63808" x="2933700" y="6292850"/>
          <p14:tracePt t="63824" x="2978150" y="6280150"/>
          <p14:tracePt t="63841" x="3009900" y="6273800"/>
          <p14:tracePt t="63858" x="3048000" y="6261100"/>
          <p14:tracePt t="63874" x="3060700" y="6254750"/>
          <p14:tracePt t="63891" x="3073400" y="6242050"/>
          <p14:tracePt t="63907" x="3092450" y="6235700"/>
          <p14:tracePt t="63924" x="3105150" y="6223000"/>
          <p14:tracePt t="63941" x="3130550" y="6210300"/>
          <p14:tracePt t="63957" x="3136900" y="6203950"/>
          <p14:tracePt t="63974" x="3155950" y="6203950"/>
          <p14:tracePt t="63991" x="3175000" y="6203950"/>
          <p14:tracePt t="64007" x="3187700" y="6203950"/>
          <p14:tracePt t="64024" x="3194050" y="6203950"/>
          <p14:tracePt t="64041" x="3213100" y="6197600"/>
          <p14:tracePt t="64057" x="3225800" y="6197600"/>
          <p14:tracePt t="64074" x="3232150" y="6191250"/>
          <p14:tracePt t="64091" x="3244850" y="6184900"/>
          <p14:tracePt t="64107" x="3257550" y="6184900"/>
          <p14:tracePt t="64124" x="3263900" y="6184900"/>
          <p14:tracePt t="64141" x="3276600" y="6172200"/>
          <p14:tracePt t="64157" x="3282950" y="6165850"/>
          <p14:tracePt t="64174" x="3295650" y="6153150"/>
          <p14:tracePt t="64191" x="3314700" y="6115050"/>
          <p14:tracePt t="64207" x="3327400" y="6089650"/>
          <p14:tracePt t="64225" x="3346450" y="6070600"/>
          <p14:tracePt t="64241" x="3371850" y="6038850"/>
          <p14:tracePt t="64257" x="3378200" y="6026150"/>
          <p14:tracePt t="64274" x="3390900" y="6019800"/>
          <p14:tracePt t="64291" x="3397250" y="6013450"/>
          <p14:tracePt t="64308" x="3409950" y="6013450"/>
          <p14:tracePt t="64341" x="3416300" y="6013450"/>
          <p14:tracePt t="64358" x="3429000" y="6013450"/>
          <p14:tracePt t="64374" x="3435350" y="6007100"/>
          <p14:tracePt t="64391" x="3441700" y="6007100"/>
          <p14:tracePt t="64407" x="3454400" y="6000750"/>
          <p14:tracePt t="64424" x="3460750" y="5988050"/>
          <p14:tracePt t="64441" x="3473450" y="5988050"/>
          <p14:tracePt t="64458" x="3479800" y="5975350"/>
          <p14:tracePt t="64474" x="3492500" y="5969000"/>
          <p14:tracePt t="64490" x="3492500" y="5956300"/>
          <p14:tracePt t="64507" x="3498850" y="5949950"/>
          <p14:tracePt t="64524" x="3505200" y="5943600"/>
          <p14:tracePt t="64575" x="3511550" y="5943600"/>
          <p14:tracePt t="64589" x="3530600" y="5943600"/>
          <p14:tracePt t="64597" x="3530600" y="5949950"/>
          <p14:tracePt t="64607" x="3536950" y="5956300"/>
          <p14:tracePt t="64624" x="3543300" y="5962650"/>
          <p14:tracePt t="64641" x="3549650" y="5969000"/>
          <p14:tracePt t="64657" x="3556000" y="5969000"/>
          <p14:tracePt t="64716" x="3562350" y="5975350"/>
          <p14:tracePt t="64748" x="3568700" y="5975350"/>
          <p14:tracePt t="64759" x="3575050" y="5981700"/>
          <p14:tracePt t="64774" x="3581400" y="5981700"/>
          <p14:tracePt t="64790" x="3594100" y="5994400"/>
          <p14:tracePt t="64807" x="3600450" y="6000750"/>
          <p14:tracePt t="64824" x="3606800" y="6007100"/>
          <p14:tracePt t="64840" x="3606800" y="6013450"/>
          <p14:tracePt t="64857" x="3613150" y="6013450"/>
          <p14:tracePt t="65179" x="3594100" y="6000750"/>
          <p14:tracePt t="65191" x="3581400" y="5988050"/>
          <p14:tracePt t="65208" x="3562350" y="5969000"/>
          <p14:tracePt t="65223" x="3536950" y="5949950"/>
          <p14:tracePt t="65240" x="3517900" y="5937250"/>
          <p14:tracePt t="65257" x="3511550" y="5930900"/>
          <p14:tracePt t="65274" x="3505200" y="5924550"/>
          <p14:tracePt t="65290" x="3492500" y="5924550"/>
          <p14:tracePt t="65307" x="3486150" y="5930900"/>
          <p14:tracePt t="65323" x="3473450" y="5930900"/>
          <p14:tracePt t="65340" x="3454400" y="5943600"/>
          <p14:tracePt t="65357" x="3435350" y="5962650"/>
          <p14:tracePt t="65373" x="3422650" y="5988050"/>
          <p14:tracePt t="65390" x="3416300" y="6026150"/>
          <p14:tracePt t="65407" x="3416300" y="6057900"/>
          <p14:tracePt t="65423" x="3429000" y="6096000"/>
          <p14:tracePt t="65440" x="3460750" y="6127750"/>
          <p14:tracePt t="65457" x="3498850" y="6165850"/>
          <p14:tracePt t="65473" x="3524250" y="6191250"/>
          <p14:tracePt t="65490" x="3549650" y="6203950"/>
          <p14:tracePt t="65507" x="3575050" y="6229350"/>
          <p14:tracePt t="65523" x="3587750" y="6235700"/>
          <p14:tracePt t="65542" x="3594100" y="6248400"/>
          <p14:tracePt t="65557" x="3600450" y="6248400"/>
          <p14:tracePt t="65992" x="3594100" y="6248400"/>
          <p14:tracePt t="66008" x="3594100" y="6242050"/>
          <p14:tracePt t="66017" x="3587750" y="6242050"/>
          <p14:tracePt t="66056" x="3581400" y="6242050"/>
          <p14:tracePt t="66090" x="3575050" y="6242050"/>
          <p14:tracePt t="66105" x="3556000" y="6242050"/>
          <p14:tracePt t="66116" x="3543300" y="6248400"/>
          <p14:tracePt t="66126" x="3511550" y="6261100"/>
          <p14:tracePt t="66139" x="3498850" y="6261100"/>
          <p14:tracePt t="66156" x="3479800" y="6267450"/>
          <p14:tracePt t="66174" x="3429000" y="6273800"/>
          <p14:tracePt t="66189" x="3384550" y="6273800"/>
          <p14:tracePt t="66206" x="3340100" y="6273800"/>
          <p14:tracePt t="66223" x="3295650" y="6273800"/>
          <p14:tracePt t="66239" x="3238500" y="6273800"/>
          <p14:tracePt t="66257" x="3168650" y="6273800"/>
          <p14:tracePt t="66273" x="3086100" y="6261100"/>
          <p14:tracePt t="66289" x="3054350" y="6261100"/>
          <p14:tracePt t="66306" x="3028950" y="6261100"/>
          <p14:tracePt t="66323" x="2997200" y="6261100"/>
          <p14:tracePt t="66339" x="2965450" y="6261100"/>
          <p14:tracePt t="66356" x="2933700" y="6261100"/>
          <p14:tracePt t="66372" x="2901950" y="6261100"/>
          <p14:tracePt t="66389" x="2876550" y="6261100"/>
          <p14:tracePt t="66406" x="2851150" y="6267450"/>
          <p14:tracePt t="66423" x="2825750" y="6273800"/>
          <p14:tracePt t="66439" x="2813050" y="6280150"/>
          <p14:tracePt t="66456" x="2806700" y="6280150"/>
          <p14:tracePt t="66473" x="2800350" y="6286500"/>
          <p14:tracePt t="66489" x="2787650" y="6286500"/>
          <p14:tracePt t="66506" x="2781300" y="6286500"/>
          <p14:tracePt t="66522" x="2768600" y="6286500"/>
          <p14:tracePt t="66528" x="2762250" y="6286500"/>
          <p14:tracePt t="66546" x="2736850" y="6292850"/>
          <p14:tracePt t="66560" x="2705100" y="6299200"/>
          <p14:tracePt t="66572" x="2673350" y="6305550"/>
          <p14:tracePt t="66589" x="2647950" y="6311900"/>
          <p14:tracePt t="66606" x="2635250" y="6318250"/>
          <p14:tracePt t="66622" x="2628900" y="6318250"/>
          <p14:tracePt t="66639" x="2622550" y="6318250"/>
          <p14:tracePt t="66655" x="2616200" y="6318250"/>
          <p14:tracePt t="66672" x="2616200" y="6324600"/>
          <p14:tracePt t="66910" x="2622550" y="6324600"/>
          <p14:tracePt t="66920" x="2628900" y="6324600"/>
          <p14:tracePt t="66934" x="2641600" y="6324600"/>
          <p14:tracePt t="66946" x="2654300" y="6318250"/>
          <p14:tracePt t="66960" x="2686050" y="6305550"/>
          <p14:tracePt t="66972" x="2736850" y="6292850"/>
          <p14:tracePt t="66989" x="2800350" y="6286500"/>
          <p14:tracePt t="67005" x="2882900" y="6280150"/>
          <p14:tracePt t="67022" x="2946400" y="6280150"/>
          <p14:tracePt t="67026" x="2978150" y="6280150"/>
          <p14:tracePt t="67041" x="3028950" y="6292850"/>
          <p14:tracePt t="67055" x="3054350" y="6299200"/>
          <p14:tracePt t="67072" x="3092450" y="6311900"/>
          <p14:tracePt t="67089" x="3168650" y="6318250"/>
          <p14:tracePt t="67105" x="3213100" y="6324600"/>
          <p14:tracePt t="67122" x="3289300" y="6324600"/>
          <p14:tracePt t="67138" x="3346450" y="6324600"/>
          <p14:tracePt t="67155" x="3390900" y="6318250"/>
          <p14:tracePt t="67172" x="3422650" y="6305550"/>
          <p14:tracePt t="67188" x="3441700" y="6299200"/>
          <p14:tracePt t="67205" x="3454400" y="6299200"/>
          <p14:tracePt t="67221" x="3460750" y="6299200"/>
          <p14:tracePt t="67238" x="3473450" y="6299200"/>
          <p14:tracePt t="67271" x="3486150" y="6299200"/>
          <p14:tracePt t="67288" x="3492500" y="6299200"/>
          <p14:tracePt t="67323" x="3498850" y="6299200"/>
          <p14:tracePt t="67338" x="3505200" y="6299200"/>
          <p14:tracePt t="67355" x="3511550" y="6299200"/>
          <p14:tracePt t="67371" x="3524250" y="6292850"/>
          <p14:tracePt t="67388" x="3530600" y="6286500"/>
          <p14:tracePt t="67405" x="3536950" y="6286500"/>
          <p14:tracePt t="67421" x="3549650" y="6280150"/>
          <p14:tracePt t="67438" x="3556000" y="6273800"/>
          <p14:tracePt t="67455" x="3568700" y="6267450"/>
          <p14:tracePt t="67472" x="3575050" y="6261100"/>
          <p14:tracePt t="67489" x="3581400" y="6254750"/>
          <p14:tracePt t="67505" x="3587750" y="6254750"/>
          <p14:tracePt t="67632" x="3594100" y="6248400"/>
          <p14:tracePt t="67637" x="3600450" y="6248400"/>
          <p14:tracePt t="67646" x="3600450" y="6242050"/>
          <p14:tracePt t="67654" x="3606800" y="6242050"/>
          <p14:tracePt t="67671" x="3619500" y="6242050"/>
          <p14:tracePt t="67810" x="3625850" y="6235700"/>
          <p14:tracePt t="67820" x="3638550" y="6229350"/>
          <p14:tracePt t="67830" x="3651250" y="6223000"/>
          <p14:tracePt t="67841" x="3702050" y="6216650"/>
          <p14:tracePt t="67855" x="3759200" y="6203950"/>
          <p14:tracePt t="67871" x="3848100" y="6191250"/>
          <p14:tracePt t="67888" x="3962400" y="6191250"/>
          <p14:tracePt t="67905" x="4102100" y="6191250"/>
          <p14:tracePt t="67921" x="4248150" y="6191250"/>
          <p14:tracePt t="67938" x="4400550" y="6191250"/>
          <p14:tracePt t="67955" x="4527550" y="6191250"/>
          <p14:tracePt t="67971" x="4616450" y="6191250"/>
          <p14:tracePt t="67990" x="4718050" y="6184900"/>
          <p14:tracePt t="68006" x="4756150" y="6178550"/>
          <p14:tracePt t="68021" x="4794250" y="6178550"/>
          <p14:tracePt t="68038" x="4826000" y="6178550"/>
          <p14:tracePt t="68054" x="4838700" y="6178550"/>
          <p14:tracePt t="68071" x="4845050" y="6178550"/>
          <p14:tracePt t="68088" x="4864100" y="6184900"/>
          <p14:tracePt t="68104" x="4883150" y="6191250"/>
          <p14:tracePt t="68121" x="4914900" y="6197600"/>
          <p14:tracePt t="68138" x="4959350" y="6210300"/>
          <p14:tracePt t="68154" x="4991100" y="6216650"/>
          <p14:tracePt t="68171" x="5003800" y="6223000"/>
          <p14:tracePt t="68188" x="5016500" y="6223000"/>
          <p14:tracePt t="68204" x="5022850" y="6229350"/>
          <p14:tracePt t="68221" x="5029200" y="6235700"/>
          <p14:tracePt t="68238" x="5035550" y="6235700"/>
          <p14:tracePt t="68255" x="5035550" y="6242050"/>
          <p14:tracePt t="68271" x="5048250" y="6248400"/>
          <p14:tracePt t="68288" x="5060950" y="6248400"/>
          <p14:tracePt t="68304" x="5073650" y="6261100"/>
          <p14:tracePt t="68321" x="5086350" y="6261100"/>
          <p14:tracePt t="68338" x="5105400" y="6261100"/>
          <p14:tracePt t="68354" x="5118100" y="6267450"/>
          <p14:tracePt t="68371" x="5149850" y="6273800"/>
          <p14:tracePt t="68387" x="5181600" y="6273800"/>
          <p14:tracePt t="68404" x="5257800" y="6273800"/>
          <p14:tracePt t="68420" x="5321300" y="6273800"/>
          <p14:tracePt t="68437" x="5397500" y="6273800"/>
          <p14:tracePt t="68454" x="5473700" y="6280150"/>
          <p14:tracePt t="68470" x="5530850" y="6292850"/>
          <p14:tracePt t="68487" x="5600700" y="6305550"/>
          <p14:tracePt t="68505" x="5715000" y="6330950"/>
          <p14:tracePt t="68611" x="5930900" y="6375400"/>
          <p14:tracePt t="68624" x="5937250" y="6375400"/>
          <p14:tracePt t="68637" x="5943600" y="6381750"/>
          <p14:tracePt t="68654" x="5956300" y="6381750"/>
          <p14:tracePt t="68671" x="5969000" y="6381750"/>
          <p14:tracePt t="68687" x="5981700" y="6381750"/>
          <p14:tracePt t="68727" x="5981700" y="6388100"/>
          <p14:tracePt t="68766" x="5988050" y="6388100"/>
          <p14:tracePt t="68790" x="6000750" y="6388100"/>
          <p14:tracePt t="68806" x="6007100" y="6388100"/>
          <p14:tracePt t="68816" x="6013450" y="6388100"/>
          <p14:tracePt t="68828" x="6032500" y="6388100"/>
          <p14:tracePt t="68854" x="6051550" y="6388100"/>
          <p14:tracePt t="68870" x="6057900" y="6381750"/>
          <p14:tracePt t="68887" x="6070600" y="6381750"/>
          <p14:tracePt t="68920" x="6076950" y="6381750"/>
          <p14:tracePt t="69204" x="6083300" y="6375400"/>
          <p14:tracePt t="69219" x="6089650" y="6369050"/>
          <p14:tracePt t="69233" x="6127750" y="6356350"/>
          <p14:tracePt t="69246" x="6159500" y="6350000"/>
          <p14:tracePt t="69256" x="6178550" y="6350000"/>
          <p14:tracePt t="69270" x="6210300" y="6343650"/>
          <p14:tracePt t="69287" x="6242050" y="6337300"/>
          <p14:tracePt t="69303" x="6267450" y="6337300"/>
          <p14:tracePt t="69320" x="6286500" y="6330950"/>
          <p14:tracePt t="69337" x="6311900" y="6330950"/>
          <p14:tracePt t="69353" x="6324600" y="6330950"/>
          <p14:tracePt t="69370" x="6330950" y="6330950"/>
          <p14:tracePt t="69387" x="6350000" y="6330950"/>
          <p14:tracePt t="69403" x="6388100" y="6324600"/>
          <p14:tracePt t="69420" x="6419850" y="6324600"/>
          <p14:tracePt t="69437" x="6470650" y="6324600"/>
          <p14:tracePt t="69453" x="6502400" y="6324600"/>
          <p14:tracePt t="69470" x="6540500" y="6324600"/>
          <p14:tracePt t="69486" x="6578600" y="6324600"/>
          <p14:tracePt t="69503" x="6610350" y="6324600"/>
          <p14:tracePt t="69520" x="6648450" y="6330950"/>
          <p14:tracePt t="69525" x="6661150" y="6330950"/>
          <p14:tracePt t="69536" x="6673850" y="6330950"/>
          <p14:tracePt t="69553" x="6686550" y="6337300"/>
          <p14:tracePt t="69569" x="6699250" y="6337300"/>
          <p14:tracePt t="69587" x="6705600" y="6337300"/>
          <p14:tracePt t="69603" x="6718300" y="6343650"/>
          <p14:tracePt t="69713" x="6731000" y="6343650"/>
          <p14:tracePt t="69727" x="6737350" y="6343650"/>
          <p14:tracePt t="69736" x="6743700" y="6343650"/>
          <p14:tracePt t="69754" x="6750050" y="6343650"/>
          <p14:tracePt t="69771" x="6762750" y="6343650"/>
          <p14:tracePt t="69786" x="6769100" y="6343650"/>
          <p14:tracePt t="69803" x="6775450" y="6343650"/>
          <p14:tracePt t="69820" x="6781800" y="6343650"/>
          <p14:tracePt t="69862" x="6788150" y="6343650"/>
          <p14:tracePt t="70066" x="6788150" y="6350000"/>
          <p14:tracePt t="70112" x="6775450" y="6350000"/>
          <p14:tracePt t="70124" x="6769100" y="6350000"/>
          <p14:tracePt t="70140" x="6731000" y="6350000"/>
          <p14:tracePt t="70153" x="6686550" y="6350000"/>
          <p14:tracePt t="70169" x="6591300" y="6350000"/>
          <p14:tracePt t="70186" x="6457950" y="6337300"/>
          <p14:tracePt t="70205" x="6248400" y="6311900"/>
          <p14:tracePt t="70219" x="6172200" y="6299200"/>
          <p14:tracePt t="70236" x="6038850" y="6292850"/>
          <p14:tracePt t="70255" x="5880100" y="6286500"/>
          <p14:tracePt t="70271" x="5797550" y="6286500"/>
          <p14:tracePt t="70286" x="5721350" y="6286500"/>
          <p14:tracePt t="70303" x="5645150" y="6286500"/>
          <p14:tracePt t="70319" x="5568950" y="6286500"/>
          <p14:tracePt t="70336" x="5480050" y="6286500"/>
          <p14:tracePt t="70353" x="5384800" y="6286500"/>
          <p14:tracePt t="70369" x="5219700" y="6311900"/>
          <p14:tracePt t="70386" x="5099050" y="6324600"/>
          <p14:tracePt t="70403" x="4972050" y="6343650"/>
          <p14:tracePt t="70419" x="4864100" y="6356350"/>
          <p14:tracePt t="70436" x="4775200" y="6369050"/>
          <p14:tracePt t="70452" x="4686300" y="6369050"/>
          <p14:tracePt t="70469" x="4603750" y="6369050"/>
          <p14:tracePt t="70486" x="4495800" y="6362700"/>
          <p14:tracePt t="70503" x="4330700" y="6350000"/>
          <p14:tracePt t="70519" x="4235450" y="6350000"/>
          <p14:tracePt t="70536" x="4140200" y="6350000"/>
          <p14:tracePt t="70554" x="4044950" y="6337300"/>
          <p14:tracePt t="70570" x="3956050" y="6324600"/>
          <p14:tracePt t="70586" x="3867150" y="6318250"/>
          <p14:tracePt t="70602" x="3810000" y="6311900"/>
          <p14:tracePt t="70619" x="3759200" y="6305550"/>
          <p14:tracePt t="70635" x="3714750" y="6299200"/>
          <p14:tracePt t="70652" x="3644900" y="6292850"/>
          <p14:tracePt t="70669" x="3600450" y="6280150"/>
          <p14:tracePt t="70686" x="3556000" y="6280150"/>
          <p14:tracePt t="70702" x="3524250" y="6267450"/>
          <p14:tracePt t="70719" x="3492500" y="6261100"/>
          <p14:tracePt t="70735" x="3473450" y="6261100"/>
          <p14:tracePt t="70752" x="3467100" y="6254750"/>
          <p14:tracePt t="70769" x="3460750" y="6254750"/>
          <p14:tracePt t="70920" x="3467100" y="6254750"/>
          <p14:tracePt t="70931" x="3473450" y="6254750"/>
          <p14:tracePt t="70944" x="3479800" y="6254750"/>
          <p14:tracePt t="70954" x="3486150" y="6254750"/>
          <p14:tracePt t="70968" x="3505200" y="6254750"/>
          <p14:tracePt t="70985" x="3536950" y="6254750"/>
          <p14:tracePt t="71002" x="3581400" y="6248400"/>
          <p14:tracePt t="71019" x="3651250" y="6242050"/>
          <p14:tracePt t="71035" x="3721100" y="6235700"/>
          <p14:tracePt t="71052" x="3797300" y="6235700"/>
          <p14:tracePt t="71068" x="3892550" y="6229350"/>
          <p14:tracePt t="71085" x="4000500" y="6223000"/>
          <p14:tracePt t="71102" x="4095750" y="6210300"/>
          <p14:tracePt t="71119" x="4197350" y="6210300"/>
          <p14:tracePt t="71135" x="4273550" y="6203950"/>
          <p14:tracePt t="71152" x="4356100" y="6203950"/>
          <p14:tracePt t="71169" x="4489450" y="6203950"/>
          <p14:tracePt t="71185" x="4578350" y="6223000"/>
          <p14:tracePt t="71202" x="4667250" y="6235700"/>
          <p14:tracePt t="71218" x="4743450" y="6248400"/>
          <p14:tracePt t="71235" x="4832350" y="6254750"/>
          <p14:tracePt t="71252" x="4921250" y="6273800"/>
          <p14:tracePt t="71268" x="5010150" y="6280150"/>
          <p14:tracePt t="71285" x="5099050" y="6292850"/>
          <p14:tracePt t="71302" x="5232400" y="6311900"/>
          <p14:tracePt t="71318" x="5321300" y="6324600"/>
          <p14:tracePt t="71335" x="5410200" y="6330950"/>
          <p14:tracePt t="71351" x="5486400" y="6337300"/>
          <p14:tracePt t="71368" x="5562600" y="6343650"/>
          <p14:tracePt t="71385" x="5619750" y="6350000"/>
          <p14:tracePt t="71402" x="5670550" y="6356350"/>
          <p14:tracePt t="71418" x="5708650" y="6362700"/>
          <p14:tracePt t="71435" x="5772150" y="6369050"/>
          <p14:tracePt t="71452" x="5822950" y="6375400"/>
          <p14:tracePt t="71468" x="5854700" y="6381750"/>
          <p14:tracePt t="71485" x="5892800" y="6388100"/>
          <p14:tracePt t="71501" x="5924550" y="6394450"/>
          <p14:tracePt t="71518" x="5956300" y="6400800"/>
          <p14:tracePt t="71535" x="5975350" y="6407150"/>
          <p14:tracePt t="71539" x="5981700" y="6407150"/>
          <p14:tracePt t="71562" x="5988050" y="6407150"/>
          <p14:tracePt t="71640" x="5975350" y="6413500"/>
          <p14:tracePt t="71652" x="5956300" y="6413500"/>
          <p14:tracePt t="71668" x="5918200" y="6419850"/>
          <p14:tracePt t="71685" x="5759450" y="6445250"/>
          <p14:tracePt t="71701" x="5607050" y="6457950"/>
          <p14:tracePt t="71718" x="5467350" y="6477000"/>
          <p14:tracePt t="71735" x="5295900" y="6496050"/>
          <p14:tracePt t="71752" x="5149850" y="6508750"/>
          <p14:tracePt t="71768" x="4997450" y="6527800"/>
          <p14:tracePt t="71785" x="4870450" y="6534150"/>
          <p14:tracePt t="71801" x="4737100" y="6553200"/>
          <p14:tracePt t="71818" x="4616450" y="6565900"/>
          <p14:tracePt t="71835" x="4438650" y="6584950"/>
          <p14:tracePt t="71851" x="4337050" y="6597650"/>
          <p14:tracePt t="71868" x="4248150" y="6610350"/>
          <p14:tracePt t="71884" x="4178300" y="6616700"/>
          <p14:tracePt t="71901" x="4133850" y="6629400"/>
          <p14:tracePt t="71918" x="4083050" y="6635750"/>
          <p14:tracePt t="71934" x="4051300" y="6635750"/>
          <p14:tracePt t="71951" x="4025900" y="6642100"/>
          <p14:tracePt t="72026" x="4032250" y="6642100"/>
          <p14:tracePt t="72041" x="4070350" y="6642100"/>
          <p14:tracePt t="72046" x="4095750" y="6642100"/>
          <p14:tracePt t="72054" x="4133850" y="6642100"/>
          <p14:tracePt t="72068" x="4191000" y="6642100"/>
          <p14:tracePt t="72087" x="4432300" y="6642100"/>
          <p14:tracePt t="72101" x="4667250" y="6654800"/>
          <p14:tracePt t="72118" x="5003800" y="6673850"/>
          <p14:tracePt t="72134" x="5346700" y="6705600"/>
          <p14:tracePt t="72151" x="5619750" y="6724650"/>
          <p14:tracePt t="72168" x="5810250" y="6743700"/>
          <p14:tracePt t="72184" x="5949950" y="6743700"/>
          <p14:tracePt t="72201" x="6026150" y="6743700"/>
          <p14:tracePt t="72217" x="6045200" y="6743700"/>
          <p14:tracePt t="72234" x="6057900" y="6743700"/>
          <p14:tracePt t="72355" x="6070600" y="6743700"/>
          <p14:tracePt t="72364" x="6076950" y="6743700"/>
          <p14:tracePt t="72374" x="6083300" y="6743700"/>
          <p14:tracePt t="72384" x="6089650" y="6750050"/>
          <p14:tracePt t="72401" x="6102350" y="6750050"/>
          <p14:tracePt t="73028" x="6096000" y="6750050"/>
          <p14:tracePt t="73044" x="6089650" y="6750050"/>
          <p14:tracePt t="73066" x="6083300" y="6750050"/>
          <p14:tracePt t="73292" x="6089650" y="6750050"/>
          <p14:tracePt t="73300" x="6089650" y="6743700"/>
          <p14:tracePt t="73317" x="6102350" y="6737350"/>
          <p14:tracePt t="73333" x="6115050" y="6724650"/>
          <p14:tracePt t="73350" x="6140450" y="6718300"/>
          <p14:tracePt t="73366" x="6159500" y="6705600"/>
          <p14:tracePt t="73383" x="6172200" y="6699250"/>
          <p14:tracePt t="73400" x="6191250" y="6699250"/>
          <p14:tracePt t="73417" x="6197600" y="6699250"/>
          <p14:tracePt t="73433" x="6203950" y="6699250"/>
          <p14:tracePt t="73466" x="6210300" y="6699250"/>
          <p14:tracePt t="73528" x="6210300" y="6705600"/>
          <p14:tracePt t="73569" x="6210300" y="6711950"/>
          <p14:tracePt t="73582" x="6210300" y="6718300"/>
          <p14:tracePt t="73693" x="6210300" y="6711950"/>
        </p14:tracePtLst>
      </p14:laserTraceLst>
    </p:ext>
  </p:extLs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7ECF-9E03-4C16-BE25-AA7D79642F48}" type="slidenum">
              <a:rPr lang="en-US" altLang="th-TH" smtClean="0"/>
              <a:pPr/>
              <a:t>64</a:t>
            </a:fld>
            <a:endParaRPr lang="en-US" altLang="th-T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599"/>
            <a:ext cx="2678900" cy="3857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0500" y="1744892"/>
            <a:ext cx="88197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64" y="591902"/>
            <a:ext cx="8497036" cy="1044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997" y="1744892"/>
            <a:ext cx="2507197" cy="3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300" y="1744892"/>
            <a:ext cx="4427604" cy="3810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60" y="2190407"/>
            <a:ext cx="4000847" cy="8230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71" y="3077920"/>
            <a:ext cx="5555461" cy="3962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0967" y="3714806"/>
            <a:ext cx="4694327" cy="3962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1189" y="3714806"/>
            <a:ext cx="269977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PF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ค่าใหม่ที่ต้องการ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282" y="4145934"/>
            <a:ext cx="4237087" cy="8306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7578" y="4361904"/>
            <a:ext cx="3741744" cy="4572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764" y="5164770"/>
            <a:ext cx="6073666" cy="4419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649" y="5721342"/>
            <a:ext cx="5243014" cy="83065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4651240" y="4480256"/>
            <a:ext cx="306338" cy="278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8077" y="5933629"/>
            <a:ext cx="82586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1077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642"/>
    </mc:Choice>
    <mc:Fallback xmlns="">
      <p:transition spd="slow" advTm="25364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304" x="6210300" y="6718300"/>
          <p14:tracePt t="1316" x="6191250" y="6724650"/>
          <p14:tracePt t="1321" x="6165850" y="6731000"/>
          <p14:tracePt t="1336" x="6121400" y="6750050"/>
          <p14:tracePt t="1352" x="6070600" y="6762750"/>
          <p14:tracePt t="1369" x="6013450" y="6762750"/>
          <p14:tracePt t="1386" x="5956300" y="6762750"/>
          <p14:tracePt t="1403" x="5930900" y="6762750"/>
          <p14:tracePt t="1419" x="5924550" y="6762750"/>
          <p14:tracePt t="1470" x="5899150" y="6762750"/>
          <p14:tracePt t="1477" x="5880100" y="6762750"/>
          <p14:tracePt t="1486" x="5835650" y="6762750"/>
          <p14:tracePt t="1502" x="5695950" y="6750050"/>
          <p14:tracePt t="1519" x="5511800" y="6724650"/>
          <p14:tracePt t="1536" x="5416550" y="6661150"/>
          <p14:tracePt t="1553" x="5257800" y="6483350"/>
          <p14:tracePt t="1569" x="5035550" y="6121400"/>
          <p14:tracePt t="1586" x="4546600" y="5429250"/>
          <p14:tracePt t="1603" x="4413250" y="5213350"/>
          <p14:tracePt t="1606" x="4273550" y="5035550"/>
          <p14:tracePt t="1619" x="4044950" y="4711700"/>
          <p14:tracePt t="1636" x="3835400" y="4406900"/>
          <p14:tracePt t="1653" x="3714750" y="4159250"/>
          <p14:tracePt t="1669" x="3594100" y="3968750"/>
          <p14:tracePt t="1686" x="3467100" y="3790950"/>
          <p14:tracePt t="1706" x="3282950" y="3543300"/>
          <p14:tracePt t="1719" x="3232150" y="3460750"/>
          <p14:tracePt t="1736" x="3054350" y="3225800"/>
          <p14:tracePt t="1752" x="2940050" y="3079750"/>
          <p14:tracePt t="1769" x="2838450" y="2927350"/>
          <p14:tracePt t="1786" x="2724150" y="2794000"/>
          <p14:tracePt t="1802" x="2622550" y="2660650"/>
          <p14:tracePt t="1819" x="2571750" y="2597150"/>
          <p14:tracePt t="1836" x="2374900" y="2368550"/>
          <p14:tracePt t="1853" x="2222500" y="2165350"/>
          <p14:tracePt t="1869" x="2146300" y="2025650"/>
          <p14:tracePt t="1886" x="2082800" y="1930400"/>
          <p14:tracePt t="1902" x="2032000" y="1847850"/>
          <p14:tracePt t="1919" x="1987550" y="1765300"/>
          <p14:tracePt t="1936" x="1943100" y="1682750"/>
          <p14:tracePt t="1952" x="1898650" y="1587500"/>
          <p14:tracePt t="1969" x="1841500" y="1460500"/>
          <p14:tracePt t="1987" x="1739900" y="1270000"/>
          <p14:tracePt t="2002" x="1676400" y="1162050"/>
          <p14:tracePt t="2019" x="1612900" y="1079500"/>
          <p14:tracePt t="2036" x="1562100" y="984250"/>
          <p14:tracePt t="2052" x="1517650" y="901700"/>
          <p14:tracePt t="2069" x="1473200" y="825500"/>
          <p14:tracePt t="2085" x="1422400" y="768350"/>
          <p14:tracePt t="2102" x="1390650" y="730250"/>
          <p14:tracePt t="2107" x="1377950" y="717550"/>
          <p14:tracePt t="2119" x="1371600" y="711200"/>
          <p14:tracePt t="2136" x="1365250" y="704850"/>
          <p14:tracePt t="2152" x="1365250" y="698500"/>
          <p14:tracePt t="2284" x="1371600" y="698500"/>
          <p14:tracePt t="2301" x="1371600" y="692150"/>
          <p14:tracePt t="2308" x="1377950" y="692150"/>
          <p14:tracePt t="2322" x="1384300" y="692150"/>
          <p14:tracePt t="2370" x="1390650" y="685800"/>
          <p14:tracePt t="2394" x="1397000" y="685800"/>
          <p14:tracePt t="2400" x="1403350" y="685800"/>
          <p14:tracePt t="2433" x="1409700" y="685800"/>
          <p14:tracePt t="2441" x="1416050" y="685800"/>
          <p14:tracePt t="2454" x="1422400" y="685800"/>
          <p14:tracePt t="2468" x="1435100" y="685800"/>
          <p14:tracePt t="2485" x="1460500" y="685800"/>
          <p14:tracePt t="2502" x="1498600" y="685800"/>
          <p14:tracePt t="2519" x="1530350" y="679450"/>
          <p14:tracePt t="2535" x="1568450" y="679450"/>
          <p14:tracePt t="2552" x="1600200" y="679450"/>
          <p14:tracePt t="2568" x="1631950" y="679450"/>
          <p14:tracePt t="2586" x="1676400" y="679450"/>
          <p14:tracePt t="2602" x="1708150" y="685800"/>
          <p14:tracePt t="2607" x="1733550" y="685800"/>
          <p14:tracePt t="2618" x="1752600" y="685800"/>
          <p14:tracePt t="2635" x="1797050" y="685800"/>
          <p14:tracePt t="2652" x="1860550" y="685800"/>
          <p14:tracePt t="2668" x="1905000" y="685800"/>
          <p14:tracePt t="2685" x="1936750" y="685800"/>
          <p14:tracePt t="2702" x="1974850" y="685800"/>
          <p14:tracePt t="2718" x="2000250" y="685800"/>
          <p14:tracePt t="2735" x="2025650" y="685800"/>
          <p14:tracePt t="2752" x="2038350" y="685800"/>
          <p14:tracePt t="2768" x="2057400" y="685800"/>
          <p14:tracePt t="2785" x="2070100" y="685800"/>
          <p14:tracePt t="2801" x="2082800" y="685800"/>
          <p14:tracePt t="2818" x="2095500" y="685800"/>
          <p14:tracePt t="2835" x="2114550" y="685800"/>
          <p14:tracePt t="2852" x="2146300" y="685800"/>
          <p14:tracePt t="2868" x="2171700" y="685800"/>
          <p14:tracePt t="2885" x="2203450" y="685800"/>
          <p14:tracePt t="2902" x="2254250" y="692150"/>
          <p14:tracePt t="2918" x="2286000" y="692150"/>
          <p14:tracePt t="2935" x="2292350" y="692150"/>
          <p14:tracePt t="2951" x="2311400" y="692150"/>
          <p14:tracePt t="2968" x="2324100" y="692150"/>
          <p14:tracePt t="2985" x="2343150" y="692150"/>
          <p14:tracePt t="3001" x="2355850" y="692150"/>
          <p14:tracePt t="3018" x="2374900" y="692150"/>
          <p14:tracePt t="3037" x="2406650" y="685800"/>
          <p14:tracePt t="3052" x="2413000" y="685800"/>
          <p14:tracePt t="3068" x="2438400" y="685800"/>
          <p14:tracePt t="3085" x="2444750" y="679450"/>
          <p14:tracePt t="3101" x="2451100" y="679450"/>
          <p14:tracePt t="3118" x="2463800" y="679450"/>
          <p14:tracePt t="3135" x="2470150" y="679450"/>
          <p14:tracePt t="3151" x="2482850" y="679450"/>
          <p14:tracePt t="3168" x="2495550" y="679450"/>
          <p14:tracePt t="3188" x="2501900" y="679450"/>
          <p14:tracePt t="3201" x="2508250" y="679450"/>
          <p14:tracePt t="3218" x="2514600" y="679450"/>
          <p14:tracePt t="3251" x="2527300" y="679450"/>
          <p14:tracePt t="3268" x="2533650" y="679450"/>
          <p14:tracePt t="3301" x="2540000" y="679450"/>
          <p14:tracePt t="3320" x="2546350" y="679450"/>
          <p14:tracePt t="3413" x="2552700" y="679450"/>
          <p14:tracePt t="3423" x="2559050" y="679450"/>
          <p14:tracePt t="3454" x="2565400" y="679450"/>
          <p14:tracePt t="3467" x="2571750" y="679450"/>
          <p14:tracePt t="3483" x="2578100" y="673100"/>
          <p14:tracePt t="3507" x="2584450" y="666750"/>
          <p14:tracePt t="3519" x="2590800" y="660400"/>
          <p14:tracePt t="3537" x="2597150" y="660400"/>
          <p14:tracePt t="3547" x="2603500" y="660400"/>
          <p14:tracePt t="3565" x="2609850" y="660400"/>
          <p14:tracePt t="3595" x="2616200" y="660400"/>
          <p14:tracePt t="3631" x="2622550" y="660400"/>
          <p14:tracePt t="3648" x="2628900" y="660400"/>
          <p14:tracePt t="3655" x="2635250" y="654050"/>
          <p14:tracePt t="3667" x="2641600" y="654050"/>
          <p14:tracePt t="3684" x="2647950" y="647700"/>
          <p14:tracePt t="3701" x="2654300" y="647700"/>
          <p14:tracePt t="3718" x="2673350" y="641350"/>
          <p14:tracePt t="3734" x="2673350" y="635000"/>
          <p14:tracePt t="3751" x="2679700" y="628650"/>
          <p14:tracePt t="3767" x="2686050" y="628650"/>
          <p14:tracePt t="3945" x="2686050" y="615950"/>
          <p14:tracePt t="3954" x="2686050" y="609600"/>
          <p14:tracePt t="4072" x="2711450" y="635000"/>
          <p14:tracePt t="4081" x="2762250" y="673100"/>
          <p14:tracePt t="4087" x="2806700" y="717550"/>
          <p14:tracePt t="4101" x="2832100" y="781050"/>
          <p14:tracePt t="4117" x="2825750" y="863600"/>
          <p14:tracePt t="4134" x="2762250" y="1022350"/>
          <p14:tracePt t="4150" x="2736850" y="1060450"/>
          <p14:tracePt t="4408" x="2730500" y="1060450"/>
          <p14:tracePt t="4463" x="2717800" y="1060450"/>
          <p14:tracePt t="4472" x="2692400" y="1060450"/>
          <p14:tracePt t="4484" x="2622550" y="1041400"/>
          <p14:tracePt t="4500" x="2590800" y="1035050"/>
          <p14:tracePt t="4517" x="2508250" y="990600"/>
          <p14:tracePt t="4536" x="2489200" y="977900"/>
          <p14:tracePt t="4550" x="2470150" y="977900"/>
          <p14:tracePt t="4567" x="2463800" y="965200"/>
          <p14:tracePt t="4583" x="2457450" y="965200"/>
          <p14:tracePt t="4600" x="2438400" y="965200"/>
          <p14:tracePt t="4604" x="2425700" y="965200"/>
          <p14:tracePt t="4617" x="2406650" y="965200"/>
          <p14:tracePt t="4633" x="2368550" y="958850"/>
          <p14:tracePt t="4650" x="2286000" y="965200"/>
          <p14:tracePt t="4667" x="2197100" y="984250"/>
          <p14:tracePt t="4684" x="2089150" y="996950"/>
          <p14:tracePt t="4700" x="1968500" y="1016000"/>
          <p14:tracePt t="4716" x="1847850" y="1028700"/>
          <p14:tracePt t="4733" x="1733550" y="1028700"/>
          <p14:tracePt t="4750" x="1587500" y="1028700"/>
          <p14:tracePt t="4767" x="1498600" y="1016000"/>
          <p14:tracePt t="4784" x="1422400" y="996950"/>
          <p14:tracePt t="4800" x="1371600" y="984250"/>
          <p14:tracePt t="4816" x="1333500" y="971550"/>
          <p14:tracePt t="4834" x="1289050" y="971550"/>
          <p14:tracePt t="4852" x="1244600" y="965200"/>
          <p14:tracePt t="4866" x="1231900" y="958850"/>
          <p14:tracePt t="4883" x="1219200" y="952500"/>
          <p14:tracePt t="4900" x="1200150" y="946150"/>
          <p14:tracePt t="4916" x="1193800" y="946150"/>
          <p14:tracePt t="4933" x="1181100" y="946150"/>
          <p14:tracePt t="4950" x="1174750" y="946150"/>
          <p14:tracePt t="4966" x="1168400" y="946150"/>
          <p14:tracePt t="4984" x="1162050" y="946150"/>
          <p14:tracePt t="5027" x="1155700" y="946150"/>
          <p14:tracePt t="5034" x="1149350" y="946150"/>
          <p14:tracePt t="5050" x="1143000" y="946150"/>
          <p14:tracePt t="5066" x="1136650" y="946150"/>
          <p14:tracePt t="5083" x="1130300" y="946150"/>
          <p14:tracePt t="5099" x="1123950" y="946150"/>
          <p14:tracePt t="5116" x="1117600" y="946150"/>
          <p14:tracePt t="5175" x="1111250" y="946150"/>
          <p14:tracePt t="5371" x="1104900" y="946150"/>
          <p14:tracePt t="5379" x="1098550" y="946150"/>
          <p14:tracePt t="5410" x="1092200" y="946150"/>
          <p14:tracePt t="5661" x="1092200" y="952500"/>
          <p14:tracePt t="6980" x="1098550" y="952500"/>
          <p14:tracePt t="6986" x="1104900" y="952500"/>
          <p14:tracePt t="6998" x="1111250" y="952500"/>
          <p14:tracePt t="7015" x="1149350" y="952500"/>
          <p14:tracePt t="7031" x="1174750" y="952500"/>
          <p14:tracePt t="7048" x="1238250" y="946150"/>
          <p14:tracePt t="7065" x="1289050" y="939800"/>
          <p14:tracePt t="7081" x="1346200" y="933450"/>
          <p14:tracePt t="7098" x="1422400" y="927100"/>
          <p14:tracePt t="7114" x="1504950" y="927100"/>
          <p14:tracePt t="7131" x="1593850" y="920750"/>
          <p14:tracePt t="7148" x="1695450" y="920750"/>
          <p14:tracePt t="7164" x="1758950" y="927100"/>
          <p14:tracePt t="7181" x="1784350" y="933450"/>
          <p14:tracePt t="7198" x="1860550" y="939800"/>
          <p14:tracePt t="7215" x="1892300" y="939800"/>
          <p14:tracePt t="7231" x="1905000" y="939800"/>
          <p14:tracePt t="7248" x="1911350" y="939800"/>
          <p14:tracePt t="7264" x="1911350" y="946150"/>
          <p14:tracePt t="7281" x="1917700" y="946150"/>
          <p14:tracePt t="7598" x="1917700" y="939800"/>
          <p14:tracePt t="7619" x="1917700" y="933450"/>
          <p14:tracePt t="7653" x="1917700" y="939800"/>
          <p14:tracePt t="7784" x="1917700" y="933450"/>
          <p14:tracePt t="8004" x="1917700" y="927100"/>
          <p14:tracePt t="10243" x="1924050" y="927100"/>
          <p14:tracePt t="10252" x="1943100" y="927100"/>
          <p14:tracePt t="10262" x="1962150" y="927100"/>
          <p14:tracePt t="10278" x="2000250" y="927100"/>
          <p14:tracePt t="10295" x="2038350" y="920750"/>
          <p14:tracePt t="10312" x="2114550" y="920750"/>
          <p14:tracePt t="10328" x="2165350" y="920750"/>
          <p14:tracePt t="10345" x="2228850" y="920750"/>
          <p14:tracePt t="10361" x="2286000" y="927100"/>
          <p14:tracePt t="10378" x="2330450" y="927100"/>
          <p14:tracePt t="10395" x="2374900" y="927100"/>
          <p14:tracePt t="10411" x="2432050" y="933450"/>
          <p14:tracePt t="10428" x="2489200" y="939800"/>
          <p14:tracePt t="10445" x="2559050" y="946150"/>
          <p14:tracePt t="10462" x="2679700" y="952500"/>
          <p14:tracePt t="10478" x="2730500" y="952500"/>
          <p14:tracePt t="10495" x="2800350" y="958850"/>
          <p14:tracePt t="10512" x="2908300" y="977900"/>
          <p14:tracePt t="10528" x="3041650" y="990600"/>
          <p14:tracePt t="10545" x="3187700" y="1009650"/>
          <p14:tracePt t="10562" x="3340100" y="1022350"/>
          <p14:tracePt t="10578" x="3467100" y="1035050"/>
          <p14:tracePt t="10596" x="3670300" y="1041400"/>
          <p14:tracePt t="10611" x="3797300" y="1047750"/>
          <p14:tracePt t="10628" x="3930650" y="1060450"/>
          <p14:tracePt t="10645" x="4038600" y="1073150"/>
          <p14:tracePt t="10662" x="4146550" y="1085850"/>
          <p14:tracePt t="10678" x="4235450" y="1085850"/>
          <p14:tracePt t="10695" x="4311650" y="1098550"/>
          <p14:tracePt t="10712" x="4368800" y="1104900"/>
          <p14:tracePt t="10728" x="4438650" y="1104900"/>
          <p14:tracePt t="10745" x="4483100" y="1111250"/>
          <p14:tracePt t="10761" x="4514850" y="1111250"/>
          <p14:tracePt t="10778" x="4572000" y="1111250"/>
          <p14:tracePt t="10795" x="4629150" y="1098550"/>
          <p14:tracePt t="10811" x="4711700" y="1079500"/>
          <p14:tracePt t="10828" x="4775200" y="1073150"/>
          <p14:tracePt t="10844" x="4826000" y="1066800"/>
          <p14:tracePt t="10861" x="4857750" y="1066800"/>
          <p14:tracePt t="10878" x="4914900" y="1060450"/>
          <p14:tracePt t="10894" x="4953000" y="1054100"/>
          <p14:tracePt t="10911" x="4984750" y="1047750"/>
          <p14:tracePt t="10928" x="5022850" y="1035050"/>
          <p14:tracePt t="10944" x="5048250" y="1022350"/>
          <p14:tracePt t="10961" x="5073650" y="1016000"/>
          <p14:tracePt t="10979" x="5086350" y="1016000"/>
          <p14:tracePt t="10995" x="5099050" y="1009650"/>
          <p14:tracePt t="11011" x="5105400" y="1009650"/>
          <p14:tracePt t="11028" x="5137150" y="996950"/>
          <p14:tracePt t="11044" x="5175250" y="984250"/>
          <p14:tracePt t="11061" x="5226050" y="971550"/>
          <p14:tracePt t="11078" x="5276850" y="958850"/>
          <p14:tracePt t="11094" x="5314950" y="952500"/>
          <p14:tracePt t="11100" x="5334000" y="952500"/>
          <p14:tracePt t="11111" x="5340350" y="952500"/>
          <p14:tracePt t="11130" x="5346700" y="952500"/>
          <p14:tracePt t="11224" x="5353050" y="952500"/>
          <p14:tracePt t="11245" x="5372100" y="952500"/>
          <p14:tracePt t="11252" x="5391150" y="952500"/>
          <p14:tracePt t="11263" x="5403850" y="952500"/>
          <p14:tracePt t="11277" x="5448300" y="958850"/>
          <p14:tracePt t="11294" x="5492750" y="958850"/>
          <p14:tracePt t="11311" x="5543550" y="965200"/>
          <p14:tracePt t="11327" x="5588000" y="971550"/>
          <p14:tracePt t="11345" x="5638800" y="977900"/>
          <p14:tracePt t="11361" x="5689600" y="984250"/>
          <p14:tracePt t="11378" x="5759450" y="984250"/>
          <p14:tracePt t="11394" x="5829300" y="984250"/>
          <p14:tracePt t="11411" x="5892800" y="971550"/>
          <p14:tracePt t="11427" x="5937250" y="958850"/>
          <p14:tracePt t="11444" x="5988050" y="952500"/>
          <p14:tracePt t="11461" x="6019800" y="946150"/>
          <p14:tracePt t="11477" x="6051550" y="946150"/>
          <p14:tracePt t="11494" x="6070600" y="939800"/>
          <p14:tracePt t="11511" x="6096000" y="939800"/>
          <p14:tracePt t="11527" x="6121400" y="933450"/>
          <p14:tracePt t="11544" x="6146800" y="927100"/>
          <p14:tracePt t="11560" x="6178550" y="914400"/>
          <p14:tracePt t="11577" x="6210300" y="901700"/>
          <p14:tracePt t="11595" x="6235700" y="895350"/>
          <p14:tracePt t="11610" x="6254750" y="882650"/>
          <p14:tracePt t="11627" x="6273800" y="869950"/>
          <p14:tracePt t="11644" x="6286500" y="863600"/>
          <p14:tracePt t="11660" x="6292850" y="857250"/>
          <p14:tracePt t="11677" x="6299200" y="857250"/>
          <p14:tracePt t="11694" x="6299200" y="850900"/>
          <p14:tracePt t="11710" x="6311900" y="850900"/>
          <p14:tracePt t="11727" x="6318250" y="850900"/>
          <p14:tracePt t="11744" x="6330950" y="844550"/>
          <p14:tracePt t="11760" x="6337300" y="838200"/>
          <p14:tracePt t="11777" x="6350000" y="838200"/>
          <p14:tracePt t="11794" x="6356350" y="838200"/>
          <p14:tracePt t="11835" x="6362700" y="838200"/>
          <p14:tracePt t="11857" x="6362700" y="831850"/>
          <p14:tracePt t="11865" x="6369050" y="831850"/>
          <p14:tracePt t="11879" x="6375400" y="831850"/>
          <p14:tracePt t="11894" x="6394450" y="825500"/>
          <p14:tracePt t="11910" x="6400800" y="825500"/>
          <p14:tracePt t="11927" x="6413500" y="825500"/>
          <p14:tracePt t="11944" x="6419850" y="825500"/>
          <p14:tracePt t="11960" x="6432550" y="825500"/>
          <p14:tracePt t="11977" x="6445250" y="825500"/>
          <p14:tracePt t="11994" x="6451600" y="825500"/>
          <p14:tracePt t="12010" x="6457950" y="825500"/>
          <p14:tracePt t="12027" x="6464300" y="825500"/>
          <p14:tracePt t="12151" x="6457950" y="819150"/>
          <p14:tracePt t="12158" x="6451600" y="819150"/>
          <p14:tracePt t="12168" x="6445250" y="819150"/>
          <p14:tracePt t="12178" x="6432550" y="819150"/>
          <p14:tracePt t="12193" x="6400800" y="819150"/>
          <p14:tracePt t="12210" x="6375400" y="819150"/>
          <p14:tracePt t="12227" x="6343650" y="831850"/>
          <p14:tracePt t="12243" x="6305550" y="838200"/>
          <p14:tracePt t="12260" x="6261100" y="844550"/>
          <p14:tracePt t="12277" x="6210300" y="844550"/>
          <p14:tracePt t="12293" x="6165850" y="844550"/>
          <p14:tracePt t="12310" x="6089650" y="850900"/>
          <p14:tracePt t="12330" x="6038850" y="850900"/>
          <p14:tracePt t="12343" x="5962650" y="850900"/>
          <p14:tracePt t="12360" x="5873750" y="857250"/>
          <p14:tracePt t="12376" x="5765800" y="876300"/>
          <p14:tracePt t="12393" x="5645150" y="889000"/>
          <p14:tracePt t="12410" x="5524500" y="908050"/>
          <p14:tracePt t="12426" x="5397500" y="920750"/>
          <p14:tracePt t="12443" x="5162550" y="939800"/>
          <p14:tracePt t="12460" x="5003800" y="939800"/>
          <p14:tracePt t="12477" x="4851400" y="939800"/>
          <p14:tracePt t="12493" x="4711700" y="927100"/>
          <p14:tracePt t="12510" x="4584700" y="914400"/>
          <p14:tracePt t="12526" x="4457700" y="895350"/>
          <p14:tracePt t="12543" x="4337050" y="882650"/>
          <p14:tracePt t="12560" x="4248150" y="863600"/>
          <p14:tracePt t="12576" x="4114800" y="844550"/>
          <p14:tracePt t="12593" x="4013200" y="825500"/>
          <p14:tracePt t="12600" x="3962400" y="819150"/>
          <p14:tracePt t="12610" x="3917950" y="812800"/>
          <p14:tracePt t="12628" x="3803650" y="800100"/>
          <p14:tracePt t="12643" x="3714750" y="781050"/>
          <p14:tracePt t="12660" x="3625850" y="768350"/>
          <p14:tracePt t="12676" x="3556000" y="755650"/>
          <p14:tracePt t="12693" x="3498850" y="742950"/>
          <p14:tracePt t="12710" x="3441700" y="736600"/>
          <p14:tracePt t="12726" x="3409950" y="730250"/>
          <p14:tracePt t="12743" x="3378200" y="730250"/>
          <p14:tracePt t="12760" x="3352800" y="730250"/>
          <p14:tracePt t="12776" x="3327400" y="730250"/>
          <p14:tracePt t="12793" x="3308350" y="730250"/>
          <p14:tracePt t="12811" x="3289300" y="730250"/>
          <p14:tracePt t="12826" x="3270250" y="730250"/>
          <p14:tracePt t="12843" x="3263900" y="736600"/>
          <p14:tracePt t="12859" x="3257550" y="742950"/>
          <p14:tracePt t="12876" x="3238500" y="742950"/>
          <p14:tracePt t="12893" x="3225800" y="755650"/>
          <p14:tracePt t="12909" x="3219450" y="762000"/>
          <p14:tracePt t="12926" x="3206750" y="774700"/>
          <p14:tracePt t="12943" x="3194050" y="781050"/>
          <p14:tracePt t="12960" x="3181350" y="793750"/>
          <p14:tracePt t="12976" x="3168650" y="800100"/>
          <p14:tracePt t="12993" x="3162300" y="806450"/>
          <p14:tracePt t="13009" x="3149600" y="806450"/>
          <p14:tracePt t="13026" x="3143250" y="806450"/>
          <p14:tracePt t="13043" x="3136900" y="806450"/>
          <p14:tracePt t="13059" x="3117850" y="806450"/>
          <p14:tracePt t="13076" x="3098800" y="806450"/>
          <p14:tracePt t="13092" x="3086100" y="806450"/>
          <p14:tracePt t="13097" x="3073400" y="806450"/>
          <p14:tracePt t="13109" x="3060700" y="806450"/>
          <p14:tracePt t="13126" x="3048000" y="806450"/>
          <p14:tracePt t="13143" x="3035300" y="806450"/>
          <p14:tracePt t="13159" x="3028950" y="806450"/>
          <p14:tracePt t="13220" x="3022600" y="806450"/>
          <p14:tracePt t="13297" x="3016250" y="806450"/>
          <p14:tracePt t="13305" x="3009900" y="806450"/>
          <p14:tracePt t="13314" x="3009900" y="812800"/>
          <p14:tracePt t="13326" x="3003550" y="812800"/>
          <p14:tracePt t="13558" x="3003550" y="819150"/>
          <p14:tracePt t="13579" x="3009900" y="819150"/>
          <p14:tracePt t="13589" x="3016250" y="819150"/>
          <p14:tracePt t="13598" x="3035300" y="819150"/>
          <p14:tracePt t="13609" x="3054350" y="819150"/>
          <p14:tracePt t="13626" x="3149600" y="812800"/>
          <p14:tracePt t="13642" x="3194050" y="812800"/>
          <p14:tracePt t="13659" x="3295650" y="812800"/>
          <p14:tracePt t="13676" x="3340100" y="812800"/>
          <p14:tracePt t="13692" x="3378200" y="806450"/>
          <p14:tracePt t="13709" x="3403600" y="800100"/>
          <p14:tracePt t="13725" x="3422650" y="800100"/>
          <p14:tracePt t="13742" x="3435350" y="800100"/>
          <p14:tracePt t="13759" x="3448050" y="800100"/>
          <p14:tracePt t="13775" x="3454400" y="793750"/>
          <p14:tracePt t="13933" x="3460750" y="793750"/>
          <p14:tracePt t="13939" x="3467100" y="787400"/>
          <p14:tracePt t="13947" x="3467100" y="781050"/>
          <p14:tracePt t="13963" x="3473450" y="781050"/>
          <p14:tracePt t="13979" x="3479800" y="781050"/>
          <p14:tracePt t="13997" x="3486150" y="781050"/>
          <p14:tracePt t="14089" x="3486150" y="774700"/>
          <p14:tracePt t="14099" x="3492500" y="768350"/>
          <p14:tracePt t="14113" x="3505200" y="762000"/>
          <p14:tracePt t="14130" x="3511550" y="755650"/>
          <p14:tracePt t="14144" x="3517900" y="749300"/>
          <p14:tracePt t="14158" x="3524250" y="749300"/>
          <p14:tracePt t="14339" x="3524250" y="742950"/>
          <p14:tracePt t="14465" x="3530600" y="742950"/>
          <p14:tracePt t="14481" x="3543300" y="742950"/>
          <p14:tracePt t="14489" x="3549650" y="742950"/>
          <p14:tracePt t="14497" x="3562350" y="742950"/>
          <p14:tracePt t="14508" x="3568700" y="736600"/>
          <p14:tracePt t="14524" x="3606800" y="736600"/>
          <p14:tracePt t="14542" x="3651250" y="730250"/>
          <p14:tracePt t="14558" x="3771900" y="730250"/>
          <p14:tracePt t="14575" x="3860800" y="730250"/>
          <p14:tracePt t="14592" x="3956050" y="736600"/>
          <p14:tracePt t="14596" x="4000500" y="742950"/>
          <p14:tracePt t="14607" x="4044950" y="742950"/>
          <p14:tracePt t="14624" x="4152900" y="762000"/>
          <p14:tracePt t="14641" x="4260850" y="774700"/>
          <p14:tracePt t="14658" x="4381500" y="793750"/>
          <p14:tracePt t="14675" x="4508500" y="806450"/>
          <p14:tracePt t="14691" x="4705350" y="831850"/>
          <p14:tracePt t="14708" x="4794250" y="844550"/>
          <p14:tracePt t="14724" x="4851400" y="863600"/>
          <p14:tracePt t="14741" x="4883150" y="869950"/>
          <p14:tracePt t="14758" x="4889500" y="876300"/>
          <p14:tracePt t="14775" x="4902200" y="882650"/>
          <p14:tracePt t="14791" x="4908550" y="882650"/>
          <p14:tracePt t="14808" x="4921250" y="882650"/>
          <p14:tracePt t="14824" x="4933950" y="882650"/>
          <p14:tracePt t="14841" x="4940300" y="882650"/>
          <p14:tracePt t="14858" x="4953000" y="889000"/>
          <p14:tracePt t="14874" x="4972050" y="889000"/>
          <p14:tracePt t="14894" x="4991100" y="889000"/>
          <p14:tracePt t="14907" x="5016500" y="889000"/>
          <p14:tracePt t="14924" x="5029200" y="889000"/>
          <p14:tracePt t="14942" x="5041900" y="889000"/>
          <p14:tracePt t="16348" x="5035550" y="889000"/>
          <p14:tracePt t="16564" x="5067300" y="889000"/>
          <p14:tracePt t="16571" x="5111750" y="889000"/>
          <p14:tracePt t="16580" x="5175250" y="882650"/>
          <p14:tracePt t="16589" x="5264150" y="882650"/>
          <p14:tracePt t="16606" x="5480050" y="882650"/>
          <p14:tracePt t="16623" x="5715000" y="863600"/>
          <p14:tracePt t="16642" x="5943600" y="863600"/>
          <p14:tracePt t="16656" x="6178550" y="876300"/>
          <p14:tracePt t="16673" x="6445250" y="901700"/>
          <p14:tracePt t="16689" x="6584950" y="920750"/>
          <p14:tracePt t="16706" x="6699250" y="920750"/>
          <p14:tracePt t="16723" x="6794500" y="920750"/>
          <p14:tracePt t="16739" x="6864350" y="920750"/>
          <p14:tracePt t="16756" x="6908800" y="920750"/>
          <p14:tracePt t="16773" x="6953250" y="920750"/>
          <p14:tracePt t="16790" x="6985000" y="920750"/>
          <p14:tracePt t="16806" x="7029450" y="920750"/>
          <p14:tracePt t="16823" x="7054850" y="920750"/>
          <p14:tracePt t="16839" x="7086600" y="920750"/>
          <p14:tracePt t="16856" x="7105650" y="920750"/>
          <p14:tracePt t="16873" x="7124700" y="920750"/>
          <p14:tracePt t="16889" x="7137400" y="920750"/>
          <p14:tracePt t="16906" x="7169150" y="920750"/>
          <p14:tracePt t="16923" x="7194550" y="920750"/>
          <p14:tracePt t="16939" x="7219950" y="920750"/>
          <p14:tracePt t="16956" x="7226300" y="920750"/>
          <p14:tracePt t="16973" x="7239000" y="920750"/>
          <p14:tracePt t="16989" x="7245350" y="920750"/>
          <p14:tracePt t="17006" x="7251700" y="920750"/>
          <p14:tracePt t="17664" x="7270750" y="914400"/>
          <p14:tracePt t="17669" x="7289800" y="908050"/>
          <p14:tracePt t="17677" x="7302500" y="908050"/>
          <p14:tracePt t="17689" x="7321550" y="901700"/>
          <p14:tracePt t="17705" x="7353300" y="895350"/>
          <p14:tracePt t="17724" x="7429500" y="882650"/>
          <p14:tracePt t="17738" x="7454900" y="882650"/>
          <p14:tracePt t="17755" x="7524750" y="876300"/>
          <p14:tracePt t="17772" x="7569200" y="876300"/>
          <p14:tracePt t="17788" x="7626350" y="876300"/>
          <p14:tracePt t="17805" x="7683500" y="876300"/>
          <p14:tracePt t="17822" x="7727950" y="876300"/>
          <p14:tracePt t="17838" x="7778750" y="876300"/>
          <p14:tracePt t="17855" x="7835900" y="895350"/>
          <p14:tracePt t="17872" x="7950200" y="914400"/>
          <p14:tracePt t="17888" x="8001000" y="920750"/>
          <p14:tracePt t="17905" x="8039100" y="933450"/>
          <p14:tracePt t="17922" x="8089900" y="939800"/>
          <p14:tracePt t="17938" x="8128000" y="946150"/>
          <p14:tracePt t="17955" x="8178800" y="958850"/>
          <p14:tracePt t="17973" x="8235950" y="958850"/>
          <p14:tracePt t="17988" x="8261350" y="965200"/>
          <p14:tracePt t="18005" x="8293100" y="965200"/>
          <p14:tracePt t="18022" x="8299450" y="965200"/>
          <p14:tracePt t="18101" x="8305800" y="965200"/>
          <p14:tracePt t="18115" x="8312150" y="965200"/>
          <p14:tracePt t="18131" x="8318500" y="965200"/>
          <p14:tracePt t="18139" x="8324850" y="965200"/>
          <p14:tracePt t="18155" x="8331200" y="965200"/>
          <p14:tracePt t="18174" x="8343900" y="965200"/>
          <p14:tracePt t="18205" x="8350250" y="965200"/>
          <p14:tracePt t="18224" x="8356600" y="965200"/>
          <p14:tracePt t="18239" x="8362950" y="965200"/>
          <p14:tracePt t="18255" x="8369300" y="965200"/>
          <p14:tracePt t="18271" x="8394700" y="958850"/>
          <p14:tracePt t="18287" x="8426450" y="952500"/>
          <p14:tracePt t="18304" x="8464550" y="946150"/>
          <p14:tracePt t="18321" x="8483600" y="946150"/>
          <p14:tracePt t="18338" x="8502650" y="946150"/>
          <p14:tracePt t="18354" x="8509000" y="946150"/>
          <p14:tracePt t="18371" x="8515350" y="946150"/>
          <p14:tracePt t="18388" x="8528050" y="946150"/>
          <p14:tracePt t="18610" x="8515350" y="952500"/>
          <p14:tracePt t="18615" x="8509000" y="958850"/>
          <p14:tracePt t="18625" x="8496300" y="971550"/>
          <p14:tracePt t="18638" x="8458200" y="984250"/>
          <p14:tracePt t="18654" x="8413750" y="990600"/>
          <p14:tracePt t="18671" x="8369300" y="1003300"/>
          <p14:tracePt t="18688" x="8312150" y="1016000"/>
          <p14:tracePt t="18705" x="8248650" y="1028700"/>
          <p14:tracePt t="18721" x="8159750" y="1054100"/>
          <p14:tracePt t="18738" x="8039100" y="1079500"/>
          <p14:tracePt t="18754" x="7893050" y="1092200"/>
          <p14:tracePt t="18771" x="7696200" y="1123950"/>
          <p14:tracePt t="18788" x="7340600" y="1168400"/>
          <p14:tracePt t="18804" x="7054850" y="1206500"/>
          <p14:tracePt t="18821" x="6781800" y="1238250"/>
          <p14:tracePt t="18837" x="6483350" y="1257300"/>
          <p14:tracePt t="18854" x="6223000" y="1257300"/>
          <p14:tracePt t="18871" x="5975350" y="1257300"/>
          <p14:tracePt t="18887" x="5753100" y="1244600"/>
          <p14:tracePt t="18904" x="5378450" y="1219200"/>
          <p14:tracePt t="18922" x="5099050" y="1200150"/>
          <p14:tracePt t="18937" x="4826000" y="1181100"/>
          <p14:tracePt t="18954" x="4565650" y="1181100"/>
          <p14:tracePt t="18971" x="4324350" y="1181100"/>
          <p14:tracePt t="18987" x="4051300" y="1193800"/>
          <p14:tracePt t="19005" x="3746500" y="1200150"/>
          <p14:tracePt t="19021" x="3479800" y="1200150"/>
          <p14:tracePt t="19039" x="3086100" y="1168400"/>
          <p14:tracePt t="19054" x="2838450" y="1143000"/>
          <p14:tracePt t="19072" x="2622550" y="1123950"/>
          <p14:tracePt t="19087" x="2432050" y="1117600"/>
          <p14:tracePt t="19104" x="2254250" y="1136650"/>
          <p14:tracePt t="19121" x="2114550" y="1168400"/>
          <p14:tracePt t="19137" x="1981200" y="1187450"/>
          <p14:tracePt t="19154" x="1873250" y="1200150"/>
          <p14:tracePt t="19172" x="1752600" y="1225550"/>
          <p14:tracePt t="19187" x="1701800" y="1238250"/>
          <p14:tracePt t="19204" x="1651000" y="1250950"/>
          <p14:tracePt t="19222" x="1600200" y="1263650"/>
          <p14:tracePt t="19237" x="1543050" y="1276350"/>
          <p14:tracePt t="19254" x="1498600" y="1282700"/>
          <p14:tracePt t="19271" x="1435100" y="1289050"/>
          <p14:tracePt t="19287" x="1403350" y="1289050"/>
          <p14:tracePt t="19304" x="1352550" y="1289050"/>
          <p14:tracePt t="19321" x="1333500" y="1282700"/>
          <p14:tracePt t="19337" x="1289050" y="1276350"/>
          <p14:tracePt t="19354" x="1263650" y="1270000"/>
          <p14:tracePt t="19371" x="1225550" y="1270000"/>
          <p14:tracePt t="19387" x="1181100" y="1270000"/>
          <p14:tracePt t="19404" x="1136650" y="1270000"/>
          <p14:tracePt t="19421" x="1066800" y="1263650"/>
          <p14:tracePt t="19437" x="1009650" y="1263650"/>
          <p14:tracePt t="19455" x="939800" y="1263650"/>
          <p14:tracePt t="19470" x="895350" y="1276350"/>
          <p14:tracePt t="19487" x="869950" y="1282700"/>
          <p14:tracePt t="19504" x="850900" y="1289050"/>
          <p14:tracePt t="19520" x="812800" y="1289050"/>
          <p14:tracePt t="19537" x="781050" y="1295400"/>
          <p14:tracePt t="19554" x="730250" y="1308100"/>
          <p14:tracePt t="19570" x="698500" y="1314450"/>
          <p14:tracePt t="19587" x="673100" y="1320800"/>
          <p14:tracePt t="19604" x="641350" y="1333500"/>
          <p14:tracePt t="19620" x="596900" y="1339850"/>
          <p14:tracePt t="19637" x="558800" y="1346200"/>
          <p14:tracePt t="19654" x="520700" y="1352550"/>
          <p14:tracePt t="19673" x="469900" y="1358900"/>
          <p14:tracePt t="19687" x="457200" y="1358900"/>
          <p14:tracePt t="19707" x="438150" y="1365250"/>
          <p14:tracePt t="19720" x="425450" y="1365250"/>
          <p14:tracePt t="19737" x="419100" y="1371600"/>
          <p14:tracePt t="19753" x="400050" y="1371600"/>
          <p14:tracePt t="19770" x="393700" y="1371600"/>
          <p14:tracePt t="19787" x="381000" y="1371600"/>
          <p14:tracePt t="19820" x="368300" y="1371600"/>
          <p14:tracePt t="19837" x="361950" y="1365250"/>
          <p14:tracePt t="19853" x="355600" y="1358900"/>
          <p14:tracePt t="19870" x="349250" y="1358900"/>
          <p14:tracePt t="19903" x="349250" y="1352550"/>
          <p14:tracePt t="19920" x="342900" y="1352550"/>
          <p14:tracePt t="19937" x="336550" y="1346200"/>
          <p14:tracePt t="19953" x="323850" y="1339850"/>
          <p14:tracePt t="19971" x="317500" y="1339850"/>
          <p14:tracePt t="19987" x="311150" y="1333500"/>
          <p14:tracePt t="20003" x="304800" y="1327150"/>
          <p14:tracePt t="20020" x="298450" y="1320800"/>
          <p14:tracePt t="20037" x="292100" y="1320800"/>
          <p14:tracePt t="20053" x="292100" y="1314450"/>
          <p14:tracePt t="20070" x="285750" y="1308100"/>
          <p14:tracePt t="20086" x="279400" y="1308100"/>
          <p14:tracePt t="20103" x="273050" y="1301750"/>
          <p14:tracePt t="20171" x="273050" y="1295400"/>
          <p14:tracePt t="20300" x="266700" y="1289050"/>
          <p14:tracePt t="20307" x="260350" y="1289050"/>
          <p14:tracePt t="20319" x="260350" y="1282700"/>
          <p14:tracePt t="20336" x="260350" y="1276350"/>
          <p14:tracePt t="20352" x="254000" y="1276350"/>
          <p14:tracePt t="20369" x="247650" y="1263650"/>
          <p14:tracePt t="20386" x="241300" y="1257300"/>
          <p14:tracePt t="20402" x="241300" y="1250950"/>
          <p14:tracePt t="20419" x="241300" y="1244600"/>
          <p14:tracePt t="20452" x="234950" y="1231900"/>
          <p14:tracePt t="20469" x="234950" y="1225550"/>
          <p14:tracePt t="20486" x="234950" y="1219200"/>
          <p14:tracePt t="20566" x="234950" y="1212850"/>
          <p14:tracePt t="20769" x="241300" y="1212850"/>
          <p14:tracePt t="20777" x="254000" y="1212850"/>
          <p14:tracePt t="20786" x="260350" y="1212850"/>
          <p14:tracePt t="20802" x="285750" y="1206500"/>
          <p14:tracePt t="20819" x="298450" y="1206500"/>
          <p14:tracePt t="20836" x="311150" y="1206500"/>
          <p14:tracePt t="20853" x="323850" y="1206500"/>
          <p14:tracePt t="20869" x="330200" y="1206500"/>
          <p14:tracePt t="20886" x="342900" y="1206500"/>
          <p14:tracePt t="20902" x="355600" y="1206500"/>
          <p14:tracePt t="20919" x="361950" y="1206500"/>
          <p14:tracePt t="20936" x="374650" y="1206500"/>
          <p14:tracePt t="20952" x="400050" y="1206500"/>
          <p14:tracePt t="20969" x="431800" y="1206500"/>
          <p14:tracePt t="20986" x="463550" y="1206500"/>
          <p14:tracePt t="21002" x="495300" y="1206500"/>
          <p14:tracePt t="21019" x="527050" y="1206500"/>
          <p14:tracePt t="21036" x="546100" y="1206500"/>
          <p14:tracePt t="21052" x="558800" y="1206500"/>
          <p14:tracePt t="21069" x="565150" y="1206500"/>
          <p14:tracePt t="21086" x="571500" y="1206500"/>
          <p14:tracePt t="22023" x="577850" y="1206500"/>
          <p14:tracePt t="22041" x="590550" y="1206500"/>
          <p14:tracePt t="22048" x="609600" y="1206500"/>
          <p14:tracePt t="22055" x="635000" y="1200150"/>
          <p14:tracePt t="22068" x="679450" y="1193800"/>
          <p14:tracePt t="22085" x="704850" y="1193800"/>
          <p14:tracePt t="22101" x="800100" y="1187450"/>
          <p14:tracePt t="22118" x="876300" y="1187450"/>
          <p14:tracePt t="22135" x="946150" y="1187450"/>
          <p14:tracePt t="22151" x="996950" y="1187450"/>
          <p14:tracePt t="22168" x="1073150" y="1187450"/>
          <p14:tracePt t="22185" x="1123950" y="1187450"/>
          <p14:tracePt t="22202" x="1206500" y="1193800"/>
          <p14:tracePt t="22219" x="1238250" y="1200150"/>
          <p14:tracePt t="22236" x="1270000" y="1200150"/>
          <p14:tracePt t="22251" x="1301750" y="1206500"/>
          <p14:tracePt t="22268" x="1327150" y="1212850"/>
          <p14:tracePt t="22284" x="1339850" y="1219200"/>
          <p14:tracePt t="22301" x="1352550" y="1219200"/>
          <p14:tracePt t="22318" x="1358900" y="1225550"/>
          <p14:tracePt t="22334" x="1365250" y="1225550"/>
          <p14:tracePt t="22360" x="1371600" y="1225550"/>
          <p14:tracePt t="23002" x="1371600" y="1231900"/>
          <p14:tracePt t="23020" x="1390650" y="1238250"/>
          <p14:tracePt t="23025" x="1397000" y="1238250"/>
          <p14:tracePt t="23034" x="1422400" y="1238250"/>
          <p14:tracePt t="23051" x="1473200" y="1238250"/>
          <p14:tracePt t="23067" x="1517650" y="1238250"/>
          <p14:tracePt t="23084" x="1600200" y="1225550"/>
          <p14:tracePt t="23100" x="1682750" y="1219200"/>
          <p14:tracePt t="23105" x="1746250" y="1219200"/>
          <p14:tracePt t="23117" x="1790700" y="1206500"/>
          <p14:tracePt t="23134" x="1955800" y="1200150"/>
          <p14:tracePt t="23152" x="2044700" y="1193800"/>
          <p14:tracePt t="23167" x="2108200" y="1193800"/>
          <p14:tracePt t="23184" x="2152650" y="1187450"/>
          <p14:tracePt t="23200" x="2184400" y="1187450"/>
          <p14:tracePt t="23217" x="2209800" y="1187450"/>
          <p14:tracePt t="23234" x="2235200" y="1181100"/>
          <p14:tracePt t="23252" x="2260600" y="1174750"/>
          <p14:tracePt t="23267" x="2292350" y="1168400"/>
          <p14:tracePt t="23284" x="2349500" y="1155700"/>
          <p14:tracePt t="23300" x="2374900" y="1149350"/>
          <p14:tracePt t="23317" x="2400300" y="1136650"/>
          <p14:tracePt t="23333" x="2432050" y="1123950"/>
          <p14:tracePt t="23351" x="2451100" y="1117600"/>
          <p14:tracePt t="23367" x="2463800" y="1117600"/>
          <p14:tracePt t="23384" x="2470150" y="1117600"/>
          <p14:tracePt t="23400" x="2476500" y="1117600"/>
          <p14:tracePt t="23457" x="2476500" y="1111250"/>
          <p14:tracePt t="23472" x="2482850" y="1104900"/>
          <p14:tracePt t="23479" x="2489200" y="1104900"/>
          <p14:tracePt t="23487" x="2495550" y="1104900"/>
          <p14:tracePt t="23503" x="2501900" y="1104900"/>
          <p14:tracePt t="23527" x="2508250" y="1104900"/>
          <p14:tracePt t="23589" x="2514600" y="1104900"/>
          <p14:tracePt t="23599" x="2520950" y="1111250"/>
          <p14:tracePt t="23607" x="2527300" y="1111250"/>
          <p14:tracePt t="23621" x="2533650" y="1111250"/>
          <p14:tracePt t="23633" x="2546350" y="1117600"/>
          <p14:tracePt t="23650" x="2578100" y="1123950"/>
          <p14:tracePt t="23667" x="2635250" y="1143000"/>
          <p14:tracePt t="23683" x="2686050" y="1155700"/>
          <p14:tracePt t="23701" x="2736850" y="1168400"/>
          <p14:tracePt t="23717" x="2794000" y="1181100"/>
          <p14:tracePt t="23733" x="2844800" y="1187450"/>
          <p14:tracePt t="23750" x="2889250" y="1193800"/>
          <p14:tracePt t="23767" x="2940050" y="1206500"/>
          <p14:tracePt t="23783" x="2997200" y="1212850"/>
          <p14:tracePt t="23800" x="3067050" y="1225550"/>
          <p14:tracePt t="23817" x="3117850" y="1231900"/>
          <p14:tracePt t="23833" x="3162300" y="1231900"/>
          <p14:tracePt t="23850" x="3213100" y="1238250"/>
          <p14:tracePt t="23866" x="3263900" y="1238250"/>
          <p14:tracePt t="23883" x="3302000" y="1244600"/>
          <p14:tracePt t="23900" x="3333750" y="1244600"/>
          <p14:tracePt t="23916" x="3371850" y="1244600"/>
          <p14:tracePt t="23933" x="3422650" y="1244600"/>
          <p14:tracePt t="23950" x="3454400" y="1244600"/>
          <p14:tracePt t="23966" x="3479800" y="1244600"/>
          <p14:tracePt t="23983" x="3517900" y="1244600"/>
          <p14:tracePt t="24000" x="3549650" y="1244600"/>
          <p14:tracePt t="24016" x="3581400" y="1244600"/>
          <p14:tracePt t="24033" x="3619500" y="1244600"/>
          <p14:tracePt t="24050" x="3670300" y="1244600"/>
          <p14:tracePt t="24066" x="3702050" y="1244600"/>
          <p14:tracePt t="24083" x="3733800" y="1244600"/>
          <p14:tracePt t="24100" x="3778250" y="1244600"/>
          <p14:tracePt t="24116" x="3810000" y="1244600"/>
          <p14:tracePt t="24133" x="3848100" y="1244600"/>
          <p14:tracePt t="24150" x="3879850" y="1244600"/>
          <p14:tracePt t="24166" x="3911600" y="1244600"/>
          <p14:tracePt t="24183" x="3956050" y="1238250"/>
          <p14:tracePt t="24200" x="4013200" y="1231900"/>
          <p14:tracePt t="24216" x="4044950" y="1231900"/>
          <p14:tracePt t="24233" x="4089400" y="1225550"/>
          <p14:tracePt t="24249" x="4121150" y="1225550"/>
          <p14:tracePt t="24266" x="4159250" y="1225550"/>
          <p14:tracePt t="24283" x="4197350" y="1225550"/>
          <p14:tracePt t="24299" x="4229100" y="1225550"/>
          <p14:tracePt t="24316" x="4279900" y="1225550"/>
          <p14:tracePt t="24333" x="4311650" y="1225550"/>
          <p14:tracePt t="24349" x="4324350" y="1231900"/>
          <p14:tracePt t="24366" x="4330700" y="1231900"/>
          <p14:tracePt t="24383" x="4343400" y="1238250"/>
          <p14:tracePt t="24399" x="4349750" y="1238250"/>
          <p14:tracePt t="24416" x="4362450" y="1238250"/>
          <p14:tracePt t="24449" x="4375150" y="1244600"/>
          <p14:tracePt t="24466" x="4400550" y="1244600"/>
          <p14:tracePt t="24483" x="4419600" y="1244600"/>
          <p14:tracePt t="24499" x="4438650" y="1244600"/>
          <p14:tracePt t="24516" x="4445000" y="1244600"/>
          <p14:tracePt t="24533" x="4457700" y="1244600"/>
          <p14:tracePt t="24549" x="4464050" y="1244600"/>
          <p14:tracePt t="24566" x="4470400" y="1244600"/>
          <p14:tracePt t="24583" x="4476750" y="1244600"/>
          <p14:tracePt t="24602" x="4489450" y="1244600"/>
          <p14:tracePt t="24616" x="4495800" y="1244600"/>
          <p14:tracePt t="24632" x="4508500" y="1244600"/>
          <p14:tracePt t="24649" x="4533900" y="1250950"/>
          <p14:tracePt t="24666" x="4552950" y="1250950"/>
          <p14:tracePt t="24683" x="4572000" y="1257300"/>
          <p14:tracePt t="24699" x="4591050" y="1257300"/>
          <p14:tracePt t="24716" x="4610100" y="1263650"/>
          <p14:tracePt t="24735" x="4635500" y="1263650"/>
          <p14:tracePt t="24750" x="4648200" y="1263650"/>
          <p14:tracePt t="24767" x="4654550" y="1263650"/>
          <p14:tracePt t="24782" x="4667250" y="1263650"/>
          <p14:tracePt t="24799" x="4673600" y="1270000"/>
          <p14:tracePt t="24816" x="4686300" y="1270000"/>
          <p14:tracePt t="24832" x="4692650" y="1270000"/>
          <p14:tracePt t="24849" x="4699000" y="1270000"/>
          <p14:tracePt t="24866" x="4705350" y="1270000"/>
          <p14:tracePt t="25000" x="4711700" y="1270000"/>
          <p14:tracePt t="26167" x="4711700" y="1263650"/>
          <p14:tracePt t="26463" x="4743450" y="1257300"/>
          <p14:tracePt t="26471" x="4787900" y="1250950"/>
          <p14:tracePt t="26481" x="4826000" y="1250950"/>
          <p14:tracePt t="26498" x="4914900" y="1238250"/>
          <p14:tracePt t="26514" x="4984750" y="1231900"/>
          <p14:tracePt t="26531" x="5092700" y="1225550"/>
          <p14:tracePt t="26550" x="5251450" y="1225550"/>
          <p14:tracePt t="26564" x="5327650" y="1225550"/>
          <p14:tracePt t="26581" x="5378450" y="1231900"/>
          <p14:tracePt t="26597" x="5410200" y="1238250"/>
          <p14:tracePt t="26614" x="5441950" y="1244600"/>
          <p14:tracePt t="26631" x="5473700" y="1244600"/>
          <p14:tracePt t="26648" x="5499100" y="1244600"/>
          <p14:tracePt t="26664" x="5518150" y="1250950"/>
          <p14:tracePt t="26681" x="5549900" y="1250950"/>
          <p14:tracePt t="26698" x="5568950" y="1257300"/>
          <p14:tracePt t="26714" x="5581650" y="1257300"/>
          <p14:tracePt t="26731" x="5588000" y="1263650"/>
          <p14:tracePt t="26747" x="5600700" y="1263650"/>
          <p14:tracePt t="26781" x="5619750" y="1263650"/>
          <p14:tracePt t="26797" x="5626100" y="1263650"/>
          <p14:tracePt t="26814" x="5638800" y="1263650"/>
          <p14:tracePt t="26831" x="5664200" y="1257300"/>
          <p14:tracePt t="26847" x="5702300" y="1257300"/>
          <p14:tracePt t="26864" x="5727700" y="1250950"/>
          <p14:tracePt t="26881" x="5759450" y="1244600"/>
          <p14:tracePt t="26897" x="5803900" y="1244600"/>
          <p14:tracePt t="26914" x="5848350" y="1244600"/>
          <p14:tracePt t="26931" x="5899150" y="1244600"/>
          <p14:tracePt t="26947" x="5975350" y="1238250"/>
          <p14:tracePt t="26964" x="6076950" y="1225550"/>
          <p14:tracePt t="26980" x="6134100" y="1219200"/>
          <p14:tracePt t="26997" x="6184900" y="1206500"/>
          <p14:tracePt t="27014" x="6223000" y="1206500"/>
          <p14:tracePt t="27030" x="6254750" y="1200150"/>
          <p14:tracePt t="27047" x="6299200" y="1200150"/>
          <p14:tracePt t="27064" x="6330950" y="1200150"/>
          <p14:tracePt t="27080" x="6369050" y="1200150"/>
          <p14:tracePt t="27097" x="6426200" y="1193800"/>
          <p14:tracePt t="27114" x="6451600" y="1193800"/>
          <p14:tracePt t="27130" x="6477000" y="1193800"/>
          <p14:tracePt t="27147" x="6496050" y="1193800"/>
          <p14:tracePt t="27163" x="6502400" y="1193800"/>
          <p14:tracePt t="27197" x="6508750" y="1193800"/>
          <p14:tracePt t="27214" x="6527800" y="1193800"/>
          <p14:tracePt t="27230" x="6540500" y="1193800"/>
          <p14:tracePt t="27247" x="6559550" y="1206500"/>
          <p14:tracePt t="27264" x="6584950" y="1206500"/>
          <p14:tracePt t="27280" x="6623050" y="1219200"/>
          <p14:tracePt t="27297" x="6654800" y="1225550"/>
          <p14:tracePt t="27313" x="6667500" y="1225550"/>
          <p14:tracePt t="27330" x="6680200" y="1231900"/>
          <p14:tracePt t="27347" x="6686550" y="1231900"/>
          <p14:tracePt t="27373" x="6692900" y="1231900"/>
          <p14:tracePt t="27419" x="6692900" y="1238250"/>
          <p14:tracePt t="27538" x="6692900" y="1244600"/>
          <p14:tracePt t="28188" x="6673850" y="1244600"/>
          <p14:tracePt t="28197" x="6648450" y="1244600"/>
          <p14:tracePt t="28205" x="6629400" y="1250950"/>
          <p14:tracePt t="28213" x="6604000" y="1250950"/>
          <p14:tracePt t="28229" x="6546850" y="1257300"/>
          <p14:tracePt t="28246" x="6457950" y="1263650"/>
          <p14:tracePt t="28263" x="6388100" y="1270000"/>
          <p14:tracePt t="28280" x="6318250" y="1270000"/>
          <p14:tracePt t="28296" x="6184900" y="1270000"/>
          <p14:tracePt t="28313" x="6102350" y="1270000"/>
          <p14:tracePt t="28329" x="6013450" y="1263650"/>
          <p14:tracePt t="28346" x="5937250" y="1263650"/>
          <p14:tracePt t="28363" x="5861050" y="1263650"/>
          <p14:tracePt t="28379" x="5784850" y="1263650"/>
          <p14:tracePt t="28396" x="5683250" y="1276350"/>
          <p14:tracePt t="28413" x="5486400" y="1314450"/>
          <p14:tracePt t="28429" x="5340350" y="1339850"/>
          <p14:tracePt t="28446" x="5168900" y="1365250"/>
          <p14:tracePt t="28463" x="4984750" y="1377950"/>
          <p14:tracePt t="28479" x="4806950" y="1416050"/>
          <p14:tracePt t="28496" x="4629150" y="1447800"/>
          <p14:tracePt t="28512" x="4483100" y="1473200"/>
          <p14:tracePt t="28529" x="4318000" y="1492250"/>
          <p14:tracePt t="28546" x="4102100" y="1524000"/>
          <p14:tracePt t="28562" x="3975100" y="1543050"/>
          <p14:tracePt t="28579" x="3886200" y="1555750"/>
          <p14:tracePt t="28596" x="3829050" y="1568450"/>
          <p14:tracePt t="28603" x="3803650" y="1574800"/>
          <p14:tracePt t="28612" x="3784600" y="1581150"/>
          <p14:tracePt t="28631" x="3752850" y="1587500"/>
          <p14:tracePt t="28646" x="3714750" y="1593850"/>
          <p14:tracePt t="28662" x="3689350" y="1600200"/>
          <p14:tracePt t="28679" x="3644900" y="1600200"/>
          <p14:tracePt t="28696" x="3632200" y="1606550"/>
          <p14:tracePt t="28712" x="3625850" y="1606550"/>
          <p14:tracePt t="28729" x="3619500" y="1606550"/>
          <p14:tracePt t="28746" x="3606800" y="1606550"/>
          <p14:tracePt t="28762" x="3600450" y="1606550"/>
          <p14:tracePt t="28779" x="3587750" y="1612900"/>
          <p14:tracePt t="28796" x="3549650" y="1612900"/>
          <p14:tracePt t="28812" x="3543300" y="1612900"/>
          <p14:tracePt t="28830" x="3530600" y="1612900"/>
          <p14:tracePt t="28845" x="3524250" y="1612900"/>
          <p14:tracePt t="28879" x="3517900" y="1612900"/>
          <p14:tracePt t="28895" x="3511550" y="1612900"/>
          <p14:tracePt t="29143" x="3517900" y="1612900"/>
          <p14:tracePt t="29152" x="3530600" y="1612900"/>
          <p14:tracePt t="29162" x="3556000" y="1612900"/>
          <p14:tracePt t="29178" x="3632200" y="1612900"/>
          <p14:tracePt t="29195" x="3727450" y="1606550"/>
          <p14:tracePt t="29212" x="3860800" y="1587500"/>
          <p14:tracePt t="29229" x="3917950" y="1581150"/>
          <p14:tracePt t="29245" x="3949700" y="1574800"/>
          <p14:tracePt t="29262" x="3975100" y="1568450"/>
          <p14:tracePt t="29278" x="3981450" y="1568450"/>
          <p14:tracePt t="29295" x="3987800" y="1568450"/>
          <p14:tracePt t="30230" x="4006850" y="1568450"/>
          <p14:tracePt t="30238" x="4051300" y="1555750"/>
          <p14:tracePt t="30246" x="4114800" y="1549400"/>
          <p14:tracePt t="30260" x="4191000" y="1543050"/>
          <p14:tracePt t="30277" x="4502150" y="1517650"/>
          <p14:tracePt t="30294" x="4711700" y="1479550"/>
          <p14:tracePt t="30310" x="4959350" y="1422400"/>
          <p14:tracePt t="30327" x="5187950" y="1377950"/>
          <p14:tracePt t="30344" x="5365750" y="1358900"/>
          <p14:tracePt t="30361" x="5505450" y="1339850"/>
          <p14:tracePt t="30378" x="5607050" y="1327150"/>
          <p14:tracePt t="30394" x="5689600" y="1308100"/>
          <p14:tracePt t="30411" x="5721350" y="1295400"/>
          <p14:tracePt t="30427" x="5759450" y="1282700"/>
          <p14:tracePt t="30444" x="5778500" y="1276350"/>
          <p14:tracePt t="30460" x="5791200" y="1276350"/>
          <p14:tracePt t="30477" x="5803900" y="1276350"/>
          <p14:tracePt t="30494" x="5810250" y="1276350"/>
          <p14:tracePt t="30528" x="5803900" y="1327150"/>
          <p14:tracePt t="30544" x="5778500" y="1377950"/>
          <p14:tracePt t="30561" x="5727700" y="1435100"/>
          <p14:tracePt t="30580" x="5689600" y="1454150"/>
          <p14:tracePt t="30841" x="5689600" y="1447800"/>
          <p14:tracePt t="30849" x="5683250" y="1447800"/>
          <p14:tracePt t="30897" x="5683250" y="1441450"/>
          <p14:tracePt t="30905" x="5695950" y="1441450"/>
          <p14:tracePt t="30913" x="5721350" y="1435100"/>
          <p14:tracePt t="30927" x="5797550" y="1409700"/>
          <p14:tracePt t="30944" x="5848350" y="1397000"/>
          <p14:tracePt t="30960" x="5880100" y="1384300"/>
          <p14:tracePt t="30977" x="5892800" y="1371600"/>
          <p14:tracePt t="30994" x="5911850" y="1371600"/>
          <p14:tracePt t="31010" x="5918200" y="1365250"/>
          <p14:tracePt t="31027" x="5949950" y="1365250"/>
          <p14:tracePt t="31044" x="6000750" y="1346200"/>
          <p14:tracePt t="31060" x="6038850" y="1339850"/>
          <p14:tracePt t="31077" x="6089650" y="1333500"/>
          <p14:tracePt t="31094" x="6134100" y="1333500"/>
          <p14:tracePt t="31110" x="6197600" y="1339850"/>
          <p14:tracePt t="31127" x="6273800" y="1352550"/>
          <p14:tracePt t="31143" x="6362700" y="1371600"/>
          <p14:tracePt t="31160" x="6451600" y="1384300"/>
          <p14:tracePt t="31180" x="6623050" y="1403350"/>
          <p14:tracePt t="31194" x="6692900" y="1409700"/>
          <p14:tracePt t="31210" x="6915150" y="1422400"/>
          <p14:tracePt t="31227" x="7042150" y="1435100"/>
          <p14:tracePt t="31243" x="7131050" y="1435100"/>
          <p14:tracePt t="31260" x="7188200" y="1441450"/>
          <p14:tracePt t="31277" x="7219950" y="1441450"/>
          <p14:tracePt t="31294" x="7245350" y="1447800"/>
          <p14:tracePt t="31310" x="7258050" y="1447800"/>
          <p14:tracePt t="31329" x="7264400" y="1447800"/>
          <p14:tracePt t="31345" x="7270750" y="1447800"/>
          <p14:tracePt t="31360" x="7289800" y="1447800"/>
          <p14:tracePt t="31377" x="7296150" y="1447800"/>
          <p14:tracePt t="31393" x="7302500" y="1447800"/>
          <p14:tracePt t="31410" x="7315200" y="1447800"/>
          <p14:tracePt t="31427" x="7321550" y="1447800"/>
          <p14:tracePt t="31444" x="7346950" y="1447800"/>
          <p14:tracePt t="31460" x="7372350" y="1447800"/>
          <p14:tracePt t="31477" x="7385050" y="1441450"/>
          <p14:tracePt t="31493" x="7391400" y="1441450"/>
          <p14:tracePt t="31510" x="7397750" y="1441450"/>
          <p14:tracePt t="31526" x="7404100" y="1441450"/>
          <p14:tracePt t="31543" x="7410450" y="1435100"/>
          <p14:tracePt t="31560" x="7416800" y="1435100"/>
          <p14:tracePt t="31578" x="7442200" y="1416050"/>
          <p14:tracePt t="31593" x="7473950" y="1409700"/>
          <p14:tracePt t="31610" x="7505700" y="1397000"/>
          <p14:tracePt t="31629" x="7556500" y="1397000"/>
          <p14:tracePt t="31643" x="7600950" y="1390650"/>
          <p14:tracePt t="31660" x="7645400" y="1390650"/>
          <p14:tracePt t="31677" x="7683500" y="1390650"/>
          <p14:tracePt t="31693" x="7721600" y="1390650"/>
          <p14:tracePt t="31710" x="7778750" y="1390650"/>
          <p14:tracePt t="31726" x="7823200" y="1397000"/>
          <p14:tracePt t="31743" x="7867650" y="1397000"/>
          <p14:tracePt t="31760" x="7899400" y="1403350"/>
          <p14:tracePt t="31776" x="7912100" y="1403350"/>
          <p14:tracePt t="31793" x="7924800" y="1403350"/>
          <p14:tracePt t="31810" x="7931150" y="1403350"/>
          <p14:tracePt t="31826" x="7943850" y="1409700"/>
          <p14:tracePt t="31843" x="7950200" y="1409700"/>
          <p14:tracePt t="31859" x="7962900" y="1409700"/>
          <p14:tracePt t="31876" x="7975600" y="1409700"/>
          <p14:tracePt t="32019" x="7962900" y="1416050"/>
          <p14:tracePt t="32025" x="7937500" y="1422400"/>
          <p14:tracePt t="32037" x="7905750" y="1428750"/>
          <p14:tracePt t="32043" x="7861300" y="1435100"/>
          <p14:tracePt t="32059" x="7740650" y="1441450"/>
          <p14:tracePt t="32079" x="7486650" y="1466850"/>
          <p14:tracePt t="32093" x="7391400" y="1479550"/>
          <p14:tracePt t="32096" x="7277100" y="1479550"/>
          <p14:tracePt t="32110" x="7029450" y="1498600"/>
          <p14:tracePt t="32127" x="6699250" y="1498600"/>
          <p14:tracePt t="32143" x="6286500" y="1511300"/>
          <p14:tracePt t="32160" x="5829300" y="1504950"/>
          <p14:tracePt t="32176" x="5429250" y="1479550"/>
          <p14:tracePt t="32193" x="5029200" y="1466850"/>
          <p14:tracePt t="32209" x="4622800" y="1466850"/>
          <p14:tracePt t="32228" x="4057650" y="1466850"/>
          <p14:tracePt t="32242" x="3746500" y="1473200"/>
          <p14:tracePt t="32259" x="3473450" y="1492250"/>
          <p14:tracePt t="32275" x="3238500" y="1492250"/>
          <p14:tracePt t="32292" x="3054350" y="1485900"/>
          <p14:tracePt t="32309" x="2895600" y="1473200"/>
          <p14:tracePt t="32325" x="2762250" y="1473200"/>
          <p14:tracePt t="32343" x="2622550" y="1460500"/>
          <p14:tracePt t="32359" x="2470150" y="1466850"/>
          <p14:tracePt t="32379" x="2247900" y="1479550"/>
          <p14:tracePt t="32392" x="2127250" y="1498600"/>
          <p14:tracePt t="32409" x="2032000" y="1511300"/>
          <p14:tracePt t="32426" x="1949450" y="1530350"/>
          <p14:tracePt t="32442" x="1879600" y="1549400"/>
          <p14:tracePt t="32459" x="1828800" y="1555750"/>
          <p14:tracePt t="32476" x="1790700" y="1568450"/>
          <p14:tracePt t="32492" x="1752600" y="1581150"/>
          <p14:tracePt t="32509" x="1701800" y="1587500"/>
          <p14:tracePt t="32526" x="1670050" y="1587500"/>
          <p14:tracePt t="32542" x="1625600" y="1587500"/>
          <p14:tracePt t="32559" x="1574800" y="1587500"/>
          <p14:tracePt t="32576" x="1517650" y="1587500"/>
          <p14:tracePt t="32592" x="1441450" y="1581150"/>
          <p14:tracePt t="32599" x="1416050" y="1574800"/>
          <p14:tracePt t="32609" x="1390650" y="1574800"/>
          <p14:tracePt t="32626" x="1327150" y="1568450"/>
          <p14:tracePt t="32642" x="1289050" y="1562100"/>
          <p14:tracePt t="32659" x="1263650" y="1562100"/>
          <p14:tracePt t="32676" x="1257300" y="1562100"/>
          <p14:tracePt t="32692" x="1250950" y="1562100"/>
          <p14:tracePt t="32807" x="1250950" y="1555750"/>
          <p14:tracePt t="32815" x="1257300" y="1555750"/>
          <p14:tracePt t="32825" x="1270000" y="1555750"/>
          <p14:tracePt t="32842" x="1295400" y="1549400"/>
          <p14:tracePt t="32859" x="1320800" y="1549400"/>
          <p14:tracePt t="32875" x="1358900" y="1543050"/>
          <p14:tracePt t="32892" x="1390650" y="1536700"/>
          <p14:tracePt t="32910" x="1397000" y="1536700"/>
          <p14:tracePt t="32925" x="1403350" y="1536700"/>
          <p14:tracePt t="32942" x="1409700" y="1536700"/>
          <p14:tracePt t="33082" x="1416050" y="1536700"/>
          <p14:tracePt t="33100" x="1422400" y="1536700"/>
          <p14:tracePt t="33105" x="1441450" y="1536700"/>
          <p14:tracePt t="33113" x="1454150" y="1536700"/>
          <p14:tracePt t="33126" x="1466850" y="1536700"/>
          <p14:tracePt t="33142" x="1511300" y="1536700"/>
          <p14:tracePt t="33158" x="1581150" y="1536700"/>
          <p14:tracePt t="33175" x="1631950" y="1536700"/>
          <p14:tracePt t="33192" x="1663700" y="1536700"/>
          <p14:tracePt t="33208" x="1695450" y="1536700"/>
          <p14:tracePt t="33225" x="1733550" y="1536700"/>
          <p14:tracePt t="33242" x="1765300" y="1536700"/>
          <p14:tracePt t="33261" x="1816100" y="1536700"/>
          <p14:tracePt t="33275" x="1835150" y="1536700"/>
          <p14:tracePt t="33292" x="1898650" y="1536700"/>
          <p14:tracePt t="33308" x="1943100" y="1536700"/>
          <p14:tracePt t="33325" x="1993900" y="1536700"/>
          <p14:tracePt t="33342" x="2057400" y="1543050"/>
          <p14:tracePt t="33358" x="2146300" y="1543050"/>
          <p14:tracePt t="33375" x="2235200" y="1562100"/>
          <p14:tracePt t="33392" x="2317750" y="1562100"/>
          <p14:tracePt t="33408" x="2406650" y="1568450"/>
          <p14:tracePt t="33425" x="2533650" y="1568450"/>
          <p14:tracePt t="33442" x="2609850" y="1568450"/>
          <p14:tracePt t="33458" x="2660650" y="1562100"/>
          <p14:tracePt t="33475" x="2705100" y="1562100"/>
          <p14:tracePt t="33491" x="2749550" y="1562100"/>
          <p14:tracePt t="33508" x="2781300" y="1562100"/>
          <p14:tracePt t="33525" x="2819400" y="1562100"/>
          <p14:tracePt t="33542" x="2870200" y="1562100"/>
          <p14:tracePt t="33558" x="2901950" y="1562100"/>
          <p14:tracePt t="33576" x="2933700" y="1562100"/>
          <p14:tracePt t="33594" x="2978150" y="1562100"/>
          <p14:tracePt t="33599" x="2997200" y="1562100"/>
          <p14:tracePt t="33607" x="3016250" y="1562100"/>
          <p14:tracePt t="33624" x="3048000" y="1562100"/>
          <p14:tracePt t="33641" x="3073400" y="1562100"/>
          <p14:tracePt t="33658" x="3086100" y="1562100"/>
          <p14:tracePt t="33675" x="3092450" y="1562100"/>
          <p14:tracePt t="33692" x="3105150" y="1562100"/>
          <p14:tracePt t="33708" x="3111500" y="1562100"/>
          <p14:tracePt t="33725" x="3117850" y="1562100"/>
          <p14:tracePt t="33741" x="3124200" y="1555750"/>
          <p14:tracePt t="33758" x="3130550" y="1549400"/>
          <p14:tracePt t="33775" x="3143250" y="1543050"/>
          <p14:tracePt t="33791" x="3149600" y="1536700"/>
          <p14:tracePt t="33808" x="3155950" y="1530350"/>
          <p14:tracePt t="33843" x="3162300" y="1530350"/>
          <p14:tracePt t="33873" x="3168650" y="1524000"/>
          <p14:tracePt t="33895" x="3175000" y="1524000"/>
          <p14:tracePt t="33919" x="3175000" y="1517650"/>
          <p14:tracePt t="34005" x="3181350" y="1511300"/>
          <p14:tracePt t="35079" x="3187700" y="1511300"/>
          <p14:tracePt t="35097" x="3200400" y="1504950"/>
          <p14:tracePt t="35103" x="3213100" y="1498600"/>
          <p14:tracePt t="35111" x="3225800" y="1498600"/>
          <p14:tracePt t="35123" x="3238500" y="1492250"/>
          <p14:tracePt t="35140" x="3276600" y="1492250"/>
          <p14:tracePt t="35157" x="3295650" y="1492250"/>
          <p14:tracePt t="35173" x="3321050" y="1498600"/>
          <p14:tracePt t="35190" x="3333750" y="1504950"/>
          <p14:tracePt t="35206" x="3340100" y="1504950"/>
          <p14:tracePt t="35223" x="3352800" y="1504950"/>
          <p14:tracePt t="35305" x="3359150" y="1504950"/>
          <p14:tracePt t="35321" x="3371850" y="1511300"/>
          <p14:tracePt t="35329" x="3390900" y="1511300"/>
          <p14:tracePt t="35340" x="3409950" y="1511300"/>
          <p14:tracePt t="35356" x="3435350" y="1517650"/>
          <p14:tracePt t="35373" x="3473450" y="1524000"/>
          <p14:tracePt t="35393" x="3524250" y="1536700"/>
          <p14:tracePt t="35408" x="3549650" y="1543050"/>
          <p14:tracePt t="35423" x="3562350" y="1543050"/>
          <p14:tracePt t="35440" x="3568700" y="1543050"/>
          <p14:tracePt t="35456" x="3581400" y="1549400"/>
          <p14:tracePt t="35473" x="3587750" y="1549400"/>
          <p14:tracePt t="35490" x="3594100" y="1549400"/>
          <p14:tracePt t="35506" x="3606800" y="1555750"/>
          <p14:tracePt t="35523" x="3613150" y="1555750"/>
          <p14:tracePt t="35540" x="3625850" y="1562100"/>
          <p14:tracePt t="35557" x="3638550" y="1568450"/>
          <p14:tracePt t="35573" x="3644900" y="1568450"/>
          <p14:tracePt t="35590" x="3657600" y="1574800"/>
          <p14:tracePt t="35606" x="3663950" y="1574800"/>
          <p14:tracePt t="35623" x="3670300" y="1574800"/>
          <p14:tracePt t="35658" x="3676650" y="1581150"/>
          <p14:tracePt t="35681" x="3676650" y="1587500"/>
          <p14:tracePt t="35775" x="3683000" y="1587500"/>
          <p14:tracePt t="35791" x="3689350" y="1587500"/>
          <p14:tracePt t="35816" x="3695700" y="1587500"/>
          <p14:tracePt t="35824" x="3702050" y="1593850"/>
          <p14:tracePt t="35831" x="3708400" y="1593850"/>
          <p14:tracePt t="35846" x="3714750" y="1600200"/>
          <p14:tracePt t="35856" x="3721100" y="1600200"/>
          <p14:tracePt t="35873" x="3727450" y="1600200"/>
          <p14:tracePt t="35889" x="3733800" y="1606550"/>
          <p14:tracePt t="35906" x="3746500" y="1606550"/>
          <p14:tracePt t="35939" x="3752850" y="1619250"/>
          <p14:tracePt t="35956" x="3759200" y="1619250"/>
          <p14:tracePt t="35973" x="3765550" y="1619250"/>
          <p14:tracePt t="35989" x="3765550" y="1625600"/>
          <p14:tracePt t="36023" x="3771900" y="1631950"/>
          <p14:tracePt t="36039" x="3784600" y="1631950"/>
          <p14:tracePt t="36056" x="3797300" y="1638300"/>
          <p14:tracePt t="36072" x="3803650" y="1638300"/>
          <p14:tracePt t="36089" x="3816350" y="1638300"/>
          <p14:tracePt t="36106" x="3822700" y="1638300"/>
          <p14:tracePt t="36122" x="3829050" y="1638300"/>
          <p14:tracePt t="36139" x="3841750" y="1638300"/>
          <p14:tracePt t="36156" x="3848100" y="1644650"/>
          <p14:tracePt t="36174" x="3854450" y="1644650"/>
          <p14:tracePt t="36449" x="3860800" y="1644650"/>
          <p14:tracePt t="36473" x="3867150" y="1644650"/>
          <p14:tracePt t="36482" x="3873500" y="1644650"/>
          <p14:tracePt t="36490" x="3879850" y="1638300"/>
          <p14:tracePt t="36505" x="3879850" y="1631950"/>
          <p14:tracePt t="36669" x="3886200" y="1638300"/>
          <p14:tracePt t="36683" x="3892550" y="1638300"/>
          <p14:tracePt t="36699" x="3892550" y="1644650"/>
          <p14:tracePt t="38235" x="3886200" y="1644650"/>
          <p14:tracePt t="38243" x="3879850" y="1644650"/>
          <p14:tracePt t="38255" x="3873500" y="1644650"/>
          <p14:tracePt t="38271" x="3860800" y="1644650"/>
          <p14:tracePt t="38287" x="3848100" y="1644650"/>
          <p14:tracePt t="38304" x="3829050" y="1644650"/>
          <p14:tracePt t="38321" x="3822700" y="1644650"/>
          <p14:tracePt t="38337" x="3810000" y="1644650"/>
          <p14:tracePt t="38354" x="3803650" y="1644650"/>
          <p14:tracePt t="38370" x="3797300" y="1644650"/>
          <p14:tracePt t="38387" x="3784600" y="1644650"/>
          <p14:tracePt t="38404" x="3778250" y="1644650"/>
          <p14:tracePt t="38420" x="3765550" y="1644650"/>
          <p14:tracePt t="38437" x="3765550" y="1651000"/>
          <p14:tracePt t="38455" x="3759200" y="1651000"/>
          <p14:tracePt t="38519" x="3752850" y="1651000"/>
          <p14:tracePt t="38752" x="3752850" y="1657350"/>
          <p14:tracePt t="38767" x="3752850" y="1663700"/>
          <p14:tracePt t="39316" x="3752850" y="1670050"/>
          <p14:tracePt t="39424" x="3752850" y="1663700"/>
          <p14:tracePt t="39448" x="3752850" y="1657350"/>
          <p14:tracePt t="39761" x="3746500" y="1657350"/>
          <p14:tracePt t="39769" x="3740150" y="1657350"/>
          <p14:tracePt t="39776" x="3714750" y="1657350"/>
          <p14:tracePt t="39786" x="3683000" y="1657350"/>
          <p14:tracePt t="39802" x="3524250" y="1663700"/>
          <p14:tracePt t="39819" x="3244850" y="1670050"/>
          <p14:tracePt t="39836" x="2882900" y="1708150"/>
          <p14:tracePt t="39853" x="2641600" y="1708150"/>
          <p14:tracePt t="39870" x="2501900" y="1695450"/>
          <p14:tracePt t="39887" x="2451100" y="1682750"/>
          <p14:tracePt t="40043" x="2438400" y="1670050"/>
          <p14:tracePt t="40051" x="2413000" y="1663700"/>
          <p14:tracePt t="40059" x="2387600" y="1657350"/>
          <p14:tracePt t="40070" x="2355850" y="1651000"/>
          <p14:tracePt t="40086" x="2266950" y="1644650"/>
          <p14:tracePt t="40102" x="2190750" y="1644650"/>
          <p14:tracePt t="40119" x="2133600" y="1651000"/>
          <p14:tracePt t="40136" x="2101850" y="1657350"/>
          <p14:tracePt t="40193" x="2108200" y="1657350"/>
          <p14:tracePt t="40201" x="2127250" y="1657350"/>
          <p14:tracePt t="40211" x="2146300" y="1657350"/>
          <p14:tracePt t="40220" x="2165350" y="1657350"/>
          <p14:tracePt t="40236" x="2235200" y="1651000"/>
          <p14:tracePt t="40252" x="2362200" y="1638300"/>
          <p14:tracePt t="40269" x="2540000" y="1619250"/>
          <p14:tracePt t="40286" x="2978150" y="1568450"/>
          <p14:tracePt t="40302" x="3359150" y="1485900"/>
          <p14:tracePt t="40319" x="3797300" y="1409700"/>
          <p14:tracePt t="40335" x="4235450" y="1320800"/>
          <p14:tracePt t="40352" x="4584700" y="1225550"/>
          <p14:tracePt t="40369" x="4895850" y="1162050"/>
          <p14:tracePt t="40385" x="5194300" y="1098550"/>
          <p14:tracePt t="40402" x="5416550" y="1041400"/>
          <p14:tracePt t="40419" x="5613400" y="1003300"/>
          <p14:tracePt t="40435" x="5651500" y="996950"/>
          <p14:tracePt t="40452" x="5664200" y="990600"/>
          <p14:tracePt t="40497" x="5676900" y="990600"/>
          <p14:tracePt t="40505" x="5689600" y="996950"/>
          <p14:tracePt t="40519" x="5702300" y="996950"/>
          <p14:tracePt t="40535" x="5740400" y="1009650"/>
          <p14:tracePt t="40552" x="5791200" y="1028700"/>
          <p14:tracePt t="40568" x="5822950" y="1035050"/>
          <p14:tracePt t="40585" x="5835650" y="1041400"/>
          <p14:tracePt t="40602" x="5842000" y="1047750"/>
          <p14:tracePt t="40619" x="5867400" y="1054100"/>
          <p14:tracePt t="40635" x="5905500" y="1060450"/>
          <p14:tracePt t="40651" x="5962650" y="1073150"/>
          <p14:tracePt t="40668" x="6057900" y="1111250"/>
          <p14:tracePt t="40685" x="6216650" y="1168400"/>
          <p14:tracePt t="40703" x="6324600" y="1200150"/>
          <p14:tracePt t="40718" x="6413500" y="1225550"/>
          <p14:tracePt t="40735" x="6515100" y="1238250"/>
          <p14:tracePt t="40752" x="6572250" y="1244600"/>
          <p14:tracePt t="40768" x="6610350" y="1244600"/>
          <p14:tracePt t="40785" x="6648450" y="1244600"/>
          <p14:tracePt t="40803" x="6680200" y="1244600"/>
          <p14:tracePt t="40818" x="6692900" y="1244600"/>
          <p14:tracePt t="40835" x="6711950" y="1244600"/>
          <p14:tracePt t="40852" x="6750050" y="1244600"/>
          <p14:tracePt t="40868" x="6788150" y="1244600"/>
          <p14:tracePt t="40885" x="6832600" y="1244600"/>
          <p14:tracePt t="40902" x="6877050" y="1238250"/>
          <p14:tracePt t="40918" x="6908800" y="1238250"/>
          <p14:tracePt t="40938" x="6972300" y="1231900"/>
          <p14:tracePt t="40954" x="7016750" y="1231900"/>
          <p14:tracePt t="40968" x="7067550" y="1231900"/>
          <p14:tracePt t="40985" x="7112000" y="1231900"/>
          <p14:tracePt t="41002" x="7150100" y="1231900"/>
          <p14:tracePt t="41018" x="7188200" y="1231900"/>
          <p14:tracePt t="41035" x="7207250" y="1231900"/>
          <p14:tracePt t="41052" x="7213600" y="1231900"/>
          <p14:tracePt t="41164" x="7207250" y="1238250"/>
          <p14:tracePt t="41172" x="7200900" y="1244600"/>
          <p14:tracePt t="41185" x="7194550" y="1244600"/>
          <p14:tracePt t="41202" x="7181850" y="1250950"/>
          <p14:tracePt t="41218" x="7175500" y="1257300"/>
          <p14:tracePt t="41252" x="7162800" y="1257300"/>
          <p14:tracePt t="41270" x="7143750" y="1263650"/>
          <p14:tracePt t="41285" x="7105650" y="1276350"/>
          <p14:tracePt t="41301" x="7061200" y="1289050"/>
          <p14:tracePt t="41318" x="7010400" y="1301750"/>
          <p14:tracePt t="41335" x="6953250" y="1314450"/>
          <p14:tracePt t="41351" x="6807200" y="1339850"/>
          <p14:tracePt t="41368" x="6667500" y="1352550"/>
          <p14:tracePt t="41384" x="6477000" y="1371600"/>
          <p14:tracePt t="41401" x="6267450" y="1390650"/>
          <p14:tracePt t="41418" x="6026150" y="1422400"/>
          <p14:tracePt t="41435" x="5759450" y="1466850"/>
          <p14:tracePt t="41452" x="5492750" y="1511300"/>
          <p14:tracePt t="41468" x="5156200" y="1549400"/>
          <p14:tracePt t="41484" x="4991100" y="1568450"/>
          <p14:tracePt t="41501" x="4851400" y="1581150"/>
          <p14:tracePt t="41518" x="4718050" y="1593850"/>
          <p14:tracePt t="41535" x="4622800" y="1606550"/>
          <p14:tracePt t="41551" x="4533900" y="1612900"/>
          <p14:tracePt t="41568" x="4445000" y="1631950"/>
          <p14:tracePt t="41584" x="4368800" y="1638300"/>
          <p14:tracePt t="41602" x="4279900" y="1638300"/>
          <p14:tracePt t="41606" x="4235450" y="1638300"/>
          <p14:tracePt t="41618" x="4152900" y="1644650"/>
          <p14:tracePt t="41634" x="4064000" y="1644650"/>
          <p14:tracePt t="41651" x="3975100" y="1644650"/>
          <p14:tracePt t="41668" x="3892550" y="1644650"/>
          <p14:tracePt t="41685" x="3803650" y="1644650"/>
          <p14:tracePt t="41701" x="3721100" y="1644650"/>
          <p14:tracePt t="41718" x="3600450" y="1644650"/>
          <p14:tracePt t="41734" x="3511550" y="1638300"/>
          <p14:tracePt t="41751" x="3435350" y="1638300"/>
          <p14:tracePt t="41768" x="3346450" y="1638300"/>
          <p14:tracePt t="41784" x="3263900" y="1638300"/>
          <p14:tracePt t="41801" x="3187700" y="1638300"/>
          <p14:tracePt t="41818" x="3124200" y="1638300"/>
          <p14:tracePt t="41834" x="3035300" y="1638300"/>
          <p14:tracePt t="41851" x="2959100" y="1625600"/>
          <p14:tracePt t="41868" x="2870200" y="1619250"/>
          <p14:tracePt t="41884" x="2819400" y="1619250"/>
          <p14:tracePt t="41901" x="2787650" y="1619250"/>
          <p14:tracePt t="41917" x="2768600" y="1619250"/>
          <p14:tracePt t="41934" x="2755900" y="1619250"/>
          <p14:tracePt t="41951" x="2749550" y="1619250"/>
          <p14:tracePt t="41967" x="2736850" y="1619250"/>
          <p14:tracePt t="41984" x="2724150" y="1619250"/>
          <p14:tracePt t="42000" x="2717800" y="1619250"/>
          <p14:tracePt t="42385" x="2724150" y="1619250"/>
          <p14:tracePt t="42394" x="2730500" y="1619250"/>
          <p14:tracePt t="42409" x="2736850" y="1612900"/>
          <p14:tracePt t="42418" x="2743200" y="1612900"/>
          <p14:tracePt t="42434" x="2749550" y="1606550"/>
          <p14:tracePt t="42450" x="2762250" y="1606550"/>
          <p14:tracePt t="42484" x="2762250" y="1600200"/>
          <p14:tracePt t="42500" x="2774950" y="1600200"/>
          <p14:tracePt t="42517" x="2781300" y="1600200"/>
          <p14:tracePt t="42534" x="2813050" y="1600200"/>
          <p14:tracePt t="42550" x="2844800" y="1600200"/>
          <p14:tracePt t="42567" x="2889250" y="1600200"/>
          <p14:tracePt t="42583" x="2933700" y="1600200"/>
          <p14:tracePt t="42602" x="2984500" y="1600200"/>
          <p14:tracePt t="42606" x="3009900" y="1600200"/>
          <p14:tracePt t="42617" x="3041650" y="1600200"/>
          <p14:tracePt t="42634" x="3149600" y="1600200"/>
          <p14:tracePt t="42650" x="3232150" y="1600200"/>
          <p14:tracePt t="42667" x="3276600" y="1600200"/>
          <p14:tracePt t="42683" x="3409950" y="1587500"/>
          <p14:tracePt t="42700" x="3498850" y="1581150"/>
          <p14:tracePt t="42717" x="3562350" y="1581150"/>
          <p14:tracePt t="42735" x="3638550" y="1581150"/>
          <p14:tracePt t="42750" x="3689350" y="1587500"/>
          <p14:tracePt t="42767" x="3721100" y="1587500"/>
          <p14:tracePt t="42784" x="3746500" y="1593850"/>
          <p14:tracePt t="42800" x="3759200" y="1600200"/>
          <p14:tracePt t="42817" x="3765550" y="1600200"/>
          <p14:tracePt t="42833" x="3778250" y="1600200"/>
          <p14:tracePt t="42867" x="3784600" y="1600200"/>
          <p14:tracePt t="42887" x="3790950" y="1606550"/>
          <p14:tracePt t="42900" x="3797300" y="1606550"/>
          <p14:tracePt t="42917" x="3797300" y="1612900"/>
          <p14:tracePt t="42949" x="3803650" y="1612900"/>
          <p14:tracePt t="42957" x="3810000" y="1612900"/>
          <p14:tracePt t="42981" x="3816350" y="1612900"/>
          <p14:tracePt t="42992" x="3822700" y="1612900"/>
          <p14:tracePt t="43000" x="3829050" y="1612900"/>
          <p14:tracePt t="43016" x="3835400" y="1612900"/>
          <p14:tracePt t="43033" x="3841750" y="1612900"/>
          <p14:tracePt t="43052" x="3854450" y="1612900"/>
          <p14:tracePt t="43066" x="3854450" y="1606550"/>
          <p14:tracePt t="43083" x="3860800" y="1606550"/>
          <p14:tracePt t="43459" x="3867150" y="1600200"/>
          <p14:tracePt t="43468" x="3873500" y="1600200"/>
          <p14:tracePt t="43473" x="3879850" y="1600200"/>
          <p14:tracePt t="43483" x="3886200" y="1593850"/>
          <p14:tracePt t="43499" x="3892550" y="1593850"/>
          <p14:tracePt t="43516" x="3905250" y="1587500"/>
          <p14:tracePt t="43533" x="3911600" y="1587500"/>
          <p14:tracePt t="43591" x="3917950" y="1587500"/>
          <p14:tracePt t="44001" x="3924300" y="1587500"/>
          <p14:tracePt t="44023" x="3930650" y="1587500"/>
          <p14:tracePt t="44029" x="3937000" y="1587500"/>
          <p14:tracePt t="44040" x="3943350" y="1587500"/>
          <p14:tracePt t="44061" x="3949700" y="1587500"/>
          <p14:tracePt t="44123" x="3949700" y="1581150"/>
          <p14:tracePt t="47298" x="3943350" y="1587500"/>
          <p14:tracePt t="47305" x="3924300" y="1593850"/>
          <p14:tracePt t="47313" x="3905250" y="1600200"/>
          <p14:tracePt t="47330" x="3860800" y="1619250"/>
          <p14:tracePt t="47346" x="3790950" y="1657350"/>
          <p14:tracePt t="47363" x="3689350" y="1689100"/>
          <p14:tracePt t="47379" x="3549650" y="1714500"/>
          <p14:tracePt t="47396" x="3302000" y="1758950"/>
          <p14:tracePt t="47413" x="3136900" y="1797050"/>
          <p14:tracePt t="47429" x="2978150" y="1816100"/>
          <p14:tracePt t="47446" x="2825750" y="1835150"/>
          <p14:tracePt t="47463" x="2698750" y="1847850"/>
          <p14:tracePt t="47479" x="2571750" y="1866900"/>
          <p14:tracePt t="47496" x="2470150" y="1879600"/>
          <p14:tracePt t="47513" x="2374900" y="1885950"/>
          <p14:tracePt t="47529" x="2292350" y="1898650"/>
          <p14:tracePt t="47546" x="2184400" y="1905000"/>
          <p14:tracePt t="47562" x="2108200" y="1911350"/>
          <p14:tracePt t="47579" x="2032000" y="1917700"/>
          <p14:tracePt t="47596" x="1955800" y="1924050"/>
          <p14:tracePt t="47612" x="1885950" y="1924050"/>
          <p14:tracePt t="47630" x="1828800" y="1930400"/>
          <p14:tracePt t="47646" x="1784350" y="1930400"/>
          <p14:tracePt t="47663" x="1727200" y="1930400"/>
          <p14:tracePt t="47679" x="1663700" y="1930400"/>
          <p14:tracePt t="47696" x="1625600" y="1936750"/>
          <p14:tracePt t="47712" x="1593850" y="1936750"/>
          <p14:tracePt t="47729" x="1581150" y="1943100"/>
          <p14:tracePt t="47746" x="1568450" y="1943100"/>
          <p14:tracePt t="47762" x="1562100" y="1943100"/>
          <p14:tracePt t="47779" x="1555750" y="1943100"/>
          <p14:tracePt t="47797" x="1549400" y="1943100"/>
          <p14:tracePt t="47812" x="1536700" y="1949450"/>
          <p14:tracePt t="47829" x="1530350" y="1949450"/>
          <p14:tracePt t="47845" x="1524000" y="1955800"/>
          <p14:tracePt t="47862" x="1511300" y="1962150"/>
          <p14:tracePt t="47879" x="1504950" y="1962150"/>
          <p14:tracePt t="47895" x="1492250" y="1962150"/>
          <p14:tracePt t="47912" x="1485900" y="1962150"/>
          <p14:tracePt t="47929" x="1473200" y="1968500"/>
          <p14:tracePt t="47946" x="1466850" y="1968500"/>
          <p14:tracePt t="47979" x="1460500" y="1968500"/>
          <p14:tracePt t="48119" x="1454150" y="1968500"/>
          <p14:tracePt t="48127" x="1447800" y="1968500"/>
          <p14:tracePt t="48157" x="1441450" y="1968500"/>
          <p14:tracePt t="48213" x="1435100" y="1968500"/>
          <p14:tracePt t="48253" x="1428750" y="1968500"/>
          <p14:tracePt t="48292" x="1422400" y="1968500"/>
          <p14:tracePt t="48316" x="1416050" y="1968500"/>
          <p14:tracePt t="48331" x="1409700" y="1968500"/>
          <p14:tracePt t="48337" x="1403350" y="1968500"/>
          <p14:tracePt t="48348" x="1397000" y="1962150"/>
          <p14:tracePt t="48362" x="1390650" y="1955800"/>
          <p14:tracePt t="48378" x="1384300" y="1955800"/>
          <p14:tracePt t="48395" x="1371600" y="1955800"/>
          <p14:tracePt t="48412" x="1365250" y="1949450"/>
          <p14:tracePt t="48428" x="1352550" y="1949450"/>
          <p14:tracePt t="48445" x="1346200" y="1949450"/>
          <p14:tracePt t="48462" x="1333500" y="1943100"/>
          <p14:tracePt t="48478" x="1320800" y="1943100"/>
          <p14:tracePt t="48495" x="1295400" y="1943100"/>
          <p14:tracePt t="48512" x="1282700" y="1949450"/>
          <p14:tracePt t="48528" x="1263650" y="1955800"/>
          <p14:tracePt t="48545" x="1244600" y="1955800"/>
          <p14:tracePt t="48562" x="1238250" y="1955800"/>
          <p14:tracePt t="48578" x="1231900" y="1955800"/>
          <p14:tracePt t="49841" x="1238250" y="1955800"/>
          <p14:tracePt t="49857" x="1244600" y="1955800"/>
          <p14:tracePt t="49865" x="1250950" y="1949450"/>
          <p14:tracePt t="49877" x="1257300" y="1943100"/>
          <p14:tracePt t="49897" x="1263650" y="1943100"/>
          <p14:tracePt t="49910" x="1270000" y="1936750"/>
          <p14:tracePt t="49927" x="1276350" y="1930400"/>
          <p14:tracePt t="50695" x="1276350" y="1936750"/>
          <p14:tracePt t="50706" x="1276350" y="1943100"/>
          <p14:tracePt t="50711" x="1276350" y="1955800"/>
          <p14:tracePt t="50726" x="1263650" y="1993900"/>
          <p14:tracePt t="50743" x="1250950" y="2025650"/>
          <p14:tracePt t="50760" x="1225550" y="2076450"/>
          <p14:tracePt t="50776" x="1181100" y="2139950"/>
          <p14:tracePt t="50793" x="1123950" y="2209800"/>
          <p14:tracePt t="50810" x="1066800" y="2286000"/>
          <p14:tracePt t="50826" x="996950" y="2368550"/>
          <p14:tracePt t="50843" x="939800" y="2438400"/>
          <p14:tracePt t="50860" x="850900" y="2533650"/>
          <p14:tracePt t="50876" x="806450" y="2571750"/>
          <p14:tracePt t="50893" x="768350" y="2597150"/>
          <p14:tracePt t="50910" x="762000" y="2603500"/>
          <p14:tracePt t="50926" x="755650" y="2603500"/>
          <p14:tracePt t="51643" x="762000" y="2609850"/>
          <p14:tracePt t="51651" x="768350" y="2609850"/>
          <p14:tracePt t="51661" x="774700" y="2616200"/>
          <p14:tracePt t="51676" x="787400" y="2616200"/>
          <p14:tracePt t="51692" x="800100" y="2622550"/>
          <p14:tracePt t="51709" x="825500" y="2635250"/>
          <p14:tracePt t="51725" x="838200" y="2635250"/>
          <p14:tracePt t="51742" x="844550" y="2641600"/>
          <p14:tracePt t="51759" x="850900" y="2641600"/>
          <p14:tracePt t="51775" x="857250" y="2641600"/>
          <p14:tracePt t="51807" x="863600" y="2641600"/>
          <p14:tracePt t="51817" x="863600" y="2647950"/>
          <p14:tracePt t="51831" x="869950" y="2654300"/>
          <p14:tracePt t="51847" x="876300" y="2654300"/>
          <p14:tracePt t="51880" x="882650" y="2654300"/>
          <p14:tracePt t="51887" x="882650" y="2660650"/>
          <p14:tracePt t="51911" x="889000" y="2660650"/>
          <p14:tracePt t="51926" x="895350" y="2660650"/>
          <p14:tracePt t="51933" x="914400" y="2660650"/>
          <p14:tracePt t="51942" x="933450" y="2660650"/>
          <p14:tracePt t="51959" x="1016000" y="2647950"/>
          <p14:tracePt t="51975" x="1123950" y="2635250"/>
          <p14:tracePt t="51992" x="1250950" y="2616200"/>
          <p14:tracePt t="52008" x="1384300" y="2590800"/>
          <p14:tracePt t="52026" x="1511300" y="2559050"/>
          <p14:tracePt t="52042" x="1549400" y="2552700"/>
          <p14:tracePt t="52059" x="1562100" y="2546350"/>
          <p14:tracePt t="52247" x="1581150" y="2533650"/>
          <p14:tracePt t="52255" x="1600200" y="2527300"/>
          <p14:tracePt t="52261" x="1619250" y="2520950"/>
          <p14:tracePt t="52275" x="1638300" y="2514600"/>
          <p14:tracePt t="52292" x="1695450" y="2489200"/>
          <p14:tracePt t="52308" x="1765300" y="2457450"/>
          <p14:tracePt t="52325" x="1797050" y="2438400"/>
          <p14:tracePt t="52342" x="1835150" y="2413000"/>
          <p14:tracePt t="52358" x="1866900" y="2381250"/>
          <p14:tracePt t="52375" x="1936750" y="2336800"/>
          <p14:tracePt t="52392" x="2032000" y="2273300"/>
          <p14:tracePt t="52411" x="2197100" y="2127250"/>
          <p14:tracePt t="52425" x="2254250" y="2076450"/>
          <p14:tracePt t="52444" x="2400300" y="1955800"/>
          <p14:tracePt t="52458" x="2495550" y="1879600"/>
          <p14:tracePt t="52475" x="2603500" y="1816100"/>
          <p14:tracePt t="52492" x="2698750" y="1758950"/>
          <p14:tracePt t="52508" x="2781300" y="1708150"/>
          <p14:tracePt t="52525" x="2870200" y="1651000"/>
          <p14:tracePt t="52542" x="3009900" y="1562100"/>
          <p14:tracePt t="52558" x="3073400" y="1511300"/>
          <p14:tracePt t="52575" x="3111500" y="1479550"/>
          <p14:tracePt t="52592" x="3143250" y="1454150"/>
          <p14:tracePt t="52608" x="3155950" y="1428750"/>
          <p14:tracePt t="52625" x="3168650" y="1422400"/>
          <p14:tracePt t="52641" x="3175000" y="1416050"/>
          <p14:tracePt t="52658" x="3175000" y="1409700"/>
          <p14:tracePt t="52755" x="3175000" y="1403350"/>
          <p14:tracePt t="52825" x="3155950" y="1397000"/>
          <p14:tracePt t="52833" x="3136900" y="1397000"/>
          <p14:tracePt t="52844" x="3111500" y="1397000"/>
          <p14:tracePt t="52858" x="3048000" y="1397000"/>
          <p14:tracePt t="52875" x="2971800" y="1397000"/>
          <p14:tracePt t="52891" x="2876550" y="1403350"/>
          <p14:tracePt t="52908" x="2749550" y="1403350"/>
          <p14:tracePt t="52925" x="2622550" y="1403350"/>
          <p14:tracePt t="52941" x="2482850" y="1403350"/>
          <p14:tracePt t="52958" x="2266950" y="1416050"/>
          <p14:tracePt t="52975" x="2120900" y="1435100"/>
          <p14:tracePt t="52991" x="1968500" y="1447800"/>
          <p14:tracePt t="53008" x="1841500" y="1460500"/>
          <p14:tracePt t="53025" x="1714500" y="1460500"/>
          <p14:tracePt t="53041" x="1612900" y="1466850"/>
          <p14:tracePt t="53058" x="1536700" y="1473200"/>
          <p14:tracePt t="53074" x="1498600" y="1473200"/>
          <p14:tracePt t="53091" x="1447800" y="1473200"/>
          <p14:tracePt t="53108" x="1416050" y="1466850"/>
          <p14:tracePt t="53124" x="1390650" y="1460500"/>
          <p14:tracePt t="53141" x="1358900" y="1454150"/>
          <p14:tracePt t="53158" x="1327150" y="1447800"/>
          <p14:tracePt t="53174" x="1295400" y="1441450"/>
          <p14:tracePt t="53191" x="1257300" y="1428750"/>
          <p14:tracePt t="53208" x="1200150" y="1409700"/>
          <p14:tracePt t="53224" x="1162050" y="1397000"/>
          <p14:tracePt t="53241" x="1130300" y="1384300"/>
          <p14:tracePt t="53258" x="1098550" y="1377950"/>
          <p14:tracePt t="53274" x="1060450" y="1365250"/>
          <p14:tracePt t="53291" x="1035050" y="1352550"/>
          <p14:tracePt t="53307" x="996950" y="1339850"/>
          <p14:tracePt t="53324" x="952500" y="1327150"/>
          <p14:tracePt t="53341" x="914400" y="1314450"/>
          <p14:tracePt t="53357" x="876300" y="1308100"/>
          <p14:tracePt t="53374" x="831850" y="1289050"/>
          <p14:tracePt t="53390" x="812800" y="1276350"/>
          <p14:tracePt t="53407" x="800100" y="1270000"/>
          <p14:tracePt t="53424" x="787400" y="1257300"/>
          <p14:tracePt t="53440" x="781050" y="1250950"/>
          <p14:tracePt t="53457" x="768350" y="1244600"/>
          <p14:tracePt t="53476" x="730250" y="1238250"/>
          <p14:tracePt t="53491" x="704850" y="1238250"/>
          <p14:tracePt t="53507" x="673100" y="1231900"/>
          <p14:tracePt t="53524" x="635000" y="1225550"/>
          <p14:tracePt t="53541" x="609600" y="1219200"/>
          <p14:tracePt t="53557" x="571500" y="1212850"/>
          <p14:tracePt t="53574" x="558800" y="1212850"/>
          <p14:tracePt t="53591" x="539750" y="1206500"/>
          <p14:tracePt t="53607" x="520700" y="1200150"/>
          <p14:tracePt t="53613" x="514350" y="1200150"/>
          <p14:tracePt t="53626" x="508000" y="1200150"/>
          <p14:tracePt t="53641" x="488950" y="1200150"/>
          <p14:tracePt t="53657" x="482600" y="1200150"/>
          <p14:tracePt t="53674" x="476250" y="1193800"/>
          <p14:tracePt t="53691" x="463550" y="1193800"/>
          <p14:tracePt t="53707" x="457200" y="1193800"/>
          <p14:tracePt t="53724" x="444500" y="1193800"/>
          <p14:tracePt t="53741" x="431800" y="1193800"/>
          <p14:tracePt t="53757" x="425450" y="1193800"/>
          <p14:tracePt t="53774" x="412750" y="1193800"/>
          <p14:tracePt t="53790" x="406400" y="1193800"/>
          <p14:tracePt t="53807" x="393700" y="1193800"/>
          <p14:tracePt t="53824" x="387350" y="1193800"/>
          <p14:tracePt t="53840" x="381000" y="1193800"/>
          <p14:tracePt t="53857" x="374650" y="1193800"/>
          <p14:tracePt t="53874" x="361950" y="1193800"/>
          <p14:tracePt t="53890" x="355600" y="1200150"/>
          <p14:tracePt t="53907" x="349250" y="1206500"/>
          <p14:tracePt t="53924" x="336550" y="1206500"/>
          <p14:tracePt t="53940" x="330200" y="1206500"/>
          <p14:tracePt t="53957" x="317500" y="1212850"/>
          <p14:tracePt t="53974" x="311150" y="1219200"/>
          <p14:tracePt t="53990" x="298450" y="1225550"/>
          <p14:tracePt t="54007" x="285750" y="1225550"/>
          <p14:tracePt t="54023" x="279400" y="1225550"/>
          <p14:tracePt t="54040" x="273050" y="1231900"/>
          <p14:tracePt t="54057" x="260350" y="1238250"/>
          <p14:tracePt t="54073" x="254000" y="1238250"/>
          <p14:tracePt t="54090" x="241300" y="1244600"/>
          <p14:tracePt t="54107" x="234950" y="1250950"/>
          <p14:tracePt t="54111" x="228600" y="1257300"/>
          <p14:tracePt t="54124" x="222250" y="1257300"/>
          <p14:tracePt t="54140" x="209550" y="1263650"/>
          <p14:tracePt t="54173" x="209550" y="1270000"/>
          <p14:tracePt t="54190" x="203200" y="1270000"/>
          <p14:tracePt t="54361" x="203200" y="1276350"/>
          <p14:tracePt t="54409" x="209550" y="1276350"/>
          <p14:tracePt t="54415" x="215900" y="1276350"/>
          <p14:tracePt t="54431" x="228600" y="1270000"/>
          <p14:tracePt t="54440" x="241300" y="1263650"/>
          <p14:tracePt t="54456" x="266700" y="1250950"/>
          <p14:tracePt t="54473" x="298450" y="1238250"/>
          <p14:tracePt t="54490" x="317500" y="1231900"/>
          <p14:tracePt t="54506" x="336550" y="1219200"/>
          <p14:tracePt t="54523" x="349250" y="1212850"/>
          <p14:tracePt t="54540" x="374650" y="1193800"/>
          <p14:tracePt t="54557" x="381000" y="1193800"/>
          <p14:tracePt t="54573" x="393700" y="1187450"/>
          <p14:tracePt t="54590" x="400050" y="1181100"/>
          <p14:tracePt t="54606" x="406400" y="1181100"/>
          <p14:tracePt t="54635" x="412750" y="1181100"/>
          <p14:tracePt t="54651" x="419100" y="1181100"/>
          <p14:tracePt t="55503" x="425450" y="1181100"/>
          <p14:tracePt t="55528" x="431800" y="1181100"/>
          <p14:tracePt t="55535" x="438150" y="1187450"/>
          <p14:tracePt t="55551" x="444500" y="1187450"/>
          <p14:tracePt t="55559" x="450850" y="1193800"/>
          <p14:tracePt t="55573" x="450850" y="1200150"/>
          <p14:tracePt t="55589" x="463550" y="1206500"/>
          <p14:tracePt t="55605" x="476250" y="1206500"/>
          <p14:tracePt t="55622" x="495300" y="1206500"/>
          <p14:tracePt t="55639" x="520700" y="1206500"/>
          <p14:tracePt t="55655" x="533400" y="1206500"/>
          <p14:tracePt t="55672" x="546100" y="1206500"/>
          <p14:tracePt t="55689" x="552450" y="1206500"/>
          <p14:tracePt t="55705" x="565150" y="1206500"/>
          <p14:tracePt t="55724" x="571500" y="1206500"/>
          <p14:tracePt t="55739" x="577850" y="1206500"/>
          <p14:tracePt t="55763" x="584200" y="1212850"/>
          <p14:tracePt t="56499" x="584200" y="1219200"/>
          <p14:tracePt t="56507" x="577850" y="1219200"/>
          <p14:tracePt t="56516" x="577850" y="1225550"/>
          <p14:tracePt t="56521" x="571500" y="1231900"/>
          <p14:tracePt t="56538" x="558800" y="1238250"/>
          <p14:tracePt t="56555" x="539750" y="1250950"/>
          <p14:tracePt t="56571" x="520700" y="1263650"/>
          <p14:tracePt t="56588" x="508000" y="1263650"/>
          <p14:tracePt t="56605" x="508000" y="1270000"/>
          <p14:tracePt t="56609" x="495300" y="1270000"/>
          <p14:tracePt t="56623" x="488950" y="1270000"/>
          <p14:tracePt t="56638" x="476250" y="1270000"/>
          <p14:tracePt t="56655" x="469900" y="1270000"/>
          <p14:tracePt t="56671" x="463550" y="1270000"/>
          <p14:tracePt t="56688" x="450850" y="1270000"/>
          <p14:tracePt t="56704" x="444500" y="1270000"/>
          <p14:tracePt t="56721" x="431800" y="1270000"/>
          <p14:tracePt t="56738" x="425450" y="1263650"/>
          <p14:tracePt t="56757" x="412750" y="1257300"/>
          <p14:tracePt t="56771" x="406400" y="1257300"/>
          <p14:tracePt t="56788" x="400050" y="1250950"/>
          <p14:tracePt t="56804" x="387350" y="1250950"/>
          <p14:tracePt t="56821" x="381000" y="1250950"/>
          <p14:tracePt t="56838" x="374650" y="1250950"/>
          <p14:tracePt t="56854" x="368300" y="1250950"/>
          <p14:tracePt t="57314" x="374650" y="1250950"/>
          <p14:tracePt t="57329" x="381000" y="1250950"/>
          <p14:tracePt t="57337" x="387350" y="1250950"/>
          <p14:tracePt t="57346" x="400050" y="1250950"/>
          <p14:tracePt t="57354" x="419100" y="1250950"/>
          <p14:tracePt t="57371" x="450850" y="1250950"/>
          <p14:tracePt t="57387" x="482600" y="1257300"/>
          <p14:tracePt t="57404" x="501650" y="1263650"/>
          <p14:tracePt t="57420" x="508000" y="1270000"/>
          <p14:tracePt t="57438" x="527050" y="1276350"/>
          <p14:tracePt t="57454" x="533400" y="1276350"/>
          <p14:tracePt t="57471" x="539750" y="1276350"/>
          <p14:tracePt t="57487" x="552450" y="1276350"/>
          <p14:tracePt t="57504" x="558800" y="1276350"/>
          <p14:tracePt t="57537" x="565150" y="1276350"/>
          <p14:tracePt t="57901" x="571500" y="1276350"/>
          <p14:tracePt t="57915" x="577850" y="1276350"/>
          <p14:tracePt t="57928" x="596900" y="1276350"/>
          <p14:tracePt t="57936" x="603250" y="1282700"/>
          <p14:tracePt t="57954" x="622300" y="1289050"/>
          <p14:tracePt t="57970" x="673100" y="1289050"/>
          <p14:tracePt t="57987" x="704850" y="1289050"/>
          <p14:tracePt t="58003" x="742950" y="1289050"/>
          <p14:tracePt t="58020" x="768350" y="1289050"/>
          <p14:tracePt t="58037" x="800100" y="1289050"/>
          <p14:tracePt t="58053" x="825500" y="1289050"/>
          <p14:tracePt t="58070" x="857250" y="1289050"/>
          <p14:tracePt t="58087" x="882650" y="1289050"/>
          <p14:tracePt t="58103" x="933450" y="1289050"/>
          <p14:tracePt t="58120" x="958850" y="1289050"/>
          <p14:tracePt t="58137" x="971550" y="1289050"/>
          <p14:tracePt t="58153" x="990600" y="1295400"/>
          <p14:tracePt t="58170" x="996950" y="1295400"/>
          <p14:tracePt t="58186" x="1003300" y="1295400"/>
          <p14:tracePt t="58228" x="1009650" y="1295400"/>
          <p14:tracePt t="58268" x="1022350" y="1295400"/>
          <p14:tracePt t="58276" x="1041400" y="1301750"/>
          <p14:tracePt t="58286" x="1054100" y="1301750"/>
          <p14:tracePt t="58303" x="1098550" y="1301750"/>
          <p14:tracePt t="58319" x="1149350" y="1301750"/>
          <p14:tracePt t="58336" x="1250950" y="1301750"/>
          <p14:tracePt t="58353" x="1390650" y="1295400"/>
          <p14:tracePt t="58370" x="1682750" y="1276350"/>
          <p14:tracePt t="58386" x="1892300" y="1276350"/>
          <p14:tracePt t="58403" x="2127250" y="1295400"/>
          <p14:tracePt t="58421" x="2330450" y="1314450"/>
          <p14:tracePt t="58436" x="2520950" y="1333500"/>
          <p14:tracePt t="58453" x="2692400" y="1346200"/>
          <p14:tracePt t="58470" x="2901950" y="1371600"/>
          <p14:tracePt t="58486" x="3009900" y="1377950"/>
          <p14:tracePt t="58503" x="3111500" y="1377950"/>
          <p14:tracePt t="58519" x="3194050" y="1377950"/>
          <p14:tracePt t="58536" x="3257550" y="1377950"/>
          <p14:tracePt t="58553" x="3314700" y="1384300"/>
          <p14:tracePt t="58570" x="3390900" y="1384300"/>
          <p14:tracePt t="58586" x="3479800" y="1397000"/>
          <p14:tracePt t="58603" x="3587750" y="1409700"/>
          <p14:tracePt t="58607" x="3644900" y="1416050"/>
          <p14:tracePt t="58620" x="3752850" y="1435100"/>
          <p14:tracePt t="58636" x="3841750" y="1447800"/>
          <p14:tracePt t="58653" x="3886200" y="1447800"/>
          <p14:tracePt t="58670" x="3975100" y="1447800"/>
          <p14:tracePt t="58686" x="4000500" y="1447800"/>
          <p14:tracePt t="58703" x="4019550" y="1447800"/>
          <p14:tracePt t="58719" x="4025900" y="1447800"/>
          <p14:tracePt t="58736" x="4038600" y="1447800"/>
          <p14:tracePt t="58753" x="4057650" y="1447800"/>
          <p14:tracePt t="58769" x="4070350" y="1441450"/>
          <p14:tracePt t="58786" x="4095750" y="1441450"/>
          <p14:tracePt t="58803" x="4114800" y="1435100"/>
          <p14:tracePt t="58820" x="4133850" y="1435100"/>
          <p14:tracePt t="58836" x="4152900" y="1435100"/>
          <p14:tracePt t="58853" x="4184650" y="1435100"/>
          <p14:tracePt t="58869" x="4216400" y="1428750"/>
          <p14:tracePt t="58886" x="4267200" y="1416050"/>
          <p14:tracePt t="58903" x="4311650" y="1403350"/>
          <p14:tracePt t="58919" x="4362450" y="1390650"/>
          <p14:tracePt t="58936" x="4400550" y="1377950"/>
          <p14:tracePt t="58953" x="4438650" y="1358900"/>
          <p14:tracePt t="58969" x="4470400" y="1339850"/>
          <p14:tracePt t="58986" x="4495800" y="1327150"/>
          <p14:tracePt t="59002" x="4508500" y="1320800"/>
          <p14:tracePt t="59019" x="4521200" y="1308100"/>
          <p14:tracePt t="59207" x="4527550" y="1308100"/>
          <p14:tracePt t="59317" x="4533900" y="1308100"/>
          <p14:tracePt t="59357" x="4546600" y="1308100"/>
          <p14:tracePt t="59365" x="4552950" y="1308100"/>
          <p14:tracePt t="59381" x="4559300" y="1301750"/>
          <p14:tracePt t="59387" x="4565650" y="1301750"/>
          <p14:tracePt t="59402" x="4572000" y="1295400"/>
          <p14:tracePt t="59418" x="4584700" y="1289050"/>
          <p14:tracePt t="59435" x="4591050" y="1289050"/>
          <p14:tracePt t="59452" x="4603750" y="1282700"/>
          <p14:tracePt t="59469" x="4610100" y="1276350"/>
          <p14:tracePt t="59485" x="4616450" y="1276350"/>
          <p14:tracePt t="59502" x="4622800" y="1276350"/>
          <p14:tracePt t="59518" x="4635500" y="1276350"/>
          <p14:tracePt t="59536" x="4641850" y="1270000"/>
          <p14:tracePt t="59552" x="4648200" y="1263650"/>
          <p14:tracePt t="59569" x="4660900" y="1263650"/>
          <p14:tracePt t="59603" x="4667250" y="1263650"/>
          <p14:tracePt t="59733" x="4673600" y="1263650"/>
          <p14:tracePt t="59741" x="4679950" y="1263650"/>
          <p14:tracePt t="59757" x="4679950" y="1257300"/>
          <p14:tracePt t="61019" x="4679950" y="1263650"/>
          <p14:tracePt t="61025" x="4673600" y="1270000"/>
          <p14:tracePt t="61034" x="4667250" y="1276350"/>
          <p14:tracePt t="61051" x="4635500" y="1308100"/>
          <p14:tracePt t="61067" x="4597400" y="1346200"/>
          <p14:tracePt t="61084" x="4559300" y="1377950"/>
          <p14:tracePt t="61101" x="4495800" y="1441450"/>
          <p14:tracePt t="61105" x="4445000" y="1473200"/>
          <p14:tracePt t="61117" x="4387850" y="1511300"/>
          <p14:tracePt t="61134" x="4171950" y="1625600"/>
          <p14:tracePt t="61151" x="3975100" y="1720850"/>
          <p14:tracePt t="61167" x="3752850" y="1841500"/>
          <p14:tracePt t="61184" x="3536950" y="1936750"/>
          <p14:tracePt t="61201" x="3340100" y="2012950"/>
          <p14:tracePt t="61217" x="3162300" y="2082800"/>
          <p14:tracePt t="61234" x="3009900" y="2146300"/>
          <p14:tracePt t="61251" x="2743200" y="2222500"/>
          <p14:tracePt t="61267" x="2565400" y="2266950"/>
          <p14:tracePt t="61284" x="2406650" y="2317750"/>
          <p14:tracePt t="61301" x="2260600" y="2362200"/>
          <p14:tracePt t="61317" x="2152650" y="2381250"/>
          <p14:tracePt t="61334" x="2063750" y="2400300"/>
          <p14:tracePt t="61351" x="1981200" y="2413000"/>
          <p14:tracePt t="61367" x="1911350" y="2425700"/>
          <p14:tracePt t="61384" x="1822450" y="2444750"/>
          <p14:tracePt t="61401" x="1758950" y="2457450"/>
          <p14:tracePt t="61417" x="1714500" y="2463800"/>
          <p14:tracePt t="61434" x="1657350" y="2476500"/>
          <p14:tracePt t="61450" x="1612900" y="2489200"/>
          <p14:tracePt t="61467" x="1581150" y="2495550"/>
          <p14:tracePt t="61484" x="1549400" y="2501900"/>
          <p14:tracePt t="61500" x="1530350" y="2508250"/>
          <p14:tracePt t="61517" x="1524000" y="2508250"/>
          <p14:tracePt t="61534" x="1504950" y="2514600"/>
          <p14:tracePt t="61550" x="1498600" y="2514600"/>
          <p14:tracePt t="61567" x="1492250" y="2514600"/>
          <p14:tracePt t="62913" x="1498600" y="2508250"/>
          <p14:tracePt t="62931" x="1498600" y="2501900"/>
          <p14:tracePt t="62935" x="1504950" y="2501900"/>
          <p14:tracePt t="62953" x="1511300" y="2495550"/>
          <p14:tracePt t="62966" x="1517650" y="2489200"/>
          <p14:tracePt t="62982" x="1517650" y="2482850"/>
          <p14:tracePt t="62999" x="1530350" y="2470150"/>
          <p14:tracePt t="63016" x="1530350" y="2463800"/>
          <p14:tracePt t="63032" x="1543050" y="2457450"/>
          <p14:tracePt t="63049" x="1543050" y="2451100"/>
          <p14:tracePt t="63065" x="1555750" y="2438400"/>
          <p14:tracePt t="63082" x="1562100" y="2438400"/>
          <p14:tracePt t="63099" x="1568450" y="2425700"/>
          <p14:tracePt t="63102" x="1574800" y="2425700"/>
          <p14:tracePt t="63116" x="1574800" y="2413000"/>
          <p14:tracePt t="63132" x="1587500" y="2406650"/>
          <p14:tracePt t="63149" x="1593850" y="2393950"/>
          <p14:tracePt t="63165" x="1593850" y="2387600"/>
          <p14:tracePt t="63182" x="1600200" y="2381250"/>
          <p14:tracePt t="63199" x="1600200" y="2374900"/>
          <p14:tracePt t="63216" x="1606550" y="2362200"/>
          <p14:tracePt t="63232" x="1606550" y="2355850"/>
          <p14:tracePt t="63249" x="1606550" y="2349500"/>
          <p14:tracePt t="63266" x="1606550" y="2336800"/>
          <p14:tracePt t="63282" x="1606550" y="2330450"/>
          <p14:tracePt t="63299" x="1606550" y="2317750"/>
          <p14:tracePt t="63315" x="1606550" y="2311400"/>
          <p14:tracePt t="63332" x="1606550" y="2305050"/>
          <p14:tracePt t="63365" x="1606550" y="2298700"/>
          <p14:tracePt t="64047" x="1612900" y="2305050"/>
          <p14:tracePt t="64056" x="1619250" y="2311400"/>
          <p14:tracePt t="64064" x="1625600" y="2311400"/>
          <p14:tracePt t="64081" x="1625600" y="2324100"/>
          <p14:tracePt t="64098" x="1631950" y="2330450"/>
          <p14:tracePt t="64102" x="1631950" y="2336800"/>
          <p14:tracePt t="64131" x="1631950" y="2343150"/>
          <p14:tracePt t="64148" x="1631950" y="2355850"/>
          <p14:tracePt t="64165" x="1625600" y="2362200"/>
          <p14:tracePt t="64181" x="1612900" y="2368550"/>
          <p14:tracePt t="64198" x="1606550" y="2368550"/>
          <p14:tracePt t="64215" x="1600200" y="2374900"/>
          <p14:tracePt t="64231" x="1593850" y="2374900"/>
          <p14:tracePt t="64300" x="1587500" y="2374900"/>
          <p14:tracePt t="64317" x="1581150" y="2374900"/>
          <p14:tracePt t="64337" x="1574800" y="2374900"/>
          <p14:tracePt t="64346" x="1568450" y="2374900"/>
          <p14:tracePt t="64371" x="1562100" y="2374900"/>
          <p14:tracePt t="64379" x="1555750" y="2374900"/>
          <p14:tracePt t="64394" x="1549400" y="2374900"/>
          <p14:tracePt t="64603" x="1549400" y="2381250"/>
          <p14:tracePt t="64628" x="1549400" y="2387600"/>
          <p14:tracePt t="64643" x="1549400" y="2393950"/>
          <p14:tracePt t="64651" x="1549400" y="2400300"/>
          <p14:tracePt t="64664" x="1549400" y="2406650"/>
          <p14:tracePt t="64680" x="1549400" y="2438400"/>
          <p14:tracePt t="64699" x="1555750" y="2476500"/>
          <p14:tracePt t="64714" x="1568450" y="2501900"/>
          <p14:tracePt t="64731" x="1574800" y="2533650"/>
          <p14:tracePt t="64748" x="1574800" y="2571750"/>
          <p14:tracePt t="64764" x="1581150" y="2603500"/>
          <p14:tracePt t="64781" x="1581150" y="2647950"/>
          <p14:tracePt t="64798" x="1574800" y="2705100"/>
          <p14:tracePt t="64814" x="1562100" y="2736850"/>
          <p14:tracePt t="64832" x="1549400" y="2781300"/>
          <p14:tracePt t="64850" x="1543050" y="2806700"/>
          <p14:tracePt t="64864" x="1543050" y="2819400"/>
          <p14:tracePt t="64881" x="1543050" y="2825750"/>
          <p14:tracePt t="64933" x="1543050" y="2832100"/>
          <p14:tracePt t="65145" x="1555750" y="2832100"/>
          <p14:tracePt t="65154" x="1562100" y="2832100"/>
          <p14:tracePt t="65164" x="1581150" y="2838450"/>
          <p14:tracePt t="65181" x="1619250" y="2844800"/>
          <p14:tracePt t="65197" x="1657350" y="2857500"/>
          <p14:tracePt t="65214" x="1708150" y="2863850"/>
          <p14:tracePt t="65230" x="1727200" y="2863850"/>
          <p14:tracePt t="65247" x="1733550" y="2863850"/>
          <p14:tracePt t="65266" x="1739900" y="2863850"/>
          <p14:tracePt t="66883" x="1733550" y="2863850"/>
          <p14:tracePt t="66915" x="1727200" y="2863850"/>
          <p14:tracePt t="66924" x="1720850" y="2863850"/>
          <p14:tracePt t="66933" x="1708150" y="2863850"/>
          <p14:tracePt t="66946" x="1670050" y="2863850"/>
          <p14:tracePt t="66962" x="1651000" y="2863850"/>
          <p14:tracePt t="66979" x="1625600" y="2863850"/>
          <p14:tracePt t="66995" x="1587500" y="2857500"/>
          <p14:tracePt t="67012" x="1543050" y="2844800"/>
          <p14:tracePt t="67029" x="1492250" y="2832100"/>
          <p14:tracePt t="67046" x="1409700" y="2813050"/>
          <p14:tracePt t="67062" x="1358900" y="2800350"/>
          <p14:tracePt t="67079" x="1327150" y="2787650"/>
          <p14:tracePt t="67098" x="1289050" y="2774950"/>
          <p14:tracePt t="67112" x="1257300" y="2768600"/>
          <p14:tracePt t="67129" x="1238250" y="2755900"/>
          <p14:tracePt t="67145" x="1231900" y="2749550"/>
          <p14:tracePt t="67162" x="1225550" y="2743200"/>
          <p14:tracePt t="67179" x="1212850" y="2736850"/>
          <p14:tracePt t="67196" x="1200150" y="2730500"/>
          <p14:tracePt t="67212" x="1187450" y="2724150"/>
          <p14:tracePt t="67229" x="1168400" y="2717800"/>
          <p14:tracePt t="67245" x="1149350" y="2717800"/>
          <p14:tracePt t="67262" x="1123950" y="2717800"/>
          <p14:tracePt t="67279" x="1092200" y="2717800"/>
          <p14:tracePt t="67295" x="1054100" y="2717800"/>
          <p14:tracePt t="67312" x="1003300" y="2717800"/>
          <p14:tracePt t="67329" x="984250" y="2717800"/>
          <p14:tracePt t="67345" x="971550" y="2717800"/>
          <p14:tracePt t="67362" x="952500" y="2717800"/>
          <p14:tracePt t="67379" x="939800" y="2717800"/>
          <p14:tracePt t="67395" x="933450" y="2717800"/>
          <p14:tracePt t="67412" x="920750" y="2717800"/>
          <p14:tracePt t="67429" x="914400" y="2717800"/>
          <p14:tracePt t="67445" x="901700" y="2717800"/>
          <p14:tracePt t="67462" x="869950" y="2711450"/>
          <p14:tracePt t="67479" x="850900" y="2711450"/>
          <p14:tracePt t="67495" x="838200" y="2705100"/>
          <p14:tracePt t="67512" x="831850" y="2705100"/>
          <p14:tracePt t="67599" x="831850" y="2698750"/>
          <p14:tracePt t="67603" x="838200" y="2698750"/>
          <p14:tracePt t="67612" x="844550" y="2692400"/>
          <p14:tracePt t="67629" x="882650" y="2667000"/>
          <p14:tracePt t="67645" x="933450" y="2635250"/>
          <p14:tracePt t="67662" x="1009650" y="2590800"/>
          <p14:tracePt t="67678" x="1104900" y="2546350"/>
          <p14:tracePt t="67695" x="1206500" y="2482850"/>
          <p14:tracePt t="67712" x="1352550" y="2393950"/>
          <p14:tracePt t="67728" x="1422400" y="2349500"/>
          <p14:tracePt t="67745" x="1473200" y="2311400"/>
          <p14:tracePt t="67762" x="1504950" y="2273300"/>
          <p14:tracePt t="67778" x="1536700" y="2241550"/>
          <p14:tracePt t="67795" x="1555750" y="2235200"/>
          <p14:tracePt t="67812" x="1562100" y="2222500"/>
          <p14:tracePt t="67845" x="1568450" y="2216150"/>
          <p14:tracePt t="67987" x="1568450" y="2222500"/>
          <p14:tracePt t="67996" x="1568450" y="2228850"/>
          <p14:tracePt t="68003" x="1568450" y="2235200"/>
          <p14:tracePt t="68011" x="1562100" y="2241550"/>
          <p14:tracePt t="68028" x="1555750" y="2266950"/>
          <p14:tracePt t="68045" x="1536700" y="2305050"/>
          <p14:tracePt t="68061" x="1524000" y="2336800"/>
          <p14:tracePt t="68078" x="1511300" y="2374900"/>
          <p14:tracePt t="68095" x="1498600" y="2406650"/>
          <p14:tracePt t="68099" x="1492250" y="2425700"/>
          <p14:tracePt t="68112" x="1485900" y="2451100"/>
          <p14:tracePt t="68129" x="1473200" y="2470150"/>
          <p14:tracePt t="68145" x="1466850" y="2476500"/>
          <p14:tracePt t="68161" x="1460500" y="2489200"/>
          <p14:tracePt t="68178" x="1454150" y="2495550"/>
          <p14:tracePt t="68194" x="1447800" y="2508250"/>
          <p14:tracePt t="68211" x="1441450" y="2514600"/>
          <p14:tracePt t="68228" x="1435100" y="2520950"/>
          <p14:tracePt t="68244" x="1416050" y="2533650"/>
          <p14:tracePt t="68261" x="1409700" y="2546350"/>
          <p14:tracePt t="68278" x="1403350" y="2552700"/>
          <p14:tracePt t="68294" x="1390650" y="2565400"/>
          <p14:tracePt t="68311" x="1384300" y="2571750"/>
          <p14:tracePt t="68327" x="1371600" y="2578100"/>
          <p14:tracePt t="68344" x="1365250" y="2584450"/>
          <p14:tracePt t="68361" x="1352550" y="2584450"/>
          <p14:tracePt t="68378" x="1346200" y="2590800"/>
          <p14:tracePt t="68394" x="1339850" y="2590800"/>
          <p14:tracePt t="68411" x="1333500" y="2590800"/>
          <p14:tracePt t="68428" x="1327150" y="2590800"/>
          <p14:tracePt t="68543" x="1339850" y="2590800"/>
          <p14:tracePt t="68552" x="1371600" y="2590800"/>
          <p14:tracePt t="68561" x="1409700" y="2590800"/>
          <p14:tracePt t="68577" x="1530350" y="2609850"/>
          <p14:tracePt t="68597" x="1670050" y="2622550"/>
          <p14:tracePt t="68602" x="1746250" y="2628900"/>
          <p14:tracePt t="68611" x="1809750" y="2641600"/>
          <p14:tracePt t="68628" x="1885950" y="2654300"/>
          <p14:tracePt t="68644" x="1892300" y="2654300"/>
          <p14:tracePt t="68724" x="1885950" y="2654300"/>
          <p14:tracePt t="68740" x="1879600" y="2660650"/>
          <p14:tracePt t="68747" x="1866900" y="2660650"/>
          <p14:tracePt t="68761" x="1847850" y="2667000"/>
          <p14:tracePt t="68777" x="1816100" y="2679700"/>
          <p14:tracePt t="68794" x="1758950" y="2698750"/>
          <p14:tracePt t="68811" x="1714500" y="2711450"/>
          <p14:tracePt t="68827" x="1670050" y="2724150"/>
          <p14:tracePt t="68844" x="1638300" y="2736850"/>
          <p14:tracePt t="68861" x="1606550" y="2743200"/>
          <p14:tracePt t="68877" x="1600200" y="2755900"/>
          <p14:tracePt t="68894" x="1587500" y="2768600"/>
          <p14:tracePt t="68911" x="1581150" y="2774950"/>
          <p14:tracePt t="68927" x="1574800" y="2781300"/>
          <p14:tracePt t="68944" x="1568450" y="2787650"/>
          <p14:tracePt t="68961" x="1555750" y="2794000"/>
          <p14:tracePt t="68977" x="1555750" y="2800350"/>
          <p14:tracePt t="69107" x="1555750" y="2806700"/>
          <p14:tracePt t="69201" x="1555750" y="2819400"/>
          <p14:tracePt t="69211" x="1562100" y="2844800"/>
          <p14:tracePt t="69217" x="1568450" y="2863850"/>
          <p14:tracePt t="69227" x="1581150" y="2876550"/>
          <p14:tracePt t="69243" x="1593850" y="2914650"/>
          <p14:tracePt t="69260" x="1600200" y="2927350"/>
          <p14:tracePt t="69277" x="1612900" y="2940050"/>
          <p14:tracePt t="69294" x="1619250" y="2946400"/>
          <p14:tracePt t="69310" x="1625600" y="2946400"/>
          <p14:tracePt t="69562" x="1631950" y="2946400"/>
          <p14:tracePt t="69844" x="1638300" y="2946400"/>
          <p14:tracePt t="69851" x="1663700" y="2940050"/>
          <p14:tracePt t="69860" x="1689100" y="2933700"/>
          <p14:tracePt t="69876" x="1758950" y="2908300"/>
          <p14:tracePt t="69893" x="1847850" y="2889250"/>
          <p14:tracePt t="69910" x="1930400" y="2876550"/>
          <p14:tracePt t="69926" x="2006600" y="2851150"/>
          <p14:tracePt t="69943" x="2076450" y="2838450"/>
          <p14:tracePt t="69961" x="2203450" y="2819400"/>
          <p14:tracePt t="69976" x="2260600" y="2806700"/>
          <p14:tracePt t="69993" x="2311400" y="2794000"/>
          <p14:tracePt t="70010" x="2349500" y="2781300"/>
          <p14:tracePt t="70026" x="2400300" y="2768600"/>
          <p14:tracePt t="70043" x="2451100" y="2755900"/>
          <p14:tracePt t="70060" x="2482850" y="2743200"/>
          <p14:tracePt t="70076" x="2514600" y="2730500"/>
          <p14:tracePt t="70093" x="2520950" y="2730500"/>
          <p14:tracePt t="70098" x="2527300" y="2730500"/>
          <p14:tracePt t="70109" x="2533650" y="2724150"/>
          <p14:tracePt t="70126" x="2540000" y="2724150"/>
          <p14:tracePt t="70263" x="2540000" y="2717800"/>
          <p14:tracePt t="70297" x="2540000" y="2711450"/>
          <p14:tracePt t="70313" x="2546350" y="2711450"/>
          <p14:tracePt t="70323" x="2546350" y="2705100"/>
          <p14:tracePt t="70336" x="2546350" y="2698750"/>
          <p14:tracePt t="70361" x="2546350" y="2692400"/>
          <p14:tracePt t="70368" x="2546350" y="2686050"/>
          <p14:tracePt t="70377" x="2546350" y="2679700"/>
          <p14:tracePt t="70392" x="2546350" y="2673350"/>
          <p14:tracePt t="70409" x="2546350" y="2667000"/>
          <p14:tracePt t="70425" x="2552700" y="2654300"/>
          <p14:tracePt t="70442" x="2552700" y="2647950"/>
          <p14:tracePt t="70459" x="2552700" y="2641600"/>
          <p14:tracePt t="70476" x="2552700" y="2628900"/>
          <p14:tracePt t="70492" x="2552700" y="2616200"/>
          <p14:tracePt t="70509" x="2552700" y="2609850"/>
          <p14:tracePt t="70526" x="2552700" y="2603500"/>
          <p14:tracePt t="70543" x="2552700" y="2597150"/>
          <p14:tracePt t="70723" x="2552700" y="2584450"/>
          <p14:tracePt t="70729" x="2559050" y="2578100"/>
          <p14:tracePt t="70742" x="2559050" y="2571750"/>
          <p14:tracePt t="70759" x="2565400" y="2552700"/>
          <p14:tracePt t="70776" x="2565400" y="2546350"/>
          <p14:tracePt t="70809" x="2565400" y="2540000"/>
          <p14:tracePt t="70846" x="2565400" y="2533650"/>
          <p14:tracePt t="70917" x="2565400" y="2527300"/>
          <p14:tracePt t="71028" x="2559050" y="2527300"/>
          <p14:tracePt t="71041" x="2559050" y="2520950"/>
          <p14:tracePt t="71073" x="2552700" y="2520950"/>
          <p14:tracePt t="71089" x="2552700" y="2514600"/>
          <p14:tracePt t="71097" x="2546350" y="2514600"/>
          <p14:tracePt t="71130" x="2540000" y="2514600"/>
          <p14:tracePt t="71134" x="2540000" y="2508250"/>
          <p14:tracePt t="71142" x="2533650" y="2508250"/>
          <p14:tracePt t="71159" x="2527300" y="2501900"/>
          <p14:tracePt t="71175" x="2527300" y="2495550"/>
          <p14:tracePt t="71208" x="2520950" y="2489200"/>
          <p14:tracePt t="71229" x="2520950" y="2482850"/>
          <p14:tracePt t="71245" x="2514600" y="2482850"/>
          <p14:tracePt t="71262" x="2514600" y="2476500"/>
          <p14:tracePt t="71275" x="2514600" y="2470150"/>
          <p14:tracePt t="71292" x="2501900" y="2463800"/>
          <p14:tracePt t="71325" x="2495550" y="2457450"/>
          <p14:tracePt t="71661" x="2495550" y="2463800"/>
          <p14:tracePt t="71671" x="2495550" y="2470150"/>
          <p14:tracePt t="71677" x="2495550" y="2476500"/>
          <p14:tracePt t="71692" x="2495550" y="2489200"/>
          <p14:tracePt t="71708" x="2482850" y="2501900"/>
          <p14:tracePt t="71725" x="2476500" y="2520950"/>
          <p14:tracePt t="71742" x="2463800" y="2540000"/>
          <p14:tracePt t="71759" x="2451100" y="2559050"/>
          <p14:tracePt t="71775" x="2444750" y="2578100"/>
          <p14:tracePt t="71792" x="2432050" y="2590800"/>
          <p14:tracePt t="71808" x="2432050" y="2603500"/>
          <p14:tracePt t="71825" x="2425700" y="2609850"/>
          <p14:tracePt t="71841" x="2419350" y="2616200"/>
          <p14:tracePt t="71858" x="2419350" y="2622550"/>
          <p14:tracePt t="71891" x="2413000" y="2628900"/>
          <p14:tracePt t="71989" x="2413000" y="2635250"/>
          <p14:tracePt t="71997" x="2413000" y="2641600"/>
          <p14:tracePt t="72008" x="2419350" y="2641600"/>
          <p14:tracePt t="72025" x="2425700" y="2641600"/>
          <p14:tracePt t="72041" x="2438400" y="2647950"/>
          <p14:tracePt t="72058" x="2457450" y="2654300"/>
          <p14:tracePt t="72075" x="2463800" y="2660650"/>
          <p14:tracePt t="72091" x="2470150" y="2660650"/>
          <p14:tracePt t="72108" x="2470150" y="2667000"/>
          <p14:tracePt t="72179" x="2476500" y="2673350"/>
          <p14:tracePt t="72204" x="2476500" y="2686050"/>
          <p14:tracePt t="72210" x="2476500" y="2705100"/>
          <p14:tracePt t="72224" x="2489200" y="2730500"/>
          <p14:tracePt t="72241" x="2501900" y="2768600"/>
          <p14:tracePt t="72258" x="2514600" y="2794000"/>
          <p14:tracePt t="72275" x="2527300" y="2825750"/>
          <p14:tracePt t="72291" x="2527300" y="2838450"/>
          <p14:tracePt t="72308" x="2533650" y="2844800"/>
          <p14:tracePt t="72324" x="2533650" y="2851150"/>
          <p14:tracePt t="72341" x="2540000" y="2857500"/>
          <p14:tracePt t="73023" x="2559050" y="2857500"/>
          <p14:tracePt t="73033" x="2578100" y="2857500"/>
          <p14:tracePt t="73040" x="2597150" y="2857500"/>
          <p14:tracePt t="73057" x="2641600" y="2844800"/>
          <p14:tracePt t="73073" x="2692400" y="2832100"/>
          <p14:tracePt t="73090" x="2736850" y="2819400"/>
          <p14:tracePt t="73107" x="2800350" y="2806700"/>
          <p14:tracePt t="73109" x="2825750" y="2800350"/>
          <p14:tracePt t="73124" x="2844800" y="2794000"/>
          <p14:tracePt t="73140" x="2921000" y="2768600"/>
          <p14:tracePt t="73160" x="2971800" y="2755900"/>
          <p14:tracePt t="73173" x="3022600" y="2743200"/>
          <p14:tracePt t="73190" x="3060700" y="2730500"/>
          <p14:tracePt t="73207" x="3098800" y="2717800"/>
          <p14:tracePt t="73224" x="3124200" y="2711450"/>
          <p14:tracePt t="73240" x="3136900" y="2711450"/>
          <p14:tracePt t="73257" x="3149600" y="2711450"/>
          <p14:tracePt t="73273" x="3162300" y="2711450"/>
          <p14:tracePt t="73290" x="3168650" y="2705100"/>
          <p14:tracePt t="73307" x="3175000" y="2705100"/>
          <p14:tracePt t="73323" x="3181350" y="2705100"/>
          <p14:tracePt t="73340" x="3187700" y="2705100"/>
          <p14:tracePt t="73357" x="3200400" y="2698750"/>
          <p14:tracePt t="73374" x="3213100" y="2698750"/>
          <p14:tracePt t="73391" x="3219450" y="2698750"/>
          <p14:tracePt t="73407" x="3225800" y="2698750"/>
          <p14:tracePt t="73423" x="3232150" y="2698750"/>
          <p14:tracePt t="73440" x="3238500" y="2698750"/>
          <p14:tracePt t="73457" x="3251200" y="2698750"/>
          <p14:tracePt t="73473" x="3257550" y="2698750"/>
          <p14:tracePt t="73490" x="3263900" y="2698750"/>
          <p14:tracePt t="73507" x="3276600" y="2698750"/>
          <p14:tracePt t="73523" x="3282950" y="2698750"/>
          <p14:tracePt t="73540" x="3295650" y="2692400"/>
          <p14:tracePt t="73556" x="3302000" y="2692400"/>
          <p14:tracePt t="73573" x="3308350" y="2692400"/>
          <p14:tracePt t="73606" x="3314700" y="2692400"/>
          <p14:tracePt t="73643" x="3321050" y="2692400"/>
          <p14:tracePt t="73649" x="3327400" y="2692400"/>
          <p14:tracePt t="73691" x="3333750" y="2692400"/>
          <p14:tracePt t="73710" x="3340100" y="2692400"/>
          <p14:tracePt t="73727" x="3346450" y="2692400"/>
          <p14:tracePt t="73743" x="3352800" y="2692400"/>
          <p14:tracePt t="73753" x="3359150" y="2692400"/>
          <p14:tracePt t="73767" x="3365500" y="2692400"/>
          <p14:tracePt t="73775" x="3371850" y="2692400"/>
          <p14:tracePt t="73792" x="3378200" y="2692400"/>
          <p14:tracePt t="73806" x="3384550" y="2692400"/>
          <p14:tracePt t="73824" x="3390900" y="2692400"/>
          <p14:tracePt t="73846" x="3397250" y="2692400"/>
          <p14:tracePt t="73862" x="3403600" y="2692400"/>
          <p14:tracePt t="73893" x="3409950" y="2692400"/>
          <p14:tracePt t="73901" x="3416300" y="2686050"/>
          <p14:tracePt t="73917" x="3422650" y="2686050"/>
          <p14:tracePt t="73947" x="3429000" y="2679700"/>
          <p14:tracePt t="73956" x="3435350" y="2679700"/>
          <p14:tracePt t="73987" x="3441700" y="2679700"/>
          <p14:tracePt t="74009" x="3448050" y="2679700"/>
          <p14:tracePt t="74036" x="3454400" y="2673350"/>
          <p14:tracePt t="74049" x="3460750" y="2673350"/>
          <p14:tracePt t="74057" x="3467100" y="2673350"/>
          <p14:tracePt t="74074" x="3473450" y="2673350"/>
          <p14:tracePt t="74089" x="3486150" y="2673350"/>
          <p14:tracePt t="74106" x="3492500" y="2673350"/>
          <p14:tracePt t="74123" x="3498850" y="2673350"/>
          <p14:tracePt t="74141" x="3505200" y="2673350"/>
          <p14:tracePt t="74156" x="3511550" y="2673350"/>
          <p14:tracePt t="74173" x="3517900" y="2673350"/>
          <p14:tracePt t="74238" x="3524250" y="2673350"/>
          <p14:tracePt t="74261" x="3530600" y="2679700"/>
          <p14:tracePt t="74276" x="3536950" y="2679700"/>
          <p14:tracePt t="74284" x="3543300" y="2679700"/>
          <p14:tracePt t="74299" x="3549650" y="2679700"/>
          <p14:tracePt t="74310" x="3556000" y="2679700"/>
          <p14:tracePt t="74322" x="3562350" y="2679700"/>
          <p14:tracePt t="74338" x="3587750" y="2679700"/>
          <p14:tracePt t="74355" x="3613150" y="2673350"/>
          <p14:tracePt t="74372" x="3632200" y="2673350"/>
          <p14:tracePt t="74389" x="3651250" y="2673350"/>
          <p14:tracePt t="74406" x="3670300" y="2673350"/>
          <p14:tracePt t="74422" x="3676650" y="2667000"/>
          <p14:tracePt t="74441" x="3702050" y="2667000"/>
          <p14:tracePt t="74457" x="3714750" y="2660650"/>
          <p14:tracePt t="74472" x="3733800" y="2660650"/>
          <p14:tracePt t="74489" x="3752850" y="2654300"/>
          <p14:tracePt t="74506" x="3765550" y="2654300"/>
          <p14:tracePt t="74522" x="3771900" y="2654300"/>
          <p14:tracePt t="74539" x="3790950" y="2654300"/>
          <p14:tracePt t="74556" x="3803650" y="2654300"/>
          <p14:tracePt t="74572" x="3822700" y="2654300"/>
          <p14:tracePt t="74589" x="3829050" y="2654300"/>
          <p14:tracePt t="74606" x="3841750" y="2654300"/>
          <p14:tracePt t="74622" x="3867150" y="2647950"/>
          <p14:tracePt t="74639" x="3886200" y="2647950"/>
          <p14:tracePt t="74656" x="3905250" y="2647950"/>
          <p14:tracePt t="74672" x="3924300" y="2641600"/>
          <p14:tracePt t="74689" x="3956050" y="2641600"/>
          <p14:tracePt t="74706" x="4006850" y="2635250"/>
          <p14:tracePt t="74722" x="4025900" y="2628900"/>
          <p14:tracePt t="74740" x="4038600" y="2628900"/>
          <p14:tracePt t="74756" x="4044950" y="2628900"/>
          <p14:tracePt t="74772" x="4051300" y="2628900"/>
          <p14:tracePt t="74879" x="4057650" y="2635250"/>
          <p14:tracePt t="74887" x="4057650" y="2647950"/>
          <p14:tracePt t="74895" x="4064000" y="2654300"/>
          <p14:tracePt t="74906" x="4070350" y="2660650"/>
          <p14:tracePt t="74922" x="4070350" y="2679700"/>
          <p14:tracePt t="74939" x="4083050" y="2692400"/>
          <p14:tracePt t="74955" x="4089400" y="2705100"/>
          <p14:tracePt t="74972" x="4102100" y="2717800"/>
          <p14:tracePt t="75027" x="4108450" y="2717800"/>
          <p14:tracePt t="75067" x="4114800" y="2711450"/>
          <p14:tracePt t="75075" x="4127500" y="2698750"/>
          <p14:tracePt t="75088" x="4146550" y="2679700"/>
          <p14:tracePt t="75105" x="4171950" y="2647950"/>
          <p14:tracePt t="75109" x="4184650" y="2635250"/>
          <p14:tracePt t="75122" x="4203700" y="2597150"/>
          <p14:tracePt t="75138" x="4229100" y="2578100"/>
          <p14:tracePt t="75155" x="4235450" y="2559050"/>
          <p14:tracePt t="75172" x="4248150" y="2552700"/>
          <p14:tracePt t="75373" x="4248150" y="2559050"/>
          <p14:tracePt t="75403" x="4248150" y="2565400"/>
          <p14:tracePt t="75461" x="4254500" y="2565400"/>
          <p14:tracePt t="75467" x="4260850" y="2565400"/>
          <p14:tracePt t="75477" x="4267200" y="2565400"/>
          <p14:tracePt t="75492" x="4273550" y="2565400"/>
          <p14:tracePt t="75508" x="4279900" y="2565400"/>
          <p14:tracePt t="75529" x="4279900" y="2559050"/>
          <p14:tracePt t="75647" x="4279900" y="2565400"/>
          <p14:tracePt t="75663" x="4273550" y="2578100"/>
          <p14:tracePt t="75669" x="4267200" y="2590800"/>
          <p14:tracePt t="75677" x="4260850" y="2603500"/>
          <p14:tracePt t="75688" x="4260850" y="2616200"/>
          <p14:tracePt t="75706" x="4248150" y="2654300"/>
          <p14:tracePt t="75721" x="4235450" y="2673350"/>
          <p14:tracePt t="75738" x="4229100" y="2686050"/>
          <p14:tracePt t="75755" x="4229100" y="2705100"/>
          <p14:tracePt t="75771" x="4216400" y="2711450"/>
          <p14:tracePt t="75788" x="4216400" y="2717800"/>
          <p14:tracePt t="75804" x="4216400" y="2730500"/>
          <p14:tracePt t="75821" x="4216400" y="2736850"/>
          <p14:tracePt t="75838" x="4210050" y="2736850"/>
          <p14:tracePt t="76062" x="4210050" y="2730500"/>
          <p14:tracePt t="76069" x="4210050" y="2724150"/>
          <p14:tracePt t="76086" x="4216400" y="2717800"/>
          <p14:tracePt t="76093" x="4222750" y="2705100"/>
          <p14:tracePt t="76104" x="4229100" y="2686050"/>
          <p14:tracePt t="76121" x="4241800" y="2647950"/>
          <p14:tracePt t="76139" x="4267200" y="2590800"/>
          <p14:tracePt t="76154" x="4279900" y="2559050"/>
          <p14:tracePt t="76171" x="4286250" y="2552700"/>
          <p14:tracePt t="76188" x="4286250" y="2546350"/>
          <p14:tracePt t="76204" x="4292600" y="2546350"/>
          <p14:tracePt t="76221" x="4292600" y="2540000"/>
          <p14:tracePt t="76254" x="4298950" y="2527300"/>
          <p14:tracePt t="76271" x="4298950" y="2520950"/>
          <p14:tracePt t="76288" x="4305300" y="2514600"/>
          <p14:tracePt t="76304" x="4311650" y="2514600"/>
          <p14:tracePt t="76321" x="4311650" y="2508250"/>
          <p14:tracePt t="76338" x="4318000" y="2495550"/>
          <p14:tracePt t="76354" x="4324350" y="2495550"/>
          <p14:tracePt t="76371" x="4330700" y="2482850"/>
          <p14:tracePt t="76387" x="4337050" y="2476500"/>
          <p14:tracePt t="76404" x="4349750" y="2463800"/>
          <p14:tracePt t="76421" x="4349750" y="2457450"/>
          <p14:tracePt t="76644" x="4349750" y="2470150"/>
          <p14:tracePt t="76649" x="4349750" y="2476500"/>
          <p14:tracePt t="76665" x="4349750" y="2489200"/>
          <p14:tracePt t="76675" x="4349750" y="2495550"/>
          <p14:tracePt t="76686" x="4349750" y="2501900"/>
          <p14:tracePt t="76706" x="4349750" y="2540000"/>
          <p14:tracePt t="76720" x="4349750" y="2565400"/>
          <p14:tracePt t="76737" x="4349750" y="2603500"/>
          <p14:tracePt t="76754" x="4349750" y="2622550"/>
          <p14:tracePt t="76770" x="4349750" y="2635250"/>
          <p14:tracePt t="76787" x="4349750" y="2641600"/>
          <p14:tracePt t="76804" x="4349750" y="2654300"/>
          <p14:tracePt t="76820" x="4349750" y="2660650"/>
          <p14:tracePt t="76855" x="4349750" y="2667000"/>
          <p14:tracePt t="76872" x="4349750" y="2673350"/>
          <p14:tracePt t="76887" x="4349750" y="2679700"/>
          <p14:tracePt t="76955" x="4349750" y="2686050"/>
          <p14:tracePt t="76964" x="4349750" y="2692400"/>
          <p14:tracePt t="76986" x="4349750" y="2705100"/>
          <p14:tracePt t="77096" x="4343400" y="2705100"/>
          <p14:tracePt t="77135" x="4337050" y="2705100"/>
          <p14:tracePt t="77154" x="4330700" y="2698750"/>
          <p14:tracePt t="77161" x="4330700" y="2692400"/>
          <p14:tracePt t="77170" x="4324350" y="2686050"/>
          <p14:tracePt t="77187" x="4318000" y="2686050"/>
          <p14:tracePt t="77205" x="4305300" y="2673350"/>
          <p14:tracePt t="77240" x="4298950" y="2673350"/>
          <p14:tracePt t="77369" x="4292600" y="2667000"/>
          <p14:tracePt t="77380" x="4286250" y="2660650"/>
          <p14:tracePt t="77386" x="4286250" y="2654300"/>
          <p14:tracePt t="77403" x="4279900" y="2654300"/>
          <p14:tracePt t="77420" x="4273550" y="2641600"/>
          <p14:tracePt t="77439" x="4254500" y="2641600"/>
          <p14:tracePt t="77455" x="4254500" y="2635250"/>
          <p14:tracePt t="77470" x="4248150" y="2635250"/>
          <p14:tracePt t="77503" x="4248150" y="2628900"/>
          <p14:tracePt t="77519" x="4241800" y="2628900"/>
          <p14:tracePt t="77683" x="4235450" y="2628900"/>
          <p14:tracePt t="77693" x="4235450" y="2635250"/>
          <p14:tracePt t="77703" x="4229100" y="2635250"/>
          <p14:tracePt t="77720" x="4222750" y="2635250"/>
          <p14:tracePt t="77786" x="4222750" y="2641600"/>
          <p14:tracePt t="77925" x="4235450" y="2641600"/>
          <p14:tracePt t="77942" x="4248150" y="2641600"/>
          <p14:tracePt t="77949" x="4254500" y="2641600"/>
          <p14:tracePt t="77965" x="4260850" y="2647950"/>
          <p14:tracePt t="77973" x="4267200" y="2647950"/>
          <p14:tracePt t="77988" x="4279900" y="2647950"/>
          <p14:tracePt t="78003" x="4286250" y="2647950"/>
          <p14:tracePt t="78019" x="4292600" y="2647950"/>
          <p14:tracePt t="78036" x="4298950" y="2647950"/>
          <p14:tracePt t="78053" x="4305300" y="2647950"/>
          <p14:tracePt t="78069" x="4311650" y="2647950"/>
          <p14:tracePt t="78089" x="4318000" y="2647950"/>
          <p14:tracePt t="78105" x="4324350" y="2647950"/>
          <p14:tracePt t="78121" x="4330700" y="2647950"/>
          <p14:tracePt t="78685" x="4324350" y="2641600"/>
          <p14:tracePt t="78701" x="4318000" y="2635250"/>
          <p14:tracePt t="78709" x="4311650" y="2628900"/>
          <p14:tracePt t="78719" x="4311650" y="2622550"/>
          <p14:tracePt t="78735" x="4311650" y="2616200"/>
          <p14:tracePt t="78752" x="4298950" y="2609850"/>
          <p14:tracePt t="78769" x="4292600" y="2597150"/>
          <p14:tracePt t="78788" x="4286250" y="2584450"/>
          <p14:tracePt t="78802" x="4279900" y="2578100"/>
          <p14:tracePt t="78819" x="4273550" y="2565400"/>
          <p14:tracePt t="78835" x="4260850" y="2559050"/>
          <p14:tracePt t="78852" x="4260850" y="2546350"/>
          <p14:tracePt t="78954" x="4254500" y="2540000"/>
          <p14:tracePt t="78959" x="4254500" y="2533650"/>
          <p14:tracePt t="79007" x="4248150" y="2533650"/>
          <p14:tracePt t="79391" x="4248150" y="2540000"/>
          <p14:tracePt t="79397" x="4248150" y="2546350"/>
          <p14:tracePt t="79406" x="4248150" y="2552700"/>
          <p14:tracePt t="79418" x="4248150" y="2559050"/>
          <p14:tracePt t="79435" x="4248150" y="2565400"/>
          <p14:tracePt t="79452" x="4235450" y="2571750"/>
          <p14:tracePt t="79469" x="4229100" y="2590800"/>
          <p14:tracePt t="79485" x="4216400" y="2603500"/>
          <p14:tracePt t="79502" x="4210050" y="2609850"/>
          <p14:tracePt t="79518" x="4197350" y="2622550"/>
          <p14:tracePt t="79535" x="4197350" y="2628900"/>
          <p14:tracePt t="79551" x="4191000" y="2635250"/>
          <p14:tracePt t="79568" x="4184650" y="2641600"/>
          <p14:tracePt t="79585" x="4171950" y="2654300"/>
          <p14:tracePt t="79601" x="4165600" y="2660650"/>
          <p14:tracePt t="79618" x="4152900" y="2667000"/>
          <p14:tracePt t="79634" x="4146550" y="2679700"/>
          <p14:tracePt t="79651" x="4133850" y="2686050"/>
          <p14:tracePt t="79668" x="4127500" y="2698750"/>
          <p14:tracePt t="79685" x="4114800" y="2705100"/>
          <p14:tracePt t="79702" x="4089400" y="2730500"/>
          <p14:tracePt t="79718" x="4070350" y="2749550"/>
          <p14:tracePt t="79734" x="4064000" y="2755900"/>
          <p14:tracePt t="79751" x="4051300" y="2768600"/>
          <p14:tracePt t="79768" x="4051300" y="2774950"/>
          <p14:tracePt t="79784" x="4044950" y="2787650"/>
          <p14:tracePt t="79818" x="4038600" y="2794000"/>
          <p14:tracePt t="79931" x="4044950" y="2787650"/>
          <p14:tracePt t="79942" x="4044950" y="2781300"/>
          <p14:tracePt t="79951" x="4057650" y="2774950"/>
          <p14:tracePt t="79968" x="4102100" y="2730500"/>
          <p14:tracePt t="79985" x="4140200" y="2686050"/>
          <p14:tracePt t="80001" x="4184650" y="2628900"/>
          <p14:tracePt t="80018" x="4216400" y="2571750"/>
          <p14:tracePt t="80034" x="4235450" y="2533650"/>
          <p14:tracePt t="80051" x="4248150" y="2501900"/>
          <p14:tracePt t="80068" x="4254500" y="2495550"/>
          <p14:tracePt t="80084" x="4260850" y="2489200"/>
          <p14:tracePt t="80128" x="4267200" y="2489200"/>
          <p14:tracePt t="80134" x="4273550" y="2489200"/>
          <p14:tracePt t="80235" x="4279900" y="2489200"/>
          <p14:tracePt t="80285" x="4286250" y="2495550"/>
          <p14:tracePt t="80291" x="4286250" y="2501900"/>
          <p14:tracePt t="80301" x="4292600" y="2508250"/>
          <p14:tracePt t="80317" x="4305300" y="2540000"/>
          <p14:tracePt t="80334" x="4318000" y="2571750"/>
          <p14:tracePt t="80351" x="4330700" y="2616200"/>
          <p14:tracePt t="80368" x="4343400" y="2647950"/>
          <p14:tracePt t="80384" x="4349750" y="2673350"/>
          <p14:tracePt t="80401" x="4356100" y="2673350"/>
          <p14:tracePt t="80417" x="4356100" y="2679700"/>
          <p14:tracePt t="80542" x="4349750" y="2679700"/>
          <p14:tracePt t="80549" x="4349750" y="2686050"/>
          <p14:tracePt t="80557" x="4343400" y="2686050"/>
          <p14:tracePt t="80567" x="4330700" y="2686050"/>
          <p14:tracePt t="80584" x="4318000" y="2692400"/>
          <p14:tracePt t="80600" x="4286250" y="2692400"/>
          <p14:tracePt t="80605" x="4260850" y="2692400"/>
          <p14:tracePt t="80617" x="4241800" y="2698750"/>
          <p14:tracePt t="80634" x="4140200" y="2698750"/>
          <p14:tracePt t="80651" x="4025900" y="2692400"/>
          <p14:tracePt t="80667" x="3911600" y="2673350"/>
          <p14:tracePt t="80684" x="3778250" y="2635250"/>
          <p14:tracePt t="80700" x="3644900" y="2584450"/>
          <p14:tracePt t="80719" x="3498850" y="2533650"/>
          <p14:tracePt t="80734" x="3409950" y="2495550"/>
          <p14:tracePt t="80750" x="3346450" y="2470150"/>
          <p14:tracePt t="80767" x="3302000" y="2463800"/>
          <p14:tracePt t="80784" x="3289300" y="2451100"/>
          <p14:tracePt t="80990" x="3289300" y="2457450"/>
          <p14:tracePt t="81011" x="3295650" y="2457450"/>
          <p14:tracePt t="81019" x="3295650" y="2463800"/>
          <p14:tracePt t="81027" x="3314700" y="2470150"/>
          <p14:tracePt t="81038" x="3340100" y="2476500"/>
          <p14:tracePt t="81050" x="3435350" y="2495550"/>
          <p14:tracePt t="81067" x="3505200" y="2508250"/>
          <p14:tracePt t="81083" x="3778250" y="2552700"/>
          <p14:tracePt t="81100" x="3886200" y="2571750"/>
          <p14:tracePt t="81117" x="3956050" y="2571750"/>
          <p14:tracePt t="81133" x="3981450" y="2571750"/>
          <p14:tracePt t="81151" x="3987800" y="2571750"/>
          <p14:tracePt t="82789" x="3981450" y="2565400"/>
          <p14:tracePt t="82813" x="3981450" y="2559050"/>
          <p14:tracePt t="82851" x="3975100" y="2552700"/>
          <p14:tracePt t="82860" x="3968750" y="2552700"/>
          <p14:tracePt t="82899" x="3962400" y="2546350"/>
          <p14:tracePt t="82955" x="3962400" y="2540000"/>
          <p14:tracePt t="83009" x="3956050" y="2540000"/>
          <p14:tracePt t="83079" x="3949700" y="2540000"/>
          <p14:tracePt t="83103" x="3943350" y="2540000"/>
          <p14:tracePt t="83111" x="3943350" y="2533650"/>
          <p14:tracePt t="83117" x="3937000" y="2533650"/>
          <p14:tracePt t="83132" x="3930650" y="2527300"/>
          <p14:tracePt t="83148" x="3917950" y="2527300"/>
          <p14:tracePt t="83165" x="3911600" y="2520950"/>
          <p14:tracePt t="83181" x="3898900" y="2520950"/>
          <p14:tracePt t="83198" x="3892550" y="2520950"/>
          <p14:tracePt t="83215" x="3886200" y="2514600"/>
          <p14:tracePt t="83232" x="3873500" y="2514600"/>
          <p14:tracePt t="83248" x="3867150" y="2514600"/>
          <p14:tracePt t="83264" x="3854450" y="2508250"/>
          <p14:tracePt t="83281" x="3848100" y="2508250"/>
          <p14:tracePt t="83298" x="3835400" y="2508250"/>
          <p14:tracePt t="83315" x="3822700" y="2508250"/>
          <p14:tracePt t="83331" x="3810000" y="2508250"/>
          <p14:tracePt t="83348" x="3803650" y="2508250"/>
          <p14:tracePt t="83365" x="3784600" y="2508250"/>
          <p14:tracePt t="83381" x="3759200" y="2508250"/>
          <p14:tracePt t="83398" x="3721100" y="2508250"/>
          <p14:tracePt t="83416" x="3708400" y="2514600"/>
          <p14:tracePt t="83431" x="3683000" y="2527300"/>
          <p14:tracePt t="83448" x="3670300" y="2527300"/>
          <p14:tracePt t="83465" x="3644900" y="2540000"/>
          <p14:tracePt t="83481" x="3613150" y="2552700"/>
          <p14:tracePt t="83498" x="3568700" y="2565400"/>
          <p14:tracePt t="83515" x="3511550" y="2578100"/>
          <p14:tracePt t="83531" x="3429000" y="2597150"/>
          <p14:tracePt t="83548" x="3321050" y="2635250"/>
          <p14:tracePt t="83564" x="3257550" y="2673350"/>
          <p14:tracePt t="83581" x="3175000" y="2705100"/>
          <p14:tracePt t="83598" x="3117850" y="2730500"/>
          <p14:tracePt t="83614" x="3067050" y="2743200"/>
          <p14:tracePt t="83631" x="3035300" y="2749550"/>
          <p14:tracePt t="83648" x="2997200" y="2762250"/>
          <p14:tracePt t="83665" x="2959100" y="2774950"/>
          <p14:tracePt t="83681" x="2927350" y="2787650"/>
          <p14:tracePt t="83698" x="2882900" y="2800350"/>
          <p14:tracePt t="83716" x="2838450" y="2813050"/>
          <p14:tracePt t="83731" x="2794000" y="2825750"/>
          <p14:tracePt t="83748" x="2743200" y="2832100"/>
          <p14:tracePt t="83764" x="2698750" y="2838450"/>
          <p14:tracePt t="83781" x="2667000" y="2844800"/>
          <p14:tracePt t="83798" x="2616200" y="2844800"/>
          <p14:tracePt t="83814" x="2584450" y="2851150"/>
          <p14:tracePt t="83831" x="2533650" y="2851150"/>
          <p14:tracePt t="83848" x="2489200" y="2857500"/>
          <p14:tracePt t="83864" x="2438400" y="2863850"/>
          <p14:tracePt t="83881" x="2362200" y="2870200"/>
          <p14:tracePt t="83897" x="2298700" y="2876550"/>
          <p14:tracePt t="83914" x="2222500" y="2882900"/>
          <p14:tracePt t="83931" x="2133600" y="2882900"/>
          <p14:tracePt t="83947" x="2012950" y="2882900"/>
          <p14:tracePt t="83964" x="1924050" y="2876550"/>
          <p14:tracePt t="83981" x="1835150" y="2863850"/>
          <p14:tracePt t="83997" x="1746250" y="2844800"/>
          <p14:tracePt t="84014" x="1676400" y="2832100"/>
          <p14:tracePt t="84030" x="1612900" y="2819400"/>
          <p14:tracePt t="84048" x="1524000" y="2806700"/>
          <p14:tracePt t="84064" x="1409700" y="2781300"/>
          <p14:tracePt t="84081" x="1327150" y="2762250"/>
          <p14:tracePt t="84097" x="1276350" y="2749550"/>
          <p14:tracePt t="84114" x="1231900" y="2736850"/>
          <p14:tracePt t="84131" x="1181100" y="2724150"/>
          <p14:tracePt t="84147" x="1136650" y="2711450"/>
          <p14:tracePt t="84167" x="1085850" y="2705100"/>
          <p14:tracePt t="84181" x="1066800" y="2698750"/>
          <p14:tracePt t="84197" x="1028700" y="2692400"/>
          <p14:tracePt t="84214" x="952500" y="2673350"/>
          <p14:tracePt t="84231" x="908050" y="2660650"/>
          <p14:tracePt t="84247" x="857250" y="2647950"/>
          <p14:tracePt t="84264" x="812800" y="2635250"/>
          <p14:tracePt t="84281" x="787400" y="2628900"/>
          <p14:tracePt t="84297" x="762000" y="2622550"/>
          <p14:tracePt t="84315" x="755650" y="2616200"/>
          <p14:tracePt t="84330" x="749300" y="2616200"/>
          <p14:tracePt t="84347" x="749300" y="2609850"/>
          <p14:tracePt t="85053" x="749300" y="2616200"/>
          <p14:tracePt t="85067" x="749300" y="2622550"/>
          <p14:tracePt t="85075" x="749300" y="2628900"/>
          <p14:tracePt t="85091" x="749300" y="2635250"/>
          <p14:tracePt t="85099" x="749300" y="2641600"/>
          <p14:tracePt t="85113" x="749300" y="2647950"/>
          <p14:tracePt t="85130" x="742950" y="2660650"/>
          <p14:tracePt t="85163" x="742950" y="2667000"/>
          <p14:tracePt t="85180" x="742950" y="2679700"/>
          <p14:tracePt t="85213" x="742950" y="2692400"/>
          <p14:tracePt t="85230" x="749300" y="2698750"/>
          <p14:tracePt t="85246" x="755650" y="2711450"/>
          <p14:tracePt t="85263" x="768350" y="2724150"/>
          <p14:tracePt t="85280" x="774700" y="2730500"/>
          <p14:tracePt t="85296" x="787400" y="2743200"/>
          <p14:tracePt t="85313" x="793750" y="2749550"/>
          <p14:tracePt t="85330" x="800100" y="2755900"/>
          <p14:tracePt t="85346" x="806450" y="2768600"/>
          <p14:tracePt t="85365" x="812800" y="2768600"/>
          <p14:tracePt t="85380" x="819150" y="2781300"/>
          <p14:tracePt t="85396" x="831850" y="2787650"/>
          <p14:tracePt t="85413" x="838200" y="2800350"/>
          <p14:tracePt t="85429" x="850900" y="2813050"/>
          <p14:tracePt t="85446" x="857250" y="2825750"/>
          <p14:tracePt t="85463" x="869950" y="2851150"/>
          <p14:tracePt t="85480" x="882650" y="2870200"/>
          <p14:tracePt t="85496" x="882650" y="2901950"/>
          <p14:tracePt t="85513" x="889000" y="2921000"/>
          <p14:tracePt t="85529" x="889000" y="2946400"/>
          <p14:tracePt t="85546" x="889000" y="2959100"/>
          <p14:tracePt t="85579" x="889000" y="2971800"/>
          <p14:tracePt t="85596" x="889000" y="2978150"/>
          <p14:tracePt t="85601" x="882650" y="2984500"/>
          <p14:tracePt t="85613" x="882650" y="2990850"/>
          <p14:tracePt t="85630" x="869950" y="3016250"/>
          <p14:tracePt t="85646" x="857250" y="3028950"/>
          <p14:tracePt t="85663" x="850900" y="3041650"/>
          <p14:tracePt t="85679" x="838200" y="3054350"/>
          <p14:tracePt t="85696" x="831850" y="3060700"/>
          <p14:tracePt t="85712" x="812800" y="3079750"/>
          <p14:tracePt t="85729" x="806450" y="3098800"/>
          <p14:tracePt t="85746" x="787400" y="3111500"/>
          <p14:tracePt t="85762" x="781050" y="3124200"/>
          <p14:tracePt t="85779" x="774700" y="3136900"/>
          <p14:tracePt t="85796" x="755650" y="3149600"/>
          <p14:tracePt t="85812" x="749300" y="3155950"/>
          <p14:tracePt t="85829" x="742950" y="3168650"/>
          <p14:tracePt t="85846" x="730250" y="3175000"/>
          <p14:tracePt t="85863" x="723900" y="3181350"/>
          <p14:tracePt t="85879" x="711200" y="3187700"/>
          <p14:tracePt t="85896" x="698500" y="3187700"/>
          <p14:tracePt t="85912" x="692150" y="3194050"/>
          <p14:tracePt t="85929" x="673100" y="3206750"/>
          <p14:tracePt t="85946" x="666750" y="3213100"/>
          <p14:tracePt t="85962" x="660400" y="3219450"/>
          <p14:tracePt t="85979" x="647700" y="3225800"/>
          <p14:tracePt t="85996" x="635000" y="3238500"/>
          <p14:tracePt t="86012" x="628650" y="3244850"/>
          <p14:tracePt t="86029" x="615950" y="3251200"/>
          <p14:tracePt t="86046" x="603250" y="3270250"/>
          <p14:tracePt t="86062" x="596900" y="3276600"/>
          <p14:tracePt t="86079" x="584200" y="3282950"/>
          <p14:tracePt t="86096" x="577850" y="3295650"/>
          <p14:tracePt t="86102" x="571500" y="3302000"/>
          <p14:tracePt t="86112" x="565150" y="3302000"/>
          <p14:tracePt t="86129" x="558800" y="3314700"/>
          <p14:tracePt t="86146" x="558800" y="3321050"/>
          <p14:tracePt t="86162" x="552450" y="3321050"/>
          <p14:tracePt t="86509" x="552450" y="3327400"/>
          <p14:tracePt t="86525" x="552450" y="3333750"/>
          <p14:tracePt t="86539" x="558800" y="3340100"/>
          <p14:tracePt t="86548" x="558800" y="3346450"/>
          <p14:tracePt t="86587" x="558800" y="3352800"/>
          <p14:tracePt t="87081" x="565150" y="3359150"/>
          <p14:tracePt t="87135" x="571500" y="3359150"/>
          <p14:tracePt t="87322" x="577850" y="3365500"/>
          <p14:tracePt t="87330" x="584200" y="3365500"/>
          <p14:tracePt t="87338" x="584200" y="3371850"/>
          <p14:tracePt t="87346" x="584200" y="3378200"/>
          <p14:tracePt t="87361" x="590550" y="3378200"/>
          <p14:tracePt t="87377" x="596900" y="3384550"/>
          <p14:tracePt t="87401" x="603250" y="3390900"/>
          <p14:tracePt t="87440" x="609600" y="3397250"/>
          <p14:tracePt t="87474" x="615950" y="3397250"/>
          <p14:tracePt t="87486" x="615950" y="3403600"/>
          <p14:tracePt t="87495" x="622300" y="3403600"/>
          <p14:tracePt t="87511" x="622300" y="3409950"/>
          <p14:tracePt t="87622" x="628650" y="3409950"/>
          <p14:tracePt t="87666" x="628650" y="3416300"/>
          <p14:tracePt t="87698" x="635000" y="3416300"/>
          <p14:tracePt t="87714" x="641350" y="3416300"/>
          <p14:tracePt t="87725" x="654050" y="3416300"/>
          <p14:tracePt t="87730" x="660400" y="3416300"/>
          <p14:tracePt t="87743" x="673100" y="3416300"/>
          <p14:tracePt t="87760" x="717550" y="3416300"/>
          <p14:tracePt t="87777" x="742950" y="3416300"/>
          <p14:tracePt t="87794" x="762000" y="3409950"/>
          <p14:tracePt t="87810" x="793750" y="3409950"/>
          <p14:tracePt t="87827" x="806450" y="3409950"/>
          <p14:tracePt t="87844" x="850900" y="3416300"/>
          <p14:tracePt t="87861" x="863600" y="3416300"/>
          <p14:tracePt t="87878" x="889000" y="3422650"/>
          <p14:tracePt t="87894" x="908050" y="3422650"/>
          <p14:tracePt t="87911" x="914400" y="3422650"/>
          <p14:tracePt t="87927" x="920750" y="3422650"/>
          <p14:tracePt t="87944" x="927100" y="3422650"/>
          <p14:tracePt t="87989" x="933450" y="3416300"/>
          <p14:tracePt t="88013" x="939800" y="3409950"/>
          <p14:tracePt t="88027" x="946150" y="3409950"/>
          <p14:tracePt t="88035" x="952500" y="3403600"/>
          <p14:tracePt t="88067" x="958850" y="3403600"/>
          <p14:tracePt t="88083" x="965200" y="3397250"/>
          <p14:tracePt t="88091" x="971550" y="3397250"/>
          <p14:tracePt t="88123" x="971550" y="3390900"/>
          <p14:tracePt t="88137" x="977900" y="3390900"/>
          <p14:tracePt t="88153" x="984250" y="3390900"/>
          <p14:tracePt t="88365" x="990600" y="3390900"/>
          <p14:tracePt t="88392" x="996950" y="3384550"/>
          <p14:tracePt t="88398" x="1003300" y="3384550"/>
          <p14:tracePt t="88410" x="1003300" y="3378200"/>
          <p14:tracePt t="88427" x="1009650" y="3378200"/>
          <p14:tracePt t="88521" x="1016000" y="3378200"/>
          <p14:tracePt t="88537" x="1022350" y="3378200"/>
          <p14:tracePt t="88545" x="1028700" y="3378200"/>
          <p14:tracePt t="88560" x="1054100" y="3378200"/>
          <p14:tracePt t="88577" x="1079500" y="3384550"/>
          <p14:tracePt t="88593" x="1111250" y="3390900"/>
          <p14:tracePt t="88600" x="1130300" y="3397250"/>
          <p14:tracePt t="88610" x="1143000" y="3403600"/>
          <p14:tracePt t="88627" x="1181100" y="3416300"/>
          <p14:tracePt t="88643" x="1200150" y="3416300"/>
          <p14:tracePt t="88660" x="1212850" y="3422650"/>
          <p14:tracePt t="88677" x="1219200" y="3422650"/>
          <p14:tracePt t="88867" x="1225550" y="3422650"/>
          <p14:tracePt t="88881" x="1231900" y="3422650"/>
          <p14:tracePt t="88889" x="1231900" y="3416300"/>
          <p14:tracePt t="88898" x="1238250" y="3409950"/>
          <p14:tracePt t="88910" x="1244600" y="3409950"/>
          <p14:tracePt t="88926" x="1257300" y="3403600"/>
          <p14:tracePt t="88943" x="1270000" y="3397250"/>
          <p14:tracePt t="88960" x="1301750" y="3390900"/>
          <p14:tracePt t="88976" x="1320800" y="3390900"/>
          <p14:tracePt t="88993" x="1358900" y="3390900"/>
          <p14:tracePt t="89010" x="1390650" y="3390900"/>
          <p14:tracePt t="89026" x="1428750" y="3397250"/>
          <p14:tracePt t="89043" x="1460500" y="3409950"/>
          <p14:tracePt t="89060" x="1511300" y="3429000"/>
          <p14:tracePt t="89078" x="1549400" y="3435350"/>
          <p14:tracePt t="89093" x="1581150" y="3441700"/>
          <p14:tracePt t="89109" x="1606550" y="3448050"/>
          <p14:tracePt t="89126" x="1625600" y="3460750"/>
          <p14:tracePt t="89143" x="1644650" y="3473450"/>
          <p14:tracePt t="89160" x="1670050" y="3479800"/>
          <p14:tracePt t="89176" x="1695450" y="3492500"/>
          <p14:tracePt t="89193" x="1720850" y="3498850"/>
          <p14:tracePt t="89209" x="1739900" y="3505200"/>
          <p14:tracePt t="89226" x="1758950" y="3511550"/>
          <p14:tracePt t="89242" x="1765300" y="3511550"/>
          <p14:tracePt t="89313" x="1771650" y="3511550"/>
          <p14:tracePt t="89328" x="1778000" y="3511550"/>
          <p14:tracePt t="89334" x="1790700" y="3505200"/>
          <p14:tracePt t="89344" x="1803400" y="3498850"/>
          <p14:tracePt t="89359" x="1822450" y="3492500"/>
          <p14:tracePt t="89376" x="1841500" y="3479800"/>
          <p14:tracePt t="89394" x="1847850" y="3473450"/>
          <p14:tracePt t="89409" x="1860550" y="3460750"/>
          <p14:tracePt t="89426" x="1866900" y="3454400"/>
          <p14:tracePt t="89443" x="1873250" y="3441700"/>
          <p14:tracePt t="89459" x="1885950" y="3435350"/>
          <p14:tracePt t="89476" x="1892300" y="3429000"/>
          <p14:tracePt t="89493" x="1905000" y="3416300"/>
          <p14:tracePt t="89509" x="1905000" y="3409950"/>
          <p14:tracePt t="89526" x="1911350" y="3409950"/>
          <p14:tracePt t="89543" x="1917700" y="3403600"/>
          <p14:tracePt t="89559" x="1917700" y="3397250"/>
          <p14:tracePt t="90488" x="1917700" y="3390900"/>
          <p14:tracePt t="90548" x="1917700" y="3384550"/>
          <p14:tracePt t="90628" x="1924050" y="3384550"/>
          <p14:tracePt t="90855" x="1924050" y="3378200"/>
          <p14:tracePt t="90932" x="1924050" y="3371850"/>
          <p14:tracePt t="90972" x="1924050" y="3365500"/>
          <p14:tracePt t="90989" x="1930400" y="3359150"/>
          <p14:tracePt t="90996" x="1930400" y="3352800"/>
          <p14:tracePt t="91012" x="1930400" y="3346450"/>
          <p14:tracePt t="91024" x="1936750" y="3340100"/>
          <p14:tracePt t="91042" x="1936750" y="3327400"/>
          <p14:tracePt t="91058" x="1936750" y="3321050"/>
          <p14:tracePt t="91091" x="1936750" y="3314700"/>
          <p14:tracePt t="91107" x="1936750" y="3308350"/>
          <p14:tracePt t="91278" x="1936750" y="3314700"/>
          <p14:tracePt t="91300" x="1943100" y="3314700"/>
          <p14:tracePt t="91914" x="1968500" y="3314700"/>
          <p14:tracePt t="91923" x="2012950" y="3289300"/>
          <p14:tracePt t="91929" x="2082800" y="3257550"/>
          <p14:tracePt t="91940" x="2159000" y="3213100"/>
          <p14:tracePt t="91957" x="2387600" y="3105150"/>
          <p14:tracePt t="91974" x="2901950" y="2921000"/>
          <p14:tracePt t="91991" x="3289300" y="2806700"/>
          <p14:tracePt t="92007" x="3632200" y="2730500"/>
          <p14:tracePt t="92024" x="3905250" y="2667000"/>
          <p14:tracePt t="92041" x="4076700" y="2641600"/>
          <p14:tracePt t="92057" x="4171950" y="2635250"/>
          <p14:tracePt t="92074" x="4222750" y="2628900"/>
          <p14:tracePt t="92090" x="4260850" y="2628900"/>
          <p14:tracePt t="92107" x="4298950" y="2628900"/>
          <p14:tracePt t="92110" x="4311650" y="2628900"/>
          <p14:tracePt t="92124" x="4356100" y="2628900"/>
          <p14:tracePt t="92140" x="4387850" y="2628900"/>
          <p14:tracePt t="92157" x="4425950" y="2628900"/>
          <p14:tracePt t="92174" x="4457700" y="2628900"/>
          <p14:tracePt t="92190" x="4483100" y="2635250"/>
          <p14:tracePt t="92207" x="4514850" y="2635250"/>
          <p14:tracePt t="92224" x="4552950" y="2635250"/>
          <p14:tracePt t="92242" x="4679950" y="2609850"/>
          <p14:tracePt t="92257" x="4813300" y="2571750"/>
          <p14:tracePt t="92274" x="4953000" y="2520950"/>
          <p14:tracePt t="92290" x="5099050" y="2451100"/>
          <p14:tracePt t="92307" x="5200650" y="2400300"/>
          <p14:tracePt t="92323" x="5264150" y="2362200"/>
          <p14:tracePt t="92340" x="5295900" y="2349500"/>
          <p14:tracePt t="92357" x="5302250" y="2343150"/>
          <p14:tracePt t="92461" x="5302250" y="2336800"/>
          <p14:tracePt t="92555" x="5295900" y="2336800"/>
          <p14:tracePt t="92589" x="5289550" y="2336800"/>
          <p14:tracePt t="92636" x="5283200" y="2330450"/>
          <p14:tracePt t="92649" x="5276850" y="2330450"/>
          <p14:tracePt t="92665" x="5276850" y="2324100"/>
          <p14:tracePt t="92677" x="5270500" y="2324100"/>
          <p14:tracePt t="92690" x="5264150" y="2324100"/>
          <p14:tracePt t="92707" x="5257800" y="2317750"/>
          <p14:tracePt t="92723" x="5245100" y="2311400"/>
          <p14:tracePt t="92740" x="5238750" y="2311400"/>
          <p14:tracePt t="92756" x="5232400" y="2305050"/>
          <p14:tracePt t="92773" x="5226050" y="2298700"/>
          <p14:tracePt t="92790" x="5213350" y="2292350"/>
          <p14:tracePt t="92806" x="5200650" y="2279650"/>
          <p14:tracePt t="92823" x="5194300" y="2279650"/>
          <p14:tracePt t="92840" x="5181600" y="2273300"/>
          <p14:tracePt t="92856" x="5168900" y="2260600"/>
          <p14:tracePt t="92873" x="5162550" y="2260600"/>
          <p14:tracePt t="92890" x="5149850" y="2254250"/>
          <p14:tracePt t="92907" x="5143500" y="2254250"/>
          <p14:tracePt t="92923" x="5137150" y="2254250"/>
          <p14:tracePt t="92940" x="5130800" y="2254250"/>
          <p14:tracePt t="92956" x="5124450" y="2247900"/>
          <p14:tracePt t="92973" x="5118100" y="2247900"/>
          <p14:tracePt t="92991" x="5105400" y="2247900"/>
          <p14:tracePt t="93006" x="5099050" y="2247900"/>
          <p14:tracePt t="93040" x="5092700" y="2247900"/>
          <p14:tracePt t="93056" x="5086350" y="2247900"/>
          <p14:tracePt t="93073" x="5073650" y="2241550"/>
          <p14:tracePt t="93090" x="5060950" y="2228850"/>
          <p14:tracePt t="93106" x="5041900" y="2222500"/>
          <p14:tracePt t="93123" x="5016500" y="2222500"/>
          <p14:tracePt t="93141" x="4997450" y="2209800"/>
          <p14:tracePt t="93156" x="4984750" y="2197100"/>
          <p14:tracePt t="93173" x="4953000" y="2184400"/>
          <p14:tracePt t="93189" x="4933950" y="2171700"/>
          <p14:tracePt t="93207" x="4921250" y="2165350"/>
          <p14:tracePt t="93223" x="4908550" y="2159000"/>
          <p14:tracePt t="93239" x="4889500" y="2152650"/>
          <p14:tracePt t="93257" x="4883150" y="2146300"/>
          <p14:tracePt t="93273" x="4870450" y="2139950"/>
          <p14:tracePt t="93290" x="4857750" y="2133600"/>
          <p14:tracePt t="93306" x="4845050" y="2133600"/>
          <p14:tracePt t="93323" x="4832350" y="2127250"/>
          <p14:tracePt t="93339" x="4819650" y="2120900"/>
          <p14:tracePt t="93356" x="4800600" y="2120900"/>
          <p14:tracePt t="93373" x="4762500" y="2101850"/>
          <p14:tracePt t="93389" x="4730750" y="2095500"/>
          <p14:tracePt t="93406" x="4705350" y="2089150"/>
          <p14:tracePt t="93423" x="4686300" y="2082800"/>
          <p14:tracePt t="93440" x="4667250" y="2070100"/>
          <p14:tracePt t="93456" x="4648200" y="2070100"/>
          <p14:tracePt t="93472" x="4635500" y="2070100"/>
          <p14:tracePt t="93489" x="4616450" y="2070100"/>
          <p14:tracePt t="93506" x="4584700" y="2070100"/>
          <p14:tracePt t="93522" x="4546600" y="2070100"/>
          <p14:tracePt t="93539" x="4521200" y="2070100"/>
          <p14:tracePt t="93556" x="4495800" y="2070100"/>
          <p14:tracePt t="93573" x="4489450" y="2076450"/>
          <p14:tracePt t="93589" x="4476750" y="2082800"/>
          <p14:tracePt t="93606" x="4470400" y="2082800"/>
          <p14:tracePt t="93622" x="4464050" y="2082800"/>
          <p14:tracePt t="93639" x="4457700" y="2089150"/>
          <p14:tracePt t="93656" x="4445000" y="2095500"/>
          <p14:tracePt t="93672" x="4438650" y="2101850"/>
          <p14:tracePt t="93689" x="4432300" y="2114550"/>
          <p14:tracePt t="93706" x="4419600" y="2114550"/>
          <p14:tracePt t="93722" x="4419600" y="2120900"/>
          <p14:tracePt t="94301" x="4425950" y="2114550"/>
          <p14:tracePt t="94330" x="4425950" y="2108200"/>
          <p14:tracePt t="94334" x="4432300" y="2108200"/>
          <p14:tracePt t="94491" x="4432300" y="2101850"/>
          <p14:tracePt t="94567" x="4445000" y="2082800"/>
          <p14:tracePt t="94578" x="4451350" y="2082800"/>
          <p14:tracePt t="94588" x="4464050" y="2070100"/>
          <p14:tracePt t="94605" x="4483100" y="2057400"/>
          <p14:tracePt t="94610" x="4489450" y="2057400"/>
          <p14:tracePt t="94622" x="4502150" y="2044700"/>
          <p14:tracePt t="94638" x="4508500" y="2038350"/>
          <p14:tracePt t="94656" x="4521200" y="2038350"/>
          <p14:tracePt t="94672" x="4527550" y="2038350"/>
          <p14:tracePt t="94720" x="4527550" y="2032000"/>
          <p14:tracePt t="94755" x="4533900" y="2025650"/>
          <p14:tracePt t="94771" x="4540250" y="2025650"/>
          <p14:tracePt t="94787" x="4540250" y="2019300"/>
          <p14:tracePt t="94795" x="4546600" y="2019300"/>
          <p14:tracePt t="94811" x="4552950" y="2012950"/>
          <p14:tracePt t="94828" x="4559300" y="2012950"/>
          <p14:tracePt t="94841" x="4565650" y="2006600"/>
          <p14:tracePt t="94865" x="4572000" y="2006600"/>
          <p14:tracePt t="94924" x="4578350" y="2006600"/>
          <p14:tracePt t="94927" x="4578350" y="2000250"/>
          <p14:tracePt t="94938" x="4584700" y="2000250"/>
          <p14:tracePt t="94955" x="4591050" y="2000250"/>
          <p14:tracePt t="95062" x="4597400" y="2000250"/>
          <p14:tracePt t="95069" x="4603750" y="2000250"/>
          <p14:tracePt t="95085" x="4610100" y="2000250"/>
          <p14:tracePt t="95093" x="4616450" y="2000250"/>
          <p14:tracePt t="95104" x="4622800" y="2000250"/>
          <p14:tracePt t="95131" x="4629150" y="2000250"/>
          <p14:tracePt t="95150" x="4635500" y="2000250"/>
          <p14:tracePt t="95172" x="4641850" y="2000250"/>
          <p14:tracePt t="95180" x="4648200" y="2000250"/>
          <p14:tracePt t="95196" x="4654550" y="2000250"/>
          <p14:tracePt t="95224" x="4660900" y="2000250"/>
          <p14:tracePt t="95232" x="4667250" y="2000250"/>
          <p14:tracePt t="95248" x="4673600" y="2000250"/>
          <p14:tracePt t="95256" x="4679950" y="2000250"/>
          <p14:tracePt t="95271" x="4686300" y="2000250"/>
          <p14:tracePt t="95288" x="4699000" y="2000250"/>
          <p14:tracePt t="95304" x="4724400" y="2000250"/>
          <p14:tracePt t="95321" x="4756150" y="2006600"/>
          <p14:tracePt t="95338" x="4794250" y="2006600"/>
          <p14:tracePt t="95354" x="4826000" y="2006600"/>
          <p14:tracePt t="95371" x="4857750" y="2006600"/>
          <p14:tracePt t="95389" x="4895850" y="2006600"/>
          <p14:tracePt t="95404" x="4914900" y="2006600"/>
          <p14:tracePt t="95421" x="4921250" y="2006600"/>
          <p14:tracePt t="95438" x="4933950" y="2006600"/>
          <p14:tracePt t="95471" x="4946650" y="2006600"/>
          <p14:tracePt t="95504" x="4953000" y="2006600"/>
          <p14:tracePt t="95521" x="4959350" y="2006600"/>
          <p14:tracePt t="95555" x="4965700" y="2006600"/>
          <p14:tracePt t="95585" x="4972050" y="2006600"/>
          <p14:tracePt t="95593" x="4978400" y="2006600"/>
          <p14:tracePt t="95610" x="4984750" y="2006600"/>
          <p14:tracePt t="95621" x="4991100" y="2006600"/>
          <p14:tracePt t="95637" x="4997450" y="2006600"/>
          <p14:tracePt t="95653" x="5010150" y="2006600"/>
          <p14:tracePt t="95670" x="5048250" y="2006600"/>
          <p14:tracePt t="95687" x="5080000" y="2006600"/>
          <p14:tracePt t="95703" x="5111750" y="2006600"/>
          <p14:tracePt t="95720" x="5124450" y="2006600"/>
          <p14:tracePt t="95737" x="5137150" y="2006600"/>
          <p14:tracePt t="95754" x="5149850" y="2006600"/>
          <p14:tracePt t="95771" x="5156200" y="2006600"/>
          <p14:tracePt t="95804" x="5162550" y="2006600"/>
          <p14:tracePt t="97803" x="5156200" y="2006600"/>
          <p14:tracePt t="98021" x="5156200" y="2012950"/>
          <p14:tracePt t="98548" x="5149850" y="2012950"/>
          <p14:tracePt t="98564" x="5143500" y="2012950"/>
          <p14:tracePt t="98569" x="5137150" y="2012950"/>
          <p14:tracePt t="98586" x="5130800" y="2019300"/>
          <p14:tracePt t="98601" x="5124450" y="2019300"/>
          <p14:tracePt t="98618" x="5111750" y="2019300"/>
          <p14:tracePt t="98635" x="5105400" y="2019300"/>
          <p14:tracePt t="98651" x="5092700" y="2019300"/>
          <p14:tracePt t="98668" x="5073650" y="2012950"/>
          <p14:tracePt t="98687" x="5022850" y="2006600"/>
          <p14:tracePt t="98702" x="4997450" y="2000250"/>
          <p14:tracePt t="98718" x="4914900" y="1981200"/>
          <p14:tracePt t="98735" x="4826000" y="1962150"/>
          <p14:tracePt t="98751" x="4743450" y="1949450"/>
          <p14:tracePt t="98768" x="4686300" y="1936750"/>
          <p14:tracePt t="98785" x="4641850" y="1917700"/>
          <p14:tracePt t="98801" x="4603750" y="1905000"/>
          <p14:tracePt t="98818" x="4572000" y="1892300"/>
          <p14:tracePt t="98834" x="4559300" y="1885950"/>
          <p14:tracePt t="98851" x="4540250" y="1879600"/>
          <p14:tracePt t="98868" x="4527550" y="1879600"/>
          <p14:tracePt t="98884" x="4521200" y="1879600"/>
          <p14:tracePt t="98940" x="4514850" y="1879600"/>
          <p14:tracePt t="99190" x="4514850" y="1885950"/>
          <p14:tracePt t="99205" x="4514850" y="1892300"/>
          <p14:tracePt t="99213" x="4514850" y="1898650"/>
          <p14:tracePt t="99227" x="4514850" y="1905000"/>
          <p14:tracePt t="99267" x="4514850" y="1911350"/>
          <p14:tracePt t="99337" x="4514850" y="1917700"/>
          <p14:tracePt t="100065" x="4521200" y="1917700"/>
          <p14:tracePt t="100081" x="4521200" y="1924050"/>
          <p14:tracePt t="100089" x="4527550" y="1930400"/>
          <p14:tracePt t="100100" x="4533900" y="1936750"/>
          <p14:tracePt t="100117" x="4552950" y="1936750"/>
          <p14:tracePt t="100133" x="4603750" y="1936750"/>
          <p14:tracePt t="100149" x="4686300" y="1943100"/>
          <p14:tracePt t="100166" x="4845050" y="1936750"/>
          <p14:tracePt t="100184" x="4927600" y="1924050"/>
          <p14:tracePt t="100200" x="4978400" y="1917700"/>
          <p14:tracePt t="100217" x="4997450" y="1917700"/>
          <p14:tracePt t="100233" x="5003800" y="1917700"/>
          <p14:tracePt t="100267" x="5010150" y="1917700"/>
          <p14:tracePt t="100302" x="5022850" y="1917700"/>
          <p14:tracePt t="100309" x="5029200" y="1917700"/>
          <p14:tracePt t="100325" x="5041900" y="1924050"/>
          <p14:tracePt t="100333" x="5048250" y="1924050"/>
          <p14:tracePt t="100350" x="5060950" y="1930400"/>
          <p14:tracePt t="100366" x="5067300" y="1930400"/>
          <p14:tracePt t="100400" x="5073650" y="1930400"/>
          <p14:tracePt t="100521" x="5073650" y="1936750"/>
          <p14:tracePt t="100578" x="5080000" y="1943100"/>
          <p14:tracePt t="100591" x="5086350" y="1943100"/>
          <p14:tracePt t="100677" x="5086350" y="1949450"/>
          <p14:tracePt t="100731" x="5092700" y="1949450"/>
          <p14:tracePt t="100756" x="5099050" y="1949450"/>
          <p14:tracePt t="100771" x="5099050" y="1955800"/>
          <p14:tracePt t="101626" x="5105400" y="1955800"/>
          <p14:tracePt t="101633" x="5111750" y="1962150"/>
          <p14:tracePt t="101642" x="5137150" y="1968500"/>
          <p14:tracePt t="101650" x="5175250" y="1974850"/>
          <p14:tracePt t="101665" x="5264150" y="1987550"/>
          <p14:tracePt t="101682" x="5384800" y="2006600"/>
          <p14:tracePt t="101699" x="5511800" y="2025650"/>
          <p14:tracePt t="101715" x="5651500" y="2044700"/>
          <p14:tracePt t="101732" x="5791200" y="2063750"/>
          <p14:tracePt t="101749" x="6038850" y="2095500"/>
          <p14:tracePt t="101765" x="6191250" y="2127250"/>
          <p14:tracePt t="101782" x="6324600" y="2171700"/>
          <p14:tracePt t="101798" x="6419850" y="2190750"/>
          <p14:tracePt t="101815" x="6470650" y="2203450"/>
          <p14:tracePt t="101832" x="6521450" y="2216150"/>
          <p14:tracePt t="101849" x="6572250" y="2222500"/>
          <p14:tracePt t="101865" x="6616700" y="2235200"/>
          <p14:tracePt t="101882" x="6686550" y="2235200"/>
          <p14:tracePt t="101898" x="6731000" y="2235200"/>
          <p14:tracePt t="101915" x="6769100" y="2235200"/>
          <p14:tracePt t="101932" x="6807200" y="2235200"/>
          <p14:tracePt t="101948" x="6845300" y="2235200"/>
          <p14:tracePt t="101965" x="6908800" y="2235200"/>
          <p14:tracePt t="101982" x="6959600" y="2235200"/>
          <p14:tracePt t="101998" x="6997700" y="2235200"/>
          <p14:tracePt t="102015" x="7042150" y="2228850"/>
          <p14:tracePt t="102032" x="7092950" y="2216150"/>
          <p14:tracePt t="102048" x="7118350" y="2203450"/>
          <p14:tracePt t="102065" x="7137400" y="2190750"/>
          <p14:tracePt t="102082" x="7150100" y="2184400"/>
          <p14:tracePt t="102098" x="7162800" y="2171700"/>
          <p14:tracePt t="102115" x="7181850" y="2165350"/>
          <p14:tracePt t="102131" x="7200900" y="2139950"/>
          <p14:tracePt t="102148" x="7219950" y="2127250"/>
          <p14:tracePt t="102165" x="7226300" y="2120900"/>
          <p14:tracePt t="102738" x="7226300" y="2114550"/>
          <p14:tracePt t="102745" x="7245350" y="2108200"/>
          <p14:tracePt t="102753" x="7264400" y="2101850"/>
          <p14:tracePt t="102764" x="7277100" y="2095500"/>
          <p14:tracePt t="102781" x="7315200" y="2095500"/>
          <p14:tracePt t="102798" x="7372350" y="2089150"/>
          <p14:tracePt t="102814" x="7410450" y="2089150"/>
          <p14:tracePt t="102831" x="7461250" y="2089150"/>
          <p14:tracePt t="102848" x="7518400" y="2082800"/>
          <p14:tracePt t="102864" x="7581900" y="2076450"/>
          <p14:tracePt t="102881" x="7626350" y="2076450"/>
          <p14:tracePt t="102898" x="7651750" y="2070100"/>
          <p14:tracePt t="102914" x="7658100" y="2070100"/>
          <p14:tracePt t="102931" x="7670800" y="2070100"/>
          <p14:tracePt t="102948" x="7677150" y="2070100"/>
          <p14:tracePt t="102981" x="7683500" y="2070100"/>
          <p14:tracePt t="102998" x="7696200" y="2070100"/>
          <p14:tracePt t="103014" x="7702550" y="2070100"/>
          <p14:tracePt t="103032" x="7708900" y="2070100"/>
          <p14:tracePt t="103567" x="7715250" y="2070100"/>
          <p14:tracePt t="103575" x="7721600" y="2070100"/>
          <p14:tracePt t="103591" x="7727950" y="2070100"/>
          <p14:tracePt t="103599" x="7734300" y="2070100"/>
          <p14:tracePt t="103614" x="7740650" y="2070100"/>
          <p14:tracePt t="103631" x="7753350" y="2070100"/>
          <p14:tracePt t="103647" x="7766050" y="2070100"/>
          <p14:tracePt t="103664" x="7778750" y="2070100"/>
          <p14:tracePt t="103680" x="7797800" y="2070100"/>
          <p14:tracePt t="103697" x="7816850" y="2070100"/>
          <p14:tracePt t="103714" x="7829550" y="2070100"/>
          <p14:tracePt t="103730" x="7842250" y="2070100"/>
          <p14:tracePt t="103747" x="7848600" y="2070100"/>
          <p14:tracePt t="103928" x="7861300" y="2070100"/>
          <p14:tracePt t="103935" x="7867650" y="2070100"/>
          <p14:tracePt t="103947" x="7874000" y="2070100"/>
          <p14:tracePt t="103963" x="7893050" y="2070100"/>
          <p14:tracePt t="103980" x="7924800" y="2070100"/>
          <p14:tracePt t="103997" x="7937500" y="2070100"/>
          <p14:tracePt t="104013" x="7950200" y="2070100"/>
          <p14:tracePt t="104030" x="7956550" y="2070100"/>
          <p14:tracePt t="104047" x="7969250" y="2076450"/>
          <p14:tracePt t="104063" x="7975600" y="2076450"/>
          <p14:tracePt t="104080" x="7981950" y="2076450"/>
          <p14:tracePt t="104099" x="8001000" y="2076450"/>
          <p14:tracePt t="104187" x="8007350" y="2076450"/>
          <p14:tracePt t="104211" x="8013700" y="2076450"/>
          <p14:tracePt t="106199" x="8007350" y="2076450"/>
          <p14:tracePt t="106207" x="8001000" y="2082800"/>
          <p14:tracePt t="106215" x="7988300" y="2082800"/>
          <p14:tracePt t="106228" x="7969250" y="2082800"/>
          <p14:tracePt t="106244" x="7943850" y="2089150"/>
          <p14:tracePt t="106261" x="7937500" y="2095500"/>
          <p14:tracePt t="106277" x="7931150" y="2095500"/>
          <p14:tracePt t="106294" x="7918450" y="2095500"/>
          <p14:tracePt t="106311" x="7912100" y="2095500"/>
          <p14:tracePt t="106327" x="7905750" y="2095500"/>
          <p14:tracePt t="106344" x="7899400" y="2101850"/>
          <p14:tracePt t="106361" x="7886700" y="2101850"/>
          <p14:tracePt t="106378" x="7861300" y="2108200"/>
          <p14:tracePt t="106394" x="7842250" y="2120900"/>
          <p14:tracePt t="106411" x="7816850" y="2127250"/>
          <p14:tracePt t="106427" x="7785100" y="2133600"/>
          <p14:tracePt t="106444" x="7759700" y="2139950"/>
          <p14:tracePt t="106461" x="7721600" y="2152650"/>
          <p14:tracePt t="106478" x="7677150" y="2165350"/>
          <p14:tracePt t="106494" x="7607300" y="2178050"/>
          <p14:tracePt t="106511" x="7467600" y="2216150"/>
          <p14:tracePt t="106528" x="7366000" y="2260600"/>
          <p14:tracePt t="106544" x="7264400" y="2298700"/>
          <p14:tracePt t="106561" x="7131050" y="2349500"/>
          <p14:tracePt t="106578" x="6997700" y="2400300"/>
          <p14:tracePt t="106594" x="6864350" y="2444750"/>
          <p14:tracePt t="106602" x="6800850" y="2470150"/>
          <p14:tracePt t="106611" x="6731000" y="2508250"/>
          <p14:tracePt t="106630" x="6508750" y="2590800"/>
          <p14:tracePt t="106644" x="6343650" y="2660650"/>
          <p14:tracePt t="106661" x="6178550" y="2730500"/>
          <p14:tracePt t="106678" x="5969000" y="2781300"/>
          <p14:tracePt t="106695" x="5753100" y="2838450"/>
          <p14:tracePt t="106711" x="5499100" y="2901950"/>
          <p14:tracePt t="106728" x="5226050" y="2965450"/>
          <p14:tracePt t="106744" x="4895850" y="3022600"/>
          <p14:tracePt t="106761" x="4540250" y="3041650"/>
          <p14:tracePt t="106778" x="4013200" y="3054350"/>
          <p14:tracePt t="106794" x="3657600" y="3067050"/>
          <p14:tracePt t="106811" x="3308350" y="3073400"/>
          <p14:tracePt t="106828" x="2959100" y="3073400"/>
          <p14:tracePt t="106845" x="2673350" y="3086100"/>
          <p14:tracePt t="106861" x="2438400" y="3105150"/>
          <p14:tracePt t="106878" x="2076450" y="3130550"/>
          <p14:tracePt t="106894" x="1873250" y="3130550"/>
          <p14:tracePt t="106911" x="1689100" y="3130550"/>
          <p14:tracePt t="106928" x="1549400" y="3130550"/>
          <p14:tracePt t="106944" x="1454150" y="3130550"/>
          <p14:tracePt t="106961" x="1409700" y="3130550"/>
          <p14:tracePt t="106977" x="1377950" y="3130550"/>
          <p14:tracePt t="106994" x="1352550" y="3130550"/>
          <p14:tracePt t="107011" x="1314450" y="3130550"/>
          <p14:tracePt t="107028" x="1250950" y="3117850"/>
          <p14:tracePt t="107044" x="1212850" y="3105150"/>
          <p14:tracePt t="107061" x="1181100" y="3105150"/>
          <p14:tracePt t="107078" x="1162050" y="3105150"/>
          <p14:tracePt t="107094" x="1130300" y="3105150"/>
          <p14:tracePt t="107099" x="1111250" y="3105150"/>
          <p14:tracePt t="107110" x="1104900" y="3105150"/>
          <p14:tracePt t="107127" x="1098550" y="3117850"/>
          <p14:tracePt t="107144" x="1085850" y="3117850"/>
          <p14:tracePt t="107405" x="1085850" y="3124200"/>
          <p14:tracePt t="107424" x="1092200" y="3130550"/>
          <p14:tracePt t="107429" x="1092200" y="3136900"/>
          <p14:tracePt t="107444" x="1111250" y="3143250"/>
          <p14:tracePt t="107460" x="1130300" y="3155950"/>
          <p14:tracePt t="107477" x="1162050" y="3168650"/>
          <p14:tracePt t="107494" x="1187450" y="3175000"/>
          <p14:tracePt t="107510" x="1206500" y="3187700"/>
          <p14:tracePt t="107527" x="1225550" y="3200400"/>
          <p14:tracePt t="107544" x="1244600" y="3213100"/>
          <p14:tracePt t="107560" x="1250950" y="3219450"/>
          <p14:tracePt t="107577" x="1257300" y="3219450"/>
          <p14:tracePt t="107993" x="1263650" y="3219450"/>
          <p14:tracePt t="108009" x="1263650" y="3225800"/>
          <p14:tracePt t="108015" x="1270000" y="3225800"/>
          <p14:tracePt t="108026" x="1270000" y="3232150"/>
          <p14:tracePt t="108043" x="1282700" y="3232150"/>
          <p14:tracePt t="108060" x="1282700" y="3238500"/>
          <p14:tracePt t="108076" x="1289050" y="3238500"/>
          <p14:tracePt t="108093" x="1295400" y="3251200"/>
          <p14:tracePt t="108112" x="1308100" y="3257550"/>
          <p14:tracePt t="108128" x="1308100" y="3263900"/>
          <p14:tracePt t="108143" x="1320800" y="3270250"/>
          <p14:tracePt t="108160" x="1327150" y="3282950"/>
          <p14:tracePt t="108176" x="1333500" y="3282950"/>
          <p14:tracePt t="108193" x="1339850" y="3282950"/>
          <p14:tracePt t="108979" x="1339850" y="3289300"/>
          <p14:tracePt t="108987" x="1339850" y="3295650"/>
          <p14:tracePt t="108995" x="1339850" y="3302000"/>
          <p14:tracePt t="109009" x="1339850" y="3308350"/>
          <p14:tracePt t="109026" x="1352550" y="3327400"/>
          <p14:tracePt t="109042" x="1358900" y="3340100"/>
          <p14:tracePt t="109059" x="1365250" y="3352800"/>
          <p14:tracePt t="109092" x="1371600" y="3359150"/>
          <p14:tracePt t="109109" x="1371600" y="3365500"/>
          <p14:tracePt t="110210" x="1390650" y="3365500"/>
          <p14:tracePt t="110217" x="1441450" y="3365500"/>
          <p14:tracePt t="110225" x="1504950" y="3365500"/>
          <p14:tracePt t="110241" x="1631950" y="3365500"/>
          <p14:tracePt t="110258" x="1727200" y="3365500"/>
          <p14:tracePt t="110275" x="1803400" y="3365500"/>
          <p14:tracePt t="110291" x="1841500" y="3365500"/>
          <p14:tracePt t="110308" x="1866900" y="3365500"/>
          <p14:tracePt t="111791" x="1879600" y="3365500"/>
          <p14:tracePt t="111799" x="1898650" y="3365500"/>
          <p14:tracePt t="111807" x="1911350" y="3365500"/>
          <p14:tracePt t="111823" x="1949450" y="3365500"/>
          <p14:tracePt t="111840" x="1981200" y="3365500"/>
          <p14:tracePt t="111856" x="2006600" y="3359150"/>
          <p14:tracePt t="111873" x="2038350" y="3359150"/>
          <p14:tracePt t="111890" x="2070100" y="3352800"/>
          <p14:tracePt t="111906" x="2146300" y="3352800"/>
          <p14:tracePt t="111923" x="2317750" y="3352800"/>
          <p14:tracePt t="111940" x="2444750" y="3371850"/>
          <p14:tracePt t="111956" x="2584450" y="3384550"/>
          <p14:tracePt t="111973" x="2736850" y="3397250"/>
          <p14:tracePt t="111990" x="2882900" y="3409950"/>
          <p14:tracePt t="112007" x="3003550" y="3429000"/>
          <p14:tracePt t="112023" x="3092450" y="3441700"/>
          <p14:tracePt t="112040" x="3175000" y="3441700"/>
          <p14:tracePt t="112056" x="3219450" y="3441700"/>
          <p14:tracePt t="112073" x="3270250" y="3435350"/>
          <p14:tracePt t="112089" x="3327400" y="3422650"/>
          <p14:tracePt t="112106" x="3397250" y="3409950"/>
          <p14:tracePt t="112110" x="3435350" y="3403600"/>
          <p14:tracePt t="112123" x="3467100" y="3397250"/>
          <p14:tracePt t="112140" x="3556000" y="3365500"/>
          <p14:tracePt t="112158" x="3651250" y="3333750"/>
          <p14:tracePt t="112173" x="3733800" y="3295650"/>
          <p14:tracePt t="112190" x="3873500" y="3232150"/>
          <p14:tracePt t="112206" x="3949700" y="3213100"/>
          <p14:tracePt t="112223" x="4013200" y="3200400"/>
          <p14:tracePt t="112239" x="4044950" y="3194050"/>
          <p14:tracePt t="112256" x="4064000" y="3187700"/>
          <p14:tracePt t="112273" x="4070350" y="3187700"/>
          <p14:tracePt t="112417" x="4070350" y="3194050"/>
          <p14:tracePt t="112433" x="4064000" y="3200400"/>
          <p14:tracePt t="112441" x="4057650" y="3206750"/>
          <p14:tracePt t="112449" x="4051300" y="3206750"/>
          <p14:tracePt t="112459" x="4044950" y="3213100"/>
          <p14:tracePt t="112473" x="4013200" y="3225800"/>
          <p14:tracePt t="112489" x="3975100" y="3238500"/>
          <p14:tracePt t="112506" x="3937000" y="3251200"/>
          <p14:tracePt t="112523" x="3898900" y="3257550"/>
          <p14:tracePt t="112539" x="3867150" y="3270250"/>
          <p14:tracePt t="112556" x="3829050" y="3282950"/>
          <p14:tracePt t="112572" x="3778250" y="3302000"/>
          <p14:tracePt t="112589" x="3759200" y="3314700"/>
          <p14:tracePt t="112606" x="3746500" y="3314700"/>
          <p14:tracePt t="112623" x="3740150" y="3321050"/>
          <p14:tracePt t="112639" x="3727450" y="3321050"/>
          <p14:tracePt t="112656" x="3721100" y="3321050"/>
          <p14:tracePt t="112672" x="3708400" y="3327400"/>
          <p14:tracePt t="112689" x="3702050" y="3327400"/>
          <p14:tracePt t="112707" x="3689350" y="3333750"/>
          <p14:tracePt t="112722" x="3676650" y="3340100"/>
          <p14:tracePt t="112756" x="3670300" y="3346450"/>
          <p14:tracePt t="113021" x="3676650" y="3346450"/>
          <p14:tracePt t="113029" x="3683000" y="3346450"/>
          <p14:tracePt t="113039" x="3689350" y="3346450"/>
          <p14:tracePt t="113055" x="3695700" y="3346450"/>
          <p14:tracePt t="113072" x="3714750" y="3346450"/>
          <p14:tracePt t="113089" x="3740150" y="3346450"/>
          <p14:tracePt t="113105" x="3778250" y="3346450"/>
          <p14:tracePt t="113108" x="3790950" y="3346450"/>
          <p14:tracePt t="113122" x="3829050" y="3346450"/>
          <p14:tracePt t="113139" x="3860800" y="3352800"/>
          <p14:tracePt t="113156" x="3892550" y="3359150"/>
          <p14:tracePt t="113172" x="3911600" y="3365500"/>
          <p14:tracePt t="113189" x="3924300" y="3371850"/>
          <p14:tracePt t="113206" x="3937000" y="3378200"/>
          <p14:tracePt t="113222" x="3943350" y="3378200"/>
          <p14:tracePt t="113239" x="3949700" y="3378200"/>
          <p14:tracePt t="115839" x="3937000" y="3378200"/>
          <p14:tracePt t="115847" x="3924300" y="3371850"/>
          <p14:tracePt t="115855" x="3905250" y="3365500"/>
          <p14:tracePt t="115870" x="3879850" y="3352800"/>
          <p14:tracePt t="115886" x="3854450" y="3346450"/>
          <p14:tracePt t="115903" x="3829050" y="3333750"/>
          <p14:tracePt t="115920" x="3797300" y="3321050"/>
          <p14:tracePt t="115936" x="3790950" y="3314700"/>
          <p14:tracePt t="115953" x="3784600" y="3302000"/>
          <p14:tracePt t="115970" x="3771900" y="3302000"/>
          <p14:tracePt t="115986" x="3765550" y="3302000"/>
          <p14:tracePt t="116003" x="3759200" y="3302000"/>
          <p14:tracePt t="116020" x="3746500" y="3302000"/>
          <p14:tracePt t="116036" x="3733800" y="3302000"/>
          <p14:tracePt t="116053" x="3714750" y="3302000"/>
          <p14:tracePt t="116069" x="3708400" y="3308350"/>
          <p14:tracePt t="116086" x="3695700" y="3308350"/>
          <p14:tracePt t="116103" x="3683000" y="3314700"/>
          <p14:tracePt t="116119" x="3676650" y="3314700"/>
          <p14:tracePt t="116137" x="3676650" y="3321050"/>
          <p14:tracePt t="116239" x="3676650" y="3327400"/>
          <p14:tracePt t="116381" x="3676650" y="3333750"/>
          <p14:tracePt t="118111" x="3670300" y="3333750"/>
          <p14:tracePt t="118126" x="3657600" y="3340100"/>
          <p14:tracePt t="118141" x="3644900" y="3340100"/>
          <p14:tracePt t="118151" x="3613150" y="3346450"/>
          <p14:tracePt t="118159" x="3594100" y="3346450"/>
          <p14:tracePt t="118167" x="3581400" y="3346450"/>
          <p14:tracePt t="118184" x="3536950" y="3346450"/>
          <p14:tracePt t="118201" x="3492500" y="3340100"/>
          <p14:tracePt t="118218" x="3403600" y="3327400"/>
          <p14:tracePt t="118234" x="3314700" y="3308350"/>
          <p14:tracePt t="118251" x="3225800" y="3295650"/>
          <p14:tracePt t="118268" x="3111500" y="3276600"/>
          <p14:tracePt t="118284" x="3060700" y="3263900"/>
          <p14:tracePt t="118301" x="3028950" y="3257550"/>
          <p14:tracePt t="118318" x="3003550" y="3251200"/>
          <p14:tracePt t="118334" x="2984500" y="3251200"/>
          <p14:tracePt t="118351" x="2965450" y="3244850"/>
          <p14:tracePt t="118368" x="2927350" y="3238500"/>
          <p14:tracePt t="118384" x="2908300" y="3238500"/>
          <p14:tracePt t="118401" x="2870200" y="3238500"/>
          <p14:tracePt t="118417" x="2832100" y="3238500"/>
          <p14:tracePt t="118434" x="2781300" y="3244850"/>
          <p14:tracePt t="118451" x="2736850" y="3244850"/>
          <p14:tracePt t="118470" x="2686050" y="3251200"/>
          <p14:tracePt t="118485" x="2647950" y="3251200"/>
          <p14:tracePt t="118501" x="2616200" y="3251200"/>
          <p14:tracePt t="118518" x="2603500" y="3251200"/>
          <p14:tracePt t="118534" x="2590800" y="3251200"/>
          <p14:tracePt t="118551" x="2584450" y="3251200"/>
          <p14:tracePt t="119311" x="2603500" y="3251200"/>
          <p14:tracePt t="119317" x="2616200" y="3244850"/>
          <p14:tracePt t="119325" x="2641600" y="3244850"/>
          <p14:tracePt t="119333" x="2679700" y="3238500"/>
          <p14:tracePt t="119350" x="2794000" y="3232150"/>
          <p14:tracePt t="119367" x="2940050" y="3213100"/>
          <p14:tracePt t="119383" x="3130550" y="3200400"/>
          <p14:tracePt t="119400" x="3321050" y="3181350"/>
          <p14:tracePt t="119416" x="3492500" y="3162300"/>
          <p14:tracePt t="119433" x="3632200" y="3149600"/>
          <p14:tracePt t="119450" x="3784600" y="3130550"/>
          <p14:tracePt t="119466" x="3829050" y="3130550"/>
          <p14:tracePt t="119483" x="3962400" y="3124200"/>
          <p14:tracePt t="119500" x="4044950" y="3124200"/>
          <p14:tracePt t="119516" x="4133850" y="3124200"/>
          <p14:tracePt t="119534" x="4222750" y="3143250"/>
          <p14:tracePt t="119550" x="4298950" y="3155950"/>
          <p14:tracePt t="119566" x="4368800" y="3168650"/>
          <p14:tracePt t="119583" x="4451350" y="3187700"/>
          <p14:tracePt t="119600" x="4495800" y="3194050"/>
          <p14:tracePt t="119616" x="4514850" y="3200400"/>
          <p14:tracePt t="119633" x="4527550" y="3200400"/>
          <p14:tracePt t="119666" x="4533900" y="3206750"/>
          <p14:tracePt t="119683" x="4540250" y="3206750"/>
          <p14:tracePt t="119735" x="4540250" y="3213100"/>
          <p14:tracePt t="119779" x="4546600" y="3213100"/>
          <p14:tracePt t="119811" x="4546600" y="3219450"/>
          <p14:tracePt t="119835" x="4546600" y="3225800"/>
          <p14:tracePt t="119851" x="4552950" y="3225800"/>
          <p14:tracePt t="119913" x="4559300" y="3225800"/>
          <p14:tracePt t="119939" x="4559300" y="3232150"/>
          <p14:tracePt t="120033" x="4565650" y="3238500"/>
          <p14:tracePt t="120039" x="4572000" y="3238500"/>
          <p14:tracePt t="120053" x="4578350" y="3244850"/>
          <p14:tracePt t="120077" x="4578350" y="3251200"/>
          <p14:tracePt t="120155" x="4578350" y="3257550"/>
          <p14:tracePt t="120188" x="4584700" y="3257550"/>
          <p14:tracePt t="120211" x="4584700" y="3263900"/>
          <p14:tracePt t="120220" x="4591050" y="3270250"/>
          <p14:tracePt t="120259" x="4597400" y="3270250"/>
          <p14:tracePt t="120266" x="4597400" y="3276600"/>
          <p14:tracePt t="120289" x="4603750" y="3276600"/>
          <p14:tracePt t="120351" x="4610100" y="3276600"/>
          <p14:tracePt t="120479" x="4616450" y="3276600"/>
          <p14:tracePt t="120493" x="4622800" y="3276600"/>
          <p14:tracePt t="120548" x="4629150" y="3276600"/>
          <p14:tracePt t="120563" x="4635500" y="3276600"/>
          <p14:tracePt t="120581" x="4641850" y="3276600"/>
          <p14:tracePt t="120603" x="4648200" y="3276600"/>
          <p14:tracePt t="120626" x="4654550" y="3276600"/>
          <p14:tracePt t="120759" x="4654550" y="3282950"/>
          <p14:tracePt t="120775" x="4660900" y="3282950"/>
          <p14:tracePt t="121385" x="4673600" y="3282950"/>
          <p14:tracePt t="121393" x="4692650" y="3282950"/>
          <p14:tracePt t="121401" x="4699000" y="3282950"/>
          <p14:tracePt t="121415" x="4705350" y="3282950"/>
          <p14:tracePt t="121432" x="4724400" y="3289300"/>
          <p14:tracePt t="121448" x="4743450" y="3295650"/>
          <p14:tracePt t="121464" x="4756150" y="3302000"/>
          <p14:tracePt t="121481" x="4762500" y="3302000"/>
          <p14:tracePt t="121498" x="4775200" y="3302000"/>
          <p14:tracePt t="121515" x="4781550" y="3308350"/>
          <p14:tracePt t="121531" x="4787900" y="3308350"/>
          <p14:tracePt t="121548" x="4806950" y="3308350"/>
          <p14:tracePt t="121565" x="4819650" y="3308350"/>
          <p14:tracePt t="121581" x="4838700" y="3308350"/>
          <p14:tracePt t="121598" x="4864100" y="3308350"/>
          <p14:tracePt t="121604" x="4883150" y="3308350"/>
          <p14:tracePt t="121615" x="4902200" y="3308350"/>
          <p14:tracePt t="121631" x="4927600" y="3308350"/>
          <p14:tracePt t="121648" x="4946650" y="3314700"/>
          <p14:tracePt t="121665" x="4959350" y="3321050"/>
          <p14:tracePt t="121682" x="4965700" y="3321050"/>
          <p14:tracePt t="121698" x="4991100" y="3327400"/>
          <p14:tracePt t="121715" x="5010150" y="3333750"/>
          <p14:tracePt t="121731" x="5048250" y="3340100"/>
          <p14:tracePt t="121748" x="5073650" y="3346450"/>
          <p14:tracePt t="121764" x="5105400" y="3346450"/>
          <p14:tracePt t="121781" x="5137150" y="3352800"/>
          <p14:tracePt t="121798" x="5149850" y="3352800"/>
          <p14:tracePt t="121814" x="5168900" y="3352800"/>
          <p14:tracePt t="121831" x="5175250" y="3352800"/>
          <p14:tracePt t="121848" x="5194300" y="3352800"/>
          <p14:tracePt t="121864" x="5213350" y="3352800"/>
          <p14:tracePt t="121881" x="5219700" y="3352800"/>
          <p14:tracePt t="121898" x="5232400" y="3346450"/>
          <p14:tracePt t="121914" x="5238750" y="3346450"/>
          <p14:tracePt t="121948" x="5245100" y="3346450"/>
          <p14:tracePt t="121974" x="5251450" y="3346450"/>
          <p14:tracePt t="121982" x="5264150" y="3346450"/>
          <p14:tracePt t="121998" x="5276850" y="3352800"/>
          <p14:tracePt t="122014" x="5295900" y="3352800"/>
          <p14:tracePt t="122031" x="5327650" y="3352800"/>
          <p14:tracePt t="122048" x="5365750" y="3352800"/>
          <p14:tracePt t="122064" x="5391150" y="3359150"/>
          <p14:tracePt t="122081" x="5403850" y="3359150"/>
          <p14:tracePt t="122443" x="5403850" y="3365500"/>
          <p14:tracePt t="122451" x="5403850" y="3371850"/>
          <p14:tracePt t="122465" x="5403850" y="3378200"/>
          <p14:tracePt t="122481" x="5403850" y="3384550"/>
          <p14:tracePt t="122497" x="5403850" y="3390900"/>
          <p14:tracePt t="122678" x="5410200" y="3390900"/>
          <p14:tracePt t="122717" x="5410200" y="3384550"/>
          <p14:tracePt t="122999" x="5416550" y="3384550"/>
          <p14:tracePt t="123023" x="5422900" y="3384550"/>
          <p14:tracePt t="123086" x="5429250" y="3384550"/>
          <p14:tracePt t="123188" x="5429250" y="3378200"/>
          <p14:tracePt t="124103" x="5429250" y="3384550"/>
          <p14:tracePt t="124121" x="5410200" y="3397250"/>
          <p14:tracePt t="124127" x="5384800" y="3403600"/>
          <p14:tracePt t="124135" x="5346700" y="3409950"/>
          <p14:tracePt t="124146" x="5302250" y="3416300"/>
          <p14:tracePt t="124162" x="5175250" y="3429000"/>
          <p14:tracePt t="124180" x="4908550" y="3441700"/>
          <p14:tracePt t="124196" x="4711700" y="3435350"/>
          <p14:tracePt t="124212" x="4540250" y="3422650"/>
          <p14:tracePt t="124228" x="4337050" y="3409950"/>
          <p14:tracePt t="124245" x="4108450" y="3397250"/>
          <p14:tracePt t="124262" x="3841750" y="3371850"/>
          <p14:tracePt t="124278" x="3600450" y="3346450"/>
          <p14:tracePt t="124295" x="3371850" y="3327400"/>
          <p14:tracePt t="124312" x="3168650" y="3314700"/>
          <p14:tracePt t="124328" x="2978150" y="3295650"/>
          <p14:tracePt t="124345" x="2692400" y="3270250"/>
          <p14:tracePt t="124362" x="2451100" y="3251200"/>
          <p14:tracePt t="124379" x="2184400" y="3238500"/>
          <p14:tracePt t="124396" x="1917700" y="3232150"/>
          <p14:tracePt t="124412" x="1727200" y="3219450"/>
          <p14:tracePt t="124429" x="1549400" y="3219450"/>
          <p14:tracePt t="124446" x="1358900" y="3219450"/>
          <p14:tracePt t="124463" x="1263650" y="3219450"/>
          <p14:tracePt t="124479" x="1181100" y="3213100"/>
          <p14:tracePt t="124495" x="1117600" y="3213100"/>
          <p14:tracePt t="124512" x="1066800" y="3206750"/>
          <p14:tracePt t="124529" x="1028700" y="3200400"/>
          <p14:tracePt t="124545" x="996950" y="3200400"/>
          <p14:tracePt t="124562" x="958850" y="3200400"/>
          <p14:tracePt t="124579" x="927100" y="3200400"/>
          <p14:tracePt t="124597" x="889000" y="3206750"/>
          <p14:tracePt t="124614" x="863600" y="3213100"/>
          <p14:tracePt t="124629" x="825500" y="3219450"/>
          <p14:tracePt t="124645" x="793750" y="3232150"/>
          <p14:tracePt t="124662" x="755650" y="3244850"/>
          <p14:tracePt t="124679" x="723900" y="3257550"/>
          <p14:tracePt t="124695" x="711200" y="3263900"/>
          <p14:tracePt t="124712" x="698500" y="3270250"/>
          <p14:tracePt t="124729" x="692150" y="3276600"/>
          <p14:tracePt t="124779" x="692150" y="3282950"/>
          <p14:tracePt t="124933" x="692150" y="3289300"/>
          <p14:tracePt t="124975" x="692150" y="3295650"/>
          <p14:tracePt t="124981" x="692150" y="3302000"/>
          <p14:tracePt t="124995" x="704850" y="3302000"/>
          <p14:tracePt t="125012" x="876300" y="3333750"/>
          <p14:tracePt t="125028" x="1149350" y="3352800"/>
          <p14:tracePt t="125045" x="1606550" y="3359150"/>
          <p14:tracePt t="125063" x="2228850" y="3359150"/>
          <p14:tracePt t="125078" x="2901950" y="3352800"/>
          <p14:tracePt t="125095" x="3657600" y="3327400"/>
          <p14:tracePt t="125098" x="4000500" y="3327400"/>
          <p14:tracePt t="125112" x="4603750" y="3327400"/>
          <p14:tracePt t="125129" x="5067300" y="3327400"/>
          <p14:tracePt t="125145" x="5378450" y="3352800"/>
          <p14:tracePt t="125162" x="5594350" y="3371850"/>
          <p14:tracePt t="125178" x="5753100" y="3384550"/>
          <p14:tracePt t="125195" x="5892800" y="3403600"/>
          <p14:tracePt t="125212" x="5981700" y="3416300"/>
          <p14:tracePt t="125228" x="6026150" y="3422650"/>
          <p14:tracePt t="125245" x="6064250" y="3429000"/>
          <p14:tracePt t="125262" x="6096000" y="3435350"/>
          <p14:tracePt t="125278" x="6115050" y="3435350"/>
          <p14:tracePt t="125295" x="6146800" y="3435350"/>
          <p14:tracePt t="125311" x="6165850" y="3435350"/>
          <p14:tracePt t="125329" x="6172200" y="3435350"/>
          <p14:tracePt t="125344" x="6178550" y="3435350"/>
          <p14:tracePt t="125378" x="6178550" y="3429000"/>
          <p14:tracePt t="125411" x="6178550" y="3422650"/>
          <p14:tracePt t="125419" x="6172200" y="3416300"/>
          <p14:tracePt t="125428" x="6165850" y="3416300"/>
          <p14:tracePt t="125445" x="6153150" y="3403600"/>
          <p14:tracePt t="125461" x="6121400" y="3390900"/>
          <p14:tracePt t="125478" x="6089650" y="3378200"/>
          <p14:tracePt t="125495" x="6045200" y="3371850"/>
          <p14:tracePt t="125512" x="5962650" y="3359150"/>
          <p14:tracePt t="125528" x="5886450" y="3340100"/>
          <p14:tracePt t="125544" x="5810250" y="3333750"/>
          <p14:tracePt t="125561" x="5740400" y="3327400"/>
          <p14:tracePt t="125578" x="5683250" y="3327400"/>
          <p14:tracePt t="125595" x="5638800" y="3327400"/>
          <p14:tracePt t="125601" x="5619750" y="3327400"/>
          <p14:tracePt t="125611" x="5600700" y="3327400"/>
          <p14:tracePt t="125628" x="5562600" y="3327400"/>
          <p14:tracePt t="125644" x="5511800" y="3327400"/>
          <p14:tracePt t="125661" x="5480050" y="3327400"/>
          <p14:tracePt t="125679" x="5435600" y="3327400"/>
          <p14:tracePt t="125694" x="5403850" y="3327400"/>
          <p14:tracePt t="125711" x="5353050" y="3333750"/>
          <p14:tracePt t="125728" x="5314950" y="3333750"/>
          <p14:tracePt t="125744" x="5270500" y="3333750"/>
          <p14:tracePt t="125761" x="5219700" y="3333750"/>
          <p14:tracePt t="125778" x="5149850" y="3327400"/>
          <p14:tracePt t="125794" x="5099050" y="3314700"/>
          <p14:tracePt t="125811" x="5067300" y="3308350"/>
          <p14:tracePt t="125828" x="5029200" y="3302000"/>
          <p14:tracePt t="125844" x="4997450" y="3302000"/>
          <p14:tracePt t="125861" x="4953000" y="3295650"/>
          <p14:tracePt t="125878" x="4914900" y="3289300"/>
          <p14:tracePt t="125894" x="4870450" y="3282950"/>
          <p14:tracePt t="125911" x="4800600" y="3276600"/>
          <p14:tracePt t="125927" x="4762500" y="3276600"/>
          <p14:tracePt t="125944" x="4724400" y="3270250"/>
          <p14:tracePt t="125962" x="4699000" y="3270250"/>
          <p14:tracePt t="125978" x="4673600" y="3263900"/>
          <p14:tracePt t="125994" x="4641850" y="3263900"/>
          <p14:tracePt t="126011" x="4616450" y="3263900"/>
          <p14:tracePt t="126028" x="4572000" y="3263900"/>
          <p14:tracePt t="126044" x="4565650" y="3263900"/>
          <p14:tracePt t="126061" x="4546600" y="3263900"/>
          <p14:tracePt t="126077" x="4540250" y="3263900"/>
          <p14:tracePt t="126209" x="4552950" y="3263900"/>
          <p14:tracePt t="126217" x="4572000" y="3270250"/>
          <p14:tracePt t="126229" x="4603750" y="3270250"/>
          <p14:tracePt t="126245" x="4718050" y="3282950"/>
          <p14:tracePt t="126261" x="4870450" y="3289300"/>
          <p14:tracePt t="126277" x="5048250" y="3289300"/>
          <p14:tracePt t="126294" x="5270500" y="3302000"/>
          <p14:tracePt t="126311" x="5397500" y="3302000"/>
          <p14:tracePt t="126327" x="5461000" y="3302000"/>
          <p14:tracePt t="126344" x="5556250" y="3302000"/>
          <p14:tracePt t="126361" x="5581650" y="3302000"/>
          <p14:tracePt t="126377" x="5588000" y="3302000"/>
          <p14:tracePt t="126411" x="5594350" y="3302000"/>
          <p14:tracePt t="126534" x="5594350" y="3308350"/>
          <p14:tracePt t="129021" x="5588000" y="3308350"/>
          <p14:tracePt t="129029" x="5575300" y="3314700"/>
          <p14:tracePt t="129041" x="5549900" y="3321050"/>
          <p14:tracePt t="129058" x="5480050" y="3333750"/>
          <p14:tracePt t="129075" x="5391150" y="3359150"/>
          <p14:tracePt t="129091" x="5289550" y="3378200"/>
          <p14:tracePt t="129108" x="5156200" y="3403600"/>
          <p14:tracePt t="129125" x="5086350" y="3416300"/>
          <p14:tracePt t="129141" x="5029200" y="3429000"/>
          <p14:tracePt t="129158" x="4978400" y="3448050"/>
          <p14:tracePt t="129175" x="4889500" y="3467100"/>
          <p14:tracePt t="129191" x="4800600" y="3479800"/>
          <p14:tracePt t="129208" x="4667250" y="3498850"/>
          <p14:tracePt t="129225" x="4616450" y="3511550"/>
          <p14:tracePt t="129241" x="4572000" y="3524250"/>
          <p14:tracePt t="129258" x="4540250" y="3530600"/>
          <p14:tracePt t="129274" x="4514850" y="3536950"/>
          <p14:tracePt t="129291" x="4483100" y="3549650"/>
          <p14:tracePt t="129308" x="4451350" y="3562350"/>
          <p14:tracePt t="129325" x="4400550" y="3568700"/>
          <p14:tracePt t="129342" x="4305300" y="3594100"/>
          <p14:tracePt t="129358" x="4229100" y="3606800"/>
          <p14:tracePt t="129375" x="4140200" y="3619500"/>
          <p14:tracePt t="129392" x="4032250" y="3638550"/>
          <p14:tracePt t="129408" x="3898900" y="3651250"/>
          <p14:tracePt t="129424" x="3765550" y="3683000"/>
          <p14:tracePt t="129441" x="3638550" y="3721100"/>
          <p14:tracePt t="129458" x="3486150" y="3733800"/>
          <p14:tracePt t="129475" x="3282950" y="3765550"/>
          <p14:tracePt t="129491" x="3168650" y="3784600"/>
          <p14:tracePt t="129508" x="3054350" y="3810000"/>
          <p14:tracePt t="129524" x="2921000" y="3835400"/>
          <p14:tracePt t="129541" x="2787650" y="3854450"/>
          <p14:tracePt t="129558" x="2660650" y="3873500"/>
          <p14:tracePt t="129574" x="2533650" y="3886200"/>
          <p14:tracePt t="129591" x="2413000" y="3905250"/>
          <p14:tracePt t="129608" x="2292350" y="3911600"/>
          <p14:tracePt t="129624" x="2235200" y="3917950"/>
          <p14:tracePt t="129641" x="2190750" y="3917950"/>
          <p14:tracePt t="129658" x="2165350" y="3917950"/>
          <p14:tracePt t="129674" x="2152650" y="3917950"/>
          <p14:tracePt t="129692" x="2139950" y="3917950"/>
          <p14:tracePt t="129707" x="2133600" y="3911600"/>
          <p14:tracePt t="129724" x="2120900" y="3905250"/>
          <p14:tracePt t="129741" x="2108200" y="3898900"/>
          <p14:tracePt t="129757" x="2101850" y="3898900"/>
          <p14:tracePt t="129774" x="2089150" y="3898900"/>
          <p14:tracePt t="129791" x="2089150" y="3892550"/>
          <p14:tracePt t="129807" x="2082800" y="3892550"/>
          <p14:tracePt t="129825" x="2082800" y="3886200"/>
          <p14:tracePt t="129841" x="2076450" y="3886200"/>
          <p14:tracePt t="130097" x="2082800" y="3886200"/>
          <p14:tracePt t="130111" x="2089150" y="3886200"/>
          <p14:tracePt t="130119" x="2095500" y="3886200"/>
          <p14:tracePt t="130128" x="2108200" y="3886200"/>
          <p14:tracePt t="130141" x="2127250" y="3886200"/>
          <p14:tracePt t="130157" x="2159000" y="3886200"/>
          <p14:tracePt t="130174" x="2184400" y="3886200"/>
          <p14:tracePt t="130191" x="2216150" y="3886200"/>
          <p14:tracePt t="130207" x="2241550" y="3886200"/>
          <p14:tracePt t="130224" x="2260600" y="3886200"/>
          <p14:tracePt t="130240" x="2298700" y="3892550"/>
          <p14:tracePt t="130257" x="2330450" y="3898900"/>
          <p14:tracePt t="130274" x="2400300" y="3917950"/>
          <p14:tracePt t="130290" x="2432050" y="3924300"/>
          <p14:tracePt t="130307" x="2470150" y="3937000"/>
          <p14:tracePt t="130324" x="2495550" y="3943350"/>
          <p14:tracePt t="130341" x="2501900" y="3956050"/>
          <p14:tracePt t="130357" x="2514600" y="3956050"/>
          <p14:tracePt t="130374" x="2514600" y="3962400"/>
          <p14:tracePt t="130456" x="2520950" y="3962400"/>
          <p14:tracePt t="130479" x="2540000" y="3968750"/>
          <p14:tracePt t="130488" x="2546350" y="3968750"/>
          <p14:tracePt t="130493" x="2565400" y="3975100"/>
          <p14:tracePt t="130507" x="2578100" y="3981450"/>
          <p14:tracePt t="130524" x="2590800" y="3987800"/>
          <p14:tracePt t="130540" x="2616200" y="3994150"/>
          <p14:tracePt t="130558" x="2628900" y="3994150"/>
          <p14:tracePt t="130573" x="2641600" y="3994150"/>
          <p14:tracePt t="130590" x="2654300" y="3994150"/>
          <p14:tracePt t="130607" x="2660650" y="3994150"/>
          <p14:tracePt t="130611" x="2667000" y="3994150"/>
          <p14:tracePt t="130640" x="2679700" y="3994150"/>
          <p14:tracePt t="130657" x="2686050" y="3994150"/>
          <p14:tracePt t="130674" x="2698750" y="3994150"/>
          <p14:tracePt t="130690" x="2711450" y="3994150"/>
          <p14:tracePt t="130707" x="2717800" y="3994150"/>
          <p14:tracePt t="130723" x="2730500" y="3994150"/>
          <p14:tracePt t="130740" x="2736850" y="3994150"/>
          <p14:tracePt t="130757" x="2743200" y="3994150"/>
          <p14:tracePt t="130773" x="2749550" y="3994150"/>
          <p14:tracePt t="130790" x="2762250" y="3994150"/>
          <p14:tracePt t="130807" x="2774950" y="3994150"/>
          <p14:tracePt t="130823" x="2781300" y="3994150"/>
          <p14:tracePt t="130840" x="2794000" y="3994150"/>
          <p14:tracePt t="130856" x="2800350" y="3994150"/>
          <p14:tracePt t="130873" x="2806700" y="3994150"/>
          <p14:tracePt t="130890" x="2819400" y="3994150"/>
          <p14:tracePt t="130907" x="2825750" y="3994150"/>
          <p14:tracePt t="130923" x="2838450" y="3994150"/>
          <p14:tracePt t="130940" x="2851150" y="3994150"/>
          <p14:tracePt t="130956" x="2863850" y="3994150"/>
          <p14:tracePt t="130973" x="2882900" y="3994150"/>
          <p14:tracePt t="130990" x="2908300" y="3994150"/>
          <p14:tracePt t="131006" x="2933700" y="3994150"/>
          <p14:tracePt t="131023" x="2946400" y="3994150"/>
          <p14:tracePt t="131040" x="2959100" y="3994150"/>
          <p14:tracePt t="131056" x="2997200" y="4000500"/>
          <p14:tracePt t="131073" x="3009900" y="4006850"/>
          <p14:tracePt t="131090" x="3022600" y="4019550"/>
          <p14:tracePt t="131106" x="3028950" y="4019550"/>
          <p14:tracePt t="131123" x="3035300" y="4025900"/>
          <p14:tracePt t="131140" x="3041650" y="4032250"/>
          <p14:tracePt t="131156" x="3048000" y="4032250"/>
          <p14:tracePt t="131175" x="3060700" y="4032250"/>
          <p14:tracePt t="131190" x="3067050" y="4032250"/>
          <p14:tracePt t="131206" x="3073400" y="4032250"/>
          <p14:tracePt t="131223" x="3086100" y="4032250"/>
          <p14:tracePt t="131240" x="3092450" y="4032250"/>
          <p14:tracePt t="131256" x="3105150" y="4032250"/>
          <p14:tracePt t="131273" x="3111500" y="4032250"/>
          <p14:tracePt t="131290" x="3117850" y="4032250"/>
          <p14:tracePt t="131306" x="3130550" y="4032250"/>
          <p14:tracePt t="131323" x="3136900" y="4032250"/>
          <p14:tracePt t="131417" x="3143250" y="4032250"/>
          <p14:tracePt t="131574" x="3149600" y="4032250"/>
          <p14:tracePt t="131591" x="3149600" y="4038600"/>
          <p14:tracePt t="131599" x="3155950" y="4044950"/>
          <p14:tracePt t="131614" x="3162300" y="4051300"/>
          <p14:tracePt t="131630" x="3168650" y="4051300"/>
          <p14:tracePt t="131662" x="3175000" y="4051300"/>
          <p14:tracePt t="131677" x="3181350" y="4051300"/>
          <p14:tracePt t="131699" x="3187700" y="4051300"/>
          <p14:tracePt t="131715" x="3194050" y="4051300"/>
          <p14:tracePt t="131723" x="3200400" y="4051300"/>
          <p14:tracePt t="131740" x="3200400" y="4057650"/>
          <p14:tracePt t="131747" x="3206750" y="4057650"/>
          <p14:tracePt t="131759" x="3213100" y="4057650"/>
          <p14:tracePt t="131772" x="3219450" y="4057650"/>
          <p14:tracePt t="131789" x="3232150" y="4057650"/>
          <p14:tracePt t="131806" x="3238500" y="4057650"/>
          <p14:tracePt t="131822" x="3244850" y="4064000"/>
          <p14:tracePt t="131839" x="3257550" y="4064000"/>
          <p14:tracePt t="131856" x="3263900" y="4064000"/>
          <p14:tracePt t="131872" x="3276600" y="4064000"/>
          <p14:tracePt t="131889" x="3295650" y="4064000"/>
          <p14:tracePt t="131908" x="3327400" y="4070350"/>
          <p14:tracePt t="131924" x="3359150" y="4070350"/>
          <p14:tracePt t="131939" x="3397250" y="4070350"/>
          <p14:tracePt t="131956" x="3429000" y="4070350"/>
          <p14:tracePt t="131972" x="3460750" y="4070350"/>
          <p14:tracePt t="131989" x="3511550" y="4064000"/>
          <p14:tracePt t="132006" x="3556000" y="4057650"/>
          <p14:tracePt t="132022" x="3600450" y="4044950"/>
          <p14:tracePt t="132039" x="3632200" y="4038600"/>
          <p14:tracePt t="132055" x="3657600" y="4032250"/>
          <p14:tracePt t="132072" x="3695700" y="4032250"/>
          <p14:tracePt t="132089" x="3727450" y="4025900"/>
          <p14:tracePt t="132106" x="3771900" y="4025900"/>
          <p14:tracePt t="132122" x="3797300" y="4019550"/>
          <p14:tracePt t="132139" x="3822700" y="4019550"/>
          <p14:tracePt t="132155" x="3835400" y="4019550"/>
          <p14:tracePt t="132172" x="3848100" y="4019550"/>
          <p14:tracePt t="132189" x="3867150" y="4019550"/>
          <p14:tracePt t="132205" x="3879850" y="4019550"/>
          <p14:tracePt t="132223" x="3905250" y="4013200"/>
          <p14:tracePt t="132239" x="3924300" y="4013200"/>
          <p14:tracePt t="132256" x="3949700" y="4006850"/>
          <p14:tracePt t="132272" x="4000500" y="4000500"/>
          <p14:tracePt t="132289" x="4044950" y="4000500"/>
          <p14:tracePt t="132305" x="4083050" y="3994150"/>
          <p14:tracePt t="132322" x="4133850" y="3994150"/>
          <p14:tracePt t="132339" x="4165600" y="3994150"/>
          <p14:tracePt t="132356" x="4203700" y="3987800"/>
          <p14:tracePt t="132373" x="4222750" y="3987800"/>
          <p14:tracePt t="132429" x="4229100" y="3987800"/>
          <p14:tracePt t="132459" x="4235450" y="3987800"/>
          <p14:tracePt t="132569" x="4241800" y="3987800"/>
          <p14:tracePt t="132579" x="4254500" y="3987800"/>
          <p14:tracePt t="132597" x="4267200" y="3987800"/>
          <p14:tracePt t="132607" x="4273550" y="3987800"/>
          <p14:tracePt t="132622" x="4279900" y="3987800"/>
          <p14:tracePt t="132638" x="4286250" y="3987800"/>
          <p14:tracePt t="132655" x="4292600" y="3987800"/>
          <p14:tracePt t="132727" x="4298950" y="3987800"/>
          <p14:tracePt t="132749" x="4305300" y="3987800"/>
          <p14:tracePt t="132766" x="4311650" y="3987800"/>
          <p14:tracePt t="132773" x="4318000" y="3987800"/>
          <p14:tracePt t="132782" x="4324350" y="3987800"/>
          <p14:tracePt t="132798" x="4330700" y="3987800"/>
          <p14:tracePt t="132806" x="4337050" y="3987800"/>
          <p14:tracePt t="132822" x="4349750" y="3981450"/>
          <p14:tracePt t="132838" x="4356100" y="3981450"/>
          <p14:tracePt t="132855" x="4362450" y="3981450"/>
          <p14:tracePt t="132871" x="4368800" y="3975100"/>
          <p14:tracePt t="132888" x="4375150" y="3975100"/>
          <p14:tracePt t="132922" x="4381500" y="3975100"/>
          <p14:tracePt t="132954" x="4387850" y="3975100"/>
          <p14:tracePt t="133205" x="4406900" y="3975100"/>
          <p14:tracePt t="133220" x="4413250" y="3975100"/>
          <p14:tracePt t="133237" x="4419600" y="3975100"/>
          <p14:tracePt t="133252" x="4425950" y="3975100"/>
          <p14:tracePt t="133321" x="4432300" y="3975100"/>
          <p14:tracePt t="134135" x="4438650" y="3975100"/>
          <p14:tracePt t="134143" x="4445000" y="3968750"/>
          <p14:tracePt t="134154" x="4451350" y="3962400"/>
          <p14:tracePt t="134172" x="4457700" y="3956050"/>
          <p14:tracePt t="134187" x="4470400" y="3949700"/>
          <p14:tracePt t="134204" x="4476750" y="3937000"/>
          <p14:tracePt t="134220" x="4483100" y="3937000"/>
          <p14:tracePt t="134237" x="4489450" y="3930650"/>
          <p14:tracePt t="134254" x="4495800" y="3924300"/>
          <p14:tracePt t="134270" x="4502150" y="3924300"/>
          <p14:tracePt t="134287" x="4508500" y="3917950"/>
          <p14:tracePt t="134304" x="4514850" y="3911600"/>
          <p14:tracePt t="134320" x="4521200" y="3905250"/>
          <p14:tracePt t="134353" x="4527550" y="3905250"/>
          <p14:tracePt t="134388" x="4533900" y="3905250"/>
          <p14:tracePt t="134411" x="4540250" y="3905250"/>
          <p14:tracePt t="134536" x="4540250" y="3911600"/>
          <p14:tracePt t="134771" x="4540250" y="3917950"/>
          <p14:tracePt t="135977" x="4533900" y="3917950"/>
          <p14:tracePt t="135986" x="4514850" y="3917950"/>
          <p14:tracePt t="135992" x="4502150" y="3917950"/>
          <p14:tracePt t="136002" x="4476750" y="3917950"/>
          <p14:tracePt t="136019" x="4425950" y="3917950"/>
          <p14:tracePt t="136035" x="4362450" y="3917950"/>
          <p14:tracePt t="136052" x="4286250" y="3917950"/>
          <p14:tracePt t="136069" x="4197350" y="3924300"/>
          <p14:tracePt t="136085" x="4121150" y="3930650"/>
          <p14:tracePt t="136102" x="4025900" y="3949700"/>
          <p14:tracePt t="136119" x="3968750" y="3949700"/>
          <p14:tracePt t="136135" x="3924300" y="3956050"/>
          <p14:tracePt t="136152" x="3879850" y="3956050"/>
          <p14:tracePt t="136169" x="3841750" y="3962400"/>
          <p14:tracePt t="136185" x="3810000" y="3962400"/>
          <p14:tracePt t="136202" x="3765550" y="3968750"/>
          <p14:tracePt t="136218" x="3733800" y="3968750"/>
          <p14:tracePt t="136235" x="3721100" y="3975100"/>
          <p14:tracePt t="136253" x="3702050" y="3975100"/>
          <p14:tracePt t="136269" x="3683000" y="3975100"/>
          <p14:tracePt t="136285" x="3663950" y="3975100"/>
          <p14:tracePt t="136302" x="3632200" y="3981450"/>
          <p14:tracePt t="136318" x="3600450" y="3981450"/>
          <p14:tracePt t="136335" x="3562350" y="3987800"/>
          <p14:tracePt t="136352" x="3524250" y="3987800"/>
          <p14:tracePt t="136369" x="3511550" y="3987800"/>
          <p14:tracePt t="136385" x="3505200" y="3987800"/>
          <p14:tracePt t="136402" x="3492500" y="3987800"/>
          <p14:tracePt t="136418" x="3486150" y="3987800"/>
          <p14:tracePt t="136435" x="3473450" y="3987800"/>
          <p14:tracePt t="136468" x="3460750" y="3987800"/>
          <p14:tracePt t="136485" x="3454400" y="3994150"/>
          <p14:tracePt t="136502" x="3441700" y="3994150"/>
          <p14:tracePt t="136518" x="3435350" y="3994150"/>
          <p14:tracePt t="136552" x="3429000" y="3994150"/>
          <p14:tracePt t="136599" x="3422650" y="3994150"/>
          <p14:tracePt t="136603" x="3416300" y="3987800"/>
          <p14:tracePt t="136618" x="3409950" y="3981450"/>
          <p14:tracePt t="136635" x="3397250" y="3962400"/>
          <p14:tracePt t="136652" x="3390900" y="3943350"/>
          <p14:tracePt t="136668" x="3390900" y="3905250"/>
          <p14:tracePt t="136685" x="3390900" y="3854450"/>
          <p14:tracePt t="136704" x="3403600" y="3822700"/>
          <p14:tracePt t="136718" x="3409950" y="3784600"/>
          <p14:tracePt t="136735" x="3435350" y="3733800"/>
          <p14:tracePt t="136752" x="3454400" y="3708400"/>
          <p14:tracePt t="136768" x="3467100" y="3702050"/>
          <p14:tracePt t="136785" x="3486150" y="3695700"/>
          <p14:tracePt t="136802" x="3511550" y="3695700"/>
          <p14:tracePt t="136818" x="3530600" y="3695700"/>
          <p14:tracePt t="136835" x="3556000" y="3695700"/>
          <p14:tracePt t="136853" x="3581400" y="3702050"/>
          <p14:tracePt t="136868" x="3587750" y="3714750"/>
          <p14:tracePt t="136885" x="3606800" y="3721100"/>
          <p14:tracePt t="136901" x="3619500" y="3746500"/>
          <p14:tracePt t="136918" x="3644900" y="3765550"/>
          <p14:tracePt t="136935" x="3657600" y="3797300"/>
          <p14:tracePt t="136951" x="3670300" y="3829050"/>
          <p14:tracePt t="136968" x="3670300" y="3867150"/>
          <p14:tracePt t="136985" x="3670300" y="3886200"/>
          <p14:tracePt t="137002" x="3657600" y="3905250"/>
          <p14:tracePt t="137018" x="3651250" y="3911600"/>
          <p14:tracePt t="137057" x="3644900" y="3911600"/>
          <p14:tracePt t="137068" x="3638550" y="3911600"/>
          <p14:tracePt t="137084" x="3632200" y="3911600"/>
          <p14:tracePt t="137101" x="3619500" y="3905250"/>
          <p14:tracePt t="137105" x="3613150" y="3898900"/>
          <p14:tracePt t="137118" x="3600450" y="3892550"/>
          <p14:tracePt t="137135" x="3581400" y="3879850"/>
          <p14:tracePt t="137151" x="3575050" y="3873500"/>
          <p14:tracePt t="137168" x="3568700" y="3867150"/>
          <p14:tracePt t="137293" x="3575050" y="3867150"/>
          <p14:tracePt t="137307" x="3587750" y="3867150"/>
          <p14:tracePt t="137315" x="3594100" y="3867150"/>
          <p14:tracePt t="137323" x="3613150" y="3860800"/>
          <p14:tracePt t="137334" x="3632200" y="3860800"/>
          <p14:tracePt t="137351" x="3663950" y="3860800"/>
          <p14:tracePt t="137367" x="3702050" y="3854450"/>
          <p14:tracePt t="137384" x="3721100" y="3854450"/>
          <p14:tracePt t="137401" x="3733800" y="3854450"/>
          <p14:tracePt t="137418" x="3746500" y="3854450"/>
          <p14:tracePt t="137552" x="3746500" y="3860800"/>
          <p14:tracePt t="137559" x="3752850" y="3860800"/>
          <p14:tracePt t="137567" x="3759200" y="3860800"/>
          <p14:tracePt t="137584" x="3759200" y="3867150"/>
          <p14:tracePt t="137603" x="3759200" y="3873500"/>
          <p14:tracePt t="137630" x="3765550" y="3873500"/>
          <p14:tracePt t="137747" x="3765550" y="3879850"/>
          <p14:tracePt t="137801" x="3765550" y="3886200"/>
          <p14:tracePt t="137841" x="3765550" y="3892550"/>
          <p14:tracePt t="137855" x="3765550" y="3898900"/>
          <p14:tracePt t="137888" x="3765550" y="3905250"/>
          <p14:tracePt t="137943" x="3765550" y="3911600"/>
          <p14:tracePt t="137949" x="3759200" y="3911600"/>
          <p14:tracePt t="137957" x="3752850" y="3917950"/>
          <p14:tracePt t="137973" x="3746500" y="3924300"/>
          <p14:tracePt t="137984" x="3740150" y="3930650"/>
          <p14:tracePt t="138000" x="3733800" y="3937000"/>
          <p14:tracePt t="138017" x="3727450" y="3937000"/>
          <p14:tracePt t="138034" x="3721100" y="3943350"/>
          <p14:tracePt t="138288" x="3714750" y="3943350"/>
          <p14:tracePt t="138547" x="3708400" y="3943350"/>
          <p14:tracePt t="138601" x="3708400" y="3949700"/>
          <p14:tracePt t="138860" x="3708400" y="3956050"/>
          <p14:tracePt t="138867" x="3714750" y="3956050"/>
          <p14:tracePt t="138878" x="3727450" y="3962400"/>
          <p14:tracePt t="138883" x="3746500" y="3968750"/>
          <p14:tracePt t="138900" x="3790950" y="3975100"/>
          <p14:tracePt t="138916" x="3873500" y="3987800"/>
          <p14:tracePt t="138933" x="3962400" y="3994150"/>
          <p14:tracePt t="138950" x="4032250" y="4006850"/>
          <p14:tracePt t="138966" x="4076700" y="4006850"/>
          <p14:tracePt t="138983" x="4121150" y="4013200"/>
          <p14:tracePt t="138999" x="4140200" y="4013200"/>
          <p14:tracePt t="139016" x="4159250" y="4013200"/>
          <p14:tracePt t="139033" x="4184650" y="4013200"/>
          <p14:tracePt t="139049" x="4203700" y="4013200"/>
          <p14:tracePt t="139066" x="4222750" y="4013200"/>
          <p14:tracePt t="139083" x="4241800" y="4013200"/>
          <p14:tracePt t="139100" x="4260850" y="4013200"/>
          <p14:tracePt t="139116" x="4273550" y="4013200"/>
          <p14:tracePt t="139133" x="4279900" y="4013200"/>
          <p14:tracePt t="139149" x="4286250" y="4013200"/>
          <p14:tracePt t="139188" x="4292600" y="4013200"/>
          <p14:tracePt t="139298" x="4298950" y="4013200"/>
          <p14:tracePt t="139431" x="4305300" y="4013200"/>
          <p14:tracePt t="139440" x="4311650" y="4006850"/>
          <p14:tracePt t="139449" x="4318000" y="4006850"/>
          <p14:tracePt t="139466" x="4343400" y="4000500"/>
          <p14:tracePt t="139482" x="4381500" y="4000500"/>
          <p14:tracePt t="139499" x="4451350" y="3994150"/>
          <p14:tracePt t="139516" x="4622800" y="3987800"/>
          <p14:tracePt t="139532" x="4775200" y="3981450"/>
          <p14:tracePt t="139550" x="4927600" y="3981450"/>
          <p14:tracePt t="139566" x="5067300" y="3981450"/>
          <p14:tracePt t="139582" x="5175250" y="3981450"/>
          <p14:tracePt t="139599" x="5276850" y="3994150"/>
          <p14:tracePt t="139602" x="5321300" y="4006850"/>
          <p14:tracePt t="139616" x="5365750" y="4013200"/>
          <p14:tracePt t="139632" x="5473700" y="4025900"/>
          <p14:tracePt t="139649" x="5543550" y="4032250"/>
          <p14:tracePt t="139666" x="5613400" y="4038600"/>
          <p14:tracePt t="139682" x="5670550" y="4044950"/>
          <p14:tracePt t="139699" x="5715000" y="4051300"/>
          <p14:tracePt t="139715" x="5759450" y="4057650"/>
          <p14:tracePt t="139732" x="5797550" y="4070350"/>
          <p14:tracePt t="139749" x="5842000" y="4083050"/>
          <p14:tracePt t="139766" x="5899150" y="4083050"/>
          <p14:tracePt t="139782" x="5930900" y="4089400"/>
          <p14:tracePt t="139799" x="5975350" y="4089400"/>
          <p14:tracePt t="139815" x="6007100" y="4089400"/>
          <p14:tracePt t="139832" x="6057900" y="4089400"/>
          <p14:tracePt t="139849" x="6096000" y="4089400"/>
          <p14:tracePt t="139865" x="6146800" y="4089400"/>
          <p14:tracePt t="139882" x="6191250" y="4083050"/>
          <p14:tracePt t="139899" x="6248400" y="4070350"/>
          <p14:tracePt t="139915" x="6286500" y="4057650"/>
          <p14:tracePt t="139932" x="6318250" y="4044950"/>
          <p14:tracePt t="139949" x="6369050" y="4032250"/>
          <p14:tracePt t="139965" x="6419850" y="4025900"/>
          <p14:tracePt t="139982" x="6464300" y="4019550"/>
          <p14:tracePt t="139999" x="6515100" y="4013200"/>
          <p14:tracePt t="140015" x="6559550" y="4006850"/>
          <p14:tracePt t="140032" x="6635750" y="4006850"/>
          <p14:tracePt t="140049" x="6648450" y="4006850"/>
          <p14:tracePt t="140065" x="6705600" y="4006850"/>
          <p14:tracePt t="140082" x="6737350" y="4006850"/>
          <p14:tracePt t="140099" x="6756400" y="4006850"/>
          <p14:tracePt t="140115" x="6775450" y="4006850"/>
          <p14:tracePt t="140132" x="6788150" y="4006850"/>
          <p14:tracePt t="140148" x="6794500" y="4006850"/>
          <p14:tracePt t="140165" x="6800850" y="4006850"/>
          <p14:tracePt t="140182" x="6813550" y="4006850"/>
          <p14:tracePt t="140198" x="6819900" y="4006850"/>
          <p14:tracePt t="140245" x="6826250" y="4006850"/>
          <p14:tracePt t="140253" x="6832600" y="4006850"/>
          <p14:tracePt t="140275" x="6838950" y="4006850"/>
          <p14:tracePt t="140286" x="6845300" y="4006850"/>
          <p14:tracePt t="140300" x="6851650" y="4006850"/>
          <p14:tracePt t="140317" x="6864350" y="4006850"/>
          <p14:tracePt t="140332" x="6870700" y="4006850"/>
          <p14:tracePt t="140348" x="6877050" y="4006850"/>
          <p14:tracePt t="140365" x="6883400" y="4006850"/>
          <p14:tracePt t="140401" x="6889750" y="4000500"/>
          <p14:tracePt t="140435" x="6896100" y="3994150"/>
          <p14:tracePt t="140519" x="6902450" y="3994150"/>
          <p14:tracePt t="140536" x="6908800" y="3994150"/>
          <p14:tracePt t="140543" x="6915150" y="3987800"/>
          <p14:tracePt t="140557" x="6921500" y="3987800"/>
          <p14:tracePt t="140566" x="6927850" y="3987800"/>
          <p14:tracePt t="140582" x="6934200" y="3987800"/>
          <p14:tracePt t="140602" x="6946900" y="3987800"/>
          <p14:tracePt t="140614" x="6953250" y="3987800"/>
          <p14:tracePt t="140631" x="6959600" y="3987800"/>
          <p14:tracePt t="140648" x="6972300" y="3981450"/>
          <p14:tracePt t="140665" x="6978650" y="3981450"/>
          <p14:tracePt t="140682" x="6991350" y="3981450"/>
          <p14:tracePt t="140698" x="7004050" y="3981450"/>
          <p14:tracePt t="140715" x="7010400" y="3981450"/>
          <p14:tracePt t="140731" x="7023100" y="3981450"/>
          <p14:tracePt t="140765" x="7029450" y="3981450"/>
          <p14:tracePt t="140825" x="7035800" y="3981450"/>
          <p14:tracePt t="140933" x="7042150" y="3987800"/>
          <p14:tracePt t="140941" x="7048500" y="3987800"/>
          <p14:tracePt t="140949" x="7054850" y="3987800"/>
          <p14:tracePt t="140965" x="7061200" y="3987800"/>
          <p14:tracePt t="140980" x="7067550" y="3987800"/>
          <p14:tracePt t="140997" x="7080250" y="3987800"/>
          <p14:tracePt t="141014" x="7092950" y="3994150"/>
          <p14:tracePt t="141031" x="7105650" y="3994150"/>
          <p14:tracePt t="141048" x="7118350" y="3994150"/>
          <p14:tracePt t="141064" x="7124700" y="3994150"/>
          <p14:tracePt t="141081" x="7137400" y="3994150"/>
          <p14:tracePt t="141099" x="7156450" y="4000500"/>
          <p14:tracePt t="141114" x="7169150" y="4000500"/>
          <p14:tracePt t="141131" x="7175500" y="4000500"/>
          <p14:tracePt t="141148" x="7188200" y="4000500"/>
          <p14:tracePt t="141181" x="7194550" y="4000500"/>
          <p14:tracePt t="141231" x="7200900" y="4000500"/>
          <p14:tracePt t="141247" x="7207250" y="4000500"/>
          <p14:tracePt t="141255" x="7213600" y="4000500"/>
          <p14:tracePt t="141293" x="7213600" y="4006850"/>
          <p14:tracePt t="141309" x="7219950" y="4006850"/>
          <p14:tracePt t="141334" x="7226300" y="4013200"/>
          <p14:tracePt t="141340" x="7232650" y="4013200"/>
          <p14:tracePt t="141356" x="7239000" y="4013200"/>
          <p14:tracePt t="141364" x="7245350" y="4019550"/>
          <p14:tracePt t="141380" x="7251700" y="4019550"/>
          <p14:tracePt t="141397" x="7264400" y="4019550"/>
          <p14:tracePt t="141430" x="7270750" y="4019550"/>
          <p14:tracePt t="142603" x="7232650" y="4025900"/>
          <p14:tracePt t="142611" x="7175500" y="4032250"/>
          <p14:tracePt t="142617" x="7105650" y="4038600"/>
          <p14:tracePt t="142630" x="7010400" y="4044950"/>
          <p14:tracePt t="142646" x="6769100" y="4083050"/>
          <p14:tracePt t="142663" x="6515100" y="4121150"/>
          <p14:tracePt t="142681" x="6076950" y="4165600"/>
          <p14:tracePt t="142696" x="5867400" y="4165600"/>
          <p14:tracePt t="142713" x="5740400" y="4159250"/>
          <p14:tracePt t="142730" x="5651500" y="4152900"/>
          <p14:tracePt t="142746" x="5588000" y="4146550"/>
          <p14:tracePt t="142763" x="5499100" y="4146550"/>
          <p14:tracePt t="142780" x="5403850" y="4146550"/>
          <p14:tracePt t="142796" x="5213350" y="4146550"/>
          <p14:tracePt t="142813" x="5137150" y="4146550"/>
          <p14:tracePt t="142830" x="4876800" y="4140200"/>
          <p14:tracePt t="142847" x="4660900" y="4121150"/>
          <p14:tracePt t="142863" x="4413250" y="4102100"/>
          <p14:tracePt t="142879" x="4108450" y="4095750"/>
          <p14:tracePt t="142896" x="3689350" y="4083050"/>
          <p14:tracePt t="142913" x="3206750" y="4057650"/>
          <p14:tracePt t="142930" x="2406650" y="4044950"/>
          <p14:tracePt t="142946" x="1917700" y="4076700"/>
          <p14:tracePt t="142963" x="1441450" y="4127500"/>
          <p14:tracePt t="142979" x="1092200" y="4191000"/>
          <p14:tracePt t="142996" x="793750" y="4254500"/>
          <p14:tracePt t="143013" x="558800" y="4311650"/>
          <p14:tracePt t="143029" x="387350" y="4337050"/>
          <p14:tracePt t="143046" x="279400" y="4362450"/>
          <p14:tracePt t="143063" x="228600" y="4368800"/>
          <p14:tracePt t="143079" x="190500" y="4381500"/>
          <p14:tracePt t="143096" x="171450" y="4387850"/>
          <p14:tracePt t="143112" x="165100" y="4387850"/>
          <p14:tracePt t="143131" x="158750" y="4394200"/>
          <p14:tracePt t="143146" x="146050" y="4400550"/>
          <p14:tracePt t="143162" x="139700" y="4413250"/>
          <p14:tracePt t="143181" x="127000" y="4419600"/>
          <p14:tracePt t="143196" x="114300" y="4425950"/>
          <p14:tracePt t="143212" x="114300" y="4432300"/>
          <p14:tracePt t="143229" x="114300" y="4438650"/>
          <p14:tracePt t="143246" x="114300" y="4445000"/>
          <p14:tracePt t="143264" x="114300" y="4451350"/>
          <p14:tracePt t="143280" x="114300" y="4464050"/>
          <p14:tracePt t="143296" x="114300" y="4470400"/>
          <p14:tracePt t="143312" x="120650" y="4476750"/>
          <p14:tracePt t="143329" x="133350" y="4489450"/>
          <p14:tracePt t="143346" x="190500" y="4508500"/>
          <p14:tracePt t="143362" x="241300" y="4527550"/>
          <p14:tracePt t="143379" x="292100" y="4546600"/>
          <p14:tracePt t="143396" x="342900" y="4565650"/>
          <p14:tracePt t="143412" x="393700" y="4584700"/>
          <p14:tracePt t="143429" x="438150" y="4603750"/>
          <p14:tracePt t="143446" x="501650" y="4622800"/>
          <p14:tracePt t="143462" x="546100" y="4635500"/>
          <p14:tracePt t="143479" x="590550" y="4641850"/>
          <p14:tracePt t="143496" x="628650" y="4660900"/>
          <p14:tracePt t="143512" x="666750" y="4673600"/>
          <p14:tracePt t="143529" x="685800" y="4686300"/>
          <p14:tracePt t="143546" x="698500" y="4692650"/>
          <p14:tracePt t="143563" x="704850" y="4705350"/>
          <p14:tracePt t="143581" x="717550" y="4705350"/>
          <p14:tracePt t="144381" x="730250" y="4705350"/>
          <p14:tracePt t="144387" x="736600" y="4705350"/>
          <p14:tracePt t="144396" x="736600" y="4699000"/>
          <p14:tracePt t="144411" x="749300" y="4692650"/>
          <p14:tracePt t="144428" x="755650" y="4686300"/>
          <p14:tracePt t="144445" x="768350" y="4673600"/>
          <p14:tracePt t="144461" x="781050" y="4673600"/>
          <p14:tracePt t="144478" x="793750" y="4660900"/>
          <p14:tracePt t="144495" x="800100" y="4660900"/>
          <p14:tracePt t="144511" x="819150" y="4660900"/>
          <p14:tracePt t="144528" x="844550" y="4654550"/>
          <p14:tracePt t="144545" x="869950" y="4654550"/>
          <p14:tracePt t="144561" x="889000" y="4654550"/>
          <p14:tracePt t="144578" x="908050" y="4654550"/>
          <p14:tracePt t="144595" x="933450" y="4654550"/>
          <p14:tracePt t="144603" x="958850" y="4654550"/>
          <p14:tracePt t="144611" x="977900" y="4648200"/>
          <p14:tracePt t="144630" x="1041400" y="4629150"/>
          <p14:tracePt t="144645" x="1066800" y="4622800"/>
          <p14:tracePt t="144661" x="1117600" y="4603750"/>
          <p14:tracePt t="144678" x="1149350" y="4591050"/>
          <p14:tracePt t="144694" x="1162050" y="4584700"/>
          <p14:tracePt t="144711" x="1187450" y="4578350"/>
          <p14:tracePt t="144728" x="1200150" y="4572000"/>
          <p14:tracePt t="144744" x="1206500" y="4565650"/>
          <p14:tracePt t="144761" x="1219200" y="4559300"/>
          <p14:tracePt t="144778" x="1238250" y="4559300"/>
          <p14:tracePt t="144795" x="1270000" y="4552950"/>
          <p14:tracePt t="144813" x="1289050" y="4540250"/>
          <p14:tracePt t="144828" x="1314450" y="4540250"/>
          <p14:tracePt t="144844" x="1327150" y="4533900"/>
          <p14:tracePt t="144861" x="1333500" y="4533900"/>
          <p14:tracePt t="144878" x="1339850" y="4533900"/>
          <p14:tracePt t="144937" x="1346200" y="4533900"/>
          <p14:tracePt t="144950" x="1352550" y="4533900"/>
          <p14:tracePt t="144958" x="1358900" y="4533900"/>
          <p14:tracePt t="144967" x="1365250" y="4533900"/>
          <p14:tracePt t="144977" x="1371600" y="4533900"/>
          <p14:tracePt t="144994" x="1384300" y="4527550"/>
          <p14:tracePt t="145011" x="1403350" y="4521200"/>
          <p14:tracePt t="145028" x="1416050" y="4508500"/>
          <p14:tracePt t="145044" x="1422400" y="4502150"/>
          <p14:tracePt t="145061" x="1428750" y="4489450"/>
          <p14:tracePt t="145077" x="1441450" y="4483100"/>
          <p14:tracePt t="145094" x="1447800" y="4470400"/>
          <p14:tracePt t="145112" x="1454150" y="4464050"/>
          <p14:tracePt t="145127" x="1460500" y="4457700"/>
          <p14:tracePt t="145163" x="1460500" y="4451350"/>
          <p14:tracePt t="145188" x="1460500" y="4445000"/>
          <p14:tracePt t="145217" x="1460500" y="4438650"/>
          <p14:tracePt t="145665" x="1460500" y="4445000"/>
          <p14:tracePt t="145940" x="1460500" y="4432300"/>
          <p14:tracePt t="145947" x="1460500" y="4413250"/>
          <p14:tracePt t="145960" x="1460500" y="4394200"/>
          <p14:tracePt t="145977" x="1460500" y="4337050"/>
          <p14:tracePt t="145993" x="1466850" y="4305300"/>
          <p14:tracePt t="146010" x="1466850" y="4279900"/>
          <p14:tracePt t="146027" x="1466850" y="4260850"/>
          <p14:tracePt t="146043" x="1466850" y="4254500"/>
          <p14:tracePt t="146103" x="1466850" y="4248150"/>
          <p14:tracePt t="146261" x="1460500" y="4248150"/>
          <p14:tracePt t="146275" x="1454150" y="4260850"/>
          <p14:tracePt t="146283" x="1441450" y="4273550"/>
          <p14:tracePt t="146293" x="1435100" y="4286250"/>
          <p14:tracePt t="146310" x="1422400" y="4311650"/>
          <p14:tracePt t="146326" x="1416050" y="4337050"/>
          <p14:tracePt t="146343" x="1403350" y="4356100"/>
          <p14:tracePt t="146360" x="1390650" y="4381500"/>
          <p14:tracePt t="146376" x="1377950" y="4400550"/>
          <p14:tracePt t="146393" x="1365250" y="4419600"/>
          <p14:tracePt t="146410" x="1358900" y="4432300"/>
          <p14:tracePt t="146427" x="1352550" y="4438650"/>
          <p14:tracePt t="146444" x="1346200" y="4445000"/>
          <p14:tracePt t="146541" x="1346200" y="4438650"/>
          <p14:tracePt t="146549" x="1339850" y="4419600"/>
          <p14:tracePt t="146559" x="1333500" y="4400550"/>
          <p14:tracePt t="146577" x="1327150" y="4356100"/>
          <p14:tracePt t="146593" x="1327150" y="4298950"/>
          <p14:tracePt t="146598" x="1327150" y="4273550"/>
          <p14:tracePt t="146609" x="1333500" y="4254500"/>
          <p14:tracePt t="146626" x="1346200" y="4222750"/>
          <p14:tracePt t="146643" x="1358900" y="4210050"/>
          <p14:tracePt t="146676" x="1371600" y="4203700"/>
          <p14:tracePt t="146693" x="1377950" y="4203700"/>
          <p14:tracePt t="146726" x="1384300" y="4203700"/>
          <p14:tracePt t="146743" x="1390650" y="4203700"/>
          <p14:tracePt t="146769" x="1390650" y="4210050"/>
          <p14:tracePt t="146785" x="1397000" y="4216400"/>
          <p14:tracePt t="146794" x="1403350" y="4222750"/>
          <p14:tracePt t="146810" x="1409700" y="4229100"/>
          <p14:tracePt t="146826" x="1428750" y="4286250"/>
          <p14:tracePt t="146843" x="1441450" y="4318000"/>
          <p14:tracePt t="146859" x="1454150" y="4337050"/>
          <p14:tracePt t="146876" x="1454150" y="4349750"/>
          <p14:tracePt t="146892" x="1454150" y="4356100"/>
          <p14:tracePt t="146926" x="1454150" y="4362450"/>
          <p14:tracePt t="146949" x="1447800" y="4362450"/>
          <p14:tracePt t="147051" x="1441450" y="4362450"/>
          <p14:tracePt t="147091" x="1435100" y="4362450"/>
          <p14:tracePt t="147145" x="1435100" y="4356100"/>
          <p14:tracePt t="147165" x="1428750" y="4356100"/>
          <p14:tracePt t="147184" x="1422400" y="4356100"/>
          <p14:tracePt t="147301" x="1416050" y="4349750"/>
          <p14:tracePt t="147403" x="1409700" y="4349750"/>
          <p14:tracePt t="147419" x="1403350" y="4349750"/>
          <p14:tracePt t="147435" x="1403350" y="4343400"/>
          <p14:tracePt t="147938" x="1403350" y="4356100"/>
          <p14:tracePt t="147943" x="1397000" y="4368800"/>
          <p14:tracePt t="147958" x="1390650" y="4387850"/>
          <p14:tracePt t="147975" x="1384300" y="4413250"/>
          <p14:tracePt t="147992" x="1377950" y="4432300"/>
          <p14:tracePt t="148008" x="1371600" y="4438650"/>
          <p14:tracePt t="148025" x="1358900" y="4445000"/>
          <p14:tracePt t="148041" x="1352550" y="4457700"/>
          <p14:tracePt t="148058" x="1339850" y="4464050"/>
          <p14:tracePt t="148075" x="1333500" y="4476750"/>
          <p14:tracePt t="148091" x="1327150" y="4489450"/>
          <p14:tracePt t="148108" x="1308100" y="4502150"/>
          <p14:tracePt t="148125" x="1295400" y="4514850"/>
          <p14:tracePt t="148142" x="1270000" y="4546600"/>
          <p14:tracePt t="148158" x="1231900" y="4578350"/>
          <p14:tracePt t="148175" x="1206500" y="4597400"/>
          <p14:tracePt t="148191" x="1181100" y="4616450"/>
          <p14:tracePt t="148208" x="1174750" y="4622800"/>
          <p14:tracePt t="148224" x="1155700" y="4635500"/>
          <p14:tracePt t="148258" x="1143000" y="4641850"/>
          <p14:tracePt t="148345" x="1136650" y="4641850"/>
          <p14:tracePt t="148351" x="1130300" y="4641850"/>
          <p14:tracePt t="148362" x="1130300" y="4635500"/>
          <p14:tracePt t="148379" x="1123950" y="4635500"/>
          <p14:tracePt t="148391" x="1117600" y="4629150"/>
          <p14:tracePt t="148407" x="1111250" y="4629150"/>
          <p14:tracePt t="148424" x="1111250" y="4622800"/>
          <p14:tracePt t="148641" x="1130300" y="4622800"/>
          <p14:tracePt t="148649" x="1143000" y="4622800"/>
          <p14:tracePt t="148659" x="1174750" y="4622800"/>
          <p14:tracePt t="148674" x="1250950" y="4629150"/>
          <p14:tracePt t="148691" x="1352550" y="4641850"/>
          <p14:tracePt t="148708" x="1460500" y="4648200"/>
          <p14:tracePt t="148724" x="1581150" y="4660900"/>
          <p14:tracePt t="148741" x="1663700" y="4660900"/>
          <p14:tracePt t="148758" x="1708150" y="4660900"/>
          <p14:tracePt t="148774" x="1720850" y="4660900"/>
          <p14:tracePt t="148955" x="1720850" y="4667250"/>
          <p14:tracePt t="149025" x="1720850" y="4673600"/>
          <p14:tracePt t="149181" x="1720850" y="4679950"/>
          <p14:tracePt t="149197" x="1714500" y="4679950"/>
          <p14:tracePt t="149207" x="1701800" y="4692650"/>
          <p14:tracePt t="149213" x="1695450" y="4705350"/>
          <p14:tracePt t="149224" x="1689100" y="4711700"/>
          <p14:tracePt t="149241" x="1670050" y="4737100"/>
          <p14:tracePt t="149257" x="1657350" y="4749800"/>
          <p14:tracePt t="149275" x="1638300" y="4781550"/>
          <p14:tracePt t="149291" x="1619250" y="4813300"/>
          <p14:tracePt t="149307" x="1606550" y="4832350"/>
          <p14:tracePt t="149324" x="1600200" y="4851400"/>
          <p14:tracePt t="149340" x="1593850" y="4857750"/>
          <p14:tracePt t="149357" x="1581150" y="4864100"/>
          <p14:tracePt t="149433" x="1581150" y="4870450"/>
          <p14:tracePt t="149439" x="1581150" y="4876800"/>
          <p14:tracePt t="149447" x="1574800" y="4883150"/>
          <p14:tracePt t="149511" x="1574800" y="4889500"/>
          <p14:tracePt t="149519" x="1568450" y="4889500"/>
          <p14:tracePt t="149527" x="1568450" y="4895850"/>
          <p14:tracePt t="150165" x="1568450" y="4889500"/>
          <p14:tracePt t="150170" x="1562100" y="4883150"/>
          <p14:tracePt t="150177" x="1555750" y="4864100"/>
          <p14:tracePt t="150190" x="1555750" y="4851400"/>
          <p14:tracePt t="150206" x="1555750" y="4838700"/>
          <p14:tracePt t="150223" x="1555750" y="4832350"/>
          <p14:tracePt t="150240" x="1555750" y="4826000"/>
          <p14:tracePt t="150256" x="1568450" y="4819650"/>
          <p14:tracePt t="150273" x="1574800" y="4819650"/>
          <p14:tracePt t="150290" x="1581150" y="4819650"/>
          <p14:tracePt t="150306" x="1587500" y="4819650"/>
          <p14:tracePt t="150615" x="1593850" y="4819650"/>
          <p14:tracePt t="150733" x="1593850" y="4826000"/>
          <p14:tracePt t="150750" x="1593850" y="4832350"/>
          <p14:tracePt t="150755" x="1581150" y="4832350"/>
          <p14:tracePt t="150763" x="1574800" y="4838700"/>
          <p14:tracePt t="150772" x="1562100" y="4845050"/>
          <p14:tracePt t="150789" x="1536700" y="4845050"/>
          <p14:tracePt t="150806" x="1498600" y="4845050"/>
          <p14:tracePt t="150822" x="1466850" y="4845050"/>
          <p14:tracePt t="150839" x="1441450" y="4838700"/>
          <p14:tracePt t="150856" x="1409700" y="4832350"/>
          <p14:tracePt t="150874" x="1390650" y="4826000"/>
          <p14:tracePt t="150889" x="1371600" y="4826000"/>
          <p14:tracePt t="150906" x="1346200" y="4819650"/>
          <p14:tracePt t="150922" x="1308100" y="4813300"/>
          <p14:tracePt t="150940" x="1276350" y="4813300"/>
          <p14:tracePt t="150956" x="1244600" y="4806950"/>
          <p14:tracePt t="150972" x="1231900" y="4806950"/>
          <p14:tracePt t="150989" x="1225550" y="4800600"/>
          <p14:tracePt t="151006" x="1212850" y="4800600"/>
          <p14:tracePt t="151022" x="1206500" y="4800600"/>
          <p14:tracePt t="151039" x="1200150" y="4800600"/>
          <p14:tracePt t="151056" x="1200150" y="4794250"/>
          <p14:tracePt t="151072" x="1193800" y="4794250"/>
          <p14:tracePt t="151173" x="1187450" y="4787900"/>
          <p14:tracePt t="151460" x="1193800" y="4787900"/>
          <p14:tracePt t="151468" x="1212850" y="4787900"/>
          <p14:tracePt t="151476" x="1231900" y="4787900"/>
          <p14:tracePt t="151488" x="1244600" y="4787900"/>
          <p14:tracePt t="151504" x="1295400" y="4787900"/>
          <p14:tracePt t="151521" x="1352550" y="4794250"/>
          <p14:tracePt t="151538" x="1435100" y="4813300"/>
          <p14:tracePt t="151554" x="1479550" y="4826000"/>
          <p14:tracePt t="151571" x="1517650" y="4838700"/>
          <p14:tracePt t="151588" x="1555750" y="4845050"/>
          <p14:tracePt t="151604" x="1574800" y="4851400"/>
          <p14:tracePt t="151621" x="1593850" y="4857750"/>
          <p14:tracePt t="151638" x="1606550" y="4857750"/>
          <p14:tracePt t="151654" x="1612900" y="4857750"/>
          <p14:tracePt t="151671" x="1625600" y="4857750"/>
          <p14:tracePt t="151688" x="1638300" y="4857750"/>
          <p14:tracePt t="151705" x="1644650" y="4857750"/>
          <p14:tracePt t="151721" x="1651000" y="4857750"/>
          <p14:tracePt t="151782" x="1657350" y="4864100"/>
          <p14:tracePt t="151804" x="1657350" y="4870450"/>
          <p14:tracePt t="151828" x="1663700" y="4876800"/>
          <p14:tracePt t="151845" x="1663700" y="4883150"/>
          <p14:tracePt t="151852" x="1670050" y="4883150"/>
          <p14:tracePt t="151862" x="1676400" y="4883150"/>
          <p14:tracePt t="151878" x="1676400" y="4889500"/>
          <p14:tracePt t="151887" x="1676400" y="4895850"/>
          <p14:tracePt t="151904" x="1676400" y="4902200"/>
          <p14:tracePt t="151921" x="1676400" y="4908550"/>
          <p14:tracePt t="151937" x="1670050" y="4921250"/>
          <p14:tracePt t="151954" x="1663700" y="4927600"/>
          <p14:tracePt t="151971" x="1644650" y="4933950"/>
          <p14:tracePt t="151988" x="1625600" y="4940300"/>
          <p14:tracePt t="152004" x="1606550" y="4946650"/>
          <p14:tracePt t="152021" x="1574800" y="4946650"/>
          <p14:tracePt t="152038" x="1536700" y="4946650"/>
          <p14:tracePt t="152055" x="1504950" y="4946650"/>
          <p14:tracePt t="152071" x="1454150" y="4933950"/>
          <p14:tracePt t="152088" x="1435100" y="4927600"/>
          <p14:tracePt t="152104" x="1409700" y="4921250"/>
          <p14:tracePt t="152121" x="1397000" y="4908550"/>
          <p14:tracePt t="152137" x="1377950" y="4902200"/>
          <p14:tracePt t="152154" x="1346200" y="4889500"/>
          <p14:tracePt t="152173" x="1295400" y="4870450"/>
          <p14:tracePt t="152188" x="1263650" y="4857750"/>
          <p14:tracePt t="152205" x="1225550" y="4845050"/>
          <p14:tracePt t="152221" x="1200150" y="4845050"/>
          <p14:tracePt t="152238" x="1181100" y="4832350"/>
          <p14:tracePt t="152255" x="1168400" y="4826000"/>
          <p14:tracePt t="152271" x="1162050" y="4826000"/>
          <p14:tracePt t="152323" x="1155700" y="4826000"/>
          <p14:tracePt t="152339" x="1149350" y="4826000"/>
          <p14:tracePt t="152345" x="1149350" y="4819650"/>
          <p14:tracePt t="152385" x="1143000" y="4813300"/>
          <p14:tracePt t="152401" x="1136650" y="4813300"/>
          <p14:tracePt t="152411" x="1130300" y="4806950"/>
          <p14:tracePt t="152421" x="1130300" y="4800600"/>
          <p14:tracePt t="152438" x="1117600" y="4794250"/>
          <p14:tracePt t="152455" x="1111250" y="4781550"/>
          <p14:tracePt t="152601" x="1117600" y="4775200"/>
          <p14:tracePt t="152607" x="1123950" y="4775200"/>
          <p14:tracePt t="152621" x="1155700" y="4762500"/>
          <p14:tracePt t="152638" x="1193800" y="4756150"/>
          <p14:tracePt t="152654" x="1244600" y="4749800"/>
          <p14:tracePt t="152671" x="1308100" y="4749800"/>
          <p14:tracePt t="152688" x="1358900" y="4749800"/>
          <p14:tracePt t="152704" x="1409700" y="4749800"/>
          <p14:tracePt t="152721" x="1479550" y="4756150"/>
          <p14:tracePt t="152738" x="1511300" y="4756150"/>
          <p14:tracePt t="152754" x="1543050" y="4756150"/>
          <p14:tracePt t="152771" x="1574800" y="4756150"/>
          <p14:tracePt t="152787" x="1593850" y="4756150"/>
          <p14:tracePt t="152804" x="1606550" y="4756150"/>
          <p14:tracePt t="152821" x="1619250" y="4756150"/>
          <p14:tracePt t="152838" x="1638300" y="4756150"/>
          <p14:tracePt t="152854" x="1644650" y="4756150"/>
          <p14:tracePt t="152974" x="1644650" y="4762500"/>
          <p14:tracePt t="152981" x="1644650" y="4768850"/>
          <p14:tracePt t="152989" x="1651000" y="4768850"/>
          <p14:tracePt t="153004" x="1651000" y="4781550"/>
          <p14:tracePt t="153021" x="1651000" y="4787900"/>
          <p14:tracePt t="153037" x="1651000" y="4794250"/>
          <p14:tracePt t="153054" x="1651000" y="4806950"/>
          <p14:tracePt t="153071" x="1651000" y="4813300"/>
          <p14:tracePt t="153087" x="1651000" y="4819650"/>
          <p14:tracePt t="153104" x="1651000" y="4826000"/>
          <p14:tracePt t="153120" x="1638300" y="4838700"/>
          <p14:tracePt t="153137" x="1631950" y="4845050"/>
          <p14:tracePt t="153154" x="1625600" y="4857750"/>
          <p14:tracePt t="153171" x="1612900" y="4864100"/>
          <p14:tracePt t="153189" x="1606550" y="4876800"/>
          <p14:tracePt t="153206" x="1593850" y="4883150"/>
          <p14:tracePt t="153220" x="1574800" y="4895850"/>
          <p14:tracePt t="153237" x="1562100" y="4902200"/>
          <p14:tracePt t="153255" x="1517650" y="4902200"/>
          <p14:tracePt t="153270" x="1492250" y="4902200"/>
          <p14:tracePt t="153287" x="1454150" y="4902200"/>
          <p14:tracePt t="153304" x="1416050" y="4902200"/>
          <p14:tracePt t="153320" x="1377950" y="4895850"/>
          <p14:tracePt t="153337" x="1346200" y="4889500"/>
          <p14:tracePt t="153354" x="1314450" y="4883150"/>
          <p14:tracePt t="153370" x="1244600" y="4876800"/>
          <p14:tracePt t="153387" x="1193800" y="4864100"/>
          <p14:tracePt t="153403" x="1155700" y="4851400"/>
          <p14:tracePt t="153420" x="1117600" y="4838700"/>
          <p14:tracePt t="153437" x="1079500" y="4826000"/>
          <p14:tracePt t="153455" x="1047750" y="4813300"/>
          <p14:tracePt t="153470" x="1028700" y="4806950"/>
          <p14:tracePt t="153489" x="1009650" y="4794250"/>
          <p14:tracePt t="153504" x="1003300" y="4787900"/>
          <p14:tracePt t="153614" x="1003300" y="4781550"/>
          <p14:tracePt t="153624" x="1009650" y="4775200"/>
          <p14:tracePt t="153630" x="1022350" y="4768850"/>
          <p14:tracePt t="153638" x="1041400" y="4756150"/>
          <p14:tracePt t="153653" x="1073150" y="4749800"/>
          <p14:tracePt t="153670" x="1123950" y="4737100"/>
          <p14:tracePt t="153687" x="1181100" y="4724400"/>
          <p14:tracePt t="153703" x="1257300" y="4718050"/>
          <p14:tracePt t="153720" x="1346200" y="4705350"/>
          <p14:tracePt t="153737" x="1435100" y="4705350"/>
          <p14:tracePt t="153754" x="1485900" y="4705350"/>
          <p14:tracePt t="153770" x="1549400" y="4711700"/>
          <p14:tracePt t="153788" x="1619250" y="4724400"/>
          <p14:tracePt t="153803" x="1644650" y="4730750"/>
          <p14:tracePt t="153820" x="1663700" y="4737100"/>
          <p14:tracePt t="153836" x="1670050" y="4743450"/>
          <p14:tracePt t="153853" x="1676400" y="4749800"/>
          <p14:tracePt t="153870" x="1682750" y="4749800"/>
          <p14:tracePt t="153903" x="1695450" y="4762500"/>
          <p14:tracePt t="153920" x="1708150" y="4775200"/>
          <p14:tracePt t="153937" x="1714500" y="4781550"/>
          <p14:tracePt t="153953" x="1727200" y="4794250"/>
          <p14:tracePt t="153969" x="1733550" y="4800600"/>
          <p14:tracePt t="153986" x="1746250" y="4813300"/>
          <p14:tracePt t="154003" x="1752600" y="4826000"/>
          <p14:tracePt t="154020" x="1758950" y="4838700"/>
          <p14:tracePt t="154053" x="1758950" y="4845050"/>
          <p14:tracePt t="154110" x="1758950" y="4851400"/>
          <p14:tracePt t="154115" x="1758950" y="4857750"/>
          <p14:tracePt t="154123" x="1752600" y="4864100"/>
          <p14:tracePt t="154136" x="1746250" y="4864100"/>
          <p14:tracePt t="154153" x="1727200" y="4876800"/>
          <p14:tracePt t="154170" x="1708150" y="4889500"/>
          <p14:tracePt t="154186" x="1701800" y="4895850"/>
          <p14:tracePt t="154204" x="1689100" y="4895850"/>
          <p14:tracePt t="154220" x="1676400" y="4902200"/>
          <p14:tracePt t="154237" x="1663700" y="4902200"/>
          <p14:tracePt t="154253" x="1651000" y="4902200"/>
          <p14:tracePt t="154270" x="1625600" y="4902200"/>
          <p14:tracePt t="154286" x="1593850" y="4902200"/>
          <p14:tracePt t="154303" x="1574800" y="4902200"/>
          <p14:tracePt t="154319" x="1562100" y="4902200"/>
          <p14:tracePt t="154336" x="1555750" y="4895850"/>
          <p14:tracePt t="154353" x="1536700" y="4895850"/>
          <p14:tracePt t="154369" x="1517650" y="4895850"/>
          <p14:tracePt t="154386" x="1504950" y="4895850"/>
          <p14:tracePt t="154403" x="1498600" y="4889500"/>
          <p14:tracePt t="154419" x="1492250" y="4889500"/>
          <p14:tracePt t="154439" x="1485900" y="4889500"/>
          <p14:tracePt t="154789" x="1492250" y="4889500"/>
          <p14:tracePt t="154798" x="1517650" y="4883150"/>
          <p14:tracePt t="154805" x="1555750" y="4883150"/>
          <p14:tracePt t="154819" x="1600200" y="4876800"/>
          <p14:tracePt t="154836" x="1720850" y="4870450"/>
          <p14:tracePt t="154852" x="1765300" y="4870450"/>
          <p14:tracePt t="154869" x="1771650" y="4870450"/>
          <p14:tracePt t="155025" x="1778000" y="4870450"/>
          <p14:tracePt t="155035" x="1784350" y="4870450"/>
          <p14:tracePt t="155041" x="1790700" y="4870450"/>
          <p14:tracePt t="155052" x="1797050" y="4870450"/>
          <p14:tracePt t="155069" x="1803400" y="4870450"/>
          <p14:tracePt t="155085" x="1816100" y="4870450"/>
          <p14:tracePt t="155165" x="1822450" y="4870450"/>
          <p14:tracePt t="155174" x="1835150" y="4870450"/>
          <p14:tracePt t="155185" x="1841500" y="4870450"/>
          <p14:tracePt t="155202" x="1879600" y="4870450"/>
          <p14:tracePt t="155219" x="1911350" y="4870450"/>
          <p14:tracePt t="155235" x="1962150" y="4870450"/>
          <p14:tracePt t="155252" x="1993900" y="4870450"/>
          <p14:tracePt t="155269" x="2032000" y="4864100"/>
          <p14:tracePt t="155285" x="2057400" y="4857750"/>
          <p14:tracePt t="155302" x="2063750" y="4851400"/>
          <p14:tracePt t="155335" x="2070100" y="4851400"/>
          <p14:tracePt t="155394" x="2076450" y="4851400"/>
          <p14:tracePt t="155401" x="2089150" y="4851400"/>
          <p14:tracePt t="155408" x="2095500" y="4851400"/>
          <p14:tracePt t="155418" x="2101850" y="4851400"/>
          <p14:tracePt t="155435" x="2120900" y="4851400"/>
          <p14:tracePt t="155451" x="2127250" y="4851400"/>
          <p14:tracePt t="155468" x="2139950" y="4851400"/>
          <p14:tracePt t="155485" x="2146300" y="4851400"/>
          <p14:tracePt t="155502" x="2159000" y="4851400"/>
          <p14:tracePt t="155518" x="2171700" y="4851400"/>
          <p14:tracePt t="155535" x="2178050" y="4851400"/>
          <p14:tracePt t="155552" x="2190750" y="4851400"/>
          <p14:tracePt t="155568" x="2197100" y="4851400"/>
          <p14:tracePt t="155585" x="2203450" y="4845050"/>
          <p14:tracePt t="155603" x="2216150" y="4845050"/>
          <p14:tracePt t="155607" x="2222500" y="4845050"/>
          <p14:tracePt t="155618" x="2254250" y="4838700"/>
          <p14:tracePt t="155635" x="2273300" y="4832350"/>
          <p14:tracePt t="155652" x="2298700" y="4832350"/>
          <p14:tracePt t="155668" x="2324100" y="4826000"/>
          <p14:tracePt t="155685" x="2343150" y="4826000"/>
          <p14:tracePt t="155702" x="2349500" y="4826000"/>
          <p14:tracePt t="155718" x="2362200" y="4826000"/>
          <p14:tracePt t="155735" x="2362200" y="4819650"/>
          <p14:tracePt t="155761" x="2362200" y="4813300"/>
          <p14:tracePt t="156207" x="2362200" y="4819650"/>
          <p14:tracePt t="156341" x="2362200" y="4813300"/>
          <p14:tracePt t="156357" x="2362200" y="4806950"/>
          <p14:tracePt t="156363" x="2362200" y="4800600"/>
          <p14:tracePt t="156371" x="2362200" y="4794250"/>
          <p14:tracePt t="156387" x="2362200" y="4787900"/>
          <p14:tracePt t="156401" x="2362200" y="4781550"/>
          <p14:tracePt t="156418" x="2368550" y="4756150"/>
          <p14:tracePt t="156434" x="2381250" y="4730750"/>
          <p14:tracePt t="156451" x="2387600" y="4699000"/>
          <p14:tracePt t="156468" x="2393950" y="4667250"/>
          <p14:tracePt t="156484" x="2393950" y="4654550"/>
          <p14:tracePt t="156501" x="2400300" y="4648200"/>
          <p14:tracePt t="156518" x="2406650" y="4635500"/>
          <p14:tracePt t="156534" x="2413000" y="4629150"/>
          <p14:tracePt t="156551" x="2425700" y="4616450"/>
          <p14:tracePt t="156567" x="2425700" y="4597400"/>
          <p14:tracePt t="156584" x="2432050" y="4591050"/>
          <p14:tracePt t="156601" x="2438400" y="4584700"/>
          <p14:tracePt t="156617" x="2438400" y="4572000"/>
          <p14:tracePt t="156634" x="2444750" y="4565650"/>
          <p14:tracePt t="156651" x="2451100" y="4552950"/>
          <p14:tracePt t="156668" x="2457450" y="4540250"/>
          <p14:tracePt t="156684" x="2457450" y="4533900"/>
          <p14:tracePt t="156701" x="2457450" y="4521200"/>
          <p14:tracePt t="156717" x="2463800" y="4521200"/>
          <p14:tracePt t="156734" x="2470150" y="4508500"/>
          <p14:tracePt t="156751" x="2470150" y="4502150"/>
          <p14:tracePt t="156767" x="2476500" y="4502150"/>
          <p14:tracePt t="156889" x="2482850" y="4502150"/>
          <p14:tracePt t="156999" x="2482850" y="4508500"/>
          <p14:tracePt t="157005" x="2482850" y="4514850"/>
          <p14:tracePt t="157029" x="2482850" y="4521200"/>
          <p14:tracePt t="157037" x="2482850" y="4527550"/>
          <p14:tracePt t="157053" x="2482850" y="4540250"/>
          <p14:tracePt t="157067" x="2482850" y="4552950"/>
          <p14:tracePt t="157084" x="2476500" y="4578350"/>
          <p14:tracePt t="157100" x="2470150" y="4591050"/>
          <p14:tracePt t="157103" x="2463800" y="4610100"/>
          <p14:tracePt t="157117" x="2457450" y="4641850"/>
          <p14:tracePt t="157134" x="2444750" y="4679950"/>
          <p14:tracePt t="157150" x="2432050" y="4711700"/>
          <p14:tracePt t="157167" x="2419350" y="4756150"/>
          <p14:tracePt t="157184" x="2406650" y="4787900"/>
          <p14:tracePt t="157200" x="2400300" y="4819650"/>
          <p14:tracePt t="157217" x="2400300" y="4832350"/>
          <p14:tracePt t="157233" x="2393950" y="4838700"/>
          <p14:tracePt t="157251" x="2393950" y="4845050"/>
          <p14:tracePt t="157267" x="2393950" y="4851400"/>
          <p14:tracePt t="157283" x="2393950" y="4857750"/>
          <p14:tracePt t="157300" x="2393950" y="4864100"/>
          <p14:tracePt t="157317" x="2393950" y="4870450"/>
          <p14:tracePt t="157782" x="2400300" y="4870450"/>
          <p14:tracePt t="157789" x="2413000" y="4870450"/>
          <p14:tracePt t="157800" x="2432050" y="4870450"/>
          <p14:tracePt t="157816" x="2482850" y="4864100"/>
          <p14:tracePt t="157833" x="2559050" y="4851400"/>
          <p14:tracePt t="157850" x="2692400" y="4832350"/>
          <p14:tracePt t="157866" x="2749550" y="4819650"/>
          <p14:tracePt t="157883" x="2901950" y="4800600"/>
          <p14:tracePt t="157900" x="3009900" y="4781550"/>
          <p14:tracePt t="157916" x="3130550" y="4768850"/>
          <p14:tracePt t="157933" x="3238500" y="4762500"/>
          <p14:tracePt t="157950" x="3314700" y="4749800"/>
          <p14:tracePt t="157966" x="3384550" y="4749800"/>
          <p14:tracePt t="157983" x="3429000" y="4743450"/>
          <p14:tracePt t="158001" x="3492500" y="4737100"/>
          <p14:tracePt t="158016" x="3517900" y="4730750"/>
          <p14:tracePt t="158033" x="3543300" y="4724400"/>
          <p14:tracePt t="158050" x="3562350" y="4724400"/>
          <p14:tracePt t="158066" x="3581400" y="4718050"/>
          <p14:tracePt t="158083" x="3594100" y="4711700"/>
          <p14:tracePt t="158100" x="3600450" y="4705350"/>
          <p14:tracePt t="158102" x="3606800" y="4705350"/>
          <p14:tracePt t="158116" x="3613150" y="4705350"/>
          <p14:tracePt t="158133" x="3619500" y="4705350"/>
          <p14:tracePt t="158307" x="3613150" y="4705350"/>
          <p14:tracePt t="158316" x="3606800" y="4705350"/>
          <p14:tracePt t="158321" x="3600450" y="4705350"/>
          <p14:tracePt t="158333" x="3581400" y="4705350"/>
          <p14:tracePt t="158349" x="3543300" y="4711700"/>
          <p14:tracePt t="158366" x="3498850" y="4718050"/>
          <p14:tracePt t="158383" x="3467100" y="4724400"/>
          <p14:tracePt t="158399" x="3435350" y="4730750"/>
          <p14:tracePt t="158416" x="3397250" y="4730750"/>
          <p14:tracePt t="158433" x="3365500" y="4730750"/>
          <p14:tracePt t="158450" x="3352800" y="4730750"/>
          <p14:tracePt t="158466" x="3340100" y="4730750"/>
          <p14:tracePt t="158483" x="3327400" y="4730750"/>
          <p14:tracePt t="158499" x="3314700" y="4730750"/>
          <p14:tracePt t="158516" x="3289300" y="4724400"/>
          <p14:tracePt t="158532" x="3282950" y="4718050"/>
          <p14:tracePt t="158549" x="3270250" y="4711700"/>
          <p14:tracePt t="158582" x="3257550" y="4705350"/>
          <p14:tracePt t="158603" x="3251200" y="4699000"/>
          <p14:tracePt t="158618" x="3244850" y="4699000"/>
          <p14:tracePt t="159160" x="3251200" y="4699000"/>
          <p14:tracePt t="159191" x="3257550" y="4699000"/>
          <p14:tracePt t="159201" x="3270250" y="4699000"/>
          <p14:tracePt t="159217" x="3289300" y="4699000"/>
          <p14:tracePt t="159223" x="3295650" y="4699000"/>
          <p14:tracePt t="159232" x="3308350" y="4699000"/>
          <p14:tracePt t="159249" x="3333750" y="4692650"/>
          <p14:tracePt t="159265" x="3359150" y="4692650"/>
          <p14:tracePt t="159282" x="3365500" y="4686300"/>
          <p14:tracePt t="159299" x="3371850" y="4686300"/>
          <p14:tracePt t="159881" x="3371850" y="4679950"/>
          <p14:tracePt t="159937" x="3371850" y="4673600"/>
          <p14:tracePt t="159959" x="3371850" y="4667250"/>
          <p14:tracePt t="159991" x="3371850" y="4660900"/>
          <p14:tracePt t="160013" x="3378200" y="4660900"/>
          <p14:tracePt t="160029" x="3378200" y="4654550"/>
          <p14:tracePt t="160038" x="3378200" y="4648200"/>
          <p14:tracePt t="160048" x="3384550" y="4641850"/>
          <p14:tracePt t="160069" x="3384550" y="4635500"/>
          <p14:tracePt t="160081" x="3390900" y="4635500"/>
          <p14:tracePt t="160101" x="3390900" y="4629150"/>
          <p14:tracePt t="160116" x="3397250" y="4622800"/>
          <p14:tracePt t="160131" x="3397250" y="4616450"/>
          <p14:tracePt t="160148" x="3403600" y="4616450"/>
          <p14:tracePt t="160164" x="3403600" y="4610100"/>
          <p14:tracePt t="160181" x="3409950" y="4610100"/>
          <p14:tracePt t="160198" x="3416300" y="4610100"/>
          <p14:tracePt t="160214" x="3422650" y="4610100"/>
          <p14:tracePt t="160231" x="3429000" y="4610100"/>
          <p14:tracePt t="160248" x="3435350" y="4610100"/>
          <p14:tracePt t="160264" x="3441700" y="4610100"/>
          <p14:tracePt t="160281" x="3448050" y="4610100"/>
          <p14:tracePt t="160298" x="3454400" y="4610100"/>
          <p14:tracePt t="160335" x="3460750" y="4616450"/>
          <p14:tracePt t="160397" x="3467100" y="4622800"/>
          <p14:tracePt t="160523" x="3473450" y="4622800"/>
          <p14:tracePt t="160695" x="3473450" y="4629150"/>
          <p14:tracePt t="160743" x="3479800" y="4635500"/>
          <p14:tracePt t="160759" x="3486150" y="4635500"/>
          <p14:tracePt t="160805" x="3492500" y="4635500"/>
          <p14:tracePt t="160814" x="3498850" y="4635500"/>
          <p14:tracePt t="160829" x="3505200" y="4641850"/>
          <p14:tracePt t="160839" x="3511550" y="4641850"/>
          <p14:tracePt t="160851" x="3517900" y="4641850"/>
          <p14:tracePt t="160875" x="3524250" y="4641850"/>
          <p14:tracePt t="160883" x="3530600" y="4641850"/>
          <p14:tracePt t="160899" x="3536950" y="4641850"/>
          <p14:tracePt t="160914" x="3543300" y="4641850"/>
          <p14:tracePt t="160930" x="3556000" y="4641850"/>
          <p14:tracePt t="160947" x="3562350" y="4641850"/>
          <p14:tracePt t="160964" x="3568700" y="4648200"/>
          <p14:tracePt t="160980" x="3575050" y="4648200"/>
          <p14:tracePt t="160997" x="3581400" y="4648200"/>
          <p14:tracePt t="161014" x="3594100" y="4648200"/>
          <p14:tracePt t="161030" x="3606800" y="4648200"/>
          <p14:tracePt t="161047" x="3619500" y="4648200"/>
          <p14:tracePt t="161064" x="3625850" y="4648200"/>
          <p14:tracePt t="161080" x="3644900" y="4648200"/>
          <p14:tracePt t="161097" x="3657600" y="4654550"/>
          <p14:tracePt t="161114" x="3663950" y="4654550"/>
          <p14:tracePt t="161130" x="3676650" y="4654550"/>
          <p14:tracePt t="161147" x="3683000" y="4654550"/>
          <p14:tracePt t="161164" x="3695700" y="4660900"/>
          <p14:tracePt t="161180" x="3708400" y="4667250"/>
          <p14:tracePt t="161219" x="3714750" y="4667250"/>
          <p14:tracePt t="161235" x="3721100" y="4667250"/>
          <p14:tracePt t="161250" x="3727450" y="4667250"/>
          <p14:tracePt t="161263" x="3733800" y="4667250"/>
          <p14:tracePt t="161280" x="3740150" y="4667250"/>
          <p14:tracePt t="161296" x="3759200" y="4667250"/>
          <p14:tracePt t="161313" x="3771900" y="4667250"/>
          <p14:tracePt t="161329" x="3790950" y="4667250"/>
          <p14:tracePt t="161346" x="3803650" y="4667250"/>
          <p14:tracePt t="161363" x="3816350" y="4667250"/>
          <p14:tracePt t="161380" x="3829050" y="4667250"/>
          <p14:tracePt t="161397" x="3835400" y="4667250"/>
          <p14:tracePt t="161413" x="3841750" y="4667250"/>
          <p14:tracePt t="161488" x="3848100" y="4667250"/>
          <p14:tracePt t="161502" x="3854450" y="4667250"/>
          <p14:tracePt t="161509" x="3860800" y="4667250"/>
          <p14:tracePt t="161533" x="3867150" y="4667250"/>
          <p14:tracePt t="161541" x="3873500" y="4667250"/>
          <p14:tracePt t="161573" x="3879850" y="4667250"/>
          <p14:tracePt t="161791" x="3898900" y="4673600"/>
          <p14:tracePt t="161799" x="3905250" y="4673600"/>
          <p14:tracePt t="161813" x="3924300" y="4679950"/>
          <p14:tracePt t="161830" x="3968750" y="4679950"/>
          <p14:tracePt t="161846" x="3994150" y="4679950"/>
          <p14:tracePt t="161863" x="4013200" y="4679950"/>
          <p14:tracePt t="161880" x="4025900" y="4679950"/>
          <p14:tracePt t="161896" x="4032250" y="4679950"/>
          <p14:tracePt t="161913" x="4051300" y="4673600"/>
          <p14:tracePt t="161929" x="4070350" y="4673600"/>
          <p14:tracePt t="161946" x="4089400" y="4673600"/>
          <p14:tracePt t="161963" x="4114800" y="4673600"/>
          <p14:tracePt t="161979" x="4159250" y="4667250"/>
          <p14:tracePt t="161996" x="4191000" y="4667250"/>
          <p14:tracePt t="162013" x="4222750" y="4667250"/>
          <p14:tracePt t="162029" x="4235450" y="4667250"/>
          <p14:tracePt t="162047" x="4241800" y="4667250"/>
          <p14:tracePt t="162063" x="4248150" y="4667250"/>
          <p14:tracePt t="162079" x="4254500" y="4667250"/>
          <p14:tracePt t="163069" x="4273550" y="4667250"/>
          <p14:tracePt t="163077" x="4298950" y="4667250"/>
          <p14:tracePt t="163085" x="4318000" y="4667250"/>
          <p14:tracePt t="163099" x="4324350" y="4667250"/>
          <p14:tracePt t="163112" x="4330700" y="4667250"/>
          <p14:tracePt t="163429" x="4330700" y="4660900"/>
          <p14:tracePt t="163461" x="4330700" y="4654550"/>
          <p14:tracePt t="163483" x="4324350" y="4654550"/>
          <p14:tracePt t="163507" x="4324350" y="4648200"/>
          <p14:tracePt t="163523" x="4324350" y="4641850"/>
          <p14:tracePt t="163539" x="4330700" y="4641850"/>
          <p14:tracePt t="163549" x="4343400" y="4641850"/>
          <p14:tracePt t="163561" x="4375150" y="4641850"/>
          <p14:tracePt t="163578" x="4413250" y="4641850"/>
          <p14:tracePt t="163595" x="4451350" y="4641850"/>
          <p14:tracePt t="163611" x="4489450" y="4629150"/>
          <p14:tracePt t="163628" x="4521200" y="4629150"/>
          <p14:tracePt t="163645" x="4552950" y="4629150"/>
          <p14:tracePt t="163662" x="4610100" y="4635500"/>
          <p14:tracePt t="163678" x="4654550" y="4641850"/>
          <p14:tracePt t="163695" x="4705350" y="4654550"/>
          <p14:tracePt t="163711" x="4756150" y="4667250"/>
          <p14:tracePt t="163728" x="4800600" y="4667250"/>
          <p14:tracePt t="163744" x="4845050" y="4673600"/>
          <p14:tracePt t="163761" x="4883150" y="4673600"/>
          <p14:tracePt t="163778" x="4914900" y="4679950"/>
          <p14:tracePt t="163794" x="4959350" y="4686300"/>
          <p14:tracePt t="163811" x="4997450" y="4692650"/>
          <p14:tracePt t="163828" x="5060950" y="4711700"/>
          <p14:tracePt t="163845" x="5092700" y="4724400"/>
          <p14:tracePt t="163861" x="5130800" y="4730750"/>
          <p14:tracePt t="163878" x="5162550" y="4730750"/>
          <p14:tracePt t="163894" x="5200650" y="4743450"/>
          <p14:tracePt t="163911" x="5238750" y="4756150"/>
          <p14:tracePt t="163928" x="5295900" y="4768850"/>
          <p14:tracePt t="163944" x="5334000" y="4781550"/>
          <p14:tracePt t="163961" x="5365750" y="4787900"/>
          <p14:tracePt t="163978" x="5397500" y="4794250"/>
          <p14:tracePt t="163994" x="5429250" y="4800600"/>
          <p14:tracePt t="164011" x="5467350" y="4800600"/>
          <p14:tracePt t="164028" x="5499100" y="4813300"/>
          <p14:tracePt t="164044" x="5518150" y="4826000"/>
          <p14:tracePt t="164061" x="5530850" y="4832350"/>
          <p14:tracePt t="164078" x="5537200" y="4832350"/>
          <p14:tracePt t="164096" x="5543550" y="4832350"/>
          <p14:tracePt t="164111" x="5549900" y="4832350"/>
          <p14:tracePt t="165260" x="5549900" y="4826000"/>
          <p14:tracePt t="165339" x="5549900" y="4819650"/>
          <p14:tracePt t="165371" x="5549900" y="4813300"/>
          <p14:tracePt t="165379" x="5549900" y="4806950"/>
          <p14:tracePt t="165427" x="5549900" y="4800600"/>
          <p14:tracePt t="165527" x="5556250" y="4800600"/>
          <p14:tracePt t="166851" x="5549900" y="4800600"/>
          <p14:tracePt t="166862" x="5543550" y="4794250"/>
          <p14:tracePt t="166879" x="5537200" y="4794250"/>
          <p14:tracePt t="166883" x="5524500" y="4794250"/>
          <p14:tracePt t="166899" x="5518150" y="4794250"/>
          <p14:tracePt t="166908" x="5511800" y="4794250"/>
          <p14:tracePt t="166925" x="5505450" y="4794250"/>
          <p14:tracePt t="166942" x="5499100" y="4794250"/>
          <p14:tracePt t="166958" x="5492750" y="4794250"/>
          <p14:tracePt t="166975" x="5480050" y="4794250"/>
          <p14:tracePt t="166992" x="5467350" y="4794250"/>
          <p14:tracePt t="167009" x="5461000" y="4794250"/>
          <p14:tracePt t="167025" x="5448300" y="4794250"/>
          <p14:tracePt t="167042" x="5441950" y="4794250"/>
          <p14:tracePt t="167058" x="5429250" y="4794250"/>
          <p14:tracePt t="167075" x="5422900" y="4794250"/>
          <p14:tracePt t="167092" x="5416550" y="4794250"/>
          <p14:tracePt t="167110" x="5410200" y="4794250"/>
          <p14:tracePt t="167127" x="5403850" y="4794250"/>
          <p14:tracePt t="167207" x="5403850" y="4787900"/>
          <p14:tracePt t="167251" x="5403850" y="4781550"/>
          <p14:tracePt t="167270" x="5397500" y="4781550"/>
          <p14:tracePt t="167275" x="5397500" y="4775200"/>
          <p14:tracePt t="167292" x="5391150" y="4775200"/>
          <p14:tracePt t="167308" x="5384800" y="4762500"/>
          <p14:tracePt t="167325" x="5378450" y="4762500"/>
          <p14:tracePt t="167342" x="5372100" y="4756150"/>
          <p14:tracePt t="167358" x="5365750" y="4743450"/>
          <p14:tracePt t="167391" x="5359400" y="4730750"/>
          <p14:tracePt t="167408" x="5353050" y="4724400"/>
          <p14:tracePt t="167425" x="5353050" y="4718050"/>
          <p14:tracePt t="167441" x="5353050" y="4711700"/>
          <p14:tracePt t="167458" x="5353050" y="4705350"/>
          <p14:tracePt t="167475" x="5353050" y="4699000"/>
          <p14:tracePt t="167933" x="5353050" y="4692650"/>
          <p14:tracePt t="167942" x="5353050" y="4686300"/>
          <p14:tracePt t="167949" x="5353050" y="4679950"/>
          <p14:tracePt t="167963" x="5353050" y="4673600"/>
          <p14:tracePt t="167974" x="5353050" y="4667250"/>
          <p14:tracePt t="167991" x="5353050" y="4660900"/>
          <p14:tracePt t="168008" x="5359400" y="4654550"/>
          <p14:tracePt t="168024" x="5359400" y="4648200"/>
          <p14:tracePt t="168041" x="5359400" y="4641850"/>
          <p14:tracePt t="168058" x="5378450" y="4635500"/>
          <p14:tracePt t="168074" x="5384800" y="4622800"/>
          <p14:tracePt t="168091" x="5391150" y="4622800"/>
          <p14:tracePt t="168107" x="5403850" y="4622800"/>
          <p14:tracePt t="168112" x="5410200" y="4622800"/>
          <p14:tracePt t="168124" x="5410200" y="4616450"/>
          <p14:tracePt t="168141" x="5429250" y="4616450"/>
          <p14:tracePt t="168158" x="5467350" y="4622800"/>
          <p14:tracePt t="168174" x="5492750" y="4622800"/>
          <p14:tracePt t="168191" x="5511800" y="4635500"/>
          <p14:tracePt t="168207" x="5524500" y="4648200"/>
          <p14:tracePt t="168224" x="5537200" y="4654550"/>
          <p14:tracePt t="168241" x="5537200" y="4660900"/>
          <p14:tracePt t="168257" x="5543550" y="4667250"/>
          <p14:tracePt t="168310" x="5543550" y="4679950"/>
          <p14:tracePt t="168325" x="5543550" y="4686300"/>
          <p14:tracePt t="168333" x="5543550" y="4699000"/>
          <p14:tracePt t="168341" x="5543550" y="4705350"/>
          <p14:tracePt t="168357" x="5530850" y="4711700"/>
          <p14:tracePt t="168374" x="5524500" y="4724400"/>
          <p14:tracePt t="168391" x="5505450" y="4730750"/>
          <p14:tracePt t="168407" x="5480050" y="4743450"/>
          <p14:tracePt t="168424" x="5441950" y="4756150"/>
          <p14:tracePt t="168441" x="5435600" y="4762500"/>
          <p14:tracePt t="168457" x="5429250" y="4768850"/>
          <p14:tracePt t="168474" x="5416550" y="4768850"/>
          <p14:tracePt t="168490" x="5410200" y="4768850"/>
          <p14:tracePt t="168507" x="5397500" y="4768850"/>
          <p14:tracePt t="168541" x="5391150" y="4775200"/>
          <p14:tracePt t="168557" x="5378450" y="4775200"/>
          <p14:tracePt t="168574" x="5365750" y="4775200"/>
          <p14:tracePt t="168607" x="5359400" y="4775200"/>
          <p14:tracePt t="168623" x="5353050" y="4775200"/>
          <p14:tracePt t="168818" x="5359400" y="4775200"/>
          <p14:tracePt t="168841" x="5365750" y="4775200"/>
          <p14:tracePt t="168849" x="5378450" y="4781550"/>
          <p14:tracePt t="168866" x="5384800" y="4781550"/>
          <p14:tracePt t="168873" x="5391150" y="4781550"/>
          <p14:tracePt t="168892" x="5397500" y="4781550"/>
          <p14:tracePt t="168907" x="5403850" y="4781550"/>
          <p14:tracePt t="168924" x="5410200" y="4787900"/>
          <p14:tracePt t="168940" x="5416550" y="4794250"/>
          <p14:tracePt t="168959" x="5422900" y="4794250"/>
          <p14:tracePt t="169013" x="5422900" y="4800600"/>
          <p14:tracePt t="169101" x="5429250" y="4800600"/>
          <p14:tracePt t="169158" x="5435600" y="4800600"/>
          <p14:tracePt t="169162" x="5441950" y="4800600"/>
          <p14:tracePt t="169173" x="5448300" y="4800600"/>
          <p14:tracePt t="169190" x="5454650" y="4800600"/>
          <p14:tracePt t="169207" x="5467350" y="4800600"/>
          <p14:tracePt t="169223" x="5480050" y="4800600"/>
          <p14:tracePt t="169241" x="5499100" y="4800600"/>
          <p14:tracePt t="169259" x="5511800" y="4800600"/>
          <p14:tracePt t="169273" x="5524500" y="4800600"/>
          <p14:tracePt t="169290" x="5530850" y="4800600"/>
          <p14:tracePt t="169306" x="5543550" y="4800600"/>
          <p14:tracePt t="169323" x="5556250" y="4800600"/>
          <p14:tracePt t="169340" x="5562600" y="4800600"/>
          <p14:tracePt t="169356" x="5575300" y="4800600"/>
          <p14:tracePt t="169373" x="5588000" y="4800600"/>
          <p14:tracePt t="169406" x="5600700" y="4794250"/>
          <p14:tracePt t="169423" x="5607050" y="4787900"/>
          <p14:tracePt t="169440" x="5619750" y="4781550"/>
          <p14:tracePt t="169456" x="5626100" y="4775200"/>
          <p14:tracePt t="169473" x="5638800" y="4762500"/>
          <p14:tracePt t="169490" x="5638800" y="4756150"/>
          <p14:tracePt t="169506" x="5645150" y="4749800"/>
          <p14:tracePt t="169725" x="5645150" y="4743450"/>
          <p14:tracePt t="169798" x="5645150" y="4737100"/>
          <p14:tracePt t="169829" x="5645150" y="4730750"/>
          <p14:tracePt t="169867" x="5645150" y="4724400"/>
          <p14:tracePt t="169876" x="5638800" y="4724400"/>
          <p14:tracePt t="169908" x="5632450" y="4724400"/>
          <p14:tracePt t="169915" x="5632450" y="4718050"/>
          <p14:tracePt t="169923" x="5626100" y="4718050"/>
          <p14:tracePt t="169946" x="5626100" y="4711700"/>
          <p14:tracePt t="169993" x="5619750" y="4711700"/>
          <p14:tracePt t="170009" x="5619750" y="4705350"/>
          <p14:tracePt t="170017" x="5613400" y="4699000"/>
          <p14:tracePt t="170048" x="5607050" y="4699000"/>
          <p14:tracePt t="170055" x="5607050" y="4692650"/>
          <p14:tracePt t="170082" x="5607050" y="4686300"/>
          <p14:tracePt t="170098" x="5600700" y="4686300"/>
          <p14:tracePt t="170112" x="5594350" y="4679950"/>
          <p14:tracePt t="170195" x="5594350" y="4673600"/>
          <p14:tracePt t="170211" x="5588000" y="4673600"/>
          <p14:tracePt t="170525" x="5594350" y="4673600"/>
          <p14:tracePt t="170533" x="5600700" y="4679950"/>
          <p14:tracePt t="170541" x="5607050" y="4679950"/>
          <p14:tracePt t="170555" x="5613400" y="4679950"/>
          <p14:tracePt t="170572" x="5638800" y="4686300"/>
          <p14:tracePt t="170589" x="5670550" y="4686300"/>
          <p14:tracePt t="170605" x="5708650" y="4686300"/>
          <p14:tracePt t="170612" x="5721350" y="4686300"/>
          <p14:tracePt t="170622" x="5740400" y="4686300"/>
          <p14:tracePt t="170639" x="5759450" y="4692650"/>
          <p14:tracePt t="170655" x="5778500" y="4699000"/>
          <p14:tracePt t="170672" x="5797550" y="4705350"/>
          <p14:tracePt t="170689" x="5822950" y="4711700"/>
          <p14:tracePt t="170705" x="5835650" y="4718050"/>
          <p14:tracePt t="170722" x="5842000" y="4718050"/>
          <p14:tracePt t="170738" x="5854700" y="4718050"/>
          <p14:tracePt t="170775" x="5861050" y="4718050"/>
          <p14:tracePt t="170909" x="5867400" y="4724400"/>
          <p14:tracePt t="170917" x="5873750" y="4730750"/>
          <p14:tracePt t="170933" x="5880100" y="4737100"/>
          <p14:tracePt t="170941" x="5886450" y="4737100"/>
          <p14:tracePt t="170955" x="5892800" y="4743450"/>
          <p14:tracePt t="170972" x="5899150" y="4743450"/>
          <p14:tracePt t="170988" x="5905500" y="4749800"/>
          <p14:tracePt t="171005" x="5918200" y="4749800"/>
          <p14:tracePt t="171021" x="5924550" y="4749800"/>
          <p14:tracePt t="171038" x="5930900" y="4756150"/>
          <p14:tracePt t="171055" x="5943600" y="4756150"/>
          <p14:tracePt t="171072" x="5949950" y="4762500"/>
          <p14:tracePt t="171088" x="5956300" y="4762500"/>
          <p14:tracePt t="171105" x="5962650" y="4762500"/>
          <p14:tracePt t="171122" x="5981700" y="4768850"/>
          <p14:tracePt t="171138" x="5988050" y="4768850"/>
          <p14:tracePt t="171155" x="5994400" y="4775200"/>
          <p14:tracePt t="171172" x="6000750" y="4781550"/>
          <p14:tracePt t="171188" x="6013450" y="4781550"/>
          <p14:tracePt t="171208" x="6032500" y="4787900"/>
          <p14:tracePt t="171221" x="6064250" y="4794250"/>
          <p14:tracePt t="171238" x="6096000" y="4794250"/>
          <p14:tracePt t="171255" x="6140450" y="4794250"/>
          <p14:tracePt t="171271" x="6191250" y="4794250"/>
          <p14:tracePt t="171288" x="6229350" y="4800600"/>
          <p14:tracePt t="171305" x="6273800" y="4806950"/>
          <p14:tracePt t="171322" x="6305550" y="4806950"/>
          <p14:tracePt t="171338" x="6356350" y="4806950"/>
          <p14:tracePt t="171354" x="6381750" y="4806950"/>
          <p14:tracePt t="171371" x="6413500" y="4806950"/>
          <p14:tracePt t="171388" x="6432550" y="4806950"/>
          <p14:tracePt t="171405" x="6445250" y="4806950"/>
          <p14:tracePt t="171421" x="6457950" y="4806950"/>
          <p14:tracePt t="171438" x="6470650" y="4806950"/>
          <p14:tracePt t="171454" x="6477000" y="4806950"/>
          <p14:tracePt t="171471" x="6489700" y="4806950"/>
          <p14:tracePt t="171488" x="6502400" y="4806950"/>
          <p14:tracePt t="171505" x="6508750" y="4806950"/>
          <p14:tracePt t="171521" x="6521450" y="4806950"/>
          <p14:tracePt t="171538" x="6527800" y="4806950"/>
          <p14:tracePt t="171554" x="6540500" y="4806950"/>
          <p14:tracePt t="171571" x="6546850" y="4806950"/>
          <p14:tracePt t="171588" x="6559550" y="4806950"/>
          <p14:tracePt t="171606" x="6578600" y="4813300"/>
          <p14:tracePt t="171612" x="6591300" y="4813300"/>
          <p14:tracePt t="171621" x="6597650" y="4819650"/>
          <p14:tracePt t="171638" x="6616700" y="4819650"/>
          <p14:tracePt t="171655" x="6623050" y="4826000"/>
          <p14:tracePt t="171671" x="6629400" y="4826000"/>
          <p14:tracePt t="172091" x="6635750" y="4826000"/>
          <p14:tracePt t="172099" x="6648450" y="4826000"/>
          <p14:tracePt t="172116" x="6654800" y="4826000"/>
          <p14:tracePt t="172123" x="6661150" y="4826000"/>
          <p14:tracePt t="172138" x="6667500" y="4826000"/>
          <p14:tracePt t="172154" x="6680200" y="4826000"/>
          <p14:tracePt t="172171" x="6692900" y="4826000"/>
          <p14:tracePt t="172187" x="6699250" y="4826000"/>
          <p14:tracePt t="172204" x="6705600" y="4826000"/>
          <p14:tracePt t="172221" x="6718300" y="4826000"/>
          <p14:tracePt t="172240" x="6737350" y="4819650"/>
          <p14:tracePt t="172254" x="6756400" y="4819650"/>
          <p14:tracePt t="172271" x="6775450" y="4819650"/>
          <p14:tracePt t="172287" x="6807200" y="4819650"/>
          <p14:tracePt t="172304" x="6832600" y="4819650"/>
          <p14:tracePt t="172320" x="6851650" y="4819650"/>
          <p14:tracePt t="172337" x="6870700" y="4819650"/>
          <p14:tracePt t="172354" x="6877050" y="4819650"/>
          <p14:tracePt t="172370" x="6883400" y="4819650"/>
          <p14:tracePt t="172387" x="6896100" y="4819650"/>
          <p14:tracePt t="172406" x="6908800" y="4819650"/>
          <p14:tracePt t="172420" x="6915150" y="4819650"/>
          <p14:tracePt t="172437" x="6927850" y="4819650"/>
          <p14:tracePt t="172454" x="6934200" y="4826000"/>
          <p14:tracePt t="172470" x="6940550" y="4826000"/>
          <p14:tracePt t="172487" x="6946900" y="4826000"/>
          <p14:tracePt t="172504" x="6965950" y="4832350"/>
          <p14:tracePt t="172520" x="6997700" y="4832350"/>
          <p14:tracePt t="172537" x="7023100" y="4832350"/>
          <p14:tracePt t="172554" x="7061200" y="4832350"/>
          <p14:tracePt t="172570" x="7105650" y="4838700"/>
          <p14:tracePt t="172587" x="7137400" y="4838700"/>
          <p14:tracePt t="172603" x="7162800" y="4838700"/>
          <p14:tracePt t="172620" x="7175500" y="4832350"/>
          <p14:tracePt t="172637" x="7181850" y="4832350"/>
          <p14:tracePt t="172654" x="7194550" y="4826000"/>
          <p14:tracePt t="172670" x="7213600" y="4826000"/>
          <p14:tracePt t="172687" x="7219950" y="4826000"/>
          <p14:tracePt t="172705" x="7239000" y="4826000"/>
          <p14:tracePt t="172720" x="7258050" y="4819650"/>
          <p14:tracePt t="172737" x="7264400" y="4813300"/>
          <p14:tracePt t="172754" x="7270750" y="4806950"/>
          <p14:tracePt t="172770" x="7289800" y="4806950"/>
          <p14:tracePt t="172787" x="7302500" y="4806950"/>
          <p14:tracePt t="172803" x="7321550" y="4806950"/>
          <p14:tracePt t="172820" x="7334250" y="4800600"/>
          <p14:tracePt t="172837" x="7346950" y="4800600"/>
          <p14:tracePt t="172853" x="7353300" y="4794250"/>
          <p14:tracePt t="172870" x="7359650" y="4787900"/>
          <p14:tracePt t="172887" x="7372350" y="4787900"/>
          <p14:tracePt t="172903" x="7378700" y="4781550"/>
          <p14:tracePt t="172920" x="7385050" y="4775200"/>
          <p14:tracePt t="173351" x="7378700" y="4775200"/>
          <p14:tracePt t="173360" x="7372350" y="4775200"/>
          <p14:tracePt t="173369" x="7366000" y="4768850"/>
          <p14:tracePt t="173386" x="7359650" y="4762500"/>
          <p14:tracePt t="173403" x="7346950" y="4756150"/>
          <p14:tracePt t="173420" x="7334250" y="4749800"/>
          <p14:tracePt t="173438" x="7327900" y="4737100"/>
          <p14:tracePt t="173454" x="7308850" y="4730750"/>
          <p14:tracePt t="173469" x="7296150" y="4724400"/>
          <p14:tracePt t="173486" x="7289800" y="4724400"/>
          <p14:tracePt t="173503" x="7283450" y="4711700"/>
          <p14:tracePt t="173519" x="7277100" y="4705350"/>
          <p14:tracePt t="173536" x="7270750" y="4705350"/>
          <p14:tracePt t="173553" x="7264400" y="4699000"/>
          <p14:tracePt t="173586" x="7264400" y="4692650"/>
          <p14:tracePt t="174331" x="7270750" y="4692650"/>
          <p14:tracePt t="174339" x="7277100" y="4692650"/>
          <p14:tracePt t="174355" x="7283450" y="4692650"/>
          <p14:tracePt t="174369" x="7296150" y="4692650"/>
          <p14:tracePt t="174385" x="7308850" y="4692650"/>
          <p14:tracePt t="174402" x="7321550" y="4699000"/>
          <p14:tracePt t="174419" x="7327900" y="4699000"/>
          <p14:tracePt t="174435" x="7340600" y="4699000"/>
          <p14:tracePt t="174452" x="7346950" y="4699000"/>
          <p14:tracePt t="174469" x="7359650" y="4699000"/>
          <p14:tracePt t="174486" x="7366000" y="4699000"/>
          <p14:tracePt t="174503" x="7378700" y="4699000"/>
          <p14:tracePt t="174519" x="7391400" y="4699000"/>
          <p14:tracePt t="174535" x="7397750" y="4699000"/>
          <p14:tracePt t="174552" x="7404100" y="4699000"/>
          <p14:tracePt t="174568" x="7410450" y="4699000"/>
          <p14:tracePt t="174585" x="7410450" y="4705350"/>
          <p14:tracePt t="174618" x="7416800" y="4705350"/>
          <p14:tracePt t="174683" x="7423150" y="4705350"/>
          <p14:tracePt t="174707" x="7429500" y="4705350"/>
          <p14:tracePt t="174715" x="7435850" y="4705350"/>
          <p14:tracePt t="174731" x="7442200" y="4705350"/>
          <p14:tracePt t="174739" x="7448550" y="4705350"/>
          <p14:tracePt t="174752" x="7454900" y="4705350"/>
          <p14:tracePt t="174768" x="7473950" y="4711700"/>
          <p14:tracePt t="174786" x="7480300" y="4718050"/>
          <p14:tracePt t="174802" x="7486650" y="4724400"/>
          <p14:tracePt t="174818" x="7493000" y="4730750"/>
          <p14:tracePt t="174835" x="7499350" y="4730750"/>
          <p14:tracePt t="174851" x="7505700" y="4730750"/>
          <p14:tracePt t="174885" x="7518400" y="4730750"/>
          <p14:tracePt t="174902" x="7531100" y="4730750"/>
          <p14:tracePt t="174918" x="7537450" y="4730750"/>
          <p14:tracePt t="175083" x="7556500" y="4730750"/>
          <p14:tracePt t="175091" x="7562850" y="4730750"/>
          <p14:tracePt t="175101" x="7575550" y="4730750"/>
          <p14:tracePt t="175118" x="7588250" y="4730750"/>
          <p14:tracePt t="175135" x="7600950" y="4730750"/>
          <p14:tracePt t="175151" x="7613650" y="4730750"/>
          <p14:tracePt t="175168" x="7620000" y="4737100"/>
          <p14:tracePt t="175185" x="7632700" y="4737100"/>
          <p14:tracePt t="175201" x="7639050" y="4737100"/>
          <p14:tracePt t="175218" x="7651750" y="4737100"/>
          <p14:tracePt t="175252" x="7658100" y="4737100"/>
          <p14:tracePt t="175268" x="7664450" y="4737100"/>
          <p14:tracePt t="175284" x="7670800" y="4737100"/>
          <p14:tracePt t="175301" x="7677150" y="4737100"/>
          <p14:tracePt t="175317" x="7683500" y="4737100"/>
          <p14:tracePt t="175334" x="7696200" y="4737100"/>
          <p14:tracePt t="175351" x="7702550" y="4737100"/>
          <p14:tracePt t="175368" x="7708900" y="4737100"/>
          <p14:tracePt t="175384" x="7721600" y="4737100"/>
          <p14:tracePt t="175401" x="7727950" y="4737100"/>
          <p14:tracePt t="175418" x="7740650" y="4737100"/>
          <p14:tracePt t="175434" x="7753350" y="4743450"/>
          <p14:tracePt t="175451" x="7759700" y="4743450"/>
          <p14:tracePt t="175468" x="7772400" y="4743450"/>
          <p14:tracePt t="175501" x="7778750" y="4743450"/>
          <p14:tracePt t="175518" x="7785100" y="4749800"/>
          <p14:tracePt t="175535" x="7791450" y="4749800"/>
          <p14:tracePt t="175875" x="7810500" y="4749800"/>
          <p14:tracePt t="175893" x="7823200" y="4749800"/>
          <p14:tracePt t="175897" x="7829550" y="4749800"/>
          <p14:tracePt t="175905" x="7848600" y="4749800"/>
          <p14:tracePt t="175917" x="7861300" y="4749800"/>
          <p14:tracePt t="175934" x="7886700" y="4749800"/>
          <p14:tracePt t="175951" x="7912100" y="4743450"/>
          <p14:tracePt t="175967" x="7924800" y="4743450"/>
          <p14:tracePt t="176001" x="7931150" y="4737100"/>
          <p14:tracePt t="176017" x="7937500" y="4737100"/>
          <p14:tracePt t="176034" x="7943850" y="4737100"/>
          <p14:tracePt t="176050" x="7950200" y="4730750"/>
          <p14:tracePt t="176067" x="7956550" y="4730750"/>
          <p14:tracePt t="176099" x="7962900" y="4730750"/>
          <p14:tracePt t="176111" x="7969250" y="4730750"/>
          <p14:tracePt t="176118" x="7975600" y="4730750"/>
          <p14:tracePt t="176134" x="7988300" y="4730750"/>
          <p14:tracePt t="176153" x="8001000" y="4730750"/>
          <p14:tracePt t="176167" x="8032750" y="4730750"/>
          <p14:tracePt t="176184" x="8083550" y="4743450"/>
          <p14:tracePt t="176201" x="8140700" y="4756150"/>
          <p14:tracePt t="176217" x="8204200" y="4768850"/>
          <p14:tracePt t="176234" x="8267700" y="4781550"/>
          <p14:tracePt t="176250" x="8293100" y="4787900"/>
          <p14:tracePt t="176267" x="8312150" y="4794250"/>
          <p14:tracePt t="176301" x="8318500" y="4794250"/>
          <p14:tracePt t="178043" x="8318500" y="4800600"/>
          <p14:tracePt t="178051" x="8312150" y="4800600"/>
          <p14:tracePt t="178091" x="8305800" y="4800600"/>
          <p14:tracePt t="178115" x="8305800" y="4806950"/>
          <p14:tracePt t="178123" x="8299450" y="4806950"/>
          <p14:tracePt t="178132" x="8293100" y="4813300"/>
          <p14:tracePt t="178149" x="8286750" y="4813300"/>
          <p14:tracePt t="178165" x="8280400" y="4813300"/>
          <p14:tracePt t="178834" x="8267700" y="4813300"/>
          <p14:tracePt t="178844" x="8255000" y="4813300"/>
          <p14:tracePt t="178851" x="8235950" y="4813300"/>
          <p14:tracePt t="178864" x="8229600" y="4806950"/>
          <p14:tracePt t="178881" x="8204200" y="4800600"/>
          <p14:tracePt t="178898" x="8185150" y="4794250"/>
          <p14:tracePt t="178914" x="8178800" y="4787900"/>
          <p14:tracePt t="178931" x="8166100" y="4787900"/>
          <p14:tracePt t="178948" x="8159750" y="4775200"/>
          <p14:tracePt t="178964" x="8153400" y="4768850"/>
          <p14:tracePt t="178982" x="8134350" y="4756150"/>
          <p14:tracePt t="178998" x="8128000" y="4743450"/>
          <p14:tracePt t="179015" x="8108950" y="4737100"/>
          <p14:tracePt t="179031" x="8070850" y="4718050"/>
          <p14:tracePt t="179048" x="8039100" y="4699000"/>
          <p14:tracePt t="179065" x="7975600" y="4673600"/>
          <p14:tracePt t="179081" x="7893050" y="4635500"/>
          <p14:tracePt t="179098" x="7791450" y="4584700"/>
          <p14:tracePt t="179103" x="7740650" y="4565650"/>
          <p14:tracePt t="179115" x="7683500" y="4540250"/>
          <p14:tracePt t="179131" x="7594600" y="4502150"/>
          <p14:tracePt t="179148" x="7467600" y="4445000"/>
          <p14:tracePt t="179164" x="7372350" y="4419600"/>
          <p14:tracePt t="179181" x="7283450" y="4381500"/>
          <p14:tracePt t="179198" x="7137400" y="4330700"/>
          <p14:tracePt t="179214" x="6953250" y="4273550"/>
          <p14:tracePt t="179231" x="6756400" y="4216400"/>
          <p14:tracePt t="179248" x="6489700" y="4133850"/>
          <p14:tracePt t="179267" x="6337300" y="4083050"/>
          <p14:tracePt t="179283" x="6191250" y="4025900"/>
          <p14:tracePt t="179299" x="6057900" y="3975100"/>
          <p14:tracePt t="179314" x="5956300" y="3937000"/>
          <p14:tracePt t="179331" x="5854700" y="3892550"/>
          <p14:tracePt t="179348" x="5727700" y="3848100"/>
          <p14:tracePt t="179364" x="5594350" y="3797300"/>
          <p14:tracePt t="179381" x="5461000" y="3727450"/>
          <p14:tracePt t="179399" x="5270500" y="3638550"/>
          <p14:tracePt t="179414" x="5168900" y="3587750"/>
          <p14:tracePt t="179431" x="5073650" y="3556000"/>
          <p14:tracePt t="179448" x="5016500" y="3536950"/>
          <p14:tracePt t="179464" x="4972050" y="3524250"/>
          <p14:tracePt t="179481" x="4940300" y="3517900"/>
          <p14:tracePt t="179497" x="4927600" y="3517900"/>
          <p14:tracePt t="179514" x="4921250" y="3511550"/>
          <p14:tracePt t="179531" x="4908550" y="3505200"/>
          <p14:tracePt t="179547" x="4895850" y="3498850"/>
          <p14:tracePt t="179564" x="4864100" y="3479800"/>
          <p14:tracePt t="179581" x="4826000" y="3460750"/>
          <p14:tracePt t="179597" x="4794250" y="3441700"/>
          <p14:tracePt t="179614" x="4756150" y="3422650"/>
          <p14:tracePt t="179631" x="4737100" y="3409950"/>
          <p14:tracePt t="179647" x="4718050" y="3403600"/>
          <p14:tracePt t="179664" x="4711700" y="3390900"/>
          <p14:tracePt t="179727" x="4705350" y="3390900"/>
          <p14:tracePt t="179791" x="4705350" y="3384550"/>
          <p14:tracePt t="179814" x="4705350" y="3378200"/>
          <p14:tracePt t="179831" x="4699000" y="3371850"/>
          <p14:tracePt t="179837" x="4692650" y="3371850"/>
          <p14:tracePt t="179853" x="4692650" y="3365500"/>
          <p14:tracePt t="180111" x="4686300" y="3365500"/>
          <p14:tracePt t="180129" x="4679950" y="3371850"/>
          <p14:tracePt t="180136" x="4673600" y="3378200"/>
          <p14:tracePt t="180152" x="4667250" y="3378200"/>
          <p14:tracePt t="180163" x="4660900" y="3378200"/>
          <p14:tracePt t="180180" x="4654550" y="3378200"/>
          <p14:tracePt t="180197" x="4641850" y="3378200"/>
          <p14:tracePt t="180213" x="4635500" y="3378200"/>
          <p14:tracePt t="180230" x="4629150" y="3378200"/>
          <p14:tracePt t="180247" x="4622800" y="3378200"/>
          <p14:tracePt t="180265" x="4610100" y="3378200"/>
          <p14:tracePt t="180318" x="4603750" y="3378200"/>
          <p14:tracePt t="180323" x="4597400" y="3378200"/>
          <p14:tracePt t="180417" x="4597400" y="3384550"/>
          <p14:tracePt t="180433" x="4616450" y="3384550"/>
          <p14:tracePt t="180441" x="4635500" y="3384550"/>
          <p14:tracePt t="180451" x="4654550" y="3390900"/>
          <p14:tracePt t="180463" x="4718050" y="3397250"/>
          <p14:tracePt t="180480" x="4794250" y="3403600"/>
          <p14:tracePt t="180497" x="4883150" y="3403600"/>
          <p14:tracePt t="180513" x="4965700" y="3403600"/>
          <p14:tracePt t="180530" x="5041900" y="3403600"/>
          <p14:tracePt t="180547" x="5118100" y="3403600"/>
          <p14:tracePt t="180563" x="5187950" y="3403600"/>
          <p14:tracePt t="180580" x="5257800" y="3403600"/>
          <p14:tracePt t="180597" x="5308600" y="3416300"/>
          <p14:tracePt t="180615" x="5353050" y="3422650"/>
          <p14:tracePt t="180630" x="5403850" y="3435350"/>
          <p14:tracePt t="180646" x="5435600" y="3441700"/>
          <p14:tracePt t="180663" x="5467350" y="3448050"/>
          <p14:tracePt t="180680" x="5467350" y="3454400"/>
          <p14:tracePt t="180713" x="5473700" y="3454400"/>
          <p14:tracePt t="180817" x="5467350" y="3454400"/>
          <p14:tracePt t="180826" x="5461000" y="3454400"/>
          <p14:tracePt t="180841" x="5454650" y="3454400"/>
          <p14:tracePt t="180848" x="5448300" y="3454400"/>
          <p14:tracePt t="180863" x="5441950" y="3454400"/>
          <p14:tracePt t="180973" x="5441950" y="3460750"/>
          <p14:tracePt t="180981" x="5454650" y="3460750"/>
          <p14:tracePt t="180998" x="5461000" y="3460750"/>
          <p14:tracePt t="181007" x="5480050" y="3467100"/>
          <p14:tracePt t="181014" x="5492750" y="3473450"/>
          <p14:tracePt t="181029" x="5543550" y="3486150"/>
          <p14:tracePt t="181046" x="5600700" y="3505200"/>
          <p14:tracePt t="181063" x="5676900" y="3536950"/>
          <p14:tracePt t="181080" x="5734050" y="3556000"/>
          <p14:tracePt t="181096" x="5772150" y="3568700"/>
          <p14:tracePt t="181099" x="5778500" y="3575050"/>
          <p14:tracePt t="181113" x="5803900" y="3581400"/>
          <p14:tracePt t="181178" x="5803900" y="3575050"/>
          <p14:tracePt t="181224" x="5803900" y="3568700"/>
          <p14:tracePt t="181295" x="5803900" y="3562350"/>
          <p14:tracePt t="181459" x="5810250" y="3562350"/>
          <p14:tracePt t="181467" x="5810250" y="3568700"/>
          <p14:tracePt t="181479" x="5816600" y="3575050"/>
          <p14:tracePt t="181496" x="5861050" y="3594100"/>
          <p14:tracePt t="181512" x="5899150" y="3625850"/>
          <p14:tracePt t="181531" x="5930900" y="3670300"/>
          <p14:tracePt t="181546" x="5962650" y="3714750"/>
          <p14:tracePt t="181562" x="5988050" y="3765550"/>
          <p14:tracePt t="181579" x="6007100" y="3810000"/>
          <p14:tracePt t="181597" x="6026150" y="3860800"/>
          <p14:tracePt t="181601" x="6038850" y="3886200"/>
          <p14:tracePt t="181612" x="6051550" y="3924300"/>
          <p14:tracePt t="181629" x="6096000" y="3994150"/>
          <p14:tracePt t="181646" x="6165850" y="4127500"/>
          <p14:tracePt t="181662" x="6216650" y="4203700"/>
          <p14:tracePt t="181679" x="6273800" y="4260850"/>
          <p14:tracePt t="181695" x="6311900" y="4298950"/>
          <p14:tracePt t="181712" x="6350000" y="4337050"/>
          <p14:tracePt t="181729" x="6381750" y="4362450"/>
          <p14:tracePt t="181745" x="6419850" y="4394200"/>
          <p14:tracePt t="181762" x="6470650" y="4451350"/>
          <p14:tracePt t="181779" x="6496050" y="4483100"/>
          <p14:tracePt t="181795" x="6515100" y="4521200"/>
          <p14:tracePt t="181812" x="6553200" y="4559300"/>
          <p14:tracePt t="181830" x="6591300" y="4584700"/>
          <p14:tracePt t="181845" x="6629400" y="4622800"/>
          <p14:tracePt t="181862" x="6661150" y="4654550"/>
          <p14:tracePt t="181879" x="6699250" y="4692650"/>
          <p14:tracePt t="181896" x="6737350" y="4718050"/>
          <p14:tracePt t="181912" x="6762750" y="4737100"/>
          <p14:tracePt t="181929" x="6775450" y="4743450"/>
          <p14:tracePt t="181945" x="6813550" y="4762500"/>
          <p14:tracePt t="181962" x="6845300" y="4775200"/>
          <p14:tracePt t="181979" x="6883400" y="4787900"/>
          <p14:tracePt t="181995" x="6908800" y="4800600"/>
          <p14:tracePt t="182012" x="6940550" y="4806950"/>
          <p14:tracePt t="182029" x="6965950" y="4819650"/>
          <p14:tracePt t="182045" x="7010400" y="4838700"/>
          <p14:tracePt t="182062" x="7048500" y="4851400"/>
          <p14:tracePt t="182079" x="7067550" y="4851400"/>
          <p14:tracePt t="182095" x="7092950" y="4857750"/>
          <p14:tracePt t="182101" x="7105650" y="4864100"/>
          <p14:tracePt t="182112" x="7118350" y="4870450"/>
          <p14:tracePt t="182129" x="7137400" y="4876800"/>
          <p14:tracePt t="182147" x="7162800" y="4883150"/>
          <p14:tracePt t="182162" x="7188200" y="4889500"/>
          <p14:tracePt t="182178" x="7207250" y="4889500"/>
          <p14:tracePt t="182195" x="7239000" y="4889500"/>
          <p14:tracePt t="182212" x="7258050" y="4889500"/>
          <p14:tracePt t="182229" x="7283450" y="4889500"/>
          <p14:tracePt t="182245" x="7302500" y="4889500"/>
          <p14:tracePt t="182262" x="7308850" y="4889500"/>
          <p14:tracePt t="182432" x="7315200" y="4883150"/>
          <p14:tracePt t="182446" x="7315200" y="4876800"/>
          <p14:tracePt t="182455" x="7321550" y="4876800"/>
          <p14:tracePt t="182461" x="7327900" y="4876800"/>
          <p14:tracePt t="182478" x="7334250" y="4876800"/>
          <p14:tracePt t="182495" x="7346950" y="4870450"/>
          <p14:tracePt t="182511" x="7353300" y="4864100"/>
          <p14:tracePt t="182528" x="7366000" y="4857750"/>
          <p14:tracePt t="182545" x="7372350" y="4857750"/>
          <p14:tracePt t="182562" x="7385050" y="4851400"/>
          <p14:tracePt t="182597" x="7391400" y="4845050"/>
          <p14:tracePt t="182711" x="7391400" y="4838700"/>
          <p14:tracePt t="182768" x="7391400" y="4832350"/>
          <p14:tracePt t="182791" x="7391400" y="4826000"/>
          <p14:tracePt t="182806" x="7397750" y="4826000"/>
          <p14:tracePt t="182813" x="7397750" y="4819650"/>
          <p14:tracePt t="183174" x="7397750" y="4813300"/>
          <p14:tracePt t="183206" x="7397750" y="4806950"/>
          <p14:tracePt t="183213" x="7391400" y="4806950"/>
          <p14:tracePt t="183237" x="7391400" y="4800600"/>
          <p14:tracePt t="183339" x="7385050" y="4800600"/>
          <p14:tracePt t="183393" x="7385050" y="4794250"/>
          <p14:tracePt t="183857" x="7378700" y="4794250"/>
          <p14:tracePt t="183871" x="7372350" y="4794250"/>
          <p14:tracePt t="184207" x="7366000" y="4794250"/>
          <p14:tracePt t="184224" x="7359650" y="4787900"/>
          <p14:tracePt t="184233" x="7353300" y="4787900"/>
          <p14:tracePt t="184247" x="7346950" y="4781550"/>
          <p14:tracePt t="184260" x="7340600" y="4781550"/>
          <p14:tracePt t="184277" x="7327900" y="4768850"/>
          <p14:tracePt t="184293" x="7321550" y="4762500"/>
          <p14:tracePt t="184310" x="7315200" y="4756150"/>
          <p14:tracePt t="184328" x="7308850" y="4756150"/>
          <p14:tracePt t="184343" x="7302500" y="4749800"/>
          <p14:tracePt t="184360" x="7296150" y="4749800"/>
          <p14:tracePt t="184377" x="7289800" y="4749800"/>
          <p14:tracePt t="184395" x="7283450" y="4737100"/>
          <p14:tracePt t="184410" x="7277100" y="4730750"/>
          <p14:tracePt t="184427" x="7264400" y="4718050"/>
          <p14:tracePt t="184443" x="7258050" y="4718050"/>
          <p14:tracePt t="184460" x="7251700" y="4705350"/>
          <p14:tracePt t="184477" x="7245350" y="4705350"/>
          <p14:tracePt t="184493" x="7245350" y="4699000"/>
          <p14:tracePt t="184510" x="7239000" y="4692650"/>
          <p14:tracePt t="184526" x="7239000" y="4686300"/>
          <p14:tracePt t="184543" x="7232650" y="4686300"/>
          <p14:tracePt t="184951" x="7232650" y="4679950"/>
          <p14:tracePt t="184967" x="7232650" y="4673600"/>
          <p14:tracePt t="184991" x="7232650" y="4667250"/>
          <p14:tracePt t="184999" x="7232650" y="4660900"/>
          <p14:tracePt t="185009" x="7232650" y="4654550"/>
          <p14:tracePt t="185026" x="7239000" y="4654550"/>
          <p14:tracePt t="185061" x="7239000" y="4648200"/>
          <p14:tracePt t="185132" x="7239000" y="4641850"/>
          <p14:tracePt t="185172" x="7239000" y="4635500"/>
          <p14:tracePt t="185195" x="7239000" y="4629150"/>
          <p14:tracePt t="185211" x="7239000" y="4622800"/>
          <p14:tracePt t="185235" x="7239000" y="4616450"/>
          <p14:tracePt t="185273" x="7239000" y="4610100"/>
          <p14:tracePt t="185289" x="7239000" y="4603750"/>
          <p14:tracePt t="185303" x="7239000" y="4597400"/>
          <p14:tracePt t="185520" x="7245350" y="4603750"/>
          <p14:tracePt t="185524" x="7258050" y="4610100"/>
          <p14:tracePt t="185533" x="7258050" y="4616450"/>
          <p14:tracePt t="185542" x="7264400" y="4622800"/>
          <p14:tracePt t="185559" x="7277100" y="4629150"/>
          <p14:tracePt t="185575" x="7277100" y="4635500"/>
          <p14:tracePt t="185592" x="7283450" y="4641850"/>
          <p14:tracePt t="185609" x="7289800" y="4648200"/>
          <p14:tracePt t="185665" x="7289800" y="4654550"/>
          <p14:tracePt t="185782" x="7296150" y="4648200"/>
          <p14:tracePt t="185789" x="7308850" y="4641850"/>
          <p14:tracePt t="185798" x="7308850" y="4635500"/>
          <p14:tracePt t="185809" x="7315200" y="4629150"/>
          <p14:tracePt t="185825" x="7327900" y="4622800"/>
          <p14:tracePt t="185883" x="7334250" y="4622800"/>
          <p14:tracePt t="185940" x="7340600" y="4622800"/>
          <p14:tracePt t="185961" x="7346950" y="4622800"/>
          <p14:tracePt t="185970" x="7353300" y="4629150"/>
          <p14:tracePt t="185986" x="7359650" y="4635500"/>
          <p14:tracePt t="185993" x="7366000" y="4635500"/>
          <p14:tracePt t="186010" x="7372350" y="4635500"/>
          <p14:tracePt t="186025" x="7378700" y="4648200"/>
          <p14:tracePt t="186042" x="7385050" y="4648200"/>
          <p14:tracePt t="186075" x="7391400" y="4654550"/>
          <p14:tracePt t="186092" x="7397750" y="4654550"/>
          <p14:tracePt t="186108" x="7404100" y="4654550"/>
          <p14:tracePt t="186125" x="7410450" y="4660900"/>
          <p14:tracePt t="186142" x="7423150" y="4660900"/>
          <p14:tracePt t="186158" x="7429500" y="4667250"/>
          <p14:tracePt t="186175" x="7435850" y="4667250"/>
          <p14:tracePt t="186192" x="7448550" y="4667250"/>
          <p14:tracePt t="186208" x="7454900" y="4667250"/>
          <p14:tracePt t="186225" x="7467600" y="4667250"/>
          <p14:tracePt t="186242" x="7480300" y="4667250"/>
          <p14:tracePt t="186259" x="7486650" y="4673600"/>
          <p14:tracePt t="186275" x="7499350" y="4673600"/>
          <p14:tracePt t="186292" x="7524750" y="4679950"/>
          <p14:tracePt t="186308" x="7537450" y="4679950"/>
          <p14:tracePt t="186326" x="7556500" y="4679950"/>
          <p14:tracePt t="186341" x="7575550" y="4686300"/>
          <p14:tracePt t="186358" x="7588250" y="4686300"/>
          <p14:tracePt t="186375" x="7600950" y="4686300"/>
          <p14:tracePt t="186392" x="7613650" y="4686300"/>
          <p14:tracePt t="186549" x="7626350" y="4686300"/>
          <p14:tracePt t="186557" x="7632700" y="4686300"/>
          <p14:tracePt t="186565" x="7645400" y="4686300"/>
          <p14:tracePt t="186574" x="7658100" y="4686300"/>
          <p14:tracePt t="186592" x="7683500" y="4686300"/>
          <p14:tracePt t="186599" x="7689850" y="4686300"/>
          <p14:tracePt t="186608" x="7702550" y="4686300"/>
          <p14:tracePt t="186625" x="7734300" y="4692650"/>
          <p14:tracePt t="186643" x="7791450" y="4692650"/>
          <p14:tracePt t="186658" x="7823200" y="4692650"/>
          <p14:tracePt t="186675" x="7854950" y="4699000"/>
          <p14:tracePt t="186692" x="7874000" y="4699000"/>
          <p14:tracePt t="186708" x="7880350" y="4699000"/>
          <p14:tracePt t="186769" x="7886700" y="4699000"/>
          <p14:tracePt t="188564" x="7874000" y="4699000"/>
          <p14:tracePt t="188569" x="7867650" y="4699000"/>
          <p14:tracePt t="188579" x="7861300" y="4699000"/>
          <p14:tracePt t="188593" x="7854950" y="4699000"/>
          <p14:tracePt t="188606" x="7848600" y="4699000"/>
          <p14:tracePt t="188623" x="7842250" y="4699000"/>
          <p14:tracePt t="188640" x="7829550" y="4699000"/>
          <p14:tracePt t="188656" x="7823200" y="4699000"/>
          <p14:tracePt t="188673" x="7810500" y="4699000"/>
          <p14:tracePt t="188706" x="7804150" y="4699000"/>
          <p14:tracePt t="188723" x="7797800" y="4699000"/>
          <p14:tracePt t="188739" x="7791450" y="4699000"/>
          <p14:tracePt t="188767" x="7785100" y="4699000"/>
          <p14:tracePt t="188774" x="7778750" y="4699000"/>
          <p14:tracePt t="188789" x="7772400" y="4699000"/>
          <p14:tracePt t="188806" x="7759700" y="4699000"/>
          <p14:tracePt t="188823" x="7747000" y="4699000"/>
          <p14:tracePt t="188839" x="7721600" y="4699000"/>
          <p14:tracePt t="188856" x="7696200" y="4699000"/>
          <p14:tracePt t="188873" x="7664450" y="4692650"/>
          <p14:tracePt t="188891" x="7607300" y="4679950"/>
          <p14:tracePt t="188906" x="7569200" y="4679950"/>
          <p14:tracePt t="188923" x="7518400" y="4673600"/>
          <p14:tracePt t="188939" x="7473950" y="4667250"/>
          <p14:tracePt t="188956" x="7429500" y="4667250"/>
          <p14:tracePt t="188973" x="7385050" y="4667250"/>
          <p14:tracePt t="188989" x="7353300" y="4667250"/>
          <p14:tracePt t="189006" x="7315200" y="4667250"/>
          <p14:tracePt t="189022" x="7283450" y="4667250"/>
          <p14:tracePt t="189040" x="7219950" y="4654550"/>
          <p14:tracePt t="189056" x="7150100" y="4641850"/>
          <p14:tracePt t="189072" x="7086600" y="4629150"/>
          <p14:tracePt t="189089" x="7029450" y="4616450"/>
          <p14:tracePt t="189106" x="6985000" y="4610100"/>
          <p14:tracePt t="189122" x="6946900" y="4603750"/>
          <p14:tracePt t="189141" x="6902450" y="4591050"/>
          <p14:tracePt t="189157" x="6896100" y="4591050"/>
          <p14:tracePt t="189172" x="6883400" y="4591050"/>
          <p14:tracePt t="189189" x="6877050" y="4591050"/>
          <p14:tracePt t="189206" x="6870700" y="4591050"/>
          <p14:tracePt t="189222" x="6864350" y="4591050"/>
          <p14:tracePt t="189256" x="6858000" y="4591050"/>
          <p14:tracePt t="189272" x="6851650" y="4591050"/>
          <p14:tracePt t="189289" x="6845300" y="4584700"/>
          <p14:tracePt t="189306" x="6813550" y="4578350"/>
          <p14:tracePt t="189322" x="6769100" y="4552950"/>
          <p14:tracePt t="189339" x="6661150" y="4470400"/>
          <p14:tracePt t="189356" x="6438900" y="4292600"/>
          <p14:tracePt t="189372" x="6083300" y="4044950"/>
          <p14:tracePt t="189389" x="5651500" y="3746500"/>
          <p14:tracePt t="189406" x="5175250" y="3409950"/>
          <p14:tracePt t="189423" x="4324350" y="2914650"/>
          <p14:tracePt t="189440" x="3860800" y="2635250"/>
          <p14:tracePt t="189456" x="3562350" y="2438400"/>
          <p14:tracePt t="189473" x="3371850" y="2330450"/>
          <p14:tracePt t="189489" x="3257550" y="2273300"/>
          <p14:tracePt t="189505" x="3194050" y="2235200"/>
          <p14:tracePt t="189522" x="3143250" y="2216150"/>
          <p14:tracePt t="189539" x="3111500" y="2197100"/>
          <p14:tracePt t="189556" x="3048000" y="2178050"/>
          <p14:tracePt t="189572" x="3016250" y="2165350"/>
          <p14:tracePt t="189589" x="2978150" y="2152650"/>
          <p14:tracePt t="189605" x="2965450" y="2139950"/>
          <p14:tracePt t="189621" x="2952750" y="2133600"/>
          <p14:tracePt t="189638" x="2933700" y="2120900"/>
          <p14:tracePt t="189655" x="2927350" y="2120900"/>
          <p14:tracePt t="189672" x="2921000" y="2114550"/>
          <p14:tracePt t="189705" x="2927350" y="2114550"/>
          <p14:tracePt t="189722" x="2946400" y="2120900"/>
          <p14:tracePt t="189738" x="2990850" y="2127250"/>
          <p14:tracePt t="189755" x="3060700" y="2159000"/>
          <p14:tracePt t="189772" x="3181350" y="2209800"/>
          <p14:tracePt t="189788" x="3340100" y="2266950"/>
          <p14:tracePt t="189805" x="3524250" y="2336800"/>
          <p14:tracePt t="189822" x="3784600" y="2470150"/>
          <p14:tracePt t="189839" x="3975100" y="2571750"/>
          <p14:tracePt t="189855" x="4165600" y="2679700"/>
          <p14:tracePt t="189872" x="4362450" y="2768600"/>
          <p14:tracePt t="189888" x="4546600" y="2838450"/>
          <p14:tracePt t="189905" x="4711700" y="2908300"/>
          <p14:tracePt t="189922" x="4857750" y="2984500"/>
          <p14:tracePt t="189940" x="5003800" y="3067050"/>
          <p14:tracePt t="189955" x="5238750" y="3200400"/>
          <p14:tracePt t="189972" x="5397500" y="3302000"/>
          <p14:tracePt t="189988" x="5549900" y="3390900"/>
          <p14:tracePt t="190005" x="5683250" y="3460750"/>
          <p14:tracePt t="190022" x="5791200" y="3524250"/>
          <p14:tracePt t="190038" x="5886450" y="3587750"/>
          <p14:tracePt t="190055" x="5975350" y="3651250"/>
          <p14:tracePt t="190072" x="6076950" y="3721100"/>
          <p14:tracePt t="190088" x="6127750" y="3759200"/>
          <p14:tracePt t="190105" x="6172200" y="3784600"/>
          <p14:tracePt t="190122" x="6216650" y="3816350"/>
          <p14:tracePt t="190138" x="6254750" y="3841750"/>
          <p14:tracePt t="190155" x="6305550" y="3873500"/>
          <p14:tracePt t="190172" x="6381750" y="3917950"/>
          <p14:tracePt t="190189" x="6477000" y="3962400"/>
          <p14:tracePt t="190205" x="6534150" y="3981450"/>
          <p14:tracePt t="190224" x="6610350" y="4013200"/>
          <p14:tracePt t="190238" x="6654800" y="4038600"/>
          <p14:tracePt t="190255" x="6692900" y="4051300"/>
          <p14:tracePt t="190271" x="6724650" y="4070350"/>
          <p14:tracePt t="190288" x="6781800" y="4108450"/>
          <p14:tracePt t="190305" x="6838950" y="4152900"/>
          <p14:tracePt t="190322" x="6908800" y="4197350"/>
          <p14:tracePt t="190338" x="6940550" y="4216400"/>
          <p14:tracePt t="190355" x="6972300" y="4222750"/>
          <p14:tracePt t="190371" x="6997700" y="4235450"/>
          <p14:tracePt t="190388" x="7029450" y="4248150"/>
          <p14:tracePt t="190405" x="7042150" y="4260850"/>
          <p14:tracePt t="190474" x="7016750" y="4260850"/>
          <p14:tracePt t="190481" x="6965950" y="4235450"/>
          <p14:tracePt t="190492" x="6889750" y="4210050"/>
          <p14:tracePt t="190505" x="6705600" y="4140200"/>
          <p14:tracePt t="190521" x="6489700" y="4038600"/>
          <p14:tracePt t="190538" x="6235700" y="3911600"/>
          <p14:tracePt t="190554" x="5994400" y="3790950"/>
          <p14:tracePt t="190571" x="5810250" y="3689350"/>
          <p14:tracePt t="190588" x="5683250" y="3625850"/>
          <p14:tracePt t="190604" x="5594350" y="3575050"/>
          <p14:tracePt t="190621" x="5568950" y="3568700"/>
          <p14:tracePt t="190638" x="5530850" y="3556000"/>
          <p14:tracePt t="190654" x="5499100" y="3543300"/>
          <p14:tracePt t="190672" x="5448300" y="3517900"/>
          <p14:tracePt t="190687" x="5340350" y="3467100"/>
          <p14:tracePt t="190705" x="5207000" y="3416300"/>
          <p14:tracePt t="190721" x="5054600" y="3352800"/>
          <p14:tracePt t="190738" x="4819650" y="3244850"/>
          <p14:tracePt t="190754" x="4667250" y="3181350"/>
          <p14:tracePt t="190771" x="4514850" y="3098800"/>
          <p14:tracePt t="190788" x="4400550" y="3054350"/>
          <p14:tracePt t="190804" x="4356100" y="3022600"/>
          <p14:tracePt t="190821" x="4343400" y="3022600"/>
          <p14:tracePt t="190879" x="4349750" y="3022600"/>
          <p14:tracePt t="190887" x="4356100" y="3022600"/>
          <p14:tracePt t="190896" x="4362450" y="3022600"/>
          <p14:tracePt t="190904" x="4368800" y="3022600"/>
          <p14:tracePt t="190921" x="4375150" y="3028950"/>
          <p14:tracePt t="190975" x="4375150" y="3022600"/>
          <p14:tracePt t="190989" x="4375150" y="3009900"/>
          <p14:tracePt t="190997" x="4368800" y="2997200"/>
          <p14:tracePt t="191005" x="4349750" y="2984500"/>
          <p14:tracePt t="191021" x="4292600" y="2927350"/>
          <p14:tracePt t="191037" x="4197350" y="2851150"/>
          <p14:tracePt t="191054" x="4114800" y="2787650"/>
          <p14:tracePt t="191071" x="4057650" y="2743200"/>
          <p14:tracePt t="191087" x="4019550" y="2705100"/>
          <p14:tracePt t="191104" x="3994150" y="2686050"/>
          <p14:tracePt t="191108" x="3987800" y="2679700"/>
          <p14:tracePt t="191121" x="3981450" y="2679700"/>
          <p14:tracePt t="191137" x="3975100" y="2667000"/>
          <p14:tracePt t="191171" x="3968750" y="2667000"/>
          <p14:tracePt t="191373" x="3981450" y="2667000"/>
          <p14:tracePt t="191381" x="4006850" y="2667000"/>
          <p14:tracePt t="191389" x="4051300" y="2673350"/>
          <p14:tracePt t="191404" x="4171950" y="2724150"/>
          <p14:tracePt t="191423" x="4337050" y="2787650"/>
          <p14:tracePt t="191437" x="4521200" y="2863850"/>
          <p14:tracePt t="191454" x="4730750" y="2978150"/>
          <p14:tracePt t="191470" x="4953000" y="3092450"/>
          <p14:tracePt t="191487" x="5175250" y="3213100"/>
          <p14:tracePt t="191504" x="5365750" y="3308350"/>
          <p14:tracePt t="191520" x="5511800" y="3378200"/>
          <p14:tracePt t="191537" x="5683250" y="3479800"/>
          <p14:tracePt t="191554" x="5772150" y="3530600"/>
          <p14:tracePt t="191570" x="5848350" y="3575050"/>
          <p14:tracePt t="191587" x="5930900" y="3632200"/>
          <p14:tracePt t="191604" x="6032500" y="3695700"/>
          <p14:tracePt t="191620" x="6153150" y="3759200"/>
          <p14:tracePt t="191637" x="6267450" y="3829050"/>
          <p14:tracePt t="191654" x="6419850" y="3924300"/>
          <p14:tracePt t="191671" x="6515100" y="3968750"/>
          <p14:tracePt t="191687" x="6584950" y="4013200"/>
          <p14:tracePt t="191704" x="6661150" y="4070350"/>
          <p14:tracePt t="191723" x="6737350" y="4114800"/>
          <p14:tracePt t="191737" x="6794500" y="4152900"/>
          <p14:tracePt t="191754" x="6832600" y="4178300"/>
          <p14:tracePt t="191770" x="6870700" y="4197350"/>
          <p14:tracePt t="191787" x="6908800" y="4222750"/>
          <p14:tracePt t="191803" x="6959600" y="4241800"/>
          <p14:tracePt t="191820" x="6991350" y="4260850"/>
          <p14:tracePt t="191837" x="7010400" y="4267200"/>
          <p14:tracePt t="191854" x="7023100" y="4273550"/>
          <p14:tracePt t="191870" x="7035800" y="4286250"/>
          <p14:tracePt t="191887" x="7054850" y="4292600"/>
          <p14:tracePt t="191904" x="7067550" y="4305300"/>
          <p14:tracePt t="191920" x="7073900" y="4305300"/>
          <p14:tracePt t="191970" x="7080250" y="4311650"/>
          <p14:tracePt t="191977" x="7086600" y="4318000"/>
          <p14:tracePt t="191987" x="7092950" y="4324350"/>
          <p14:tracePt t="192003" x="7118350" y="4330700"/>
          <p14:tracePt t="192020" x="7124700" y="4343400"/>
          <p14:tracePt t="192037" x="7137400" y="4349750"/>
          <p14:tracePt t="192053" x="7143750" y="4362450"/>
          <p14:tracePt t="192070" x="7156450" y="4375150"/>
          <p14:tracePt t="192086" x="7162800" y="4381500"/>
          <p14:tracePt t="192103" x="7175500" y="4394200"/>
          <p14:tracePt t="192120" x="7181850" y="4400550"/>
          <p14:tracePt t="192137" x="7194550" y="4419600"/>
          <p14:tracePt t="192153" x="7207250" y="4438650"/>
          <p14:tracePt t="192170" x="7232650" y="4464050"/>
          <p14:tracePt t="192187" x="7239000" y="4483100"/>
          <p14:tracePt t="192203" x="7251700" y="4489450"/>
          <p14:tracePt t="192220" x="7258050" y="4502150"/>
          <p14:tracePt t="192236" x="7264400" y="4508500"/>
          <p14:tracePt t="192461" x="7270750" y="4521200"/>
          <p14:tracePt t="192472" x="7277100" y="4533900"/>
          <p14:tracePt t="192481" x="7289800" y="4540250"/>
          <p14:tracePt t="192488" x="7296150" y="4552950"/>
          <p14:tracePt t="192503" x="7302500" y="4565650"/>
          <p14:tracePt t="192681" x="7302500" y="4572000"/>
          <p14:tracePt t="192697" x="7308850" y="4572000"/>
          <p14:tracePt t="192713" x="7308850" y="4578350"/>
          <p14:tracePt t="192775" x="7315200" y="4578350"/>
          <p14:tracePt t="192791" x="7315200" y="4584700"/>
          <p14:tracePt t="192802" x="7315200" y="4591050"/>
          <p14:tracePt t="192815" x="7315200" y="4597400"/>
          <p14:tracePt t="194741" x="7315200" y="4603750"/>
          <p14:tracePt t="194749" x="7315200" y="4610100"/>
          <p14:tracePt t="194773" x="7315200" y="4616450"/>
          <p14:tracePt t="194782" x="7321550" y="4616450"/>
          <p14:tracePt t="194795" x="7321550" y="4622800"/>
          <p14:tracePt t="194827" x="7327900" y="4622800"/>
          <p14:tracePt t="194844" x="7327900" y="4629150"/>
          <p14:tracePt t="194860" x="7334250" y="4629150"/>
          <p14:tracePt t="194873" x="7334250" y="4635500"/>
          <p14:tracePt t="194883" x="7334250" y="4641850"/>
          <p14:tracePt t="194888" x="7340600" y="4641850"/>
          <p14:tracePt t="195079" x="7340600" y="4648200"/>
          <p14:tracePt t="195213" x="7353300" y="4667250"/>
          <p14:tracePt t="195219" x="7359650" y="4667250"/>
          <p14:tracePt t="195234" x="7391400" y="4679950"/>
          <p14:tracePt t="195251" x="7423150" y="4692650"/>
          <p14:tracePt t="195267" x="7461250" y="4705350"/>
          <p14:tracePt t="195284" x="7493000" y="4718050"/>
          <p14:tracePt t="195302" x="7518400" y="4724400"/>
          <p14:tracePt t="195317" x="7531100" y="4737100"/>
          <p14:tracePt t="195334" x="7537450" y="4737100"/>
          <p14:tracePt t="195415" x="7531100" y="4743450"/>
          <p14:tracePt t="195429" x="7524750" y="4743450"/>
          <p14:tracePt t="195439" x="7518400" y="4743450"/>
          <p14:tracePt t="195454" x="7512050" y="4749800"/>
          <p14:tracePt t="195486" x="7505700" y="4749800"/>
          <p14:tracePt t="195493" x="7505700" y="4756150"/>
          <p14:tracePt t="195523" x="7499350" y="4762500"/>
          <p14:tracePt t="195548" x="7493000" y="4768850"/>
          <p14:tracePt t="195556" x="7486650" y="4768850"/>
          <p14:tracePt t="195567" x="7480300" y="4775200"/>
          <p14:tracePt t="195583" x="7473950" y="4775200"/>
          <p14:tracePt t="195603" x="7461250" y="4787900"/>
          <p14:tracePt t="195617" x="7448550" y="4787900"/>
          <p14:tracePt t="195727" x="7442200" y="4787900"/>
          <p14:tracePt t="195738" x="7435850" y="4787900"/>
          <p14:tracePt t="195743" x="7423150" y="4775200"/>
          <p14:tracePt t="195751" x="7404100" y="4768850"/>
          <p14:tracePt t="195767" x="7321550" y="4705350"/>
          <p14:tracePt t="195783" x="7175500" y="4629150"/>
          <p14:tracePt t="195800" x="6997700" y="4521200"/>
          <p14:tracePt t="195817" x="6800850" y="4425950"/>
          <p14:tracePt t="195833" x="6635750" y="4318000"/>
          <p14:tracePt t="195850" x="6489700" y="4241800"/>
          <p14:tracePt t="195867" x="6381750" y="4178300"/>
          <p14:tracePt t="195883" x="6305550" y="4133850"/>
          <p14:tracePt t="195900" x="6178550" y="4064000"/>
          <p14:tracePt t="195917" x="6083300" y="4013200"/>
          <p14:tracePt t="195933" x="5988050" y="3962400"/>
          <p14:tracePt t="195950" x="5873750" y="3892550"/>
          <p14:tracePt t="195966" x="5759450" y="3829050"/>
          <p14:tracePt t="195983" x="5619750" y="3752850"/>
          <p14:tracePt t="196000" x="5416550" y="3613150"/>
          <p14:tracePt t="196017" x="5257800" y="3498850"/>
          <p14:tracePt t="196033" x="5067300" y="3384550"/>
          <p14:tracePt t="196050" x="4857750" y="3257550"/>
          <p14:tracePt t="196066" x="4673600" y="3149600"/>
          <p14:tracePt t="196083" x="4527550" y="3060700"/>
          <p14:tracePt t="196100" x="4445000" y="2997200"/>
          <p14:tracePt t="196103" x="4413250" y="2978150"/>
          <p14:tracePt t="196116" x="4400550" y="2971800"/>
          <p14:tracePt t="196133" x="4387850" y="2965450"/>
          <p14:tracePt t="196199" x="4394200" y="2965450"/>
          <p14:tracePt t="196213" x="4400550" y="2971800"/>
          <p14:tracePt t="196222" x="4413250" y="2978150"/>
          <p14:tracePt t="196233" x="4438650" y="2990850"/>
          <p14:tracePt t="196252" x="4603750" y="3054350"/>
          <p14:tracePt t="196266" x="4679950" y="3086100"/>
          <p14:tracePt t="196283" x="4984750" y="3238500"/>
          <p14:tracePt t="196300" x="5308600" y="3384550"/>
          <p14:tracePt t="196316" x="5702300" y="3587750"/>
          <p14:tracePt t="196333" x="6070600" y="3746500"/>
          <p14:tracePt t="196350" x="6343650" y="3854450"/>
          <p14:tracePt t="196366" x="6553200" y="3937000"/>
          <p14:tracePt t="196383" x="6724650" y="4006850"/>
          <p14:tracePt t="196400" x="6908800" y="4089400"/>
          <p14:tracePt t="196416" x="7004050" y="4127500"/>
          <p14:tracePt t="196433" x="7086600" y="4165600"/>
          <p14:tracePt t="196450" x="7137400" y="4184650"/>
          <p14:tracePt t="196466" x="7169150" y="4203700"/>
          <p14:tracePt t="196483" x="7213600" y="4216400"/>
          <p14:tracePt t="196500" x="7270750" y="4260850"/>
          <p14:tracePt t="196516" x="7353300" y="4305300"/>
          <p14:tracePt t="196533" x="7423150" y="4349750"/>
          <p14:tracePt t="196549" x="7486650" y="4387850"/>
          <p14:tracePt t="196566" x="7505700" y="4400550"/>
          <p14:tracePt t="196583" x="7512050" y="4406900"/>
          <p14:tracePt t="196601" x="7524750" y="4419600"/>
          <p14:tracePt t="196616" x="7531100" y="4425950"/>
          <p14:tracePt t="196633" x="7543800" y="4438650"/>
          <p14:tracePt t="196649" x="7575550" y="4451350"/>
          <p14:tracePt t="196666" x="7607300" y="4476750"/>
          <p14:tracePt t="196683" x="7613650" y="4483100"/>
          <p14:tracePt t="196816" x="7575550" y="4464050"/>
          <p14:tracePt t="196823" x="7493000" y="4432300"/>
          <p14:tracePt t="196832" x="7346950" y="4368800"/>
          <p14:tracePt t="196849" x="6838950" y="4178300"/>
          <p14:tracePt t="196867" x="6280150" y="3937000"/>
          <p14:tracePt t="196882" x="5784850" y="3683000"/>
          <p14:tracePt t="196900" x="5499100" y="3556000"/>
          <p14:tracePt t="196916" x="5314950" y="3454400"/>
          <p14:tracePt t="196932" x="5270500" y="3422650"/>
          <p14:tracePt t="196949" x="5257800" y="3416300"/>
          <p14:tracePt t="196965" x="5251450" y="3416300"/>
          <p14:tracePt t="197192" x="5270500" y="3429000"/>
          <p14:tracePt t="197204" x="5295900" y="3454400"/>
          <p14:tracePt t="197208" x="5365750" y="3505200"/>
          <p14:tracePt t="197216" x="5441950" y="3556000"/>
          <p14:tracePt t="197232" x="5683250" y="3721100"/>
          <p14:tracePt t="197249" x="6007100" y="3937000"/>
          <p14:tracePt t="197266" x="6286500" y="4114800"/>
          <p14:tracePt t="197283" x="6477000" y="4229100"/>
          <p14:tracePt t="197299" x="6572250" y="4298950"/>
          <p14:tracePt t="197316" x="6623050" y="4343400"/>
          <p14:tracePt t="197332" x="6686550" y="4368800"/>
          <p14:tracePt t="197349" x="6718300" y="4375150"/>
          <p14:tracePt t="197365" x="6750050" y="4387850"/>
          <p14:tracePt t="197382" x="6781800" y="4400550"/>
          <p14:tracePt t="197399" x="6819900" y="4413250"/>
          <p14:tracePt t="197415" x="6845300" y="4425950"/>
          <p14:tracePt t="197432" x="6870700" y="4432300"/>
          <p14:tracePt t="197449" x="6877050" y="4445000"/>
          <p14:tracePt t="197465" x="6889750" y="4451350"/>
          <p14:tracePt t="197482" x="6921500" y="4470400"/>
          <p14:tracePt t="197498" x="6946900" y="4476750"/>
          <p14:tracePt t="197515" x="6953250" y="4489450"/>
          <p14:tracePt t="197531" x="6965950" y="4495800"/>
          <p14:tracePt t="197548" x="6978650" y="4502150"/>
          <p14:tracePt t="197565" x="6985000" y="4508500"/>
          <p14:tracePt t="197582" x="7016750" y="4533900"/>
          <p14:tracePt t="197599" x="7035800" y="4540250"/>
          <p14:tracePt t="197605" x="7054850" y="4552950"/>
          <p14:tracePt t="197615" x="7099300" y="4565650"/>
          <p14:tracePt t="197632" x="7131050" y="4578350"/>
          <p14:tracePt t="197649" x="7156450" y="4584700"/>
          <p14:tracePt t="197665" x="7162800" y="4591050"/>
          <p14:tracePt t="197682" x="7169150" y="4597400"/>
          <p14:tracePt t="197892" x="7162800" y="4597400"/>
          <p14:tracePt t="197920" x="7156450" y="4597400"/>
          <p14:tracePt t="197929" x="7150100" y="4597400"/>
          <p14:tracePt t="197938" x="7143750" y="4597400"/>
          <p14:tracePt t="197948" x="7143750" y="4603750"/>
          <p14:tracePt t="197965" x="7131050" y="4603750"/>
          <p14:tracePt t="197982" x="7124700" y="4610100"/>
          <p14:tracePt t="197998" x="7112000" y="4610100"/>
          <p14:tracePt t="198015" x="7099300" y="4610100"/>
          <p14:tracePt t="198031" x="7092950" y="4616450"/>
          <p14:tracePt t="198048" x="7067550" y="4616450"/>
          <p14:tracePt t="198065" x="7035800" y="4622800"/>
          <p14:tracePt t="198082" x="7016750" y="4635500"/>
          <p14:tracePt t="198098" x="6978650" y="4641850"/>
          <p14:tracePt t="198103" x="6972300" y="4648200"/>
          <p14:tracePt t="198115" x="6953250" y="4654550"/>
          <p14:tracePt t="198131" x="6902450" y="4673600"/>
          <p14:tracePt t="198148" x="6851650" y="4686300"/>
          <p14:tracePt t="198165" x="6769100" y="4705350"/>
          <p14:tracePt t="198181" x="6648450" y="4749800"/>
          <p14:tracePt t="198198" x="6496050" y="4775200"/>
          <p14:tracePt t="198215" x="6343650" y="4813300"/>
          <p14:tracePt t="198231" x="6172200" y="4857750"/>
          <p14:tracePt t="198248" x="5848350" y="4940300"/>
          <p14:tracePt t="198265" x="5607050" y="5016500"/>
          <p14:tracePt t="198281" x="5353050" y="5086350"/>
          <p14:tracePt t="198298" x="5073650" y="5149850"/>
          <p14:tracePt t="198314" x="4832350" y="5187950"/>
          <p14:tracePt t="198331" x="4597400" y="5213350"/>
          <p14:tracePt t="198347" x="4381500" y="5232400"/>
          <p14:tracePt t="198364" x="4127500" y="5232400"/>
          <p14:tracePt t="198380" x="3892550" y="5232400"/>
          <p14:tracePt t="198398" x="3556000" y="5213350"/>
          <p14:tracePt t="198414" x="3384550" y="5194300"/>
          <p14:tracePt t="198430" x="3270250" y="5187950"/>
          <p14:tracePt t="198447" x="3187700" y="5168900"/>
          <p14:tracePt t="198464" x="3117850" y="5156200"/>
          <p14:tracePt t="198481" x="3028950" y="5143500"/>
          <p14:tracePt t="198498" x="2870200" y="5124450"/>
          <p14:tracePt t="198514" x="2762250" y="5118100"/>
          <p14:tracePt t="198533" x="2628900" y="5105400"/>
          <p14:tracePt t="198549" x="2489200" y="5086350"/>
          <p14:tracePt t="198564" x="2343150" y="5067300"/>
          <p14:tracePt t="198581" x="2203450" y="5054600"/>
          <p14:tracePt t="198599" x="2082800" y="5048250"/>
          <p14:tracePt t="198604" x="2019300" y="5048250"/>
          <p14:tracePt t="198614" x="1974850" y="5035550"/>
          <p14:tracePt t="198631" x="1898650" y="5035550"/>
          <p14:tracePt t="198648" x="1841500" y="5041900"/>
          <p14:tracePt t="198664" x="1816100" y="5054600"/>
          <p14:tracePt t="198681" x="1790700" y="5067300"/>
          <p14:tracePt t="198697" x="1752600" y="5080000"/>
          <p14:tracePt t="198714" x="1720850" y="5086350"/>
          <p14:tracePt t="198731" x="1676400" y="5105400"/>
          <p14:tracePt t="198748" x="1631950" y="5118100"/>
          <p14:tracePt t="198766" x="1555750" y="5137150"/>
          <p14:tracePt t="198781" x="1504950" y="5149850"/>
          <p14:tracePt t="198797" x="1460500" y="5162550"/>
          <p14:tracePt t="198814" x="1390650" y="5175250"/>
          <p14:tracePt t="198831" x="1339850" y="5187950"/>
          <p14:tracePt t="198848" x="1289050" y="5200650"/>
          <p14:tracePt t="198864" x="1219200" y="5213350"/>
          <p14:tracePt t="198881" x="1162050" y="5226050"/>
          <p14:tracePt t="198897" x="1092200" y="5238750"/>
          <p14:tracePt t="198914" x="946150" y="5314950"/>
          <p14:tracePt t="198931" x="838200" y="5353050"/>
          <p14:tracePt t="198947" x="749300" y="5397500"/>
          <p14:tracePt t="198964" x="692150" y="5441950"/>
          <p14:tracePt t="198981" x="647700" y="5473700"/>
          <p14:tracePt t="198997" x="596900" y="5499100"/>
          <p14:tracePt t="199014" x="558800" y="5518150"/>
          <p14:tracePt t="199030" x="527050" y="5524500"/>
          <p14:tracePt t="199047" x="495300" y="5537200"/>
          <p14:tracePt t="199064" x="482600" y="5543550"/>
          <p14:tracePt t="199080" x="476250" y="5549900"/>
          <p14:tracePt t="199097" x="469900" y="5556250"/>
          <p14:tracePt t="199114" x="457200" y="5562600"/>
          <p14:tracePt t="199130" x="450850" y="5562600"/>
          <p14:tracePt t="199147" x="438150" y="5562600"/>
          <p14:tracePt t="199163" x="431800" y="5562600"/>
          <p14:tracePt t="199180" x="425450" y="5562600"/>
          <p14:tracePt t="199197" x="419100" y="5562600"/>
          <p14:tracePt t="199275" x="412750" y="5562600"/>
          <p14:tracePt t="199291" x="406400" y="5562600"/>
          <p14:tracePt t="199307" x="400050" y="5556250"/>
          <p14:tracePt t="199321" x="393700" y="5549900"/>
          <p14:tracePt t="199330" x="387350" y="5543550"/>
          <p14:tracePt t="199346" x="381000" y="5537200"/>
          <p14:tracePt t="199353" x="374650" y="5537200"/>
          <p14:tracePt t="199387" x="368300" y="5537200"/>
          <p14:tracePt t="199401" x="361950" y="5530850"/>
          <p14:tracePt t="199409" x="355600" y="5530850"/>
          <p14:tracePt t="199418" x="355600" y="5524500"/>
          <p14:tracePt t="199502" x="349250" y="5524500"/>
          <p14:tracePt t="199552" x="342900" y="5524500"/>
          <p14:tracePt t="199567" x="336550" y="5518150"/>
          <p14:tracePt t="199573" x="323850" y="5511800"/>
          <p14:tracePt t="199581" x="311150" y="5499100"/>
          <p14:tracePt t="199597" x="285750" y="5473700"/>
          <p14:tracePt t="199613" x="234950" y="5435600"/>
          <p14:tracePt t="199630" x="184150" y="5384800"/>
          <p14:tracePt t="199647" x="146050" y="5353050"/>
          <p14:tracePt t="199663" x="127000" y="5321300"/>
          <p14:tracePt t="199680" x="120650" y="5308600"/>
          <p14:tracePt t="199697" x="127000" y="5295900"/>
          <p14:tracePt t="199713" x="133350" y="5283200"/>
          <p14:tracePt t="199730" x="165100" y="5283200"/>
          <p14:tracePt t="199747" x="203200" y="5276850"/>
          <p14:tracePt t="199763" x="234950" y="5276850"/>
          <p14:tracePt t="199780" x="254000" y="5289550"/>
          <p14:tracePt t="199796" x="266700" y="5302250"/>
          <p14:tracePt t="199813" x="279400" y="5314950"/>
          <p14:tracePt t="199830" x="298450" y="5359400"/>
          <p14:tracePt t="199846" x="311150" y="5397500"/>
          <p14:tracePt t="199865" x="317500" y="5422900"/>
          <p14:tracePt t="199880" x="323850" y="5441950"/>
          <p14:tracePt t="199896" x="323850" y="5467350"/>
          <p14:tracePt t="199913" x="323850" y="5480050"/>
          <p14:tracePt t="199930" x="323850" y="5486400"/>
          <p14:tracePt t="200027" x="336550" y="5486400"/>
          <p14:tracePt t="200035" x="355600" y="5486400"/>
          <p14:tracePt t="200046" x="374650" y="5486400"/>
          <p14:tracePt t="200063" x="431800" y="5486400"/>
          <p14:tracePt t="200080" x="514350" y="5486400"/>
          <p14:tracePt t="200096" x="552450" y="5492750"/>
          <p14:tracePt t="200113" x="571500" y="5492750"/>
          <p14:tracePt t="200194" x="571500" y="5499100"/>
          <p14:tracePt t="200224" x="577850" y="5499100"/>
          <p14:tracePt t="200230" x="584200" y="5505450"/>
          <p14:tracePt t="200238" x="596900" y="5505450"/>
          <p14:tracePt t="200246" x="622300" y="5511800"/>
          <p14:tracePt t="200262" x="673100" y="5524500"/>
          <p14:tracePt t="200279" x="762000" y="5537200"/>
          <p14:tracePt t="200296" x="889000" y="5556250"/>
          <p14:tracePt t="200313" x="1022350" y="5594350"/>
          <p14:tracePt t="200329" x="1155700" y="5626100"/>
          <p14:tracePt t="200346" x="1276350" y="5657850"/>
          <p14:tracePt t="200363" x="1301750" y="5664200"/>
          <p14:tracePt t="200379" x="1333500" y="5676900"/>
          <p14:tracePt t="200396" x="1346200" y="5676900"/>
          <p14:tracePt t="200693" x="1346200" y="5670550"/>
          <p14:tracePt t="200709" x="1346200" y="5664200"/>
          <p14:tracePt t="200724" x="1346200" y="5657850"/>
          <p14:tracePt t="200731" x="1346200" y="5651500"/>
          <p14:tracePt t="200771" x="1346200" y="5645150"/>
          <p14:tracePt t="200780" x="1346200" y="5638800"/>
          <p14:tracePt t="200803" x="1346200" y="5632450"/>
          <p14:tracePt t="200991" x="1358900" y="5619750"/>
          <p14:tracePt t="200998" x="1365250" y="5607050"/>
          <p14:tracePt t="201012" x="1377950" y="5594350"/>
          <p14:tracePt t="201029" x="1397000" y="5581650"/>
          <p14:tracePt t="201046" x="1409700" y="5568950"/>
          <p14:tracePt t="201064" x="1447800" y="5543550"/>
          <p14:tracePt t="201079" x="1492250" y="5511800"/>
          <p14:tracePt t="201095" x="1543050" y="5486400"/>
          <p14:tracePt t="201099" x="1562100" y="5473700"/>
          <p14:tracePt t="201112" x="1581150" y="5467350"/>
          <p14:tracePt t="201129" x="1612900" y="5461000"/>
          <p14:tracePt t="201146" x="1644650" y="5448300"/>
          <p14:tracePt t="201162" x="1765300" y="5391150"/>
          <p14:tracePt t="201179" x="1898650" y="5346700"/>
          <p14:tracePt t="201195" x="2101850" y="5251450"/>
          <p14:tracePt t="201212" x="2381250" y="5124450"/>
          <p14:tracePt t="201228" x="2762250" y="4959350"/>
          <p14:tracePt t="201246" x="3213100" y="4762500"/>
          <p14:tracePt t="201262" x="3676650" y="4603750"/>
          <p14:tracePt t="201279" x="4222750" y="4438650"/>
          <p14:tracePt t="201295" x="4425950" y="4387850"/>
          <p14:tracePt t="201312" x="4552950" y="4349750"/>
          <p14:tracePt t="201329" x="4635500" y="4330700"/>
          <p14:tracePt t="201345" x="4686300" y="4318000"/>
          <p14:tracePt t="201362" x="4724400" y="4298950"/>
          <p14:tracePt t="201379" x="4756150" y="4286250"/>
          <p14:tracePt t="201395" x="4762500" y="4279900"/>
          <p14:tracePt t="201412" x="4775200" y="4267200"/>
          <p14:tracePt t="201428" x="4781550" y="4254500"/>
          <p14:tracePt t="201445" x="4787900" y="4254500"/>
          <p14:tracePt t="201462" x="4800600" y="4222750"/>
          <p14:tracePt t="201478" x="4806950" y="4197350"/>
          <p14:tracePt t="201495" x="4806950" y="4171950"/>
          <p14:tracePt t="201512" x="4800600" y="4146550"/>
          <p14:tracePt t="201528" x="4794250" y="4121150"/>
          <p14:tracePt t="201545" x="4787900" y="4083050"/>
          <p14:tracePt t="201562" x="4768850" y="4019550"/>
          <p14:tracePt t="201578" x="4756150" y="3975100"/>
          <p14:tracePt t="201595" x="4743450" y="3924300"/>
          <p14:tracePt t="201603" x="4743450" y="3905250"/>
          <p14:tracePt t="201612" x="4743450" y="3879850"/>
          <p14:tracePt t="201628" x="4743450" y="3829050"/>
          <p14:tracePt t="201645" x="4743450" y="3778250"/>
          <p14:tracePt t="201665" x="4743450" y="3714750"/>
          <p14:tracePt t="201678" x="4737100" y="3670300"/>
          <p14:tracePt t="201695" x="4730750" y="3651250"/>
          <p14:tracePt t="201711" x="4718050" y="3632200"/>
          <p14:tracePt t="201728" x="4711700" y="3625850"/>
          <p14:tracePt t="201745" x="4705350" y="3613150"/>
          <p14:tracePt t="201778" x="4699000" y="3600450"/>
          <p14:tracePt t="201795" x="4692650" y="3594100"/>
          <p14:tracePt t="201811" x="4686300" y="3581400"/>
          <p14:tracePt t="201828" x="4673600" y="3568700"/>
          <p14:tracePt t="201845" x="4660900" y="3568700"/>
          <p14:tracePt t="201861" x="4660900" y="3562350"/>
          <p14:tracePt t="201894" x="4660900" y="3556000"/>
          <p14:tracePt t="201947" x="4654550" y="3556000"/>
          <p14:tracePt t="202252" x="4648200" y="3556000"/>
          <p14:tracePt t="202267" x="4648200" y="3549650"/>
          <p14:tracePt t="202363" x="4641850" y="3549650"/>
          <p14:tracePt t="202369" x="4641850" y="3543300"/>
          <p14:tracePt t="202378" x="4641850" y="3536950"/>
          <p14:tracePt t="202431" x="4641850" y="3530600"/>
          <p14:tracePt t="202455" x="4641850" y="3524250"/>
          <p14:tracePt t="202473" x="4641850" y="3517900"/>
          <p14:tracePt t="202510" x="4641850" y="3511550"/>
          <p14:tracePt t="202517" x="4641850" y="3505200"/>
          <p14:tracePt t="202533" x="4641850" y="3498850"/>
          <p14:tracePt t="202544" x="4641850" y="3492500"/>
          <p14:tracePt t="202561" x="4641850" y="3486150"/>
          <p14:tracePt t="202579" x="4635500" y="3486150"/>
          <p14:tracePt t="202594" x="4635500" y="3473450"/>
          <p14:tracePt t="202628" x="4635500" y="3467100"/>
          <p14:tracePt t="202635" x="4629150" y="3467100"/>
          <p14:tracePt t="202644" x="4629150" y="3460750"/>
          <p14:tracePt t="202673" x="4629150" y="3454400"/>
          <p14:tracePt t="202715" x="4629150" y="3448050"/>
          <p14:tracePt t="202729" x="4629150" y="3441700"/>
          <p14:tracePt t="202769" x="4622800" y="3441700"/>
          <p14:tracePt t="202775" x="4622800" y="3435350"/>
          <p14:tracePt t="203089" x="4610100" y="3441700"/>
          <p14:tracePt t="203097" x="4597400" y="3448050"/>
          <p14:tracePt t="203110" x="4578350" y="3454400"/>
          <p14:tracePt t="203127" x="4508500" y="3473450"/>
          <p14:tracePt t="203143" x="4343400" y="3549650"/>
          <p14:tracePt t="203161" x="4203700" y="3613150"/>
          <p14:tracePt t="203177" x="4025900" y="3695700"/>
          <p14:tracePt t="203193" x="3829050" y="3790950"/>
          <p14:tracePt t="203210" x="3524250" y="3930650"/>
          <p14:tracePt t="203227" x="3149600" y="4127500"/>
          <p14:tracePt t="203244" x="2413000" y="4533900"/>
          <p14:tracePt t="203260" x="2127250" y="4711700"/>
          <p14:tracePt t="203277" x="1898650" y="4857750"/>
          <p14:tracePt t="203293" x="1644650" y="5003800"/>
          <p14:tracePt t="203310" x="1422400" y="5168900"/>
          <p14:tracePt t="203329" x="1206500" y="5302250"/>
          <p14:tracePt t="203343" x="1041400" y="5410200"/>
          <p14:tracePt t="203360" x="895350" y="5492750"/>
          <p14:tracePt t="203377" x="774700" y="5562600"/>
          <p14:tracePt t="203393" x="711200" y="5619750"/>
          <p14:tracePt t="203410" x="666750" y="5676900"/>
          <p14:tracePt t="203427" x="660400" y="5689600"/>
          <p14:tracePt t="203443" x="647700" y="5695950"/>
          <p14:tracePt t="203460" x="647700" y="5708650"/>
          <p14:tracePt t="203477" x="647700" y="5715000"/>
          <p14:tracePt t="203510" x="647700" y="5727700"/>
          <p14:tracePt t="203527" x="654050" y="5734050"/>
          <p14:tracePt t="203543" x="666750" y="5740400"/>
          <p14:tracePt t="203560" x="698500" y="5746750"/>
          <p14:tracePt t="203577" x="730250" y="5746750"/>
          <p14:tracePt t="203593" x="806450" y="5740400"/>
          <p14:tracePt t="203601" x="863600" y="5734050"/>
          <p14:tracePt t="203610" x="920750" y="5727700"/>
          <p14:tracePt t="203626" x="1047750" y="5702300"/>
          <p14:tracePt t="203643" x="1168400" y="5683250"/>
          <p14:tracePt t="203660" x="1327150" y="5676900"/>
          <p14:tracePt t="203676" x="1416050" y="5670550"/>
          <p14:tracePt t="203693" x="1473200" y="5670550"/>
          <p14:tracePt t="203710" x="1524000" y="5670550"/>
          <p14:tracePt t="203726" x="1555750" y="5670550"/>
          <p14:tracePt t="203743" x="1581150" y="5676900"/>
          <p14:tracePt t="203760" x="1612900" y="5676900"/>
          <p14:tracePt t="203776" x="1644650" y="5676900"/>
          <p14:tracePt t="203793" x="1695450" y="5683250"/>
          <p14:tracePt t="203810" x="1746250" y="5695950"/>
          <p14:tracePt t="203826" x="1778000" y="5695950"/>
          <p14:tracePt t="203843" x="1816100" y="5702300"/>
          <p14:tracePt t="203860" x="1847850" y="5702300"/>
          <p14:tracePt t="203876" x="1879600" y="5702300"/>
          <p14:tracePt t="203893" x="1911350" y="5702300"/>
          <p14:tracePt t="203910" x="1936750" y="5702300"/>
          <p14:tracePt t="203926" x="1949450" y="5702300"/>
          <p14:tracePt t="203959" x="1955800" y="5702300"/>
          <p14:tracePt t="204021" x="1955800" y="5695950"/>
          <p14:tracePt t="204048" x="1955800" y="5689600"/>
          <p14:tracePt t="204059" x="1962150" y="5689600"/>
          <p14:tracePt t="204075" x="1968500" y="5689600"/>
          <p14:tracePt t="204091" x="1968500" y="5683250"/>
          <p14:tracePt t="204099" x="1974850" y="5683250"/>
          <p14:tracePt t="204115" x="1981200" y="5676900"/>
          <p14:tracePt t="204139" x="1987550" y="5670550"/>
          <p14:tracePt t="204201" x="1993900" y="5664200"/>
          <p14:tracePt t="204295" x="2000250" y="5657850"/>
          <p14:tracePt t="204564" x="2012950" y="5657850"/>
          <p14:tracePt t="204579" x="2019300" y="5651500"/>
          <p14:tracePt t="204597" x="2019300" y="5645150"/>
          <p14:tracePt t="204603" x="2025650" y="5645150"/>
          <p14:tracePt t="204617" x="2032000" y="5645150"/>
          <p14:tracePt t="204625" x="2032000" y="5638800"/>
          <p14:tracePt t="204642" x="2044700" y="5638800"/>
          <p14:tracePt t="204659" x="2051050" y="5632450"/>
          <p14:tracePt t="204679" x="2070100" y="5626100"/>
          <p14:tracePt t="204709" x="2082800" y="5626100"/>
          <p14:tracePt t="204725" x="2089150" y="5626100"/>
          <p14:tracePt t="204742" x="2101850" y="5619750"/>
          <p14:tracePt t="204759" x="2108200" y="5613400"/>
          <p14:tracePt t="204775" x="2114550" y="5607050"/>
          <p14:tracePt t="204792" x="2127250" y="5607050"/>
          <p14:tracePt t="204811" x="2139950" y="5594350"/>
          <p14:tracePt t="204826" x="2146300" y="5594350"/>
          <p14:tracePt t="204842" x="2159000" y="5594350"/>
          <p14:tracePt t="204859" x="2165350" y="5588000"/>
          <p14:tracePt t="204875" x="2171700" y="5588000"/>
          <p14:tracePt t="204892" x="2178050" y="5581650"/>
          <p14:tracePt t="204909" x="2190750" y="5575300"/>
          <p14:tracePt t="204925" x="2209800" y="5575300"/>
          <p14:tracePt t="204942" x="2228850" y="5568950"/>
          <p14:tracePt t="204959" x="2247900" y="5562600"/>
          <p14:tracePt t="204975" x="2260600" y="5549900"/>
          <p14:tracePt t="204992" x="2273300" y="5549900"/>
          <p14:tracePt t="205009" x="2286000" y="5549900"/>
          <p14:tracePt t="205042" x="2292350" y="5543550"/>
          <p14:tracePt t="205058" x="2298700" y="5543550"/>
          <p14:tracePt t="205075" x="2311400" y="5543550"/>
          <p14:tracePt t="205092" x="2324100" y="5537200"/>
          <p14:tracePt t="205108" x="2330450" y="5537200"/>
          <p14:tracePt t="205125" x="2330450" y="5530850"/>
          <p14:tracePt t="205165" x="2330450" y="5524500"/>
          <p14:tracePt t="205179" x="2336800" y="5518150"/>
          <p14:tracePt t="205188" x="2343150" y="5518150"/>
          <p14:tracePt t="205205" x="2343150" y="5511800"/>
          <p14:tracePt t="205211" x="2349500" y="5511800"/>
          <p14:tracePt t="205225" x="2355850" y="5511800"/>
          <p14:tracePt t="205242" x="2362200" y="5505450"/>
          <p14:tracePt t="205267" x="2362200" y="5499100"/>
          <p14:tracePt t="205276" x="2368550" y="5499100"/>
          <p14:tracePt t="205292" x="2374900" y="5499100"/>
          <p14:tracePt t="205308" x="2374900" y="5492750"/>
          <p14:tracePt t="205325" x="2387600" y="5492750"/>
          <p14:tracePt t="205342" x="2393950" y="5486400"/>
          <p14:tracePt t="205358" x="2400300" y="5486400"/>
          <p14:tracePt t="205375" x="2406650" y="5486400"/>
          <p14:tracePt t="205392" x="2425700" y="5473700"/>
          <p14:tracePt t="205410" x="2444750" y="5473700"/>
          <p14:tracePt t="205425" x="2457450" y="5473700"/>
          <p14:tracePt t="205441" x="2470150" y="5467350"/>
          <p14:tracePt t="205458" x="2489200" y="5467350"/>
          <p14:tracePt t="205475" x="2495550" y="5467350"/>
          <p14:tracePt t="205492" x="2508250" y="5467350"/>
          <p14:tracePt t="205508" x="2520950" y="5467350"/>
          <p14:tracePt t="205525" x="2527300" y="5467350"/>
          <p14:tracePt t="205542" x="2533650" y="5467350"/>
          <p14:tracePt t="205651" x="2540000" y="5467350"/>
          <p14:tracePt t="205665" x="2546350" y="5467350"/>
          <p14:tracePt t="205675" x="2552700" y="5473700"/>
          <p14:tracePt t="205681" x="2552700" y="5480050"/>
          <p14:tracePt t="205697" x="2559050" y="5480050"/>
          <p14:tracePt t="205713" x="2565400" y="5480050"/>
          <p14:tracePt t="205729" x="2571750" y="5486400"/>
          <p14:tracePt t="205741" x="2578100" y="5486400"/>
          <p14:tracePt t="205758" x="2590800" y="5492750"/>
          <p14:tracePt t="205775" x="2597150" y="5492750"/>
          <p14:tracePt t="205808" x="2603500" y="5492750"/>
          <p14:tracePt t="205825" x="2609850" y="5492750"/>
          <p14:tracePt t="205853" x="2616200" y="5492750"/>
          <p14:tracePt t="205869" x="2622550" y="5492750"/>
          <p14:tracePt t="205877" x="2628900" y="5492750"/>
          <p14:tracePt t="205892" x="2628900" y="5499100"/>
          <p14:tracePt t="205908" x="2641600" y="5505450"/>
          <p14:tracePt t="205925" x="2647950" y="5511800"/>
          <p14:tracePt t="205941" x="2654300" y="5518150"/>
          <p14:tracePt t="205958" x="2660650" y="5524500"/>
          <p14:tracePt t="205974" x="2667000" y="5524500"/>
          <p14:tracePt t="205991" x="2673350" y="5524500"/>
          <p14:tracePt t="206894" x="2667000" y="5524500"/>
          <p14:tracePt t="206902" x="2667000" y="5518150"/>
          <p14:tracePt t="206919" x="2660650" y="5518150"/>
          <p14:tracePt t="206943" x="2654300" y="5518150"/>
          <p14:tracePt t="206989" x="2654300" y="5511800"/>
          <p14:tracePt t="207013" x="2647950" y="5511800"/>
          <p14:tracePt t="207350" x="2654300" y="5505450"/>
          <p14:tracePt t="207373" x="2660650" y="5505450"/>
          <p14:tracePt t="207381" x="2667000" y="5505450"/>
          <p14:tracePt t="207390" x="2686050" y="5499100"/>
          <p14:tracePt t="207407" x="2705100" y="5492750"/>
          <p14:tracePt t="207423" x="2743200" y="5486400"/>
          <p14:tracePt t="207440" x="2774950" y="5473700"/>
          <p14:tracePt t="207456" x="2813050" y="5467350"/>
          <p14:tracePt t="207473" x="2844800" y="5461000"/>
          <p14:tracePt t="207491" x="2889250" y="5461000"/>
          <p14:tracePt t="207507" x="2921000" y="5461000"/>
          <p14:tracePt t="207523" x="2965450" y="5461000"/>
          <p14:tracePt t="207540" x="3003550" y="5461000"/>
          <p14:tracePt t="207556" x="3054350" y="5461000"/>
          <p14:tracePt t="207573" x="3092450" y="5461000"/>
          <p14:tracePt t="207590" x="3124200" y="5461000"/>
          <p14:tracePt t="207607" x="3155950" y="5461000"/>
          <p14:tracePt t="207614" x="3162300" y="5461000"/>
          <p14:tracePt t="207623" x="3168650" y="5461000"/>
          <p14:tracePt t="207640" x="3187700" y="5461000"/>
          <p14:tracePt t="207656" x="3194050" y="5461000"/>
          <p14:tracePt t="207673" x="3206750" y="5461000"/>
          <p14:tracePt t="207690" x="3213100" y="5461000"/>
          <p14:tracePt t="207706" x="3219450" y="5461000"/>
          <p14:tracePt t="207739" x="3225800" y="5461000"/>
          <p14:tracePt t="207756" x="3238500" y="5461000"/>
          <p14:tracePt t="207773" x="3251200" y="5461000"/>
          <p14:tracePt t="207789" x="3257550" y="5461000"/>
          <p14:tracePt t="207806" x="3270250" y="5461000"/>
          <p14:tracePt t="207823" x="3276600" y="5461000"/>
          <p14:tracePt t="207839" x="3282950" y="5467350"/>
          <p14:tracePt t="207856" x="3295650" y="5467350"/>
          <p14:tracePt t="207873" x="3302000" y="5467350"/>
          <p14:tracePt t="207889" x="3327400" y="5467350"/>
          <p14:tracePt t="207906" x="3352800" y="5473700"/>
          <p14:tracePt t="207923" x="3384550" y="5473700"/>
          <p14:tracePt t="207939" x="3409950" y="5480050"/>
          <p14:tracePt t="207956" x="3429000" y="5486400"/>
          <p14:tracePt t="207973" x="3460750" y="5492750"/>
          <p14:tracePt t="207990" x="3479800" y="5492750"/>
          <p14:tracePt t="208006" x="3505200" y="5499100"/>
          <p14:tracePt t="208023" x="3524250" y="5499100"/>
          <p14:tracePt t="208039" x="3536950" y="5499100"/>
          <p14:tracePt t="208056" x="3556000" y="5499100"/>
          <p14:tracePt t="208143" x="3562350" y="5499100"/>
          <p14:tracePt t="208155" x="3568700" y="5499100"/>
          <p14:tracePt t="208173" x="3575050" y="5499100"/>
          <p14:tracePt t="208179" x="3581400" y="5499100"/>
          <p14:tracePt t="208211" x="3587750" y="5499100"/>
          <p14:tracePt t="208267" x="3587750" y="5492750"/>
          <p14:tracePt t="208329" x="3594100" y="5492750"/>
          <p14:tracePt t="208394" x="3594100" y="5486400"/>
          <p14:tracePt t="208908" x="3606800" y="5480050"/>
          <p14:tracePt t="208915" x="3613150" y="5473700"/>
          <p14:tracePt t="208925" x="3625850" y="5473700"/>
          <p14:tracePt t="208941" x="3632200" y="5473700"/>
          <p14:tracePt t="208955" x="3644900" y="5473700"/>
          <p14:tracePt t="208972" x="3651250" y="5467350"/>
          <p14:tracePt t="208988" x="3657600" y="5467350"/>
          <p14:tracePt t="209057" x="3663950" y="5467350"/>
          <p14:tracePt t="209073" x="3670300" y="5461000"/>
          <p14:tracePt t="209083" x="3676650" y="5461000"/>
          <p14:tracePt t="209471" x="3683000" y="5461000"/>
          <p14:tracePt t="209487" x="3695700" y="5461000"/>
          <p14:tracePt t="209495" x="3708400" y="5461000"/>
          <p14:tracePt t="209505" x="3714750" y="5467350"/>
          <p14:tracePt t="209521" x="3733800" y="5467350"/>
          <p14:tracePt t="209538" x="3746500" y="5467350"/>
          <p14:tracePt t="209555" x="3759200" y="5467350"/>
          <p14:tracePt t="209572" x="3771900" y="5467350"/>
          <p14:tracePt t="209589" x="3778250" y="5467350"/>
          <p14:tracePt t="209605" x="3790950" y="5467350"/>
          <p14:tracePt t="209621" x="3797300" y="5467350"/>
          <p14:tracePt t="209638" x="3803650" y="5467350"/>
          <p14:tracePt t="209655" x="3816350" y="5467350"/>
          <p14:tracePt t="209671" x="3822700" y="5467350"/>
          <p14:tracePt t="209688" x="3835400" y="5467350"/>
          <p14:tracePt t="209704" x="3841750" y="5467350"/>
          <p14:tracePt t="209739" x="3848100" y="5473700"/>
          <p14:tracePt t="209755" x="3860800" y="5473700"/>
          <p14:tracePt t="209771" x="3867150" y="5473700"/>
          <p14:tracePt t="209788" x="3879850" y="5473700"/>
          <p14:tracePt t="209804" x="3886200" y="5473700"/>
          <p14:tracePt t="209821" x="3898900" y="5473700"/>
          <p14:tracePt t="209838" x="3905250" y="5473700"/>
          <p14:tracePt t="209854" x="3911600" y="5473700"/>
          <p14:tracePt t="209871" x="3924300" y="5473700"/>
          <p14:tracePt t="209888" x="3930650" y="5473700"/>
          <p14:tracePt t="209904" x="3943350" y="5473700"/>
          <p14:tracePt t="209921" x="3949700" y="5473700"/>
          <p14:tracePt t="209938" x="3962400" y="5473700"/>
          <p14:tracePt t="209955" x="3968750" y="5473700"/>
          <p14:tracePt t="209971" x="3981450" y="5473700"/>
          <p14:tracePt t="209988" x="4000500" y="5473700"/>
          <p14:tracePt t="210004" x="4013200" y="5480050"/>
          <p14:tracePt t="210021" x="4025900" y="5480050"/>
          <p14:tracePt t="210038" x="4032250" y="5480050"/>
          <p14:tracePt t="210054" x="4038600" y="5480050"/>
          <p14:tracePt t="210071" x="4044950" y="5486400"/>
          <p14:tracePt t="210088" x="4064000" y="5486400"/>
          <p14:tracePt t="210104" x="4076700" y="5486400"/>
          <p14:tracePt t="210109" x="4083050" y="5486400"/>
          <p14:tracePt t="210121" x="4089400" y="5486400"/>
          <p14:tracePt t="210137" x="4108450" y="5492750"/>
          <p14:tracePt t="210154" x="4121150" y="5492750"/>
          <p14:tracePt t="210171" x="4127500" y="5499100"/>
          <p14:tracePt t="210188" x="4133850" y="5499100"/>
          <p14:tracePt t="210204" x="4146550" y="5499100"/>
          <p14:tracePt t="210220" x="4152900" y="5499100"/>
          <p14:tracePt t="210237" x="4165600" y="5499100"/>
          <p14:tracePt t="210254" x="4171950" y="5499100"/>
          <p14:tracePt t="210889" x="4178300" y="5499100"/>
          <p14:tracePt t="210897" x="4191000" y="5499100"/>
          <p14:tracePt t="210907" x="4210050" y="5499100"/>
          <p14:tracePt t="210920" x="4248150" y="5499100"/>
          <p14:tracePt t="210937" x="4292600" y="5499100"/>
          <p14:tracePt t="210953" x="4337050" y="5499100"/>
          <p14:tracePt t="210970" x="4387850" y="5499100"/>
          <p14:tracePt t="210987" x="4425950" y="5499100"/>
          <p14:tracePt t="211003" x="4476750" y="5499100"/>
          <p14:tracePt t="211020" x="4521200" y="5499100"/>
          <p14:tracePt t="211037" x="4559300" y="5499100"/>
          <p14:tracePt t="211053" x="4603750" y="5505450"/>
          <p14:tracePt t="211070" x="4616450" y="5518150"/>
          <p14:tracePt t="211087" x="4622800" y="5518150"/>
          <p14:tracePt t="211103" x="4635500" y="5518150"/>
          <p14:tracePt t="211120" x="4648200" y="5518150"/>
          <p14:tracePt t="211136" x="4654550" y="5524500"/>
          <p14:tracePt t="211153" x="4667250" y="5524500"/>
          <p14:tracePt t="211170" x="4679950" y="5530850"/>
          <p14:tracePt t="211187" x="4686300" y="5537200"/>
          <p14:tracePt t="211205" x="4699000" y="5537200"/>
          <p14:tracePt t="211220" x="4705350" y="5537200"/>
          <p14:tracePt t="211238" x="4718050" y="5537200"/>
          <p14:tracePt t="211253" x="4724400" y="5543550"/>
          <p14:tracePt t="211270" x="4743450" y="5543550"/>
          <p14:tracePt t="211286" x="4762500" y="5549900"/>
          <p14:tracePt t="211303" x="4800600" y="5549900"/>
          <p14:tracePt t="211320" x="4851400" y="5549900"/>
          <p14:tracePt t="211336" x="4883150" y="5549900"/>
          <p14:tracePt t="211353" x="4933950" y="5543550"/>
          <p14:tracePt t="211370" x="5022850" y="5537200"/>
          <p14:tracePt t="211386" x="5105400" y="5530850"/>
          <p14:tracePt t="211403" x="5162550" y="5530850"/>
          <p14:tracePt t="211420" x="5213350" y="5530850"/>
          <p14:tracePt t="211436" x="5232400" y="5543550"/>
          <p14:tracePt t="211454" x="5226050" y="5549900"/>
          <p14:tracePt t="211617" x="5219700" y="5549900"/>
          <p14:tracePt t="211665" x="5213350" y="5549900"/>
          <p14:tracePt t="211674" x="5213350" y="5543550"/>
          <p14:tracePt t="211686" x="5207000" y="5537200"/>
          <p14:tracePt t="211709" x="5187950" y="5524500"/>
          <p14:tracePt t="211719" x="5181600" y="5518150"/>
          <p14:tracePt t="211736" x="5168900" y="5505450"/>
          <p14:tracePt t="211753" x="5162550" y="5499100"/>
          <p14:tracePt t="211769" x="5149850" y="5492750"/>
          <p14:tracePt t="211786" x="5137150" y="5480050"/>
          <p14:tracePt t="211803" x="5130800" y="5480050"/>
          <p14:tracePt t="211830" x="5124450" y="5480050"/>
          <p14:tracePt t="211839" x="5118100" y="5480050"/>
          <p14:tracePt t="211854" x="5111750" y="5480050"/>
          <p14:tracePt t="211869" x="5099050" y="5486400"/>
          <p14:tracePt t="211903" x="5086350" y="5486400"/>
          <p14:tracePt t="211939" x="5080000" y="5486400"/>
          <p14:tracePt t="211963" x="5073650" y="5492750"/>
          <p14:tracePt t="211974" x="5067300" y="5499100"/>
          <p14:tracePt t="211992" x="5067300" y="5505450"/>
          <p14:tracePt t="212002" x="5060950" y="5505450"/>
          <p14:tracePt t="212019" x="5054600" y="5511800"/>
          <p14:tracePt t="212134" x="5048250" y="5511800"/>
          <p14:tracePt t="212142" x="5041900" y="5511800"/>
          <p14:tracePt t="212151" x="5035550" y="5511800"/>
          <p14:tracePt t="212172" x="5029200" y="5511800"/>
          <p14:tracePt t="212185" x="5022850" y="5511800"/>
          <p14:tracePt t="212202" x="5016500" y="5511800"/>
          <p14:tracePt t="212218" x="5003800" y="5511800"/>
          <p14:tracePt t="212252" x="4991100" y="5511800"/>
          <p14:tracePt t="212298" x="4984750" y="5511800"/>
          <p14:tracePt t="212306" x="4978400" y="5511800"/>
          <p14:tracePt t="212331" x="4972050" y="5511800"/>
          <p14:tracePt t="212336" x="4965700" y="5511800"/>
          <p14:tracePt t="212352" x="4959350" y="5511800"/>
          <p14:tracePt t="212376" x="4953000" y="5511800"/>
          <p14:tracePt t="212385" x="4946650" y="5511800"/>
          <p14:tracePt t="212408" x="4940300" y="5511800"/>
          <p14:tracePt t="212418" x="4933950" y="5505450"/>
          <p14:tracePt t="212436" x="4927600" y="5505450"/>
          <p14:tracePt t="212451" x="4927600" y="5499100"/>
          <p14:tracePt t="212468" x="4914900" y="5492750"/>
          <p14:tracePt t="212502" x="4902200" y="5480050"/>
          <p14:tracePt t="212518" x="4895850" y="5473700"/>
          <p14:tracePt t="212557" x="4889500" y="5467350"/>
          <p14:tracePt t="212604" x="4883150" y="5461000"/>
          <p14:tracePt t="212972" x="4895850" y="5461000"/>
          <p14:tracePt t="212980" x="4908550" y="5461000"/>
          <p14:tracePt t="212989" x="4933950" y="5461000"/>
          <p14:tracePt t="213002" x="4991100" y="5473700"/>
          <p14:tracePt t="213019" x="5060950" y="5486400"/>
          <p14:tracePt t="213035" x="5086350" y="5492750"/>
          <p14:tracePt t="213052" x="5143500" y="5492750"/>
          <p14:tracePt t="213068" x="5162550" y="5492750"/>
          <p14:tracePt t="213085" x="5168900" y="5492750"/>
          <p14:tracePt t="213129" x="5175250" y="5492750"/>
          <p14:tracePt t="213677" x="5181600" y="5492750"/>
          <p14:tracePt t="213685" x="5200650" y="5499100"/>
          <p14:tracePt t="213695" x="5213350" y="5499100"/>
          <p14:tracePt t="213704" x="5232400" y="5499100"/>
          <p14:tracePt t="213718" x="5264150" y="5505450"/>
          <p14:tracePt t="213734" x="5302250" y="5505450"/>
          <p14:tracePt t="213751" x="5334000" y="5505450"/>
          <p14:tracePt t="213768" x="5346700" y="5505450"/>
          <p14:tracePt t="213785" x="5359400" y="5505450"/>
          <p14:tracePt t="213801" x="5365750" y="5505450"/>
          <p14:tracePt t="213818" x="5378450" y="5505450"/>
          <p14:tracePt t="214079" x="5384800" y="5505450"/>
          <p14:tracePt t="214087" x="5391150" y="5505450"/>
          <p14:tracePt t="214094" x="5397500" y="5505450"/>
          <p14:tracePt t="214102" x="5410200" y="5505450"/>
          <p14:tracePt t="214117" x="5435600" y="5511800"/>
          <p14:tracePt t="214134" x="5448300" y="5511800"/>
          <p14:tracePt t="214151" x="5473700" y="5518150"/>
          <p14:tracePt t="214167" x="5486400" y="5518150"/>
          <p14:tracePt t="214184" x="5505450" y="5518150"/>
          <p14:tracePt t="214201" x="5530850" y="5518150"/>
          <p14:tracePt t="214217" x="5549900" y="5518150"/>
          <p14:tracePt t="214298" x="5556250" y="5518150"/>
          <p14:tracePt t="214312" x="5568950" y="5518150"/>
          <p14:tracePt t="214319" x="5581650" y="5524500"/>
          <p14:tracePt t="214334" x="5613400" y="5530850"/>
          <p14:tracePt t="214351" x="5638800" y="5537200"/>
          <p14:tracePt t="214368" x="5664200" y="5543550"/>
          <p14:tracePt t="214384" x="5695950" y="5543550"/>
          <p14:tracePt t="214400" x="5727700" y="5556250"/>
          <p14:tracePt t="214417" x="5765800" y="5568950"/>
          <p14:tracePt t="214434" x="5784850" y="5575300"/>
          <p14:tracePt t="214451" x="5797550" y="5575300"/>
          <p14:tracePt t="214467" x="5803900" y="5575300"/>
          <p14:tracePt t="214500" x="5810250" y="5575300"/>
          <p14:tracePt t="214697" x="5822950" y="5575300"/>
          <p14:tracePt t="214707" x="5829300" y="5575300"/>
          <p14:tracePt t="214719" x="5835650" y="5575300"/>
          <p14:tracePt t="214733" x="5842000" y="5575300"/>
          <p14:tracePt t="214750" x="5854700" y="5575300"/>
          <p14:tracePt t="214767" x="5861050" y="5575300"/>
          <p14:tracePt t="214783" x="5867400" y="5568950"/>
          <p14:tracePt t="215779" x="5861050" y="5568950"/>
          <p14:tracePt t="215784" x="5854700" y="5568950"/>
          <p14:tracePt t="215802" x="5848350" y="5568950"/>
          <p14:tracePt t="215816" x="5835650" y="5568950"/>
          <p14:tracePt t="215833" x="5829300" y="5568950"/>
          <p14:tracePt t="215849" x="5822950" y="5568950"/>
          <p14:tracePt t="215866" x="5810250" y="5562600"/>
          <p14:tracePt t="215882" x="5803900" y="5562600"/>
          <p14:tracePt t="215899" x="5791200" y="5556250"/>
          <p14:tracePt t="215916" x="5765800" y="5549900"/>
          <p14:tracePt t="215932" x="5746750" y="5549900"/>
          <p14:tracePt t="215949" x="5727700" y="5549900"/>
          <p14:tracePt t="215966" x="5702300" y="5549900"/>
          <p14:tracePt t="215982" x="5683250" y="5549900"/>
          <p14:tracePt t="215999" x="5670550" y="5549900"/>
          <p14:tracePt t="216016" x="5664200" y="5549900"/>
          <p14:tracePt t="216035" x="5651500" y="5556250"/>
          <p14:tracePt t="216049" x="5645150" y="5556250"/>
          <p14:tracePt t="216066" x="5632450" y="5556250"/>
          <p14:tracePt t="216082" x="5626100" y="5556250"/>
          <p14:tracePt t="216099" x="5613400" y="5556250"/>
          <p14:tracePt t="216116" x="5594350" y="5562600"/>
          <p14:tracePt t="216132" x="5575300" y="5562600"/>
          <p14:tracePt t="216149" x="5562600" y="5562600"/>
          <p14:tracePt t="216166" x="5543550" y="5568950"/>
          <p14:tracePt t="216182" x="5511800" y="5575300"/>
          <p14:tracePt t="216198" x="5486400" y="5581650"/>
          <p14:tracePt t="216215" x="5461000" y="5581650"/>
          <p14:tracePt t="216232" x="5429250" y="5581650"/>
          <p14:tracePt t="216249" x="5403850" y="5581650"/>
          <p14:tracePt t="216265" x="5384800" y="5581650"/>
          <p14:tracePt t="216282" x="5372100" y="5581650"/>
          <p14:tracePt t="216299" x="5346700" y="5581650"/>
          <p14:tracePt t="216316" x="5314950" y="5588000"/>
          <p14:tracePt t="216332" x="5295900" y="5588000"/>
          <p14:tracePt t="216349" x="5289550" y="5588000"/>
          <p14:tracePt t="216365" x="5276850" y="5588000"/>
          <p14:tracePt t="216382" x="5270500" y="5588000"/>
          <p14:tracePt t="216415" x="5264150" y="5588000"/>
          <p14:tracePt t="216441" x="5257800" y="5588000"/>
          <p14:tracePt t="216450" x="5251450" y="5588000"/>
          <p14:tracePt t="216465" x="5245100" y="5588000"/>
          <p14:tracePt t="216482" x="5232400" y="5588000"/>
          <p14:tracePt t="216499" x="5226050" y="5588000"/>
          <p14:tracePt t="216515" x="5219700" y="5588000"/>
          <p14:tracePt t="216532" x="5213350" y="5588000"/>
          <p14:tracePt t="216549" x="5207000" y="5588000"/>
          <p14:tracePt t="216591" x="5200650" y="5588000"/>
          <p14:tracePt t="216632" x="5200650" y="5581650"/>
          <p14:tracePt t="216649" x="5200650" y="5575300"/>
          <p14:tracePt t="216653" x="5194300" y="5575300"/>
          <p14:tracePt t="216669" x="5187950" y="5575300"/>
          <p14:tracePt t="216685" x="5187950" y="5568950"/>
          <p14:tracePt t="216698" x="5181600" y="5562600"/>
          <p14:tracePt t="216715" x="5168900" y="5562600"/>
          <p14:tracePt t="216732" x="5168900" y="5556250"/>
          <p14:tracePt t="216779" x="5162550" y="5556250"/>
          <p14:tracePt t="216787" x="5156200" y="5556250"/>
          <p14:tracePt t="217782" x="5143500" y="5549900"/>
          <p14:tracePt t="217789" x="5118100" y="5537200"/>
          <p14:tracePt t="217798" x="5092700" y="5524500"/>
          <p14:tracePt t="217816" x="5029200" y="5480050"/>
          <p14:tracePt t="217831" x="4921250" y="5416550"/>
          <p14:tracePt t="217847" x="4775200" y="5346700"/>
          <p14:tracePt t="217864" x="4673600" y="5353050"/>
          <p14:tracePt t="217881" x="4540250" y="5397500"/>
          <p14:tracePt t="217898" x="4394200" y="5454650"/>
          <p14:tracePt t="217914" x="4356100" y="5467350"/>
          <p14:tracePt t="217931" x="4305300" y="5486400"/>
          <p14:tracePt t="217947" x="4210050" y="5505450"/>
          <p14:tracePt t="217964" x="4108450" y="5549900"/>
          <p14:tracePt t="217981" x="4051300" y="5562600"/>
          <p14:tracePt t="217997" x="4000500" y="5581650"/>
          <p14:tracePt t="218014" x="3892550" y="5619750"/>
          <p14:tracePt t="218031" x="3771900" y="5664200"/>
          <p14:tracePt t="218047" x="3606800" y="5715000"/>
          <p14:tracePt t="218064" x="3409950" y="5765800"/>
          <p14:tracePt t="218081" x="3136900" y="5842000"/>
          <p14:tracePt t="218097" x="2787650" y="5943600"/>
          <p14:tracePt t="218113" x="2374900" y="6083300"/>
          <p14:tracePt t="218130" x="1860550" y="6216650"/>
          <p14:tracePt t="218147" x="1403350" y="6292850"/>
          <p14:tracePt t="218164" x="831850" y="6413500"/>
          <p14:tracePt t="218180" x="558800" y="6477000"/>
          <p14:tracePt t="218197" x="374650" y="6527800"/>
          <p14:tracePt t="218213" x="241300" y="6565900"/>
          <p14:tracePt t="218462" x="95250" y="6540500"/>
          <p14:tracePt t="218470" x="107950" y="6534150"/>
          <p14:tracePt t="218479" x="127000" y="6527800"/>
          <p14:tracePt t="218496" x="177800" y="6515100"/>
          <p14:tracePt t="218513" x="247650" y="6496050"/>
          <p14:tracePt t="218530" x="355600" y="6483350"/>
          <p14:tracePt t="218546" x="508000" y="6464300"/>
          <p14:tracePt t="218563" x="730250" y="6438900"/>
          <p14:tracePt t="218580" x="889000" y="6426200"/>
          <p14:tracePt t="218596" x="1028700" y="6407150"/>
          <p14:tracePt t="218613" x="1130300" y="6400800"/>
          <p14:tracePt t="218629" x="1187450" y="6394450"/>
          <p14:tracePt t="218646" x="1225550" y="6388100"/>
          <p14:tracePt t="218663" x="1257300" y="6375400"/>
          <p14:tracePt t="218680" x="1295400" y="6362700"/>
          <p14:tracePt t="218696" x="1327150" y="6356350"/>
          <p14:tracePt t="218713" x="1365250" y="6343650"/>
          <p14:tracePt t="218730" x="1403350" y="6330950"/>
          <p14:tracePt t="218746" x="1441450" y="6318250"/>
          <p14:tracePt t="218763" x="1479550" y="6305550"/>
          <p14:tracePt t="218779" x="1543050" y="6292850"/>
          <p14:tracePt t="218796" x="1587500" y="6280150"/>
          <p14:tracePt t="218813" x="1631950" y="6267450"/>
          <p14:tracePt t="218829" x="1670050" y="6261100"/>
          <p14:tracePt t="218846" x="1720850" y="6242050"/>
          <p14:tracePt t="218863" x="1752600" y="6223000"/>
          <p14:tracePt t="218879" x="1790700" y="6210300"/>
          <p14:tracePt t="218896" x="1822450" y="6197600"/>
          <p14:tracePt t="218912" x="1854200" y="6191250"/>
          <p14:tracePt t="218929" x="1866900" y="6178550"/>
          <p14:tracePt t="218946" x="1879600" y="6165850"/>
          <p14:tracePt t="218962" x="1885950" y="6159500"/>
          <p14:tracePt t="218979" x="1892300" y="6159500"/>
          <p14:tracePt t="218996" x="1892300" y="6153150"/>
          <p14:tracePt t="219012" x="1898650" y="6146800"/>
          <p14:tracePt t="219029" x="1905000" y="6140450"/>
          <p14:tracePt t="219046" x="1917700" y="6127750"/>
          <p14:tracePt t="219062" x="1924050" y="6121400"/>
          <p14:tracePt t="219080" x="1936750" y="6108700"/>
          <p14:tracePt t="219096" x="1949450" y="6096000"/>
          <p14:tracePt t="219112" x="1955800" y="6096000"/>
          <p14:tracePt t="219129" x="1968500" y="6089650"/>
          <p14:tracePt t="219146" x="1974850" y="6083300"/>
          <p14:tracePt t="219162" x="1987550" y="6076950"/>
          <p14:tracePt t="219179" x="1993900" y="6076950"/>
          <p14:tracePt t="219196" x="2012950" y="6076950"/>
          <p14:tracePt t="219212" x="2032000" y="6076950"/>
          <p14:tracePt t="219229" x="2044700" y="6076950"/>
          <p14:tracePt t="219246" x="2057400" y="6076950"/>
          <p14:tracePt t="219262" x="2082800" y="6076950"/>
          <p14:tracePt t="219279" x="2095500" y="6076950"/>
          <p14:tracePt t="219296" x="2101850" y="6076950"/>
          <p14:tracePt t="219312" x="2108200" y="6076950"/>
          <p14:tracePt t="219534" x="2114550" y="6076950"/>
          <p14:tracePt t="219542" x="2114550" y="6083300"/>
          <p14:tracePt t="219598" x="2101850" y="6083300"/>
          <p14:tracePt t="219604" x="2089150" y="6083300"/>
          <p14:tracePt t="219614" x="2070100" y="6083300"/>
          <p14:tracePt t="219628" x="2019300" y="6076950"/>
          <p14:tracePt t="219645" x="1974850" y="6076950"/>
          <p14:tracePt t="219662" x="1936750" y="6076950"/>
          <p14:tracePt t="219678" x="1924050" y="6083300"/>
          <p14:tracePt t="219695" x="1917700" y="6083300"/>
          <p14:tracePt t="219746" x="1911350" y="6089650"/>
          <p14:tracePt t="219754" x="1911350" y="6096000"/>
          <p14:tracePt t="219762" x="1911350" y="6102350"/>
          <p14:tracePt t="219840" x="1924050" y="6108700"/>
          <p14:tracePt t="219848" x="1943100" y="6108700"/>
          <p14:tracePt t="219855" x="1968500" y="6115050"/>
          <p14:tracePt t="219863" x="2000250" y="6121400"/>
          <p14:tracePt t="219878" x="2070100" y="6146800"/>
          <p14:tracePt t="219895" x="2114550" y="6153150"/>
          <p14:tracePt t="219912" x="2127250" y="6159500"/>
          <p14:tracePt t="219964" x="2120900" y="6159500"/>
          <p14:tracePt t="219973" x="2114550" y="6159500"/>
          <p14:tracePt t="219980" x="2114550" y="6172200"/>
          <p14:tracePt t="219995" x="2101850" y="6184900"/>
          <p14:tracePt t="220012" x="2051050" y="6242050"/>
          <p14:tracePt t="220028" x="2019300" y="6280150"/>
          <p14:tracePt t="220045" x="2000250" y="6318250"/>
          <p14:tracePt t="220061" x="1993900" y="6350000"/>
          <p14:tracePt t="220078" x="1981200" y="6375400"/>
          <p14:tracePt t="220095" x="1968500" y="6388100"/>
          <p14:tracePt t="220111" x="1968500" y="6394450"/>
          <p14:tracePt t="220128" x="1968500" y="6407150"/>
          <p14:tracePt t="220145" x="1968500" y="6413500"/>
          <p14:tracePt t="220263" x="1962150" y="6413500"/>
          <p14:tracePt t="220318" x="1962150" y="6407150"/>
          <p14:tracePt t="220340" x="1955800" y="6407150"/>
          <p14:tracePt t="220364" x="1949450" y="6407150"/>
          <p14:tracePt t="220372" x="1943100" y="6413500"/>
          <p14:tracePt t="220380" x="1936750" y="6426200"/>
          <p14:tracePt t="220396" x="1930400" y="6432550"/>
          <p14:tracePt t="220411" x="1930400" y="6445250"/>
          <p14:tracePt t="220428" x="1930400" y="6451600"/>
          <p14:tracePt t="220444" x="1936750" y="6457950"/>
          <p14:tracePt t="220461" x="1943100" y="6470650"/>
          <p14:tracePt t="220478" x="1949450" y="6477000"/>
          <p14:tracePt t="220494" x="1962150" y="6477000"/>
          <p14:tracePt t="220511" x="1974850" y="6477000"/>
          <p14:tracePt t="220528" x="2000250" y="6477000"/>
          <p14:tracePt t="220544" x="2012950" y="6477000"/>
          <p14:tracePt t="220561" x="2019300" y="6470650"/>
          <p14:tracePt t="220662" x="2019300" y="6477000"/>
          <p14:tracePt t="220670" x="2019300" y="6483350"/>
          <p14:tracePt t="220678" x="2019300" y="6496050"/>
          <p14:tracePt t="220694" x="2019300" y="6508750"/>
          <p14:tracePt t="220711" x="2032000" y="6515100"/>
          <p14:tracePt t="220728" x="2038350" y="6527800"/>
          <p14:tracePt t="220744" x="2051050" y="6527800"/>
          <p14:tracePt t="220761" x="2051050" y="6534150"/>
          <p14:tracePt t="220818" x="2057400" y="6534150"/>
          <p14:tracePt t="220844" x="2063750" y="6527800"/>
          <p14:tracePt t="220850" x="2063750" y="6521450"/>
          <p14:tracePt t="220861" x="2070100" y="6521450"/>
          <p14:tracePt t="220877" x="2070100" y="6508750"/>
          <p14:tracePt t="220894" x="2070100" y="6502400"/>
          <p14:tracePt t="220911" x="2070100" y="6489700"/>
          <p14:tracePt t="220928" x="2070100" y="6477000"/>
          <p14:tracePt t="220944" x="2070100" y="6470650"/>
          <p14:tracePt t="220961" x="2070100" y="6464300"/>
          <p14:tracePt t="220977" x="2070100" y="6457950"/>
          <p14:tracePt t="220994" x="2070100" y="6438900"/>
          <p14:tracePt t="221011" x="2070100" y="6432550"/>
          <p14:tracePt t="221027" x="2070100" y="6426200"/>
          <p14:tracePt t="221044" x="2070100" y="6413500"/>
          <p14:tracePt t="221061" x="2076450" y="6407150"/>
          <p14:tracePt t="221970" x="2076450" y="6400800"/>
          <p14:tracePt t="221978" x="2076450" y="6394450"/>
          <p14:tracePt t="221993" x="2076450" y="6381750"/>
          <p14:tracePt t="222010" x="2082800" y="6369050"/>
          <p14:tracePt t="222026" x="2082800" y="6356350"/>
          <p14:tracePt t="222043" x="2082800" y="6350000"/>
          <p14:tracePt t="222060" x="2082800" y="6343650"/>
          <p14:tracePt t="222077" x="2082800" y="6330950"/>
          <p14:tracePt t="222093" x="2082800" y="6324600"/>
          <p14:tracePt t="222142" x="2089150" y="6324600"/>
          <p14:tracePt t="222400" x="2095500" y="6324600"/>
          <p14:tracePt t="222424" x="2101850" y="6330950"/>
          <p14:tracePt t="222441" x="2101850" y="6337300"/>
          <p14:tracePt t="222448" x="2108200" y="6343650"/>
          <p14:tracePt t="222459" x="2114550" y="6350000"/>
          <p14:tracePt t="222476" x="2114550" y="6356350"/>
          <p14:tracePt t="222493" x="2114550" y="6362700"/>
          <p14:tracePt t="222510" x="2114550" y="6375400"/>
          <p14:tracePt t="222526" x="2114550" y="6388100"/>
          <p14:tracePt t="222543" x="2114550" y="6394450"/>
          <p14:tracePt t="222559" x="2114550" y="6400800"/>
          <p14:tracePt t="222576" x="2114550" y="6413500"/>
          <p14:tracePt t="222593" x="2114550" y="6419850"/>
          <p14:tracePt t="222609" x="2114550" y="6438900"/>
          <p14:tracePt t="222626" x="2108200" y="6445250"/>
          <p14:tracePt t="222643" x="2108200" y="6451600"/>
          <p14:tracePt t="222660" x="2108200" y="6464300"/>
          <p14:tracePt t="222676" x="2101850" y="6470650"/>
          <p14:tracePt t="222709" x="2101850" y="6477000"/>
          <p14:tracePt t="222736" x="2101850" y="6483350"/>
          <p14:tracePt t="222744" x="2095500" y="6483350"/>
          <p14:tracePt t="222776" x="2095500" y="6489700"/>
          <p14:tracePt t="222989" x="2095500" y="6496050"/>
          <p14:tracePt t="223050" x="2101850" y="6489700"/>
          <p14:tracePt t="223058" x="2108200" y="6489700"/>
          <p14:tracePt t="223066" x="2120900" y="6483350"/>
          <p14:tracePt t="223075" x="2133600" y="6477000"/>
          <p14:tracePt t="223092" x="2159000" y="6464300"/>
          <p14:tracePt t="223109" x="2184400" y="6451600"/>
          <p14:tracePt t="223125" x="2197100" y="6445250"/>
          <p14:tracePt t="223142" x="2203450" y="6438900"/>
          <p14:tracePt t="223159" x="2203450" y="6432550"/>
          <p14:tracePt t="223856" x="2203450" y="6426200"/>
          <p14:tracePt t="224204" x="2203450" y="6419850"/>
          <p14:tracePt t="224216" x="2209800" y="6419850"/>
          <p14:tracePt t="224224" x="2209800" y="6413500"/>
          <p14:tracePt t="224232" x="2216150" y="6407150"/>
          <p14:tracePt t="224256" x="2216150" y="6400800"/>
          <p14:tracePt t="224327" x="2222500" y="6394450"/>
          <p14:tracePt t="224342" x="2222500" y="6388100"/>
          <p14:tracePt t="224350" x="2228850" y="6388100"/>
          <p14:tracePt t="224359" x="2235200" y="6388100"/>
          <p14:tracePt t="224374" x="2235200" y="6381750"/>
          <p14:tracePt t="224444" x="2235200" y="6375400"/>
          <p14:tracePt t="224522" x="2241550" y="6375400"/>
          <p14:tracePt t="224547" x="2241550" y="6381750"/>
          <p14:tracePt t="224570" x="2247900" y="6381750"/>
          <p14:tracePt t="224576" x="2247900" y="6388100"/>
          <p14:tracePt t="224592" x="2247900" y="6394450"/>
          <p14:tracePt t="224600" x="2254250" y="6400800"/>
          <p14:tracePt t="224616" x="2260600" y="6400800"/>
          <p14:tracePt t="224625" x="2266950" y="6407150"/>
          <p14:tracePt t="224641" x="2273300" y="6413500"/>
          <p14:tracePt t="224658" x="2279650" y="6419850"/>
          <p14:tracePt t="224674" x="2286000" y="6426200"/>
          <p14:tracePt t="224691" x="2298700" y="6445250"/>
          <p14:tracePt t="224707" x="2311400" y="6464300"/>
          <p14:tracePt t="224724" x="2324100" y="6489700"/>
          <p14:tracePt t="224741" x="2343150" y="6508750"/>
          <p14:tracePt t="224758" x="2349500" y="6521450"/>
          <p14:tracePt t="224774" x="2355850" y="6521450"/>
          <p14:tracePt t="224992" x="2362200" y="6521450"/>
          <p14:tracePt t="225001" x="2368550" y="6515100"/>
          <p14:tracePt t="225008" x="2374900" y="6508750"/>
          <p14:tracePt t="225024" x="2381250" y="6496050"/>
          <p14:tracePt t="225040" x="2393950" y="6483350"/>
          <p14:tracePt t="225057" x="2400300" y="6457950"/>
          <p14:tracePt t="225074" x="2406650" y="6426200"/>
          <p14:tracePt t="225090" x="2413000" y="6407150"/>
          <p14:tracePt t="225107" x="2419350" y="6400800"/>
          <p14:tracePt t="225124" x="2419350" y="6388100"/>
          <p14:tracePt t="225140" x="2419350" y="6381750"/>
          <p14:tracePt t="225157" x="2419350" y="6369050"/>
          <p14:tracePt t="225174" x="2413000" y="6362700"/>
          <p14:tracePt t="225190" x="2413000" y="6350000"/>
          <p14:tracePt t="225225" x="2413000" y="6343650"/>
          <p14:tracePt t="225336" x="2413000" y="6337300"/>
          <p14:tracePt t="226129" x="2406650" y="6343650"/>
          <p14:tracePt t="226145" x="2400300" y="6350000"/>
          <p14:tracePt t="226151" x="2400300" y="6356350"/>
          <p14:tracePt t="226160" x="2393950" y="6362700"/>
          <p14:tracePt t="226174" x="2381250" y="6369050"/>
          <p14:tracePt t="226190" x="2374900" y="6375400"/>
          <p14:tracePt t="226207" x="2368550" y="6375400"/>
          <p14:tracePt t="226300" x="2362200" y="6381750"/>
          <p14:tracePt t="226308" x="2355850" y="6381750"/>
          <p14:tracePt t="226316" x="2349500" y="6381750"/>
          <p14:tracePt t="226333" x="2343150" y="6388100"/>
          <p14:tracePt t="226340" x="2336800" y="6388100"/>
          <p14:tracePt t="226357" x="2330450" y="6388100"/>
          <p14:tracePt t="226373" x="2317750" y="6394450"/>
          <p14:tracePt t="226390" x="2311400" y="6394450"/>
          <p14:tracePt t="226408" x="2305050" y="6394450"/>
          <p14:tracePt t="226423" x="2286000" y="6394450"/>
          <p14:tracePt t="226440" x="2254250" y="6407150"/>
          <p14:tracePt t="226456" x="2222500" y="6419850"/>
          <p14:tracePt t="226473" x="2190750" y="6432550"/>
          <p14:tracePt t="226490" x="2152650" y="6438900"/>
          <p14:tracePt t="226506" x="2120900" y="6451600"/>
          <p14:tracePt t="226523" x="2082800" y="6470650"/>
          <p14:tracePt t="226540" x="2057400" y="6483350"/>
          <p14:tracePt t="226556" x="2038350" y="6489700"/>
          <p14:tracePt t="226573" x="2032000" y="6502400"/>
          <p14:tracePt t="226590" x="2025650" y="6508750"/>
          <p14:tracePt t="226606" x="2019300" y="6508750"/>
          <p14:tracePt t="226623" x="2019300" y="6521450"/>
          <p14:tracePt t="226724" x="2012950" y="6521450"/>
          <p14:tracePt t="226731" x="2006600" y="6521450"/>
          <p14:tracePt t="226817" x="2006600" y="6515100"/>
          <p14:tracePt t="226912" x="2012950" y="6508750"/>
          <p14:tracePt t="226920" x="2032000" y="6508750"/>
          <p14:tracePt t="226927" x="2057400" y="6502400"/>
          <p14:tracePt t="226939" x="2101850" y="6489700"/>
          <p14:tracePt t="226956" x="2228850" y="6483350"/>
          <p14:tracePt t="226973" x="2400300" y="6477000"/>
          <p14:tracePt t="226989" x="2705100" y="6477000"/>
          <p14:tracePt t="227006" x="2908300" y="6489700"/>
          <p14:tracePt t="227023" x="3067050" y="6496050"/>
          <p14:tracePt t="227039" x="3162300" y="6502400"/>
          <p14:tracePt t="227056" x="3200400" y="6502400"/>
          <p14:tracePt t="227073" x="3213100" y="6502400"/>
          <p14:tracePt t="227089" x="3219450" y="6502400"/>
          <p14:tracePt t="227106" x="3225800" y="6502400"/>
          <p14:tracePt t="227131" x="3232150" y="6502400"/>
          <p14:tracePt t="227148" x="3238500" y="6502400"/>
          <p14:tracePt t="227160" x="3244850" y="6502400"/>
          <p14:tracePt t="227173" x="3251200" y="6502400"/>
          <p14:tracePt t="227189" x="3257550" y="6502400"/>
          <p14:tracePt t="227206" x="3263900" y="6502400"/>
          <p14:tracePt t="227279" x="3270250" y="6502400"/>
          <p14:tracePt t="227445" x="3263900" y="6502400"/>
          <p14:tracePt t="227451" x="3251200" y="6502400"/>
          <p14:tracePt t="227459" x="3244850" y="6496050"/>
          <p14:tracePt t="227472" x="3225800" y="6496050"/>
          <p14:tracePt t="227489" x="3181350" y="6483350"/>
          <p14:tracePt t="227506" x="3111500" y="6457950"/>
          <p14:tracePt t="227522" x="3060700" y="6438900"/>
          <p14:tracePt t="227539" x="3016250" y="6413500"/>
          <p14:tracePt t="227556" x="2984500" y="6394450"/>
          <p14:tracePt t="227572" x="2971800" y="6388100"/>
          <p14:tracePt t="227589" x="2959100" y="6375400"/>
          <p14:tracePt t="227606" x="2952750" y="6369050"/>
          <p14:tracePt t="227611" x="2946400" y="6362700"/>
          <p14:tracePt t="227626" x="2940050" y="6356350"/>
          <p14:tracePt t="227639" x="2933700" y="6343650"/>
          <p14:tracePt t="227656" x="2927350" y="6343650"/>
          <p14:tracePt t="227672" x="2921000" y="6337300"/>
          <p14:tracePt t="227689" x="2921000" y="6330950"/>
          <p14:tracePt t="227722" x="2921000" y="6324600"/>
          <p14:tracePt t="227739" x="2921000" y="6318250"/>
          <p14:tracePt t="227757" x="2933700" y="6318250"/>
          <p14:tracePt t="227773" x="2959100" y="6311900"/>
          <p14:tracePt t="227789" x="2990850" y="6311900"/>
          <p14:tracePt t="227805" x="3009900" y="6311900"/>
          <p14:tracePt t="227822" x="3060700" y="6318250"/>
          <p14:tracePt t="227839" x="3086100" y="6318250"/>
          <p14:tracePt t="227855" x="3092450" y="6324600"/>
          <p14:tracePt t="227872" x="3098800" y="6330950"/>
          <p14:tracePt t="227889" x="3111500" y="6337300"/>
          <p14:tracePt t="227905" x="3124200" y="6350000"/>
          <p14:tracePt t="227922" x="3130550" y="6356350"/>
          <p14:tracePt t="227939" x="3130550" y="6369050"/>
          <p14:tracePt t="227955" x="3130550" y="6400800"/>
          <p14:tracePt t="227972" x="3130550" y="6426200"/>
          <p14:tracePt t="227989" x="3117850" y="6457950"/>
          <p14:tracePt t="228005" x="3111500" y="6464300"/>
          <p14:tracePt t="228022" x="3111500" y="6470650"/>
          <p14:tracePt t="228040" x="3111500" y="6477000"/>
          <p14:tracePt t="228090" x="3111500" y="6483350"/>
          <p14:tracePt t="228132" x="3117850" y="6483350"/>
          <p14:tracePt t="228141" x="3130550" y="6483350"/>
          <p14:tracePt t="228148" x="3155950" y="6483350"/>
          <p14:tracePt t="228156" x="3187700" y="6483350"/>
          <p14:tracePt t="228172" x="3263900" y="6483350"/>
          <p14:tracePt t="228188" x="3352800" y="6477000"/>
          <p14:tracePt t="228205" x="3435350" y="6477000"/>
          <p14:tracePt t="228224" x="3505200" y="6477000"/>
          <p14:tracePt t="228238" x="3536950" y="6477000"/>
          <p14:tracePt t="228255" x="3549650" y="6483350"/>
          <p14:tracePt t="228367" x="3549650" y="6477000"/>
          <p14:tracePt t="228450" x="3549650" y="6470650"/>
          <p14:tracePt t="228503" x="3549650" y="6464300"/>
          <p14:tracePt t="228862" x="3536950" y="6464300"/>
          <p14:tracePt t="228871" x="3536950" y="6470650"/>
          <p14:tracePt t="228877" x="3524250" y="6470650"/>
          <p14:tracePt t="228888" x="3505200" y="6477000"/>
          <p14:tracePt t="228904" x="3479800" y="6489700"/>
          <p14:tracePt t="228921" x="3454400" y="6502400"/>
          <p14:tracePt t="228939" x="3435350" y="6515100"/>
          <p14:tracePt t="228954" x="3429000" y="6521450"/>
          <p14:tracePt t="228971" x="3422650" y="6521450"/>
          <p14:tracePt t="229065" x="3416300" y="6521450"/>
          <p14:tracePt t="229073" x="3397250" y="6515100"/>
          <p14:tracePt t="229081" x="3397250" y="6502400"/>
          <p14:tracePt t="229090" x="3390900" y="6489700"/>
          <p14:tracePt t="229104" x="3378200" y="6451600"/>
          <p14:tracePt t="229121" x="3371850" y="6432550"/>
          <p14:tracePt t="229137" x="3365500" y="6419850"/>
          <p14:tracePt t="229154" x="3365500" y="6407150"/>
          <p14:tracePt t="229171" x="3365500" y="6400800"/>
          <p14:tracePt t="229204" x="3371850" y="6400800"/>
          <p14:tracePt t="229229" x="3378200" y="6400800"/>
          <p14:tracePt t="229238" x="3397250" y="6419850"/>
          <p14:tracePt t="229254" x="3448050" y="6464300"/>
          <p14:tracePt t="229271" x="3505200" y="6521450"/>
          <p14:tracePt t="229289" x="3556000" y="6572250"/>
          <p14:tracePt t="229304" x="3581400" y="6591300"/>
          <p14:tracePt t="229320" x="3587750" y="6597650"/>
          <p14:tracePt t="229337" x="3587750" y="6604000"/>
          <p14:tracePt t="229605" x="3587750" y="6597650"/>
          <p14:tracePt t="229630" x="3587750" y="6591300"/>
          <p14:tracePt t="229638" x="3587750" y="6578600"/>
          <p14:tracePt t="229645" x="3587750" y="6553200"/>
          <p14:tracePt t="229654" x="3587750" y="6515100"/>
          <p14:tracePt t="229671" x="3600450" y="6350000"/>
          <p14:tracePt t="229687" x="3663950" y="6083300"/>
          <p14:tracePt t="229704" x="3733800" y="5702300"/>
          <p14:tracePt t="229720" x="3822700" y="5264150"/>
          <p14:tracePt t="229736" x="3937000" y="4794250"/>
          <p14:tracePt t="229754" x="4064000" y="4260850"/>
          <p14:tracePt t="229770" x="4127500" y="3968750"/>
          <p14:tracePt t="229787" x="4178300" y="3721100"/>
          <p14:tracePt t="229804" x="4203700" y="3517900"/>
          <p14:tracePt t="229820" x="4222750" y="3346450"/>
          <p14:tracePt t="229837" x="4229100" y="3219450"/>
          <p14:tracePt t="229854" x="4241800" y="3117850"/>
          <p14:tracePt t="229871" x="4267200" y="2984500"/>
          <p14:tracePt t="229887" x="4273550" y="2927350"/>
          <p14:tracePt t="229904" x="4286250" y="2876550"/>
          <p14:tracePt t="229920" x="4298950" y="2838450"/>
          <p14:tracePt t="229937" x="4324350" y="2787650"/>
          <p14:tracePt t="229954" x="4362450" y="2730500"/>
          <p14:tracePt t="229970" x="4400550" y="2660650"/>
          <p14:tracePt t="229987" x="4419600" y="2565400"/>
          <p14:tracePt t="230004" x="4445000" y="2432050"/>
          <p14:tracePt t="230020" x="4457700" y="2343150"/>
          <p14:tracePt t="230037" x="4483100" y="2247900"/>
          <p14:tracePt t="230053" x="4514850" y="2120900"/>
          <p14:tracePt t="230070" x="4552950" y="1968500"/>
          <p14:tracePt t="230087" x="4578350" y="1822450"/>
          <p14:tracePt t="230103" x="4603750" y="1670050"/>
          <p14:tracePt t="230106" x="4616450" y="1593850"/>
          <p14:tracePt t="230120" x="4622800" y="1517650"/>
          <p14:tracePt t="230137" x="4648200" y="1333500"/>
          <p14:tracePt t="230153" x="4654550" y="1238250"/>
          <p14:tracePt t="230170" x="4654550" y="1162050"/>
          <p14:tracePt t="230187" x="4648200" y="1111250"/>
          <p14:tracePt t="230203" x="4635500" y="1079500"/>
          <p14:tracePt t="230220" x="4629150" y="1066800"/>
          <p14:tracePt t="230237" x="4629150" y="1060450"/>
          <p14:tracePt t="230295" x="4629150" y="1047750"/>
          <p14:tracePt t="230303" x="4629150" y="1035050"/>
          <p14:tracePt t="230311" x="4629150" y="1016000"/>
          <p14:tracePt t="230320" x="4629150" y="996950"/>
          <p14:tracePt t="230337" x="4629150" y="958850"/>
          <p14:tracePt t="230353" x="4629150" y="914400"/>
          <p14:tracePt t="230370" x="4629150" y="876300"/>
          <p14:tracePt t="230386" x="4629150" y="857250"/>
          <p14:tracePt t="230403" x="4629150" y="844550"/>
          <p14:tracePt t="230521" x="4629150" y="850900"/>
          <p14:tracePt t="230529" x="4629150" y="857250"/>
          <p14:tracePt t="230545" x="4629150" y="863600"/>
          <p14:tracePt t="230554" x="4629150" y="869950"/>
          <p14:tracePt t="230570" x="4629150" y="876300"/>
          <p14:tracePt t="230586" x="4641850" y="889000"/>
          <p14:tracePt t="230603" x="4648200" y="889000"/>
          <p14:tracePt t="230610" x="4654550" y="895350"/>
          <p14:tracePt t="230620" x="4660900" y="895350"/>
          <p14:tracePt t="230636" x="4692650" y="901700"/>
          <p14:tracePt t="230653" x="4724400" y="901700"/>
          <p14:tracePt t="230670" x="4756150" y="908050"/>
          <p14:tracePt t="230686" x="4762500" y="908050"/>
          <p14:tracePt t="230703" x="4775200" y="908050"/>
          <p14:tracePt t="230720" x="4781550" y="908050"/>
          <p14:tracePt t="230736" x="4794250" y="908050"/>
          <p14:tracePt t="230753" x="4800600" y="908050"/>
          <p14:tracePt t="230769" x="4806950" y="901700"/>
          <p14:tracePt t="230923" x="4800600" y="901700"/>
          <p14:tracePt t="230945" x="4794250" y="901700"/>
          <p14:tracePt t="230955" x="4787900" y="901700"/>
          <p14:tracePt t="230959" x="4781550" y="895350"/>
          <p14:tracePt t="230969" x="4781550" y="889000"/>
          <p14:tracePt t="230986" x="4775200" y="882650"/>
          <p14:tracePt t="231003" x="4768850" y="882650"/>
          <p14:tracePt t="231019" x="4762500" y="882650"/>
          <p14:tracePt t="231103" x="4762500" y="876300"/>
          <p14:tracePt t="231878" x="4768850" y="876300"/>
          <p14:tracePt t="231885" x="4775200" y="869950"/>
          <p14:tracePt t="231899" x="4781550" y="869950"/>
          <p14:tracePt t="231908" x="4794250" y="869950"/>
          <p14:tracePt t="231925" x="4800600" y="863600"/>
          <p14:tracePt t="231935" x="4806950" y="863600"/>
          <p14:tracePt t="231952" x="4813300" y="863600"/>
          <p14:tracePt t="231969" x="4819650" y="863600"/>
          <p14:tracePt t="232009" x="4826000" y="863600"/>
          <p14:tracePt t="232034" x="4832350" y="863600"/>
          <p14:tracePt t="232041" x="4838700" y="863600"/>
          <p14:tracePt t="232057" x="4838700" y="869950"/>
          <p14:tracePt t="232068" x="4845050" y="882650"/>
          <p14:tracePt t="232085" x="4857750" y="895350"/>
          <p14:tracePt t="232102" x="4870450" y="946150"/>
          <p14:tracePt t="232118" x="4895850" y="984250"/>
          <p14:tracePt t="232135" x="4921250" y="1016000"/>
          <p14:tracePt t="232152" x="4946650" y="1054100"/>
          <p14:tracePt t="232168" x="4965700" y="1085850"/>
          <p14:tracePt t="232185" x="4991100" y="1123950"/>
          <p14:tracePt t="232202" x="5010150" y="1162050"/>
          <p14:tracePt t="232218" x="5022850" y="1193800"/>
          <p14:tracePt t="232235" x="5041900" y="1231900"/>
          <p14:tracePt t="232252" x="5054600" y="1289050"/>
          <p14:tracePt t="232271" x="5067300" y="1339850"/>
          <p14:tracePt t="232285" x="5086350" y="1416050"/>
          <p14:tracePt t="232302" x="5099050" y="1536700"/>
          <p14:tracePt t="232318" x="5118100" y="1676400"/>
          <p14:tracePt t="232335" x="5130800" y="1879600"/>
          <p14:tracePt t="232352" x="5073650" y="2298700"/>
          <p14:tracePt t="232368" x="4978400" y="2686050"/>
          <p14:tracePt t="232385" x="4908550" y="3079750"/>
          <p14:tracePt t="232402" x="4819650" y="3479800"/>
          <p14:tracePt t="232418" x="4730750" y="3924300"/>
          <p14:tracePt t="232435" x="4629150" y="4387850"/>
          <p14:tracePt t="232453" x="4552950" y="4845050"/>
          <p14:tracePt t="232468" x="4527550" y="5270500"/>
          <p14:tracePt t="232485" x="4514850" y="5708650"/>
          <p14:tracePt t="232502" x="4495800" y="6254750"/>
          <p14:tracePt t="232518" x="4476750" y="6502400"/>
          <p14:tracePt t="232535" x="4438650" y="6673850"/>
          <p14:tracePt t="232551" x="4394200" y="6794500"/>
          <p14:tracePt t="232568" x="4337050" y="6851650"/>
          <p14:tracePt t="232585" x="4273550" y="6851650"/>
          <p14:tracePt t="232601" x="4210050" y="6851650"/>
          <p14:tracePt t="232605" x="4178300" y="6851650"/>
          <p14:tracePt t="232618" x="4146550" y="6851650"/>
          <p14:tracePt t="232634" x="4070350" y="6851650"/>
          <p14:tracePt t="232651" x="4013200" y="6851650"/>
          <p14:tracePt t="232668" x="3956050" y="6851650"/>
          <p14:tracePt t="232685" x="3892550" y="6851650"/>
          <p14:tracePt t="232701" x="3841750" y="6851650"/>
          <p14:tracePt t="232719" x="3790950" y="6851650"/>
          <p14:tracePt t="232735" x="3759200" y="6851650"/>
          <p14:tracePt t="232751" x="3733800" y="6838950"/>
          <p14:tracePt t="232768" x="3702050" y="6819900"/>
          <p14:tracePt t="232785" x="3663950" y="6794500"/>
          <p14:tracePt t="232801" x="3632200" y="6775450"/>
          <p14:tracePt t="232818" x="3587750" y="6756400"/>
          <p14:tracePt t="232834" x="3536950" y="6737350"/>
          <p14:tracePt t="232851" x="3473450" y="6705600"/>
          <p14:tracePt t="232868" x="3416300" y="6686550"/>
          <p14:tracePt t="232885" x="3365500" y="6667500"/>
          <p14:tracePt t="232901" x="3327400" y="6654800"/>
          <p14:tracePt t="232918" x="3302000" y="6642100"/>
          <p14:tracePt t="232934" x="3295650" y="6629400"/>
          <p14:tracePt t="232951" x="3282950" y="6629400"/>
          <p14:tracePt t="232968" x="3276600" y="6629400"/>
          <p14:tracePt t="232984" x="3263900" y="6623050"/>
          <p14:tracePt t="233001" x="3257550" y="6616700"/>
          <p14:tracePt t="233017" x="3251200" y="6616700"/>
          <p14:tracePt t="233035" x="3232150" y="6597650"/>
          <p14:tracePt t="233051" x="3213100" y="6591300"/>
          <p14:tracePt t="233067" x="3200400" y="6578600"/>
          <p14:tracePt t="233084" x="3187700" y="6572250"/>
          <p14:tracePt t="233101" x="3181350" y="6565900"/>
          <p14:tracePt t="233104" x="3175000" y="6565900"/>
          <p14:tracePt t="233117" x="3175000" y="6559550"/>
          <p14:tracePt t="233151" x="3168650" y="6553200"/>
          <p14:tracePt t="233168" x="3168650" y="6546850"/>
          <p14:tracePt t="233184" x="3162300" y="6546850"/>
          <p14:tracePt t="233201" x="3162300" y="6540500"/>
          <p14:tracePt t="233217" x="3162300" y="6534150"/>
          <p14:tracePt t="233371" x="3155950" y="6534150"/>
          <p14:tracePt t="233387" x="3149600" y="6527800"/>
          <p14:tracePt t="233403" x="3143250" y="6521450"/>
          <p14:tracePt t="233419" x="3136900" y="6515100"/>
          <p14:tracePt t="233435" x="3130550" y="6515100"/>
          <p14:tracePt t="233443" x="3130550" y="6508750"/>
          <p14:tracePt t="233459" x="3124200" y="6502400"/>
          <p14:tracePt t="233473" x="3117850" y="6502400"/>
          <p14:tracePt t="233484" x="3117850" y="6496050"/>
          <p14:tracePt t="233500" x="3111500" y="6489700"/>
          <p14:tracePt t="233517" x="3098800" y="6483350"/>
          <p14:tracePt t="233534" x="3098800" y="6477000"/>
          <p14:tracePt t="233550" x="3086100" y="6470650"/>
          <p14:tracePt t="233567" x="3079750" y="6464300"/>
          <p14:tracePt t="233584" x="3073400" y="6457950"/>
          <p14:tracePt t="233897" x="3073400" y="6464300"/>
          <p14:tracePt t="233921" x="3067050" y="6464300"/>
          <p14:tracePt t="234171" x="3067050" y="6457950"/>
          <p14:tracePt t="234179" x="3079750" y="6451600"/>
          <p14:tracePt t="234191" x="3086100" y="6451600"/>
          <p14:tracePt t="234200" x="3105150" y="6445250"/>
          <p14:tracePt t="234216" x="3162300" y="6438900"/>
          <p14:tracePt t="234233" x="3200400" y="6438900"/>
          <p14:tracePt t="234250" x="3232150" y="6438900"/>
          <p14:tracePt t="234267" x="3257550" y="6438900"/>
          <p14:tracePt t="234283" x="3276600" y="6438900"/>
          <p14:tracePt t="234300" x="3282950" y="6438900"/>
          <p14:tracePt t="234316" x="3289300" y="6445250"/>
          <p14:tracePt t="234438" x="3295650" y="6445250"/>
          <p14:tracePt t="234461" x="3295650" y="6451600"/>
          <p14:tracePt t="234523" x="3302000" y="6451600"/>
          <p14:tracePt t="234539" x="3308350" y="6457950"/>
          <p14:tracePt t="234547" x="3308350" y="6464300"/>
          <p14:tracePt t="234555" x="3314700" y="6464300"/>
          <p14:tracePt t="234566" x="3321050" y="6464300"/>
          <p14:tracePt t="234583" x="3327400" y="6464300"/>
          <p14:tracePt t="234600" x="3340100" y="6470650"/>
          <p14:tracePt t="234616" x="3352800" y="6470650"/>
          <p14:tracePt t="234633" x="3378200" y="6470650"/>
          <p14:tracePt t="234650" x="3409950" y="6477000"/>
          <p14:tracePt t="234666" x="3454400" y="6483350"/>
          <p14:tracePt t="234684" x="3486150" y="6483350"/>
          <p14:tracePt t="234699" x="3524250" y="6489700"/>
          <p14:tracePt t="234716" x="3549650" y="6489700"/>
          <p14:tracePt t="234733" x="3562350" y="6489700"/>
          <p14:tracePt t="234749" x="3575050" y="6496050"/>
          <p14:tracePt t="234766" x="3587750" y="6496050"/>
          <p14:tracePt t="234783" x="3606800" y="6502400"/>
          <p14:tracePt t="234799" x="3613150" y="6502400"/>
          <p14:tracePt t="234816" x="3625850" y="6502400"/>
          <p14:tracePt t="234833" x="3632200" y="6502400"/>
          <p14:tracePt t="234849" x="3638550" y="6502400"/>
          <p14:tracePt t="234866" x="3657600" y="6502400"/>
          <p14:tracePt t="234883" x="3663950" y="6502400"/>
          <p14:tracePt t="234899" x="3670300" y="6502400"/>
          <p14:tracePt t="234916" x="3683000" y="6502400"/>
          <p14:tracePt t="234932" x="3689350" y="6502400"/>
          <p14:tracePt t="234949" x="3708400" y="6502400"/>
          <p14:tracePt t="234966" x="3714750" y="6502400"/>
          <p14:tracePt t="234985" x="3727450" y="6502400"/>
          <p14:tracePt t="234999" x="3746500" y="6502400"/>
          <p14:tracePt t="235016" x="3771900" y="6502400"/>
          <p14:tracePt t="235032" x="3784600" y="6502400"/>
          <p14:tracePt t="235049" x="3790950" y="6502400"/>
          <p14:tracePt t="235066" x="3797300" y="6502400"/>
          <p14:tracePt t="235082" x="3816350" y="6502400"/>
          <p14:tracePt t="235099" x="3822700" y="6502400"/>
          <p14:tracePt t="235104" x="3829050" y="6502400"/>
          <p14:tracePt t="235116" x="3835400" y="6502400"/>
          <p14:tracePt t="235132" x="3841750" y="6502400"/>
          <p14:tracePt t="235149" x="3848100" y="6502400"/>
          <p14:tracePt t="235174" x="3854450" y="6502400"/>
          <p14:tracePt t="235182" x="3860800" y="6502400"/>
          <p14:tracePt t="235219" x="3867150" y="6502400"/>
          <p14:tracePt t="236192" x="3848100" y="6502400"/>
          <p14:tracePt t="236199" x="3829050" y="6502400"/>
          <p14:tracePt t="236207" x="3810000" y="6502400"/>
          <p14:tracePt t="236216" x="3784600" y="6502400"/>
          <p14:tracePt t="236231" x="3708400" y="6502400"/>
          <p14:tracePt t="236248" x="3613150" y="6502400"/>
          <p14:tracePt t="236265" x="3517900" y="6502400"/>
          <p14:tracePt t="236281" x="3429000" y="6502400"/>
          <p14:tracePt t="236298" x="3321050" y="6502400"/>
          <p14:tracePt t="236315" x="3232150" y="6502400"/>
          <p14:tracePt t="236331" x="3175000" y="6496050"/>
          <p14:tracePt t="236348" x="3105150" y="6483350"/>
          <p14:tracePt t="236365" x="3073400" y="6470650"/>
          <p14:tracePt t="236381" x="3035300" y="6457950"/>
          <p14:tracePt t="236398" x="3003550" y="6451600"/>
          <p14:tracePt t="236414" x="2984500" y="6445250"/>
          <p14:tracePt t="236431" x="2971800" y="6438900"/>
          <p14:tracePt t="236448" x="2946400" y="6438900"/>
          <p14:tracePt t="236465" x="2933700" y="6432550"/>
          <p14:tracePt t="236481" x="2901950" y="6426200"/>
          <p14:tracePt t="236498" x="2857500" y="6413500"/>
          <p14:tracePt t="236514" x="2806700" y="6407150"/>
          <p14:tracePt t="236531" x="2730500" y="6400800"/>
          <p14:tracePt t="236548" x="2667000" y="6400800"/>
          <p14:tracePt t="236564" x="2609850" y="6400800"/>
          <p14:tracePt t="236581" x="2565400" y="6400800"/>
          <p14:tracePt t="236602" x="2495550" y="6400800"/>
          <p14:tracePt t="236614" x="2463800" y="6400800"/>
          <p14:tracePt t="236630" x="2438400" y="6400800"/>
          <p14:tracePt t="236647" x="2419350" y="6407150"/>
          <p14:tracePt t="236664" x="2406650" y="6413500"/>
          <p14:tracePt t="236681" x="2393950" y="6419850"/>
          <p14:tracePt t="236698" x="2374900" y="6419850"/>
          <p14:tracePt t="236714" x="2355850" y="6432550"/>
          <p14:tracePt t="236731" x="2330450" y="6445250"/>
          <p14:tracePt t="236748" x="2298700" y="6457950"/>
          <p14:tracePt t="236764" x="2279650" y="6457950"/>
          <p14:tracePt t="236781" x="2260600" y="6470650"/>
          <p14:tracePt t="236798" x="2241550" y="6477000"/>
          <p14:tracePt t="236814" x="2235200" y="6483350"/>
          <p14:tracePt t="236831" x="2222500" y="6483350"/>
          <p14:tracePt t="236848" x="2209800" y="6496050"/>
          <p14:tracePt t="236864" x="2203450" y="6502400"/>
          <p14:tracePt t="236881" x="2190750" y="6508750"/>
          <p14:tracePt t="236898" x="2190750" y="6515100"/>
          <p14:tracePt t="236951" x="2184400" y="6515100"/>
          <p14:tracePt t="236961" x="2178050" y="6515100"/>
          <p14:tracePt t="236975" x="2178050" y="6521450"/>
          <p14:tracePt t="236992" x="2171700" y="6521450"/>
          <p14:tracePt t="236997" x="2165350" y="6521450"/>
          <p14:tracePt t="237014" x="2159000" y="6521450"/>
          <p14:tracePt t="237053" x="2152650" y="6515100"/>
          <p14:tracePt t="237061" x="2146300" y="6502400"/>
          <p14:tracePt t="237069" x="2139950" y="6489700"/>
          <p14:tracePt t="237081" x="2127250" y="6470650"/>
          <p14:tracePt t="237097" x="2108200" y="6419850"/>
          <p14:tracePt t="237100" x="2101850" y="6394450"/>
          <p14:tracePt t="237114" x="2101850" y="6362700"/>
          <p14:tracePt t="237131" x="2108200" y="6343650"/>
          <p14:tracePt t="237148" x="2114550" y="6337300"/>
          <p14:tracePt t="237164" x="2133600" y="6324600"/>
          <p14:tracePt t="237181" x="2159000" y="6324600"/>
          <p14:tracePt t="237197" x="2197100" y="6318250"/>
          <p14:tracePt t="237214" x="2241550" y="6305550"/>
          <p14:tracePt t="237231" x="2286000" y="6299200"/>
          <p14:tracePt t="237247" x="2317750" y="6299200"/>
          <p14:tracePt t="237264" x="2368550" y="6299200"/>
          <p14:tracePt t="237281" x="2381250" y="6299200"/>
          <p14:tracePt t="237297" x="2393950" y="6305550"/>
          <p14:tracePt t="237314" x="2400300" y="6311900"/>
          <p14:tracePt t="237330" x="2413000" y="6311900"/>
          <p14:tracePt t="237349" x="2419350" y="6318250"/>
          <p14:tracePt t="237364" x="2425700" y="6318250"/>
          <p14:tracePt t="237800" x="2432050" y="6324600"/>
          <p14:tracePt t="237805" x="2432050" y="6330950"/>
          <p14:tracePt t="237817" x="2438400" y="6330950"/>
          <p14:tracePt t="237830" x="2444750" y="6343650"/>
          <p14:tracePt t="237847" x="2457450" y="6350000"/>
          <p14:tracePt t="237863" x="2470150" y="6362700"/>
          <p14:tracePt t="237880" x="2482850" y="6375400"/>
          <p14:tracePt t="237897" x="2495550" y="6381750"/>
          <p14:tracePt t="237913" x="2508250" y="6400800"/>
          <p14:tracePt t="237930" x="2520950" y="6419850"/>
          <p14:tracePt t="237946" x="2533650" y="6426200"/>
          <p14:tracePt t="237963" x="2540000" y="6432550"/>
          <p14:tracePt t="237996" x="2540000" y="6438900"/>
          <p14:tracePt t="238013" x="2540000" y="6445250"/>
          <p14:tracePt t="238030" x="2540000" y="6457950"/>
          <p14:tracePt t="238046" x="2540000" y="6464300"/>
          <p14:tracePt t="238063" x="2540000" y="6470650"/>
          <p14:tracePt t="238227" x="2533650" y="6470650"/>
          <p14:tracePt t="238243" x="2527300" y="6470650"/>
          <p14:tracePt t="238259" x="2520950" y="6470650"/>
          <p14:tracePt t="238267" x="2514600" y="6470650"/>
          <p14:tracePt t="238280" x="2514600" y="6477000"/>
          <p14:tracePt t="238299" x="2508250" y="6477000"/>
          <p14:tracePt t="238313" x="2501900" y="6483350"/>
          <p14:tracePt t="238330" x="2495550" y="6483350"/>
          <p14:tracePt t="238346" x="2489200" y="6489700"/>
          <p14:tracePt t="238363" x="2482850" y="6489700"/>
          <p14:tracePt t="238379" x="2476500" y="6489700"/>
          <p14:tracePt t="238396" x="2470150" y="6489700"/>
          <p14:tracePt t="238485" x="2463800" y="6489700"/>
          <p14:tracePt t="238503" x="2457450" y="6489700"/>
          <p14:tracePt t="238509" x="2451100" y="6496050"/>
          <p14:tracePt t="238536" x="2444750" y="6496050"/>
          <p14:tracePt t="238541" x="2438400" y="6496050"/>
          <p14:tracePt t="238571" x="2432050" y="6496050"/>
          <p14:tracePt t="238644" x="2425700" y="6496050"/>
          <p14:tracePt t="238761" x="2419350" y="6496050"/>
          <p14:tracePt t="238963" x="2413000" y="6496050"/>
          <p14:tracePt t="238980" x="2406650" y="6496050"/>
          <p14:tracePt t="238987" x="2406650" y="6489700"/>
          <p14:tracePt t="239027" x="2400300" y="6489700"/>
          <p14:tracePt t="239035" x="2393950" y="6489700"/>
          <p14:tracePt t="239045" x="2387600" y="6489700"/>
          <p14:tracePt t="239062" x="2381250" y="6483350"/>
          <p14:tracePt t="239079" x="2374900" y="6483350"/>
          <p14:tracePt t="239113" x="2374900" y="6477000"/>
          <p14:tracePt t="239207" x="2387600" y="6477000"/>
          <p14:tracePt t="239215" x="2406650" y="6477000"/>
          <p14:tracePt t="239229" x="2501900" y="6477000"/>
          <p14:tracePt t="239245" x="2673350" y="6483350"/>
          <p14:tracePt t="239262" x="2882900" y="6502400"/>
          <p14:tracePt t="239279" x="3105150" y="6515100"/>
          <p14:tracePt t="239295" x="3302000" y="6534150"/>
          <p14:tracePt t="239314" x="3454400" y="6553200"/>
          <p14:tracePt t="239329" x="3575050" y="6565900"/>
          <p14:tracePt t="239346" x="3727450" y="6591300"/>
          <p14:tracePt t="239362" x="3778250" y="6597650"/>
          <p14:tracePt t="239379" x="3803650" y="6604000"/>
          <p14:tracePt t="239395" x="3810000" y="6604000"/>
          <p14:tracePt t="239412" x="3816350" y="6604000"/>
          <p14:tracePt t="239429" x="3829050" y="6604000"/>
          <p14:tracePt t="239445" x="3835400" y="6604000"/>
          <p14:tracePt t="239462" x="3841750" y="6604000"/>
          <p14:tracePt t="239479" x="3848100" y="6604000"/>
          <p14:tracePt t="239495" x="3854450" y="6604000"/>
          <p14:tracePt t="239512" x="3860800" y="6604000"/>
          <p14:tracePt t="239529" x="3867150" y="6604000"/>
          <p14:tracePt t="239545" x="3879850" y="6604000"/>
          <p14:tracePt t="239562" x="3892550" y="6604000"/>
          <p14:tracePt t="239579" x="3917950" y="6604000"/>
          <p14:tracePt t="239595" x="3937000" y="6604000"/>
          <p14:tracePt t="239602" x="3949700" y="6604000"/>
          <p14:tracePt t="239612" x="3981450" y="6604000"/>
          <p14:tracePt t="239629" x="4013200" y="6604000"/>
          <p14:tracePt t="239645" x="4064000" y="6591300"/>
          <p14:tracePt t="239662" x="4108450" y="6578600"/>
          <p14:tracePt t="239678" x="4152900" y="6572250"/>
          <p14:tracePt t="239695" x="4171950" y="6565900"/>
          <p14:tracePt t="239712" x="4248150" y="6559550"/>
          <p14:tracePt t="239728" x="4279900" y="6559550"/>
          <p14:tracePt t="239745" x="4311650" y="6553200"/>
          <p14:tracePt t="239762" x="4362450" y="6546850"/>
          <p14:tracePt t="239778" x="4381500" y="6540500"/>
          <p14:tracePt t="239795" x="4387850" y="6540500"/>
          <p14:tracePt t="239812" x="4394200" y="6540500"/>
          <p14:tracePt t="239828" x="4400550" y="6540500"/>
          <p14:tracePt t="239879" x="4400550" y="6534150"/>
          <p14:tracePt t="239951" x="4406900" y="6534150"/>
          <p14:tracePt t="239967" x="4406900" y="6527800"/>
          <p14:tracePt t="240021" x="4413250" y="6527800"/>
          <p14:tracePt t="240029" x="4413250" y="6521450"/>
          <p14:tracePt t="240062" x="4413250" y="6515100"/>
          <p14:tracePt t="240075" x="4413250" y="6508750"/>
          <p14:tracePt t="240083" x="4419600" y="6508750"/>
          <p14:tracePt t="240099" x="4425950" y="6502400"/>
          <p14:tracePt t="240115" x="4432300" y="6496050"/>
          <p14:tracePt t="240155" x="4438650" y="6489700"/>
          <p14:tracePt t="240173" x="4445000" y="6489700"/>
          <p14:tracePt t="240177" x="4445000" y="6483350"/>
          <p14:tracePt t="240201" x="4451350" y="6483350"/>
          <p14:tracePt t="240208" x="4451350" y="6477000"/>
          <p14:tracePt t="240216" x="4457700" y="6477000"/>
          <p14:tracePt t="240227" x="4464050" y="6477000"/>
          <p14:tracePt t="240248" x="4470400" y="6477000"/>
          <p14:tracePt t="240260" x="4476750" y="6477000"/>
          <p14:tracePt t="240277" x="4483100" y="6477000"/>
          <p14:tracePt t="240294" x="4495800" y="6470650"/>
          <p14:tracePt t="240310" x="4508500" y="6470650"/>
          <p14:tracePt t="240327" x="4514850" y="6470650"/>
          <p14:tracePt t="240344" x="4521200" y="6464300"/>
          <p14:tracePt t="240361" x="4533900" y="6464300"/>
          <p14:tracePt t="240378" x="4540250" y="6464300"/>
          <p14:tracePt t="240394" x="4552950" y="6464300"/>
          <p14:tracePt t="240411" x="4559300" y="6464300"/>
          <p14:tracePt t="240428" x="4565650" y="6464300"/>
          <p14:tracePt t="240461" x="4572000" y="6464300"/>
          <p14:tracePt t="240562" x="4572000" y="6451600"/>
          <p14:tracePt t="240569" x="4572000" y="6445250"/>
          <p14:tracePt t="240577" x="4578350" y="6445250"/>
          <p14:tracePt t="240594" x="4584700" y="6432550"/>
          <p14:tracePt t="240600" x="4584700" y="6426200"/>
          <p14:tracePt t="240610" x="4591050" y="6426200"/>
          <p14:tracePt t="240627" x="4591050" y="6413500"/>
          <p14:tracePt t="240644" x="4591050" y="6407150"/>
          <p14:tracePt t="240661" x="4597400" y="6394450"/>
          <p14:tracePt t="240678" x="4603750" y="6388100"/>
          <p14:tracePt t="240694" x="4603750" y="6381750"/>
          <p14:tracePt t="240711" x="4603750" y="6375400"/>
          <p14:tracePt t="240816" x="4603750" y="6369050"/>
          <p14:tracePt t="240850" x="4610100" y="6369050"/>
          <p14:tracePt t="240899" x="4616450" y="6369050"/>
          <p14:tracePt t="241133" x="4616450" y="6362700"/>
          <p14:tracePt t="241144" x="4622800" y="6362700"/>
          <p14:tracePt t="241149" x="4629150" y="6356350"/>
          <p14:tracePt t="241162" x="4635500" y="6350000"/>
          <p14:tracePt t="241176" x="4641850" y="6350000"/>
          <p14:tracePt t="241194" x="4654550" y="6343650"/>
          <p14:tracePt t="241210" x="4667250" y="6343650"/>
          <p14:tracePt t="241253" x="4673600" y="6343650"/>
          <p14:tracePt t="241289" x="4679950" y="6343650"/>
          <p14:tracePt t="241314" x="4686300" y="6350000"/>
          <p14:tracePt t="241322" x="4692650" y="6356350"/>
          <p14:tracePt t="241329" x="4699000" y="6362700"/>
          <p14:tracePt t="241346" x="4705350" y="6369050"/>
          <p14:tracePt t="241360" x="4711700" y="6375400"/>
          <p14:tracePt t="241377" x="4724400" y="6388100"/>
          <p14:tracePt t="241394" x="4730750" y="6388100"/>
          <p14:tracePt t="241410" x="4730750" y="6400800"/>
          <p14:tracePt t="241427" x="4743450" y="6407150"/>
          <p14:tracePt t="241444" x="4749800" y="6407150"/>
          <p14:tracePt t="241460" x="4762500" y="6419850"/>
          <p14:tracePt t="241587" x="4756150" y="6426200"/>
          <p14:tracePt t="241600" x="4749800" y="6432550"/>
          <p14:tracePt t="241603" x="4743450" y="6438900"/>
          <p14:tracePt t="241614" x="4730750" y="6445250"/>
          <p14:tracePt t="241627" x="4718050" y="6451600"/>
          <p14:tracePt t="241643" x="4699000" y="6457950"/>
          <p14:tracePt t="241660" x="4692650" y="6464300"/>
          <p14:tracePt t="241677" x="4686300" y="6470650"/>
          <p14:tracePt t="241693" x="4673600" y="6470650"/>
          <p14:tracePt t="241710" x="4667250" y="6477000"/>
          <p14:tracePt t="241727" x="4654550" y="6477000"/>
          <p14:tracePt t="241743" x="4641850" y="6483350"/>
          <p14:tracePt t="241760" x="4635500" y="6483350"/>
          <p14:tracePt t="241777" x="4616450" y="6489700"/>
          <p14:tracePt t="241793" x="4610100" y="6489700"/>
          <p14:tracePt t="241810" x="4591050" y="6489700"/>
          <p14:tracePt t="241827" x="4578350" y="6489700"/>
          <p14:tracePt t="241843" x="4559300" y="6489700"/>
          <p14:tracePt t="241860" x="4546600" y="6489700"/>
          <p14:tracePt t="241893" x="4546600" y="6496050"/>
          <p14:tracePt t="242207" x="4559300" y="6496050"/>
          <p14:tracePt t="242213" x="4565650" y="6496050"/>
          <p14:tracePt t="242226" x="4584700" y="6496050"/>
          <p14:tracePt t="242243" x="4616450" y="6508750"/>
          <p14:tracePt t="242260" x="4679950" y="6521450"/>
          <p14:tracePt t="242276" x="4711700" y="6534150"/>
          <p14:tracePt t="242293" x="4743450" y="6546850"/>
          <p14:tracePt t="242310" x="4756150" y="6553200"/>
          <p14:tracePt t="242327" x="4762500" y="6553200"/>
          <p14:tracePt t="242359" x="4768850" y="6553200"/>
          <p14:tracePt t="242376" x="4775200" y="6553200"/>
          <p14:tracePt t="242393" x="4781550" y="6553200"/>
          <p14:tracePt t="243321" x="4775200" y="6553200"/>
          <p14:tracePt t="243325" x="4762500" y="6553200"/>
          <p14:tracePt t="243332" x="4749800" y="6553200"/>
          <p14:tracePt t="243341" x="4730750" y="6553200"/>
          <p14:tracePt t="243358" x="4699000" y="6546850"/>
          <p14:tracePt t="243375" x="4654550" y="6534150"/>
          <p14:tracePt t="243391" x="4616450" y="6521450"/>
          <p14:tracePt t="243408" x="4572000" y="6508750"/>
          <p14:tracePt t="243425" x="4540250" y="6496050"/>
          <p14:tracePt t="243441" x="4502150" y="6489700"/>
          <p14:tracePt t="243458" x="4464050" y="6470650"/>
          <p14:tracePt t="243475" x="4451350" y="6457950"/>
          <p14:tracePt t="243492" x="4419600" y="6445250"/>
          <p14:tracePt t="243508" x="4394200" y="6426200"/>
          <p14:tracePt t="243525" x="4362450" y="6400800"/>
          <p14:tracePt t="243542" x="4330700" y="6381750"/>
          <p14:tracePt t="243558" x="4298950" y="6350000"/>
          <p14:tracePt t="243575" x="4260850" y="6324600"/>
          <p14:tracePt t="243593" x="4216400" y="6299200"/>
          <p14:tracePt t="243598" x="4203700" y="6286500"/>
          <p14:tracePt t="243608" x="4197350" y="6280150"/>
          <p14:tracePt t="243625" x="4171950" y="6267450"/>
          <p14:tracePt t="243642" x="4159250" y="6254750"/>
          <p14:tracePt t="243658" x="4133850" y="6242050"/>
          <p14:tracePt t="243675" x="4121150" y="6229350"/>
          <p14:tracePt t="243691" x="4114800" y="6223000"/>
          <p14:tracePt t="243709" x="4095750" y="6203950"/>
          <p14:tracePt t="243725" x="4083050" y="6197600"/>
          <p14:tracePt t="243741" x="4076700" y="6191250"/>
          <p14:tracePt t="243758" x="4064000" y="6178550"/>
          <p14:tracePt t="243775" x="4051300" y="6172200"/>
          <p14:tracePt t="243791" x="4044950" y="6159500"/>
          <p14:tracePt t="243808" x="4032250" y="6153150"/>
          <p14:tracePt t="243825" x="4025900" y="6140450"/>
          <p14:tracePt t="243842" x="4013200" y="6134100"/>
          <p14:tracePt t="243858" x="4000500" y="6121400"/>
          <p14:tracePt t="243875" x="3994150" y="6108700"/>
          <p14:tracePt t="243892" x="3981450" y="6102350"/>
          <p14:tracePt t="243908" x="3975100" y="6096000"/>
          <p14:tracePt t="243925" x="3968750" y="6089650"/>
          <p14:tracePt t="243941" x="3968750" y="6083300"/>
          <p14:tracePt t="244094" x="3968750" y="6089650"/>
          <p14:tracePt t="244829" x="3962400" y="6089650"/>
          <p14:tracePt t="244837" x="3956050" y="6089650"/>
          <p14:tracePt t="244885" x="3949700" y="6089650"/>
          <p14:tracePt t="244915" x="3943350" y="6089650"/>
          <p14:tracePt t="244925" x="3937000" y="6089650"/>
          <p14:tracePt t="245255" x="3949700" y="6089650"/>
          <p14:tracePt t="245261" x="3968750" y="6089650"/>
          <p14:tracePt t="245274" x="4000500" y="6096000"/>
          <p14:tracePt t="245290" x="4165600" y="6121400"/>
          <p14:tracePt t="245307" x="4318000" y="6146800"/>
          <p14:tracePt t="245323" x="4451350" y="6178550"/>
          <p14:tracePt t="245340" x="4552950" y="6210300"/>
          <p14:tracePt t="245357" x="4641850" y="6235700"/>
          <p14:tracePt t="245373" x="4730750" y="6248400"/>
          <p14:tracePt t="245390" x="4806950" y="6261100"/>
          <p14:tracePt t="245407" x="4857750" y="6273800"/>
          <p14:tracePt t="245424" x="4889500" y="6273800"/>
          <p14:tracePt t="245440" x="4914900" y="6280150"/>
          <p14:tracePt t="245457" x="4927600" y="6280150"/>
          <p14:tracePt t="245473" x="4940300" y="6286500"/>
          <p14:tracePt t="245490" x="4959350" y="6286500"/>
          <p14:tracePt t="245507" x="4991100" y="6292850"/>
          <p14:tracePt t="245523" x="5010150" y="6299200"/>
          <p14:tracePt t="245540" x="5035550" y="6305550"/>
          <p14:tracePt t="245556" x="5067300" y="6305550"/>
          <p14:tracePt t="245573" x="5105400" y="6311900"/>
          <p14:tracePt t="245590" x="5111750" y="6318250"/>
          <p14:tracePt t="245606" x="5118100" y="6324600"/>
          <p14:tracePt t="245623" x="5130800" y="6324600"/>
          <p14:tracePt t="245642" x="5143500" y="6324600"/>
          <p14:tracePt t="245656" x="5156200" y="6324600"/>
          <p14:tracePt t="245673" x="5194300" y="6324600"/>
          <p14:tracePt t="245690" x="5245100" y="6330950"/>
          <p14:tracePt t="245706" x="5276850" y="6330950"/>
          <p14:tracePt t="245723" x="5314950" y="6330950"/>
          <p14:tracePt t="245740" x="5340350" y="6330950"/>
          <p14:tracePt t="245756" x="5365750" y="6330950"/>
          <p14:tracePt t="245773" x="5384800" y="6337300"/>
          <p14:tracePt t="245790" x="5410200" y="6337300"/>
          <p14:tracePt t="245806" x="5422900" y="6337300"/>
          <p14:tracePt t="245823" x="5429250" y="6337300"/>
          <p14:tracePt t="245840" x="5448300" y="6337300"/>
          <p14:tracePt t="245856" x="5461000" y="6337300"/>
          <p14:tracePt t="245873" x="5467350" y="6330950"/>
          <p14:tracePt t="245890" x="5473700" y="6324600"/>
          <p14:tracePt t="248213" x="5480050" y="6324600"/>
          <p14:tracePt t="248229" x="5486400" y="6324600"/>
          <p14:tracePt t="248237" x="5492750" y="6324600"/>
          <p14:tracePt t="248245" x="5492750" y="6318250"/>
          <p14:tracePt t="248254" x="5499100" y="6318250"/>
          <p14:tracePt t="248271" x="5505450" y="6318250"/>
          <p14:tracePt t="248288" x="5518150" y="6318250"/>
          <p14:tracePt t="248304" x="5524500" y="6318250"/>
          <p14:tracePt t="248321" x="5537200" y="6318250"/>
          <p14:tracePt t="248338" x="5549900" y="6318250"/>
          <p14:tracePt t="248354" x="5556250" y="6318250"/>
          <p14:tracePt t="248371" x="5568950" y="6318250"/>
          <p14:tracePt t="248387" x="5588000" y="6318250"/>
          <p14:tracePt t="248404" x="5600700" y="6318250"/>
          <p14:tracePt t="248421" x="5613400" y="6318250"/>
          <p14:tracePt t="248437" x="5632450" y="6324600"/>
          <p14:tracePt t="248454" x="5651500" y="6330950"/>
          <p14:tracePt t="248471" x="5657850" y="6330950"/>
          <p14:tracePt t="248487" x="5664200" y="6330950"/>
          <p14:tracePt t="248504" x="5670550" y="6330950"/>
          <p14:tracePt t="248521" x="5683250" y="6337300"/>
          <p14:tracePt t="248537" x="5689600" y="6337300"/>
          <p14:tracePt t="248554" x="5695950" y="6337300"/>
          <p14:tracePt t="248571" x="5708650" y="6343650"/>
          <p14:tracePt t="248587" x="5715000" y="6343650"/>
          <p14:tracePt t="248629" x="5721350" y="6343650"/>
          <p14:tracePt t="248667" x="5727700" y="6343650"/>
          <p14:tracePt t="248683" x="5734050" y="6343650"/>
          <p14:tracePt t="248691" x="5740400" y="6343650"/>
          <p14:tracePt t="248704" x="5746750" y="6343650"/>
          <p14:tracePt t="248720" x="5753100" y="6343650"/>
          <p14:tracePt t="248737" x="5765800" y="6343650"/>
          <p14:tracePt t="248753" x="5778500" y="6343650"/>
          <p14:tracePt t="248770" x="5784850" y="6343650"/>
          <p14:tracePt t="248787" x="5797550" y="6343650"/>
          <p14:tracePt t="248804" x="5816600" y="6343650"/>
          <p14:tracePt t="248820" x="5848350" y="6350000"/>
          <p14:tracePt t="248837" x="5861050" y="6350000"/>
          <p14:tracePt t="248854" x="5873750" y="6350000"/>
          <p14:tracePt t="248870" x="5880100" y="6350000"/>
          <p14:tracePt t="248904" x="5886450" y="6350000"/>
          <p14:tracePt t="248941" x="5892800" y="6350000"/>
          <p14:tracePt t="248965" x="5899150" y="6350000"/>
          <p14:tracePt t="248989" x="5905500" y="6350000"/>
          <p14:tracePt t="249005" x="5911850" y="6350000"/>
          <p14:tracePt t="249020" x="5911850" y="6356350"/>
          <p14:tracePt t="249027" x="5918200" y="6356350"/>
          <p14:tracePt t="249043" x="5924550" y="6356350"/>
          <p14:tracePt t="249053" x="5930900" y="6356350"/>
          <p14:tracePt t="249070" x="5930900" y="6362700"/>
          <p14:tracePt t="249087" x="5937250" y="6369050"/>
          <p14:tracePt t="249103" x="5943600" y="6369050"/>
          <p14:tracePt t="249120" x="5962650" y="6369050"/>
          <p14:tracePt t="249137" x="5969000" y="6369050"/>
          <p14:tracePt t="249153" x="5981700" y="6369050"/>
          <p14:tracePt t="249170" x="5988050" y="6369050"/>
          <p14:tracePt t="249187" x="5988050" y="6375400"/>
          <p14:tracePt t="249279" x="5994400" y="6375400"/>
          <p14:tracePt t="249293" x="6000750" y="6375400"/>
          <p14:tracePt t="249317" x="6007100" y="6375400"/>
          <p14:tracePt t="249333" x="6013450" y="6381750"/>
          <p14:tracePt t="249349" x="6019800" y="6381750"/>
          <p14:tracePt t="249357" x="6026150" y="6388100"/>
          <p14:tracePt t="249373" x="6038850" y="6388100"/>
          <p14:tracePt t="249387" x="6045200" y="6388100"/>
          <p14:tracePt t="249403" x="6064250" y="6388100"/>
          <p14:tracePt t="249420" x="6070600" y="6388100"/>
          <p14:tracePt t="249436" x="6083300" y="6388100"/>
          <p14:tracePt t="249453" x="6096000" y="6388100"/>
          <p14:tracePt t="249470" x="6115050" y="6388100"/>
          <p14:tracePt t="249486" x="6134100" y="6388100"/>
          <p14:tracePt t="249503" x="6140450" y="6388100"/>
          <p14:tracePt t="249520" x="6153150" y="6388100"/>
          <p14:tracePt t="249537" x="6165850" y="6388100"/>
          <p14:tracePt t="249553" x="6172200" y="6388100"/>
          <p14:tracePt t="249570" x="6184900" y="6394450"/>
          <p14:tracePt t="249586" x="6191250" y="6394450"/>
          <p14:tracePt t="249603" x="6197600" y="6394450"/>
          <p14:tracePt t="249607" x="6203950" y="6400800"/>
          <p14:tracePt t="249623" x="6210300" y="6400800"/>
          <p14:tracePt t="249636" x="6216650" y="6400800"/>
          <p14:tracePt t="249653" x="6223000" y="6400800"/>
          <p14:tracePt t="249670" x="6235700" y="6400800"/>
          <p14:tracePt t="249686" x="6254750" y="6400800"/>
          <p14:tracePt t="249706" x="6280150" y="6400800"/>
          <p14:tracePt t="249720" x="6305550" y="6400800"/>
          <p14:tracePt t="249736" x="6318250" y="6407150"/>
          <p14:tracePt t="249753" x="6330950" y="6407150"/>
          <p14:tracePt t="249770" x="6337300" y="6407150"/>
          <p14:tracePt t="249844" x="6343650" y="6407150"/>
          <p14:tracePt t="249922" x="6350000" y="6407150"/>
          <p14:tracePt t="250156" x="6350000" y="6413500"/>
          <p14:tracePt t="250163" x="6350000" y="6419850"/>
          <p14:tracePt t="250171" x="6356350" y="6419850"/>
          <p14:tracePt t="250220" x="6362700" y="6419850"/>
          <p14:tracePt t="250267" x="6369050" y="6419850"/>
          <p14:tracePt t="250291" x="6375400" y="6426200"/>
          <p14:tracePt t="250461" x="6375400" y="6432550"/>
          <p14:tracePt t="250769" x="6381750" y="6432550"/>
          <p14:tracePt t="250784" x="6388100" y="6432550"/>
          <p14:tracePt t="250789" x="6394450" y="6432550"/>
          <p14:tracePt t="250802" x="6394450" y="6426200"/>
          <p14:tracePt t="250819" x="6407150" y="6426200"/>
          <p14:tracePt t="250835" x="6419850" y="6426200"/>
          <p14:tracePt t="250852" x="6426200" y="6426200"/>
          <p14:tracePt t="250869" x="6438900" y="6426200"/>
          <p14:tracePt t="250885" x="6445250" y="6426200"/>
          <p14:tracePt t="251050" x="6445250" y="6419850"/>
          <p14:tracePt t="251120" x="6438900" y="6419850"/>
          <p14:tracePt t="251127" x="6432550" y="6419850"/>
          <p14:tracePt t="251144" x="6426200" y="6419850"/>
          <p14:tracePt t="251151" x="6419850" y="6419850"/>
          <p14:tracePt t="251168" x="6413500" y="6419850"/>
        </p14:tracePtLst>
      </p14:laserTraceLst>
    </p:ext>
  </p:extLs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42913" y="103188"/>
            <a:ext cx="8243887" cy="801689"/>
          </a:xfrm>
        </p:spPr>
        <p:txBody>
          <a:bodyPr/>
          <a:lstStyle/>
          <a:p>
            <a:r>
              <a:rPr lang="en-US" altLang="th-TH" sz="4000" dirty="0"/>
              <a:t>11.8 Power </a:t>
            </a:r>
            <a:r>
              <a:rPr lang="en-US" altLang="th-TH" sz="4000" dirty="0" smtClean="0"/>
              <a:t>Measurement</a:t>
            </a:r>
            <a:endParaRPr lang="en-US" altLang="th-TH" sz="4000" dirty="0"/>
          </a:p>
        </p:txBody>
      </p:sp>
      <p:sp>
        <p:nvSpPr>
          <p:cNvPr id="23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11DD4-2987-47C0-9205-FA32B4D6E4B0}" type="slidenum">
              <a:rPr lang="en-US" altLang="th-TH"/>
              <a:pPr/>
              <a:t>65</a:t>
            </a:fld>
            <a:endParaRPr lang="en-US" altLang="th-TH"/>
          </a:p>
        </p:txBody>
      </p:sp>
      <p:sp>
        <p:nvSpPr>
          <p:cNvPr id="389124" name="Rectangle 4"/>
          <p:cNvSpPr>
            <a:spLocks noChangeArrowheads="1"/>
          </p:cNvSpPr>
          <p:nvPr/>
        </p:nvSpPr>
        <p:spPr bwMode="auto">
          <a:xfrm>
            <a:off x="-130175" y="23315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8912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89127" name="Rectangle 7"/>
          <p:cNvSpPr>
            <a:spLocks noChangeArrowheads="1"/>
          </p:cNvSpPr>
          <p:nvPr/>
        </p:nvSpPr>
        <p:spPr bwMode="auto">
          <a:xfrm>
            <a:off x="-130175" y="23220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89157" name="Rectangle 37"/>
          <p:cNvSpPr>
            <a:spLocks noChangeArrowheads="1"/>
          </p:cNvSpPr>
          <p:nvPr/>
        </p:nvSpPr>
        <p:spPr bwMode="auto">
          <a:xfrm>
            <a:off x="-130175" y="246493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89154" name="Rectangle 34"/>
          <p:cNvSpPr>
            <a:spLocks noChangeArrowheads="1"/>
          </p:cNvSpPr>
          <p:nvPr/>
        </p:nvSpPr>
        <p:spPr bwMode="auto">
          <a:xfrm>
            <a:off x="1017953" y="4929385"/>
            <a:ext cx="417961" cy="46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just"/>
            <a:r>
              <a:rPr lang="en-US" altLang="th-TH" sz="2400" dirty="0"/>
              <a:t>If </a:t>
            </a:r>
          </a:p>
        </p:txBody>
      </p:sp>
      <p:graphicFrame>
        <p:nvGraphicFramePr>
          <p:cNvPr id="389153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263419"/>
              </p:ext>
            </p:extLst>
          </p:nvPr>
        </p:nvGraphicFramePr>
        <p:xfrm>
          <a:off x="1414463" y="4919663"/>
          <a:ext cx="2732490" cy="546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33" name="Equation" r:id="rId4" imgW="1320480" imgH="228600" progId="Equation.3">
                  <p:embed/>
                </p:oleObj>
              </mc:Choice>
              <mc:Fallback>
                <p:oleObj name="Equation" r:id="rId4" imgW="1320480" imgH="228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463" y="4919663"/>
                        <a:ext cx="2732490" cy="54649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5" name="Rectangle 35"/>
          <p:cNvSpPr>
            <a:spLocks noChangeArrowheads="1"/>
          </p:cNvSpPr>
          <p:nvPr/>
        </p:nvSpPr>
        <p:spPr bwMode="auto">
          <a:xfrm>
            <a:off x="4146953" y="4949677"/>
            <a:ext cx="662767" cy="46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just"/>
            <a:r>
              <a:rPr lang="en-US" altLang="th-TH" sz="2400" dirty="0"/>
              <a:t>and</a:t>
            </a:r>
          </a:p>
        </p:txBody>
      </p:sp>
      <p:graphicFrame>
        <p:nvGraphicFramePr>
          <p:cNvPr id="389152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323706"/>
              </p:ext>
            </p:extLst>
          </p:nvPr>
        </p:nvGraphicFramePr>
        <p:xfrm>
          <a:off x="4853494" y="4919936"/>
          <a:ext cx="2690306" cy="54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34" name="Equation" r:id="rId6" imgW="1269720" imgH="228600" progId="Equation.3">
                  <p:embed/>
                </p:oleObj>
              </mc:Choice>
              <mc:Fallback>
                <p:oleObj name="Equation" r:id="rId6" imgW="1269720" imgH="2286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3494" y="4919936"/>
                        <a:ext cx="2690306" cy="5462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56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1268828"/>
              </p:ext>
            </p:extLst>
          </p:nvPr>
        </p:nvGraphicFramePr>
        <p:xfrm>
          <a:off x="1226934" y="5683595"/>
          <a:ext cx="6469266" cy="560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35" name="Equation" r:id="rId8" imgW="2819160" imgH="253800" progId="Equation.3">
                  <p:embed/>
                </p:oleObj>
              </mc:Choice>
              <mc:Fallback>
                <p:oleObj name="Equation" r:id="rId8" imgW="2819160" imgH="2538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6934" y="5683595"/>
                        <a:ext cx="6469266" cy="5600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8" name="Text Box 38"/>
          <p:cNvSpPr txBox="1">
            <a:spLocks noChangeArrowheads="1"/>
          </p:cNvSpPr>
          <p:nvPr/>
        </p:nvSpPr>
        <p:spPr bwMode="auto">
          <a:xfrm>
            <a:off x="915986" y="4240740"/>
            <a:ext cx="3581400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th-TH" sz="2000" dirty="0">
                <a:solidFill>
                  <a:srgbClr val="FF0000"/>
                </a:solidFill>
              </a:rPr>
              <a:t>The basic structure</a:t>
            </a:r>
            <a:endParaRPr lang="en-US" altLang="th-TH" sz="2800" dirty="0">
              <a:solidFill>
                <a:srgbClr val="FF0000"/>
              </a:solidFill>
            </a:endParaRPr>
          </a:p>
        </p:txBody>
      </p:sp>
      <p:grpSp>
        <p:nvGrpSpPr>
          <p:cNvPr id="389162" name="Group 42"/>
          <p:cNvGrpSpPr>
            <a:grpSpLocks/>
          </p:cNvGrpSpPr>
          <p:nvPr/>
        </p:nvGrpSpPr>
        <p:grpSpPr bwMode="auto">
          <a:xfrm>
            <a:off x="3987710" y="2869140"/>
            <a:ext cx="4267200" cy="1846263"/>
            <a:chOff x="2592" y="2256"/>
            <a:chExt cx="2688" cy="1163"/>
          </a:xfrm>
        </p:grpSpPr>
        <p:sp>
          <p:nvSpPr>
            <p:cNvPr id="389159" name="Text Box 39"/>
            <p:cNvSpPr txBox="1">
              <a:spLocks noChangeArrowheads="1"/>
            </p:cNvSpPr>
            <p:nvPr/>
          </p:nvSpPr>
          <p:spPr bwMode="auto">
            <a:xfrm>
              <a:off x="2832" y="3120"/>
              <a:ext cx="2448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indent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th-TH" sz="2000" dirty="0">
                  <a:solidFill>
                    <a:srgbClr val="FF0000"/>
                  </a:solidFill>
                </a:rPr>
                <a:t>Equivalent Circuit with load</a:t>
              </a:r>
            </a:p>
          </p:txBody>
        </p:sp>
        <p:sp>
          <p:nvSpPr>
            <p:cNvPr id="389161" name="AutoShape 41"/>
            <p:cNvSpPr>
              <a:spLocks noChangeArrowheads="1"/>
            </p:cNvSpPr>
            <p:nvPr/>
          </p:nvSpPr>
          <p:spPr bwMode="auto">
            <a:xfrm>
              <a:off x="2592" y="2256"/>
              <a:ext cx="480" cy="144"/>
            </a:xfrm>
            <a:prstGeom prst="rightArrow">
              <a:avLst>
                <a:gd name="adj1" fmla="val 50000"/>
                <a:gd name="adj2" fmla="val 83333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th-TH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148" y="1557733"/>
            <a:ext cx="2769088" cy="2738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812" y="900175"/>
            <a:ext cx="8256087" cy="4856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993969"/>
            <a:ext cx="3584393" cy="1865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38"/>
    </mc:Choice>
    <mc:Fallback xmlns="">
      <p:transition spd="slow" advTm="10713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361" x="5448300" y="3460750"/>
          <p14:tracePt t="1371" x="5429250" y="3441700"/>
          <p14:tracePt t="1388" x="5327650" y="3333750"/>
          <p14:tracePt t="1404" x="5232400" y="3238500"/>
          <p14:tracePt t="1421" x="5080000" y="3092450"/>
          <p14:tracePt t="1439" x="4902200" y="2927350"/>
          <p14:tracePt t="1455" x="4603750" y="2660650"/>
          <p14:tracePt t="1471" x="4254500" y="2343150"/>
          <p14:tracePt t="1488" x="3886200" y="2000250"/>
          <p14:tracePt t="1504" x="3606800" y="1739900"/>
          <p14:tracePt t="1522" x="3333750" y="1492250"/>
          <p14:tracePt t="1538" x="3238500" y="1390650"/>
          <p14:tracePt t="1554" x="3162300" y="1320800"/>
          <p14:tracePt t="1571" x="3105150" y="1263650"/>
          <p14:tracePt t="1588" x="3054350" y="1219200"/>
          <p14:tracePt t="1604" x="3009900" y="1168400"/>
          <p14:tracePt t="1621" x="2952750" y="1111250"/>
          <p14:tracePt t="1638" x="2863850" y="1028700"/>
          <p14:tracePt t="1654" x="2800350" y="952500"/>
          <p14:tracePt t="1671" x="2743200" y="876300"/>
          <p14:tracePt t="1687" x="2686050" y="781050"/>
          <p14:tracePt t="1704" x="2647950" y="704850"/>
          <p14:tracePt t="1721" x="2609850" y="641350"/>
          <p14:tracePt t="1738" x="2571750" y="596900"/>
          <p14:tracePt t="1754" x="2540000" y="565150"/>
          <p14:tracePt t="1771" x="2527300" y="558800"/>
          <p14:tracePt t="1788" x="2520950" y="546100"/>
          <p14:tracePt t="1804" x="2501900" y="539750"/>
          <p14:tracePt t="1821" x="2457450" y="527050"/>
          <p14:tracePt t="1838" x="2413000" y="514350"/>
          <p14:tracePt t="1854" x="2381250" y="501650"/>
          <p14:tracePt t="1871" x="2374900" y="501650"/>
          <p14:tracePt t="1888" x="2368550" y="501650"/>
          <p14:tracePt t="1904" x="2355850" y="508000"/>
          <p14:tracePt t="1921" x="2343150" y="508000"/>
          <p14:tracePt t="1937" x="2336800" y="514350"/>
          <p14:tracePt t="1954" x="2324100" y="527050"/>
          <p14:tracePt t="1971" x="2311400" y="533400"/>
          <p14:tracePt t="1987" x="2305050" y="539750"/>
          <p14:tracePt t="2004" x="2292350" y="552450"/>
          <p14:tracePt t="2021" x="2279650" y="558800"/>
          <p14:tracePt t="2038" x="2254250" y="577850"/>
          <p14:tracePt t="2054" x="2222500" y="584200"/>
          <p14:tracePt t="2071" x="2178050" y="596900"/>
          <p14:tracePt t="2088" x="2139950" y="609600"/>
          <p14:tracePt t="2104" x="2108200" y="622300"/>
          <p14:tracePt t="2121" x="2095500" y="628650"/>
          <p14:tracePt t="2125" x="2076450" y="635000"/>
          <p14:tracePt t="2137" x="2057400" y="641350"/>
          <p14:tracePt t="2154" x="2032000" y="654050"/>
          <p14:tracePt t="2171" x="2012950" y="666750"/>
          <p14:tracePt t="2188" x="1987550" y="679450"/>
          <p14:tracePt t="2204" x="1981200" y="685800"/>
          <p14:tracePt t="2221" x="1974850" y="692150"/>
          <p14:tracePt t="2237" x="1968500" y="698500"/>
          <p14:tracePt t="2254" x="1955800" y="698500"/>
          <p14:tracePt t="2271" x="1949450" y="698500"/>
          <p14:tracePt t="2287" x="1949450" y="692150"/>
          <p14:tracePt t="2321" x="1943100" y="692150"/>
          <p14:tracePt t="2337" x="1930400" y="692150"/>
          <p14:tracePt t="2354" x="1924050" y="692150"/>
          <p14:tracePt t="2752" x="1917700" y="692150"/>
          <p14:tracePt t="2759" x="1911350" y="698500"/>
          <p14:tracePt t="2775" x="1905000" y="698500"/>
          <p14:tracePt t="2787" x="1898650" y="704850"/>
          <p14:tracePt t="2804" x="1885950" y="704850"/>
          <p14:tracePt t="2820" x="1873250" y="711200"/>
          <p14:tracePt t="2837" x="1860550" y="717550"/>
          <p14:tracePt t="2853" x="1854200" y="723900"/>
          <p14:tracePt t="2870" x="1841500" y="723900"/>
          <p14:tracePt t="2887" x="1835150" y="723900"/>
          <p14:tracePt t="2903" x="1828800" y="723900"/>
          <p14:tracePt t="2920" x="1816100" y="723900"/>
          <p14:tracePt t="2937" x="1809750" y="723900"/>
          <p14:tracePt t="2953" x="1797050" y="730250"/>
          <p14:tracePt t="2970" x="1784350" y="730250"/>
          <p14:tracePt t="2987" x="1778000" y="730250"/>
          <p14:tracePt t="3112" x="1784350" y="730250"/>
          <p14:tracePt t="3123" x="1797050" y="730250"/>
          <p14:tracePt t="3131" x="1816100" y="736600"/>
          <p14:tracePt t="3139" x="1847850" y="736600"/>
          <p14:tracePt t="3154" x="1943100" y="742950"/>
          <p14:tracePt t="3170" x="2101850" y="749300"/>
          <p14:tracePt t="3186" x="2305050" y="768350"/>
          <p14:tracePt t="3203" x="2552700" y="787400"/>
          <p14:tracePt t="3220" x="2863850" y="806450"/>
          <p14:tracePt t="3238" x="3340100" y="838200"/>
          <p14:tracePt t="3253" x="3549650" y="850900"/>
          <p14:tracePt t="3270" x="3708400" y="863600"/>
          <p14:tracePt t="3286" x="3810000" y="882650"/>
          <p14:tracePt t="3303" x="3854450" y="889000"/>
          <p14:tracePt t="3320" x="3879850" y="889000"/>
          <p14:tracePt t="3336" x="3892550" y="889000"/>
          <p14:tracePt t="3354" x="3898900" y="889000"/>
          <p14:tracePt t="3370" x="3905250" y="889000"/>
          <p14:tracePt t="3386" x="3911600" y="889000"/>
          <p14:tracePt t="3701" x="3917950" y="889000"/>
          <p14:tracePt t="3707" x="3937000" y="889000"/>
          <p14:tracePt t="3719" x="3956050" y="889000"/>
          <p14:tracePt t="3736" x="3994150" y="889000"/>
          <p14:tracePt t="3753" x="4070350" y="882650"/>
          <p14:tracePt t="3769" x="4203700" y="863600"/>
          <p14:tracePt t="3786" x="4260850" y="863600"/>
          <p14:tracePt t="3803" x="4298950" y="863600"/>
          <p14:tracePt t="3819" x="4349750" y="863600"/>
          <p14:tracePt t="3836" x="4394200" y="863600"/>
          <p14:tracePt t="3853" x="4432300" y="863600"/>
          <p14:tracePt t="3869" x="4476750" y="863600"/>
          <p14:tracePt t="3886" x="4521200" y="863600"/>
          <p14:tracePt t="3903" x="4597400" y="869950"/>
          <p14:tracePt t="3919" x="4635500" y="876300"/>
          <p14:tracePt t="3936" x="4667250" y="882650"/>
          <p14:tracePt t="3952" x="4686300" y="882650"/>
          <p14:tracePt t="3969" x="4711700" y="882650"/>
          <p14:tracePt t="3986" x="4737100" y="882650"/>
          <p14:tracePt t="4003" x="4756150" y="882650"/>
          <p14:tracePt t="4019" x="4762500" y="882650"/>
          <p14:tracePt t="4035" x="4768850" y="882650"/>
          <p14:tracePt t="4115" x="4756150" y="889000"/>
          <p14:tracePt t="4123" x="4730750" y="895350"/>
          <p14:tracePt t="4137" x="4622800" y="908050"/>
          <p14:tracePt t="4152" x="4470400" y="920750"/>
          <p14:tracePt t="4169" x="4311650" y="933450"/>
          <p14:tracePt t="4186" x="4159250" y="952500"/>
          <p14:tracePt t="4202" x="4019550" y="965200"/>
          <p14:tracePt t="4219" x="3860800" y="977900"/>
          <p14:tracePt t="4236" x="3670300" y="990600"/>
          <p14:tracePt t="4252" x="3498850" y="1009650"/>
          <p14:tracePt t="4269" x="3352800" y="1028700"/>
          <p14:tracePt t="4287" x="3175000" y="1047750"/>
          <p14:tracePt t="4302" x="3117850" y="1066800"/>
          <p14:tracePt t="4319" x="3079750" y="1066800"/>
          <p14:tracePt t="4336" x="3048000" y="1073150"/>
          <p14:tracePt t="4352" x="3003550" y="1073150"/>
          <p14:tracePt t="4369" x="2946400" y="1079500"/>
          <p14:tracePt t="4385" x="2889250" y="1079500"/>
          <p14:tracePt t="4404" x="2819400" y="1085850"/>
          <p14:tracePt t="4419" x="2730500" y="1085850"/>
          <p14:tracePt t="4435" x="2686050" y="1085850"/>
          <p14:tracePt t="4452" x="2647950" y="1085850"/>
          <p14:tracePt t="4469" x="2609850" y="1085850"/>
          <p14:tracePt t="4485" x="2565400" y="1079500"/>
          <p14:tracePt t="4502" x="2527300" y="1066800"/>
          <p14:tracePt t="4519" x="2495550" y="1054100"/>
          <p14:tracePt t="4536" x="2470150" y="1041400"/>
          <p14:tracePt t="4552" x="2457450" y="1035050"/>
          <p14:tracePt t="4569" x="2451100" y="1022350"/>
          <p14:tracePt t="4585" x="2444750" y="1016000"/>
          <p14:tracePt t="4601" x="2438400" y="1009650"/>
          <p14:tracePt t="4618" x="2432050" y="1003300"/>
          <p14:tracePt t="4635" x="2425700" y="990600"/>
          <p14:tracePt t="4652" x="2425700" y="984250"/>
          <p14:tracePt t="4669" x="2425700" y="971550"/>
          <p14:tracePt t="4685" x="2425700" y="952500"/>
          <p14:tracePt t="4702" x="2451100" y="914400"/>
          <p14:tracePt t="4719" x="2495550" y="882650"/>
          <p14:tracePt t="4736" x="2603500" y="850900"/>
          <p14:tracePt t="4752" x="2806700" y="838200"/>
          <p14:tracePt t="4769" x="3086100" y="838200"/>
          <p14:tracePt t="4785" x="3435350" y="838200"/>
          <p14:tracePt t="4802" x="3816350" y="825500"/>
          <p14:tracePt t="4818" x="4019550" y="825500"/>
          <p14:tracePt t="4835" x="4165600" y="825500"/>
          <p14:tracePt t="4852" x="4260850" y="825500"/>
          <p14:tracePt t="4869" x="4330700" y="831850"/>
          <p14:tracePt t="4885" x="4381500" y="844550"/>
          <p14:tracePt t="4902" x="4413250" y="857250"/>
          <p14:tracePt t="4918" x="4451350" y="869950"/>
          <p14:tracePt t="4935" x="4483100" y="882650"/>
          <p14:tracePt t="4952" x="4533900" y="901700"/>
          <p14:tracePt t="4968" x="4540250" y="908050"/>
          <p14:tracePt t="4985" x="4546600" y="914400"/>
          <p14:tracePt t="5002" x="4559300" y="914400"/>
          <p14:tracePt t="5018" x="4565650" y="914400"/>
          <p14:tracePt t="5079" x="4565650" y="920750"/>
          <p14:tracePt t="5461" x="4565650" y="927100"/>
          <p14:tracePt t="5477" x="4565650" y="933450"/>
          <p14:tracePt t="5517" x="4572000" y="933450"/>
          <p14:tracePt t="5525" x="4578350" y="939800"/>
          <p14:tracePt t="5534" x="4578350" y="952500"/>
          <p14:tracePt t="5551" x="4591050" y="984250"/>
          <p14:tracePt t="5568" x="4610100" y="1035050"/>
          <p14:tracePt t="5584" x="4635500" y="1117600"/>
          <p14:tracePt t="5601" x="4654550" y="1187450"/>
          <p14:tracePt t="5618" x="4679950" y="1320800"/>
          <p14:tracePt t="5635" x="4686300" y="1403350"/>
          <p14:tracePt t="5651" x="4686300" y="1492250"/>
          <p14:tracePt t="5668" x="4686300" y="1568450"/>
          <p14:tracePt t="5685" x="4667250" y="1638300"/>
          <p14:tracePt t="5701" x="4654550" y="1695450"/>
          <p14:tracePt t="5720" x="4635500" y="1765300"/>
          <p14:tracePt t="5734" x="4616450" y="1816100"/>
          <p14:tracePt t="5751" x="4597400" y="1847850"/>
          <p14:tracePt t="5768" x="4572000" y="1885950"/>
          <p14:tracePt t="5784" x="4552950" y="1905000"/>
          <p14:tracePt t="5801" x="4514850" y="1911350"/>
          <p14:tracePt t="5818" x="4483100" y="1924050"/>
          <p14:tracePt t="5834" x="4438650" y="1936750"/>
          <p14:tracePt t="5851" x="4406900" y="1949450"/>
          <p14:tracePt t="5868" x="4349750" y="1955800"/>
          <p14:tracePt t="5884" x="4311650" y="1955800"/>
          <p14:tracePt t="5901" x="4286250" y="1955800"/>
          <p14:tracePt t="5917" x="4229100" y="1955800"/>
          <p14:tracePt t="5934" x="4152900" y="1949450"/>
          <p14:tracePt t="5951" x="4070350" y="1936750"/>
          <p14:tracePt t="5968" x="4006850" y="1936750"/>
          <p14:tracePt t="5984" x="3949700" y="1924050"/>
          <p14:tracePt t="6001" x="3854450" y="1924050"/>
          <p14:tracePt t="6017" x="3765550" y="1924050"/>
          <p14:tracePt t="6034" x="3644900" y="1936750"/>
          <p14:tracePt t="6051" x="3524250" y="1955800"/>
          <p14:tracePt t="6067" x="3429000" y="1968500"/>
          <p14:tracePt t="6084" x="3340100" y="1981200"/>
          <p14:tracePt t="6101" x="3251200" y="2000250"/>
          <p14:tracePt t="6117" x="3143250" y="2012950"/>
          <p14:tracePt t="6134" x="2959100" y="2032000"/>
          <p14:tracePt t="6150" x="2806700" y="2044700"/>
          <p14:tracePt t="6167" x="2635250" y="2063750"/>
          <p14:tracePt t="6184" x="2508250" y="2076450"/>
          <p14:tracePt t="6201" x="2419350" y="2095500"/>
          <p14:tracePt t="6218" x="2368550" y="2108200"/>
          <p14:tracePt t="6236" x="2305050" y="2127250"/>
          <p14:tracePt t="6251" x="2279650" y="2133600"/>
          <p14:tracePt t="6268" x="2228850" y="2146300"/>
          <p14:tracePt t="6284" x="2184400" y="2165350"/>
          <p14:tracePt t="6301" x="2146300" y="2190750"/>
          <p14:tracePt t="6318" x="2114550" y="2209800"/>
          <p14:tracePt t="6334" x="2070100" y="2228850"/>
          <p14:tracePt t="6351" x="2019300" y="2254250"/>
          <p14:tracePt t="6368" x="1917700" y="2273300"/>
          <p14:tracePt t="6384" x="1854200" y="2286000"/>
          <p14:tracePt t="6401" x="1809750" y="2298700"/>
          <p14:tracePt t="6418" x="1758950" y="2311400"/>
          <p14:tracePt t="6434" x="1720850" y="2317750"/>
          <p14:tracePt t="6449" x="1701800" y="2317750"/>
          <p14:tracePt t="6468" x="1682750" y="2317750"/>
          <p14:tracePt t="6484" x="1651000" y="2317750"/>
          <p14:tracePt t="6500" x="1612900" y="2305050"/>
          <p14:tracePt t="6516" x="1587500" y="2286000"/>
          <p14:tracePt t="6533" x="1543050" y="2254250"/>
          <p14:tracePt t="6551" x="1492250" y="2216150"/>
          <p14:tracePt t="6567" x="1492250" y="2209800"/>
          <p14:tracePt t="6584" x="1479550" y="2203450"/>
          <p14:tracePt t="6600" x="1473200" y="2190750"/>
          <p14:tracePt t="6616" x="1473200" y="2178050"/>
          <p14:tracePt t="6633" x="1473200" y="2165350"/>
          <p14:tracePt t="6650" x="1473200" y="2146300"/>
          <p14:tracePt t="6666" x="1479550" y="2127250"/>
          <p14:tracePt t="6683" x="1492250" y="2108200"/>
          <p14:tracePt t="6700" x="1498600" y="2076450"/>
          <p14:tracePt t="6717" x="1517650" y="2044700"/>
          <p14:tracePt t="6733" x="1536700" y="2012950"/>
          <p14:tracePt t="6749" x="1574800" y="1955800"/>
          <p14:tracePt t="6766" x="1625600" y="1911350"/>
          <p14:tracePt t="6783" x="1676400" y="1866900"/>
          <p14:tracePt t="6800" x="1739900" y="1816100"/>
          <p14:tracePt t="6816" x="1778000" y="1797050"/>
          <p14:tracePt t="6833" x="1816100" y="1778000"/>
          <p14:tracePt t="6850" x="1854200" y="1758950"/>
          <p14:tracePt t="6867" x="1924050" y="1739900"/>
          <p14:tracePt t="6883" x="2025650" y="1720850"/>
          <p14:tracePt t="6900" x="2152650" y="1708150"/>
          <p14:tracePt t="6916" x="2336800" y="1689100"/>
          <p14:tracePt t="6933" x="2425700" y="1682750"/>
          <p14:tracePt t="6949" x="2514600" y="1682750"/>
          <p14:tracePt t="6967" x="2597150" y="1682750"/>
          <p14:tracePt t="6983" x="2660650" y="1695450"/>
          <p14:tracePt t="6999" x="2724150" y="1708150"/>
          <p14:tracePt t="7017" x="2781300" y="1720850"/>
          <p14:tracePt t="7033" x="2857500" y="1739900"/>
          <p14:tracePt t="7051" x="2933700" y="1771650"/>
          <p14:tracePt t="7067" x="3022600" y="1816100"/>
          <p14:tracePt t="7083" x="3168650" y="1879600"/>
          <p14:tracePt t="7100" x="3314700" y="1936750"/>
          <p14:tracePt t="7116" x="3429000" y="1993900"/>
          <p14:tracePt t="7133" x="3492500" y="2038350"/>
          <p14:tracePt t="7136" x="3511550" y="2057400"/>
          <p14:tracePt t="7150" x="3530600" y="2070100"/>
          <p14:tracePt t="7166" x="3556000" y="2101850"/>
          <p14:tracePt t="7183" x="3575050" y="2133600"/>
          <p14:tracePt t="7200" x="3619500" y="2184400"/>
          <p14:tracePt t="7216" x="3638550" y="2222500"/>
          <p14:tracePt t="7233" x="3651250" y="2254250"/>
          <p14:tracePt t="7250" x="3663950" y="2292350"/>
          <p14:tracePt t="7266" x="3676650" y="2324100"/>
          <p14:tracePt t="7283" x="3689350" y="2362200"/>
          <p14:tracePt t="7300" x="3708400" y="2419350"/>
          <p14:tracePt t="7316" x="3708400" y="2444750"/>
          <p14:tracePt t="7333" x="3714750" y="2527300"/>
          <p14:tracePt t="7350" x="3727450" y="2590800"/>
          <p14:tracePt t="7366" x="3727450" y="2679700"/>
          <p14:tracePt t="7383" x="3721100" y="2774950"/>
          <p14:tracePt t="7399" x="3695700" y="2908300"/>
          <p14:tracePt t="7416" x="3663950" y="3041650"/>
          <p14:tracePt t="7433" x="3613150" y="3175000"/>
          <p14:tracePt t="7450" x="3562350" y="3321050"/>
          <p14:tracePt t="7466" x="3536950" y="3409950"/>
          <p14:tracePt t="7483" x="3524250" y="3473450"/>
          <p14:tracePt t="7500" x="3511550" y="3517900"/>
          <p14:tracePt t="7516" x="3486150" y="3568700"/>
          <p14:tracePt t="7533" x="3460750" y="3625850"/>
          <p14:tracePt t="7550" x="3416300" y="3689350"/>
          <p14:tracePt t="7566" x="3359150" y="3752850"/>
          <p14:tracePt t="7583" x="3321050" y="3790950"/>
          <p14:tracePt t="7599" x="3295650" y="3829050"/>
          <p14:tracePt t="7616" x="3257550" y="3860800"/>
          <p14:tracePt t="7632" x="3213100" y="3898900"/>
          <p14:tracePt t="7649" x="3155950" y="3943350"/>
          <p14:tracePt t="7666" x="3105150" y="3968750"/>
          <p14:tracePt t="7683" x="3060700" y="3981450"/>
          <p14:tracePt t="7700" x="3022600" y="3994150"/>
          <p14:tracePt t="7716" x="2946400" y="4006850"/>
          <p14:tracePt t="7733" x="2901950" y="4013200"/>
          <p14:tracePt t="7749" x="2857500" y="4013200"/>
          <p14:tracePt t="7766" x="2800350" y="4013200"/>
          <p14:tracePt t="7782" x="2717800" y="4013200"/>
          <p14:tracePt t="7799" x="2641600" y="4013200"/>
          <p14:tracePt t="7816" x="2559050" y="3994150"/>
          <p14:tracePt t="7833" x="2470150" y="3981450"/>
          <p14:tracePt t="7849" x="2374900" y="3962400"/>
          <p14:tracePt t="7866" x="2336800" y="3949700"/>
          <p14:tracePt t="7883" x="2292350" y="3937000"/>
          <p14:tracePt t="7899" x="2254250" y="3924300"/>
          <p14:tracePt t="7916" x="2209800" y="3911600"/>
          <p14:tracePt t="7932" x="2159000" y="3905250"/>
          <p14:tracePt t="7949" x="2120900" y="3892550"/>
          <p14:tracePt t="7966" x="2057400" y="3873500"/>
          <p14:tracePt t="7982" x="2038350" y="3860800"/>
          <p14:tracePt t="7999" x="2012950" y="3848100"/>
          <p14:tracePt t="8016" x="1974850" y="3841750"/>
          <p14:tracePt t="8032" x="1943100" y="3822700"/>
          <p14:tracePt t="8049" x="1917700" y="3803650"/>
          <p14:tracePt t="8066" x="1892300" y="3784600"/>
          <p14:tracePt t="8082" x="1854200" y="3752850"/>
          <p14:tracePt t="8099" x="1816100" y="3702050"/>
          <p14:tracePt t="8116" x="1739900" y="3594100"/>
          <p14:tracePt t="8132" x="1682750" y="3479800"/>
          <p14:tracePt t="8149" x="1619250" y="3321050"/>
          <p14:tracePt t="8166" x="1581150" y="3143250"/>
          <p14:tracePt t="8182" x="1543050" y="3009900"/>
          <p14:tracePt t="8199" x="1530350" y="2901950"/>
          <p14:tracePt t="8216" x="1530350" y="2806700"/>
          <p14:tracePt t="8232" x="1543050" y="2749550"/>
          <p14:tracePt t="8248" x="1555750" y="2692400"/>
          <p14:tracePt t="8265" x="1593850" y="2628900"/>
          <p14:tracePt t="8282" x="1631950" y="2533650"/>
          <p14:tracePt t="8298" x="1676400" y="2451100"/>
          <p14:tracePt t="8315" x="1733550" y="2355850"/>
          <p14:tracePt t="8333" x="1778000" y="2266950"/>
          <p14:tracePt t="8348" x="1828800" y="2178050"/>
          <p14:tracePt t="8365" x="1885950" y="2095500"/>
          <p14:tracePt t="8382" x="1962150" y="2000250"/>
          <p14:tracePt t="8399" x="2000250" y="1962150"/>
          <p14:tracePt t="8415" x="2038350" y="1930400"/>
          <p14:tracePt t="8432" x="2057400" y="1924050"/>
          <p14:tracePt t="8449" x="2082800" y="1911350"/>
          <p14:tracePt t="8466" x="2114550" y="1898650"/>
          <p14:tracePt t="8482" x="2159000" y="1879600"/>
          <p14:tracePt t="8498" x="2235200" y="1854200"/>
          <p14:tracePt t="8515" x="2279650" y="1847850"/>
          <p14:tracePt t="8532" x="2317750" y="1835150"/>
          <p14:tracePt t="8549" x="2349500" y="1828800"/>
          <p14:tracePt t="8565" x="2387600" y="1822450"/>
          <p14:tracePt t="8582" x="2419350" y="1816100"/>
          <p14:tracePt t="8599" x="2457450" y="1809750"/>
          <p14:tracePt t="8615" x="2514600" y="1809750"/>
          <p14:tracePt t="8633" x="2628900" y="1803400"/>
          <p14:tracePt t="8648" x="2698750" y="1803400"/>
          <p14:tracePt t="8665" x="2749550" y="1803400"/>
          <p14:tracePt t="8682" x="2781300" y="1803400"/>
          <p14:tracePt t="8699" x="2819400" y="1803400"/>
          <p14:tracePt t="8715" x="2857500" y="1809750"/>
          <p14:tracePt t="8732" x="2908300" y="1816100"/>
          <p14:tracePt t="8748" x="2946400" y="1822450"/>
          <p14:tracePt t="8765" x="2984500" y="1835150"/>
          <p14:tracePt t="8782" x="3035300" y="1854200"/>
          <p14:tracePt t="8798" x="3054350" y="1866900"/>
          <p14:tracePt t="8815" x="3086100" y="1879600"/>
          <p14:tracePt t="8832" x="3111500" y="1885950"/>
          <p14:tracePt t="8848" x="3149600" y="1898650"/>
          <p14:tracePt t="8865" x="3187700" y="1930400"/>
          <p14:tracePt t="8882" x="3238500" y="1974850"/>
          <p14:tracePt t="8898" x="3276600" y="2006600"/>
          <p14:tracePt t="8915" x="3308350" y="2038350"/>
          <p14:tracePt t="8932" x="3346450" y="2076450"/>
          <p14:tracePt t="8948" x="3384550" y="2101850"/>
          <p14:tracePt t="8966" x="3403600" y="2108200"/>
          <p14:tracePt t="8982" x="3416300" y="2120900"/>
          <p14:tracePt t="8998" x="3422650" y="2127250"/>
          <p14:tracePt t="9015" x="3435350" y="2133600"/>
          <p14:tracePt t="9032" x="3448050" y="2152650"/>
          <p14:tracePt t="9048" x="3454400" y="2171700"/>
          <p14:tracePt t="9065" x="3467100" y="2203450"/>
          <p14:tracePt t="9083" x="3479800" y="2241550"/>
          <p14:tracePt t="9098" x="3492500" y="2292350"/>
          <p14:tracePt t="9115" x="3498850" y="2324100"/>
          <p14:tracePt t="9131" x="3511550" y="2368550"/>
          <p14:tracePt t="9134" x="3517900" y="2381250"/>
          <p14:tracePt t="9148" x="3530600" y="2419350"/>
          <p14:tracePt t="9165" x="3536950" y="2463800"/>
          <p14:tracePt t="9181" x="3549650" y="2514600"/>
          <p14:tracePt t="9198" x="3562350" y="2571750"/>
          <p14:tracePt t="9215" x="3575050" y="2635250"/>
          <p14:tracePt t="9231" x="3587750" y="2698750"/>
          <p14:tracePt t="9248" x="3594100" y="2755900"/>
          <p14:tracePt t="9264" x="3600450" y="2806700"/>
          <p14:tracePt t="9281" x="3600450" y="2844800"/>
          <p14:tracePt t="9298" x="3600450" y="2908300"/>
          <p14:tracePt t="9315" x="3600450" y="2940050"/>
          <p14:tracePt t="9331" x="3594100" y="2978150"/>
          <p14:tracePt t="9348" x="3581400" y="3022600"/>
          <p14:tracePt t="9365" x="3568700" y="3073400"/>
          <p14:tracePt t="9381" x="3556000" y="3117850"/>
          <p14:tracePt t="9398" x="3536950" y="3168650"/>
          <p14:tracePt t="9414" x="3524250" y="3219450"/>
          <p14:tracePt t="9431" x="3505200" y="3282950"/>
          <p14:tracePt t="9448" x="3492500" y="3314700"/>
          <p14:tracePt t="9465" x="3486150" y="3346450"/>
          <p14:tracePt t="9481" x="3460750" y="3384550"/>
          <p14:tracePt t="9498" x="3441700" y="3422650"/>
          <p14:tracePt t="9514" x="3409950" y="3467100"/>
          <p14:tracePt t="9531" x="3371850" y="3511550"/>
          <p14:tracePt t="9548" x="3308350" y="3594100"/>
          <p14:tracePt t="9564" x="3270250" y="3638550"/>
          <p14:tracePt t="9581" x="3232150" y="3683000"/>
          <p14:tracePt t="9598" x="3194050" y="3721100"/>
          <p14:tracePt t="9614" x="3155950" y="3759200"/>
          <p14:tracePt t="9631" x="3130550" y="3797300"/>
          <p14:tracePt t="9634" x="3111500" y="3810000"/>
          <p14:tracePt t="9648" x="3092450" y="3829050"/>
          <p14:tracePt t="9664" x="3054350" y="3860800"/>
          <p14:tracePt t="9681" x="3009900" y="3886200"/>
          <p14:tracePt t="9698" x="2952750" y="3911600"/>
          <p14:tracePt t="9714" x="2914650" y="3924300"/>
          <p14:tracePt t="9731" x="2882900" y="3924300"/>
          <p14:tracePt t="9748" x="2851150" y="3924300"/>
          <p14:tracePt t="9764" x="2813050" y="3924300"/>
          <p14:tracePt t="9781" x="2749550" y="3911600"/>
          <p14:tracePt t="9798" x="2616200" y="3886200"/>
          <p14:tracePt t="9815" x="2527300" y="3873500"/>
          <p14:tracePt t="9831" x="2425700" y="3848100"/>
          <p14:tracePt t="9847" x="2330450" y="3810000"/>
          <p14:tracePt t="9864" x="2273300" y="3784600"/>
          <p14:tracePt t="9881" x="2228850" y="3759200"/>
          <p14:tracePt t="9897" x="2190750" y="3727450"/>
          <p14:tracePt t="9914" x="2152650" y="3702050"/>
          <p14:tracePt t="9931" x="2120900" y="3670300"/>
          <p14:tracePt t="9948" x="2076450" y="3651250"/>
          <p14:tracePt t="9964" x="2057400" y="3619500"/>
          <p14:tracePt t="9981" x="2032000" y="3587750"/>
          <p14:tracePt t="9997" x="2000250" y="3549650"/>
          <p14:tracePt t="10014" x="1987550" y="3530600"/>
          <p14:tracePt t="10031" x="1962150" y="3505200"/>
          <p14:tracePt t="10047" x="1930400" y="3467100"/>
          <p14:tracePt t="10064" x="1898650" y="3435350"/>
          <p14:tracePt t="10081" x="1885950" y="3422650"/>
          <p14:tracePt t="10097" x="1873250" y="3409950"/>
          <p14:tracePt t="10114" x="1866900" y="3403600"/>
          <p14:tracePt t="10131" x="1866900" y="3397250"/>
          <p14:tracePt t="10147" x="1854200" y="3397250"/>
          <p14:tracePt t="10164" x="1847850" y="3384550"/>
          <p14:tracePt t="10181" x="1828800" y="3378200"/>
          <p14:tracePt t="10197" x="1803400" y="3359150"/>
          <p14:tracePt t="10214" x="1771650" y="3333750"/>
          <p14:tracePt t="10231" x="1746250" y="3308350"/>
          <p14:tracePt t="10247" x="1720850" y="3282950"/>
          <p14:tracePt t="10264" x="1682750" y="3244850"/>
          <p14:tracePt t="10280" x="1651000" y="3213100"/>
          <p14:tracePt t="10297" x="1612900" y="3181350"/>
          <p14:tracePt t="10314" x="1600200" y="3149600"/>
          <p14:tracePt t="10330" x="1587500" y="3124200"/>
          <p14:tracePt t="10347" x="1568450" y="3079750"/>
          <p14:tracePt t="10364" x="1555750" y="3041650"/>
          <p14:tracePt t="10380" x="1543050" y="2990850"/>
          <p14:tracePt t="10397" x="1536700" y="2940050"/>
          <p14:tracePt t="10414" x="1536700" y="2895600"/>
          <p14:tracePt t="10431" x="1530350" y="2851150"/>
          <p14:tracePt t="10447" x="1530350" y="2806700"/>
          <p14:tracePt t="10464" x="1530350" y="2730500"/>
          <p14:tracePt t="10480" x="1536700" y="2686050"/>
          <p14:tracePt t="10497" x="1549400" y="2628900"/>
          <p14:tracePt t="10514" x="1562100" y="2546350"/>
          <p14:tracePt t="10530" x="1574800" y="2476500"/>
          <p14:tracePt t="10547" x="1593850" y="2425700"/>
          <p14:tracePt t="10563" x="1606550" y="2387600"/>
          <p14:tracePt t="10580" x="1619250" y="2349500"/>
          <p14:tracePt t="10597" x="1631950" y="2311400"/>
          <p14:tracePt t="10614" x="1657350" y="2247900"/>
          <p14:tracePt t="10630" x="1695450" y="2197100"/>
          <p14:tracePt t="10647" x="1727200" y="2139950"/>
          <p14:tracePt t="10663" x="1771650" y="2082800"/>
          <p14:tracePt t="10680" x="1803400" y="2051050"/>
          <p14:tracePt t="10697" x="1841500" y="2012950"/>
          <p14:tracePt t="10713" x="1885950" y="1974850"/>
          <p14:tracePt t="10730" x="1981200" y="1911350"/>
          <p14:tracePt t="10747" x="2063750" y="1866900"/>
          <p14:tracePt t="10763" x="2178050" y="1809750"/>
          <p14:tracePt t="10780" x="2311400" y="1758950"/>
          <p14:tracePt t="10798" x="2444750" y="1714500"/>
          <p14:tracePt t="10813" x="2565400" y="1689100"/>
          <p14:tracePt t="10830" x="2654300" y="1676400"/>
          <p14:tracePt t="10847" x="2711450" y="1670050"/>
          <p14:tracePt t="10863" x="2768600" y="1663700"/>
          <p14:tracePt t="10880" x="2851150" y="1657350"/>
          <p14:tracePt t="10897" x="2927350" y="1657350"/>
          <p14:tracePt t="10913" x="2971800" y="1670050"/>
          <p14:tracePt t="10930" x="3022600" y="1682750"/>
          <p14:tracePt t="10946" x="3073400" y="1695450"/>
          <p14:tracePt t="10963" x="3149600" y="1708150"/>
          <p14:tracePt t="10980" x="3244850" y="1746250"/>
          <p14:tracePt t="10998" x="3384550" y="1816100"/>
          <p14:tracePt t="11013" x="3460750" y="1860550"/>
          <p14:tracePt t="11030" x="3511550" y="1905000"/>
          <p14:tracePt t="11049" x="3549650" y="1943100"/>
          <p14:tracePt t="11063" x="3587750" y="1974850"/>
          <p14:tracePt t="11080" x="3632200" y="2019300"/>
          <p14:tracePt t="11096" x="3683000" y="2063750"/>
          <p14:tracePt t="11113" x="3733800" y="2139950"/>
          <p14:tracePt t="11130" x="3822700" y="2298700"/>
          <p14:tracePt t="11147" x="3873500" y="2425700"/>
          <p14:tracePt t="11163" x="3911600" y="2578100"/>
          <p14:tracePt t="11180" x="3949700" y="2736850"/>
          <p14:tracePt t="11196" x="3975100" y="2933700"/>
          <p14:tracePt t="11213" x="3987800" y="3079750"/>
          <p14:tracePt t="11230" x="4000500" y="3219450"/>
          <p14:tracePt t="11246" x="3987800" y="3321050"/>
          <p14:tracePt t="11263" x="3975100" y="3378200"/>
          <p14:tracePt t="11280" x="3956050" y="3435350"/>
          <p14:tracePt t="11296" x="3949700" y="3473450"/>
          <p14:tracePt t="11314" x="3937000" y="3505200"/>
          <p14:tracePt t="11330" x="3924300" y="3530600"/>
          <p14:tracePt t="11346" x="3911600" y="3549650"/>
          <p14:tracePt t="11363" x="3892550" y="3575050"/>
          <p14:tracePt t="11380" x="3835400" y="3625850"/>
          <p14:tracePt t="11396" x="3803650" y="3663950"/>
          <p14:tracePt t="11413" x="3752850" y="3708400"/>
          <p14:tracePt t="11429" x="3702050" y="3752850"/>
          <p14:tracePt t="11446" x="3613150" y="3803650"/>
          <p14:tracePt t="11463" x="3543300" y="3841750"/>
          <p14:tracePt t="11479" x="3473450" y="3867150"/>
          <p14:tracePt t="11496" x="3403600" y="3886200"/>
          <p14:tracePt t="11513" x="3321050" y="3898900"/>
          <p14:tracePt t="11530" x="3244850" y="3911600"/>
          <p14:tracePt t="11546" x="3136900" y="3937000"/>
          <p14:tracePt t="11563" x="3079750" y="3949700"/>
          <p14:tracePt t="11579" x="3028950" y="3962400"/>
          <p14:tracePt t="11596" x="2971800" y="3975100"/>
          <p14:tracePt t="11615" x="2914650" y="3981450"/>
          <p14:tracePt t="11629" x="2870200" y="3987800"/>
          <p14:tracePt t="11646" x="2794000" y="3987800"/>
          <p14:tracePt t="11663" x="2749550" y="3987800"/>
          <p14:tracePt t="11679" x="2692400" y="3987800"/>
          <p14:tracePt t="11696" x="2647950" y="3987800"/>
          <p14:tracePt t="11712" x="2590800" y="3987800"/>
          <p14:tracePt t="11729" x="2527300" y="3987800"/>
          <p14:tracePt t="11746" x="2457450" y="3987800"/>
          <p14:tracePt t="11763" x="2413000" y="3987800"/>
          <p14:tracePt t="11780" x="2362200" y="3981450"/>
          <p14:tracePt t="11796" x="2292350" y="3968750"/>
          <p14:tracePt t="11812" x="2247900" y="3956050"/>
          <p14:tracePt t="11829" x="2209800" y="3943350"/>
          <p14:tracePt t="11846" x="2171700" y="3930650"/>
          <p14:tracePt t="11862" x="2146300" y="3917950"/>
          <p14:tracePt t="11879" x="2127250" y="3911600"/>
          <p14:tracePt t="11896" x="2101850" y="3898900"/>
          <p14:tracePt t="11912" x="2070100" y="3879850"/>
          <p14:tracePt t="11929" x="1974850" y="3803650"/>
          <p14:tracePt t="11946" x="1885950" y="3733800"/>
          <p14:tracePt t="11962" x="1790700" y="3632200"/>
          <p14:tracePt t="11979" x="1695450" y="3505200"/>
          <p14:tracePt t="11996" x="1612900" y="3390900"/>
          <p14:tracePt t="12012" x="1555750" y="3295650"/>
          <p14:tracePt t="12030" x="1511300" y="3194050"/>
          <p14:tracePt t="12046" x="1435100" y="3003550"/>
          <p14:tracePt t="12063" x="1409700" y="2870200"/>
          <p14:tracePt t="12079" x="1397000" y="2743200"/>
          <p14:tracePt t="12095" x="1384300" y="2616200"/>
          <p14:tracePt t="12112" x="1384300" y="2514600"/>
          <p14:tracePt t="12129" x="1403350" y="2425700"/>
          <p14:tracePt t="12132" x="1409700" y="2393950"/>
          <p14:tracePt t="12145" x="1416050" y="2368550"/>
          <p14:tracePt t="12162" x="1441450" y="2317750"/>
          <p14:tracePt t="12179" x="1473200" y="2260600"/>
          <p14:tracePt t="12196" x="1543050" y="2178050"/>
          <p14:tracePt t="12212" x="1612900" y="2120900"/>
          <p14:tracePt t="12229" x="1701800" y="2038350"/>
          <p14:tracePt t="12245" x="1797050" y="1974850"/>
          <p14:tracePt t="12262" x="1892300" y="1917700"/>
          <p14:tracePt t="12279" x="1974850" y="1873250"/>
          <p14:tracePt t="12295" x="2057400" y="1835150"/>
          <p14:tracePt t="12312" x="2178050" y="1784350"/>
          <p14:tracePt t="12329" x="2235200" y="1771650"/>
          <p14:tracePt t="12345" x="2279650" y="1765300"/>
          <p14:tracePt t="12362" x="2330450" y="1758950"/>
          <p14:tracePt t="12379" x="2387600" y="1758950"/>
          <p14:tracePt t="12395" x="2451100" y="1758950"/>
          <p14:tracePt t="12412" x="2520950" y="1758950"/>
          <p14:tracePt t="12428" x="2584450" y="1758950"/>
          <p14:tracePt t="12445" x="2647950" y="1758950"/>
          <p14:tracePt t="12462" x="2711450" y="1758950"/>
          <p14:tracePt t="12479" x="2743200" y="1758950"/>
          <p14:tracePt t="12495" x="2774950" y="1758950"/>
          <p14:tracePt t="12512" x="2794000" y="1758950"/>
          <p14:tracePt t="12528" x="2800350" y="1758950"/>
          <p14:tracePt t="12545" x="2806700" y="1758950"/>
          <p14:tracePt t="12562" x="2813050" y="1752600"/>
          <p14:tracePt t="12578" x="2825750" y="1752600"/>
          <p14:tracePt t="12595" x="2838450" y="1752600"/>
          <p14:tracePt t="12612" x="2851150" y="1752600"/>
          <p14:tracePt t="12628" x="2857500" y="1752600"/>
          <p14:tracePt t="12648" x="2863850" y="1752600"/>
          <p14:tracePt t="12801" x="2863850" y="1758950"/>
          <p14:tracePt t="12869" x="2870200" y="1758950"/>
          <p14:tracePt t="12885" x="2876550" y="1758950"/>
          <p14:tracePt t="12893" x="2882900" y="1758950"/>
          <p14:tracePt t="12909" x="2895600" y="1758950"/>
          <p14:tracePt t="12926" x="2901950" y="1758950"/>
          <p14:tracePt t="12936" x="2908300" y="1758950"/>
          <p14:tracePt t="12945" x="2914650" y="1758950"/>
          <p14:tracePt t="12962" x="2921000" y="1752600"/>
          <p14:tracePt t="12978" x="2927350" y="1746250"/>
          <p14:tracePt t="12995" x="2927350" y="1739900"/>
          <p14:tracePt t="13011" x="2927350" y="1733550"/>
          <p14:tracePt t="13028" x="2933700" y="1727200"/>
          <p14:tracePt t="13045" x="2940050" y="1727200"/>
          <p14:tracePt t="13061" x="2946400" y="1720850"/>
          <p14:tracePt t="13089" x="2952750" y="1720850"/>
          <p14:tracePt t="13183" x="2959100" y="1720850"/>
          <p14:tracePt t="13207" x="2965450" y="1720850"/>
          <p14:tracePt t="13218" x="2965450" y="1727200"/>
          <p14:tracePt t="13228" x="2971800" y="1733550"/>
          <p14:tracePt t="13245" x="2984500" y="1739900"/>
          <p14:tracePt t="13261" x="2990850" y="1746250"/>
          <p14:tracePt t="13278" x="3003550" y="1758950"/>
          <p14:tracePt t="13295" x="3009900" y="1758950"/>
          <p14:tracePt t="13311" x="3022600" y="1765300"/>
          <p14:tracePt t="13389" x="3028950" y="1765300"/>
          <p14:tracePt t="13465" x="3028950" y="1771650"/>
          <p14:tracePt t="13473" x="3035300" y="1778000"/>
          <p14:tracePt t="13489" x="3041650" y="1784350"/>
          <p14:tracePt t="13498" x="3041650" y="1790700"/>
          <p14:tracePt t="13513" x="3041650" y="1797050"/>
          <p14:tracePt t="13528" x="3048000" y="1803400"/>
          <p14:tracePt t="13544" x="3054350" y="1809750"/>
          <p14:tracePt t="13755" x="3054350" y="1816100"/>
          <p14:tracePt t="13774" x="3060700" y="1822450"/>
          <p14:tracePt t="13781" x="3067050" y="1822450"/>
          <p14:tracePt t="13794" x="3073400" y="1841500"/>
          <p14:tracePt t="13811" x="3086100" y="1854200"/>
          <p14:tracePt t="13827" x="3092450" y="1860550"/>
          <p14:tracePt t="13844" x="3098800" y="1866900"/>
          <p14:tracePt t="13862" x="3098800" y="1873250"/>
          <p14:tracePt t="13877" x="3105150" y="1873250"/>
          <p14:tracePt t="13973" x="3105150" y="1866900"/>
          <p14:tracePt t="14202" x="3098800" y="1866900"/>
          <p14:tracePt t="14241" x="3092450" y="1866900"/>
          <p14:tracePt t="14257" x="3092450" y="1873250"/>
          <p14:tracePt t="14264" x="3092450" y="1879600"/>
          <p14:tracePt t="14283" x="3086100" y="1885950"/>
          <p14:tracePt t="14294" x="3073400" y="1911350"/>
          <p14:tracePt t="14312" x="3060700" y="1955800"/>
          <p14:tracePt t="14327" x="3041650" y="2012950"/>
          <p14:tracePt t="14344" x="3022600" y="2082800"/>
          <p14:tracePt t="14360" x="2997200" y="2178050"/>
          <p14:tracePt t="14377" x="2959100" y="2266950"/>
          <p14:tracePt t="14394" x="2914650" y="2349500"/>
          <p14:tracePt t="14410" x="2863850" y="2419350"/>
          <p14:tracePt t="14427" x="2813050" y="2476500"/>
          <p14:tracePt t="14445" x="2736850" y="2540000"/>
          <p14:tracePt t="14460" x="2654300" y="2590800"/>
          <p14:tracePt t="14477" x="2540000" y="2647950"/>
          <p14:tracePt t="14493" x="2425700" y="2692400"/>
          <p14:tracePt t="14510" x="2343150" y="2736850"/>
          <p14:tracePt t="14527" x="2279650" y="2774950"/>
          <p14:tracePt t="14544" x="2203450" y="2806700"/>
          <p14:tracePt t="14560" x="2152650" y="2819400"/>
          <p14:tracePt t="14577" x="2114550" y="2832100"/>
          <p14:tracePt t="14593" x="2076450" y="2844800"/>
          <p14:tracePt t="14610" x="2051050" y="2851150"/>
          <p14:tracePt t="14627" x="2032000" y="2857500"/>
          <p14:tracePt t="14643" x="2000250" y="2870200"/>
          <p14:tracePt t="14660" x="1949450" y="2889250"/>
          <p14:tracePt t="14677" x="1892300" y="2901950"/>
          <p14:tracePt t="14693" x="1835150" y="2914650"/>
          <p14:tracePt t="14710" x="1765300" y="2927350"/>
          <p14:tracePt t="14726" x="1733550" y="2927350"/>
          <p14:tracePt t="14743" x="1714500" y="2927350"/>
          <p14:tracePt t="14760" x="1676400" y="2914650"/>
          <p14:tracePt t="14777" x="1625600" y="2908300"/>
          <p14:tracePt t="14793" x="1587500" y="2889250"/>
          <p14:tracePt t="14810" x="1562100" y="2870200"/>
          <p14:tracePt t="14827" x="1530350" y="2851150"/>
          <p14:tracePt t="14843" x="1524000" y="2832100"/>
          <p14:tracePt t="14860" x="1517650" y="2825750"/>
          <p14:tracePt t="14876" x="1511300" y="2819400"/>
          <p14:tracePt t="14893" x="1511300" y="2800350"/>
          <p14:tracePt t="14910" x="1511300" y="2781300"/>
          <p14:tracePt t="14926" x="1530350" y="2762250"/>
          <p14:tracePt t="14943" x="1568450" y="2736850"/>
          <p14:tracePt t="14960" x="1612900" y="2711450"/>
          <p14:tracePt t="14976" x="1638300" y="2705100"/>
          <p14:tracePt t="14993" x="1676400" y="2692400"/>
          <p14:tracePt t="15010" x="1708150" y="2692400"/>
          <p14:tracePt t="15026" x="1739900" y="2692400"/>
          <p14:tracePt t="15043" x="1778000" y="2698750"/>
          <p14:tracePt t="15061" x="1809750" y="2705100"/>
          <p14:tracePt t="15076" x="1847850" y="2717800"/>
          <p14:tracePt t="15093" x="1905000" y="2730500"/>
          <p14:tracePt t="15109" x="1955800" y="2743200"/>
          <p14:tracePt t="15126" x="2000250" y="2755900"/>
          <p14:tracePt t="15142" x="2019300" y="2762250"/>
          <p14:tracePt t="15159" x="2025650" y="2768600"/>
          <p14:tracePt t="15176" x="2032000" y="2774950"/>
          <p14:tracePt t="15192" x="2044700" y="2781300"/>
          <p14:tracePt t="15209" x="2051050" y="2794000"/>
          <p14:tracePt t="15226" x="2070100" y="2832100"/>
          <p14:tracePt t="15243" x="2082800" y="2863850"/>
          <p14:tracePt t="15259" x="2089150" y="2895600"/>
          <p14:tracePt t="15276" x="2082800" y="2921000"/>
          <p14:tracePt t="15293" x="2063750" y="2940050"/>
          <p14:tracePt t="15309" x="2025650" y="2952750"/>
          <p14:tracePt t="15326" x="2000250" y="2959100"/>
          <p14:tracePt t="15343" x="1974850" y="2959100"/>
          <p14:tracePt t="15360" x="1962150" y="2959100"/>
          <p14:tracePt t="15376" x="1949450" y="2946400"/>
          <p14:tracePt t="15393" x="1943100" y="2940050"/>
          <p14:tracePt t="15409" x="1930400" y="2933700"/>
          <p14:tracePt t="15426" x="1930400" y="2927350"/>
          <p14:tracePt t="15443" x="1936750" y="2914650"/>
          <p14:tracePt t="15459" x="1955800" y="2908300"/>
          <p14:tracePt t="15476" x="2019300" y="2901950"/>
          <p14:tracePt t="15493" x="2051050" y="2901950"/>
          <p14:tracePt t="15509" x="2051050" y="2908300"/>
          <p14:tracePt t="15526" x="2070100" y="2927350"/>
          <p14:tracePt t="15543" x="2076450" y="2946400"/>
          <p14:tracePt t="15559" x="2089150" y="2971800"/>
          <p14:tracePt t="15576" x="2089150" y="2997200"/>
          <p14:tracePt t="15595" x="2063750" y="3022600"/>
          <p14:tracePt t="15609" x="2044700" y="3028950"/>
          <p14:tracePt t="15626" x="1993900" y="3048000"/>
          <p14:tracePt t="15642" x="1981200" y="3048000"/>
          <p14:tracePt t="15676" x="1974850" y="3048000"/>
          <p14:tracePt t="15692" x="1968500" y="3048000"/>
          <p14:tracePt t="15721" x="1974850" y="3041650"/>
          <p14:tracePt t="15729" x="1993900" y="3041650"/>
          <p14:tracePt t="15742" x="2038350" y="3041650"/>
          <p14:tracePt t="15759" x="2063750" y="3041650"/>
          <p14:tracePt t="15776" x="2070100" y="3048000"/>
          <p14:tracePt t="15792" x="2082800" y="3048000"/>
          <p14:tracePt t="15810" x="2089150" y="3060700"/>
          <p14:tracePt t="15826" x="2095500" y="3067050"/>
          <p14:tracePt t="15843" x="2095500" y="3079750"/>
          <p14:tracePt t="15859" x="2089150" y="3086100"/>
          <p14:tracePt t="15877" x="2076450" y="3086100"/>
          <p14:tracePt t="15892" x="2063750" y="3086100"/>
          <p14:tracePt t="15909" x="2057400" y="3086100"/>
          <p14:tracePt t="15925" x="2051050" y="3086100"/>
          <p14:tracePt t="15942" x="2038350" y="3079750"/>
          <p14:tracePt t="15959" x="2006600" y="3060700"/>
          <p14:tracePt t="15975" x="1974850" y="3041650"/>
          <p14:tracePt t="15992" x="1917700" y="3009900"/>
          <p14:tracePt t="16009" x="1866900" y="2971800"/>
          <p14:tracePt t="16025" x="1784350" y="2908300"/>
          <p14:tracePt t="16042" x="1727200" y="2863850"/>
          <p14:tracePt t="16059" x="1670050" y="2832100"/>
          <p14:tracePt t="16075" x="1631950" y="2813050"/>
          <p14:tracePt t="16092" x="1593850" y="2800350"/>
          <p14:tracePt t="16109" x="1562100" y="2787650"/>
          <p14:tracePt t="16125" x="1524000" y="2781300"/>
          <p14:tracePt t="16127" x="1511300" y="2774950"/>
          <p14:tracePt t="16142" x="1473200" y="2762250"/>
          <p14:tracePt t="16158" x="1441450" y="2749550"/>
          <p14:tracePt t="16175" x="1416050" y="2736850"/>
          <p14:tracePt t="16192" x="1390650" y="2730500"/>
          <p14:tracePt t="16209" x="1358900" y="2724150"/>
          <p14:tracePt t="16225" x="1327150" y="2724150"/>
          <p14:tracePt t="16242" x="1289050" y="2724150"/>
          <p14:tracePt t="16259" x="1238250" y="2711450"/>
          <p14:tracePt t="16275" x="1200150" y="2711450"/>
          <p14:tracePt t="16292" x="1181100" y="2711450"/>
          <p14:tracePt t="16308" x="1181100" y="2705100"/>
          <p14:tracePt t="16325" x="1174750" y="2705100"/>
          <p14:tracePt t="17138" x="1187450" y="2705100"/>
          <p14:tracePt t="17147" x="1206500" y="2705100"/>
          <p14:tracePt t="17157" x="1231900" y="2705100"/>
          <p14:tracePt t="17175" x="1301750" y="2705100"/>
          <p14:tracePt t="17190" x="1403350" y="2705100"/>
          <p14:tracePt t="17207" x="1498600" y="2705100"/>
          <p14:tracePt t="17224" x="1600200" y="2698750"/>
          <p14:tracePt t="17240" x="1631950" y="2692400"/>
          <p14:tracePt t="17257" x="1663700" y="2692400"/>
          <p14:tracePt t="17274" x="1670050" y="2686050"/>
          <p14:tracePt t="17290" x="1682750" y="2686050"/>
          <p14:tracePt t="17307" x="1695450" y="2686050"/>
          <p14:tracePt t="17324" x="1720850" y="2679700"/>
          <p14:tracePt t="17341" x="1758950" y="2673350"/>
          <p14:tracePt t="17357" x="1778000" y="2673350"/>
          <p14:tracePt t="17374" x="1790700" y="2673350"/>
          <p14:tracePt t="17391" x="1803400" y="2673350"/>
          <p14:tracePt t="17408" x="1822450" y="2673350"/>
          <p14:tracePt t="17424" x="1841500" y="2673350"/>
          <p14:tracePt t="17441" x="1860550" y="2673350"/>
          <p14:tracePt t="17459" x="1879600" y="2673350"/>
          <p14:tracePt t="17476" x="1885950" y="2673350"/>
          <p14:tracePt t="17491" x="1898650" y="2673350"/>
          <p14:tracePt t="17507" x="1905000" y="2673350"/>
          <p14:tracePt t="17524" x="1924050" y="2673350"/>
          <p14:tracePt t="17541" x="1943100" y="2673350"/>
          <p14:tracePt t="17557" x="1962150" y="2686050"/>
          <p14:tracePt t="17574" x="1974850" y="2686050"/>
          <p14:tracePt t="17592" x="1993900" y="2698750"/>
          <p14:tracePt t="17607" x="2000250" y="2705100"/>
          <p14:tracePt t="17624" x="2006600" y="2705100"/>
          <p14:tracePt t="17640" x="2012950" y="2711450"/>
          <p14:tracePt t="17657" x="2025650" y="2717800"/>
          <p14:tracePt t="17673" x="2032000" y="2730500"/>
          <p14:tracePt t="17690" x="2044700" y="2736850"/>
          <p14:tracePt t="17707" x="2051050" y="2743200"/>
          <p14:tracePt t="17724" x="2063750" y="2749550"/>
          <p14:tracePt t="17803" x="2063750" y="2755900"/>
          <p14:tracePt t="17836" x="2063750" y="2762250"/>
          <p14:tracePt t="17851" x="2063750" y="2768600"/>
          <p14:tracePt t="17876" x="2063750" y="2774950"/>
          <p14:tracePt t="17883" x="2057400" y="2781300"/>
          <p14:tracePt t="17894" x="2051050" y="2781300"/>
          <p14:tracePt t="17907" x="2012950" y="2794000"/>
          <p14:tracePt t="17924" x="1981200" y="2806700"/>
          <p14:tracePt t="17940" x="1943100" y="2806700"/>
          <p14:tracePt t="17957" x="1930400" y="2813050"/>
          <p14:tracePt t="17974" x="1917700" y="2813050"/>
          <p14:tracePt t="17990" x="1911350" y="2813050"/>
          <p14:tracePt t="18007" x="1905000" y="2813050"/>
          <p14:tracePt t="18024" x="1905000" y="2806700"/>
          <p14:tracePt t="18071" x="1905000" y="2800350"/>
          <p14:tracePt t="18101" x="1905000" y="2794000"/>
          <p14:tracePt t="18117" x="1930400" y="2794000"/>
          <p14:tracePt t="18127" x="1968500" y="2794000"/>
          <p14:tracePt t="18140" x="2032000" y="2794000"/>
          <p14:tracePt t="18157" x="2070100" y="2800350"/>
          <p14:tracePt t="18173" x="2082800" y="2806700"/>
          <p14:tracePt t="18190" x="2101850" y="2819400"/>
          <p14:tracePt t="18209" x="2120900" y="2825750"/>
          <p14:tracePt t="18223" x="2127250" y="2832100"/>
          <p14:tracePt t="18240" x="2133600" y="2832100"/>
          <p14:tracePt t="18257" x="2133600" y="2838450"/>
          <p14:tracePt t="18367" x="2133600" y="2844800"/>
          <p14:tracePt t="18379" x="2127250" y="2851150"/>
          <p14:tracePt t="18383" x="2114550" y="2857500"/>
          <p14:tracePt t="18391" x="2095500" y="2863850"/>
          <p14:tracePt t="18407" x="2057400" y="2870200"/>
          <p14:tracePt t="18423" x="2019300" y="2882900"/>
          <p14:tracePt t="18440" x="2006600" y="2889250"/>
          <p14:tracePt t="18457" x="1993900" y="2889250"/>
          <p14:tracePt t="18518" x="1987550" y="2889250"/>
          <p14:tracePt t="18571" x="1993900" y="2889250"/>
          <p14:tracePt t="18579" x="2012950" y="2882900"/>
          <p14:tracePt t="18592" x="2032000" y="2876550"/>
          <p14:tracePt t="18606" x="2063750" y="2863850"/>
          <p14:tracePt t="18623" x="2101850" y="2857500"/>
          <p14:tracePt t="18629" x="2114550" y="2857500"/>
          <p14:tracePt t="18640" x="2139950" y="2857500"/>
          <p14:tracePt t="18656" x="2152650" y="2857500"/>
          <p14:tracePt t="18673" x="2165350" y="2876550"/>
          <p14:tracePt t="18690" x="2184400" y="2882900"/>
          <p14:tracePt t="18706" x="2190750" y="2895600"/>
          <p14:tracePt t="18740" x="2190750" y="2908300"/>
          <p14:tracePt t="18756" x="2190750" y="2914650"/>
          <p14:tracePt t="18773" x="2165350" y="2927350"/>
          <p14:tracePt t="18790" x="2108200" y="2946400"/>
          <p14:tracePt t="18806" x="2057400" y="2959100"/>
          <p14:tracePt t="18823" x="2019300" y="2959100"/>
          <p14:tracePt t="18840" x="1974850" y="2959100"/>
          <p14:tracePt t="18856" x="1943100" y="2959100"/>
          <p14:tracePt t="18873" x="1917700" y="2946400"/>
          <p14:tracePt t="18890" x="1905000" y="2940050"/>
          <p14:tracePt t="18906" x="1898650" y="2927350"/>
          <p14:tracePt t="18923" x="1885950" y="2914650"/>
          <p14:tracePt t="18940" x="1885950" y="2908300"/>
          <p14:tracePt t="18956" x="1898650" y="2889250"/>
          <p14:tracePt t="18973" x="1930400" y="2876550"/>
          <p14:tracePt t="18989" x="1955800" y="2870200"/>
          <p14:tracePt t="19103" x="1943100" y="2870200"/>
          <p14:tracePt t="19111" x="1924050" y="2870200"/>
          <p14:tracePt t="19124" x="1898650" y="2876550"/>
          <p14:tracePt t="19139" x="1841500" y="2876550"/>
          <p14:tracePt t="19156" x="1790700" y="2882900"/>
          <p14:tracePt t="19173" x="1752600" y="2895600"/>
          <p14:tracePt t="19189" x="1701800" y="2908300"/>
          <p14:tracePt t="19206" x="1663700" y="2914650"/>
          <p14:tracePt t="19223" x="1625600" y="2921000"/>
          <p14:tracePt t="19239" x="1555750" y="2927350"/>
          <p14:tracePt t="19256" x="1479550" y="2940050"/>
          <p14:tracePt t="19273" x="1390650" y="2946400"/>
          <p14:tracePt t="19290" x="1320800" y="2952750"/>
          <p14:tracePt t="19306" x="1250950" y="2965450"/>
          <p14:tracePt t="19323" x="1231900" y="2965450"/>
          <p14:tracePt t="19380" x="1225550" y="2965450"/>
          <p14:tracePt t="19410" x="1219200" y="2965450"/>
          <p14:tracePt t="19424" x="1212850" y="2965450"/>
          <p14:tracePt t="19432" x="1206500" y="2965450"/>
          <p14:tracePt t="19440" x="1200150" y="2965450"/>
          <p14:tracePt t="19456" x="1187450" y="2965450"/>
          <p14:tracePt t="19472" x="1174750" y="2965450"/>
          <p14:tracePt t="19489" x="1162050" y="2965450"/>
          <p14:tracePt t="19581" x="1181100" y="2959100"/>
          <p14:tracePt t="19592" x="1193800" y="2959100"/>
          <p14:tracePt t="19597" x="1200150" y="2959100"/>
          <p14:tracePt t="19659" x="1206500" y="2959100"/>
          <p14:tracePt t="19725" x="1212850" y="2959100"/>
          <p14:tracePt t="19732" x="1225550" y="2965450"/>
          <p14:tracePt t="19740" x="1238250" y="2971800"/>
          <p14:tracePt t="19756" x="1308100" y="2978150"/>
          <p14:tracePt t="19772" x="1416050" y="2990850"/>
          <p14:tracePt t="19789" x="1562100" y="3009900"/>
          <p14:tracePt t="19805" x="1714500" y="3016250"/>
          <p14:tracePt t="19822" x="1892300" y="3016250"/>
          <p14:tracePt t="19839" x="2051050" y="3003550"/>
          <p14:tracePt t="19855" x="2228850" y="2984500"/>
          <p14:tracePt t="19872" x="2247900" y="2971800"/>
          <p14:tracePt t="19889" x="2254250" y="2971800"/>
          <p14:tracePt t="20067" x="2241550" y="2971800"/>
          <p14:tracePt t="20076" x="2222500" y="2971800"/>
          <p14:tracePt t="20089" x="2203450" y="2971800"/>
          <p14:tracePt t="20105" x="2165350" y="2971800"/>
          <p14:tracePt t="20122" x="2114550" y="2971800"/>
          <p14:tracePt t="20139" x="2082800" y="2971800"/>
          <p14:tracePt t="20155" x="2044700" y="2965450"/>
          <p14:tracePt t="20172" x="2019300" y="2952750"/>
          <p14:tracePt t="20189" x="1993900" y="2940050"/>
          <p14:tracePt t="20205" x="1981200" y="2933700"/>
          <p14:tracePt t="20222" x="1968500" y="2927350"/>
          <p14:tracePt t="20238" x="1962150" y="2927350"/>
          <p14:tracePt t="20255" x="1955800" y="2921000"/>
          <p14:tracePt t="20272" x="1949450" y="2914650"/>
          <p14:tracePt t="20288" x="1943100" y="2908300"/>
          <p14:tracePt t="20305" x="1924050" y="2901950"/>
          <p14:tracePt t="20322" x="1905000" y="2889250"/>
          <p14:tracePt t="20341" x="1854200" y="2876550"/>
          <p14:tracePt t="20355" x="1835150" y="2863850"/>
          <p14:tracePt t="20372" x="1803400" y="2844800"/>
          <p14:tracePt t="20388" x="1797050" y="2844800"/>
          <p14:tracePt t="20452" x="1797050" y="2838450"/>
          <p14:tracePt t="20461" x="1797050" y="2832100"/>
          <p14:tracePt t="20471" x="1797050" y="2825750"/>
          <p14:tracePt t="20488" x="1803400" y="2813050"/>
          <p14:tracePt t="20504" x="1841500" y="2787650"/>
          <p14:tracePt t="20521" x="1873250" y="2768600"/>
          <p14:tracePt t="20538" x="1885950" y="2755900"/>
          <p14:tracePt t="20555" x="1898650" y="2749550"/>
          <p14:tracePt t="20572" x="1917700" y="2736850"/>
          <p14:tracePt t="20588" x="1955800" y="2724150"/>
          <p14:tracePt t="20605" x="1987550" y="2717800"/>
          <p14:tracePt t="20622" x="2032000" y="2711450"/>
          <p14:tracePt t="20640" x="2044700" y="2711450"/>
          <p14:tracePt t="20655" x="2051050" y="2711450"/>
          <p14:tracePt t="20671" x="2063750" y="2717800"/>
          <p14:tracePt t="20688" x="2070100" y="2730500"/>
          <p14:tracePt t="20705" x="2082800" y="2736850"/>
          <p14:tracePt t="20721" x="2089150" y="2749550"/>
          <p14:tracePt t="20738" x="2089150" y="2755900"/>
          <p14:tracePt t="20755" x="2095500" y="2762250"/>
          <p14:tracePt t="20771" x="2095500" y="2768600"/>
          <p14:tracePt t="20788" x="2082800" y="2794000"/>
          <p14:tracePt t="20804" x="2057400" y="2813050"/>
          <p14:tracePt t="20821" x="2038350" y="2825750"/>
          <p14:tracePt t="20838" x="2000250" y="2844800"/>
          <p14:tracePt t="20855" x="1981200" y="2857500"/>
          <p14:tracePt t="20871" x="1962150" y="2857500"/>
          <p14:tracePt t="20889" x="1936750" y="2857500"/>
          <p14:tracePt t="20905" x="1924050" y="2857500"/>
          <p14:tracePt t="20921" x="1917700" y="2851150"/>
          <p14:tracePt t="20938" x="1911350" y="2851150"/>
          <p14:tracePt t="20954" x="1911350" y="2844800"/>
          <p14:tracePt t="20971" x="1911350" y="2832100"/>
          <p14:tracePt t="20988" x="1943100" y="2832100"/>
          <p14:tracePt t="21004" x="1993900" y="2825750"/>
          <p14:tracePt t="21021" x="2070100" y="2825750"/>
          <p14:tracePt t="21038" x="2139950" y="2844800"/>
          <p14:tracePt t="21054" x="2165350" y="2863850"/>
          <p14:tracePt t="21071" x="2171700" y="2870200"/>
          <p14:tracePt t="21088" x="2178050" y="2876550"/>
          <p14:tracePt t="21104" x="2184400" y="2889250"/>
          <p14:tracePt t="21121" x="2178050" y="2895600"/>
          <p14:tracePt t="21126" x="2178050" y="2901950"/>
          <p14:tracePt t="21138" x="2165350" y="2914650"/>
          <p14:tracePt t="21154" x="2114550" y="2933700"/>
          <p14:tracePt t="21171" x="2082800" y="2946400"/>
          <p14:tracePt t="21188" x="2076450" y="2952750"/>
          <p14:tracePt t="21204" x="2063750" y="2952750"/>
          <p14:tracePt t="21300" x="2063750" y="2940050"/>
          <p14:tracePt t="21304" x="2070100" y="2927350"/>
          <p14:tracePt t="21314" x="2076450" y="2908300"/>
          <p14:tracePt t="21321" x="2089150" y="2882900"/>
          <p14:tracePt t="21337" x="2127250" y="2819400"/>
          <p14:tracePt t="21354" x="2165350" y="2768600"/>
          <p14:tracePt t="21372" x="2203450" y="2711450"/>
          <p14:tracePt t="21388" x="2228850" y="2679700"/>
          <p14:tracePt t="21404" x="2247900" y="2660650"/>
          <p14:tracePt t="21421" x="2254250" y="2641600"/>
          <p14:tracePt t="21437" x="2279650" y="2628900"/>
          <p14:tracePt t="21454" x="2292350" y="2622550"/>
          <p14:tracePt t="21471" x="2311400" y="2609850"/>
          <p14:tracePt t="21488" x="2317750" y="2603500"/>
          <p14:tracePt t="21504" x="2330450" y="2597150"/>
          <p14:tracePt t="21521" x="2336800" y="2597150"/>
          <p14:tracePt t="21538" x="2349500" y="2590800"/>
          <p14:tracePt t="21554" x="2362200" y="2590800"/>
          <p14:tracePt t="21571" x="2368550" y="2578100"/>
          <p14:tracePt t="21587" x="2374900" y="2565400"/>
          <p14:tracePt t="21604" x="2393950" y="2540000"/>
          <p14:tracePt t="21620" x="2406650" y="2527300"/>
          <p14:tracePt t="21637" x="2406650" y="2520950"/>
          <p14:tracePt t="21640" x="2406650" y="2514600"/>
          <p14:tracePt t="21654" x="2406650" y="2508250"/>
          <p14:tracePt t="21670" x="2413000" y="2501900"/>
          <p14:tracePt t="21687" x="2413000" y="2495550"/>
          <p14:tracePt t="21704" x="2413000" y="2489200"/>
          <p14:tracePt t="21751" x="2413000" y="2482850"/>
          <p14:tracePt t="21775" x="2413000" y="2476500"/>
          <p14:tracePt t="21783" x="2406650" y="2476500"/>
          <p14:tracePt t="21792" x="2400300" y="2470150"/>
          <p14:tracePt t="21807" x="2393950" y="2463800"/>
          <p14:tracePt t="21829" x="2393950" y="2457450"/>
          <p14:tracePt t="21924" x="2387600" y="2457450"/>
          <p14:tracePt t="21940" x="2374900" y="2451100"/>
          <p14:tracePt t="21947" x="2355850" y="2444750"/>
          <p14:tracePt t="21955" x="2330450" y="2444750"/>
          <p14:tracePt t="21970" x="2273300" y="2432050"/>
          <p14:tracePt t="21987" x="2222500" y="2419350"/>
          <p14:tracePt t="22004" x="2178050" y="2413000"/>
          <p14:tracePt t="22020" x="2127250" y="2413000"/>
          <p14:tracePt t="22037" x="2070100" y="2413000"/>
          <p14:tracePt t="22054" x="2012950" y="2413000"/>
          <p14:tracePt t="22070" x="1974850" y="2425700"/>
          <p14:tracePt t="22087" x="1917700" y="2451100"/>
          <p14:tracePt t="22103" x="1892300" y="2476500"/>
          <p14:tracePt t="22120" x="1866900" y="2508250"/>
          <p14:tracePt t="22137" x="1847850" y="2533650"/>
          <p14:tracePt t="22154" x="1835150" y="2571750"/>
          <p14:tracePt t="22170" x="1828800" y="2597150"/>
          <p14:tracePt t="22187" x="1828800" y="2635250"/>
          <p14:tracePt t="22203" x="1828800" y="2667000"/>
          <p14:tracePt t="22220" x="1828800" y="2717800"/>
          <p14:tracePt t="22237" x="1835150" y="2762250"/>
          <p14:tracePt t="22253" x="1854200" y="2813050"/>
          <p14:tracePt t="22270" x="1866900" y="2857500"/>
          <p14:tracePt t="22287" x="1885950" y="2927350"/>
          <p14:tracePt t="22303" x="1911350" y="2984500"/>
          <p14:tracePt t="22320" x="1924050" y="3041650"/>
          <p14:tracePt t="22337" x="1936750" y="3098800"/>
          <p14:tracePt t="22353" x="1955800" y="3149600"/>
          <p14:tracePt t="22370" x="1981200" y="3225800"/>
          <p14:tracePt t="22386" x="1993900" y="3276600"/>
          <p14:tracePt t="22403" x="2019300" y="3321050"/>
          <p14:tracePt t="22421" x="2044700" y="3371850"/>
          <p14:tracePt t="22437" x="2089150" y="3422650"/>
          <p14:tracePt t="22453" x="2127250" y="3479800"/>
          <p14:tracePt t="22470" x="2171700" y="3536950"/>
          <p14:tracePt t="22487" x="2228850" y="3619500"/>
          <p14:tracePt t="22503" x="2286000" y="3676650"/>
          <p14:tracePt t="22520" x="2349500" y="3733800"/>
          <p14:tracePt t="22536" x="2432050" y="3797300"/>
          <p14:tracePt t="22553" x="2527300" y="3860800"/>
          <p14:tracePt t="22570" x="2641600" y="3905250"/>
          <p14:tracePt t="22586" x="2749550" y="3930650"/>
          <p14:tracePt t="22603" x="2851150" y="3943350"/>
          <p14:tracePt t="22620" x="2990850" y="3943350"/>
          <p14:tracePt t="22636" x="3079750" y="3930650"/>
          <p14:tracePt t="22653" x="3175000" y="3898900"/>
          <p14:tracePt t="22670" x="3232150" y="3873500"/>
          <p14:tracePt t="22686" x="3289300" y="3848100"/>
          <p14:tracePt t="22703" x="3340100" y="3803650"/>
          <p14:tracePt t="22720" x="3378200" y="3759200"/>
          <p14:tracePt t="22737" x="3435350" y="3676650"/>
          <p14:tracePt t="22753" x="3448050" y="3619500"/>
          <p14:tracePt t="22770" x="3460750" y="3549650"/>
          <p14:tracePt t="22786" x="3467100" y="3473450"/>
          <p14:tracePt t="22803" x="3467100" y="3422650"/>
          <p14:tracePt t="22820" x="3479800" y="3371850"/>
          <p14:tracePt t="22836" x="3492500" y="3327400"/>
          <p14:tracePt t="22853" x="3505200" y="3263900"/>
          <p14:tracePt t="22870" x="3517900" y="3175000"/>
          <p14:tracePt t="22886" x="3517900" y="3111500"/>
          <p14:tracePt t="22903" x="3517900" y="3054350"/>
          <p14:tracePt t="22919" x="3517900" y="3003550"/>
          <p14:tracePt t="22936" x="3517900" y="2959100"/>
          <p14:tracePt t="22953" x="3511550" y="2908300"/>
          <p14:tracePt t="22969" x="3505200" y="2876550"/>
          <p14:tracePt t="22986" x="3505200" y="2838450"/>
          <p14:tracePt t="23003" x="3498850" y="2813050"/>
          <p14:tracePt t="23019" x="3479800" y="2774950"/>
          <p14:tracePt t="23036" x="3467100" y="2749550"/>
          <p14:tracePt t="23053" x="3454400" y="2717800"/>
          <p14:tracePt t="23069" x="3441700" y="2673350"/>
          <p14:tracePt t="23086" x="3422650" y="2641600"/>
          <p14:tracePt t="23103" x="3403600" y="2603500"/>
          <p14:tracePt t="23119" x="3390900" y="2571750"/>
          <p14:tracePt t="23136" x="3378200" y="2527300"/>
          <p14:tracePt t="23152" x="3365500" y="2501900"/>
          <p14:tracePt t="23169" x="3352800" y="2489200"/>
          <p14:tracePt t="23185" x="3346450" y="2476500"/>
          <p14:tracePt t="23202" x="3340100" y="2470150"/>
          <p14:tracePt t="23219" x="3333750" y="2463800"/>
          <p14:tracePt t="23317" x="3314700" y="2457450"/>
          <p14:tracePt t="23326" x="3308350" y="2457450"/>
          <p14:tracePt t="23336" x="3302000" y="2457450"/>
          <p14:tracePt t="23352" x="3289300" y="2451100"/>
          <p14:tracePt t="23369" x="3282950" y="2444750"/>
          <p14:tracePt t="23386" x="3270250" y="2438400"/>
          <p14:tracePt t="23402" x="3257550" y="2438400"/>
          <p14:tracePt t="23419" x="3219450" y="2438400"/>
          <p14:tracePt t="23436" x="3194050" y="2432050"/>
          <p14:tracePt t="23452" x="3181350" y="2432050"/>
          <p14:tracePt t="23469" x="3175000" y="2432050"/>
          <p14:tracePt t="23680" x="3168650" y="2432050"/>
          <p14:tracePt t="23725" x="3168650" y="2438400"/>
          <p14:tracePt t="23733" x="3162300" y="2438400"/>
          <p14:tracePt t="23741" x="3155950" y="2444750"/>
          <p14:tracePt t="23752" x="3149600" y="2451100"/>
          <p14:tracePt t="23769" x="3130550" y="2470150"/>
          <p14:tracePt t="23786" x="3092450" y="2495550"/>
          <p14:tracePt t="23802" x="3060700" y="2527300"/>
          <p14:tracePt t="23819" x="2990850" y="2571750"/>
          <p14:tracePt t="23835" x="2940050" y="2590800"/>
          <p14:tracePt t="23852" x="2882900" y="2603500"/>
          <p14:tracePt t="23869" x="2819400" y="2616200"/>
          <p14:tracePt t="23885" x="2762250" y="2628900"/>
          <p14:tracePt t="23902" x="2711450" y="2647950"/>
          <p14:tracePt t="23921" x="2673350" y="2660650"/>
          <p14:tracePt t="23935" x="2660650" y="2667000"/>
          <p14:tracePt t="23952" x="2647950" y="2679700"/>
          <p14:tracePt t="23968" x="2641600" y="2679700"/>
          <p14:tracePt t="23985" x="2635250" y="2686050"/>
          <p14:tracePt t="24002" x="2635250" y="2692400"/>
          <p14:tracePt t="24019" x="2628900" y="2692400"/>
          <p14:tracePt t="24035" x="2622550" y="2698750"/>
          <p14:tracePt t="24052" x="2616200" y="2711450"/>
          <p14:tracePt t="24068" x="2616200" y="2717800"/>
          <p14:tracePt t="24085" x="2616200" y="2724150"/>
          <p14:tracePt t="24453" x="2616200" y="2730500"/>
          <p14:tracePt t="24469" x="2616200" y="2749550"/>
          <p14:tracePt t="24477" x="2622550" y="2755900"/>
          <p14:tracePt t="24490" x="2622550" y="2774950"/>
          <p14:tracePt t="24502" x="2628900" y="2819400"/>
          <p14:tracePt t="24518" x="2641600" y="2863850"/>
          <p14:tracePt t="24535" x="2667000" y="2946400"/>
          <p14:tracePt t="24551" x="2705100" y="3041650"/>
          <p14:tracePt t="24568" x="2743200" y="3130550"/>
          <p14:tracePt t="24585" x="2774950" y="3225800"/>
          <p14:tracePt t="24601" x="2813050" y="3346450"/>
          <p14:tracePt t="24618" x="2819400" y="3403600"/>
          <p14:tracePt t="24635" x="2825750" y="3460750"/>
          <p14:tracePt t="24640" x="2825750" y="3486150"/>
          <p14:tracePt t="24653" x="2825750" y="3517900"/>
          <p14:tracePt t="24668" x="2825750" y="3575050"/>
          <p14:tracePt t="24684" x="2819400" y="3644900"/>
          <p14:tracePt t="24701" x="2806700" y="3689350"/>
          <p14:tracePt t="24718" x="2787650" y="3746500"/>
          <p14:tracePt t="24734" x="2774950" y="3790950"/>
          <p14:tracePt t="24751" x="2768600" y="3835400"/>
          <p14:tracePt t="24767" x="2762250" y="3867150"/>
          <p14:tracePt t="24784" x="2749550" y="3905250"/>
          <p14:tracePt t="24801" x="2743200" y="3911600"/>
          <p14:tracePt t="24818" x="2743200" y="3917950"/>
          <p14:tracePt t="24834" x="2743200" y="3930650"/>
          <p14:tracePt t="24851" x="2736850" y="3937000"/>
          <p14:tracePt t="24868" x="2736850" y="3949700"/>
          <p14:tracePt t="24884" x="2730500" y="3956050"/>
          <p14:tracePt t="24901" x="2730500" y="3968750"/>
          <p14:tracePt t="24918" x="2730500" y="3975100"/>
          <p14:tracePt t="24934" x="2724150" y="3981450"/>
          <p14:tracePt t="24951" x="2717800" y="3994150"/>
          <p14:tracePt t="24968" x="2711450" y="4000500"/>
          <p14:tracePt t="24984" x="2705100" y="4006850"/>
          <p14:tracePt t="25001" x="2698750" y="4013200"/>
          <p14:tracePt t="25018" x="2698750" y="4019550"/>
          <p14:tracePt t="25034" x="2686050" y="4032250"/>
          <p14:tracePt t="25051" x="2679700" y="4032250"/>
          <p14:tracePt t="25068" x="2667000" y="4044950"/>
          <p14:tracePt t="25084" x="2660650" y="4051300"/>
          <p14:tracePt t="25101" x="2654300" y="4064000"/>
          <p14:tracePt t="25118" x="2641600" y="4076700"/>
          <p14:tracePt t="25134" x="2635250" y="4076700"/>
          <p14:tracePt t="25345" x="2628900" y="4076700"/>
          <p14:tracePt t="25353" x="2622550" y="4070350"/>
          <p14:tracePt t="25377" x="2622550" y="4064000"/>
          <p14:tracePt t="25385" x="2622550" y="4057650"/>
          <p14:tracePt t="25401" x="2616200" y="4051300"/>
          <p14:tracePt t="25417" x="2609850" y="4038600"/>
          <p14:tracePt t="25434" x="2603500" y="4025900"/>
          <p14:tracePt t="25451" x="2603500" y="4013200"/>
          <p14:tracePt t="25467" x="2597150" y="3987800"/>
          <p14:tracePt t="25484" x="2584450" y="3968750"/>
          <p14:tracePt t="25500" x="2578100" y="3943350"/>
          <p14:tracePt t="25517" x="2571750" y="3905250"/>
          <p14:tracePt t="25534" x="2565400" y="3867150"/>
          <p14:tracePt t="25551" x="2565400" y="3848100"/>
          <p14:tracePt t="25567" x="2565400" y="3822700"/>
          <p14:tracePt t="25584" x="2552700" y="3784600"/>
          <p14:tracePt t="25600" x="2546350" y="3752850"/>
          <p14:tracePt t="25617" x="2540000" y="3714750"/>
          <p14:tracePt t="25634" x="2533650" y="3663950"/>
          <p14:tracePt t="25650" x="2533650" y="3638550"/>
          <p14:tracePt t="25667" x="2533650" y="3613150"/>
          <p14:tracePt t="25684" x="2533650" y="3575050"/>
          <p14:tracePt t="25701" x="2546350" y="3543300"/>
          <p14:tracePt t="25718" x="2559050" y="3505200"/>
          <p14:tracePt t="25733" x="2565400" y="3473450"/>
          <p14:tracePt t="25750" x="2578100" y="3435350"/>
          <p14:tracePt t="25767" x="2584450" y="3403600"/>
          <p14:tracePt t="25784" x="2597150" y="3352800"/>
          <p14:tracePt t="25800" x="2603500" y="3314700"/>
          <p14:tracePt t="25817" x="2609850" y="3282950"/>
          <p14:tracePt t="25834" x="2616200" y="3257550"/>
          <p14:tracePt t="25850" x="2616200" y="3232150"/>
          <p14:tracePt t="25867" x="2616200" y="3219450"/>
          <p14:tracePt t="25884" x="2616200" y="3200400"/>
          <p14:tracePt t="25900" x="2622550" y="3168650"/>
          <p14:tracePt t="25917" x="2622550" y="3155950"/>
          <p14:tracePt t="25933" x="2622550" y="3143250"/>
          <p14:tracePt t="25950" x="2622550" y="3124200"/>
          <p14:tracePt t="25968" x="2628900" y="3117850"/>
          <p14:tracePt t="25983" x="2628900" y="3105150"/>
          <p14:tracePt t="26001" x="2628900" y="3092450"/>
          <p14:tracePt t="26017" x="2635250" y="3073400"/>
          <p14:tracePt t="26033" x="2641600" y="3048000"/>
          <p14:tracePt t="26050" x="2647950" y="3003550"/>
          <p14:tracePt t="26066" x="2647950" y="2965450"/>
          <p14:tracePt t="26083" x="2647950" y="2933700"/>
          <p14:tracePt t="26100" x="2654300" y="2895600"/>
          <p14:tracePt t="26117" x="2667000" y="2876550"/>
          <p14:tracePt t="26133" x="2673350" y="2857500"/>
          <p14:tracePt t="26138" x="2679700" y="2851150"/>
          <p14:tracePt t="26150" x="2679700" y="2838450"/>
          <p14:tracePt t="26167" x="2686050" y="2813050"/>
          <p14:tracePt t="26183" x="2692400" y="2781300"/>
          <p14:tracePt t="26200" x="2698750" y="2768600"/>
          <p14:tracePt t="26216" x="2705100" y="2755900"/>
          <p14:tracePt t="26233" x="2705100" y="2749550"/>
          <p14:tracePt t="26249" x="2705100" y="2743200"/>
          <p14:tracePt t="26266" x="2711450" y="2730500"/>
          <p14:tracePt t="26282" x="2711450" y="2717800"/>
          <p14:tracePt t="26301" x="2711450" y="2705100"/>
          <p14:tracePt t="26316" x="2711450" y="2692400"/>
          <p14:tracePt t="26333" x="2711450" y="2686050"/>
          <p14:tracePt t="26349" x="2711450" y="2679700"/>
          <p14:tracePt t="26366" x="2711450" y="2667000"/>
          <p14:tracePt t="26383" x="2711450" y="2660650"/>
          <p14:tracePt t="26551" x="2711450" y="2654300"/>
          <p14:tracePt t="26560" x="2698750" y="2654300"/>
          <p14:tracePt t="26576" x="2679700" y="2647950"/>
          <p14:tracePt t="26584" x="2673350" y="2647950"/>
          <p14:tracePt t="26600" x="2641600" y="2641600"/>
          <p14:tracePt t="26616" x="2628900" y="2635250"/>
          <p14:tracePt t="26633" x="2616200" y="2635250"/>
          <p14:tracePt t="26649" x="2597150" y="2622550"/>
          <p14:tracePt t="26666" x="2590800" y="2616200"/>
          <p14:tracePt t="26683" x="2578100" y="2609850"/>
          <p14:tracePt t="26700" x="2565400" y="2597150"/>
          <p14:tracePt t="26717" x="2559050" y="2590800"/>
          <p14:tracePt t="26733" x="2546350" y="2584450"/>
          <p14:tracePt t="26780" x="2546350" y="2578100"/>
          <p14:tracePt t="26819" x="2546350" y="2565400"/>
          <p14:tracePt t="26834" x="2546350" y="2559050"/>
          <p14:tracePt t="26845" x="2546350" y="2552700"/>
          <p14:tracePt t="26849" x="2546350" y="2546350"/>
          <p14:tracePt t="26866" x="2552700" y="2533650"/>
          <p14:tracePt t="26883" x="2565400" y="2527300"/>
          <p14:tracePt t="26900" x="2603500" y="2514600"/>
          <p14:tracePt t="26916" x="2628900" y="2508250"/>
          <p14:tracePt t="26932" x="2635250" y="2508250"/>
          <p14:tracePt t="26949" x="2654300" y="2520950"/>
          <p14:tracePt t="26967" x="2698750" y="2565400"/>
          <p14:tracePt t="26983" x="2724150" y="2578100"/>
          <p14:tracePt t="26999" x="2730500" y="2590800"/>
          <p14:tracePt t="27016" x="2736850" y="2597150"/>
          <p14:tracePt t="27032" x="2736850" y="2603500"/>
          <p14:tracePt t="27049" x="2724150" y="2609850"/>
          <p14:tracePt t="27066" x="2705100" y="2622550"/>
          <p14:tracePt t="27082" x="2692400" y="2628900"/>
          <p14:tracePt t="27099" x="2679700" y="2628900"/>
          <p14:tracePt t="27116" x="2673350" y="2628900"/>
          <p14:tracePt t="27132" x="2667000" y="2628900"/>
          <p14:tracePt t="27149" x="2660650" y="2622550"/>
          <p14:tracePt t="27166" x="2647950" y="2590800"/>
          <p14:tracePt t="27182" x="2647950" y="2578100"/>
          <p14:tracePt t="27199" x="2647950" y="2565400"/>
          <p14:tracePt t="27217" x="2660650" y="2546350"/>
          <p14:tracePt t="27232" x="2692400" y="2533650"/>
          <p14:tracePt t="27249" x="2724150" y="2520950"/>
          <p14:tracePt t="27266" x="2736850" y="2520950"/>
          <p14:tracePt t="27282" x="2743200" y="2520950"/>
          <p14:tracePt t="27299" x="2749550" y="2527300"/>
          <p14:tracePt t="27316" x="2762250" y="2540000"/>
          <p14:tracePt t="27332" x="2768600" y="2546350"/>
          <p14:tracePt t="27349" x="2768600" y="2552700"/>
          <p14:tracePt t="27366" x="2730500" y="2559050"/>
          <p14:tracePt t="27382" x="2692400" y="2559050"/>
          <p14:tracePt t="27399" x="2686050" y="2559050"/>
          <p14:tracePt t="27415" x="2679700" y="2559050"/>
          <p14:tracePt t="27432" x="2673350" y="2540000"/>
          <p14:tracePt t="27449" x="2660650" y="2508250"/>
          <p14:tracePt t="27465" x="2660650" y="2470150"/>
          <p14:tracePt t="27482" x="2667000" y="2425700"/>
          <p14:tracePt t="27499" x="2692400" y="2413000"/>
          <p14:tracePt t="27517" x="2705100" y="2413000"/>
          <p14:tracePt t="27532" x="2711450" y="2413000"/>
          <p14:tracePt t="27565" x="2717800" y="2413000"/>
          <p14:tracePt t="27582" x="2730500" y="2419350"/>
          <p14:tracePt t="27599" x="2736850" y="2425700"/>
          <p14:tracePt t="27615" x="2743200" y="2432050"/>
          <p14:tracePt t="27632" x="2743200" y="2438400"/>
          <p14:tracePt t="27820" x="2762250" y="2438400"/>
          <p14:tracePt t="27828" x="2774950" y="2444750"/>
          <p14:tracePt t="27836" x="2774950" y="2451100"/>
          <p14:tracePt t="27848" x="2781300" y="2451100"/>
          <p14:tracePt t="27864" x="2787650" y="2451100"/>
          <p14:tracePt t="27881" x="2787650" y="2457450"/>
          <p14:tracePt t="27898" x="2794000" y="2457450"/>
          <p14:tracePt t="27960" x="2787650" y="2457450"/>
          <p14:tracePt t="27968" x="2781300" y="2457450"/>
          <p14:tracePt t="27984" x="2774950" y="2457450"/>
          <p14:tracePt t="28032" x="2768600" y="2457450"/>
          <p14:tracePt t="28041" x="2762250" y="2457450"/>
          <p14:tracePt t="28047" x="2762250" y="2451100"/>
          <p14:tracePt t="28064" x="2762250" y="2444750"/>
          <p14:tracePt t="28081" x="2755900" y="2432050"/>
          <p14:tracePt t="28098" x="2755900" y="2425700"/>
          <p14:tracePt t="28114" x="2755900" y="2419350"/>
          <p14:tracePt t="28242" x="2743200" y="2425700"/>
          <p14:tracePt t="28250" x="2724150" y="2432050"/>
          <p14:tracePt t="28258" x="2724150" y="2438400"/>
          <p14:tracePt t="28266" x="2705100" y="2444750"/>
          <p14:tracePt t="28281" x="2705100" y="2451100"/>
          <p14:tracePt t="28298" x="2692400" y="2457450"/>
          <p14:tracePt t="28314" x="2679700" y="2470150"/>
          <p14:tracePt t="28331" x="2673350" y="2482850"/>
          <p14:tracePt t="28401" x="2673350" y="2476500"/>
          <p14:tracePt t="28414" x="2673350" y="2470150"/>
          <p14:tracePt t="28430" x="2673350" y="2463800"/>
          <p14:tracePt t="28439" x="2679700" y="2457450"/>
          <p14:tracePt t="28447" x="2686050" y="2457450"/>
          <p14:tracePt t="28464" x="2717800" y="2444750"/>
          <p14:tracePt t="28481" x="2743200" y="2438400"/>
          <p14:tracePt t="28498" x="2755900" y="2438400"/>
          <p14:tracePt t="28515" x="2768600" y="2438400"/>
          <p14:tracePt t="28531" x="2774950" y="2438400"/>
          <p14:tracePt t="28550" x="2794000" y="2457450"/>
          <p14:tracePt t="28564" x="2806700" y="2470150"/>
          <p14:tracePt t="28581" x="2813050" y="2476500"/>
          <p14:tracePt t="28598" x="2813050" y="2489200"/>
          <p14:tracePt t="28614" x="2813050" y="2495550"/>
          <p14:tracePt t="28631" x="2806700" y="2501900"/>
          <p14:tracePt t="28648" x="2781300" y="2520950"/>
          <p14:tracePt t="28664" x="2743200" y="2533650"/>
          <p14:tracePt t="28681" x="2717800" y="2540000"/>
          <p14:tracePt t="28698" x="2711450" y="2540000"/>
          <p14:tracePt t="28754" x="2705100" y="2540000"/>
          <p14:tracePt t="28761" x="2705100" y="2533650"/>
          <p14:tracePt t="28769" x="2698750" y="2520950"/>
          <p14:tracePt t="28781" x="2698750" y="2501900"/>
          <p14:tracePt t="28799" x="2698750" y="2451100"/>
          <p14:tracePt t="28814" x="2717800" y="2400300"/>
          <p14:tracePt t="28831" x="2749550" y="2349500"/>
          <p14:tracePt t="28848" x="2794000" y="2292350"/>
          <p14:tracePt t="28864" x="2825750" y="2254250"/>
          <p14:tracePt t="28881" x="2832100" y="2241550"/>
          <p14:tracePt t="28898" x="2838450" y="2228850"/>
          <p14:tracePt t="28913" x="2844800" y="2228850"/>
          <p14:tracePt t="29019" x="2844800" y="2235200"/>
          <p14:tracePt t="29027" x="2838450" y="2235200"/>
          <p14:tracePt t="29036" x="2832100" y="2241550"/>
          <p14:tracePt t="29047" x="2832100" y="2247900"/>
          <p14:tracePt t="29064" x="2819400" y="2254250"/>
          <p14:tracePt t="29081" x="2813050" y="2266950"/>
          <p14:tracePt t="29097" x="2800350" y="2279650"/>
          <p14:tracePt t="29114" x="2787650" y="2286000"/>
          <p14:tracePt t="29130" x="2787650" y="2298700"/>
          <p14:tracePt t="29147" x="2774950" y="2305050"/>
          <p14:tracePt t="29163" x="2768600" y="2317750"/>
          <p14:tracePt t="29180" x="2762250" y="2336800"/>
          <p14:tracePt t="29197" x="2755900" y="2355850"/>
          <p14:tracePt t="29213" x="2743200" y="2387600"/>
          <p14:tracePt t="29230" x="2736850" y="2425700"/>
          <p14:tracePt t="29247" x="2724150" y="2482850"/>
          <p14:tracePt t="29263" x="2717800" y="2520950"/>
          <p14:tracePt t="29280" x="2705100" y="2552700"/>
          <p14:tracePt t="29297" x="2698750" y="2578100"/>
          <p14:tracePt t="29313" x="2692400" y="2590800"/>
          <p14:tracePt t="29330" x="2686050" y="2603500"/>
          <p14:tracePt t="29346" x="2673350" y="2622550"/>
          <p14:tracePt t="29363" x="2667000" y="2628900"/>
          <p14:tracePt t="29381" x="2654300" y="2641600"/>
          <p14:tracePt t="29396" x="2654300" y="2647950"/>
          <p14:tracePt t="29432" x="2654300" y="2654300"/>
          <p14:tracePt t="29456" x="2647950" y="2654300"/>
          <p14:tracePt t="29472" x="2641600" y="2660650"/>
          <p14:tracePt t="29489" x="2641600" y="2667000"/>
          <p14:tracePt t="29497" x="2635250" y="2667000"/>
          <p14:tracePt t="29513" x="2635250" y="2673350"/>
          <p14:tracePt t="30126" x="2635250" y="2667000"/>
          <p14:tracePt t="30131" x="2635250" y="2660650"/>
          <p14:tracePt t="30146" x="2635250" y="2641600"/>
          <p14:tracePt t="30163" x="2635250" y="2603500"/>
          <p14:tracePt t="30180" x="2647950" y="2559050"/>
          <p14:tracePt t="30196" x="2667000" y="2514600"/>
          <p14:tracePt t="30213" x="2692400" y="2470150"/>
          <p14:tracePt t="30230" x="2711450" y="2438400"/>
          <p14:tracePt t="30246" x="2730500" y="2400300"/>
          <p14:tracePt t="30263" x="2749550" y="2374900"/>
          <p14:tracePt t="30280" x="2774950" y="2336800"/>
          <p14:tracePt t="30296" x="2781300" y="2324100"/>
          <p14:tracePt t="30313" x="2794000" y="2317750"/>
          <p14:tracePt t="30330" x="2794000" y="2305050"/>
          <p14:tracePt t="30346" x="2800350" y="2305050"/>
          <p14:tracePt t="30555" x="2800350" y="2311400"/>
          <p14:tracePt t="30564" x="2800350" y="2317750"/>
          <p14:tracePt t="30569" x="2794000" y="2324100"/>
          <p14:tracePt t="30579" x="2787650" y="2336800"/>
          <p14:tracePt t="30596" x="2768600" y="2362200"/>
          <p14:tracePt t="30613" x="2743200" y="2400300"/>
          <p14:tracePt t="30629" x="2711450" y="2444750"/>
          <p14:tracePt t="30633" x="2698750" y="2457450"/>
          <p14:tracePt t="30646" x="2679700" y="2495550"/>
          <p14:tracePt t="30663" x="2667000" y="2508250"/>
          <p14:tracePt t="30679" x="2641600" y="2546350"/>
          <p14:tracePt t="30696" x="2628900" y="2559050"/>
          <p14:tracePt t="30713" x="2622550" y="2571750"/>
          <p14:tracePt t="30729" x="2609850" y="2590800"/>
          <p14:tracePt t="30746" x="2603500" y="2597150"/>
          <p14:tracePt t="30763" x="2597150" y="2603500"/>
          <p14:tracePt t="30779" x="2584450" y="2609850"/>
          <p14:tracePt t="30798" x="2584450" y="2622550"/>
          <p14:tracePt t="30812" x="2578100" y="2628900"/>
          <p14:tracePt t="30831" x="2578100" y="2635250"/>
          <p14:tracePt t="30863" x="2571750" y="2635250"/>
          <p14:tracePt t="30879" x="2571750" y="2647950"/>
          <p14:tracePt t="30896" x="2565400" y="2647950"/>
          <p14:tracePt t="30929" x="2565400" y="2654300"/>
          <p14:tracePt t="31175" x="2565400" y="2647950"/>
          <p14:tracePt t="31206" x="2565400" y="2641600"/>
          <p14:tracePt t="31219" x="2565400" y="2635250"/>
          <p14:tracePt t="31227" x="2565400" y="2628900"/>
          <p14:tracePt t="31243" x="2565400" y="2622550"/>
          <p14:tracePt t="31251" x="2565400" y="2609850"/>
          <p14:tracePt t="31262" x="2571750" y="2609850"/>
          <p14:tracePt t="31279" x="2571750" y="2597150"/>
          <p14:tracePt t="31295" x="2578100" y="2590800"/>
          <p14:tracePt t="31329" x="2584450" y="2578100"/>
          <p14:tracePt t="31345" x="2590800" y="2571750"/>
          <p14:tracePt t="31362" x="2597150" y="2559050"/>
          <p14:tracePt t="31379" x="2609850" y="2540000"/>
          <p14:tracePt t="31395" x="2616200" y="2533650"/>
          <p14:tracePt t="31412" x="2622550" y="2520950"/>
          <p14:tracePt t="31429" x="2628900" y="2514600"/>
          <p14:tracePt t="31445" x="2628900" y="2508250"/>
          <p14:tracePt t="31753" x="2641600" y="2489200"/>
          <p14:tracePt t="31761" x="2647950" y="2476500"/>
          <p14:tracePt t="31769" x="2654300" y="2470150"/>
          <p14:tracePt t="31778" x="2654300" y="2463800"/>
          <p14:tracePt t="31795" x="2667000" y="2438400"/>
          <p14:tracePt t="31812" x="2679700" y="2413000"/>
          <p14:tracePt t="31828" x="2686050" y="2400300"/>
          <p14:tracePt t="31845" x="2692400" y="2387600"/>
          <p14:tracePt t="31862" x="2698750" y="2374900"/>
          <p14:tracePt t="32146" x="2705100" y="2374900"/>
          <p14:tracePt t="32159" x="2705100" y="2362200"/>
          <p14:tracePt t="32167" x="2711450" y="2343150"/>
          <p14:tracePt t="32178" x="2717800" y="2336800"/>
          <p14:tracePt t="32195" x="2736850" y="2298700"/>
          <p14:tracePt t="32211" x="2762250" y="2260600"/>
          <p14:tracePt t="32228" x="2774950" y="2228850"/>
          <p14:tracePt t="32245" x="2794000" y="2184400"/>
          <p14:tracePt t="32261" x="2806700" y="2159000"/>
          <p14:tracePt t="32278" x="2819400" y="2139950"/>
          <p14:tracePt t="32295" x="2825750" y="2127250"/>
          <p14:tracePt t="32313" x="2838450" y="2114550"/>
          <p14:tracePt t="32329" x="2844800" y="2108200"/>
          <p14:tracePt t="32345" x="2851150" y="2095500"/>
          <p14:tracePt t="32361" x="2857500" y="2089150"/>
          <p14:tracePt t="32378" x="2863850" y="2070100"/>
          <p14:tracePt t="32395" x="2876550" y="2063750"/>
          <p14:tracePt t="32411" x="2882900" y="2051050"/>
          <p14:tracePt t="32428" x="2889250" y="2038350"/>
          <p14:tracePt t="32444" x="2901950" y="2025650"/>
          <p14:tracePt t="32461" x="2901950" y="2012950"/>
          <p14:tracePt t="32478" x="2914650" y="2006600"/>
          <p14:tracePt t="32494" x="2914650" y="1993900"/>
          <p14:tracePt t="32511" x="2921000" y="1987550"/>
          <p14:tracePt t="32528" x="2927350" y="1974850"/>
          <p14:tracePt t="32637" x="2927350" y="1968500"/>
          <p14:tracePt t="32703" x="2927350" y="1962150"/>
          <p14:tracePt t="32708" x="2914650" y="1962150"/>
          <p14:tracePt t="32717" x="2895600" y="1955800"/>
          <p14:tracePt t="32727" x="2876550" y="1949450"/>
          <p14:tracePt t="32744" x="2838450" y="1936750"/>
          <p14:tracePt t="32761" x="2787650" y="1924050"/>
          <p14:tracePt t="32779" x="2705100" y="1905000"/>
          <p14:tracePt t="32794" x="2654300" y="1898650"/>
          <p14:tracePt t="32811" x="2635250" y="1898650"/>
          <p14:tracePt t="32827" x="2622550" y="1898650"/>
          <p14:tracePt t="32844" x="2609850" y="1898650"/>
          <p14:tracePt t="32861" x="2597150" y="1911350"/>
          <p14:tracePt t="32877" x="2578100" y="1917700"/>
          <p14:tracePt t="32894" x="2546350" y="1936750"/>
          <p14:tracePt t="32911" x="2508250" y="1949450"/>
          <p14:tracePt t="32927" x="2482850" y="1955800"/>
          <p14:tracePt t="32944" x="2444750" y="1974850"/>
          <p14:tracePt t="32961" x="2406650" y="1987550"/>
          <p14:tracePt t="32977" x="2362200" y="2006600"/>
          <p14:tracePt t="32994" x="2305050" y="2019300"/>
          <p14:tracePt t="33011" x="2254250" y="2032000"/>
          <p14:tracePt t="33027" x="2209800" y="2044700"/>
          <p14:tracePt t="33044" x="2184400" y="2057400"/>
          <p14:tracePt t="33061" x="2171700" y="2070100"/>
          <p14:tracePt t="33078" x="2159000" y="2076450"/>
          <p14:tracePt t="33094" x="2139950" y="2089150"/>
          <p14:tracePt t="33110" x="2120900" y="2101850"/>
          <p14:tracePt t="33127" x="2101850" y="2108200"/>
          <p14:tracePt t="33130" x="2101850" y="2114550"/>
          <p14:tracePt t="33144" x="2095500" y="2114550"/>
          <p14:tracePt t="33161" x="2082800" y="2120900"/>
          <p14:tracePt t="33289" x="2082800" y="2114550"/>
          <p14:tracePt t="33295" x="2082800" y="2101850"/>
          <p14:tracePt t="33310" x="2101850" y="2070100"/>
          <p14:tracePt t="33327" x="2114550" y="2051050"/>
          <p14:tracePt t="33344" x="2178050" y="1987550"/>
          <p14:tracePt t="33360" x="2254250" y="1936750"/>
          <p14:tracePt t="33377" x="2343150" y="1879600"/>
          <p14:tracePt t="33394" x="2425700" y="1835150"/>
          <p14:tracePt t="33410" x="2508250" y="1797050"/>
          <p14:tracePt t="33427" x="2584450" y="1778000"/>
          <p14:tracePt t="33444" x="2711450" y="1746250"/>
          <p14:tracePt t="33460" x="2800350" y="1733550"/>
          <p14:tracePt t="33477" x="2889250" y="1733550"/>
          <p14:tracePt t="33493" x="2946400" y="1733550"/>
          <p14:tracePt t="33511" x="2984500" y="1733550"/>
          <p14:tracePt t="33527" x="3022600" y="1739900"/>
          <p14:tracePt t="33544" x="3073400" y="1758950"/>
          <p14:tracePt t="33560" x="3105150" y="1771650"/>
          <p14:tracePt t="33577" x="3143250" y="1784350"/>
          <p14:tracePt t="33595" x="3162300" y="1797050"/>
          <p14:tracePt t="33610" x="3181350" y="1809750"/>
          <p14:tracePt t="33627" x="3187700" y="1822450"/>
          <p14:tracePt t="33643" x="3213100" y="1841500"/>
          <p14:tracePt t="33660" x="3219450" y="1860550"/>
          <p14:tracePt t="33677" x="3232150" y="1879600"/>
          <p14:tracePt t="33694" x="3238500" y="1885950"/>
          <p14:tracePt t="33710" x="3244850" y="1898650"/>
          <p14:tracePt t="33727" x="3251200" y="1905000"/>
          <p14:tracePt t="33954" x="3244850" y="1905000"/>
          <p14:tracePt t="33969" x="3238500" y="1911350"/>
          <p14:tracePt t="33978" x="3225800" y="1917700"/>
          <p14:tracePt t="33993" x="3194050" y="1949450"/>
          <p14:tracePt t="34010" x="3155950" y="1993900"/>
          <p14:tracePt t="34026" x="3105150" y="2057400"/>
          <p14:tracePt t="34043" x="3054350" y="2133600"/>
          <p14:tracePt t="34060" x="2997200" y="2222500"/>
          <p14:tracePt t="34076" x="2952750" y="2305050"/>
          <p14:tracePt t="34093" x="2914650" y="2362200"/>
          <p14:tracePt t="34110" x="2851150" y="2444750"/>
          <p14:tracePt t="34127" x="2813050" y="2476500"/>
          <p14:tracePt t="34143" x="2774950" y="2527300"/>
          <p14:tracePt t="34160" x="2743200" y="2552700"/>
          <p14:tracePt t="34176" x="2724150" y="2584450"/>
          <p14:tracePt t="34193" x="2717800" y="2609850"/>
          <p14:tracePt t="34210" x="2698750" y="2635250"/>
          <p14:tracePt t="34226" x="2692400" y="2647950"/>
          <p14:tracePt t="34243" x="2686050" y="2654300"/>
          <p14:tracePt t="34260" x="2679700" y="2660650"/>
          <p14:tracePt t="34276" x="2667000" y="2673350"/>
          <p14:tracePt t="34293" x="2667000" y="2679700"/>
          <p14:tracePt t="34310" x="2667000" y="2686050"/>
          <p14:tracePt t="34493" x="2667000" y="2679700"/>
          <p14:tracePt t="34533" x="2667000" y="2673350"/>
          <p14:tracePt t="34541" x="2667000" y="2667000"/>
          <p14:tracePt t="34557" x="2667000" y="2660650"/>
          <p14:tracePt t="34565" x="2667000" y="2654300"/>
          <p14:tracePt t="34579" x="2667000" y="2647950"/>
          <p14:tracePt t="34593" x="2673350" y="2635250"/>
          <p14:tracePt t="34609" x="2679700" y="2622550"/>
          <p14:tracePt t="34626" x="2692400" y="2603500"/>
          <p14:tracePt t="34642" x="2698750" y="2584450"/>
          <p14:tracePt t="34659" x="2705100" y="2571750"/>
          <p14:tracePt t="34676" x="2724150" y="2533650"/>
          <p14:tracePt t="34693" x="2736850" y="2495550"/>
          <p14:tracePt t="34709" x="2743200" y="2470150"/>
          <p14:tracePt t="34726" x="2755900" y="2444750"/>
          <p14:tracePt t="34742" x="2768600" y="2413000"/>
          <p14:tracePt t="34759" x="2768600" y="2400300"/>
          <p14:tracePt t="34776" x="2774950" y="2381250"/>
          <p14:tracePt t="34793" x="2774950" y="2368550"/>
          <p14:tracePt t="34809" x="2774950" y="2362200"/>
          <p14:tracePt t="34826" x="2774950" y="2349500"/>
          <p14:tracePt t="34842" x="2774950" y="2343150"/>
          <p14:tracePt t="34859" x="2774950" y="2324100"/>
          <p14:tracePt t="34877" x="2774950" y="2292350"/>
          <p14:tracePt t="34892" x="2774950" y="2279650"/>
          <p14:tracePt t="34909" x="2774950" y="2273300"/>
          <p14:tracePt t="34925" x="2774950" y="2266950"/>
          <p14:tracePt t="35047" x="2768600" y="2273300"/>
          <p14:tracePt t="35059" x="2762250" y="2279650"/>
          <p14:tracePt t="35065" x="2755900" y="2286000"/>
          <p14:tracePt t="35075" x="2755900" y="2292350"/>
          <p14:tracePt t="35092" x="2730500" y="2311400"/>
          <p14:tracePt t="35109" x="2717800" y="2343150"/>
          <p14:tracePt t="35125" x="2692400" y="2374900"/>
          <p14:tracePt t="35130" x="2686050" y="2393950"/>
          <p14:tracePt t="35142" x="2667000" y="2425700"/>
          <p14:tracePt t="35159" x="2647950" y="2470150"/>
          <p14:tracePt t="35176" x="2628900" y="2520950"/>
          <p14:tracePt t="35192" x="2609850" y="2565400"/>
          <p14:tracePt t="35209" x="2597150" y="2609850"/>
          <p14:tracePt t="35225" x="2584450" y="2641600"/>
          <p14:tracePt t="35242" x="2578100" y="2667000"/>
          <p14:tracePt t="35259" x="2571750" y="2686050"/>
          <p14:tracePt t="35275" x="2565400" y="2692400"/>
          <p14:tracePt t="35292" x="2565400" y="2705100"/>
          <p14:tracePt t="35426" x="2565400" y="2698750"/>
          <p14:tracePt t="35433" x="2565400" y="2692400"/>
          <p14:tracePt t="35442" x="2565400" y="2679700"/>
          <p14:tracePt t="35459" x="2578100" y="2647950"/>
          <p14:tracePt t="35475" x="2597150" y="2584450"/>
          <p14:tracePt t="35492" x="2628900" y="2527300"/>
          <p14:tracePt t="35508" x="2667000" y="2444750"/>
          <p14:tracePt t="35525" x="2698750" y="2387600"/>
          <p14:tracePt t="35542" x="2743200" y="2311400"/>
          <p14:tracePt t="35558" x="2768600" y="2254250"/>
          <p14:tracePt t="35575" x="2787650" y="2222500"/>
          <p14:tracePt t="35592" x="2800350" y="2197100"/>
          <p14:tracePt t="35609" x="2806700" y="2190750"/>
          <p14:tracePt t="35626" x="2806700" y="2184400"/>
          <p14:tracePt t="35739" x="2806700" y="2190750"/>
          <p14:tracePt t="35755" x="2806700" y="2203450"/>
          <p14:tracePt t="35764" x="2806700" y="2216150"/>
          <p14:tracePt t="35775" x="2806700" y="2228850"/>
          <p14:tracePt t="35792" x="2762250" y="2317750"/>
          <p14:tracePt t="35808" x="2724150" y="2393950"/>
          <p14:tracePt t="35825" x="2705100" y="2463800"/>
          <p14:tracePt t="35841" x="2660650" y="2546350"/>
          <p14:tracePt t="35858" x="2635250" y="2597150"/>
          <p14:tracePt t="35875" x="2622550" y="2641600"/>
          <p14:tracePt t="35892" x="2609850" y="2660650"/>
          <p14:tracePt t="35908" x="2609850" y="2667000"/>
          <p14:tracePt t="36032" x="2609850" y="2660650"/>
          <p14:tracePt t="36037" x="2609850" y="2654300"/>
          <p14:tracePt t="36048" x="2609850" y="2647950"/>
          <p14:tracePt t="36063" x="2609850" y="2641600"/>
          <p14:tracePt t="36077" x="2609850" y="2635250"/>
          <p14:tracePt t="36091" x="2609850" y="2628900"/>
          <p14:tracePt t="36108" x="2609850" y="2616200"/>
          <p14:tracePt t="36124" x="2616200" y="2603500"/>
          <p14:tracePt t="36141" x="2616200" y="2590800"/>
          <p14:tracePt t="36158" x="2628900" y="2571750"/>
          <p14:tracePt t="36175" x="2641600" y="2546350"/>
          <p14:tracePt t="36191" x="2654300" y="2527300"/>
          <p14:tracePt t="36208" x="2667000" y="2514600"/>
          <p14:tracePt t="36225" x="2673350" y="2501900"/>
          <p14:tracePt t="36241" x="2679700" y="2495550"/>
          <p14:tracePt t="36258" x="2679700" y="2489200"/>
          <p14:tracePt t="36333" x="2686050" y="2489200"/>
          <p14:tracePt t="36346" x="2692400" y="2489200"/>
          <p14:tracePt t="36360" x="2692400" y="2482850"/>
          <p14:tracePt t="36365" x="2692400" y="2476500"/>
          <p14:tracePt t="36374" x="2698750" y="2470150"/>
          <p14:tracePt t="36391" x="2711450" y="2463800"/>
          <p14:tracePt t="36408" x="2717800" y="2451100"/>
          <p14:tracePt t="36424" x="2736850" y="2432050"/>
          <p14:tracePt t="36441" x="2743200" y="2419350"/>
          <p14:tracePt t="36458" x="2755900" y="2400300"/>
          <p14:tracePt t="36474" x="2762250" y="2393950"/>
          <p14:tracePt t="36491" x="2768600" y="2387600"/>
          <p14:tracePt t="36524" x="2768600" y="2381250"/>
          <p14:tracePt t="36623" x="2768600" y="2387600"/>
          <p14:tracePt t="36639" x="2768600" y="2393950"/>
          <p14:tracePt t="36646" x="2762250" y="2400300"/>
          <p14:tracePt t="36657" x="2762250" y="2406650"/>
          <p14:tracePt t="36674" x="2743200" y="2432050"/>
          <p14:tracePt t="36690" x="2730500" y="2451100"/>
          <p14:tracePt t="36707" x="2711450" y="2482850"/>
          <p14:tracePt t="36724" x="2692400" y="2527300"/>
          <p14:tracePt t="36740" x="2667000" y="2559050"/>
          <p14:tracePt t="36757" x="2641600" y="2590800"/>
          <p14:tracePt t="36773" x="2628900" y="2622550"/>
          <p14:tracePt t="36790" x="2616200" y="2635250"/>
          <p14:tracePt t="36807" x="2609850" y="2647950"/>
          <p14:tracePt t="36824" x="2603500" y="2660650"/>
          <p14:tracePt t="36938" x="2603500" y="2654300"/>
          <p14:tracePt t="36954" x="2603500" y="2635250"/>
          <p14:tracePt t="36961" x="2603500" y="2622550"/>
          <p14:tracePt t="36974" x="2609850" y="2597150"/>
          <p14:tracePt t="36990" x="2628900" y="2520950"/>
          <p14:tracePt t="37007" x="2660650" y="2457450"/>
          <p14:tracePt t="37024" x="2705100" y="2393950"/>
          <p14:tracePt t="37041" x="2736850" y="2349500"/>
          <p14:tracePt t="37057" x="2762250" y="2317750"/>
          <p14:tracePt t="37074" x="2768600" y="2305050"/>
          <p14:tracePt t="37090" x="2768600" y="2298700"/>
          <p14:tracePt t="37187" x="2768600" y="2305050"/>
          <p14:tracePt t="37204" x="2768600" y="2317750"/>
          <p14:tracePt t="37211" x="2768600" y="2336800"/>
          <p14:tracePt t="37224" x="2755900" y="2349500"/>
          <p14:tracePt t="37240" x="2711450" y="2406650"/>
          <p14:tracePt t="37257" x="2667000" y="2476500"/>
          <p14:tracePt t="37273" x="2628900" y="2565400"/>
          <p14:tracePt t="37290" x="2616200" y="2603500"/>
          <p14:tracePt t="37307" x="2603500" y="2628900"/>
          <p14:tracePt t="37323" x="2597150" y="2641600"/>
          <p14:tracePt t="37414" x="2597150" y="2635250"/>
          <p14:tracePt t="37427" x="2597150" y="2628900"/>
          <p14:tracePt t="37431" x="2597150" y="2609850"/>
          <p14:tracePt t="37443" x="2597150" y="2584450"/>
          <p14:tracePt t="37457" x="2609850" y="2540000"/>
          <p14:tracePt t="37473" x="2641600" y="2482850"/>
          <p14:tracePt t="37490" x="2660650" y="2451100"/>
          <p14:tracePt t="37507" x="2679700" y="2413000"/>
          <p14:tracePt t="37523" x="2692400" y="2393950"/>
          <p14:tracePt t="37540" x="2698750" y="2381250"/>
          <p14:tracePt t="37947" x="2698750" y="2387600"/>
          <p14:tracePt t="37966" x="2698750" y="2393950"/>
          <p14:tracePt t="37979" x="2698750" y="2400300"/>
          <p14:tracePt t="37986" x="2698750" y="2406650"/>
          <p14:tracePt t="38003" x="2698750" y="2413000"/>
          <p14:tracePt t="38008" x="2692400" y="2419350"/>
          <p14:tracePt t="38025" x="2686050" y="2425700"/>
          <p14:tracePt t="38040" x="2686050" y="2438400"/>
          <p14:tracePt t="38056" x="2679700" y="2451100"/>
          <p14:tracePt t="38073" x="2679700" y="2457450"/>
          <p14:tracePt t="38090" x="2673350" y="2457450"/>
          <p14:tracePt t="38625" x="2673350" y="2463800"/>
          <p14:tracePt t="38629" x="2673350" y="2470150"/>
          <p14:tracePt t="38645" x="2667000" y="2476500"/>
          <p14:tracePt t="38656" x="2667000" y="2482850"/>
          <p14:tracePt t="38672" x="2660650" y="2489200"/>
          <p14:tracePt t="38689" x="2654300" y="2501900"/>
          <p14:tracePt t="38706" x="2641600" y="2527300"/>
          <p14:tracePt t="38722" x="2628900" y="2559050"/>
          <p14:tracePt t="38739" x="2609850" y="2597150"/>
          <p14:tracePt t="38756" x="2603500" y="2628900"/>
          <p14:tracePt t="38772" x="2590800" y="2667000"/>
          <p14:tracePt t="38789" x="2578100" y="2698750"/>
          <p14:tracePt t="38806" x="2565400" y="2724150"/>
          <p14:tracePt t="38822" x="2559050" y="2743200"/>
          <p14:tracePt t="38839" x="2546350" y="2768600"/>
          <p14:tracePt t="38855" x="2533650" y="2800350"/>
          <p14:tracePt t="38872" x="2527300" y="2844800"/>
          <p14:tracePt t="38889" x="2520950" y="2863850"/>
          <p14:tracePt t="38906" x="2514600" y="2889250"/>
          <p14:tracePt t="38922" x="2514600" y="2908300"/>
          <p14:tracePt t="38939" x="2501900" y="2914650"/>
          <p14:tracePt t="38956" x="2495550" y="2927350"/>
          <p14:tracePt t="38998" x="2489200" y="2933700"/>
          <p14:tracePt t="39027" x="2489200" y="2940050"/>
          <p14:tracePt t="39035" x="2482850" y="2946400"/>
          <p14:tracePt t="39051" x="2476500" y="2946400"/>
          <p14:tracePt t="39060" x="2470150" y="2946400"/>
          <p14:tracePt t="39072" x="2463800" y="2946400"/>
          <p14:tracePt t="39089" x="2457450" y="2946400"/>
          <p14:tracePt t="39106" x="2444750" y="2946400"/>
          <p14:tracePt t="39122" x="2400300" y="2933700"/>
          <p14:tracePt t="39139" x="2349500" y="2921000"/>
          <p14:tracePt t="39155" x="2292350" y="2908300"/>
          <p14:tracePt t="39172" x="2222500" y="2895600"/>
          <p14:tracePt t="39190" x="2171700" y="2882900"/>
          <p14:tracePt t="39206" x="2127250" y="2870200"/>
          <p14:tracePt t="39222" x="2032000" y="2851150"/>
          <p14:tracePt t="39238" x="1949450" y="2825750"/>
          <p14:tracePt t="39255" x="1892300" y="2813050"/>
          <p14:tracePt t="39272" x="1841500" y="2800350"/>
          <p14:tracePt t="39288" x="1790700" y="2787650"/>
          <p14:tracePt t="39305" x="1752600" y="2781300"/>
          <p14:tracePt t="39322" x="1714500" y="2768600"/>
          <p14:tracePt t="39338" x="1682750" y="2755900"/>
          <p14:tracePt t="39355" x="1663700" y="2749550"/>
          <p14:tracePt t="39372" x="1644650" y="2749550"/>
          <p14:tracePt t="39388" x="1644650" y="2755900"/>
          <p14:tracePt t="39405" x="1631950" y="2755900"/>
          <p14:tracePt t="39422" x="1625600" y="2762250"/>
          <p14:tracePt t="39438" x="1612900" y="2768600"/>
          <p14:tracePt t="39455" x="1574800" y="2781300"/>
          <p14:tracePt t="39472" x="1543050" y="2800350"/>
          <p14:tracePt t="39488" x="1504950" y="2813050"/>
          <p14:tracePt t="39505" x="1460500" y="2825750"/>
          <p14:tracePt t="39522" x="1454150" y="2825750"/>
          <p14:tracePt t="39538" x="1441450" y="2832100"/>
          <p14:tracePt t="39555" x="1409700" y="2844800"/>
          <p14:tracePt t="39572" x="1384300" y="2857500"/>
          <p14:tracePt t="39588" x="1358900" y="2870200"/>
          <p14:tracePt t="40266" x="1358900" y="2863850"/>
          <p14:tracePt t="40281" x="1352550" y="2857500"/>
          <p14:tracePt t="40289" x="1352550" y="2851150"/>
          <p14:tracePt t="40304" x="1333500" y="2813050"/>
          <p14:tracePt t="40321" x="1320800" y="2781300"/>
          <p14:tracePt t="40338" x="1295400" y="2743200"/>
          <p14:tracePt t="40354" x="1276350" y="2711450"/>
          <p14:tracePt t="40371" x="1257300" y="2692400"/>
          <p14:tracePt t="40388" x="1250950" y="2686050"/>
          <p14:tracePt t="40488" x="1244600" y="2686050"/>
          <p14:tracePt t="40501" x="1238250" y="2679700"/>
          <p14:tracePt t="40509" x="1231900" y="2673350"/>
          <p14:tracePt t="40548" x="1225550" y="2667000"/>
          <p14:tracePt t="40564" x="1219200" y="2667000"/>
          <p14:tracePt t="40587" x="1212850" y="2667000"/>
          <p14:tracePt t="40603" x="1206500" y="2660650"/>
          <p14:tracePt t="40633" x="1200150" y="2654300"/>
          <p14:tracePt t="40657" x="1193800" y="2654300"/>
          <p14:tracePt t="40665" x="1187450" y="2654300"/>
          <p14:tracePt t="40681" x="1187450" y="2647950"/>
          <p14:tracePt t="40743" x="1187450" y="2641600"/>
          <p14:tracePt t="40759" x="1181100" y="2635250"/>
          <p14:tracePt t="40767" x="1174750" y="2635250"/>
          <p14:tracePt t="40821" x="1168400" y="2635250"/>
          <p14:tracePt t="41103" x="1174750" y="2635250"/>
          <p14:tracePt t="41119" x="1181100" y="2635250"/>
          <p14:tracePt t="41144" x="1187450" y="2635250"/>
          <p14:tracePt t="41151" x="1193800" y="2635250"/>
          <p14:tracePt t="41167" x="1200150" y="2635250"/>
          <p14:tracePt t="41173" x="1206500" y="2635250"/>
          <p14:tracePt t="41187" x="1212850" y="2635250"/>
          <p14:tracePt t="41204" x="1238250" y="2635250"/>
          <p14:tracePt t="41220" x="1270000" y="2635250"/>
          <p14:tracePt t="41237" x="1295400" y="2635250"/>
          <p14:tracePt t="41253" x="1327150" y="2641600"/>
          <p14:tracePt t="41270" x="1365250" y="2641600"/>
          <p14:tracePt t="41287" x="1397000" y="2641600"/>
          <p14:tracePt t="41303" x="1441450" y="2641600"/>
          <p14:tracePt t="41320" x="1492250" y="2641600"/>
          <p14:tracePt t="41337" x="1530350" y="2641600"/>
          <p14:tracePt t="41354" x="1581150" y="2641600"/>
          <p14:tracePt t="41370" x="1638300" y="2628900"/>
          <p14:tracePt t="41387" x="1670050" y="2628900"/>
          <p14:tracePt t="41403" x="1701800" y="2628900"/>
          <p14:tracePt t="41420" x="1733550" y="2628900"/>
          <p14:tracePt t="41437" x="1765300" y="2628900"/>
          <p14:tracePt t="41453" x="1803400" y="2628900"/>
          <p14:tracePt t="41470" x="1847850" y="2628900"/>
          <p14:tracePt t="41487" x="1860550" y="2628900"/>
          <p14:tracePt t="41503" x="1866900" y="2628900"/>
          <p14:tracePt t="41520" x="1879600" y="2628900"/>
          <p14:tracePt t="41537" x="1898650" y="2628900"/>
          <p14:tracePt t="41553" x="1905000" y="2628900"/>
          <p14:tracePt t="41570" x="1917700" y="2628900"/>
          <p14:tracePt t="41586" x="1924050" y="2628900"/>
          <p14:tracePt t="41691" x="1930400" y="2628900"/>
          <p14:tracePt t="41699" x="1936750" y="2628900"/>
          <p14:tracePt t="41715" x="1943100" y="2635250"/>
          <p14:tracePt t="41721" x="1949450" y="2635250"/>
          <p14:tracePt t="41737" x="1955800" y="2635250"/>
          <p14:tracePt t="41756" x="1968500" y="2635250"/>
          <p14:tracePt t="41770" x="1974850" y="2647950"/>
          <p14:tracePt t="41786" x="1993900" y="2654300"/>
          <p14:tracePt t="41803" x="2019300" y="2660650"/>
          <p14:tracePt t="41820" x="2032000" y="2667000"/>
          <p14:tracePt t="41836" x="2038350" y="2673350"/>
          <p14:tracePt t="41853" x="2044700" y="2673350"/>
          <p14:tracePt t="41870" x="2051050" y="2679700"/>
          <p14:tracePt t="41887" x="2057400" y="2679700"/>
          <p14:tracePt t="41909" x="2063750" y="2679700"/>
          <p14:tracePt t="41921" x="2070100" y="2686050"/>
          <p14:tracePt t="41936" x="2076450" y="2686050"/>
          <p14:tracePt t="41953" x="2082800" y="2692400"/>
          <p14:tracePt t="41969" x="2089150" y="2698750"/>
          <p14:tracePt t="41986" x="2101850" y="2698750"/>
          <p14:tracePt t="42003" x="2108200" y="2698750"/>
          <p14:tracePt t="42019" x="2120900" y="2705100"/>
          <p14:tracePt t="42036" x="2127250" y="2711450"/>
          <p14:tracePt t="42053" x="2133600" y="2717800"/>
          <p14:tracePt t="42070" x="2146300" y="2724150"/>
          <p14:tracePt t="42086" x="2152650" y="2724150"/>
          <p14:tracePt t="42102" x="2152650" y="2730500"/>
          <p14:tracePt t="42206" x="2152650" y="2736850"/>
          <p14:tracePt t="42214" x="2146300" y="2743200"/>
          <p14:tracePt t="42232" x="2139950" y="2743200"/>
          <p14:tracePt t="42239" x="2139950" y="2749550"/>
          <p14:tracePt t="42252" x="2133600" y="2755900"/>
          <p14:tracePt t="42269" x="2127250" y="2755900"/>
          <p14:tracePt t="42285" x="2108200" y="2762250"/>
          <p14:tracePt t="42302" x="2108200" y="2768600"/>
          <p14:tracePt t="42319" x="2095500" y="2768600"/>
          <p14:tracePt t="42336" x="2089150" y="2774950"/>
          <p14:tracePt t="42352" x="2082800" y="2774950"/>
          <p14:tracePt t="42369" x="2076450" y="2774950"/>
          <p14:tracePt t="42386" x="2063750" y="2774950"/>
          <p14:tracePt t="42402" x="2038350" y="2774950"/>
          <p14:tracePt t="42419" x="2006600" y="2774950"/>
          <p14:tracePt t="42436" x="1981200" y="2781300"/>
          <p14:tracePt t="42452" x="1955800" y="2781300"/>
          <p14:tracePt t="42469" x="1936750" y="2781300"/>
          <p14:tracePt t="42486" x="1930400" y="2781300"/>
          <p14:tracePt t="42502" x="1924050" y="2781300"/>
          <p14:tracePt t="42519" x="1911350" y="2781300"/>
          <p14:tracePt t="42536" x="1898650" y="2781300"/>
          <p14:tracePt t="42552" x="1892300" y="2774950"/>
          <p14:tracePt t="42569" x="1879600" y="2768600"/>
          <p14:tracePt t="42586" x="1873250" y="2762250"/>
          <p14:tracePt t="42602" x="1860550" y="2755900"/>
          <p14:tracePt t="42619" x="1841500" y="2743200"/>
          <p14:tracePt t="42636" x="1835150" y="2730500"/>
          <p14:tracePt t="42642" x="1828800" y="2730500"/>
          <p14:tracePt t="42652" x="1822450" y="2717800"/>
          <p14:tracePt t="42669" x="1809750" y="2717800"/>
          <p14:tracePt t="42686" x="1803400" y="2717800"/>
          <p14:tracePt t="42702" x="1803400" y="2711450"/>
          <p14:tracePt t="42890" x="1809750" y="2711450"/>
          <p14:tracePt t="42897" x="1816100" y="2711450"/>
          <p14:tracePt t="42905" x="1816100" y="2705100"/>
          <p14:tracePt t="42919" x="1822450" y="2705100"/>
          <p14:tracePt t="42935" x="1828800" y="2705100"/>
          <p14:tracePt t="42952" x="1835150" y="2705100"/>
          <p14:tracePt t="42969" x="1847850" y="2705100"/>
          <p14:tracePt t="42987" x="1854200" y="2705100"/>
          <p14:tracePt t="43002" x="1860550" y="2705100"/>
          <p14:tracePt t="43019" x="1873250" y="2705100"/>
          <p14:tracePt t="43035" x="1879600" y="2705100"/>
          <p14:tracePt t="43052" x="1892300" y="2711450"/>
          <p14:tracePt t="43069" x="1911350" y="2717800"/>
          <p14:tracePt t="43085" x="1924050" y="2724150"/>
          <p14:tracePt t="43102" x="1949450" y="2730500"/>
          <p14:tracePt t="43119" x="1974850" y="2736850"/>
          <p14:tracePt t="43135" x="1993900" y="2749550"/>
          <p14:tracePt t="43141" x="2006600" y="2755900"/>
          <p14:tracePt t="43152" x="2012950" y="2762250"/>
          <p14:tracePt t="43168" x="2025650" y="2762250"/>
          <p14:tracePt t="43185" x="2032000" y="2768600"/>
          <p14:tracePt t="43202" x="2044700" y="2781300"/>
          <p14:tracePt t="43218" x="2057400" y="2781300"/>
          <p14:tracePt t="43235" x="2063750" y="2787650"/>
          <p14:tracePt t="43252" x="2076450" y="2794000"/>
          <p14:tracePt t="43270" x="2082800" y="2800350"/>
          <p14:tracePt t="43285" x="2089150" y="2806700"/>
          <p14:tracePt t="43302" x="2089150" y="2813050"/>
          <p14:tracePt t="43318" x="2101850" y="2819400"/>
          <p14:tracePt t="43335" x="2108200" y="2825750"/>
          <p14:tracePt t="43352" x="2114550" y="2825750"/>
          <p14:tracePt t="43368" x="2120900" y="2832100"/>
          <p14:tracePt t="43385" x="2120900" y="2838450"/>
          <p14:tracePt t="43445" x="2120900" y="2844800"/>
          <p14:tracePt t="43453" x="2114550" y="2844800"/>
          <p14:tracePt t="43461" x="2114550" y="2851150"/>
          <p14:tracePt t="43469" x="2108200" y="2857500"/>
          <p14:tracePt t="43485" x="2095500" y="2863850"/>
          <p14:tracePt t="43502" x="2051050" y="2870200"/>
          <p14:tracePt t="43518" x="1993900" y="2870200"/>
          <p14:tracePt t="43535" x="1930400" y="2870200"/>
          <p14:tracePt t="43551" x="1879600" y="2870200"/>
          <p14:tracePt t="43568" x="1854200" y="2857500"/>
          <p14:tracePt t="43585" x="1835150" y="2851150"/>
          <p14:tracePt t="43601" x="1822450" y="2844800"/>
          <p14:tracePt t="44009" x="1828800" y="2844800"/>
          <p14:tracePt t="44034" x="1835150" y="2851150"/>
          <p14:tracePt t="44052" x="1847850" y="2857500"/>
          <p14:tracePt t="44058" x="1873250" y="2870200"/>
          <p14:tracePt t="44068" x="1898650" y="2882900"/>
          <p14:tracePt t="44084" x="1974850" y="2927350"/>
          <p14:tracePt t="44101" x="2019300" y="2952750"/>
          <p14:tracePt t="44118" x="2063750" y="2978150"/>
          <p14:tracePt t="44134" x="2076450" y="2984500"/>
          <p14:tracePt t="44151" x="2089150" y="2997200"/>
          <p14:tracePt t="44242" x="2089150" y="3003550"/>
          <p14:tracePt t="44251" x="2082800" y="3009900"/>
          <p14:tracePt t="44266" x="2076450" y="3016250"/>
          <p14:tracePt t="44274" x="2070100" y="3016250"/>
          <p14:tracePt t="44286" x="2063750" y="3016250"/>
          <p14:tracePt t="44300" x="2057400" y="3022600"/>
          <p14:tracePt t="44317" x="2051050" y="3022600"/>
          <p14:tracePt t="44802" x="2057400" y="3022600"/>
          <p14:tracePt t="44863" x="2063750" y="3016250"/>
          <p14:tracePt t="44879" x="2070100" y="3009900"/>
          <p14:tracePt t="44885" x="2082800" y="3003550"/>
          <p14:tracePt t="44900" x="2120900" y="2984500"/>
          <p14:tracePt t="44917" x="2159000" y="2965450"/>
          <p14:tracePt t="44934" x="2197100" y="2933700"/>
          <p14:tracePt t="44950" x="2241550" y="2901950"/>
          <p14:tracePt t="44967" x="2286000" y="2863850"/>
          <p14:tracePt t="44984" x="2330450" y="2825750"/>
          <p14:tracePt t="45000" x="2381250" y="2787650"/>
          <p14:tracePt t="45017" x="2432050" y="2743200"/>
          <p14:tracePt t="45034" x="2533650" y="2711450"/>
          <p14:tracePt t="45050" x="2609850" y="2686050"/>
          <p14:tracePt t="45067" x="2679700" y="2673350"/>
          <p14:tracePt t="45084" x="2724150" y="2660650"/>
          <p14:tracePt t="45100" x="2736850" y="2654300"/>
          <p14:tracePt t="45117" x="2743200" y="2647950"/>
          <p14:tracePt t="45133" x="2749550" y="2641600"/>
          <p14:tracePt t="45404" x="2743200" y="2654300"/>
          <p14:tracePt t="45411" x="2743200" y="2673350"/>
          <p14:tracePt t="45420" x="2736850" y="2686050"/>
          <p14:tracePt t="45433" x="2730500" y="2705100"/>
          <p14:tracePt t="45450" x="2711450" y="2787650"/>
          <p14:tracePt t="45466" x="2705100" y="2857500"/>
          <p14:tracePt t="45483" x="2698750" y="2952750"/>
          <p14:tracePt t="45500" x="2698750" y="3079750"/>
          <p14:tracePt t="45516" x="2698750" y="3219450"/>
          <p14:tracePt t="45533" x="2717800" y="3352800"/>
          <p14:tracePt t="45550" x="2736850" y="3492500"/>
          <p14:tracePt t="45566" x="2736850" y="3581400"/>
          <p14:tracePt t="45583" x="2749550" y="3657600"/>
          <p14:tracePt t="45600" x="2755900" y="3708400"/>
          <p14:tracePt t="45616" x="2755900" y="3746500"/>
          <p14:tracePt t="45633" x="2755900" y="3784600"/>
          <p14:tracePt t="45650" x="2755900" y="3822700"/>
          <p14:tracePt t="45666" x="2755900" y="3854450"/>
          <p14:tracePt t="45684" x="2755900" y="3898900"/>
          <p14:tracePt t="45700" x="2743200" y="3968750"/>
          <p14:tracePt t="45717" x="2730500" y="4013200"/>
          <p14:tracePt t="45733" x="2724150" y="4044950"/>
          <p14:tracePt t="45749" x="2711450" y="4070350"/>
          <p14:tracePt t="45767" x="2711450" y="4083050"/>
          <p14:tracePt t="45783" x="2711450" y="4089400"/>
          <p14:tracePt t="45799" x="2711450" y="4095750"/>
          <p14:tracePt t="45816" x="2705100" y="4102100"/>
          <p14:tracePt t="45836" x="2705100" y="4108450"/>
          <p14:tracePt t="45874" x="2698750" y="4108450"/>
          <p14:tracePt t="45890" x="2692400" y="4108450"/>
          <p14:tracePt t="45897" x="2686050" y="4108450"/>
          <p14:tracePt t="45905" x="2679700" y="4102100"/>
          <p14:tracePt t="45916" x="2673350" y="4095750"/>
          <p14:tracePt t="45933" x="2673350" y="4089400"/>
          <p14:tracePt t="45950" x="2660650" y="4076700"/>
          <p14:tracePt t="45966" x="2628900" y="4038600"/>
          <p14:tracePt t="45985" x="2584450" y="3981450"/>
          <p14:tracePt t="46000" x="2540000" y="3886200"/>
          <p14:tracePt t="46016" x="2501900" y="3797300"/>
          <p14:tracePt t="46032" x="2489200" y="3708400"/>
          <p14:tracePt t="46049" x="2489200" y="3619500"/>
          <p14:tracePt t="46066" x="2476500" y="3530600"/>
          <p14:tracePt t="46082" x="2489200" y="3441700"/>
          <p14:tracePt t="46099" x="2508250" y="3302000"/>
          <p14:tracePt t="46116" x="2533650" y="3187700"/>
          <p14:tracePt t="46133" x="2540000" y="3079750"/>
          <p14:tracePt t="46149" x="2546350" y="2971800"/>
          <p14:tracePt t="46166" x="2559050" y="2876550"/>
          <p14:tracePt t="46182" x="2565400" y="2787650"/>
          <p14:tracePt t="46199" x="2565400" y="2724150"/>
          <p14:tracePt t="46216" x="2578100" y="2667000"/>
          <p14:tracePt t="46232" x="2578100" y="2647950"/>
          <p14:tracePt t="46266" x="2578100" y="2641600"/>
          <p14:tracePt t="46539" x="2578100" y="2622550"/>
          <p14:tracePt t="46555" x="2571750" y="2609850"/>
          <p14:tracePt t="46562" x="2565400" y="2597150"/>
          <p14:tracePt t="46569" x="2559050" y="2590800"/>
          <p14:tracePt t="46582" x="2559050" y="2578100"/>
          <p14:tracePt t="46599" x="2552700" y="2565400"/>
          <p14:tracePt t="46616" x="2552700" y="2546350"/>
          <p14:tracePt t="46632" x="2552700" y="2533650"/>
          <p14:tracePt t="46650" x="2552700" y="2520950"/>
          <p14:tracePt t="46665" x="2552700" y="2514600"/>
          <p14:tracePt t="46682" x="2565400" y="2495550"/>
          <p14:tracePt t="46699" x="2578100" y="2489200"/>
          <p14:tracePt t="46716" x="2603500" y="2476500"/>
          <p14:tracePt t="46735" x="2622550" y="2476500"/>
          <p14:tracePt t="46749" x="2635250" y="2482850"/>
          <p14:tracePt t="46765" x="2641600" y="2489200"/>
          <p14:tracePt t="46782" x="2654300" y="2495550"/>
          <p14:tracePt t="46799" x="2660650" y="2508250"/>
          <p14:tracePt t="46815" x="2667000" y="2514600"/>
          <p14:tracePt t="46929" x="2660650" y="2501900"/>
          <p14:tracePt t="46937" x="2654300" y="2482850"/>
          <p14:tracePt t="46951" x="2647950" y="2457450"/>
          <p14:tracePt t="46965" x="2647950" y="2419350"/>
          <p14:tracePt t="46982" x="2647950" y="2387600"/>
          <p14:tracePt t="46998" x="2660650" y="2362200"/>
          <p14:tracePt t="47015" x="2679700" y="2349500"/>
          <p14:tracePt t="47032" x="2698750" y="2343150"/>
          <p14:tracePt t="47048" x="2711450" y="2343150"/>
          <p14:tracePt t="47065" x="2717800" y="2349500"/>
          <p14:tracePt t="47082" x="2730500" y="2355850"/>
          <p14:tracePt t="47098" x="2736850" y="2362200"/>
          <p14:tracePt t="47114" x="2743200" y="2362200"/>
          <p14:tracePt t="47251" x="2743200" y="2368550"/>
          <p14:tracePt t="47268" x="2743200" y="2374900"/>
          <p14:tracePt t="47275" x="2736850" y="2381250"/>
          <p14:tracePt t="47291" x="2736850" y="2387600"/>
          <p14:tracePt t="47300" x="2730500" y="2400300"/>
          <p14:tracePt t="47315" x="2717800" y="2413000"/>
          <p14:tracePt t="47332" x="2705100" y="2438400"/>
          <p14:tracePt t="47348" x="2673350" y="2470150"/>
          <p14:tracePt t="47365" x="2635250" y="2495550"/>
          <p14:tracePt t="47381" x="2603500" y="2508250"/>
          <p14:tracePt t="47398" x="2552700" y="2520950"/>
          <p14:tracePt t="47415" x="2514600" y="2527300"/>
          <p14:tracePt t="47431" x="2482850" y="2527300"/>
          <p14:tracePt t="47448" x="2470150" y="2527300"/>
          <p14:tracePt t="47465" x="2457450" y="2527300"/>
          <p14:tracePt t="47484" x="2451100" y="2527300"/>
          <p14:tracePt t="47498" x="2438400" y="2527300"/>
          <p14:tracePt t="47515" x="2432050" y="2527300"/>
          <p14:tracePt t="47531" x="2425700" y="2527300"/>
          <p14:tracePt t="47560" x="2419350" y="2527300"/>
          <p14:tracePt t="47566" x="2413000" y="2527300"/>
          <p14:tracePt t="47581" x="2406650" y="2527300"/>
          <p14:tracePt t="47598" x="2393950" y="2527300"/>
          <p14:tracePt t="47615" x="2381250" y="2527300"/>
          <p14:tracePt t="47631" x="2368550" y="2527300"/>
          <p14:tracePt t="47634" x="2362200" y="2527300"/>
          <p14:tracePt t="47648" x="2355850" y="2527300"/>
          <p14:tracePt t="47681" x="2355850" y="2520950"/>
          <p14:tracePt t="47706" x="2349500" y="2520950"/>
          <p14:tracePt t="47714" x="2343150" y="2514600"/>
          <p14:tracePt t="47731" x="2330450" y="2508250"/>
          <p14:tracePt t="47747" x="2324100" y="2495550"/>
          <p14:tracePt t="47764" x="2298700" y="2489200"/>
          <p14:tracePt t="47781" x="2279650" y="2476500"/>
          <p14:tracePt t="47797" x="2266950" y="2470150"/>
          <p14:tracePt t="47814" x="2247900" y="2451100"/>
          <p14:tracePt t="47831" x="2241550" y="2451100"/>
          <p14:tracePt t="47847" x="2235200" y="2438400"/>
          <p14:tracePt t="47864" x="2222500" y="2438400"/>
          <p14:tracePt t="47881" x="2216150" y="2432050"/>
          <p14:tracePt t="47898" x="2209800" y="2425700"/>
          <p14:tracePt t="47915" x="2203450" y="2425700"/>
          <p14:tracePt t="47931" x="2203450" y="2419350"/>
          <p14:tracePt t="47948" x="2190750" y="2419350"/>
          <p14:tracePt t="48293" x="2197100" y="2419350"/>
          <p14:tracePt t="48317" x="2203450" y="2419350"/>
          <p14:tracePt t="48387" x="2209800" y="2419350"/>
          <p14:tracePt t="48404" x="2216150" y="2419350"/>
          <p14:tracePt t="48411" x="2228850" y="2419350"/>
          <p14:tracePt t="48420" x="2235200" y="2419350"/>
          <p14:tracePt t="48433" x="2241550" y="2419350"/>
          <p14:tracePt t="48447" x="2247900" y="2419350"/>
          <p14:tracePt t="48567" x="2254250" y="2419350"/>
          <p14:tracePt t="48594" x="2260600" y="2419350"/>
          <p14:tracePt t="48610" x="2266950" y="2419350"/>
          <p14:tracePt t="48623" x="2273300" y="2419350"/>
          <p14:tracePt t="48630" x="2279650" y="2419350"/>
          <p14:tracePt t="48647" x="2286000" y="2419350"/>
          <p14:tracePt t="48664" x="2292350" y="2419350"/>
          <p14:tracePt t="48680" x="2298700" y="2419350"/>
          <p14:tracePt t="48707" x="2305050" y="2419350"/>
          <p14:tracePt t="48717" x="2311400" y="2419350"/>
          <p14:tracePt t="48733" x="2317750" y="2419350"/>
          <p14:tracePt t="48747" x="2336800" y="2419350"/>
          <p14:tracePt t="48764" x="2374900" y="2419350"/>
          <p14:tracePt t="48780" x="2419350" y="2419350"/>
          <p14:tracePt t="48797" x="2476500" y="2419350"/>
          <p14:tracePt t="48813" x="2527300" y="2419350"/>
          <p14:tracePt t="48830" x="2616200" y="2419350"/>
          <p14:tracePt t="48847" x="2711450" y="2425700"/>
          <p14:tracePt t="48864" x="2844800" y="2425700"/>
          <p14:tracePt t="48880" x="2921000" y="2425700"/>
          <p14:tracePt t="48897" x="2959100" y="2425700"/>
          <p14:tracePt t="48913" x="2984500" y="2425700"/>
          <p14:tracePt t="48930" x="3016250" y="2425700"/>
          <p14:tracePt t="48947" x="3022600" y="2425700"/>
          <p14:tracePt t="48963" x="3028950" y="2425700"/>
          <p14:tracePt t="49206" x="3022600" y="2425700"/>
          <p14:tracePt t="49225" x="3016250" y="2425700"/>
          <p14:tracePt t="49236" x="3009900" y="2425700"/>
          <p14:tracePt t="49246" x="3003550" y="2425700"/>
          <p14:tracePt t="49265" x="2946400" y="2425700"/>
          <p14:tracePt t="49281" x="2895600" y="2425700"/>
          <p14:tracePt t="49296" x="2851150" y="2425700"/>
          <p14:tracePt t="49313" x="2800350" y="2425700"/>
          <p14:tracePt t="49330" x="2755900" y="2432050"/>
          <p14:tracePt t="49346" x="2705100" y="2444750"/>
          <p14:tracePt t="49363" x="2654300" y="2451100"/>
          <p14:tracePt t="49380" x="2603500" y="2470150"/>
          <p14:tracePt t="49396" x="2597150" y="2476500"/>
          <p14:tracePt t="49430" x="2597150" y="2482850"/>
          <p14:tracePt t="49539" x="2603500" y="2476500"/>
          <p14:tracePt t="49546" x="2609850" y="2476500"/>
          <p14:tracePt t="49553" x="2616200" y="2470150"/>
          <p14:tracePt t="49564" x="2622550" y="2470150"/>
          <p14:tracePt t="49579" x="2628900" y="2451100"/>
          <p14:tracePt t="49596" x="2641600" y="2438400"/>
          <p14:tracePt t="49613" x="2647950" y="2432050"/>
          <p14:tracePt t="49630" x="2660650" y="2413000"/>
          <p14:tracePt t="49646" x="2667000" y="2400300"/>
          <p14:tracePt t="49663" x="2679700" y="2381250"/>
          <p14:tracePt t="49680" x="2686050" y="2368550"/>
          <p14:tracePt t="49696" x="2698750" y="2343150"/>
          <p14:tracePt t="49713" x="2711450" y="2317750"/>
          <p14:tracePt t="49729" x="2724150" y="2286000"/>
          <p14:tracePt t="49746" x="2730500" y="2260600"/>
          <p14:tracePt t="49763" x="2743200" y="2228850"/>
          <p14:tracePt t="49779" x="2755900" y="2209800"/>
          <p14:tracePt t="49796" x="2762250" y="2190750"/>
          <p14:tracePt t="49813" x="2768600" y="2178050"/>
          <p14:tracePt t="49829" x="2781300" y="2159000"/>
          <p14:tracePt t="49846" x="2781300" y="2152650"/>
          <p14:tracePt t="49863" x="2794000" y="2146300"/>
          <p14:tracePt t="49879" x="2800350" y="2133600"/>
          <p14:tracePt t="49896" x="2813050" y="2120900"/>
          <p14:tracePt t="49913" x="2813050" y="2108200"/>
          <p14:tracePt t="49929" x="2813050" y="2095500"/>
          <p14:tracePt t="49946" x="2819400" y="2089150"/>
          <p14:tracePt t="49962" x="2825750" y="2076450"/>
          <p14:tracePt t="49979" x="2825750" y="2070100"/>
          <p14:tracePt t="49996" x="2825750" y="2063750"/>
          <p14:tracePt t="50014" x="2825750" y="2057400"/>
          <p14:tracePt t="50046" x="2825750" y="2051050"/>
          <p14:tracePt t="50062" x="2825750" y="2044700"/>
          <p14:tracePt t="50081" x="2825750" y="2038350"/>
          <p14:tracePt t="50096" x="2825750" y="2032000"/>
          <p14:tracePt t="50112" x="2819400" y="2012950"/>
          <p14:tracePt t="50129" x="2813050" y="2006600"/>
          <p14:tracePt t="50134" x="2806700" y="2000250"/>
          <p14:tracePt t="50146" x="2800350" y="2000250"/>
          <p14:tracePt t="50162" x="2794000" y="1987550"/>
          <p14:tracePt t="50179" x="2787650" y="1981200"/>
          <p14:tracePt t="50196" x="2762250" y="1962150"/>
          <p14:tracePt t="50212" x="2717800" y="1949450"/>
          <p14:tracePt t="50229" x="2628900" y="1936750"/>
          <p14:tracePt t="50246" x="2508250" y="1924050"/>
          <p14:tracePt t="50262" x="2387600" y="1905000"/>
          <p14:tracePt t="50279" x="2330450" y="1898650"/>
          <p14:tracePt t="50296" x="2298700" y="1898650"/>
          <p14:tracePt t="50314" x="2286000" y="1898650"/>
          <p14:tracePt t="50329" x="2279650" y="1905000"/>
          <p14:tracePt t="50346" x="2254250" y="1917700"/>
          <p14:tracePt t="50362" x="2228850" y="1930400"/>
          <p14:tracePt t="50379" x="2209800" y="1936750"/>
          <p14:tracePt t="50395" x="2184400" y="1949450"/>
          <p14:tracePt t="50412" x="2171700" y="1962150"/>
          <p14:tracePt t="50429" x="2152650" y="1974850"/>
          <p14:tracePt t="50447" x="2133600" y="2000250"/>
          <p14:tracePt t="50462" x="2120900" y="2012950"/>
          <p14:tracePt t="50479" x="2108200" y="2032000"/>
          <p14:tracePt t="50495" x="2095500" y="2038350"/>
          <p14:tracePt t="50512" x="2095500" y="2044700"/>
          <p14:tracePt t="50619" x="2095500" y="2032000"/>
          <p14:tracePt t="50628" x="2108200" y="2019300"/>
          <p14:tracePt t="50635" x="2127250" y="2000250"/>
          <p14:tracePt t="50645" x="2152650" y="1981200"/>
          <p14:tracePt t="50662" x="2216150" y="1936750"/>
          <p14:tracePt t="50679" x="2305050" y="1892300"/>
          <p14:tracePt t="50695" x="2393950" y="1841500"/>
          <p14:tracePt t="50712" x="2508250" y="1816100"/>
          <p14:tracePt t="50729" x="2571750" y="1803400"/>
          <p14:tracePt t="50745" x="2616200" y="1790700"/>
          <p14:tracePt t="50762" x="2654300" y="1790700"/>
          <p14:tracePt t="50778" x="2673350" y="1790700"/>
          <p14:tracePt t="50795" x="2698750" y="1790700"/>
          <p14:tracePt t="50812" x="2730500" y="1803400"/>
          <p14:tracePt t="50828" x="2781300" y="1847850"/>
          <p14:tracePt t="50845" x="2819400" y="1873250"/>
          <p14:tracePt t="50862" x="2838450" y="1885950"/>
          <p14:tracePt t="50878" x="2863850" y="1911350"/>
          <p14:tracePt t="50895" x="2895600" y="1943100"/>
          <p14:tracePt t="50912" x="2901950" y="1955800"/>
          <p14:tracePt t="50928" x="2914650" y="1962150"/>
          <p14:tracePt t="50945" x="2914650" y="1968500"/>
          <p14:tracePt t="50962" x="2921000" y="1974850"/>
          <p14:tracePt t="50978" x="2921000" y="1981200"/>
          <p14:tracePt t="50995" x="2927350" y="1981200"/>
          <p14:tracePt t="51213" x="2921000" y="1974850"/>
          <p14:tracePt t="51221" x="2921000" y="1968500"/>
          <p14:tracePt t="51229" x="2901950" y="1968500"/>
          <p14:tracePt t="51245" x="2863850" y="1955800"/>
          <p14:tracePt t="51261" x="2813050" y="1943100"/>
          <p14:tracePt t="51278" x="2755900" y="1930400"/>
          <p14:tracePt t="51295" x="2705100" y="1917700"/>
          <p14:tracePt t="51311" x="2667000" y="1905000"/>
          <p14:tracePt t="51328" x="2635250" y="1892300"/>
          <p14:tracePt t="51345" x="2603500" y="1885950"/>
          <p14:tracePt t="51362" x="2552700" y="1885950"/>
          <p14:tracePt t="51378" x="2508250" y="1892300"/>
          <p14:tracePt t="51395" x="2457450" y="1905000"/>
          <p14:tracePt t="51411" x="2419350" y="1917700"/>
          <p14:tracePt t="51428" x="2381250" y="1930400"/>
          <p14:tracePt t="51444" x="2355850" y="1943100"/>
          <p14:tracePt t="51461" x="2336800" y="1949450"/>
          <p14:tracePt t="51478" x="2324100" y="1962150"/>
          <p14:tracePt t="51494" x="2317750" y="1974850"/>
          <p14:tracePt t="51512" x="2305050" y="1981200"/>
          <p14:tracePt t="51528" x="2298700" y="1987550"/>
          <p14:tracePt t="51544" x="2292350" y="2000250"/>
          <p14:tracePt t="51561" x="2286000" y="2006600"/>
          <p14:tracePt t="51594" x="2279650" y="2012950"/>
          <p14:tracePt t="51611" x="2273300" y="2012950"/>
          <p14:tracePt t="51628" x="2273300" y="2019300"/>
          <p14:tracePt t="51777" x="2273300" y="2006600"/>
          <p14:tracePt t="51785" x="2279650" y="2006600"/>
          <p14:tracePt t="51794" x="2286000" y="1993900"/>
          <p14:tracePt t="51812" x="2317750" y="1968500"/>
          <p14:tracePt t="51828" x="2362200" y="1924050"/>
          <p14:tracePt t="51844" x="2444750" y="1885950"/>
          <p14:tracePt t="51861" x="2540000" y="1847850"/>
          <p14:tracePt t="51878" x="2660650" y="1822450"/>
          <p14:tracePt t="51894" x="2705100" y="1816100"/>
          <p14:tracePt t="51911" x="2724150" y="1816100"/>
          <p14:tracePt t="51927" x="2743200" y="1816100"/>
          <p14:tracePt t="51944" x="2762250" y="1816100"/>
          <p14:tracePt t="51961" x="2781300" y="1828800"/>
          <p14:tracePt t="51977" x="2806700" y="1841500"/>
          <p14:tracePt t="51994" x="2838450" y="1847850"/>
          <p14:tracePt t="52011" x="2844800" y="1860550"/>
          <p14:tracePt t="52027" x="2863850" y="1873250"/>
          <p14:tracePt t="52044" x="2901950" y="1898650"/>
          <p14:tracePt t="52061" x="2921000" y="1905000"/>
          <p14:tracePt t="52078" x="2933700" y="1911350"/>
          <p14:tracePt t="52094" x="2940050" y="1917700"/>
          <p14:tracePt t="52158" x="2946400" y="1917700"/>
          <p14:tracePt t="52239" x="2946400" y="1924050"/>
          <p14:tracePt t="52255" x="2952750" y="1930400"/>
          <p14:tracePt t="52639" x="2946400" y="1930400"/>
          <p14:tracePt t="52656" x="2940050" y="1930400"/>
          <p14:tracePt t="52984" x="2933700" y="1930400"/>
          <p14:tracePt t="53000" x="2927350" y="1936750"/>
          <p14:tracePt t="53007" x="2921000" y="1936750"/>
          <p14:tracePt t="53015" x="2901950" y="1936750"/>
          <p14:tracePt t="53026" x="2882900" y="1943100"/>
          <p14:tracePt t="53043" x="2851150" y="1955800"/>
          <p14:tracePt t="53060" x="2794000" y="1974850"/>
          <p14:tracePt t="53076" x="2768600" y="1987550"/>
          <p14:tracePt t="53094" x="2730500" y="2000250"/>
          <p14:tracePt t="53110" x="2698750" y="2006600"/>
          <p14:tracePt t="53126" x="2667000" y="2025650"/>
          <p14:tracePt t="53143" x="2647950" y="2044700"/>
          <p14:tracePt t="53160" x="2628900" y="2063750"/>
          <p14:tracePt t="53176" x="2609850" y="2095500"/>
          <p14:tracePt t="53193" x="2590800" y="2120900"/>
          <p14:tracePt t="53210" x="2546350" y="2178050"/>
          <p14:tracePt t="53226" x="2527300" y="2209800"/>
          <p14:tracePt t="53243" x="2508250" y="2247900"/>
          <p14:tracePt t="53260" x="2489200" y="2279650"/>
          <p14:tracePt t="53276" x="2470150" y="2305050"/>
          <p14:tracePt t="53295" x="2451100" y="2330450"/>
          <p14:tracePt t="53310" x="2432050" y="2349500"/>
          <p14:tracePt t="53326" x="2425700" y="2362200"/>
          <p14:tracePt t="53344" x="2413000" y="2381250"/>
          <p14:tracePt t="53360" x="2400300" y="2393950"/>
          <p14:tracePt t="53376" x="2393950" y="2393950"/>
          <p14:tracePt t="53393" x="2393950" y="2400300"/>
          <p14:tracePt t="53409" x="2387600" y="2413000"/>
          <p14:tracePt t="53426" x="2381250" y="2413000"/>
          <p14:tracePt t="53443" x="2381250" y="2419350"/>
          <p14:tracePt t="53460" x="2368550" y="2425700"/>
          <p14:tracePt t="53476" x="2362200" y="2432050"/>
          <p14:tracePt t="53493" x="2362200" y="2444750"/>
          <p14:tracePt t="53509" x="2355850" y="2451100"/>
          <p14:tracePt t="53526" x="2349500" y="2457450"/>
          <p14:tracePt t="53543" x="2336800" y="2470150"/>
          <p14:tracePt t="53559" x="2330450" y="2476500"/>
          <p14:tracePt t="53576" x="2330450" y="2489200"/>
          <p14:tracePt t="53593" x="2317750" y="2495550"/>
          <p14:tracePt t="53609" x="2305050" y="2508250"/>
          <p14:tracePt t="53626" x="2298700" y="2527300"/>
          <p14:tracePt t="53643" x="2286000" y="2533650"/>
          <p14:tracePt t="53659" x="2279650" y="2540000"/>
          <p14:tracePt t="53676" x="2266950" y="2552700"/>
          <p14:tracePt t="53693" x="2260600" y="2559050"/>
          <p14:tracePt t="53709" x="2254250" y="2571750"/>
          <p14:tracePt t="53726" x="2235200" y="2584450"/>
          <p14:tracePt t="53742" x="2228850" y="2590800"/>
          <p14:tracePt t="53759" x="2216150" y="2597150"/>
          <p14:tracePt t="53776" x="2190750" y="2609850"/>
          <p14:tracePt t="53792" x="2159000" y="2622550"/>
          <p14:tracePt t="53809" x="2120900" y="2628900"/>
          <p14:tracePt t="53826" x="2095500" y="2641600"/>
          <p14:tracePt t="53844" x="2070100" y="2654300"/>
          <p14:tracePt t="53859" x="2057400" y="2660650"/>
          <p14:tracePt t="53876" x="2019300" y="2667000"/>
          <p14:tracePt t="53892" x="1987550" y="2667000"/>
          <p14:tracePt t="53909" x="1943100" y="2673350"/>
          <p14:tracePt t="53926" x="1911350" y="2673350"/>
          <p14:tracePt t="53942" x="1885950" y="2679700"/>
          <p14:tracePt t="53959" x="1866900" y="2679700"/>
          <p14:tracePt t="53976" x="1841500" y="2686050"/>
          <p14:tracePt t="53992" x="1822450" y="2686050"/>
          <p14:tracePt t="54009" x="1809750" y="2692400"/>
          <p14:tracePt t="54026" x="1790700" y="2692400"/>
          <p14:tracePt t="54042" x="1778000" y="2692400"/>
          <p14:tracePt t="54061" x="1752600" y="2698750"/>
          <p14:tracePt t="54076" x="1746250" y="2698750"/>
          <p14:tracePt t="54092" x="1733550" y="2698750"/>
          <p14:tracePt t="54109" x="1714500" y="2705100"/>
          <p14:tracePt t="54126" x="1682750" y="2705100"/>
          <p14:tracePt t="54142" x="1663700" y="2705100"/>
          <p14:tracePt t="54159" x="1657350" y="2705100"/>
          <p14:tracePt t="54175" x="1644650" y="2705100"/>
          <p14:tracePt t="54210" x="1638300" y="2705100"/>
          <p14:tracePt t="54229" x="1631950" y="2705100"/>
          <p14:tracePt t="54282" x="1625600" y="2705100"/>
          <p14:tracePt t="54300" x="1619250" y="2705100"/>
          <p14:tracePt t="54306" x="1612900" y="2705100"/>
          <p14:tracePt t="54314" x="1612900" y="2711450"/>
          <p14:tracePt t="54325" x="1606550" y="2711450"/>
          <p14:tracePt t="54342" x="1600200" y="2711450"/>
          <p14:tracePt t="54359" x="1587500" y="2717800"/>
          <p14:tracePt t="54377" x="1574800" y="2717800"/>
          <p14:tracePt t="54392" x="1568450" y="2717800"/>
          <p14:tracePt t="54409" x="1555750" y="2724150"/>
          <p14:tracePt t="54425" x="1549400" y="2724150"/>
          <p14:tracePt t="54442" x="1536700" y="2730500"/>
          <p14:tracePt t="54459" x="1536700" y="2736850"/>
          <p14:tracePt t="54475" x="1530350" y="2736850"/>
          <p14:tracePt t="54492" x="1524000" y="2736850"/>
          <p14:tracePt t="54509" x="1511300" y="2736850"/>
          <p14:tracePt t="54525" x="1504950" y="2743200"/>
          <p14:tracePt t="54542" x="1492250" y="2743200"/>
          <p14:tracePt t="54558" x="1479550" y="2749550"/>
          <p14:tracePt t="54575" x="1473200" y="2755900"/>
          <p14:tracePt t="54592" x="1466850" y="2755900"/>
          <p14:tracePt t="54608" x="1460500" y="2762250"/>
          <p14:tracePt t="54737" x="1454150" y="2762250"/>
          <p14:tracePt t="54745" x="1441450" y="2762250"/>
          <p14:tracePt t="54761" x="1428750" y="2762250"/>
          <p14:tracePt t="54775" x="1422400" y="2762250"/>
          <p14:tracePt t="54792" x="1403350" y="2768600"/>
          <p14:tracePt t="54809" x="1390650" y="2768600"/>
          <p14:tracePt t="54825" x="1384300" y="2768600"/>
          <p14:tracePt t="54842" x="1371600" y="2768600"/>
          <p14:tracePt t="54858" x="1365250" y="2768600"/>
          <p14:tracePt t="54875" x="1352550" y="2768600"/>
          <p14:tracePt t="54892" x="1346200" y="2768600"/>
          <p14:tracePt t="54908" x="1346200" y="2762250"/>
          <p14:tracePt t="54925" x="1339850" y="2762250"/>
          <p14:tracePt t="55011" x="1339850" y="2755900"/>
          <p14:tracePt t="55039" x="1346200" y="2749550"/>
          <p14:tracePt t="55045" x="1346200" y="2743200"/>
          <p14:tracePt t="55058" x="1365250" y="2736850"/>
          <p14:tracePt t="55075" x="1403350" y="2724150"/>
          <p14:tracePt t="55091" x="1447800" y="2711450"/>
          <p14:tracePt t="55108" x="1485900" y="2698750"/>
          <p14:tracePt t="55125" x="1524000" y="2692400"/>
          <p14:tracePt t="55128" x="1536700" y="2686050"/>
          <p14:tracePt t="55145" x="1543050" y="2686050"/>
          <p14:tracePt t="55158" x="1549400" y="2686050"/>
          <p14:tracePt t="55177" x="1555750" y="2686050"/>
          <p14:tracePt t="55254" x="1562100" y="2686050"/>
          <p14:tracePt t="55294" x="1568450" y="2686050"/>
          <p14:tracePt t="55310" x="1581150" y="2686050"/>
          <p14:tracePt t="55318" x="1587500" y="2686050"/>
          <p14:tracePt t="55327" x="1593850" y="2686050"/>
          <p14:tracePt t="55341" x="1612900" y="2686050"/>
          <p14:tracePt t="55358" x="1631950" y="2686050"/>
          <p14:tracePt t="55374" x="1644650" y="2686050"/>
          <p14:tracePt t="55391" x="1651000" y="2686050"/>
          <p14:tracePt t="55427" x="1657350" y="2686050"/>
          <p14:tracePt t="55505" x="1663700" y="2686050"/>
          <p14:tracePt t="55537" x="1670050" y="2686050"/>
          <p14:tracePt t="55553" x="1676400" y="2686050"/>
          <p14:tracePt t="55562" x="1682750" y="2679700"/>
          <p14:tracePt t="55576" x="1689100" y="2679700"/>
          <p14:tracePt t="55591" x="1708150" y="2673350"/>
          <p14:tracePt t="55608" x="1720850" y="2673350"/>
          <p14:tracePt t="55624" x="1739900" y="2673350"/>
          <p14:tracePt t="55641" x="1752600" y="2667000"/>
          <p14:tracePt t="55658" x="1758950" y="2667000"/>
          <p14:tracePt t="55674" x="1765300" y="2667000"/>
          <p14:tracePt t="55691" x="1778000" y="2667000"/>
          <p14:tracePt t="55708" x="1790700" y="2667000"/>
          <p14:tracePt t="55724" x="1797050" y="2667000"/>
          <p14:tracePt t="55741" x="1803400" y="2667000"/>
          <p14:tracePt t="55757" x="1816100" y="2667000"/>
          <p14:tracePt t="55774" x="1822450" y="2667000"/>
          <p14:tracePt t="55791" x="1828800" y="2667000"/>
          <p14:tracePt t="55849" x="1835150" y="2667000"/>
          <p14:tracePt t="56069" x="1841500" y="2667000"/>
          <p14:tracePt t="56077" x="1847850" y="2667000"/>
          <p14:tracePt t="56094" x="1854200" y="2673350"/>
          <p14:tracePt t="56107" x="1860550" y="2679700"/>
          <p14:tracePt t="56124" x="1879600" y="2686050"/>
          <p14:tracePt t="56140" x="1892300" y="2692400"/>
          <p14:tracePt t="56157" x="1898650" y="2692400"/>
          <p14:tracePt t="56173" x="1905000" y="2692400"/>
          <p14:tracePt t="56190" x="1917700" y="2692400"/>
          <p14:tracePt t="56207" x="1924050" y="2692400"/>
          <p14:tracePt t="56224" x="1930400" y="2692400"/>
          <p14:tracePt t="56257" x="1936750" y="2692400"/>
          <p14:tracePt t="56296" x="1943100" y="2692400"/>
          <p14:tracePt t="56303" x="1949450" y="2692400"/>
          <p14:tracePt t="56312" x="1955800" y="2692400"/>
          <p14:tracePt t="56324" x="1955800" y="2698750"/>
          <p14:tracePt t="56341" x="1962150" y="2698750"/>
          <p14:tracePt t="56357" x="1968500" y="2698750"/>
          <p14:tracePt t="56385" x="1974850" y="2698750"/>
          <p14:tracePt t="56392" x="1981200" y="2698750"/>
          <p14:tracePt t="56407" x="1987550" y="2698750"/>
          <p14:tracePt t="56423" x="2000250" y="2698750"/>
          <p14:tracePt t="56440" x="2006600" y="2705100"/>
          <p14:tracePt t="56457" x="2012950" y="2705100"/>
          <p14:tracePt t="56523" x="2012950" y="2711450"/>
          <p14:tracePt t="56549" x="2012950" y="2717800"/>
          <p14:tracePt t="56571" x="2012950" y="2724150"/>
          <p14:tracePt t="56579" x="2012950" y="2730500"/>
          <p14:tracePt t="56593" x="2006600" y="2736850"/>
          <p14:tracePt t="56607" x="1987550" y="2743200"/>
          <p14:tracePt t="56623" x="1968500" y="2755900"/>
          <p14:tracePt t="56626" x="1949450" y="2762250"/>
          <p14:tracePt t="56640" x="1917700" y="2768600"/>
          <p14:tracePt t="56657" x="1885950" y="2781300"/>
          <p14:tracePt t="56674" x="1854200" y="2781300"/>
          <p14:tracePt t="56690" x="1816100" y="2781300"/>
          <p14:tracePt t="56707" x="1771650" y="2781300"/>
          <p14:tracePt t="56723" x="1689100" y="2781300"/>
          <p14:tracePt t="56740" x="1625600" y="2768600"/>
          <p14:tracePt t="56757" x="1593850" y="2768600"/>
          <p14:tracePt t="56773" x="1543050" y="2762250"/>
          <p14:tracePt t="56790" x="1517650" y="2762250"/>
          <p14:tracePt t="56807" x="1479550" y="2762250"/>
          <p14:tracePt t="56823" x="1460500" y="2762250"/>
          <p14:tracePt t="56840" x="1454150" y="2762250"/>
          <p14:tracePt t="56857" x="1441450" y="2762250"/>
          <p14:tracePt t="56873" x="1435100" y="2762250"/>
          <p14:tracePt t="56890" x="1422400" y="2762250"/>
          <p14:tracePt t="56907" x="1403350" y="2774950"/>
          <p14:tracePt t="56923" x="1371600" y="2774950"/>
          <p14:tracePt t="56940" x="1352550" y="2781300"/>
          <p14:tracePt t="56956" x="1327150" y="2787650"/>
          <p14:tracePt t="56973" x="1308100" y="2787650"/>
          <p14:tracePt t="56990" x="1301750" y="2787650"/>
          <p14:tracePt t="57006" x="1289050" y="2787650"/>
          <p14:tracePt t="57023" x="1282700" y="2787650"/>
          <p14:tracePt t="57041" x="1270000" y="2781300"/>
          <p14:tracePt t="57056" x="1257300" y="2781300"/>
          <p14:tracePt t="57073" x="1257300" y="2774950"/>
          <p14:tracePt t="57091" x="1244600" y="2762250"/>
          <p14:tracePt t="57106" x="1238250" y="2755900"/>
          <p14:tracePt t="57123" x="1225550" y="2749550"/>
          <p14:tracePt t="57128" x="1225550" y="2743200"/>
          <p14:tracePt t="57140" x="1219200" y="2730500"/>
          <p14:tracePt t="57156" x="1212850" y="2724150"/>
          <p14:tracePt t="57173" x="1206500" y="2717800"/>
          <p14:tracePt t="57190" x="1200150" y="2711450"/>
          <p14:tracePt t="57206" x="1193800" y="2698750"/>
          <p14:tracePt t="57222" x="1193800" y="2692400"/>
          <p14:tracePt t="57239" x="1187450" y="2686050"/>
          <p14:tracePt t="57256" x="1187450" y="2679700"/>
          <p14:tracePt t="57273" x="1181100" y="2667000"/>
          <p14:tracePt t="57290" x="1181100" y="2654300"/>
          <p14:tracePt t="57323" x="1187450" y="2647950"/>
          <p14:tracePt t="57342" x="1193800" y="2647950"/>
          <p14:tracePt t="57356" x="1206500" y="2647950"/>
          <p14:tracePt t="57373" x="1212850" y="2641600"/>
          <p14:tracePt t="57389" x="1225550" y="2641600"/>
          <p14:tracePt t="57406" x="1244600" y="2641600"/>
          <p14:tracePt t="57423" x="1263650" y="2641600"/>
          <p14:tracePt t="57439" x="1282700" y="2641600"/>
          <p14:tracePt t="57456" x="1289050" y="2641600"/>
          <p14:tracePt t="57473" x="1301750" y="2641600"/>
          <p14:tracePt t="57489" x="1314450" y="2641600"/>
          <p14:tracePt t="57506" x="1327150" y="2641600"/>
          <p14:tracePt t="57522" x="1333500" y="2641600"/>
          <p14:tracePt t="57539" x="1346200" y="2641600"/>
          <p14:tracePt t="57745" x="1352550" y="2641600"/>
          <p14:tracePt t="57761" x="1371600" y="2641600"/>
          <p14:tracePt t="57769" x="1390650" y="2641600"/>
          <p14:tracePt t="57777" x="1409700" y="2641600"/>
          <p14:tracePt t="57789" x="1416050" y="2641600"/>
          <p14:tracePt t="57806" x="1466850" y="2641600"/>
          <p14:tracePt t="57822" x="1511300" y="2641600"/>
          <p14:tracePt t="57839" x="1555750" y="2635250"/>
          <p14:tracePt t="57856" x="1600200" y="2628900"/>
          <p14:tracePt t="57872" x="1638300" y="2616200"/>
          <p14:tracePt t="57889" x="1689100" y="2609850"/>
          <p14:tracePt t="57906" x="1727200" y="2609850"/>
          <p14:tracePt t="57922" x="1765300" y="2609850"/>
          <p14:tracePt t="57939" x="1797050" y="2609850"/>
          <p14:tracePt t="57956" x="1816100" y="2609850"/>
          <p14:tracePt t="57972" x="1828800" y="2609850"/>
          <p14:tracePt t="58005" x="1835150" y="2616200"/>
          <p14:tracePt t="58022" x="1841500" y="2616200"/>
          <p14:tracePt t="58039" x="1847850" y="2616200"/>
          <p14:tracePt t="58056" x="1854200" y="2616200"/>
          <p14:tracePt t="58072" x="1866900" y="2628900"/>
          <p14:tracePt t="58091" x="1885950" y="2635250"/>
          <p14:tracePt t="58105" x="1898650" y="2635250"/>
          <p14:tracePt t="58122" x="1898650" y="2641600"/>
          <p14:tracePt t="58371" x="1898650" y="2647950"/>
          <p14:tracePt t="58473" x="1905000" y="2647950"/>
          <p14:tracePt t="58514" x="1905000" y="2654300"/>
          <p14:tracePt t="58519" x="1911350" y="2654300"/>
          <p14:tracePt t="58535" x="1911350" y="2660650"/>
          <p14:tracePt t="58543" x="1917700" y="2667000"/>
          <p14:tracePt t="58555" x="1924050" y="2667000"/>
          <p14:tracePt t="58572" x="1930400" y="2673350"/>
          <p14:tracePt t="58588" x="1936750" y="2679700"/>
          <p14:tracePt t="58605" x="1943100" y="2679700"/>
          <p14:tracePt t="58622" x="1962150" y="2698750"/>
          <p14:tracePt t="58638" x="1968500" y="2705100"/>
          <p14:tracePt t="58655" x="1974850" y="2711450"/>
          <p14:tracePt t="58672" x="1981200" y="2711450"/>
          <p14:tracePt t="58690" x="1987550" y="2724150"/>
          <p14:tracePt t="58705" x="1993900" y="2730500"/>
          <p14:tracePt t="58722" x="2006600" y="2730500"/>
          <p14:tracePt t="58738" x="2019300" y="2743200"/>
          <p14:tracePt t="58771" x="2032000" y="2755900"/>
          <p14:tracePt t="58788" x="2038350" y="2762250"/>
          <p14:tracePt t="58805" x="2038350" y="2774950"/>
          <p14:tracePt t="58821" x="2038350" y="2781300"/>
          <p14:tracePt t="58838" x="2038350" y="2787650"/>
          <p14:tracePt t="58855" x="2025650" y="2800350"/>
          <p14:tracePt t="58872" x="2000250" y="2813050"/>
          <p14:tracePt t="58888" x="1974850" y="2825750"/>
          <p14:tracePt t="58905" x="1955800" y="2838450"/>
          <p14:tracePt t="58921" x="1936750" y="2844800"/>
          <p14:tracePt t="58955" x="1924050" y="2844800"/>
          <p14:tracePt t="58971" x="1917700" y="2838450"/>
          <p14:tracePt t="58989" x="1892300" y="2806700"/>
          <p14:tracePt t="59005" x="1873250" y="2787650"/>
          <p14:tracePt t="59021" x="1866900" y="2774950"/>
          <p14:tracePt t="59038" x="1860550" y="2768600"/>
          <p14:tracePt t="59055" x="1866900" y="2755900"/>
          <p14:tracePt t="59071" x="1905000" y="2743200"/>
          <p14:tracePt t="59088" x="1981200" y="2736850"/>
          <p14:tracePt t="59105" x="2076450" y="2736850"/>
          <p14:tracePt t="59122" x="2178050" y="2755900"/>
          <p14:tracePt t="59127" x="2209800" y="2768600"/>
          <p14:tracePt t="59140" x="2273300" y="2781300"/>
          <p14:tracePt t="59155" x="2279650" y="2787650"/>
          <p14:tracePt t="59171" x="2292350" y="2794000"/>
          <p14:tracePt t="59188" x="2292350" y="2800350"/>
          <p14:tracePt t="59204" x="2292350" y="2813050"/>
          <p14:tracePt t="59220" x="2266950" y="2819400"/>
          <p14:tracePt t="59237" x="2222500" y="2838450"/>
          <p14:tracePt t="59254" x="2171700" y="2851150"/>
          <p14:tracePt t="59270" x="2089150" y="2870200"/>
          <p14:tracePt t="59287" x="2051050" y="2870200"/>
          <p14:tracePt t="59304" x="2025650" y="2870200"/>
          <p14:tracePt t="59320" x="2019300" y="2870200"/>
          <p14:tracePt t="59337" x="2012950" y="2870200"/>
          <p14:tracePt t="59354" x="2006600" y="2863850"/>
          <p14:tracePt t="59389" x="1993900" y="2851150"/>
          <p14:tracePt t="59404" x="1993900" y="2838450"/>
          <p14:tracePt t="59421" x="1987550" y="2832100"/>
          <p14:tracePt t="59439" x="1987550" y="2825750"/>
          <p14:tracePt t="59454" x="2012950" y="2825750"/>
          <p14:tracePt t="59471" x="2032000" y="2825750"/>
          <p14:tracePt t="59488" x="2044700" y="2825750"/>
          <p14:tracePt t="59504" x="2051050" y="2832100"/>
          <p14:tracePt t="59521" x="2057400" y="2838450"/>
          <p14:tracePt t="59538" x="2070100" y="2838450"/>
          <p14:tracePt t="59593" x="2070100" y="2844800"/>
          <p14:tracePt t="59610" x="2070100" y="2851150"/>
          <p14:tracePt t="59616" x="2051050" y="2851150"/>
          <p14:tracePt t="59625" x="2038350" y="2857500"/>
          <p14:tracePt t="59638" x="2006600" y="2863850"/>
          <p14:tracePt t="59654" x="2000250" y="2870200"/>
          <p14:tracePt t="59695" x="1993900" y="2870200"/>
          <p14:tracePt t="59719" x="1987550" y="2863850"/>
          <p14:tracePt t="59725" x="1987550" y="2857500"/>
          <p14:tracePt t="59738" x="1987550" y="2851150"/>
          <p14:tracePt t="59754" x="2000250" y="2851150"/>
          <p14:tracePt t="59771" x="2032000" y="2851150"/>
          <p14:tracePt t="59788" x="2070100" y="2851150"/>
          <p14:tracePt t="59804" x="2114550" y="2863850"/>
          <p14:tracePt t="59821" x="2120900" y="2876550"/>
          <p14:tracePt t="59837" x="2133600" y="2882900"/>
          <p14:tracePt t="59854" x="2139950" y="2882900"/>
          <p14:tracePt t="59870" x="2146300" y="2895600"/>
          <p14:tracePt t="59887" x="2146300" y="2901950"/>
          <p14:tracePt t="59904" x="2146300" y="2908300"/>
          <p14:tracePt t="59920" x="2133600" y="2927350"/>
          <p14:tracePt t="59937" x="2108200" y="2933700"/>
          <p14:tracePt t="59954" x="2089150" y="2946400"/>
          <p14:tracePt t="59970" x="2076450" y="2959100"/>
          <p14:tracePt t="59987" x="2044700" y="2959100"/>
          <p14:tracePt t="60004" x="2019300" y="2965450"/>
          <p14:tracePt t="60020" x="2000250" y="2965450"/>
          <p14:tracePt t="60037" x="1993900" y="2965450"/>
          <p14:tracePt t="60054" x="1987550" y="2965450"/>
          <p14:tracePt t="60172" x="1987550" y="2971800"/>
          <p14:tracePt t="60242" x="1987550" y="2978150"/>
          <p14:tracePt t="60282" x="1981200" y="2978150"/>
          <p14:tracePt t="60288" x="1974850" y="2978150"/>
          <p14:tracePt t="60296" x="1968500" y="2984500"/>
          <p14:tracePt t="60304" x="1962150" y="2990850"/>
          <p14:tracePt t="60320" x="1943100" y="2990850"/>
          <p14:tracePt t="60337" x="1936750" y="2990850"/>
          <p14:tracePt t="60371" x="1930400" y="2990850"/>
          <p14:tracePt t="60391" x="1924050" y="2990850"/>
          <p14:tracePt t="60407" x="1924050" y="2984500"/>
          <p14:tracePt t="60420" x="1930400" y="2978150"/>
          <p14:tracePt t="60437" x="1962150" y="2978150"/>
          <p14:tracePt t="60454" x="2032000" y="2971800"/>
          <p14:tracePt t="60470" x="2044700" y="2971800"/>
          <p14:tracePt t="60487" x="2108200" y="2978150"/>
          <p14:tracePt t="60503" x="2127250" y="2990850"/>
          <p14:tracePt t="60520" x="2133600" y="2990850"/>
          <p14:tracePt t="60581" x="2120900" y="2997200"/>
          <p14:tracePt t="60589" x="2108200" y="2997200"/>
          <p14:tracePt t="60603" x="2070100" y="3003550"/>
          <p14:tracePt t="60620" x="2044700" y="3009900"/>
          <p14:tracePt t="60636" x="2032000" y="3009900"/>
          <p14:tracePt t="60654" x="2025650" y="3009900"/>
          <p14:tracePt t="60670" x="2019300" y="3009900"/>
          <p14:tracePt t="60745" x="2025650" y="3009900"/>
          <p14:tracePt t="60751" x="2038350" y="3009900"/>
          <p14:tracePt t="60761" x="2044700" y="3009900"/>
          <p14:tracePt t="60770" x="2044700" y="3016250"/>
          <p14:tracePt t="60786" x="2051050" y="3022600"/>
          <p14:tracePt t="60803" x="2057400" y="3022600"/>
          <p14:tracePt t="60836" x="2063750" y="3022600"/>
          <p14:tracePt t="60854" x="2063750" y="3028950"/>
          <p14:tracePt t="60885" x="2063750" y="3035300"/>
          <p14:tracePt t="60901" x="2063750" y="3041650"/>
          <p14:tracePt t="60909" x="2063750" y="3048000"/>
          <p14:tracePt t="60925" x="2063750" y="3054350"/>
          <p14:tracePt t="60936" x="2057400" y="3060700"/>
          <p14:tracePt t="60953" x="2051050" y="3067050"/>
          <p14:tracePt t="60970" x="2051050" y="3079750"/>
          <p14:tracePt t="60986" x="2038350" y="3092450"/>
          <p14:tracePt t="61003" x="2032000" y="3098800"/>
          <p14:tracePt t="61020" x="2025650" y="3111500"/>
          <p14:tracePt t="61036" x="2019300" y="3117850"/>
          <p14:tracePt t="61053" x="2012950" y="3130550"/>
          <p14:tracePt t="61070" x="2006600" y="3143250"/>
          <p14:tracePt t="61086" x="2000250" y="3149600"/>
          <p14:tracePt t="61103" x="1993900" y="3162300"/>
          <p14:tracePt t="61119" x="1987550" y="3181350"/>
          <p14:tracePt t="61136" x="1987550" y="3187700"/>
          <p14:tracePt t="61153" x="1987550" y="3194050"/>
          <p14:tracePt t="61735" x="1981200" y="3194050"/>
          <p14:tracePt t="61739" x="1974850" y="3194050"/>
          <p14:tracePt t="61765" x="1968500" y="3187700"/>
          <p14:tracePt t="61771" x="1962150" y="3187700"/>
          <p14:tracePt t="61785" x="1955800" y="3181350"/>
          <p14:tracePt t="61809" x="1955800" y="3175000"/>
          <p14:tracePt t="61819" x="1949450" y="3175000"/>
          <p14:tracePt t="61858" x="1949450" y="3168650"/>
          <p14:tracePt t="61990" x="1943100" y="3168650"/>
          <p14:tracePt t="61998" x="1930400" y="3175000"/>
          <p14:tracePt t="62005" x="1911350" y="3181350"/>
          <p14:tracePt t="62019" x="1885950" y="3187700"/>
          <p14:tracePt t="62035" x="1854200" y="3200400"/>
          <p14:tracePt t="62052" x="1803400" y="3213100"/>
          <p14:tracePt t="62069" x="1765300" y="3225800"/>
          <p14:tracePt t="62085" x="1758950" y="3238500"/>
          <p14:tracePt t="62102" x="1752600" y="3238500"/>
          <p14:tracePt t="62119" x="1746250" y="3238500"/>
          <p14:tracePt t="62422" x="1752600" y="3232150"/>
          <p14:tracePt t="62427" x="1784350" y="3213100"/>
          <p14:tracePt t="62439" x="1809750" y="3194050"/>
          <p14:tracePt t="62452" x="1905000" y="3136900"/>
          <p14:tracePt t="62468" x="2006600" y="3079750"/>
          <p14:tracePt t="62486" x="2146300" y="3016250"/>
          <p14:tracePt t="62502" x="2311400" y="2946400"/>
          <p14:tracePt t="62518" x="2501900" y="2876550"/>
          <p14:tracePt t="62535" x="2647950" y="2806700"/>
          <p14:tracePt t="62552" x="2724150" y="2736850"/>
          <p14:tracePt t="62568" x="2749550" y="2698750"/>
          <p14:tracePt t="62585" x="2755900" y="2686050"/>
          <p14:tracePt t="62602" x="2762250" y="2686050"/>
          <p14:tracePt t="62640" x="2762250" y="2679700"/>
          <p14:tracePt t="62757" x="2762250" y="2686050"/>
          <p14:tracePt t="62768" x="2755900" y="2686050"/>
          <p14:tracePt t="62783" x="2755900" y="2692400"/>
          <p14:tracePt t="62789" x="2749550" y="2692400"/>
          <p14:tracePt t="62801" x="2749550" y="2698750"/>
          <p14:tracePt t="62897" x="2743200" y="2692400"/>
          <p14:tracePt t="62906" x="2736850" y="2692400"/>
          <p14:tracePt t="62918" x="2736850" y="2679700"/>
          <p14:tracePt t="62934" x="2724150" y="2647950"/>
          <p14:tracePt t="62951" x="2711450" y="2616200"/>
          <p14:tracePt t="62968" x="2698750" y="2597150"/>
          <p14:tracePt t="62984" x="2692400" y="2590800"/>
          <p14:tracePt t="63048" x="2686050" y="2590800"/>
          <p14:tracePt t="63187" x="2679700" y="2590800"/>
          <p14:tracePt t="63195" x="2660650" y="2590800"/>
          <p14:tracePt t="63204" x="2654300" y="2590800"/>
          <p14:tracePt t="63218" x="2641600" y="2590800"/>
          <p14:tracePt t="63234" x="2635250" y="2578100"/>
          <p14:tracePt t="63251" x="2622550" y="2571750"/>
          <p14:tracePt t="63268" x="2609850" y="2559050"/>
          <p14:tracePt t="63284" x="2609850" y="2552700"/>
          <p14:tracePt t="63301" x="2603500" y="2546350"/>
          <p14:tracePt t="63334" x="2603500" y="2540000"/>
          <p14:tracePt t="63351" x="2603500" y="2533650"/>
          <p14:tracePt t="63367" x="2603500" y="2527300"/>
          <p14:tracePt t="63384" x="2603500" y="2514600"/>
          <p14:tracePt t="63401" x="2603500" y="2508250"/>
          <p14:tracePt t="63642" x="2603500" y="2501900"/>
          <p14:tracePt t="63674" x="2603500" y="2495550"/>
          <p14:tracePt t="63721" x="2609850" y="2495550"/>
          <p14:tracePt t="63729" x="2622550" y="2495550"/>
          <p14:tracePt t="63735" x="2622550" y="2501900"/>
          <p14:tracePt t="63750" x="2647950" y="2508250"/>
          <p14:tracePt t="63767" x="2673350" y="2520950"/>
          <p14:tracePt t="63784" x="2705100" y="2540000"/>
          <p14:tracePt t="63800" x="2717800" y="2546350"/>
          <p14:tracePt t="63817" x="2724150" y="2552700"/>
          <p14:tracePt t="63877" x="2711450" y="2552700"/>
          <p14:tracePt t="63894" x="2698750" y="2552700"/>
          <p14:tracePt t="63901" x="2692400" y="2552700"/>
          <p14:tracePt t="63909" x="2692400" y="2546350"/>
          <p14:tracePt t="63917" x="2673350" y="2533650"/>
          <p14:tracePt t="63934" x="2647950" y="2514600"/>
          <p14:tracePt t="63952" x="2616200" y="2476500"/>
          <p14:tracePt t="63967" x="2603500" y="2444750"/>
          <p14:tracePt t="63984" x="2597150" y="2432050"/>
          <p14:tracePt t="64000" x="2597150" y="2425700"/>
          <p14:tracePt t="64017" x="2603500" y="2406650"/>
          <p14:tracePt t="64034" x="2622550" y="2400300"/>
          <p14:tracePt t="64050" x="2635250" y="2400300"/>
          <p14:tracePt t="64067" x="2641600" y="2400300"/>
          <p14:tracePt t="64084" x="2654300" y="2400300"/>
          <p14:tracePt t="64100" x="2667000" y="2413000"/>
          <p14:tracePt t="64117" x="2673350" y="2419350"/>
          <p14:tracePt t="64261" x="2673350" y="2413000"/>
          <p14:tracePt t="64269" x="2679700" y="2406650"/>
          <p14:tracePt t="64283" x="2686050" y="2406650"/>
          <p14:tracePt t="64300" x="2698750" y="2400300"/>
          <p14:tracePt t="64317" x="2705100" y="2393950"/>
          <p14:tracePt t="64333" x="2711450" y="2393950"/>
          <p14:tracePt t="64350" x="2717800" y="2387600"/>
          <p14:tracePt t="64367" x="2724150" y="2381250"/>
          <p14:tracePt t="64383" x="2730500" y="2381250"/>
          <p14:tracePt t="64400" x="2736850" y="2362200"/>
          <p14:tracePt t="64417" x="2749550" y="2355850"/>
          <p14:tracePt t="64433" x="2755900" y="2343150"/>
          <p14:tracePt t="64450" x="2768600" y="2311400"/>
          <p14:tracePt t="64467" x="2781300" y="2286000"/>
          <p14:tracePt t="64483" x="2794000" y="2247900"/>
          <p14:tracePt t="64500" x="2800350" y="2228850"/>
          <p14:tracePt t="64517" x="2813050" y="2216150"/>
          <p14:tracePt t="64533" x="2819400" y="2203450"/>
          <p14:tracePt t="64550" x="2832100" y="2190750"/>
          <p14:tracePt t="64566" x="2838450" y="2184400"/>
          <p14:tracePt t="64583" x="2844800" y="2178050"/>
          <p14:tracePt t="64600" x="2844800" y="2171700"/>
          <p14:tracePt t="65311" x="2844800" y="2165350"/>
          <p14:tracePt t="65381" x="2851150" y="2165350"/>
          <p14:tracePt t="65411" x="2857500" y="2171700"/>
          <p14:tracePt t="65422" x="2857500" y="2178050"/>
          <p14:tracePt t="65436" x="2863850" y="2178050"/>
          <p14:tracePt t="65451" x="2863850" y="2184400"/>
          <p14:tracePt t="65466" x="2876550" y="2197100"/>
          <p14:tracePt t="65485" x="2882900" y="2203450"/>
          <p14:tracePt t="65499" x="2895600" y="2209800"/>
          <p14:tracePt t="65647" x="2895600" y="2216150"/>
          <p14:tracePt t="66266" x="2895600" y="2209800"/>
          <p14:tracePt t="66274" x="2895600" y="2203450"/>
          <p14:tracePt t="66289" x="2895600" y="2197100"/>
          <p14:tracePt t="66298" x="2895600" y="2190750"/>
          <p14:tracePt t="66315" x="2895600" y="2184400"/>
          <p14:tracePt t="66493" x="2895600" y="2190750"/>
          <p14:tracePt t="66501" x="2895600" y="2197100"/>
          <p14:tracePt t="66517" x="2895600" y="2203450"/>
          <p14:tracePt t="66531" x="2895600" y="2209800"/>
          <p14:tracePt t="66548" x="2908300" y="2247900"/>
          <p14:tracePt t="66565" x="2933700" y="2279650"/>
          <p14:tracePt t="66581" x="2959100" y="2330450"/>
          <p14:tracePt t="66598" x="2997200" y="2406650"/>
          <p14:tracePt t="66615" x="3060700" y="2508250"/>
          <p14:tracePt t="66631" x="3136900" y="2647950"/>
          <p14:tracePt t="66635" x="3194050" y="2724150"/>
          <p14:tracePt t="66649" x="3295650" y="2882900"/>
          <p14:tracePt t="66665" x="3397250" y="3028950"/>
          <p14:tracePt t="66681" x="3511550" y="3155950"/>
          <p14:tracePt t="66698" x="3606800" y="3257550"/>
          <p14:tracePt t="66715" x="3714750" y="3359150"/>
          <p14:tracePt t="66731" x="3822700" y="3448050"/>
          <p14:tracePt t="66748" x="3898900" y="3524250"/>
          <p14:tracePt t="66765" x="3949700" y="3581400"/>
          <p14:tracePt t="66781" x="3968750" y="3625850"/>
          <p14:tracePt t="66799" x="3987800" y="3683000"/>
          <p14:tracePt t="66814" x="4000500" y="3721100"/>
          <p14:tracePt t="66831" x="4006850" y="3752850"/>
          <p14:tracePt t="66848" x="4006850" y="3784600"/>
          <p14:tracePt t="66864" x="4006850" y="3822700"/>
          <p14:tracePt t="66881" x="4006850" y="3854450"/>
          <p14:tracePt t="66898" x="4006850" y="3892550"/>
          <p14:tracePt t="66914" x="4006850" y="3898900"/>
          <p14:tracePt t="66931" x="4006850" y="3911600"/>
          <p14:tracePt t="67010" x="4006850" y="3905250"/>
          <p14:tracePt t="67024" x="3994150" y="3898900"/>
          <p14:tracePt t="67032" x="3981450" y="3892550"/>
          <p14:tracePt t="67040" x="3956050" y="3886200"/>
          <p14:tracePt t="67050" x="3930650" y="3879850"/>
          <p14:tracePt t="67064" x="3886200" y="3867150"/>
          <p14:tracePt t="67080" x="3810000" y="3860800"/>
          <p14:tracePt t="67097" x="3714750" y="3848100"/>
          <p14:tracePt t="67115" x="3600450" y="3829050"/>
          <p14:tracePt t="67131" x="3524250" y="3816350"/>
          <p14:tracePt t="67147" x="3473450" y="3803650"/>
          <p14:tracePt t="67165" x="3416300" y="3797300"/>
          <p14:tracePt t="67181" x="3378200" y="3797300"/>
          <p14:tracePt t="67198" x="3340100" y="3810000"/>
          <p14:tracePt t="67215" x="3314700" y="3829050"/>
          <p14:tracePt t="67231" x="3289300" y="3841750"/>
          <p14:tracePt t="67249" x="3270250" y="3860800"/>
          <p14:tracePt t="67265" x="3232150" y="3879850"/>
          <p14:tracePt t="67281" x="3213100" y="3905250"/>
          <p14:tracePt t="67298" x="3194050" y="3917950"/>
          <p14:tracePt t="67314" x="3187700" y="3930650"/>
          <p14:tracePt t="67331" x="3181350" y="3937000"/>
          <p14:tracePt t="67346" x="3168650" y="3943350"/>
          <p14:tracePt t="67364" x="3162300" y="3956050"/>
          <p14:tracePt t="67381" x="3149600" y="3962400"/>
          <p14:tracePt t="67398" x="3136900" y="3975100"/>
          <p14:tracePt t="67413" x="3117850" y="3981450"/>
          <p14:tracePt t="67430" x="3086100" y="4000500"/>
          <p14:tracePt t="67448" x="3060700" y="4019550"/>
          <p14:tracePt t="67463" x="3054350" y="4025900"/>
          <p14:tracePt t="67481" x="3041650" y="4032250"/>
          <p14:tracePt t="67496" x="3035300" y="4044950"/>
          <p14:tracePt t="67513" x="3022600" y="4044950"/>
          <p14:tracePt t="67530" x="3016250" y="4051300"/>
          <p14:tracePt t="67547" x="3009900" y="4051300"/>
          <p14:tracePt t="67563" x="3003550" y="4057650"/>
          <p14:tracePt t="67580" x="2997200" y="4064000"/>
          <p14:tracePt t="67597" x="2990850" y="4064000"/>
          <p14:tracePt t="67614" x="2978150" y="4070350"/>
          <p14:tracePt t="67630" x="2971800" y="4076700"/>
          <p14:tracePt t="67646" x="2959100" y="4083050"/>
          <p14:tracePt t="67663" x="2952750" y="4089400"/>
          <p14:tracePt t="67680" x="2946400" y="4095750"/>
          <p14:tracePt t="67697" x="2933700" y="4102100"/>
          <p14:tracePt t="67713" x="2927350" y="4114800"/>
          <p14:tracePt t="67730" x="2908300" y="4127500"/>
          <p14:tracePt t="67747" x="2889250" y="4133850"/>
          <p14:tracePt t="67764" x="2863850" y="4146550"/>
          <p14:tracePt t="67782" x="2832100" y="4159250"/>
          <p14:tracePt t="67797" x="2819400" y="4165600"/>
          <p14:tracePt t="67813" x="2813050" y="4178300"/>
          <p14:tracePt t="67830" x="2800350" y="4178300"/>
          <p14:tracePt t="67847" x="2794000" y="4178300"/>
          <p14:tracePt t="67863" x="2787650" y="4184650"/>
          <p14:tracePt t="67880" x="2781300" y="4184650"/>
          <p14:tracePt t="67897" x="2768600" y="4191000"/>
          <p14:tracePt t="67913" x="2768600" y="4197350"/>
          <p14:tracePt t="67930" x="2762250" y="4197350"/>
          <p14:tracePt t="67947" x="2749550" y="4197350"/>
          <p14:tracePt t="67964" x="2736850" y="4197350"/>
          <p14:tracePt t="67980" x="2730500" y="4197350"/>
          <p14:tracePt t="67997" x="2717800" y="4203700"/>
          <p14:tracePt t="68030" x="2711450" y="4210050"/>
          <p14:tracePt t="68046" x="2705100" y="4210050"/>
          <p14:tracePt t="68063" x="2698750" y="4222750"/>
          <p14:tracePt t="68080" x="2686050" y="4229100"/>
          <p14:tracePt t="68097" x="2686050" y="4235450"/>
          <p14:tracePt t="68114" x="2679700" y="4235450"/>
          <p14:tracePt t="68145" x="2679700" y="4241800"/>
          <p14:tracePt t="68186" x="2692400" y="4248150"/>
          <p14:tracePt t="68192" x="2705100" y="4248150"/>
          <p14:tracePt t="68199" x="2717800" y="4248150"/>
          <p14:tracePt t="68213" x="2736850" y="4248150"/>
          <p14:tracePt t="68230" x="2781300" y="4248150"/>
          <p14:tracePt t="68247" x="2813050" y="4248150"/>
          <p14:tracePt t="68263" x="2851150" y="4235450"/>
          <p14:tracePt t="68280" x="2882900" y="4197350"/>
          <p14:tracePt t="68297" x="2895600" y="4165600"/>
          <p14:tracePt t="68313" x="2914650" y="4146550"/>
          <p14:tracePt t="68330" x="2927350" y="4121150"/>
          <p14:tracePt t="68346" x="2940050" y="4095750"/>
          <p14:tracePt t="68363" x="2946400" y="4070350"/>
          <p14:tracePt t="68380" x="2971800" y="4032250"/>
          <p14:tracePt t="68396" x="2990850" y="4006850"/>
          <p14:tracePt t="68413" x="3003550" y="3987800"/>
          <p14:tracePt t="68430" x="3016250" y="3981450"/>
          <p14:tracePt t="68447" x="3028950" y="3962400"/>
          <p14:tracePt t="68463" x="3041650" y="3956050"/>
          <p14:tracePt t="68480" x="3079750" y="3937000"/>
          <p14:tracePt t="68496" x="3111500" y="3930650"/>
          <p14:tracePt t="68513" x="3130550" y="3917950"/>
          <p14:tracePt t="68530" x="3149600" y="3905250"/>
          <p14:tracePt t="68546" x="3175000" y="3892550"/>
          <p14:tracePt t="68563" x="3200400" y="3886200"/>
          <p14:tracePt t="68580" x="3238500" y="3873500"/>
          <p14:tracePt t="68596" x="3276600" y="3867150"/>
          <p14:tracePt t="68613" x="3321050" y="3854450"/>
          <p14:tracePt t="68630" x="3384550" y="3848100"/>
          <p14:tracePt t="68646" x="3429000" y="3841750"/>
          <p14:tracePt t="68663" x="3460750" y="3841750"/>
          <p14:tracePt t="68680" x="3498850" y="3841750"/>
          <p14:tracePt t="68696" x="3543300" y="3841750"/>
          <p14:tracePt t="68713" x="3575050" y="3841750"/>
          <p14:tracePt t="68729" x="3613150" y="3841750"/>
          <p14:tracePt t="68748" x="3644900" y="3841750"/>
          <p14:tracePt t="68762" x="3651250" y="3841750"/>
          <p14:tracePt t="68779" x="3663950" y="3841750"/>
          <p14:tracePt t="68796" x="3676650" y="3841750"/>
          <p14:tracePt t="68813" x="3683000" y="3841750"/>
          <p14:tracePt t="68829" x="3689350" y="3841750"/>
          <p14:tracePt t="68846" x="3702050" y="3841750"/>
          <p14:tracePt t="68929" x="3708400" y="3841750"/>
          <p14:tracePt t="69078" x="3708400" y="3835400"/>
          <p14:tracePt t="69117" x="3714750" y="3829050"/>
          <p14:tracePt t="69218" x="3721100" y="3829050"/>
          <p14:tracePt t="69234" x="3727450" y="3829050"/>
          <p14:tracePt t="69250" x="3733800" y="3829050"/>
          <p14:tracePt t="69257" x="3740150" y="3829050"/>
          <p14:tracePt t="69282" x="3746500" y="3829050"/>
          <p14:tracePt t="69289" x="3752850" y="3829050"/>
          <p14:tracePt t="69303" x="3759200" y="3829050"/>
          <p14:tracePt t="69319" x="3765550" y="3829050"/>
          <p14:tracePt t="69329" x="3771900" y="3829050"/>
          <p14:tracePt t="69383" x="3778250" y="3829050"/>
          <p14:tracePt t="69445" x="3784600" y="3829050"/>
          <p14:tracePt t="69453" x="3790950" y="3829050"/>
          <p14:tracePt t="69462" x="3797300" y="3822700"/>
          <p14:tracePt t="69479" x="3803650" y="3816350"/>
          <p14:tracePt t="69497" x="3810000" y="3816350"/>
          <p14:tracePt t="69512" x="3816350" y="3810000"/>
          <p14:tracePt t="69529" x="3829050" y="3803650"/>
          <p14:tracePt t="69546" x="3841750" y="3797300"/>
          <p14:tracePt t="69562" x="3848100" y="3797300"/>
          <p14:tracePt t="69579" x="3860800" y="3797300"/>
          <p14:tracePt t="69595" x="3867150" y="3797300"/>
          <p14:tracePt t="69612" x="3879850" y="3790950"/>
          <p14:tracePt t="69629" x="3886200" y="3790950"/>
          <p14:tracePt t="69634" x="3892550" y="3790950"/>
          <p14:tracePt t="69645" x="3898900" y="3784600"/>
          <p14:tracePt t="69662" x="3905250" y="3784600"/>
          <p14:tracePt t="69679" x="3917950" y="3784600"/>
          <p14:tracePt t="69695" x="3930650" y="3784600"/>
          <p14:tracePt t="69712" x="3937000" y="3784600"/>
          <p14:tracePt t="69729" x="3943350" y="3784600"/>
          <p14:tracePt t="69845" x="3949700" y="3784600"/>
          <p14:tracePt t="69853" x="3956050" y="3784600"/>
          <p14:tracePt t="69862" x="3962400" y="3784600"/>
          <p14:tracePt t="69878" x="3975100" y="3778250"/>
          <p14:tracePt t="69895" x="3994150" y="3778250"/>
          <p14:tracePt t="69912" x="4013200" y="3778250"/>
          <p14:tracePt t="69928" x="4025900" y="3778250"/>
          <p14:tracePt t="69945" x="4038600" y="3778250"/>
          <p14:tracePt t="69962" x="4051300" y="3778250"/>
          <p14:tracePt t="69978" x="4089400" y="3778250"/>
          <p14:tracePt t="69995" x="4159250" y="3771900"/>
          <p14:tracePt t="70012" x="4235450" y="3765550"/>
          <p14:tracePt t="70028" x="4292600" y="3759200"/>
          <p14:tracePt t="70045" x="4349750" y="3752850"/>
          <p14:tracePt t="70062" x="4406900" y="3752850"/>
          <p14:tracePt t="70078" x="4438650" y="3752850"/>
          <p14:tracePt t="70095" x="4470400" y="3752850"/>
          <p14:tracePt t="70111" x="4502150" y="3746500"/>
          <p14:tracePt t="70128" x="4533900" y="3746500"/>
          <p14:tracePt t="70145" x="4572000" y="3746500"/>
          <p14:tracePt t="70161" x="4603750" y="3746500"/>
          <p14:tracePt t="70178" x="4641850" y="3740150"/>
          <p14:tracePt t="70195" x="4673600" y="3740150"/>
          <p14:tracePt t="70213" x="4724400" y="3733800"/>
          <p14:tracePt t="70228" x="4756150" y="3727450"/>
          <p14:tracePt t="70245" x="4794250" y="3721100"/>
          <p14:tracePt t="70261" x="4826000" y="3708400"/>
          <p14:tracePt t="70277" x="4870450" y="3695700"/>
          <p14:tracePt t="70294" x="4902200" y="3683000"/>
          <p14:tracePt t="70311" x="4940300" y="3670300"/>
          <p14:tracePt t="70328" x="4972050" y="3657600"/>
          <p14:tracePt t="70344" x="4991100" y="3644900"/>
          <p14:tracePt t="70361" x="5003800" y="3638550"/>
          <p14:tracePt t="70377" x="5010150" y="3625850"/>
          <p14:tracePt t="70394" x="5016500" y="3625850"/>
          <p14:tracePt t="70577" x="5010150" y="3625850"/>
          <p14:tracePt t="70582" x="5003800" y="3632200"/>
          <p14:tracePt t="70594" x="4978400" y="3638550"/>
          <p14:tracePt t="70611" x="4851400" y="3657600"/>
          <p14:tracePt t="70628" x="4711700" y="3676650"/>
          <p14:tracePt t="70644" x="4533900" y="3676650"/>
          <p14:tracePt t="70661" x="4311650" y="3663950"/>
          <p14:tracePt t="70678" x="4076700" y="3638550"/>
          <p14:tracePt t="70694" x="3822700" y="3619500"/>
          <p14:tracePt t="70710" x="3600450" y="3594100"/>
          <p14:tracePt t="70727" x="3429000" y="3575050"/>
          <p14:tracePt t="70744" x="3257550" y="3549650"/>
          <p14:tracePt t="70761" x="3168650" y="3536950"/>
          <p14:tracePt t="70778" x="3086100" y="3524250"/>
          <p14:tracePt t="70794" x="2997200" y="3498850"/>
          <p14:tracePt t="70811" x="2908300" y="3467100"/>
          <p14:tracePt t="70828" x="2851150" y="3441700"/>
          <p14:tracePt t="70845" x="2806700" y="3409950"/>
          <p14:tracePt t="70861" x="2762250" y="3371850"/>
          <p14:tracePt t="70878" x="2711450" y="3314700"/>
          <p14:tracePt t="70894" x="2667000" y="3270250"/>
          <p14:tracePt t="70911" x="2628900" y="3219450"/>
          <p14:tracePt t="70928" x="2590800" y="3168650"/>
          <p14:tracePt t="70944" x="2546350" y="3117850"/>
          <p14:tracePt t="70961" x="2508250" y="3060700"/>
          <p14:tracePt t="70978" x="2470150" y="2990850"/>
          <p14:tracePt t="70995" x="2451100" y="2940050"/>
          <p14:tracePt t="71011" x="2444750" y="2914650"/>
          <p14:tracePt t="71028" x="2406650" y="2819400"/>
          <p14:tracePt t="71044" x="2400300" y="2743200"/>
          <p14:tracePt t="71061" x="2393950" y="2654300"/>
          <p14:tracePt t="71078" x="2406650" y="2571750"/>
          <p14:tracePt t="71095" x="2432050" y="2495550"/>
          <p14:tracePt t="71111" x="2470150" y="2400300"/>
          <p14:tracePt t="71128" x="2559050" y="2247900"/>
          <p14:tracePt t="71144" x="2660650" y="2139950"/>
          <p14:tracePt t="71161" x="2755900" y="2038350"/>
          <p14:tracePt t="71177" x="2851150" y="1962150"/>
          <p14:tracePt t="71194" x="2959100" y="1885950"/>
          <p14:tracePt t="71211" x="3067050" y="1822450"/>
          <p14:tracePt t="71227" x="3181350" y="1765300"/>
          <p14:tracePt t="71244" x="3282950" y="1714500"/>
          <p14:tracePt t="71261" x="3454400" y="1651000"/>
          <p14:tracePt t="71278" x="3556000" y="1619250"/>
          <p14:tracePt t="71294" x="3644900" y="1606550"/>
          <p14:tracePt t="71311" x="3733800" y="1593850"/>
          <p14:tracePt t="71327" x="3797300" y="1587500"/>
          <p14:tracePt t="71344" x="3860800" y="1574800"/>
          <p14:tracePt t="71361" x="3905250" y="1574800"/>
          <p14:tracePt t="71377" x="3956050" y="1574800"/>
          <p14:tracePt t="71394" x="4019550" y="1574800"/>
          <p14:tracePt t="71410" x="4057650" y="1574800"/>
          <p14:tracePt t="71427" x="4140200" y="1581150"/>
          <p14:tracePt t="71444" x="4248150" y="1587500"/>
          <p14:tracePt t="71460" x="4368800" y="1593850"/>
          <p14:tracePt t="71477" x="4470400" y="1606550"/>
          <p14:tracePt t="71494" x="4584700" y="1625600"/>
          <p14:tracePt t="71510" x="4718050" y="1644650"/>
          <p14:tracePt t="71527" x="4908550" y="1663700"/>
          <p14:tracePt t="71544" x="5041900" y="1682750"/>
          <p14:tracePt t="71561" x="5168900" y="1708150"/>
          <p14:tracePt t="71577" x="5257800" y="1720850"/>
          <p14:tracePt t="71594" x="5321300" y="1733550"/>
          <p14:tracePt t="71610" x="5378450" y="1746250"/>
          <p14:tracePt t="71627" x="5448300" y="1758950"/>
          <p14:tracePt t="71630" x="5473700" y="1771650"/>
          <p14:tracePt t="71644" x="5518150" y="1784350"/>
          <p14:tracePt t="71660" x="5600700" y="1809750"/>
          <p14:tracePt t="71677" x="5651500" y="1828800"/>
          <p14:tracePt t="71694" x="5689600" y="1847850"/>
          <p14:tracePt t="71710" x="5734050" y="1860550"/>
          <p14:tracePt t="71727" x="5765800" y="1879600"/>
          <p14:tracePt t="71744" x="5797550" y="1892300"/>
          <p14:tracePt t="71760" x="5810250" y="1905000"/>
          <p14:tracePt t="71777" x="5816600" y="1911350"/>
          <p14:tracePt t="71794" x="5835650" y="1924050"/>
          <p14:tracePt t="71810" x="5861050" y="1974850"/>
          <p14:tracePt t="71827" x="5880100" y="2006600"/>
          <p14:tracePt t="71843" x="5905500" y="2044700"/>
          <p14:tracePt t="71860" x="5924550" y="2076450"/>
          <p14:tracePt t="71877" x="5949950" y="2114550"/>
          <p14:tracePt t="71893" x="5988050" y="2159000"/>
          <p14:tracePt t="71910" x="6038850" y="2241550"/>
          <p14:tracePt t="71927" x="6083300" y="2305050"/>
          <p14:tracePt t="71943" x="6127750" y="2381250"/>
          <p14:tracePt t="71960" x="6159500" y="2463800"/>
          <p14:tracePt t="71977" x="6178550" y="2552700"/>
          <p14:tracePt t="71993" x="6191250" y="2641600"/>
          <p14:tracePt t="72010" x="6210300" y="2717800"/>
          <p14:tracePt t="72026" x="6223000" y="2800350"/>
          <p14:tracePt t="72044" x="6235700" y="2933700"/>
          <p14:tracePt t="72060" x="6235700" y="3016250"/>
          <p14:tracePt t="72076" x="6229350" y="3117850"/>
          <p14:tracePt t="72093" x="6203950" y="3206750"/>
          <p14:tracePt t="72110" x="6191250" y="3295650"/>
          <p14:tracePt t="72126" x="6178550" y="3384550"/>
          <p14:tracePt t="72130" x="6165850" y="3429000"/>
          <p14:tracePt t="72143" x="6159500" y="3460750"/>
          <p14:tracePt t="72160" x="6146800" y="3543300"/>
          <p14:tracePt t="72176" x="6108700" y="3657600"/>
          <p14:tracePt t="72193" x="6096000" y="3708400"/>
          <p14:tracePt t="72210" x="6089650" y="3740150"/>
          <p14:tracePt t="72226" x="6070600" y="3771900"/>
          <p14:tracePt t="72243" x="6057900" y="3790950"/>
          <p14:tracePt t="72260" x="6045200" y="3829050"/>
          <p14:tracePt t="72276" x="6007100" y="3854450"/>
          <p14:tracePt t="72292" x="5969000" y="3892550"/>
          <p14:tracePt t="72309" x="5930900" y="3930650"/>
          <p14:tracePt t="72326" x="5861050" y="3975100"/>
          <p14:tracePt t="72343" x="5822950" y="3994150"/>
          <p14:tracePt t="72360" x="5772150" y="4013200"/>
          <p14:tracePt t="72376" x="5689600" y="4032250"/>
          <p14:tracePt t="72393" x="5600700" y="4064000"/>
          <p14:tracePt t="72409" x="5480050" y="4089400"/>
          <p14:tracePt t="72426" x="5378450" y="4102100"/>
          <p14:tracePt t="72443" x="5289550" y="4108450"/>
          <p14:tracePt t="72459" x="5149850" y="4127500"/>
          <p14:tracePt t="72476" x="5060950" y="4140200"/>
          <p14:tracePt t="72493" x="4984750" y="4146550"/>
          <p14:tracePt t="72509" x="4895850" y="4152900"/>
          <p14:tracePt t="72526" x="4806950" y="4165600"/>
          <p14:tracePt t="72543" x="4718050" y="4165600"/>
          <p14:tracePt t="72560" x="4635500" y="4159250"/>
          <p14:tracePt t="72576" x="4508500" y="4140200"/>
          <p14:tracePt t="72593" x="4445000" y="4133850"/>
          <p14:tracePt t="72609" x="4381500" y="4121150"/>
          <p14:tracePt t="72626" x="4318000" y="4114800"/>
          <p14:tracePt t="72644" x="4229100" y="4108450"/>
          <p14:tracePt t="72659" x="4140200" y="4089400"/>
          <p14:tracePt t="72676" x="4057650" y="4076700"/>
          <p14:tracePt t="72693" x="3994150" y="4070350"/>
          <p14:tracePt t="72709" x="3911600" y="4057650"/>
          <p14:tracePt t="72726" x="3810000" y="4044950"/>
          <p14:tracePt t="72743" x="3746500" y="4025900"/>
          <p14:tracePt t="72759" x="3657600" y="4013200"/>
          <p14:tracePt t="72776" x="3575050" y="4000500"/>
          <p14:tracePt t="72793" x="3511550" y="3994150"/>
          <p14:tracePt t="72809" x="3467100" y="3987800"/>
          <p14:tracePt t="72826" x="3403600" y="3968750"/>
          <p14:tracePt t="72843" x="3352800" y="3956050"/>
          <p14:tracePt t="72859" x="3302000" y="3943350"/>
          <p14:tracePt t="72876" x="3270250" y="3930650"/>
          <p14:tracePt t="72892" x="3238500" y="3917950"/>
          <p14:tracePt t="72909" x="3225800" y="3911600"/>
          <p14:tracePt t="72927" x="3194050" y="3892550"/>
          <p14:tracePt t="72942" x="3136900" y="3854450"/>
          <p14:tracePt t="72959" x="3079750" y="3810000"/>
          <p14:tracePt t="72977" x="3009900" y="3752850"/>
          <p14:tracePt t="72992" x="2971800" y="3721100"/>
          <p14:tracePt t="73009" x="2940050" y="3695700"/>
          <p14:tracePt t="73026" x="2921000" y="3670300"/>
          <p14:tracePt t="73042" x="2889250" y="3632200"/>
          <p14:tracePt t="73059" x="2851150" y="3594100"/>
          <p14:tracePt t="73076" x="2819400" y="3562350"/>
          <p14:tracePt t="73094" x="2787650" y="3524250"/>
          <p14:tracePt t="73109" x="2781300" y="3511550"/>
          <p14:tracePt t="73126" x="2768600" y="3492500"/>
          <p14:tracePt t="73142" x="2755900" y="3460750"/>
          <p14:tracePt t="73159" x="2736850" y="3429000"/>
          <p14:tracePt t="73176" x="2717800" y="3390900"/>
          <p14:tracePt t="73192" x="2705100" y="3378200"/>
          <p14:tracePt t="73209" x="2698750" y="3359150"/>
          <p14:tracePt t="73226" x="2679700" y="3346450"/>
          <p14:tracePt t="73242" x="2673350" y="3333750"/>
          <p14:tracePt t="73259" x="2660650" y="3289300"/>
          <p14:tracePt t="73276" x="2647950" y="3181350"/>
          <p14:tracePt t="73292" x="2647950" y="3016250"/>
          <p14:tracePt t="73309" x="2628900" y="2794000"/>
          <p14:tracePt t="73326" x="2609850" y="2527300"/>
          <p14:tracePt t="73342" x="2597150" y="2292350"/>
          <p14:tracePt t="73359" x="2609850" y="2133600"/>
          <p14:tracePt t="73377" x="2667000" y="1962150"/>
          <p14:tracePt t="73394" x="2743200" y="1860550"/>
          <p14:tracePt t="73409" x="2825750" y="1778000"/>
          <p14:tracePt t="73425" x="2895600" y="1727200"/>
          <p14:tracePt t="73442" x="2965450" y="1682750"/>
          <p14:tracePt t="73459" x="3022600" y="1644650"/>
          <p14:tracePt t="73475" x="3086100" y="1600200"/>
          <p14:tracePt t="73492" x="3194050" y="1549400"/>
          <p14:tracePt t="73509" x="3270250" y="1517650"/>
          <p14:tracePt t="73525" x="3346450" y="1498600"/>
          <p14:tracePt t="73542" x="3429000" y="1466850"/>
          <p14:tracePt t="73559" x="3517900" y="1454150"/>
          <p14:tracePt t="73575" x="3600450" y="1441450"/>
          <p14:tracePt t="73592" x="3683000" y="1428750"/>
          <p14:tracePt t="73609" x="3784600" y="1428750"/>
          <p14:tracePt t="73625" x="3898900" y="1435100"/>
          <p14:tracePt t="73629" x="3962400" y="1441450"/>
          <p14:tracePt t="73642" x="4095750" y="1460500"/>
          <p14:tracePt t="73659" x="4222750" y="1460500"/>
          <p14:tracePt t="73675" x="4318000" y="1466850"/>
          <p14:tracePt t="73692" x="4419600" y="1473200"/>
          <p14:tracePt t="73708" x="4514850" y="1479550"/>
          <p14:tracePt t="73725" x="4603750" y="1498600"/>
          <p14:tracePt t="73742" x="4737100" y="1517650"/>
          <p14:tracePt t="73758" x="4870450" y="1536700"/>
          <p14:tracePt t="73775" x="4933950" y="1543050"/>
          <p14:tracePt t="73792" x="5130800" y="1581150"/>
          <p14:tracePt t="73808" x="5200650" y="1593850"/>
          <p14:tracePt t="73825" x="5245100" y="1606550"/>
          <p14:tracePt t="73844" x="5289550" y="1619250"/>
          <p14:tracePt t="73858" x="5346700" y="1631950"/>
          <p14:tracePt t="73875" x="5435600" y="1657350"/>
          <p14:tracePt t="73892" x="5594350" y="1695450"/>
          <p14:tracePt t="73908" x="5708650" y="1746250"/>
          <p14:tracePt t="73925" x="5842000" y="1784350"/>
          <p14:tracePt t="73942" x="5943600" y="1835150"/>
          <p14:tracePt t="73958" x="5994400" y="1860550"/>
          <p14:tracePt t="73975" x="6026150" y="1879600"/>
          <p14:tracePt t="73992" x="6032500" y="1885950"/>
          <p14:tracePt t="74008" x="6051550" y="1898650"/>
          <p14:tracePt t="74025" x="6102350" y="1949450"/>
          <p14:tracePt t="74041" x="6146800" y="1987550"/>
          <p14:tracePt t="74058" x="6184900" y="2025650"/>
          <p14:tracePt t="74075" x="6223000" y="2063750"/>
          <p14:tracePt t="74091" x="6261100" y="2101850"/>
          <p14:tracePt t="74108" x="6280150" y="2120900"/>
          <p14:tracePt t="74125" x="6292850" y="2139950"/>
          <p14:tracePt t="74131" x="6299200" y="2146300"/>
          <p14:tracePt t="74142" x="6305550" y="2165350"/>
          <p14:tracePt t="74158" x="6318250" y="2203450"/>
          <p14:tracePt t="74175" x="6330950" y="2235200"/>
          <p14:tracePt t="74191" x="6343650" y="2273300"/>
          <p14:tracePt t="74208" x="6356350" y="2305050"/>
          <p14:tracePt t="74225" x="6369050" y="2349500"/>
          <p14:tracePt t="74241" x="6375400" y="2381250"/>
          <p14:tracePt t="74258" x="6388100" y="2425700"/>
          <p14:tracePt t="74275" x="6400800" y="2457450"/>
          <p14:tracePt t="74294" x="6407150" y="2514600"/>
          <p14:tracePt t="74308" x="6413500" y="2559050"/>
          <p14:tracePt t="74325" x="6419850" y="2597150"/>
          <p14:tracePt t="74341" x="6419850" y="2641600"/>
          <p14:tracePt t="74358" x="6419850" y="2686050"/>
          <p14:tracePt t="74374" x="6413500" y="2768600"/>
          <p14:tracePt t="74391" x="6394450" y="2857500"/>
          <p14:tracePt t="74408" x="6381750" y="2984500"/>
          <p14:tracePt t="74425" x="6375400" y="3067050"/>
          <p14:tracePt t="74441" x="6362700" y="3130550"/>
          <p14:tracePt t="74458" x="6356350" y="3187700"/>
          <p14:tracePt t="74474" x="6343650" y="3251200"/>
          <p14:tracePt t="74491" x="6324600" y="3327400"/>
          <p14:tracePt t="74508" x="6299200" y="3416300"/>
          <p14:tracePt t="74524" x="6280150" y="3511550"/>
          <p14:tracePt t="74541" x="6273800" y="3568700"/>
          <p14:tracePt t="74558" x="6254750" y="3625850"/>
          <p14:tracePt t="74574" x="6248400" y="3657600"/>
          <p14:tracePt t="74590" x="6235700" y="3695700"/>
          <p14:tracePt t="74608" x="6229350" y="3727450"/>
          <p14:tracePt t="74624" x="6216650" y="3765550"/>
          <p14:tracePt t="74640" x="6203950" y="3797300"/>
          <p14:tracePt t="74657" x="6197600" y="3816350"/>
          <p14:tracePt t="74674" x="6191250" y="3829050"/>
          <p14:tracePt t="74691" x="6184900" y="3835400"/>
          <p14:tracePt t="74708" x="6172200" y="3854450"/>
          <p14:tracePt t="74724" x="6159500" y="3879850"/>
          <p14:tracePt t="74741" x="6134100" y="3917950"/>
          <p14:tracePt t="74757" x="6083300" y="3956050"/>
          <p14:tracePt t="74774" x="6051550" y="3994150"/>
          <p14:tracePt t="74791" x="6019800" y="4019550"/>
          <p14:tracePt t="74808" x="6000750" y="4038600"/>
          <p14:tracePt t="74824" x="5975350" y="4057650"/>
          <p14:tracePt t="74841" x="5956300" y="4076700"/>
          <p14:tracePt t="74857" x="5930900" y="4083050"/>
          <p14:tracePt t="74874" x="5918200" y="4095750"/>
          <p14:tracePt t="74893" x="5911850" y="4102100"/>
          <p14:tracePt t="74907" x="5899150" y="4108450"/>
          <p14:tracePt t="74924" x="5892800" y="4114800"/>
          <p14:tracePt t="74941" x="5886450" y="4114800"/>
          <p14:tracePt t="74957" x="5880100" y="4114800"/>
          <p14:tracePt t="74974" x="5873750" y="4121150"/>
          <p14:tracePt t="74991" x="5861050" y="4127500"/>
          <p14:tracePt t="75007" x="5848350" y="4133850"/>
          <p14:tracePt t="75024" x="5842000" y="4140200"/>
          <p14:tracePt t="75041" x="5816600" y="4152900"/>
          <p14:tracePt t="75057" x="5772150" y="4159250"/>
          <p14:tracePt t="75074" x="5664200" y="4171950"/>
          <p14:tracePt t="75092" x="5575300" y="4171950"/>
          <p14:tracePt t="75107" x="5486400" y="4171950"/>
          <p14:tracePt t="75124" x="5403850" y="4159250"/>
          <p14:tracePt t="75141" x="5289550" y="4146550"/>
          <p14:tracePt t="75157" x="5200650" y="4133850"/>
          <p14:tracePt t="75174" x="5137150" y="4121150"/>
          <p14:tracePt t="75191" x="5092700" y="4114800"/>
          <p14:tracePt t="75206" x="5060950" y="4102100"/>
          <p14:tracePt t="75223" x="5041900" y="4095750"/>
          <p14:tracePt t="75240" x="5029200" y="4089400"/>
          <p14:tracePt t="75454" x="5022850" y="4089400"/>
          <p14:tracePt t="75553" x="5016500" y="4089400"/>
          <p14:tracePt t="75577" x="5010150" y="4089400"/>
          <p14:tracePt t="75585" x="5003800" y="4095750"/>
          <p14:tracePt t="75595" x="4997450" y="4095750"/>
          <p14:tracePt t="75606" x="4984750" y="4102100"/>
          <p14:tracePt t="75623" x="4978400" y="4108450"/>
          <p14:tracePt t="75639" x="4965700" y="4114800"/>
          <p14:tracePt t="75656" x="4959350" y="4114800"/>
          <p14:tracePt t="75673" x="4946650" y="4121150"/>
          <p14:tracePt t="75690" x="4933950" y="4121150"/>
          <p14:tracePt t="75707" x="4914900" y="4133850"/>
          <p14:tracePt t="75723" x="4883150" y="4140200"/>
          <p14:tracePt t="75740" x="4819650" y="4159250"/>
          <p14:tracePt t="75757" x="4762500" y="4171950"/>
          <p14:tracePt t="75773" x="4711700" y="4178300"/>
          <p14:tracePt t="75790" x="4667250" y="4184650"/>
          <p14:tracePt t="75806" x="4622800" y="4191000"/>
          <p14:tracePt t="75823" x="4572000" y="4197350"/>
          <p14:tracePt t="75840" x="4508500" y="4197350"/>
          <p14:tracePt t="75856" x="4425950" y="4197350"/>
          <p14:tracePt t="75873" x="4337050" y="4197350"/>
          <p14:tracePt t="75890" x="4229100" y="4197350"/>
          <p14:tracePt t="75907" x="4171950" y="4197350"/>
          <p14:tracePt t="75924" x="4133850" y="4197350"/>
          <p14:tracePt t="75940" x="4102100" y="4197350"/>
          <p14:tracePt t="75956" x="4070350" y="4197350"/>
          <p14:tracePt t="75973" x="4025900" y="4191000"/>
          <p14:tracePt t="75990" x="3994150" y="4191000"/>
          <p14:tracePt t="76006" x="3981450" y="4191000"/>
          <p14:tracePt t="76023" x="3975100" y="4191000"/>
          <p14:tracePt t="76040" x="3962400" y="4191000"/>
          <p14:tracePt t="76056" x="3949700" y="4184650"/>
          <p14:tracePt t="76073" x="3937000" y="4184650"/>
          <p14:tracePt t="76089" x="3917950" y="4184650"/>
          <p14:tracePt t="76106" x="3898900" y="4184650"/>
          <p14:tracePt t="76122" x="3892550" y="4184650"/>
          <p14:tracePt t="76125" x="3886200" y="4184650"/>
          <p14:tracePt t="76156" x="3879850" y="4184650"/>
          <p14:tracePt t="76162" x="3873500" y="4184650"/>
          <p14:tracePt t="76172" x="3867150" y="4184650"/>
          <p14:tracePt t="76189" x="3860800" y="4184650"/>
          <p14:tracePt t="76206" x="3854450" y="4184650"/>
          <p14:tracePt t="76222" x="3841750" y="4184650"/>
          <p14:tracePt t="76239" x="3835400" y="4191000"/>
          <p14:tracePt t="76256" x="3829050" y="4191000"/>
          <p14:tracePt t="76273" x="3822700" y="4191000"/>
          <p14:tracePt t="76290" x="3810000" y="4197350"/>
          <p14:tracePt t="76306" x="3803650" y="4197350"/>
          <p14:tracePt t="76323" x="3790950" y="4197350"/>
          <p14:tracePt t="76340" x="3778250" y="4203700"/>
          <p14:tracePt t="76356" x="3759200" y="4210050"/>
          <p14:tracePt t="76375" x="3740150" y="4210050"/>
          <p14:tracePt t="76391" x="3727450" y="4216400"/>
          <p14:tracePt t="76406" x="3708400" y="4216400"/>
          <p14:tracePt t="76423" x="3663950" y="4216400"/>
          <p14:tracePt t="76439" x="3600450" y="4210050"/>
          <p14:tracePt t="76456" x="3517900" y="4191000"/>
          <p14:tracePt t="76473" x="3467100" y="4171950"/>
          <p14:tracePt t="76490" x="3403600" y="4140200"/>
          <p14:tracePt t="76506" x="3308350" y="4083050"/>
          <p14:tracePt t="76523" x="3213100" y="3994150"/>
          <p14:tracePt t="76540" x="3111500" y="3873500"/>
          <p14:tracePt t="76556" x="2984500" y="3663950"/>
          <p14:tracePt t="76573" x="2895600" y="3486150"/>
          <p14:tracePt t="76591" x="2813050" y="3289300"/>
          <p14:tracePt t="76606" x="2743200" y="3092450"/>
          <p14:tracePt t="76623" x="2679700" y="2901950"/>
          <p14:tracePt t="76627" x="2654300" y="2813050"/>
          <p14:tracePt t="76640" x="2641600" y="2736850"/>
          <p14:tracePt t="76656" x="2609850" y="2584450"/>
          <p14:tracePt t="76672" x="2590800" y="2495550"/>
          <p14:tracePt t="76689" x="2584450" y="2425700"/>
          <p14:tracePt t="76706" x="2584450" y="2355850"/>
          <p14:tracePt t="76722" x="2597150" y="2298700"/>
          <p14:tracePt t="76739" x="2622550" y="2228850"/>
          <p14:tracePt t="76756" x="2654300" y="2159000"/>
          <p14:tracePt t="76773" x="2692400" y="2076450"/>
          <p14:tracePt t="76789" x="2736850" y="1987550"/>
          <p14:tracePt t="76806" x="2806700" y="1879600"/>
          <p14:tracePt t="76822" x="2851150" y="1816100"/>
          <p14:tracePt t="76839" x="2876550" y="1752600"/>
          <p14:tracePt t="76856" x="2901950" y="1714500"/>
          <p14:tracePt t="76872" x="2933700" y="1682750"/>
          <p14:tracePt t="76889" x="2959100" y="1644650"/>
          <p14:tracePt t="76906" x="3054350" y="1581150"/>
          <p14:tracePt t="76922" x="3155950" y="1536700"/>
          <p14:tracePt t="76939" x="3289300" y="1485900"/>
          <p14:tracePt t="76956" x="3448050" y="1435100"/>
          <p14:tracePt t="76972" x="3594100" y="1397000"/>
          <p14:tracePt t="76989" x="3746500" y="1371600"/>
          <p14:tracePt t="77005" x="3937000" y="1358900"/>
          <p14:tracePt t="77022" x="4140200" y="1358900"/>
          <p14:tracePt t="77038" x="4330700" y="1358900"/>
          <p14:tracePt t="77055" x="4476750" y="1384300"/>
          <p14:tracePt t="77072" x="4622800" y="1416050"/>
          <p14:tracePt t="77088" x="4705350" y="1428750"/>
          <p14:tracePt t="77105" x="4794250" y="1441450"/>
          <p14:tracePt t="77122" x="4883150" y="1460500"/>
          <p14:tracePt t="77138" x="4959350" y="1473200"/>
          <p14:tracePt t="77155" x="5048250" y="1485900"/>
          <p14:tracePt t="77171" x="5137150" y="1504950"/>
          <p14:tracePt t="77188" x="5276850" y="1543050"/>
          <p14:tracePt t="77205" x="5365750" y="1562100"/>
          <p14:tracePt t="77221" x="5435600" y="1587500"/>
          <p14:tracePt t="77239" x="5505450" y="1612900"/>
          <p14:tracePt t="77255" x="5549900" y="1644650"/>
          <p14:tracePt t="77272" x="5588000" y="1670050"/>
          <p14:tracePt t="77289" x="5613400" y="1695450"/>
          <p14:tracePt t="77305" x="5632450" y="1720850"/>
          <p14:tracePt t="77322" x="5670550" y="1784350"/>
          <p14:tracePt t="77339" x="5721350" y="1841500"/>
          <p14:tracePt t="77355" x="5784850" y="1924050"/>
          <p14:tracePt t="77372" x="5848350" y="2019300"/>
          <p14:tracePt t="77389" x="5899150" y="2108200"/>
          <p14:tracePt t="77405" x="5930900" y="2190750"/>
          <p14:tracePt t="77422" x="5956300" y="2260600"/>
          <p14:tracePt t="77438" x="5975350" y="2336800"/>
          <p14:tracePt t="77455" x="5988050" y="2425700"/>
          <p14:tracePt t="77472" x="6026150" y="2597150"/>
          <p14:tracePt t="77488" x="6057900" y="2724150"/>
          <p14:tracePt t="77505" x="6096000" y="2870200"/>
          <p14:tracePt t="77522" x="6115050" y="2997200"/>
          <p14:tracePt t="77538" x="6134100" y="3130550"/>
          <p14:tracePt t="77555" x="6140450" y="3257550"/>
          <p14:tracePt t="77573" x="6140450" y="3441700"/>
          <p14:tracePt t="77588" x="6115050" y="3556000"/>
          <p14:tracePt t="77605" x="6096000" y="3651250"/>
          <p14:tracePt t="77622" x="6057900" y="3740150"/>
          <p14:tracePt t="77638" x="6032500" y="3810000"/>
          <p14:tracePt t="77655" x="6007100" y="3886200"/>
          <p14:tracePt t="77672" x="5969000" y="3949700"/>
          <p14:tracePt t="77688" x="5937250" y="4013200"/>
          <p14:tracePt t="77705" x="5892800" y="4076700"/>
          <p14:tracePt t="77722" x="5842000" y="4140200"/>
          <p14:tracePt t="77738" x="5816600" y="4171950"/>
          <p14:tracePt t="77755" x="5778500" y="4210050"/>
          <p14:tracePt t="77772" x="5746750" y="4248150"/>
          <p14:tracePt t="77788" x="5708650" y="4286250"/>
          <p14:tracePt t="77805" x="5657850" y="4324350"/>
          <p14:tracePt t="77822" x="5600700" y="4375150"/>
          <p14:tracePt t="77838" x="5556250" y="4394200"/>
          <p14:tracePt t="77855" x="5499100" y="4406900"/>
          <p14:tracePt t="77874" x="5410200" y="4419600"/>
          <p14:tracePt t="77888" x="5308600" y="4432300"/>
          <p14:tracePt t="77905" x="5187950" y="4451350"/>
          <p14:tracePt t="77922" x="5041900" y="4457700"/>
          <p14:tracePt t="77938" x="4864100" y="4457700"/>
          <p14:tracePt t="77955" x="4667250" y="4445000"/>
          <p14:tracePt t="77972" x="4470400" y="4432300"/>
          <p14:tracePt t="77988" x="4184650" y="4406900"/>
          <p14:tracePt t="78005" x="3987800" y="4362450"/>
          <p14:tracePt t="78021" x="3803650" y="4318000"/>
          <p14:tracePt t="78038" x="3644900" y="4279900"/>
          <p14:tracePt t="78055" x="3492500" y="4267200"/>
          <p14:tracePt t="78071" x="3352800" y="4241800"/>
          <p14:tracePt t="78088" x="3232150" y="4222750"/>
          <p14:tracePt t="78105" x="3117850" y="4203700"/>
          <p14:tracePt t="78121" x="3054350" y="4191000"/>
          <p14:tracePt t="78129" x="3016250" y="4184650"/>
          <p14:tracePt t="78138" x="2984500" y="4178300"/>
          <p14:tracePt t="78156" x="2933700" y="4159250"/>
          <p14:tracePt t="78171" x="2889250" y="4140200"/>
          <p14:tracePt t="78188" x="2844800" y="4114800"/>
          <p14:tracePt t="78205" x="2806700" y="4083050"/>
          <p14:tracePt t="78221" x="2749550" y="4025900"/>
          <p14:tracePt t="78238" x="2667000" y="3930650"/>
          <p14:tracePt t="78255" x="2609850" y="3848100"/>
          <p14:tracePt t="78271" x="2546350" y="3752850"/>
          <p14:tracePt t="78288" x="2501900" y="3663950"/>
          <p14:tracePt t="78305" x="2451100" y="3575050"/>
          <p14:tracePt t="78321" x="2406650" y="3467100"/>
          <p14:tracePt t="78338" x="2381250" y="3346450"/>
          <p14:tracePt t="78355" x="2349500" y="3219450"/>
          <p14:tracePt t="78371" x="2298700" y="3060700"/>
          <p14:tracePt t="78388" x="2254250" y="2787650"/>
          <p14:tracePt t="78404" x="2235200" y="2635250"/>
          <p14:tracePt t="78421" x="2228850" y="2527300"/>
          <p14:tracePt t="78438" x="2228850" y="2438400"/>
          <p14:tracePt t="78454" x="2235200" y="2362200"/>
          <p14:tracePt t="78471" x="2254250" y="2273300"/>
          <p14:tracePt t="78488" x="2266950" y="2133600"/>
          <p14:tracePt t="78504" x="2286000" y="2012950"/>
          <p14:tracePt t="78521" x="2305050" y="1905000"/>
          <p14:tracePt t="78538" x="2330450" y="1809750"/>
          <p14:tracePt t="78554" x="2362200" y="1758950"/>
          <p14:tracePt t="78571" x="2400300" y="1701800"/>
          <p14:tracePt t="78588" x="2419350" y="1670050"/>
          <p14:tracePt t="78604" x="2457450" y="1625600"/>
          <p14:tracePt t="78621" x="2508250" y="1568450"/>
          <p14:tracePt t="78625" x="2540000" y="1536700"/>
          <p14:tracePt t="78637" x="2565400" y="1511300"/>
          <p14:tracePt t="78654" x="2673350" y="1428750"/>
          <p14:tracePt t="78671" x="2724150" y="1397000"/>
          <p14:tracePt t="78687" x="2768600" y="1377950"/>
          <p14:tracePt t="78704" x="2800350" y="1365250"/>
          <p14:tracePt t="78721" x="2838450" y="1352550"/>
          <p14:tracePt t="78737" x="2863850" y="1339850"/>
          <p14:tracePt t="78754" x="2927350" y="1327150"/>
          <p14:tracePt t="78771" x="2971800" y="1320800"/>
          <p14:tracePt t="78787" x="3041650" y="1301750"/>
          <p14:tracePt t="78804" x="3130550" y="1295400"/>
          <p14:tracePt t="78820" x="3238500" y="1289050"/>
          <p14:tracePt t="78837" x="3346450" y="1282700"/>
          <p14:tracePt t="78854" x="3473450" y="1282700"/>
          <p14:tracePt t="78870" x="3613150" y="1276350"/>
          <p14:tracePt t="78888" x="3771900" y="1276350"/>
          <p14:tracePt t="78905" x="4006850" y="1276350"/>
          <p14:tracePt t="78921" x="4152900" y="1301750"/>
          <p14:tracePt t="78937" x="4343400" y="1320800"/>
          <p14:tracePt t="78954" x="4527550" y="1346200"/>
          <p14:tracePt t="78970" x="4718050" y="1371600"/>
          <p14:tracePt t="78987" x="4883150" y="1397000"/>
          <p14:tracePt t="79003" x="5022850" y="1422400"/>
          <p14:tracePt t="79020" x="5143500" y="1454150"/>
          <p14:tracePt t="79037" x="5308600" y="1492250"/>
          <p14:tracePt t="79057" x="5448300" y="1536700"/>
          <p14:tracePt t="79070" x="5594350" y="1587500"/>
          <p14:tracePt t="79087" x="5727700" y="1638300"/>
          <p14:tracePt t="79104" x="5854700" y="1695450"/>
          <p14:tracePt t="79120" x="5918200" y="1733550"/>
          <p14:tracePt t="79125" x="5943600" y="1758950"/>
          <p14:tracePt t="79137" x="5962650" y="1778000"/>
          <p14:tracePt t="79153" x="6000750" y="1797050"/>
          <p14:tracePt t="79170" x="6051550" y="1847850"/>
          <p14:tracePt t="79187" x="6096000" y="1892300"/>
          <p14:tracePt t="79207" x="6146800" y="1943100"/>
          <p14:tracePt t="79220" x="6203950" y="2000250"/>
          <p14:tracePt t="79237" x="6248400" y="2057400"/>
          <p14:tracePt t="79254" x="6292850" y="2120900"/>
          <p14:tracePt t="79270" x="6337300" y="2184400"/>
          <p14:tracePt t="79287" x="6356350" y="2247900"/>
          <p14:tracePt t="79303" x="6369050" y="2305050"/>
          <p14:tracePt t="79320" x="6394450" y="2432050"/>
          <p14:tracePt t="79337" x="6413500" y="2508250"/>
          <p14:tracePt t="79354" x="6426200" y="2578100"/>
          <p14:tracePt t="79370" x="6426200" y="2660650"/>
          <p14:tracePt t="79387" x="6426200" y="2781300"/>
          <p14:tracePt t="79404" x="6407150" y="2984500"/>
          <p14:tracePt t="79420" x="6388100" y="3124200"/>
          <p14:tracePt t="79437" x="6381750" y="3263900"/>
          <p14:tracePt t="79453" x="6375400" y="3390900"/>
          <p14:tracePt t="79470" x="6369050" y="3498850"/>
          <p14:tracePt t="79487" x="6350000" y="3600450"/>
          <p14:tracePt t="79503" x="6337300" y="3689350"/>
          <p14:tracePt t="79520" x="6324600" y="3778250"/>
          <p14:tracePt t="79537" x="6305550" y="3848100"/>
          <p14:tracePt t="79553" x="6292850" y="3892550"/>
          <p14:tracePt t="79570" x="6280150" y="3949700"/>
          <p14:tracePt t="79587" x="6267450" y="3981450"/>
          <p14:tracePt t="79603" x="6254750" y="4019550"/>
          <p14:tracePt t="79620" x="6242050" y="4051300"/>
          <p14:tracePt t="79637" x="6223000" y="4089400"/>
          <p14:tracePt t="79642" x="6210300" y="4108450"/>
          <p14:tracePt t="79653" x="6197600" y="4121150"/>
          <p14:tracePt t="79670" x="6159500" y="4159250"/>
          <p14:tracePt t="79686" x="6064250" y="4222750"/>
          <p14:tracePt t="79703" x="6013450" y="4267200"/>
          <p14:tracePt t="79720" x="5956300" y="4292600"/>
          <p14:tracePt t="79736" x="5911850" y="4311650"/>
          <p14:tracePt t="79753" x="5867400" y="4324350"/>
          <p14:tracePt t="79770" x="5784850" y="4343400"/>
          <p14:tracePt t="79786" x="5702300" y="4368800"/>
          <p14:tracePt t="79805" x="5594350" y="4387850"/>
          <p14:tracePt t="79820" x="5511800" y="4406900"/>
          <p14:tracePt t="79836" x="5422900" y="4419600"/>
          <p14:tracePt t="79853" x="5334000" y="4432300"/>
          <p14:tracePt t="79870" x="5213350" y="4451350"/>
          <p14:tracePt t="79886" x="5054600" y="4464050"/>
          <p14:tracePt t="79903" x="4864100" y="4476750"/>
          <p14:tracePt t="79920" x="4686300" y="4476750"/>
          <p14:tracePt t="79936" x="4495800" y="4476750"/>
          <p14:tracePt t="79953" x="4222750" y="4457700"/>
          <p14:tracePt t="79970" x="4051300" y="4445000"/>
          <p14:tracePt t="79986" x="3911600" y="4445000"/>
          <p14:tracePt t="80003" x="3784600" y="4445000"/>
          <p14:tracePt t="80020" x="3702050" y="4445000"/>
          <p14:tracePt t="80036" x="3613150" y="4445000"/>
          <p14:tracePt t="80053" x="3536950" y="4438650"/>
          <p14:tracePt t="80070" x="3473450" y="4438650"/>
          <p14:tracePt t="80087" x="3448050" y="4432300"/>
          <p14:tracePt t="80104" x="3441700" y="4432300"/>
          <p14:tracePt t="80120" x="3429000" y="4425950"/>
          <p14:tracePt t="80153" x="3422650" y="4419600"/>
          <p14:tracePt t="80186" x="3416300" y="4419600"/>
          <p14:tracePt t="80244" x="3409950" y="4419600"/>
          <p14:tracePt t="80259" x="3403600" y="4419600"/>
          <p14:tracePt t="80275" x="3397250" y="4419600"/>
          <p14:tracePt t="80291" x="3390900" y="4419600"/>
          <p14:tracePt t="80301" x="3384550" y="4419600"/>
          <p14:tracePt t="80316" x="3378200" y="4419600"/>
          <p14:tracePt t="80323" x="3371850" y="4419600"/>
          <p14:tracePt t="80336" x="3365500" y="4419600"/>
          <p14:tracePt t="80361" x="3359150" y="4419600"/>
          <p14:tracePt t="80433" x="3352800" y="4419600"/>
          <p14:tracePt t="81239" x="3352800" y="4413250"/>
          <p14:tracePt t="81247" x="3352800" y="4406900"/>
          <p14:tracePt t="81253" x="3352800" y="4375150"/>
          <p14:tracePt t="81269" x="3352800" y="4286250"/>
          <p14:tracePt t="81285" x="3352800" y="4159250"/>
          <p14:tracePt t="81302" x="3352800" y="4013200"/>
          <p14:tracePt t="81318" x="3352800" y="3867150"/>
          <p14:tracePt t="81335" x="3346450" y="3746500"/>
          <p14:tracePt t="81352" x="3327400" y="3644900"/>
          <p14:tracePt t="81369" x="3327400" y="3581400"/>
          <p14:tracePt t="81385" x="3321050" y="3549650"/>
          <p14:tracePt t="81402" x="3314700" y="3543300"/>
          <p14:tracePt t="81441" x="3314700" y="3536950"/>
          <p14:tracePt t="81457" x="3308350" y="3536950"/>
          <p14:tracePt t="81468" x="3302000" y="3530600"/>
          <p14:tracePt t="81485" x="3302000" y="3517900"/>
          <p14:tracePt t="81502" x="3295650" y="3517900"/>
          <p14:tracePt t="81561" x="3289300" y="3517900"/>
          <p14:tracePt t="81615" x="3282950" y="3517900"/>
          <p14:tracePt t="81629" x="3257550" y="3524250"/>
          <p14:tracePt t="81637" x="3238500" y="3530600"/>
          <p14:tracePt t="81652" x="3187700" y="3530600"/>
          <p14:tracePt t="81668" x="3155950" y="3524250"/>
          <p14:tracePt t="81685" x="3117850" y="3511550"/>
          <p14:tracePt t="81701" x="3086100" y="3498850"/>
          <p14:tracePt t="81718" x="3048000" y="3460750"/>
          <p14:tracePt t="81735" x="2978150" y="3384550"/>
          <p14:tracePt t="81752" x="2895600" y="3276600"/>
          <p14:tracePt t="81768" x="2832100" y="3149600"/>
          <p14:tracePt t="81785" x="2762250" y="3003550"/>
          <p14:tracePt t="81802" x="2692400" y="2774950"/>
          <p14:tracePt t="81818" x="2667000" y="2635250"/>
          <p14:tracePt t="81835" x="2667000" y="2546350"/>
          <p14:tracePt t="81852" x="2667000" y="2501900"/>
          <p14:tracePt t="81868" x="2679700" y="2451100"/>
          <p14:tracePt t="81885" x="2711450" y="2413000"/>
          <p14:tracePt t="81904" x="2781300" y="2330450"/>
          <p14:tracePt t="81918" x="2863850" y="2266950"/>
          <p14:tracePt t="81935" x="2971800" y="2203450"/>
          <p14:tracePt t="81951" x="3098800" y="2139950"/>
          <p14:tracePt t="81968" x="3251200" y="2070100"/>
          <p14:tracePt t="81985" x="3448050" y="2012950"/>
          <p14:tracePt t="82001" x="3619500" y="1987550"/>
          <p14:tracePt t="82018" x="3778250" y="1974850"/>
          <p14:tracePt t="82034" x="3917950" y="1962150"/>
          <p14:tracePt t="82052" x="4044950" y="1949450"/>
          <p14:tracePt t="82068" x="4191000" y="1924050"/>
          <p14:tracePt t="82084" x="4241800" y="1911350"/>
          <p14:tracePt t="82101" x="4260850" y="1905000"/>
          <p14:tracePt t="82118" x="4273550" y="1898650"/>
          <p14:tracePt t="82134" x="4286250" y="1898650"/>
          <p14:tracePt t="82140" x="4298950" y="1892300"/>
          <p14:tracePt t="82168" x="4318000" y="1892300"/>
          <p14:tracePt t="82184" x="4349750" y="1885950"/>
          <p14:tracePt t="82203" x="4400550" y="1885950"/>
          <p14:tracePt t="82217" x="4445000" y="1885950"/>
          <p14:tracePt t="82234" x="4495800" y="1885950"/>
          <p14:tracePt t="82251" x="4546600" y="1898650"/>
          <p14:tracePt t="82268" x="4591050" y="1911350"/>
          <p14:tracePt t="82284" x="4641850" y="1917700"/>
          <p14:tracePt t="82301" x="4692650" y="1930400"/>
          <p14:tracePt t="82318" x="4762500" y="1949450"/>
          <p14:tracePt t="82334" x="4806950" y="1962150"/>
          <p14:tracePt t="82351" x="4845050" y="1974850"/>
          <p14:tracePt t="82368" x="4889500" y="1981200"/>
          <p14:tracePt t="82384" x="4940300" y="1993900"/>
          <p14:tracePt t="82401" x="4984750" y="2006600"/>
          <p14:tracePt t="82417" x="5048250" y="2019300"/>
          <p14:tracePt t="82434" x="5105400" y="2044700"/>
          <p14:tracePt t="82451" x="5143500" y="2057400"/>
          <p14:tracePt t="82469" x="5162550" y="2070100"/>
          <p14:tracePt t="82484" x="5175250" y="2076450"/>
          <p14:tracePt t="82501" x="5194300" y="2095500"/>
          <p14:tracePt t="82517" x="5232400" y="2120900"/>
          <p14:tracePt t="82534" x="5270500" y="2159000"/>
          <p14:tracePt t="82551" x="5327650" y="2216150"/>
          <p14:tracePt t="82567" x="5384800" y="2273300"/>
          <p14:tracePt t="82584" x="5448300" y="2374900"/>
          <p14:tracePt t="82601" x="5486400" y="2457450"/>
          <p14:tracePt t="82617" x="5518150" y="2552700"/>
          <p14:tracePt t="82634" x="5537200" y="2647950"/>
          <p14:tracePt t="82651" x="5562600" y="2743200"/>
          <p14:tracePt t="82667" x="5575300" y="2832100"/>
          <p14:tracePt t="82684" x="5588000" y="2895600"/>
          <p14:tracePt t="82701" x="5588000" y="2971800"/>
          <p14:tracePt t="82717" x="5588000" y="3060700"/>
          <p14:tracePt t="82734" x="5588000" y="3232150"/>
          <p14:tracePt t="82751" x="5588000" y="3346450"/>
          <p14:tracePt t="82767" x="5581650" y="3454400"/>
          <p14:tracePt t="82784" x="5568950" y="3568700"/>
          <p14:tracePt t="82800" x="5524500" y="3670300"/>
          <p14:tracePt t="82817" x="5480050" y="3771900"/>
          <p14:tracePt t="82834" x="5397500" y="3924300"/>
          <p14:tracePt t="82850" x="5346700" y="4006850"/>
          <p14:tracePt t="82867" x="5283200" y="4095750"/>
          <p14:tracePt t="82884" x="5226050" y="4159250"/>
          <p14:tracePt t="82900" x="5156200" y="4210050"/>
          <p14:tracePt t="82917" x="5105400" y="4254500"/>
          <p14:tracePt t="82936" x="5029200" y="4298950"/>
          <p14:tracePt t="82951" x="4965700" y="4337050"/>
          <p14:tracePt t="82967" x="4883150" y="4362450"/>
          <p14:tracePt t="82984" x="4749800" y="4387850"/>
          <p14:tracePt t="83000" x="4622800" y="4387850"/>
          <p14:tracePt t="83017" x="4483100" y="4387850"/>
          <p14:tracePt t="83033" x="4337050" y="4375150"/>
          <p14:tracePt t="83050" x="4197350" y="4362450"/>
          <p14:tracePt t="83067" x="4044950" y="4343400"/>
          <p14:tracePt t="83084" x="3905250" y="4324350"/>
          <p14:tracePt t="83101" x="3721100" y="4305300"/>
          <p14:tracePt t="83117" x="3632200" y="4286250"/>
          <p14:tracePt t="83134" x="3530600" y="4254500"/>
          <p14:tracePt t="83150" x="3397250" y="4216400"/>
          <p14:tracePt t="83167" x="3289300" y="4184650"/>
          <p14:tracePt t="83184" x="3213100" y="4152900"/>
          <p14:tracePt t="83200" x="3168650" y="4140200"/>
          <p14:tracePt t="83217" x="3124200" y="4127500"/>
          <p14:tracePt t="83234" x="3067050" y="4114800"/>
          <p14:tracePt t="83251" x="3016250" y="4102100"/>
          <p14:tracePt t="83267" x="2984500" y="4089400"/>
          <p14:tracePt t="83283" x="2940050" y="4076700"/>
          <p14:tracePt t="83300" x="2901950" y="4064000"/>
          <p14:tracePt t="83317" x="2870200" y="4044950"/>
          <p14:tracePt t="83333" x="2838450" y="4038600"/>
          <p14:tracePt t="83350" x="2813050" y="4025900"/>
          <p14:tracePt t="83367" x="2800350" y="4013200"/>
          <p14:tracePt t="83383" x="2774950" y="4006850"/>
          <p14:tracePt t="83401" x="2762250" y="4000500"/>
          <p14:tracePt t="83417" x="2755900" y="3994150"/>
          <p14:tracePt t="83433" x="2749550" y="3987800"/>
          <p14:tracePt t="83450" x="2730500" y="3975100"/>
          <p14:tracePt t="83467" x="2692400" y="3937000"/>
          <p14:tracePt t="83484" x="2654300" y="3879850"/>
          <p14:tracePt t="83500" x="2565400" y="3746500"/>
          <p14:tracePt t="83516" x="2514600" y="3644900"/>
          <p14:tracePt t="83533" x="2463800" y="3517900"/>
          <p14:tracePt t="83552" x="2419350" y="3365500"/>
          <p14:tracePt t="83567" x="2387600" y="3213100"/>
          <p14:tracePt t="83583" x="2368550" y="3035300"/>
          <p14:tracePt t="83600" x="2362200" y="2876550"/>
          <p14:tracePt t="83616" x="2349500" y="2736850"/>
          <p14:tracePt t="83633" x="2343150" y="2647950"/>
          <p14:tracePt t="83636" x="2343150" y="2616200"/>
          <p14:tracePt t="83650" x="2343150" y="2578100"/>
          <p14:tracePt t="83666" x="2343150" y="2546350"/>
          <p14:tracePt t="83683" x="2349500" y="2533650"/>
          <p14:tracePt t="83702" x="2355850" y="2520950"/>
          <p14:tracePt t="83719" x="2355850" y="2508250"/>
          <p14:tracePt t="83733" x="2368550" y="2470150"/>
          <p14:tracePt t="83750" x="2381250" y="2419350"/>
          <p14:tracePt t="83766" x="2393950" y="2381250"/>
          <p14:tracePt t="83783" x="2400300" y="2362200"/>
          <p14:tracePt t="83800" x="2400300" y="2343150"/>
          <p14:tracePt t="83816" x="2400300" y="2330450"/>
          <p14:tracePt t="83833" x="2406650" y="2317750"/>
          <p14:tracePt t="83850" x="2406650" y="2311400"/>
          <p14:tracePt t="83866" x="2406650" y="2305050"/>
          <p14:tracePt t="83883" x="2406650" y="2298700"/>
          <p14:tracePt t="83901" x="2406650" y="2292350"/>
          <p14:tracePt t="83916" x="2413000" y="2286000"/>
          <p14:tracePt t="83933" x="2413000" y="2279650"/>
          <p14:tracePt t="83950" x="2413000" y="2273300"/>
          <p14:tracePt t="83966" x="2413000" y="2266950"/>
          <p14:tracePt t="84108" x="2413000" y="2260600"/>
          <p14:tracePt t="84307" x="2413000" y="2266950"/>
          <p14:tracePt t="84316" x="2413000" y="2273300"/>
          <p14:tracePt t="84325" x="2406650" y="2273300"/>
          <p14:tracePt t="84334" x="2400300" y="2279650"/>
          <p14:tracePt t="84349" x="2400300" y="2292350"/>
          <p14:tracePt t="84366" x="2393950" y="2292350"/>
          <p14:tracePt t="84383" x="2387600" y="2298700"/>
          <p14:tracePt t="84399" x="2381250" y="2298700"/>
          <p14:tracePt t="84416" x="2381250" y="2305050"/>
          <p14:tracePt t="84531" x="2374900" y="2305050"/>
          <p14:tracePt t="84723" x="2374900" y="2311400"/>
          <p14:tracePt t="84732" x="2368550" y="2317750"/>
          <p14:tracePt t="84748" x="2368550" y="2324100"/>
          <p14:tracePt t="84755" x="2362200" y="2324100"/>
          <p14:tracePt t="84765" x="2355850" y="2330450"/>
          <p14:tracePt t="84782" x="2349500" y="2336800"/>
          <p14:tracePt t="84799" x="2343150" y="2349500"/>
          <p14:tracePt t="84816" x="2336800" y="2355850"/>
          <p14:tracePt t="84832" x="2324100" y="2368550"/>
          <p14:tracePt t="84849" x="2317750" y="2381250"/>
          <p14:tracePt t="84865" x="2305050" y="2387600"/>
          <p14:tracePt t="84882" x="2298700" y="2400300"/>
          <p14:tracePt t="84899" x="2286000" y="2425700"/>
          <p14:tracePt t="84915" x="2273300" y="2444750"/>
          <p14:tracePt t="84932" x="2266950" y="2470150"/>
          <p14:tracePt t="84949" x="2247900" y="2489200"/>
          <p14:tracePt t="84967" x="2241550" y="2495550"/>
          <p14:tracePt t="84982" x="2235200" y="2508250"/>
          <p14:tracePt t="84999" x="2222500" y="2514600"/>
          <p14:tracePt t="85015" x="2216150" y="2520950"/>
          <p14:tracePt t="85032" x="2203450" y="2546350"/>
          <p14:tracePt t="85049" x="2190750" y="2559050"/>
          <p14:tracePt t="85068" x="2178050" y="2571750"/>
          <p14:tracePt t="85082" x="2171700" y="2578100"/>
          <p14:tracePt t="85234" x="2171700" y="2584450"/>
          <p14:tracePt t="85255" x="2184400" y="2584450"/>
          <p14:tracePt t="85263" x="2197100" y="2584450"/>
          <p14:tracePt t="85271" x="2209800" y="2584450"/>
          <p14:tracePt t="85282" x="2228850" y="2584450"/>
          <p14:tracePt t="85298" x="2260600" y="2578100"/>
          <p14:tracePt t="85315" x="2298700" y="2571750"/>
          <p14:tracePt t="85332" x="2355850" y="2559050"/>
          <p14:tracePt t="85348" x="2387600" y="2559050"/>
          <p14:tracePt t="85365" x="2413000" y="2559050"/>
          <p14:tracePt t="85382" x="2432050" y="2559050"/>
          <p14:tracePt t="85398" x="2438400" y="2559050"/>
          <p14:tracePt t="85415" x="2444750" y="2552700"/>
          <p14:tracePt t="85432" x="2451100" y="2552700"/>
          <p14:tracePt t="85448" x="2470150" y="2552700"/>
          <p14:tracePt t="85466" x="2482850" y="2552700"/>
          <p14:tracePt t="85482" x="2501900" y="2552700"/>
          <p14:tracePt t="85498" x="2508250" y="2546350"/>
          <p14:tracePt t="85515" x="2514600" y="2546350"/>
          <p14:tracePt t="85532" x="2520950" y="2540000"/>
          <p14:tracePt t="85766" x="2527300" y="2540000"/>
          <p14:tracePt t="85773" x="2540000" y="2527300"/>
          <p14:tracePt t="85781" x="2540000" y="2520950"/>
          <p14:tracePt t="85798" x="2552700" y="2514600"/>
          <p14:tracePt t="85815" x="2559050" y="2508250"/>
          <p14:tracePt t="85831" x="2559050" y="2501900"/>
          <p14:tracePt t="86109" x="2559050" y="2508250"/>
          <p14:tracePt t="86289" x="2565400" y="2508250"/>
          <p14:tracePt t="86305" x="2571750" y="2501900"/>
          <p14:tracePt t="86313" x="2578100" y="2495550"/>
          <p14:tracePt t="86321" x="2584450" y="2482850"/>
          <p14:tracePt t="86331" x="2597150" y="2476500"/>
          <p14:tracePt t="86347" x="2622550" y="2457450"/>
          <p14:tracePt t="86364" x="2641600" y="2451100"/>
          <p14:tracePt t="86381" x="2647950" y="2438400"/>
          <p14:tracePt t="86397" x="2654300" y="2438400"/>
          <p14:tracePt t="86414" x="2654300" y="2432050"/>
          <p14:tracePt t="86614" x="2660650" y="2432050"/>
          <p14:tracePt t="86627" x="2667000" y="2432050"/>
          <p14:tracePt t="86657" x="2673350" y="2438400"/>
          <p14:tracePt t="86665" x="2673350" y="2444750"/>
          <p14:tracePt t="86673" x="2679700" y="2451100"/>
          <p14:tracePt t="86682" x="2686050" y="2451100"/>
          <p14:tracePt t="86697" x="2692400" y="2470150"/>
          <p14:tracePt t="86714" x="2692400" y="2489200"/>
          <p14:tracePt t="86731" x="2692400" y="2520950"/>
          <p14:tracePt t="86747" x="2667000" y="2565400"/>
          <p14:tracePt t="86764" x="2641600" y="2603500"/>
          <p14:tracePt t="86781" x="2622550" y="2635250"/>
          <p14:tracePt t="86797" x="2603500" y="2673350"/>
          <p14:tracePt t="86814" x="2597150" y="2686050"/>
          <p14:tracePt t="86830" x="2590800" y="2692400"/>
          <p14:tracePt t="86957" x="2590800" y="2698750"/>
          <p14:tracePt t="87197" x="2597150" y="2692400"/>
          <p14:tracePt t="87205" x="2597150" y="2679700"/>
          <p14:tracePt t="87213" x="2609850" y="2673350"/>
          <p14:tracePt t="87230" x="2628900" y="2641600"/>
          <p14:tracePt t="87247" x="2667000" y="2603500"/>
          <p14:tracePt t="87263" x="2724150" y="2546350"/>
          <p14:tracePt t="87280" x="2781300" y="2501900"/>
          <p14:tracePt t="87297" x="2806700" y="2463800"/>
          <p14:tracePt t="87314" x="2863850" y="2381250"/>
          <p14:tracePt t="87332" x="2889250" y="2336800"/>
          <p14:tracePt t="87347" x="2895600" y="2305050"/>
          <p14:tracePt t="87363" x="2908300" y="2273300"/>
          <p14:tracePt t="87380" x="2914650" y="2260600"/>
          <p14:tracePt t="87397" x="2914650" y="2254250"/>
          <p14:tracePt t="87487" x="2914650" y="2247900"/>
          <p14:tracePt t="87503" x="2914650" y="2241550"/>
          <p14:tracePt t="87513" x="2921000" y="2235200"/>
          <p14:tracePt t="87535" x="2921000" y="2228850"/>
          <p14:tracePt t="87544" x="2921000" y="2222500"/>
          <p14:tracePt t="87551" x="2921000" y="2216150"/>
          <p14:tracePt t="87700" x="2914650" y="2222500"/>
          <p14:tracePt t="87706" x="2901950" y="2235200"/>
          <p14:tracePt t="87715" x="2882900" y="2254250"/>
          <p14:tracePt t="87729" x="2863850" y="2273300"/>
          <p14:tracePt t="87746" x="2819400" y="2324100"/>
          <p14:tracePt t="87762" x="2800350" y="2343150"/>
          <p14:tracePt t="87779" x="2794000" y="2362200"/>
          <p14:tracePt t="87796" x="2781300" y="2374900"/>
          <p14:tracePt t="87812" x="2768600" y="2406650"/>
          <p14:tracePt t="87829" x="2762250" y="2438400"/>
          <p14:tracePt t="87846" x="2749550" y="2470150"/>
          <p14:tracePt t="87863" x="2743200" y="2482850"/>
          <p14:tracePt t="87879" x="2736850" y="2495550"/>
          <p14:tracePt t="87896" x="2736850" y="2501900"/>
          <p14:tracePt t="87913" x="2730500" y="2514600"/>
          <p14:tracePt t="87946" x="2730500" y="2520950"/>
          <p14:tracePt t="87967" x="2724150" y="2520950"/>
          <p14:tracePt t="88007" x="2724150" y="2527300"/>
          <p14:tracePt t="88161" x="2724150" y="2533650"/>
          <p14:tracePt t="88172" x="2717800" y="2533650"/>
          <p14:tracePt t="88179" x="2711450" y="2540000"/>
          <p14:tracePt t="88195" x="2705100" y="2546350"/>
          <p14:tracePt t="88212" x="2692400" y="2546350"/>
          <p14:tracePt t="88229" x="2686050" y="2559050"/>
          <p14:tracePt t="88245" x="2673350" y="2565400"/>
          <p14:tracePt t="88262" x="2647950" y="2584450"/>
          <p14:tracePt t="88279" x="2628900" y="2590800"/>
          <p14:tracePt t="88296" x="2622550" y="2603500"/>
          <p14:tracePt t="88313" x="2609850" y="2609850"/>
          <p14:tracePt t="88329" x="2609850" y="2616200"/>
          <p14:tracePt t="88346" x="2597150" y="2616200"/>
          <p14:tracePt t="88379" x="2584450" y="2628900"/>
          <p14:tracePt t="88396" x="2571750" y="2641600"/>
          <p14:tracePt t="88412" x="2559050" y="2660650"/>
          <p14:tracePt t="88429" x="2552700" y="2698750"/>
          <p14:tracePt t="88446" x="2533650" y="2730500"/>
          <p14:tracePt t="88462" x="2514600" y="2762250"/>
          <p14:tracePt t="88479" x="2489200" y="2806700"/>
          <p14:tracePt t="88495" x="2463800" y="2844800"/>
          <p14:tracePt t="88512" x="2413000" y="2927350"/>
          <p14:tracePt t="88529" x="2368550" y="2984500"/>
          <p14:tracePt t="88545" x="2336800" y="3028950"/>
          <p14:tracePt t="88562" x="2317750" y="3067050"/>
          <p14:tracePt t="88579" x="2298700" y="3098800"/>
          <p14:tracePt t="88595" x="2279650" y="3124200"/>
          <p14:tracePt t="88612" x="2266950" y="3130550"/>
          <p14:tracePt t="88629" x="2266950" y="3136900"/>
          <p14:tracePt t="88645" x="2260600" y="3143250"/>
          <p14:tracePt t="88672" x="2254250" y="3143250"/>
          <p14:tracePt t="88682" x="2247900" y="3143250"/>
          <p14:tracePt t="88702" x="2235200" y="3143250"/>
          <p14:tracePt t="88712" x="2222500" y="3136900"/>
          <p14:tracePt t="88729" x="2190750" y="3111500"/>
          <p14:tracePt t="88745" x="2133600" y="3073400"/>
          <p14:tracePt t="88762" x="2076450" y="3028950"/>
          <p14:tracePt t="88779" x="1955800" y="2965450"/>
          <p14:tracePt t="88795" x="1905000" y="2921000"/>
          <p14:tracePt t="88812" x="1847850" y="2882900"/>
          <p14:tracePt t="88829" x="1809750" y="2863850"/>
          <p14:tracePt t="88845" x="1790700" y="2851150"/>
          <p14:tracePt t="88862" x="1778000" y="2844800"/>
          <p14:tracePt t="88879" x="1771650" y="2844800"/>
          <p14:tracePt t="88895" x="1765300" y="2832100"/>
          <p14:tracePt t="88912" x="1758950" y="2825750"/>
          <p14:tracePt t="88929" x="1752600" y="2825750"/>
          <p14:tracePt t="88991" x="1752600" y="2819400"/>
          <p14:tracePt t="89007" x="1752600" y="2813050"/>
          <p14:tracePt t="89031" x="1752600" y="2806700"/>
          <p14:tracePt t="89041" x="1752600" y="2800350"/>
          <p14:tracePt t="89047" x="1746250" y="2794000"/>
          <p14:tracePt t="89062" x="1733550" y="2787650"/>
          <p14:tracePt t="89078" x="1727200" y="2774950"/>
          <p14:tracePt t="89095" x="1714500" y="2755900"/>
          <p14:tracePt t="89112" x="1701800" y="2743200"/>
          <p14:tracePt t="89129" x="1676400" y="2717800"/>
          <p14:tracePt t="89134" x="1670050" y="2711450"/>
          <p14:tracePt t="89145" x="1663700" y="2705100"/>
          <p14:tracePt t="89162" x="1651000" y="2692400"/>
          <p14:tracePt t="89178" x="1638300" y="2679700"/>
          <p14:tracePt t="89195" x="1631950" y="2679700"/>
          <p14:tracePt t="89212" x="1625600" y="2673350"/>
          <p14:tracePt t="89228" x="1619250" y="2667000"/>
          <p14:tracePt t="89245" x="1619250" y="2660650"/>
          <p14:tracePt t="89262" x="1606550" y="2654300"/>
          <p14:tracePt t="89278" x="1600200" y="2647950"/>
          <p14:tracePt t="89298" x="1562100" y="2628900"/>
          <p14:tracePt t="89312" x="1524000" y="2616200"/>
          <p14:tracePt t="89328" x="1498600" y="2609850"/>
          <p14:tracePt t="89345" x="1479550" y="2609850"/>
          <p14:tracePt t="89362" x="1460500" y="2609850"/>
          <p14:tracePt t="89378" x="1441450" y="2609850"/>
          <p14:tracePt t="89395" x="1409700" y="2609850"/>
          <p14:tracePt t="89412" x="1371600" y="2622550"/>
          <p14:tracePt t="89428" x="1333500" y="2635250"/>
          <p14:tracePt t="89445" x="1276350" y="2660650"/>
          <p14:tracePt t="89461" x="1257300" y="2667000"/>
          <p14:tracePt t="89478" x="1244600" y="2673350"/>
          <p14:tracePt t="89495" x="1231900" y="2679700"/>
          <p14:tracePt t="89511" x="1225550" y="2679700"/>
          <p14:tracePt t="89545" x="1219200" y="2686050"/>
          <p14:tracePt t="89641" x="1212850" y="2686050"/>
          <p14:tracePt t="89657" x="1206500" y="2686050"/>
          <p14:tracePt t="89665" x="1200150" y="2686050"/>
          <p14:tracePt t="89678" x="1200150" y="2679700"/>
          <p14:tracePt t="89694" x="1187450" y="2673350"/>
          <p14:tracePt t="89711" x="1181100" y="2673350"/>
          <p14:tracePt t="89729" x="1174750" y="2673350"/>
          <p14:tracePt t="89745" x="1168400" y="2673350"/>
          <p14:tracePt t="89767" x="1162050" y="2673350"/>
          <p14:tracePt t="89778" x="1155700" y="2673350"/>
          <p14:tracePt t="89794" x="1149350" y="2673350"/>
          <p14:tracePt t="89811" x="1143000" y="2673350"/>
          <p14:tracePt t="90017" x="1143000" y="2679700"/>
          <p14:tracePt t="90221" x="1143000" y="2686050"/>
          <p14:tracePt t="90238" x="1149350" y="2686050"/>
          <p14:tracePt t="90245" x="1155700" y="2692400"/>
          <p14:tracePt t="90253" x="1162050" y="2698750"/>
          <p14:tracePt t="90270" x="1174750" y="2698750"/>
          <p14:tracePt t="90277" x="1187450" y="2698750"/>
          <p14:tracePt t="90294" x="1206500" y="2698750"/>
          <p14:tracePt t="90311" x="1238250" y="2698750"/>
          <p14:tracePt t="90327" x="1289050" y="2698750"/>
          <p14:tracePt t="90346" x="1397000" y="2679700"/>
          <p14:tracePt t="90361" x="1422400" y="2673350"/>
          <p14:tracePt t="90377" x="1498600" y="2660650"/>
          <p14:tracePt t="90394" x="1530350" y="2654300"/>
          <p14:tracePt t="90411" x="1574800" y="2654300"/>
          <p14:tracePt t="90427" x="1612900" y="2647950"/>
          <p14:tracePt t="90444" x="1663700" y="2647950"/>
          <p14:tracePt t="90460" x="1695450" y="2647950"/>
          <p14:tracePt t="90477" x="1733550" y="2641600"/>
          <p14:tracePt t="90494" x="1771650" y="2628900"/>
          <p14:tracePt t="90511" x="1790700" y="2628900"/>
          <p14:tracePt t="90527" x="1809750" y="2622550"/>
          <p14:tracePt t="90544" x="1828800" y="2616200"/>
          <p14:tracePt t="90561" x="1835150" y="2616200"/>
          <p14:tracePt t="90577" x="1841500" y="2616200"/>
          <p14:tracePt t="90594" x="1854200" y="2616200"/>
          <p14:tracePt t="90610" x="1860550" y="2616200"/>
          <p14:tracePt t="90627" x="1873250" y="2616200"/>
          <p14:tracePt t="90646" x="1898650" y="2616200"/>
          <p14:tracePt t="90660" x="1924050" y="2622550"/>
          <p14:tracePt t="90677" x="1955800" y="2635250"/>
          <p14:tracePt t="90694" x="1993900" y="2647950"/>
          <p14:tracePt t="90710" x="2019300" y="2654300"/>
          <p14:tracePt t="90727" x="2038350" y="2667000"/>
          <p14:tracePt t="90744" x="2057400" y="2686050"/>
          <p14:tracePt t="90760" x="2063750" y="2692400"/>
          <p14:tracePt t="90777" x="2070100" y="2705100"/>
          <p14:tracePt t="90794" x="2070100" y="2711450"/>
          <p14:tracePt t="90810" x="2070100" y="2730500"/>
          <p14:tracePt t="90827" x="2051050" y="2755900"/>
          <p14:tracePt t="90843" x="2038350" y="2774950"/>
          <p14:tracePt t="90860" x="2019300" y="2787650"/>
          <p14:tracePt t="90877" x="2012950" y="2794000"/>
          <p14:tracePt t="90974" x="2019300" y="2794000"/>
          <p14:tracePt t="90981" x="2025650" y="2794000"/>
          <p14:tracePt t="91083" x="2032000" y="2794000"/>
          <p14:tracePt t="91099" x="2063750" y="2781300"/>
          <p14:tracePt t="91109" x="2114550" y="2755900"/>
          <p14:tracePt t="91115" x="2178050" y="2730500"/>
          <p14:tracePt t="91127" x="2235200" y="2698750"/>
          <p14:tracePt t="91143" x="2343150" y="2635250"/>
          <p14:tracePt t="91160" x="2520950" y="2501900"/>
          <p14:tracePt t="91177" x="2609850" y="2444750"/>
          <p14:tracePt t="91193" x="2660650" y="2419350"/>
          <p14:tracePt t="91210" x="2667000" y="2413000"/>
          <p14:tracePt t="91264" x="2673350" y="2419350"/>
          <p14:tracePt t="91280" x="2679700" y="2425700"/>
          <p14:tracePt t="91287" x="2686050" y="2432050"/>
          <p14:tracePt t="91295" x="2692400" y="2432050"/>
          <p14:tracePt t="91310" x="2698750" y="2451100"/>
          <p14:tracePt t="91326" x="2711450" y="2470150"/>
          <p14:tracePt t="91343" x="2717800" y="2482850"/>
          <p14:tracePt t="91360" x="2730500" y="2495550"/>
          <p14:tracePt t="91376" x="2736850" y="2501900"/>
          <p14:tracePt t="91393" x="2743200" y="2508250"/>
          <p14:tracePt t="91410" x="2743200" y="2514600"/>
          <p14:tracePt t="91516" x="2743200" y="2520950"/>
          <p14:tracePt t="91521" x="2743200" y="2527300"/>
          <p14:tracePt t="91531" x="2736850" y="2527300"/>
          <p14:tracePt t="91545" x="2717800" y="2533650"/>
          <p14:tracePt t="91560" x="2692400" y="2540000"/>
          <p14:tracePt t="91576" x="2686050" y="2540000"/>
          <p14:tracePt t="91594" x="2679700" y="2540000"/>
          <p14:tracePt t="91610" x="2673350" y="2527300"/>
          <p14:tracePt t="91626" x="2654300" y="2508250"/>
          <p14:tracePt t="91630" x="2654300" y="2495550"/>
          <p14:tracePt t="91643" x="2654300" y="2489200"/>
          <p14:tracePt t="91660" x="2660650" y="2476500"/>
          <p14:tracePt t="91676" x="2673350" y="2457450"/>
          <p14:tracePt t="91693" x="2692400" y="2451100"/>
          <p14:tracePt t="91709" x="2698750" y="2451100"/>
          <p14:tracePt t="91743" x="2711450" y="2451100"/>
          <p14:tracePt t="91759" x="2717800" y="2457450"/>
          <p14:tracePt t="91776" x="2724150" y="2470150"/>
          <p14:tracePt t="91793" x="2730500" y="2476500"/>
          <p14:tracePt t="91860" x="2730500" y="2463800"/>
          <p14:tracePt t="91865" x="2730500" y="2457450"/>
          <p14:tracePt t="91876" x="2736850" y="2438400"/>
          <p14:tracePt t="91893" x="2743200" y="2425700"/>
          <p14:tracePt t="91909" x="2749550" y="2419350"/>
          <p14:tracePt t="91926" x="2762250" y="2413000"/>
          <p14:tracePt t="91944" x="2768600" y="2413000"/>
          <p14:tracePt t="91961" x="2774950" y="2413000"/>
          <p14:tracePt t="91976" x="2781300" y="2413000"/>
          <p14:tracePt t="92218" x="2781300" y="2419350"/>
          <p14:tracePt t="92509" x="2781300" y="2425700"/>
          <p14:tracePt t="92625" x="2774950" y="2425700"/>
          <p14:tracePt t="92837" x="2774950" y="2432050"/>
          <p14:tracePt t="92853" x="2774950" y="2438400"/>
          <p14:tracePt t="92877" x="2781300" y="2438400"/>
          <p14:tracePt t="92892" x="2781300" y="2444750"/>
          <p14:tracePt t="92907" x="2781300" y="2451100"/>
          <p14:tracePt t="92927" x="2787650" y="2457450"/>
          <p14:tracePt t="92931" x="2787650" y="2463800"/>
          <p14:tracePt t="92942" x="2787650" y="2470150"/>
          <p14:tracePt t="92958" x="2800350" y="2501900"/>
          <p14:tracePt t="92975" x="2813050" y="2533650"/>
          <p14:tracePt t="92992" x="2825750" y="2597150"/>
          <p14:tracePt t="93008" x="2825750" y="2628900"/>
          <p14:tracePt t="93025" x="2819400" y="2641600"/>
          <p14:tracePt t="93042" x="2806700" y="2660650"/>
          <p14:tracePt t="93058" x="2800350" y="2660650"/>
          <p14:tracePt t="93075" x="2787650" y="2667000"/>
          <p14:tracePt t="93092" x="2781300" y="2673350"/>
          <p14:tracePt t="93108" x="2774950" y="2679700"/>
          <p14:tracePt t="93125" x="2755900" y="2679700"/>
          <p14:tracePt t="93142" x="2736850" y="2686050"/>
          <p14:tracePt t="93158" x="2724150" y="2686050"/>
          <p14:tracePt t="93175" x="2705100" y="2686050"/>
          <p14:tracePt t="93192" x="2686050" y="2686050"/>
          <p14:tracePt t="93208" x="2673350" y="2686050"/>
          <p14:tracePt t="93225" x="2667000" y="2686050"/>
          <p14:tracePt t="93241" x="2660650" y="2686050"/>
          <p14:tracePt t="93258" x="2647950" y="2686050"/>
          <p14:tracePt t="93275" x="2641600" y="2692400"/>
          <p14:tracePt t="93394" x="2635250" y="2692400"/>
          <p14:tracePt t="93404" x="2635250" y="2686050"/>
          <p14:tracePt t="93419" x="2628900" y="2686050"/>
          <p14:tracePt t="93426" x="2628900" y="2679700"/>
          <p14:tracePt t="93441" x="2628900" y="2667000"/>
          <p14:tracePt t="93458" x="2628900" y="2654300"/>
          <p14:tracePt t="93475" x="2622550" y="2628900"/>
          <p14:tracePt t="93492" x="2616200" y="2597150"/>
          <p14:tracePt t="93508" x="2603500" y="2571750"/>
          <p14:tracePt t="93525" x="2590800" y="2540000"/>
          <p14:tracePt t="93541" x="2571750" y="2520950"/>
          <p14:tracePt t="93558" x="2552700" y="2489200"/>
          <p14:tracePt t="93574" x="2533650" y="2476500"/>
          <p14:tracePt t="93592" x="2520950" y="2470150"/>
          <p14:tracePt t="93608" x="2514600" y="2457450"/>
          <p14:tracePt t="93643" x="2508250" y="2451100"/>
          <p14:tracePt t="93674" x="2508250" y="2444750"/>
          <p14:tracePt t="93691" x="2501900" y="2438400"/>
          <p14:tracePt t="93708" x="2501900" y="2425700"/>
          <p14:tracePt t="93724" x="2501900" y="2419350"/>
          <p14:tracePt t="93741" x="2501900" y="2406650"/>
          <p14:tracePt t="93776" x="2501900" y="2393950"/>
          <p14:tracePt t="93791" x="2501900" y="2387600"/>
          <p14:tracePt t="93808" x="2508250" y="2374900"/>
          <p14:tracePt t="93824" x="2520950" y="2362200"/>
          <p14:tracePt t="93842" x="2527300" y="2355850"/>
          <p14:tracePt t="93858" x="2540000" y="2343150"/>
          <p14:tracePt t="93874" x="2546350" y="2336800"/>
          <p14:tracePt t="93891" x="2552700" y="2330450"/>
          <p14:tracePt t="93908" x="2565400" y="2317750"/>
          <p14:tracePt t="93941" x="2565400" y="2311400"/>
          <p14:tracePt t="94019" x="2571750" y="2317750"/>
          <p14:tracePt t="94027" x="2571750" y="2324100"/>
          <p14:tracePt t="94043" x="2578100" y="2330450"/>
          <p14:tracePt t="94057" x="2584450" y="2336800"/>
          <p14:tracePt t="94074" x="2597150" y="2368550"/>
          <p14:tracePt t="94092" x="2603500" y="2400300"/>
          <p14:tracePt t="94107" x="2609850" y="2425700"/>
          <p14:tracePt t="94124" x="2609850" y="2438400"/>
          <p14:tracePt t="94128" x="2609850" y="2444750"/>
          <p14:tracePt t="94157" x="2609850" y="2457450"/>
          <p14:tracePt t="94174" x="2597150" y="2463800"/>
          <p14:tracePt t="94191" x="2578100" y="2476500"/>
          <p14:tracePt t="94207" x="2571750" y="2482850"/>
          <p14:tracePt t="94224" x="2565400" y="2482850"/>
          <p14:tracePt t="94240" x="2552700" y="2489200"/>
          <p14:tracePt t="94257" x="2540000" y="2489200"/>
          <p14:tracePt t="94274" x="2527300" y="2489200"/>
          <p14:tracePt t="94291" x="2514600" y="2489200"/>
          <p14:tracePt t="94307" x="2508250" y="2489200"/>
          <p14:tracePt t="94324" x="2495550" y="2482850"/>
          <p14:tracePt t="94341" x="2482850" y="2482850"/>
          <p14:tracePt t="94357" x="2476500" y="2482850"/>
          <p14:tracePt t="94374" x="2470150" y="2476500"/>
          <p14:tracePt t="94390" x="2463800" y="2476500"/>
          <p14:tracePt t="94407" x="2451100" y="2476500"/>
          <p14:tracePt t="94424" x="2444750" y="2470150"/>
          <p14:tracePt t="94442" x="2432050" y="2470150"/>
          <p14:tracePt t="94457" x="2425700" y="2470150"/>
          <p14:tracePt t="94474" x="2413000" y="2470150"/>
          <p14:tracePt t="94490" x="2406650" y="2470150"/>
          <p14:tracePt t="94507" x="2393950" y="2470150"/>
          <p14:tracePt t="94524" x="2387600" y="2470150"/>
          <p14:tracePt t="94540" x="2381250" y="2470150"/>
          <p14:tracePt t="94574" x="2374900" y="2470150"/>
          <p14:tracePt t="94602" x="2368550" y="2470150"/>
          <p14:tracePt t="94609" x="2355850" y="2470150"/>
          <p14:tracePt t="94624" x="2336800" y="2470150"/>
          <p14:tracePt t="94640" x="2330450" y="2470150"/>
          <p14:tracePt t="94657" x="2317750" y="2470150"/>
          <p14:tracePt t="94674" x="2311400" y="2470150"/>
          <p14:tracePt t="94690" x="2298700" y="2470150"/>
          <p14:tracePt t="94707" x="2292350" y="2470150"/>
          <p14:tracePt t="94723" x="2286000" y="2470150"/>
          <p14:tracePt t="94766" x="2279650" y="2470150"/>
          <p14:tracePt t="95441" x="2279650" y="2463800"/>
          <p14:tracePt t="95445" x="2279650" y="2457450"/>
          <p14:tracePt t="95456" x="2298700" y="2451100"/>
          <p14:tracePt t="95473" x="2336800" y="2444750"/>
          <p14:tracePt t="95490" x="2400300" y="2425700"/>
          <p14:tracePt t="95506" x="2540000" y="2406650"/>
          <p14:tracePt t="95523" x="2647950" y="2387600"/>
          <p14:tracePt t="95539" x="2736850" y="2374900"/>
          <p14:tracePt t="95556" x="2806700" y="2368550"/>
          <p14:tracePt t="95573" x="2844800" y="2355850"/>
          <p14:tracePt t="95589" x="2863850" y="2349500"/>
          <p14:tracePt t="95606" x="2876550" y="2349500"/>
          <p14:tracePt t="95623" x="2889250" y="2343150"/>
          <p14:tracePt t="95639" x="2895600" y="2343150"/>
          <p14:tracePt t="95656" x="2908300" y="2336800"/>
          <p14:tracePt t="95875" x="2901950" y="2336800"/>
          <p14:tracePt t="95883" x="2889250" y="2336800"/>
          <p14:tracePt t="95891" x="2876550" y="2343150"/>
          <p14:tracePt t="95906" x="2832100" y="2355850"/>
          <p14:tracePt t="95923" x="2774950" y="2368550"/>
          <p14:tracePt t="95939" x="2686050" y="2381250"/>
          <p14:tracePt t="95956" x="2590800" y="2413000"/>
          <p14:tracePt t="95972" x="2501900" y="2432050"/>
          <p14:tracePt t="95989" x="2432050" y="2457450"/>
          <p14:tracePt t="96006" x="2387600" y="2470150"/>
          <p14:tracePt t="96022" x="2362200" y="2476500"/>
          <p14:tracePt t="96039" x="2355850" y="2476500"/>
          <p14:tracePt t="96056" x="2343150" y="2476500"/>
          <p14:tracePt t="96191" x="2343150" y="2470150"/>
          <p14:tracePt t="96197" x="2349500" y="2463800"/>
          <p14:tracePt t="96212" x="2362200" y="2451100"/>
          <p14:tracePt t="96222" x="2381250" y="2438400"/>
          <p14:tracePt t="96238" x="2463800" y="2387600"/>
          <p14:tracePt t="96255" x="2609850" y="2317750"/>
          <p14:tracePt t="96272" x="2794000" y="2209800"/>
          <p14:tracePt t="96288" x="2946400" y="2108200"/>
          <p14:tracePt t="96305" x="3048000" y="2025650"/>
          <p14:tracePt t="96322" x="3098800" y="1962150"/>
          <p14:tracePt t="96338" x="3111500" y="1949450"/>
          <p14:tracePt t="96372" x="3111500" y="1943100"/>
          <p14:tracePt t="96447" x="3105150" y="1943100"/>
          <p14:tracePt t="96463" x="3098800" y="1949450"/>
          <p14:tracePt t="96471" x="3092450" y="1955800"/>
          <p14:tracePt t="96490" x="3086100" y="1955800"/>
          <p14:tracePt t="96495" x="3079750" y="1962150"/>
          <p14:tracePt t="96511" x="3073400" y="1962150"/>
          <p14:tracePt t="96573" x="3060700" y="1962150"/>
          <p14:tracePt t="96595" x="3054350" y="1968500"/>
          <p14:tracePt t="96600" x="3041650" y="1968500"/>
          <p14:tracePt t="96611" x="3028950" y="1968500"/>
          <p14:tracePt t="96622" x="3022600" y="1968500"/>
          <p14:tracePt t="96639" x="3009900" y="1968500"/>
          <p14:tracePt t="96655" x="3003550" y="1974850"/>
          <p14:tracePt t="96672" x="2990850" y="1974850"/>
          <p14:tracePt t="96688" x="2984500" y="1974850"/>
          <p14:tracePt t="96705" x="2978150" y="1974850"/>
          <p14:tracePt t="96722" x="2971800" y="1987550"/>
          <p14:tracePt t="96738" x="2965450" y="1993900"/>
          <p14:tracePt t="96755" x="2933700" y="2006600"/>
          <p14:tracePt t="96772" x="2895600" y="2038350"/>
          <p14:tracePt t="96788" x="2857500" y="2076450"/>
          <p14:tracePt t="96805" x="2832100" y="2108200"/>
          <p14:tracePt t="96822" x="2806700" y="2146300"/>
          <p14:tracePt t="96838" x="2806700" y="2165350"/>
          <p14:tracePt t="96855" x="2806700" y="2171700"/>
          <p14:tracePt t="96872" x="2806700" y="2184400"/>
          <p14:tracePt t="96888" x="2806700" y="2190750"/>
          <p14:tracePt t="96905" x="2813050" y="2197100"/>
          <p14:tracePt t="96922" x="2844800" y="2203450"/>
          <p14:tracePt t="96938" x="2901950" y="2209800"/>
          <p14:tracePt t="96955" x="2997200" y="2228850"/>
          <p14:tracePt t="96972" x="3206750" y="2254250"/>
          <p14:tracePt t="96988" x="3321050" y="2266950"/>
          <p14:tracePt t="97005" x="3416300" y="2298700"/>
          <p14:tracePt t="97022" x="3467100" y="2317750"/>
          <p14:tracePt t="97038" x="3517900" y="2362200"/>
          <p14:tracePt t="97055" x="3568700" y="2400300"/>
          <p14:tracePt t="97073" x="3644900" y="2476500"/>
          <p14:tracePt t="97088" x="3695700" y="2559050"/>
          <p14:tracePt t="97105" x="3778250" y="2660650"/>
          <p14:tracePt t="97121" x="3879850" y="2787650"/>
          <p14:tracePt t="97138" x="3937000" y="2870200"/>
          <p14:tracePt t="97155" x="4019550" y="2997200"/>
          <p14:tracePt t="97171" x="4159250" y="3149600"/>
          <p14:tracePt t="97188" x="4241800" y="3244850"/>
          <p14:tracePt t="97205" x="4305300" y="3327400"/>
          <p14:tracePt t="97222" x="4343400" y="3397250"/>
          <p14:tracePt t="97238" x="4381500" y="3454400"/>
          <p14:tracePt t="97255" x="4394200" y="3473450"/>
          <p14:tracePt t="97271" x="4400550" y="3479800"/>
          <p14:tracePt t="97304" x="4400550" y="3486150"/>
          <p14:tracePt t="97321" x="4400550" y="3492500"/>
          <p14:tracePt t="97338" x="4406900" y="3498850"/>
          <p14:tracePt t="97354" x="4419600" y="3517900"/>
          <p14:tracePt t="97370" x="4425950" y="3530600"/>
          <p14:tracePt t="97387" x="4432300" y="3536950"/>
          <p14:tracePt t="97404" x="4438650" y="3543300"/>
          <p14:tracePt t="97421" x="4438650" y="3556000"/>
          <p14:tracePt t="97438" x="4445000" y="3562350"/>
          <p14:tracePt t="97554" x="4445000" y="3568700"/>
          <p14:tracePt t="97560" x="4445000" y="3575050"/>
          <p14:tracePt t="97576" x="4451350" y="3575050"/>
          <p14:tracePt t="97599" x="4451350" y="3581400"/>
          <p14:tracePt t="97615" x="4451350" y="3587750"/>
          <p14:tracePt t="106249" x="0" y="0"/>
        </p14:tracePtLst>
      </p14:laserTraceLst>
    </p:ext>
  </p:extLs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7ECF-9E03-4C16-BE25-AA7D79642F48}" type="slidenum">
              <a:rPr lang="en-US" altLang="th-TH" smtClean="0"/>
              <a:pPr/>
              <a:t>66</a:t>
            </a:fld>
            <a:endParaRPr lang="en-US" altLang="th-T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631978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28800"/>
            <a:ext cx="8708178" cy="1261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3200400"/>
            <a:ext cx="8631978" cy="160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4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AC20-F2F0-458D-A249-ACC5488C64A0}" type="slidenum">
              <a:rPr lang="en-US" altLang="th-TH" smtClean="0"/>
              <a:pPr/>
              <a:t>67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1"/>
            <a:ext cx="8610600" cy="37026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4038600"/>
            <a:ext cx="8620125" cy="168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AC20-F2F0-458D-A249-ACC5488C64A0}" type="slidenum">
              <a:rPr lang="en-US" altLang="th-TH" smtClean="0"/>
              <a:pPr/>
              <a:t>68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686800" cy="34638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834114"/>
            <a:ext cx="8686800" cy="193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1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AC20-F2F0-458D-A249-ACC5488C64A0}" type="slidenum">
              <a:rPr lang="en-US" altLang="th-TH" smtClean="0"/>
              <a:pPr/>
              <a:t>69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1"/>
            <a:ext cx="8686800" cy="1873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09800"/>
            <a:ext cx="8686800" cy="1469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651064"/>
            <a:ext cx="8667750" cy="16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6" name="Picture 4"/>
          <p:cNvPicPr>
            <a:picLocks noChangeArrowheads="1"/>
          </p:cNvPicPr>
          <p:nvPr/>
        </p:nvPicPr>
        <p:blipFill>
          <a:blip r:embed="rId4" cstate="print"/>
          <a:srcRect l="4283"/>
          <a:stretch>
            <a:fillRect/>
          </a:stretch>
        </p:blipFill>
        <p:spPr bwMode="auto">
          <a:xfrm>
            <a:off x="0" y="3727450"/>
            <a:ext cx="7229797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5756478" y="4772174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+</a:t>
            </a:r>
            <a:endParaRPr lang="th-TH" sz="32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648072" y="4772174"/>
            <a:ext cx="5019074" cy="1150387"/>
            <a:chOff x="683568" y="4581128"/>
            <a:chExt cx="5019074" cy="1150387"/>
          </a:xfrm>
        </p:grpSpPr>
        <p:sp>
          <p:nvSpPr>
            <p:cNvPr id="18" name="TextBox 17"/>
            <p:cNvSpPr txBox="1"/>
            <p:nvPr/>
          </p:nvSpPr>
          <p:spPr>
            <a:xfrm>
              <a:off x="1115616" y="4581128"/>
              <a:ext cx="4219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+</a:t>
              </a:r>
              <a:endParaRPr lang="th-TH" sz="3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47558" y="4581128"/>
              <a:ext cx="4219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+</a:t>
              </a:r>
              <a:endParaRPr lang="th-TH" sz="36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3662" y="4581128"/>
              <a:ext cx="4219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+</a:t>
              </a:r>
              <a:endParaRPr lang="th-TH" sz="3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19766" y="4581128"/>
              <a:ext cx="4219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+</a:t>
              </a:r>
              <a:endParaRPr lang="th-TH" sz="3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32040" y="4581128"/>
              <a:ext cx="4219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+</a:t>
              </a:r>
              <a:endParaRPr lang="th-TH" sz="3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3568" y="5085184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-</a:t>
              </a:r>
              <a:endParaRPr lang="th-TH" sz="3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19672" y="5085184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-</a:t>
              </a:r>
              <a:endParaRPr lang="th-TH" sz="36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48534" y="5085184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-</a:t>
              </a:r>
              <a:endParaRPr lang="th-TH" sz="36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91880" y="5085184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-</a:t>
              </a:r>
              <a:endParaRPr lang="th-TH" sz="36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20742" y="5085184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-</a:t>
              </a:r>
              <a:endParaRPr lang="th-TH" sz="3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64088" y="5085184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-</a:t>
              </a:r>
              <a:endParaRPr lang="th-TH" sz="3600" dirty="0"/>
            </a:p>
          </p:txBody>
        </p:sp>
      </p:grpSp>
      <p:pic>
        <p:nvPicPr>
          <p:cNvPr id="84995" name="Picture 3"/>
          <p:cNvPicPr>
            <a:picLocks noChangeArrowheads="1"/>
          </p:cNvPicPr>
          <p:nvPr/>
        </p:nvPicPr>
        <p:blipFill>
          <a:blip r:embed="rId5" cstate="print"/>
          <a:srcRect l="6190"/>
          <a:stretch>
            <a:fillRect/>
          </a:stretch>
        </p:blipFill>
        <p:spPr bwMode="auto">
          <a:xfrm>
            <a:off x="144016" y="1459806"/>
            <a:ext cx="7085781" cy="2205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52840" y="919894"/>
            <a:ext cx="166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 </a:t>
            </a:r>
            <a:r>
              <a:rPr lang="en-US" sz="3600" b="1" dirty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</a:t>
            </a:r>
            <a:r>
              <a:rPr lang="en-US" sz="3600" b="1" dirty="0" smtClean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(t)</a:t>
            </a:r>
            <a:endParaRPr lang="th-TH" sz="3600" b="1" dirty="0">
              <a:solidFill>
                <a:srgbClr val="0000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078244" y="1389216"/>
            <a:ext cx="55579" cy="545640"/>
          </a:xfrm>
          <a:prstGeom prst="straightConnector1">
            <a:avLst/>
          </a:prstGeom>
          <a:ln w="38100">
            <a:solidFill>
              <a:srgbClr val="000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705050" y="1526029"/>
            <a:ext cx="762866" cy="875637"/>
          </a:xfrm>
          <a:prstGeom prst="straightConnector1">
            <a:avLst/>
          </a:prstGeom>
          <a:ln w="38100">
            <a:solidFill>
              <a:srgbClr val="008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58058" y="1066051"/>
            <a:ext cx="6710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 </a:t>
            </a:r>
            <a:r>
              <a:rPr lang="en-US" sz="3600" b="1" dirty="0" err="1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3600" b="1" dirty="0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(t) </a:t>
            </a:r>
            <a:r>
              <a:rPr lang="th-TH" sz="3600" b="1" dirty="0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600" b="1" dirty="0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 (Phase lag</a:t>
            </a:r>
            <a:r>
              <a:rPr lang="th-TH" sz="3600" b="1" dirty="0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</a:t>
            </a:r>
            <a:r>
              <a:rPr lang="th-TH" sz="3600" b="1" dirty="0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เฟสตามหลัง</a:t>
            </a:r>
            <a:r>
              <a:rPr lang="en-US" sz="3600" b="1" dirty="0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3600" b="1" dirty="0">
              <a:solidFill>
                <a:srgbClr val="008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0719" y="5276230"/>
            <a:ext cx="2320522" cy="134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เป็นลบ</a:t>
            </a:r>
          </a:p>
          <a:p>
            <a:pPr algn="ctr">
              <a:lnSpc>
                <a:spcPts val="3200"/>
              </a:lnSpc>
            </a:pP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จ่าย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Power </a:t>
            </a:r>
          </a:p>
          <a:p>
            <a:pPr algn="ctr">
              <a:lnSpc>
                <a:spcPts val="3200"/>
              </a:lnSpc>
            </a:pP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กลับไปให้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Source</a:t>
            </a:r>
            <a:endParaRPr lang="th-TH" sz="32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76064" y="5420246"/>
            <a:ext cx="57606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6064" y="2539926"/>
            <a:ext cx="57606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937040E-D98A-4913-B543-266F08D36A7B}" type="slidenum">
              <a:rPr lang="th-TH" smtClean="0"/>
              <a:pPr/>
              <a:t>7</a:t>
            </a:fld>
            <a:endParaRPr lang="th-TH"/>
          </a:p>
        </p:txBody>
      </p:sp>
      <p:cxnSp>
        <p:nvCxnSpPr>
          <p:cNvPr id="36" name="Straight Connector 35"/>
          <p:cNvCxnSpPr/>
          <p:nvPr/>
        </p:nvCxnSpPr>
        <p:spPr>
          <a:xfrm>
            <a:off x="936104" y="1712382"/>
            <a:ext cx="0" cy="432048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562910" y="1712382"/>
            <a:ext cx="0" cy="432048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864172" y="1712382"/>
            <a:ext cx="0" cy="432048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505690" y="1712382"/>
            <a:ext cx="0" cy="432048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88339" y="56993"/>
            <a:ext cx="7784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Instantaneous Power </a:t>
            </a:r>
            <a:r>
              <a:rPr lang="th-TH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Load</a:t>
            </a:r>
            <a:r>
              <a:rPr lang="th-TH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R </a:t>
            </a:r>
            <a:r>
              <a:rPr lang="th-TH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ต่ออนุกรมกับ </a:t>
            </a:r>
            <a:r>
              <a:rPr lang="en-US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</a:t>
            </a:r>
            <a:endParaRPr lang="th-TH" sz="4000" b="1" dirty="0">
              <a:solidFill>
                <a:schemeClr val="lt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369636" y="3193819"/>
            <a:ext cx="421910" cy="113500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2" name="Object 4"/>
          <p:cNvGraphicFramePr>
            <a:graphicFrameLocks noChangeAspect="1"/>
          </p:cNvGraphicFramePr>
          <p:nvPr>
            <p:extLst/>
          </p:nvPr>
        </p:nvGraphicFramePr>
        <p:xfrm>
          <a:off x="3763746" y="3544267"/>
          <a:ext cx="184574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78" name="Equation" r:id="rId6" imgW="901440" imgH="203040" progId="Equation.3">
                  <p:embed/>
                </p:oleObj>
              </mc:Choice>
              <mc:Fallback>
                <p:oleObj name="Equation" r:id="rId6" imgW="901440" imgH="203040" progId="Equation.3">
                  <p:embed/>
                  <p:pic>
                    <p:nvPicPr>
                      <p:cNvPr id="4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746" y="3544267"/>
                        <a:ext cx="1845745" cy="4175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4925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>
            <a:stCxn id="16" idx="1"/>
          </p:cNvCxnSpPr>
          <p:nvPr/>
        </p:nvCxnSpPr>
        <p:spPr>
          <a:xfrm flipH="1">
            <a:off x="6056712" y="4596503"/>
            <a:ext cx="417619" cy="281687"/>
          </a:xfrm>
          <a:prstGeom prst="straightConnector1">
            <a:avLst/>
          </a:prstGeom>
          <a:ln w="381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74331" y="3924524"/>
            <a:ext cx="2507417" cy="1343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 dirty="0" smtClean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sz="3200" b="1" dirty="0" smtClean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เป็นบ</a:t>
            </a:r>
            <a:r>
              <a:rPr lang="th-TH" sz="3200" b="1" dirty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วก </a:t>
            </a:r>
          </a:p>
          <a:p>
            <a:pPr algn="ctr">
              <a:lnSpc>
                <a:spcPts val="3200"/>
              </a:lnSpc>
            </a:pPr>
            <a:r>
              <a:rPr lang="en-US" sz="3200" b="1" dirty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</a:t>
            </a:r>
            <a:r>
              <a:rPr lang="th-TH" sz="3200" b="1" dirty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จ่าย </a:t>
            </a:r>
            <a:r>
              <a:rPr lang="en-US" sz="3200" b="1" dirty="0" smtClean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</a:t>
            </a:r>
          </a:p>
          <a:p>
            <a:pPr algn="ctr">
              <a:lnSpc>
                <a:spcPts val="3200"/>
              </a:lnSpc>
            </a:pPr>
            <a:r>
              <a:rPr lang="th-TH" sz="3200" b="1" dirty="0" smtClean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ให้กับ</a:t>
            </a:r>
            <a:r>
              <a:rPr lang="en-US" sz="3200" b="1" dirty="0" smtClean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Load</a:t>
            </a:r>
            <a:endParaRPr lang="th-TH" sz="3200" b="1" dirty="0">
              <a:solidFill>
                <a:srgbClr val="0000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5568527" y="5627572"/>
            <a:ext cx="949177" cy="1300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058058" y="518288"/>
            <a:ext cx="3251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Instantaneous Power</a:t>
            </a:r>
            <a:endParaRPr 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51" name="Object 4"/>
          <p:cNvGraphicFramePr>
            <a:graphicFrameLocks noChangeAspect="1"/>
          </p:cNvGraphicFramePr>
          <p:nvPr>
            <p:extLst/>
          </p:nvPr>
        </p:nvGraphicFramePr>
        <p:xfrm>
          <a:off x="5384052" y="588269"/>
          <a:ext cx="184574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79" name="Equation" r:id="rId8" imgW="901440" imgH="203040" progId="Equation.3">
                  <p:embed/>
                </p:oleObj>
              </mc:Choice>
              <mc:Fallback>
                <p:oleObj name="Equation" r:id="rId8" imgW="901440" imgH="203040" progId="Equation.3">
                  <p:embed/>
                  <p:pic>
                    <p:nvPicPr>
                      <p:cNvPr id="5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4052" y="588269"/>
                        <a:ext cx="1845745" cy="41751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6372678" y="1774036"/>
            <a:ext cx="26276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ในกรณีของ 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L+R</a:t>
            </a:r>
            <a:endParaRPr lang="th-TH" sz="32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>
              <a:lnSpc>
                <a:spcPts val="3200"/>
              </a:lnSpc>
            </a:pP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เฟสของกระแสจะตาม</a:t>
            </a:r>
          </a:p>
          <a:p>
            <a:pPr algn="ctr">
              <a:lnSpc>
                <a:spcPts val="3200"/>
              </a:lnSpc>
            </a:pP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หลังเฟสของแรงดัน</a:t>
            </a:r>
            <a:endParaRPr lang="en-US" sz="32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>
              <a:lnSpc>
                <a:spcPts val="3200"/>
              </a:lnSpc>
            </a:pP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เรียกว่า 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Phase lag)</a:t>
            </a:r>
            <a:endParaRPr lang="th-TH" sz="32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941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932"/>
    </mc:Choice>
    <mc:Fallback xmlns="">
      <p:transition spd="slow" advTm="26093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142" x="6781800" y="6070600"/>
          <p14:tracePt t="4150" x="6788150" y="6070600"/>
          <p14:tracePt t="4158" x="6788150" y="6064250"/>
          <p14:tracePt t="4948" x="6775450" y="6064250"/>
          <p14:tracePt t="4956" x="6718300" y="6038850"/>
          <p14:tracePt t="4972" x="6572250" y="5981700"/>
          <p14:tracePt t="4989" x="6432550" y="5930900"/>
          <p14:tracePt t="5005" x="6330950" y="5905500"/>
          <p14:tracePt t="5022" x="6203950" y="5892800"/>
          <p14:tracePt t="5039" x="6102350" y="5873750"/>
          <p14:tracePt t="5055" x="6057900" y="5854700"/>
          <p14:tracePt t="5072" x="6032500" y="5848350"/>
          <p14:tracePt t="5088" x="6026150" y="5842000"/>
          <p14:tracePt t="5310" x="6019800" y="5842000"/>
          <p14:tracePt t="5335" x="6007100" y="5848350"/>
          <p14:tracePt t="5340" x="6000750" y="5854700"/>
          <p14:tracePt t="5355" x="5994400" y="5867400"/>
          <p14:tracePt t="5372" x="5930900" y="5962650"/>
          <p14:tracePt t="5388" x="5892800" y="6051550"/>
          <p14:tracePt t="5405" x="5854700" y="6146800"/>
          <p14:tracePt t="5421" x="5816600" y="6242050"/>
          <p14:tracePt t="5438" x="5778500" y="6311900"/>
          <p14:tracePt t="5455" x="5753100" y="6362700"/>
          <p14:tracePt t="5471" x="5740400" y="6400800"/>
          <p14:tracePt t="5488" x="5715000" y="6432550"/>
          <p14:tracePt t="5505" x="5695950" y="6470650"/>
          <p14:tracePt t="5522" x="5683250" y="6483350"/>
          <p14:tracePt t="5538" x="5683250" y="6496050"/>
          <p14:tracePt t="5617" x="5676900" y="6496050"/>
          <p14:tracePt t="5631" x="5670550" y="6502400"/>
          <p14:tracePt t="15892" x="5676900" y="6502400"/>
          <p14:tracePt t="15900" x="5676900" y="6496050"/>
          <p14:tracePt t="15913" x="5689600" y="6489700"/>
          <p14:tracePt t="15929" x="5695950" y="6470650"/>
          <p14:tracePt t="15946" x="5708650" y="6451600"/>
          <p14:tracePt t="15962" x="5715000" y="6438900"/>
          <p14:tracePt t="15979" x="5727700" y="6426200"/>
          <p14:tracePt t="15996" x="5727700" y="6419850"/>
          <p14:tracePt t="16012" x="5734050" y="6413500"/>
          <p14:tracePt t="16029" x="5740400" y="6407150"/>
          <p14:tracePt t="16046" x="5746750" y="6407150"/>
          <p14:tracePt t="16062" x="5746750" y="6400800"/>
          <p14:tracePt t="16079" x="5753100" y="6394450"/>
          <p14:tracePt t="16810" x="5759450" y="6394450"/>
          <p14:tracePt t="16827" x="5772150" y="6375400"/>
          <p14:tracePt t="16834" x="5842000" y="6311900"/>
          <p14:tracePt t="16844" x="5911850" y="6242050"/>
          <p14:tracePt t="16861" x="6096000" y="6051550"/>
          <p14:tracePt t="16878" x="6388100" y="5638800"/>
          <p14:tracePt t="16895" x="6673850" y="4933950"/>
          <p14:tracePt t="16912" x="7112000" y="3803650"/>
          <p14:tracePt t="16929" x="7404100" y="2876550"/>
          <p14:tracePt t="16945" x="7594600" y="2209800"/>
          <p14:tracePt t="16962" x="7740650" y="1752600"/>
          <p14:tracePt t="16979" x="7829550" y="1409700"/>
          <p14:tracePt t="16995" x="7854950" y="1219200"/>
          <p14:tracePt t="17011" x="7886700" y="1047750"/>
          <p14:tracePt t="17029" x="7886700" y="863600"/>
          <p14:tracePt t="17045" x="7886700" y="806450"/>
          <p14:tracePt t="17061" x="7886700" y="781050"/>
          <p14:tracePt t="17079" x="7886700" y="774700"/>
          <p14:tracePt t="17095" x="7886700" y="736600"/>
          <p14:tracePt t="17111" x="7899400" y="692150"/>
          <p14:tracePt t="17128" x="7912100" y="641350"/>
          <p14:tracePt t="17144" x="7924800" y="590550"/>
          <p14:tracePt t="17148" x="7931150" y="565150"/>
          <p14:tracePt t="17162" x="7943850" y="520700"/>
          <p14:tracePt t="17178" x="7950200" y="501650"/>
          <p14:tracePt t="17211" x="7950200" y="495300"/>
          <p14:tracePt t="17228" x="7937500" y="495300"/>
          <p14:tracePt t="17244" x="7899400" y="514350"/>
          <p14:tracePt t="17261" x="7874000" y="539750"/>
          <p14:tracePt t="17278" x="7861300" y="552450"/>
          <p14:tracePt t="17295" x="7861300" y="558800"/>
          <p14:tracePt t="17314" x="7854950" y="558800"/>
          <p14:tracePt t="17436" x="7861300" y="552450"/>
          <p14:tracePt t="17444" x="7874000" y="546100"/>
          <p14:tracePt t="17462" x="7880350" y="546100"/>
          <p14:tracePt t="17468" x="7886700" y="546100"/>
          <p14:tracePt t="17478" x="7886700" y="539750"/>
          <p14:tracePt t="17554" x="7893050" y="539750"/>
          <p14:tracePt t="17563" x="7899400" y="539750"/>
          <p14:tracePt t="17577" x="7905750" y="539750"/>
          <p14:tracePt t="17594" x="7912100" y="533400"/>
          <p14:tracePt t="17611" x="7918450" y="533400"/>
          <p14:tracePt t="17644" x="7931150" y="533400"/>
          <p14:tracePt t="17648" x="7937500" y="533400"/>
          <p14:tracePt t="17677" x="7950200" y="533400"/>
          <p14:tracePt t="17694" x="7981950" y="527050"/>
          <p14:tracePt t="17711" x="8026400" y="527050"/>
          <p14:tracePt t="17728" x="8070850" y="520700"/>
          <p14:tracePt t="17744" x="8108950" y="514350"/>
          <p14:tracePt t="17761" x="8121650" y="508000"/>
          <p14:tracePt t="17777" x="8134350" y="508000"/>
          <p14:tracePt t="17869" x="8134350" y="501650"/>
          <p14:tracePt t="17877" x="8134350" y="482600"/>
          <p14:tracePt t="17883" x="8134350" y="469900"/>
          <p14:tracePt t="17894" x="8134350" y="457200"/>
          <p14:tracePt t="17911" x="8128000" y="438150"/>
          <p14:tracePt t="17927" x="8128000" y="419100"/>
          <p14:tracePt t="17944" x="8128000" y="393700"/>
          <p14:tracePt t="17961" x="8128000" y="387350"/>
          <p14:tracePt t="17977" x="8128000" y="374650"/>
          <p14:tracePt t="17994" x="8128000" y="368300"/>
          <p14:tracePt t="18011" x="8128000" y="361950"/>
          <p14:tracePt t="18049" x="8128000" y="355600"/>
          <p14:tracePt t="18060" x="8128000" y="349250"/>
          <p14:tracePt t="18077" x="8134350" y="349250"/>
          <p14:tracePt t="18135" x="8134350" y="342900"/>
          <p14:tracePt t="18151" x="8140700" y="336550"/>
          <p14:tracePt t="18158" x="8140700" y="330200"/>
          <p14:tracePt t="18181" x="8140700" y="323850"/>
          <p14:tracePt t="18189" x="8140700" y="317500"/>
          <p14:tracePt t="18259" x="8140700" y="311150"/>
          <p14:tracePt t="18275" x="8147050" y="304800"/>
          <p14:tracePt t="18291" x="8153400" y="298450"/>
          <p14:tracePt t="18324" x="8153400" y="292100"/>
          <p14:tracePt t="18691" x="8153400" y="285750"/>
          <p14:tracePt t="18698" x="8159750" y="285750"/>
          <p14:tracePt t="18716" x="8159750" y="279400"/>
          <p14:tracePt t="18731" x="8159750" y="273050"/>
          <p14:tracePt t="18778" x="8159750" y="266700"/>
          <p14:tracePt t="20039" x="8159750" y="285750"/>
          <p14:tracePt t="20046" x="8159750" y="298450"/>
          <p14:tracePt t="20059" x="8159750" y="317500"/>
          <p14:tracePt t="20076" x="8159750" y="361950"/>
          <p14:tracePt t="20092" x="8159750" y="381000"/>
          <p14:tracePt t="20110" x="8159750" y="393700"/>
          <p14:tracePt t="20227" x="8159750" y="406400"/>
          <p14:tracePt t="20235" x="8159750" y="412750"/>
          <p14:tracePt t="20243" x="8159750" y="425450"/>
          <p14:tracePt t="20259" x="8159750" y="444500"/>
          <p14:tracePt t="20275" x="8159750" y="463550"/>
          <p14:tracePt t="20292" x="8159750" y="469900"/>
          <p14:tracePt t="20309" x="8159750" y="476250"/>
          <p14:tracePt t="20343" x="8159750" y="482600"/>
          <p14:tracePt t="20673" x="8166100" y="482600"/>
          <p14:tracePt t="20689" x="8172450" y="476250"/>
          <p14:tracePt t="20704" x="8178800" y="469900"/>
          <p14:tracePt t="20712" x="8185150" y="469900"/>
          <p14:tracePt t="20729" x="8191500" y="469900"/>
          <p14:tracePt t="20741" x="8197850" y="469900"/>
          <p14:tracePt t="20758" x="8216900" y="469900"/>
          <p14:tracePt t="20775" x="8242300" y="469900"/>
          <p14:tracePt t="20791" x="8248650" y="469900"/>
          <p14:tracePt t="21097" x="8255000" y="469900"/>
          <p14:tracePt t="21112" x="8261350" y="469900"/>
          <p14:tracePt t="21134" x="8267700" y="469900"/>
          <p14:tracePt t="21142" x="8274050" y="469900"/>
          <p14:tracePt t="21158" x="8280400" y="476250"/>
          <p14:tracePt t="21174" x="8293100" y="476250"/>
          <p14:tracePt t="21191" x="8299450" y="476250"/>
          <p14:tracePt t="21208" x="8305800" y="476250"/>
          <p14:tracePt t="21504" x="8299450" y="482600"/>
          <p14:tracePt t="21513" x="8299450" y="488950"/>
          <p14:tracePt t="21526" x="8293100" y="495300"/>
          <p14:tracePt t="21541" x="8286750" y="495300"/>
          <p14:tracePt t="21558" x="8274050" y="508000"/>
          <p14:tracePt t="21574" x="8267700" y="514350"/>
          <p14:tracePt t="21591" x="8267700" y="520700"/>
          <p14:tracePt t="21661" x="8261350" y="520700"/>
          <p14:tracePt t="21685" x="8255000" y="527050"/>
          <p14:tracePt t="21738" x="8248650" y="527050"/>
          <p14:tracePt t="21747" x="8248650" y="533400"/>
          <p14:tracePt t="21889" x="8242300" y="533400"/>
          <p14:tracePt t="21918" x="8235950" y="533400"/>
          <p14:tracePt t="21926" x="8229600" y="533400"/>
          <p14:tracePt t="21941" x="8223250" y="533400"/>
          <p14:tracePt t="21957" x="8204200" y="533400"/>
          <p14:tracePt t="21974" x="8185150" y="533400"/>
          <p14:tracePt t="21990" x="8166100" y="533400"/>
          <p14:tracePt t="22007" x="8147050" y="533400"/>
          <p14:tracePt t="22024" x="8128000" y="533400"/>
          <p14:tracePt t="22057" x="8121650" y="533400"/>
          <p14:tracePt t="22475" x="8121650" y="527050"/>
          <p14:tracePt t="22484" x="8121650" y="520700"/>
          <p14:tracePt t="22491" x="8121650" y="514350"/>
          <p14:tracePt t="22506" x="8128000" y="495300"/>
          <p14:tracePt t="22523" x="8128000" y="482600"/>
          <p14:tracePt t="22540" x="8128000" y="469900"/>
          <p14:tracePt t="22557" x="8128000" y="457200"/>
          <p14:tracePt t="22573" x="8128000" y="450850"/>
          <p14:tracePt t="22590" x="8128000" y="438150"/>
          <p14:tracePt t="22606" x="8128000" y="425450"/>
          <p14:tracePt t="22624" x="8128000" y="406400"/>
          <p14:tracePt t="22640" x="8134350" y="393700"/>
          <p14:tracePt t="22656" x="8140700" y="368300"/>
          <p14:tracePt t="22674" x="8140700" y="342900"/>
          <p14:tracePt t="22690" x="8140700" y="330200"/>
          <p14:tracePt t="22706" x="8140700" y="323850"/>
          <p14:tracePt t="22723" x="8140700" y="311150"/>
          <p14:tracePt t="23180" x="8140700" y="317500"/>
          <p14:tracePt t="23189" x="8134350" y="317500"/>
          <p14:tracePt t="23197" x="8128000" y="323850"/>
          <p14:tracePt t="23206" x="8121650" y="342900"/>
          <p14:tracePt t="23223" x="8121650" y="368300"/>
          <p14:tracePt t="23239" x="8115300" y="387350"/>
          <p14:tracePt t="23256" x="8115300" y="400050"/>
          <p14:tracePt t="23273" x="8108950" y="406400"/>
          <p14:tracePt t="23289" x="8108950" y="412750"/>
          <p14:tracePt t="23424" x="8108950" y="425450"/>
          <p14:tracePt t="23432" x="8108950" y="431800"/>
          <p14:tracePt t="23448" x="8108950" y="438150"/>
          <p14:tracePt t="23455" x="8108950" y="444500"/>
          <p14:tracePt t="23472" x="8108950" y="450850"/>
          <p14:tracePt t="23489" x="8108950" y="457200"/>
          <p14:tracePt t="23506" x="8108950" y="463550"/>
          <p14:tracePt t="23667" x="8108950" y="469900"/>
          <p14:tracePt t="23792" x="8121650" y="469900"/>
          <p14:tracePt t="23800" x="8128000" y="469900"/>
          <p14:tracePt t="23807" x="8134350" y="469900"/>
          <p14:tracePt t="23822" x="8140700" y="469900"/>
          <p14:tracePt t="23839" x="8147050" y="469900"/>
          <p14:tracePt t="23855" x="8159750" y="469900"/>
          <p14:tracePt t="23872" x="8178800" y="469900"/>
          <p14:tracePt t="23889" x="8210550" y="476250"/>
          <p14:tracePt t="23905" x="8229600" y="482600"/>
          <p14:tracePt t="23922" x="8235950" y="482600"/>
          <p14:tracePt t="23939" x="8242300" y="482600"/>
          <p14:tracePt t="24083" x="8248650" y="488950"/>
          <p14:tracePt t="24097" x="8255000" y="495300"/>
          <p14:tracePt t="24105" x="8261350" y="495300"/>
          <p14:tracePt t="24122" x="8267700" y="495300"/>
          <p14:tracePt t="24153" x="8274050" y="495300"/>
          <p14:tracePt t="24301" x="8280400" y="501650"/>
          <p14:tracePt t="24443" x="8286750" y="501650"/>
          <p14:tracePt t="26220" x="8280400" y="501650"/>
          <p14:tracePt t="26228" x="8280400" y="508000"/>
          <p14:tracePt t="26263" x="8274050" y="508000"/>
          <p14:tracePt t="26307" x="8274050" y="514350"/>
          <p14:tracePt t="26408" x="8267700" y="514350"/>
          <p14:tracePt t="26448" x="8261350" y="514350"/>
          <p14:tracePt t="26456" x="8255000" y="514350"/>
          <p14:tracePt t="26470" x="8248650" y="514350"/>
          <p14:tracePt t="26486" x="8235950" y="514350"/>
          <p14:tracePt t="26520" x="8223250" y="514350"/>
          <p14:tracePt t="26536" x="8216900" y="508000"/>
          <p14:tracePt t="26553" x="8204200" y="508000"/>
          <p14:tracePt t="26570" x="8191500" y="501650"/>
          <p14:tracePt t="26586" x="8172450" y="501650"/>
          <p14:tracePt t="26603" x="8159750" y="501650"/>
          <p14:tracePt t="26620" x="8134350" y="495300"/>
          <p14:tracePt t="26636" x="8121650" y="488950"/>
          <p14:tracePt t="26785" x="8121650" y="463550"/>
          <p14:tracePt t="26792" x="8121650" y="444500"/>
          <p14:tracePt t="26803" x="8121650" y="419100"/>
          <p14:tracePt t="26819" x="8121650" y="368300"/>
          <p14:tracePt t="26836" x="8121650" y="330200"/>
          <p14:tracePt t="26853" x="8121650" y="317500"/>
          <p14:tracePt t="26869" x="8121650" y="304800"/>
          <p14:tracePt t="27937" x="8115300" y="311150"/>
          <p14:tracePt t="27944" x="8108950" y="317500"/>
          <p14:tracePt t="27954" x="8102600" y="330200"/>
          <p14:tracePt t="27969" x="8083550" y="361950"/>
          <p14:tracePt t="27985" x="8070850" y="393700"/>
          <p14:tracePt t="28002" x="8058150" y="425450"/>
          <p14:tracePt t="28019" x="8045450" y="450850"/>
          <p14:tracePt t="28035" x="8032750" y="463550"/>
          <p14:tracePt t="28052" x="8007350" y="501650"/>
          <p14:tracePt t="28068" x="7975600" y="527050"/>
          <p14:tracePt t="28085" x="7931150" y="539750"/>
          <p14:tracePt t="28102" x="7829550" y="558800"/>
          <p14:tracePt t="28119" x="7708900" y="558800"/>
          <p14:tracePt t="28135" x="7537450" y="533400"/>
          <p14:tracePt t="28152" x="7296150" y="495300"/>
          <p14:tracePt t="28168" x="7067550" y="438150"/>
          <p14:tracePt t="28185" x="6845300" y="412750"/>
          <p14:tracePt t="28202" x="6610350" y="400050"/>
          <p14:tracePt t="28218" x="6489700" y="381000"/>
          <p14:tracePt t="28235" x="6426200" y="368300"/>
          <p14:tracePt t="28252" x="6394450" y="361950"/>
          <p14:tracePt t="28268" x="6362700" y="361950"/>
          <p14:tracePt t="28285" x="6350000" y="361950"/>
          <p14:tracePt t="28302" x="6343650" y="361950"/>
          <p14:tracePt t="28318" x="6318250" y="374650"/>
          <p14:tracePt t="28335" x="6305550" y="381000"/>
          <p14:tracePt t="28352" x="6261100" y="387350"/>
          <p14:tracePt t="28368" x="6223000" y="393700"/>
          <p14:tracePt t="28385" x="6178550" y="393700"/>
          <p14:tracePt t="28401" x="6134100" y="400050"/>
          <p14:tracePt t="28418" x="6096000" y="400050"/>
          <p14:tracePt t="28435" x="6064250" y="412750"/>
          <p14:tracePt t="28451" x="6045200" y="412750"/>
          <p14:tracePt t="28468" x="6026150" y="412750"/>
          <p14:tracePt t="28485" x="6013450" y="412750"/>
          <p14:tracePt t="28501" x="6000750" y="419100"/>
          <p14:tracePt t="28518" x="5994400" y="425450"/>
          <p14:tracePt t="28534" x="5975350" y="438150"/>
          <p14:tracePt t="28551" x="5956300" y="450850"/>
          <p14:tracePt t="28568" x="5949950" y="457200"/>
          <p14:tracePt t="28585" x="5943600" y="457200"/>
          <p14:tracePt t="28601" x="5943600" y="463550"/>
          <p14:tracePt t="28635" x="5937250" y="463550"/>
          <p14:tracePt t="28776" x="5937250" y="469900"/>
          <p14:tracePt t="28790" x="5924550" y="482600"/>
          <p14:tracePt t="28803" x="5924550" y="488950"/>
          <p14:tracePt t="28870" x="5918200" y="488950"/>
          <p14:tracePt t="28901" x="5918200" y="482600"/>
          <p14:tracePt t="28912" x="5905500" y="463550"/>
          <p14:tracePt t="28928" x="5892800" y="431800"/>
          <p14:tracePt t="28940" x="5880100" y="406400"/>
          <p14:tracePt t="28951" x="5873750" y="393700"/>
          <p14:tracePt t="28967" x="5867400" y="374650"/>
          <p14:tracePt t="28984" x="5861050" y="361950"/>
          <p14:tracePt t="29001" x="5861050" y="355600"/>
          <p14:tracePt t="29018" x="5861050" y="342900"/>
          <p14:tracePt t="29034" x="5861050" y="330200"/>
          <p14:tracePt t="29067" x="5861050" y="317500"/>
          <p14:tracePt t="29084" x="5861050" y="311150"/>
          <p14:tracePt t="29101" x="5861050" y="298450"/>
          <p14:tracePt t="29117" x="5861050" y="292100"/>
          <p14:tracePt t="29134" x="5861050" y="285750"/>
          <p14:tracePt t="29151" x="5867400" y="273050"/>
          <p14:tracePt t="29167" x="5873750" y="266700"/>
          <p14:tracePt t="29184" x="5886450" y="260350"/>
          <p14:tracePt t="29201" x="5892800" y="254000"/>
          <p14:tracePt t="29217" x="5918200" y="241300"/>
          <p14:tracePt t="29234" x="5949950" y="234950"/>
          <p14:tracePt t="29251" x="5994400" y="234950"/>
          <p14:tracePt t="29268" x="6045200" y="247650"/>
          <p14:tracePt t="29301" x="6051550" y="247650"/>
          <p14:tracePt t="29317" x="6051550" y="260350"/>
          <p14:tracePt t="29334" x="6051550" y="266700"/>
          <p14:tracePt t="29351" x="6051550" y="285750"/>
          <p14:tracePt t="29368" x="6045200" y="298450"/>
          <p14:tracePt t="29384" x="6032500" y="317500"/>
          <p14:tracePt t="29401" x="6026150" y="342900"/>
          <p14:tracePt t="29418" x="6013450" y="349250"/>
          <p14:tracePt t="29435" x="6007100" y="349250"/>
          <p14:tracePt t="29480" x="6000750" y="349250"/>
          <p14:tracePt t="29489" x="5988050" y="349250"/>
          <p14:tracePt t="29505" x="5975350" y="349250"/>
          <p14:tracePt t="29517" x="5969000" y="342900"/>
          <p14:tracePt t="29534" x="5956300" y="342900"/>
          <p14:tracePt t="29701" x="5962650" y="342900"/>
          <p14:tracePt t="29708" x="5975350" y="349250"/>
          <p14:tracePt t="29717" x="5988050" y="355600"/>
          <p14:tracePt t="29733" x="5994400" y="368300"/>
          <p14:tracePt t="29750" x="6000750" y="368300"/>
          <p14:tracePt t="29767" x="6013450" y="374650"/>
          <p14:tracePt t="30224" x="6019800" y="374650"/>
          <p14:tracePt t="30240" x="6038850" y="374650"/>
          <p14:tracePt t="30250" x="6051550" y="374650"/>
          <p14:tracePt t="30266" x="6089650" y="381000"/>
          <p14:tracePt t="30283" x="6159500" y="406400"/>
          <p14:tracePt t="30300" x="6242050" y="431800"/>
          <p14:tracePt t="30316" x="6299200" y="450850"/>
          <p14:tracePt t="30333" x="6337300" y="463550"/>
          <p14:tracePt t="30350" x="6343650" y="469900"/>
          <p14:tracePt t="30391" x="6343650" y="476250"/>
          <p14:tracePt t="30402" x="6343650" y="482600"/>
          <p14:tracePt t="30417" x="6324600" y="488950"/>
          <p14:tracePt t="30433" x="6299200" y="501650"/>
          <p14:tracePt t="30450" x="6261100" y="520700"/>
          <p14:tracePt t="30466" x="6229350" y="533400"/>
          <p14:tracePt t="30483" x="6178550" y="533400"/>
          <p14:tracePt t="30500" x="6102350" y="533400"/>
          <p14:tracePt t="30516" x="6045200" y="533400"/>
          <p14:tracePt t="30533" x="5988050" y="539750"/>
          <p14:tracePt t="30550" x="5943600" y="546100"/>
          <p14:tracePt t="30566" x="5892800" y="546100"/>
          <p14:tracePt t="30583" x="5854700" y="552450"/>
          <p14:tracePt t="30600" x="5784850" y="552450"/>
          <p14:tracePt t="30616" x="5753100" y="552450"/>
          <p14:tracePt t="30633" x="5734050" y="552450"/>
          <p14:tracePt t="30649" x="5708650" y="552450"/>
          <p14:tracePt t="30666" x="5676900" y="552450"/>
          <p14:tracePt t="30683" x="5651500" y="539750"/>
          <p14:tracePt t="30699" x="5613400" y="533400"/>
          <p14:tracePt t="30704" x="5600700" y="533400"/>
          <p14:tracePt t="30717" x="5581650" y="533400"/>
          <p14:tracePt t="30733" x="5549900" y="533400"/>
          <p14:tracePt t="30750" x="5499100" y="527050"/>
          <p14:tracePt t="30766" x="5467350" y="514350"/>
          <p14:tracePt t="30783" x="5448300" y="514350"/>
          <p14:tracePt t="30799" x="5435600" y="501650"/>
          <p14:tracePt t="30816" x="5422900" y="495300"/>
          <p14:tracePt t="30832" x="5416550" y="495300"/>
          <p14:tracePt t="30977" x="5416550" y="488950"/>
          <p14:tracePt t="30993" x="5410200" y="482600"/>
          <p14:tracePt t="31007" x="5410200" y="476250"/>
          <p14:tracePt t="31377" x="5422900" y="463550"/>
          <p14:tracePt t="31392" x="5435600" y="457200"/>
          <p14:tracePt t="31405" x="5435600" y="450850"/>
          <p14:tracePt t="31417" x="5448300" y="444500"/>
          <p14:tracePt t="31432" x="5448300" y="438150"/>
          <p14:tracePt t="31449" x="5461000" y="431800"/>
          <p14:tracePt t="31466" x="5467350" y="425450"/>
          <p14:tracePt t="31483" x="5473700" y="425450"/>
          <p14:tracePt t="31499" x="5480050" y="425450"/>
          <p14:tracePt t="31515" x="5486400" y="419100"/>
          <p14:tracePt t="31532" x="5499100" y="419100"/>
          <p14:tracePt t="31549" x="5511800" y="419100"/>
          <p14:tracePt t="31565" x="5518150" y="431800"/>
          <p14:tracePt t="31582" x="5530850" y="438150"/>
          <p14:tracePt t="31599" x="5543550" y="450850"/>
          <p14:tracePt t="31615" x="5549900" y="450850"/>
          <p14:tracePt t="31632" x="5562600" y="450850"/>
          <p14:tracePt t="31648" x="5588000" y="450850"/>
          <p14:tracePt t="31666" x="5626100" y="438150"/>
          <p14:tracePt t="31682" x="5645150" y="431800"/>
          <p14:tracePt t="31699" x="5676900" y="419100"/>
          <p14:tracePt t="31716" x="5708650" y="406400"/>
          <p14:tracePt t="31732" x="5721350" y="400050"/>
          <p14:tracePt t="31749" x="5727700" y="393700"/>
          <p14:tracePt t="31765" x="5740400" y="393700"/>
          <p14:tracePt t="31798" x="5746750" y="393700"/>
          <p14:tracePt t="31816" x="5753100" y="393700"/>
          <p14:tracePt t="31832" x="5772150" y="387350"/>
          <p14:tracePt t="31848" x="5791200" y="381000"/>
          <p14:tracePt t="31865" x="5816600" y="381000"/>
          <p14:tracePt t="31882" x="5848350" y="381000"/>
          <p14:tracePt t="31898" x="5861050" y="381000"/>
          <p14:tracePt t="31915" x="5867400" y="381000"/>
          <p14:tracePt t="31932" x="5892800" y="381000"/>
          <p14:tracePt t="31948" x="5905500" y="381000"/>
          <p14:tracePt t="31965" x="5918200" y="381000"/>
          <p14:tracePt t="32043" x="5918200" y="387350"/>
          <p14:tracePt t="32059" x="5924550" y="393700"/>
          <p14:tracePt t="32067" x="5930900" y="393700"/>
          <p14:tracePt t="32082" x="5930900" y="400050"/>
          <p14:tracePt t="32098" x="5937250" y="400050"/>
          <p14:tracePt t="33634" x="5956300" y="393700"/>
          <p14:tracePt t="33642" x="5969000" y="393700"/>
          <p14:tracePt t="33650" x="5975350" y="387350"/>
          <p14:tracePt t="33664" x="5988050" y="381000"/>
          <p14:tracePt t="33680" x="6000750" y="374650"/>
          <p14:tracePt t="33697" x="6007100" y="374650"/>
          <p14:tracePt t="33713" x="6007100" y="368300"/>
          <p14:tracePt t="33884" x="6013450" y="368300"/>
          <p14:tracePt t="33892" x="6019800" y="368300"/>
          <p14:tracePt t="33900" x="6019800" y="361950"/>
          <p14:tracePt t="34142" x="6026150" y="368300"/>
          <p14:tracePt t="34746" x="6032500" y="368300"/>
          <p14:tracePt t="34755" x="6064250" y="368300"/>
          <p14:tracePt t="34763" x="6134100" y="374650"/>
          <p14:tracePt t="34779" x="6273800" y="393700"/>
          <p14:tracePt t="34796" x="6438900" y="406400"/>
          <p14:tracePt t="34812" x="6629400" y="425450"/>
          <p14:tracePt t="34829" x="6851650" y="444500"/>
          <p14:tracePt t="34846" x="7035800" y="469900"/>
          <p14:tracePt t="34862" x="7143750" y="476250"/>
          <p14:tracePt t="34879" x="7200900" y="488950"/>
          <p14:tracePt t="34896" x="7251700" y="488950"/>
          <p14:tracePt t="34912" x="7270750" y="495300"/>
          <p14:tracePt t="34946" x="7277100" y="495300"/>
          <p14:tracePt t="34983" x="7283450" y="495300"/>
          <p14:tracePt t="35052" x="7308850" y="495300"/>
          <p14:tracePt t="35062" x="7340600" y="495300"/>
          <p14:tracePt t="35079" x="7423150" y="495300"/>
          <p14:tracePt t="35096" x="7512050" y="501650"/>
          <p14:tracePt t="35112" x="7632700" y="501650"/>
          <p14:tracePt t="35129" x="7727950" y="501650"/>
          <p14:tracePt t="35146" x="7791450" y="501650"/>
          <p14:tracePt t="35380" x="7797800" y="495300"/>
          <p14:tracePt t="35390" x="7810500" y="495300"/>
          <p14:tracePt t="35397" x="7823200" y="495300"/>
          <p14:tracePt t="35412" x="7861300" y="488950"/>
          <p14:tracePt t="35429" x="7893050" y="488950"/>
          <p14:tracePt t="35445" x="7899400" y="482600"/>
          <p14:tracePt t="35626" x="7905750" y="482600"/>
          <p14:tracePt t="35655" x="7905750" y="476250"/>
          <p14:tracePt t="35789" x="7893050" y="476250"/>
          <p14:tracePt t="35797" x="7835900" y="476250"/>
          <p14:tracePt t="35812" x="7708900" y="476250"/>
          <p14:tracePt t="35828" x="7550150" y="450850"/>
          <p14:tracePt t="35845" x="7385050" y="425450"/>
          <p14:tracePt t="35862" x="7239000" y="393700"/>
          <p14:tracePt t="35878" x="7118350" y="374650"/>
          <p14:tracePt t="35895" x="7042150" y="368300"/>
          <p14:tracePt t="35912" x="6997700" y="368300"/>
          <p14:tracePt t="35928" x="6991350" y="368300"/>
          <p14:tracePt t="35993" x="7010400" y="361950"/>
          <p14:tracePt t="36000" x="7054850" y="361950"/>
          <p14:tracePt t="36011" x="7118350" y="368300"/>
          <p14:tracePt t="36028" x="7258050" y="387350"/>
          <p14:tracePt t="36045" x="7416800" y="406400"/>
          <p14:tracePt t="36062" x="7524750" y="412750"/>
          <p14:tracePt t="36141" x="7524750" y="419100"/>
          <p14:tracePt t="36166" x="7518400" y="425450"/>
          <p14:tracePt t="36181" x="7512050" y="431800"/>
          <p14:tracePt t="36188" x="7505700" y="431800"/>
          <p14:tracePt t="36196" x="7499350" y="438150"/>
          <p14:tracePt t="36211" x="7499350" y="444500"/>
          <p14:tracePt t="36228" x="7493000" y="444500"/>
          <p14:tracePt t="36244" x="7486650" y="450850"/>
          <p14:tracePt t="36479" x="7480300" y="457200"/>
          <p14:tracePt t="36495" x="7473950" y="457200"/>
          <p14:tracePt t="36627" x="7467600" y="463550"/>
          <p14:tracePt t="37144" x="7461250" y="469900"/>
          <p14:tracePt t="37154" x="7454900" y="476250"/>
          <p14:tracePt t="37177" x="7448550" y="476250"/>
          <p14:tracePt t="37223" x="7442200" y="476250"/>
          <p14:tracePt t="37302" x="7435850" y="482600"/>
          <p14:tracePt t="37317" x="7435850" y="488950"/>
          <p14:tracePt t="37394" x="7429500" y="488950"/>
          <p14:tracePt t="37402" x="7423150" y="495300"/>
          <p14:tracePt t="37411" x="7423150" y="501650"/>
          <p14:tracePt t="37427" x="7416800" y="508000"/>
          <p14:tracePt t="37443" x="7410450" y="508000"/>
          <p14:tracePt t="37467" x="7404100" y="508000"/>
          <p14:tracePt t="37480" x="7404100" y="514350"/>
          <p14:tracePt t="37505" x="7397750" y="520700"/>
          <p14:tracePt t="37522" x="7391400" y="520700"/>
          <p14:tracePt t="37529" x="7391400" y="527050"/>
          <p14:tracePt t="37545" x="7391400" y="533400"/>
          <p14:tracePt t="37560" x="7385050" y="533400"/>
          <p14:tracePt t="37577" x="7378700" y="539750"/>
          <p14:tracePt t="37593" x="7372350" y="539750"/>
          <p14:tracePt t="37684" x="7372350" y="546100"/>
          <p14:tracePt t="37741" x="7366000" y="546100"/>
          <p14:tracePt t="38179" x="7359650" y="552450"/>
          <p14:tracePt t="38195" x="7353300" y="552450"/>
          <p14:tracePt t="38204" x="7346950" y="558800"/>
          <p14:tracePt t="38212" x="7340600" y="558800"/>
          <p14:tracePt t="38227" x="7340600" y="565150"/>
          <p14:tracePt t="38304" x="7334250" y="565150"/>
          <p14:tracePt t="39478" x="7327900" y="571500"/>
          <p14:tracePt t="39496" x="7321550" y="577850"/>
          <p14:tracePt t="39504" x="7315200" y="577850"/>
          <p14:tracePt t="39512" x="7315200" y="584200"/>
          <p14:tracePt t="39525" x="7308850" y="584200"/>
          <p14:tracePt t="39542" x="7277100" y="590550"/>
          <p14:tracePt t="39558" x="7239000" y="603250"/>
          <p14:tracePt t="39575" x="7175500" y="615950"/>
          <p14:tracePt t="39592" x="7010400" y="654050"/>
          <p14:tracePt t="39608" x="6769100" y="685800"/>
          <p14:tracePt t="39625" x="6477000" y="711200"/>
          <p14:tracePt t="39642" x="6267450" y="717550"/>
          <p14:tracePt t="39658" x="5949950" y="742950"/>
          <p14:tracePt t="39675" x="5746750" y="762000"/>
          <p14:tracePt t="39692" x="5638800" y="774700"/>
          <p14:tracePt t="39708" x="5556250" y="806450"/>
          <p14:tracePt t="39725" x="5422900" y="850900"/>
          <p14:tracePt t="39742" x="5270500" y="876300"/>
          <p14:tracePt t="39758" x="5124450" y="876300"/>
          <p14:tracePt t="39775" x="4984750" y="882650"/>
          <p14:tracePt t="39792" x="4813300" y="908050"/>
          <p14:tracePt t="39808" x="4743450" y="927100"/>
          <p14:tracePt t="39825" x="4692650" y="939800"/>
          <p14:tracePt t="39841" x="4654550" y="952500"/>
          <p14:tracePt t="39858" x="4641850" y="958850"/>
          <p14:tracePt t="39927" x="4641850" y="952500"/>
          <p14:tracePt t="39943" x="4648200" y="946150"/>
          <p14:tracePt t="39951" x="4654550" y="946150"/>
          <p14:tracePt t="39965" x="4679950" y="927100"/>
          <p14:tracePt t="39974" x="4699000" y="908050"/>
          <p14:tracePt t="39991" x="4743450" y="889000"/>
          <p14:tracePt t="40008" x="4819650" y="869950"/>
          <p14:tracePt t="40025" x="4953000" y="863600"/>
          <p14:tracePt t="40042" x="5143500" y="857250"/>
          <p14:tracePt t="40058" x="5257800" y="844550"/>
          <p14:tracePt t="40074" x="5391150" y="812800"/>
          <p14:tracePt t="40092" x="5524500" y="774700"/>
          <p14:tracePt t="40108" x="5613400" y="742950"/>
          <p14:tracePt t="40124" x="5683250" y="730250"/>
          <p14:tracePt t="40141" x="5727700" y="717550"/>
          <p14:tracePt t="40158" x="5740400" y="717550"/>
          <p14:tracePt t="40174" x="5746750" y="711200"/>
          <p14:tracePt t="40341" x="5753100" y="704850"/>
          <p14:tracePt t="40357" x="5759450" y="698500"/>
          <p14:tracePt t="40368" x="5765800" y="692150"/>
          <p14:tracePt t="40381" x="5772150" y="685800"/>
          <p14:tracePt t="40393" x="5772150" y="679450"/>
          <p14:tracePt t="40407" x="5778500" y="673100"/>
          <p14:tracePt t="40424" x="5784850" y="673100"/>
          <p14:tracePt t="40441" x="5784850" y="660400"/>
          <p14:tracePt t="40458" x="5797550" y="647700"/>
          <p14:tracePt t="40474" x="5810250" y="647700"/>
          <p14:tracePt t="40491" x="5816600" y="635000"/>
          <p14:tracePt t="40508" x="5822950" y="628650"/>
          <p14:tracePt t="40524" x="5829300" y="628650"/>
          <p14:tracePt t="40557" x="5835650" y="622300"/>
          <p14:tracePt t="40574" x="5842000" y="615950"/>
          <p14:tracePt t="40591" x="5848350" y="615950"/>
          <p14:tracePt t="40614" x="5854700" y="609600"/>
          <p14:tracePt t="40624" x="5861050" y="603250"/>
          <p14:tracePt t="40640" x="5861050" y="596900"/>
          <p14:tracePt t="40657" x="5867400" y="590550"/>
          <p14:tracePt t="40674" x="5867400" y="584200"/>
          <p14:tracePt t="40691" x="5873750" y="584200"/>
          <p14:tracePt t="40707" x="5873750" y="577850"/>
          <p14:tracePt t="40732" x="5880100" y="571500"/>
          <p14:tracePt t="40750" x="5880100" y="565150"/>
          <p14:tracePt t="40762" x="5886450" y="565150"/>
          <p14:tracePt t="40776" x="5892800" y="552450"/>
          <p14:tracePt t="40807" x="5905500" y="539750"/>
          <p14:tracePt t="40824" x="5905500" y="533400"/>
          <p14:tracePt t="40999" x="5911850" y="533400"/>
          <p14:tracePt t="41117" x="5930900" y="533400"/>
          <p14:tracePt t="41129" x="5969000" y="527050"/>
          <p14:tracePt t="41144" x="6140450" y="514350"/>
          <p14:tracePt t="41157" x="6489700" y="501650"/>
          <p14:tracePt t="41175" x="6978650" y="546100"/>
          <p14:tracePt t="41190" x="7454900" y="615950"/>
          <p14:tracePt t="41207" x="7740650" y="654050"/>
          <p14:tracePt t="41224" x="7874000" y="654050"/>
          <p14:tracePt t="41227" x="7899400" y="654050"/>
          <p14:tracePt t="41240" x="7912100" y="654050"/>
          <p14:tracePt t="41494" x="7918450" y="654050"/>
          <p14:tracePt t="41508" x="7931150" y="654050"/>
          <p14:tracePt t="41516" x="7943850" y="647700"/>
          <p14:tracePt t="41527" x="7956550" y="641350"/>
          <p14:tracePt t="41540" x="7988300" y="628650"/>
          <p14:tracePt t="41557" x="7994650" y="622300"/>
          <p14:tracePt t="41573" x="8001000" y="622300"/>
          <p14:tracePt t="41723" x="8001000" y="615950"/>
          <p14:tracePt t="42395" x="8001000" y="622300"/>
          <p14:tracePt t="42402" x="7981950" y="635000"/>
          <p14:tracePt t="42410" x="7956550" y="654050"/>
          <p14:tracePt t="42422" x="7912100" y="673100"/>
          <p14:tracePt t="42440" x="7505700" y="742950"/>
          <p14:tracePt t="42456" x="7099300" y="787400"/>
          <p14:tracePt t="42472" x="6527800" y="901700"/>
          <p14:tracePt t="42495" x="5854700" y="1035050"/>
          <p14:tracePt t="42518" x="4743450" y="1435100"/>
          <p14:tracePt t="42546" x="3511550" y="1917700"/>
          <p14:tracePt t="42565" x="3048000" y="2101850"/>
          <p14:tracePt t="42574" x="2660650" y="2216150"/>
          <p14:tracePt t="42590" x="2432050" y="2260600"/>
          <p14:tracePt t="42606" x="2279650" y="2266950"/>
          <p14:tracePt t="42622" x="2171700" y="2279650"/>
          <p14:tracePt t="42639" x="2082800" y="2286000"/>
          <p14:tracePt t="42656" x="1955800" y="2298700"/>
          <p14:tracePt t="42673" x="1822450" y="2317750"/>
          <p14:tracePt t="42689" x="1682750" y="2330450"/>
          <p14:tracePt t="42706" x="1555750" y="2349500"/>
          <p14:tracePt t="42722" x="1358900" y="2381250"/>
          <p14:tracePt t="42739" x="1206500" y="2413000"/>
          <p14:tracePt t="42756" x="1016000" y="2451100"/>
          <p14:tracePt t="42772" x="876300" y="2482850"/>
          <p14:tracePt t="42789" x="736600" y="2501900"/>
          <p14:tracePt t="42805" x="647700" y="2514600"/>
          <p14:tracePt t="42823" x="603250" y="2527300"/>
          <p14:tracePt t="42839" x="596900" y="2540000"/>
          <p14:tracePt t="42856" x="584200" y="2540000"/>
          <p14:tracePt t="42872" x="577850" y="2540000"/>
          <p14:tracePt t="42889" x="558800" y="2540000"/>
          <p14:tracePt t="42905" x="527050" y="2540000"/>
          <p14:tracePt t="42922" x="508000" y="2540000"/>
          <p14:tracePt t="43005" x="501650" y="2540000"/>
          <p14:tracePt t="43014" x="495300" y="2540000"/>
          <p14:tracePt t="43022" x="488950" y="2540000"/>
          <p14:tracePt t="43069" x="488950" y="2533650"/>
          <p14:tracePt t="44096" x="488950" y="2527300"/>
          <p14:tracePt t="44102" x="495300" y="2527300"/>
          <p14:tracePt t="44110" x="501650" y="2520950"/>
          <p14:tracePt t="44127" x="501650" y="2514600"/>
          <p14:tracePt t="44138" x="508000" y="2514600"/>
          <p14:tracePt t="44154" x="514350" y="2501900"/>
          <p14:tracePt t="44172" x="533400" y="2482850"/>
          <p14:tracePt t="44188" x="539750" y="2476500"/>
          <p14:tracePt t="44204" x="552450" y="2457450"/>
          <p14:tracePt t="44221" x="558800" y="2444750"/>
          <p14:tracePt t="44238" x="571500" y="2425700"/>
          <p14:tracePt t="44254" x="577850" y="2406650"/>
          <p14:tracePt t="44271" x="590550" y="2400300"/>
          <p14:tracePt t="44288" x="590550" y="2387600"/>
          <p14:tracePt t="44304" x="603250" y="2381250"/>
          <p14:tracePt t="44322" x="603250" y="2374900"/>
          <p14:tracePt t="44338" x="609600" y="2362200"/>
          <p14:tracePt t="44354" x="609600" y="2355850"/>
          <p14:tracePt t="44371" x="615950" y="2349500"/>
          <p14:tracePt t="44387" x="622300" y="2343150"/>
          <p14:tracePt t="44404" x="628650" y="2330450"/>
          <p14:tracePt t="44421" x="635000" y="2324100"/>
          <p14:tracePt t="44438" x="647700" y="2311400"/>
          <p14:tracePt t="44454" x="647700" y="2298700"/>
          <p14:tracePt t="44471" x="654050" y="2292350"/>
          <p14:tracePt t="44487" x="654050" y="2286000"/>
          <p14:tracePt t="44504" x="654050" y="2279650"/>
          <p14:tracePt t="44521" x="666750" y="2273300"/>
          <p14:tracePt t="44537" x="666750" y="2266950"/>
          <p14:tracePt t="44554" x="673100" y="2260600"/>
          <p14:tracePt t="44580" x="679450" y="2254250"/>
          <p14:tracePt t="44589" x="685800" y="2247900"/>
          <p14:tracePt t="44605" x="685800" y="2241550"/>
          <p14:tracePt t="44621" x="698500" y="2228850"/>
          <p14:tracePt t="44637" x="704850" y="2222500"/>
          <p14:tracePt t="44654" x="711200" y="2216150"/>
          <p14:tracePt t="44671" x="717550" y="2203450"/>
          <p14:tracePt t="44687" x="730250" y="2184400"/>
          <p14:tracePt t="44704" x="736600" y="2171700"/>
          <p14:tracePt t="44721" x="749300" y="2159000"/>
          <p14:tracePt t="44737" x="755650" y="2146300"/>
          <p14:tracePt t="44754" x="762000" y="2139950"/>
          <p14:tracePt t="44770" x="768350" y="2127250"/>
          <p14:tracePt t="44787" x="774700" y="2120900"/>
          <p14:tracePt t="44804" x="787400" y="2114550"/>
          <p14:tracePt t="44821" x="787400" y="2108200"/>
          <p14:tracePt t="44837" x="800100" y="2101850"/>
          <p14:tracePt t="44854" x="812800" y="2089150"/>
          <p14:tracePt t="44870" x="819150" y="2082800"/>
          <p14:tracePt t="44887" x="825500" y="2076450"/>
          <p14:tracePt t="44904" x="831850" y="2070100"/>
          <p14:tracePt t="44920" x="831850" y="2063750"/>
          <p14:tracePt t="44937" x="844550" y="2051050"/>
          <p14:tracePt t="44954" x="850900" y="2044700"/>
          <p14:tracePt t="44970" x="863600" y="2038350"/>
          <p14:tracePt t="44988" x="863600" y="2032000"/>
          <p14:tracePt t="45004" x="869950" y="2032000"/>
          <p14:tracePt t="45020" x="876300" y="2025650"/>
          <p14:tracePt t="45059" x="882650" y="2019300"/>
          <p14:tracePt t="45075" x="889000" y="2019300"/>
          <p14:tracePt t="45087" x="895350" y="2012950"/>
          <p14:tracePt t="45104" x="901700" y="2012950"/>
          <p14:tracePt t="45120" x="908050" y="2006600"/>
          <p14:tracePt t="45177" x="914400" y="2000250"/>
          <p14:tracePt t="45184" x="920750" y="2000250"/>
          <p14:tracePt t="45191" x="927100" y="2000250"/>
          <p14:tracePt t="45204" x="927100" y="1993900"/>
          <p14:tracePt t="45220" x="939800" y="1987550"/>
          <p14:tracePt t="45262" x="946150" y="1987550"/>
          <p14:tracePt t="45270" x="952500" y="1987550"/>
          <p14:tracePt t="45278" x="958850" y="1987550"/>
          <p14:tracePt t="45287" x="958850" y="1981200"/>
          <p14:tracePt t="45303" x="971550" y="1974850"/>
          <p14:tracePt t="45320" x="977900" y="1968500"/>
          <p14:tracePt t="45337" x="990600" y="1968500"/>
          <p14:tracePt t="45371" x="1003300" y="1968500"/>
          <p14:tracePt t="45387" x="1009650" y="1962150"/>
          <p14:tracePt t="45403" x="1022350" y="1955800"/>
          <p14:tracePt t="45437" x="1035050" y="1955800"/>
          <p14:tracePt t="45453" x="1041400" y="1949450"/>
          <p14:tracePt t="45470" x="1047750" y="1943100"/>
          <p14:tracePt t="45487" x="1054100" y="1943100"/>
          <p14:tracePt t="45504" x="1066800" y="1936750"/>
          <p14:tracePt t="45520" x="1073150" y="1936750"/>
          <p14:tracePt t="45537" x="1079500" y="1930400"/>
          <p14:tracePt t="45553" x="1092200" y="1930400"/>
          <p14:tracePt t="45570" x="1098550" y="1924050"/>
          <p14:tracePt t="45586" x="1104900" y="1924050"/>
          <p14:tracePt t="45603" x="1111250" y="1924050"/>
          <p14:tracePt t="45620" x="1123950" y="1924050"/>
          <p14:tracePt t="45636" x="1130300" y="1924050"/>
          <p14:tracePt t="45653" x="1136650" y="1924050"/>
          <p14:tracePt t="45670" x="1143000" y="1924050"/>
          <p14:tracePt t="45692" x="1149350" y="1924050"/>
          <p14:tracePt t="45703" x="1155700" y="1924050"/>
          <p14:tracePt t="45720" x="1162050" y="1924050"/>
          <p14:tracePt t="45736" x="1168400" y="1924050"/>
          <p14:tracePt t="45755" x="1174750" y="1924050"/>
          <p14:tracePt t="45772" x="1181100" y="1924050"/>
          <p14:tracePt t="45788" x="1187450" y="1924050"/>
          <p14:tracePt t="45803" x="1193800" y="1930400"/>
          <p14:tracePt t="45820" x="1200150" y="1930400"/>
          <p14:tracePt t="45836" x="1206500" y="1930400"/>
          <p14:tracePt t="45865" x="1212850" y="1930400"/>
          <p14:tracePt t="45897" x="1219200" y="1936750"/>
          <p14:tracePt t="45905" x="1219200" y="1943100"/>
          <p14:tracePt t="45920" x="1225550" y="1949450"/>
          <p14:tracePt t="45936" x="1231900" y="1962150"/>
          <p14:tracePt t="45953" x="1238250" y="1962150"/>
          <p14:tracePt t="45970" x="1244600" y="1974850"/>
          <p14:tracePt t="45986" x="1250950" y="1981200"/>
          <p14:tracePt t="46003" x="1257300" y="1981200"/>
          <p14:tracePt t="46020" x="1263650" y="1993900"/>
          <p14:tracePt t="46036" x="1270000" y="2006600"/>
          <p14:tracePt t="46053" x="1276350" y="2012950"/>
          <p14:tracePt t="46069" x="1282700" y="2019300"/>
          <p14:tracePt t="46086" x="1295400" y="2025650"/>
          <p14:tracePt t="46103" x="1301750" y="2038350"/>
          <p14:tracePt t="46119" x="1314450" y="2044700"/>
          <p14:tracePt t="46136" x="1320800" y="2057400"/>
          <p14:tracePt t="46153" x="1333500" y="2063750"/>
          <p14:tracePt t="46170" x="1346200" y="2076450"/>
          <p14:tracePt t="46186" x="1352550" y="2089150"/>
          <p14:tracePt t="46203" x="1365250" y="2095500"/>
          <p14:tracePt t="46219" x="1371600" y="2114550"/>
          <p14:tracePt t="46236" x="1384300" y="2127250"/>
          <p14:tracePt t="46253" x="1390650" y="2133600"/>
          <p14:tracePt t="46269" x="1403350" y="2152650"/>
          <p14:tracePt t="46286" x="1409700" y="2178050"/>
          <p14:tracePt t="46303" x="1422400" y="2197100"/>
          <p14:tracePt t="46319" x="1435100" y="2228850"/>
          <p14:tracePt t="46336" x="1447800" y="2247900"/>
          <p14:tracePt t="46353" x="1460500" y="2273300"/>
          <p14:tracePt t="46369" x="1466850" y="2292350"/>
          <p14:tracePt t="46386" x="1479550" y="2317750"/>
          <p14:tracePt t="46403" x="1492250" y="2336800"/>
          <p14:tracePt t="46420" x="1504950" y="2362200"/>
          <p14:tracePt t="46436" x="1517650" y="2381250"/>
          <p14:tracePt t="46453" x="1524000" y="2400300"/>
          <p14:tracePt t="46469" x="1536700" y="2425700"/>
          <p14:tracePt t="46486" x="1549400" y="2451100"/>
          <p14:tracePt t="46503" x="1555750" y="2470150"/>
          <p14:tracePt t="46519" x="1568450" y="2501900"/>
          <p14:tracePt t="46536" x="1581150" y="2533650"/>
          <p14:tracePt t="46552" x="1593850" y="2565400"/>
          <p14:tracePt t="46569" x="1600200" y="2590800"/>
          <p14:tracePt t="46586" x="1612900" y="2622550"/>
          <p14:tracePt t="46602" x="1625600" y="2641600"/>
          <p14:tracePt t="46619" x="1631950" y="2667000"/>
          <p14:tracePt t="46636" x="1644650" y="2692400"/>
          <p14:tracePt t="46652" x="1651000" y="2730500"/>
          <p14:tracePt t="46669" x="1663700" y="2762250"/>
          <p14:tracePt t="46685" x="1670050" y="2800350"/>
          <p14:tracePt t="46702" x="1682750" y="2838450"/>
          <p14:tracePt t="46719" x="1695450" y="2863850"/>
          <p14:tracePt t="46735" x="1708150" y="2895600"/>
          <p14:tracePt t="46752" x="1720850" y="2927350"/>
          <p14:tracePt t="46769" x="1733550" y="2965450"/>
          <p14:tracePt t="46785" x="1739900" y="2984500"/>
          <p14:tracePt t="46802" x="1752600" y="3003550"/>
          <p14:tracePt t="46819" x="1758950" y="3009900"/>
          <p14:tracePt t="46836" x="1771650" y="3022600"/>
          <p14:tracePt t="46852" x="1771650" y="3035300"/>
          <p14:tracePt t="46869" x="1778000" y="3041650"/>
          <p14:tracePt t="46886" x="1790700" y="3054350"/>
          <p14:tracePt t="46902" x="1790700" y="3060700"/>
          <p14:tracePt t="46919" x="1797050" y="3067050"/>
          <p14:tracePt t="46936" x="1803400" y="3073400"/>
          <p14:tracePt t="46952" x="1809750" y="3086100"/>
          <p14:tracePt t="46969" x="1816100" y="3086100"/>
          <p14:tracePt t="46985" x="1822450" y="3098800"/>
          <p14:tracePt t="47002" x="1822450" y="3105150"/>
          <p14:tracePt t="47019" x="1828800" y="3111500"/>
          <p14:tracePt t="47052" x="1835150" y="3111500"/>
          <p14:tracePt t="47151" x="1835150" y="3117850"/>
          <p14:tracePt t="47229" x="1835150" y="3124200"/>
          <p14:tracePt t="47278" x="1841500" y="3130550"/>
          <p14:tracePt t="47283" x="1847850" y="3130550"/>
          <p14:tracePt t="47298" x="1847850" y="3136900"/>
          <p14:tracePt t="47306" x="1854200" y="3136900"/>
          <p14:tracePt t="47318" x="1854200" y="3143250"/>
          <p14:tracePt t="47363" x="1860550" y="3143250"/>
          <p14:tracePt t="47377" x="1860550" y="3149600"/>
          <p14:tracePt t="47386" x="1860550" y="3155950"/>
          <p14:tracePt t="47402" x="1866900" y="3162300"/>
          <p14:tracePt t="47487" x="1873250" y="3162300"/>
          <p14:tracePt t="47495" x="1879600" y="3168650"/>
          <p14:tracePt t="47503" x="1885950" y="3168650"/>
          <p14:tracePt t="47518" x="1898650" y="3181350"/>
          <p14:tracePt t="47551" x="1911350" y="3194050"/>
          <p14:tracePt t="47568" x="1917700" y="3194050"/>
          <p14:tracePt t="47585" x="1936750" y="3213100"/>
          <p14:tracePt t="47601" x="1943100" y="3219450"/>
          <p14:tracePt t="47618" x="1949450" y="3225800"/>
          <p14:tracePt t="47714" x="1949450" y="3232150"/>
          <p14:tracePt t="48005" x="1924050" y="3238500"/>
          <p14:tracePt t="48012" x="1898650" y="3238500"/>
          <p14:tracePt t="48021" x="1860550" y="3238500"/>
          <p14:tracePt t="48034" x="1816100" y="3232150"/>
          <p14:tracePt t="48051" x="1651000" y="3219450"/>
          <p14:tracePt t="48068" x="1555750" y="3219450"/>
          <p14:tracePt t="48084" x="1479550" y="3225800"/>
          <p14:tracePt t="48101" x="1435100" y="3225800"/>
          <p14:tracePt t="48118" x="1428750" y="3232150"/>
          <p14:tracePt t="48134" x="1416050" y="3232150"/>
          <p14:tracePt t="48168" x="1403350" y="3232150"/>
          <p14:tracePt t="48184" x="1397000" y="3232150"/>
          <p14:tracePt t="48201" x="1384300" y="3232150"/>
          <p14:tracePt t="48218" x="1365250" y="3232150"/>
          <p14:tracePt t="48234" x="1352550" y="3232150"/>
          <p14:tracePt t="48251" x="1346200" y="3232150"/>
          <p14:tracePt t="48284" x="1339850" y="3232150"/>
          <p14:tracePt t="48348" x="1339850" y="3225800"/>
          <p14:tracePt t="48357" x="1352550" y="3219450"/>
          <p14:tracePt t="48367" x="1377950" y="3213100"/>
          <p14:tracePt t="48384" x="1422400" y="3213100"/>
          <p14:tracePt t="48401" x="1466850" y="3213100"/>
          <p14:tracePt t="48417" x="1485900" y="3219450"/>
          <p14:tracePt t="48522" x="1473200" y="3206750"/>
          <p14:tracePt t="48531" x="1454150" y="3187700"/>
          <p14:tracePt t="48538" x="1435100" y="3168650"/>
          <p14:tracePt t="48550" x="1409700" y="3155950"/>
          <p14:tracePt t="48568" x="1346200" y="3111500"/>
          <p14:tracePt t="48584" x="1333500" y="3098800"/>
          <p14:tracePt t="48602" x="1320800" y="3079750"/>
          <p14:tracePt t="48617" x="1308100" y="3054350"/>
          <p14:tracePt t="48635" x="1301750" y="3041650"/>
          <p14:tracePt t="48651" x="1289050" y="3016250"/>
          <p14:tracePt t="48667" x="1263650" y="2984500"/>
          <p14:tracePt t="48684" x="1206500" y="2933700"/>
          <p14:tracePt t="48701" x="1130300" y="2882900"/>
          <p14:tracePt t="48717" x="1016000" y="2800350"/>
          <p14:tracePt t="48736" x="971550" y="2749550"/>
          <p14:tracePt t="48750" x="914400" y="2717800"/>
          <p14:tracePt t="48767" x="869950" y="2705100"/>
          <p14:tracePt t="48784" x="857250" y="2692400"/>
          <p14:tracePt t="48817" x="850900" y="2692400"/>
          <p14:tracePt t="48884" x="844550" y="2692400"/>
          <p14:tracePt t="48890" x="831850" y="2686050"/>
          <p14:tracePt t="48900" x="812800" y="2686050"/>
          <p14:tracePt t="48917" x="781050" y="2686050"/>
          <p14:tracePt t="48934" x="749300" y="2686050"/>
          <p14:tracePt t="48951" x="736600" y="2686050"/>
          <p14:tracePt t="48967" x="730250" y="2686050"/>
          <p14:tracePt t="48984" x="723900" y="2686050"/>
          <p14:tracePt t="49094" x="711200" y="2686050"/>
          <p14:tracePt t="49101" x="711200" y="2692400"/>
          <p14:tracePt t="49117" x="704850" y="2705100"/>
          <p14:tracePt t="49133" x="698500" y="2730500"/>
          <p14:tracePt t="49150" x="692150" y="2749550"/>
          <p14:tracePt t="49167" x="685800" y="2768600"/>
          <p14:tracePt t="49183" x="685800" y="2781300"/>
          <p14:tracePt t="49200" x="679450" y="2800350"/>
          <p14:tracePt t="50049" x="685800" y="2794000"/>
          <p14:tracePt t="50057" x="692150" y="2787650"/>
          <p14:tracePt t="50066" x="704850" y="2781300"/>
          <p14:tracePt t="50083" x="717550" y="2774950"/>
          <p14:tracePt t="50099" x="742950" y="2762250"/>
          <p14:tracePt t="50116" x="762000" y="2749550"/>
          <p14:tracePt t="50133" x="793750" y="2736850"/>
          <p14:tracePt t="50150" x="819150" y="2711450"/>
          <p14:tracePt t="50166" x="831850" y="2705100"/>
          <p14:tracePt t="50183" x="844550" y="2692400"/>
          <p14:tracePt t="50199" x="850900" y="2692400"/>
          <p14:tracePt t="50216" x="857250" y="2679700"/>
          <p14:tracePt t="50232" x="869950" y="2673350"/>
          <p14:tracePt t="50249" x="889000" y="2647950"/>
          <p14:tracePt t="50266" x="914400" y="2635250"/>
          <p14:tracePt t="50282" x="927100" y="2616200"/>
          <p14:tracePt t="50299" x="939800" y="2609850"/>
          <p14:tracePt t="50316" x="952500" y="2597150"/>
          <p14:tracePt t="50332" x="958850" y="2584450"/>
          <p14:tracePt t="50350" x="971550" y="2584450"/>
          <p14:tracePt t="50366" x="971550" y="2571750"/>
          <p14:tracePt t="50382" x="984250" y="2565400"/>
          <p14:tracePt t="50399" x="996950" y="2552700"/>
          <p14:tracePt t="50416" x="1009650" y="2533650"/>
          <p14:tracePt t="50432" x="1028700" y="2514600"/>
          <p14:tracePt t="50449" x="1047750" y="2495550"/>
          <p14:tracePt t="50466" x="1079500" y="2476500"/>
          <p14:tracePt t="50482" x="1098550" y="2463800"/>
          <p14:tracePt t="50499" x="1111250" y="2457450"/>
          <p14:tracePt t="50516" x="1117600" y="2451100"/>
          <p14:tracePt t="50534" x="1123950" y="2438400"/>
          <p14:tracePt t="50549" x="1130300" y="2432050"/>
          <p14:tracePt t="50566" x="1143000" y="2419350"/>
          <p14:tracePt t="50582" x="1162050" y="2413000"/>
          <p14:tracePt t="50599" x="1168400" y="2400300"/>
          <p14:tracePt t="50615" x="1174750" y="2393950"/>
          <p14:tracePt t="50632" x="1187450" y="2381250"/>
          <p14:tracePt t="50649" x="1200150" y="2374900"/>
          <p14:tracePt t="50665" x="1219200" y="2362200"/>
          <p14:tracePt t="50682" x="1238250" y="2355850"/>
          <p14:tracePt t="50699" x="1244600" y="2355850"/>
          <p14:tracePt t="50715" x="1301750" y="2355850"/>
          <p14:tracePt t="50732" x="1352550" y="2355850"/>
          <p14:tracePt t="50749" x="1397000" y="2362200"/>
          <p14:tracePt t="50765" x="1435100" y="2374900"/>
          <p14:tracePt t="50782" x="1466850" y="2381250"/>
          <p14:tracePt t="50799" x="1485900" y="2381250"/>
          <p14:tracePt t="50816" x="1498600" y="2381250"/>
          <p14:tracePt t="50832" x="1511300" y="2387600"/>
          <p14:tracePt t="50849" x="1524000" y="2393950"/>
          <p14:tracePt t="50867" x="1536700" y="2400300"/>
          <p14:tracePt t="50883" x="1543050" y="2406650"/>
          <p14:tracePt t="50898" x="1555750" y="2413000"/>
          <p14:tracePt t="50915" x="1562100" y="2419350"/>
          <p14:tracePt t="50932" x="1568450" y="2425700"/>
          <p14:tracePt t="50948" x="1581150" y="2438400"/>
          <p14:tracePt t="50966" x="1600200" y="2457450"/>
          <p14:tracePt t="50982" x="1612900" y="2463800"/>
          <p14:tracePt t="50998" x="1625600" y="2476500"/>
          <p14:tracePt t="51015" x="1631950" y="2476500"/>
          <p14:tracePt t="51032" x="1638300" y="2489200"/>
          <p14:tracePt t="51048" x="1651000" y="2495550"/>
          <p14:tracePt t="51065" x="1657350" y="2501900"/>
          <p14:tracePt t="51082" x="1670050" y="2508250"/>
          <p14:tracePt t="51099" x="1676400" y="2514600"/>
          <p14:tracePt t="51115" x="1682750" y="2527300"/>
          <p14:tracePt t="51132" x="1695450" y="2533650"/>
          <p14:tracePt t="51148" x="1701800" y="2540000"/>
          <p14:tracePt t="51165" x="1714500" y="2546350"/>
          <p14:tracePt t="51182" x="1733550" y="2559050"/>
          <p14:tracePt t="51198" x="1746250" y="2565400"/>
          <p14:tracePt t="51215" x="1784350" y="2571750"/>
          <p14:tracePt t="51218" x="1797050" y="2578100"/>
          <p14:tracePt t="51232" x="1835150" y="2584450"/>
          <p14:tracePt t="51248" x="1866900" y="2597150"/>
          <p14:tracePt t="51265" x="1905000" y="2609850"/>
          <p14:tracePt t="51281" x="1924050" y="2616200"/>
          <p14:tracePt t="51298" x="1936750" y="2622550"/>
          <p14:tracePt t="51315" x="1949450" y="2628900"/>
          <p14:tracePt t="51332" x="1974850" y="2641600"/>
          <p14:tracePt t="51348" x="2012950" y="2660650"/>
          <p14:tracePt t="51365" x="2038350" y="2673350"/>
          <p14:tracePt t="51382" x="2063750" y="2692400"/>
          <p14:tracePt t="51398" x="2076450" y="2698750"/>
          <p14:tracePt t="51415" x="2082800" y="2705100"/>
          <p14:tracePt t="51431" x="2095500" y="2705100"/>
          <p14:tracePt t="51448" x="2101850" y="2711450"/>
          <p14:tracePt t="51483" x="2114550" y="2724150"/>
          <p14:tracePt t="51498" x="2120900" y="2730500"/>
          <p14:tracePt t="51515" x="2133600" y="2736850"/>
          <p14:tracePt t="51531" x="2146300" y="2749550"/>
          <p14:tracePt t="51548" x="2152650" y="2755900"/>
          <p14:tracePt t="51564" x="2165350" y="2768600"/>
          <p14:tracePt t="51600" x="2165350" y="2774950"/>
          <p14:tracePt t="51614" x="2171700" y="2774950"/>
          <p14:tracePt t="51632" x="2184400" y="2787650"/>
          <p14:tracePt t="51648" x="2197100" y="2800350"/>
          <p14:tracePt t="51664" x="2209800" y="2806700"/>
          <p14:tracePt t="51682" x="2222500" y="2819400"/>
          <p14:tracePt t="51698" x="2228850" y="2819400"/>
          <p14:tracePt t="51715" x="2235200" y="2825750"/>
          <p14:tracePt t="51720" x="2241550" y="2832100"/>
          <p14:tracePt t="51732" x="2247900" y="2838450"/>
          <p14:tracePt t="51748" x="2254250" y="2844800"/>
          <p14:tracePt t="51764" x="2266950" y="2851150"/>
          <p14:tracePt t="51781" x="2279650" y="2851150"/>
          <p14:tracePt t="51798" x="2292350" y="2857500"/>
          <p14:tracePt t="51814" x="2298700" y="2857500"/>
          <p14:tracePt t="51831" x="2311400" y="2857500"/>
          <p14:tracePt t="51876" x="2317750" y="2857500"/>
          <p14:tracePt t="51882" x="2324100" y="2857500"/>
          <p14:tracePt t="51899" x="2330450" y="2851150"/>
          <p14:tracePt t="51914" x="2343150" y="2844800"/>
          <p14:tracePt t="51931" x="2349500" y="2832100"/>
          <p14:tracePt t="51948" x="2355850" y="2825750"/>
          <p14:tracePt t="51964" x="2368550" y="2813050"/>
          <p14:tracePt t="51981" x="2374900" y="2806700"/>
          <p14:tracePt t="51998" x="2387600" y="2800350"/>
          <p14:tracePt t="52014" x="2393950" y="2794000"/>
          <p14:tracePt t="52031" x="2400300" y="2794000"/>
          <p14:tracePt t="52048" x="2413000" y="2787650"/>
          <p14:tracePt t="52064" x="2419350" y="2781300"/>
          <p14:tracePt t="52081" x="2432050" y="2781300"/>
          <p14:tracePt t="52098" x="2438400" y="2768600"/>
          <p14:tracePt t="52114" x="2457450" y="2762250"/>
          <p14:tracePt t="52131" x="2470150" y="2749550"/>
          <p14:tracePt t="52148" x="2489200" y="2736850"/>
          <p14:tracePt t="52165" x="2495550" y="2724150"/>
          <p14:tracePt t="52181" x="2508250" y="2717800"/>
          <p14:tracePt t="52197" x="2520950" y="2705100"/>
          <p14:tracePt t="52214" x="2546350" y="2667000"/>
          <p14:tracePt t="52231" x="2571750" y="2641600"/>
          <p14:tracePt t="52247" x="2590800" y="2628900"/>
          <p14:tracePt t="52264" x="2603500" y="2616200"/>
          <p14:tracePt t="52281" x="2616200" y="2609850"/>
          <p14:tracePt t="52298" x="2628900" y="2597150"/>
          <p14:tracePt t="52314" x="2635250" y="2584450"/>
          <p14:tracePt t="52331" x="2654300" y="2578100"/>
          <p14:tracePt t="52347" x="2660650" y="2565400"/>
          <p14:tracePt t="52364" x="2673350" y="2559050"/>
          <p14:tracePt t="52381" x="2679700" y="2552700"/>
          <p14:tracePt t="52397" x="2686050" y="2546350"/>
          <p14:tracePt t="52414" x="2705100" y="2533650"/>
          <p14:tracePt t="52431" x="2724150" y="2520950"/>
          <p14:tracePt t="52447" x="2736850" y="2508250"/>
          <p14:tracePt t="52464" x="2755900" y="2501900"/>
          <p14:tracePt t="52481" x="2762250" y="2489200"/>
          <p14:tracePt t="52498" x="2787650" y="2489200"/>
          <p14:tracePt t="52514" x="2813050" y="2476500"/>
          <p14:tracePt t="52531" x="2844800" y="2463800"/>
          <p14:tracePt t="52547" x="2870200" y="2457450"/>
          <p14:tracePt t="52564" x="2901950" y="2444750"/>
          <p14:tracePt t="52580" x="2921000" y="2432050"/>
          <p14:tracePt t="52597" x="2933700" y="2425700"/>
          <p14:tracePt t="52614" x="2952750" y="2413000"/>
          <p14:tracePt t="52630" x="2984500" y="2406650"/>
          <p14:tracePt t="52647" x="3016250" y="2393950"/>
          <p14:tracePt t="52664" x="3054350" y="2387600"/>
          <p14:tracePt t="52681" x="3073400" y="2381250"/>
          <p14:tracePt t="52697" x="3092450" y="2381250"/>
          <p14:tracePt t="52714" x="3111500" y="2368550"/>
          <p14:tracePt t="52731" x="3124200" y="2362200"/>
          <p14:tracePt t="52747" x="3155950" y="2355850"/>
          <p14:tracePt t="52764" x="3187700" y="2343150"/>
          <p14:tracePt t="52781" x="3232150" y="2330450"/>
          <p14:tracePt t="52797" x="3263900" y="2317750"/>
          <p14:tracePt t="52814" x="3308350" y="2311400"/>
          <p14:tracePt t="52830" x="3314700" y="2305050"/>
          <p14:tracePt t="52847" x="3321050" y="2298700"/>
          <p14:tracePt t="52863" x="3340100" y="2292350"/>
          <p14:tracePt t="52880" x="3352800" y="2292350"/>
          <p14:tracePt t="52897" x="3371850" y="2286000"/>
          <p14:tracePt t="52913" x="3384550" y="2279650"/>
          <p14:tracePt t="52930" x="3403600" y="2273300"/>
          <p14:tracePt t="52947" x="3416300" y="2273300"/>
          <p14:tracePt t="52964" x="3429000" y="2273300"/>
          <p14:tracePt t="52980" x="3441700" y="2273300"/>
          <p14:tracePt t="53013" x="3454400" y="2273300"/>
          <p14:tracePt t="53030" x="3460750" y="2273300"/>
          <p14:tracePt t="53047" x="3473450" y="2273300"/>
          <p14:tracePt t="53063" x="3486150" y="2279650"/>
          <p14:tracePt t="53080" x="3498850" y="2286000"/>
          <p14:tracePt t="53113" x="3498850" y="2292350"/>
          <p14:tracePt t="53130" x="3505200" y="2298700"/>
          <p14:tracePt t="53148" x="3511550" y="2298700"/>
          <p14:tracePt t="53163" x="3524250" y="2311400"/>
          <p14:tracePt t="53197" x="3530600" y="2317750"/>
          <p14:tracePt t="53255" x="3536950" y="2317750"/>
          <p14:tracePt t="53269" x="3536950" y="2324100"/>
          <p14:tracePt t="53285" x="3536950" y="2330450"/>
          <p14:tracePt t="53293" x="3543300" y="2330450"/>
          <p14:tracePt t="53300" x="3549650" y="2336800"/>
          <p14:tracePt t="53313" x="3556000" y="2343150"/>
          <p14:tracePt t="53330" x="3562350" y="2349500"/>
          <p14:tracePt t="53346" x="3575050" y="2368550"/>
          <p14:tracePt t="53363" x="3600450" y="2387600"/>
          <p14:tracePt t="53380" x="3613150" y="2406650"/>
          <p14:tracePt t="53396" x="3619500" y="2413000"/>
          <p14:tracePt t="53413" x="3632200" y="2425700"/>
          <p14:tracePt t="53430" x="3638550" y="2432050"/>
          <p14:tracePt t="53446" x="3638550" y="2438400"/>
          <p14:tracePt t="53463" x="3644900" y="2444750"/>
          <p14:tracePt t="53480" x="3651250" y="2451100"/>
          <p14:tracePt t="53537" x="3651250" y="2457450"/>
          <p14:tracePt t="53640" x="3663950" y="2470150"/>
          <p14:tracePt t="53645" x="3676650" y="2476500"/>
          <p14:tracePt t="53663" x="3689350" y="2508250"/>
          <p14:tracePt t="53680" x="3708400" y="2514600"/>
          <p14:tracePt t="53696" x="3714750" y="2527300"/>
          <p14:tracePt t="53713" x="3721100" y="2527300"/>
          <p14:tracePt t="53730" x="3727450" y="2533650"/>
          <p14:tracePt t="53828" x="3733800" y="2540000"/>
          <p14:tracePt t="53833" x="3746500" y="2546350"/>
          <p14:tracePt t="53846" x="3746500" y="2552700"/>
          <p14:tracePt t="53863" x="3759200" y="2559050"/>
          <p14:tracePt t="53880" x="3765550" y="2559050"/>
          <p14:tracePt t="54023" x="3765550" y="2565400"/>
          <p14:tracePt t="54029" x="3771900" y="2578100"/>
          <p14:tracePt t="54046" x="3778250" y="2584450"/>
          <p14:tracePt t="54063" x="3803650" y="2603500"/>
          <p14:tracePt t="54079" x="3816350" y="2616200"/>
          <p14:tracePt t="54096" x="3829050" y="2628900"/>
          <p14:tracePt t="54112" x="3841750" y="2641600"/>
          <p14:tracePt t="54129" x="3860800" y="2660650"/>
          <p14:tracePt t="54146" x="3873500" y="2667000"/>
          <p14:tracePt t="54180" x="3879850" y="2673350"/>
          <p14:tracePt t="54260" x="3892550" y="2679700"/>
          <p14:tracePt t="54265" x="3905250" y="2686050"/>
          <p14:tracePt t="54279" x="3905250" y="2692400"/>
          <p14:tracePt t="54296" x="3943350" y="2705100"/>
          <p14:tracePt t="54312" x="3975100" y="2717800"/>
          <p14:tracePt t="54329" x="4006850" y="2730500"/>
          <p14:tracePt t="54345" x="4044950" y="2743200"/>
          <p14:tracePt t="54362" x="4064000" y="2749550"/>
          <p14:tracePt t="54379" x="4076700" y="2755900"/>
          <p14:tracePt t="54395" x="4083050" y="2755900"/>
          <p14:tracePt t="54412" x="4089400" y="2762250"/>
          <p14:tracePt t="54429" x="4095750" y="2762250"/>
          <p14:tracePt t="54462" x="4108450" y="2768600"/>
          <p14:tracePt t="54479" x="4114800" y="2774950"/>
          <p14:tracePt t="54495" x="4127500" y="2781300"/>
          <p14:tracePt t="54512" x="4133850" y="2781300"/>
          <p14:tracePt t="54529" x="4140200" y="2787650"/>
          <p14:tracePt t="54546" x="4152900" y="2794000"/>
          <p14:tracePt t="54562" x="4178300" y="2806700"/>
          <p14:tracePt t="54579" x="4203700" y="2813050"/>
          <p14:tracePt t="54595" x="4222750" y="2819400"/>
          <p14:tracePt t="54612" x="4229100" y="2825750"/>
          <p14:tracePt t="54629" x="4235450" y="2825750"/>
          <p14:tracePt t="54662" x="4235450" y="2832100"/>
          <p14:tracePt t="55033" x="4216400" y="2832100"/>
          <p14:tracePt t="55040" x="4184650" y="2832100"/>
          <p14:tracePt t="55049" x="4127500" y="2832100"/>
          <p14:tracePt t="55062" x="4064000" y="2832100"/>
          <p14:tracePt t="55078" x="3860800" y="2806700"/>
          <p14:tracePt t="55095" x="3759200" y="2794000"/>
          <p14:tracePt t="55112" x="3702050" y="2781300"/>
          <p14:tracePt t="55128" x="3657600" y="2774950"/>
          <p14:tracePt t="55145" x="3625850" y="2768600"/>
          <p14:tracePt t="55161" x="3575050" y="2762250"/>
          <p14:tracePt t="55178" x="3511550" y="2749550"/>
          <p14:tracePt t="55195" x="3403600" y="2743200"/>
          <p14:tracePt t="55212" x="3155950" y="2743200"/>
          <p14:tracePt t="55228" x="2908300" y="2724150"/>
          <p14:tracePt t="55245" x="2679700" y="2705100"/>
          <p14:tracePt t="55261" x="2482850" y="2686050"/>
          <p14:tracePt t="55278" x="2343150" y="2660650"/>
          <p14:tracePt t="55295" x="2254250" y="2647950"/>
          <p14:tracePt t="55311" x="2165350" y="2635250"/>
          <p14:tracePt t="55328" x="2076450" y="2616200"/>
          <p14:tracePt t="55345" x="1968500" y="2603500"/>
          <p14:tracePt t="55362" x="1727200" y="2533650"/>
          <p14:tracePt t="55378" x="1587500" y="2482850"/>
          <p14:tracePt t="55395" x="1492250" y="2444750"/>
          <p14:tracePt t="55412" x="1441450" y="2413000"/>
          <p14:tracePt t="55428" x="1403350" y="2387600"/>
          <p14:tracePt t="55445" x="1371600" y="2362200"/>
          <p14:tracePt t="55462" x="1333500" y="2343150"/>
          <p14:tracePt t="55479" x="1327150" y="2330450"/>
          <p14:tracePt t="55495" x="1314450" y="2324100"/>
          <p14:tracePt t="55511" x="1295400" y="2305050"/>
          <p14:tracePt t="55531" x="1257300" y="2273300"/>
          <p14:tracePt t="55544" x="1231900" y="2235200"/>
          <p14:tracePt t="55561" x="1206500" y="2203450"/>
          <p14:tracePt t="55578" x="1181100" y="2178050"/>
          <p14:tracePt t="55594" x="1168400" y="2152650"/>
          <p14:tracePt t="55611" x="1155700" y="2146300"/>
          <p14:tracePt t="55628" x="1143000" y="2120900"/>
          <p14:tracePt t="55644" x="1130300" y="2089150"/>
          <p14:tracePt t="55661" x="1117600" y="2051050"/>
          <p14:tracePt t="55678" x="1111250" y="2019300"/>
          <p14:tracePt t="55694" x="1098550" y="2000250"/>
          <p14:tracePt t="55711" x="1092200" y="1974850"/>
          <p14:tracePt t="55729" x="1092200" y="1955800"/>
          <p14:tracePt t="55744" x="1085850" y="1949450"/>
          <p14:tracePt t="55761" x="1079500" y="1936750"/>
          <p14:tracePt t="55778" x="1079500" y="1930400"/>
          <p14:tracePt t="55794" x="1073150" y="1924050"/>
          <p14:tracePt t="55828" x="1073150" y="1917700"/>
          <p14:tracePt t="56083" x="1079500" y="1917700"/>
          <p14:tracePt t="56091" x="1104900" y="1930400"/>
          <p14:tracePt t="56099" x="1130300" y="1955800"/>
          <p14:tracePt t="56111" x="1162050" y="1974850"/>
          <p14:tracePt t="56128" x="1250950" y="2044700"/>
          <p14:tracePt t="56145" x="1320800" y="2095500"/>
          <p14:tracePt t="56161" x="1371600" y="2139950"/>
          <p14:tracePt t="56177" x="1409700" y="2171700"/>
          <p14:tracePt t="56194" x="1447800" y="2197100"/>
          <p14:tracePt t="56211" x="1473200" y="2209800"/>
          <p14:tracePt t="56227" x="1485900" y="2216150"/>
          <p14:tracePt t="56287" x="1485900" y="2222500"/>
          <p14:tracePt t="56309" x="1492250" y="2228850"/>
          <p14:tracePt t="56324" x="1498600" y="2235200"/>
          <p14:tracePt t="56332" x="1504950" y="2235200"/>
          <p14:tracePt t="56344" x="1504950" y="2241550"/>
          <p14:tracePt t="56366" x="1511300" y="2247900"/>
          <p14:tracePt t="56377" x="1517650" y="2247900"/>
          <p14:tracePt t="56394" x="1524000" y="2260600"/>
          <p14:tracePt t="56410" x="1530350" y="2273300"/>
          <p14:tracePt t="56725" x="1517650" y="2260600"/>
          <p14:tracePt t="56732" x="1479550" y="2235200"/>
          <p14:tracePt t="56743" x="1441450" y="2216150"/>
          <p14:tracePt t="56760" x="1377950" y="2171700"/>
          <p14:tracePt t="56777" x="1301750" y="2127250"/>
          <p14:tracePt t="56794" x="1225550" y="2070100"/>
          <p14:tracePt t="56810" x="1193800" y="2051050"/>
          <p14:tracePt t="56827" x="1187450" y="2038350"/>
          <p14:tracePt t="56844" x="1174750" y="2032000"/>
          <p14:tracePt t="56860" x="1168400" y="2012950"/>
          <p14:tracePt t="56877" x="1155700" y="1987550"/>
          <p14:tracePt t="56894" x="1143000" y="1974850"/>
          <p14:tracePt t="56910" x="1136650" y="1962150"/>
          <p14:tracePt t="56927" x="1123950" y="1955800"/>
          <p14:tracePt t="56943" x="1123950" y="1949450"/>
          <p14:tracePt t="57007" x="1117600" y="1943100"/>
          <p14:tracePt t="57022" x="1111250" y="1943100"/>
          <p14:tracePt t="57030" x="1111250" y="1936750"/>
          <p14:tracePt t="57046" x="1104900" y="1936750"/>
          <p14:tracePt t="57178" x="1123950" y="1955800"/>
          <p14:tracePt t="57187" x="1143000" y="1968500"/>
          <p14:tracePt t="57194" x="1155700" y="1987550"/>
          <p14:tracePt t="57211" x="1181100" y="2012950"/>
          <p14:tracePt t="57227" x="1212850" y="2038350"/>
          <p14:tracePt t="57244" x="1231900" y="2051050"/>
          <p14:tracePt t="57261" x="1257300" y="2076450"/>
          <p14:tracePt t="57277" x="1282700" y="2089150"/>
          <p14:tracePt t="57294" x="1308100" y="2114550"/>
          <p14:tracePt t="57309" x="1327150" y="2139950"/>
          <p14:tracePt t="57326" x="1339850" y="2152650"/>
          <p14:tracePt t="57345" x="1358900" y="2165350"/>
          <p14:tracePt t="57361" x="1365250" y="2171700"/>
          <p14:tracePt t="57376" x="1377950" y="2184400"/>
          <p14:tracePt t="57394" x="1390650" y="2190750"/>
          <p14:tracePt t="57411" x="1397000" y="2203450"/>
          <p14:tracePt t="57426" x="1409700" y="2209800"/>
          <p14:tracePt t="57443" x="1409700" y="2216150"/>
          <p14:tracePt t="57461" x="1422400" y="2222500"/>
          <p14:tracePt t="57476" x="1422400" y="2228850"/>
          <p14:tracePt t="57642" x="1422400" y="2235200"/>
          <p14:tracePt t="57665" x="1428750" y="2241550"/>
          <p14:tracePt t="57681" x="1435100" y="2241550"/>
          <p14:tracePt t="57688" x="1435100" y="2247900"/>
          <p14:tracePt t="57767" x="1435100" y="2254250"/>
          <p14:tracePt t="57807" x="1441450" y="2260600"/>
          <p14:tracePt t="57917" x="1441450" y="2266950"/>
          <p14:tracePt t="57980" x="1441450" y="2279650"/>
          <p14:tracePt t="57988" x="1441450" y="2286000"/>
          <p14:tracePt t="58033" x="1441450" y="2292350"/>
          <p14:tracePt t="58269" x="1428750" y="2279650"/>
          <p14:tracePt t="58276" x="1397000" y="2247900"/>
          <p14:tracePt t="58284" x="1358900" y="2216150"/>
          <p14:tracePt t="58294" x="1320800" y="2190750"/>
          <p14:tracePt t="58309" x="1276350" y="2146300"/>
          <p14:tracePt t="58325" x="1219200" y="2108200"/>
          <p14:tracePt t="58342" x="1181100" y="2070100"/>
          <p14:tracePt t="58359" x="1162050" y="2057400"/>
          <p14:tracePt t="58376" x="1149350" y="2044700"/>
          <p14:tracePt t="58392" x="1149350" y="2038350"/>
          <p14:tracePt t="58411" x="1143000" y="2038350"/>
          <p14:tracePt t="58434" x="1136650" y="2032000"/>
          <p14:tracePt t="58448" x="1130300" y="2012950"/>
          <p14:tracePt t="58458" x="1123950" y="2006600"/>
          <p14:tracePt t="58475" x="1111250" y="1981200"/>
          <p14:tracePt t="58492" x="1092200" y="1955800"/>
          <p14:tracePt t="58509" x="1085850" y="1930400"/>
          <p14:tracePt t="58526" x="1066800" y="1911350"/>
          <p14:tracePt t="58542" x="1060450" y="1905000"/>
          <p14:tracePt t="58558" x="1054100" y="1905000"/>
          <p14:tracePt t="59523" x="1060450" y="1905000"/>
          <p14:tracePt t="60022" x="1047750" y="1930400"/>
          <p14:tracePt t="60030" x="1028700" y="1974850"/>
          <p14:tracePt t="60041" x="996950" y="2025650"/>
          <p14:tracePt t="60057" x="933450" y="2120900"/>
          <p14:tracePt t="60074" x="869950" y="2203450"/>
          <p14:tracePt t="60091" x="825500" y="2260600"/>
          <p14:tracePt t="60107" x="793750" y="2292350"/>
          <p14:tracePt t="60124" x="774700" y="2311400"/>
          <p14:tracePt t="60141" x="774700" y="2317750"/>
          <p14:tracePt t="60157" x="768350" y="2330450"/>
          <p14:tracePt t="60174" x="762000" y="2336800"/>
          <p14:tracePt t="60191" x="762000" y="2349500"/>
          <p14:tracePt t="60207" x="762000" y="2355850"/>
          <p14:tracePt t="60224" x="755650" y="2362200"/>
          <p14:tracePt t="60241" x="755650" y="2368550"/>
          <p14:tracePt t="60257" x="742950" y="2381250"/>
          <p14:tracePt t="60260" x="736600" y="2387600"/>
          <p14:tracePt t="60274" x="704850" y="2413000"/>
          <p14:tracePt t="60290" x="673100" y="2444750"/>
          <p14:tracePt t="60307" x="647700" y="2457450"/>
          <p14:tracePt t="60324" x="635000" y="2470150"/>
          <p14:tracePt t="60340" x="628650" y="2476500"/>
          <p14:tracePt t="60357" x="628650" y="2482850"/>
          <p14:tracePt t="60464" x="641350" y="2470150"/>
          <p14:tracePt t="60470" x="647700" y="2463800"/>
          <p14:tracePt t="60479" x="647700" y="2457450"/>
          <p14:tracePt t="60490" x="654050" y="2444750"/>
          <p14:tracePt t="60507" x="666750" y="2406650"/>
          <p14:tracePt t="60524" x="704850" y="2355850"/>
          <p14:tracePt t="60541" x="723900" y="2317750"/>
          <p14:tracePt t="60557" x="736600" y="2286000"/>
          <p14:tracePt t="60573" x="749300" y="2260600"/>
          <p14:tracePt t="60590" x="762000" y="2222500"/>
          <p14:tracePt t="60607" x="774700" y="2197100"/>
          <p14:tracePt t="60624" x="781050" y="2178050"/>
          <p14:tracePt t="60640" x="793750" y="2152650"/>
          <p14:tracePt t="60657" x="806450" y="2133600"/>
          <p14:tracePt t="60674" x="819150" y="2095500"/>
          <p14:tracePt t="60690" x="831850" y="2070100"/>
          <p14:tracePt t="60706" x="844550" y="2038350"/>
          <p14:tracePt t="60723" x="850900" y="2012950"/>
          <p14:tracePt t="60740" x="863600" y="2006600"/>
          <p14:tracePt t="60757" x="882650" y="1987550"/>
          <p14:tracePt t="60761" x="895350" y="1981200"/>
          <p14:tracePt t="60773" x="914400" y="1968500"/>
          <p14:tracePt t="60790" x="958850" y="1949450"/>
          <p14:tracePt t="60807" x="996950" y="1936750"/>
          <p14:tracePt t="60823" x="1035050" y="1924050"/>
          <p14:tracePt t="60840" x="1066800" y="1917700"/>
          <p14:tracePt t="60856" x="1117600" y="1905000"/>
          <p14:tracePt t="60873" x="1162050" y="1898650"/>
          <p14:tracePt t="60890" x="1193800" y="1892300"/>
          <p14:tracePt t="60906" x="1225550" y="1892300"/>
          <p14:tracePt t="60924" x="1263650" y="1898650"/>
          <p14:tracePt t="60940" x="1295400" y="1911350"/>
          <p14:tracePt t="60956" x="1301750" y="1924050"/>
          <p14:tracePt t="60973" x="1320800" y="1943100"/>
          <p14:tracePt t="60990" x="1333500" y="1962150"/>
          <p14:tracePt t="61006" x="1352550" y="2000250"/>
          <p14:tracePt t="61023" x="1371600" y="2032000"/>
          <p14:tracePt t="61040" x="1397000" y="2070100"/>
          <p14:tracePt t="61056" x="1416050" y="2108200"/>
          <p14:tracePt t="61073" x="1428750" y="2152650"/>
          <p14:tracePt t="61090" x="1435100" y="2184400"/>
          <p14:tracePt t="61106" x="1441450" y="2222500"/>
          <p14:tracePt t="61123" x="1454150" y="2254250"/>
          <p14:tracePt t="61140" x="1466850" y="2298700"/>
          <p14:tracePt t="61156" x="1479550" y="2330450"/>
          <p14:tracePt t="61173" x="1492250" y="2368550"/>
          <p14:tracePt t="61190" x="1504950" y="2413000"/>
          <p14:tracePt t="61206" x="1517650" y="2444750"/>
          <p14:tracePt t="61223" x="1530350" y="2489200"/>
          <p14:tracePt t="61240" x="1543050" y="2559050"/>
          <p14:tracePt t="61256" x="1562100" y="2647950"/>
          <p14:tracePt t="61260" x="1568450" y="2692400"/>
          <p14:tracePt t="61273" x="1574800" y="2724150"/>
          <p14:tracePt t="61290" x="1587500" y="2774950"/>
          <p14:tracePt t="61306" x="1606550" y="2825750"/>
          <p14:tracePt t="61323" x="1625600" y="2895600"/>
          <p14:tracePt t="61340" x="1657350" y="3009900"/>
          <p14:tracePt t="61356" x="1670050" y="3060700"/>
          <p14:tracePt t="61373" x="1682750" y="3105150"/>
          <p14:tracePt t="61390" x="1695450" y="3124200"/>
          <p14:tracePt t="61406" x="1708150" y="3143250"/>
          <p14:tracePt t="61423" x="1720850" y="3162300"/>
          <p14:tracePt t="61439" x="1733550" y="3168650"/>
          <p14:tracePt t="61456" x="1765300" y="3194050"/>
          <p14:tracePt t="61473" x="1797050" y="3213100"/>
          <p14:tracePt t="61489" x="1835150" y="3232150"/>
          <p14:tracePt t="61506" x="1860550" y="3238500"/>
          <p14:tracePt t="61523" x="1873250" y="3238500"/>
          <p14:tracePt t="61539" x="1892300" y="3238500"/>
          <p14:tracePt t="61556" x="1924050" y="3225800"/>
          <p14:tracePt t="61572" x="1955800" y="3213100"/>
          <p14:tracePt t="61590" x="2012950" y="3168650"/>
          <p14:tracePt t="61606" x="2051050" y="3130550"/>
          <p14:tracePt t="61622" x="2076450" y="3086100"/>
          <p14:tracePt t="61639" x="2095500" y="3041650"/>
          <p14:tracePt t="61656" x="2114550" y="3009900"/>
          <p14:tracePt t="61672" x="2127250" y="2984500"/>
          <p14:tracePt t="61689" x="2146300" y="2959100"/>
          <p14:tracePt t="61706" x="2165350" y="2940050"/>
          <p14:tracePt t="61722" x="2171700" y="2921000"/>
          <p14:tracePt t="61739" x="2184400" y="2908300"/>
          <p14:tracePt t="61756" x="2190750" y="2895600"/>
          <p14:tracePt t="61772" x="2203450" y="2882900"/>
          <p14:tracePt t="61789" x="2209800" y="2876550"/>
          <p14:tracePt t="61807" x="2235200" y="2851150"/>
          <p14:tracePt t="61822" x="2254250" y="2832100"/>
          <p14:tracePt t="61840" x="2273300" y="2806700"/>
          <p14:tracePt t="61856" x="2298700" y="2781300"/>
          <p14:tracePt t="61872" x="2311400" y="2762250"/>
          <p14:tracePt t="61889" x="2324100" y="2736850"/>
          <p14:tracePt t="61906" x="2355850" y="2705100"/>
          <p14:tracePt t="61922" x="2381250" y="2698750"/>
          <p14:tracePt t="61939" x="2381250" y="2686050"/>
          <p14:tracePt t="61956" x="2393950" y="2679700"/>
          <p14:tracePt t="61972" x="2393950" y="2673350"/>
          <p14:tracePt t="62093" x="2381250" y="2673350"/>
          <p14:tracePt t="62100" x="2343150" y="2667000"/>
          <p14:tracePt t="62108" x="2298700" y="2660650"/>
          <p14:tracePt t="62122" x="2178050" y="2641600"/>
          <p14:tracePt t="62139" x="2070100" y="2622550"/>
          <p14:tracePt t="62155" x="1936750" y="2578100"/>
          <p14:tracePt t="62172" x="1809750" y="2520950"/>
          <p14:tracePt t="62189" x="1676400" y="2451100"/>
          <p14:tracePt t="62205" x="1517650" y="2355850"/>
          <p14:tracePt t="62222" x="1397000" y="2292350"/>
          <p14:tracePt t="62239" x="1320800" y="2241550"/>
          <p14:tracePt t="62256" x="1257300" y="2197100"/>
          <p14:tracePt t="62272" x="1225550" y="2178050"/>
          <p14:tracePt t="62289" x="1219200" y="2159000"/>
          <p14:tracePt t="62305" x="1206500" y="2133600"/>
          <p14:tracePt t="62322" x="1200150" y="2114550"/>
          <p14:tracePt t="62339" x="1193800" y="2101850"/>
          <p14:tracePt t="62355" x="1187450" y="2089150"/>
          <p14:tracePt t="62372" x="1174750" y="2063750"/>
          <p14:tracePt t="62389" x="1162050" y="2032000"/>
          <p14:tracePt t="62405" x="1149350" y="1968500"/>
          <p14:tracePt t="62422" x="1136650" y="1936750"/>
          <p14:tracePt t="62439" x="1123950" y="1905000"/>
          <p14:tracePt t="62455" x="1117600" y="1892300"/>
          <p14:tracePt t="62472" x="1104900" y="1879600"/>
          <p14:tracePt t="62488" x="1098550" y="1866900"/>
          <p14:tracePt t="62506" x="1092200" y="1860550"/>
          <p14:tracePt t="62522" x="1085850" y="1854200"/>
          <p14:tracePt t="62642" x="1079500" y="1847850"/>
          <p14:tracePt t="62658" x="1079500" y="1841500"/>
          <p14:tracePt t="62666" x="1073150" y="1835150"/>
          <p14:tracePt t="62681" x="1066800" y="1835150"/>
          <p14:tracePt t="62788" x="1060450" y="1835150"/>
          <p14:tracePt t="62805" x="1047750" y="1841500"/>
          <p14:tracePt t="62813" x="1047750" y="1847850"/>
          <p14:tracePt t="62830" x="1041400" y="1854200"/>
          <p14:tracePt t="62838" x="1035050" y="1860550"/>
          <p14:tracePt t="62855" x="1028700" y="1866900"/>
          <p14:tracePt t="62871" x="1028700" y="1879600"/>
          <p14:tracePt t="63002" x="1028700" y="1885950"/>
          <p14:tracePt t="63018" x="1028700" y="1898650"/>
          <p14:tracePt t="63025" x="1028700" y="1905000"/>
          <p14:tracePt t="63038" x="1028700" y="1911350"/>
          <p14:tracePt t="63055" x="1028700" y="1917700"/>
          <p14:tracePt t="63071" x="1028700" y="1930400"/>
          <p14:tracePt t="63291" x="1035050" y="1930400"/>
          <p14:tracePt t="63299" x="1041400" y="1930400"/>
          <p14:tracePt t="63307" x="1041400" y="1924050"/>
          <p14:tracePt t="63322" x="1054100" y="1917700"/>
          <p14:tracePt t="63338" x="1060450" y="1911350"/>
          <p14:tracePt t="63356" x="1073150" y="1885950"/>
          <p14:tracePt t="63371" x="1073150" y="1879600"/>
          <p14:tracePt t="63388" x="1079500" y="1879600"/>
          <p14:tracePt t="63486" x="1073150" y="1885950"/>
          <p14:tracePt t="63495" x="1060450" y="1905000"/>
          <p14:tracePt t="63504" x="1041400" y="1917700"/>
          <p14:tracePt t="63521" x="1022350" y="1936750"/>
          <p14:tracePt t="63538" x="1003300" y="1968500"/>
          <p14:tracePt t="63554" x="965200" y="2000250"/>
          <p14:tracePt t="63573" x="908050" y="2051050"/>
          <p14:tracePt t="63588" x="869950" y="2108200"/>
          <p14:tracePt t="63604" x="838200" y="2159000"/>
          <p14:tracePt t="63621" x="812800" y="2203450"/>
          <p14:tracePt t="63638" x="781050" y="2241550"/>
          <p14:tracePt t="63654" x="762000" y="2273300"/>
          <p14:tracePt t="63671" x="749300" y="2311400"/>
          <p14:tracePt t="63688" x="742950" y="2330450"/>
          <p14:tracePt t="63704" x="730250" y="2343150"/>
          <p14:tracePt t="63737" x="723900" y="2355850"/>
          <p14:tracePt t="63809" x="717550" y="2362200"/>
          <p14:tracePt t="63825" x="711200" y="2368550"/>
          <p14:tracePt t="63831" x="704850" y="2381250"/>
          <p14:tracePt t="63838" x="698500" y="2387600"/>
          <p14:tracePt t="63854" x="685800" y="2406650"/>
          <p14:tracePt t="63871" x="666750" y="2419350"/>
          <p14:tracePt t="63887" x="660400" y="2432050"/>
          <p14:tracePt t="63904" x="654050" y="2438400"/>
          <p14:tracePt t="63921" x="641350" y="2451100"/>
          <p14:tracePt t="63954" x="641350" y="2457450"/>
          <p14:tracePt t="64026" x="641350" y="2463800"/>
          <p14:tracePt t="64169" x="641350" y="2457450"/>
          <p14:tracePt t="64177" x="641350" y="2451100"/>
          <p14:tracePt t="64187" x="647700" y="2432050"/>
          <p14:tracePt t="64204" x="660400" y="2406650"/>
          <p14:tracePt t="64220" x="673100" y="2368550"/>
          <p14:tracePt t="64238" x="698500" y="2336800"/>
          <p14:tracePt t="64254" x="730250" y="2273300"/>
          <p14:tracePt t="64270" x="755650" y="2228850"/>
          <p14:tracePt t="64287" x="781050" y="2197100"/>
          <p14:tracePt t="64304" x="800100" y="2171700"/>
          <p14:tracePt t="64320" x="806450" y="2152650"/>
          <p14:tracePt t="64337" x="819150" y="2133600"/>
          <p14:tracePt t="64353" x="825500" y="2120900"/>
          <p14:tracePt t="64370" x="838200" y="2101850"/>
          <p14:tracePt t="64387" x="850900" y="2082800"/>
          <p14:tracePt t="64403" x="863600" y="2070100"/>
          <p14:tracePt t="64420" x="876300" y="2063750"/>
          <p14:tracePt t="64437" x="876300" y="2057400"/>
          <p14:tracePt t="64454" x="889000" y="2051050"/>
          <p14:tracePt t="64470" x="895350" y="2044700"/>
          <p14:tracePt t="64487" x="908050" y="2038350"/>
          <p14:tracePt t="64504" x="933450" y="2019300"/>
          <p14:tracePt t="64520" x="952500" y="2012950"/>
          <p14:tracePt t="64537" x="965200" y="2006600"/>
          <p14:tracePt t="64553" x="996950" y="2000250"/>
          <p14:tracePt t="64570" x="1035050" y="1993900"/>
          <p14:tracePt t="64587" x="1066800" y="1993900"/>
          <p14:tracePt t="64603" x="1092200" y="1993900"/>
          <p14:tracePt t="64620" x="1117600" y="2000250"/>
          <p14:tracePt t="64637" x="1130300" y="2006600"/>
          <p14:tracePt t="64654" x="1162050" y="2025650"/>
          <p14:tracePt t="64670" x="1181100" y="2032000"/>
          <p14:tracePt t="64687" x="1212850" y="2044700"/>
          <p14:tracePt t="64703" x="1225550" y="2057400"/>
          <p14:tracePt t="64786" x="1231900" y="2063750"/>
          <p14:tracePt t="64794" x="1238250" y="2070100"/>
          <p14:tracePt t="64810" x="1238250" y="2076450"/>
          <p14:tracePt t="64821" x="1244600" y="2082800"/>
          <p14:tracePt t="64836" x="1257300" y="2089150"/>
          <p14:tracePt t="64853" x="1263650" y="2108200"/>
          <p14:tracePt t="64870" x="1276350" y="2127250"/>
          <p14:tracePt t="64886" x="1295400" y="2159000"/>
          <p14:tracePt t="64903" x="1301750" y="2190750"/>
          <p14:tracePt t="64920" x="1320800" y="2222500"/>
          <p14:tracePt t="64936" x="1327150" y="2228850"/>
          <p14:tracePt t="64953" x="1339850" y="2254250"/>
          <p14:tracePt t="64970" x="1352550" y="2279650"/>
          <p14:tracePt t="64986" x="1358900" y="2305050"/>
          <p14:tracePt t="65003" x="1371600" y="2330450"/>
          <p14:tracePt t="65020" x="1384300" y="2349500"/>
          <p14:tracePt t="65036" x="1390650" y="2374900"/>
          <p14:tracePt t="65054" x="1409700" y="2393950"/>
          <p14:tracePt t="65070" x="1416050" y="2406650"/>
          <p14:tracePt t="65086" x="1428750" y="2419350"/>
          <p14:tracePt t="65103" x="1435100" y="2432050"/>
          <p14:tracePt t="65119" x="1447800" y="2444750"/>
          <p14:tracePt t="65136" x="1454150" y="2463800"/>
          <p14:tracePt t="65153" x="1466850" y="2476500"/>
          <p14:tracePt t="65170" x="1479550" y="2489200"/>
          <p14:tracePt t="65186" x="1485900" y="2501900"/>
          <p14:tracePt t="65203" x="1498600" y="2514600"/>
          <p14:tracePt t="65219" x="1504950" y="2533650"/>
          <p14:tracePt t="65236" x="1524000" y="2559050"/>
          <p14:tracePt t="65253" x="1536700" y="2584450"/>
          <p14:tracePt t="65256" x="1543050" y="2597150"/>
          <p14:tracePt t="65269" x="1543050" y="2603500"/>
          <p14:tracePt t="65286" x="1555750" y="2635250"/>
          <p14:tracePt t="65303" x="1568450" y="2647950"/>
          <p14:tracePt t="65320" x="1574800" y="2660650"/>
          <p14:tracePt t="65336" x="1581150" y="2679700"/>
          <p14:tracePt t="65353" x="1593850" y="2692400"/>
          <p14:tracePt t="65369" x="1600200" y="2705100"/>
          <p14:tracePt t="65386" x="1606550" y="2724150"/>
          <p14:tracePt t="65403" x="1619250" y="2736850"/>
          <p14:tracePt t="65420" x="1631950" y="2755900"/>
          <p14:tracePt t="65436" x="1644650" y="2787650"/>
          <p14:tracePt t="65453" x="1657350" y="2819400"/>
          <p14:tracePt t="65469" x="1670050" y="2838450"/>
          <p14:tracePt t="65486" x="1676400" y="2863850"/>
          <p14:tracePt t="65503" x="1689100" y="2889250"/>
          <p14:tracePt t="65519" x="1695450" y="2895600"/>
          <p14:tracePt t="65536" x="1708150" y="2921000"/>
          <p14:tracePt t="65553" x="1720850" y="2940050"/>
          <p14:tracePt t="65570" x="1733550" y="2978150"/>
          <p14:tracePt t="65586" x="1746250" y="3009900"/>
          <p14:tracePt t="65602" x="1765300" y="3028950"/>
          <p14:tracePt t="65619" x="1771650" y="3041650"/>
          <p14:tracePt t="65636" x="1784350" y="3048000"/>
          <p14:tracePt t="65652" x="1790700" y="3054350"/>
          <p14:tracePt t="65669" x="1803400" y="3067050"/>
          <p14:tracePt t="65686" x="1809750" y="3079750"/>
          <p14:tracePt t="65702" x="1816100" y="3086100"/>
          <p14:tracePt t="65719" x="1828800" y="3098800"/>
          <p14:tracePt t="65736" x="1841500" y="3111500"/>
          <p14:tracePt t="65752" x="1847850" y="3117850"/>
          <p14:tracePt t="65770" x="1860550" y="3130550"/>
          <p14:tracePt t="65786" x="1866900" y="3136900"/>
          <p14:tracePt t="65802" x="1879600" y="3143250"/>
          <p14:tracePt t="65819" x="1879600" y="3149600"/>
          <p14:tracePt t="65836" x="1898650" y="3149600"/>
          <p14:tracePt t="65852" x="1924050" y="3149600"/>
          <p14:tracePt t="65869" x="1943100" y="3149600"/>
          <p14:tracePt t="65885" x="1974850" y="3149600"/>
          <p14:tracePt t="65902" x="2006600" y="3149600"/>
          <p14:tracePt t="65919" x="2038350" y="3149600"/>
          <p14:tracePt t="65935" x="2057400" y="3149600"/>
          <p14:tracePt t="65952" x="2063750" y="3149600"/>
          <p14:tracePt t="65970" x="2082800" y="3136900"/>
          <p14:tracePt t="65986" x="2095500" y="3124200"/>
          <p14:tracePt t="66002" x="2101850" y="3111500"/>
          <p14:tracePt t="66020" x="2120900" y="3105150"/>
          <p14:tracePt t="66035" x="2133600" y="3092450"/>
          <p14:tracePt t="66052" x="2139950" y="3086100"/>
          <p14:tracePt t="66069" x="2159000" y="3073400"/>
          <p14:tracePt t="66085" x="2184400" y="3060700"/>
          <p14:tracePt t="66102" x="2197100" y="3048000"/>
          <p14:tracePt t="66119" x="2228850" y="3028950"/>
          <p14:tracePt t="66135" x="2254250" y="3009900"/>
          <p14:tracePt t="66152" x="2273300" y="2997200"/>
          <p14:tracePt t="66169" x="2292350" y="2984500"/>
          <p14:tracePt t="66185" x="2317750" y="2952750"/>
          <p14:tracePt t="66202" x="2336800" y="2921000"/>
          <p14:tracePt t="66219" x="2355850" y="2882900"/>
          <p14:tracePt t="66236" x="2381250" y="2832100"/>
          <p14:tracePt t="66252" x="2387600" y="2813050"/>
          <p14:tracePt t="66269" x="2400300" y="2800350"/>
          <p14:tracePt t="66285" x="2406650" y="2787650"/>
          <p14:tracePt t="66302" x="2425700" y="2762250"/>
          <p14:tracePt t="66319" x="2438400" y="2743200"/>
          <p14:tracePt t="66335" x="2451100" y="2724150"/>
          <p14:tracePt t="66352" x="2457450" y="2717800"/>
          <p14:tracePt t="66368" x="2470150" y="2711450"/>
          <p14:tracePt t="66385" x="2482850" y="2692400"/>
          <p14:tracePt t="66402" x="2495550" y="2679700"/>
          <p14:tracePt t="66418" x="2501900" y="2673350"/>
          <p14:tracePt t="66435" x="2508250" y="2660650"/>
          <p14:tracePt t="66452" x="2520950" y="2654300"/>
          <p14:tracePt t="66468" x="2527300" y="2641600"/>
          <p14:tracePt t="66485" x="2527300" y="2635250"/>
          <p14:tracePt t="66502" x="2533650" y="2622550"/>
          <p14:tracePt t="66518" x="2540000" y="2616200"/>
          <p14:tracePt t="66535" x="2546350" y="2603500"/>
          <p14:tracePt t="66927" x="2520950" y="2597150"/>
          <p14:tracePt t="66935" x="2482850" y="2584450"/>
          <p14:tracePt t="66943" x="2432050" y="2578100"/>
          <p14:tracePt t="66952" x="2381250" y="2559050"/>
          <p14:tracePt t="66968" x="2292350" y="2540000"/>
          <p14:tracePt t="66985" x="2190750" y="2495550"/>
          <p14:tracePt t="67001" x="2095500" y="2457450"/>
          <p14:tracePt t="67018" x="2044700" y="2419350"/>
          <p14:tracePt t="67035" x="1993900" y="2393950"/>
          <p14:tracePt t="67052" x="1936750" y="2362200"/>
          <p14:tracePt t="67068" x="1892300" y="2330450"/>
          <p14:tracePt t="67085" x="1822450" y="2292350"/>
          <p14:tracePt t="67101" x="1727200" y="2247900"/>
          <p14:tracePt t="67118" x="1631950" y="2209800"/>
          <p14:tracePt t="67134" x="1549400" y="2171700"/>
          <p14:tracePt t="67152" x="1479550" y="2152650"/>
          <p14:tracePt t="67168" x="1397000" y="2101850"/>
          <p14:tracePt t="67184" x="1384300" y="2089150"/>
          <p14:tracePt t="67201" x="1371600" y="2076450"/>
          <p14:tracePt t="67217" x="1358900" y="2063750"/>
          <p14:tracePt t="67234" x="1339850" y="2044700"/>
          <p14:tracePt t="67251" x="1295400" y="2019300"/>
          <p14:tracePt t="67268" x="1231900" y="1993900"/>
          <p14:tracePt t="67284" x="1149350" y="1974850"/>
          <p14:tracePt t="67301" x="1073150" y="1955800"/>
          <p14:tracePt t="67318" x="1022350" y="1943100"/>
          <p14:tracePt t="67334" x="996950" y="1930400"/>
          <p14:tracePt t="67351" x="996950" y="1924050"/>
          <p14:tracePt t="67384" x="990600" y="1924050"/>
          <p14:tracePt t="67450" x="984250" y="1917700"/>
          <p14:tracePt t="67458" x="977900" y="1911350"/>
          <p14:tracePt t="67467" x="977900" y="1905000"/>
          <p14:tracePt t="67484" x="977900" y="1898650"/>
          <p14:tracePt t="67501" x="977900" y="1892300"/>
          <p14:tracePt t="67625" x="984250" y="1885950"/>
          <p14:tracePt t="67633" x="996950" y="1879600"/>
          <p14:tracePt t="67651" x="1009650" y="1873250"/>
          <p14:tracePt t="67668" x="1016000" y="1866900"/>
          <p14:tracePt t="67684" x="1022350" y="1866900"/>
          <p14:tracePt t="67701" x="1035050" y="1854200"/>
          <p14:tracePt t="67819" x="1035050" y="1860550"/>
          <p14:tracePt t="67827" x="1035050" y="1873250"/>
          <p14:tracePt t="67835" x="1041400" y="1892300"/>
          <p14:tracePt t="67850" x="1047750" y="1911350"/>
          <p14:tracePt t="67867" x="1054100" y="1924050"/>
          <p14:tracePt t="67970" x="1060450" y="1924050"/>
          <p14:tracePt t="67977" x="1060450" y="1917700"/>
          <p14:tracePt t="67985" x="1066800" y="1905000"/>
          <p14:tracePt t="68000" x="1079500" y="1898650"/>
          <p14:tracePt t="68034" x="1079500" y="1892300"/>
          <p14:tracePt t="68094" x="1085850" y="1898650"/>
          <p14:tracePt t="68102" x="1092200" y="1917700"/>
          <p14:tracePt t="68117" x="1104900" y="1943100"/>
          <p14:tracePt t="68134" x="1111250" y="1968500"/>
          <p14:tracePt t="68150" x="1111250" y="1981200"/>
          <p14:tracePt t="68242" x="1117600" y="1968500"/>
          <p14:tracePt t="68250" x="1123950" y="1943100"/>
          <p14:tracePt t="68258" x="1130300" y="1917700"/>
          <p14:tracePt t="68267" x="1136650" y="1898650"/>
          <p14:tracePt t="68283" x="1143000" y="1892300"/>
          <p14:tracePt t="68374" x="1143000" y="1898650"/>
          <p14:tracePt t="68383" x="1143000" y="1905000"/>
          <p14:tracePt t="68400" x="1136650" y="1917700"/>
          <p14:tracePt t="68579" x="1136650" y="1924050"/>
          <p14:tracePt t="68594" x="1130300" y="1930400"/>
          <p14:tracePt t="68603" x="1123950" y="1943100"/>
          <p14:tracePt t="68616" x="1117600" y="1949450"/>
          <p14:tracePt t="68721" x="1111250" y="1936750"/>
          <p14:tracePt t="68729" x="1104900" y="1924050"/>
          <p14:tracePt t="68737" x="1098550" y="1924050"/>
          <p14:tracePt t="68917" x="1098550" y="1917700"/>
          <p14:tracePt t="68933" x="1098550" y="1905000"/>
          <p14:tracePt t="68955" x="1098550" y="1898650"/>
          <p14:tracePt t="69036" x="1098550" y="1911350"/>
          <p14:tracePt t="69049" x="1098550" y="1917700"/>
          <p14:tracePt t="69599" x="1098550" y="1924050"/>
          <p14:tracePt t="69607" x="1098550" y="1930400"/>
          <p14:tracePt t="69715" x="1092200" y="1930400"/>
          <p14:tracePt t="69723" x="1092200" y="1911350"/>
          <p14:tracePt t="69739" x="1092200" y="1905000"/>
          <p14:tracePt t="69749" x="1085850" y="1898650"/>
          <p14:tracePt t="69880" x="1085850" y="1905000"/>
          <p14:tracePt t="69904" x="1085850" y="1911350"/>
          <p14:tracePt t="69918" x="1092200" y="1917700"/>
          <p14:tracePt t="69927" x="1098550" y="1924050"/>
          <p14:tracePt t="69942" x="1104900" y="1930400"/>
          <p14:tracePt t="69951" x="1111250" y="1936750"/>
          <p14:tracePt t="69966" x="1117600" y="1943100"/>
          <p14:tracePt t="69982" x="1130300" y="1955800"/>
          <p14:tracePt t="69999" x="1136650" y="1968500"/>
          <p14:tracePt t="70015" x="1155700" y="2000250"/>
          <p14:tracePt t="70032" x="1174750" y="2032000"/>
          <p14:tracePt t="70049" x="1187450" y="2063750"/>
          <p14:tracePt t="70065" x="1193800" y="2089150"/>
          <p14:tracePt t="70082" x="1206500" y="2101850"/>
          <p14:tracePt t="70099" x="1225550" y="2139950"/>
          <p14:tracePt t="70115" x="1250950" y="2171700"/>
          <p14:tracePt t="70132" x="1270000" y="2190750"/>
          <p14:tracePt t="70149" x="1276350" y="2209800"/>
          <p14:tracePt t="70166" x="1289050" y="2216150"/>
          <p14:tracePt t="70182" x="1295400" y="2228850"/>
          <p14:tracePt t="70198" x="1308100" y="2241550"/>
          <p14:tracePt t="70215" x="1320800" y="2260600"/>
          <p14:tracePt t="70232" x="1339850" y="2292350"/>
          <p14:tracePt t="70248" x="1346200" y="2298700"/>
          <p14:tracePt t="70483" x="1352550" y="2298700"/>
          <p14:tracePt t="70547" x="1358900" y="2298700"/>
          <p14:tracePt t="70570" x="1365250" y="2298700"/>
          <p14:tracePt t="70577" x="1371600" y="2298700"/>
          <p14:tracePt t="70594" x="1377950" y="2298700"/>
          <p14:tracePt t="70601" x="1384300" y="2298700"/>
          <p14:tracePt t="70617" x="1390650" y="2298700"/>
          <p14:tracePt t="70634" x="1397000" y="2292350"/>
          <p14:tracePt t="70648" x="1403350" y="2286000"/>
          <p14:tracePt t="70665" x="1416050" y="2273300"/>
          <p14:tracePt t="70681" x="1428750" y="2266950"/>
          <p14:tracePt t="70698" x="1441450" y="2254250"/>
          <p14:tracePt t="70931" x="1441450" y="2247900"/>
          <p14:tracePt t="71330" x="1441450" y="2241550"/>
          <p14:tracePt t="71336" x="1441450" y="2235200"/>
          <p14:tracePt t="71348" x="1441450" y="2228850"/>
          <p14:tracePt t="71365" x="1441450" y="2222500"/>
          <p14:tracePt t="71446" x="1441450" y="2228850"/>
          <p14:tracePt t="71454" x="1441450" y="2241550"/>
          <p14:tracePt t="71464" x="1441450" y="2260600"/>
          <p14:tracePt t="71480" x="1435100" y="2292350"/>
          <p14:tracePt t="71497" x="1435100" y="2317750"/>
          <p14:tracePt t="71513" x="1428750" y="2330450"/>
          <p14:tracePt t="71612" x="1422400" y="2330450"/>
          <p14:tracePt t="71650" x="1416050" y="2330450"/>
          <p14:tracePt t="71658" x="1416050" y="2324100"/>
          <p14:tracePt t="71667" x="1416050" y="2317750"/>
          <p14:tracePt t="71691" x="1416050" y="2311400"/>
          <p14:tracePt t="71704" x="1416050" y="2305050"/>
          <p14:tracePt t="71720" x="1416050" y="2298700"/>
          <p14:tracePt t="71737" x="1416050" y="2292350"/>
          <p14:tracePt t="71830" x="1416050" y="2286000"/>
          <p14:tracePt t="72206" x="1416050" y="2279650"/>
          <p14:tracePt t="72215" x="1422400" y="2266950"/>
          <p14:tracePt t="72222" x="1428750" y="2266950"/>
          <p14:tracePt t="72231" x="1428750" y="2260600"/>
          <p14:tracePt t="72248" x="1428750" y="2254250"/>
          <p14:tracePt t="72349" x="1428750" y="2260600"/>
          <p14:tracePt t="72356" x="1428750" y="2266950"/>
          <p14:tracePt t="72364" x="1428750" y="2273300"/>
          <p14:tracePt t="72380" x="1428750" y="2279650"/>
          <p14:tracePt t="72396" x="1428750" y="2292350"/>
          <p14:tracePt t="72663" x="1428750" y="2286000"/>
          <p14:tracePt t="72670" x="1409700" y="2279650"/>
          <p14:tracePt t="72680" x="1397000" y="2266950"/>
          <p14:tracePt t="72696" x="1358900" y="2235200"/>
          <p14:tracePt t="72713" x="1320800" y="2197100"/>
          <p14:tracePt t="72730" x="1282700" y="2152650"/>
          <p14:tracePt t="72746" x="1250950" y="2127250"/>
          <p14:tracePt t="72763" x="1238250" y="2108200"/>
          <p14:tracePt t="72779" x="1231900" y="2101850"/>
          <p14:tracePt t="72796" x="1219200" y="2089150"/>
          <p14:tracePt t="72813" x="1206500" y="2076450"/>
          <p14:tracePt t="72830" x="1193800" y="2038350"/>
          <p14:tracePt t="72846" x="1168400" y="2006600"/>
          <p14:tracePt t="72863" x="1162050" y="1987550"/>
          <p14:tracePt t="72880" x="1149350" y="1974850"/>
          <p14:tracePt t="72913" x="1149350" y="1962150"/>
          <p14:tracePt t="72929" x="1143000" y="1955800"/>
          <p14:tracePt t="72946" x="1136650" y="1943100"/>
          <p14:tracePt t="72963" x="1130300" y="1936750"/>
          <p14:tracePt t="72979" x="1130300" y="1924050"/>
          <p14:tracePt t="72996" x="1130300" y="1917700"/>
          <p14:tracePt t="73013" x="1123950" y="1911350"/>
          <p14:tracePt t="73030" x="1117600" y="1892300"/>
          <p14:tracePt t="73046" x="1117600" y="1885950"/>
          <p14:tracePt t="73063" x="1117600" y="1879600"/>
          <p14:tracePt t="73366" x="1111250" y="1892300"/>
          <p14:tracePt t="73374" x="1111250" y="1898650"/>
          <p14:tracePt t="73383" x="1104900" y="1898650"/>
          <p14:tracePt t="73396" x="1104900" y="1905000"/>
          <p14:tracePt t="73412" x="1098550" y="1911350"/>
          <p14:tracePt t="73429" x="1098550" y="1917700"/>
          <p14:tracePt t="73470" x="1098550" y="1924050"/>
          <p14:tracePt t="73509" x="1092200" y="1930400"/>
          <p14:tracePt t="73517" x="1092200" y="1936750"/>
          <p14:tracePt t="73529" x="1085850" y="1936750"/>
          <p14:tracePt t="73545" x="1085850" y="1943100"/>
          <p14:tracePt t="73705" x="1085850" y="1936750"/>
          <p14:tracePt t="73714" x="1092200" y="1930400"/>
          <p14:tracePt t="73728" x="1098550" y="1930400"/>
          <p14:tracePt t="73745" x="1104900" y="1924050"/>
          <p14:tracePt t="73995" x="1111250" y="1917700"/>
          <p14:tracePt t="74008" x="1117600" y="1917700"/>
          <p14:tracePt t="74135" x="1123950" y="1917700"/>
          <p14:tracePt t="74143" x="1123950" y="1924050"/>
          <p14:tracePt t="74168" x="1123950" y="1930400"/>
          <p14:tracePt t="74277" x="1123950" y="1924050"/>
          <p14:tracePt t="74291" x="1123950" y="1917700"/>
          <p14:tracePt t="74385" x="1123950" y="1924050"/>
          <p14:tracePt t="74402" x="1117600" y="1930400"/>
          <p14:tracePt t="75311" x="1117600" y="1936750"/>
          <p14:tracePt t="75318" x="1117600" y="1943100"/>
          <p14:tracePt t="75328" x="1123950" y="1943100"/>
          <p14:tracePt t="75344" x="1130300" y="1962150"/>
          <p14:tracePt t="75361" x="1149350" y="1981200"/>
          <p14:tracePt t="75377" x="1162050" y="2000250"/>
          <p14:tracePt t="75394" x="1200150" y="2038350"/>
          <p14:tracePt t="75411" x="1238250" y="2082800"/>
          <p14:tracePt t="75428" x="1270000" y="2127250"/>
          <p14:tracePt t="75444" x="1276350" y="2139950"/>
          <p14:tracePt t="75460" x="1282700" y="2146300"/>
          <p14:tracePt t="75562" x="1289050" y="2159000"/>
          <p14:tracePt t="75568" x="1289050" y="2165350"/>
          <p14:tracePt t="75578" x="1295400" y="2165350"/>
          <p14:tracePt t="75593" x="1301750" y="2178050"/>
          <p14:tracePt t="75610" x="1301750" y="2184400"/>
          <p14:tracePt t="75627" x="1314450" y="2190750"/>
          <p14:tracePt t="75644" x="1320800" y="2203450"/>
          <p14:tracePt t="75661" x="1339850" y="2216150"/>
          <p14:tracePt t="75677" x="1339850" y="2222500"/>
          <p14:tracePt t="75694" x="1352550" y="2222500"/>
          <p14:tracePt t="75757" x="1358900" y="2228850"/>
          <p14:tracePt t="75764" x="1358900" y="2235200"/>
          <p14:tracePt t="75777" x="1365250" y="2235200"/>
          <p14:tracePt t="75794" x="1377950" y="2247900"/>
          <p14:tracePt t="75810" x="1390650" y="2254250"/>
          <p14:tracePt t="75827" x="1397000" y="2266950"/>
          <p14:tracePt t="75843" x="1403350" y="2273300"/>
          <p14:tracePt t="75860" x="1416050" y="2279650"/>
          <p14:tracePt t="75877" x="1422400" y="2286000"/>
          <p14:tracePt t="75893" x="1428750" y="2292350"/>
          <p14:tracePt t="75910" x="1428750" y="2298700"/>
          <p14:tracePt t="76014" x="1435100" y="2298700"/>
          <p14:tracePt t="76022" x="1435100" y="2292350"/>
          <p14:tracePt t="76030" x="1441450" y="2286000"/>
          <p14:tracePt t="76204" x="1441450" y="2292350"/>
          <p14:tracePt t="76211" x="1441450" y="2305050"/>
          <p14:tracePt t="76227" x="1441450" y="2317750"/>
          <p14:tracePt t="79017" x="1447800" y="2317750"/>
          <p14:tracePt t="79026" x="1466850" y="2298700"/>
          <p14:tracePt t="79032" x="1504950" y="2279650"/>
          <p14:tracePt t="79041" x="1536700" y="2260600"/>
          <p14:tracePt t="79057" x="1631950" y="2203450"/>
          <p14:tracePt t="79074" x="1752600" y="2146300"/>
          <p14:tracePt t="79091" x="1885950" y="2076450"/>
          <p14:tracePt t="79107" x="2063750" y="2000250"/>
          <p14:tracePt t="79124" x="2317750" y="1917700"/>
          <p14:tracePt t="79141" x="2597150" y="1847850"/>
          <p14:tracePt t="79158" x="2990850" y="1733550"/>
          <p14:tracePt t="79174" x="3162300" y="1695450"/>
          <p14:tracePt t="79191" x="3276600" y="1670050"/>
          <p14:tracePt t="79207" x="3346450" y="1644650"/>
          <p14:tracePt t="79224" x="3384550" y="1644650"/>
          <p14:tracePt t="79240" x="3409950" y="1638300"/>
          <p14:tracePt t="79257" x="3416300" y="1631950"/>
          <p14:tracePt t="79274" x="3429000" y="1625600"/>
          <p14:tracePt t="79291" x="3441700" y="1625600"/>
          <p14:tracePt t="79307" x="3460750" y="1625600"/>
          <p14:tracePt t="79324" x="3479800" y="1619250"/>
          <p14:tracePt t="79340" x="3511550" y="1612900"/>
          <p14:tracePt t="79357" x="3549650" y="1600200"/>
          <p14:tracePt t="79374" x="3587750" y="1587500"/>
          <p14:tracePt t="79390" x="3638550" y="1581150"/>
          <p14:tracePt t="79407" x="3683000" y="1568450"/>
          <p14:tracePt t="79424" x="3708400" y="1562100"/>
          <p14:tracePt t="79604" x="3714750" y="1562100"/>
          <p14:tracePt t="79612" x="3727450" y="1555750"/>
          <p14:tracePt t="79623" x="3733800" y="1555750"/>
          <p14:tracePt t="79640" x="3752850" y="1543050"/>
          <p14:tracePt t="79657" x="3771900" y="1536700"/>
          <p14:tracePt t="79674" x="3810000" y="1530350"/>
          <p14:tracePt t="79690" x="3841750" y="1530350"/>
          <p14:tracePt t="79707" x="3873500" y="1524000"/>
          <p14:tracePt t="79723" x="3911600" y="1524000"/>
          <p14:tracePt t="79740" x="3968750" y="1524000"/>
          <p14:tracePt t="79757" x="4057650" y="1530350"/>
          <p14:tracePt t="79774" x="4121150" y="1536700"/>
          <p14:tracePt t="79777" x="4152900" y="1536700"/>
          <p14:tracePt t="79792" x="4235450" y="1549400"/>
          <p14:tracePt t="79807" x="4279900" y="1555750"/>
          <p14:tracePt t="79824" x="4413250" y="1568450"/>
          <p14:tracePt t="79840" x="4495800" y="1574800"/>
          <p14:tracePt t="79857" x="4603750" y="1574800"/>
          <p14:tracePt t="79874" x="4730750" y="1574800"/>
          <p14:tracePt t="79890" x="4851400" y="1555750"/>
          <p14:tracePt t="79907" x="4984750" y="1536700"/>
          <p14:tracePt t="79923" x="5111750" y="1530350"/>
          <p14:tracePt t="79940" x="5200650" y="1517650"/>
          <p14:tracePt t="79957" x="5238750" y="1504950"/>
          <p14:tracePt t="79973" x="5289550" y="1492250"/>
          <p14:tracePt t="79990" x="5353050" y="1479550"/>
          <p14:tracePt t="80006" x="5435600" y="1466850"/>
          <p14:tracePt t="80024" x="5499100" y="1460500"/>
          <p14:tracePt t="80040" x="5568950" y="1460500"/>
          <p14:tracePt t="80057" x="5632450" y="1460500"/>
          <p14:tracePt t="80073" x="5689600" y="1454150"/>
          <p14:tracePt t="80090" x="5772150" y="1441450"/>
          <p14:tracePt t="80106" x="5822950" y="1441450"/>
          <p14:tracePt t="80123" x="5861050" y="1441450"/>
          <p14:tracePt t="80140" x="5899150" y="1441450"/>
          <p14:tracePt t="80156" x="5937250" y="1441450"/>
          <p14:tracePt t="80173" x="5981700" y="1447800"/>
          <p14:tracePt t="80190" x="6007100" y="1454150"/>
          <p14:tracePt t="80206" x="6013450" y="1454150"/>
          <p14:tracePt t="80246" x="6019800" y="1454150"/>
          <p14:tracePt t="80262" x="6026150" y="1454150"/>
          <p14:tracePt t="80273" x="6032500" y="1454150"/>
          <p14:tracePt t="80290" x="6038850" y="1454150"/>
          <p14:tracePt t="80411" x="6045200" y="1454150"/>
          <p14:tracePt t="80468" x="6051550" y="1454150"/>
          <p14:tracePt t="80475" x="6057900" y="1447800"/>
          <p14:tracePt t="80490" x="6076950" y="1447800"/>
          <p14:tracePt t="80506" x="6102350" y="1441450"/>
          <p14:tracePt t="80523" x="6121400" y="1441450"/>
          <p14:tracePt t="80540" x="6134100" y="1441450"/>
          <p14:tracePt t="80556" x="6140450" y="1441450"/>
          <p14:tracePt t="80573" x="6146800" y="1435100"/>
          <p14:tracePt t="80590" x="6153150" y="1435100"/>
          <p14:tracePt t="80606" x="6178550" y="1435100"/>
          <p14:tracePt t="80623" x="6203950" y="1435100"/>
          <p14:tracePt t="80640" x="6229350" y="1435100"/>
          <p14:tracePt t="80819" x="6216650" y="1441450"/>
          <p14:tracePt t="80828" x="6210300" y="1441450"/>
          <p14:tracePt t="80839" x="6197600" y="1447800"/>
          <p14:tracePt t="80856" x="6146800" y="1460500"/>
          <p14:tracePt t="80872" x="6038850" y="1466850"/>
          <p14:tracePt t="80889" x="5848350" y="1466850"/>
          <p14:tracePt t="80906" x="5727700" y="1447800"/>
          <p14:tracePt t="80922" x="5619750" y="1435100"/>
          <p14:tracePt t="80939" x="5530850" y="1428750"/>
          <p14:tracePt t="80956" x="5454650" y="1422400"/>
          <p14:tracePt t="80972" x="5334000" y="1403350"/>
          <p14:tracePt t="80989" x="5200650" y="1390650"/>
          <p14:tracePt t="81006" x="4978400" y="1365250"/>
          <p14:tracePt t="81022" x="4838700" y="1352550"/>
          <p14:tracePt t="81039" x="4699000" y="1352550"/>
          <p14:tracePt t="81056" x="4603750" y="1352550"/>
          <p14:tracePt t="81072" x="4565650" y="1352550"/>
          <p14:tracePt t="81089" x="4533900" y="1352550"/>
          <p14:tracePt t="81105" x="4495800" y="1352550"/>
          <p14:tracePt t="81122" x="4451350" y="1352550"/>
          <p14:tracePt t="81139" x="4375150" y="1346200"/>
          <p14:tracePt t="81156" x="4216400" y="1346200"/>
          <p14:tracePt t="81172" x="4127500" y="1358900"/>
          <p14:tracePt t="81189" x="4038600" y="1371600"/>
          <p14:tracePt t="81205" x="3949700" y="1384300"/>
          <p14:tracePt t="81222" x="3848100" y="1403350"/>
          <p14:tracePt t="81239" x="3733800" y="1416050"/>
          <p14:tracePt t="81256" x="3530600" y="1416050"/>
          <p14:tracePt t="81272" x="3403600" y="1422400"/>
          <p14:tracePt t="81290" x="3270250" y="1441450"/>
          <p14:tracePt t="81306" x="3143250" y="1454150"/>
          <p14:tracePt t="81323" x="3009900" y="1466850"/>
          <p14:tracePt t="81338" x="2901950" y="1473200"/>
          <p14:tracePt t="81355" x="2806700" y="1473200"/>
          <p14:tracePt t="81372" x="2743200" y="1473200"/>
          <p14:tracePt t="81389" x="2660650" y="1460500"/>
          <p14:tracePt t="81407" x="2571750" y="1447800"/>
          <p14:tracePt t="81422" x="2514600" y="1441450"/>
          <p14:tracePt t="81439" x="2425700" y="1428750"/>
          <p14:tracePt t="81455" x="2349500" y="1422400"/>
          <p14:tracePt t="81472" x="2286000" y="1422400"/>
          <p14:tracePt t="81488" x="2216150" y="1409700"/>
          <p14:tracePt t="81505" x="2146300" y="1397000"/>
          <p14:tracePt t="81522" x="2070100" y="1390650"/>
          <p14:tracePt t="81539" x="1930400" y="1358900"/>
          <p14:tracePt t="81555" x="1873250" y="1352550"/>
          <p14:tracePt t="81572" x="1841500" y="1346200"/>
          <p14:tracePt t="81588" x="1809750" y="1339850"/>
          <p14:tracePt t="81605" x="1778000" y="1339850"/>
          <p14:tracePt t="81622" x="1765300" y="1333500"/>
          <p14:tracePt t="81638" x="1758950" y="1333500"/>
          <p14:tracePt t="81655" x="1752600" y="1333500"/>
          <p14:tracePt t="81672" x="1739900" y="1333500"/>
          <p14:tracePt t="81688" x="1739900" y="1339850"/>
          <p14:tracePt t="81931" x="1778000" y="1333500"/>
          <p14:tracePt t="81942" x="1828800" y="1333500"/>
          <p14:tracePt t="81955" x="2000250" y="1333500"/>
          <p14:tracePt t="81971" x="2197100" y="1339850"/>
          <p14:tracePt t="81988" x="2368550" y="1327150"/>
          <p14:tracePt t="82005" x="2552700" y="1320800"/>
          <p14:tracePt t="82021" x="2711450" y="1320800"/>
          <p14:tracePt t="82038" x="2908300" y="1320800"/>
          <p14:tracePt t="82055" x="3086100" y="1320800"/>
          <p14:tracePt t="82072" x="3384550" y="1327150"/>
          <p14:tracePt t="82088" x="3549650" y="1339850"/>
          <p14:tracePt t="82105" x="3683000" y="1352550"/>
          <p14:tracePt t="82121" x="3810000" y="1371600"/>
          <p14:tracePt t="82138" x="3949700" y="1384300"/>
          <p14:tracePt t="82155" x="4102100" y="1403350"/>
          <p14:tracePt t="82171" x="4241800" y="1409700"/>
          <p14:tracePt t="82188" x="4362450" y="1428750"/>
          <p14:tracePt t="82206" x="4514850" y="1447800"/>
          <p14:tracePt t="82221" x="4591050" y="1466850"/>
          <p14:tracePt t="82238" x="4648200" y="1473200"/>
          <p14:tracePt t="82254" x="4667250" y="1473200"/>
          <p14:tracePt t="82271" x="4679950" y="1473200"/>
          <p14:tracePt t="82288" x="4692650" y="1473200"/>
          <p14:tracePt t="82304" x="4724400" y="1479550"/>
          <p14:tracePt t="82322" x="4781550" y="1498600"/>
          <p14:tracePt t="82338" x="4819650" y="1511300"/>
          <p14:tracePt t="82354" x="4870450" y="1511300"/>
          <p14:tracePt t="82371" x="4914900" y="1511300"/>
          <p14:tracePt t="82388" x="4959350" y="1511300"/>
          <p14:tracePt t="82404" x="4997450" y="1511300"/>
          <p14:tracePt t="82421" x="5048250" y="1511300"/>
          <p14:tracePt t="82438" x="5099050" y="1511300"/>
          <p14:tracePt t="82454" x="5156200" y="1511300"/>
          <p14:tracePt t="82471" x="5238750" y="1511300"/>
          <p14:tracePt t="82488" x="5410200" y="1517650"/>
          <p14:tracePt t="82504" x="5486400" y="1517650"/>
          <p14:tracePt t="82521" x="5543550" y="1517650"/>
          <p14:tracePt t="82537" x="5588000" y="1517650"/>
          <p14:tracePt t="82554" x="5607050" y="1517650"/>
          <p14:tracePt t="82571" x="5626100" y="1517650"/>
          <p14:tracePt t="82588" x="5676900" y="1517650"/>
          <p14:tracePt t="82606" x="5715000" y="1517650"/>
          <p14:tracePt t="82621" x="5753100" y="1517650"/>
          <p14:tracePt t="82637" x="5803900" y="1517650"/>
          <p14:tracePt t="82654" x="5835650" y="1524000"/>
          <p14:tracePt t="82671" x="5873750" y="1524000"/>
          <p14:tracePt t="82688" x="5911850" y="1524000"/>
          <p14:tracePt t="82704" x="5924550" y="1524000"/>
          <p14:tracePt t="82722" x="5930900" y="1524000"/>
          <p14:tracePt t="82738" x="5949950" y="1524000"/>
          <p14:tracePt t="82754" x="5956300" y="1524000"/>
          <p14:tracePt t="82771" x="5962650" y="1524000"/>
          <p14:tracePt t="82787" x="5988050" y="1517650"/>
          <p14:tracePt t="82804" x="6019800" y="1517650"/>
          <p14:tracePt t="82821" x="6045200" y="1517650"/>
          <p14:tracePt t="82837" x="6064250" y="1517650"/>
          <p14:tracePt t="82854" x="6070600" y="1517650"/>
          <p14:tracePt t="82871" x="6083300" y="1517650"/>
          <p14:tracePt t="82887" x="6096000" y="1517650"/>
          <p14:tracePt t="82904" x="6140450" y="1517650"/>
          <p14:tracePt t="82921" x="6210300" y="1517650"/>
          <p14:tracePt t="82937" x="6261100" y="1517650"/>
          <p14:tracePt t="82954" x="6305550" y="1517650"/>
          <p14:tracePt t="82971" x="6356350" y="1517650"/>
          <p14:tracePt t="82988" x="6413500" y="1517650"/>
          <p14:tracePt t="83004" x="6432550" y="1517650"/>
          <p14:tracePt t="83021" x="6445250" y="1511300"/>
          <p14:tracePt t="83037" x="6477000" y="1511300"/>
          <p14:tracePt t="83054" x="6483350" y="1511300"/>
          <p14:tracePt t="83435" x="6483350" y="1498600"/>
          <p14:tracePt t="83445" x="6438900" y="1485900"/>
          <p14:tracePt t="83458" x="6280150" y="1466850"/>
          <p14:tracePt t="83470" x="6184900" y="1460500"/>
          <p14:tracePt t="83487" x="6127750" y="1460500"/>
          <p14:tracePt t="83520" x="6089650" y="1466850"/>
          <p14:tracePt t="83818" x="6083300" y="1466850"/>
          <p14:tracePt t="83826" x="6076950" y="1460500"/>
          <p14:tracePt t="83842" x="6076950" y="1454150"/>
          <p14:tracePt t="83859" x="6076950" y="1447800"/>
          <p14:tracePt t="83870" x="6083300" y="1447800"/>
          <p14:tracePt t="83886" x="6089650" y="1447800"/>
          <p14:tracePt t="83903" x="6102350" y="1454150"/>
          <p14:tracePt t="83920" x="6115050" y="1460500"/>
          <p14:tracePt t="83936" x="6115050" y="1466850"/>
          <p14:tracePt t="83970" x="6121400" y="1466850"/>
          <p14:tracePt t="83986" x="6127750" y="1466850"/>
          <p14:tracePt t="84023" x="6134100" y="1466850"/>
          <p14:tracePt t="84039" x="6134100" y="1473200"/>
          <p14:tracePt t="84047" x="6146800" y="1479550"/>
          <p14:tracePt t="84054" x="6159500" y="1485900"/>
          <p14:tracePt t="84070" x="6178550" y="1492250"/>
          <p14:tracePt t="84086" x="6197600" y="1498600"/>
          <p14:tracePt t="84103" x="6229350" y="1504950"/>
          <p14:tracePt t="84120" x="6248400" y="1511300"/>
          <p14:tracePt t="84136" x="6261100" y="1524000"/>
          <p14:tracePt t="84153" x="6273800" y="1524000"/>
          <p14:tracePt t="84170" x="6280150" y="1536700"/>
          <p14:tracePt t="84186" x="6292850" y="1543050"/>
          <p14:tracePt t="84203" x="6311900" y="1549400"/>
          <p14:tracePt t="84219" x="6324600" y="1555750"/>
          <p14:tracePt t="84236" x="6330950" y="1555750"/>
          <p14:tracePt t="84253" x="6343650" y="1562100"/>
          <p14:tracePt t="84270" x="6350000" y="1562100"/>
          <p14:tracePt t="84286" x="6356350" y="1562100"/>
          <p14:tracePt t="84385" x="6362700" y="1562100"/>
          <p14:tracePt t="84393" x="6369050" y="1562100"/>
          <p14:tracePt t="84404" x="6375400" y="1562100"/>
          <p14:tracePt t="85112" x="6375400" y="1555750"/>
          <p14:tracePt t="85129" x="6375400" y="1549400"/>
          <p14:tracePt t="85269" x="6381750" y="1549400"/>
          <p14:tracePt t="85285" x="6388100" y="1543050"/>
          <p14:tracePt t="85300" x="6394450" y="1536700"/>
          <p14:tracePt t="85324" x="6394450" y="1530350"/>
          <p14:tracePt t="85350" x="6400800" y="1530350"/>
          <p14:tracePt t="85787" x="6407150" y="1530350"/>
          <p14:tracePt t="85812" x="6413500" y="1524000"/>
          <p14:tracePt t="85821" x="6419850" y="1517650"/>
          <p14:tracePt t="85834" x="6426200" y="1517650"/>
          <p14:tracePt t="85851" x="6432550" y="1517650"/>
          <p14:tracePt t="86273" x="6426200" y="1517650"/>
          <p14:tracePt t="86298" x="6419850" y="1517650"/>
          <p14:tracePt t="86308" x="6413500" y="1511300"/>
          <p14:tracePt t="86319" x="6413500" y="1504950"/>
          <p14:tracePt t="86335" x="6407150" y="1504950"/>
          <p14:tracePt t="86924" x="6407150" y="1498600"/>
          <p14:tracePt t="86946" x="6407150" y="1492250"/>
          <p14:tracePt t="86955" x="6413500" y="1492250"/>
          <p14:tracePt t="86967" x="6419850" y="1485900"/>
          <p14:tracePt t="86985" x="6419850" y="1479550"/>
          <p14:tracePt t="87000" x="6426200" y="1473200"/>
          <p14:tracePt t="87017" x="6432550" y="1473200"/>
          <p14:tracePt t="87034" x="6438900" y="1466850"/>
          <p14:tracePt t="87213" x="6438900" y="1460500"/>
          <p14:tracePt t="87228" x="6445250" y="1454150"/>
          <p14:tracePt t="87244" x="6451600" y="1454150"/>
          <p14:tracePt t="87261" x="6451600" y="1447800"/>
          <p14:tracePt t="87282" x="6457950" y="1447800"/>
          <p14:tracePt t="87322" x="6464300" y="1447800"/>
          <p14:tracePt t="87332" x="6477000" y="1447800"/>
          <p14:tracePt t="87350" x="6521450" y="1447800"/>
          <p14:tracePt t="87367" x="6578600" y="1454150"/>
          <p14:tracePt t="87384" x="6673850" y="1473200"/>
          <p14:tracePt t="87400" x="6718300" y="1473200"/>
          <p14:tracePt t="87417" x="6794500" y="1485900"/>
          <p14:tracePt t="87433" x="6883400" y="1492250"/>
          <p14:tracePt t="87450" x="6934200" y="1504950"/>
          <p14:tracePt t="87467" x="6953250" y="1511300"/>
          <p14:tracePt t="87483" x="6965950" y="1511300"/>
          <p14:tracePt t="87500" x="6972300" y="1517650"/>
          <p14:tracePt t="87517" x="7004050" y="1524000"/>
          <p14:tracePt t="87534" x="7067550" y="1530350"/>
          <p14:tracePt t="87550" x="7118350" y="1536700"/>
          <p14:tracePt t="87567" x="7150100" y="1536700"/>
          <p14:tracePt t="87583" x="7175500" y="1536700"/>
          <p14:tracePt t="87600" x="7181850" y="1536700"/>
          <p14:tracePt t="87617" x="7194550" y="1536700"/>
          <p14:tracePt t="87633" x="7213600" y="1524000"/>
          <p14:tracePt t="87652" x="7258050" y="1511300"/>
          <p14:tracePt t="87666" x="7296150" y="1498600"/>
          <p14:tracePt t="87683" x="7321550" y="1485900"/>
          <p14:tracePt t="87700" x="7353300" y="1479550"/>
          <p14:tracePt t="87716" x="7385050" y="1466850"/>
          <p14:tracePt t="87733" x="7404100" y="1466850"/>
          <p14:tracePt t="87750" x="7416800" y="1460500"/>
          <p14:tracePt t="87766" x="7416800" y="1454150"/>
          <p14:tracePt t="87783" x="7423150" y="1454150"/>
          <p14:tracePt t="87800" x="7435850" y="1447800"/>
          <p14:tracePt t="87816" x="7448550" y="1447800"/>
          <p14:tracePt t="87833" x="7454900" y="1447800"/>
          <p14:tracePt t="87850" x="7467600" y="1447800"/>
          <p14:tracePt t="88193" x="7461250" y="1447800"/>
          <p14:tracePt t="88200" x="7435850" y="1454150"/>
          <p14:tracePt t="88216" x="7334250" y="1473200"/>
          <p14:tracePt t="88233" x="7175500" y="1485900"/>
          <p14:tracePt t="88249" x="6940550" y="1504950"/>
          <p14:tracePt t="88266" x="6648450" y="1524000"/>
          <p14:tracePt t="88283" x="6178550" y="1568450"/>
          <p14:tracePt t="88299" x="5619750" y="1568450"/>
          <p14:tracePt t="88302" x="5270500" y="1555750"/>
          <p14:tracePt t="88316" x="4832350" y="1511300"/>
          <p14:tracePt t="88333" x="3917950" y="1517650"/>
          <p14:tracePt t="88349" x="3448050" y="1568450"/>
          <p14:tracePt t="88366" x="3117850" y="1612900"/>
          <p14:tracePt t="88383" x="2927350" y="1631950"/>
          <p14:tracePt t="88399" x="2819400" y="1644650"/>
          <p14:tracePt t="88416" x="2755900" y="1644650"/>
          <p14:tracePt t="88433" x="2711450" y="1651000"/>
          <p14:tracePt t="88449" x="2673350" y="1651000"/>
          <p14:tracePt t="88466" x="2622550" y="1651000"/>
          <p14:tracePt t="88482" x="2571750" y="1651000"/>
          <p14:tracePt t="88499" x="2495550" y="1651000"/>
          <p14:tracePt t="88516" x="2406650" y="1638300"/>
          <p14:tracePt t="88533" x="2317750" y="1606550"/>
          <p14:tracePt t="88549" x="2228850" y="1574800"/>
          <p14:tracePt t="88566" x="2114550" y="1524000"/>
          <p14:tracePt t="88582" x="1949450" y="1460500"/>
          <p14:tracePt t="88601" x="1784350" y="1409700"/>
          <p14:tracePt t="88617" x="1733550" y="1397000"/>
          <p14:tracePt t="88632" x="1701800" y="1390650"/>
          <p14:tracePt t="88649" x="1689100" y="1384300"/>
          <p14:tracePt t="88666" x="1682750" y="1384300"/>
          <p14:tracePt t="88682" x="1682750" y="1377950"/>
          <p14:tracePt t="92768" x="1689100" y="1390650"/>
          <p14:tracePt t="92776" x="1695450" y="1409700"/>
          <p14:tracePt t="92785" x="1701800" y="1422400"/>
          <p14:tracePt t="92795" x="1708150" y="1441450"/>
          <p14:tracePt t="92814" x="1720850" y="1492250"/>
          <p14:tracePt t="92829" x="1727200" y="1511300"/>
          <p14:tracePt t="92846" x="1739900" y="1562100"/>
          <p14:tracePt t="92862" x="1752600" y="1593850"/>
          <p14:tracePt t="92880" x="1758950" y="1606550"/>
          <p14:tracePt t="92896" x="1758950" y="1619250"/>
          <p14:tracePt t="92928" x="1758950" y="1625600"/>
          <p14:tracePt t="92945" x="1758950" y="1631950"/>
          <p14:tracePt t="92962" x="1758950" y="1638300"/>
          <p14:tracePt t="92979" x="1758950" y="1651000"/>
          <p14:tracePt t="92995" x="1758950" y="1670050"/>
          <p14:tracePt t="93012" x="1758950" y="1689100"/>
          <p14:tracePt t="93028" x="1752600" y="1727200"/>
          <p14:tracePt t="93045" x="1733550" y="1778000"/>
          <p14:tracePt t="93062" x="1720850" y="1828800"/>
          <p14:tracePt t="93078" x="1708150" y="1873250"/>
          <p14:tracePt t="93096" x="1695450" y="1917700"/>
          <p14:tracePt t="93112" x="1676400" y="1993900"/>
          <p14:tracePt t="93129" x="1663700" y="2025650"/>
          <p14:tracePt t="93145" x="1663700" y="2044700"/>
          <p14:tracePt t="93162" x="1657350" y="2051050"/>
          <p14:tracePt t="93178" x="1651000" y="2057400"/>
          <p14:tracePt t="93248" x="1644650" y="2063750"/>
          <p14:tracePt t="93262" x="1644650" y="2070100"/>
          <p14:tracePt t="93285" x="1638300" y="2070100"/>
          <p14:tracePt t="93553" x="1631950" y="2070100"/>
          <p14:tracePt t="93577" x="1625600" y="2070100"/>
          <p14:tracePt t="93584" x="1619250" y="2070100"/>
          <p14:tracePt t="93595" x="1612900" y="2070100"/>
          <p14:tracePt t="93611" x="1600200" y="2070100"/>
          <p14:tracePt t="93628" x="1574800" y="2070100"/>
          <p14:tracePt t="93645" x="1562100" y="2063750"/>
          <p14:tracePt t="93661" x="1549400" y="2063750"/>
          <p14:tracePt t="93678" x="1536700" y="2057400"/>
          <p14:tracePt t="93695" x="1530350" y="2057400"/>
          <p14:tracePt t="93728" x="1524000" y="2057400"/>
          <p14:tracePt t="93835" x="1517650" y="2038350"/>
          <p14:tracePt t="93842" x="1517650" y="2019300"/>
          <p14:tracePt t="93849" x="1517650" y="1993900"/>
          <p14:tracePt t="93861" x="1517650" y="1962150"/>
          <p14:tracePt t="93878" x="1517650" y="1911350"/>
          <p14:tracePt t="93894" x="1530350" y="1873250"/>
          <p14:tracePt t="93911" x="1543050" y="1835150"/>
          <p14:tracePt t="93928" x="1574800" y="1790700"/>
          <p14:tracePt t="93944" x="1606550" y="1752600"/>
          <p14:tracePt t="93961" x="1644650" y="1714500"/>
          <p14:tracePt t="93978" x="1701800" y="1651000"/>
          <p14:tracePt t="93994" x="1765300" y="1581150"/>
          <p14:tracePt t="94011" x="1816100" y="1543050"/>
          <p14:tracePt t="94028" x="1885950" y="1498600"/>
          <p14:tracePt t="94044" x="2063750" y="1441450"/>
          <p14:tracePt t="94061" x="2209800" y="1428750"/>
          <p14:tracePt t="94078" x="2374900" y="1409700"/>
          <p14:tracePt t="94094" x="2514600" y="1390650"/>
          <p14:tracePt t="94111" x="2660650" y="1377950"/>
          <p14:tracePt t="94128" x="2819400" y="1377950"/>
          <p14:tracePt t="94144" x="2959100" y="1377950"/>
          <p14:tracePt t="94161" x="3105150" y="1384300"/>
          <p14:tracePt t="94178" x="3371850" y="1397000"/>
          <p14:tracePt t="94194" x="3575050" y="1384300"/>
          <p14:tracePt t="94211" x="3816350" y="1346200"/>
          <p14:tracePt t="94228" x="4044950" y="1327150"/>
          <p14:tracePt t="94244" x="4273550" y="1301750"/>
          <p14:tracePt t="94261" x="4470400" y="1295400"/>
          <p14:tracePt t="94277" x="4705350" y="1301750"/>
          <p14:tracePt t="94294" x="4883150" y="1314450"/>
          <p14:tracePt t="94311" x="4978400" y="1314450"/>
          <p14:tracePt t="94314" x="5003800" y="1314450"/>
          <p14:tracePt t="94327" x="5041900" y="1314450"/>
          <p14:tracePt t="94344" x="5080000" y="1314450"/>
          <p14:tracePt t="94361" x="5105400" y="1308100"/>
          <p14:tracePt t="94377" x="5118100" y="1301750"/>
          <p14:tracePt t="94394" x="5137150" y="1295400"/>
          <p14:tracePt t="94411" x="5162550" y="1295400"/>
          <p14:tracePt t="94428" x="5213350" y="1276350"/>
          <p14:tracePt t="94444" x="5251450" y="1263650"/>
          <p14:tracePt t="94461" x="5276850" y="1250950"/>
          <p14:tracePt t="94477" x="5302250" y="1244600"/>
          <p14:tracePt t="94494" x="5314950" y="1238250"/>
          <p14:tracePt t="94511" x="5346700" y="1225550"/>
          <p14:tracePt t="94527" x="5391150" y="1219200"/>
          <p14:tracePt t="94544" x="5422900" y="1219200"/>
          <p14:tracePt t="94561" x="5422900" y="1225550"/>
          <p14:tracePt t="94814" x="5429250" y="1219200"/>
          <p14:tracePt t="94821" x="5448300" y="1200150"/>
          <p14:tracePt t="94829" x="5454650" y="1193800"/>
          <p14:tracePt t="94844" x="5467350" y="1187450"/>
          <p14:tracePt t="94860" x="5505450" y="1174750"/>
          <p14:tracePt t="94877" x="5549900" y="1162050"/>
          <p14:tracePt t="94893" x="5619750" y="1143000"/>
          <p14:tracePt t="94910" x="5695950" y="1117600"/>
          <p14:tracePt t="94927" x="5734050" y="1104900"/>
          <p14:tracePt t="94943" x="5784850" y="1092200"/>
          <p14:tracePt t="94960" x="5835650" y="1085850"/>
          <p14:tracePt t="94977" x="5861050" y="1073150"/>
          <p14:tracePt t="94993" x="5899150" y="1054100"/>
          <p14:tracePt t="95010" x="5930900" y="1047750"/>
          <p14:tracePt t="95027" x="5969000" y="1041400"/>
          <p14:tracePt t="95043" x="6000750" y="1035050"/>
          <p14:tracePt t="95060" x="6045200" y="1028700"/>
          <p14:tracePt t="95077" x="6083300" y="1022350"/>
          <p14:tracePt t="95094" x="6134100" y="1016000"/>
          <p14:tracePt t="95110" x="6172200" y="1003300"/>
          <p14:tracePt t="95127" x="6197600" y="990600"/>
          <p14:tracePt t="95143" x="6235700" y="977900"/>
          <p14:tracePt t="95160" x="6280150" y="952500"/>
          <p14:tracePt t="95177" x="6324600" y="946150"/>
          <p14:tracePt t="95193" x="6375400" y="933450"/>
          <p14:tracePt t="95210" x="6426200" y="920750"/>
          <p14:tracePt t="95227" x="6470650" y="914400"/>
          <p14:tracePt t="95243" x="6489700" y="908050"/>
          <p14:tracePt t="96348" x="6502400" y="908050"/>
          <p14:tracePt t="96357" x="6540500" y="908050"/>
          <p14:tracePt t="96366" x="6591300" y="901700"/>
          <p14:tracePt t="96382" x="6654800" y="889000"/>
          <p14:tracePt t="96396" x="6699250" y="876300"/>
          <p14:tracePt t="96410" x="6724650" y="869950"/>
          <p14:tracePt t="96426" x="6756400" y="850900"/>
          <p14:tracePt t="96442" x="6762750" y="850900"/>
          <p14:tracePt t="96506" x="6762750" y="844550"/>
          <p14:tracePt t="96757" x="6769100" y="844550"/>
          <p14:tracePt t="96771" x="6775450" y="838200"/>
          <p14:tracePt t="97180" x="6762750" y="844550"/>
          <p14:tracePt t="97219" x="6527800" y="882650"/>
          <p14:tracePt t="97234" x="6337300" y="869950"/>
          <p14:tracePt t="97248" x="6242050" y="857250"/>
          <p14:tracePt t="97262" x="6102350" y="838200"/>
          <p14:tracePt t="97276" x="6013450" y="825500"/>
          <p14:tracePt t="97291" x="5969000" y="825500"/>
          <p14:tracePt t="97308" x="5943600" y="819150"/>
          <p14:tracePt t="97325" x="5930900" y="819150"/>
          <p14:tracePt t="97370" x="5924550" y="819150"/>
          <p14:tracePt t="97382" x="5911850" y="819150"/>
          <p14:tracePt t="97394" x="5899150" y="819150"/>
          <p14:tracePt t="97408" x="5873750" y="819150"/>
          <p14:tracePt t="97424" x="5861050" y="819150"/>
          <p14:tracePt t="97441" x="5848350" y="819150"/>
          <p14:tracePt t="97458" x="5842000" y="819150"/>
          <p14:tracePt t="97474" x="5835650" y="819150"/>
          <p14:tracePt t="97492" x="5791200" y="825500"/>
          <p14:tracePt t="97508" x="5746750" y="831850"/>
          <p14:tracePt t="97524" x="5708650" y="838200"/>
          <p14:tracePt t="97541" x="5670550" y="844550"/>
          <p14:tracePt t="97558" x="5645150" y="844550"/>
          <p14:tracePt t="97574" x="5632450" y="844550"/>
          <p14:tracePt t="97591" x="5626100" y="844550"/>
          <p14:tracePt t="97759" x="5619750" y="850900"/>
          <p14:tracePt t="97971" x="5626100" y="850900"/>
          <p14:tracePt t="97994" x="5632450" y="850900"/>
          <p14:tracePt t="98006" x="5638800" y="844550"/>
          <p14:tracePt t="98019" x="5645150" y="844550"/>
          <p14:tracePt t="98034" x="5651500" y="838200"/>
          <p14:tracePt t="98138" x="5645150" y="838200"/>
          <p14:tracePt t="98151" x="5638800" y="850900"/>
          <p14:tracePt t="98163" x="5632450" y="857250"/>
          <p14:tracePt t="98176" x="5626100" y="863600"/>
          <p14:tracePt t="98191" x="5613400" y="876300"/>
          <p14:tracePt t="98207" x="5613400" y="882650"/>
          <p14:tracePt t="98252" x="5607050" y="882650"/>
          <p14:tracePt t="98770" x="5613400" y="882650"/>
          <p14:tracePt t="98783" x="5664200" y="882650"/>
          <p14:tracePt t="98798" x="5822950" y="901700"/>
          <p14:tracePt t="98811" x="6013450" y="908050"/>
          <p14:tracePt t="98828" x="6153150" y="927100"/>
          <p14:tracePt t="98843" x="6248400" y="933450"/>
          <p14:tracePt t="98859" x="6273800" y="933450"/>
          <p14:tracePt t="99140" x="6280150" y="933450"/>
          <p14:tracePt t="99156" x="6286500" y="933450"/>
          <p14:tracePt t="99280" x="6292850" y="933450"/>
          <p14:tracePt t="99295" x="6299200" y="933450"/>
          <p14:tracePt t="99303" x="6305550" y="933450"/>
          <p14:tracePt t="99344" x="6318250" y="933450"/>
          <p14:tracePt t="99357" x="6318250" y="939800"/>
          <p14:tracePt t="99373" x="6337300" y="946150"/>
          <p14:tracePt t="99389" x="6350000" y="958850"/>
          <p14:tracePt t="99406" x="6356350" y="965200"/>
          <p14:tracePt t="99617" x="6375400" y="965200"/>
          <p14:tracePt t="99629" x="6394450" y="965200"/>
          <p14:tracePt t="99645" x="6432550" y="977900"/>
          <p14:tracePt t="99657" x="6470650" y="990600"/>
          <p14:tracePt t="99673" x="6483350" y="996950"/>
          <p14:tracePt t="100221" x="6502400" y="996950"/>
          <p14:tracePt t="100235" x="6546850" y="1003300"/>
          <p14:tracePt t="100248" x="6673850" y="1028700"/>
          <p14:tracePt t="100261" x="6826250" y="1035050"/>
          <p14:tracePt t="100275" x="6934200" y="1041400"/>
          <p14:tracePt t="100289" x="6959600" y="1041400"/>
          <p14:tracePt t="100305" x="6965950" y="1041400"/>
          <p14:tracePt t="100785" x="6965950" y="1047750"/>
          <p14:tracePt t="100800" x="6940550" y="1047750"/>
          <p14:tracePt t="100813" x="6921500" y="1047750"/>
          <p14:tracePt t="100824" x="6864350" y="1047750"/>
          <p14:tracePt t="100838" x="6807200" y="1054100"/>
          <p14:tracePt t="100855" x="6762750" y="1054100"/>
          <p14:tracePt t="100871" x="6743700" y="1054100"/>
          <p14:tracePt t="100888" x="6737350" y="1054100"/>
          <p14:tracePt t="101693" x="6718300" y="1066800"/>
          <p14:tracePt t="101707" x="6692900" y="1073150"/>
          <p14:tracePt t="101720" x="6616700" y="1092200"/>
          <p14:tracePt t="101738" x="6502400" y="1143000"/>
          <p14:tracePt t="101754" x="6356350" y="1193800"/>
          <p14:tracePt t="101771" x="6108700" y="1282700"/>
          <p14:tracePt t="101788" x="5651500" y="1549400"/>
          <p14:tracePt t="101804" x="5213350" y="1841500"/>
          <p14:tracePt t="101821" x="4724400" y="2139950"/>
          <p14:tracePt t="101839" x="4343400" y="2368550"/>
          <p14:tracePt t="101844" x="4216400" y="2451100"/>
          <p14:tracePt t="101856" x="4051300" y="2533650"/>
          <p14:tracePt t="101871" x="3740150" y="2647950"/>
          <p14:tracePt t="101889" x="3333750" y="2838450"/>
          <p14:tracePt t="101904" x="3130550" y="2952750"/>
          <p14:tracePt t="101921" x="2971800" y="3073400"/>
          <p14:tracePt t="101937" x="2819400" y="3206750"/>
          <p14:tracePt t="101954" x="2673350" y="3333750"/>
          <p14:tracePt t="101971" x="2508250" y="3467100"/>
          <p14:tracePt t="101987" x="2336800" y="3613150"/>
          <p14:tracePt t="102004" x="2133600" y="3790950"/>
          <p14:tracePt t="102021" x="1879600" y="4051300"/>
          <p14:tracePt t="102038" x="1485900" y="4495800"/>
          <p14:tracePt t="102054" x="1276350" y="4705350"/>
          <p14:tracePt t="102071" x="1117600" y="4857750"/>
          <p14:tracePt t="102087" x="1003300" y="4997450"/>
          <p14:tracePt t="102104" x="952500" y="5067300"/>
          <p14:tracePt t="102121" x="933450" y="5105400"/>
          <p14:tracePt t="102137" x="933450" y="5118100"/>
          <p14:tracePt t="102154" x="958850" y="5092700"/>
          <p14:tracePt t="102171" x="1022350" y="4921250"/>
          <p14:tracePt t="102438" x="1022350" y="4914900"/>
          <p14:tracePt t="102452" x="1016000" y="4914900"/>
          <p14:tracePt t="102460" x="1009650" y="4914900"/>
          <p14:tracePt t="102470" x="1003300" y="4921250"/>
          <p14:tracePt t="102487" x="984250" y="4921250"/>
          <p14:tracePt t="102504" x="977900" y="4921250"/>
          <p14:tracePt t="102520" x="971550" y="4927600"/>
          <p14:tracePt t="102537" x="965200" y="4927600"/>
          <p14:tracePt t="102554" x="958850" y="4933950"/>
          <p14:tracePt t="102570" x="958850" y="4940300"/>
          <p14:tracePt t="102649" x="958850" y="4933950"/>
          <p14:tracePt t="102657" x="958850" y="4908550"/>
          <p14:tracePt t="102670" x="958850" y="4870450"/>
          <p14:tracePt t="102687" x="958850" y="4781550"/>
          <p14:tracePt t="102704" x="933450" y="4648200"/>
          <p14:tracePt t="102720" x="920750" y="4572000"/>
          <p14:tracePt t="102737" x="908050" y="4527550"/>
          <p14:tracePt t="102753" x="895350" y="4508500"/>
          <p14:tracePt t="102770" x="895350" y="4495800"/>
          <p14:tracePt t="102787" x="882650" y="4489450"/>
          <p14:tracePt t="102803" x="876300" y="4476750"/>
          <p14:tracePt t="102820" x="863600" y="4476750"/>
          <p14:tracePt t="102836" x="850900" y="4476750"/>
          <p14:tracePt t="102853" x="844550" y="4483100"/>
          <p14:tracePt t="102870" x="831850" y="4489450"/>
          <p14:tracePt t="102887" x="825500" y="4495800"/>
          <p14:tracePt t="102903" x="812800" y="4495800"/>
          <p14:tracePt t="102920" x="806450" y="4489450"/>
          <p14:tracePt t="102937" x="793750" y="4483100"/>
          <p14:tracePt t="102954" x="774700" y="4457700"/>
          <p14:tracePt t="102970" x="768350" y="4432300"/>
          <p14:tracePt t="102987" x="762000" y="4394200"/>
          <p14:tracePt t="103003" x="749300" y="4324350"/>
          <p14:tracePt t="103020" x="736600" y="4260850"/>
          <p14:tracePt t="103036" x="723900" y="4159250"/>
          <p14:tracePt t="103053" x="723900" y="4083050"/>
          <p14:tracePt t="103070" x="723900" y="4006850"/>
          <p14:tracePt t="103086" x="742950" y="3930650"/>
          <p14:tracePt t="103103" x="755650" y="3841750"/>
          <p14:tracePt t="103120" x="781050" y="3721100"/>
          <p14:tracePt t="103136" x="812800" y="3632200"/>
          <p14:tracePt t="103153" x="838200" y="3549650"/>
          <p14:tracePt t="103170" x="850900" y="3473450"/>
          <p14:tracePt t="103186" x="863600" y="3422650"/>
          <p14:tracePt t="103203" x="869950" y="3384550"/>
          <p14:tracePt t="103220" x="876300" y="3333750"/>
          <p14:tracePt t="103236" x="876300" y="3295650"/>
          <p14:tracePt t="103253" x="882650" y="3263900"/>
          <p14:tracePt t="103269" x="882650" y="3232150"/>
          <p14:tracePt t="103286" x="882650" y="3194050"/>
          <p14:tracePt t="103303" x="876300" y="3162300"/>
          <p14:tracePt t="103320" x="876300" y="3124200"/>
          <p14:tracePt t="103336" x="876300" y="3092450"/>
          <p14:tracePt t="103339" x="869950" y="3067050"/>
          <p14:tracePt t="103353" x="869950" y="3054350"/>
          <p14:tracePt t="103370" x="857250" y="2990850"/>
          <p14:tracePt t="103386" x="850900" y="2965450"/>
          <p14:tracePt t="103403" x="844550" y="2940050"/>
          <p14:tracePt t="103419" x="844550" y="2921000"/>
          <p14:tracePt t="103436" x="844550" y="2901950"/>
          <p14:tracePt t="103453" x="844550" y="2870200"/>
          <p14:tracePt t="103469" x="831850" y="2832100"/>
          <p14:tracePt t="103486" x="812800" y="2781300"/>
          <p14:tracePt t="103503" x="800100" y="2755900"/>
          <p14:tracePt t="103519" x="793750" y="2743200"/>
          <p14:tracePt t="103536" x="781050" y="2736850"/>
          <p14:tracePt t="103553" x="774700" y="2730500"/>
          <p14:tracePt t="103569" x="762000" y="2724150"/>
          <p14:tracePt t="103603" x="749300" y="2724150"/>
          <p14:tracePt t="103620" x="723900" y="2724150"/>
          <p14:tracePt t="103636" x="692150" y="2711450"/>
          <p14:tracePt t="103653" x="654050" y="2692400"/>
          <p14:tracePt t="103670" x="635000" y="2679700"/>
          <p14:tracePt t="103686" x="622300" y="2673350"/>
          <p14:tracePt t="103703" x="609600" y="2660650"/>
          <p14:tracePt t="103719" x="590550" y="2654300"/>
          <p14:tracePt t="103736" x="577850" y="2647950"/>
          <p14:tracePt t="103752" x="565150" y="2641600"/>
          <p14:tracePt t="103769" x="558800" y="2641600"/>
          <p14:tracePt t="103872" x="552450" y="2635250"/>
          <p14:tracePt t="103878" x="546100" y="2628900"/>
          <p14:tracePt t="103887" x="546100" y="2622550"/>
          <p14:tracePt t="103902" x="546100" y="2609850"/>
          <p14:tracePt t="103919" x="546100" y="2603500"/>
          <p14:tracePt t="103952" x="546100" y="2597150"/>
          <p14:tracePt t="103969" x="552450" y="2590800"/>
          <p14:tracePt t="103986" x="577850" y="2590800"/>
          <p14:tracePt t="104002" x="609600" y="2590800"/>
          <p14:tracePt t="104020" x="647700" y="2590800"/>
          <p14:tracePt t="104036" x="685800" y="2590800"/>
          <p14:tracePt t="104052" x="711200" y="2584450"/>
          <p14:tracePt t="104071" x="742950" y="2578100"/>
          <p14:tracePt t="104085" x="781050" y="2571750"/>
          <p14:tracePt t="104102" x="806450" y="2565400"/>
          <p14:tracePt t="104119" x="825500" y="2565400"/>
          <p14:tracePt t="104136" x="863600" y="2559050"/>
          <p14:tracePt t="104152" x="889000" y="2552700"/>
          <p14:tracePt t="104169" x="914400" y="2546350"/>
          <p14:tracePt t="104186" x="920750" y="2546350"/>
          <p14:tracePt t="104202" x="933450" y="2546350"/>
          <p14:tracePt t="104219" x="939800" y="2546350"/>
          <p14:tracePt t="104235" x="946150" y="2546350"/>
          <p14:tracePt t="104680" x="927100" y="2546350"/>
          <p14:tracePt t="104686" x="914400" y="2540000"/>
          <p14:tracePt t="104702" x="889000" y="2540000"/>
          <p14:tracePt t="104718" x="882650" y="2540000"/>
          <p14:tracePt t="104735" x="876300" y="2540000"/>
          <p14:tracePt t="104752" x="869950" y="2540000"/>
          <p14:tracePt t="104768" x="857250" y="2540000"/>
          <p14:tracePt t="104785" x="850900" y="2540000"/>
          <p14:tracePt t="104802" x="844550" y="2540000"/>
          <p14:tracePt t="104818" x="838200" y="2540000"/>
          <p14:tracePt t="104835" x="825500" y="2546350"/>
          <p14:tracePt t="104852" x="819150" y="2552700"/>
          <p14:tracePt t="104868" x="806450" y="2552700"/>
          <p14:tracePt t="104885" x="800100" y="2565400"/>
          <p14:tracePt t="104901" x="793750" y="2565400"/>
          <p14:tracePt t="105008" x="793750" y="2571750"/>
          <p14:tracePt t="105039" x="806450" y="2559050"/>
          <p14:tracePt t="105047" x="819150" y="2546350"/>
          <p14:tracePt t="105055" x="825500" y="2546350"/>
          <p14:tracePt t="105068" x="825500" y="2540000"/>
          <p14:tracePt t="105487" x="819150" y="2540000"/>
          <p14:tracePt t="105493" x="800100" y="2540000"/>
          <p14:tracePt t="105503" x="787400" y="2540000"/>
          <p14:tracePt t="105518" x="749300" y="2540000"/>
          <p14:tracePt t="105534" x="717550" y="2540000"/>
          <p14:tracePt t="105551" x="692150" y="2540000"/>
          <p14:tracePt t="105567" x="660400" y="2540000"/>
          <p14:tracePt t="105584" x="641350" y="2546350"/>
          <p14:tracePt t="105601" x="628650" y="2546350"/>
          <p14:tracePt t="105706" x="622300" y="2546350"/>
          <p14:tracePt t="105854" x="622300" y="2552700"/>
          <p14:tracePt t="106027" x="628650" y="2552700"/>
          <p14:tracePt t="106035" x="628650" y="2546350"/>
          <p14:tracePt t="106043" x="635000" y="2540000"/>
          <p14:tracePt t="106059" x="641350" y="2540000"/>
          <p14:tracePt t="106067" x="647700" y="2533650"/>
          <p14:tracePt t="106175" x="654050" y="2533650"/>
          <p14:tracePt t="106739" x="654050" y="2527300"/>
          <p14:tracePt t="106796" x="660400" y="2527300"/>
          <p14:tracePt t="106811" x="666750" y="2527300"/>
          <p14:tracePt t="106834" x="673100" y="2527300"/>
          <p14:tracePt t="106840" x="679450" y="2527300"/>
          <p14:tracePt t="106850" x="685800" y="2527300"/>
          <p14:tracePt t="106867" x="692150" y="2527300"/>
          <p14:tracePt t="106884" x="704850" y="2527300"/>
          <p14:tracePt t="106900" x="717550" y="2527300"/>
          <p14:tracePt t="106916" x="723900" y="2527300"/>
          <p14:tracePt t="106936" x="736600" y="2527300"/>
          <p14:tracePt t="106950" x="742950" y="2527300"/>
          <p14:tracePt t="107006" x="749300" y="2527300"/>
          <p14:tracePt t="107022" x="755650" y="2527300"/>
          <p14:tracePt t="107028" x="762000" y="2527300"/>
          <p14:tracePt t="107061" x="768350" y="2527300"/>
          <p14:tracePt t="107085" x="774700" y="2527300"/>
          <p14:tracePt t="107101" x="781050" y="2527300"/>
          <p14:tracePt t="107107" x="781050" y="2533650"/>
          <p14:tracePt t="107118" x="793750" y="2533650"/>
          <p14:tracePt t="107133" x="806450" y="2540000"/>
          <p14:tracePt t="107150" x="825500" y="2546350"/>
          <p14:tracePt t="107166" x="831850" y="2552700"/>
          <p14:tracePt t="107183" x="838200" y="2552700"/>
          <p14:tracePt t="107303" x="844550" y="2552700"/>
          <p14:tracePt t="107335" x="850900" y="2552700"/>
          <p14:tracePt t="107342" x="857250" y="2552700"/>
          <p14:tracePt t="107359" x="863600" y="2552700"/>
          <p14:tracePt t="107367" x="869950" y="2559050"/>
          <p14:tracePt t="107412" x="876300" y="2559050"/>
          <p14:tracePt t="107430" x="882650" y="2559050"/>
          <p14:tracePt t="107469" x="889000" y="2559050"/>
          <p14:tracePt t="107490" x="895350" y="2559050"/>
          <p14:tracePt t="107695" x="895350" y="2565400"/>
          <p14:tracePt t="107710" x="889000" y="2571750"/>
          <p14:tracePt t="107718" x="882650" y="2571750"/>
          <p14:tracePt t="107732" x="876300" y="2578100"/>
          <p14:tracePt t="107751" x="869950" y="2584450"/>
          <p14:tracePt t="107766" x="863600" y="2584450"/>
          <p14:tracePt t="107782" x="857250" y="2584450"/>
          <p14:tracePt t="107799" x="838200" y="2590800"/>
          <p14:tracePt t="107816" x="831850" y="2590800"/>
          <p14:tracePt t="107832" x="819150" y="2590800"/>
          <p14:tracePt t="107849" x="806450" y="2597150"/>
          <p14:tracePt t="107866" x="787400" y="2603500"/>
          <p14:tracePt t="107882" x="762000" y="2603500"/>
          <p14:tracePt t="107901" x="749300" y="2603500"/>
          <p14:tracePt t="107915" x="742950" y="2603500"/>
          <p14:tracePt t="107932" x="730250" y="2603500"/>
          <p14:tracePt t="107949" x="711200" y="2603500"/>
          <p14:tracePt t="107966" x="698500" y="2603500"/>
          <p14:tracePt t="107982" x="692150" y="2603500"/>
          <p14:tracePt t="107999" x="679450" y="2603500"/>
          <p14:tracePt t="108016" x="666750" y="2590800"/>
          <p14:tracePt t="108032" x="647700" y="2578100"/>
          <p14:tracePt t="108049" x="628650" y="2571750"/>
          <p14:tracePt t="108065" x="622300" y="2565400"/>
          <p14:tracePt t="108082" x="615950" y="2559050"/>
          <p14:tracePt t="108298" x="615950" y="2552700"/>
          <p14:tracePt t="108315" x="622300" y="2552700"/>
          <p14:tracePt t="108331" x="635000" y="2552700"/>
          <p14:tracePt t="108338" x="654050" y="2552700"/>
          <p14:tracePt t="108348" x="666750" y="2552700"/>
          <p14:tracePt t="108365" x="698500" y="2552700"/>
          <p14:tracePt t="108382" x="717550" y="2552700"/>
          <p14:tracePt t="108384" x="723900" y="2552700"/>
          <p14:tracePt t="108398" x="736600" y="2552700"/>
          <p14:tracePt t="108416" x="749300" y="2559050"/>
          <p14:tracePt t="108432" x="774700" y="2559050"/>
          <p14:tracePt t="108448" x="781050" y="2559050"/>
          <p14:tracePt t="108465" x="793750" y="2559050"/>
          <p14:tracePt t="108482" x="800100" y="2559050"/>
          <p14:tracePt t="108498" x="812800" y="2559050"/>
          <p14:tracePt t="108515" x="819150" y="2552700"/>
          <p14:tracePt t="108532" x="831850" y="2552700"/>
          <p14:tracePt t="108548" x="844550" y="2552700"/>
          <p14:tracePt t="108650" x="850900" y="2552700"/>
          <p14:tracePt t="108667" x="869950" y="2552700"/>
          <p14:tracePt t="108682" x="876300" y="2552700"/>
          <p14:tracePt t="108690" x="882650" y="2552700"/>
          <p14:tracePt t="108707" x="889000" y="2552700"/>
          <p14:tracePt t="108715" x="895350" y="2552700"/>
          <p14:tracePt t="108731" x="901700" y="2552700"/>
          <p14:tracePt t="108753" x="908050" y="2552700"/>
          <p14:tracePt t="109120" x="895350" y="2559050"/>
          <p14:tracePt t="109128" x="882650" y="2559050"/>
          <p14:tracePt t="109144" x="869950" y="2559050"/>
          <p14:tracePt t="109153" x="863600" y="2559050"/>
          <p14:tracePt t="109164" x="863600" y="2565400"/>
          <p14:tracePt t="109181" x="844550" y="2565400"/>
          <p14:tracePt t="109198" x="838200" y="2565400"/>
          <p14:tracePt t="109214" x="806450" y="2565400"/>
          <p14:tracePt t="109231" x="774700" y="2565400"/>
          <p14:tracePt t="109248" x="755650" y="2565400"/>
          <p14:tracePt t="109264" x="736600" y="2565400"/>
          <p14:tracePt t="109282" x="730250" y="2565400"/>
          <p14:tracePt t="109298" x="723900" y="2565400"/>
          <p14:tracePt t="109314" x="717550" y="2565400"/>
          <p14:tracePt t="109331" x="704850" y="2565400"/>
          <p14:tracePt t="109568" x="698500" y="2565400"/>
          <p14:tracePt t="109576" x="692150" y="2565400"/>
          <p14:tracePt t="109590" x="685800" y="2565400"/>
          <p14:tracePt t="109599" x="673100" y="2565400"/>
          <p14:tracePt t="109616" x="666750" y="2565400"/>
          <p14:tracePt t="109630" x="654050" y="2565400"/>
          <p14:tracePt t="109648" x="628650" y="2559050"/>
          <p14:tracePt t="109664" x="615950" y="2546350"/>
          <p14:tracePt t="109680" x="609600" y="2540000"/>
          <p14:tracePt t="109715" x="603250" y="2540000"/>
          <p14:tracePt t="109826" x="603250" y="2533650"/>
          <p14:tracePt t="109834" x="603250" y="2527300"/>
          <p14:tracePt t="109850" x="609600" y="2527300"/>
          <p14:tracePt t="109865" x="615950" y="2527300"/>
          <p14:tracePt t="109880" x="615950" y="2520950"/>
          <p14:tracePt t="109899" x="622300" y="2514600"/>
          <p14:tracePt t="109915" x="628650" y="2514600"/>
          <p14:tracePt t="109932" x="635000" y="2514600"/>
          <p14:tracePt t="109949" x="641350" y="2508250"/>
          <p14:tracePt t="109965" x="660400" y="2508250"/>
          <p14:tracePt t="109980" x="698500" y="2508250"/>
          <p14:tracePt t="109997" x="730250" y="2508250"/>
          <p14:tracePt t="110014" x="781050" y="2508250"/>
          <p14:tracePt t="110032" x="800100" y="2508250"/>
          <p14:tracePt t="110048" x="812800" y="2508250"/>
          <p14:tracePt t="110065" x="819150" y="2508250"/>
          <p14:tracePt t="110081" x="831850" y="2508250"/>
          <p14:tracePt t="110098" x="838200" y="2508250"/>
          <p14:tracePt t="110113" x="844550" y="2508250"/>
          <p14:tracePt t="110130" x="857250" y="2508250"/>
          <p14:tracePt t="110146" x="863600" y="2508250"/>
          <p14:tracePt t="110297" x="869950" y="2508250"/>
          <p14:tracePt t="110352" x="863600" y="2514600"/>
          <p14:tracePt t="110366" x="857250" y="2520950"/>
          <p14:tracePt t="110374" x="850900" y="2520950"/>
          <p14:tracePt t="110384" x="844550" y="2520950"/>
          <p14:tracePt t="110396" x="831850" y="2520950"/>
          <p14:tracePt t="110414" x="800100" y="2520950"/>
          <p14:tracePt t="110432" x="774700" y="2520950"/>
          <p14:tracePt t="110449" x="762000" y="2520950"/>
          <p14:tracePt t="110465" x="749300" y="2520950"/>
          <p14:tracePt t="110481" x="723900" y="2520950"/>
          <p14:tracePt t="110498" x="698500" y="2520950"/>
          <p14:tracePt t="110514" x="679450" y="2520950"/>
          <p14:tracePt t="110531" x="666750" y="2520950"/>
          <p14:tracePt t="110548" x="654050" y="2520950"/>
          <p14:tracePt t="110634" x="647700" y="2520950"/>
          <p14:tracePt t="110648" x="641350" y="2520950"/>
          <p14:tracePt t="110656" x="635000" y="2520950"/>
          <p14:tracePt t="110672" x="628650" y="2520950"/>
          <p14:tracePt t="110688" x="622300" y="2520950"/>
          <p14:tracePt t="110713" x="615950" y="2520950"/>
          <p14:tracePt t="110718" x="615950" y="2527300"/>
          <p14:tracePt t="110742" x="615950" y="2533650"/>
          <p14:tracePt t="110750" x="609600" y="2533650"/>
          <p14:tracePt t="111065" x="609600" y="2527300"/>
          <p14:tracePt t="111175" x="609600" y="2520950"/>
          <p14:tracePt t="111298" x="615950" y="2514600"/>
          <p14:tracePt t="111331" x="622300" y="2514600"/>
          <p14:tracePt t="111378" x="628650" y="2508250"/>
          <p14:tracePt t="111401" x="628650" y="2501900"/>
          <p14:tracePt t="111408" x="628650" y="2495550"/>
          <p14:tracePt t="111416" x="635000" y="2495550"/>
          <p14:tracePt t="111429" x="635000" y="2489200"/>
          <p14:tracePt t="111445" x="635000" y="2482850"/>
          <p14:tracePt t="111462" x="641350" y="2476500"/>
          <p14:tracePt t="111479" x="641350" y="2470150"/>
          <p14:tracePt t="111497" x="641350" y="2463800"/>
          <p14:tracePt t="111513" x="647700" y="2451100"/>
          <p14:tracePt t="111530" x="647700" y="2444750"/>
          <p14:tracePt t="111547" x="654050" y="2438400"/>
          <p14:tracePt t="111564" x="654050" y="2432050"/>
          <p14:tracePt t="111581" x="660400" y="2425700"/>
          <p14:tracePt t="111596" x="660400" y="2419350"/>
          <p14:tracePt t="111613" x="660400" y="2413000"/>
          <p14:tracePt t="111629" x="660400" y="2406650"/>
          <p14:tracePt t="111647" x="660400" y="2400300"/>
          <p14:tracePt t="111662" x="666750" y="2393950"/>
          <p14:tracePt t="111681" x="666750" y="2387600"/>
          <p14:tracePt t="111697" x="673100" y="2374900"/>
          <p14:tracePt t="111716" x="673100" y="2368550"/>
          <p14:tracePt t="111730" x="679450" y="2355850"/>
          <p14:tracePt t="111746" x="685800" y="2349500"/>
          <p14:tracePt t="111762" x="692150" y="2343150"/>
          <p14:tracePt t="111778" x="698500" y="2330450"/>
          <p14:tracePt t="111796" x="704850" y="2324100"/>
          <p14:tracePt t="111813" x="704850" y="2311400"/>
          <p14:tracePt t="111846" x="711200" y="2305050"/>
          <p14:tracePt t="111864" x="723900" y="2292350"/>
          <p14:tracePt t="111879" x="730250" y="2279650"/>
          <p14:tracePt t="111895" x="736600" y="2273300"/>
          <p14:tracePt t="111912" x="742950" y="2266950"/>
          <p14:tracePt t="111930" x="755650" y="2254250"/>
          <p14:tracePt t="111947" x="755650" y="2247900"/>
          <p14:tracePt t="111964" x="768350" y="2235200"/>
          <p14:tracePt t="111980" x="774700" y="2228850"/>
          <p14:tracePt t="111997" x="781050" y="2216150"/>
          <p14:tracePt t="112013" x="787400" y="2209800"/>
          <p14:tracePt t="112030" x="800100" y="2203450"/>
          <p14:tracePt t="112045" x="806450" y="2190750"/>
          <p14:tracePt t="112062" x="812800" y="2184400"/>
          <p14:tracePt t="112078" x="819150" y="2178050"/>
          <p14:tracePt t="112096" x="831850" y="2171700"/>
          <p14:tracePt t="112114" x="838200" y="2152650"/>
          <p14:tracePt t="112130" x="844550" y="2146300"/>
          <p14:tracePt t="112147" x="850900" y="2139950"/>
          <p14:tracePt t="112163" x="857250" y="2133600"/>
          <p14:tracePt t="112178" x="863600" y="2120900"/>
          <p14:tracePt t="112195" x="876300" y="2114550"/>
          <p14:tracePt t="112212" x="882650" y="2108200"/>
          <p14:tracePt t="112230" x="895350" y="2095500"/>
          <p14:tracePt t="112246" x="901700" y="2089150"/>
          <p14:tracePt t="112263" x="914400" y="2076450"/>
          <p14:tracePt t="112280" x="920750" y="2063750"/>
          <p14:tracePt t="112295" x="927100" y="2063750"/>
          <p14:tracePt t="112312" x="927100" y="2057400"/>
          <p14:tracePt t="112506" x="927100" y="2051050"/>
          <p14:tracePt t="112514" x="927100" y="2044700"/>
          <p14:tracePt t="113148" x="927100" y="2063750"/>
          <p14:tracePt t="113156" x="933450" y="2089150"/>
          <p14:tracePt t="113164" x="939800" y="2114550"/>
          <p14:tracePt t="113179" x="946150" y="2152650"/>
          <p14:tracePt t="113196" x="971550" y="2286000"/>
          <p14:tracePt t="113210" x="977900" y="2330450"/>
          <p14:tracePt t="113229" x="977900" y="2374900"/>
          <p14:tracePt t="113244" x="984250" y="2393950"/>
          <p14:tracePt t="113262" x="984250" y="2406650"/>
          <p14:tracePt t="113280" x="984250" y="2413000"/>
          <p14:tracePt t="113295" x="984250" y="2419350"/>
          <p14:tracePt t="113313" x="984250" y="2438400"/>
          <p14:tracePt t="113327" x="984250" y="2444750"/>
          <p14:tracePt t="113344" x="984250" y="2457450"/>
          <p14:tracePt t="113361" x="977900" y="2470150"/>
          <p14:tracePt t="113377" x="977900" y="2476500"/>
          <p14:tracePt t="113395" x="965200" y="2489200"/>
          <p14:tracePt t="113412" x="958850" y="2514600"/>
          <p14:tracePt t="113429" x="946150" y="2520950"/>
          <p14:tracePt t="113446" x="939800" y="2533650"/>
          <p14:tracePt t="113478" x="939800" y="2540000"/>
          <p14:tracePt t="113508" x="939800" y="2546350"/>
          <p14:tracePt t="114644" x="939800" y="2552700"/>
          <p14:tracePt t="114652" x="933450" y="2559050"/>
          <p14:tracePt t="114676" x="927100" y="2559050"/>
          <p14:tracePt t="114684" x="927100" y="2565400"/>
          <p14:tracePt t="114695" x="927100" y="2571750"/>
          <p14:tracePt t="114716" x="920750" y="2571750"/>
          <p14:tracePt t="114727" x="920750" y="2578100"/>
          <p14:tracePt t="114743" x="914400" y="2584450"/>
          <p14:tracePt t="114761" x="908050" y="2590800"/>
          <p14:tracePt t="114776" x="908050" y="2597150"/>
          <p14:tracePt t="114794" x="901700" y="2603500"/>
          <p14:tracePt t="114811" x="895350" y="2609850"/>
          <p14:tracePt t="114848" x="895350" y="2616200"/>
          <p14:tracePt t="114864" x="895350" y="2622550"/>
          <p14:tracePt t="114877" x="889000" y="2622550"/>
          <p14:tracePt t="114892" x="882650" y="2628900"/>
          <p14:tracePt t="114909" x="876300" y="2635250"/>
          <p14:tracePt t="114942" x="876300" y="2641600"/>
          <p14:tracePt t="114951" x="869950" y="2641600"/>
          <p14:tracePt t="114961" x="869950" y="2647950"/>
          <p14:tracePt t="114977" x="863600" y="2654300"/>
          <p14:tracePt t="115011" x="850900" y="2660650"/>
          <p14:tracePt t="115027" x="844550" y="2667000"/>
          <p14:tracePt t="115042" x="844550" y="2673350"/>
          <p14:tracePt t="115061" x="838200" y="2679700"/>
          <p14:tracePt t="115076" x="831850" y="2686050"/>
          <p14:tracePt t="115138" x="825500" y="2692400"/>
          <p14:tracePt t="115146" x="819150" y="2692400"/>
          <p14:tracePt t="115161" x="819150" y="2698750"/>
          <p14:tracePt t="115178" x="806450" y="2711450"/>
          <p14:tracePt t="115209" x="800100" y="2717800"/>
          <p14:tracePt t="115227" x="793750" y="2724150"/>
          <p14:tracePt t="115242" x="787400" y="2730500"/>
          <p14:tracePt t="115261" x="781050" y="2736850"/>
          <p14:tracePt t="115277" x="781050" y="2743200"/>
          <p14:tracePt t="115296" x="774700" y="2749550"/>
          <p14:tracePt t="115318" x="768350" y="2749550"/>
          <p14:tracePt t="115342" x="762000" y="2755900"/>
          <p14:tracePt t="115350" x="755650" y="2755900"/>
          <p14:tracePt t="115360" x="755650" y="2762250"/>
          <p14:tracePt t="115375" x="742950" y="2768600"/>
          <p14:tracePt t="115392" x="736600" y="2774950"/>
          <p14:tracePt t="115411" x="723900" y="2781300"/>
          <p14:tracePt t="115452" x="723900" y="2787650"/>
          <p14:tracePt t="115462" x="717550" y="2787650"/>
          <p14:tracePt t="115468" x="711200" y="2787650"/>
          <p14:tracePt t="115491" x="704850" y="2794000"/>
          <p14:tracePt t="115514" x="698500" y="2794000"/>
          <p14:tracePt t="115538" x="692150" y="2794000"/>
          <p14:tracePt t="115570" x="692150" y="2800350"/>
          <p14:tracePt t="115578" x="685800" y="2800350"/>
          <p14:tracePt t="115587" x="685800" y="2806700"/>
          <p14:tracePt t="115592" x="679450" y="2806700"/>
          <p14:tracePt t="115616" x="673100" y="2806700"/>
          <p14:tracePt t="115628" x="673100" y="2813050"/>
          <p14:tracePt t="115718" x="666750" y="2819400"/>
          <p14:tracePt t="115726" x="660400" y="2819400"/>
          <p14:tracePt t="115750" x="660400" y="2825750"/>
          <p14:tracePt t="115766" x="654050" y="2825750"/>
          <p14:tracePt t="115780" x="647700" y="2825750"/>
          <p14:tracePt t="115788" x="641350" y="2825750"/>
          <p14:tracePt t="116368" x="647700" y="2806700"/>
          <p14:tracePt t="116377" x="654050" y="2794000"/>
          <p14:tracePt t="116384" x="654050" y="2774950"/>
          <p14:tracePt t="116392" x="654050" y="2749550"/>
          <p14:tracePt t="116408" x="660400" y="2717800"/>
          <p14:tracePt t="116425" x="660400" y="2686050"/>
          <p14:tracePt t="116441" x="666750" y="2647950"/>
          <p14:tracePt t="116459" x="673100" y="2622550"/>
          <p14:tracePt t="116476" x="673100" y="2584450"/>
          <p14:tracePt t="116493" x="679450" y="2559050"/>
          <p14:tracePt t="116509" x="685800" y="2546350"/>
          <p14:tracePt t="116526" x="692150" y="2527300"/>
          <p14:tracePt t="116541" x="698500" y="2520950"/>
          <p14:tracePt t="116559" x="698500" y="2514600"/>
          <p14:tracePt t="116576" x="698500" y="2501900"/>
          <p14:tracePt t="116594" x="704850" y="2495550"/>
          <p14:tracePt t="116609" x="711200" y="2482850"/>
          <p14:tracePt t="116626" x="717550" y="2470150"/>
          <p14:tracePt t="116643" x="717550" y="2463800"/>
          <p14:tracePt t="116675" x="723900" y="2457450"/>
          <p14:tracePt t="116691" x="730250" y="2451100"/>
          <p14:tracePt t="116709" x="736600" y="2438400"/>
          <p14:tracePt t="116726" x="742950" y="2432050"/>
          <p14:tracePt t="116743" x="749300" y="2432050"/>
          <p14:tracePt t="116758" x="749300" y="2425700"/>
          <p14:tracePt t="116784" x="755650" y="2425700"/>
          <p14:tracePt t="116794" x="762000" y="2425700"/>
          <p14:tracePt t="116810" x="768350" y="2425700"/>
          <p14:tracePt t="116824" x="774700" y="2425700"/>
          <p14:tracePt t="116841" x="787400" y="2425700"/>
          <p14:tracePt t="116859" x="793750" y="2425700"/>
          <p14:tracePt t="116997" x="793750" y="2419350"/>
          <p14:tracePt t="117104" x="793750" y="2425700"/>
          <p14:tracePt t="117112" x="793750" y="2444750"/>
          <p14:tracePt t="117124" x="781050" y="2470150"/>
          <p14:tracePt t="117142" x="768350" y="2508250"/>
          <p14:tracePt t="117157" x="755650" y="2540000"/>
          <p14:tracePt t="117174" x="749300" y="2552700"/>
          <p14:tracePt t="117207" x="749300" y="2559050"/>
          <p14:tracePt t="117286" x="742950" y="2559050"/>
          <p14:tracePt t="117827" x="742950" y="2565400"/>
          <p14:tracePt t="117834" x="736600" y="2571750"/>
          <p14:tracePt t="117842" x="736600" y="2578100"/>
          <p14:tracePt t="117859" x="736600" y="2584450"/>
          <p14:tracePt t="117873" x="736600" y="2590800"/>
          <p14:tracePt t="118100" x="736600" y="2597150"/>
          <p14:tracePt t="118108" x="736600" y="2603500"/>
          <p14:tracePt t="118116" x="736600" y="2622550"/>
          <p14:tracePt t="118125" x="742950" y="2654300"/>
          <p14:tracePt t="118141" x="768350" y="2768600"/>
          <p14:tracePt t="118156" x="781050" y="2914650"/>
          <p14:tracePt t="118174" x="800100" y="3079750"/>
          <p14:tracePt t="118190" x="819150" y="3225800"/>
          <p14:tracePt t="118206" x="857250" y="3403600"/>
          <p14:tracePt t="118223" x="914400" y="3581400"/>
          <p14:tracePt t="118240" x="939800" y="3746500"/>
          <p14:tracePt t="118258" x="952500" y="4000500"/>
          <p14:tracePt t="118274" x="965200" y="4159250"/>
          <p14:tracePt t="118291" x="977900" y="4286250"/>
          <p14:tracePt t="118307" x="996950" y="4406900"/>
          <p14:tracePt t="118325" x="1003300" y="4495800"/>
          <p14:tracePt t="118340" x="1003300" y="4584700"/>
          <p14:tracePt t="118358" x="990600" y="4718050"/>
          <p14:tracePt t="118375" x="958850" y="4819650"/>
          <p14:tracePt t="118392" x="927100" y="4908550"/>
          <p14:tracePt t="118408" x="914400" y="4984750"/>
          <p14:tracePt t="118424" x="895350" y="5067300"/>
          <p14:tracePt t="118439" x="882650" y="5156200"/>
          <p14:tracePt t="118457" x="869950" y="5245100"/>
          <p14:tracePt t="118473" x="850900" y="5346700"/>
          <p14:tracePt t="118489" x="825500" y="5416550"/>
          <p14:tracePt t="118506" x="800100" y="5505450"/>
          <p14:tracePt t="118524" x="781050" y="5626100"/>
          <p14:tracePt t="118542" x="768350" y="5676900"/>
          <p14:tracePt t="118558" x="755650" y="5702300"/>
          <p14:tracePt t="118574" x="749300" y="5708650"/>
          <p14:tracePt t="118591" x="749300" y="5715000"/>
          <p14:tracePt t="118606" x="749300" y="5721350"/>
          <p14:tracePt t="118624" x="736600" y="5721350"/>
          <p14:tracePt t="118640" x="730250" y="5721350"/>
          <p14:tracePt t="118656" x="717550" y="5721350"/>
          <p14:tracePt t="118791" x="711200" y="5708650"/>
          <p14:tracePt t="118799" x="711200" y="5689600"/>
          <p14:tracePt t="118808" x="711200" y="5676900"/>
          <p14:tracePt t="118824" x="711200" y="5638800"/>
          <p14:tracePt t="118841" x="711200" y="5607050"/>
          <p14:tracePt t="118857" x="711200" y="5594350"/>
          <p14:tracePt t="118873" x="711200" y="5581650"/>
          <p14:tracePt t="118889" x="717550" y="5575300"/>
          <p14:tracePt t="118906" x="717550" y="5562600"/>
          <p14:tracePt t="118970" x="723900" y="5556250"/>
          <p14:tracePt t="118978" x="723900" y="5537200"/>
          <p14:tracePt t="119008" x="723900" y="5530850"/>
          <p14:tracePt t="119024" x="723900" y="5524500"/>
          <p14:tracePt t="119040" x="723900" y="5518150"/>
          <p14:tracePt t="119064" x="723900" y="5511800"/>
          <p14:tracePt t="119134" x="717550" y="5511800"/>
          <p14:tracePt t="119150" x="717550" y="5505450"/>
          <p14:tracePt t="119158" x="711200" y="5499100"/>
          <p14:tracePt t="119172" x="704850" y="5492750"/>
          <p14:tracePt t="119189" x="685800" y="5480050"/>
          <p14:tracePt t="119206" x="666750" y="5467350"/>
          <p14:tracePt t="119222" x="660400" y="5454650"/>
          <p14:tracePt t="119240" x="647700" y="5448300"/>
          <p14:tracePt t="119257" x="641350" y="5448300"/>
          <p14:tracePt t="119273" x="635000" y="5441950"/>
          <p14:tracePt t="119290" x="628650" y="5435600"/>
          <p14:tracePt t="119306" x="622300" y="5435600"/>
          <p14:tracePt t="119339" x="615950" y="5435600"/>
          <p14:tracePt t="119356" x="609600" y="5435600"/>
          <p14:tracePt t="119480" x="603250" y="5435600"/>
          <p14:tracePt t="119494" x="603250" y="5441950"/>
          <p14:tracePt t="119502" x="596900" y="5448300"/>
          <p14:tracePt t="119519" x="596900" y="5454650"/>
          <p14:tracePt t="119526" x="596900" y="5461000"/>
          <p14:tracePt t="119550" x="590550" y="5467350"/>
          <p14:tracePt t="119559" x="590550" y="5473700"/>
          <p14:tracePt t="119574" x="590550" y="5480050"/>
          <p14:tracePt t="119589" x="590550" y="5492750"/>
          <p14:tracePt t="119607" x="584200" y="5499100"/>
          <p14:tracePt t="119622" x="577850" y="5511800"/>
          <p14:tracePt t="119638" x="577850" y="5524500"/>
          <p14:tracePt t="119655" x="577850" y="5537200"/>
          <p14:tracePt t="119672" x="577850" y="5549900"/>
          <p14:tracePt t="119688" x="577850" y="5568950"/>
          <p14:tracePt t="119706" x="577850" y="5581650"/>
          <p14:tracePt t="119722" x="577850" y="5588000"/>
          <p14:tracePt t="119738" x="577850" y="5600700"/>
          <p14:tracePt t="119755" x="577850" y="5607050"/>
          <p14:tracePt t="119773" x="577850" y="5613400"/>
          <p14:tracePt t="119788" x="577850" y="5632450"/>
          <p14:tracePt t="119805" x="577850" y="5651500"/>
          <p14:tracePt t="119822" x="577850" y="5676900"/>
          <p14:tracePt t="119838" x="577850" y="5702300"/>
          <p14:tracePt t="119856" x="577850" y="5740400"/>
          <p14:tracePt t="119872" x="577850" y="5753100"/>
          <p14:tracePt t="119888" x="577850" y="5759450"/>
          <p14:tracePt t="119905" x="577850" y="5772150"/>
          <p14:tracePt t="119923" x="584200" y="5778500"/>
          <p14:tracePt t="119940" x="590550" y="5784850"/>
          <p14:tracePt t="119955" x="590550" y="5791200"/>
          <p14:tracePt t="119958" x="590550" y="5797550"/>
          <p14:tracePt t="119973" x="590550" y="5803900"/>
          <p14:tracePt t="119990" x="603250" y="5822950"/>
          <p14:tracePt t="120007" x="609600" y="5829300"/>
          <p14:tracePt t="120021" x="615950" y="5835650"/>
          <p14:tracePt t="120040" x="622300" y="5848350"/>
          <p14:tracePt t="120056" x="635000" y="5854700"/>
          <p14:tracePt t="120071" x="641350" y="5861050"/>
          <p14:tracePt t="120090" x="654050" y="5873750"/>
          <p14:tracePt t="120106" x="654050" y="5886450"/>
          <p14:tracePt t="120124" x="660400" y="5886450"/>
          <p14:tracePt t="120140" x="666750" y="5892800"/>
          <p14:tracePt t="120156" x="673100" y="5899150"/>
          <p14:tracePt t="120175" x="679450" y="5899150"/>
          <p14:tracePt t="120188" x="685800" y="5911850"/>
          <p14:tracePt t="120205" x="692150" y="5911850"/>
          <p14:tracePt t="120221" x="704850" y="5918200"/>
          <p14:tracePt t="120239" x="717550" y="5930900"/>
          <p14:tracePt t="120255" x="723900" y="5930900"/>
          <p14:tracePt t="120273" x="730250" y="5930900"/>
          <p14:tracePt t="120290" x="736600" y="5930900"/>
          <p14:tracePt t="120306" x="749300" y="5937250"/>
          <p14:tracePt t="120321" x="755650" y="5937250"/>
          <p14:tracePt t="120338" x="762000" y="5937250"/>
          <p14:tracePt t="120354" x="768350" y="5937250"/>
          <p14:tracePt t="120372" x="781050" y="5937250"/>
          <p14:tracePt t="120388" x="800100" y="5937250"/>
          <p14:tracePt t="120406" x="806450" y="5937250"/>
          <p14:tracePt t="120423" x="812800" y="5930900"/>
          <p14:tracePt t="120439" x="825500" y="5918200"/>
          <p14:tracePt t="120456" x="831850" y="5911850"/>
          <p14:tracePt t="120471" x="838200" y="5905500"/>
          <p14:tracePt t="120488" x="844550" y="5892800"/>
          <p14:tracePt t="120506" x="857250" y="5880100"/>
          <p14:tracePt t="120521" x="863600" y="5873750"/>
          <p14:tracePt t="120538" x="869950" y="5867400"/>
          <p14:tracePt t="120556" x="876300" y="5854700"/>
          <p14:tracePt t="120572" x="876300" y="5848350"/>
          <p14:tracePt t="120589" x="876300" y="5842000"/>
          <p14:tracePt t="120606" x="876300" y="5835650"/>
          <p14:tracePt t="120623" x="882650" y="5822950"/>
          <p14:tracePt t="120639" x="889000" y="5810250"/>
          <p14:tracePt t="120671" x="895350" y="5797550"/>
          <p14:tracePt t="120687" x="895350" y="5791200"/>
          <p14:tracePt t="120706" x="895350" y="5784850"/>
          <p14:tracePt t="120722" x="895350" y="5765800"/>
          <p14:tracePt t="120740" x="908050" y="5740400"/>
          <p14:tracePt t="120756" x="914400" y="5715000"/>
          <p14:tracePt t="120772" x="920750" y="5695950"/>
          <p14:tracePt t="120789" x="927100" y="5670550"/>
          <p14:tracePt t="120805" x="927100" y="5664200"/>
          <p14:tracePt t="120822" x="933450" y="5651500"/>
          <p14:tracePt t="120837" x="933450" y="5645150"/>
          <p14:tracePt t="120854" x="933450" y="5638800"/>
          <p14:tracePt t="120871" x="939800" y="5613400"/>
          <p14:tracePt t="120888" x="939800" y="5594350"/>
          <p14:tracePt t="120905" x="946150" y="5575300"/>
          <p14:tracePt t="120923" x="952500" y="5549900"/>
          <p14:tracePt t="120940" x="958850" y="5543550"/>
          <p14:tracePt t="120955" x="958850" y="5530850"/>
          <p14:tracePt t="120973" x="958850" y="5524500"/>
          <p14:tracePt t="120987" x="958850" y="5518150"/>
          <p14:tracePt t="121004" x="958850" y="5511800"/>
          <p14:tracePt t="121023" x="958850" y="5505450"/>
          <p14:tracePt t="121038" x="958850" y="5492750"/>
          <p14:tracePt t="121074" x="958850" y="5486400"/>
          <p14:tracePt t="121116" x="958850" y="5480050"/>
          <p14:tracePt t="121132" x="958850" y="5473700"/>
          <p14:tracePt t="121156" x="958850" y="5467350"/>
          <p14:tracePt t="122927" x="958850" y="5461000"/>
          <p14:tracePt t="123225" x="965200" y="5461000"/>
          <p14:tracePt t="123233" x="971550" y="5461000"/>
          <p14:tracePt t="123240" x="977900" y="5461000"/>
          <p14:tracePt t="123257" x="984250" y="5461000"/>
          <p14:tracePt t="123269" x="996950" y="5461000"/>
          <p14:tracePt t="123286" x="1028700" y="5461000"/>
          <p14:tracePt t="123302" x="1060450" y="5461000"/>
          <p14:tracePt t="123319" x="1073150" y="5461000"/>
          <p14:tracePt t="123335" x="1104900" y="5461000"/>
          <p14:tracePt t="123352" x="1130300" y="5461000"/>
          <p14:tracePt t="123369" x="1149350" y="5461000"/>
          <p14:tracePt t="123385" x="1155700" y="5461000"/>
          <p14:tracePt t="123402" x="1168400" y="5461000"/>
          <p14:tracePt t="123419" x="1174750" y="5467350"/>
          <p14:tracePt t="123436" x="1193800" y="5467350"/>
          <p14:tracePt t="123452" x="1206500" y="5467350"/>
          <p14:tracePt t="123469" x="1238250" y="5473700"/>
          <p14:tracePt t="123485" x="1250950" y="5473700"/>
          <p14:tracePt t="123502" x="1257300" y="5473700"/>
          <p14:tracePt t="123518" x="1276350" y="5473700"/>
          <p14:tracePt t="123535" x="1295400" y="5473700"/>
          <p14:tracePt t="123552" x="1308100" y="5473700"/>
          <p14:tracePt t="123568" x="1327150" y="5473700"/>
          <p14:tracePt t="123585" x="1358900" y="5480050"/>
          <p14:tracePt t="123602" x="1371600" y="5480050"/>
          <p14:tracePt t="123618" x="1384300" y="5480050"/>
          <p14:tracePt t="123635" x="1390650" y="5480050"/>
          <p14:tracePt t="123651" x="1397000" y="5480050"/>
          <p14:tracePt t="123668" x="1416050" y="5480050"/>
          <p14:tracePt t="123685" x="1447800" y="5480050"/>
          <p14:tracePt t="123702" x="1460500" y="5473700"/>
          <p14:tracePt t="123718" x="1466850" y="5473700"/>
          <p14:tracePt t="123735" x="1473200" y="5473700"/>
          <p14:tracePt t="123752" x="1479550" y="5473700"/>
          <p14:tracePt t="123768" x="1485900" y="5473700"/>
          <p14:tracePt t="123785" x="1498600" y="5473700"/>
          <p14:tracePt t="123802" x="1504950" y="5473700"/>
          <p14:tracePt t="123818" x="1511300" y="5473700"/>
          <p14:tracePt t="123835" x="1517650" y="5473700"/>
          <p14:tracePt t="123852" x="1530350" y="5473700"/>
          <p14:tracePt t="124214" x="1536700" y="5473700"/>
          <p14:tracePt t="124229" x="1549400" y="5480050"/>
          <p14:tracePt t="124237" x="1549400" y="5486400"/>
          <p14:tracePt t="124251" x="1562100" y="5486400"/>
          <p14:tracePt t="124369" x="1562100" y="5492750"/>
          <p14:tracePt t="124377" x="1549400" y="5499100"/>
          <p14:tracePt t="124393" x="1543050" y="5505450"/>
          <p14:tracePt t="124402" x="1536700" y="5511800"/>
          <p14:tracePt t="124418" x="1517650" y="5511800"/>
          <p14:tracePt t="124435" x="1485900" y="5511800"/>
          <p14:tracePt t="124451" x="1447800" y="5511800"/>
          <p14:tracePt t="124468" x="1416050" y="5511800"/>
          <p14:tracePt t="124471" x="1397000" y="5511800"/>
          <p14:tracePt t="124485" x="1384300" y="5511800"/>
          <p14:tracePt t="124501" x="1346200" y="5511800"/>
          <p14:tracePt t="124518" x="1320800" y="5511800"/>
          <p14:tracePt t="124534" x="1314450" y="5511800"/>
          <p14:tracePt t="124551" x="1308100" y="5511800"/>
          <p14:tracePt t="124568" x="1295400" y="5505450"/>
          <p14:tracePt t="124584" x="1270000" y="5480050"/>
          <p14:tracePt t="124601" x="1231900" y="5365750"/>
          <p14:tracePt t="124618" x="1035050" y="4953000"/>
          <p14:tracePt t="124634" x="806450" y="4476750"/>
          <p14:tracePt t="124651" x="603250" y="4083050"/>
          <p14:tracePt t="124668" x="514350" y="3873500"/>
          <p14:tracePt t="124684" x="495300" y="3752850"/>
          <p14:tracePt t="124701" x="495300" y="3663950"/>
          <p14:tracePt t="124717" x="501650" y="3549650"/>
          <p14:tracePt t="124734" x="508000" y="3441700"/>
          <p14:tracePt t="124751" x="520700" y="3390900"/>
          <p14:tracePt t="124822" x="520700" y="3371850"/>
          <p14:tracePt t="124830" x="533400" y="3321050"/>
          <p14:tracePt t="124838" x="539750" y="3263900"/>
          <p14:tracePt t="124851" x="558800" y="3219450"/>
          <p14:tracePt t="124867" x="577850" y="3098800"/>
          <p14:tracePt t="124884" x="590550" y="3028950"/>
          <p14:tracePt t="124901" x="590550" y="3009900"/>
          <p14:tracePt t="124917" x="590550" y="3003550"/>
          <p14:tracePt t="124950" x="609600" y="2997200"/>
          <p14:tracePt t="124957" x="622300" y="2997200"/>
          <p14:tracePt t="124967" x="666750" y="2997200"/>
          <p14:tracePt t="124984" x="762000" y="2997200"/>
          <p14:tracePt t="125001" x="831850" y="2990850"/>
          <p14:tracePt t="125018" x="914400" y="2965450"/>
          <p14:tracePt t="125034" x="971550" y="2927350"/>
          <p14:tracePt t="125051" x="1003300" y="2901950"/>
          <p14:tracePt t="125067" x="1028700" y="2863850"/>
          <p14:tracePt t="125084" x="1041400" y="2825750"/>
          <p14:tracePt t="125100" x="1041400" y="2781300"/>
          <p14:tracePt t="125117" x="1035050" y="2736850"/>
          <p14:tracePt t="125134" x="1028700" y="2724150"/>
          <p14:tracePt t="125151" x="1022350" y="2717800"/>
          <p14:tracePt t="125167" x="1016000" y="2711450"/>
          <p14:tracePt t="125207" x="1016000" y="2705100"/>
          <p14:tracePt t="125215" x="1009650" y="2698750"/>
          <p14:tracePt t="125231" x="1009650" y="2692400"/>
          <p14:tracePt t="125247" x="1009650" y="2686050"/>
          <p14:tracePt t="125254" x="1003300" y="2686050"/>
          <p14:tracePt t="125267" x="1003300" y="2673350"/>
          <p14:tracePt t="125284" x="990600" y="2647950"/>
          <p14:tracePt t="125301" x="977900" y="2609850"/>
          <p14:tracePt t="125317" x="965200" y="2603500"/>
          <p14:tracePt t="125334" x="965200" y="2597150"/>
          <p14:tracePt t="125435" x="958850" y="2590800"/>
          <p14:tracePt t="125451" x="958850" y="2584450"/>
          <p14:tracePt t="125459" x="958850" y="2578100"/>
          <p14:tracePt t="125467" x="952500" y="2578100"/>
          <p14:tracePt t="125484" x="952500" y="2571750"/>
          <p14:tracePt t="125500" x="946150" y="2565400"/>
          <p14:tracePt t="125517" x="946150" y="2552700"/>
          <p14:tracePt t="125533" x="946150" y="2546350"/>
          <p14:tracePt t="125550" x="946150" y="2540000"/>
          <p14:tracePt t="126125" x="952500" y="2533650"/>
          <p14:tracePt t="126133" x="958850" y="2533650"/>
          <p14:tracePt t="126149" x="965200" y="2533650"/>
          <p14:tracePt t="126155" x="971550" y="2527300"/>
          <p14:tracePt t="126171" x="977900" y="2520950"/>
          <p14:tracePt t="126183" x="984250" y="2520950"/>
          <p14:tracePt t="126200" x="990600" y="2514600"/>
          <p14:tracePt t="126218" x="1003300" y="2501900"/>
          <p14:tracePt t="126249" x="1022350" y="2495550"/>
          <p14:tracePt t="126267" x="1028700" y="2489200"/>
          <p14:tracePt t="126283" x="1035050" y="2489200"/>
          <p14:tracePt t="126300" x="1047750" y="2489200"/>
          <p14:tracePt t="126317" x="1066800" y="2489200"/>
          <p14:tracePt t="126333" x="1098550" y="2489200"/>
          <p14:tracePt t="126350" x="1136650" y="2489200"/>
          <p14:tracePt t="126366" x="1149350" y="2489200"/>
          <p14:tracePt t="126383" x="1155700" y="2489200"/>
          <p14:tracePt t="126399" x="1162050" y="2489200"/>
          <p14:tracePt t="126416" x="1168400" y="2489200"/>
          <p14:tracePt t="126433" x="1181100" y="2489200"/>
          <p14:tracePt t="126449" x="1187450" y="2489200"/>
          <p14:tracePt t="126466" x="1200150" y="2489200"/>
          <p14:tracePt t="126483" x="1212850" y="2489200"/>
          <p14:tracePt t="126486" x="1219200" y="2489200"/>
          <p14:tracePt t="126500" x="1231900" y="2489200"/>
          <p14:tracePt t="126516" x="1238250" y="2495550"/>
          <p14:tracePt t="126533" x="1250950" y="2501900"/>
          <p14:tracePt t="126549" x="1270000" y="2508250"/>
          <p14:tracePt t="126566" x="1276350" y="2508250"/>
          <p14:tracePt t="126582" x="1289050" y="2508250"/>
          <p14:tracePt t="126599" x="1295400" y="2508250"/>
          <p14:tracePt t="126616" x="1301750" y="2508250"/>
          <p14:tracePt t="126633" x="1320800" y="2508250"/>
          <p14:tracePt t="126649" x="1327150" y="2508250"/>
          <p14:tracePt t="126666" x="1333500" y="2508250"/>
          <p14:tracePt t="126682" x="1333500" y="2514600"/>
          <p14:tracePt t="126699" x="1339850" y="2514600"/>
          <p14:tracePt t="126716" x="1352550" y="2520950"/>
          <p14:tracePt t="126733" x="1358900" y="2520950"/>
          <p14:tracePt t="126750" x="1371600" y="2527300"/>
          <p14:tracePt t="126766" x="1384300" y="2533650"/>
          <p14:tracePt t="126782" x="1390650" y="2540000"/>
          <p14:tracePt t="126799" x="1397000" y="2540000"/>
          <p14:tracePt t="126816" x="1409700" y="2540000"/>
          <p14:tracePt t="126832" x="1416050" y="2546350"/>
          <p14:tracePt t="126850" x="1428750" y="2552700"/>
          <p14:tracePt t="126865" x="1435100" y="2552700"/>
          <p14:tracePt t="126882" x="1441450" y="2552700"/>
          <p14:tracePt t="126899" x="1441450" y="2559050"/>
          <p14:tracePt t="126956" x="1447800" y="2559050"/>
          <p14:tracePt t="126970" x="1454150" y="2559050"/>
          <p14:tracePt t="126980" x="1460500" y="2565400"/>
          <p14:tracePt t="126986" x="1466850" y="2565400"/>
          <p14:tracePt t="126999" x="1473200" y="2565400"/>
          <p14:tracePt t="127016" x="1479550" y="2565400"/>
          <p14:tracePt t="127032" x="1485900" y="2565400"/>
          <p14:tracePt t="127073" x="1492250" y="2565400"/>
          <p14:tracePt t="127098" x="1498600" y="2571750"/>
          <p14:tracePt t="127111" x="1504950" y="2571750"/>
          <p14:tracePt t="127127" x="1511300" y="2571750"/>
          <p14:tracePt t="127152" x="1517650" y="2571750"/>
          <p14:tracePt t="127160" x="1524000" y="2571750"/>
          <p14:tracePt t="127175" x="1530350" y="2571750"/>
          <p14:tracePt t="127183" x="1536700" y="2571750"/>
          <p14:tracePt t="127199" x="1543050" y="2571750"/>
          <p14:tracePt t="127217" x="1555750" y="2571750"/>
          <p14:tracePt t="127232" x="1562100" y="2571750"/>
          <p14:tracePt t="127249" x="1574800" y="2571750"/>
          <p14:tracePt t="127265" x="1581150" y="2565400"/>
          <p14:tracePt t="127282" x="1587500" y="2565400"/>
          <p14:tracePt t="127299" x="1600200" y="2559050"/>
          <p14:tracePt t="127315" x="1612900" y="2552700"/>
          <p14:tracePt t="127935" x="1606550" y="2552700"/>
          <p14:tracePt t="127951" x="1600200" y="2552700"/>
          <p14:tracePt t="127959" x="1593850" y="2552700"/>
          <p14:tracePt t="127973" x="1574800" y="2552700"/>
          <p14:tracePt t="127989" x="1555750" y="2552700"/>
          <p14:tracePt t="127998" x="1543050" y="2552700"/>
          <p14:tracePt t="128016" x="1517650" y="2552700"/>
          <p14:tracePt t="128031" x="1498600" y="2552700"/>
          <p14:tracePt t="128048" x="1473200" y="2552700"/>
          <p14:tracePt t="128065" x="1441450" y="2546350"/>
          <p14:tracePt t="128082" x="1397000" y="2540000"/>
          <p14:tracePt t="128098" x="1371600" y="2527300"/>
          <p14:tracePt t="128115" x="1333500" y="2514600"/>
          <p14:tracePt t="128131" x="1308100" y="2508250"/>
          <p14:tracePt t="128148" x="1289050" y="2508250"/>
          <p14:tracePt t="128165" x="1270000" y="2508250"/>
          <p14:tracePt t="128181" x="1244600" y="2501900"/>
          <p14:tracePt t="128198" x="1231900" y="2501900"/>
          <p14:tracePt t="128217" x="1212850" y="2501900"/>
          <p14:tracePt t="128232" x="1200150" y="2495550"/>
          <p14:tracePt t="128248" x="1193800" y="2495550"/>
          <p14:tracePt t="128266" x="1181100" y="2489200"/>
          <p14:tracePt t="128281" x="1168400" y="2482850"/>
          <p14:tracePt t="128298" x="1143000" y="2482850"/>
          <p14:tracePt t="128314" x="1117600" y="2482850"/>
          <p14:tracePt t="128331" x="1104900" y="2482850"/>
          <p14:tracePt t="128348" x="1085850" y="2482850"/>
          <p14:tracePt t="128364" x="1073150" y="2482850"/>
          <p14:tracePt t="128381" x="1060450" y="2482850"/>
          <p14:tracePt t="128398" x="1054100" y="2482850"/>
          <p14:tracePt t="128414" x="1041400" y="2482850"/>
          <p14:tracePt t="128431" x="1035050" y="2482850"/>
          <p14:tracePt t="128448" x="1022350" y="2476500"/>
          <p14:tracePt t="128464" x="1016000" y="2476500"/>
          <p14:tracePt t="128467" x="1009650" y="2476500"/>
          <p14:tracePt t="128482" x="1003300" y="2476500"/>
          <p14:tracePt t="128498" x="984250" y="2476500"/>
          <p14:tracePt t="128514" x="971550" y="2476500"/>
          <p14:tracePt t="128531" x="952500" y="2476500"/>
          <p14:tracePt t="128548" x="946150" y="2476500"/>
          <p14:tracePt t="128564" x="927100" y="2476500"/>
          <p14:tracePt t="128581" x="908050" y="2476500"/>
          <p14:tracePt t="128598" x="901700" y="2476500"/>
          <p14:tracePt t="128614" x="895350" y="2476500"/>
          <p14:tracePt t="128631" x="889000" y="2476500"/>
          <p14:tracePt t="128757" x="901700" y="2476500"/>
          <p14:tracePt t="128764" x="920750" y="2476500"/>
          <p14:tracePt t="128773" x="933450" y="2476500"/>
          <p14:tracePt t="128781" x="952500" y="2476500"/>
          <p14:tracePt t="128798" x="990600" y="2482850"/>
          <p14:tracePt t="128814" x="1041400" y="2495550"/>
          <p14:tracePt t="128831" x="1098550" y="2508250"/>
          <p14:tracePt t="128847" x="1162050" y="2520950"/>
          <p14:tracePt t="128864" x="1238250" y="2533650"/>
          <p14:tracePt t="128880" x="1282700" y="2546350"/>
          <p14:tracePt t="128897" x="1308100" y="2552700"/>
          <p14:tracePt t="128914" x="1333500" y="2552700"/>
          <p14:tracePt t="128931" x="1339850" y="2552700"/>
          <p14:tracePt t="128947" x="1358900" y="2552700"/>
          <p14:tracePt t="128966" x="1365250" y="2552700"/>
          <p14:tracePt t="128969" x="1371600" y="2552700"/>
          <p14:tracePt t="128984" x="1377950" y="2552700"/>
          <p14:tracePt t="128999" x="1384300" y="2552700"/>
          <p14:tracePt t="129022" x="1390650" y="2552700"/>
          <p14:tracePt t="129055" x="1397000" y="2552700"/>
          <p14:tracePt t="129062" x="1403350" y="2552700"/>
          <p14:tracePt t="129078" x="1409700" y="2552700"/>
          <p14:tracePt t="129096" x="1416050" y="2552700"/>
          <p14:tracePt t="129109" x="1422400" y="2552700"/>
          <p14:tracePt t="129141" x="1435100" y="2552700"/>
          <p14:tracePt t="129149" x="1441450" y="2552700"/>
          <p14:tracePt t="129164" x="1460500" y="2559050"/>
          <p14:tracePt t="129180" x="1466850" y="2565400"/>
          <p14:tracePt t="129197" x="1473200" y="2571750"/>
          <p14:tracePt t="129214" x="1479550" y="2571750"/>
          <p14:tracePt t="129247" x="1485900" y="2571750"/>
          <p14:tracePt t="129337" x="1485900" y="2559050"/>
          <p14:tracePt t="129346" x="1485900" y="2552700"/>
          <p14:tracePt t="129353" x="1479550" y="2540000"/>
          <p14:tracePt t="129363" x="1460500" y="2520950"/>
          <p14:tracePt t="129380" x="1422400" y="2463800"/>
          <p14:tracePt t="129397" x="1365250" y="2406650"/>
          <p14:tracePt t="129415" x="1308100" y="2355850"/>
          <p14:tracePt t="129430" x="1295400" y="2343150"/>
          <p14:tracePt t="129447" x="1289050" y="2336800"/>
          <p14:tracePt t="129480" x="1282700" y="2324100"/>
          <p14:tracePt t="129497" x="1276350" y="2311400"/>
          <p14:tracePt t="129513" x="1263650" y="2292350"/>
          <p14:tracePt t="129530" x="1250950" y="2273300"/>
          <p14:tracePt t="129547" x="1231900" y="2254250"/>
          <p14:tracePt t="129564" x="1212850" y="2235200"/>
          <p14:tracePt t="129580" x="1206500" y="2222500"/>
          <p14:tracePt t="129597" x="1200150" y="2222500"/>
          <p14:tracePt t="129613" x="1193800" y="2209800"/>
          <p14:tracePt t="129630" x="1193800" y="2203450"/>
          <p14:tracePt t="129646" x="1181100" y="2190750"/>
          <p14:tracePt t="129663" x="1174750" y="2178050"/>
          <p14:tracePt t="129680" x="1174750" y="2165350"/>
          <p14:tracePt t="129696" x="1174750" y="2159000"/>
          <p14:tracePt t="129713" x="1168400" y="2146300"/>
          <p14:tracePt t="129730" x="1168400" y="2139950"/>
          <p14:tracePt t="129747" x="1168400" y="2127250"/>
          <p14:tracePt t="129780" x="1168400" y="2120900"/>
          <p14:tracePt t="129796" x="1168400" y="2108200"/>
          <p14:tracePt t="129813" x="1168400" y="2101850"/>
          <p14:tracePt t="129830" x="1168400" y="2089150"/>
          <p14:tracePt t="129846" x="1168400" y="2076450"/>
          <p14:tracePt t="129863" x="1168400" y="2070100"/>
          <p14:tracePt t="129880" x="1168400" y="2063750"/>
          <p14:tracePt t="130348" x="1168400" y="2082800"/>
          <p14:tracePt t="130354" x="1174750" y="2089150"/>
          <p14:tracePt t="130363" x="1181100" y="2108200"/>
          <p14:tracePt t="130379" x="1187450" y="2127250"/>
          <p14:tracePt t="130396" x="1200150" y="2146300"/>
          <p14:tracePt t="130413" x="1206500" y="2165350"/>
          <p14:tracePt t="130429" x="1219200" y="2184400"/>
          <p14:tracePt t="130446" x="1231900" y="2216150"/>
          <p14:tracePt t="130462" x="1244600" y="2235200"/>
          <p14:tracePt t="130479" x="1250950" y="2260600"/>
          <p14:tracePt t="130482" x="1257300" y="2266950"/>
          <p14:tracePt t="130496" x="1263650" y="2279650"/>
          <p14:tracePt t="130513" x="1263650" y="2286000"/>
          <p14:tracePt t="130529" x="1263650" y="2292350"/>
          <p14:tracePt t="130562" x="1270000" y="2298700"/>
          <p14:tracePt t="130583" x="1276350" y="2305050"/>
          <p14:tracePt t="130596" x="1282700" y="2311400"/>
          <p14:tracePt t="130612" x="1282700" y="2317750"/>
          <p14:tracePt t="130629" x="1289050" y="2330450"/>
          <p14:tracePt t="130646" x="1289050" y="2343150"/>
          <p14:tracePt t="130693" x="1295400" y="2349500"/>
          <p14:tracePt t="130709" x="1295400" y="2355850"/>
          <p14:tracePt t="130739" x="1295400" y="2362200"/>
          <p14:tracePt t="130755" x="1295400" y="2368550"/>
          <p14:tracePt t="130771" x="1301750" y="2374900"/>
          <p14:tracePt t="130787" x="1301750" y="2381250"/>
          <p14:tracePt t="130795" x="1308100" y="2387600"/>
          <p14:tracePt t="130802" x="1308100" y="2393950"/>
          <p14:tracePt t="130817" x="1308100" y="2400300"/>
          <p14:tracePt t="130829" x="1314450" y="2406650"/>
          <p14:tracePt t="130857" x="1314450" y="2413000"/>
          <p14:tracePt t="132376" x="1314450" y="2400300"/>
          <p14:tracePt t="132384" x="1314450" y="2374900"/>
          <p14:tracePt t="132394" x="1308100" y="2349500"/>
          <p14:tracePt t="132410" x="1295400" y="2311400"/>
          <p14:tracePt t="132427" x="1282700" y="2279650"/>
          <p14:tracePt t="132444" x="1270000" y="2260600"/>
          <p14:tracePt t="132462" x="1257300" y="2247900"/>
          <p14:tracePt t="132478" x="1250950" y="2235200"/>
          <p14:tracePt t="132494" x="1244600" y="2228850"/>
          <p14:tracePt t="132512" x="1238250" y="2222500"/>
          <p14:tracePt t="132527" x="1231900" y="2222500"/>
          <p14:tracePt t="132596" x="1231900" y="2216150"/>
          <p14:tracePt t="132613" x="1225550" y="2209800"/>
          <p14:tracePt t="132632" x="1219200" y="2209800"/>
          <p14:tracePt t="132638" x="1219200" y="2203450"/>
          <p14:tracePt t="132667" x="1212850" y="2197100"/>
          <p14:tracePt t="132683" x="1206500" y="2197100"/>
          <p14:tracePt t="132716" x="1200150" y="2190750"/>
          <p14:tracePt t="132731" x="1193800" y="2190750"/>
          <p14:tracePt t="132739" x="1193800" y="2184400"/>
          <p14:tracePt t="132752" x="1187450" y="2184400"/>
          <p14:tracePt t="132767" x="1187450" y="2178050"/>
          <p14:tracePt t="132785" x="1181100" y="2178050"/>
          <p14:tracePt t="132794" x="1181100" y="2171700"/>
          <p14:tracePt t="132811" x="1174750" y="2171700"/>
          <p14:tracePt t="132833" x="1174750" y="2165350"/>
          <p14:tracePt t="132850" x="1174750" y="2159000"/>
          <p14:tracePt t="133789" x="1181100" y="2178050"/>
          <p14:tracePt t="133797" x="1187450" y="2197100"/>
          <p14:tracePt t="133810" x="1206500" y="2228850"/>
          <p14:tracePt t="133826" x="1225550" y="2260600"/>
          <p14:tracePt t="133843" x="1238250" y="2266950"/>
          <p14:tracePt t="133860" x="1238250" y="2273300"/>
          <p14:tracePt t="133876" x="1238250" y="2279650"/>
          <p14:tracePt t="133893" x="1244600" y="2279650"/>
          <p14:tracePt t="133910" x="1250950" y="2292350"/>
          <p14:tracePt t="133926" x="1250950" y="2298700"/>
          <p14:tracePt t="133943" x="1263650" y="2311400"/>
          <p14:tracePt t="133961" x="1270000" y="2324100"/>
          <p14:tracePt t="133976" x="1276350" y="2324100"/>
          <p14:tracePt t="133993" x="1276350" y="2330450"/>
          <p14:tracePt t="134009" x="1282700" y="2336800"/>
          <p14:tracePt t="134026" x="1289050" y="2343150"/>
          <p14:tracePt t="134043" x="1295400" y="2355850"/>
          <p14:tracePt t="134059" x="1295400" y="2362200"/>
          <p14:tracePt t="134076" x="1301750" y="2374900"/>
          <p14:tracePt t="134093" x="1314450" y="2381250"/>
          <p14:tracePt t="134110" x="1314450" y="2387600"/>
          <p14:tracePt t="134126" x="1320800" y="2400300"/>
          <p14:tracePt t="134143" x="1327150" y="2406650"/>
          <p14:tracePt t="134159" x="1327150" y="2419350"/>
          <p14:tracePt t="134192" x="1333500" y="2419350"/>
          <p14:tracePt t="134516" x="1333500" y="2413000"/>
          <p14:tracePt t="134524" x="1327150" y="2393950"/>
          <p14:tracePt t="134532" x="1320800" y="2374900"/>
          <p14:tracePt t="134542" x="1301750" y="2349500"/>
          <p14:tracePt t="134559" x="1263650" y="2298700"/>
          <p14:tracePt t="134576" x="1238250" y="2260600"/>
          <p14:tracePt t="134592" x="1231900" y="2235200"/>
          <p14:tracePt t="134609" x="1219200" y="2216150"/>
          <p14:tracePt t="134625" x="1212850" y="2209800"/>
          <p14:tracePt t="134642" x="1212850" y="2203450"/>
          <p14:tracePt t="134680" x="1206500" y="2203450"/>
          <p14:tracePt t="134712" x="1206500" y="2197100"/>
          <p14:tracePt t="134869" x="1206500" y="2209800"/>
          <p14:tracePt t="134876" x="1212850" y="2222500"/>
          <p14:tracePt t="134884" x="1219200" y="2235200"/>
          <p14:tracePt t="134893" x="1219200" y="2247900"/>
          <p14:tracePt t="134909" x="1231900" y="2279650"/>
          <p14:tracePt t="134925" x="1244600" y="2286000"/>
          <p14:tracePt t="134942" x="1244600" y="2298700"/>
          <p14:tracePt t="134959" x="1250950" y="2311400"/>
          <p14:tracePt t="134975" x="1257300" y="2317750"/>
          <p14:tracePt t="134979" x="1257300" y="2324100"/>
          <p14:tracePt t="134995" x="1263650" y="2324100"/>
          <p14:tracePt t="135009" x="1263650" y="2330450"/>
          <p14:tracePt t="135026" x="1270000" y="2343150"/>
          <p14:tracePt t="135059" x="1276350" y="2355850"/>
          <p14:tracePt t="135183" x="1282700" y="2355850"/>
          <p14:tracePt t="135190" x="1289050" y="2349500"/>
          <p14:tracePt t="135230" x="1289050" y="2355850"/>
          <p14:tracePt t="135236" x="1289050" y="2374900"/>
          <p14:tracePt t="135244" x="1295400" y="2393950"/>
          <p14:tracePt t="135258" x="1295400" y="2419350"/>
          <p14:tracePt t="135275" x="1295400" y="2508250"/>
          <p14:tracePt t="135292" x="1289050" y="2743200"/>
          <p14:tracePt t="135308" x="1263650" y="2978150"/>
          <p14:tracePt t="135325" x="1225550" y="3244850"/>
          <p14:tracePt t="135342" x="1212850" y="3454400"/>
          <p14:tracePt t="135358" x="1212850" y="3587750"/>
          <p14:tracePt t="135375" x="1206500" y="3689350"/>
          <p14:tracePt t="135392" x="1193800" y="3746500"/>
          <p14:tracePt t="135408" x="1174750" y="3810000"/>
          <p14:tracePt t="135425" x="1143000" y="3943350"/>
          <p14:tracePt t="135441" x="1130300" y="4044950"/>
          <p14:tracePt t="135458" x="1130300" y="4140200"/>
          <p14:tracePt t="135475" x="1130300" y="4248150"/>
          <p14:tracePt t="135491" x="1111250" y="4337050"/>
          <p14:tracePt t="135508" x="1104900" y="4445000"/>
          <p14:tracePt t="135525" x="1092200" y="4584700"/>
          <p14:tracePt t="135542" x="1047750" y="4806950"/>
          <p14:tracePt t="135558" x="1003300" y="4959350"/>
          <p14:tracePt t="135575" x="971550" y="5111750"/>
          <p14:tracePt t="135591" x="965200" y="5213350"/>
          <p14:tracePt t="135608" x="958850" y="5276850"/>
          <p14:tracePt t="135625" x="958850" y="5334000"/>
          <p14:tracePt t="135641" x="958850" y="5378450"/>
          <p14:tracePt t="135658" x="958850" y="5441950"/>
          <p14:tracePt t="135675" x="958850" y="5499100"/>
          <p14:tracePt t="135692" x="958850" y="5530850"/>
          <p14:tracePt t="135708" x="958850" y="5537200"/>
          <p14:tracePt t="135725" x="958850" y="5543550"/>
          <p14:tracePt t="135794" x="958850" y="5549900"/>
          <p14:tracePt t="135803" x="958850" y="5556250"/>
          <p14:tracePt t="135817" x="958850" y="5562600"/>
          <p14:tracePt t="135825" x="952500" y="5562600"/>
          <p14:tracePt t="136021" x="952500" y="5556250"/>
          <p14:tracePt t="136029" x="952500" y="5549900"/>
          <p14:tracePt t="136053" x="952500" y="5543550"/>
          <p14:tracePt t="136069" x="952500" y="5537200"/>
          <p14:tracePt t="136084" x="952500" y="5530850"/>
          <p14:tracePt t="136140" x="952500" y="5524500"/>
          <p14:tracePt t="136232" x="952500" y="5518150"/>
          <p14:tracePt t="136241" x="958850" y="5518150"/>
          <p14:tracePt t="136258" x="958850" y="5499100"/>
          <p14:tracePt t="136274" x="971550" y="5467350"/>
          <p14:tracePt t="136291" x="984250" y="5435600"/>
          <p14:tracePt t="136307" x="990600" y="5416550"/>
          <p14:tracePt t="136324" x="990600" y="5410200"/>
          <p14:tracePt t="136341" x="990600" y="5397500"/>
          <p14:tracePt t="136358" x="996950" y="5384800"/>
          <p14:tracePt t="136374" x="996950" y="5378450"/>
          <p14:tracePt t="136391" x="996950" y="5346700"/>
          <p14:tracePt t="136407" x="996950" y="5314950"/>
          <p14:tracePt t="136424" x="1009650" y="5289550"/>
          <p14:tracePt t="136441" x="1009650" y="5276850"/>
          <p14:tracePt t="136457" x="1009650" y="5257800"/>
          <p14:tracePt t="136474" x="1009650" y="5213350"/>
          <p14:tracePt t="136491" x="1016000" y="5181600"/>
          <p14:tracePt t="136507" x="1016000" y="5156200"/>
          <p14:tracePt t="136524" x="1022350" y="5143500"/>
          <p14:tracePt t="136541" x="1022350" y="5130800"/>
          <p14:tracePt t="136557" x="1028700" y="5124450"/>
          <p14:tracePt t="136574" x="1035050" y="5099050"/>
          <p14:tracePt t="136591" x="1041400" y="5060950"/>
          <p14:tracePt t="136608" x="1041400" y="5029200"/>
          <p14:tracePt t="136624" x="1047750" y="5003800"/>
          <p14:tracePt t="136641" x="1047750" y="4984750"/>
          <p14:tracePt t="136657" x="1047750" y="4972050"/>
          <p14:tracePt t="136674" x="1054100" y="4946650"/>
          <p14:tracePt t="136690" x="1060450" y="4927600"/>
          <p14:tracePt t="136707" x="1066800" y="4908550"/>
          <p14:tracePt t="136724" x="1073150" y="4870450"/>
          <p14:tracePt t="136740" x="1085850" y="4832350"/>
          <p14:tracePt t="136758" x="1098550" y="4781550"/>
          <p14:tracePt t="136774" x="1111250" y="4724400"/>
          <p14:tracePt t="136790" x="1123950" y="4686300"/>
          <p14:tracePt t="136807" x="1136650" y="4654550"/>
          <p14:tracePt t="136824" x="1143000" y="4603750"/>
          <p14:tracePt t="136840" x="1143000" y="4559300"/>
          <p14:tracePt t="136857" x="1149350" y="4521200"/>
          <p14:tracePt t="136874" x="1149350" y="4489450"/>
          <p14:tracePt t="136890" x="1149350" y="4470400"/>
          <p14:tracePt t="136907" x="1149350" y="4457700"/>
          <p14:tracePt t="136923" x="1149350" y="4425950"/>
          <p14:tracePt t="136940" x="1149350" y="4387850"/>
          <p14:tracePt t="136957" x="1149350" y="4349750"/>
          <p14:tracePt t="136974" x="1149350" y="4298950"/>
          <p14:tracePt t="136977" x="1149350" y="4279900"/>
          <p14:tracePt t="136990" x="1149350" y="4260850"/>
          <p14:tracePt t="137007" x="1155700" y="4241800"/>
          <p14:tracePt t="137024" x="1168400" y="4203700"/>
          <p14:tracePt t="137040" x="1168400" y="4184650"/>
          <p14:tracePt t="137057" x="1174750" y="4171950"/>
          <p14:tracePt t="137074" x="1181100" y="4165600"/>
          <p14:tracePt t="137090" x="1181100" y="4159250"/>
          <p14:tracePt t="137107" x="1187450" y="4152900"/>
          <p14:tracePt t="137140" x="1193800" y="4146550"/>
          <p14:tracePt t="137157" x="1200150" y="4146550"/>
          <p14:tracePt t="137173" x="1206500" y="4133850"/>
          <p14:tracePt t="137190" x="1219200" y="4133850"/>
          <p14:tracePt t="137259" x="1225550" y="4133850"/>
          <p14:tracePt t="137307" x="1231900" y="4133850"/>
          <p14:tracePt t="137324" x="1238250" y="4140200"/>
          <p14:tracePt t="137329" x="1244600" y="4140200"/>
          <p14:tracePt t="137340" x="1250950" y="4146550"/>
          <p14:tracePt t="137356" x="1257300" y="4159250"/>
          <p14:tracePt t="137373" x="1263650" y="4165600"/>
          <p14:tracePt t="137390" x="1276350" y="4171950"/>
          <p14:tracePt t="137407" x="1282700" y="4184650"/>
          <p14:tracePt t="137423" x="1295400" y="4197350"/>
          <p14:tracePt t="137440" x="1301750" y="4203700"/>
          <p14:tracePt t="137456" x="1308100" y="4203700"/>
          <p14:tracePt t="137473" x="1308100" y="4210050"/>
          <p14:tracePt t="137495" x="1314450" y="4216400"/>
          <p14:tracePt t="137511" x="1314450" y="4222750"/>
          <p14:tracePt t="137525" x="1320800" y="4222750"/>
          <p14:tracePt t="137540" x="1327150" y="4235450"/>
          <p14:tracePt t="137574" x="1327150" y="4241800"/>
          <p14:tracePt t="137589" x="1339850" y="4254500"/>
          <p14:tracePt t="137606" x="1339850" y="4260850"/>
          <p14:tracePt t="137623" x="1339850" y="4267200"/>
          <p14:tracePt t="137656" x="1346200" y="4279900"/>
          <p14:tracePt t="137690" x="1352550" y="4298950"/>
          <p14:tracePt t="137706" x="1358900" y="4305300"/>
          <p14:tracePt t="137723" x="1358900" y="4311650"/>
          <p14:tracePt t="137740" x="1358900" y="4324350"/>
          <p14:tracePt t="137756" x="1358900" y="4330700"/>
          <p14:tracePt t="137773" x="1365250" y="4337050"/>
          <p14:tracePt t="137789" x="1365250" y="4343400"/>
          <p14:tracePt t="137815" x="1371600" y="4349750"/>
          <p14:tracePt t="137830" x="1371600" y="4356100"/>
          <p14:tracePt t="137839" x="1371600" y="4362450"/>
          <p14:tracePt t="137862" x="1371600" y="4368800"/>
          <p14:tracePt t="137873" x="1371600" y="4375150"/>
          <p14:tracePt t="137889" x="1371600" y="4381500"/>
          <p14:tracePt t="137906" x="1377950" y="4387850"/>
          <p14:tracePt t="137923" x="1377950" y="4394200"/>
          <p14:tracePt t="137940" x="1384300" y="4406900"/>
          <p14:tracePt t="137956" x="1390650" y="4419600"/>
          <p14:tracePt t="137973" x="1390650" y="4425950"/>
          <p14:tracePt t="137989" x="1397000" y="4438650"/>
          <p14:tracePt t="138006" x="1397000" y="4445000"/>
          <p14:tracePt t="138023" x="1403350" y="4451350"/>
          <p14:tracePt t="138090" x="1403350" y="4457700"/>
          <p14:tracePt t="138113" x="1403350" y="4464050"/>
          <p14:tracePt t="138129" x="1403350" y="4470400"/>
          <p14:tracePt t="138153" x="1409700" y="4476750"/>
          <p14:tracePt t="138161" x="1409700" y="4483100"/>
          <p14:tracePt t="138172" x="1416050" y="4483100"/>
          <p14:tracePt t="138190" x="1422400" y="4514850"/>
          <p14:tracePt t="138206" x="1428750" y="4533900"/>
          <p14:tracePt t="138222" x="1435100" y="4546600"/>
          <p14:tracePt t="138239" x="1441450" y="4552950"/>
          <p14:tracePt t="138256" x="1441450" y="4565650"/>
          <p14:tracePt t="138272" x="1441450" y="4572000"/>
          <p14:tracePt t="138289" x="1447800" y="4584700"/>
          <p14:tracePt t="138306" x="1460500" y="4610100"/>
          <p14:tracePt t="138322" x="1466850" y="4629150"/>
          <p14:tracePt t="138339" x="1473200" y="4648200"/>
          <p14:tracePt t="138356" x="1479550" y="4660900"/>
          <p14:tracePt t="138389" x="1479550" y="4673600"/>
          <p14:tracePt t="138406" x="1485900" y="4679950"/>
          <p14:tracePt t="138422" x="1485900" y="4692650"/>
          <p14:tracePt t="138439" x="1492250" y="4711700"/>
          <p14:tracePt t="138456" x="1498600" y="4724400"/>
          <p14:tracePt t="138472" x="1504950" y="4749800"/>
          <p14:tracePt t="138489" x="1504950" y="4768850"/>
          <p14:tracePt t="138506" x="1511300" y="4787900"/>
          <p14:tracePt t="138522" x="1511300" y="4800600"/>
          <p14:tracePt t="138539" x="1511300" y="4813300"/>
          <p14:tracePt t="138556" x="1517650" y="4826000"/>
          <p14:tracePt t="138572" x="1524000" y="4832350"/>
          <p14:tracePt t="138589" x="1530350" y="4845050"/>
          <p14:tracePt t="138606" x="1530350" y="4864100"/>
          <p14:tracePt t="138622" x="1530350" y="4883150"/>
          <p14:tracePt t="138639" x="1536700" y="4895850"/>
          <p14:tracePt t="138655" x="1543050" y="4902200"/>
          <p14:tracePt t="138672" x="1543050" y="4914900"/>
          <p14:tracePt t="138689" x="1543050" y="4927600"/>
          <p14:tracePt t="138705" x="1543050" y="4940300"/>
          <p14:tracePt t="138722" x="1543050" y="4953000"/>
          <p14:tracePt t="138739" x="1543050" y="4972050"/>
          <p14:tracePt t="138755" x="1543050" y="4997450"/>
          <p14:tracePt t="138772" x="1543050" y="5010150"/>
          <p14:tracePt t="138789" x="1543050" y="5029200"/>
          <p14:tracePt t="138805" x="1543050" y="5041900"/>
          <p14:tracePt t="138822" x="1536700" y="5060950"/>
          <p14:tracePt t="138838" x="1536700" y="5080000"/>
          <p14:tracePt t="138855" x="1530350" y="5099050"/>
          <p14:tracePt t="138872" x="1524000" y="5124450"/>
          <p14:tracePt t="138888" x="1524000" y="5137150"/>
          <p14:tracePt t="138905" x="1517650" y="5149850"/>
          <p14:tracePt t="138923" x="1511300" y="5162550"/>
          <p14:tracePt t="138938" x="1504950" y="5187950"/>
          <p14:tracePt t="138955" x="1504950" y="5200650"/>
          <p14:tracePt t="138972" x="1504950" y="5207000"/>
          <p14:tracePt t="138976" x="1504950" y="5213350"/>
          <p14:tracePt t="138988" x="1504950" y="5219700"/>
          <p14:tracePt t="139006" x="1504950" y="5226050"/>
          <p14:tracePt t="139022" x="1504950" y="5238750"/>
          <p14:tracePt t="139039" x="1504950" y="5245100"/>
          <p14:tracePt t="139055" x="1504950" y="5257800"/>
          <p14:tracePt t="139072" x="1504950" y="5264150"/>
          <p14:tracePt t="139088" x="1498600" y="5270500"/>
          <p14:tracePt t="139122" x="1498600" y="5283200"/>
          <p14:tracePt t="139157" x="1498600" y="5289550"/>
          <p14:tracePt t="139172" x="1498600" y="5302250"/>
          <p14:tracePt t="139188" x="1498600" y="5308600"/>
          <p14:tracePt t="139205" x="1498600" y="5314950"/>
          <p14:tracePt t="139222" x="1498600" y="5321300"/>
          <p14:tracePt t="139238" x="1498600" y="5334000"/>
          <p14:tracePt t="139272" x="1498600" y="5346700"/>
          <p14:tracePt t="139288" x="1498600" y="5353050"/>
          <p14:tracePt t="139305" x="1498600" y="5359400"/>
          <p14:tracePt t="139322" x="1498600" y="5365750"/>
          <p14:tracePt t="140582" x="1498600" y="5327650"/>
          <p14:tracePt t="140588" x="1511300" y="5283200"/>
          <p14:tracePt t="140604" x="1562100" y="5137150"/>
          <p14:tracePt t="140620" x="1638300" y="4889500"/>
          <p14:tracePt t="140637" x="1708150" y="4552950"/>
          <p14:tracePt t="140654" x="1727200" y="4235450"/>
          <p14:tracePt t="140670" x="1708150" y="4013200"/>
          <p14:tracePt t="140687" x="1682750" y="3803650"/>
          <p14:tracePt t="140703" x="1657350" y="3575050"/>
          <p14:tracePt t="140720" x="1600200" y="3371850"/>
          <p14:tracePt t="140737" x="1568450" y="3168650"/>
          <p14:tracePt t="140754" x="1524000" y="2946400"/>
          <p14:tracePt t="140770" x="1485900" y="2851150"/>
          <p14:tracePt t="140787" x="1473200" y="2806700"/>
          <p14:tracePt t="140804" x="1466850" y="2774950"/>
          <p14:tracePt t="140820" x="1460500" y="2755900"/>
          <p14:tracePt t="140837" x="1447800" y="2717800"/>
          <p14:tracePt t="140854" x="1428750" y="2635250"/>
          <p14:tracePt t="140870" x="1403350" y="2584450"/>
          <p14:tracePt t="140887" x="1384300" y="2533650"/>
          <p14:tracePt t="140903" x="1358900" y="2489200"/>
          <p14:tracePt t="140920" x="1346200" y="2457450"/>
          <p14:tracePt t="140937" x="1339850" y="2438400"/>
          <p14:tracePt t="140953" x="1333500" y="2432050"/>
          <p14:tracePt t="140970" x="1327150" y="2419350"/>
          <p14:tracePt t="140988" x="1327150" y="2413000"/>
          <p14:tracePt t="141145" x="1327150" y="2419350"/>
          <p14:tracePt t="141152" x="1327150" y="2425700"/>
          <p14:tracePt t="141161" x="1333500" y="2432050"/>
          <p14:tracePt t="141170" x="1339850" y="2451100"/>
          <p14:tracePt t="141187" x="1358900" y="2482850"/>
          <p14:tracePt t="141203" x="1371600" y="2508250"/>
          <p14:tracePt t="141220" x="1384300" y="2527300"/>
          <p14:tracePt t="141254" x="1397000" y="2540000"/>
          <p14:tracePt t="141270" x="1403350" y="2546350"/>
          <p14:tracePt t="141303" x="1409700" y="2546350"/>
          <p14:tracePt t="141373" x="1416050" y="2546350"/>
          <p14:tracePt t="141396" x="1422400" y="2546350"/>
          <p14:tracePt t="141403" x="1428750" y="2540000"/>
          <p14:tracePt t="141421" x="1435100" y="2533650"/>
          <p14:tracePt t="141436" x="1447800" y="2520950"/>
          <p14:tracePt t="141453" x="1447800" y="2514600"/>
          <p14:tracePt t="141470" x="1454150" y="2514600"/>
          <p14:tracePt t="141562" x="1454150" y="2520950"/>
          <p14:tracePt t="141867" x="1460500" y="2527300"/>
          <p14:tracePt t="141881" x="1466850" y="2527300"/>
          <p14:tracePt t="141888" x="1473200" y="2527300"/>
          <p14:tracePt t="141904" x="1479550" y="2527300"/>
          <p14:tracePt t="141920" x="1492250" y="2527300"/>
          <p14:tracePt t="141953" x="1504950" y="2527300"/>
          <p14:tracePt t="141986" x="1511300" y="2527300"/>
          <p14:tracePt t="142002" x="1524000" y="2527300"/>
          <p14:tracePt t="142019" x="1530350" y="2527300"/>
          <p14:tracePt t="142036" x="1555750" y="2533650"/>
          <p14:tracePt t="142053" x="1600200" y="2546350"/>
          <p14:tracePt t="142069" x="1720850" y="2571750"/>
          <p14:tracePt t="142086" x="1778000" y="2584450"/>
          <p14:tracePt t="142103" x="1797050" y="2584450"/>
          <p14:tracePt t="142119" x="1809750" y="2584450"/>
          <p14:tracePt t="142157" x="1816100" y="2584450"/>
          <p14:tracePt t="142169" x="1822450" y="2584450"/>
          <p14:tracePt t="142186" x="1835150" y="2578100"/>
          <p14:tracePt t="142202" x="1841500" y="2578100"/>
          <p14:tracePt t="142219" x="1847850" y="2578100"/>
          <p14:tracePt t="142236" x="1854200" y="2571750"/>
          <p14:tracePt t="142252" x="1866900" y="2571750"/>
          <p14:tracePt t="142269" x="1873250" y="2571750"/>
          <p14:tracePt t="142286" x="1885950" y="2571750"/>
          <p14:tracePt t="142302" x="1892300" y="2571750"/>
          <p14:tracePt t="142319" x="1898650" y="2571750"/>
          <p14:tracePt t="142430" x="1905000" y="2571750"/>
          <p14:tracePt t="142533" x="1898650" y="2571750"/>
          <p14:tracePt t="142547" x="1892300" y="2571750"/>
          <p14:tracePt t="142554" x="1885950" y="2571750"/>
          <p14:tracePt t="142569" x="1866900" y="2571750"/>
          <p14:tracePt t="142586" x="1816100" y="2571750"/>
          <p14:tracePt t="142602" x="1784350" y="2571750"/>
          <p14:tracePt t="142619" x="1758950" y="2571750"/>
          <p14:tracePt t="142635" x="1720850" y="2571750"/>
          <p14:tracePt t="142652" x="1701800" y="2571750"/>
          <p14:tracePt t="142669" x="1689100" y="2571750"/>
          <p14:tracePt t="142685" x="1676400" y="2565400"/>
          <p14:tracePt t="142702" x="1670050" y="2565400"/>
          <p14:tracePt t="142719" x="1657350" y="2565400"/>
          <p14:tracePt t="142735" x="1644650" y="2565400"/>
          <p14:tracePt t="142752" x="1625600" y="2565400"/>
          <p14:tracePt t="142769" x="1619250" y="2565400"/>
          <p14:tracePt t="142785" x="1606550" y="2552700"/>
          <p14:tracePt t="142802" x="1600200" y="2552700"/>
          <p14:tracePt t="142835" x="1593850" y="2552700"/>
          <p14:tracePt t="142996" x="1593850" y="2546350"/>
          <p14:tracePt t="143002" x="1600200" y="2546350"/>
          <p14:tracePt t="143018" x="1606550" y="2540000"/>
          <p14:tracePt t="143035" x="1612900" y="2540000"/>
          <p14:tracePt t="143052" x="1619250" y="2540000"/>
          <p14:tracePt t="143068" x="1631950" y="2540000"/>
          <p14:tracePt t="143183" x="1631950" y="2546350"/>
          <p14:tracePt t="143229" x="1625600" y="2546350"/>
          <p14:tracePt t="143237" x="1619250" y="2546350"/>
          <p14:tracePt t="143255" x="1606550" y="2546350"/>
          <p14:tracePt t="143285" x="1600200" y="2546350"/>
          <p14:tracePt t="143302" x="1593850" y="2546350"/>
          <p14:tracePt t="143310" x="1587500" y="2546350"/>
          <p14:tracePt t="143323" x="1581150" y="2546350"/>
          <p14:tracePt t="143339" x="1574800" y="2546350"/>
          <p14:tracePt t="143408" x="1568450" y="2546350"/>
          <p14:tracePt t="143417" x="1562100" y="2546350"/>
          <p14:tracePt t="143527" x="1555750" y="2546350"/>
          <p14:tracePt t="145376" x="1555750" y="2552700"/>
          <p14:tracePt t="145385" x="1562100" y="2552700"/>
          <p14:tracePt t="145400" x="1562100" y="2559050"/>
          <p14:tracePt t="145471" x="1562100" y="2565400"/>
          <p14:tracePt t="145479" x="1562100" y="2571750"/>
          <p14:tracePt t="145486" x="1568450" y="2578100"/>
          <p14:tracePt t="145502" x="1568450" y="2584450"/>
          <p14:tracePt t="145533" x="1568450" y="2590800"/>
          <p14:tracePt t="145603" x="1568450" y="2597150"/>
          <p14:tracePt t="145610" x="1568450" y="2603500"/>
          <p14:tracePt t="145618" x="1568450" y="2609850"/>
          <p14:tracePt t="145666" x="1574800" y="2616200"/>
          <p14:tracePt t="145720" x="1574800" y="2622550"/>
          <p14:tracePt t="145761" x="1574800" y="2628900"/>
          <p14:tracePt t="145815" x="1574800" y="2635250"/>
          <p14:tracePt t="145870" x="1574800" y="2641600"/>
          <p14:tracePt t="145876" x="1581150" y="2641600"/>
          <p14:tracePt t="145909" x="1581150" y="2647950"/>
          <p14:tracePt t="145941" x="1581150" y="2654300"/>
          <p14:tracePt t="145956" x="1581150" y="2660650"/>
          <p14:tracePt t="145964" x="1581150" y="2667000"/>
          <p14:tracePt t="145970" x="1581150" y="2673350"/>
          <p14:tracePt t="145982" x="1587500" y="2673350"/>
          <p14:tracePt t="145999" x="1587500" y="2679700"/>
          <p14:tracePt t="146016" x="1593850" y="2679700"/>
          <p14:tracePt t="146032" x="1593850" y="2686050"/>
          <p14:tracePt t="146049" x="1600200" y="2698750"/>
          <p14:tracePt t="146066" x="1606550" y="2717800"/>
          <p14:tracePt t="146082" x="1612900" y="2736850"/>
          <p14:tracePt t="146099" x="1619250" y="2749550"/>
          <p14:tracePt t="146116" x="1619250" y="2768600"/>
          <p14:tracePt t="146132" x="1619250" y="2781300"/>
          <p14:tracePt t="146149" x="1625600" y="2787650"/>
          <p14:tracePt t="146166" x="1631950" y="2800350"/>
          <p14:tracePt t="146182" x="1631950" y="2813050"/>
          <p14:tracePt t="146199" x="1638300" y="2819400"/>
          <p14:tracePt t="146215" x="1644650" y="2832100"/>
          <p14:tracePt t="146232" x="1651000" y="2832100"/>
          <p14:tracePt t="146249" x="1651000" y="2844800"/>
          <p14:tracePt t="146265" x="1657350" y="2851150"/>
          <p14:tracePt t="146282" x="1663700" y="2863850"/>
          <p14:tracePt t="146300" x="1670050" y="2882900"/>
          <p14:tracePt t="146316" x="1676400" y="2889250"/>
          <p14:tracePt t="146332" x="1682750" y="2895600"/>
          <p14:tracePt t="146349" x="1689100" y="2901950"/>
          <p14:tracePt t="146365" x="1695450" y="2914650"/>
          <p14:tracePt t="146382" x="1695450" y="2921000"/>
          <p14:tracePt t="146399" x="1708150" y="2927350"/>
          <p14:tracePt t="146415" x="1714500" y="2940050"/>
          <p14:tracePt t="146432" x="1720850" y="2946400"/>
          <p14:tracePt t="146449" x="1733550" y="2959100"/>
          <p14:tracePt t="146465" x="1746250" y="2971800"/>
          <p14:tracePt t="146483" x="1752600" y="2978150"/>
          <p14:tracePt t="146499" x="1765300" y="2990850"/>
          <p14:tracePt t="146515" x="1771650" y="2997200"/>
          <p14:tracePt t="146532" x="1778000" y="3009900"/>
          <p14:tracePt t="146549" x="1784350" y="3016250"/>
          <p14:tracePt t="146565" x="1797050" y="3022600"/>
          <p14:tracePt t="146582" x="1797050" y="3028950"/>
          <p14:tracePt t="146599" x="1809750" y="3028950"/>
          <p14:tracePt t="146615" x="1809750" y="3035300"/>
          <p14:tracePt t="146632" x="1816100" y="3041650"/>
          <p14:tracePt t="146649" x="1828800" y="3048000"/>
          <p14:tracePt t="146665" x="1835150" y="3054350"/>
          <p14:tracePt t="146682" x="1841500" y="3060700"/>
          <p14:tracePt t="146699" x="1847850" y="3067050"/>
          <p14:tracePt t="146715" x="1847850" y="3073400"/>
          <p14:tracePt t="146795" x="1854200" y="3073400"/>
          <p14:tracePt t="146811" x="1854200" y="3079750"/>
          <p14:tracePt t="146817" x="1854200" y="3086100"/>
          <p14:tracePt t="146832" x="1860550" y="3086100"/>
          <p14:tracePt t="146848" x="1866900" y="3092450"/>
          <p14:tracePt t="146865" x="1873250" y="3098800"/>
          <p14:tracePt t="146882" x="1873250" y="3105150"/>
          <p14:tracePt t="148072" x="1873250" y="3079750"/>
          <p14:tracePt t="148078" x="1866900" y="3054350"/>
          <p14:tracePt t="148086" x="1860550" y="3028950"/>
          <p14:tracePt t="148097" x="1860550" y="3009900"/>
          <p14:tracePt t="148114" x="1847850" y="2978150"/>
          <p14:tracePt t="148131" x="1822450" y="2940050"/>
          <p14:tracePt t="148148" x="1778000" y="2889250"/>
          <p14:tracePt t="148165" x="1739900" y="2844800"/>
          <p14:tracePt t="148180" x="1701800" y="2787650"/>
          <p14:tracePt t="148197" x="1651000" y="2724150"/>
          <p14:tracePt t="148214" x="1606550" y="2667000"/>
          <p14:tracePt t="148231" x="1581150" y="2622550"/>
          <p14:tracePt t="148247" x="1568450" y="2603500"/>
          <p14:tracePt t="148264" x="1562100" y="2590800"/>
          <p14:tracePt t="148280" x="1555750" y="2584450"/>
          <p14:tracePt t="148298" x="1536700" y="2571750"/>
          <p14:tracePt t="148314" x="1536700" y="2559050"/>
          <p14:tracePt t="148330" x="1524000" y="2552700"/>
          <p14:tracePt t="148347" x="1524000" y="2540000"/>
          <p14:tracePt t="148380" x="1517650" y="2540000"/>
          <p14:tracePt t="148438" x="1517650" y="2533650"/>
          <p14:tracePt t="148449" x="1517650" y="2527300"/>
          <p14:tracePt t="148455" x="1517650" y="2520950"/>
          <p14:tracePt t="148582" x="1517650" y="2527300"/>
          <p14:tracePt t="148590" x="1524000" y="2533650"/>
          <p14:tracePt t="148599" x="1530350" y="2533650"/>
          <p14:tracePt t="148613" x="1536700" y="2540000"/>
          <p14:tracePt t="148630" x="1543050" y="2546350"/>
          <p14:tracePt t="148647" x="1543050" y="2552700"/>
          <p14:tracePt t="148707" x="1549400" y="2552700"/>
          <p14:tracePt t="148720" x="1549400" y="2546350"/>
          <p14:tracePt t="148730" x="1549400" y="2540000"/>
          <p14:tracePt t="148747" x="1549400" y="2514600"/>
          <p14:tracePt t="148763" x="1549400" y="2501900"/>
          <p14:tracePt t="148780" x="1549400" y="2482850"/>
          <p14:tracePt t="148797" x="1549400" y="2470150"/>
          <p14:tracePt t="148814" x="1549400" y="2457450"/>
          <p14:tracePt t="148830" x="1549400" y="2444750"/>
          <p14:tracePt t="148846" x="1549400" y="2438400"/>
          <p14:tracePt t="148863" x="1549400" y="2425700"/>
          <p14:tracePt t="148897" x="1549400" y="2419350"/>
          <p14:tracePt t="148913" x="1549400" y="2413000"/>
          <p14:tracePt t="148930" x="1549400" y="2406650"/>
          <p14:tracePt t="148949" x="1549400" y="2393950"/>
          <p14:tracePt t="148997" x="1555750" y="2387600"/>
          <p14:tracePt t="149003" x="1555750" y="2381250"/>
          <p14:tracePt t="149013" x="1562100" y="2381250"/>
          <p14:tracePt t="149030" x="1568450" y="2374900"/>
          <p14:tracePt t="149046" x="1574800" y="2368550"/>
          <p14:tracePt t="149063" x="1581150" y="2362200"/>
          <p14:tracePt t="149082" x="1587500" y="2362200"/>
          <p14:tracePt t="149096" x="1593850" y="2355850"/>
          <p14:tracePt t="149113" x="1600200" y="2355850"/>
          <p14:tracePt t="149153" x="1600200" y="2349500"/>
          <p14:tracePt t="149178" x="1606550" y="2349500"/>
          <p14:tracePt t="149270" x="1612900" y="2349500"/>
          <p14:tracePt t="149284" x="1619250" y="2349500"/>
          <p14:tracePt t="149292" x="1625600" y="2349500"/>
          <p14:tracePt t="149300" x="1631950" y="2349500"/>
          <p14:tracePt t="149325" x="1638300" y="2349500"/>
          <p14:tracePt t="149341" x="1644650" y="2355850"/>
          <p14:tracePt t="149357" x="1651000" y="2355850"/>
          <p14:tracePt t="149364" x="1657350" y="2355850"/>
          <p14:tracePt t="149379" x="1663700" y="2355850"/>
          <p14:tracePt t="149396" x="1676400" y="2362200"/>
          <p14:tracePt t="149413" x="1689100" y="2368550"/>
          <p14:tracePt t="149430" x="1695450" y="2374900"/>
          <p14:tracePt t="149446" x="1708150" y="2374900"/>
          <p14:tracePt t="149463" x="1714500" y="2381250"/>
          <p14:tracePt t="149480" x="1727200" y="2387600"/>
          <p14:tracePt t="149496" x="1733550" y="2387600"/>
          <p14:tracePt t="149513" x="1746250" y="2400300"/>
          <p14:tracePt t="149529" x="1752600" y="2406650"/>
          <p14:tracePt t="149546" x="1758950" y="2413000"/>
          <p14:tracePt t="149563" x="1765300" y="2419350"/>
          <p14:tracePt t="149579" x="1778000" y="2425700"/>
          <p14:tracePt t="149613" x="1784350" y="2432050"/>
          <p14:tracePt t="149630" x="1797050" y="2438400"/>
          <p14:tracePt t="149646" x="1803400" y="2451100"/>
          <p14:tracePt t="149663" x="1809750" y="2451100"/>
          <p14:tracePt t="149724" x="1816100" y="2457450"/>
          <p14:tracePt t="149740" x="1822450" y="2470150"/>
          <p14:tracePt t="149749" x="1822450" y="2476500"/>
          <p14:tracePt t="149762" x="1835150" y="2489200"/>
          <p14:tracePt t="149779" x="1841500" y="2501900"/>
          <p14:tracePt t="149796" x="1847850" y="2508250"/>
          <p14:tracePt t="149812" x="1854200" y="2508250"/>
          <p14:tracePt t="149845" x="1854200" y="2514600"/>
          <p14:tracePt t="150015" x="1854200" y="2520950"/>
          <p14:tracePt t="151573" x="1847850" y="2527300"/>
          <p14:tracePt t="151589" x="1847850" y="2533650"/>
          <p14:tracePt t="151596" x="1841500" y="2533650"/>
          <p14:tracePt t="151612" x="1841500" y="2540000"/>
          <p14:tracePt t="151628" x="1835150" y="2540000"/>
          <p14:tracePt t="151661" x="1828800" y="2533650"/>
          <p14:tracePt t="151667" x="1828800" y="2527300"/>
          <p14:tracePt t="151677" x="1822450" y="2527300"/>
          <p14:tracePt t="151696" x="1816100" y="2527300"/>
          <p14:tracePt t="151711" x="1803400" y="2520950"/>
          <p14:tracePt t="151727" x="1784350" y="2520950"/>
          <p14:tracePt t="151744" x="1758950" y="2514600"/>
          <p14:tracePt t="151761" x="1746250" y="2508250"/>
          <p14:tracePt t="151777" x="1733550" y="2508250"/>
          <p14:tracePt t="151794" x="1727200" y="2508250"/>
          <p14:tracePt t="151811" x="1727200" y="2501900"/>
          <p14:tracePt t="151848" x="1720850" y="2501900"/>
          <p14:tracePt t="151942" x="1714500" y="2495550"/>
          <p14:tracePt t="152160" x="1708150" y="2495550"/>
          <p14:tracePt t="152177" x="1701800" y="2495550"/>
          <p14:tracePt t="152906" x="1701800" y="2501900"/>
          <p14:tracePt t="152920" x="1701800" y="2508250"/>
          <p14:tracePt t="153142" x="1701800" y="2501900"/>
          <p14:tracePt t="153157" x="1701800" y="2495550"/>
          <p14:tracePt t="153226" x="1701800" y="2489200"/>
          <p14:tracePt t="153268" x="1701800" y="2482850"/>
          <p14:tracePt t="153297" x="1701800" y="2476500"/>
          <p14:tracePt t="153369" x="1701800" y="2470150"/>
          <p14:tracePt t="153390" x="1701800" y="2463800"/>
          <p14:tracePt t="153439" x="1701800" y="2457450"/>
          <p14:tracePt t="153476" x="1701800" y="2451100"/>
          <p14:tracePt t="153626" x="1701800" y="2463800"/>
          <p14:tracePt t="153634" x="1701800" y="2470150"/>
          <p14:tracePt t="153643" x="1701800" y="2482850"/>
          <p14:tracePt t="153659" x="1701800" y="2508250"/>
          <p14:tracePt t="153676" x="1701800" y="2533650"/>
          <p14:tracePt t="153692" x="1714500" y="2565400"/>
          <p14:tracePt t="153709" x="1720850" y="2578100"/>
          <p14:tracePt t="153725" x="1727200" y="2590800"/>
          <p14:tracePt t="153742" x="1727200" y="2603500"/>
          <p14:tracePt t="153759" x="1733550" y="2616200"/>
          <p14:tracePt t="153775" x="1733550" y="2622550"/>
          <p14:tracePt t="153792" x="1739900" y="2635250"/>
          <p14:tracePt t="153809" x="1739900" y="2641600"/>
          <p14:tracePt t="153825" x="1739900" y="2647950"/>
          <p14:tracePt t="153869" x="1739900" y="2654300"/>
          <p14:tracePt t="153893" x="1739900" y="2673350"/>
          <p14:tracePt t="153900" x="1746250" y="2673350"/>
          <p14:tracePt t="153910" x="1746250" y="2679700"/>
          <p14:tracePt t="153925" x="1746250" y="2692400"/>
          <p14:tracePt t="153942" x="1752600" y="2692400"/>
          <p14:tracePt t="154011" x="1752600" y="2686050"/>
          <p14:tracePt t="154018" x="1752600" y="2667000"/>
          <p14:tracePt t="154028" x="1752600" y="2647950"/>
          <p14:tracePt t="154042" x="1739900" y="2609850"/>
          <p14:tracePt t="154059" x="1727200" y="2571750"/>
          <p14:tracePt t="154076" x="1720850" y="2552700"/>
          <p14:tracePt t="154092" x="1708150" y="2546350"/>
          <p14:tracePt t="154109" x="1708150" y="2540000"/>
          <p14:tracePt t="154125" x="1701800" y="2527300"/>
          <p14:tracePt t="154142" x="1695450" y="2520950"/>
          <p14:tracePt t="154159" x="1695450" y="2514600"/>
          <p14:tracePt t="154254" x="1695450" y="2508250"/>
          <p14:tracePt t="154403" x="1695450" y="2527300"/>
          <p14:tracePt t="154411" x="1695450" y="2546350"/>
          <p14:tracePt t="154425" x="1708150" y="2590800"/>
          <p14:tracePt t="154442" x="1714500" y="2635250"/>
          <p14:tracePt t="154458" x="1727200" y="2673350"/>
          <p14:tracePt t="154475" x="1733550" y="2711450"/>
          <p14:tracePt t="154492" x="1739900" y="2743200"/>
          <p14:tracePt t="154508" x="1739900" y="2768600"/>
          <p14:tracePt t="154525" x="1739900" y="2787650"/>
          <p14:tracePt t="154542" x="1739900" y="2800350"/>
          <p14:tracePt t="154559" x="1739900" y="2806700"/>
          <p14:tracePt t="154575" x="1739900" y="2819400"/>
          <p14:tracePt t="154591" x="1739900" y="2857500"/>
          <p14:tracePt t="154608" x="1739900" y="2927350"/>
          <p14:tracePt t="154625" x="1733550" y="3048000"/>
          <p14:tracePt t="154641" x="1714500" y="3206750"/>
          <p14:tracePt t="154658" x="1708150" y="3467100"/>
          <p14:tracePt t="154675" x="1682750" y="3803650"/>
          <p14:tracePt t="154692" x="1612900" y="4419600"/>
          <p14:tracePt t="154708" x="1581150" y="4737100"/>
          <p14:tracePt t="154725" x="1530350" y="5010150"/>
          <p14:tracePt t="154741" x="1504950" y="5238750"/>
          <p14:tracePt t="154758" x="1479550" y="5403850"/>
          <p14:tracePt t="154775" x="1435100" y="5562600"/>
          <p14:tracePt t="154791" x="1403350" y="5708650"/>
          <p14:tracePt t="154808" x="1377950" y="5848350"/>
          <p14:tracePt t="154825" x="1365250" y="5911850"/>
          <p14:tracePt t="154841" x="1352550" y="5949950"/>
          <p14:tracePt t="154858" x="1346200" y="5988050"/>
          <p14:tracePt t="154874" x="1346200" y="5994400"/>
          <p14:tracePt t="154989" x="1358900" y="5994400"/>
          <p14:tracePt t="154996" x="1390650" y="5975350"/>
          <p14:tracePt t="155008" x="1428750" y="5930900"/>
          <p14:tracePt t="155024" x="1543050" y="5695950"/>
          <p14:tracePt t="155041" x="1695450" y="5156200"/>
          <p14:tracePt t="155044" x="1746250" y="4902200"/>
          <p14:tracePt t="155058" x="1778000" y="4572000"/>
          <p14:tracePt t="155075" x="1790700" y="4133850"/>
          <p14:tracePt t="155091" x="1790700" y="3943350"/>
          <p14:tracePt t="155108" x="1790700" y="3867150"/>
          <p14:tracePt t="155124" x="1784350" y="3752850"/>
          <p14:tracePt t="155141" x="1771650" y="3600450"/>
          <p14:tracePt t="155158" x="1778000" y="3390900"/>
          <p14:tracePt t="155174" x="1771650" y="3251200"/>
          <p14:tracePt t="155191" x="1765300" y="3200400"/>
          <p14:tracePt t="155208" x="1752600" y="3155950"/>
          <p14:tracePt t="155224" x="1746250" y="3124200"/>
          <p14:tracePt t="155241" x="1733550" y="3098800"/>
          <p14:tracePt t="155258" x="1720850" y="3060700"/>
          <p14:tracePt t="155274" x="1708150" y="3028950"/>
          <p14:tracePt t="155291" x="1701800" y="3009900"/>
          <p14:tracePt t="155308" x="1689100" y="2997200"/>
          <p14:tracePt t="155324" x="1682750" y="2990850"/>
          <p14:tracePt t="155341" x="1670050" y="2971800"/>
          <p14:tracePt t="155358" x="1657350" y="2946400"/>
          <p14:tracePt t="155374" x="1651000" y="2921000"/>
          <p14:tracePt t="155391" x="1644650" y="2908300"/>
          <p14:tracePt t="155407" x="1638300" y="2882900"/>
          <p14:tracePt t="155424" x="1631950" y="2844800"/>
          <p14:tracePt t="155441" x="1619250" y="2806700"/>
          <p14:tracePt t="155458" x="1600200" y="2736850"/>
          <p14:tracePt t="155474" x="1587500" y="2705100"/>
          <p14:tracePt t="155492" x="1581150" y="2679700"/>
          <p14:tracePt t="155507" x="1574800" y="2667000"/>
          <p14:tracePt t="155524" x="1562100" y="2660650"/>
          <p14:tracePt t="155541" x="1555750" y="2641600"/>
          <p14:tracePt t="155559" x="1555750" y="2628900"/>
          <p14:tracePt t="155574" x="1555750" y="2622550"/>
          <p14:tracePt t="155679" x="1555750" y="2628900"/>
          <p14:tracePt t="155687" x="1574800" y="2647950"/>
          <p14:tracePt t="155695" x="1593850" y="2673350"/>
          <p14:tracePt t="155707" x="1612900" y="2692400"/>
          <p14:tracePt t="155724" x="1651000" y="2730500"/>
          <p14:tracePt t="155741" x="1708150" y="2781300"/>
          <p14:tracePt t="155757" x="1733550" y="2806700"/>
          <p14:tracePt t="155774" x="1746250" y="2819400"/>
          <p14:tracePt t="155807" x="1752600" y="2825750"/>
          <p14:tracePt t="156126" x="1758950" y="2825750"/>
          <p14:tracePt t="156133" x="1758950" y="2819400"/>
          <p14:tracePt t="156141" x="1765300" y="2806700"/>
          <p14:tracePt t="156174" x="1765300" y="2800350"/>
          <p14:tracePt t="156330" x="1765300" y="2794000"/>
          <p14:tracePt t="156336" x="1765300" y="2787650"/>
          <p14:tracePt t="156344" x="1765300" y="2781300"/>
          <p14:tracePt t="156357" x="1765300" y="2768600"/>
          <p14:tracePt t="156373" x="1752600" y="2749550"/>
          <p14:tracePt t="156390" x="1746250" y="2736850"/>
          <p14:tracePt t="156407" x="1733550" y="2717800"/>
          <p14:tracePt t="156423" x="1727200" y="2698750"/>
          <p14:tracePt t="156440" x="1720850" y="2686050"/>
          <p14:tracePt t="156456" x="1708150" y="2667000"/>
          <p14:tracePt t="156473" x="1695450" y="2641600"/>
          <p14:tracePt t="156490" x="1689100" y="2628900"/>
          <p14:tracePt t="156507" x="1682750" y="2622550"/>
          <p14:tracePt t="156524" x="1670050" y="2603500"/>
          <p14:tracePt t="156540" x="1663700" y="2603500"/>
          <p14:tracePt t="156581" x="1663700" y="2597150"/>
          <p14:tracePt t="156642" x="1657350" y="2590800"/>
          <p14:tracePt t="156683" x="1651000" y="2590800"/>
          <p14:tracePt t="156777" x="1651000" y="2603500"/>
          <p14:tracePt t="156785" x="1651000" y="2622550"/>
          <p14:tracePt t="156792" x="1651000" y="2667000"/>
          <p14:tracePt t="156806" x="1663700" y="2755900"/>
          <p14:tracePt t="156824" x="1689100" y="2857500"/>
          <p14:tracePt t="156841" x="1701800" y="2978150"/>
          <p14:tracePt t="156856" x="1708150" y="3105150"/>
          <p14:tracePt t="156873" x="1727200" y="3251200"/>
          <p14:tracePt t="156890" x="1727200" y="3378200"/>
          <p14:tracePt t="156906" x="1746250" y="3530600"/>
          <p14:tracePt t="156923" x="1758950" y="3689350"/>
          <p14:tracePt t="156940" x="1758950" y="3937000"/>
          <p14:tracePt t="156956" x="1758950" y="4114800"/>
          <p14:tracePt t="156973" x="1752600" y="4260850"/>
          <p14:tracePt t="156990" x="1733550" y="4451350"/>
          <p14:tracePt t="157006" x="1708150" y="4648200"/>
          <p14:tracePt t="157023" x="1651000" y="4838700"/>
          <p14:tracePt t="157039" x="1600200" y="5010150"/>
          <p14:tracePt t="157056" x="1549400" y="5168900"/>
          <p14:tracePt t="157059" x="1524000" y="5245100"/>
          <p14:tracePt t="157073" x="1473200" y="5384800"/>
          <p14:tracePt t="157090" x="1422400" y="5530850"/>
          <p14:tracePt t="157106" x="1403350" y="5619750"/>
          <p14:tracePt t="157123" x="1384300" y="5670550"/>
          <p14:tracePt t="157139" x="1371600" y="5689600"/>
          <p14:tracePt t="157156" x="1371600" y="5695950"/>
          <p14:tracePt t="157364" x="1371600" y="5683250"/>
          <p14:tracePt t="157371" x="1377950" y="5664200"/>
          <p14:tracePt t="157379" x="1384300" y="5651500"/>
          <p14:tracePt t="157389" x="1390650" y="5632450"/>
          <p14:tracePt t="157406" x="1409700" y="5600700"/>
          <p14:tracePt t="157422" x="1422400" y="5594350"/>
          <p14:tracePt t="157439" x="1435100" y="5588000"/>
          <p14:tracePt t="157473" x="1441450" y="5588000"/>
          <p14:tracePt t="157489" x="1447800" y="5581650"/>
          <p14:tracePt t="157506" x="1460500" y="5568950"/>
          <p14:tracePt t="157522" x="1473200" y="5562600"/>
          <p14:tracePt t="157539" x="1485900" y="5549900"/>
          <p14:tracePt t="157556" x="1504950" y="5543550"/>
          <p14:tracePt t="157560" x="1511300" y="5537200"/>
          <p14:tracePt t="157572" x="1517650" y="5530850"/>
          <p14:tracePt t="157589" x="1524000" y="5530850"/>
          <p14:tracePt t="157606" x="1543050" y="5518150"/>
          <p14:tracePt t="157622" x="1549400" y="5511800"/>
          <p14:tracePt t="157639" x="1562100" y="5499100"/>
          <p14:tracePt t="157656" x="1574800" y="5499100"/>
          <p14:tracePt t="157693" x="1581150" y="5492750"/>
          <p14:tracePt t="158015" x="1581150" y="5499100"/>
          <p14:tracePt t="158024" x="1581150" y="5505450"/>
          <p14:tracePt t="158038" x="1581150" y="5518150"/>
          <p14:tracePt t="158055" x="1581150" y="5530850"/>
          <p14:tracePt t="158072" x="1581150" y="5537200"/>
          <p14:tracePt t="158089" x="1581150" y="5543550"/>
          <p14:tracePt t="158105" x="1574800" y="5549900"/>
          <p14:tracePt t="158122" x="1574800" y="5556250"/>
          <p14:tracePt t="158139" x="1574800" y="5568950"/>
          <p14:tracePt t="158155" x="1574800" y="5575300"/>
          <p14:tracePt t="158172" x="1574800" y="5588000"/>
          <p14:tracePt t="158205" x="1574800" y="5600700"/>
          <p14:tracePt t="158222" x="1581150" y="5607050"/>
          <p14:tracePt t="158238" x="1581150" y="5619750"/>
          <p14:tracePt t="158255" x="1587500" y="5626100"/>
          <p14:tracePt t="158272" x="1587500" y="5632450"/>
          <p14:tracePt t="158319" x="1587500" y="5638800"/>
          <p14:tracePt t="158335" x="1587500" y="5651500"/>
          <p14:tracePt t="158351" x="1587500" y="5657850"/>
          <p14:tracePt t="158366" x="1587500" y="5664200"/>
          <p14:tracePt t="158374" x="1587500" y="5670550"/>
          <p14:tracePt t="158391" x="1587500" y="5676900"/>
          <p14:tracePt t="158405" x="1593850" y="5683250"/>
          <p14:tracePt t="158421" x="1593850" y="5689600"/>
          <p14:tracePt t="158439" x="1600200" y="5702300"/>
          <p14:tracePt t="158455" x="1600200" y="5708650"/>
          <p14:tracePt t="158472" x="1606550" y="5715000"/>
          <p14:tracePt t="158488" x="1606550" y="5727700"/>
          <p14:tracePt t="158505" x="1606550" y="5734050"/>
          <p14:tracePt t="158522" x="1619250" y="5740400"/>
          <p14:tracePt t="158538" x="1619250" y="5746750"/>
          <p14:tracePt t="158555" x="1631950" y="5759450"/>
          <p14:tracePt t="158571" x="1638300" y="5765800"/>
          <p14:tracePt t="158642" x="1644650" y="5772150"/>
          <p14:tracePt t="158649" x="1651000" y="5778500"/>
          <p14:tracePt t="158664" x="1651000" y="5784850"/>
          <p14:tracePt t="158674" x="1657350" y="5791200"/>
          <p14:tracePt t="158688" x="1663700" y="5797550"/>
          <p14:tracePt t="158705" x="1670050" y="5797550"/>
          <p14:tracePt t="158721" x="1670050" y="5803900"/>
          <p14:tracePt t="158869" x="1676400" y="5803900"/>
          <p14:tracePt t="158875" x="1682750" y="5803900"/>
          <p14:tracePt t="158923" x="1689100" y="5803900"/>
          <p14:tracePt t="158931" x="1695450" y="5803900"/>
          <p14:tracePt t="158939" x="1701800" y="5803900"/>
          <p14:tracePt t="158956" x="1708150" y="5803900"/>
          <p14:tracePt t="158971" x="1714500" y="5803900"/>
          <p14:tracePt t="158988" x="1727200" y="5797550"/>
          <p14:tracePt t="159004" x="1733550" y="5791200"/>
          <p14:tracePt t="159021" x="1746250" y="5784850"/>
          <p14:tracePt t="159038" x="1752600" y="5778500"/>
          <p14:tracePt t="159054" x="1765300" y="5772150"/>
          <p14:tracePt t="159071" x="1771650" y="5759450"/>
          <p14:tracePt t="159088" x="1778000" y="5753100"/>
          <p14:tracePt t="159104" x="1790700" y="5740400"/>
          <p14:tracePt t="159121" x="1797050" y="5734050"/>
          <p14:tracePt t="159138" x="1809750" y="5721350"/>
          <p14:tracePt t="159154" x="1816100" y="5715000"/>
          <p14:tracePt t="159171" x="1822450" y="5708650"/>
          <p14:tracePt t="159188" x="1841500" y="5689600"/>
          <p14:tracePt t="159205" x="1847850" y="5683250"/>
          <p14:tracePt t="159221" x="1854200" y="5676900"/>
          <p14:tracePt t="159238" x="1866900" y="5657850"/>
          <p14:tracePt t="159254" x="1873250" y="5651500"/>
          <p14:tracePt t="159271" x="1885950" y="5645150"/>
          <p14:tracePt t="159287" x="1892300" y="5632450"/>
          <p14:tracePt t="159304" x="1905000" y="5619750"/>
          <p14:tracePt t="159321" x="1911350" y="5607050"/>
          <p14:tracePt t="159337" x="1917700" y="5594350"/>
          <p14:tracePt t="159371" x="1917700" y="5588000"/>
          <p14:tracePt t="159387" x="1917700" y="5575300"/>
          <p14:tracePt t="159405" x="1924050" y="5575300"/>
          <p14:tracePt t="159421" x="1924050" y="5562600"/>
          <p14:tracePt t="159438" x="1924050" y="5543550"/>
          <p14:tracePt t="159454" x="1924050" y="5537200"/>
          <p14:tracePt t="159471" x="1924050" y="5524500"/>
          <p14:tracePt t="159487" x="1924050" y="5511800"/>
          <p14:tracePt t="159504" x="1924050" y="5505450"/>
          <p14:tracePt t="159521" x="1924050" y="5499100"/>
          <p14:tracePt t="159537" x="1924050" y="5492750"/>
          <p14:tracePt t="159823" x="1924050" y="5486400"/>
          <p14:tracePt t="159880" x="1924050" y="5480050"/>
          <p14:tracePt t="161798" x="1924050" y="5454650"/>
          <p14:tracePt t="161806" x="1924050" y="5378450"/>
          <p14:tracePt t="161818" x="1924050" y="5283200"/>
          <p14:tracePt t="161835" x="1885950" y="4972050"/>
          <p14:tracePt t="161852" x="1720850" y="4267200"/>
          <p14:tracePt t="161869" x="1657350" y="4000500"/>
          <p14:tracePt t="161885" x="1631950" y="3860800"/>
          <p14:tracePt t="161902" x="1625600" y="3740150"/>
          <p14:tracePt t="161918" x="1625600" y="3657600"/>
          <p14:tracePt t="161935" x="1638300" y="3581400"/>
          <p14:tracePt t="161952" x="1651000" y="3517900"/>
          <p14:tracePt t="161968" x="1663700" y="3448050"/>
          <p14:tracePt t="161985" x="1676400" y="3384550"/>
          <p14:tracePt t="162002" x="1695450" y="3295650"/>
          <p14:tracePt t="162018" x="1708150" y="3257550"/>
          <p14:tracePt t="162035" x="1720850" y="3219450"/>
          <p14:tracePt t="162052" x="1727200" y="3187700"/>
          <p14:tracePt t="162068" x="1739900" y="3149600"/>
          <p14:tracePt t="162085" x="1752600" y="3117850"/>
          <p14:tracePt t="162102" x="1778000" y="3079750"/>
          <p14:tracePt t="162118" x="1797050" y="3060700"/>
          <p14:tracePt t="162135" x="1835150" y="3028950"/>
          <p14:tracePt t="162152" x="1892300" y="2971800"/>
          <p14:tracePt t="162168" x="1949450" y="2908300"/>
          <p14:tracePt t="162185" x="1987550" y="2825750"/>
          <p14:tracePt t="162202" x="1993900" y="2774950"/>
          <p14:tracePt t="162218" x="1993900" y="2762250"/>
          <p14:tracePt t="162235" x="1993900" y="2749550"/>
          <p14:tracePt t="162277" x="1993900" y="2743200"/>
          <p14:tracePt t="162285" x="1993900" y="2736850"/>
          <p14:tracePt t="162301" x="1993900" y="2724150"/>
          <p14:tracePt t="162318" x="1993900" y="2705100"/>
          <p14:tracePt t="162335" x="1993900" y="2692400"/>
          <p14:tracePt t="162351" x="1993900" y="2686050"/>
          <p14:tracePt t="162368" x="1987550" y="2679700"/>
          <p14:tracePt t="162385" x="1987550" y="2673350"/>
          <p14:tracePt t="162449" x="1981200" y="2673350"/>
          <p14:tracePt t="162572" x="1974850" y="2673350"/>
          <p14:tracePt t="162630" x="1968500" y="2660650"/>
          <p14:tracePt t="162636" x="1962150" y="2635250"/>
          <p14:tracePt t="162652" x="1949450" y="2597150"/>
          <p14:tracePt t="162668" x="1949450" y="2584450"/>
          <p14:tracePt t="162684" x="1949450" y="2578100"/>
          <p14:tracePt t="162701" x="1949450" y="2565400"/>
          <p14:tracePt t="162734" x="1949450" y="2552700"/>
          <p14:tracePt t="162751" x="1943100" y="2546350"/>
          <p14:tracePt t="162768" x="1943100" y="2533650"/>
          <p14:tracePt t="162784" x="1943100" y="2527300"/>
          <p14:tracePt t="162801" x="1943100" y="2514600"/>
          <p14:tracePt t="162818" x="1936750" y="2501900"/>
          <p14:tracePt t="162834" x="1936750" y="2495550"/>
          <p14:tracePt t="162851" x="1936750" y="2482850"/>
          <p14:tracePt t="162887" x="1936750" y="2476500"/>
          <p14:tracePt t="162936" x="1936750" y="2470150"/>
          <p14:tracePt t="162957" x="1930400" y="2470150"/>
          <p14:tracePt t="162972" x="1930400" y="2463800"/>
          <p14:tracePt t="163012" x="1924050" y="2463800"/>
          <p14:tracePt t="163036" x="1917700" y="2463800"/>
          <p14:tracePt t="163051" x="1911350" y="2463800"/>
          <p14:tracePt t="163161" x="1905000" y="2463800"/>
          <p14:tracePt t="163177" x="1898650" y="2457450"/>
          <p14:tracePt t="163523" x="1898650" y="2463800"/>
          <p14:tracePt t="163569" x="1898650" y="2470150"/>
          <p14:tracePt t="163594" x="1898650" y="2476500"/>
          <p14:tracePt t="163615" x="1898650" y="2482850"/>
          <p14:tracePt t="163622" x="1898650" y="2489200"/>
          <p14:tracePt t="163655" x="1898650" y="2495550"/>
          <p14:tracePt t="163695" x="1898650" y="2501900"/>
          <p14:tracePt t="163708" x="1898650" y="2508250"/>
          <p14:tracePt t="163741" x="1898650" y="2514600"/>
          <p14:tracePt t="164838" x="1911350" y="2514600"/>
          <p14:tracePt t="164847" x="1924050" y="2514600"/>
          <p14:tracePt t="164854" x="1949450" y="2514600"/>
          <p14:tracePt t="164866" x="1974850" y="2514600"/>
          <p14:tracePt t="164882" x="2019300" y="2514600"/>
          <p14:tracePt t="164899" x="2057400" y="2520950"/>
          <p14:tracePt t="164916" x="2095500" y="2527300"/>
          <p14:tracePt t="164932" x="2120900" y="2540000"/>
          <p14:tracePt t="164949" x="2159000" y="2546350"/>
          <p14:tracePt t="164967" x="2190750" y="2552700"/>
          <p14:tracePt t="164982" x="2228850" y="2559050"/>
          <p14:tracePt t="164999" x="2247900" y="2559050"/>
          <p14:tracePt t="165016" x="2260600" y="2559050"/>
          <p14:tracePt t="165032" x="2286000" y="2559050"/>
          <p14:tracePt t="165049" x="2330450" y="2565400"/>
          <p14:tracePt t="165066" x="2362200" y="2565400"/>
          <p14:tracePt t="165082" x="2387600" y="2565400"/>
          <p14:tracePt t="165099" x="2406650" y="2565400"/>
          <p14:tracePt t="165116" x="2419350" y="2565400"/>
          <p14:tracePt t="165132" x="2438400" y="2565400"/>
          <p14:tracePt t="165149" x="2444750" y="2571750"/>
          <p14:tracePt t="165166" x="2463800" y="2578100"/>
          <p14:tracePt t="165184" x="2470150" y="2578100"/>
          <p14:tracePt t="165200" x="2482850" y="2578100"/>
          <p14:tracePt t="165215" x="2489200" y="2578100"/>
          <p14:tracePt t="165232" x="2501900" y="2578100"/>
          <p14:tracePt t="165249" x="2508250" y="2578100"/>
          <p14:tracePt t="165265" x="2520950" y="2571750"/>
          <p14:tracePt t="165282" x="2527300" y="2571750"/>
          <p14:tracePt t="165299" x="2533650" y="2565400"/>
          <p14:tracePt t="165316" x="2533650" y="2559050"/>
          <p14:tracePt t="165669" x="2527300" y="2565400"/>
          <p14:tracePt t="165677" x="2520950" y="2565400"/>
          <p14:tracePt t="165684" x="2495550" y="2565400"/>
          <p14:tracePt t="165698" x="2470150" y="2565400"/>
          <p14:tracePt t="165715" x="2400300" y="2559050"/>
          <p14:tracePt t="165732" x="2349500" y="2546350"/>
          <p14:tracePt t="165748" x="2298700" y="2533650"/>
          <p14:tracePt t="165765" x="2254250" y="2527300"/>
          <p14:tracePt t="165782" x="2209800" y="2520950"/>
          <p14:tracePt t="165798" x="2178050" y="2520950"/>
          <p14:tracePt t="165815" x="2139950" y="2514600"/>
          <p14:tracePt t="165832" x="2082800" y="2508250"/>
          <p14:tracePt t="165848" x="2051050" y="2508250"/>
          <p14:tracePt t="165865" x="2019300" y="2508250"/>
          <p14:tracePt t="165881" x="1987550" y="2501900"/>
          <p14:tracePt t="165898" x="1962150" y="2501900"/>
          <p14:tracePt t="165915" x="1936750" y="2495550"/>
          <p14:tracePt t="165932" x="1917700" y="2495550"/>
          <p14:tracePt t="165948" x="1898650" y="2495550"/>
          <p14:tracePt t="165965" x="1892300" y="2495550"/>
          <p14:tracePt t="165982" x="1879600" y="2495550"/>
          <p14:tracePt t="165998" x="1873250" y="2495550"/>
          <p14:tracePt t="166015" x="1866900" y="2501900"/>
          <p14:tracePt t="166032" x="1860550" y="2508250"/>
          <p14:tracePt t="166048" x="1854200" y="2508250"/>
          <p14:tracePt t="166082" x="1847850" y="2514600"/>
          <p14:tracePt t="166098" x="1841500" y="2520950"/>
          <p14:tracePt t="166241" x="1854200" y="2520950"/>
          <p14:tracePt t="166248" x="1873250" y="2527300"/>
          <p14:tracePt t="166257" x="1898650" y="2527300"/>
          <p14:tracePt t="166265" x="1924050" y="2533650"/>
          <p14:tracePt t="166282" x="2000250" y="2540000"/>
          <p14:tracePt t="166298" x="2063750" y="2546350"/>
          <p14:tracePt t="166315" x="2114550" y="2552700"/>
          <p14:tracePt t="166331" x="2146300" y="2552700"/>
          <p14:tracePt t="166348" x="2184400" y="2552700"/>
          <p14:tracePt t="166365" x="2235200" y="2552700"/>
          <p14:tracePt t="166381" x="2260600" y="2546350"/>
          <p14:tracePt t="166398" x="2273300" y="2546350"/>
          <p14:tracePt t="166414" x="2298700" y="2540000"/>
          <p14:tracePt t="166431" x="2311400" y="2540000"/>
          <p14:tracePt t="166448" x="2317750" y="2540000"/>
          <p14:tracePt t="166465" x="2330450" y="2533650"/>
          <p14:tracePt t="166482" x="2336800" y="2533650"/>
          <p14:tracePt t="166498" x="2349500" y="2533650"/>
          <p14:tracePt t="166514" x="2362200" y="2533650"/>
          <p14:tracePt t="166531" x="2374900" y="2533650"/>
          <p14:tracePt t="166548" x="2381250" y="2533650"/>
          <p14:tracePt t="166564" x="2393950" y="2533650"/>
          <p14:tracePt t="166581" x="2400300" y="2533650"/>
          <p14:tracePt t="166584" x="2406650" y="2533650"/>
          <p14:tracePt t="166598" x="2406650" y="2540000"/>
          <p14:tracePt t="166614" x="2419350" y="2540000"/>
          <p14:tracePt t="166632" x="2432050" y="2540000"/>
          <p14:tracePt t="166648" x="2438400" y="2540000"/>
          <p14:tracePt t="166664" x="2444750" y="2540000"/>
          <p14:tracePt t="166681" x="2457450" y="2546350"/>
          <p14:tracePt t="166698" x="2463800" y="2546350"/>
          <p14:tracePt t="166714" x="2470150" y="2546350"/>
          <p14:tracePt t="167149" x="2476500" y="2546350"/>
          <p14:tracePt t="167157" x="2482850" y="2546350"/>
          <p14:tracePt t="167166" x="2489200" y="2546350"/>
          <p14:tracePt t="167181" x="2495550" y="2546350"/>
          <p14:tracePt t="167197" x="2501900" y="2546350"/>
          <p14:tracePt t="167378" x="2501900" y="2552700"/>
          <p14:tracePt t="167384" x="2495550" y="2559050"/>
          <p14:tracePt t="167400" x="2489200" y="2565400"/>
          <p14:tracePt t="167414" x="2463800" y="2571750"/>
          <p14:tracePt t="167430" x="2425700" y="2571750"/>
          <p14:tracePt t="167447" x="2387600" y="2578100"/>
          <p14:tracePt t="167464" x="2349500" y="2584450"/>
          <p14:tracePt t="167482" x="2317750" y="2584450"/>
          <p14:tracePt t="167497" x="2279650" y="2584450"/>
          <p14:tracePt t="167514" x="2235200" y="2584450"/>
          <p14:tracePt t="167531" x="2197100" y="2584450"/>
          <p14:tracePt t="167547" x="2152650" y="2584450"/>
          <p14:tracePt t="167564" x="2108200" y="2584450"/>
          <p14:tracePt t="167582" x="2089150" y="2584450"/>
          <p14:tracePt t="167597" x="2070100" y="2584450"/>
          <p14:tracePt t="167613" x="2044700" y="2584450"/>
          <p14:tracePt t="167630" x="2032000" y="2584450"/>
          <p14:tracePt t="167647" x="2012950" y="2584450"/>
          <p14:tracePt t="167663" x="1993900" y="2584450"/>
          <p14:tracePt t="167681" x="1981200" y="2578100"/>
          <p14:tracePt t="167697" x="1968500" y="2578100"/>
          <p14:tracePt t="167713" x="1955800" y="2578100"/>
          <p14:tracePt t="167730" x="1949450" y="2578100"/>
          <p14:tracePt t="167747" x="1936750" y="2578100"/>
          <p14:tracePt t="167763" x="1924050" y="2578100"/>
          <p14:tracePt t="167781" x="1905000" y="2578100"/>
          <p14:tracePt t="167797" x="1892300" y="2571750"/>
          <p14:tracePt t="167814" x="1866900" y="2571750"/>
          <p14:tracePt t="167830" x="1860550" y="2565400"/>
          <p14:tracePt t="167847" x="1854200" y="2559050"/>
          <p14:tracePt t="167863" x="1841500" y="2552700"/>
          <p14:tracePt t="167989" x="1841500" y="2546350"/>
          <p14:tracePt t="167994" x="1847850" y="2546350"/>
          <p14:tracePt t="168002" x="1854200" y="2540000"/>
          <p14:tracePt t="168013" x="1860550" y="2540000"/>
          <p14:tracePt t="168030" x="1885950" y="2540000"/>
          <p14:tracePt t="168047" x="1930400" y="2540000"/>
          <p14:tracePt t="168063" x="1993900" y="2546350"/>
          <p14:tracePt t="168066" x="2038350" y="2552700"/>
          <p14:tracePt t="168080" x="2127250" y="2571750"/>
          <p14:tracePt t="168096" x="2197100" y="2578100"/>
          <p14:tracePt t="168113" x="2228850" y="2578100"/>
          <p14:tracePt t="168130" x="2247900" y="2578100"/>
          <p14:tracePt t="168146" x="2260600" y="2571750"/>
          <p14:tracePt t="168163" x="2273300" y="2571750"/>
          <p14:tracePt t="168180" x="2286000" y="2565400"/>
          <p14:tracePt t="168196" x="2292350" y="2565400"/>
          <p14:tracePt t="168213" x="2298700" y="2559050"/>
          <p14:tracePt t="168230" x="2317750" y="2559050"/>
          <p14:tracePt t="168246" x="2324100" y="2559050"/>
          <p14:tracePt t="168263" x="2330450" y="2559050"/>
          <p14:tracePt t="168280" x="2349500" y="2559050"/>
          <p14:tracePt t="168296" x="2355850" y="2559050"/>
          <p14:tracePt t="168313" x="2368550" y="2559050"/>
          <p14:tracePt t="168330" x="2387600" y="2559050"/>
          <p14:tracePt t="168346" x="2393950" y="2559050"/>
          <p14:tracePt t="168363" x="2419350" y="2559050"/>
          <p14:tracePt t="168379" x="2425700" y="2559050"/>
          <p14:tracePt t="168396" x="2438400" y="2559050"/>
          <p14:tracePt t="168413" x="2444750" y="2559050"/>
          <p14:tracePt t="168430" x="2451100" y="2559050"/>
          <p14:tracePt t="168446" x="2457450" y="2559050"/>
          <p14:tracePt t="168463" x="2463800" y="2559050"/>
          <p14:tracePt t="168567" x="2457450" y="2565400"/>
          <p14:tracePt t="168575" x="2451100" y="2571750"/>
          <p14:tracePt t="168582" x="2432050" y="2590800"/>
          <p14:tracePt t="168596" x="2400300" y="2628900"/>
          <p14:tracePt t="168613" x="2330450" y="2705100"/>
          <p14:tracePt t="168630" x="2190750" y="2882900"/>
          <p14:tracePt t="168646" x="2044700" y="3041650"/>
          <p14:tracePt t="168663" x="1936750" y="3232150"/>
          <p14:tracePt t="168679" x="1866900" y="3416300"/>
          <p14:tracePt t="168696" x="1797050" y="3613150"/>
          <p14:tracePt t="168713" x="1746250" y="3810000"/>
          <p14:tracePt t="168730" x="1689100" y="4095750"/>
          <p14:tracePt t="168746" x="1676400" y="4248150"/>
          <p14:tracePt t="168763" x="1663700" y="4356100"/>
          <p14:tracePt t="168779" x="1663700" y="4419600"/>
          <p14:tracePt t="168796" x="1663700" y="4445000"/>
          <p14:tracePt t="168813" x="1663700" y="4451350"/>
          <p14:tracePt t="168968" x="1676400" y="4413250"/>
          <p14:tracePt t="168974" x="1701800" y="4356100"/>
          <p14:tracePt t="168982" x="1720850" y="4279900"/>
          <p14:tracePt t="168995" x="1733550" y="4184650"/>
          <p14:tracePt t="169012" x="1739900" y="3733800"/>
          <p14:tracePt t="169029" x="1708150" y="3454400"/>
          <p14:tracePt t="169046" x="1670050" y="3270250"/>
          <p14:tracePt t="169062" x="1625600" y="3155950"/>
          <p14:tracePt t="169079" x="1612900" y="3117850"/>
          <p14:tracePt t="169096" x="1600200" y="3079750"/>
          <p14:tracePt t="169112" x="1600200" y="3060700"/>
          <p14:tracePt t="169129" x="1600200" y="3048000"/>
          <p14:tracePt t="169146" x="1600200" y="3028950"/>
          <p14:tracePt t="169162" x="1600200" y="3022600"/>
          <p14:tracePt t="169209" x="1600200" y="3016250"/>
          <p14:tracePt t="169232" x="1606550" y="3016250"/>
          <p14:tracePt t="169240" x="1612900" y="2997200"/>
          <p14:tracePt t="169248" x="1612900" y="2984500"/>
          <p14:tracePt t="169262" x="1612900" y="2965450"/>
          <p14:tracePt t="169281" x="1612900" y="2933700"/>
          <p14:tracePt t="169295" x="1612900" y="2921000"/>
          <p14:tracePt t="169351" x="1638300" y="2940050"/>
          <p14:tracePt t="169358" x="1676400" y="2959100"/>
          <p14:tracePt t="169367" x="1714500" y="2984500"/>
          <p14:tracePt t="169379" x="1739900" y="3003550"/>
          <p14:tracePt t="169397" x="1778000" y="3028950"/>
          <p14:tracePt t="169412" x="1797050" y="3035300"/>
          <p14:tracePt t="169429" x="1809750" y="3054350"/>
          <p14:tracePt t="169445" x="1822450" y="3060700"/>
          <p14:tracePt t="169462" x="1828800" y="3067050"/>
          <p14:tracePt t="169479" x="1835150" y="3079750"/>
          <p14:tracePt t="169678" x="1841500" y="3079750"/>
          <p14:tracePt t="169697" x="1847850" y="3079750"/>
          <p14:tracePt t="169711" x="1854200" y="3079750"/>
          <p14:tracePt t="169727" x="1854200" y="3073400"/>
          <p14:tracePt t="169852" x="1860550" y="3073400"/>
          <p14:tracePt t="170220" x="1866900" y="3073400"/>
          <p14:tracePt t="170229" x="1866900" y="3079750"/>
          <p14:tracePt t="170236" x="1866900" y="3086100"/>
          <p14:tracePt t="170245" x="1873250" y="3086100"/>
          <p14:tracePt t="170261" x="1879600" y="3098800"/>
          <p14:tracePt t="170295" x="1885950" y="3111500"/>
          <p14:tracePt t="170330" x="1892300" y="3117850"/>
          <p14:tracePt t="170345" x="1892300" y="3124200"/>
          <p14:tracePt t="170361" x="1898650" y="3130550"/>
          <p14:tracePt t="170394" x="1898650" y="3136900"/>
          <p14:tracePt t="170411" x="1905000" y="3136900"/>
          <p14:tracePt t="170438" x="1911350" y="3143250"/>
          <p14:tracePt t="170455" x="1917700" y="3143250"/>
          <p14:tracePt t="170462" x="1917700" y="3149600"/>
          <p14:tracePt t="170479" x="1917700" y="3155950"/>
          <p14:tracePt t="170503" x="1924050" y="3162300"/>
          <p14:tracePt t="170512" x="1930400" y="3162300"/>
          <p14:tracePt t="170528" x="1936750" y="3168650"/>
          <p14:tracePt t="170544" x="1943100" y="3175000"/>
          <p14:tracePt t="170561" x="1949450" y="3175000"/>
          <p14:tracePt t="170578" x="1962150" y="3175000"/>
          <p14:tracePt t="170594" x="1968500" y="3181350"/>
          <p14:tracePt t="170611" x="1993900" y="3187700"/>
          <p14:tracePt t="170628" x="2025650" y="3194050"/>
          <p14:tracePt t="170644" x="2051050" y="3200400"/>
          <p14:tracePt t="170661" x="2070100" y="3206750"/>
          <p14:tracePt t="170678" x="2076450" y="3213100"/>
          <p14:tracePt t="170694" x="2089150" y="3213100"/>
          <p14:tracePt t="170711" x="2101850" y="3206750"/>
          <p14:tracePt t="170728" x="2139950" y="3162300"/>
          <p14:tracePt t="170744" x="2171700" y="3117850"/>
          <p14:tracePt t="170761" x="2197100" y="3086100"/>
          <p14:tracePt t="170777" x="2209800" y="3054350"/>
          <p14:tracePt t="170794" x="2216150" y="3048000"/>
          <p14:tracePt t="170811" x="2228850" y="3035300"/>
          <p14:tracePt t="170827" x="2235200" y="3028950"/>
          <p14:tracePt t="170844" x="2241550" y="3022600"/>
          <p14:tracePt t="170861" x="2247900" y="3009900"/>
          <p14:tracePt t="170878" x="2260600" y="2997200"/>
          <p14:tracePt t="170894" x="2266950" y="2971800"/>
          <p14:tracePt t="170911" x="2273300" y="2946400"/>
          <p14:tracePt t="170927" x="2286000" y="2921000"/>
          <p14:tracePt t="170944" x="2298700" y="2908300"/>
          <p14:tracePt t="170961" x="2305050" y="2895600"/>
          <p14:tracePt t="170977" x="2317750" y="2870200"/>
          <p14:tracePt t="170994" x="2330450" y="2832100"/>
          <p14:tracePt t="171012" x="2343150" y="2813050"/>
          <p14:tracePt t="171027" x="2355850" y="2787650"/>
          <p14:tracePt t="171044" x="2368550" y="2755900"/>
          <p14:tracePt t="171061" x="2374900" y="2717800"/>
          <p14:tracePt t="171077" x="2387600" y="2692400"/>
          <p14:tracePt t="171094" x="2400300" y="2679700"/>
          <p14:tracePt t="171097" x="2406650" y="2667000"/>
          <p14:tracePt t="171110" x="2406650" y="2660650"/>
          <p14:tracePt t="171127" x="2413000" y="2654300"/>
          <p14:tracePt t="171144" x="2419350" y="2635250"/>
          <p14:tracePt t="171160" x="2425700" y="2628900"/>
          <p14:tracePt t="171177" x="2432050" y="2616200"/>
          <p14:tracePt t="171194" x="2438400" y="2609850"/>
          <p14:tracePt t="171211" x="2444750" y="2603500"/>
          <p14:tracePt t="171227" x="2444750" y="2597150"/>
          <p14:tracePt t="171244" x="2451100" y="2597150"/>
          <p14:tracePt t="171260" x="2451100" y="2590800"/>
          <p14:tracePt t="171277" x="2457450" y="2590800"/>
          <p14:tracePt t="171294" x="2457450" y="2584450"/>
          <p14:tracePt t="171371" x="2444750" y="2590800"/>
          <p14:tracePt t="171379" x="2425700" y="2597150"/>
          <p14:tracePt t="171394" x="2374900" y="2609850"/>
          <p14:tracePt t="171410" x="2311400" y="2609850"/>
          <p14:tracePt t="171427" x="2235200" y="2609850"/>
          <p14:tracePt t="171443" x="2159000" y="2609850"/>
          <p14:tracePt t="171460" x="2108200" y="2597150"/>
          <p14:tracePt t="171477" x="2063750" y="2590800"/>
          <p14:tracePt t="171493" x="2044700" y="2584450"/>
          <p14:tracePt t="171510" x="2032000" y="2571750"/>
          <p14:tracePt t="171527" x="2019300" y="2565400"/>
          <p14:tracePt t="171544" x="2000250" y="2559050"/>
          <p14:tracePt t="171560" x="1987550" y="2552700"/>
          <p14:tracePt t="171577" x="1974850" y="2552700"/>
          <p14:tracePt t="171593" x="1968500" y="2546350"/>
          <p14:tracePt t="171611" x="1955800" y="2540000"/>
          <p14:tracePt t="171626" x="1949450" y="2533650"/>
          <p14:tracePt t="171643" x="1936750" y="2527300"/>
          <p14:tracePt t="171660" x="1924050" y="2514600"/>
          <p14:tracePt t="171677" x="1911350" y="2508250"/>
          <p14:tracePt t="171693" x="1898650" y="2501900"/>
          <p14:tracePt t="171710" x="1892300" y="2501900"/>
          <p14:tracePt t="171727" x="1879600" y="2501900"/>
          <p14:tracePt t="171762" x="1873250" y="2501900"/>
          <p14:tracePt t="171787" x="1866900" y="2501900"/>
          <p14:tracePt t="171991" x="1866900" y="2508250"/>
          <p14:tracePt t="172007" x="1860550" y="2508250"/>
          <p14:tracePt t="172015" x="1860550" y="2514600"/>
          <p14:tracePt t="172026" x="1860550" y="2520950"/>
          <p14:tracePt t="172043" x="1860550" y="2527300"/>
          <p14:tracePt t="172060" x="1860550" y="2540000"/>
          <p14:tracePt t="172076" x="1860550" y="2552700"/>
          <p14:tracePt t="172093" x="1860550" y="2559050"/>
          <p14:tracePt t="172110" x="1860550" y="2571750"/>
          <p14:tracePt t="172126" x="1866900" y="2571750"/>
          <p14:tracePt t="172143" x="1873250" y="2584450"/>
          <p14:tracePt t="172160" x="1873250" y="2590800"/>
          <p14:tracePt t="172176" x="1879600" y="2603500"/>
          <p14:tracePt t="172210" x="1885950" y="2616200"/>
          <p14:tracePt t="172226" x="1885950" y="2622550"/>
          <p14:tracePt t="172243" x="1892300" y="2635250"/>
          <p14:tracePt t="172260" x="1898650" y="2641600"/>
          <p14:tracePt t="172276" x="1905000" y="2647950"/>
          <p14:tracePt t="172293" x="1911350" y="2660650"/>
          <p14:tracePt t="172309" x="1924050" y="2667000"/>
          <p14:tracePt t="172327" x="1936750" y="2679700"/>
          <p14:tracePt t="172343" x="1943100" y="2692400"/>
          <p14:tracePt t="172359" x="1955800" y="2698750"/>
          <p14:tracePt t="172376" x="1955800" y="2705100"/>
          <p14:tracePt t="172393" x="1968500" y="2711450"/>
          <p14:tracePt t="172409" x="1968500" y="2724150"/>
          <p14:tracePt t="172426" x="1974850" y="2730500"/>
          <p14:tracePt t="172443" x="1987550" y="2736850"/>
          <p14:tracePt t="172461" x="1993900" y="2743200"/>
          <p14:tracePt t="172477" x="2000250" y="2749550"/>
          <p14:tracePt t="172493" x="2012950" y="2755900"/>
          <p14:tracePt t="172509" x="2019300" y="2762250"/>
          <p14:tracePt t="172526" x="2025650" y="2768600"/>
          <p14:tracePt t="172543" x="2032000" y="2774950"/>
          <p14:tracePt t="172559" x="2044700" y="2781300"/>
          <p14:tracePt t="172576" x="2057400" y="2794000"/>
          <p14:tracePt t="172592" x="2076450" y="2800350"/>
          <p14:tracePt t="172609" x="2114550" y="2819400"/>
          <p14:tracePt t="172628" x="2127250" y="2825750"/>
          <p14:tracePt t="172642" x="2133600" y="2832100"/>
          <p14:tracePt t="172659" x="2146300" y="2832100"/>
          <p14:tracePt t="172676" x="2152650" y="2832100"/>
          <p14:tracePt t="172692" x="2165350" y="2838450"/>
          <p14:tracePt t="172709" x="2178050" y="2844800"/>
          <p14:tracePt t="172726" x="2197100" y="2857500"/>
          <p14:tracePt t="172742" x="2203450" y="2857500"/>
          <p14:tracePt t="172759" x="2216150" y="2857500"/>
          <p14:tracePt t="172776" x="2235200" y="2857500"/>
          <p14:tracePt t="172792" x="2247900" y="2857500"/>
          <p14:tracePt t="172809" x="2279650" y="2857500"/>
          <p14:tracePt t="172826" x="2305050" y="2863850"/>
          <p14:tracePt t="172842" x="2317750" y="2863850"/>
          <p14:tracePt t="172859" x="2330450" y="2863850"/>
          <p14:tracePt t="172876" x="2343150" y="2863850"/>
          <p14:tracePt t="172892" x="2349500" y="2857500"/>
          <p14:tracePt t="172909" x="2355850" y="2851150"/>
          <p14:tracePt t="172926" x="2368550" y="2844800"/>
          <p14:tracePt t="172942" x="2374900" y="2838450"/>
          <p14:tracePt t="172977" x="2387600" y="2825750"/>
          <p14:tracePt t="172992" x="2393950" y="2819400"/>
          <p14:tracePt t="173009" x="2400300" y="2819400"/>
          <p14:tracePt t="173049" x="2406650" y="2819400"/>
          <p14:tracePt t="173059" x="2413000" y="2819400"/>
          <p14:tracePt t="173075" x="2419350" y="2813050"/>
          <p14:tracePt t="173092" x="2425700" y="2806700"/>
          <p14:tracePt t="173109" x="2432050" y="2806700"/>
          <p14:tracePt t="173126" x="2444750" y="2800350"/>
          <p14:tracePt t="173142" x="2451100" y="2800350"/>
          <p14:tracePt t="174953" x="2451100" y="2806700"/>
          <p14:tracePt t="174961" x="2451100" y="2819400"/>
          <p14:tracePt t="174975" x="2444750" y="2825750"/>
          <p14:tracePt t="174990" x="2438400" y="2838450"/>
          <p14:tracePt t="175007" x="2425700" y="2863850"/>
          <p14:tracePt t="175024" x="2413000" y="2895600"/>
          <p14:tracePt t="175040" x="2400300" y="2933700"/>
          <p14:tracePt t="175058" x="2387600" y="2965450"/>
          <p14:tracePt t="175073" x="2381250" y="3003550"/>
          <p14:tracePt t="175090" x="2368550" y="3035300"/>
          <p14:tracePt t="175107" x="2355850" y="3060700"/>
          <p14:tracePt t="175111" x="2355850" y="3067050"/>
          <p14:tracePt t="175124" x="2349500" y="3079750"/>
          <p14:tracePt t="175140" x="2343150" y="3092450"/>
          <p14:tracePt t="175157" x="2336800" y="3098800"/>
          <p14:tracePt t="175190" x="2324100" y="3111500"/>
          <p14:tracePt t="175207" x="2317750" y="3111500"/>
          <p14:tracePt t="175240" x="2311400" y="3111500"/>
          <p14:tracePt t="175257" x="2305050" y="3111500"/>
          <p14:tracePt t="175275" x="2305050" y="3117850"/>
          <p14:tracePt t="175290" x="2292350" y="3117850"/>
          <p14:tracePt t="175307" x="2286000" y="3130550"/>
          <p14:tracePt t="175323" x="2273300" y="3130550"/>
          <p14:tracePt t="175340" x="2266950" y="3130550"/>
          <p14:tracePt t="175357" x="2254250" y="3130550"/>
          <p14:tracePt t="175374" x="2247900" y="3136900"/>
          <p14:tracePt t="175390" x="2241550" y="3136900"/>
          <p14:tracePt t="175407" x="2228850" y="3136900"/>
          <p14:tracePt t="175423" x="2222500" y="3143250"/>
          <p14:tracePt t="175440" x="2209800" y="3143250"/>
          <p14:tracePt t="175457" x="2203450" y="3149600"/>
          <p14:tracePt t="175473" x="2197100" y="3155950"/>
          <p14:tracePt t="175507" x="2190750" y="3162300"/>
          <p14:tracePt t="175587" x="2184400" y="3162300"/>
          <p14:tracePt t="175602" x="2178050" y="3162300"/>
          <p14:tracePt t="175621" x="2178050" y="3168650"/>
          <p14:tracePt t="175632" x="2171700" y="3168650"/>
          <p14:tracePt t="175681" x="2165350" y="3168650"/>
          <p14:tracePt t="175734" x="2165350" y="3175000"/>
          <p14:tracePt t="175742" x="2159000" y="3175000"/>
          <p14:tracePt t="175815" x="2152650" y="3175000"/>
          <p14:tracePt t="176056" x="2146300" y="3175000"/>
          <p14:tracePt t="176152" x="2139950" y="3175000"/>
          <p14:tracePt t="176159" x="2139950" y="3168650"/>
          <p14:tracePt t="176173" x="2133600" y="3168650"/>
          <p14:tracePt t="176190" x="2133600" y="3155950"/>
          <p14:tracePt t="176206" x="2127250" y="3155950"/>
          <p14:tracePt t="176223" x="2120900" y="3149600"/>
          <p14:tracePt t="176239" x="2114550" y="3143250"/>
          <p14:tracePt t="176256" x="2114550" y="3136900"/>
          <p14:tracePt t="176289" x="2114550" y="3124200"/>
          <p14:tracePt t="176306" x="2114550" y="3117850"/>
          <p14:tracePt t="176481" x="2108200" y="3117850"/>
          <p14:tracePt t="176536" x="2108200" y="3111500"/>
          <p14:tracePt t="176793" x="2108200" y="3105150"/>
          <p14:tracePt t="176810" x="2114550" y="3086100"/>
          <p14:tracePt t="176817" x="2114550" y="3067050"/>
          <p14:tracePt t="176824" x="2120900" y="3048000"/>
          <p14:tracePt t="176840" x="2133600" y="2997200"/>
          <p14:tracePt t="176856" x="2139950" y="2952750"/>
          <p14:tracePt t="176872" x="2146300" y="2921000"/>
          <p14:tracePt t="176889" x="2152650" y="2895600"/>
          <p14:tracePt t="176905" x="2159000" y="2876550"/>
          <p14:tracePt t="176922" x="2159000" y="2857500"/>
          <p14:tracePt t="176939" x="2159000" y="2844800"/>
          <p14:tracePt t="176955" x="2159000" y="2832100"/>
          <p14:tracePt t="176972" x="2165350" y="2819400"/>
          <p14:tracePt t="176989" x="2165350" y="2813050"/>
          <p14:tracePt t="177005" x="2165350" y="2800350"/>
          <p14:tracePt t="177022" x="2171700" y="2794000"/>
          <p14:tracePt t="177039" x="2171700" y="2787650"/>
          <p14:tracePt t="177055" x="2178050" y="2774950"/>
          <p14:tracePt t="177072" x="2178050" y="2768600"/>
          <p14:tracePt t="177089" x="2178050" y="2755900"/>
          <p14:tracePt t="177106" x="2190750" y="2743200"/>
          <p14:tracePt t="177122" x="2197100" y="2730500"/>
          <p14:tracePt t="177138" x="2203450" y="2717800"/>
          <p14:tracePt t="177155" x="2209800" y="2711450"/>
          <p14:tracePt t="177172" x="2209800" y="2705100"/>
          <p14:tracePt t="177271" x="2203450" y="2711450"/>
          <p14:tracePt t="177279" x="2197100" y="2717800"/>
          <p14:tracePt t="177288" x="2190750" y="2730500"/>
          <p14:tracePt t="177307" x="2178050" y="2749550"/>
          <p14:tracePt t="177321" x="2171700" y="2768600"/>
          <p14:tracePt t="177338" x="2159000" y="2774950"/>
          <p14:tracePt t="177357" x="2152650" y="2794000"/>
          <p14:tracePt t="177372" x="2146300" y="2806700"/>
          <p14:tracePt t="177390" x="2139950" y="2813050"/>
          <p14:tracePt t="177404" x="2139950" y="2825750"/>
          <p14:tracePt t="177421" x="2133600" y="2851150"/>
          <p14:tracePt t="177438" x="2127250" y="2889250"/>
          <p14:tracePt t="177455" x="2114550" y="2940050"/>
          <p14:tracePt t="177471" x="2101850" y="3022600"/>
          <p14:tracePt t="177488" x="2076450" y="3143250"/>
          <p14:tracePt t="177505" x="2032000" y="3302000"/>
          <p14:tracePt t="177522" x="1930400" y="3575050"/>
          <p14:tracePt t="177538" x="1866900" y="3721100"/>
          <p14:tracePt t="177555" x="1847850" y="3810000"/>
          <p14:tracePt t="177571" x="1822450" y="3879850"/>
          <p14:tracePt t="177588" x="1809750" y="3968750"/>
          <p14:tracePt t="177605" x="1797050" y="4057650"/>
          <p14:tracePt t="177622" x="1771650" y="4171950"/>
          <p14:tracePt t="177638" x="1758950" y="4260850"/>
          <p14:tracePt t="177655" x="1746250" y="4337050"/>
          <p14:tracePt t="177671" x="1727200" y="4425950"/>
          <p14:tracePt t="177688" x="1714500" y="4508500"/>
          <p14:tracePt t="177705" x="1701800" y="4597400"/>
          <p14:tracePt t="177721" x="1695450" y="4692650"/>
          <p14:tracePt t="177738" x="1695450" y="4794250"/>
          <p14:tracePt t="177755" x="1701800" y="4902200"/>
          <p14:tracePt t="177772" x="1739900" y="5048250"/>
          <p14:tracePt t="177788" x="1758950" y="5105400"/>
          <p14:tracePt t="177805" x="1778000" y="5156200"/>
          <p14:tracePt t="177821" x="1790700" y="5194300"/>
          <p14:tracePt t="177838" x="1803400" y="5232400"/>
          <p14:tracePt t="177855" x="1816100" y="5283200"/>
          <p14:tracePt t="177871" x="1828800" y="5334000"/>
          <p14:tracePt t="177888" x="1841500" y="5372100"/>
          <p14:tracePt t="177904" x="1854200" y="5416550"/>
          <p14:tracePt t="177921" x="1854200" y="5429250"/>
          <p14:tracePt t="177938" x="1854200" y="5435600"/>
          <p14:tracePt t="177954" x="1866900" y="5461000"/>
          <p14:tracePt t="177971" x="1879600" y="5486400"/>
          <p14:tracePt t="177988" x="1885950" y="5499100"/>
          <p14:tracePt t="178004" x="1898650" y="5505450"/>
          <p14:tracePt t="178621" x="1898650" y="5492750"/>
          <p14:tracePt t="178629" x="1898650" y="5473700"/>
          <p14:tracePt t="178639" x="1898650" y="5467350"/>
          <p14:tracePt t="178654" x="1892300" y="5429250"/>
          <p14:tracePt t="178671" x="1885950" y="5403850"/>
          <p14:tracePt t="178688" x="1879600" y="5365750"/>
          <p14:tracePt t="178704" x="1873250" y="5346700"/>
          <p14:tracePt t="178720" x="1873250" y="5321300"/>
          <p14:tracePt t="178737" x="1873250" y="5295900"/>
          <p14:tracePt t="178754" x="1873250" y="5276850"/>
          <p14:tracePt t="178770" x="1873250" y="5238750"/>
          <p14:tracePt t="178787" x="1885950" y="5200650"/>
          <p14:tracePt t="178804" x="1898650" y="5149850"/>
          <p14:tracePt t="178821" x="1911350" y="5099050"/>
          <p14:tracePt t="178837" x="1924050" y="5067300"/>
          <p14:tracePt t="178854" x="1943100" y="5010150"/>
          <p14:tracePt t="178870" x="1949450" y="4965700"/>
          <p14:tracePt t="178887" x="1955800" y="4914900"/>
          <p14:tracePt t="178904" x="1962150" y="4851400"/>
          <p14:tracePt t="178920" x="1981200" y="4775200"/>
          <p14:tracePt t="178937" x="1993900" y="4718050"/>
          <p14:tracePt t="178955" x="2006600" y="4667250"/>
          <p14:tracePt t="178970" x="2012950" y="4648200"/>
          <p14:tracePt t="178987" x="2025650" y="4616450"/>
          <p14:tracePt t="179004" x="2038350" y="4578350"/>
          <p14:tracePt t="179020" x="2051050" y="4527550"/>
          <p14:tracePt t="179037" x="2063750" y="4470400"/>
          <p14:tracePt t="179056" x="2076450" y="4425950"/>
          <p14:tracePt t="179070" x="2082800" y="4413250"/>
          <p14:tracePt t="179087" x="2089150" y="4406900"/>
          <p14:tracePt t="179104" x="2101850" y="4368800"/>
          <p14:tracePt t="179120" x="2114550" y="4330700"/>
          <p14:tracePt t="179137" x="2127250" y="4298950"/>
          <p14:tracePt t="179154" x="2139950" y="4260850"/>
          <p14:tracePt t="179170" x="2152650" y="4254500"/>
          <p14:tracePt t="179187" x="2152650" y="4241800"/>
          <p14:tracePt t="179204" x="2165350" y="4229100"/>
          <p14:tracePt t="179220" x="2171700" y="4216400"/>
          <p14:tracePt t="179237" x="2184400" y="4203700"/>
          <p14:tracePt t="179254" x="2197100" y="4191000"/>
          <p14:tracePt t="179270" x="2203450" y="4184650"/>
          <p14:tracePt t="179287" x="2216150" y="4178300"/>
          <p14:tracePt t="179304" x="2216150" y="4171950"/>
          <p14:tracePt t="179320" x="2222500" y="4165600"/>
          <p14:tracePt t="179337" x="2228850" y="4159250"/>
          <p14:tracePt t="179355" x="2235200" y="4152900"/>
          <p14:tracePt t="179527" x="2241550" y="4152900"/>
          <p14:tracePt t="179559" x="2241550" y="4159250"/>
          <p14:tracePt t="179567" x="2241550" y="4165600"/>
          <p14:tracePt t="179577" x="2241550" y="4171950"/>
          <p14:tracePt t="179586" x="2241550" y="4178300"/>
          <p14:tracePt t="179603" x="2241550" y="4191000"/>
          <p14:tracePt t="179620" x="2241550" y="4210050"/>
          <p14:tracePt t="179636" x="2241550" y="4241800"/>
          <p14:tracePt t="179653" x="2241550" y="4267200"/>
          <p14:tracePt t="179670" x="2241550" y="4292600"/>
          <p14:tracePt t="179686" x="2241550" y="4324350"/>
          <p14:tracePt t="179703" x="2241550" y="4337050"/>
          <p14:tracePt t="179720" x="2241550" y="4343400"/>
          <p14:tracePt t="179736" x="2241550" y="4349750"/>
          <p14:tracePt t="179753" x="2241550" y="4356100"/>
          <p14:tracePt t="179770" x="2241550" y="4375150"/>
          <p14:tracePt t="179786" x="2247900" y="4394200"/>
          <p14:tracePt t="179803" x="2254250" y="4419600"/>
          <p14:tracePt t="179820" x="2254250" y="4451350"/>
          <p14:tracePt t="179836" x="2254250" y="4470400"/>
          <p14:tracePt t="179853" x="2260600" y="4483100"/>
          <p14:tracePt t="179870" x="2266950" y="4489450"/>
          <p14:tracePt t="179886" x="2266950" y="4508500"/>
          <p14:tracePt t="179903" x="2279650" y="4527550"/>
          <p14:tracePt t="179919" x="2286000" y="4546600"/>
          <p14:tracePt t="179936" x="2292350" y="4559300"/>
          <p14:tracePt t="179952" x="2298700" y="4584700"/>
          <p14:tracePt t="179969" x="2311400" y="4603750"/>
          <p14:tracePt t="179986" x="2311400" y="4610100"/>
          <p14:tracePt t="180003" x="2324100" y="4622800"/>
          <p14:tracePt t="180020" x="2330450" y="4635500"/>
          <p14:tracePt t="180036" x="2343150" y="4654550"/>
          <p14:tracePt t="180053" x="2355850" y="4686300"/>
          <p14:tracePt t="180069" x="2368550" y="4718050"/>
          <p14:tracePt t="180086" x="2374900" y="4749800"/>
          <p14:tracePt t="180103" x="2381250" y="4775200"/>
          <p14:tracePt t="180119" x="2393950" y="4794250"/>
          <p14:tracePt t="180136" x="2400300" y="4819650"/>
          <p14:tracePt t="180153" x="2400300" y="4826000"/>
          <p14:tracePt t="180170" x="2413000" y="4845050"/>
          <p14:tracePt t="180186" x="2419350" y="4851400"/>
          <p14:tracePt t="180203" x="2419350" y="4864100"/>
          <p14:tracePt t="180219" x="2419350" y="4870450"/>
          <p14:tracePt t="180236" x="2419350" y="4883150"/>
          <p14:tracePt t="180253" x="2419350" y="4889500"/>
          <p14:tracePt t="180269" x="2419350" y="4902200"/>
          <p14:tracePt t="180286" x="2419350" y="4914900"/>
          <p14:tracePt t="180302" x="2425700" y="4927600"/>
          <p14:tracePt t="180319" x="2425700" y="4933950"/>
          <p14:tracePt t="180336" x="2425700" y="4953000"/>
          <p14:tracePt t="180352" x="2425700" y="4972050"/>
          <p14:tracePt t="180369" x="2425700" y="5003800"/>
          <p14:tracePt t="180386" x="2419350" y="5041900"/>
          <p14:tracePt t="180402" x="2419350" y="5060950"/>
          <p14:tracePt t="180420" x="2419350" y="5086350"/>
          <p14:tracePt t="180436" x="2419350" y="5118100"/>
          <p14:tracePt t="180452" x="2419350" y="5143500"/>
          <p14:tracePt t="180469" x="2419350" y="5175250"/>
          <p14:tracePt t="180486" x="2419350" y="5187950"/>
          <p14:tracePt t="180502" x="2419350" y="5194300"/>
          <p14:tracePt t="180519" x="2419350" y="5207000"/>
          <p14:tracePt t="180536" x="2419350" y="5219700"/>
          <p14:tracePt t="180552" x="2419350" y="5257800"/>
          <p14:tracePt t="180569" x="2425700" y="5289550"/>
          <p14:tracePt t="180585" x="2425700" y="5314950"/>
          <p14:tracePt t="180602" x="2432050" y="5346700"/>
          <p14:tracePt t="180619" x="2438400" y="5359400"/>
          <p14:tracePt t="180636" x="2438400" y="5372100"/>
          <p14:tracePt t="180653" x="2438400" y="5384800"/>
          <p14:tracePt t="180669" x="2444750" y="5391150"/>
          <p14:tracePt t="180686" x="2444750" y="5403850"/>
          <p14:tracePt t="180702" x="2451100" y="5403850"/>
          <p14:tracePt t="180719" x="2451100" y="5416550"/>
          <p14:tracePt t="180766" x="2451100" y="5422900"/>
          <p14:tracePt t="180773" x="2451100" y="5429250"/>
          <p14:tracePt t="180789" x="2451100" y="5435600"/>
          <p14:tracePt t="180806" x="2451100" y="5441950"/>
          <p14:tracePt t="181198" x="2451100" y="5435600"/>
          <p14:tracePt t="181205" x="2451100" y="5410200"/>
          <p14:tracePt t="181218" x="2432050" y="5340350"/>
          <p14:tracePt t="181235" x="2406650" y="5175250"/>
          <p14:tracePt t="181252" x="2387600" y="4946650"/>
          <p14:tracePt t="181268" x="2381250" y="4756150"/>
          <p14:tracePt t="181285" x="2381250" y="4610100"/>
          <p14:tracePt t="181302" x="2374900" y="4502150"/>
          <p14:tracePt t="181318" x="2343150" y="4375150"/>
          <p14:tracePt t="181335" x="2292350" y="4286250"/>
          <p14:tracePt t="181352" x="2228850" y="4165600"/>
          <p14:tracePt t="181368" x="2209800" y="4121150"/>
          <p14:tracePt t="181385" x="2184400" y="4083050"/>
          <p14:tracePt t="181401" x="2159000" y="4044950"/>
          <p14:tracePt t="181418" x="2133600" y="4006850"/>
          <p14:tracePt t="181435" x="2120900" y="3981450"/>
          <p14:tracePt t="181451" x="2095500" y="3968750"/>
          <p14:tracePt t="181468" x="2070100" y="3943350"/>
          <p14:tracePt t="181485" x="2038350" y="3911600"/>
          <p14:tracePt t="181501" x="2000250" y="3879850"/>
          <p14:tracePt t="181518" x="1987550" y="3873500"/>
          <p14:tracePt t="181535" x="1981200" y="3873500"/>
          <p14:tracePt t="181551" x="1968500" y="3873500"/>
          <p14:tracePt t="181568" x="1962150" y="3873500"/>
          <p14:tracePt t="181585" x="1949450" y="3867150"/>
          <p14:tracePt t="181602" x="1943100" y="3860800"/>
          <p14:tracePt t="181618" x="1930400" y="3854450"/>
          <p14:tracePt t="181635" x="1911350" y="3841750"/>
          <p14:tracePt t="181651" x="1885950" y="3829050"/>
          <p14:tracePt t="181670" x="1873250" y="3822700"/>
          <p14:tracePt t="181685" x="1860550" y="3822700"/>
          <p14:tracePt t="182724" x="1866900" y="3822700"/>
          <p14:tracePt t="182730" x="1892300" y="3822700"/>
          <p14:tracePt t="182738" x="1917700" y="3822700"/>
          <p14:tracePt t="182750" x="1936750" y="3822700"/>
          <p14:tracePt t="182767" x="2025650" y="3822700"/>
          <p14:tracePt t="182784" x="2070100" y="3822700"/>
          <p14:tracePt t="182800" x="2114550" y="3829050"/>
          <p14:tracePt t="182817" x="2146300" y="3829050"/>
          <p14:tracePt t="182833" x="2197100" y="3829050"/>
          <p14:tracePt t="182850" x="2216150" y="3829050"/>
          <p14:tracePt t="182867" x="2235200" y="3822700"/>
          <p14:tracePt t="182883" x="2241550" y="3822700"/>
          <p14:tracePt t="182900" x="2247900" y="3816350"/>
          <p14:tracePt t="182917" x="2260600" y="3816350"/>
          <p14:tracePt t="182934" x="2273300" y="3810000"/>
          <p14:tracePt t="182950" x="2279650" y="3810000"/>
          <p14:tracePt t="182983" x="2292350" y="3810000"/>
          <p14:tracePt t="183000" x="2305050" y="3810000"/>
          <p14:tracePt t="183017" x="2324100" y="3810000"/>
          <p14:tracePt t="183033" x="2343150" y="3810000"/>
          <p14:tracePt t="183050" x="2374900" y="3816350"/>
          <p14:tracePt t="183067" x="2381250" y="3816350"/>
          <p14:tracePt t="183084" x="2393950" y="3816350"/>
          <p14:tracePt t="183100" x="2406650" y="3816350"/>
          <p14:tracePt t="183117" x="2419350" y="3810000"/>
          <p14:tracePt t="183133" x="2425700" y="3810000"/>
          <p14:tracePt t="183150" x="2438400" y="3810000"/>
          <p14:tracePt t="183167" x="2444750" y="3810000"/>
          <p14:tracePt t="183183" x="2451100" y="3810000"/>
          <p14:tracePt t="183224" x="2457450" y="3810000"/>
          <p14:tracePt t="183421" x="2463800" y="3810000"/>
          <p14:tracePt t="184808" x="2463800" y="3816350"/>
          <p14:tracePt t="184933" x="2463800" y="3829050"/>
          <p14:tracePt t="184940" x="2463800" y="3835400"/>
          <p14:tracePt t="184965" x="2463800" y="3841750"/>
          <p14:tracePt t="184972" x="2457450" y="3848100"/>
          <p14:tracePt t="184988" x="2457450" y="3854450"/>
          <p14:tracePt t="184998" x="2457450" y="3867150"/>
          <p14:tracePt t="185015" x="2451100" y="3892550"/>
          <p14:tracePt t="185032" x="2451100" y="3968750"/>
          <p14:tracePt t="185048" x="2457450" y="4057650"/>
          <p14:tracePt t="185065" x="2470150" y="4133850"/>
          <p14:tracePt t="185082" x="2489200" y="4248150"/>
          <p14:tracePt t="185098" x="2489200" y="4286250"/>
          <p14:tracePt t="185115" x="2489200" y="4324350"/>
          <p14:tracePt t="185132" x="2489200" y="4356100"/>
          <p14:tracePt t="185148" x="2489200" y="4406900"/>
          <p14:tracePt t="185165" x="2482850" y="4451350"/>
          <p14:tracePt t="185181" x="2476500" y="4495800"/>
          <p14:tracePt t="185198" x="2476500" y="4565650"/>
          <p14:tracePt t="185215" x="2476500" y="4610100"/>
          <p14:tracePt t="185231" x="2476500" y="4660900"/>
          <p14:tracePt t="185248" x="2482850" y="4705350"/>
          <p14:tracePt t="185265" x="2482850" y="4775200"/>
          <p14:tracePt t="185281" x="2476500" y="4864100"/>
          <p14:tracePt t="185298" x="2470150" y="4959350"/>
          <p14:tracePt t="185315" x="2451100" y="5048250"/>
          <p14:tracePt t="185332" x="2432050" y="5162550"/>
          <p14:tracePt t="185348" x="2425700" y="5213350"/>
          <p14:tracePt t="185366" x="2425700" y="5264150"/>
          <p14:tracePt t="185381" x="2425700" y="5314950"/>
          <p14:tracePt t="185398" x="2444750" y="5384800"/>
          <p14:tracePt t="185415" x="2463800" y="5473700"/>
          <p14:tracePt t="185431" x="2482850" y="5537200"/>
          <p14:tracePt t="185448" x="2495550" y="5568950"/>
          <p14:tracePt t="185465" x="2501900" y="5594350"/>
          <p14:tracePt t="185481" x="2520950" y="5632450"/>
          <p14:tracePt t="185498" x="2520950" y="5638800"/>
          <p14:tracePt t="185515" x="2527300" y="5638800"/>
          <p14:tracePt t="185578" x="2527300" y="5645150"/>
          <p14:tracePt t="185795" x="2540000" y="5657850"/>
          <p14:tracePt t="185802" x="2552700" y="5670550"/>
          <p14:tracePt t="185814" x="2559050" y="5683250"/>
          <p14:tracePt t="185831" x="2565400" y="5695950"/>
          <p14:tracePt t="185848" x="2571750" y="5702300"/>
          <p14:tracePt t="185864" x="2578100" y="5715000"/>
          <p14:tracePt t="185905" x="2584450" y="5721350"/>
          <p14:tracePt t="185929" x="2590800" y="5727700"/>
          <p14:tracePt t="185937" x="2590800" y="5734050"/>
          <p14:tracePt t="185952" x="2597150" y="5740400"/>
          <p14:tracePt t="185964" x="2603500" y="5746750"/>
          <p14:tracePt t="185981" x="2603500" y="5753100"/>
          <p14:tracePt t="185998" x="2609850" y="5765800"/>
          <p14:tracePt t="186014" x="2616200" y="5772150"/>
          <p14:tracePt t="186031" x="2622550" y="5778500"/>
          <p14:tracePt t="186343" x="2616200" y="5772150"/>
          <p14:tracePt t="186351" x="2609850" y="5753100"/>
          <p14:tracePt t="186364" x="2597150" y="5727700"/>
          <p14:tracePt t="186381" x="2578100" y="5689600"/>
          <p14:tracePt t="186397" x="2565400" y="5676900"/>
          <p14:tracePt t="186493" x="2559050" y="5670550"/>
          <p14:tracePt t="186518" x="2559050" y="5664200"/>
          <p14:tracePt t="186526" x="2552700" y="5664200"/>
          <p14:tracePt t="186533" x="2546350" y="5651500"/>
          <p14:tracePt t="186547" x="2540000" y="5645150"/>
          <p14:tracePt t="186563" x="2533650" y="5638800"/>
          <p14:tracePt t="186580" x="2533650" y="5632450"/>
          <p14:tracePt t="186657" x="2527300" y="5626100"/>
          <p14:tracePt t="186666" x="2527300" y="5619750"/>
          <p14:tracePt t="186680" x="2520950" y="5613400"/>
          <p14:tracePt t="186697" x="2514600" y="5600700"/>
          <p14:tracePt t="186714" x="2508250" y="5594350"/>
          <p14:tracePt t="186747" x="2508250" y="5588000"/>
          <p14:tracePt t="186844" x="2508250" y="5581650"/>
          <p14:tracePt t="186861" x="2508250" y="5575300"/>
          <p14:tracePt t="186869" x="2508250" y="5568950"/>
          <p14:tracePt t="186880" x="2508250" y="5562600"/>
          <p14:tracePt t="186897" x="2508250" y="5549900"/>
          <p14:tracePt t="186914" x="2508250" y="5543550"/>
          <p14:tracePt t="186930" x="2508250" y="5537200"/>
          <p14:tracePt t="186947" x="2508250" y="5530850"/>
          <p14:tracePt t="186963" x="2508250" y="5524500"/>
          <p14:tracePt t="187120" x="2508250" y="5518150"/>
          <p14:tracePt t="187151" x="2508250" y="5511800"/>
          <p14:tracePt t="187198" x="2508250" y="5505450"/>
          <p14:tracePt t="187237" x="2508250" y="5499100"/>
          <p14:tracePt t="187292" x="2508250" y="5492750"/>
          <p14:tracePt t="187300" x="2508250" y="5486400"/>
          <p14:tracePt t="187323" x="2508250" y="5480050"/>
          <p14:tracePt t="187347" x="2508250" y="5473700"/>
          <p14:tracePt t="187401" x="2508250" y="5467350"/>
          <p14:tracePt t="187565" x="2501900" y="5467350"/>
          <p14:tracePt t="187572" x="2495550" y="5467350"/>
          <p14:tracePt t="187598" x="2489200" y="5473700"/>
          <p14:tracePt t="188491" x="2489200" y="5467350"/>
          <p14:tracePt t="188498" x="2495550" y="5461000"/>
          <p14:tracePt t="188512" x="2501900" y="5448300"/>
          <p14:tracePt t="188529" x="2501900" y="5435600"/>
          <p14:tracePt t="188545" x="2508250" y="5429250"/>
          <p14:tracePt t="188818" x="2514600" y="5435600"/>
          <p14:tracePt t="188827" x="2514600" y="5441950"/>
          <p14:tracePt t="188835" x="2514600" y="5454650"/>
          <p14:tracePt t="188845" x="2520950" y="5473700"/>
          <p14:tracePt t="188862" x="2527300" y="5499100"/>
          <p14:tracePt t="188879" x="2533650" y="5524500"/>
          <p14:tracePt t="188895" x="2533650" y="5537200"/>
          <p14:tracePt t="188912" x="2533650" y="5543550"/>
          <p14:tracePt t="188928" x="2533650" y="5556250"/>
          <p14:tracePt t="188945" x="2533650" y="5562600"/>
          <p14:tracePt t="188962" x="2533650" y="5575300"/>
          <p14:tracePt t="188995" x="2540000" y="5581650"/>
          <p14:tracePt t="189011" x="2540000" y="5588000"/>
          <p14:tracePt t="189028" x="2540000" y="5594350"/>
          <p14:tracePt t="189045" x="2546350" y="5594350"/>
          <p14:tracePt t="189062" x="2546350" y="5607050"/>
          <p14:tracePt t="189078" x="2552700" y="5619750"/>
          <p14:tracePt t="189095" x="2559050" y="5626100"/>
          <p14:tracePt t="189111" x="2559050" y="5632450"/>
          <p14:tracePt t="189128" x="2559050" y="5638800"/>
          <p14:tracePt t="189145" x="2565400" y="5645150"/>
          <p14:tracePt t="189161" x="2565400" y="5651500"/>
          <p14:tracePt t="189178" x="2571750" y="5670550"/>
          <p14:tracePt t="189195" x="2571750" y="5676900"/>
          <p14:tracePt t="189228" x="2578100" y="5683250"/>
          <p14:tracePt t="189245" x="2578100" y="5689600"/>
          <p14:tracePt t="189261" x="2578100" y="5702300"/>
          <p14:tracePt t="189399" x="2584450" y="5708650"/>
          <p14:tracePt t="189414" x="2590800" y="5715000"/>
          <p14:tracePt t="189439" x="2597150" y="5721350"/>
          <p14:tracePt t="189447" x="2597150" y="5727700"/>
          <p14:tracePt t="189461" x="2597150" y="5734050"/>
          <p14:tracePt t="189485" x="2597150" y="5740400"/>
          <p14:tracePt t="189501" x="2603500" y="5746750"/>
          <p14:tracePt t="189517" x="2603500" y="5753100"/>
          <p14:tracePt t="189533" x="2603500" y="5759450"/>
          <p14:tracePt t="189544" x="2609850" y="5765800"/>
          <p14:tracePt t="189561" x="2609850" y="5772150"/>
          <p14:tracePt t="189578" x="2616200" y="5791200"/>
          <p14:tracePt t="189594" x="2622550" y="5797550"/>
          <p14:tracePt t="189611" x="2628900" y="5797550"/>
          <p14:tracePt t="189628" x="2628900" y="5803900"/>
          <p14:tracePt t="189644" x="2628900" y="5816600"/>
          <p14:tracePt t="189677" x="2628900" y="5822950"/>
          <p14:tracePt t="189694" x="2635250" y="5822950"/>
          <p14:tracePt t="189711" x="2635250" y="5829300"/>
          <p14:tracePt t="189754" x="2641600" y="5835650"/>
          <p14:tracePt t="189766" x="2641600" y="5842000"/>
          <p14:tracePt t="189814" x="2647950" y="5848350"/>
          <p14:tracePt t="189831" x="2654300" y="5848350"/>
          <p14:tracePt t="189846" x="2660650" y="5848350"/>
          <p14:tracePt t="189861" x="2660650" y="5854700"/>
          <p14:tracePt t="189877" x="2667000" y="5854700"/>
          <p14:tracePt t="189885" x="2673350" y="5854700"/>
          <p14:tracePt t="189901" x="2679700" y="5854700"/>
          <p14:tracePt t="189911" x="2686050" y="5854700"/>
          <p14:tracePt t="189927" x="2698750" y="5848350"/>
          <p14:tracePt t="189944" x="2711450" y="5842000"/>
          <p14:tracePt t="189961" x="2717800" y="5842000"/>
          <p14:tracePt t="189977" x="2724150" y="5835650"/>
          <p14:tracePt t="190003" x="2724150" y="5829300"/>
          <p14:tracePt t="190012" x="2730500" y="5822950"/>
          <p14:tracePt t="190027" x="2736850" y="5816600"/>
          <p14:tracePt t="190044" x="2743200" y="5810250"/>
          <p14:tracePt t="190061" x="2743200" y="5803900"/>
          <p14:tracePt t="190077" x="2749550" y="5803900"/>
          <p14:tracePt t="190111" x="2755900" y="5791200"/>
          <p14:tracePt t="190127" x="2768600" y="5759450"/>
          <p14:tracePt t="190144" x="2774950" y="5753100"/>
          <p14:tracePt t="190161" x="2781300" y="5740400"/>
          <p14:tracePt t="190194" x="2781300" y="5734050"/>
          <p14:tracePt t="190212" x="2794000" y="5708650"/>
          <p14:tracePt t="190228" x="2800350" y="5702300"/>
          <p14:tracePt t="190244" x="2806700" y="5689600"/>
          <p14:tracePt t="190260" x="2813050" y="5683250"/>
          <p14:tracePt t="190277" x="2819400" y="5670550"/>
          <p14:tracePt t="190294" x="2832100" y="5645150"/>
          <p14:tracePt t="190310" x="2838450" y="5626100"/>
          <p14:tracePt t="190327" x="2844800" y="5600700"/>
          <p14:tracePt t="190344" x="2851150" y="5594350"/>
          <p14:tracePt t="190360" x="2851150" y="5581650"/>
          <p14:tracePt t="190377" x="2857500" y="5575300"/>
          <p14:tracePt t="190394" x="2857500" y="5549900"/>
          <p14:tracePt t="190410" x="2863850" y="5543550"/>
          <p14:tracePt t="190427" x="2863850" y="5530850"/>
          <p14:tracePt t="190461" x="2863850" y="5518150"/>
          <p14:tracePt t="190477" x="2863850" y="5511800"/>
          <p14:tracePt t="190494" x="2863850" y="5499100"/>
          <p14:tracePt t="190510" x="2863850" y="5486400"/>
          <p14:tracePt t="190653" x="2863850" y="5480050"/>
          <p14:tracePt t="190669" x="2863850" y="5473700"/>
          <p14:tracePt t="190685" x="2863850" y="5467350"/>
          <p14:tracePt t="190693" x="2863850" y="5461000"/>
          <p14:tracePt t="190710" x="2863850" y="5454650"/>
          <p14:tracePt t="192009" x="2863850" y="5441950"/>
          <p14:tracePt t="192017" x="2863850" y="5435600"/>
          <p14:tracePt t="192025" x="2870200" y="5429250"/>
          <p14:tracePt t="192042" x="2876550" y="5416550"/>
          <p14:tracePt t="192059" x="2876550" y="5410200"/>
          <p14:tracePt t="192075" x="2876550" y="5397500"/>
          <p14:tracePt t="192092" x="2882900" y="5378450"/>
          <p14:tracePt t="192109" x="2889250" y="5353050"/>
          <p14:tracePt t="192125" x="2889250" y="5340350"/>
          <p14:tracePt t="192142" x="2895600" y="5334000"/>
          <p14:tracePt t="192159" x="2895600" y="5321300"/>
          <p14:tracePt t="192176" x="2895600" y="5314950"/>
          <p14:tracePt t="192192" x="2901950" y="5302250"/>
          <p14:tracePt t="192209" x="2914650" y="5264150"/>
          <p14:tracePt t="192226" x="2933700" y="5219700"/>
          <p14:tracePt t="192242" x="2940050" y="5187950"/>
          <p14:tracePt t="192259" x="2940050" y="5175250"/>
          <p14:tracePt t="192275" x="2946400" y="5156200"/>
          <p14:tracePt t="192292" x="2952750" y="5137150"/>
          <p14:tracePt t="192309" x="2959100" y="5111750"/>
          <p14:tracePt t="192326" x="2965450" y="5080000"/>
          <p14:tracePt t="192342" x="2965450" y="5048250"/>
          <p14:tracePt t="192358" x="2978150" y="5003800"/>
          <p14:tracePt t="192376" x="2978150" y="4953000"/>
          <p14:tracePt t="192392" x="2984500" y="4914900"/>
          <p14:tracePt t="192409" x="2997200" y="4870450"/>
          <p14:tracePt t="192425" x="3003550" y="4838700"/>
          <p14:tracePt t="192442" x="3016250" y="4813300"/>
          <p14:tracePt t="192458" x="3022600" y="4800600"/>
          <p14:tracePt t="192475" x="3022600" y="4787900"/>
          <p14:tracePt t="192492" x="3028950" y="4775200"/>
          <p14:tracePt t="192508" x="3041650" y="4737100"/>
          <p14:tracePt t="192525" x="3048000" y="4705350"/>
          <p14:tracePt t="192542" x="3060700" y="4667250"/>
          <p14:tracePt t="192558" x="3067050" y="4635500"/>
          <p14:tracePt t="192575" x="3073400" y="4603750"/>
          <p14:tracePt t="192592" x="3079750" y="4584700"/>
          <p14:tracePt t="192608" x="3092450" y="4565650"/>
          <p14:tracePt t="192625" x="3098800" y="4540250"/>
          <p14:tracePt t="192642" x="3111500" y="4483100"/>
          <p14:tracePt t="192658" x="3117850" y="4451350"/>
          <p14:tracePt t="192675" x="3124200" y="4413250"/>
          <p14:tracePt t="192692" x="3130550" y="4381500"/>
          <p14:tracePt t="192708" x="3130550" y="4356100"/>
          <p14:tracePt t="192725" x="3130550" y="4337050"/>
          <p14:tracePt t="192742" x="3136900" y="4311650"/>
          <p14:tracePt t="192760" x="3136900" y="4279900"/>
          <p14:tracePt t="192774" x="3143250" y="4267200"/>
          <p14:tracePt t="192791" x="3143250" y="4254500"/>
          <p14:tracePt t="192808" x="3143250" y="4248150"/>
          <p14:tracePt t="192825" x="3149600" y="4235450"/>
          <p14:tracePt t="192841" x="3149600" y="4229100"/>
          <p14:tracePt t="192859" x="3155950" y="4216400"/>
          <p14:tracePt t="192875" x="3162300" y="4210050"/>
          <p14:tracePt t="192892" x="3175000" y="4197350"/>
          <p14:tracePt t="192908" x="3187700" y="4184650"/>
          <p14:tracePt t="192925" x="3187700" y="4178300"/>
          <p14:tracePt t="192941" x="3200400" y="4171950"/>
          <p14:tracePt t="192958" x="3200400" y="4165600"/>
          <p14:tracePt t="192975" x="3206750" y="4165600"/>
          <p14:tracePt t="193010" x="3213100" y="4165600"/>
          <p14:tracePt t="193025" x="3225800" y="4171950"/>
          <p14:tracePt t="193042" x="3276600" y="4191000"/>
          <p14:tracePt t="193058" x="3314700" y="4203700"/>
          <p14:tracePt t="193074" x="3352800" y="4210050"/>
          <p14:tracePt t="193092" x="3365500" y="4222750"/>
          <p14:tracePt t="193108" x="3378200" y="4229100"/>
          <p14:tracePt t="193125" x="3384550" y="4254500"/>
          <p14:tracePt t="193141" x="3397250" y="4273550"/>
          <p14:tracePt t="193158" x="3409950" y="4324350"/>
          <p14:tracePt t="193175" x="3422650" y="4368800"/>
          <p14:tracePt t="193191" x="3435350" y="4406900"/>
          <p14:tracePt t="193208" x="3448050" y="4445000"/>
          <p14:tracePt t="193224" x="3460750" y="4489450"/>
          <p14:tracePt t="193243" x="3467100" y="4533900"/>
          <p14:tracePt t="193257" x="3473450" y="4572000"/>
          <p14:tracePt t="193274" x="3473450" y="4610100"/>
          <p14:tracePt t="193292" x="3473450" y="4667250"/>
          <p14:tracePt t="193308" x="3473450" y="4699000"/>
          <p14:tracePt t="193324" x="3473450" y="4730750"/>
          <p14:tracePt t="193341" x="3473450" y="4768850"/>
          <p14:tracePt t="193358" x="3473450" y="4800600"/>
          <p14:tracePt t="193374" x="3473450" y="4832350"/>
          <p14:tracePt t="193391" x="3479800" y="4870450"/>
          <p14:tracePt t="193408" x="3479800" y="4908550"/>
          <p14:tracePt t="193424" x="3473450" y="4946650"/>
          <p14:tracePt t="193441" x="3467100" y="4991100"/>
          <p14:tracePt t="193458" x="3460750" y="5016500"/>
          <p14:tracePt t="193474" x="3448050" y="5048250"/>
          <p14:tracePt t="193491" x="3448050" y="5073650"/>
          <p14:tracePt t="193508" x="3441700" y="5099050"/>
          <p14:tracePt t="193524" x="3435350" y="5137150"/>
          <p14:tracePt t="193541" x="3435350" y="5162550"/>
          <p14:tracePt t="193558" x="3435350" y="5213350"/>
          <p14:tracePt t="193574" x="3435350" y="5238750"/>
          <p14:tracePt t="193591" x="3435350" y="5257800"/>
          <p14:tracePt t="193608" x="3435350" y="5264150"/>
          <p14:tracePt t="193625" x="3429000" y="5270500"/>
          <p14:tracePt t="193640" x="3429000" y="5283200"/>
          <p14:tracePt t="193657" x="3429000" y="5295900"/>
          <p14:tracePt t="193674" x="3422650" y="5308600"/>
          <p14:tracePt t="193690" x="3422650" y="5321300"/>
          <p14:tracePt t="193708" x="3422650" y="5340350"/>
          <p14:tracePt t="193724" x="3422650" y="5353050"/>
          <p14:tracePt t="193741" x="3422650" y="5359400"/>
          <p14:tracePt t="193757" x="3422650" y="5378450"/>
          <p14:tracePt t="193773" x="3422650" y="5384800"/>
          <p14:tracePt t="193790" x="3422650" y="5391150"/>
          <p14:tracePt t="195361" x="3422650" y="5397500"/>
          <p14:tracePt t="195369" x="3422650" y="5410200"/>
          <p14:tracePt t="195384" x="3422650" y="5422900"/>
          <p14:tracePt t="195393" x="3422650" y="5429250"/>
          <p14:tracePt t="195406" x="3422650" y="5435600"/>
          <p14:tracePt t="195423" x="3422650" y="5467350"/>
          <p14:tracePt t="195439" x="3429000" y="5492750"/>
          <p14:tracePt t="195456" x="3435350" y="5511800"/>
          <p14:tracePt t="195473" x="3435350" y="5518150"/>
          <p14:tracePt t="195489" x="3435350" y="5524500"/>
          <p14:tracePt t="195506" x="3441700" y="5537200"/>
          <p14:tracePt t="195523" x="3448050" y="5543550"/>
          <p14:tracePt t="195539" x="3448050" y="5556250"/>
          <p14:tracePt t="195573" x="3454400" y="5562600"/>
          <p14:tracePt t="195589" x="3454400" y="5568950"/>
          <p14:tracePt t="195613" x="3454400" y="5575300"/>
          <p14:tracePt t="195622" x="3460750" y="5575300"/>
          <p14:tracePt t="195639" x="3460750" y="5588000"/>
          <p14:tracePt t="195656" x="3467100" y="5594350"/>
          <p14:tracePt t="195672" x="3467100" y="5607050"/>
          <p14:tracePt t="195689" x="3473450" y="5613400"/>
          <p14:tracePt t="195692" x="3473450" y="5619750"/>
          <p14:tracePt t="195708" x="3479800" y="5626100"/>
          <p14:tracePt t="195722" x="3479800" y="5632450"/>
          <p14:tracePt t="195739" x="3479800" y="5638800"/>
          <p14:tracePt t="195757" x="3486150" y="5651500"/>
          <p14:tracePt t="195772" x="3492500" y="5651500"/>
          <p14:tracePt t="195789" x="3492500" y="5657850"/>
          <p14:tracePt t="195806" x="3492500" y="5664200"/>
          <p14:tracePt t="195822" x="3492500" y="5676900"/>
          <p14:tracePt t="195839" x="3492500" y="5683250"/>
          <p14:tracePt t="195855" x="3498850" y="5689600"/>
          <p14:tracePt t="195872" x="3498850" y="5695950"/>
          <p14:tracePt t="195889" x="3505200" y="5708650"/>
          <p14:tracePt t="195906" x="3511550" y="5715000"/>
          <p14:tracePt t="195922" x="3511550" y="5727700"/>
          <p14:tracePt t="195939" x="3517900" y="5727700"/>
          <p14:tracePt t="195955" x="3517900" y="5734050"/>
          <p14:tracePt t="195972" x="3517900" y="5740400"/>
          <p14:tracePt t="196003" x="3517900" y="5746750"/>
          <p14:tracePt t="196011" x="3524250" y="5746750"/>
          <p14:tracePt t="196022" x="3524250" y="5753100"/>
          <p14:tracePt t="196038" x="3530600" y="5759450"/>
          <p14:tracePt t="196055" x="3543300" y="5772150"/>
          <p14:tracePt t="196072" x="3543300" y="5778500"/>
          <p14:tracePt t="196088" x="3549650" y="5784850"/>
          <p14:tracePt t="196128" x="3556000" y="5791200"/>
          <p14:tracePt t="196145" x="3562350" y="5797550"/>
          <p14:tracePt t="196155" x="3568700" y="5803900"/>
          <p14:tracePt t="196172" x="3575050" y="5810250"/>
          <p14:tracePt t="196189" x="3581400" y="5822950"/>
          <p14:tracePt t="196192" x="3587750" y="5822950"/>
          <p14:tracePt t="196207" x="3587750" y="5829300"/>
          <p14:tracePt t="196222" x="3594100" y="5835650"/>
          <p14:tracePt t="196239" x="3600450" y="5835650"/>
          <p14:tracePt t="196255" x="3606800" y="5848350"/>
          <p14:tracePt t="196272" x="3613150" y="5848350"/>
          <p14:tracePt t="196289" x="3613150" y="5854700"/>
          <p14:tracePt t="196379" x="3619500" y="5854700"/>
          <p14:tracePt t="196395" x="3619500" y="5848350"/>
          <p14:tracePt t="196402" x="3625850" y="5842000"/>
          <p14:tracePt t="196411" x="3632200" y="5842000"/>
          <p14:tracePt t="196422" x="3638550" y="5835650"/>
          <p14:tracePt t="196438" x="3644900" y="5829300"/>
          <p14:tracePt t="196455" x="3657600" y="5816600"/>
          <p14:tracePt t="196472" x="3683000" y="5778500"/>
          <p14:tracePt t="196488" x="3689350" y="5765800"/>
          <p14:tracePt t="196505" x="3702050" y="5753100"/>
          <p14:tracePt t="196538" x="3702050" y="5746750"/>
          <p14:tracePt t="196555" x="3708400" y="5734050"/>
          <p14:tracePt t="196572" x="3714750" y="5727700"/>
          <p14:tracePt t="196588" x="3721100" y="5721350"/>
          <p14:tracePt t="196605" x="3733800" y="5702300"/>
          <p14:tracePt t="196622" x="3733800" y="5683250"/>
          <p14:tracePt t="196638" x="3733800" y="5670550"/>
          <p14:tracePt t="196655" x="3740150" y="5664200"/>
          <p14:tracePt t="196671" x="3740150" y="5651500"/>
          <p14:tracePt t="196688" x="3740150" y="5645150"/>
          <p14:tracePt t="196709" x="3740150" y="5638800"/>
          <p14:tracePt t="196721" x="3746500" y="5632450"/>
          <p14:tracePt t="196738" x="3746500" y="5619750"/>
          <p14:tracePt t="196756" x="3746500" y="5594350"/>
          <p14:tracePt t="196771" x="3746500" y="5575300"/>
          <p14:tracePt t="196788" x="3740150" y="5568950"/>
          <p14:tracePt t="196805" x="3740150" y="5562600"/>
          <p14:tracePt t="196838" x="3740150" y="5556250"/>
          <p14:tracePt t="196856" x="3733800" y="5556250"/>
          <p14:tracePt t="196871" x="3733800" y="5549900"/>
          <p14:tracePt t="196888" x="3733800" y="5543550"/>
          <p14:tracePt t="196905" x="3733800" y="5537200"/>
          <p14:tracePt t="196943" x="3733800" y="5530850"/>
          <p14:tracePt t="196951" x="3733800" y="5524500"/>
          <p14:tracePt t="196959" x="3727450" y="5518150"/>
          <p14:tracePt t="196971" x="3727450" y="5511800"/>
          <p14:tracePt t="197155" x="3727450" y="5505450"/>
          <p14:tracePt t="197179" x="3727450" y="5499100"/>
          <p14:tracePt t="197194" x="3727450" y="5492750"/>
          <p14:tracePt t="197878" x="3727450" y="5486400"/>
          <p14:tracePt t="197892" x="3733800" y="5473700"/>
          <p14:tracePt t="197923" x="3733800" y="5467350"/>
          <p14:tracePt t="198081" x="3740150" y="5467350"/>
          <p14:tracePt t="198135" x="3740150" y="5461000"/>
          <p14:tracePt t="198143" x="3746500" y="5454650"/>
          <p14:tracePt t="198153" x="3752850" y="5441950"/>
          <p14:tracePt t="198170" x="3759200" y="5416550"/>
          <p14:tracePt t="198187" x="3765550" y="5372100"/>
          <p14:tracePt t="198204" x="3771900" y="5314950"/>
          <p14:tracePt t="198220" x="3778250" y="5283200"/>
          <p14:tracePt t="198237" x="3784600" y="5276850"/>
          <p14:tracePt t="198253" x="3784600" y="5264150"/>
          <p14:tracePt t="198270" x="3790950" y="5251450"/>
          <p14:tracePt t="198287" x="3790950" y="5238750"/>
          <p14:tracePt t="198303" x="3797300" y="5226050"/>
          <p14:tracePt t="198320" x="3797300" y="5200650"/>
          <p14:tracePt t="198337" x="3803650" y="5162550"/>
          <p14:tracePt t="198354" x="3816350" y="5111750"/>
          <p14:tracePt t="198370" x="3829050" y="5073650"/>
          <p14:tracePt t="198387" x="3835400" y="5035550"/>
          <p14:tracePt t="198403" x="3841750" y="4984750"/>
          <p14:tracePt t="198420" x="3854450" y="4927600"/>
          <p14:tracePt t="198437" x="3867150" y="4876800"/>
          <p14:tracePt t="198453" x="3879850" y="4819650"/>
          <p14:tracePt t="198470" x="3898900" y="4718050"/>
          <p14:tracePt t="198487" x="3911600" y="4667250"/>
          <p14:tracePt t="198503" x="3924300" y="4616450"/>
          <p14:tracePt t="198520" x="3930650" y="4572000"/>
          <p14:tracePt t="198537" x="3943350" y="4533900"/>
          <p14:tracePt t="198553" x="3949700" y="4502150"/>
          <p14:tracePt t="198570" x="3956050" y="4464050"/>
          <p14:tracePt t="198587" x="3968750" y="4432300"/>
          <p14:tracePt t="198604" x="3981450" y="4406900"/>
          <p14:tracePt t="198620" x="3987800" y="4394200"/>
          <p14:tracePt t="198636" x="3994150" y="4381500"/>
          <p14:tracePt t="198653" x="4006850" y="4362450"/>
          <p14:tracePt t="198670" x="4019550" y="4324350"/>
          <p14:tracePt t="198686" x="4025900" y="4292600"/>
          <p14:tracePt t="198690" x="4032250" y="4286250"/>
          <p14:tracePt t="198704" x="4038600" y="4279900"/>
          <p14:tracePt t="198720" x="4044950" y="4260850"/>
          <p14:tracePt t="198736" x="4057650" y="4254500"/>
          <p14:tracePt t="198755" x="4064000" y="4241800"/>
          <p14:tracePt t="198770" x="4076700" y="4229100"/>
          <p14:tracePt t="198786" x="4083050" y="4222750"/>
          <p14:tracePt t="198804" x="4089400" y="4216400"/>
          <p14:tracePt t="198820" x="4095750" y="4210050"/>
          <p14:tracePt t="198836" x="4102100" y="4210050"/>
          <p14:tracePt t="198853" x="4108450" y="4203700"/>
          <p14:tracePt t="198870" x="4127500" y="4203700"/>
          <p14:tracePt t="198886" x="4133850" y="4197350"/>
          <p14:tracePt t="198903" x="4140200" y="4197350"/>
          <p14:tracePt t="198920" x="4152900" y="4197350"/>
          <p14:tracePt t="198936" x="4159250" y="4203700"/>
          <p14:tracePt t="198953" x="4171950" y="4210050"/>
          <p14:tracePt t="198970" x="4178300" y="4222750"/>
          <p14:tracePt t="198986" x="4191000" y="4229100"/>
          <p14:tracePt t="199003" x="4191000" y="4235450"/>
          <p14:tracePt t="199020" x="4203700" y="4254500"/>
          <p14:tracePt t="199036" x="4216400" y="4273550"/>
          <p14:tracePt t="199053" x="4229100" y="4292600"/>
          <p14:tracePt t="199069" x="4235450" y="4311650"/>
          <p14:tracePt t="199086" x="4248150" y="4349750"/>
          <p14:tracePt t="199103" x="4260850" y="4387850"/>
          <p14:tracePt t="199119" x="4267200" y="4438650"/>
          <p14:tracePt t="199136" x="4267200" y="4508500"/>
          <p14:tracePt t="199153" x="4273550" y="4552950"/>
          <p14:tracePt t="199169" x="4273550" y="4584700"/>
          <p14:tracePt t="199186" x="4279900" y="4629150"/>
          <p14:tracePt t="199203" x="4279900" y="4667250"/>
          <p14:tracePt t="199219" x="4286250" y="4699000"/>
          <p14:tracePt t="199236" x="4286250" y="4743450"/>
          <p14:tracePt t="199253" x="4298950" y="4775200"/>
          <p14:tracePt t="199270" x="4298950" y="4832350"/>
          <p14:tracePt t="199286" x="4298950" y="4864100"/>
          <p14:tracePt t="199303" x="4298950" y="4889500"/>
          <p14:tracePt t="199319" x="4298950" y="4921250"/>
          <p14:tracePt t="199336" x="4298950" y="4965700"/>
          <p14:tracePt t="199352" x="4298950" y="5003800"/>
          <p14:tracePt t="199369" x="4298950" y="5054600"/>
          <p14:tracePt t="199386" x="4298950" y="5099050"/>
          <p14:tracePt t="199402" x="4305300" y="5143500"/>
          <p14:tracePt t="199419" x="4305300" y="5187950"/>
          <p14:tracePt t="199436" x="4311650" y="5207000"/>
          <p14:tracePt t="199453" x="4318000" y="5238750"/>
          <p14:tracePt t="199469" x="4324350" y="5276850"/>
          <p14:tracePt t="199486" x="4324350" y="5302250"/>
          <p14:tracePt t="199502" x="4330700" y="5314950"/>
          <p14:tracePt t="199519" x="4330700" y="5327650"/>
          <p14:tracePt t="199536" x="4330700" y="5340350"/>
          <p14:tracePt t="199552" x="4330700" y="5346700"/>
          <p14:tracePt t="199569" x="4330700" y="5359400"/>
          <p14:tracePt t="199585" x="4337050" y="5365750"/>
          <p14:tracePt t="199602" x="4337050" y="5372100"/>
          <p14:tracePt t="199619" x="4337050" y="5378450"/>
          <p14:tracePt t="199717" x="4337050" y="5384800"/>
          <p14:tracePt t="201081" x="4337050" y="5391150"/>
          <p14:tracePt t="201097" x="4330700" y="5391150"/>
          <p14:tracePt t="201105" x="4324350" y="5397500"/>
          <p14:tracePt t="201323" x="4318000" y="5403850"/>
          <p14:tracePt t="201348" x="4311650" y="5410200"/>
          <p14:tracePt t="201355" x="4305300" y="5410200"/>
          <p14:tracePt t="201367" x="4305300" y="5416550"/>
          <p14:tracePt t="201410" x="4298950" y="5416550"/>
          <p14:tracePt t="201464" x="4292600" y="5416550"/>
          <p14:tracePt t="201480" x="4286250" y="5410200"/>
          <p14:tracePt t="201490" x="4279900" y="5410200"/>
          <p14:tracePt t="201500" x="4273550" y="5403850"/>
          <p14:tracePt t="201520" x="4267200" y="5403850"/>
          <p14:tracePt t="201637" x="4260850" y="5397500"/>
          <p14:tracePt t="201644" x="4241800" y="5378450"/>
          <p14:tracePt t="201652" x="4229100" y="5359400"/>
          <p14:tracePt t="201667" x="4229100" y="5340350"/>
          <p14:tracePt t="201684" x="4178300" y="5289550"/>
          <p14:tracePt t="201701" x="4140200" y="5238750"/>
          <p14:tracePt t="201718" x="4102100" y="5207000"/>
          <p14:tracePt t="201733" x="4083050" y="5194300"/>
          <p14:tracePt t="201750" x="4076700" y="5187950"/>
          <p14:tracePt t="201819" x="4070350" y="5181600"/>
          <p14:tracePt t="201826" x="4064000" y="5175250"/>
          <p14:tracePt t="201843" x="4064000" y="5168900"/>
          <p14:tracePt t="201887" x="4064000" y="5162550"/>
          <p14:tracePt t="202115" x="4057650" y="5162550"/>
          <p14:tracePt t="202131" x="4051300" y="5162550"/>
          <p14:tracePt t="202139" x="4044950" y="5156200"/>
          <p14:tracePt t="202150" x="4038600" y="5156200"/>
          <p14:tracePt t="202167" x="4032250" y="5149850"/>
          <p14:tracePt t="202184" x="4013200" y="5149850"/>
          <p14:tracePt t="202200" x="4006850" y="5137150"/>
          <p14:tracePt t="202217" x="4000500" y="5130800"/>
          <p14:tracePt t="202233" x="3994150" y="5130800"/>
          <p14:tracePt t="202250" x="3987800" y="5118100"/>
          <p14:tracePt t="202267" x="3981450" y="5111750"/>
          <p14:tracePt t="202283" x="3956050" y="5086350"/>
          <p14:tracePt t="202300" x="3937000" y="5067300"/>
          <p14:tracePt t="202316" x="3911600" y="5048250"/>
          <p14:tracePt t="202334" x="3892550" y="5029200"/>
          <p14:tracePt t="202350" x="3886200" y="5016500"/>
          <p14:tracePt t="202367" x="3867150" y="4997450"/>
          <p14:tracePt t="202383" x="3854450" y="4991100"/>
          <p14:tracePt t="202400" x="3822700" y="4972050"/>
          <p14:tracePt t="202416" x="3797300" y="4953000"/>
          <p14:tracePt t="202433" x="3759200" y="4946650"/>
          <p14:tracePt t="202450" x="3733800" y="4933950"/>
          <p14:tracePt t="202466" x="3721100" y="4927600"/>
          <p14:tracePt t="202483" x="3714750" y="4927600"/>
          <p14:tracePt t="202500" x="3702050" y="4921250"/>
          <p14:tracePt t="202516" x="3695700" y="4914900"/>
          <p14:tracePt t="202533" x="3683000" y="4914900"/>
          <p14:tracePt t="202550" x="3683000" y="4908550"/>
          <p14:tracePt t="202566" x="3670300" y="4908550"/>
          <p14:tracePt t="202599" x="3663950" y="4902200"/>
          <p14:tracePt t="202616" x="3663950" y="4895850"/>
          <p14:tracePt t="202633" x="3651250" y="4889500"/>
          <p14:tracePt t="202650" x="3651250" y="4883150"/>
          <p14:tracePt t="202666" x="3644900" y="4876800"/>
          <p14:tracePt t="202683" x="3638550" y="4876800"/>
          <p14:tracePt t="202700" x="3632200" y="4870450"/>
          <p14:tracePt t="202716" x="3625850" y="4864100"/>
          <p14:tracePt t="202733" x="3619500" y="4857750"/>
          <p14:tracePt t="202751" x="3606800" y="4845050"/>
          <p14:tracePt t="202766" x="3600450" y="4832350"/>
          <p14:tracePt t="202783" x="3575050" y="4813300"/>
          <p14:tracePt t="202800" x="3562350" y="4794250"/>
          <p14:tracePt t="202816" x="3549650" y="4781550"/>
          <p14:tracePt t="202833" x="3549650" y="4775200"/>
          <p14:tracePt t="202899" x="3543300" y="4775200"/>
          <p14:tracePt t="202914" x="3543300" y="4768850"/>
          <p14:tracePt t="202922" x="3536950" y="4756150"/>
          <p14:tracePt t="202932" x="3530600" y="4756150"/>
          <p14:tracePt t="204073" x="3530600" y="4749800"/>
          <p14:tracePt t="204089" x="3536950" y="4743450"/>
          <p14:tracePt t="204097" x="3543300" y="4743450"/>
          <p14:tracePt t="204104" x="3549650" y="4737100"/>
          <p14:tracePt t="204115" x="3568700" y="4730750"/>
          <p14:tracePt t="204133" x="3613150" y="4730750"/>
          <p14:tracePt t="204149" x="3663950" y="4730750"/>
          <p14:tracePt t="204165" x="3695700" y="4730750"/>
          <p14:tracePt t="204182" x="3714750" y="4730750"/>
          <p14:tracePt t="204198" x="3721100" y="4730750"/>
          <p14:tracePt t="204215" x="3733800" y="4730750"/>
          <p14:tracePt t="204231" x="3740150" y="4730750"/>
          <p14:tracePt t="204827" x="3740150" y="4724400"/>
          <p14:tracePt t="204840" x="3733800" y="4724400"/>
          <p14:tracePt t="204849" x="3727450" y="4724400"/>
          <p14:tracePt t="204874" x="3721100" y="4724400"/>
          <p14:tracePt t="204889" x="3714750" y="4718050"/>
          <p14:tracePt t="204905" x="3708400" y="4718050"/>
          <p14:tracePt t="204959" x="3702050" y="4718050"/>
          <p14:tracePt t="204976" x="3695700" y="4718050"/>
          <p14:tracePt t="205084" x="3689350" y="4718050"/>
          <p14:tracePt t="206454" x="3683000" y="4718050"/>
          <p14:tracePt t="206470" x="3676650" y="4730750"/>
          <p14:tracePt t="206478" x="3663950" y="4749800"/>
          <p14:tracePt t="206486" x="3657600" y="4762500"/>
          <p14:tracePt t="206496" x="3644900" y="4781550"/>
          <p14:tracePt t="206513" x="3625850" y="4826000"/>
          <p14:tracePt t="206529" x="3613150" y="4864100"/>
          <p14:tracePt t="206546" x="3600450" y="4914900"/>
          <p14:tracePt t="206563" x="3587750" y="4972050"/>
          <p14:tracePt t="206580" x="3562350" y="5048250"/>
          <p14:tracePt t="206596" x="3530600" y="5111750"/>
          <p14:tracePt t="206613" x="3486150" y="5168900"/>
          <p14:tracePt t="206629" x="3441700" y="5213350"/>
          <p14:tracePt t="206646" x="3403600" y="5251450"/>
          <p14:tracePt t="206663" x="3378200" y="5289550"/>
          <p14:tracePt t="206680" x="3352800" y="5308600"/>
          <p14:tracePt t="206696" x="3314700" y="5321300"/>
          <p14:tracePt t="206713" x="3295650" y="5334000"/>
          <p14:tracePt t="206717" x="3282950" y="5340350"/>
          <p14:tracePt t="206731" x="3270250" y="5346700"/>
          <p14:tracePt t="206746" x="3257550" y="5346700"/>
          <p14:tracePt t="206763" x="3244850" y="5353050"/>
          <p14:tracePt t="206779" x="3238500" y="5353050"/>
          <p14:tracePt t="206796" x="3219450" y="5359400"/>
          <p14:tracePt t="206813" x="3206750" y="5359400"/>
          <p14:tracePt t="206830" x="3175000" y="5365750"/>
          <p14:tracePt t="206846" x="3136900" y="5378450"/>
          <p14:tracePt t="206863" x="3092450" y="5384800"/>
          <p14:tracePt t="206879" x="3060700" y="5403850"/>
          <p14:tracePt t="206896" x="3035300" y="5416550"/>
          <p14:tracePt t="206912" x="3022600" y="5422900"/>
          <p14:tracePt t="206929" x="3009900" y="5422900"/>
          <p14:tracePt t="206962" x="3003550" y="5422900"/>
          <p14:tracePt t="206988" x="2997200" y="5429250"/>
          <p14:tracePt t="207004" x="2997200" y="5435600"/>
          <p14:tracePt t="207012" x="2978150" y="5441950"/>
          <p14:tracePt t="207029" x="2959100" y="5441950"/>
          <p14:tracePt t="207046" x="2940050" y="5448300"/>
          <p14:tracePt t="207062" x="2927350" y="5454650"/>
          <p14:tracePt t="207079" x="2914650" y="5461000"/>
          <p14:tracePt t="207096" x="2908300" y="5461000"/>
          <p14:tracePt t="207112" x="2895600" y="5467350"/>
          <p14:tracePt t="207129" x="2889250" y="5467350"/>
          <p14:tracePt t="207162" x="2876550" y="5467350"/>
          <p14:tracePt t="207200" x="2870200" y="5467350"/>
          <p14:tracePt t="207212" x="2863850" y="5467350"/>
          <p14:tracePt t="207229" x="2857500" y="5467350"/>
          <p14:tracePt t="207246" x="2844800" y="5461000"/>
          <p14:tracePt t="207262" x="2838450" y="5454650"/>
          <p14:tracePt t="207279" x="2825750" y="5454650"/>
          <p14:tracePt t="207312" x="2819400" y="5454650"/>
          <p14:tracePt t="207329" x="2813050" y="5454650"/>
          <p14:tracePt t="207481" x="2819400" y="5448300"/>
          <p14:tracePt t="207497" x="2819400" y="5441950"/>
          <p14:tracePt t="207505" x="2825750" y="5441950"/>
          <p14:tracePt t="207521" x="2832100" y="5435600"/>
          <p14:tracePt t="207529" x="2838450" y="5429250"/>
          <p14:tracePt t="207545" x="2838450" y="5422900"/>
          <p14:tracePt t="207562" x="2851150" y="5403850"/>
          <p14:tracePt t="207579" x="2863850" y="5372100"/>
          <p14:tracePt t="207595" x="2882900" y="5321300"/>
          <p14:tracePt t="207612" x="2895600" y="5264150"/>
          <p14:tracePt t="207629" x="2908300" y="5175250"/>
          <p14:tracePt t="207646" x="2927350" y="5041900"/>
          <p14:tracePt t="207662" x="2940050" y="4997450"/>
          <p14:tracePt t="207678" x="2946400" y="4972050"/>
          <p14:tracePt t="207695" x="2952750" y="4959350"/>
          <p14:tracePt t="207712" x="2952750" y="4921250"/>
          <p14:tracePt t="207716" x="2952750" y="4908550"/>
          <p14:tracePt t="207729" x="2952750" y="4889500"/>
          <p14:tracePt t="207745" x="2952750" y="4838700"/>
          <p14:tracePt t="207762" x="2952750" y="4781550"/>
          <p14:tracePt t="207778" x="2959100" y="4749800"/>
          <p14:tracePt t="207795" x="2965450" y="4730750"/>
          <p14:tracePt t="207812" x="2965450" y="4705350"/>
          <p14:tracePt t="207828" x="2971800" y="4679950"/>
          <p14:tracePt t="207845" x="2978150" y="4654550"/>
          <p14:tracePt t="207862" x="2984500" y="4616450"/>
          <p14:tracePt t="207878" x="2997200" y="4584700"/>
          <p14:tracePt t="207895" x="2997200" y="4552950"/>
          <p14:tracePt t="207912" x="3003550" y="4533900"/>
          <p14:tracePt t="207928" x="3009900" y="4508500"/>
          <p14:tracePt t="207945" x="3016250" y="4489450"/>
          <p14:tracePt t="207962" x="3028950" y="4457700"/>
          <p14:tracePt t="207978" x="3041650" y="4419600"/>
          <p14:tracePt t="207995" x="3048000" y="4406900"/>
          <p14:tracePt t="208012" x="3060700" y="4394200"/>
          <p14:tracePt t="208028" x="3073400" y="4368800"/>
          <p14:tracePt t="208045" x="3086100" y="4356100"/>
          <p14:tracePt t="208061" x="3098800" y="4324350"/>
          <p14:tracePt t="208078" x="3117850" y="4292600"/>
          <p14:tracePt t="208095" x="3130550" y="4279900"/>
          <p14:tracePt t="208111" x="3136900" y="4260850"/>
          <p14:tracePt t="208128" x="3149600" y="4248150"/>
          <p14:tracePt t="208145" x="3155950" y="4235450"/>
          <p14:tracePt t="208162" x="3168650" y="4216400"/>
          <p14:tracePt t="208178" x="3181350" y="4210050"/>
          <p14:tracePt t="208195" x="3187700" y="4210050"/>
          <p14:tracePt t="208211" x="3187700" y="4203700"/>
          <p14:tracePt t="208234" x="3194050" y="4203700"/>
          <p14:tracePt t="208244" x="3200400" y="4203700"/>
          <p14:tracePt t="208261" x="3206750" y="4216400"/>
          <p14:tracePt t="208278" x="3219450" y="4222750"/>
          <p14:tracePt t="208295" x="3232150" y="4248150"/>
          <p14:tracePt t="208313" x="3257550" y="4286250"/>
          <p14:tracePt t="208328" x="3276600" y="4318000"/>
          <p14:tracePt t="208345" x="3295650" y="4368800"/>
          <p14:tracePt t="208361" x="3321050" y="4451350"/>
          <p14:tracePt t="208378" x="3352800" y="4540250"/>
          <p14:tracePt t="208394" x="3371850" y="4591050"/>
          <p14:tracePt t="208411" x="3384550" y="4648200"/>
          <p14:tracePt t="208428" x="3403600" y="4743450"/>
          <p14:tracePt t="208445" x="3416300" y="4826000"/>
          <p14:tracePt t="208461" x="3429000" y="4902200"/>
          <p14:tracePt t="208478" x="3448050" y="4991100"/>
          <p14:tracePt t="208495" x="3454400" y="5067300"/>
          <p14:tracePt t="208511" x="3467100" y="5137150"/>
          <p14:tracePt t="208528" x="3479800" y="5213350"/>
          <p14:tracePt t="208544" x="3492500" y="5264150"/>
          <p14:tracePt t="208561" x="3505200" y="5308600"/>
          <p14:tracePt t="208578" x="3524250" y="5353050"/>
          <p14:tracePt t="208594" x="3530600" y="5372100"/>
          <p14:tracePt t="208611" x="3530600" y="5397500"/>
          <p14:tracePt t="208628" x="3536950" y="5429250"/>
          <p14:tracePt t="208646" x="3536950" y="5454650"/>
          <p14:tracePt t="208661" x="3536950" y="5499100"/>
          <p14:tracePt t="208678" x="3536950" y="5543550"/>
          <p14:tracePt t="208694" x="3536950" y="5594350"/>
          <p14:tracePt t="208711" x="3536950" y="5626100"/>
          <p14:tracePt t="209000" x="3543300" y="5626100"/>
          <p14:tracePt t="209018" x="3549650" y="5626100"/>
          <p14:tracePt t="209027" x="3556000" y="5607050"/>
          <p14:tracePt t="209044" x="3587750" y="5568950"/>
          <p14:tracePt t="209060" x="3657600" y="5505450"/>
          <p14:tracePt t="209077" x="3784600" y="5429250"/>
          <p14:tracePt t="209094" x="4343400" y="5283200"/>
          <p14:tracePt t="209111" x="5035550" y="5149850"/>
          <p14:tracePt t="209127" x="5651500" y="4933950"/>
          <p14:tracePt t="209144" x="6070600" y="4781550"/>
          <p14:tracePt t="209161" x="6311900" y="4711700"/>
          <p14:tracePt t="209177" x="6457950" y="4686300"/>
          <p14:tracePt t="209194" x="6629400" y="4654550"/>
          <p14:tracePt t="209197" x="6731000" y="4635500"/>
          <p14:tracePt t="209211" x="6832600" y="4610100"/>
          <p14:tracePt t="209228" x="7143750" y="4584700"/>
          <p14:tracePt t="209244" x="7340600" y="4591050"/>
          <p14:tracePt t="209260" x="7454900" y="4610100"/>
          <p14:tracePt t="209277" x="7473950" y="4610100"/>
          <p14:tracePt t="209310" x="7480300" y="4610100"/>
          <p14:tracePt t="209327" x="7524750" y="4597400"/>
          <p14:tracePt t="209344" x="7670800" y="4603750"/>
          <p14:tracePt t="209360" x="7854950" y="4654550"/>
          <p14:tracePt t="209377" x="8001000" y="4724400"/>
          <p14:tracePt t="209394" x="8001000" y="4730750"/>
          <p14:tracePt t="209449" x="7994650" y="4730750"/>
          <p14:tracePt t="209573" x="7981950" y="4730750"/>
          <p14:tracePt t="209585" x="7937500" y="4730750"/>
          <p14:tracePt t="209600" x="7861300" y="4718050"/>
          <p14:tracePt t="209612" x="7753350" y="4705350"/>
          <p14:tracePt t="209627" x="7689850" y="4699000"/>
          <p14:tracePt t="209644" x="7480300" y="4673600"/>
          <p14:tracePt t="209660" x="7353300" y="4648200"/>
          <p14:tracePt t="209677" x="7245350" y="4629150"/>
          <p14:tracePt t="209693" x="7188200" y="4622800"/>
          <p14:tracePt t="209710" x="7181850" y="4622800"/>
          <p14:tracePt t="209728" x="7175500" y="4622800"/>
          <p14:tracePt t="209809" x="7169150" y="4629150"/>
          <p14:tracePt t="209819" x="7162800" y="4629150"/>
          <p14:tracePt t="209846" x="7156450" y="4629150"/>
          <p14:tracePt t="209981" x="7156450" y="4635500"/>
          <p14:tracePt t="209992" x="7150100" y="4635500"/>
          <p14:tracePt t="210010" x="7143750" y="4648200"/>
          <p14:tracePt t="210027" x="7124700" y="4654550"/>
          <p14:tracePt t="210043" x="7099300" y="4667250"/>
          <p14:tracePt t="210060" x="7092950" y="4679950"/>
          <p14:tracePt t="210093" x="7086600" y="4686300"/>
          <p14:tracePt t="210270" x="7080250" y="4686300"/>
          <p14:tracePt t="210287" x="7080250" y="4692650"/>
          <p14:tracePt t="210295" x="7080250" y="4699000"/>
          <p14:tracePt t="210311" x="7080250" y="4705350"/>
          <p14:tracePt t="210326" x="7080250" y="4718050"/>
          <p14:tracePt t="210343" x="7092950" y="4730750"/>
          <p14:tracePt t="210360" x="7118350" y="4743450"/>
          <p14:tracePt t="210376" x="7162800" y="4743450"/>
          <p14:tracePt t="210393" x="7200900" y="4743450"/>
          <p14:tracePt t="210409" x="7277100" y="4749800"/>
          <p14:tracePt t="210426" x="7372350" y="4768850"/>
          <p14:tracePt t="210443" x="7416800" y="4775200"/>
          <p14:tracePt t="210459" x="7461250" y="4781550"/>
          <p14:tracePt t="210476" x="7486650" y="4787900"/>
          <p14:tracePt t="210493" x="7499350" y="4787900"/>
          <p14:tracePt t="210509" x="7518400" y="4787900"/>
          <p14:tracePt t="210526" x="7537450" y="4787900"/>
          <p14:tracePt t="210543" x="7569200" y="4787900"/>
          <p14:tracePt t="210560" x="7626350" y="4794250"/>
          <p14:tracePt t="210576" x="7658100" y="4800600"/>
          <p14:tracePt t="210592" x="7670800" y="4800600"/>
          <p14:tracePt t="210609" x="7683500" y="4800600"/>
          <p14:tracePt t="210643" x="7689850" y="4800600"/>
          <p14:tracePt t="210659" x="7696200" y="4800600"/>
          <p14:tracePt t="210676" x="7708900" y="4800600"/>
          <p14:tracePt t="210693" x="7721600" y="4800600"/>
          <p14:tracePt t="210709" x="7727950" y="4800600"/>
          <p14:tracePt t="210726" x="7734300" y="4800600"/>
          <p14:tracePt t="210742" x="7740650" y="4800600"/>
          <p14:tracePt t="210759" x="7753350" y="4800600"/>
          <p14:tracePt t="210776" x="7766050" y="4794250"/>
          <p14:tracePt t="210792" x="7797800" y="4787900"/>
          <p14:tracePt t="210809" x="7829550" y="4781550"/>
          <p14:tracePt t="210826" x="7880350" y="4768850"/>
          <p14:tracePt t="210842" x="7918450" y="4762500"/>
          <p14:tracePt t="210859" x="7937500" y="4756150"/>
          <p14:tracePt t="210875" x="7943850" y="4749800"/>
          <p14:tracePt t="210892" x="7962900" y="4743450"/>
          <p14:tracePt t="210909" x="7981950" y="4743450"/>
          <p14:tracePt t="210926" x="8001000" y="4737100"/>
          <p14:tracePt t="210942" x="8020050" y="4730750"/>
          <p14:tracePt t="210959" x="8039100" y="4724400"/>
          <p14:tracePt t="210976" x="8051800" y="4724400"/>
          <p14:tracePt t="210992" x="8058150" y="4724400"/>
          <p14:tracePt t="211031" x="8064500" y="4724400"/>
          <p14:tracePt t="211043" x="8077200" y="4724400"/>
          <p14:tracePt t="211059" x="8108950" y="4724400"/>
          <p14:tracePt t="211077" x="8153400" y="4743450"/>
          <p14:tracePt t="211092" x="8185150" y="4749800"/>
          <p14:tracePt t="211109" x="8204200" y="4762500"/>
          <p14:tracePt t="211125" x="8229600" y="4768850"/>
          <p14:tracePt t="211142" x="8274050" y="4775200"/>
          <p14:tracePt t="211159" x="8305800" y="4787900"/>
          <p14:tracePt t="211175" x="8331200" y="4794250"/>
          <p14:tracePt t="211192" x="8350250" y="4794250"/>
          <p14:tracePt t="211209" x="8356600" y="4794250"/>
          <p14:tracePt t="211225" x="8362950" y="4794250"/>
          <p14:tracePt t="211244" x="8369300" y="4794250"/>
          <p14:tracePt t="211273" x="8375650" y="4794250"/>
          <p14:tracePt t="211281" x="8382000" y="4800600"/>
          <p14:tracePt t="211292" x="8394700" y="4806950"/>
          <p14:tracePt t="211309" x="8426450" y="4819650"/>
          <p14:tracePt t="211325" x="8464550" y="4819650"/>
          <p14:tracePt t="211342" x="8496300" y="4832350"/>
          <p14:tracePt t="211359" x="8515350" y="4838700"/>
          <p14:tracePt t="211447" x="8515350" y="4845050"/>
          <p14:tracePt t="211453" x="8515350" y="4851400"/>
          <p14:tracePt t="211461" x="8515350" y="4864100"/>
          <p14:tracePt t="211476" x="8502650" y="4908550"/>
          <p14:tracePt t="211492" x="8477250" y="4940300"/>
          <p14:tracePt t="211509" x="8439150" y="4965700"/>
          <p14:tracePt t="211525" x="8407400" y="4978400"/>
          <p14:tracePt t="211542" x="8369300" y="4978400"/>
          <p14:tracePt t="211558" x="8331200" y="4978400"/>
          <p14:tracePt t="211575" x="8286750" y="4972050"/>
          <p14:tracePt t="211592" x="8229600" y="4965700"/>
          <p14:tracePt t="211608" x="8140700" y="4953000"/>
          <p14:tracePt t="211625" x="8077200" y="4946650"/>
          <p14:tracePt t="211642" x="8020050" y="4946650"/>
          <p14:tracePt t="211658" x="7975600" y="4940300"/>
          <p14:tracePt t="211675" x="7924800" y="4933950"/>
          <p14:tracePt t="211692" x="7880350" y="4927600"/>
          <p14:tracePt t="211708" x="7848600" y="4921250"/>
          <p14:tracePt t="211712" x="7823200" y="4914900"/>
          <p14:tracePt t="211725" x="7797800" y="4908550"/>
          <p14:tracePt t="211742" x="7740650" y="4902200"/>
          <p14:tracePt t="211758" x="7702550" y="4902200"/>
          <p14:tracePt t="211775" x="7683500" y="4902200"/>
          <p14:tracePt t="211792" x="7658100" y="4902200"/>
          <p14:tracePt t="211808" x="7626350" y="4902200"/>
          <p14:tracePt t="211825" x="7594600" y="4902200"/>
          <p14:tracePt t="211841" x="7562850" y="4908550"/>
          <p14:tracePt t="211858" x="7543800" y="4908550"/>
          <p14:tracePt t="211875" x="7537450" y="4921250"/>
          <p14:tracePt t="211892" x="7524750" y="4927600"/>
          <p14:tracePt t="211908" x="7512050" y="4927600"/>
          <p14:tracePt t="211925" x="7512050" y="4933950"/>
          <p14:tracePt t="211941" x="7512050" y="4940300"/>
          <p14:tracePt t="211958" x="7499350" y="4940300"/>
          <p14:tracePt t="211975" x="7499350" y="4946650"/>
          <p14:tracePt t="212008" x="7493000" y="4953000"/>
          <p14:tracePt t="212135" x="7493000" y="4959350"/>
          <p14:tracePt t="213115" x="7486650" y="4959350"/>
          <p14:tracePt t="213125" x="7480300" y="4965700"/>
          <p14:tracePt t="213140" x="7473950" y="4978400"/>
          <p14:tracePt t="213157" x="7429500" y="5016500"/>
          <p14:tracePt t="213173" x="7346950" y="5073650"/>
          <p14:tracePt t="213191" x="7219950" y="5130800"/>
          <p14:tracePt t="213207" x="7080250" y="5168900"/>
          <p14:tracePt t="213210" x="7010400" y="5194300"/>
          <p14:tracePt t="213224" x="6858000" y="5232400"/>
          <p14:tracePt t="213240" x="6718300" y="5251450"/>
          <p14:tracePt t="213257" x="6572250" y="5270500"/>
          <p14:tracePt t="213274" x="6426200" y="5295900"/>
          <p14:tracePt t="213290" x="6311900" y="5346700"/>
          <p14:tracePt t="213307" x="6223000" y="5372100"/>
          <p14:tracePt t="213324" x="6134100" y="5403850"/>
          <p14:tracePt t="213340" x="6070600" y="5422900"/>
          <p14:tracePt t="213357" x="5988050" y="5441950"/>
          <p14:tracePt t="213374" x="5937250" y="5448300"/>
          <p14:tracePt t="213390" x="5899150" y="5454650"/>
          <p14:tracePt t="213407" x="5867400" y="5454650"/>
          <p14:tracePt t="213424" x="5835650" y="5454650"/>
          <p14:tracePt t="213440" x="5816600" y="5454650"/>
          <p14:tracePt t="213457" x="5797550" y="5448300"/>
          <p14:tracePt t="213474" x="5784850" y="5435600"/>
          <p14:tracePt t="213490" x="5772150" y="5422900"/>
          <p14:tracePt t="213507" x="5746750" y="5410200"/>
          <p14:tracePt t="213523" x="5708650" y="5403850"/>
          <p14:tracePt t="213540" x="5657850" y="5391150"/>
          <p14:tracePt t="213557" x="5613400" y="5391150"/>
          <p14:tracePt t="213573" x="5568950" y="5391150"/>
          <p14:tracePt t="213590" x="5537200" y="5391150"/>
          <p14:tracePt t="213607" x="5505450" y="5397500"/>
          <p14:tracePt t="213623" x="5486400" y="5403850"/>
          <p14:tracePt t="213640" x="5473700" y="5410200"/>
          <p14:tracePt t="213657" x="5467350" y="5410200"/>
          <p14:tracePt t="213690" x="5461000" y="5410200"/>
          <p14:tracePt t="213707" x="5454650" y="5410200"/>
          <p14:tracePt t="213724" x="5435600" y="5410200"/>
          <p14:tracePt t="213740" x="5410200" y="5403850"/>
          <p14:tracePt t="213757" x="5391150" y="5391150"/>
          <p14:tracePt t="213773" x="5378450" y="5391150"/>
          <p14:tracePt t="213790" x="5372100" y="5391150"/>
          <p14:tracePt t="213807" x="5365750" y="5391150"/>
          <p14:tracePt t="213899" x="5359400" y="5391150"/>
          <p14:tracePt t="213921" x="5353050" y="5391150"/>
          <p14:tracePt t="213928" x="5346700" y="5391150"/>
          <p14:tracePt t="213940" x="5340350" y="5391150"/>
          <p14:tracePt t="213961" x="5334000" y="5391150"/>
          <p14:tracePt t="213973" x="5327650" y="5391150"/>
          <p14:tracePt t="213990" x="5327650" y="5397500"/>
          <p14:tracePt t="214006" x="5314950" y="5397500"/>
          <p14:tracePt t="214023" x="5308600" y="5397500"/>
          <p14:tracePt t="214079" x="5308600" y="5403850"/>
          <p14:tracePt t="215449" x="5308600" y="5416550"/>
          <p14:tracePt t="215465" x="5308600" y="5422900"/>
          <p14:tracePt t="215473" x="5308600" y="5429250"/>
          <p14:tracePt t="215488" x="5314950" y="5435600"/>
          <p14:tracePt t="215542" x="5314950" y="5441950"/>
          <p14:tracePt t="215576" x="5321300" y="5454650"/>
          <p14:tracePt t="215590" x="5321300" y="5461000"/>
          <p14:tracePt t="215598" x="5321300" y="5467350"/>
          <p14:tracePt t="215607" x="5327650" y="5467350"/>
          <p14:tracePt t="215623" x="5327650" y="5473700"/>
          <p14:tracePt t="215638" x="5327650" y="5480050"/>
          <p14:tracePt t="215655" x="5334000" y="5486400"/>
          <p14:tracePt t="215672" x="5334000" y="5492750"/>
          <p14:tracePt t="215688" x="5340350" y="5499100"/>
          <p14:tracePt t="215705" x="5340350" y="5511800"/>
          <p14:tracePt t="215708" x="5340350" y="5518150"/>
          <p14:tracePt t="215721" x="5340350" y="5524500"/>
          <p14:tracePt t="215738" x="5353050" y="5543550"/>
          <p14:tracePt t="215755" x="5353050" y="5549900"/>
          <p14:tracePt t="215771" x="5359400" y="5562600"/>
          <p14:tracePt t="215788" x="5372100" y="5581650"/>
          <p14:tracePt t="215805" x="5384800" y="5613400"/>
          <p14:tracePt t="215821" x="5391150" y="5632450"/>
          <p14:tracePt t="215838" x="5397500" y="5657850"/>
          <p14:tracePt t="215855" x="5403850" y="5664200"/>
          <p14:tracePt t="215872" x="5410200" y="5670550"/>
          <p14:tracePt t="215888" x="5410200" y="5676900"/>
          <p14:tracePt t="215905" x="5410200" y="5689600"/>
          <p14:tracePt t="215921" x="5416550" y="5702300"/>
          <p14:tracePt t="215938" x="5422900" y="5708650"/>
          <p14:tracePt t="215955" x="5422900" y="5721350"/>
          <p14:tracePt t="215988" x="5422900" y="5727700"/>
          <p14:tracePt t="216022" x="5429250" y="5727700"/>
          <p14:tracePt t="216045" x="5429250" y="5734050"/>
          <p14:tracePt t="216053" x="5429250" y="5746750"/>
          <p14:tracePt t="216060" x="5429250" y="5753100"/>
          <p14:tracePt t="216071" x="5429250" y="5759450"/>
          <p14:tracePt t="216088" x="5435600" y="5772150"/>
          <p14:tracePt t="216105" x="5441950" y="5772150"/>
          <p14:tracePt t="216121" x="5441950" y="5778500"/>
          <p14:tracePt t="216138" x="5441950" y="5791200"/>
          <p14:tracePt t="216179" x="5441950" y="5797550"/>
          <p14:tracePt t="216188" x="5441950" y="5803900"/>
          <p14:tracePt t="216204" x="5448300" y="5803900"/>
          <p14:tracePt t="216221" x="5454650" y="5816600"/>
          <p14:tracePt t="216238" x="5461000" y="5829300"/>
          <p14:tracePt t="216254" x="5473700" y="5848350"/>
          <p14:tracePt t="216271" x="5480050" y="5854700"/>
          <p14:tracePt t="216288" x="5486400" y="5861050"/>
          <p14:tracePt t="216327" x="5492750" y="5861050"/>
          <p14:tracePt t="216343" x="5505450" y="5861050"/>
          <p14:tracePt t="216354" x="5511800" y="5861050"/>
          <p14:tracePt t="216371" x="5524500" y="5854700"/>
          <p14:tracePt t="216388" x="5549900" y="5835650"/>
          <p14:tracePt t="216404" x="5568950" y="5822950"/>
          <p14:tracePt t="216422" x="5607050" y="5797550"/>
          <p14:tracePt t="216437" x="5638800" y="5772150"/>
          <p14:tracePt t="216454" x="5683250" y="5689600"/>
          <p14:tracePt t="216471" x="5715000" y="5645150"/>
          <p14:tracePt t="216488" x="5721350" y="5632450"/>
          <p14:tracePt t="216504" x="5727700" y="5626100"/>
          <p14:tracePt t="216521" x="5734050" y="5619750"/>
          <p14:tracePt t="216538" x="5734050" y="5613400"/>
          <p14:tracePt t="216702" x="5734050" y="5607050"/>
          <p14:tracePt t="216710" x="5734050" y="5600700"/>
          <p14:tracePt t="216722" x="5734050" y="5588000"/>
          <p14:tracePt t="216737" x="5734050" y="5575300"/>
          <p14:tracePt t="216754" x="5734050" y="5562600"/>
          <p14:tracePt t="216771" x="5734050" y="5556250"/>
          <p14:tracePt t="216787" x="5740400" y="5556250"/>
          <p14:tracePt t="216804" x="5740400" y="5549900"/>
          <p14:tracePt t="216860" x="5740400" y="5543550"/>
          <p14:tracePt t="216883" x="5740400" y="5537200"/>
          <p14:tracePt t="216890" x="5740400" y="5530850"/>
          <p14:tracePt t="216904" x="5740400" y="5524500"/>
          <p14:tracePt t="216923" x="5740400" y="5518150"/>
          <p14:tracePt t="216952" x="5740400" y="5511800"/>
          <p14:tracePt t="216985" x="5746750" y="5505450"/>
          <p14:tracePt t="217001" x="5746750" y="5499100"/>
          <p14:tracePt t="217009" x="5746750" y="5492750"/>
          <p14:tracePt t="217025" x="5746750" y="5486400"/>
          <p14:tracePt t="217037" x="5746750" y="5480050"/>
          <p14:tracePt t="217054" x="5746750" y="5467350"/>
          <p14:tracePt t="217087" x="5746750" y="5461000"/>
          <p14:tracePt t="217222" x="5753100" y="5461000"/>
          <p14:tracePt t="217244" x="5784850" y="5461000"/>
          <p14:tracePt t="217251" x="5829300" y="5480050"/>
          <p14:tracePt t="217259" x="5886450" y="5492750"/>
          <p14:tracePt t="217270" x="5949950" y="5499100"/>
          <p14:tracePt t="217287" x="6089650" y="5511800"/>
          <p14:tracePt t="217303" x="6216650" y="5524500"/>
          <p14:tracePt t="217320" x="6343650" y="5530850"/>
          <p14:tracePt t="217337" x="6540500" y="5537200"/>
          <p14:tracePt t="217353" x="6654800" y="5537200"/>
          <p14:tracePt t="217370" x="6756400" y="5556250"/>
          <p14:tracePt t="217387" x="6851650" y="5568950"/>
          <p14:tracePt t="217403" x="6972300" y="5575300"/>
          <p14:tracePt t="217420" x="7061200" y="5594350"/>
          <p14:tracePt t="217437" x="7118350" y="5600700"/>
          <p14:tracePt t="217454" x="7169150" y="5600700"/>
          <p14:tracePt t="217470" x="7188200" y="5600700"/>
          <p14:tracePt t="217487" x="7200900" y="5600700"/>
          <p14:tracePt t="217503" x="7207250" y="5600700"/>
          <p14:tracePt t="217520" x="7213600" y="5600700"/>
          <p14:tracePt t="218051" x="7219950" y="5600700"/>
          <p14:tracePt t="218060" x="7219950" y="5607050"/>
          <p14:tracePt t="218070" x="7226300" y="5613400"/>
          <p14:tracePt t="218086" x="7239000" y="5619750"/>
          <p14:tracePt t="218103" x="7239000" y="5626100"/>
          <p14:tracePt t="218120" x="7251700" y="5632450"/>
          <p14:tracePt t="218136" x="7258050" y="5638800"/>
          <p14:tracePt t="218169" x="7264400" y="5645150"/>
          <p14:tracePt t="218685" x="7264400" y="5651500"/>
          <p14:tracePt t="218717" x="7270750" y="5651500"/>
          <p14:tracePt t="218913" x="7277100" y="5657850"/>
          <p14:tracePt t="218920" x="7283450" y="5670550"/>
          <p14:tracePt t="218937" x="7289800" y="5683250"/>
          <p14:tracePt t="218952" x="7302500" y="5689600"/>
          <p14:tracePt t="218969" x="7302500" y="5702300"/>
          <p14:tracePt t="218987" x="7302500" y="5708650"/>
          <p14:tracePt t="219002" x="7308850" y="5708650"/>
          <p14:tracePt t="219019" x="7308850" y="5715000"/>
          <p14:tracePt t="219035" x="7308850" y="5721350"/>
          <p14:tracePt t="219052" x="7308850" y="5734050"/>
          <p14:tracePt t="219069" x="7302500" y="5746750"/>
          <p14:tracePt t="219085" x="7289800" y="5753100"/>
          <p14:tracePt t="219102" x="7270750" y="5772150"/>
          <p14:tracePt t="219118" x="7264400" y="5778500"/>
          <p14:tracePt t="219135" x="7258050" y="5791200"/>
          <p14:tracePt t="219152" x="7245350" y="5797550"/>
          <p14:tracePt t="219168" x="7239000" y="5803900"/>
          <p14:tracePt t="219374" x="7232650" y="5803900"/>
          <p14:tracePt t="219391" x="7226300" y="5810250"/>
          <p14:tracePt t="219406" x="7226300" y="5816600"/>
          <p14:tracePt t="219437" x="7226300" y="5822950"/>
          <p14:tracePt t="219563" x="7226300" y="5835650"/>
          <p14:tracePt t="219578" x="7226300" y="5842000"/>
          <p14:tracePt t="219586" x="7226300" y="5848350"/>
          <p14:tracePt t="219602" x="7232650" y="5854700"/>
          <p14:tracePt t="219618" x="7245350" y="5867400"/>
          <p14:tracePt t="219635" x="7251700" y="5873750"/>
          <p14:tracePt t="219651" x="7264400" y="5886450"/>
          <p14:tracePt t="219668" x="7270750" y="5892800"/>
          <p14:tracePt t="219685" x="7296150" y="5899150"/>
          <p14:tracePt t="219701" x="7327900" y="5905500"/>
          <p14:tracePt t="219718" x="7346950" y="5905500"/>
          <p14:tracePt t="219737" x="7353300" y="5911850"/>
          <p14:tracePt t="219751" x="7359650" y="5911850"/>
          <p14:tracePt t="219769" x="7385050" y="5911850"/>
          <p14:tracePt t="219787" x="7410450" y="5911850"/>
          <p14:tracePt t="219803" x="7442200" y="5918200"/>
          <p14:tracePt t="219818" x="7480300" y="5918200"/>
          <p14:tracePt t="219835" x="7512050" y="5918200"/>
          <p14:tracePt t="219852" x="7524750" y="5918200"/>
          <p14:tracePt t="219868" x="7543800" y="5918200"/>
          <p14:tracePt t="219901" x="7550150" y="5918200"/>
          <p14:tracePt t="220262" x="7556500" y="5918200"/>
          <p14:tracePt t="220279" x="7645400" y="5924550"/>
          <p14:tracePt t="220291" x="7785100" y="5937250"/>
          <p14:tracePt t="220303" x="7848600" y="5937250"/>
          <p14:tracePt t="220317" x="7931150" y="5937250"/>
          <p14:tracePt t="220334" x="7981950" y="5937250"/>
          <p14:tracePt t="220353" x="8001000" y="5937250"/>
          <p14:tracePt t="220472" x="8007350" y="5937250"/>
          <p14:tracePt t="220486" x="8013700" y="5937250"/>
          <p14:tracePt t="220502" x="8039100" y="5937250"/>
          <p14:tracePt t="220518" x="8045450" y="5937250"/>
          <p14:tracePt t="220534" x="8051800" y="5937250"/>
          <p14:tracePt t="220745" x="8045450" y="5949950"/>
          <p14:tracePt t="220760" x="8013700" y="5981700"/>
          <p14:tracePt t="220774" x="7994650" y="5994400"/>
          <p14:tracePt t="220786" x="7956550" y="6019800"/>
          <p14:tracePt t="220801" x="7905750" y="6064250"/>
          <p14:tracePt t="220817" x="7842250" y="6096000"/>
          <p14:tracePt t="220834" x="7778750" y="6134100"/>
          <p14:tracePt t="220851" x="7689850" y="6178550"/>
          <p14:tracePt t="220867" x="7588250" y="6235700"/>
          <p14:tracePt t="220884" x="7493000" y="6280150"/>
          <p14:tracePt t="220901" x="7404100" y="6318250"/>
          <p14:tracePt t="220917" x="7327900" y="6350000"/>
          <p14:tracePt t="220934" x="7283450" y="6369050"/>
          <p14:tracePt t="220952" x="7277100" y="6369050"/>
          <p14:tracePt t="220967" x="7270750" y="6375400"/>
          <p14:tracePt t="220984" x="7264400" y="6375400"/>
          <p14:tracePt t="221035" x="7264400" y="6381750"/>
          <p14:tracePt t="221044" x="7251700" y="6381750"/>
          <p14:tracePt t="221052" x="7245350" y="6381750"/>
          <p14:tracePt t="221067" x="7239000" y="6388100"/>
          <p14:tracePt t="221083" x="7226300" y="6394450"/>
          <p14:tracePt t="221101" x="7213600" y="6394450"/>
          <p14:tracePt t="221117" x="7194550" y="6407150"/>
          <p14:tracePt t="221133" x="7181850" y="6407150"/>
          <p14:tracePt t="221349" x="7188200" y="6407150"/>
          <p14:tracePt t="221357" x="7207250" y="6400800"/>
          <p14:tracePt t="221366" x="7239000" y="6394450"/>
          <p14:tracePt t="221383" x="7334250" y="6388100"/>
          <p14:tracePt t="221400" x="7467600" y="6375400"/>
          <p14:tracePt t="221417" x="7581900" y="6369050"/>
          <p14:tracePt t="221434" x="7721600" y="6369050"/>
          <p14:tracePt t="221450" x="7766050" y="6369050"/>
          <p14:tracePt t="221467" x="7785100" y="6369050"/>
          <p14:tracePt t="221483" x="7797800" y="6369050"/>
          <p14:tracePt t="221500" x="7810500" y="6369050"/>
          <p14:tracePt t="221516" x="7829550" y="6369050"/>
          <p14:tracePt t="221533" x="7854950" y="6369050"/>
          <p14:tracePt t="221550" x="7886700" y="6369050"/>
          <p14:tracePt t="221566" x="7905750" y="6369050"/>
          <p14:tracePt t="221583" x="7937500" y="6369050"/>
          <p14:tracePt t="221600" x="7981950" y="6369050"/>
          <p14:tracePt t="221616" x="7988300" y="6369050"/>
          <p14:tracePt t="221633" x="8001000" y="6369050"/>
          <p14:tracePt t="221650" x="8007350" y="6369050"/>
          <p14:tracePt t="221666" x="8020050" y="6369050"/>
          <p14:tracePt t="221700" x="8032750" y="6369050"/>
          <p14:tracePt t="229404" x="8026400" y="6375400"/>
          <p14:tracePt t="229420" x="8013700" y="6381750"/>
          <p14:tracePt t="229429" x="8007350" y="6388100"/>
          <p14:tracePt t="229443" x="7994650" y="6394450"/>
          <p14:tracePt t="229459" x="7943850" y="6394450"/>
          <p14:tracePt t="229476" x="7931150" y="6394450"/>
          <p14:tracePt t="229493" x="7912100" y="6394450"/>
          <p14:tracePt t="229509" x="7905750" y="6394450"/>
          <p14:tracePt t="229526" x="7899400" y="6394450"/>
          <p14:tracePt t="229543" x="7886700" y="6394450"/>
          <p14:tracePt t="229560" x="7861300" y="6394450"/>
          <p14:tracePt t="229576" x="7854950" y="6394450"/>
          <p14:tracePt t="229593" x="7848600" y="6388100"/>
          <p14:tracePt t="229609" x="7835900" y="6388100"/>
          <p14:tracePt t="229626" x="7829550" y="6388100"/>
          <p14:tracePt t="229928" x="7823200" y="6381750"/>
          <p14:tracePt t="229936" x="7810500" y="6381750"/>
          <p14:tracePt t="229945" x="7791450" y="6381750"/>
          <p14:tracePt t="229959" x="7766050" y="6381750"/>
          <p14:tracePt t="229976" x="7670800" y="6381750"/>
          <p14:tracePt t="229992" x="7613650" y="6388100"/>
          <p14:tracePt t="230009" x="7537450" y="6394450"/>
          <p14:tracePt t="230026" x="7448550" y="6407150"/>
          <p14:tracePt t="230042" x="7397750" y="6419850"/>
          <p14:tracePt t="230059" x="7353300" y="6432550"/>
          <p14:tracePt t="230076" x="7321550" y="6438900"/>
          <p14:tracePt t="230092" x="7289800" y="6438900"/>
          <p14:tracePt t="230109" x="7251700" y="6438900"/>
          <p14:tracePt t="230126" x="7207250" y="6451600"/>
          <p14:tracePt t="230142" x="7169150" y="6451600"/>
          <p14:tracePt t="230159" x="7118350" y="6457950"/>
          <p14:tracePt t="230176" x="7073900" y="6457950"/>
          <p14:tracePt t="230192" x="7023100" y="6457950"/>
          <p14:tracePt t="230209" x="6959600" y="6457950"/>
          <p14:tracePt t="230226" x="6826250" y="6470650"/>
          <p14:tracePt t="230242" x="6762750" y="6470650"/>
          <p14:tracePt t="230259" x="6711950" y="6477000"/>
          <p14:tracePt t="230275" x="6667500" y="6477000"/>
          <p14:tracePt t="230292" x="6642100" y="6477000"/>
          <p14:tracePt t="230309" x="6616700" y="6477000"/>
          <p14:tracePt t="230325" x="6610350" y="6477000"/>
          <p14:tracePt t="230342" x="6604000" y="6477000"/>
          <p14:tracePt t="230359" x="6597650" y="6477000"/>
          <p14:tracePt t="230376" x="6591300" y="6477000"/>
          <p14:tracePt t="230392" x="6584950" y="6477000"/>
          <p14:tracePt t="230409" x="6565900" y="6477000"/>
          <p14:tracePt t="230425" x="6540500" y="6477000"/>
          <p14:tracePt t="230442" x="6508750" y="6470650"/>
          <p14:tracePt t="230459" x="6470650" y="6464300"/>
          <p14:tracePt t="230475" x="6438900" y="6464300"/>
          <p14:tracePt t="230492" x="6407150" y="6464300"/>
          <p14:tracePt t="230509" x="6356350" y="6457950"/>
          <p14:tracePt t="230525" x="6324600" y="6451600"/>
          <p14:tracePt t="230542" x="6318250" y="6445250"/>
          <p14:tracePt t="230558" x="6305550" y="6438900"/>
          <p14:tracePt t="230575" x="6292850" y="6438900"/>
          <p14:tracePt t="230592" x="6280150" y="6438900"/>
          <p14:tracePt t="230609" x="6267450" y="6432550"/>
          <p14:tracePt t="230626" x="6254750" y="6426200"/>
          <p14:tracePt t="230642" x="6242050" y="6426200"/>
          <p14:tracePt t="230659" x="6235700" y="6426200"/>
          <p14:tracePt t="230675" x="6223000" y="6419850"/>
          <p14:tracePt t="230692" x="6216650" y="6413500"/>
          <p14:tracePt t="230708" x="6203950" y="6407150"/>
          <p14:tracePt t="230725" x="6184900" y="6407150"/>
          <p14:tracePt t="230742" x="6165850" y="6400800"/>
          <p14:tracePt t="230759" x="6140450" y="6400800"/>
          <p14:tracePt t="230778" x="6102350" y="6394450"/>
          <p14:tracePt t="230782" x="6083300" y="6388100"/>
          <p14:tracePt t="230794" x="6070600" y="6388100"/>
          <p14:tracePt t="230808" x="6051550" y="6375400"/>
          <p14:tracePt t="230825" x="6045200" y="6369050"/>
          <p14:tracePt t="230841" x="6032500" y="6362700"/>
          <p14:tracePt t="230858" x="6026150" y="6356350"/>
          <p14:tracePt t="230875" x="6013450" y="6343650"/>
          <p14:tracePt t="230892" x="6007100" y="6337300"/>
          <p14:tracePt t="230908" x="6000750" y="6337300"/>
          <p14:tracePt t="230925" x="5994400" y="6330950"/>
          <p14:tracePt t="231019" x="5994400" y="6350000"/>
          <p14:tracePt t="231026" x="5994400" y="6369050"/>
          <p14:tracePt t="231042" x="5994400" y="6394450"/>
          <p14:tracePt t="231058" x="5994400" y="6407150"/>
          <p14:tracePt t="231167" x="5988050" y="6407150"/>
          <p14:tracePt t="231175" x="5975350" y="6400800"/>
          <p14:tracePt t="231182" x="5956300" y="6388100"/>
          <p14:tracePt t="231191" x="5937250" y="6375400"/>
          <p14:tracePt t="231208" x="5899150" y="6362700"/>
          <p14:tracePt t="231225" x="5829300" y="6350000"/>
          <p14:tracePt t="231241" x="5753100" y="6343650"/>
          <p14:tracePt t="231258" x="5676900" y="6343650"/>
          <p14:tracePt t="231275" x="5626100" y="6343650"/>
          <p14:tracePt t="231278" x="5607050" y="6343650"/>
          <p14:tracePt t="231292" x="5568950" y="6343650"/>
          <p14:tracePt t="231308" x="5556250" y="6350000"/>
          <p14:tracePt t="231325" x="5549900" y="6356350"/>
          <p14:tracePt t="231341" x="5537200" y="6362700"/>
          <p14:tracePt t="231358" x="5530850" y="6375400"/>
          <p14:tracePt t="231374" x="5518150" y="6400800"/>
          <p14:tracePt t="231391" x="5505450" y="6426200"/>
          <p14:tracePt t="231408" x="5499100" y="6464300"/>
          <p14:tracePt t="231424" x="5499100" y="6508750"/>
          <p14:tracePt t="231442" x="5499100" y="6565900"/>
          <p14:tracePt t="231458" x="5511800" y="6597650"/>
          <p14:tracePt t="231474" x="5524500" y="6610350"/>
          <p14:tracePt t="231491" x="5524500" y="6623050"/>
          <p14:tracePt t="231508" x="5530850" y="6629400"/>
          <p14:tracePt t="231524" x="5537200" y="6635750"/>
          <p14:tracePt t="231542" x="5562600" y="6635750"/>
          <p14:tracePt t="231558" x="5619750" y="6635750"/>
          <p14:tracePt t="231574" x="5651500" y="6635750"/>
          <p14:tracePt t="231591" x="5689600" y="6635750"/>
          <p14:tracePt t="231608" x="5721350" y="6629400"/>
          <p14:tracePt t="231624" x="5740400" y="6623050"/>
          <p14:tracePt t="231641" x="5753100" y="6616700"/>
          <p14:tracePt t="233794" x="5759450" y="6610350"/>
          <p14:tracePt t="233816" x="5759450" y="6604000"/>
          <p14:tracePt t="233826" x="5765800" y="6604000"/>
          <p14:tracePt t="235885" x="5765800" y="6597650"/>
          <p14:tracePt t="235892" x="5765800" y="6591300"/>
          <p14:tracePt t="235904" x="5765800" y="6584950"/>
          <p14:tracePt t="237366" x="5772150" y="6578600"/>
          <p14:tracePt t="237374" x="5778500" y="6565900"/>
          <p14:tracePt t="237386" x="5778500" y="6559550"/>
          <p14:tracePt t="237403" x="5784850" y="6559550"/>
          <p14:tracePt t="237420" x="5784850" y="6553200"/>
          <p14:tracePt t="238846" x="5784850" y="6546850"/>
          <p14:tracePt t="238862" x="5778500" y="6546850"/>
          <p14:tracePt t="238870" x="5778500" y="6540500"/>
          <p14:tracePt t="238884" x="5772150" y="6527800"/>
          <p14:tracePt t="238902" x="5759450" y="6508750"/>
          <p14:tracePt t="238918" x="5746750" y="6457950"/>
          <p14:tracePt t="238935" x="5734050" y="6419850"/>
          <p14:tracePt t="238951" x="5727700" y="6407150"/>
          <p14:tracePt t="238968" x="5721350" y="6381750"/>
          <p14:tracePt t="238984" x="5708650" y="6343650"/>
          <p14:tracePt t="239001" x="5702300" y="6311900"/>
          <p14:tracePt t="239018" x="5702300" y="6267450"/>
          <p14:tracePt t="239034" x="5695950" y="6254750"/>
          <p14:tracePt t="239051" x="5695950" y="6242050"/>
          <p14:tracePt t="239152" x="5689600" y="6242050"/>
          <p14:tracePt t="239176" x="5683250" y="6242050"/>
          <p14:tracePt t="239192" x="5676900" y="6229350"/>
          <p14:tracePt t="239201" x="5670550" y="6210300"/>
          <p14:tracePt t="239208" x="5664200" y="6203950"/>
          <p14:tracePt t="239217" x="5657850" y="6191250"/>
          <p14:tracePt t="239234" x="5651500" y="6165850"/>
          <p14:tracePt t="239251" x="5638800" y="6146800"/>
          <p14:tracePt t="239268" x="5626100" y="6127750"/>
          <p14:tracePt t="239284" x="5619750" y="6108700"/>
          <p14:tracePt t="239301" x="5613400" y="6102350"/>
          <p14:tracePt t="239318" x="5607050" y="6089650"/>
          <p14:tracePt t="239336" x="5594350" y="6057900"/>
          <p14:tracePt t="239351" x="5588000" y="6038850"/>
          <p14:tracePt t="239368" x="5575300" y="6007100"/>
          <p14:tracePt t="239384" x="5562600" y="5975350"/>
          <p14:tracePt t="239401" x="5549900" y="5937250"/>
          <p14:tracePt t="239418" x="5537200" y="5886450"/>
          <p14:tracePt t="239434" x="5524500" y="5854700"/>
          <p14:tracePt t="239451" x="5511800" y="5822950"/>
          <p14:tracePt t="239467" x="5492750" y="5797550"/>
          <p14:tracePt t="239484" x="5486400" y="5759450"/>
          <p14:tracePt t="239501" x="5480050" y="5727700"/>
          <p14:tracePt t="239518" x="5480050" y="5683250"/>
          <p14:tracePt t="239534" x="5473700" y="5645150"/>
          <p14:tracePt t="239551" x="5461000" y="5600700"/>
          <p14:tracePt t="239568" x="5448300" y="5549900"/>
          <p14:tracePt t="239584" x="5441950" y="5524500"/>
          <p14:tracePt t="239601" x="5435600" y="5505450"/>
          <p14:tracePt t="239617" x="5429250" y="5486400"/>
          <p14:tracePt t="239634" x="5422900" y="5480050"/>
          <p14:tracePt t="239651" x="5416550" y="5467350"/>
          <p14:tracePt t="239667" x="5403850" y="5461000"/>
          <p14:tracePt t="239684" x="5391150" y="5448300"/>
          <p14:tracePt t="239701" x="5384800" y="5435600"/>
          <p14:tracePt t="239717" x="5372100" y="5429250"/>
          <p14:tracePt t="239734" x="5365750" y="5422900"/>
          <p14:tracePt t="239751" x="5353050" y="5410200"/>
          <p14:tracePt t="239784" x="5340350" y="5397500"/>
          <p14:tracePt t="239801" x="5334000" y="5391150"/>
          <p14:tracePt t="239834" x="5327650" y="5391150"/>
          <p14:tracePt t="240171" x="5327650" y="5410200"/>
          <p14:tracePt t="240178" x="5334000" y="5410200"/>
          <p14:tracePt t="240187" x="5334000" y="5422900"/>
          <p14:tracePt t="240200" x="5334000" y="5429250"/>
          <p14:tracePt t="240217" x="5340350" y="5435600"/>
          <p14:tracePt t="240234" x="5340350" y="5448300"/>
          <p14:tracePt t="240250" x="5353050" y="5461000"/>
          <p14:tracePt t="240267" x="5353050" y="5486400"/>
          <p14:tracePt t="240283" x="5359400" y="5505450"/>
          <p14:tracePt t="240300" x="5372100" y="5518150"/>
          <p14:tracePt t="240317" x="5378450" y="5530850"/>
          <p14:tracePt t="240333" x="5378450" y="5537200"/>
          <p14:tracePt t="240350" x="5378450" y="5549900"/>
          <p14:tracePt t="240367" x="5384800" y="5562600"/>
          <p14:tracePt t="240383" x="5391150" y="5568950"/>
          <p14:tracePt t="240400" x="5391150" y="5581650"/>
          <p14:tracePt t="240417" x="5397500" y="5588000"/>
          <p14:tracePt t="240433" x="5397500" y="5600700"/>
          <p14:tracePt t="240450" x="5403850" y="5607050"/>
          <p14:tracePt t="240467" x="5410200" y="5613400"/>
          <p14:tracePt t="240484" x="5416550" y="5632450"/>
          <p14:tracePt t="240500" x="5422900" y="5651500"/>
          <p14:tracePt t="240517" x="5422900" y="5657850"/>
          <p14:tracePt t="240533" x="5429250" y="5670550"/>
          <p14:tracePt t="240550" x="5429250" y="5695950"/>
          <p14:tracePt t="240567" x="5429250" y="5702300"/>
          <p14:tracePt t="240583" x="5435600" y="5708650"/>
          <p14:tracePt t="240600" x="5435600" y="5715000"/>
          <p14:tracePt t="240616" x="5435600" y="5727700"/>
          <p14:tracePt t="240633" x="5441950" y="5734050"/>
          <p14:tracePt t="240650" x="5441950" y="5740400"/>
          <p14:tracePt t="240666" x="5441950" y="5746750"/>
          <p14:tracePt t="240683" x="5441950" y="5753100"/>
          <p14:tracePt t="240699" x="5441950" y="5765800"/>
          <p14:tracePt t="240716" x="5448300" y="5772150"/>
          <p14:tracePt t="240733" x="5448300" y="5784850"/>
          <p14:tracePt t="240750" x="5448300" y="5791200"/>
          <p14:tracePt t="240783" x="5448300" y="5797550"/>
          <p14:tracePt t="240800" x="5448300" y="5803900"/>
          <p14:tracePt t="240816" x="5454650" y="5816600"/>
          <p14:tracePt t="240835" x="5461000" y="5822950"/>
          <p14:tracePt t="240850" x="5461000" y="5835650"/>
          <p14:tracePt t="240866" x="5467350" y="5848350"/>
          <p14:tracePt t="240885" x="5473700" y="5861050"/>
          <p14:tracePt t="240900" x="5473700" y="5867400"/>
          <p14:tracePt t="240933" x="5480050" y="5873750"/>
          <p14:tracePt t="240955" x="5486400" y="5880100"/>
          <p14:tracePt t="240970" x="5492750" y="5880100"/>
          <p14:tracePt t="240983" x="5499100" y="5880100"/>
          <p14:tracePt t="240999" x="5511800" y="5886450"/>
          <p14:tracePt t="241016" x="5537200" y="5886450"/>
          <p14:tracePt t="241033" x="5549900" y="5880100"/>
          <p14:tracePt t="241049" x="5556250" y="5873750"/>
          <p14:tracePt t="241066" x="5568950" y="5842000"/>
          <p14:tracePt t="241083" x="5581650" y="5803900"/>
          <p14:tracePt t="241100" x="5594350" y="5759450"/>
          <p14:tracePt t="241116" x="5594350" y="5734050"/>
          <p14:tracePt t="241133" x="5594350" y="5708650"/>
          <p14:tracePt t="241150" x="5594350" y="5702300"/>
          <p14:tracePt t="241201" x="5594350" y="5695950"/>
          <p14:tracePt t="241229" x="5594350" y="5689600"/>
          <p14:tracePt t="241237" x="5600700" y="5676900"/>
          <p14:tracePt t="241250" x="5600700" y="5670550"/>
          <p14:tracePt t="241266" x="5600700" y="5657850"/>
          <p14:tracePt t="241283" x="5600700" y="5632450"/>
          <p14:tracePt t="241300" x="5607050" y="5607050"/>
          <p14:tracePt t="241316" x="5607050" y="5588000"/>
          <p14:tracePt t="241332" x="5607050" y="5581650"/>
          <p14:tracePt t="241349" x="5607050" y="5568950"/>
          <p14:tracePt t="241366" x="5613400" y="5562600"/>
          <p14:tracePt t="241382" x="5613400" y="5556250"/>
          <p14:tracePt t="241511" x="5600700" y="5549900"/>
          <p14:tracePt t="241528" x="5594350" y="5543550"/>
          <p14:tracePt t="241537" x="5588000" y="5537200"/>
          <p14:tracePt t="241549" x="5581650" y="5537200"/>
          <p14:tracePt t="241566" x="5568950" y="5518150"/>
          <p14:tracePt t="241582" x="5562600" y="5511800"/>
          <p14:tracePt t="241599" x="5549900" y="5505450"/>
          <p14:tracePt t="241616" x="5549900" y="5486400"/>
          <p14:tracePt t="241632" x="5537200" y="5480050"/>
          <p14:tracePt t="241649" x="5530850" y="5473700"/>
          <p14:tracePt t="241666" x="5518150" y="5461000"/>
          <p14:tracePt t="241682" x="5505450" y="5454650"/>
          <p14:tracePt t="241716" x="5492750" y="5454650"/>
          <p14:tracePt t="241732" x="5486400" y="5454650"/>
          <p14:tracePt t="241749" x="5467350" y="5454650"/>
          <p14:tracePt t="241765" x="5435600" y="5454650"/>
          <p14:tracePt t="241782" x="5410200" y="5454650"/>
          <p14:tracePt t="241799" x="5378450" y="5441950"/>
          <p14:tracePt t="241816" x="5340350" y="5435600"/>
          <p14:tracePt t="241834" x="5327650" y="5435600"/>
          <p14:tracePt t="241849" x="5321300" y="5429250"/>
          <p14:tracePt t="241865" x="5308600" y="5422900"/>
          <p14:tracePt t="241882" x="5302250" y="5422900"/>
          <p14:tracePt t="241899" x="5289550" y="5416550"/>
          <p14:tracePt t="241932" x="5289550" y="5410200"/>
          <p14:tracePt t="241949" x="5276850" y="5410200"/>
          <p14:tracePt t="241965" x="5270500" y="5410200"/>
          <p14:tracePt t="242131" x="5276850" y="5416550"/>
          <p14:tracePt t="242140" x="5283200" y="5422900"/>
          <p14:tracePt t="242148" x="5289550" y="5422900"/>
          <p14:tracePt t="242165" x="5289550" y="5429250"/>
          <p14:tracePt t="242182" x="5295900" y="5435600"/>
          <p14:tracePt t="242199" x="5302250" y="5435600"/>
          <p14:tracePt t="242271" x="5302250" y="5441950"/>
          <p14:tracePt t="242296" x="5308600" y="5448300"/>
          <p14:tracePt t="242311" x="5314950" y="5454650"/>
          <p14:tracePt t="242319" x="5321300" y="5454650"/>
          <p14:tracePt t="242332" x="5321300" y="5461000"/>
          <p14:tracePt t="242349" x="5327650" y="5473700"/>
          <p14:tracePt t="242365" x="5340350" y="5492750"/>
          <p14:tracePt t="242382" x="5353050" y="5524500"/>
          <p14:tracePt t="242399" x="5365750" y="5556250"/>
          <p14:tracePt t="242415" x="5384800" y="5588000"/>
          <p14:tracePt t="242431" x="5397500" y="5619750"/>
          <p14:tracePt t="242448" x="5410200" y="5651500"/>
          <p14:tracePt t="242465" x="5422900" y="5657850"/>
          <p14:tracePt t="242482" x="5435600" y="5689600"/>
          <p14:tracePt t="242500" x="5448300" y="5708650"/>
          <p14:tracePt t="242515" x="5454650" y="5715000"/>
          <p14:tracePt t="242532" x="5467350" y="5721350"/>
          <p14:tracePt t="242548" x="5467350" y="5734050"/>
          <p14:tracePt t="242565" x="5473700" y="5740400"/>
          <p14:tracePt t="242581" x="5480050" y="5753100"/>
          <p14:tracePt t="242598" x="5480050" y="5759450"/>
          <p14:tracePt t="242615" x="5486400" y="5765800"/>
          <p14:tracePt t="242631" x="5492750" y="5778500"/>
          <p14:tracePt t="242732" x="5492750" y="5784850"/>
          <p14:tracePt t="242765" x="5499100" y="5784850"/>
          <p14:tracePt t="242772" x="5499100" y="5791200"/>
          <p14:tracePt t="242798" x="5499100" y="5797550"/>
          <p14:tracePt t="243464" x="5505450" y="5791200"/>
          <p14:tracePt t="243471" x="5511800" y="5791200"/>
          <p14:tracePt t="243481" x="5511800" y="5784850"/>
          <p14:tracePt t="243497" x="5524500" y="5765800"/>
          <p14:tracePt t="243514" x="5543550" y="5727700"/>
          <p14:tracePt t="243531" x="5562600" y="5683250"/>
          <p14:tracePt t="243548" x="5588000" y="5632450"/>
          <p14:tracePt t="243564" x="5600700" y="5613400"/>
          <p14:tracePt t="243581" x="5613400" y="5588000"/>
          <p14:tracePt t="243597" x="5619750" y="5575300"/>
          <p14:tracePt t="243614" x="5632450" y="5556250"/>
          <p14:tracePt t="243631" x="5638800" y="5549900"/>
          <p14:tracePt t="243647" x="5645150" y="5543550"/>
          <p14:tracePt t="243664" x="5651500" y="5530850"/>
          <p14:tracePt t="243680" x="5651500" y="5524500"/>
          <p14:tracePt t="243704" x="5651500" y="5518150"/>
          <p14:tracePt t="243721" x="5651500" y="5511800"/>
          <p14:tracePt t="243730" x="5657850" y="5511800"/>
          <p14:tracePt t="243747" x="5664200" y="5499100"/>
          <p14:tracePt t="243764" x="5664200" y="5492750"/>
          <p14:tracePt t="243780" x="5670550" y="5480050"/>
          <p14:tracePt t="243797" x="5670550" y="5473700"/>
          <p14:tracePt t="243816" x="5676900" y="5467350"/>
          <p14:tracePt t="243832" x="5676900" y="5461000"/>
          <p14:tracePt t="243847" x="5676900" y="5454650"/>
          <p14:tracePt t="243865" x="5683250" y="5448300"/>
          <p14:tracePt t="244239" x="5683250" y="5467350"/>
          <p14:tracePt t="244246" x="5683250" y="5473700"/>
          <p14:tracePt t="244263" x="5683250" y="5499100"/>
          <p14:tracePt t="244280" x="5683250" y="5518150"/>
          <p14:tracePt t="244297" x="5683250" y="5524500"/>
          <p14:tracePt t="244313" x="5689600" y="5530850"/>
          <p14:tracePt t="244330" x="5695950" y="5543550"/>
          <p14:tracePt t="244333" x="5702300" y="5549900"/>
          <p14:tracePt t="244347" x="5702300" y="5556250"/>
          <p14:tracePt t="244363" x="5708650" y="5562600"/>
          <p14:tracePt t="244380" x="5708650" y="5575300"/>
          <p14:tracePt t="244397" x="5715000" y="5581650"/>
          <p14:tracePt t="244441" x="5715000" y="5588000"/>
          <p14:tracePt t="244456" x="5715000" y="5594350"/>
          <p14:tracePt t="244489" x="5715000" y="5600700"/>
          <p14:tracePt t="244513" x="5715000" y="5607050"/>
          <p14:tracePt t="244522" x="5715000" y="5613400"/>
          <p14:tracePt t="244583" x="5715000" y="5619750"/>
          <p14:tracePt t="244630" x="5715000" y="5626100"/>
          <p14:tracePt t="244693" x="5715000" y="5632450"/>
          <p14:tracePt t="244709" x="5715000" y="5638800"/>
          <p14:tracePt t="244717" x="5715000" y="5645150"/>
          <p14:tracePt t="244733" x="5715000" y="5651500"/>
          <p14:tracePt t="244746" x="5715000" y="5657850"/>
          <p14:tracePt t="244764" x="5715000" y="5664200"/>
          <p14:tracePt t="244780" x="5715000" y="5670550"/>
          <p14:tracePt t="245969" x="5715000" y="5676900"/>
          <p14:tracePt t="245976" x="5734050" y="5683250"/>
          <p14:tracePt t="245984" x="5759450" y="5689600"/>
          <p14:tracePt t="245995" x="5803900" y="5702300"/>
          <p14:tracePt t="246012" x="5905500" y="5734050"/>
          <p14:tracePt t="246029" x="6051550" y="5778500"/>
          <p14:tracePt t="246045" x="6242050" y="5829300"/>
          <p14:tracePt t="246062" x="6540500" y="5867400"/>
          <p14:tracePt t="246079" x="6680200" y="5880100"/>
          <p14:tracePt t="246095" x="6750050" y="5899150"/>
          <p14:tracePt t="246112" x="6769100" y="5899150"/>
          <p14:tracePt t="246128" x="6775450" y="5899150"/>
          <p14:tracePt t="246145" x="6781800" y="5899150"/>
          <p14:tracePt t="246178" x="6851650" y="5924550"/>
          <p14:tracePt t="246195" x="6965950" y="5956300"/>
          <p14:tracePt t="246212" x="7099300" y="6000750"/>
          <p14:tracePt t="246228" x="7143750" y="6007100"/>
          <p14:tracePt t="246245" x="7156450" y="6013450"/>
          <p14:tracePt t="246299" x="7162800" y="6013450"/>
          <p14:tracePt t="246307" x="7169150" y="6019800"/>
          <p14:tracePt t="246322" x="7175500" y="6019800"/>
          <p14:tracePt t="246333" x="7181850" y="6019800"/>
          <p14:tracePt t="246761" x="7175500" y="6013450"/>
          <p14:tracePt t="246770" x="7150100" y="5975350"/>
          <p14:tracePt t="246777" x="7092950" y="5905500"/>
          <p14:tracePt t="246794" x="6934200" y="5778500"/>
          <p14:tracePt t="246811" x="6769100" y="5715000"/>
          <p14:tracePt t="246828" x="6616700" y="5657850"/>
          <p14:tracePt t="246832" x="6540500" y="5632450"/>
          <p14:tracePt t="246846" x="6413500" y="5632450"/>
          <p14:tracePt t="246862" x="6369050" y="5632450"/>
          <p14:tracePt t="246878" x="6267450" y="5638800"/>
          <p14:tracePt t="246894" x="6242050" y="5638800"/>
          <p14:tracePt t="246911" x="6229350" y="5638800"/>
          <p14:tracePt t="246928" x="6223000" y="5638800"/>
          <p14:tracePt t="246966" x="6216650" y="5645150"/>
          <p14:tracePt t="246980" x="6216650" y="5651500"/>
          <p14:tracePt t="246994" x="6197600" y="5657850"/>
          <p14:tracePt t="247011" x="6178550" y="5670550"/>
          <p14:tracePt t="247028" x="6153150" y="5676900"/>
          <p14:tracePt t="247044" x="6121400" y="5683250"/>
          <p14:tracePt t="247061" x="6089650" y="5683250"/>
          <p14:tracePt t="247078" x="6045200" y="5676900"/>
          <p14:tracePt t="247094" x="6019800" y="5657850"/>
          <p14:tracePt t="247111" x="6000750" y="5632450"/>
          <p14:tracePt t="247128" x="5956300" y="5575300"/>
          <p14:tracePt t="247145" x="5924550" y="5537200"/>
          <p14:tracePt t="247161" x="5892800" y="5524500"/>
          <p14:tracePt t="247178" x="5873750" y="5505450"/>
          <p14:tracePt t="247194" x="5854700" y="5492750"/>
          <p14:tracePt t="247211" x="5848350" y="5486400"/>
          <p14:tracePt t="247227" x="5842000" y="5486400"/>
          <p14:tracePt t="247292" x="5835650" y="5480050"/>
          <p14:tracePt t="247308" x="5822950" y="5480050"/>
          <p14:tracePt t="247316" x="5816600" y="5480050"/>
          <p14:tracePt t="247327" x="5816600" y="5473700"/>
          <p14:tracePt t="247344" x="5803900" y="5461000"/>
          <p14:tracePt t="247361" x="5797550" y="5461000"/>
          <p14:tracePt t="247378" x="5759450" y="5448300"/>
          <p14:tracePt t="247394" x="5727700" y="5441950"/>
          <p14:tracePt t="247559" x="5721350" y="5441950"/>
          <p14:tracePt t="247575" x="5715000" y="5441950"/>
          <p14:tracePt t="247583" x="5715000" y="5448300"/>
          <p14:tracePt t="247806" x="5715000" y="5435600"/>
          <p14:tracePt t="247813" x="5715000" y="5429250"/>
          <p14:tracePt t="247827" x="5715000" y="5397500"/>
          <p14:tracePt t="247845" x="5715000" y="5384800"/>
          <p14:tracePt t="247860" x="5715000" y="5365750"/>
          <p14:tracePt t="247877" x="5715000" y="5340350"/>
          <p14:tracePt t="247893" x="5715000" y="5308600"/>
          <p14:tracePt t="247910" x="5721350" y="5283200"/>
          <p14:tracePt t="247927" x="5734050" y="5245100"/>
          <p14:tracePt t="247943" x="5753100" y="5194300"/>
          <p14:tracePt t="247960" x="5765800" y="5162550"/>
          <p14:tracePt t="247977" x="5778500" y="5124450"/>
          <p14:tracePt t="247993" x="5803900" y="5073650"/>
          <p14:tracePt t="248010" x="5835650" y="5022850"/>
          <p14:tracePt t="248027" x="5861050" y="4959350"/>
          <p14:tracePt t="248044" x="5886450" y="4864100"/>
          <p14:tracePt t="248060" x="5899150" y="4787900"/>
          <p14:tracePt t="248077" x="5918200" y="4718050"/>
          <p14:tracePt t="248093" x="5924550" y="4667250"/>
          <p14:tracePt t="248110" x="5943600" y="4629150"/>
          <p14:tracePt t="248127" x="5956300" y="4597400"/>
          <p14:tracePt t="248143" x="5969000" y="4578350"/>
          <p14:tracePt t="248160" x="5988050" y="4540250"/>
          <p14:tracePt t="248177" x="6000750" y="4502150"/>
          <p14:tracePt t="248194" x="6026150" y="4438650"/>
          <p14:tracePt t="248210" x="6038850" y="4400550"/>
          <p14:tracePt t="248227" x="6051550" y="4375150"/>
          <p14:tracePt t="248245" x="6064250" y="4349750"/>
          <p14:tracePt t="248260" x="6070600" y="4343400"/>
          <p14:tracePt t="248277" x="6076950" y="4337050"/>
          <p14:tracePt t="248294" x="6076950" y="4330700"/>
          <p14:tracePt t="248310" x="6076950" y="4324350"/>
          <p14:tracePt t="248391" x="6083300" y="4330700"/>
          <p14:tracePt t="248399" x="6089650" y="4337050"/>
          <p14:tracePt t="248410" x="6096000" y="4343400"/>
          <p14:tracePt t="248426" x="6102350" y="4362450"/>
          <p14:tracePt t="248444" x="6121400" y="4406900"/>
          <p14:tracePt t="248460" x="6134100" y="4451350"/>
          <p14:tracePt t="248476" x="6153150" y="4495800"/>
          <p14:tracePt t="248493" x="6172200" y="4540250"/>
          <p14:tracePt t="248510" x="6191250" y="4591050"/>
          <p14:tracePt t="248526" x="6216650" y="4635500"/>
          <p14:tracePt t="248543" x="6229350" y="4686300"/>
          <p14:tracePt t="248560" x="6254750" y="4737100"/>
          <p14:tracePt t="248576" x="6286500" y="4800600"/>
          <p14:tracePt t="248593" x="6305550" y="4845050"/>
          <p14:tracePt t="248610" x="6330950" y="4921250"/>
          <p14:tracePt t="248626" x="6343650" y="4946650"/>
          <p14:tracePt t="248643" x="6350000" y="4959350"/>
          <p14:tracePt t="248660" x="6356350" y="4972050"/>
          <p14:tracePt t="248676" x="6362700" y="4978400"/>
          <p14:tracePt t="248693" x="6362700" y="4984750"/>
          <p14:tracePt t="248710" x="6362700" y="4991100"/>
          <p14:tracePt t="248726" x="6362700" y="4997450"/>
          <p14:tracePt t="248743" x="6369050" y="5010150"/>
          <p14:tracePt t="248759" x="6375400" y="5016500"/>
          <p14:tracePt t="248776" x="6375400" y="5022850"/>
          <p14:tracePt t="248793" x="6381750" y="5029200"/>
          <p14:tracePt t="248979" x="6381750" y="5035550"/>
          <p14:tracePt t="248993" x="6381750" y="5041900"/>
          <p14:tracePt t="249001" x="6381750" y="5048250"/>
          <p14:tracePt t="249011" x="6375400" y="5054600"/>
          <p14:tracePt t="249026" x="6369050" y="5060950"/>
          <p14:tracePt t="249042" x="6369050" y="5073650"/>
          <p14:tracePt t="249059" x="6362700" y="5080000"/>
          <p14:tracePt t="249076" x="6362700" y="5092700"/>
          <p14:tracePt t="249109" x="6356350" y="5099050"/>
          <p14:tracePt t="249151" x="6356350" y="5105400"/>
          <p14:tracePt t="249605" x="6356350" y="5111750"/>
          <p14:tracePt t="249613" x="6356350" y="5130800"/>
          <p14:tracePt t="249625" x="6356350" y="5149850"/>
          <p14:tracePt t="249642" x="6343650" y="5194300"/>
          <p14:tracePt t="249659" x="6343650" y="5213350"/>
          <p14:tracePt t="249699" x="6343650" y="5219700"/>
          <p14:tracePt t="249778" x="6337300" y="5219700"/>
          <p14:tracePt t="249785" x="6324600" y="5219700"/>
          <p14:tracePt t="249793" x="6311900" y="5219700"/>
          <p14:tracePt t="249808" x="6292850" y="5219700"/>
          <p14:tracePt t="249825" x="6273800" y="5219700"/>
          <p14:tracePt t="249842" x="6254750" y="5219700"/>
          <p14:tracePt t="249847" x="6248400" y="5219700"/>
          <p14:tracePt t="249859" x="6242050" y="5219700"/>
          <p14:tracePt t="249875" x="6235700" y="5213350"/>
          <p14:tracePt t="249903" x="6229350" y="5213350"/>
          <p14:tracePt t="249911" x="6223000" y="5213350"/>
          <p14:tracePt t="249925" x="6216650" y="5213350"/>
          <p14:tracePt t="249942" x="6210300" y="5213350"/>
          <p14:tracePt t="249958" x="6203950" y="5213350"/>
          <p14:tracePt t="249975" x="6172200" y="5213350"/>
          <p14:tracePt t="249992" x="6146800" y="5213350"/>
          <p14:tracePt t="250008" x="6140450" y="5213350"/>
          <p14:tracePt t="250025" x="6108700" y="5213350"/>
          <p14:tracePt t="250042" x="6057900" y="5219700"/>
          <p14:tracePt t="250058" x="6038850" y="5219700"/>
          <p14:tracePt t="250075" x="6032500" y="5219700"/>
          <p14:tracePt t="250092" x="6019800" y="5219700"/>
          <p14:tracePt t="250390" x="6032500" y="5207000"/>
          <p14:tracePt t="250397" x="6051550" y="5194300"/>
          <p14:tracePt t="250408" x="6076950" y="5181600"/>
          <p14:tracePt t="250425" x="6184900" y="5168900"/>
          <p14:tracePt t="250442" x="6502400" y="5168900"/>
          <p14:tracePt t="250458" x="6889750" y="5207000"/>
          <p14:tracePt t="250475" x="7308850" y="5232400"/>
          <p14:tracePt t="250491" x="7562850" y="5219700"/>
          <p14:tracePt t="250508" x="7683500" y="5200650"/>
          <p14:tracePt t="250524" x="7702550" y="5194300"/>
          <p14:tracePt t="250725" x="7702550" y="5187950"/>
          <p14:tracePt t="250850" x="7702550" y="5181600"/>
          <p14:tracePt t="250889" x="7702550" y="5175250"/>
          <p14:tracePt t="250905" x="7702550" y="5168900"/>
          <p14:tracePt t="252229" x="7702550" y="5162550"/>
          <p14:tracePt t="252245" x="7702550" y="5156200"/>
          <p14:tracePt t="252261" x="7702550" y="5149850"/>
          <p14:tracePt t="252276" x="7696200" y="5143500"/>
          <p14:tracePt t="252300" x="7689850" y="5143500"/>
          <p14:tracePt t="252315" x="7689850" y="5137150"/>
          <p14:tracePt t="252354" x="7683500" y="5137150"/>
          <p14:tracePt t="252367" x="7683500" y="5130800"/>
          <p14:tracePt t="252558" x="7670800" y="5130800"/>
          <p14:tracePt t="252569" x="7645400" y="5130800"/>
          <p14:tracePt t="252580" x="7632700" y="5124450"/>
          <p14:tracePt t="252591" x="7594600" y="5111750"/>
          <p14:tracePt t="252606" x="7569200" y="5105400"/>
          <p14:tracePt t="252622" x="7556500" y="5099050"/>
          <p14:tracePt t="252639" x="7550150" y="5099050"/>
          <p14:tracePt t="252656" x="7537450" y="5099050"/>
          <p14:tracePt t="252673" x="7531100" y="5099050"/>
          <p14:tracePt t="252689" x="7524750" y="5099050"/>
          <p14:tracePt t="252706" x="7505700" y="5099050"/>
          <p14:tracePt t="252723" x="7493000" y="5105400"/>
          <p14:tracePt t="252739" x="7486650" y="5105400"/>
          <p14:tracePt t="252756" x="7467600" y="5111750"/>
          <p14:tracePt t="252773" x="7448550" y="5124450"/>
          <p14:tracePt t="252789" x="7429500" y="5130800"/>
          <p14:tracePt t="252806" x="7397750" y="5137150"/>
          <p14:tracePt t="252822" x="7385050" y="5137150"/>
          <p14:tracePt t="252839" x="7372350" y="5137150"/>
          <p14:tracePt t="252856" x="7321550" y="5143500"/>
          <p14:tracePt t="252874" x="7277100" y="5149850"/>
          <p14:tracePt t="252889" x="7232650" y="5149850"/>
          <p14:tracePt t="252906" x="7181850" y="5137150"/>
          <p14:tracePt t="252922" x="7156450" y="5130800"/>
          <p14:tracePt t="252939" x="7143750" y="5118100"/>
          <p14:tracePt t="252956" x="7124700" y="5111750"/>
          <p14:tracePt t="252972" x="7112000" y="5099050"/>
          <p14:tracePt t="252989" x="7099300" y="5092700"/>
          <p14:tracePt t="253006" x="7092950" y="5086350"/>
          <p14:tracePt t="253023" x="7080250" y="5086350"/>
          <p14:tracePt t="253106" x="7073900" y="5086350"/>
          <p14:tracePt t="253364" x="7073900" y="5080000"/>
          <p14:tracePt t="253388" x="7067550" y="5067300"/>
          <p14:tracePt t="253396" x="7067550" y="5060950"/>
          <p14:tracePt t="253405" x="7061200" y="5054600"/>
          <p14:tracePt t="253422" x="7061200" y="5016500"/>
          <p14:tracePt t="253439" x="7061200" y="4984750"/>
          <p14:tracePt t="253455" x="7061200" y="4953000"/>
          <p14:tracePt t="253472" x="7061200" y="4902200"/>
          <p14:tracePt t="253489" x="7061200" y="4857750"/>
          <p14:tracePt t="253506" x="7061200" y="4806950"/>
          <p14:tracePt t="253522" x="7061200" y="4768850"/>
          <p14:tracePt t="253539" x="7061200" y="4743450"/>
          <p14:tracePt t="253555" x="7061200" y="4724400"/>
          <p14:tracePt t="253572" x="7054850" y="4705350"/>
          <p14:tracePt t="253589" x="7048500" y="4699000"/>
          <p14:tracePt t="253605" x="7048500" y="4686300"/>
          <p14:tracePt t="253622" x="7048500" y="4673600"/>
          <p14:tracePt t="253655" x="7048500" y="4667250"/>
          <p14:tracePt t="253702" x="7048500" y="4660900"/>
          <p14:tracePt t="253765" x="7042150" y="4673600"/>
          <p14:tracePt t="253773" x="7016750" y="4699000"/>
          <p14:tracePt t="253788" x="6959600" y="4749800"/>
          <p14:tracePt t="253916" x="6965950" y="4743450"/>
          <p14:tracePt t="253924" x="6972300" y="4724400"/>
          <p14:tracePt t="253938" x="6985000" y="4565650"/>
          <p14:tracePt t="253955" x="6985000" y="4305300"/>
          <p14:tracePt t="253972" x="7004050" y="3968750"/>
          <p14:tracePt t="253988" x="7029450" y="3587750"/>
          <p14:tracePt t="254005" x="7080250" y="3098800"/>
          <p14:tracePt t="254023" x="7124700" y="2813050"/>
          <p14:tracePt t="254038" x="7156450" y="2590800"/>
          <p14:tracePt t="254055" x="7181850" y="2489200"/>
          <p14:tracePt t="254072" x="7200900" y="2374900"/>
          <p14:tracePt t="254088" x="7232650" y="2247900"/>
          <p14:tracePt t="254105" x="7277100" y="2152650"/>
          <p14:tracePt t="254122" x="7302500" y="2051050"/>
          <p14:tracePt t="254138" x="7334250" y="1962150"/>
          <p14:tracePt t="254155" x="7346950" y="1873250"/>
          <p14:tracePt t="254172" x="7346950" y="1771650"/>
          <p14:tracePt t="254188" x="7340600" y="1733550"/>
          <p14:tracePt t="254205" x="7334250" y="1708150"/>
          <p14:tracePt t="254221" x="7321550" y="1670050"/>
          <p14:tracePt t="254238" x="7283450" y="1587500"/>
          <p14:tracePt t="254255" x="7239000" y="1524000"/>
          <p14:tracePt t="254271" x="7181850" y="1454150"/>
          <p14:tracePt t="254288" x="7105650" y="1397000"/>
          <p14:tracePt t="254305" x="6985000" y="1320800"/>
          <p14:tracePt t="254321" x="6927850" y="1276350"/>
          <p14:tracePt t="254338" x="6870700" y="1238250"/>
          <p14:tracePt t="254355" x="6826250" y="1200150"/>
          <p14:tracePt t="254371" x="6794500" y="1162050"/>
          <p14:tracePt t="254387" x="6756400" y="1104900"/>
          <p14:tracePt t="254404" x="6711950" y="1060450"/>
          <p14:tracePt t="254421" x="6654800" y="1003300"/>
          <p14:tracePt t="254438" x="6502400" y="844550"/>
          <p14:tracePt t="254455" x="6356350" y="723900"/>
          <p14:tracePt t="254471" x="6197600" y="609600"/>
          <p14:tracePt t="254489" x="6076950" y="520700"/>
          <p14:tracePt t="254504" x="6007100" y="482600"/>
          <p14:tracePt t="254521" x="5962650" y="438150"/>
          <p14:tracePt t="254537" x="5924550" y="431800"/>
          <p14:tracePt t="254554" x="5911850" y="425450"/>
          <p14:tracePt t="254572" x="5892800" y="412750"/>
          <p14:tracePt t="254588" x="5861050" y="406400"/>
          <p14:tracePt t="254604" x="5842000" y="393700"/>
          <p14:tracePt t="254621" x="5829300" y="387350"/>
          <p14:tracePt t="255198" x="5829300" y="393700"/>
          <p14:tracePt t="255214" x="5835650" y="400050"/>
          <p14:tracePt t="255223" x="5842000" y="406400"/>
          <p14:tracePt t="255239" x="5848350" y="412750"/>
          <p14:tracePt t="255255" x="5854700" y="425450"/>
          <p14:tracePt t="255271" x="5867400" y="425450"/>
          <p14:tracePt t="255288" x="5873750" y="425450"/>
          <p14:tracePt t="255304" x="5873750" y="431800"/>
          <p14:tracePt t="255350" x="5880100" y="431800"/>
          <p14:tracePt t="255361" x="5886450" y="438150"/>
          <p14:tracePt t="255387" x="5892800" y="438150"/>
          <p14:tracePt t="255661" x="5899150" y="438150"/>
          <p14:tracePt t="255677" x="5911850" y="444500"/>
          <p14:tracePt t="255689" x="5918200" y="450850"/>
          <p14:tracePt t="255703" x="5949950" y="463550"/>
          <p14:tracePt t="255720" x="6000750" y="469900"/>
          <p14:tracePt t="255737" x="6057900" y="482600"/>
          <p14:tracePt t="255754" x="6178550" y="501650"/>
          <p14:tracePt t="255770" x="6267450" y="508000"/>
          <p14:tracePt t="255787" x="6356350" y="527050"/>
          <p14:tracePt t="255803" x="6426200" y="527050"/>
          <p14:tracePt t="255820" x="6457950" y="527050"/>
          <p14:tracePt t="255836" x="6483350" y="527050"/>
          <p14:tracePt t="255853" x="6515100" y="527050"/>
          <p14:tracePt t="255870" x="6546850" y="533400"/>
          <p14:tracePt t="255873" x="6572250" y="539750"/>
          <p14:tracePt t="255886" x="6616700" y="552450"/>
          <p14:tracePt t="255904" x="6851650" y="584200"/>
          <p14:tracePt t="255920" x="7042150" y="615950"/>
          <p14:tracePt t="255937" x="7239000" y="654050"/>
          <p14:tracePt t="255953" x="7366000" y="666750"/>
          <p14:tracePt t="255970" x="7467600" y="685800"/>
          <p14:tracePt t="255986" x="7588250" y="698500"/>
          <p14:tracePt t="256003" x="7683500" y="717550"/>
          <p14:tracePt t="256020" x="7772400" y="730250"/>
          <p14:tracePt t="256036" x="7785100" y="730250"/>
          <p14:tracePt t="256053" x="7797800" y="730250"/>
          <p14:tracePt t="256070" x="7804150" y="730250"/>
          <p14:tracePt t="256086" x="7810500" y="730250"/>
          <p14:tracePt t="256103" x="7842250" y="730250"/>
          <p14:tracePt t="256120" x="7886700" y="730250"/>
          <p14:tracePt t="256136" x="7924800" y="730250"/>
          <p14:tracePt t="256153" x="7962900" y="730250"/>
          <p14:tracePt t="256170" x="7994650" y="717550"/>
          <p14:tracePt t="256186" x="8001000" y="711200"/>
          <p14:tracePt t="256203" x="8013700" y="698500"/>
          <p14:tracePt t="256220" x="8026400" y="698500"/>
          <p14:tracePt t="256236" x="8032750" y="692150"/>
          <p14:tracePt t="256253" x="8045450" y="692150"/>
          <p14:tracePt t="256270" x="8045450" y="685800"/>
          <p14:tracePt t="256286" x="8058150" y="685800"/>
          <p14:tracePt t="256303" x="8089900" y="666750"/>
          <p14:tracePt t="256319" x="8096250" y="660400"/>
          <p14:tracePt t="256336" x="8108950" y="647700"/>
          <p14:tracePt t="256353" x="8115300" y="641350"/>
          <p14:tracePt t="256369" x="8121650" y="641350"/>
          <p14:tracePt t="256386" x="8121650" y="635000"/>
          <p14:tracePt t="256658" x="8121650" y="628650"/>
          <p14:tracePt t="256877" x="8128000" y="628650"/>
          <p14:tracePt t="256892" x="8128000" y="635000"/>
          <p14:tracePt t="256899" x="8128000" y="641350"/>
          <p14:tracePt t="256906" x="8128000" y="654050"/>
          <p14:tracePt t="256919" x="8128000" y="692150"/>
          <p14:tracePt t="256936" x="8147050" y="812800"/>
          <p14:tracePt t="256952" x="8153400" y="914400"/>
          <p14:tracePt t="256969" x="8147050" y="1123950"/>
          <p14:tracePt t="256985" x="8121650" y="1295400"/>
          <p14:tracePt t="257002" x="8058150" y="1517650"/>
          <p14:tracePt t="257019" x="8013700" y="1733550"/>
          <p14:tracePt t="257035" x="8013700" y="1943100"/>
          <p14:tracePt t="257052" x="7981950" y="2273300"/>
          <p14:tracePt t="257069" x="7880350" y="2743200"/>
          <p14:tracePt t="257086" x="7651750" y="3244850"/>
          <p14:tracePt t="257102" x="7499350" y="3517900"/>
          <p14:tracePt t="257119" x="7359650" y="3752850"/>
          <p14:tracePt t="257135" x="7251700" y="3911600"/>
          <p14:tracePt t="257152" x="7150100" y="4076700"/>
          <p14:tracePt t="257169" x="7016750" y="4235450"/>
          <p14:tracePt t="257185" x="6921500" y="4400550"/>
          <p14:tracePt t="257202" x="6851650" y="4546600"/>
          <p14:tracePt t="257219" x="6794500" y="4679950"/>
          <p14:tracePt t="257236" x="6724650" y="4800600"/>
          <p14:tracePt t="257252" x="6692900" y="4857750"/>
          <p14:tracePt t="257269" x="6654800" y="4902200"/>
          <p14:tracePt t="257285" x="6616700" y="4940300"/>
          <p14:tracePt t="257302" x="6584950" y="4972050"/>
          <p14:tracePt t="257319" x="6572250" y="4991100"/>
          <p14:tracePt t="257335" x="6559550" y="5048250"/>
          <p14:tracePt t="257352" x="6559550" y="5156200"/>
          <p14:tracePt t="257369" x="6553200" y="5213350"/>
          <p14:tracePt t="257385" x="6540500" y="5270500"/>
          <p14:tracePt t="257402" x="6521450" y="5321300"/>
          <p14:tracePt t="257419" x="6508750" y="5365750"/>
          <p14:tracePt t="257435" x="6502400" y="5397500"/>
          <p14:tracePt t="257452" x="6502400" y="5403850"/>
          <p14:tracePt t="257468" x="6496050" y="5403850"/>
          <p14:tracePt t="257532" x="6489700" y="5410200"/>
          <p14:tracePt t="257541" x="6483350" y="5410200"/>
          <p14:tracePt t="257558" x="6477000" y="5416550"/>
          <p14:tracePt t="257573" x="6470650" y="5422900"/>
          <p14:tracePt t="257585" x="6470650" y="5429250"/>
          <p14:tracePt t="257602" x="6464300" y="5435600"/>
          <p14:tracePt t="257618" x="6457950" y="5441950"/>
          <p14:tracePt t="257635" x="6451600" y="5441950"/>
          <p14:tracePt t="257691" x="6445250" y="5448300"/>
          <p14:tracePt t="257746" x="6438900" y="5448300"/>
          <p14:tracePt t="257801" x="6445250" y="5435600"/>
          <p14:tracePt t="257809" x="6451600" y="5410200"/>
          <p14:tracePt t="257818" x="6457950" y="5384800"/>
          <p14:tracePt t="257835" x="6464300" y="5321300"/>
          <p14:tracePt t="257851" x="6451600" y="5200650"/>
          <p14:tracePt t="257871" x="6407150" y="5054600"/>
          <p14:tracePt t="257887" x="6375400" y="4978400"/>
          <p14:tracePt t="257902" x="6356350" y="4921250"/>
          <p14:tracePt t="257918" x="6343650" y="4870450"/>
          <p14:tracePt t="257935" x="6330950" y="4813300"/>
          <p14:tracePt t="257952" x="6318250" y="4762500"/>
          <p14:tracePt t="257968" x="6305550" y="4711700"/>
          <p14:tracePt t="257985" x="6292850" y="4667250"/>
          <p14:tracePt t="258001" x="6292850" y="4629150"/>
          <p14:tracePt t="258018" x="6286500" y="4597400"/>
          <p14:tracePt t="258035" x="6286500" y="4578350"/>
          <p14:tracePt t="258051" x="6280150" y="4552950"/>
          <p14:tracePt t="258067" x="6267450" y="4514850"/>
          <p14:tracePt t="258085" x="6254750" y="4483100"/>
          <p14:tracePt t="258101" x="6254750" y="4445000"/>
          <p14:tracePt t="258118" x="6248400" y="4419600"/>
          <p14:tracePt t="258135" x="6242050" y="4387850"/>
          <p14:tracePt t="258152" x="6242050" y="4337050"/>
          <p14:tracePt t="258168" x="6242050" y="4298950"/>
          <p14:tracePt t="258185" x="6235700" y="4267200"/>
          <p14:tracePt t="258201" x="6223000" y="4216400"/>
          <p14:tracePt t="258218" x="6216650" y="4171950"/>
          <p14:tracePt t="258235" x="6203950" y="4152900"/>
          <p14:tracePt t="258251" x="6191250" y="4140200"/>
          <p14:tracePt t="258268" x="6178550" y="4127500"/>
          <p14:tracePt t="258284" x="6165850" y="4121150"/>
          <p14:tracePt t="258301" x="6134100" y="4121150"/>
          <p14:tracePt t="258318" x="6108700" y="4121150"/>
          <p14:tracePt t="258334" x="6083300" y="4121150"/>
          <p14:tracePt t="258351" x="6064250" y="4133850"/>
          <p14:tracePt t="258368" x="6051550" y="4146550"/>
          <p14:tracePt t="258384" x="6026150" y="4165600"/>
          <p14:tracePt t="258387" x="6019800" y="4171950"/>
          <p14:tracePt t="258401" x="6000750" y="4184650"/>
          <p14:tracePt t="258418" x="5981700" y="4203700"/>
          <p14:tracePt t="258434" x="5969000" y="4222750"/>
          <p14:tracePt t="258451" x="5943600" y="4254500"/>
          <p14:tracePt t="258468" x="5930900" y="4292600"/>
          <p14:tracePt t="258484" x="5911850" y="4343400"/>
          <p14:tracePt t="258501" x="5886450" y="4400550"/>
          <p14:tracePt t="258518" x="5867400" y="4483100"/>
          <p14:tracePt t="258534" x="5854700" y="4572000"/>
          <p14:tracePt t="258551" x="5835650" y="4692650"/>
          <p14:tracePt t="258568" x="5810250" y="4845050"/>
          <p14:tracePt t="258584" x="5797550" y="4933950"/>
          <p14:tracePt t="258601" x="5791200" y="5022850"/>
          <p14:tracePt t="258618" x="5791200" y="5080000"/>
          <p14:tracePt t="258634" x="5784850" y="5124450"/>
          <p14:tracePt t="258651" x="5784850" y="5181600"/>
          <p14:tracePt t="258668" x="5784850" y="5251450"/>
          <p14:tracePt t="258684" x="5778500" y="5295900"/>
          <p14:tracePt t="258701" x="5772150" y="5340350"/>
          <p14:tracePt t="258717" x="5765800" y="5391150"/>
          <p14:tracePt t="258734" x="5753100" y="5441950"/>
          <p14:tracePt t="258751" x="5740400" y="5486400"/>
          <p14:tracePt t="258767" x="5727700" y="5537200"/>
          <p14:tracePt t="258784" x="5715000" y="5588000"/>
          <p14:tracePt t="258801" x="5695950" y="5645150"/>
          <p14:tracePt t="258818" x="5657850" y="5721350"/>
          <p14:tracePt t="258834" x="5645150" y="5753100"/>
          <p14:tracePt t="258851" x="5632450" y="5778500"/>
          <p14:tracePt t="258867" x="5626100" y="5816600"/>
          <p14:tracePt t="258884" x="5613400" y="5835650"/>
          <p14:tracePt t="258901" x="5594350" y="5854700"/>
          <p14:tracePt t="258917" x="5588000" y="5867400"/>
          <p14:tracePt t="258934" x="5575300" y="5880100"/>
          <p14:tracePt t="258951" x="5562600" y="5892800"/>
          <p14:tracePt t="258967" x="5556250" y="5899150"/>
          <p14:tracePt t="258984" x="5543550" y="5905500"/>
          <p14:tracePt t="259000" x="5524500" y="5905500"/>
          <p14:tracePt t="259017" x="5511800" y="5905500"/>
          <p14:tracePt t="259034" x="5505450" y="5905500"/>
          <p14:tracePt t="259050" x="5492750" y="5899150"/>
          <p14:tracePt t="259067" x="5480050" y="5892800"/>
          <p14:tracePt t="259084" x="5473700" y="5886450"/>
          <p14:tracePt t="259100" x="5461000" y="5873750"/>
          <p14:tracePt t="259117" x="5448300" y="5854700"/>
          <p14:tracePt t="259133" x="5435600" y="5848350"/>
          <p14:tracePt t="259150" x="5429250" y="5829300"/>
          <p14:tracePt t="259167" x="5416550" y="5822950"/>
          <p14:tracePt t="259183" x="5410200" y="5791200"/>
          <p14:tracePt t="259200" x="5391150" y="5746750"/>
          <p14:tracePt t="259217" x="5378450" y="5695950"/>
          <p14:tracePt t="259233" x="5353050" y="5581650"/>
          <p14:tracePt t="259250" x="5346700" y="5543550"/>
          <p14:tracePt t="259267" x="5334000" y="5524500"/>
          <p14:tracePt t="259284" x="5334000" y="5511800"/>
          <p14:tracePt t="259300" x="5327650" y="5505450"/>
          <p14:tracePt t="259317" x="5327650" y="5499100"/>
        </p14:tracePtLst>
      </p14:laserTraceLst>
    </p:ext>
  </p:extLs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AC20-F2F0-458D-A249-ACC5488C64A0}" type="slidenum">
              <a:rPr lang="en-US" altLang="th-TH" smtClean="0"/>
              <a:pPr/>
              <a:t>70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686800" cy="16985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52600"/>
            <a:ext cx="8609986" cy="1469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1" y="3124200"/>
            <a:ext cx="8686800" cy="199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9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AC20-F2F0-458D-A249-ACC5488C64A0}" type="slidenum">
              <a:rPr lang="en-US" altLang="th-TH" smtClean="0"/>
              <a:pPr/>
              <a:t>71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686800" cy="13322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28801"/>
            <a:ext cx="8591550" cy="12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6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3" name="Picture 3"/>
          <p:cNvPicPr>
            <a:picLocks noChangeArrowheads="1"/>
          </p:cNvPicPr>
          <p:nvPr/>
        </p:nvPicPr>
        <p:blipFill>
          <a:blip r:embed="rId3" cstate="print"/>
          <a:srcRect l="5236"/>
          <a:stretch>
            <a:fillRect/>
          </a:stretch>
        </p:blipFill>
        <p:spPr bwMode="auto">
          <a:xfrm>
            <a:off x="34596" y="3970612"/>
            <a:ext cx="7157789" cy="2326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8002" name="Picture 2"/>
          <p:cNvPicPr>
            <a:picLocks noChangeArrowheads="1"/>
          </p:cNvPicPr>
          <p:nvPr/>
        </p:nvPicPr>
        <p:blipFill>
          <a:blip r:embed="rId4" cstate="print"/>
          <a:srcRect l="5237"/>
          <a:stretch>
            <a:fillRect/>
          </a:stretch>
        </p:blipFill>
        <p:spPr bwMode="auto">
          <a:xfrm>
            <a:off x="6499" y="1219200"/>
            <a:ext cx="7157789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2" name="Straight Connector 31"/>
          <p:cNvCxnSpPr/>
          <p:nvPr/>
        </p:nvCxnSpPr>
        <p:spPr>
          <a:xfrm>
            <a:off x="495641" y="5122740"/>
            <a:ext cx="57606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43713" y="4546676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th-TH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075655" y="4546676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th-TH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011759" y="4546676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th-TH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947863" y="4546676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th-TH" sz="28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960137" y="4546676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th-TH" sz="28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820071" y="4546676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th-TH" sz="28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65455" y="5122740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-</a:t>
            </a:r>
            <a:endParaRPr lang="th-TH" sz="3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601559" y="5122740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-</a:t>
            </a:r>
            <a:endParaRPr lang="th-TH" sz="32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530421" y="5122740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-</a:t>
            </a:r>
            <a:endParaRPr lang="th-TH" sz="32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3473767" y="5122740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-</a:t>
            </a:r>
            <a:endParaRPr lang="th-TH" sz="3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402629" y="5122740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-</a:t>
            </a:r>
            <a:endParaRPr lang="th-TH" sz="3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5345975" y="5122740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-</a:t>
            </a:r>
            <a:endParaRPr lang="th-TH" sz="3200" b="1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467544" y="2515344"/>
            <a:ext cx="57606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937040E-D98A-4913-B543-266F08D36A7B}" type="slidenum">
              <a:rPr lang="th-TH" smtClean="0"/>
              <a:pPr/>
              <a:t>8</a:t>
            </a:fld>
            <a:endParaRPr lang="th-TH"/>
          </a:p>
        </p:txBody>
      </p:sp>
      <p:cxnSp>
        <p:nvCxnSpPr>
          <p:cNvPr id="28" name="Straight Connector 27"/>
          <p:cNvCxnSpPr/>
          <p:nvPr/>
        </p:nvCxnSpPr>
        <p:spPr>
          <a:xfrm>
            <a:off x="1028750" y="1521336"/>
            <a:ext cx="0" cy="432048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496806" y="1521336"/>
            <a:ext cx="0" cy="432048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75868" y="1521336"/>
            <a:ext cx="0" cy="432048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439586" y="1521336"/>
            <a:ext cx="0" cy="432048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0128" y="534075"/>
            <a:ext cx="166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 </a:t>
            </a:r>
            <a:r>
              <a:rPr lang="en-US" sz="3600" b="1" dirty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</a:t>
            </a:r>
            <a:r>
              <a:rPr lang="en-US" sz="3600" b="1" dirty="0" smtClean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(t)</a:t>
            </a:r>
            <a:endParaRPr lang="th-TH" sz="3600" b="1" dirty="0">
              <a:solidFill>
                <a:srgbClr val="0000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1037463" y="1042658"/>
            <a:ext cx="459343" cy="910786"/>
          </a:xfrm>
          <a:prstGeom prst="straightConnector1">
            <a:avLst/>
          </a:prstGeom>
          <a:ln w="38100">
            <a:solidFill>
              <a:srgbClr val="000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521108" y="1303478"/>
            <a:ext cx="762866" cy="875637"/>
          </a:xfrm>
          <a:prstGeom prst="straightConnector1">
            <a:avLst/>
          </a:prstGeom>
          <a:ln w="38100">
            <a:solidFill>
              <a:srgbClr val="008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553716" y="885704"/>
            <a:ext cx="7433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 </a:t>
            </a:r>
            <a:r>
              <a:rPr lang="en-US" sz="3600" b="1" dirty="0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i(t) </a:t>
            </a:r>
            <a:r>
              <a:rPr lang="th-TH" sz="3600" b="1" dirty="0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600" b="1" dirty="0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Inductive Load (Phase lag</a:t>
            </a:r>
            <a:r>
              <a:rPr lang="th-TH" sz="3600" b="1" dirty="0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90 </a:t>
            </a:r>
            <a:r>
              <a:rPr lang="th-TH" sz="3600" b="1" dirty="0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องศา</a:t>
            </a:r>
            <a:r>
              <a:rPr lang="en-US" sz="3600" b="1" dirty="0" smtClean="0">
                <a:solidFill>
                  <a:srgbClr val="008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3600" b="1" dirty="0">
              <a:solidFill>
                <a:srgbClr val="008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53850" y="46740"/>
            <a:ext cx="7696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Instantaneous Power </a:t>
            </a:r>
            <a:r>
              <a:rPr lang="th-TH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Pure Inductive Load</a:t>
            </a:r>
            <a:endParaRPr lang="th-TH" sz="4000" b="1" dirty="0">
              <a:solidFill>
                <a:schemeClr val="lt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61968" y="4724400"/>
            <a:ext cx="2320522" cy="134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เป็นลบ</a:t>
            </a:r>
          </a:p>
          <a:p>
            <a:pPr algn="ctr">
              <a:lnSpc>
                <a:spcPts val="3200"/>
              </a:lnSpc>
            </a:pP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จ่าย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Power </a:t>
            </a:r>
          </a:p>
          <a:p>
            <a:pPr algn="ctr">
              <a:lnSpc>
                <a:spcPts val="3200"/>
              </a:lnSpc>
            </a:pP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กลับไปให้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Source</a:t>
            </a:r>
            <a:endParaRPr lang="th-TH" sz="32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5996175" y="4088563"/>
            <a:ext cx="548137" cy="551717"/>
          </a:xfrm>
          <a:prstGeom prst="straightConnector1">
            <a:avLst/>
          </a:prstGeom>
          <a:ln w="381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424790" y="3273388"/>
            <a:ext cx="2507417" cy="1343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 dirty="0" smtClean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</a:t>
            </a:r>
            <a:r>
              <a:rPr lang="th-TH" sz="3200" b="1" dirty="0" smtClean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เป็นบ</a:t>
            </a:r>
            <a:r>
              <a:rPr lang="th-TH" sz="3200" b="1" dirty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วก </a:t>
            </a:r>
          </a:p>
          <a:p>
            <a:pPr algn="ctr">
              <a:lnSpc>
                <a:spcPts val="3200"/>
              </a:lnSpc>
            </a:pPr>
            <a:r>
              <a:rPr lang="en-US" sz="3200" b="1" dirty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</a:t>
            </a:r>
            <a:r>
              <a:rPr lang="th-TH" sz="3200" b="1" dirty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จ่าย </a:t>
            </a:r>
            <a:r>
              <a:rPr lang="en-US" sz="3200" b="1" dirty="0" smtClean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</a:t>
            </a:r>
          </a:p>
          <a:p>
            <a:pPr algn="ctr">
              <a:lnSpc>
                <a:spcPts val="3200"/>
              </a:lnSpc>
            </a:pPr>
            <a:r>
              <a:rPr lang="th-TH" sz="3200" b="1" dirty="0" smtClean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ให้กับ</a:t>
            </a:r>
            <a:r>
              <a:rPr lang="en-US" sz="3200" b="1" dirty="0" smtClean="0">
                <a:solidFill>
                  <a:srgbClr val="0000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Load</a:t>
            </a:r>
            <a:endParaRPr lang="th-TH" sz="3200" b="1" dirty="0">
              <a:solidFill>
                <a:srgbClr val="0000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5587631" y="4996457"/>
            <a:ext cx="956681" cy="2769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408174" y="1389414"/>
            <a:ext cx="26276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ในกรณีของ 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</a:t>
            </a:r>
            <a:endParaRPr lang="th-TH" sz="32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>
              <a:lnSpc>
                <a:spcPts val="3200"/>
              </a:lnSpc>
            </a:pP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เฟสของกระแสจะตาม</a:t>
            </a:r>
          </a:p>
          <a:p>
            <a:pPr algn="ctr">
              <a:lnSpc>
                <a:spcPts val="3200"/>
              </a:lnSpc>
            </a:pP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หลังเฟสของแรงดัน</a:t>
            </a:r>
            <a:endParaRPr lang="en-US" sz="32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>
              <a:lnSpc>
                <a:spcPts val="3200"/>
              </a:lnSpc>
            </a:pP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อยู่ 90 องศา</a:t>
            </a:r>
          </a:p>
        </p:txBody>
      </p:sp>
      <p:sp>
        <p:nvSpPr>
          <p:cNvPr id="57" name="Down Arrow 56"/>
          <p:cNvSpPr/>
          <p:nvPr/>
        </p:nvSpPr>
        <p:spPr>
          <a:xfrm>
            <a:off x="4367985" y="3132983"/>
            <a:ext cx="421910" cy="113500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8" name="Object 4"/>
          <p:cNvGraphicFramePr>
            <a:graphicFrameLocks noChangeAspect="1"/>
          </p:cNvGraphicFramePr>
          <p:nvPr>
            <p:extLst/>
          </p:nvPr>
        </p:nvGraphicFramePr>
        <p:xfrm>
          <a:off x="3762095" y="3483431"/>
          <a:ext cx="184574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45" name="Equation" r:id="rId5" imgW="901440" imgH="203040" progId="Equation.3">
                  <p:embed/>
                </p:oleObj>
              </mc:Choice>
              <mc:Fallback>
                <p:oleObj name="Equation" r:id="rId5" imgW="901440" imgH="203040" progId="Equation.3">
                  <p:embed/>
                  <p:pic>
                    <p:nvPicPr>
                      <p:cNvPr id="5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095" y="3483431"/>
                        <a:ext cx="1845745" cy="4175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4925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422800" y="6164860"/>
            <a:ext cx="771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ในกรณีของ 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พื้นที่ 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P 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เป็นบวก กับ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P 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เป็นลบ มีขนาดเท่ากัน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7674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452"/>
    </mc:Choice>
    <mc:Fallback xmlns="">
      <p:transition spd="slow" advTm="12945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967" x="5321300" y="5429250"/>
          <p14:tracePt t="17975" x="5314950" y="5327650"/>
          <p14:tracePt t="17984" x="5302250" y="5200650"/>
          <p14:tracePt t="18001" x="5264150" y="4972050"/>
          <p14:tracePt t="18018" x="5226050" y="4800600"/>
          <p14:tracePt t="18022" x="5200650" y="4730750"/>
          <p14:tracePt t="18036" x="5149850" y="4635500"/>
          <p14:tracePt t="18051" x="5130800" y="4603750"/>
          <p14:tracePt t="18068" x="5080000" y="4527550"/>
          <p14:tracePt t="18084" x="5054600" y="4495800"/>
          <p14:tracePt t="18101" x="5035550" y="4476750"/>
          <p14:tracePt t="18118" x="5016500" y="4451350"/>
          <p14:tracePt t="18134" x="4984750" y="4425950"/>
          <p14:tracePt t="18151" x="4946650" y="4394200"/>
          <p14:tracePt t="18168" x="4914900" y="4362450"/>
          <p14:tracePt t="18184" x="4838700" y="4292600"/>
          <p14:tracePt t="18201" x="4743450" y="4229100"/>
          <p14:tracePt t="18218" x="4616450" y="4159250"/>
          <p14:tracePt t="18234" x="4457700" y="4044950"/>
          <p14:tracePt t="18251" x="4298950" y="3898900"/>
          <p14:tracePt t="18267" x="4051300" y="3638550"/>
          <p14:tracePt t="18284" x="3784600" y="3270250"/>
          <p14:tracePt t="18301" x="3530600" y="2901950"/>
          <p14:tracePt t="18318" x="3314700" y="2622550"/>
          <p14:tracePt t="18334" x="3200400" y="2476500"/>
          <p14:tracePt t="18351" x="3136900" y="2362200"/>
          <p14:tracePt t="18367" x="3073400" y="2222500"/>
          <p14:tracePt t="18384" x="3009900" y="2089150"/>
          <p14:tracePt t="18401" x="2971800" y="1987550"/>
          <p14:tracePt t="18417" x="2965450" y="1949450"/>
          <p14:tracePt t="18434" x="2965450" y="1936750"/>
          <p14:tracePt t="18451" x="2965450" y="1930400"/>
          <p14:tracePt t="18469" x="2959100" y="1911350"/>
          <p14:tracePt t="18484" x="2959100" y="1898650"/>
          <p14:tracePt t="18610" x="2952750" y="1892300"/>
          <p14:tracePt t="18619" x="2901950" y="1885950"/>
          <p14:tracePt t="18634" x="2774950" y="1885950"/>
          <p14:tracePt t="18651" x="2641600" y="1905000"/>
          <p14:tracePt t="18667" x="2533650" y="1936750"/>
          <p14:tracePt t="18684" x="2489200" y="1943100"/>
          <p14:tracePt t="18701" x="2457450" y="1943100"/>
          <p14:tracePt t="18718" x="2368550" y="1911350"/>
          <p14:tracePt t="18734" x="2241550" y="1860550"/>
          <p14:tracePt t="18751" x="2120900" y="1809750"/>
          <p14:tracePt t="18767" x="2025650" y="1765300"/>
          <p14:tracePt t="18784" x="1974850" y="1739900"/>
          <p14:tracePt t="18801" x="1936750" y="1727200"/>
          <p14:tracePt t="18817" x="1905000" y="1701800"/>
          <p14:tracePt t="18834" x="1866900" y="1663700"/>
          <p14:tracePt t="18850" x="1784350" y="1612900"/>
          <p14:tracePt t="18867" x="1727200" y="1600200"/>
          <p14:tracePt t="18883" x="1619250" y="1581150"/>
          <p14:tracePt t="18900" x="1466850" y="1581150"/>
          <p14:tracePt t="18917" x="1371600" y="1581150"/>
          <p14:tracePt t="18934" x="1339850" y="1581150"/>
          <p14:tracePt t="18951" x="1295400" y="1593850"/>
          <p14:tracePt t="18967" x="1212850" y="1651000"/>
          <p14:tracePt t="18984" x="1073150" y="1803400"/>
          <p14:tracePt t="19000" x="1009650" y="1949450"/>
          <p14:tracePt t="19017" x="977900" y="2082800"/>
          <p14:tracePt t="19034" x="965200" y="2152650"/>
          <p14:tracePt t="19050" x="958850" y="2165350"/>
          <p14:tracePt t="19067" x="958850" y="2171700"/>
          <p14:tracePt t="19172" x="952500" y="2178050"/>
          <p14:tracePt t="19180" x="939800" y="2197100"/>
          <p14:tracePt t="19189" x="920750" y="2216150"/>
          <p14:tracePt t="19200" x="908050" y="2235200"/>
          <p14:tracePt t="19217" x="895350" y="2260600"/>
          <p14:tracePt t="19234" x="876300" y="2298700"/>
          <p14:tracePt t="19250" x="844550" y="2330450"/>
          <p14:tracePt t="19267" x="812800" y="2355850"/>
          <p14:tracePt t="19283" x="742950" y="2406650"/>
          <p14:tracePt t="19300" x="685800" y="2463800"/>
          <p14:tracePt t="19317" x="641350" y="2495550"/>
          <p14:tracePt t="19333" x="622300" y="2508250"/>
          <p14:tracePt t="19350" x="615950" y="2508250"/>
          <p14:tracePt t="19366" x="609600" y="2508250"/>
          <p14:tracePt t="19385" x="603250" y="2508250"/>
          <p14:tracePt t="19455" x="596900" y="2508250"/>
          <p14:tracePt t="19462" x="590550" y="2501900"/>
          <p14:tracePt t="19470" x="590550" y="2495550"/>
          <p14:tracePt t="19483" x="584200" y="2495550"/>
          <p14:tracePt t="19500" x="577850" y="2489200"/>
          <p14:tracePt t="19516" x="577850" y="2482850"/>
          <p14:tracePt t="19533" x="577850" y="2470150"/>
          <p14:tracePt t="19550" x="577850" y="2463800"/>
          <p14:tracePt t="19566" x="577850" y="2451100"/>
          <p14:tracePt t="19583" x="584200" y="2438400"/>
          <p14:tracePt t="19600" x="596900" y="2393950"/>
          <p14:tracePt t="19616" x="615950" y="2330450"/>
          <p14:tracePt t="19634" x="628650" y="2228850"/>
          <p14:tracePt t="19650" x="654050" y="2076450"/>
          <p14:tracePt t="19666" x="673100" y="1981200"/>
          <p14:tracePt t="19683" x="711200" y="1911350"/>
          <p14:tracePt t="19700" x="736600" y="1860550"/>
          <p14:tracePt t="19716" x="755650" y="1835150"/>
          <p14:tracePt t="19733" x="762000" y="1828800"/>
          <p14:tracePt t="19750" x="768350" y="1816100"/>
          <p14:tracePt t="19766" x="781050" y="1809750"/>
          <p14:tracePt t="19783" x="800100" y="1771650"/>
          <p14:tracePt t="19799" x="831850" y="1746250"/>
          <p14:tracePt t="19816" x="857250" y="1733550"/>
          <p14:tracePt t="19833" x="889000" y="1714500"/>
          <p14:tracePt t="19849" x="927100" y="1695450"/>
          <p14:tracePt t="19866" x="958850" y="1682750"/>
          <p14:tracePt t="19883" x="971550" y="1676400"/>
          <p14:tracePt t="19900" x="984250" y="1663700"/>
          <p14:tracePt t="19916" x="990600" y="1663700"/>
          <p14:tracePt t="19933" x="996950" y="1651000"/>
          <p14:tracePt t="19949" x="1003300" y="1644650"/>
          <p14:tracePt t="19966" x="1016000" y="1638300"/>
          <p14:tracePt t="19983" x="1022350" y="1631950"/>
          <p14:tracePt t="20016" x="1035050" y="1631950"/>
          <p14:tracePt t="20049" x="1047750" y="1619250"/>
          <p14:tracePt t="20167" x="1054100" y="1612900"/>
          <p14:tracePt t="20183" x="1060450" y="1600200"/>
          <p14:tracePt t="20190" x="1066800" y="1593850"/>
          <p14:tracePt t="20201" x="1073150" y="1581150"/>
          <p14:tracePt t="20216" x="1079500" y="1549400"/>
          <p14:tracePt t="20232" x="1092200" y="1524000"/>
          <p14:tracePt t="20249" x="1104900" y="1504950"/>
          <p14:tracePt t="20266" x="1111250" y="1492250"/>
          <p14:tracePt t="20283" x="1123950" y="1479550"/>
          <p14:tracePt t="20299" x="1130300" y="1466850"/>
          <p14:tracePt t="20316" x="1143000" y="1454150"/>
          <p14:tracePt t="20332" x="1155700" y="1441450"/>
          <p14:tracePt t="20349" x="1174750" y="1409700"/>
          <p14:tracePt t="20366" x="1193800" y="1377950"/>
          <p14:tracePt t="20382" x="1212850" y="1358900"/>
          <p14:tracePt t="20399" x="1219200" y="1339850"/>
          <p14:tracePt t="20416" x="1231900" y="1333500"/>
          <p14:tracePt t="20432" x="1238250" y="1320800"/>
          <p14:tracePt t="20449" x="1244600" y="1314450"/>
          <p14:tracePt t="20466" x="1250950" y="1308100"/>
          <p14:tracePt t="20499" x="1263650" y="1308100"/>
          <p14:tracePt t="20516" x="1270000" y="1295400"/>
          <p14:tracePt t="20532" x="1276350" y="1289050"/>
          <p14:tracePt t="20550" x="1301750" y="1276350"/>
          <p14:tracePt t="20566" x="1308100" y="1270000"/>
          <p14:tracePt t="20582" x="1314450" y="1263650"/>
          <p14:tracePt t="20677" x="1320800" y="1263650"/>
          <p14:tracePt t="20686" x="1346200" y="1276350"/>
          <p14:tracePt t="20699" x="1371600" y="1282700"/>
          <p14:tracePt t="20716" x="1543050" y="1346200"/>
          <p14:tracePt t="20732" x="1695450" y="1390650"/>
          <p14:tracePt t="20749" x="1828800" y="1416050"/>
          <p14:tracePt t="20765" x="1974850" y="1428750"/>
          <p14:tracePt t="20782" x="2101850" y="1441450"/>
          <p14:tracePt t="20799" x="2159000" y="1441450"/>
          <p14:tracePt t="20815" x="2184400" y="1441450"/>
          <p14:tracePt t="20918" x="2190750" y="1441450"/>
          <p14:tracePt t="20934" x="2197100" y="1441450"/>
          <p14:tracePt t="20951" x="2203450" y="1441450"/>
          <p14:tracePt t="20959" x="2209800" y="1435100"/>
          <p14:tracePt t="20968" x="2216150" y="1428750"/>
          <p14:tracePt t="20984" x="2222500" y="1422400"/>
          <p14:tracePt t="20999" x="2235200" y="1416050"/>
          <p14:tracePt t="21015" x="2247900" y="1403350"/>
          <p14:tracePt t="21032" x="2254250" y="1397000"/>
          <p14:tracePt t="21048" x="2260600" y="1390650"/>
          <p14:tracePt t="21065" x="2266950" y="1384300"/>
          <p14:tracePt t="21082" x="2279650" y="1384300"/>
          <p14:tracePt t="21098" x="2286000" y="1384300"/>
          <p14:tracePt t="21115" x="2311400" y="1384300"/>
          <p14:tracePt t="21132" x="2330450" y="1390650"/>
          <p14:tracePt t="21148" x="2368550" y="1390650"/>
          <p14:tracePt t="21165" x="2393950" y="1390650"/>
          <p14:tracePt t="21182" x="2432050" y="1377950"/>
          <p14:tracePt t="21198" x="2457450" y="1371600"/>
          <p14:tracePt t="21215" x="2489200" y="1358900"/>
          <p14:tracePt t="21233" x="2527300" y="1339850"/>
          <p14:tracePt t="21248" x="2540000" y="1333500"/>
          <p14:tracePt t="21265" x="2552700" y="1320800"/>
          <p14:tracePt t="21282" x="2565400" y="1320800"/>
          <p14:tracePt t="21298" x="2590800" y="1320800"/>
          <p14:tracePt t="21315" x="2616200" y="1314450"/>
          <p14:tracePt t="21331" x="2628900" y="1314450"/>
          <p14:tracePt t="21348" x="2654300" y="1314450"/>
          <p14:tracePt t="21365" x="2679700" y="1314450"/>
          <p14:tracePt t="21382" x="2705100" y="1308100"/>
          <p14:tracePt t="21398" x="2705100" y="1301750"/>
          <p14:tracePt t="21415" x="2711450" y="1295400"/>
          <p14:tracePt t="21432" x="2724150" y="1289050"/>
          <p14:tracePt t="21448" x="2730500" y="1276350"/>
          <p14:tracePt t="21465" x="2736850" y="1276350"/>
          <p14:tracePt t="21482" x="2736850" y="1270000"/>
          <p14:tracePt t="21571" x="2743200" y="1270000"/>
          <p14:tracePt t="21624" x="2749550" y="1270000"/>
          <p14:tracePt t="21641" x="2762250" y="1270000"/>
          <p14:tracePt t="21650" x="2768600" y="1270000"/>
          <p14:tracePt t="21665" x="2774950" y="1276350"/>
          <p14:tracePt t="21681" x="2787650" y="1276350"/>
          <p14:tracePt t="21698" x="2800350" y="1276350"/>
          <p14:tracePt t="21715" x="2825750" y="1282700"/>
          <p14:tracePt t="21731" x="2895600" y="1295400"/>
          <p14:tracePt t="21748" x="2984500" y="1308100"/>
          <p14:tracePt t="21765" x="3073400" y="1327150"/>
          <p14:tracePt t="21781" x="3155950" y="1339850"/>
          <p14:tracePt t="21798" x="3181350" y="1346200"/>
          <p14:tracePt t="21814" x="3187700" y="1346200"/>
          <p14:tracePt t="21832" x="3200400" y="1346200"/>
          <p14:tracePt t="21864" x="3213100" y="1346200"/>
          <p14:tracePt t="21884" x="3244850" y="1346200"/>
          <p14:tracePt t="21898" x="3276600" y="1346200"/>
          <p14:tracePt t="21914" x="3289300" y="1346200"/>
          <p14:tracePt t="21931" x="3327400" y="1346200"/>
          <p14:tracePt t="21948" x="3359150" y="1346200"/>
          <p14:tracePt t="21964" x="3416300" y="1352550"/>
          <p14:tracePt t="21981" x="3473450" y="1352550"/>
          <p14:tracePt t="21997" x="3543300" y="1352550"/>
          <p14:tracePt t="22014" x="3594100" y="1346200"/>
          <p14:tracePt t="22018" x="3619500" y="1346200"/>
          <p14:tracePt t="22032" x="3657600" y="1339850"/>
          <p14:tracePt t="22048" x="3689350" y="1333500"/>
          <p14:tracePt t="22064" x="3727450" y="1327150"/>
          <p14:tracePt t="22081" x="3759200" y="1314450"/>
          <p14:tracePt t="22098" x="3784600" y="1314450"/>
          <p14:tracePt t="22114" x="3790950" y="1314450"/>
          <p14:tracePt t="22132" x="3797300" y="1308100"/>
          <p14:tracePt t="22147" x="3816350" y="1308100"/>
          <p14:tracePt t="22164" x="3829050" y="1301750"/>
          <p14:tracePt t="22182" x="3835400" y="1301750"/>
          <p14:tracePt t="22197" x="3848100" y="1301750"/>
          <p14:tracePt t="22214" x="3854450" y="1301750"/>
          <p14:tracePt t="22231" x="3860800" y="1301750"/>
          <p14:tracePt t="22247" x="3879850" y="1301750"/>
          <p14:tracePt t="22264" x="3892550" y="1301750"/>
          <p14:tracePt t="22281" x="3898900" y="1295400"/>
          <p14:tracePt t="22298" x="3911600" y="1295400"/>
          <p14:tracePt t="22314" x="3930650" y="1289050"/>
          <p14:tracePt t="22331" x="3937000" y="1289050"/>
          <p14:tracePt t="22347" x="3949700" y="1282700"/>
          <p14:tracePt t="22364" x="3962400" y="1276350"/>
          <p14:tracePt t="22381" x="3968750" y="1276350"/>
          <p14:tracePt t="22397" x="3981450" y="1276350"/>
          <p14:tracePt t="22414" x="3981450" y="1270000"/>
          <p14:tracePt t="22431" x="3994150" y="1270000"/>
          <p14:tracePt t="22479" x="4000500" y="1270000"/>
          <p14:tracePt t="22542" x="4006850" y="1270000"/>
          <p14:tracePt t="22549" x="4013200" y="1270000"/>
          <p14:tracePt t="22566" x="4013200" y="1263650"/>
          <p14:tracePt t="22589" x="4019550" y="1263650"/>
          <p14:tracePt t="22667" x="4025900" y="1263650"/>
          <p14:tracePt t="22754" x="4032250" y="1263650"/>
          <p14:tracePt t="22769" x="4038600" y="1263650"/>
          <p14:tracePt t="22776" x="4044950" y="1263650"/>
          <p14:tracePt t="22801" x="4051300" y="1263650"/>
          <p14:tracePt t="22823" x="4057650" y="1263650"/>
          <p14:tracePt t="22879" x="4064000" y="1263650"/>
          <p14:tracePt t="22887" x="4070350" y="1263650"/>
          <p14:tracePt t="22896" x="4076700" y="1263650"/>
          <p14:tracePt t="22917" x="4083050" y="1263650"/>
          <p14:tracePt t="22933" x="4089400" y="1263650"/>
          <p14:tracePt t="22989" x="4095750" y="1263650"/>
          <p14:tracePt t="22997" x="4102100" y="1263650"/>
          <p14:tracePt t="23019" x="4108450" y="1263650"/>
          <p14:tracePt t="23084" x="4114800" y="1263650"/>
          <p14:tracePt t="23098" x="4121150" y="1263650"/>
          <p14:tracePt t="23121" x="4127500" y="1263650"/>
          <p14:tracePt t="23131" x="4146550" y="1263650"/>
          <p14:tracePt t="23137" x="4165600" y="1270000"/>
          <p14:tracePt t="23146" x="4203700" y="1276350"/>
          <p14:tracePt t="23163" x="4260850" y="1289050"/>
          <p14:tracePt t="23180" x="4318000" y="1301750"/>
          <p14:tracePt t="23196" x="4368800" y="1308100"/>
          <p14:tracePt t="23214" x="4438650" y="1314450"/>
          <p14:tracePt t="23230" x="4470400" y="1314450"/>
          <p14:tracePt t="23246" x="4489450" y="1314450"/>
          <p14:tracePt t="23263" x="4502150" y="1314450"/>
          <p14:tracePt t="23280" x="4508500" y="1314450"/>
          <p14:tracePt t="23296" x="4521200" y="1314450"/>
          <p14:tracePt t="23313" x="4527550" y="1314450"/>
          <p14:tracePt t="23330" x="4533900" y="1314450"/>
          <p14:tracePt t="23346" x="4546600" y="1314450"/>
          <p14:tracePt t="23364" x="4559300" y="1314450"/>
          <p14:tracePt t="23380" x="4572000" y="1314450"/>
          <p14:tracePt t="23396" x="4584700" y="1314450"/>
          <p14:tracePt t="23430" x="4603750" y="1314450"/>
          <p14:tracePt t="23447" x="4629150" y="1314450"/>
          <p14:tracePt t="23463" x="4660900" y="1320800"/>
          <p14:tracePt t="23480" x="4705350" y="1320800"/>
          <p14:tracePt t="23496" x="4743450" y="1320800"/>
          <p14:tracePt t="23513" x="4762500" y="1320800"/>
          <p14:tracePt t="23530" x="4787900" y="1320800"/>
          <p14:tracePt t="23546" x="4819650" y="1327150"/>
          <p14:tracePt t="23563" x="4845050" y="1327150"/>
          <p14:tracePt t="23580" x="4857750" y="1327150"/>
          <p14:tracePt t="23596" x="4876800" y="1327150"/>
          <p14:tracePt t="23613" x="4895850" y="1327150"/>
          <p14:tracePt t="23630" x="4927600" y="1327150"/>
          <p14:tracePt t="23647" x="4946650" y="1327150"/>
          <p14:tracePt t="23663" x="4984750" y="1327150"/>
          <p14:tracePt t="23679" x="5010150" y="1333500"/>
          <p14:tracePt t="23696" x="5041900" y="1333500"/>
          <p14:tracePt t="23713" x="5073650" y="1333500"/>
          <p14:tracePt t="23729" x="5105400" y="1333500"/>
          <p14:tracePt t="23746" x="5143500" y="1333500"/>
          <p14:tracePt t="23763" x="5226050" y="1339850"/>
          <p14:tracePt t="23779" x="5264150" y="1339850"/>
          <p14:tracePt t="23796" x="5295900" y="1339850"/>
          <p14:tracePt t="23813" x="5314950" y="1339850"/>
          <p14:tracePt t="23829" x="5321300" y="1339850"/>
          <p14:tracePt t="23846" x="5334000" y="1339850"/>
          <p14:tracePt t="23863" x="5346700" y="1339850"/>
          <p14:tracePt t="23880" x="5372100" y="1333500"/>
          <p14:tracePt t="23896" x="5397500" y="1327150"/>
          <p14:tracePt t="23913" x="5416550" y="1327150"/>
          <p14:tracePt t="23929" x="5429250" y="1320800"/>
          <p14:tracePt t="23946" x="5441950" y="1320800"/>
          <p14:tracePt t="23963" x="5467350" y="1314450"/>
          <p14:tracePt t="23979" x="5518150" y="1314450"/>
          <p14:tracePt t="23996" x="5575300" y="1314450"/>
          <p14:tracePt t="24013" x="5619750" y="1314450"/>
          <p14:tracePt t="24016" x="5645150" y="1308100"/>
          <p14:tracePt t="24030" x="5664200" y="1308100"/>
          <p14:tracePt t="24046" x="5715000" y="1308100"/>
          <p14:tracePt t="24062" x="5727700" y="1301750"/>
          <p14:tracePt t="24079" x="5734050" y="1295400"/>
          <p14:tracePt t="24096" x="5746750" y="1295400"/>
          <p14:tracePt t="24112" x="5753100" y="1289050"/>
          <p14:tracePt t="24129" x="5772150" y="1282700"/>
          <p14:tracePt t="24148" x="5784850" y="1276350"/>
          <p14:tracePt t="24162" x="5784850" y="1270000"/>
          <p14:tracePt t="24179" x="5791200" y="1270000"/>
          <p14:tracePt t="24196" x="5797550" y="1270000"/>
          <p14:tracePt t="24212" x="5803900" y="1270000"/>
          <p14:tracePt t="24229" x="5810250" y="1270000"/>
          <p14:tracePt t="24246" x="5816600" y="1270000"/>
          <p14:tracePt t="24262" x="5829300" y="1263650"/>
          <p14:tracePt t="24279" x="5842000" y="1257300"/>
          <p14:tracePt t="24297" x="5892800" y="1250950"/>
          <p14:tracePt t="24312" x="5930900" y="1244600"/>
          <p14:tracePt t="24329" x="5962650" y="1244600"/>
          <p14:tracePt t="24346" x="5994400" y="1244600"/>
          <p14:tracePt t="24362" x="6038850" y="1244600"/>
          <p14:tracePt t="24379" x="6076950" y="1244600"/>
          <p14:tracePt t="24397" x="6115050" y="1244600"/>
          <p14:tracePt t="24412" x="6146800" y="1250950"/>
          <p14:tracePt t="24429" x="6197600" y="1263650"/>
          <p14:tracePt t="24445" x="6229350" y="1270000"/>
          <p14:tracePt t="24462" x="6242050" y="1270000"/>
          <p14:tracePt t="24479" x="6254750" y="1276350"/>
          <p14:tracePt t="24496" x="6273800" y="1276350"/>
          <p14:tracePt t="24512" x="6292850" y="1282700"/>
          <p14:tracePt t="24515" x="6299200" y="1282700"/>
          <p14:tracePt t="24529" x="6311900" y="1282700"/>
          <p14:tracePt t="24546" x="6324600" y="1282700"/>
          <p14:tracePt t="24562" x="6330950" y="1282700"/>
          <p14:tracePt t="24579" x="6337300" y="1282700"/>
          <p14:tracePt t="24595" x="6343650" y="1282700"/>
          <p14:tracePt t="24629" x="6350000" y="1282700"/>
          <p14:tracePt t="24645" x="6356350" y="1282700"/>
          <p14:tracePt t="25135" x="6362700" y="1282700"/>
          <p14:tracePt t="25142" x="6381750" y="1282700"/>
          <p14:tracePt t="25150" x="6407150" y="1282700"/>
          <p14:tracePt t="25161" x="6438900" y="1282700"/>
          <p14:tracePt t="25178" x="6540500" y="1295400"/>
          <p14:tracePt t="25195" x="6648450" y="1308100"/>
          <p14:tracePt t="25212" x="6769100" y="1327150"/>
          <p14:tracePt t="25228" x="6858000" y="1339850"/>
          <p14:tracePt t="25245" x="6927850" y="1346200"/>
          <p14:tracePt t="25261" x="7010400" y="1358900"/>
          <p14:tracePt t="25278" x="7092950" y="1377950"/>
          <p14:tracePt t="25295" x="7181850" y="1384300"/>
          <p14:tracePt t="25311" x="7264400" y="1390650"/>
          <p14:tracePt t="25328" x="7353300" y="1397000"/>
          <p14:tracePt t="25345" x="7404100" y="1409700"/>
          <p14:tracePt t="25362" x="7448550" y="1416050"/>
          <p14:tracePt t="25378" x="7461250" y="1416050"/>
          <p14:tracePt t="25394" x="7493000" y="1416050"/>
          <p14:tracePt t="25411" x="7531100" y="1416050"/>
          <p14:tracePt t="25428" x="7556500" y="1416050"/>
          <p14:tracePt t="25444" x="7575550" y="1409700"/>
          <p14:tracePt t="25462" x="7607300" y="1403350"/>
          <p14:tracePt t="25478" x="7651750" y="1397000"/>
          <p14:tracePt t="25495" x="7677150" y="1397000"/>
          <p14:tracePt t="25511" x="7689850" y="1397000"/>
          <p14:tracePt t="25528" x="7708900" y="1397000"/>
          <p14:tracePt t="25544" x="7727950" y="1397000"/>
          <p14:tracePt t="25561" x="7734300" y="1397000"/>
          <p14:tracePt t="25578" x="7740650" y="1397000"/>
          <p14:tracePt t="25637" x="7740650" y="1390650"/>
          <p14:tracePt t="25667" x="7747000" y="1390650"/>
          <p14:tracePt t="25677" x="7747000" y="1384300"/>
          <p14:tracePt t="25694" x="7753350" y="1384300"/>
          <p14:tracePt t="25711" x="7759700" y="1377950"/>
          <p14:tracePt t="25728" x="7766050" y="1371600"/>
          <p14:tracePt t="25744" x="7772400" y="1371600"/>
          <p14:tracePt t="25887" x="7772400" y="1365250"/>
          <p14:tracePt t="26749" x="7766050" y="1365250"/>
          <p14:tracePt t="26757" x="7766050" y="1371600"/>
          <p14:tracePt t="26765" x="7759700" y="1377950"/>
          <p14:tracePt t="26777" x="7753350" y="1377950"/>
          <p14:tracePt t="26802" x="7740650" y="1384300"/>
          <p14:tracePt t="26812" x="7734300" y="1390650"/>
          <p14:tracePt t="26827" x="7727950" y="1397000"/>
          <p14:tracePt t="26843" x="7715250" y="1409700"/>
          <p14:tracePt t="26860" x="7708900" y="1416050"/>
          <p14:tracePt t="26877" x="7702550" y="1422400"/>
          <p14:tracePt t="26893" x="7689850" y="1428750"/>
          <p14:tracePt t="26910" x="7677150" y="1441450"/>
          <p14:tracePt t="26927" x="7632700" y="1447800"/>
          <p14:tracePt t="26944" x="7518400" y="1447800"/>
          <p14:tracePt t="26960" x="7416800" y="1435100"/>
          <p14:tracePt t="26977" x="7340600" y="1422400"/>
          <p14:tracePt t="26993" x="7296150" y="1409700"/>
          <p14:tracePt t="27010" x="7270750" y="1403350"/>
          <p14:tracePt t="27028" x="7258050" y="1403350"/>
          <p14:tracePt t="27043" x="7251700" y="1403350"/>
          <p14:tracePt t="27060" x="7245350" y="1403350"/>
          <p14:tracePt t="27101" x="7239000" y="1403350"/>
          <p14:tracePt t="27126" x="7219950" y="1403350"/>
          <p14:tracePt t="27135" x="7207250" y="1403350"/>
          <p14:tracePt t="27146" x="7194550" y="1403350"/>
          <p14:tracePt t="27160" x="7162800" y="1397000"/>
          <p14:tracePt t="27176" x="7131050" y="1390650"/>
          <p14:tracePt t="27193" x="7124700" y="1390650"/>
          <p14:tracePt t="27210" x="7112000" y="1384300"/>
          <p14:tracePt t="27423" x="7105650" y="1384300"/>
          <p14:tracePt t="27447" x="7099300" y="1384300"/>
          <p14:tracePt t="27455" x="7092950" y="1384300"/>
          <p14:tracePt t="27469" x="7086600" y="1384300"/>
          <p14:tracePt t="27477" x="7080250" y="1384300"/>
          <p14:tracePt t="27502" x="7073900" y="1384300"/>
          <p14:tracePt t="28245" x="7073900" y="1390650"/>
          <p14:tracePt t="28253" x="7080250" y="1397000"/>
          <p14:tracePt t="28261" x="7086600" y="1403350"/>
          <p14:tracePt t="28275" x="7092950" y="1403350"/>
          <p14:tracePt t="28292" x="7092950" y="1416050"/>
          <p14:tracePt t="28309" x="7118350" y="1422400"/>
          <p14:tracePt t="28325" x="7169150" y="1454150"/>
          <p14:tracePt t="28342" x="7251700" y="1504950"/>
          <p14:tracePt t="28359" x="7346950" y="1555750"/>
          <p14:tracePt t="28375" x="7448550" y="1606550"/>
          <p14:tracePt t="28392" x="7531100" y="1644650"/>
          <p14:tracePt t="28409" x="7594600" y="1670050"/>
          <p14:tracePt t="28425" x="7664450" y="1714500"/>
          <p14:tracePt t="28442" x="7702550" y="1733550"/>
          <p14:tracePt t="28458" x="7734300" y="1746250"/>
          <p14:tracePt t="28475" x="7759700" y="1746250"/>
          <p14:tracePt t="28492" x="7791450" y="1746250"/>
          <p14:tracePt t="28509" x="7797800" y="1746250"/>
          <p14:tracePt t="28512" x="7804150" y="1746250"/>
          <p14:tracePt t="28525" x="7810500" y="1746250"/>
          <p14:tracePt t="28542" x="7823200" y="1727200"/>
          <p14:tracePt t="28559" x="7829550" y="1720850"/>
          <p14:tracePt t="28575" x="7842250" y="1714500"/>
          <p14:tracePt t="28592" x="7848600" y="1708150"/>
          <p14:tracePt t="28609" x="7854950" y="1695450"/>
          <p14:tracePt t="28625" x="7874000" y="1689100"/>
          <p14:tracePt t="28642" x="7880350" y="1682750"/>
          <p14:tracePt t="28658" x="7893050" y="1670050"/>
          <p14:tracePt t="28676" x="7899400" y="1663700"/>
          <p14:tracePt t="28692" x="7912100" y="1651000"/>
          <p14:tracePt t="28708" x="7924800" y="1651000"/>
          <p14:tracePt t="28725" x="7943850" y="1651000"/>
          <p14:tracePt t="28742" x="7962900" y="1644650"/>
          <p14:tracePt t="28758" x="7969250" y="1638300"/>
          <p14:tracePt t="28775" x="7981950" y="1631950"/>
          <p14:tracePt t="28792" x="8013700" y="1631950"/>
          <p14:tracePt t="28808" x="8051800" y="1631950"/>
          <p14:tracePt t="28825" x="8064500" y="1631950"/>
          <p14:tracePt t="28841" x="8070850" y="1631950"/>
          <p14:tracePt t="28881" x="8077200" y="1625600"/>
          <p14:tracePt t="28891" x="8083550" y="1619250"/>
          <p14:tracePt t="28908" x="8089900" y="1619250"/>
          <p14:tracePt t="28925" x="8102600" y="1619250"/>
          <p14:tracePt t="28942" x="8115300" y="1619250"/>
          <p14:tracePt t="28958" x="8121650" y="1619250"/>
          <p14:tracePt t="28976" x="8140700" y="1619250"/>
          <p14:tracePt t="28991" x="8159750" y="1619250"/>
          <p14:tracePt t="29008" x="8166100" y="1619250"/>
          <p14:tracePt t="29025" x="8172450" y="1619250"/>
          <p14:tracePt t="29041" x="8185150" y="1625600"/>
          <p14:tracePt t="29058" x="8204200" y="1625600"/>
          <p14:tracePt t="29075" x="8223250" y="1625600"/>
          <p14:tracePt t="29091" x="8242300" y="1631950"/>
          <p14:tracePt t="29108" x="8255000" y="1631950"/>
          <p14:tracePt t="29125" x="8261350" y="1631950"/>
          <p14:tracePt t="29141" x="8274050" y="1631950"/>
          <p14:tracePt t="29158" x="8280400" y="1631950"/>
          <p14:tracePt t="29174" x="8286750" y="1631950"/>
          <p14:tracePt t="29192" x="8293100" y="1631950"/>
          <p14:tracePt t="29241" x="8299450" y="1631950"/>
          <p14:tracePt t="29252" x="8305800" y="1625600"/>
          <p14:tracePt t="29303" x="8312150" y="1625600"/>
          <p14:tracePt t="29327" x="8318500" y="1625600"/>
          <p14:tracePt t="29338" x="8318500" y="1619250"/>
          <p14:tracePt t="29350" x="8324850" y="1619250"/>
          <p14:tracePt t="29364" x="8331200" y="1619250"/>
          <p14:tracePt t="29380" x="8337550" y="1619250"/>
          <p14:tracePt t="29406" x="8343900" y="1619250"/>
          <p14:tracePt t="29418" x="8350250" y="1612900"/>
          <p14:tracePt t="29428" x="8356600" y="1606550"/>
          <p14:tracePt t="29441" x="8362950" y="1606550"/>
          <p14:tracePt t="29458" x="8375650" y="1606550"/>
          <p14:tracePt t="29474" x="8382000" y="1600200"/>
          <p14:tracePt t="29491" x="8382000" y="1587500"/>
          <p14:tracePt t="29508" x="8388350" y="1587500"/>
          <p14:tracePt t="29524" x="8388350" y="1581150"/>
          <p14:tracePt t="29663" x="8394700" y="1581150"/>
          <p14:tracePt t="29673" x="8401050" y="1593850"/>
          <p14:tracePt t="29691" x="8407400" y="1631950"/>
          <p14:tracePt t="29707" x="8420100" y="1644650"/>
          <p14:tracePt t="29725" x="8426450" y="1651000"/>
          <p14:tracePt t="29829" x="8432800" y="1670050"/>
          <p14:tracePt t="29842" x="8445500" y="1695450"/>
          <p14:tracePt t="29857" x="8451850" y="1714500"/>
          <p14:tracePt t="29874" x="8458200" y="1739900"/>
          <p14:tracePt t="29891" x="8458200" y="1746250"/>
          <p14:tracePt t="29924" x="8464550" y="1752600"/>
          <p14:tracePt t="30031" x="8470900" y="1752600"/>
          <p14:tracePt t="30047" x="8477250" y="1752600"/>
          <p14:tracePt t="30079" x="8477250" y="1746250"/>
          <p14:tracePt t="30165" x="8483600" y="1746250"/>
          <p14:tracePt t="30336" x="8483600" y="1752600"/>
          <p14:tracePt t="30346" x="8477250" y="1765300"/>
          <p14:tracePt t="30359" x="8470900" y="1778000"/>
          <p14:tracePt t="30373" x="8451850" y="1790700"/>
          <p14:tracePt t="30390" x="8426450" y="1822450"/>
          <p14:tracePt t="30407" x="8369300" y="1885950"/>
          <p14:tracePt t="30424" x="8331200" y="1930400"/>
          <p14:tracePt t="30440" x="8305800" y="1962150"/>
          <p14:tracePt t="30457" x="8274050" y="1974850"/>
          <p14:tracePt t="30473" x="8255000" y="1993900"/>
          <p14:tracePt t="30490" x="8242300" y="2000250"/>
          <p14:tracePt t="30507" x="8223250" y="2012950"/>
          <p14:tracePt t="30524" x="8172450" y="2032000"/>
          <p14:tracePt t="30540" x="8153400" y="2038350"/>
          <p14:tracePt t="30557" x="8134350" y="2051050"/>
          <p14:tracePt t="30573" x="8128000" y="2057400"/>
          <p14:tracePt t="30590" x="8108950" y="2070100"/>
          <p14:tracePt t="30607" x="8083550" y="2082800"/>
          <p14:tracePt t="30623" x="8058150" y="2095500"/>
          <p14:tracePt t="30640" x="8020050" y="2101850"/>
          <p14:tracePt t="30656" x="7988300" y="2114550"/>
          <p14:tracePt t="30674" x="7937500" y="2127250"/>
          <p14:tracePt t="30690" x="7905750" y="2139950"/>
          <p14:tracePt t="30707" x="7886700" y="2152650"/>
          <p14:tracePt t="30723" x="7854950" y="2159000"/>
          <p14:tracePt t="30740" x="7829550" y="2171700"/>
          <p14:tracePt t="30757" x="7797800" y="2184400"/>
          <p14:tracePt t="30774" x="7766050" y="2197100"/>
          <p14:tracePt t="30790" x="7708900" y="2203450"/>
          <p14:tracePt t="30807" x="7664450" y="2209800"/>
          <p14:tracePt t="30823" x="7632700" y="2209800"/>
          <p14:tracePt t="30840" x="7613650" y="2209800"/>
          <p14:tracePt t="30857" x="7607300" y="2209800"/>
          <p14:tracePt t="30941" x="7600950" y="2209800"/>
          <p14:tracePt t="31020" x="7600950" y="2216150"/>
          <p14:tracePt t="31027" x="7594600" y="2228850"/>
          <p14:tracePt t="31043" x="7588250" y="2247900"/>
          <p14:tracePt t="31056" x="7581900" y="2260600"/>
          <p14:tracePt t="31073" x="7562850" y="2305050"/>
          <p14:tracePt t="31090" x="7550150" y="2311400"/>
          <p14:tracePt t="31106" x="7537450" y="2317750"/>
          <p14:tracePt t="31123" x="7518400" y="2330450"/>
          <p14:tracePt t="31140" x="7486650" y="2336800"/>
          <p14:tracePt t="31156" x="7448550" y="2336800"/>
          <p14:tracePt t="31173" x="7397750" y="2336800"/>
          <p14:tracePt t="31190" x="7327900" y="2324100"/>
          <p14:tracePt t="31206" x="7270750" y="2311400"/>
          <p14:tracePt t="31223" x="7219950" y="2298700"/>
          <p14:tracePt t="31240" x="7188200" y="2298700"/>
          <p14:tracePt t="31256" x="7169150" y="2298700"/>
          <p14:tracePt t="31289" x="7150100" y="2305050"/>
          <p14:tracePt t="31307" x="7118350" y="2336800"/>
          <p14:tracePt t="31323" x="7099300" y="2343150"/>
          <p14:tracePt t="31341" x="7086600" y="2362200"/>
          <p14:tracePt t="31356" x="7080250" y="2374900"/>
          <p14:tracePt t="31373" x="7073900" y="2374900"/>
          <p14:tracePt t="31390" x="7067550" y="2381250"/>
          <p14:tracePt t="31406" x="7061200" y="2387600"/>
          <p14:tracePt t="31423" x="7061200" y="2393950"/>
          <p14:tracePt t="31440" x="7048500" y="2406650"/>
          <p14:tracePt t="31456" x="7042150" y="2413000"/>
          <p14:tracePt t="31473" x="7035800" y="2425700"/>
          <p14:tracePt t="31489" x="7029450" y="2438400"/>
          <p14:tracePt t="31506" x="7029450" y="2444750"/>
          <p14:tracePt t="31523" x="7029450" y="2457450"/>
          <p14:tracePt t="31539" x="7023100" y="2482850"/>
          <p14:tracePt t="31556" x="7023100" y="2527300"/>
          <p14:tracePt t="31573" x="7023100" y="2578100"/>
          <p14:tracePt t="31590" x="7042150" y="2667000"/>
          <p14:tracePt t="31606" x="7054850" y="2705100"/>
          <p14:tracePt t="31623" x="7067550" y="2743200"/>
          <p14:tracePt t="31639" x="7073900" y="2774950"/>
          <p14:tracePt t="31656" x="7080250" y="2806700"/>
          <p14:tracePt t="31673" x="7086600" y="2838450"/>
          <p14:tracePt t="31689" x="7092950" y="2870200"/>
          <p14:tracePt t="31706" x="7099300" y="2889250"/>
          <p14:tracePt t="31723" x="7099300" y="2895600"/>
          <p14:tracePt t="31764" x="7105650" y="2895600"/>
          <p14:tracePt t="31795" x="7105650" y="2914650"/>
          <p14:tracePt t="31803" x="7112000" y="2927350"/>
          <p14:tracePt t="31811" x="7118350" y="2946400"/>
          <p14:tracePt t="31822" x="7124700" y="2965450"/>
          <p14:tracePt t="31839" x="7131050" y="2971800"/>
          <p14:tracePt t="31856" x="7150100" y="2978150"/>
          <p14:tracePt t="31872" x="7169150" y="2971800"/>
          <p14:tracePt t="31889" x="7213600" y="2933700"/>
          <p14:tracePt t="31905" x="7251700" y="2901950"/>
          <p14:tracePt t="31922" x="7302500" y="2870200"/>
          <p14:tracePt t="31939" x="7353300" y="2844800"/>
          <p14:tracePt t="31956" x="7429500" y="2819400"/>
          <p14:tracePt t="31972" x="7480300" y="2800350"/>
          <p14:tracePt t="31989" x="7512050" y="2787650"/>
          <p14:tracePt t="32006" x="7524750" y="2781300"/>
          <p14:tracePt t="32555" x="7518400" y="2787650"/>
          <p14:tracePt t="32565" x="7512050" y="2787650"/>
          <p14:tracePt t="32579" x="7505700" y="2813050"/>
          <p14:tracePt t="32591" x="7499350" y="2813050"/>
          <p14:tracePt t="32605" x="7473950" y="2832100"/>
          <p14:tracePt t="32622" x="7429500" y="2844800"/>
          <p14:tracePt t="32638" x="7372350" y="2857500"/>
          <p14:tracePt t="32655" x="7258050" y="2914650"/>
          <p14:tracePt t="32672" x="7029450" y="2997200"/>
          <p14:tracePt t="32688" x="6896100" y="3035300"/>
          <p14:tracePt t="32705" x="6781800" y="3067050"/>
          <p14:tracePt t="32722" x="6762750" y="3073400"/>
          <p14:tracePt t="32914" x="6756400" y="3073400"/>
          <p14:tracePt t="32947" x="6737350" y="3067050"/>
          <p14:tracePt t="32977" x="6699250" y="3054350"/>
          <p14:tracePt t="32985" x="6623050" y="3028950"/>
          <p14:tracePt t="32993" x="6515100" y="2997200"/>
          <p14:tracePt t="33005" x="6343650" y="2965450"/>
          <p14:tracePt t="33022" x="5911850" y="2965450"/>
          <p14:tracePt t="33038" x="5473700" y="2959100"/>
          <p14:tracePt t="33055" x="4603750" y="2927350"/>
          <p14:tracePt t="33072" x="4089400" y="2863850"/>
          <p14:tracePt t="33088" x="3511550" y="2806700"/>
          <p14:tracePt t="33105" x="2946400" y="2781300"/>
          <p14:tracePt t="33121" x="2279650" y="2711450"/>
          <p14:tracePt t="33138" x="1854200" y="2660650"/>
          <p14:tracePt t="33155" x="1460500" y="2597150"/>
          <p14:tracePt t="33172" x="1066800" y="2527300"/>
          <p14:tracePt t="33188" x="914400" y="2514600"/>
          <p14:tracePt t="33204" x="806450" y="2495550"/>
          <p14:tracePt t="33221" x="704850" y="2482850"/>
          <p14:tracePt t="33238" x="615950" y="2470150"/>
          <p14:tracePt t="33255" x="527050" y="2438400"/>
          <p14:tracePt t="33271" x="412750" y="2393950"/>
          <p14:tracePt t="33288" x="292100" y="2374900"/>
          <p14:tracePt t="33304" x="152400" y="2349500"/>
          <p14:tracePt t="33321" x="19050" y="2305050"/>
          <p14:tracePt t="33525" x="19050" y="2425700"/>
          <p14:tracePt t="33534" x="50800" y="2457450"/>
          <p14:tracePt t="33540" x="76200" y="2476500"/>
          <p14:tracePt t="33554" x="95250" y="2495550"/>
          <p14:tracePt t="33571" x="127000" y="2514600"/>
          <p14:tracePt t="33588" x="139700" y="2527300"/>
          <p14:tracePt t="33621" x="146050" y="2527300"/>
          <p14:tracePt t="33637" x="152400" y="2527300"/>
          <p14:tracePt t="33654" x="158750" y="2520950"/>
          <p14:tracePt t="33671" x="171450" y="2508250"/>
          <p14:tracePt t="33688" x="177800" y="2508250"/>
          <p14:tracePt t="33704" x="209550" y="2514600"/>
          <p14:tracePt t="33722" x="247650" y="2527300"/>
          <p14:tracePt t="33737" x="279400" y="2546350"/>
          <p14:tracePt t="33754" x="311150" y="2559050"/>
          <p14:tracePt t="33771" x="323850" y="2565400"/>
          <p14:tracePt t="33787" x="330200" y="2565400"/>
          <p14:tracePt t="33804" x="342900" y="2565400"/>
          <p14:tracePt t="33821" x="349250" y="2559050"/>
          <p14:tracePt t="33837" x="355600" y="2552700"/>
          <p14:tracePt t="33854" x="361950" y="2546350"/>
          <p14:tracePt t="33871" x="381000" y="2540000"/>
          <p14:tracePt t="33887" x="412750" y="2520950"/>
          <p14:tracePt t="33904" x="450850" y="2495550"/>
          <p14:tracePt t="33920" x="482600" y="2463800"/>
          <p14:tracePt t="33937" x="520700" y="2413000"/>
          <p14:tracePt t="33954" x="558800" y="2362200"/>
          <p14:tracePt t="33970" x="596900" y="2324100"/>
          <p14:tracePt t="33988" x="628650" y="2286000"/>
          <p14:tracePt t="34004" x="654050" y="2235200"/>
          <p14:tracePt t="34021" x="666750" y="2203450"/>
          <p14:tracePt t="34037" x="698500" y="2171700"/>
          <p14:tracePt t="34054" x="717550" y="2133600"/>
          <p14:tracePt t="34071" x="730250" y="2108200"/>
          <p14:tracePt t="34087" x="749300" y="2070100"/>
          <p14:tracePt t="34104" x="768350" y="2012950"/>
          <p14:tracePt t="34120" x="781050" y="1968500"/>
          <p14:tracePt t="34137" x="793750" y="1943100"/>
          <p14:tracePt t="34154" x="800100" y="1924050"/>
          <p14:tracePt t="34170" x="806450" y="1917700"/>
          <p14:tracePt t="34187" x="812800" y="1905000"/>
          <p14:tracePt t="34204" x="819150" y="1898650"/>
          <p14:tracePt t="34220" x="825500" y="1892300"/>
          <p14:tracePt t="34237" x="838200" y="1879600"/>
          <p14:tracePt t="34254" x="850900" y="1866900"/>
          <p14:tracePt t="34272" x="863600" y="1860550"/>
          <p14:tracePt t="34288" x="882650" y="1828800"/>
          <p14:tracePt t="34304" x="908050" y="1797050"/>
          <p14:tracePt t="34320" x="920750" y="1784350"/>
          <p14:tracePt t="34337" x="933450" y="1771650"/>
          <p14:tracePt t="34353" x="939800" y="1765300"/>
          <p14:tracePt t="34370" x="946150" y="1758950"/>
          <p14:tracePt t="34402" x="952500" y="1758950"/>
          <p14:tracePt t="34410" x="952500" y="1752600"/>
          <p14:tracePt t="34420" x="958850" y="1752600"/>
          <p14:tracePt t="34437" x="965200" y="1746250"/>
          <p14:tracePt t="34453" x="971550" y="1739900"/>
          <p14:tracePt t="34470" x="977900" y="1733550"/>
          <p14:tracePt t="34487" x="984250" y="1727200"/>
          <p14:tracePt t="34504" x="996950" y="1727200"/>
          <p14:tracePt t="34520" x="1003300" y="1720850"/>
          <p14:tracePt t="34537" x="1009650" y="1720850"/>
          <p14:tracePt t="34607" x="1016000" y="1720850"/>
          <p14:tracePt t="34614" x="1022350" y="1727200"/>
          <p14:tracePt t="34623" x="1028700" y="1733550"/>
          <p14:tracePt t="34639" x="1035050" y="1733550"/>
          <p14:tracePt t="34653" x="1041400" y="1733550"/>
          <p14:tracePt t="35501" x="1041400" y="1739900"/>
          <p14:tracePt t="35509" x="1054100" y="1746250"/>
          <p14:tracePt t="35519" x="1066800" y="1752600"/>
          <p14:tracePt t="35536" x="1085850" y="1765300"/>
          <p14:tracePt t="35553" x="1123950" y="1797050"/>
          <p14:tracePt t="35570" x="1174750" y="1854200"/>
          <p14:tracePt t="35586" x="1200150" y="1892300"/>
          <p14:tracePt t="35603" x="1225550" y="1924050"/>
          <p14:tracePt t="35619" x="1238250" y="1962150"/>
          <p14:tracePt t="35636" x="1250950" y="1987550"/>
          <p14:tracePt t="35652" x="1263650" y="2025650"/>
          <p14:tracePt t="35669" x="1263650" y="2044700"/>
          <p14:tracePt t="35686" x="1276350" y="2076450"/>
          <p14:tracePt t="35702" x="1295400" y="2133600"/>
          <p14:tracePt t="35719" x="1301750" y="2165350"/>
          <p14:tracePt t="35736" x="1314450" y="2190750"/>
          <p14:tracePt t="35752" x="1314450" y="2209800"/>
          <p14:tracePt t="35769" x="1320800" y="2222500"/>
          <p14:tracePt t="35786" x="1333500" y="2260600"/>
          <p14:tracePt t="35802" x="1339850" y="2279650"/>
          <p14:tracePt t="35819" x="1346200" y="2305050"/>
          <p14:tracePt t="35836" x="1352550" y="2324100"/>
          <p14:tracePt t="35852" x="1352550" y="2336800"/>
          <p14:tracePt t="35869" x="1352550" y="2343150"/>
          <p14:tracePt t="35886" x="1358900" y="2355850"/>
          <p14:tracePt t="35902" x="1365250" y="2374900"/>
          <p14:tracePt t="35919" x="1371600" y="2387600"/>
          <p14:tracePt t="35935" x="1377950" y="2400300"/>
          <p14:tracePt t="35952" x="1384300" y="2413000"/>
          <p14:tracePt t="35969" x="1390650" y="2419350"/>
          <p14:tracePt t="35985" x="1397000" y="2438400"/>
          <p14:tracePt t="36002" x="1403350" y="2457450"/>
          <p14:tracePt t="36019" x="1409700" y="2476500"/>
          <p14:tracePt t="36035" x="1416050" y="2482850"/>
          <p14:tracePt t="36052" x="1422400" y="2495550"/>
          <p14:tracePt t="36069" x="1428750" y="2508250"/>
          <p14:tracePt t="36204" x="1428750" y="2495550"/>
          <p14:tracePt t="36212" x="1428750" y="2470150"/>
          <p14:tracePt t="36220" x="1428750" y="2438400"/>
          <p14:tracePt t="36235" x="1416050" y="2413000"/>
          <p14:tracePt t="36252" x="1365250" y="2330450"/>
          <p14:tracePt t="36268" x="1333500" y="2311400"/>
          <p14:tracePt t="36286" x="1301750" y="2305050"/>
          <p14:tracePt t="36303" x="1250950" y="2298700"/>
          <p14:tracePt t="36321" x="1200150" y="2298700"/>
          <p14:tracePt t="36335" x="1130300" y="2324100"/>
          <p14:tracePt t="36354" x="990600" y="2387600"/>
          <p14:tracePt t="36370" x="920750" y="2419350"/>
          <p14:tracePt t="36386" x="857250" y="2438400"/>
          <p14:tracePt t="36403" x="812800" y="2451100"/>
          <p14:tracePt t="36418" x="762000" y="2463800"/>
          <p14:tracePt t="36435" x="730250" y="2470150"/>
          <p14:tracePt t="36451" x="717550" y="2476500"/>
          <p14:tracePt t="36468" x="711200" y="2482850"/>
          <p14:tracePt t="36486" x="692150" y="2489200"/>
          <p14:tracePt t="36503" x="666750" y="2495550"/>
          <p14:tracePt t="36520" x="635000" y="2508250"/>
          <p14:tracePt t="36535" x="603250" y="2520950"/>
          <p14:tracePt t="36553" x="584200" y="2527300"/>
          <p14:tracePt t="36568" x="577850" y="2527300"/>
          <p14:tracePt t="36585" x="558800" y="2540000"/>
          <p14:tracePt t="36601" x="552450" y="2546350"/>
          <p14:tracePt t="36618" x="546100" y="2552700"/>
          <p14:tracePt t="36635" x="539750" y="2552700"/>
          <p14:tracePt t="37263" x="539750" y="2546350"/>
          <p14:tracePt t="37270" x="539750" y="2540000"/>
          <p14:tracePt t="37286" x="546100" y="2533650"/>
          <p14:tracePt t="37301" x="552450" y="2527300"/>
          <p14:tracePt t="37318" x="552450" y="2514600"/>
          <p14:tracePt t="37335" x="552450" y="2508250"/>
          <p14:tracePt t="37351" x="558800" y="2495550"/>
          <p14:tracePt t="37368" x="565150" y="2482850"/>
          <p14:tracePt t="37384" x="571500" y="2470150"/>
          <p14:tracePt t="37401" x="577850" y="2438400"/>
          <p14:tracePt t="37418" x="596900" y="2387600"/>
          <p14:tracePt t="37435" x="609600" y="2343150"/>
          <p14:tracePt t="37451" x="622300" y="2311400"/>
          <p14:tracePt t="37467" x="628650" y="2266950"/>
          <p14:tracePt t="37484" x="635000" y="2228850"/>
          <p14:tracePt t="37501" x="635000" y="2178050"/>
          <p14:tracePt t="37518" x="635000" y="2152650"/>
          <p14:tracePt t="37522" x="635000" y="2146300"/>
          <p14:tracePt t="37536" x="635000" y="2139950"/>
          <p14:tracePt t="37551" x="635000" y="2133600"/>
          <p14:tracePt t="37568" x="641350" y="2120900"/>
          <p14:tracePt t="37584" x="647700" y="2114550"/>
          <p14:tracePt t="37601" x="660400" y="2101850"/>
          <p14:tracePt t="37617" x="660400" y="2095500"/>
          <p14:tracePt t="37634" x="666750" y="2089150"/>
          <p14:tracePt t="37651" x="673100" y="2089150"/>
          <p14:tracePt t="37667" x="679450" y="2076450"/>
          <p14:tracePt t="37684" x="692150" y="2057400"/>
          <p14:tracePt t="37701" x="723900" y="2000250"/>
          <p14:tracePt t="37717" x="755650" y="1949450"/>
          <p14:tracePt t="37734" x="787400" y="1898650"/>
          <p14:tracePt t="37751" x="819150" y="1860550"/>
          <p14:tracePt t="37767" x="844550" y="1822450"/>
          <p14:tracePt t="37784" x="869950" y="1797050"/>
          <p14:tracePt t="37802" x="889000" y="1778000"/>
          <p14:tracePt t="37834" x="901700" y="1765300"/>
          <p14:tracePt t="37850" x="914400" y="1752600"/>
          <p14:tracePt t="37867" x="920750" y="1746250"/>
          <p14:tracePt t="37884" x="933450" y="1733550"/>
          <p14:tracePt t="37917" x="946150" y="1733550"/>
          <p14:tracePt t="37934" x="952500" y="1727200"/>
          <p14:tracePt t="37950" x="965200" y="1720850"/>
          <p14:tracePt t="37967" x="971550" y="1714500"/>
          <p14:tracePt t="37984" x="984250" y="1714500"/>
          <p14:tracePt t="38001" x="996950" y="1714500"/>
          <p14:tracePt t="38034" x="1003300" y="1714500"/>
          <p14:tracePt t="38050" x="1016000" y="1714500"/>
          <p14:tracePt t="38067" x="1022350" y="1714500"/>
          <p14:tracePt t="38084" x="1041400" y="1714500"/>
          <p14:tracePt t="38100" x="1047750" y="1714500"/>
          <p14:tracePt t="38117" x="1060450" y="1714500"/>
          <p14:tracePt t="38135" x="1073150" y="1720850"/>
          <p14:tracePt t="38150" x="1092200" y="1733550"/>
          <p14:tracePt t="38167" x="1111250" y="1739900"/>
          <p14:tracePt t="38184" x="1117600" y="1752600"/>
          <p14:tracePt t="38200" x="1136650" y="1784350"/>
          <p14:tracePt t="38217" x="1149350" y="1809750"/>
          <p14:tracePt t="38234" x="1168400" y="1866900"/>
          <p14:tracePt t="38250" x="1181100" y="1905000"/>
          <p14:tracePt t="38267" x="1193800" y="1955800"/>
          <p14:tracePt t="38283" x="1219200" y="2019300"/>
          <p14:tracePt t="38300" x="1238250" y="2089150"/>
          <p14:tracePt t="38316" x="1250950" y="2146300"/>
          <p14:tracePt t="38333" x="1263650" y="2197100"/>
          <p14:tracePt t="38352" x="1295400" y="2292350"/>
          <p14:tracePt t="38367" x="1314450" y="2343150"/>
          <p14:tracePt t="38383" x="1333500" y="2400300"/>
          <p14:tracePt t="38400" x="1346200" y="2451100"/>
          <p14:tracePt t="38417" x="1358900" y="2495550"/>
          <p14:tracePt t="38433" x="1371600" y="2533650"/>
          <p14:tracePt t="38450" x="1377950" y="2578100"/>
          <p14:tracePt t="38467" x="1390650" y="2616200"/>
          <p14:tracePt t="38484" x="1409700" y="2692400"/>
          <p14:tracePt t="38500" x="1422400" y="2743200"/>
          <p14:tracePt t="38517" x="1441450" y="2794000"/>
          <p14:tracePt t="38533" x="1447800" y="2825750"/>
          <p14:tracePt t="38550" x="1466850" y="2876550"/>
          <p14:tracePt t="38567" x="1511300" y="2952750"/>
          <p14:tracePt t="38583" x="1549400" y="3022600"/>
          <p14:tracePt t="38600" x="1606550" y="3111500"/>
          <p14:tracePt t="38617" x="1644650" y="3175000"/>
          <p14:tracePt t="38633" x="1695450" y="3238500"/>
          <p14:tracePt t="38650" x="1714500" y="3263900"/>
          <p14:tracePt t="38666" x="1727200" y="3289300"/>
          <p14:tracePt t="38683" x="1733550" y="3295650"/>
          <p14:tracePt t="38700" x="1758950" y="3308350"/>
          <p14:tracePt t="38716" x="1790700" y="3340100"/>
          <p14:tracePt t="38733" x="1841500" y="3378200"/>
          <p14:tracePt t="38750" x="1892300" y="3422650"/>
          <p14:tracePt t="38766" x="1924050" y="3448050"/>
          <p14:tracePt t="38783" x="1936750" y="3460750"/>
          <p14:tracePt t="38800" x="1943100" y="3460750"/>
          <p14:tracePt t="38816" x="1949450" y="3467100"/>
          <p14:tracePt t="38833" x="1955800" y="3467100"/>
          <p14:tracePt t="38850" x="1962150" y="3467100"/>
          <p14:tracePt t="38866" x="1968500" y="3467100"/>
          <p14:tracePt t="38883" x="1993900" y="3460750"/>
          <p14:tracePt t="38900" x="2051050" y="3422650"/>
          <p14:tracePt t="38916" x="2089150" y="3384550"/>
          <p14:tracePt t="38933" x="2108200" y="3352800"/>
          <p14:tracePt t="38950" x="2120900" y="3340100"/>
          <p14:tracePt t="38966" x="2127250" y="3327400"/>
          <p14:tracePt t="38983" x="2139950" y="3295650"/>
          <p14:tracePt t="39000" x="2159000" y="3244850"/>
          <p14:tracePt t="39016" x="2190750" y="3143250"/>
          <p14:tracePt t="39033" x="2203450" y="3098800"/>
          <p14:tracePt t="39049" x="2216150" y="3067050"/>
          <p14:tracePt t="39066" x="2228850" y="3048000"/>
          <p14:tracePt t="39083" x="2235200" y="3041650"/>
          <p14:tracePt t="39099" x="2241550" y="3028950"/>
          <p14:tracePt t="39116" x="2254250" y="3009900"/>
          <p14:tracePt t="39133" x="2266950" y="2997200"/>
          <p14:tracePt t="39150" x="2305050" y="2933700"/>
          <p14:tracePt t="39166" x="2336800" y="2882900"/>
          <p14:tracePt t="39183" x="2368550" y="2844800"/>
          <p14:tracePt t="39199" x="2406650" y="2800350"/>
          <p14:tracePt t="39216" x="2438400" y="2749550"/>
          <p14:tracePt t="39233" x="2463800" y="2711450"/>
          <p14:tracePt t="39250" x="2476500" y="2679700"/>
          <p14:tracePt t="39266" x="2476500" y="2673350"/>
          <p14:tracePt t="39283" x="2482850" y="2667000"/>
          <p14:tracePt t="39299" x="2495550" y="2628900"/>
          <p14:tracePt t="39316" x="2495550" y="2609850"/>
          <p14:tracePt t="39394" x="2482850" y="2622550"/>
          <p14:tracePt t="39400" x="2444750" y="2654300"/>
          <p14:tracePt t="39416" x="2324100" y="2724150"/>
          <p14:tracePt t="39433" x="2133600" y="2800350"/>
          <p14:tracePt t="39451" x="1943100" y="2863850"/>
          <p14:tracePt t="39466" x="1714500" y="2921000"/>
          <p14:tracePt t="39483" x="1428750" y="2959100"/>
          <p14:tracePt t="39499" x="1060450" y="2959100"/>
          <p14:tracePt t="39516" x="755650" y="2959100"/>
          <p14:tracePt t="39520" x="647700" y="2959100"/>
          <p14:tracePt t="39532" x="565150" y="2965450"/>
          <p14:tracePt t="39549" x="444500" y="2990850"/>
          <p14:tracePt t="39566" x="330200" y="3009900"/>
          <p14:tracePt t="39583" x="311150" y="3016250"/>
          <p14:tracePt t="39738" x="304800" y="3016250"/>
          <p14:tracePt t="40937" x="311150" y="3009900"/>
          <p14:tracePt t="40945" x="330200" y="3003550"/>
          <p14:tracePt t="40954" x="342900" y="2984500"/>
          <p14:tracePt t="40964" x="361950" y="2978150"/>
          <p14:tracePt t="40981" x="400050" y="2940050"/>
          <p14:tracePt t="40998" x="431800" y="2901950"/>
          <p14:tracePt t="41014" x="463550" y="2863850"/>
          <p14:tracePt t="41033" x="482600" y="2844800"/>
          <p14:tracePt t="41047" x="501650" y="2832100"/>
          <p14:tracePt t="41064" x="520700" y="2813050"/>
          <p14:tracePt t="41081" x="558800" y="2800350"/>
          <p14:tracePt t="41098" x="577850" y="2787650"/>
          <p14:tracePt t="41114" x="615950" y="2768600"/>
          <p14:tracePt t="41131" x="647700" y="2755900"/>
          <p14:tracePt t="41148" x="723900" y="2724150"/>
          <p14:tracePt t="41164" x="768350" y="2705100"/>
          <p14:tracePt t="41181" x="819150" y="2686050"/>
          <p14:tracePt t="41198" x="869950" y="2660650"/>
          <p14:tracePt t="41214" x="914400" y="2647950"/>
          <p14:tracePt t="41231" x="933450" y="2635250"/>
          <p14:tracePt t="41247" x="952500" y="2628900"/>
          <p14:tracePt t="41264" x="977900" y="2616200"/>
          <p14:tracePt t="41281" x="1009650" y="2590800"/>
          <p14:tracePt t="41297" x="1066800" y="2546350"/>
          <p14:tracePt t="41314" x="1092200" y="2520950"/>
          <p14:tracePt t="41332" x="1130300" y="2495550"/>
          <p14:tracePt t="41348" x="1168400" y="2476500"/>
          <p14:tracePt t="41364" x="1212850" y="2444750"/>
          <p14:tracePt t="41381" x="1244600" y="2425700"/>
          <p14:tracePt t="41398" x="1276350" y="2393950"/>
          <p14:tracePt t="41414" x="1289050" y="2374900"/>
          <p14:tracePt t="41431" x="1308100" y="2349500"/>
          <p14:tracePt t="41447" x="1327150" y="2324100"/>
          <p14:tracePt t="41464" x="1346200" y="2305050"/>
          <p14:tracePt t="41481" x="1365250" y="2273300"/>
          <p14:tracePt t="41497" x="1390650" y="2241550"/>
          <p14:tracePt t="41514" x="1403350" y="2228850"/>
          <p14:tracePt t="41517" x="1403350" y="2222500"/>
          <p14:tracePt t="41531" x="1409700" y="2222500"/>
          <p14:tracePt t="41548" x="1422400" y="2209800"/>
          <p14:tracePt t="41564" x="1435100" y="2197100"/>
          <p14:tracePt t="41581" x="1466850" y="2184400"/>
          <p14:tracePt t="41597" x="1498600" y="2178050"/>
          <p14:tracePt t="41614" x="1530350" y="2171700"/>
          <p14:tracePt t="41631" x="1549400" y="2165350"/>
          <p14:tracePt t="41647" x="1555750" y="2165350"/>
          <p14:tracePt t="41664" x="1568450" y="2165350"/>
          <p14:tracePt t="41682" x="1581150" y="2165350"/>
          <p14:tracePt t="41698" x="1593850" y="2178050"/>
          <p14:tracePt t="41714" x="1612900" y="2190750"/>
          <p14:tracePt t="41730" x="1631950" y="2203450"/>
          <p14:tracePt t="41747" x="1644650" y="2216150"/>
          <p14:tracePt t="41764" x="1657350" y="2228850"/>
          <p14:tracePt t="41781" x="1670050" y="2241550"/>
          <p14:tracePt t="41797" x="1682750" y="2254250"/>
          <p14:tracePt t="41814" x="1708150" y="2266950"/>
          <p14:tracePt t="41830" x="1720850" y="2279650"/>
          <p14:tracePt t="41847" x="1739900" y="2286000"/>
          <p14:tracePt t="41864" x="1752600" y="2292350"/>
          <p14:tracePt t="41880" x="1758950" y="2298700"/>
          <p14:tracePt t="41897" x="1771650" y="2311400"/>
          <p14:tracePt t="41913" x="1778000" y="2324100"/>
          <p14:tracePt t="41930" x="1784350" y="2330450"/>
          <p14:tracePt t="41947" x="1797050" y="2343150"/>
          <p14:tracePt t="41964" x="1809750" y="2355850"/>
          <p14:tracePt t="41980" x="1816100" y="2362200"/>
          <p14:tracePt t="41997" x="1828800" y="2381250"/>
          <p14:tracePt t="42015" x="1835150" y="2393950"/>
          <p14:tracePt t="42032" x="1847850" y="2413000"/>
          <p14:tracePt t="42047" x="1866900" y="2432050"/>
          <p14:tracePt t="42064" x="1879600" y="2457450"/>
          <p14:tracePt t="42080" x="1892300" y="2470150"/>
          <p14:tracePt t="42097" x="1898650" y="2482850"/>
          <p14:tracePt t="42113" x="1905000" y="2495550"/>
          <p14:tracePt t="42130" x="1917700" y="2514600"/>
          <p14:tracePt t="42147" x="1924050" y="2520950"/>
          <p14:tracePt t="42163" x="1936750" y="2540000"/>
          <p14:tracePt t="42180" x="1943100" y="2546350"/>
          <p14:tracePt t="42197" x="1955800" y="2559050"/>
          <p14:tracePt t="42214" x="1968500" y="2571750"/>
          <p14:tracePt t="42230" x="1974850" y="2578100"/>
          <p14:tracePt t="42247" x="1981200" y="2590800"/>
          <p14:tracePt t="42263" x="2000250" y="2603500"/>
          <p14:tracePt t="42280" x="2012950" y="2622550"/>
          <p14:tracePt t="42297" x="2025650" y="2635250"/>
          <p14:tracePt t="42314" x="2038350" y="2641600"/>
          <p14:tracePt t="42330" x="2044700" y="2654300"/>
          <p14:tracePt t="42347" x="2051050" y="2660650"/>
          <p14:tracePt t="42363" x="2057400" y="2667000"/>
          <p14:tracePt t="42380" x="2070100" y="2673350"/>
          <p14:tracePt t="42397" x="2076450" y="2686050"/>
          <p14:tracePt t="42413" x="2089150" y="2692400"/>
          <p14:tracePt t="42430" x="2095500" y="2698750"/>
          <p14:tracePt t="42447" x="2101850" y="2705100"/>
          <p14:tracePt t="42464" x="2108200" y="2717800"/>
          <p14:tracePt t="42480" x="2114550" y="2717800"/>
          <p14:tracePt t="42497" x="2120900" y="2724150"/>
          <p14:tracePt t="42513" x="2133600" y="2730500"/>
          <p14:tracePt t="42530" x="2139950" y="2736850"/>
          <p14:tracePt t="42546" x="2152650" y="2749550"/>
          <p14:tracePt t="42563" x="2165350" y="2755900"/>
          <p14:tracePt t="42580" x="2171700" y="2768600"/>
          <p14:tracePt t="42596" x="2184400" y="2768600"/>
          <p14:tracePt t="42613" x="2197100" y="2781300"/>
          <p14:tracePt t="42630" x="2216150" y="2794000"/>
          <p14:tracePt t="42646" x="2247900" y="2806700"/>
          <p14:tracePt t="42664" x="2273300" y="2819400"/>
          <p14:tracePt t="42681" x="2292350" y="2825750"/>
          <p14:tracePt t="42697" x="2311400" y="2832100"/>
          <p14:tracePt t="42714" x="2317750" y="2844800"/>
          <p14:tracePt t="42729" x="2324100" y="2844800"/>
          <p14:tracePt t="42746" x="2330450" y="2844800"/>
          <p14:tracePt t="42763" x="2343150" y="2851150"/>
          <p14:tracePt t="42779" x="2355850" y="2857500"/>
          <p14:tracePt t="42796" x="2368550" y="2870200"/>
          <p14:tracePt t="42813" x="2374900" y="2876550"/>
          <p14:tracePt t="42829" x="2381250" y="2882900"/>
          <p14:tracePt t="42846" x="2387600" y="2889250"/>
          <p14:tracePt t="42863" x="2393950" y="2889250"/>
          <p14:tracePt t="42880" x="2406650" y="2895600"/>
          <p14:tracePt t="42896" x="2413000" y="2895600"/>
          <p14:tracePt t="42913" x="2419350" y="2901950"/>
          <p14:tracePt t="42929" x="2425700" y="2901950"/>
          <p14:tracePt t="42946" x="2432050" y="2901950"/>
          <p14:tracePt t="43005" x="2438400" y="2901950"/>
          <p14:tracePt t="43061" x="2444750" y="2901950"/>
          <p14:tracePt t="43082" x="2451100" y="2901950"/>
          <p14:tracePt t="43098" x="2457450" y="2901950"/>
          <p14:tracePt t="43116" x="2463800" y="2901950"/>
          <p14:tracePt t="43123" x="2470150" y="2901950"/>
          <p14:tracePt t="43130" x="2476500" y="2901950"/>
          <p14:tracePt t="43148" x="2489200" y="2901950"/>
          <p14:tracePt t="43163" x="2495550" y="2895600"/>
          <p14:tracePt t="43179" x="2514600" y="2882900"/>
          <p14:tracePt t="43196" x="2527300" y="2876550"/>
          <p14:tracePt t="43212" x="2533650" y="2863850"/>
          <p14:tracePt t="43229" x="2540000" y="2857500"/>
          <p14:tracePt t="43246" x="2546350" y="2851150"/>
          <p14:tracePt t="43263" x="2559050" y="2844800"/>
          <p14:tracePt t="43279" x="2571750" y="2832100"/>
          <p14:tracePt t="43296" x="2584450" y="2819400"/>
          <p14:tracePt t="43312" x="2609850" y="2800350"/>
          <p14:tracePt t="43329" x="2635250" y="2774950"/>
          <p14:tracePt t="43346" x="2660650" y="2749550"/>
          <p14:tracePt t="43362" x="2673350" y="2736850"/>
          <p14:tracePt t="43379" x="2679700" y="2724150"/>
          <p14:tracePt t="43396" x="2692400" y="2717800"/>
          <p14:tracePt t="43412" x="2698750" y="2711450"/>
          <p14:tracePt t="43429" x="2705100" y="2705100"/>
          <p14:tracePt t="43462" x="2705100" y="2698750"/>
          <p14:tracePt t="43479" x="2711450" y="2692400"/>
          <p14:tracePt t="43496" x="2717800" y="2692400"/>
          <p14:tracePt t="43512" x="2730500" y="2686050"/>
          <p14:tracePt t="43529" x="2736850" y="2673350"/>
          <p14:tracePt t="43532" x="2743200" y="2673350"/>
          <p14:tracePt t="43546" x="2749550" y="2660650"/>
          <p14:tracePt t="43562" x="2762250" y="2654300"/>
          <p14:tracePt t="43579" x="2768600" y="2641600"/>
          <p14:tracePt t="43595" x="2781300" y="2635250"/>
          <p14:tracePt t="43612" x="2787650" y="2628900"/>
          <p14:tracePt t="43629" x="2800350" y="2616200"/>
          <p14:tracePt t="43646" x="2825750" y="2603500"/>
          <p14:tracePt t="43662" x="2851150" y="2590800"/>
          <p14:tracePt t="43679" x="2863850" y="2584450"/>
          <p14:tracePt t="43695" x="2876550" y="2578100"/>
          <p14:tracePt t="43712" x="2882900" y="2571750"/>
          <p14:tracePt t="43729" x="2889250" y="2565400"/>
          <p14:tracePt t="43745" x="2901950" y="2559050"/>
          <p14:tracePt t="43762" x="2908300" y="2559050"/>
          <p14:tracePt t="43779" x="2914650" y="2552700"/>
          <p14:tracePt t="43796" x="2921000" y="2552700"/>
          <p14:tracePt t="44039" x="2914650" y="2559050"/>
          <p14:tracePt t="44055" x="2901950" y="2565400"/>
          <p14:tracePt t="44064" x="2882900" y="2571750"/>
          <p14:tracePt t="44078" x="2787650" y="2597150"/>
          <p14:tracePt t="44095" x="2667000" y="2628900"/>
          <p14:tracePt t="44112" x="2552700" y="2667000"/>
          <p14:tracePt t="44128" x="2444750" y="2692400"/>
          <p14:tracePt t="44145" x="2317750" y="2698750"/>
          <p14:tracePt t="44162" x="2216150" y="2692400"/>
          <p14:tracePt t="44178" x="2095500" y="2667000"/>
          <p14:tracePt t="44195" x="1974850" y="2641600"/>
          <p14:tracePt t="44212" x="1841500" y="2622550"/>
          <p14:tracePt t="44228" x="1733550" y="2616200"/>
          <p14:tracePt t="44245" x="1625600" y="2597150"/>
          <p14:tracePt t="44262" x="1485900" y="2571750"/>
          <p14:tracePt t="44278" x="1346200" y="2559050"/>
          <p14:tracePt t="44295" x="1193800" y="2540000"/>
          <p14:tracePt t="44312" x="1054100" y="2533650"/>
          <p14:tracePt t="44328" x="1009650" y="2533650"/>
          <p14:tracePt t="44345" x="984250" y="2533650"/>
          <p14:tracePt t="44362" x="952500" y="2540000"/>
          <p14:tracePt t="44378" x="920750" y="2540000"/>
          <p14:tracePt t="44395" x="914400" y="2546350"/>
          <p14:tracePt t="44412" x="901700" y="2546350"/>
          <p14:tracePt t="44428" x="901700" y="2552700"/>
          <p14:tracePt t="44445" x="889000" y="2552700"/>
          <p14:tracePt t="44462" x="876300" y="2552700"/>
          <p14:tracePt t="44478" x="869950" y="2552700"/>
          <p14:tracePt t="44511" x="869950" y="2559050"/>
          <p14:tracePt t="45199" x="869950" y="2552700"/>
          <p14:tracePt t="45206" x="869950" y="2546350"/>
          <p14:tracePt t="45622" x="876300" y="2540000"/>
          <p14:tracePt t="45636" x="895350" y="2508250"/>
          <p14:tracePt t="45645" x="914400" y="2476500"/>
          <p14:tracePt t="45661" x="971550" y="2362200"/>
          <p14:tracePt t="45677" x="1041400" y="2216150"/>
          <p14:tracePt t="45694" x="1092200" y="2101850"/>
          <p14:tracePt t="45711" x="1111250" y="2032000"/>
          <p14:tracePt t="45727" x="1123950" y="1968500"/>
          <p14:tracePt t="45744" x="1143000" y="1917700"/>
          <p14:tracePt t="45761" x="1155700" y="1873250"/>
          <p14:tracePt t="45777" x="1174750" y="1822450"/>
          <p14:tracePt t="45794" x="1206500" y="1727200"/>
          <p14:tracePt t="45811" x="1225550" y="1676400"/>
          <p14:tracePt t="45827" x="1244600" y="1625600"/>
          <p14:tracePt t="45844" x="1257300" y="1581150"/>
          <p14:tracePt t="45860" x="1276350" y="1536700"/>
          <p14:tracePt t="45877" x="1289050" y="1498600"/>
          <p14:tracePt t="45893" x="1314450" y="1460500"/>
          <p14:tracePt t="45911" x="1333500" y="1435100"/>
          <p14:tracePt t="45927" x="1358900" y="1409700"/>
          <p14:tracePt t="45943" x="1365250" y="1390650"/>
          <p14:tracePt t="45960" x="1384300" y="1365250"/>
          <p14:tracePt t="45977" x="1397000" y="1327150"/>
          <p14:tracePt t="45993" x="1409700" y="1295400"/>
          <p14:tracePt t="46010" x="1416050" y="1263650"/>
          <p14:tracePt t="46026" x="1428750" y="1238250"/>
          <p14:tracePt t="46029" x="1435100" y="1225550"/>
          <p14:tracePt t="46045" x="1435100" y="1212850"/>
          <p14:tracePt t="46060" x="1435100" y="1200150"/>
          <p14:tracePt t="46077" x="1435100" y="1181100"/>
          <p14:tracePt t="46093" x="1435100" y="1162050"/>
          <p14:tracePt t="46110" x="1435100" y="1149350"/>
          <p14:tracePt t="46127" x="1435100" y="1123950"/>
          <p14:tracePt t="46143" x="1435100" y="1111250"/>
          <p14:tracePt t="46160" x="1435100" y="1092200"/>
          <p14:tracePt t="46177" x="1441450" y="1073150"/>
          <p14:tracePt t="46194" x="1441450" y="1028700"/>
          <p14:tracePt t="46210" x="1447800" y="1003300"/>
          <p14:tracePt t="46227" x="1447800" y="990600"/>
          <p14:tracePt t="46243" x="1447800" y="971550"/>
          <p14:tracePt t="46260" x="1447800" y="965200"/>
          <p14:tracePt t="46276" x="1454150" y="958850"/>
          <p14:tracePt t="46293" x="1454150" y="952500"/>
          <p14:tracePt t="46310" x="1460500" y="939800"/>
          <p14:tracePt t="46343" x="1460500" y="927100"/>
          <p14:tracePt t="46360" x="1466850" y="927100"/>
          <p14:tracePt t="46376" x="1466850" y="920750"/>
          <p14:tracePt t="46410" x="1466850" y="914400"/>
          <p14:tracePt t="46633" x="1466850" y="908050"/>
          <p14:tracePt t="46789" x="1479550" y="914400"/>
          <p14:tracePt t="46799" x="1498600" y="920750"/>
          <p14:tracePt t="46809" x="1504950" y="933450"/>
          <p14:tracePt t="46826" x="1543050" y="952500"/>
          <p14:tracePt t="46843" x="1587500" y="965200"/>
          <p14:tracePt t="46860" x="1676400" y="1016000"/>
          <p14:tracePt t="46876" x="1790700" y="1066800"/>
          <p14:tracePt t="46893" x="1924050" y="1117600"/>
          <p14:tracePt t="46909" x="2057400" y="1168400"/>
          <p14:tracePt t="46926" x="2178050" y="1212850"/>
          <p14:tracePt t="46943" x="2235200" y="1238250"/>
          <p14:tracePt t="46959" x="2260600" y="1244600"/>
          <p14:tracePt t="46976" x="2273300" y="1257300"/>
          <p14:tracePt t="46993" x="2286000" y="1263650"/>
          <p14:tracePt t="47009" x="2311400" y="1276350"/>
          <p14:tracePt t="47026" x="2336800" y="1282700"/>
          <p14:tracePt t="47042" x="2368550" y="1295400"/>
          <p14:tracePt t="47059" x="2406650" y="1295400"/>
          <p14:tracePt t="47076" x="2438400" y="1301750"/>
          <p14:tracePt t="47092" x="2476500" y="1314450"/>
          <p14:tracePt t="47109" x="2508250" y="1327150"/>
          <p14:tracePt t="47126" x="2571750" y="1346200"/>
          <p14:tracePt t="47142" x="2609850" y="1358900"/>
          <p14:tracePt t="47159" x="2647950" y="1371600"/>
          <p14:tracePt t="47176" x="2667000" y="1371600"/>
          <p14:tracePt t="47192" x="2673350" y="1371600"/>
          <p14:tracePt t="47361" x="2654300" y="1371600"/>
          <p14:tracePt t="47370" x="2635250" y="1365250"/>
          <p14:tracePt t="47378" x="2609850" y="1358900"/>
          <p14:tracePt t="47392" x="2546350" y="1346200"/>
          <p14:tracePt t="47409" x="2444750" y="1314450"/>
          <p14:tracePt t="47425" x="2305050" y="1289050"/>
          <p14:tracePt t="47442" x="2171700" y="1238250"/>
          <p14:tracePt t="47459" x="2070100" y="1181100"/>
          <p14:tracePt t="47475" x="1955800" y="1136650"/>
          <p14:tracePt t="47492" x="1879600" y="1098550"/>
          <p14:tracePt t="47509" x="1828800" y="1079500"/>
          <p14:tracePt t="47526" x="1771650" y="1054100"/>
          <p14:tracePt t="47542" x="1733550" y="1035050"/>
          <p14:tracePt t="47559" x="1708150" y="1022350"/>
          <p14:tracePt t="47575" x="1676400" y="1016000"/>
          <p14:tracePt t="47592" x="1638300" y="1003300"/>
          <p14:tracePt t="47609" x="1625600" y="990600"/>
          <p14:tracePt t="47625" x="1612900" y="990600"/>
          <p14:tracePt t="47642" x="1581150" y="971550"/>
          <p14:tracePt t="47659" x="1549400" y="952500"/>
          <p14:tracePt t="47675" x="1517650" y="933450"/>
          <p14:tracePt t="47692" x="1511300" y="933450"/>
          <p14:tracePt t="47754" x="1511300" y="939800"/>
          <p14:tracePt t="47765" x="1530350" y="958850"/>
          <p14:tracePt t="47778" x="1657350" y="1022350"/>
          <p14:tracePt t="47792" x="1917700" y="1149350"/>
          <p14:tracePt t="47809" x="2247900" y="1314450"/>
          <p14:tracePt t="47825" x="2495550" y="1447800"/>
          <p14:tracePt t="47842" x="2603500" y="1479550"/>
          <p14:tracePt t="47859" x="2635250" y="1492250"/>
          <p14:tracePt t="47875" x="2641600" y="1492250"/>
          <p14:tracePt t="48121" x="2641600" y="1479550"/>
          <p14:tracePt t="48130" x="2628900" y="1460500"/>
          <p14:tracePt t="48141" x="2616200" y="1435100"/>
          <p14:tracePt t="48158" x="2552700" y="1377950"/>
          <p14:tracePt t="48175" x="2470150" y="1308100"/>
          <p14:tracePt t="48192" x="2254250" y="1206500"/>
          <p14:tracePt t="48208" x="2101850" y="1136650"/>
          <p14:tracePt t="48225" x="1987550" y="1098550"/>
          <p14:tracePt t="48241" x="1943100" y="1085850"/>
          <p14:tracePt t="48258" x="1911350" y="1079500"/>
          <p14:tracePt t="48275" x="1892300" y="1066800"/>
          <p14:tracePt t="48291" x="1860550" y="1054100"/>
          <p14:tracePt t="48308" x="1790700" y="996950"/>
          <p14:tracePt t="48325" x="1733550" y="958850"/>
          <p14:tracePt t="48341" x="1701800" y="920750"/>
          <p14:tracePt t="48358" x="1670050" y="895350"/>
          <p14:tracePt t="48374" x="1663700" y="889000"/>
          <p14:tracePt t="48391" x="1651000" y="882650"/>
          <p14:tracePt t="48408" x="1644650" y="869950"/>
          <p14:tracePt t="48425" x="1638300" y="869950"/>
          <p14:tracePt t="48512" x="1651000" y="876300"/>
          <p14:tracePt t="48521" x="1670050" y="889000"/>
          <p14:tracePt t="48531" x="1695450" y="901700"/>
          <p14:tracePt t="48543" x="1720850" y="914400"/>
          <p14:tracePt t="48558" x="1771650" y="927100"/>
          <p14:tracePt t="48574" x="1847850" y="946150"/>
          <p14:tracePt t="48591" x="2000250" y="965200"/>
          <p14:tracePt t="48608" x="2114550" y="990600"/>
          <p14:tracePt t="48624" x="2216150" y="1016000"/>
          <p14:tracePt t="48641" x="2273300" y="1028700"/>
          <p14:tracePt t="48658" x="2324100" y="1041400"/>
          <p14:tracePt t="48674" x="2349500" y="1041400"/>
          <p14:tracePt t="48691" x="2362200" y="1054100"/>
          <p14:tracePt t="48708" x="2374900" y="1060450"/>
          <p14:tracePt t="48724" x="2381250" y="1060450"/>
          <p14:tracePt t="49008" x="2355850" y="1079500"/>
          <p14:tracePt t="49016" x="2311400" y="1085850"/>
          <p14:tracePt t="49024" x="2247900" y="1085850"/>
          <p14:tracePt t="49041" x="2057400" y="1035050"/>
          <p14:tracePt t="49057" x="1898650" y="971550"/>
          <p14:tracePt t="49074" x="1797050" y="927100"/>
          <p14:tracePt t="49091" x="1727200" y="901700"/>
          <p14:tracePt t="49108" x="1676400" y="889000"/>
          <p14:tracePt t="49124" x="1663700" y="882650"/>
          <p14:tracePt t="49141" x="1657350" y="882650"/>
          <p14:tracePt t="49157" x="1644650" y="882650"/>
          <p14:tracePt t="49174" x="1638300" y="882650"/>
          <p14:tracePt t="49190" x="1625600" y="882650"/>
          <p14:tracePt t="49207" x="1612900" y="882650"/>
          <p14:tracePt t="49224" x="1600200" y="882650"/>
          <p14:tracePt t="49240" x="1587500" y="882650"/>
          <p14:tracePt t="49257" x="1581150" y="882650"/>
          <p14:tracePt t="49837" x="1593850" y="882650"/>
          <p14:tracePt t="49847" x="1638300" y="908050"/>
          <p14:tracePt t="49863" x="1771650" y="965200"/>
          <p14:tracePt t="49874" x="1866900" y="990600"/>
          <p14:tracePt t="49890" x="2063750" y="1054100"/>
          <p14:tracePt t="49906" x="2235200" y="1104900"/>
          <p14:tracePt t="49923" x="2368550" y="1136650"/>
          <p14:tracePt t="49940" x="2406650" y="1149350"/>
          <p14:tracePt t="49957" x="2432050" y="1155700"/>
          <p14:tracePt t="49973" x="2451100" y="1155700"/>
          <p14:tracePt t="49990" x="2463800" y="1162050"/>
          <p14:tracePt t="50007" x="2482850" y="1174750"/>
          <p14:tracePt t="50024" x="2508250" y="1187450"/>
          <p14:tracePt t="50040" x="2527300" y="1200150"/>
          <p14:tracePt t="50056" x="2565400" y="1219200"/>
          <p14:tracePt t="50073" x="2597150" y="1238250"/>
          <p14:tracePt t="50090" x="2635250" y="1270000"/>
          <p14:tracePt t="50106" x="2673350" y="1301750"/>
          <p14:tracePt t="50123" x="2705100" y="1320800"/>
          <p14:tracePt t="50140" x="2749550" y="1352550"/>
          <p14:tracePt t="50156" x="2781300" y="1365250"/>
          <p14:tracePt t="50173" x="2794000" y="1371600"/>
          <p14:tracePt t="50190" x="2800350" y="1371600"/>
          <p14:tracePt t="50206" x="2806700" y="1371600"/>
          <p14:tracePt t="50960" x="2813050" y="1384300"/>
          <p14:tracePt t="50967" x="2825750" y="1397000"/>
          <p14:tracePt t="50975" x="2838450" y="1422400"/>
          <p14:tracePt t="50989" x="2876550" y="1498600"/>
          <p14:tracePt t="51006" x="2908300" y="1581150"/>
          <p14:tracePt t="51022" x="2952750" y="1670050"/>
          <p14:tracePt t="51039" x="2997200" y="1765300"/>
          <p14:tracePt t="51056" x="3054350" y="1879600"/>
          <p14:tracePt t="51073" x="3124200" y="2025650"/>
          <p14:tracePt t="51089" x="3219450" y="2203450"/>
          <p14:tracePt t="51106" x="3384550" y="2540000"/>
          <p14:tracePt t="51122" x="3460750" y="2749550"/>
          <p14:tracePt t="51139" x="3581400" y="3003550"/>
          <p14:tracePt t="51156" x="3721100" y="3206750"/>
          <p14:tracePt t="51172" x="3860800" y="3378200"/>
          <p14:tracePt t="51189" x="3956050" y="3505200"/>
          <p14:tracePt t="51206" x="4000500" y="3562350"/>
          <p14:tracePt t="51222" x="4019550" y="3581400"/>
          <p14:tracePt t="51239" x="4025900" y="3587750"/>
          <p14:tracePt t="51256" x="4064000" y="3606800"/>
          <p14:tracePt t="51272" x="4108450" y="3625850"/>
          <p14:tracePt t="51289" x="4197350" y="3651250"/>
          <p14:tracePt t="51305" x="4279900" y="3689350"/>
          <p14:tracePt t="51324" x="4349750" y="3752850"/>
          <p14:tracePt t="51339" x="4387850" y="3784600"/>
          <p14:tracePt t="51355" x="4400550" y="3816350"/>
          <p14:tracePt t="51372" x="4413250" y="3835400"/>
          <p14:tracePt t="51389" x="4419600" y="3841750"/>
          <p14:tracePt t="51405" x="4432300" y="3841750"/>
          <p14:tracePt t="51422" x="4438650" y="3848100"/>
          <p14:tracePt t="51531" x="4438650" y="3854450"/>
          <p14:tracePt t="51540" x="4438650" y="3860800"/>
          <p14:tracePt t="51555" x="4432300" y="3860800"/>
          <p14:tracePt t="51572" x="4419600" y="3867150"/>
          <p14:tracePt t="51589" x="4406900" y="3867150"/>
          <p14:tracePt t="51605" x="4400550" y="3867150"/>
          <p14:tracePt t="51622" x="4394200" y="3867150"/>
          <p14:tracePt t="51670" x="4387850" y="3867150"/>
          <p14:tracePt t="51687" x="4381500" y="3867150"/>
          <p14:tracePt t="51695" x="4375150" y="3867150"/>
          <p14:tracePt t="51705" x="4375150" y="3873500"/>
          <p14:tracePt t="51722" x="4362450" y="3873500"/>
          <p14:tracePt t="51738" x="4362450" y="3879850"/>
          <p14:tracePt t="51844" x="4356100" y="3879850"/>
          <p14:tracePt t="51915" x="4349750" y="3879850"/>
          <p14:tracePt t="51924" x="4343400" y="3879850"/>
          <p14:tracePt t="51938" x="4292600" y="3873500"/>
          <p14:tracePt t="51955" x="4203700" y="3860800"/>
          <p14:tracePt t="51972" x="4146550" y="3854450"/>
          <p14:tracePt t="51991" x="4102100" y="3854450"/>
          <p14:tracePt t="52005" x="4064000" y="3854450"/>
          <p14:tracePt t="52021" x="4032250" y="3854450"/>
          <p14:tracePt t="52038" x="4013200" y="3854450"/>
          <p14:tracePt t="52055" x="4006850" y="3854450"/>
          <p14:tracePt t="52071" x="4000500" y="3854450"/>
          <p14:tracePt t="52095" x="3994150" y="3854450"/>
          <p14:tracePt t="52104" x="3987800" y="3854450"/>
          <p14:tracePt t="52121" x="3975100" y="3860800"/>
          <p14:tracePt t="52138" x="3949700" y="3873500"/>
          <p14:tracePt t="52155" x="3892550" y="3905250"/>
          <p14:tracePt t="52172" x="3702050" y="3994150"/>
          <p14:tracePt t="52188" x="3556000" y="4064000"/>
          <p14:tracePt t="52205" x="3378200" y="4152900"/>
          <p14:tracePt t="52221" x="3175000" y="4260850"/>
          <p14:tracePt t="52238" x="2933700" y="4381500"/>
          <p14:tracePt t="52254" x="2698750" y="4470400"/>
          <p14:tracePt t="52271" x="2514600" y="4514850"/>
          <p14:tracePt t="52288" x="2349500" y="4559300"/>
          <p14:tracePt t="52305" x="2216150" y="4603750"/>
          <p14:tracePt t="52321" x="1987550" y="4711700"/>
          <p14:tracePt t="52338" x="1828800" y="4813300"/>
          <p14:tracePt t="52355" x="1695450" y="4889500"/>
          <p14:tracePt t="52371" x="1555750" y="4959350"/>
          <p14:tracePt t="52388" x="1422400" y="5022850"/>
          <p14:tracePt t="52404" x="1276350" y="5092700"/>
          <p14:tracePt t="52422" x="1117600" y="5156200"/>
          <p14:tracePt t="52438" x="927100" y="5200650"/>
          <p14:tracePt t="52454" x="844550" y="5226050"/>
          <p14:tracePt t="52471" x="793750" y="5251450"/>
          <p14:tracePt t="52488" x="742950" y="5270500"/>
          <p14:tracePt t="52504" x="692150" y="5283200"/>
          <p14:tracePt t="52522" x="654050" y="5295900"/>
          <p14:tracePt t="52538" x="628650" y="5302250"/>
          <p14:tracePt t="52554" x="622300" y="5302250"/>
          <p14:tracePt t="52627" x="615950" y="5302250"/>
          <p14:tracePt t="52658" x="609600" y="5302250"/>
          <p14:tracePt t="52666" x="603250" y="5302250"/>
          <p14:tracePt t="52682" x="596900" y="5302250"/>
          <p14:tracePt t="52696" x="596900" y="5295900"/>
          <p14:tracePt t="52706" x="590550" y="5295900"/>
          <p14:tracePt t="52941" x="590550" y="5289550"/>
          <p14:tracePt t="52948" x="596900" y="5283200"/>
          <p14:tracePt t="52956" x="596900" y="5270500"/>
          <p14:tracePt t="52971" x="603250" y="5270500"/>
          <p14:tracePt t="52987" x="609600" y="5257800"/>
          <p14:tracePt t="53004" x="609600" y="5245100"/>
          <p14:tracePt t="53021" x="615950" y="5238750"/>
          <p14:tracePt t="53037" x="622300" y="5219700"/>
          <p14:tracePt t="53054" x="628650" y="5213350"/>
          <p14:tracePt t="53071" x="628650" y="5207000"/>
          <p14:tracePt t="53200" x="628650" y="5213350"/>
          <p14:tracePt t="53208" x="622300" y="5213350"/>
          <p14:tracePt t="53220" x="615950" y="5232400"/>
          <p14:tracePt t="53237" x="609600" y="5245100"/>
          <p14:tracePt t="53254" x="596900" y="5283200"/>
          <p14:tracePt t="53270" x="584200" y="5308600"/>
          <p14:tracePt t="53287" x="584200" y="5327650"/>
          <p14:tracePt t="53304" x="584200" y="5353050"/>
          <p14:tracePt t="53320" x="584200" y="5391150"/>
          <p14:tracePt t="53337" x="584200" y="5416550"/>
          <p14:tracePt t="53354" x="584200" y="5441950"/>
          <p14:tracePt t="53370" x="584200" y="5467350"/>
          <p14:tracePt t="53387" x="584200" y="5486400"/>
          <p14:tracePt t="53404" x="584200" y="5505450"/>
          <p14:tracePt t="53420" x="584200" y="5530850"/>
          <p14:tracePt t="53437" x="584200" y="5543550"/>
          <p14:tracePt t="53454" x="584200" y="5556250"/>
          <p14:tracePt t="53470" x="584200" y="5568950"/>
          <p14:tracePt t="53487" x="584200" y="5581650"/>
          <p14:tracePt t="53504" x="584200" y="5607050"/>
          <p14:tracePt t="53520" x="584200" y="5638800"/>
          <p14:tracePt t="53537" x="590550" y="5670550"/>
          <p14:tracePt t="53554" x="603250" y="5702300"/>
          <p14:tracePt t="53570" x="609600" y="5715000"/>
          <p14:tracePt t="53586" x="609600" y="5727700"/>
          <p14:tracePt t="53603" x="622300" y="5759450"/>
          <p14:tracePt t="53620" x="628650" y="5772150"/>
          <p14:tracePt t="53637" x="641350" y="5791200"/>
          <p14:tracePt t="53653" x="647700" y="5810250"/>
          <p14:tracePt t="53670" x="654050" y="5822950"/>
          <p14:tracePt t="53687" x="660400" y="5835650"/>
          <p14:tracePt t="53703" x="673100" y="5854700"/>
          <p14:tracePt t="53720" x="685800" y="5886450"/>
          <p14:tracePt t="53737" x="692150" y="5905500"/>
          <p14:tracePt t="53754" x="711200" y="5930900"/>
          <p14:tracePt t="53770" x="717550" y="5943600"/>
          <p14:tracePt t="53787" x="730250" y="5943600"/>
          <p14:tracePt t="53803" x="730250" y="5949950"/>
          <p14:tracePt t="53836" x="736600" y="5949950"/>
          <p14:tracePt t="53853" x="742950" y="5949950"/>
          <p14:tracePt t="53870" x="755650" y="5949950"/>
          <p14:tracePt t="53887" x="762000" y="5949950"/>
          <p14:tracePt t="53903" x="781050" y="5930900"/>
          <p14:tracePt t="53920" x="800100" y="5899150"/>
          <p14:tracePt t="53936" x="812800" y="5886450"/>
          <p14:tracePt t="53953" x="812800" y="5873750"/>
          <p14:tracePt t="53970" x="812800" y="5842000"/>
          <p14:tracePt t="53986" x="812800" y="5816600"/>
          <p14:tracePt t="54003" x="812800" y="5791200"/>
          <p14:tracePt t="54020" x="812800" y="5759450"/>
          <p14:tracePt t="54036" x="812800" y="5708650"/>
          <p14:tracePt t="54053" x="812800" y="5676900"/>
          <p14:tracePt t="54070" x="819150" y="5657850"/>
          <p14:tracePt t="54086" x="831850" y="5619750"/>
          <p14:tracePt t="54103" x="844550" y="5600700"/>
          <p14:tracePt t="54120" x="857250" y="5568950"/>
          <p14:tracePt t="54136" x="863600" y="5524500"/>
          <p14:tracePt t="54153" x="876300" y="5467350"/>
          <p14:tracePt t="54170" x="895350" y="5391150"/>
          <p14:tracePt t="54186" x="908050" y="5340350"/>
          <p14:tracePt t="54203" x="920750" y="5302250"/>
          <p14:tracePt t="54220" x="933450" y="5264150"/>
          <p14:tracePt t="54236" x="939800" y="5232400"/>
          <p14:tracePt t="54253" x="952500" y="5194300"/>
          <p14:tracePt t="54270" x="965200" y="5137150"/>
          <p14:tracePt t="54286" x="977900" y="5092700"/>
          <p14:tracePt t="54303" x="1003300" y="5035550"/>
          <p14:tracePt t="54320" x="1041400" y="4965700"/>
          <p14:tracePt t="54336" x="1060450" y="4933950"/>
          <p14:tracePt t="54353" x="1079500" y="4895850"/>
          <p14:tracePt t="54369" x="1104900" y="4845050"/>
          <p14:tracePt t="54386" x="1149350" y="4762500"/>
          <p14:tracePt t="54404" x="1193800" y="4673600"/>
          <p14:tracePt t="54420" x="1270000" y="4552950"/>
          <p14:tracePt t="54437" x="1308100" y="4508500"/>
          <p14:tracePt t="54453" x="1333500" y="4476750"/>
          <p14:tracePt t="54470" x="1346200" y="4451350"/>
          <p14:tracePt t="54487" x="1358900" y="4419600"/>
          <p14:tracePt t="54503" x="1377950" y="4394200"/>
          <p14:tracePt t="54519" x="1397000" y="4362450"/>
          <p14:tracePt t="54536" x="1403350" y="4349750"/>
          <p14:tracePt t="54552" x="1416050" y="4337050"/>
          <p14:tracePt t="54569" x="1422400" y="4324350"/>
          <p14:tracePt t="54572" x="1428750" y="4324350"/>
          <p14:tracePt t="54586" x="1435100" y="4311650"/>
          <p14:tracePt t="54602" x="1447800" y="4305300"/>
          <p14:tracePt t="54621" x="1454150" y="4305300"/>
          <p14:tracePt t="54636" x="1466850" y="4305300"/>
          <p14:tracePt t="54694" x="1473200" y="4305300"/>
          <p14:tracePt t="54702" x="1473200" y="4318000"/>
          <p14:tracePt t="54711" x="1479550" y="4330700"/>
          <p14:tracePt t="54720" x="1479550" y="4349750"/>
          <p14:tracePt t="54736" x="1479550" y="4381500"/>
          <p14:tracePt t="54752" x="1479550" y="4425950"/>
          <p14:tracePt t="54769" x="1485900" y="4470400"/>
          <p14:tracePt t="54786" x="1492250" y="4521200"/>
          <p14:tracePt t="54803" x="1504950" y="4622800"/>
          <p14:tracePt t="54822" x="1536700" y="4787900"/>
          <p14:tracePt t="54836" x="1549400" y="4895850"/>
          <p14:tracePt t="54853" x="1555750" y="4959350"/>
          <p14:tracePt t="54869" x="1555750" y="4997450"/>
          <p14:tracePt t="54886" x="1555750" y="5010150"/>
          <p14:tracePt t="54909" x="1555750" y="5054600"/>
          <p14:tracePt t="54925" x="1555750" y="5092700"/>
          <p14:tracePt t="54942" x="1555750" y="5149850"/>
          <p14:tracePt t="54959" x="1555750" y="5207000"/>
          <p14:tracePt t="54976" x="1555750" y="5264150"/>
          <p14:tracePt t="54992" x="1555750" y="5302250"/>
          <p14:tracePt t="55009" x="1555750" y="5334000"/>
          <p14:tracePt t="55025" x="1555750" y="5372100"/>
          <p14:tracePt t="55042" x="1555750" y="5422900"/>
          <p14:tracePt t="55059" x="1555750" y="5467350"/>
          <p14:tracePt t="55075" x="1555750" y="5505450"/>
          <p14:tracePt t="55079" x="1555750" y="5511800"/>
          <p14:tracePt t="55092" x="1555750" y="5524500"/>
          <p14:tracePt t="55108" x="1562100" y="5556250"/>
          <p14:tracePt t="55119" x="1562100" y="5594350"/>
          <p14:tracePt t="55135" x="1562100" y="5626100"/>
          <p14:tracePt t="55152" x="1562100" y="5664200"/>
          <p14:tracePt t="55169" x="1562100" y="5689600"/>
          <p14:tracePt t="55185" x="1562100" y="5702300"/>
          <p14:tracePt t="55202" x="1562100" y="5721350"/>
          <p14:tracePt t="55219" x="1562100" y="5759450"/>
          <p14:tracePt t="55236" x="1581150" y="5810250"/>
          <p14:tracePt t="55252" x="1587500" y="5816600"/>
          <p14:tracePt t="55269" x="1593850" y="5829300"/>
          <p14:tracePt t="55286" x="1600200" y="5835650"/>
          <p14:tracePt t="55308" x="1606550" y="5842000"/>
          <p14:tracePt t="55376" x="1606550" y="5848350"/>
          <p14:tracePt t="55417" x="1619250" y="5848350"/>
          <p14:tracePt t="55424" x="1638300" y="5835650"/>
          <p14:tracePt t="55436" x="1657350" y="5816600"/>
          <p14:tracePt t="55452" x="1695450" y="5772150"/>
          <p14:tracePt t="55468" x="1739900" y="5695950"/>
          <p14:tracePt t="55485" x="1758950" y="5645150"/>
          <p14:tracePt t="55502" x="1771650" y="5562600"/>
          <p14:tracePt t="55518" x="1771650" y="5518150"/>
          <p14:tracePt t="55535" x="1784350" y="5454650"/>
          <p14:tracePt t="55551" x="1797050" y="5378450"/>
          <p14:tracePt t="55568" x="1809750" y="5308600"/>
          <p14:tracePt t="55585" x="1835150" y="5238750"/>
          <p14:tracePt t="55602" x="1847850" y="5187950"/>
          <p14:tracePt t="55618" x="1854200" y="5149850"/>
          <p14:tracePt t="55636" x="1873250" y="5073650"/>
          <p14:tracePt t="55651" x="1885950" y="5016500"/>
          <p14:tracePt t="55668" x="1905000" y="4933950"/>
          <p14:tracePt t="55685" x="1911350" y="4870450"/>
          <p14:tracePt t="55702" x="1924050" y="4826000"/>
          <p14:tracePt t="55718" x="1930400" y="4806950"/>
          <p14:tracePt t="55735" x="1936750" y="4787900"/>
          <p14:tracePt t="55752" x="1955800" y="4743450"/>
          <p14:tracePt t="55768" x="1968500" y="4705350"/>
          <p14:tracePt t="55785" x="1974850" y="4660900"/>
          <p14:tracePt t="55801" x="1987550" y="4629150"/>
          <p14:tracePt t="55818" x="2000250" y="4597400"/>
          <p14:tracePt t="55835" x="2012950" y="4572000"/>
          <p14:tracePt t="55851" x="2032000" y="4533900"/>
          <p14:tracePt t="55868" x="2038350" y="4508500"/>
          <p14:tracePt t="55885" x="2051050" y="4495800"/>
          <p14:tracePt t="55902" x="2057400" y="4483100"/>
          <p14:tracePt t="55918" x="2070100" y="4476750"/>
          <p14:tracePt t="55935" x="2076450" y="4464050"/>
          <p14:tracePt t="55951" x="2082800" y="4457700"/>
          <p14:tracePt t="55968" x="2095500" y="4451350"/>
          <p14:tracePt t="55985" x="2101850" y="4445000"/>
          <p14:tracePt t="56001" x="2114550" y="4438650"/>
          <p14:tracePt t="56018" x="2127250" y="4432300"/>
          <p14:tracePt t="56035" x="2133600" y="4419600"/>
          <p14:tracePt t="56051" x="2146300" y="4413250"/>
          <p14:tracePt t="56068" x="2152650" y="4406900"/>
          <p14:tracePt t="56085" x="2165350" y="4400550"/>
          <p14:tracePt t="56101" x="2178050" y="4394200"/>
          <p14:tracePt t="56118" x="2184400" y="4387850"/>
          <p14:tracePt t="56134" x="2197100" y="4387850"/>
          <p14:tracePt t="56151" x="2203450" y="4387850"/>
          <p14:tracePt t="56168" x="2222500" y="4387850"/>
          <p14:tracePt t="56184" x="2228850" y="4387850"/>
          <p14:tracePt t="56203" x="2241550" y="4400550"/>
          <p14:tracePt t="56218" x="2247900" y="4406900"/>
          <p14:tracePt t="56234" x="2254250" y="4413250"/>
          <p14:tracePt t="56251" x="2260600" y="4425950"/>
          <p14:tracePt t="56268" x="2260600" y="4432300"/>
          <p14:tracePt t="56284" x="2273300" y="4445000"/>
          <p14:tracePt t="56301" x="2279650" y="4470400"/>
          <p14:tracePt t="56318" x="2286000" y="4483100"/>
          <p14:tracePt t="56334" x="2286000" y="4489450"/>
          <p14:tracePt t="56351" x="2292350" y="4489450"/>
          <p14:tracePt t="56368" x="2292350" y="4495800"/>
          <p14:tracePt t="56403" x="2292350" y="4508500"/>
          <p14:tracePt t="56418" x="2292350" y="4514850"/>
          <p14:tracePt t="56452" x="2292350" y="4527550"/>
          <p14:tracePt t="56468" x="2292350" y="4533900"/>
          <p14:tracePt t="56501" x="2292350" y="4546600"/>
          <p14:tracePt t="56519" x="2292350" y="4552950"/>
          <p14:tracePt t="56534" x="2298700" y="4572000"/>
          <p14:tracePt t="56552" x="2298700" y="4591050"/>
          <p14:tracePt t="56568" x="2298700" y="4610100"/>
          <p14:tracePt t="56584" x="2298700" y="4622800"/>
          <p14:tracePt t="56601" x="2298700" y="4629150"/>
          <p14:tracePt t="56617" x="2298700" y="4641850"/>
          <p14:tracePt t="56634" x="2298700" y="4660900"/>
          <p14:tracePt t="56652" x="2305050" y="4679950"/>
          <p14:tracePt t="56667" x="2305050" y="4699000"/>
          <p14:tracePt t="56684" x="2311400" y="4724400"/>
          <p14:tracePt t="56701" x="2317750" y="4737100"/>
          <p14:tracePt t="56717" x="2317750" y="4743450"/>
          <p14:tracePt t="56734" x="2317750" y="4756150"/>
          <p14:tracePt t="56751" x="2324100" y="4775200"/>
          <p14:tracePt t="56767" x="2330450" y="4800600"/>
          <p14:tracePt t="56784" x="2336800" y="4826000"/>
          <p14:tracePt t="56801" x="2343150" y="4845050"/>
          <p14:tracePt t="56818" x="2349500" y="4864100"/>
          <p14:tracePt t="56834" x="2349500" y="4870450"/>
          <p14:tracePt t="56852" x="2349500" y="4876800"/>
          <p14:tracePt t="56867" x="2349500" y="4889500"/>
          <p14:tracePt t="57023" x="2343150" y="4895850"/>
          <p14:tracePt t="57030" x="2298700" y="4914900"/>
          <p14:tracePt t="57038" x="2254250" y="4940300"/>
          <p14:tracePt t="57050" x="2197100" y="4959350"/>
          <p14:tracePt t="57068" x="2063750" y="5041900"/>
          <p14:tracePt t="57071" x="1981200" y="5073650"/>
          <p14:tracePt t="57086" x="1790700" y="5143500"/>
          <p14:tracePt t="57100" x="1562100" y="5226050"/>
          <p14:tracePt t="57117" x="1365250" y="5321300"/>
          <p14:tracePt t="57134" x="1181100" y="5416550"/>
          <p14:tracePt t="57150" x="1047750" y="5492750"/>
          <p14:tracePt t="57167" x="965200" y="5543550"/>
          <p14:tracePt t="57184" x="901700" y="5562600"/>
          <p14:tracePt t="57201" x="844550" y="5575300"/>
          <p14:tracePt t="57217" x="800100" y="5588000"/>
          <p14:tracePt t="57234" x="755650" y="5594350"/>
          <p14:tracePt t="57250" x="736600" y="5594350"/>
          <p14:tracePt t="57267" x="717550" y="5594350"/>
          <p14:tracePt t="57284" x="685800" y="5588000"/>
          <p14:tracePt t="57300" x="660400" y="5575300"/>
          <p14:tracePt t="57317" x="622300" y="5556250"/>
          <p14:tracePt t="57333" x="590550" y="5530850"/>
          <p14:tracePt t="57350" x="533400" y="5486400"/>
          <p14:tracePt t="57367" x="520700" y="5473700"/>
          <p14:tracePt t="57384" x="514350" y="5461000"/>
          <p14:tracePt t="57400" x="495300" y="5422900"/>
          <p14:tracePt t="57417" x="476250" y="5365750"/>
          <p14:tracePt t="57433" x="438150" y="5302250"/>
          <p14:tracePt t="57450" x="431800" y="5264150"/>
          <p14:tracePt t="57466" x="425450" y="5257800"/>
          <p14:tracePt t="57485" x="425450" y="5245100"/>
          <p14:tracePt t="57500" x="425450" y="5238750"/>
          <p14:tracePt t="57516" x="425450" y="5232400"/>
          <p14:tracePt t="57533" x="425450" y="5213350"/>
          <p14:tracePt t="57550" x="425450" y="5187950"/>
          <p14:tracePt t="57567" x="425450" y="5175250"/>
          <p14:tracePt t="57570" x="425450" y="5168900"/>
          <p14:tracePt t="57586" x="425450" y="5162550"/>
          <p14:tracePt t="57600" x="425450" y="5156200"/>
          <p14:tracePt t="57625" x="431800" y="5156200"/>
          <p14:tracePt t="57641" x="438150" y="5149850"/>
          <p14:tracePt t="57650" x="438150" y="5143500"/>
          <p14:tracePt t="57666" x="450850" y="5137150"/>
          <p14:tracePt t="57683" x="457200" y="5137150"/>
          <p14:tracePt t="57700" x="469900" y="5137150"/>
          <p14:tracePt t="57716" x="495300" y="5137150"/>
          <p14:tracePt t="57734" x="508000" y="5137150"/>
          <p14:tracePt t="57750" x="533400" y="5137150"/>
          <p14:tracePt t="57766" x="546100" y="5137150"/>
          <p14:tracePt t="57783" x="552450" y="5137150"/>
          <p14:tracePt t="57800" x="565150" y="5137150"/>
          <p14:tracePt t="57833" x="571500" y="5137150"/>
          <p14:tracePt t="57850" x="577850" y="5137150"/>
          <p14:tracePt t="57866" x="584200" y="5137150"/>
          <p14:tracePt t="58057" x="584200" y="5130800"/>
          <p14:tracePt t="59381" x="584200" y="5137150"/>
          <p14:tracePt t="59389" x="584200" y="5143500"/>
          <p14:tracePt t="59398" x="584200" y="5149850"/>
          <p14:tracePt t="59423" x="584200" y="5162550"/>
          <p14:tracePt t="59432" x="584200" y="5168900"/>
          <p14:tracePt t="59448" x="584200" y="5175250"/>
          <p14:tracePt t="59465" x="584200" y="5181600"/>
          <p14:tracePt t="59482" x="584200" y="5200650"/>
          <p14:tracePt t="59515" x="584200" y="5213350"/>
          <p14:tracePt t="59548" x="584200" y="5219700"/>
          <p14:tracePt t="59565" x="584200" y="5232400"/>
          <p14:tracePt t="59647" x="584200" y="5238750"/>
          <p14:tracePt t="59654" x="584200" y="5245100"/>
          <p14:tracePt t="59671" x="584200" y="5251450"/>
          <p14:tracePt t="59681" x="584200" y="5264150"/>
          <p14:tracePt t="59698" x="584200" y="5270500"/>
          <p14:tracePt t="59715" x="584200" y="5276850"/>
          <p14:tracePt t="59732" x="584200" y="5295900"/>
          <p14:tracePt t="59748" x="584200" y="5314950"/>
          <p14:tracePt t="59764" x="590550" y="5321300"/>
          <p14:tracePt t="59781" x="590550" y="5327650"/>
          <p14:tracePt t="59798" x="590550" y="5346700"/>
          <p14:tracePt t="59815" x="590550" y="5359400"/>
          <p14:tracePt t="59831" x="590550" y="5372100"/>
          <p14:tracePt t="59848" x="590550" y="5384800"/>
          <p14:tracePt t="59865" x="590550" y="5391150"/>
          <p14:tracePt t="59882" x="590550" y="5410200"/>
          <p14:tracePt t="59898" x="590550" y="5416550"/>
          <p14:tracePt t="59914" x="590550" y="5429250"/>
          <p14:tracePt t="59931" x="590550" y="5441950"/>
          <p14:tracePt t="59948" x="590550" y="5448300"/>
          <p14:tracePt t="59964" x="584200" y="5473700"/>
          <p14:tracePt t="59981" x="584200" y="5486400"/>
          <p14:tracePt t="60001" x="584200" y="5499100"/>
          <p14:tracePt t="60014" x="584200" y="5511800"/>
          <p14:tracePt t="60031" x="584200" y="5524500"/>
          <p14:tracePt t="60048" x="584200" y="5537200"/>
          <p14:tracePt t="60064" x="584200" y="5543550"/>
          <p14:tracePt t="60081" x="584200" y="5556250"/>
          <p14:tracePt t="60086" x="584200" y="5562600"/>
          <p14:tracePt t="60098" x="584200" y="5568950"/>
          <p14:tracePt t="60114" x="584200" y="5575300"/>
          <p14:tracePt t="60131" x="590550" y="5594350"/>
          <p14:tracePt t="60149" x="590550" y="5607050"/>
          <p14:tracePt t="60164" x="590550" y="5613400"/>
          <p14:tracePt t="60181" x="596900" y="5626100"/>
          <p14:tracePt t="60198" x="596900" y="5632450"/>
          <p14:tracePt t="60214" x="596900" y="5638800"/>
          <p14:tracePt t="60231" x="603250" y="5651500"/>
          <p14:tracePt t="60248" x="609600" y="5657850"/>
          <p14:tracePt t="60264" x="609600" y="5670550"/>
          <p14:tracePt t="60281" x="615950" y="5676900"/>
          <p14:tracePt t="60298" x="622300" y="5689600"/>
          <p14:tracePt t="60314" x="622300" y="5702300"/>
          <p14:tracePt t="60331" x="628650" y="5708650"/>
          <p14:tracePt t="60348" x="641350" y="5715000"/>
          <p14:tracePt t="60364" x="641350" y="5727700"/>
          <p14:tracePt t="60381" x="654050" y="5734050"/>
          <p14:tracePt t="60399" x="660400" y="5753100"/>
          <p14:tracePt t="60414" x="666750" y="5765800"/>
          <p14:tracePt t="60431" x="673100" y="5772150"/>
          <p14:tracePt t="60449" x="679450" y="5784850"/>
          <p14:tracePt t="60464" x="685800" y="5791200"/>
          <p14:tracePt t="60481" x="692150" y="5803900"/>
          <p14:tracePt t="60497" x="704850" y="5816600"/>
          <p14:tracePt t="60514" x="711200" y="5822950"/>
          <p14:tracePt t="60531" x="723900" y="5842000"/>
          <p14:tracePt t="60548" x="736600" y="5867400"/>
          <p14:tracePt t="60564" x="749300" y="5892800"/>
          <p14:tracePt t="60581" x="762000" y="5911850"/>
          <p14:tracePt t="60597" x="774700" y="5943600"/>
          <p14:tracePt t="60614" x="793750" y="5956300"/>
          <p14:tracePt t="60631" x="800100" y="5962650"/>
          <p14:tracePt t="60647" x="806450" y="5962650"/>
          <p14:tracePt t="60664" x="806450" y="5969000"/>
          <p14:tracePt t="60691" x="806450" y="5975350"/>
          <p14:tracePt t="60697" x="812800" y="5981700"/>
          <p14:tracePt t="60714" x="819150" y="5981700"/>
          <p14:tracePt t="60730" x="819150" y="5988050"/>
          <p14:tracePt t="60747" x="825500" y="5994400"/>
          <p14:tracePt t="60790" x="831850" y="5994400"/>
          <p14:tracePt t="60806" x="844550" y="5988050"/>
          <p14:tracePt t="60815" x="863600" y="5962650"/>
          <p14:tracePt t="60830" x="895350" y="5905500"/>
          <p14:tracePt t="60847" x="908050" y="5880100"/>
          <p14:tracePt t="60864" x="914400" y="5867400"/>
          <p14:tracePt t="60933" x="914400" y="5861050"/>
          <p14:tracePt t="60942" x="914400" y="5854700"/>
          <p14:tracePt t="60949" x="920750" y="5842000"/>
          <p14:tracePt t="60964" x="933450" y="5810250"/>
          <p14:tracePt t="60981" x="946150" y="5784850"/>
          <p14:tracePt t="60997" x="952500" y="5759450"/>
          <p14:tracePt t="61013" x="958850" y="5740400"/>
          <p14:tracePt t="61030" x="971550" y="5715000"/>
          <p14:tracePt t="61047" x="984250" y="5670550"/>
          <p14:tracePt t="61064" x="1022350" y="5581650"/>
          <p14:tracePt t="61080" x="1035050" y="5549900"/>
          <p14:tracePt t="61098" x="1047750" y="5518150"/>
          <p14:tracePt t="61114" x="1060450" y="5499100"/>
          <p14:tracePt t="61130" x="1066800" y="5480050"/>
          <p14:tracePt t="61147" x="1073150" y="5473700"/>
          <p14:tracePt t="61164" x="1079500" y="5454650"/>
          <p14:tracePt t="61180" x="1085850" y="5422900"/>
          <p14:tracePt t="61197" x="1092200" y="5391150"/>
          <p14:tracePt t="61214" x="1092200" y="5340350"/>
          <p14:tracePt t="61230" x="1092200" y="5327650"/>
          <p14:tracePt t="61247" x="1092200" y="5314950"/>
          <p14:tracePt t="61263" x="1092200" y="5308600"/>
          <p14:tracePt t="61280" x="1092200" y="5295900"/>
          <p14:tracePt t="61297" x="1092200" y="5276850"/>
          <p14:tracePt t="61313" x="1092200" y="5257800"/>
          <p14:tracePt t="61330" x="1092200" y="5232400"/>
          <p14:tracePt t="61347" x="1092200" y="5181600"/>
          <p14:tracePt t="61363" x="1092200" y="5149850"/>
          <p14:tracePt t="61380" x="1092200" y="5111750"/>
          <p14:tracePt t="61397" x="1092200" y="5105400"/>
          <p14:tracePt t="61413" x="1092200" y="5092700"/>
          <p14:tracePt t="61447" x="1092200" y="5086350"/>
          <p14:tracePt t="61615" x="1085850" y="5086350"/>
          <p14:tracePt t="61624" x="1079500" y="5086350"/>
          <p14:tracePt t="61632" x="1079500" y="5092700"/>
          <p14:tracePt t="61646" x="1066800" y="5099050"/>
          <p14:tracePt t="61663" x="1060450" y="5105400"/>
          <p14:tracePt t="61680" x="1047750" y="5111750"/>
          <p14:tracePt t="61696" x="1041400" y="5118100"/>
          <p14:tracePt t="61714" x="1028700" y="5118100"/>
          <p14:tracePt t="61730" x="1028700" y="5130800"/>
          <p14:tracePt t="61746" x="1022350" y="5130800"/>
          <p14:tracePt t="61787" x="1022350" y="5137150"/>
          <p14:tracePt t="62335" x="1022350" y="5143500"/>
          <p14:tracePt t="62914" x="1028700" y="5137150"/>
          <p14:tracePt t="62922" x="1035050" y="5137150"/>
          <p14:tracePt t="62931" x="1035050" y="5124450"/>
          <p14:tracePt t="62946" x="1041400" y="5111750"/>
          <p14:tracePt t="62963" x="1041400" y="5105400"/>
          <p14:tracePt t="62979" x="1054100" y="5086350"/>
          <p14:tracePt t="62995" x="1060450" y="5067300"/>
          <p14:tracePt t="63013" x="1066800" y="5041900"/>
          <p14:tracePt t="63029" x="1073150" y="5010150"/>
          <p14:tracePt t="63046" x="1079500" y="4965700"/>
          <p14:tracePt t="63063" x="1085850" y="4940300"/>
          <p14:tracePt t="63078" x="1098550" y="4902200"/>
          <p14:tracePt t="63096" x="1104900" y="4870450"/>
          <p14:tracePt t="63112" x="1117600" y="4826000"/>
          <p14:tracePt t="63128" x="1130300" y="4794250"/>
          <p14:tracePt t="63145" x="1136650" y="4756150"/>
          <p14:tracePt t="63162" x="1143000" y="4724400"/>
          <p14:tracePt t="63178" x="1155700" y="4686300"/>
          <p14:tracePt t="63195" x="1162050" y="4654550"/>
          <p14:tracePt t="63213" x="1181100" y="4603750"/>
          <p14:tracePt t="63228" x="1193800" y="4578350"/>
          <p14:tracePt t="63245" x="1200150" y="4559300"/>
          <p14:tracePt t="63262" x="1200150" y="4546600"/>
          <p14:tracePt t="63278" x="1200150" y="4527550"/>
          <p14:tracePt t="63295" x="1206500" y="4521200"/>
          <p14:tracePt t="63313" x="1212850" y="4508500"/>
          <p14:tracePt t="63328" x="1212850" y="4489450"/>
          <p14:tracePt t="63345" x="1225550" y="4445000"/>
          <p14:tracePt t="63362" x="1231900" y="4425950"/>
          <p14:tracePt t="63378" x="1244600" y="4387850"/>
          <p14:tracePt t="63395" x="1257300" y="4362450"/>
          <p14:tracePt t="63412" x="1263650" y="4349750"/>
          <p14:tracePt t="63428" x="1276350" y="4330700"/>
          <p14:tracePt t="63445" x="1282700" y="4324350"/>
          <p14:tracePt t="63463" x="1301750" y="4311650"/>
          <p14:tracePt t="63478" x="1308100" y="4298950"/>
          <p14:tracePt t="63495" x="1314450" y="4292600"/>
          <p14:tracePt t="63514" x="1327150" y="4292600"/>
          <p14:tracePt t="63528" x="1333500" y="4292600"/>
          <p14:tracePt t="63564" x="1339850" y="4292600"/>
          <p14:tracePt t="63578" x="1346200" y="4292600"/>
          <p14:tracePt t="63595" x="1352550" y="4311650"/>
          <p14:tracePt t="63612" x="1371600" y="4356100"/>
          <p14:tracePt t="63628" x="1397000" y="4387850"/>
          <p14:tracePt t="63645" x="1403350" y="4432300"/>
          <p14:tracePt t="63661" x="1416050" y="4464050"/>
          <p14:tracePt t="63678" x="1428750" y="4514850"/>
          <p14:tracePt t="63695" x="1441450" y="4565650"/>
          <p14:tracePt t="63714" x="1460500" y="4629150"/>
          <p14:tracePt t="63728" x="1466850" y="4660900"/>
          <p14:tracePt t="63745" x="1473200" y="4692650"/>
          <p14:tracePt t="63761" x="1479550" y="4711700"/>
          <p14:tracePt t="63778" x="1485900" y="4743450"/>
          <p14:tracePt t="63795" x="1492250" y="4756150"/>
          <p14:tracePt t="63811" x="1498600" y="4768850"/>
          <p14:tracePt t="63828" x="1504950" y="4781550"/>
          <p14:tracePt t="63844" x="1504950" y="4794250"/>
          <p14:tracePt t="63862" x="1511300" y="4838700"/>
          <p14:tracePt t="63878" x="1517650" y="4870450"/>
          <p14:tracePt t="63895" x="1524000" y="4908550"/>
          <p14:tracePt t="63911" x="1524000" y="4940300"/>
          <p14:tracePt t="63928" x="1530350" y="4965700"/>
          <p14:tracePt t="63944" x="1530350" y="4997450"/>
          <p14:tracePt t="63961" x="1530350" y="5016500"/>
          <p14:tracePt t="63978" x="1530350" y="5035550"/>
          <p14:tracePt t="63995" x="1530350" y="5067300"/>
          <p14:tracePt t="64011" x="1530350" y="5080000"/>
          <p14:tracePt t="64028" x="1530350" y="5092700"/>
          <p14:tracePt t="64044" x="1530350" y="5099050"/>
          <p14:tracePt t="64061" x="1530350" y="5105400"/>
          <p14:tracePt t="64078" x="1530350" y="5124450"/>
          <p14:tracePt t="64094" x="1530350" y="5130800"/>
          <p14:tracePt t="64111" x="1530350" y="5143500"/>
          <p14:tracePt t="64144" x="1530350" y="5149850"/>
          <p14:tracePt t="65038" x="1530350" y="5156200"/>
          <p14:tracePt t="65045" x="1530350" y="5168900"/>
          <p14:tracePt t="65060" x="1530350" y="5181600"/>
          <p14:tracePt t="65077" x="1530350" y="5194300"/>
          <p14:tracePt t="65093" x="1524000" y="5207000"/>
          <p14:tracePt t="65110" x="1524000" y="5213350"/>
          <p14:tracePt t="65127" x="1524000" y="5226050"/>
          <p14:tracePt t="65143" x="1524000" y="5257800"/>
          <p14:tracePt t="65160" x="1524000" y="5283200"/>
          <p14:tracePt t="65177" x="1524000" y="5308600"/>
          <p14:tracePt t="65194" x="1524000" y="5340350"/>
          <p14:tracePt t="65211" x="1524000" y="5359400"/>
          <p14:tracePt t="65227" x="1524000" y="5378450"/>
          <p14:tracePt t="65243" x="1530350" y="5410200"/>
          <p14:tracePt t="65260" x="1536700" y="5422900"/>
          <p14:tracePt t="65277" x="1543050" y="5441950"/>
          <p14:tracePt t="65293" x="1549400" y="5461000"/>
          <p14:tracePt t="65310" x="1549400" y="5480050"/>
          <p14:tracePt t="65327" x="1562100" y="5511800"/>
          <p14:tracePt t="65343" x="1568450" y="5537200"/>
          <p14:tracePt t="65360" x="1574800" y="5575300"/>
          <p14:tracePt t="65377" x="1574800" y="5600700"/>
          <p14:tracePt t="65393" x="1581150" y="5619750"/>
          <p14:tracePt t="65410" x="1581150" y="5651500"/>
          <p14:tracePt t="65426" x="1581150" y="5664200"/>
          <p14:tracePt t="65443" x="1581150" y="5676900"/>
          <p14:tracePt t="65460" x="1587500" y="5695950"/>
          <p14:tracePt t="65476" x="1587500" y="5702300"/>
          <p14:tracePt t="65493" x="1587500" y="5715000"/>
          <p14:tracePt t="65510" x="1593850" y="5721350"/>
          <p14:tracePt t="65526" x="1600200" y="5734050"/>
          <p14:tracePt t="65543" x="1600200" y="5740400"/>
          <p14:tracePt t="65560" x="1600200" y="5753100"/>
          <p14:tracePt t="65576" x="1606550" y="5759450"/>
          <p14:tracePt t="65580" x="1612900" y="5765800"/>
          <p14:tracePt t="65595" x="1619250" y="5772150"/>
          <p14:tracePt t="65610" x="1619250" y="5784850"/>
          <p14:tracePt t="65626" x="1625600" y="5797550"/>
          <p14:tracePt t="65643" x="1631950" y="5810250"/>
          <p14:tracePt t="65660" x="1638300" y="5816600"/>
          <p14:tracePt t="65676" x="1651000" y="5835650"/>
          <p14:tracePt t="65693" x="1657350" y="5842000"/>
          <p14:tracePt t="65710" x="1670050" y="5854700"/>
          <p14:tracePt t="65726" x="1676400" y="5867400"/>
          <p14:tracePt t="65743" x="1682750" y="5867400"/>
          <p14:tracePt t="65760" x="1682750" y="5873750"/>
          <p14:tracePt t="65829" x="1689100" y="5873750"/>
          <p14:tracePt t="65837" x="1695450" y="5873750"/>
          <p14:tracePt t="65852" x="1701800" y="5873750"/>
          <p14:tracePt t="65861" x="1714500" y="5873750"/>
          <p14:tracePt t="65876" x="1727200" y="5854700"/>
          <p14:tracePt t="65893" x="1758950" y="5810250"/>
          <p14:tracePt t="65909" x="1797050" y="5759450"/>
          <p14:tracePt t="65926" x="1822450" y="5715000"/>
          <p14:tracePt t="65944" x="1841500" y="5676900"/>
          <p14:tracePt t="65959" x="1854200" y="5651500"/>
          <p14:tracePt t="65976" x="1866900" y="5626100"/>
          <p14:tracePt t="65993" x="1873250" y="5600700"/>
          <p14:tracePt t="66009" x="1879600" y="5568950"/>
          <p14:tracePt t="66026" x="1885950" y="5537200"/>
          <p14:tracePt t="66043" x="1892300" y="5511800"/>
          <p14:tracePt t="66059" x="1892300" y="5505450"/>
          <p14:tracePt t="66076" x="1898650" y="5492750"/>
          <p14:tracePt t="66079" x="1898650" y="5480050"/>
          <p14:tracePt t="66094" x="1898650" y="5473700"/>
          <p14:tracePt t="66110" x="1905000" y="5454650"/>
          <p14:tracePt t="66126" x="1911350" y="5441950"/>
          <p14:tracePt t="66144" x="1917700" y="5416550"/>
          <p14:tracePt t="66159" x="1924050" y="5378450"/>
          <p14:tracePt t="66176" x="1936750" y="5346700"/>
          <p14:tracePt t="66192" x="1943100" y="5314950"/>
          <p14:tracePt t="66209" x="1955800" y="5295900"/>
          <p14:tracePt t="66226" x="1962150" y="5276850"/>
          <p14:tracePt t="66243" x="1962150" y="5264150"/>
          <p14:tracePt t="66259" x="1974850" y="5245100"/>
          <p14:tracePt t="66276" x="1987550" y="5207000"/>
          <p14:tracePt t="66292" x="2000250" y="5175250"/>
          <p14:tracePt t="66309" x="2000250" y="5137150"/>
          <p14:tracePt t="66326" x="2012950" y="5105400"/>
          <p14:tracePt t="66342" x="2019300" y="5073650"/>
          <p14:tracePt t="66359" x="2032000" y="5060950"/>
          <p14:tracePt t="66376" x="2044700" y="5003800"/>
          <p14:tracePt t="66392" x="2057400" y="4946650"/>
          <p14:tracePt t="66409" x="2076450" y="4864100"/>
          <p14:tracePt t="66426" x="2089150" y="4806950"/>
          <p14:tracePt t="66442" x="2095500" y="4756150"/>
          <p14:tracePt t="66459" x="2108200" y="4724400"/>
          <p14:tracePt t="66475" x="2108200" y="4686300"/>
          <p14:tracePt t="66492" x="2120900" y="4654550"/>
          <p14:tracePt t="66509" x="2133600" y="4616450"/>
          <p14:tracePt t="66527" x="2146300" y="4559300"/>
          <p14:tracePt t="66542" x="2159000" y="4508500"/>
          <p14:tracePt t="66559" x="2165350" y="4476750"/>
          <p14:tracePt t="66576" x="2171700" y="4451350"/>
          <p14:tracePt t="66592" x="2178050" y="4425950"/>
          <p14:tracePt t="66609" x="2178050" y="4413250"/>
          <p14:tracePt t="66626" x="2178050" y="4400550"/>
          <p14:tracePt t="66642" x="2184400" y="4362450"/>
          <p14:tracePt t="66659" x="2190750" y="4349750"/>
          <p14:tracePt t="66675" x="2190750" y="4337050"/>
          <p14:tracePt t="66692" x="2197100" y="4324350"/>
          <p14:tracePt t="66709" x="2197100" y="4318000"/>
          <p14:tracePt t="66726" x="2209800" y="4305300"/>
          <p14:tracePt t="66742" x="2209800" y="4298950"/>
          <p14:tracePt t="66758" x="2209800" y="4292600"/>
          <p14:tracePt t="66775" x="2216150" y="4292600"/>
          <p14:tracePt t="66846" x="2222500" y="4292600"/>
          <p14:tracePt t="66854" x="2228850" y="4298950"/>
          <p14:tracePt t="66862" x="2235200" y="4311650"/>
          <p14:tracePt t="66875" x="2241550" y="4318000"/>
          <p14:tracePt t="66892" x="2254250" y="4337050"/>
          <p14:tracePt t="66908" x="2266950" y="4362450"/>
          <p14:tracePt t="66927" x="2286000" y="4387850"/>
          <p14:tracePt t="66943" x="2292350" y="4400550"/>
          <p14:tracePt t="66961" x="2305050" y="4413250"/>
          <p14:tracePt t="66975" x="2311400" y="4445000"/>
          <p14:tracePt t="66992" x="2317750" y="4476750"/>
          <p14:tracePt t="67009" x="2324100" y="4521200"/>
          <p14:tracePt t="67025" x="2336800" y="4552950"/>
          <p14:tracePt t="67042" x="2343150" y="4603750"/>
          <p14:tracePt t="67059" x="2355850" y="4635500"/>
          <p14:tracePt t="67075" x="2362200" y="4654550"/>
          <p14:tracePt t="67092" x="2368550" y="4686300"/>
          <p14:tracePt t="67109" x="2374900" y="4711700"/>
          <p14:tracePt t="67125" x="2381250" y="4730750"/>
          <p14:tracePt t="67142" x="2387600" y="4749800"/>
          <p14:tracePt t="67158" x="2393950" y="4781550"/>
          <p14:tracePt t="67175" x="2400300" y="4800600"/>
          <p14:tracePt t="67192" x="2406650" y="4832350"/>
          <p14:tracePt t="67208" x="2406650" y="4845050"/>
          <p14:tracePt t="67225" x="2413000" y="4870450"/>
          <p14:tracePt t="67242" x="2413000" y="4889500"/>
          <p14:tracePt t="67258" x="2419350" y="4908550"/>
          <p14:tracePt t="67275" x="2419350" y="4927600"/>
          <p14:tracePt t="67292" x="2419350" y="4946650"/>
          <p14:tracePt t="67308" x="2425700" y="4984750"/>
          <p14:tracePt t="67325" x="2432050" y="5003800"/>
          <p14:tracePt t="67342" x="2432050" y="5016500"/>
          <p14:tracePt t="67358" x="2438400" y="5022850"/>
          <p14:tracePt t="67375" x="2438400" y="5035550"/>
          <p14:tracePt t="67391" x="2444750" y="5048250"/>
          <p14:tracePt t="67408" x="2451100" y="5060950"/>
          <p14:tracePt t="67425" x="2451100" y="5073650"/>
          <p14:tracePt t="67442" x="2463800" y="5086350"/>
          <p14:tracePt t="67458" x="2470150" y="5099050"/>
          <p14:tracePt t="67475" x="2470150" y="5105400"/>
          <p14:tracePt t="67491" x="2470150" y="5118100"/>
          <p14:tracePt t="67508" x="2470150" y="5124450"/>
          <p14:tracePt t="67525" x="2476500" y="5137150"/>
          <p14:tracePt t="67541" x="2476500" y="5143500"/>
          <p14:tracePt t="67558" x="2482850" y="5156200"/>
          <p14:tracePt t="67575" x="2482850" y="5168900"/>
          <p14:tracePt t="67591" x="2482850" y="5181600"/>
          <p14:tracePt t="67608" x="2482850" y="5187950"/>
          <p14:tracePt t="67625" x="2482850" y="5200650"/>
          <p14:tracePt t="67641" x="2482850" y="5207000"/>
          <p14:tracePt t="67658" x="2482850" y="5219700"/>
          <p14:tracePt t="67674" x="2489200" y="5226050"/>
          <p14:tracePt t="67691" x="2489200" y="5232400"/>
          <p14:tracePt t="67708" x="2489200" y="5245100"/>
          <p14:tracePt t="67725" x="2489200" y="5251450"/>
          <p14:tracePt t="67741" x="2489200" y="5257800"/>
          <p14:tracePt t="67758" x="2495550" y="5264150"/>
          <p14:tracePt t="67774" x="2495550" y="5270500"/>
          <p14:tracePt t="67791" x="2495550" y="5283200"/>
          <p14:tracePt t="67808" x="2495550" y="5289550"/>
          <p14:tracePt t="67824" x="2501900" y="5295900"/>
          <p14:tracePt t="67841" x="2501900" y="5308600"/>
          <p14:tracePt t="67858" x="2501900" y="5314950"/>
          <p14:tracePt t="67891" x="2501900" y="5327650"/>
          <p14:tracePt t="67908" x="2501900" y="5334000"/>
          <p14:tracePt t="67924" x="2501900" y="5346700"/>
          <p14:tracePt t="67941" x="2501900" y="5353050"/>
          <p14:tracePt t="67958" x="2501900" y="5365750"/>
          <p14:tracePt t="67974" x="2501900" y="5372100"/>
          <p14:tracePt t="68008" x="2501900" y="5378450"/>
          <p14:tracePt t="68024" x="2508250" y="5391150"/>
          <p14:tracePt t="68041" x="2508250" y="5397500"/>
          <p14:tracePt t="68058" x="2508250" y="5403850"/>
          <p14:tracePt t="68074" x="2508250" y="5416550"/>
          <p14:tracePt t="68091" x="2514600" y="5422900"/>
          <p14:tracePt t="68095" x="2514600" y="5429250"/>
          <p14:tracePt t="68108" x="2514600" y="5435600"/>
          <p14:tracePt t="68124" x="2514600" y="5448300"/>
          <p14:tracePt t="68141" x="2514600" y="5454650"/>
          <p14:tracePt t="68157" x="2520950" y="5467350"/>
          <p14:tracePt t="68174" x="2520950" y="5473700"/>
          <p14:tracePt t="68191" x="2520950" y="5486400"/>
          <p14:tracePt t="68207" x="2520950" y="5492750"/>
          <p14:tracePt t="68224" x="2527300" y="5499100"/>
          <p14:tracePt t="68241" x="2533650" y="5511800"/>
          <p14:tracePt t="68257" x="2533650" y="5524500"/>
          <p14:tracePt t="68274" x="2533650" y="5537200"/>
          <p14:tracePt t="68291" x="2533650" y="5549900"/>
          <p14:tracePt t="68307" x="2540000" y="5575300"/>
          <p14:tracePt t="68324" x="2546350" y="5594350"/>
          <p14:tracePt t="68340" x="2552700" y="5613400"/>
          <p14:tracePt t="68358" x="2552700" y="5651500"/>
          <p14:tracePt t="68374" x="2559050" y="5670550"/>
          <p14:tracePt t="68390" x="2559050" y="5689600"/>
          <p14:tracePt t="68407" x="2559050" y="5702300"/>
          <p14:tracePt t="68424" x="2565400" y="5708650"/>
          <p14:tracePt t="68441" x="2565400" y="5721350"/>
          <p14:tracePt t="68457" x="2571750" y="5727700"/>
          <p14:tracePt t="68474" x="2571750" y="5740400"/>
          <p14:tracePt t="68491" x="2571750" y="5746750"/>
          <p14:tracePt t="68507" x="2578100" y="5753100"/>
          <p14:tracePt t="68524" x="2584450" y="5772150"/>
          <p14:tracePt t="68540" x="2584450" y="5778500"/>
          <p14:tracePt t="68557" x="2590800" y="5784850"/>
          <p14:tracePt t="68574" x="2590800" y="5797550"/>
          <p14:tracePt t="68590" x="2597150" y="5803900"/>
          <p14:tracePt t="68594" x="2603500" y="5810250"/>
          <p14:tracePt t="68610" x="2603500" y="5816600"/>
          <p14:tracePt t="68627" x="2609850" y="5816600"/>
          <p14:tracePt t="68641" x="2616200" y="5822950"/>
          <p14:tracePt t="68657" x="2622550" y="5829300"/>
          <p14:tracePt t="68674" x="2628900" y="5835650"/>
          <p14:tracePt t="68690" x="2635250" y="5835650"/>
          <p14:tracePt t="68707" x="2641600" y="5842000"/>
          <p14:tracePt t="68724" x="2647950" y="5848350"/>
          <p14:tracePt t="68741" x="2654300" y="5848350"/>
          <p14:tracePt t="68812" x="2660650" y="5848350"/>
          <p14:tracePt t="68820" x="2673350" y="5848350"/>
          <p14:tracePt t="68836" x="2686050" y="5848350"/>
          <p14:tracePt t="68852" x="2692400" y="5848350"/>
          <p14:tracePt t="68860" x="2698750" y="5848350"/>
          <p14:tracePt t="68900" x="2705100" y="5848350"/>
          <p14:tracePt t="68916" x="2711450" y="5842000"/>
          <p14:tracePt t="68923" x="2717800" y="5842000"/>
          <p14:tracePt t="68943" x="2724150" y="5822950"/>
          <p14:tracePt t="68959" x="2736850" y="5803900"/>
          <p14:tracePt t="68976" x="2749550" y="5772150"/>
          <p14:tracePt t="68992" x="2755900" y="5759450"/>
          <p14:tracePt t="69008" x="2768600" y="5740400"/>
          <p14:tracePt t="69026" x="2768600" y="5734050"/>
          <p14:tracePt t="69042" x="2768600" y="5721350"/>
          <p14:tracePt t="69060" x="2768600" y="5715000"/>
          <p14:tracePt t="69077" x="2774950" y="5702300"/>
          <p14:tracePt t="69092" x="2781300" y="5689600"/>
          <p14:tracePt t="69094" x="2781300" y="5670550"/>
          <p14:tracePt t="69108" x="2781300" y="5651500"/>
          <p14:tracePt t="69126" x="2800350" y="5581650"/>
          <p14:tracePt t="69142" x="2806700" y="5537200"/>
          <p14:tracePt t="69159" x="2813050" y="5499100"/>
          <p14:tracePt t="69175" x="2813050" y="5467350"/>
          <p14:tracePt t="69192" x="2819400" y="5429250"/>
          <p14:tracePt t="69208" x="2832100" y="5403850"/>
          <p14:tracePt t="69225" x="2844800" y="5346700"/>
          <p14:tracePt t="69242" x="2851150" y="5264150"/>
          <p14:tracePt t="69259" x="2863850" y="5219700"/>
          <p14:tracePt t="69276" x="2876550" y="5156200"/>
          <p14:tracePt t="69292" x="2889250" y="5124450"/>
          <p14:tracePt t="69309" x="2901950" y="5080000"/>
          <p14:tracePt t="69325" x="2914650" y="5016500"/>
          <p14:tracePt t="69343" x="2921000" y="4946650"/>
          <p14:tracePt t="69358" x="2927350" y="4889500"/>
          <p14:tracePt t="69375" x="2940050" y="4845050"/>
          <p14:tracePt t="69392" x="2946400" y="4806950"/>
          <p14:tracePt t="69406" x="2952750" y="4794250"/>
          <p14:tracePt t="69424" x="2952750" y="4749800"/>
          <p14:tracePt t="69440" x="2965450" y="4711700"/>
          <p14:tracePt t="69456" x="2978150" y="4660900"/>
          <p14:tracePt t="69473" x="2990850" y="4629150"/>
          <p14:tracePt t="69490" x="3003550" y="4597400"/>
          <p14:tracePt t="69506" x="3009900" y="4584700"/>
          <p14:tracePt t="69523" x="3022600" y="4578350"/>
          <p14:tracePt t="69539" x="3028950" y="4559300"/>
          <p14:tracePt t="69556" x="3041650" y="4527550"/>
          <p14:tracePt t="69573" x="3086100" y="4438650"/>
          <p14:tracePt t="69589" x="3136900" y="4356100"/>
          <p14:tracePt t="69606" x="3149600" y="4311650"/>
          <p14:tracePt t="69623" x="3162300" y="4292600"/>
          <p14:tracePt t="69640" x="3168650" y="4286250"/>
          <p14:tracePt t="69656" x="3175000" y="4279900"/>
          <p14:tracePt t="69673" x="3175000" y="4273550"/>
          <p14:tracePt t="69690" x="3187700" y="4260850"/>
          <p14:tracePt t="69706" x="3200400" y="4254500"/>
          <p14:tracePt t="69818" x="3206750" y="4254500"/>
          <p14:tracePt t="69841" x="3206750" y="4248150"/>
          <p14:tracePt t="69920" x="3213100" y="4248150"/>
          <p14:tracePt t="69934" x="3219450" y="4248150"/>
          <p14:tracePt t="69943" x="3219450" y="4254500"/>
          <p14:tracePt t="69958" x="3219450" y="4260850"/>
          <p14:tracePt t="69973" x="3232150" y="4260850"/>
          <p14:tracePt t="69989" x="3232150" y="4267200"/>
          <p14:tracePt t="70006" x="3244850" y="4273550"/>
          <p14:tracePt t="70022" x="3251200" y="4279900"/>
          <p14:tracePt t="70039" x="3257550" y="4292600"/>
          <p14:tracePt t="70056" x="3263900" y="4292600"/>
          <p14:tracePt t="70072" x="3263900" y="4298950"/>
          <p14:tracePt t="70089" x="3263900" y="4305300"/>
          <p14:tracePt t="70092" x="3270250" y="4311650"/>
          <p14:tracePt t="70107" x="3276600" y="4311650"/>
          <p14:tracePt t="70122" x="3282950" y="4318000"/>
          <p14:tracePt t="70139" x="3282950" y="4324350"/>
          <p14:tracePt t="70155" x="3282950" y="4330700"/>
          <p14:tracePt t="70172" x="3289300" y="4337050"/>
          <p14:tracePt t="70189" x="3295650" y="4343400"/>
          <p14:tracePt t="70206" x="3295650" y="4356100"/>
          <p14:tracePt t="70222" x="3302000" y="4362450"/>
          <p14:tracePt t="70239" x="3308350" y="4375150"/>
          <p14:tracePt t="70255" x="3308350" y="4381500"/>
          <p14:tracePt t="70272" x="3314700" y="4387850"/>
          <p14:tracePt t="70305" x="3314700" y="4394200"/>
          <p14:tracePt t="70334" x="3314700" y="4400550"/>
          <p14:tracePt t="70515" x="3314700" y="4406900"/>
          <p14:tracePt t="70521" x="3321050" y="4413250"/>
          <p14:tracePt t="70539" x="3321050" y="4419600"/>
          <p14:tracePt t="70569" x="3327400" y="4419600"/>
          <p14:tracePt t="70585" x="3327400" y="4425950"/>
          <p14:tracePt t="70663" x="3327400" y="4438650"/>
          <p14:tracePt t="70679" x="3327400" y="4445000"/>
          <p14:tracePt t="70686" x="3333750" y="4451350"/>
          <p14:tracePt t="70703" x="3333750" y="4457700"/>
          <p14:tracePt t="70724" x="3333750" y="4464050"/>
          <p14:tracePt t="70803" x="3333750" y="4470400"/>
          <p14:tracePt t="70836" x="3333750" y="4476750"/>
          <p14:tracePt t="70891" x="3333750" y="4483100"/>
          <p14:tracePt t="70992" x="3333750" y="4489450"/>
          <p14:tracePt t="71908" x="3333750" y="4495800"/>
          <p14:tracePt t="71916" x="3333750" y="4502150"/>
          <p14:tracePt t="71940" x="3333750" y="4508500"/>
          <p14:tracePt t="71948" x="3340100" y="4514850"/>
          <p14:tracePt t="71955" x="3340100" y="4521200"/>
          <p14:tracePt t="71970" x="3346450" y="4527550"/>
          <p14:tracePt t="71987" x="3352800" y="4533900"/>
          <p14:tracePt t="72004" x="3359150" y="4546600"/>
          <p14:tracePt t="72020" x="3359150" y="4552950"/>
          <p14:tracePt t="72037" x="3365500" y="4565650"/>
          <p14:tracePt t="72054" x="3371850" y="4578350"/>
          <p14:tracePt t="72072" x="3384550" y="4597400"/>
          <p14:tracePt t="72089" x="3390900" y="4610100"/>
          <p14:tracePt t="72106" x="3397250" y="4622800"/>
          <p14:tracePt t="72120" x="3409950" y="4641850"/>
          <p14:tracePt t="72137" x="3422650" y="4654550"/>
          <p14:tracePt t="72154" x="3441700" y="4686300"/>
          <p14:tracePt t="72170" x="3467100" y="4705350"/>
          <p14:tracePt t="72187" x="3473450" y="4711700"/>
          <p14:tracePt t="72205" x="3479800" y="4718050"/>
          <p14:tracePt t="72222" x="3498850" y="4737100"/>
          <p14:tracePt t="72239" x="3505200" y="4737100"/>
          <p14:tracePt t="72254" x="3511550" y="4749800"/>
          <p14:tracePt t="72270" x="3524250" y="4756150"/>
          <p14:tracePt t="72287" x="3530600" y="4762500"/>
          <p14:tracePt t="72305" x="3536950" y="4768850"/>
          <p14:tracePt t="72324" x="3536950" y="4775200"/>
          <p14:tracePt t="72363" x="3536950" y="4781550"/>
          <p14:tracePt t="72378" x="3536950" y="4787900"/>
          <p14:tracePt t="72388" x="3536950" y="4794250"/>
          <p14:tracePt t="72405" x="3536950" y="4800600"/>
          <p14:tracePt t="72423" x="3530600" y="4813300"/>
          <p14:tracePt t="72438" x="3524250" y="4838700"/>
          <p14:tracePt t="72455" x="3511550" y="4851400"/>
          <p14:tracePt t="72473" x="3505200" y="4870450"/>
          <p14:tracePt t="72488" x="3498850" y="4889500"/>
          <p14:tracePt t="72505" x="3486150" y="4921250"/>
          <p14:tracePt t="72522" x="3479800" y="4927600"/>
          <p14:tracePt t="72538" x="3479800" y="4940300"/>
          <p14:tracePt t="72553" x="3479800" y="4946650"/>
          <p14:tracePt t="72570" x="3479800" y="4953000"/>
          <p14:tracePt t="72587" x="3473450" y="4953000"/>
          <p14:tracePt t="72612" x="3473450" y="4959350"/>
          <p14:tracePt t="72620" x="3467100" y="4959350"/>
          <p14:tracePt t="72638" x="3460750" y="4959350"/>
          <p14:tracePt t="72653" x="3454400" y="4965700"/>
          <p14:tracePt t="72670" x="3441700" y="4972050"/>
          <p14:tracePt t="72686" x="3435350" y="4984750"/>
          <p14:tracePt t="72704" x="3422650" y="4997450"/>
          <p14:tracePt t="72720" x="3409950" y="5016500"/>
          <p14:tracePt t="72736" x="3409950" y="5035550"/>
          <p14:tracePt t="72756" x="3409950" y="5067300"/>
          <p14:tracePt t="72772" x="3409950" y="5073650"/>
          <p14:tracePt t="72787" x="3409950" y="5080000"/>
          <p14:tracePt t="72804" x="3416300" y="5099050"/>
          <p14:tracePt t="72822" x="3416300" y="5105400"/>
          <p14:tracePt t="72836" x="3416300" y="5111750"/>
          <p14:tracePt t="72853" x="3416300" y="5124450"/>
          <p14:tracePt t="72870" x="3416300" y="5130800"/>
          <p14:tracePt t="76501" x="3416300" y="5137150"/>
          <p14:tracePt t="76518" x="3416300" y="5143500"/>
          <p14:tracePt t="76611" x="3409950" y="5143500"/>
          <p14:tracePt t="77009" x="3397250" y="5149850"/>
          <p14:tracePt t="77017" x="3390900" y="5156200"/>
          <p14:tracePt t="77033" x="3384550" y="5162550"/>
          <p14:tracePt t="77049" x="3371850" y="5162550"/>
          <p14:tracePt t="77066" x="3321050" y="5168900"/>
          <p14:tracePt t="77083" x="3276600" y="5168900"/>
          <p14:tracePt t="77100" x="3238500" y="5168900"/>
          <p14:tracePt t="77103" x="3225800" y="5168900"/>
          <p14:tracePt t="77116" x="3219450" y="5168900"/>
          <p14:tracePt t="77133" x="3200400" y="5168900"/>
          <p14:tracePt t="77150" x="3168650" y="5168900"/>
          <p14:tracePt t="77166" x="3155950" y="5168900"/>
          <p14:tracePt t="77183" x="3130550" y="5168900"/>
          <p14:tracePt t="77200" x="3117850" y="5168900"/>
          <p14:tracePt t="77216" x="3105150" y="5168900"/>
          <p14:tracePt t="77233" x="3086100" y="5168900"/>
          <p14:tracePt t="77249" x="3073400" y="5168900"/>
          <p14:tracePt t="77266" x="3060700" y="5168900"/>
          <p14:tracePt t="77283" x="3054350" y="5168900"/>
          <p14:tracePt t="77299" x="3041650" y="5168900"/>
          <p14:tracePt t="77347" x="3041650" y="5162550"/>
          <p14:tracePt t="77355" x="3048000" y="5162550"/>
          <p14:tracePt t="77366" x="3067050" y="5156200"/>
          <p14:tracePt t="77384" x="3206750" y="5156200"/>
          <p14:tracePt t="77400" x="3346450" y="5175250"/>
          <p14:tracePt t="77416" x="3416300" y="5187950"/>
          <p14:tracePt t="77433" x="3422650" y="5187950"/>
          <p14:tracePt t="78132" x="3409950" y="5187950"/>
          <p14:tracePt t="78139" x="3384550" y="5181600"/>
          <p14:tracePt t="78149" x="3371850" y="5175250"/>
          <p14:tracePt t="78165" x="3333750" y="5168900"/>
          <p14:tracePt t="78182" x="3302000" y="5156200"/>
          <p14:tracePt t="78199" x="3263900" y="5156200"/>
          <p14:tracePt t="78216" x="3232150" y="5156200"/>
          <p14:tracePt t="78232" x="3194050" y="5156200"/>
          <p14:tracePt t="78249" x="3162300" y="5149850"/>
          <p14:tracePt t="78265" x="3136900" y="5149850"/>
          <p14:tracePt t="78282" x="3105150" y="5149850"/>
          <p14:tracePt t="78298" x="3098800" y="5149850"/>
          <p14:tracePt t="78315" x="3086100" y="5149850"/>
          <p14:tracePt t="78332" x="3073400" y="5149850"/>
          <p14:tracePt t="78348" x="3035300" y="5149850"/>
          <p14:tracePt t="78365" x="3016250" y="5149850"/>
          <p14:tracePt t="78382" x="2990850" y="5149850"/>
          <p14:tracePt t="78398" x="2984500" y="5149850"/>
          <p14:tracePt t="78415" x="2971800" y="5149850"/>
          <p14:tracePt t="78432" x="2965450" y="5149850"/>
          <p14:tracePt t="78448" x="2952750" y="5149850"/>
          <p14:tracePt t="78465" x="2946400" y="5143500"/>
          <p14:tracePt t="78482" x="2933700" y="5143500"/>
          <p14:tracePt t="81396" x="2933700" y="5124450"/>
          <p14:tracePt t="81404" x="2933700" y="5118100"/>
          <p14:tracePt t="81420" x="2933700" y="5111750"/>
          <p14:tracePt t="81429" x="2933700" y="5105400"/>
          <p14:tracePt t="81446" x="2933700" y="5099050"/>
          <p14:tracePt t="81462" x="2933700" y="5086350"/>
          <p14:tracePt t="81479" x="2933700" y="5067300"/>
          <p14:tracePt t="81496" x="2933700" y="5060950"/>
          <p14:tracePt t="81512" x="2933700" y="5048250"/>
          <p14:tracePt t="81529" x="2933700" y="5029200"/>
          <p14:tracePt t="81546" x="2933700" y="5003800"/>
          <p14:tracePt t="81562" x="2933700" y="4991100"/>
          <p14:tracePt t="81579" x="2933700" y="4978400"/>
          <p14:tracePt t="81596" x="2940050" y="4972050"/>
          <p14:tracePt t="81612" x="2940050" y="4959350"/>
          <p14:tracePt t="81629" x="2946400" y="4953000"/>
          <p14:tracePt t="81648" x="2946400" y="4940300"/>
          <p14:tracePt t="81662" x="2952750" y="4933950"/>
          <p14:tracePt t="81679" x="2965450" y="4895850"/>
          <p14:tracePt t="81696" x="2978150" y="4864100"/>
          <p14:tracePt t="81712" x="2984500" y="4826000"/>
          <p14:tracePt t="81729" x="2990850" y="4794250"/>
          <p14:tracePt t="81746" x="3003550" y="4762500"/>
          <p14:tracePt t="81762" x="3016250" y="4737100"/>
          <p14:tracePt t="81779" x="3022600" y="4699000"/>
          <p14:tracePt t="81796" x="3035300" y="4648200"/>
          <p14:tracePt t="81812" x="3048000" y="4616450"/>
          <p14:tracePt t="81829" x="3054350" y="4578350"/>
          <p14:tracePt t="81845" x="3067050" y="4540250"/>
          <p14:tracePt t="81862" x="3079750" y="4502150"/>
          <p14:tracePt t="81879" x="3092450" y="4470400"/>
          <p14:tracePt t="81895" x="3098800" y="4451350"/>
          <p14:tracePt t="81912" x="3105150" y="4438650"/>
          <p14:tracePt t="81929" x="3111500" y="4419600"/>
          <p14:tracePt t="81946" x="3124200" y="4394200"/>
          <p14:tracePt t="81962" x="3124200" y="4381500"/>
          <p14:tracePt t="81979" x="3130550" y="4368800"/>
          <p14:tracePt t="81995" x="3136900" y="4356100"/>
          <p14:tracePt t="82012" x="3143250" y="4343400"/>
          <p14:tracePt t="82029" x="3155950" y="4330700"/>
          <p14:tracePt t="82046" x="3168650" y="4318000"/>
          <p14:tracePt t="82062" x="3168650" y="4311650"/>
          <p14:tracePt t="82079" x="3181350" y="4298950"/>
          <p14:tracePt t="82095" x="3187700" y="4292600"/>
          <p14:tracePt t="82197" x="3194050" y="4292600"/>
          <p14:tracePt t="82204" x="3200400" y="4292600"/>
          <p14:tracePt t="82220" x="3200400" y="4298950"/>
          <p14:tracePt t="82229" x="3206750" y="4298950"/>
          <p14:tracePt t="82245" x="3213100" y="4305300"/>
          <p14:tracePt t="82262" x="3219450" y="4324350"/>
          <p14:tracePt t="82278" x="3232150" y="4337050"/>
          <p14:tracePt t="82295" x="3238500" y="4356100"/>
          <p14:tracePt t="82312" x="3244850" y="4368800"/>
          <p14:tracePt t="82328" x="3257550" y="4400550"/>
          <p14:tracePt t="82345" x="3276600" y="4451350"/>
          <p14:tracePt t="82362" x="3289300" y="4489450"/>
          <p14:tracePt t="82378" x="3295650" y="4514850"/>
          <p14:tracePt t="82395" x="3308350" y="4540250"/>
          <p14:tracePt t="82412" x="3321050" y="4552950"/>
          <p14:tracePt t="82428" x="3321050" y="4559300"/>
          <p14:tracePt t="82445" x="3333750" y="4578350"/>
          <p14:tracePt t="82462" x="3340100" y="4591050"/>
          <p14:tracePt t="82478" x="3346450" y="4610100"/>
          <p14:tracePt t="82495" x="3359150" y="4641850"/>
          <p14:tracePt t="82511" x="3371850" y="4679950"/>
          <p14:tracePt t="82528" x="3371850" y="4692650"/>
          <p14:tracePt t="82545" x="3384550" y="4699000"/>
          <p14:tracePt t="82561" x="3384550" y="4711700"/>
          <p14:tracePt t="82578" x="3390900" y="4724400"/>
          <p14:tracePt t="82581" x="3397250" y="4737100"/>
          <p14:tracePt t="82596" x="3403600" y="4756150"/>
          <p14:tracePt t="82612" x="3409950" y="4781550"/>
          <p14:tracePt t="82628" x="3416300" y="4806950"/>
          <p14:tracePt t="82645" x="3422650" y="4819650"/>
          <p14:tracePt t="82662" x="3429000" y="4832350"/>
          <p14:tracePt t="82678" x="3435350" y="4845050"/>
          <p14:tracePt t="82696" x="3435350" y="4851400"/>
          <p14:tracePt t="82713" x="3441700" y="4870450"/>
          <p14:tracePt t="82728" x="3448050" y="4883150"/>
          <p14:tracePt t="82745" x="3448050" y="4895850"/>
          <p14:tracePt t="82761" x="3454400" y="4902200"/>
          <p14:tracePt t="82778" x="3454400" y="4914900"/>
          <p14:tracePt t="82794" x="3454400" y="4927600"/>
          <p14:tracePt t="82811" x="3460750" y="4940300"/>
          <p14:tracePt t="82828" x="3467100" y="4972050"/>
          <p14:tracePt t="82845" x="3473450" y="5003800"/>
          <p14:tracePt t="82862" x="3479800" y="5022850"/>
          <p14:tracePt t="82878" x="3479800" y="5029200"/>
          <p14:tracePt t="82894" x="3479800" y="5035550"/>
          <p14:tracePt t="82911" x="3479800" y="5048250"/>
          <p14:tracePt t="82928" x="3486150" y="5060950"/>
          <p14:tracePt t="82944" x="3492500" y="5067300"/>
          <p14:tracePt t="82961" x="3492500" y="5080000"/>
          <p14:tracePt t="82978" x="3498850" y="5092700"/>
          <p14:tracePt t="82994" x="3498850" y="5099050"/>
          <p14:tracePt t="83020" x="3498850" y="5105400"/>
          <p14:tracePt t="83623" x="3498850" y="5111750"/>
          <p14:tracePt t="83639" x="3492500" y="5111750"/>
          <p14:tracePt t="83648" x="3492500" y="5118100"/>
          <p14:tracePt t="83661" x="3486150" y="5124450"/>
          <p14:tracePt t="83710" x="3479800" y="5130800"/>
          <p14:tracePt t="85229" x="3473450" y="5130800"/>
          <p14:tracePt t="85245" x="3467100" y="5130800"/>
          <p14:tracePt t="85870" x="3460750" y="5130800"/>
          <p14:tracePt t="85878" x="3454400" y="5130800"/>
          <p14:tracePt t="85912" x="3448050" y="5130800"/>
          <p14:tracePt t="86012" x="3441700" y="5130800"/>
          <p14:tracePt t="86136" x="3441700" y="5137150"/>
          <p14:tracePt t="86144" x="3441700" y="5143500"/>
          <p14:tracePt t="86158" x="3435350" y="5143500"/>
          <p14:tracePt t="86175" x="3435350" y="5149850"/>
          <p14:tracePt t="86192" x="3429000" y="5162550"/>
          <p14:tracePt t="86209" x="3429000" y="5175250"/>
          <p14:tracePt t="86225" x="3429000" y="5181600"/>
          <p14:tracePt t="86242" x="3422650" y="5194300"/>
          <p14:tracePt t="86258" x="3422650" y="5207000"/>
          <p14:tracePt t="86275" x="3422650" y="5213350"/>
          <p14:tracePt t="86292" x="3422650" y="5226050"/>
          <p14:tracePt t="86308" x="3422650" y="5232400"/>
          <p14:tracePt t="86325" x="3422650" y="5245100"/>
          <p14:tracePt t="86341" x="3422650" y="5257800"/>
          <p14:tracePt t="86358" x="3422650" y="5270500"/>
          <p14:tracePt t="86374" x="3422650" y="5276850"/>
          <p14:tracePt t="86391" x="3422650" y="5289550"/>
          <p14:tracePt t="86408" x="3422650" y="5295900"/>
          <p14:tracePt t="86425" x="3422650" y="5302250"/>
          <p14:tracePt t="86442" x="3422650" y="5321300"/>
          <p14:tracePt t="86458" x="3422650" y="5327650"/>
          <p14:tracePt t="86475" x="3422650" y="5346700"/>
          <p14:tracePt t="86491" x="3429000" y="5365750"/>
          <p14:tracePt t="86508" x="3435350" y="5378450"/>
          <p14:tracePt t="86525" x="3435350" y="5384800"/>
          <p14:tracePt t="86541" x="3435350" y="5397500"/>
          <p14:tracePt t="86558" x="3448050" y="5410200"/>
          <p14:tracePt t="86575" x="3454400" y="5416550"/>
          <p14:tracePt t="86592" x="3460750" y="5448300"/>
          <p14:tracePt t="86608" x="3473450" y="5473700"/>
          <p14:tracePt t="86624" x="3479800" y="5492750"/>
          <p14:tracePt t="86641" x="3486150" y="5511800"/>
          <p14:tracePt t="86658" x="3492500" y="5530850"/>
          <p14:tracePt t="86674" x="3492500" y="5537200"/>
          <p14:tracePt t="86691" x="3492500" y="5543550"/>
          <p14:tracePt t="86708" x="3505200" y="5562600"/>
          <p14:tracePt t="86724" x="3505200" y="5575300"/>
          <p14:tracePt t="86741" x="3511550" y="5581650"/>
          <p14:tracePt t="86758" x="3517900" y="5600700"/>
          <p14:tracePt t="86774" x="3524250" y="5619750"/>
          <p14:tracePt t="86791" x="3524250" y="5638800"/>
          <p14:tracePt t="86808" x="3524250" y="5645150"/>
          <p14:tracePt t="86824" x="3530600" y="5657850"/>
          <p14:tracePt t="86841" x="3530600" y="5676900"/>
          <p14:tracePt t="86858" x="3543300" y="5702300"/>
          <p14:tracePt t="86874" x="3549650" y="5721350"/>
          <p14:tracePt t="86891" x="3549650" y="5740400"/>
          <p14:tracePt t="86908" x="3549650" y="5753100"/>
          <p14:tracePt t="86924" x="3556000" y="5759450"/>
          <p14:tracePt t="86941" x="3556000" y="5772150"/>
          <p14:tracePt t="86974" x="3562350" y="5784850"/>
          <p14:tracePt t="86991" x="3562350" y="5797550"/>
          <p14:tracePt t="87007" x="3568700" y="5803900"/>
          <p14:tracePt t="87024" x="3568700" y="5810250"/>
          <p14:tracePt t="87041" x="3568700" y="5816600"/>
          <p14:tracePt t="87057" x="3575050" y="5816600"/>
          <p14:tracePt t="87074" x="3575050" y="5822950"/>
          <p14:tracePt t="87091" x="3575050" y="5829300"/>
          <p14:tracePt t="87108" x="3575050" y="5835650"/>
          <p14:tracePt t="87124" x="3581400" y="5848350"/>
          <p14:tracePt t="87141" x="3581400" y="5854700"/>
          <p14:tracePt t="87157" x="3587750" y="5867400"/>
          <p14:tracePt t="87174" x="3594100" y="5867400"/>
          <p14:tracePt t="87192" x="3594100" y="5873750"/>
          <p14:tracePt t="87207" x="3594100" y="5880100"/>
          <p14:tracePt t="87258" x="3600450" y="5892800"/>
          <p14:tracePt t="87266" x="3606800" y="5899150"/>
          <p14:tracePt t="87281" x="3613150" y="5899150"/>
          <p14:tracePt t="87290" x="3613150" y="5905500"/>
          <p14:tracePt t="87307" x="3613150" y="5911850"/>
          <p14:tracePt t="87324" x="3619500" y="5918200"/>
          <p14:tracePt t="87344" x="3619500" y="5924550"/>
          <p14:tracePt t="87360" x="3625850" y="5924550"/>
          <p14:tracePt t="87391" x="3625850" y="5930900"/>
          <p14:tracePt t="87398" x="3632200" y="5930900"/>
          <p14:tracePt t="87408" x="3638550" y="5937250"/>
          <p14:tracePt t="87424" x="3644900" y="5943600"/>
          <p14:tracePt t="87440" x="3651250" y="5943600"/>
          <p14:tracePt t="87517" x="3657600" y="5943600"/>
          <p14:tracePt t="87533" x="3663950" y="5943600"/>
          <p14:tracePt t="87542" x="3670300" y="5937250"/>
          <p14:tracePt t="87562" x="3676650" y="5930900"/>
          <p14:tracePt t="87587" x="3683000" y="5924550"/>
          <p14:tracePt t="87665" x="3689350" y="5918200"/>
          <p14:tracePt t="87690" x="3695700" y="5899150"/>
          <p14:tracePt t="87698" x="3702050" y="5892800"/>
          <p14:tracePt t="87707" x="3708400" y="5880100"/>
          <p14:tracePt t="87724" x="3714750" y="5867400"/>
          <p14:tracePt t="87740" x="3721100" y="5854700"/>
          <p14:tracePt t="87757" x="3727450" y="5848350"/>
          <p14:tracePt t="87774" x="3733800" y="5835650"/>
          <p14:tracePt t="87790" x="3746500" y="5822950"/>
          <p14:tracePt t="87807" x="3752850" y="5791200"/>
          <p14:tracePt t="87824" x="3765550" y="5765800"/>
          <p14:tracePt t="87840" x="3771900" y="5746750"/>
          <p14:tracePt t="87857" x="3778250" y="5740400"/>
          <p14:tracePt t="87874" x="3778250" y="5727700"/>
          <p14:tracePt t="87890" x="3784600" y="5721350"/>
          <p14:tracePt t="87907" x="3790950" y="5702300"/>
          <p14:tracePt t="87924" x="3810000" y="5670550"/>
          <p14:tracePt t="87940" x="3822700" y="5651500"/>
          <p14:tracePt t="87957" x="3829050" y="5645150"/>
          <p14:tracePt t="87973" x="3835400" y="5632450"/>
          <p14:tracePt t="87990" x="3835400" y="5626100"/>
          <p14:tracePt t="88007" x="3848100" y="5594350"/>
          <p14:tracePt t="88023" x="3860800" y="5562600"/>
          <p14:tracePt t="88041" x="3867150" y="5543550"/>
          <p14:tracePt t="88057" x="3879850" y="5537200"/>
          <p14:tracePt t="88073" x="3879850" y="5530850"/>
          <p14:tracePt t="88090" x="3886200" y="5511800"/>
          <p14:tracePt t="88107" x="3892550" y="5499100"/>
          <p14:tracePt t="88123" x="3892550" y="5480050"/>
          <p14:tracePt t="88140" x="3905250" y="5448300"/>
          <p14:tracePt t="88159" x="3905250" y="5429250"/>
          <p14:tracePt t="88174" x="3911600" y="5416550"/>
          <p14:tracePt t="88190" x="3911600" y="5410200"/>
          <p14:tracePt t="88207" x="3911600" y="5403850"/>
          <p14:tracePt t="88223" x="3911600" y="5397500"/>
          <p14:tracePt t="88240" x="3911600" y="5384800"/>
          <p14:tracePt t="88257" x="3911600" y="5378450"/>
          <p14:tracePt t="88273" x="3911600" y="5372100"/>
          <p14:tracePt t="88289" x="3911600" y="5365750"/>
          <p14:tracePt t="88306" x="3911600" y="5353050"/>
          <p14:tracePt t="88323" x="3911600" y="5346700"/>
          <p14:tracePt t="88340" x="3911600" y="5334000"/>
          <p14:tracePt t="88356" x="3911600" y="5327650"/>
          <p14:tracePt t="88373" x="3911600" y="5314950"/>
          <p14:tracePt t="88390" x="3911600" y="5302250"/>
          <p14:tracePt t="88406" x="3911600" y="5283200"/>
          <p14:tracePt t="88423" x="3911600" y="5264150"/>
          <p14:tracePt t="88440" x="3905250" y="5245100"/>
          <p14:tracePt t="88456" x="3905250" y="5232400"/>
          <p14:tracePt t="88490" x="3898900" y="5226050"/>
          <p14:tracePt t="88506" x="3898900" y="5219700"/>
          <p14:tracePt t="88523" x="3898900" y="5213350"/>
          <p14:tracePt t="88628" x="3898900" y="5207000"/>
          <p14:tracePt t="88636" x="3898900" y="5200650"/>
          <p14:tracePt t="88660" x="3898900" y="5194300"/>
          <p14:tracePt t="88808" x="3898900" y="5187950"/>
          <p14:tracePt t="89278" x="3898900" y="5181600"/>
          <p14:tracePt t="89295" x="3898900" y="5175250"/>
          <p14:tracePt t="89302" x="3898900" y="5168900"/>
          <p14:tracePt t="89327" x="3898900" y="5162550"/>
          <p14:tracePt t="89373" x="3898900" y="5156200"/>
          <p14:tracePt t="90594" x="3898900" y="5149850"/>
          <p14:tracePt t="90760" x="3898900" y="5143500"/>
          <p14:tracePt t="90784" x="3898900" y="5137150"/>
          <p14:tracePt t="91317" x="3898900" y="5143500"/>
          <p14:tracePt t="91324" x="3898900" y="5156200"/>
          <p14:tracePt t="91337" x="3892550" y="5175250"/>
          <p14:tracePt t="91354" x="3879850" y="5232400"/>
          <p14:tracePt t="91371" x="3867150" y="5264150"/>
          <p14:tracePt t="91387" x="3854450" y="5283200"/>
          <p14:tracePt t="91404" x="3848100" y="5308600"/>
          <p14:tracePt t="91421" x="3841750" y="5346700"/>
          <p14:tracePt t="91437" x="3835400" y="5384800"/>
          <p14:tracePt t="91454" x="3829050" y="5422900"/>
          <p14:tracePt t="91470" x="3822700" y="5454650"/>
          <p14:tracePt t="91487" x="3816350" y="5480050"/>
          <p14:tracePt t="91504" x="3810000" y="5499100"/>
          <p14:tracePt t="91520" x="3803650" y="5511800"/>
          <p14:tracePt t="91537" x="3803650" y="5524500"/>
          <p14:tracePt t="91554" x="3797300" y="5543550"/>
          <p14:tracePt t="91570" x="3790950" y="5575300"/>
          <p14:tracePt t="91587" x="3778250" y="5607050"/>
          <p14:tracePt t="91603" x="3771900" y="5626100"/>
          <p14:tracePt t="91620" x="3771900" y="5645150"/>
          <p14:tracePt t="91624" x="3765550" y="5651500"/>
          <p14:tracePt t="91639" x="3752850" y="5689600"/>
          <p14:tracePt t="91653" x="3746500" y="5721350"/>
          <p14:tracePt t="91670" x="3733800" y="5753100"/>
          <p14:tracePt t="91687" x="3733800" y="5765800"/>
          <p14:tracePt t="91703" x="3727450" y="5772150"/>
          <p14:tracePt t="91720" x="3727450" y="5784850"/>
          <p14:tracePt t="91737" x="3714750" y="5791200"/>
          <p14:tracePt t="91754" x="3708400" y="5822950"/>
          <p14:tracePt t="91770" x="3695700" y="5848350"/>
          <p14:tracePt t="91787" x="3689350" y="5854700"/>
          <p14:tracePt t="91803" x="3689350" y="5861050"/>
          <p14:tracePt t="91866" x="3683000" y="5861050"/>
          <p14:tracePt t="91889" x="3676650" y="5861050"/>
          <p14:tracePt t="91905" x="3670300" y="5861050"/>
          <p14:tracePt t="91927" x="3663950" y="5861050"/>
          <p14:tracePt t="91944" x="3657600" y="5861050"/>
          <p14:tracePt t="91967" x="3651250" y="5861050"/>
          <p14:tracePt t="91992" x="3644900" y="5861050"/>
          <p14:tracePt t="92006" x="3638550" y="5861050"/>
          <p14:tracePt t="92530" x="3657600" y="5835650"/>
          <p14:tracePt t="92538" x="3676650" y="5803900"/>
          <p14:tracePt t="92553" x="3695700" y="5765800"/>
          <p14:tracePt t="92570" x="3765550" y="5626100"/>
          <p14:tracePt t="92586" x="3784600" y="5581650"/>
          <p14:tracePt t="92603" x="3790950" y="5568950"/>
          <p14:tracePt t="92619" x="3797300" y="5556250"/>
          <p14:tracePt t="92636" x="3803650" y="5543550"/>
          <p14:tracePt t="92652" x="3810000" y="5511800"/>
          <p14:tracePt t="92669" x="3816350" y="5473700"/>
          <p14:tracePt t="92686" x="3829050" y="5410200"/>
          <p14:tracePt t="92703" x="3829050" y="5378450"/>
          <p14:tracePt t="92720" x="3835400" y="5372100"/>
          <p14:tracePt t="92736" x="3835400" y="5359400"/>
          <p14:tracePt t="92753" x="3835400" y="5353050"/>
          <p14:tracePt t="92769" x="3841750" y="5346700"/>
          <p14:tracePt t="92786" x="3841750" y="5314950"/>
          <p14:tracePt t="92803" x="3841750" y="5283200"/>
          <p14:tracePt t="92820" x="3841750" y="5245100"/>
          <p14:tracePt t="92836" x="3841750" y="5238750"/>
          <p14:tracePt t="92852" x="3841750" y="5226050"/>
          <p14:tracePt t="92869" x="3841750" y="5219700"/>
          <p14:tracePt t="92886" x="3835400" y="5213350"/>
          <p14:tracePt t="92902" x="3835400" y="5200650"/>
          <p14:tracePt t="92919" x="3835400" y="5181600"/>
          <p14:tracePt t="92936" x="3835400" y="5175250"/>
          <p14:tracePt t="92954" x="3835400" y="5156200"/>
          <p14:tracePt t="93000" x="3835400" y="5149850"/>
          <p14:tracePt t="93026" x="3835400" y="5143500"/>
          <p14:tracePt t="93032" x="3835400" y="5137150"/>
          <p14:tracePt t="93040" x="3835400" y="5124450"/>
          <p14:tracePt t="93052" x="3841750" y="5118100"/>
          <p14:tracePt t="93069" x="3854450" y="5080000"/>
          <p14:tracePt t="93086" x="3867150" y="5048250"/>
          <p14:tracePt t="93102" x="3873500" y="5029200"/>
          <p14:tracePt t="93119" x="3879850" y="4997450"/>
          <p14:tracePt t="93136" x="3892550" y="4972050"/>
          <p14:tracePt t="93152" x="3905250" y="4940300"/>
          <p14:tracePt t="93169" x="3917950" y="4908550"/>
          <p14:tracePt t="93186" x="3924300" y="4864100"/>
          <p14:tracePt t="93202" x="3937000" y="4832350"/>
          <p14:tracePt t="93219" x="3943350" y="4794250"/>
          <p14:tracePt t="93236" x="3962400" y="4749800"/>
          <p14:tracePt t="93252" x="3975100" y="4705350"/>
          <p14:tracePt t="93269" x="3987800" y="4654550"/>
          <p14:tracePt t="93286" x="4000500" y="4597400"/>
          <p14:tracePt t="93302" x="4013200" y="4552950"/>
          <p14:tracePt t="93319" x="4019550" y="4514850"/>
          <p14:tracePt t="93336" x="4025900" y="4502150"/>
          <p14:tracePt t="93352" x="4032250" y="4489450"/>
          <p14:tracePt t="93369" x="4038600" y="4483100"/>
          <p14:tracePt t="93386" x="4038600" y="4457700"/>
          <p14:tracePt t="93402" x="4044950" y="4445000"/>
          <p14:tracePt t="93419" x="4051300" y="4425950"/>
          <p14:tracePt t="93435" x="4064000" y="4400550"/>
          <p14:tracePt t="93452" x="4064000" y="4394200"/>
          <p14:tracePt t="93469" x="4070350" y="4387850"/>
          <p14:tracePt t="93486" x="4076700" y="4375150"/>
          <p14:tracePt t="93502" x="4083050" y="4368800"/>
          <p14:tracePt t="93519" x="4089400" y="4356100"/>
          <p14:tracePt t="93535" x="4095750" y="4356100"/>
          <p14:tracePt t="93598" x="4102100" y="4349750"/>
          <p14:tracePt t="93612" x="4108450" y="4349750"/>
          <p14:tracePt t="93620" x="4108450" y="4343400"/>
          <p14:tracePt t="93651" x="4114800" y="4343400"/>
          <p14:tracePt t="93785" x="4121150" y="4343400"/>
          <p14:tracePt t="93793" x="4127500" y="4349750"/>
          <p14:tracePt t="93802" x="4133850" y="4356100"/>
          <p14:tracePt t="93818" x="4140200" y="4368800"/>
          <p14:tracePt t="93835" x="4146550" y="4375150"/>
          <p14:tracePt t="93852" x="4159250" y="4381500"/>
          <p14:tracePt t="93868" x="4165600" y="4394200"/>
          <p14:tracePt t="93885" x="4165600" y="4400550"/>
          <p14:tracePt t="93903" x="4178300" y="4413250"/>
          <p14:tracePt t="93918" x="4178300" y="4419600"/>
          <p14:tracePt t="93935" x="4178300" y="4425950"/>
          <p14:tracePt t="95187" x="4178300" y="4432300"/>
          <p14:tracePt t="95194" x="4178300" y="4445000"/>
          <p14:tracePt t="95202" x="4178300" y="4464050"/>
          <p14:tracePt t="95217" x="4178300" y="4470400"/>
          <p14:tracePt t="95234" x="4178300" y="4514850"/>
          <p14:tracePt t="95250" x="4178300" y="4552950"/>
          <p14:tracePt t="95267" x="4178300" y="4584700"/>
          <p14:tracePt t="95284" x="4178300" y="4616450"/>
          <p14:tracePt t="95300" x="4178300" y="4648200"/>
          <p14:tracePt t="95317" x="4178300" y="4679950"/>
          <p14:tracePt t="95334" x="4178300" y="4692650"/>
          <p14:tracePt t="95350" x="4178300" y="4730750"/>
          <p14:tracePt t="95367" x="4184650" y="4756150"/>
          <p14:tracePt t="95384" x="4184650" y="4781550"/>
          <p14:tracePt t="95400" x="4191000" y="4813300"/>
          <p14:tracePt t="95417" x="4197350" y="4845050"/>
          <p14:tracePt t="95434" x="4197350" y="4864100"/>
          <p14:tracePt t="95450" x="4203700" y="4883150"/>
          <p14:tracePt t="95467" x="4203700" y="4895850"/>
          <p14:tracePt t="95484" x="4216400" y="4933950"/>
          <p14:tracePt t="95500" x="4229100" y="4972050"/>
          <p14:tracePt t="95517" x="4241800" y="5003800"/>
          <p14:tracePt t="95533" x="4248150" y="5022850"/>
          <p14:tracePt t="95550" x="4260850" y="5054600"/>
          <p14:tracePt t="95567" x="4260850" y="5067300"/>
          <p14:tracePt t="95583" x="4273550" y="5092700"/>
          <p14:tracePt t="95600" x="4286250" y="5118100"/>
          <p14:tracePt t="95617" x="4292600" y="5137150"/>
          <p14:tracePt t="95633" x="4305300" y="5162550"/>
          <p14:tracePt t="95650" x="4311650" y="5168900"/>
          <p14:tracePt t="95667" x="4311650" y="5175250"/>
          <p14:tracePt t="95683" x="4318000" y="5175250"/>
          <p14:tracePt t="95700" x="4324350" y="5181600"/>
          <p14:tracePt t="95717" x="4330700" y="5187950"/>
          <p14:tracePt t="95733" x="4337050" y="5194300"/>
          <p14:tracePt t="95750" x="4343400" y="5207000"/>
          <p14:tracePt t="95767" x="4356100" y="5207000"/>
          <p14:tracePt t="95869" x="4362450" y="5207000"/>
          <p14:tracePt t="95979" x="4362450" y="5200650"/>
          <p14:tracePt t="96075" x="4362450" y="5194300"/>
          <p14:tracePt t="96119" x="4362450" y="5187950"/>
          <p14:tracePt t="96135" x="4362450" y="5175250"/>
          <p14:tracePt t="96143" x="4362450" y="5168900"/>
          <p14:tracePt t="96151" x="4362450" y="5162550"/>
          <p14:tracePt t="96167" x="4362450" y="5149850"/>
          <p14:tracePt t="96183" x="4362450" y="5143500"/>
          <p14:tracePt t="96200" x="4362450" y="5137150"/>
          <p14:tracePt t="96386" x="4362450" y="5143500"/>
          <p14:tracePt t="96393" x="4362450" y="5149850"/>
          <p14:tracePt t="96401" x="4362450" y="5156200"/>
          <p14:tracePt t="96416" x="4362450" y="5181600"/>
          <p14:tracePt t="96433" x="4362450" y="5207000"/>
          <p14:tracePt t="96449" x="4368800" y="5226050"/>
          <p14:tracePt t="96466" x="4375150" y="5257800"/>
          <p14:tracePt t="96483" x="4381500" y="5276850"/>
          <p14:tracePt t="96500" x="4381500" y="5289550"/>
          <p14:tracePt t="96516" x="4387850" y="5302250"/>
          <p14:tracePt t="96533" x="4387850" y="5327650"/>
          <p14:tracePt t="96550" x="4394200" y="5372100"/>
          <p14:tracePt t="96566" x="4400550" y="5397500"/>
          <p14:tracePt t="96583" x="4413250" y="5435600"/>
          <p14:tracePt t="96599" x="4419600" y="5454650"/>
          <p14:tracePt t="96616" x="4432300" y="5473700"/>
          <p14:tracePt t="96632" x="4432300" y="5505450"/>
          <p14:tracePt t="96649" x="4445000" y="5549900"/>
          <p14:tracePt t="96654" x="4451350" y="5568950"/>
          <p14:tracePt t="96666" x="4457700" y="5588000"/>
          <p14:tracePt t="96683" x="4476750" y="5638800"/>
          <p14:tracePt t="96699" x="4489450" y="5670550"/>
          <p14:tracePt t="96716" x="4495800" y="5702300"/>
          <p14:tracePt t="96732" x="4495800" y="5708650"/>
          <p14:tracePt t="96750" x="4502150" y="5721350"/>
          <p14:tracePt t="96766" x="4508500" y="5727700"/>
          <p14:tracePt t="96782" x="4514850" y="5740400"/>
          <p14:tracePt t="96800" x="4521200" y="5753100"/>
          <p14:tracePt t="96816" x="4527550" y="5765800"/>
          <p14:tracePt t="96832" x="4540250" y="5772150"/>
          <p14:tracePt t="96849" x="4546600" y="5784850"/>
          <p14:tracePt t="96866" x="4546600" y="5791200"/>
          <p14:tracePt t="96884" x="4552950" y="5803900"/>
          <p14:tracePt t="96899" x="4559300" y="5810250"/>
          <p14:tracePt t="96916" x="4565650" y="5816600"/>
          <p14:tracePt t="96934" x="4565650" y="5822950"/>
          <p14:tracePt t="96996" x="4572000" y="5822950"/>
          <p14:tracePt t="97004" x="4578350" y="5822950"/>
          <p14:tracePt t="97016" x="4578350" y="5816600"/>
          <p14:tracePt t="97032" x="4591050" y="5803900"/>
          <p14:tracePt t="97049" x="4597400" y="5791200"/>
          <p14:tracePt t="97066" x="4610100" y="5778500"/>
          <p14:tracePt t="97082" x="4616450" y="5772150"/>
          <p14:tracePt t="97099" x="4629150" y="5740400"/>
          <p14:tracePt t="97116" x="4648200" y="5702300"/>
          <p14:tracePt t="97132" x="4660900" y="5657850"/>
          <p14:tracePt t="97149" x="4667250" y="5626100"/>
          <p14:tracePt t="97165" x="4667250" y="5600700"/>
          <p14:tracePt t="97182" x="4667250" y="5594350"/>
          <p14:tracePt t="97199" x="4667250" y="5581650"/>
          <p14:tracePt t="97216" x="4673600" y="5568950"/>
          <p14:tracePt t="97232" x="4679950" y="5549900"/>
          <p14:tracePt t="97249" x="4692650" y="5524500"/>
          <p14:tracePt t="97265" x="4699000" y="5499100"/>
          <p14:tracePt t="97282" x="4711700" y="5480050"/>
          <p14:tracePt t="97299" x="4718050" y="5454650"/>
          <p14:tracePt t="97315" x="4730750" y="5429250"/>
          <p14:tracePt t="97332" x="4743450" y="5372100"/>
          <p14:tracePt t="97349" x="4756150" y="5321300"/>
          <p14:tracePt t="97365" x="4768850" y="5289550"/>
          <p14:tracePt t="97382" x="4781550" y="5276850"/>
          <p14:tracePt t="97399" x="4781550" y="5270500"/>
          <p14:tracePt t="97415" x="4794250" y="5251450"/>
          <p14:tracePt t="97432" x="4806950" y="5219700"/>
          <p14:tracePt t="97448" x="4819650" y="5194300"/>
          <p14:tracePt t="97465" x="4819650" y="5168900"/>
          <p14:tracePt t="97482" x="4832350" y="5162550"/>
          <p14:tracePt t="97498" x="4832350" y="5156200"/>
          <p14:tracePt t="97515" x="4838700" y="5149850"/>
          <p14:tracePt t="97532" x="4838700" y="5137150"/>
          <p14:tracePt t="97549" x="4845050" y="5130800"/>
          <p14:tracePt t="97565" x="4851400" y="5118100"/>
          <p14:tracePt t="97598" x="4851400" y="5111750"/>
          <p14:tracePt t="97819" x="4851400" y="5105400"/>
          <p14:tracePt t="97836" x="4851400" y="5092700"/>
          <p14:tracePt t="97843" x="4857750" y="5073650"/>
          <p14:tracePt t="97851" x="4864100" y="5054600"/>
          <p14:tracePt t="97866" x="4870450" y="5029200"/>
          <p14:tracePt t="97882" x="4895850" y="4908550"/>
          <p14:tracePt t="97898" x="4927600" y="4806950"/>
          <p14:tracePt t="97915" x="4946650" y="4718050"/>
          <p14:tracePt t="97931" x="4972050" y="4629150"/>
          <p14:tracePt t="97948" x="4984750" y="4546600"/>
          <p14:tracePt t="97965" x="4997450" y="4489450"/>
          <p14:tracePt t="97981" x="5010150" y="4445000"/>
          <p14:tracePt t="97998" x="5022850" y="4394200"/>
          <p14:tracePt t="98015" x="5035550" y="4362450"/>
          <p14:tracePt t="98032" x="5041900" y="4324350"/>
          <p14:tracePt t="98048" x="5054600" y="4298950"/>
          <p14:tracePt t="98065" x="5067300" y="4267200"/>
          <p14:tracePt t="98082" x="5080000" y="4235450"/>
          <p14:tracePt t="98098" x="5086350" y="4203700"/>
          <p14:tracePt t="98115" x="5099050" y="4184650"/>
          <p14:tracePt t="98132" x="5111750" y="4171950"/>
          <p14:tracePt t="98219" x="5118100" y="4171950"/>
          <p14:tracePt t="98226" x="5124450" y="4184650"/>
          <p14:tracePt t="98235" x="5130800" y="4203700"/>
          <p14:tracePt t="98248" x="5137150" y="4216400"/>
          <p14:tracePt t="98265" x="5149850" y="4260850"/>
          <p14:tracePt t="98281" x="5156200" y="4318000"/>
          <p14:tracePt t="98298" x="5156200" y="4356100"/>
          <p14:tracePt t="98315" x="5156200" y="4394200"/>
          <p14:tracePt t="98331" x="5156200" y="4432300"/>
          <p14:tracePt t="98348" x="5156200" y="4470400"/>
          <p14:tracePt t="98365" x="5156200" y="4502150"/>
          <p14:tracePt t="98381" x="5162550" y="4527550"/>
          <p14:tracePt t="98398" x="5162550" y="4584700"/>
          <p14:tracePt t="98414" x="5168900" y="4622800"/>
          <p14:tracePt t="98431" x="5168900" y="4654550"/>
          <p14:tracePt t="98448" x="5168900" y="4699000"/>
          <p14:tracePt t="98464" x="5175250" y="4730750"/>
          <p14:tracePt t="98481" x="5175250" y="4781550"/>
          <p14:tracePt t="98498" x="5175250" y="4826000"/>
          <p14:tracePt t="98514" x="5175250" y="4870450"/>
          <p14:tracePt t="98531" x="5175250" y="4908550"/>
          <p14:tracePt t="98548" x="5168900" y="4978400"/>
          <p14:tracePt t="98564" x="5168900" y="5029200"/>
          <p14:tracePt t="98581" x="5168900" y="5060950"/>
          <p14:tracePt t="98598" x="5168900" y="5092700"/>
          <p14:tracePt t="98614" x="5175250" y="5130800"/>
          <p14:tracePt t="98631" x="5175250" y="5149850"/>
          <p14:tracePt t="98648" x="5181600" y="5187950"/>
          <p14:tracePt t="98664" x="5187950" y="5219700"/>
          <p14:tracePt t="98681" x="5194300" y="5257800"/>
          <p14:tracePt t="98698" x="5200650" y="5276850"/>
          <p14:tracePt t="98714" x="5200650" y="5289550"/>
          <p14:tracePt t="98731" x="5207000" y="5302250"/>
          <p14:tracePt t="98747" x="5207000" y="5308600"/>
          <p14:tracePt t="98764" x="5213350" y="5334000"/>
          <p14:tracePt t="98781" x="5219700" y="5365750"/>
          <p14:tracePt t="98798" x="5226050" y="5410200"/>
          <p14:tracePt t="98814" x="5238750" y="5441950"/>
          <p14:tracePt t="98831" x="5238750" y="5467350"/>
          <p14:tracePt t="98847" x="5245100" y="5480050"/>
          <p14:tracePt t="98864" x="5257800" y="5499100"/>
          <p14:tracePt t="98881" x="5270500" y="5524500"/>
          <p14:tracePt t="98897" x="5276850" y="5549900"/>
          <p14:tracePt t="98914" x="5289550" y="5581650"/>
          <p14:tracePt t="98931" x="5302250" y="5600700"/>
          <p14:tracePt t="98947" x="5308600" y="5619750"/>
          <p14:tracePt t="98964" x="5321300" y="5632450"/>
          <p14:tracePt t="98980" x="5321300" y="5638800"/>
          <p14:tracePt t="98997" x="5327650" y="5645150"/>
          <p14:tracePt t="99014" x="5340350" y="5664200"/>
          <p14:tracePt t="99030" x="5346700" y="5670550"/>
          <p14:tracePt t="99048" x="5353050" y="5683250"/>
          <p14:tracePt t="99089" x="5359400" y="5683250"/>
          <p14:tracePt t="99098" x="5365750" y="5689600"/>
          <p14:tracePt t="99114" x="5372100" y="5695950"/>
          <p14:tracePt t="99130" x="5384800" y="5708650"/>
          <p14:tracePt t="99147" x="5397500" y="5715000"/>
          <p14:tracePt t="99150" x="5403850" y="5721350"/>
          <p14:tracePt t="99164" x="5403850" y="5727700"/>
          <p14:tracePt t="99180" x="5416550" y="5727700"/>
          <p14:tracePt t="99197" x="5422900" y="5740400"/>
          <p14:tracePt t="99214" x="5429250" y="5746750"/>
          <p14:tracePt t="99231" x="5435600" y="5753100"/>
          <p14:tracePt t="99247" x="5441950" y="5759450"/>
          <p14:tracePt t="99264" x="5454650" y="5759450"/>
          <p14:tracePt t="99280" x="5461000" y="5759450"/>
          <p14:tracePt t="99297" x="5467350" y="5759450"/>
          <p14:tracePt t="99314" x="5486400" y="5753100"/>
          <p14:tracePt t="99330" x="5492750" y="5746750"/>
          <p14:tracePt t="99347" x="5499100" y="5734050"/>
          <p14:tracePt t="99364" x="5511800" y="5727700"/>
          <p14:tracePt t="99380" x="5518150" y="5708650"/>
          <p14:tracePt t="99397" x="5543550" y="5670550"/>
          <p14:tracePt t="99414" x="5568950" y="5619750"/>
          <p14:tracePt t="99430" x="5594350" y="5549900"/>
          <p14:tracePt t="99447" x="5607050" y="5492750"/>
          <p14:tracePt t="99464" x="5619750" y="5397500"/>
          <p14:tracePt t="99480" x="5626100" y="5346700"/>
          <p14:tracePt t="99497" x="5638800" y="5314950"/>
          <p14:tracePt t="99514" x="5645150" y="5270500"/>
          <p14:tracePt t="99530" x="5657850" y="5226050"/>
          <p14:tracePt t="99547" x="5664200" y="5175250"/>
          <p14:tracePt t="99563" x="5676900" y="5130800"/>
          <p14:tracePt t="99580" x="5689600" y="5099050"/>
          <p14:tracePt t="99597" x="5708650" y="5054600"/>
          <p14:tracePt t="99613" x="5721350" y="5016500"/>
          <p14:tracePt t="99630" x="5740400" y="4946650"/>
          <p14:tracePt t="99647" x="5759450" y="4864100"/>
          <p14:tracePt t="99664" x="5784850" y="4806950"/>
          <p14:tracePt t="99680" x="5797550" y="4762500"/>
          <p14:tracePt t="99697" x="5803900" y="4730750"/>
          <p14:tracePt t="99713" x="5816600" y="4692650"/>
          <p14:tracePt t="99730" x="5835650" y="4629150"/>
          <p14:tracePt t="99747" x="5854700" y="4578350"/>
          <p14:tracePt t="99763" x="5873750" y="4533900"/>
          <p14:tracePt t="99780" x="5886450" y="4502150"/>
          <p14:tracePt t="99797" x="5899150" y="4476750"/>
          <p14:tracePt t="99814" x="5905500" y="4457700"/>
          <p14:tracePt t="99833" x="5924550" y="4438650"/>
          <p14:tracePt t="99846" x="5924550" y="4432300"/>
          <p14:tracePt t="99864" x="5949950" y="4387850"/>
          <p14:tracePt t="99880" x="5956300" y="4375150"/>
          <p14:tracePt t="99896" x="5969000" y="4362450"/>
          <p14:tracePt t="99913" x="5975350" y="4362450"/>
          <p14:tracePt t="99930" x="5988050" y="4362450"/>
          <p14:tracePt t="99946" x="6000750" y="4356100"/>
          <p14:tracePt t="99963" x="6013450" y="4349750"/>
          <p14:tracePt t="99980" x="6051550" y="4330700"/>
          <p14:tracePt t="99996" x="6083300" y="4330700"/>
          <p14:tracePt t="100013" x="6102350" y="4330700"/>
          <p14:tracePt t="100030" x="6115050" y="4330700"/>
          <p14:tracePt t="100046" x="6127750" y="4330700"/>
          <p14:tracePt t="100063" x="6134100" y="4330700"/>
          <p14:tracePt t="100080" x="6140450" y="4330700"/>
          <p14:tracePt t="100096" x="6153150" y="4337050"/>
          <p14:tracePt t="100114" x="6159500" y="4337050"/>
          <p14:tracePt t="100131" x="6165850" y="4337050"/>
          <p14:tracePt t="100146" x="6172200" y="4349750"/>
          <p14:tracePt t="100163" x="6184900" y="4356100"/>
          <p14:tracePt t="100180" x="6197600" y="4381500"/>
          <p14:tracePt t="100196" x="6216650" y="4400550"/>
          <p14:tracePt t="100213" x="6229350" y="4438650"/>
          <p14:tracePt t="100230" x="6242050" y="4470400"/>
          <p14:tracePt t="100246" x="6248400" y="4502150"/>
          <p14:tracePt t="100263" x="6261100" y="4552950"/>
          <p14:tracePt t="100279" x="6267450" y="4584700"/>
          <p14:tracePt t="100298" x="6273800" y="4616450"/>
          <p14:tracePt t="100313" x="6280150" y="4654550"/>
          <p14:tracePt t="100329" x="6292850" y="4692650"/>
          <p14:tracePt t="100346" x="6299200" y="4724400"/>
          <p14:tracePt t="100363" x="6299200" y="4749800"/>
          <p14:tracePt t="100380" x="6299200" y="4800600"/>
          <p14:tracePt t="100396" x="6299200" y="4826000"/>
          <p14:tracePt t="100413" x="6299200" y="4845050"/>
          <p14:tracePt t="100429" x="6299200" y="4870450"/>
          <p14:tracePt t="100446" x="6299200" y="4883150"/>
          <p14:tracePt t="100462" x="6299200" y="4908550"/>
          <p14:tracePt t="100479" x="6305550" y="4933950"/>
          <p14:tracePt t="100496" x="6305550" y="4946650"/>
          <p14:tracePt t="100513" x="6305550" y="4953000"/>
          <p14:tracePt t="100530" x="6305550" y="4978400"/>
          <p14:tracePt t="100546" x="6305550" y="4997450"/>
          <p14:tracePt t="100563" x="6305550" y="5016500"/>
          <p14:tracePt t="100579" x="6305550" y="5022850"/>
          <p14:tracePt t="100596" x="6305550" y="5029200"/>
          <p14:tracePt t="100670" x="6305550" y="5035550"/>
          <p14:tracePt t="100711" x="6305550" y="5041900"/>
          <p14:tracePt t="100724" x="6305550" y="5048250"/>
          <p14:tracePt t="101455" x="6305550" y="5054600"/>
          <p14:tracePt t="101533" x="6305550" y="5060950"/>
          <p14:tracePt t="101541" x="6292850" y="5067300"/>
          <p14:tracePt t="101550" x="6273800" y="5073650"/>
          <p14:tracePt t="101562" x="6254750" y="5080000"/>
          <p14:tracePt t="101578" x="6172200" y="5099050"/>
          <p14:tracePt t="101595" x="6013450" y="5137150"/>
          <p14:tracePt t="101612" x="5924550" y="5162550"/>
          <p14:tracePt t="101628" x="5854700" y="5175250"/>
          <p14:tracePt t="101645" x="5816600" y="5187950"/>
          <p14:tracePt t="101662" x="5778500" y="5200650"/>
          <p14:tracePt t="101666" x="5759450" y="5207000"/>
          <p14:tracePt t="101679" x="5746750" y="5207000"/>
          <p14:tracePt t="101695" x="5708650" y="5219700"/>
          <p14:tracePt t="101712" x="5657850" y="5219700"/>
          <p14:tracePt t="101728" x="5632450" y="5226050"/>
          <p14:tracePt t="101745" x="5594350" y="5232400"/>
          <p14:tracePt t="101762" x="5568950" y="5238750"/>
          <p14:tracePt t="101778" x="5556250" y="5251450"/>
          <p14:tracePt t="101795" x="5524500" y="5257800"/>
          <p14:tracePt t="101811" x="5511800" y="5270500"/>
          <p14:tracePt t="101828" x="5505450" y="5270500"/>
          <p14:tracePt t="101845" x="5499100" y="5270500"/>
          <p14:tracePt t="101862" x="5486400" y="5276850"/>
          <p14:tracePt t="101879" x="5473700" y="5283200"/>
          <p14:tracePt t="101895" x="5461000" y="5283200"/>
          <p14:tracePt t="101911" x="5448300" y="5289550"/>
          <p14:tracePt t="101928" x="5429250" y="5289550"/>
          <p14:tracePt t="101945" x="5416550" y="5289550"/>
          <p14:tracePt t="101962" x="5397500" y="5289550"/>
          <p14:tracePt t="102018" x="5391150" y="5289550"/>
          <p14:tracePt t="102048" x="5384800" y="5289550"/>
          <p14:tracePt t="102308" x="5378450" y="5289550"/>
          <p14:tracePt t="102318" x="5372100" y="5289550"/>
          <p14:tracePt t="102328" x="5372100" y="5283200"/>
          <p14:tracePt t="102347" x="5365750" y="5276850"/>
          <p14:tracePt t="102435" x="5365750" y="5270500"/>
          <p14:tracePt t="102535" x="5359400" y="5264150"/>
          <p14:tracePt t="102542" x="5353050" y="5264150"/>
          <p14:tracePt t="102559" x="5353050" y="5257800"/>
          <p14:tracePt t="102582" x="5353050" y="5251450"/>
          <p14:tracePt t="102606" x="5346700" y="5251450"/>
          <p14:tracePt t="102629" x="5340350" y="5245100"/>
          <p14:tracePt t="102637" x="5334000" y="5238750"/>
          <p14:tracePt t="102646" x="5334000" y="5232400"/>
          <p14:tracePt t="102661" x="5334000" y="5226050"/>
          <p14:tracePt t="102677" x="5327650" y="5219700"/>
          <p14:tracePt t="102694" x="5321300" y="5213350"/>
          <p14:tracePt t="102711" x="5321300" y="5200650"/>
          <p14:tracePt t="102744" x="5314950" y="5187950"/>
          <p14:tracePt t="102760" x="5308600" y="5187950"/>
          <p14:tracePt t="102911" x="5308600" y="5181600"/>
          <p14:tracePt t="102959" x="5308600" y="5175250"/>
          <p14:tracePt t="103045" x="5308600" y="5168900"/>
          <p14:tracePt t="103062" x="5314950" y="5149850"/>
          <p14:tracePt t="103077" x="5314950" y="5143500"/>
          <p14:tracePt t="103086" x="5314950" y="5137150"/>
          <p14:tracePt t="104056" x="5314950" y="5143500"/>
          <p14:tracePt t="105615" x="5314950" y="5162550"/>
          <p14:tracePt t="105623" x="5314950" y="5175250"/>
          <p14:tracePt t="105631" x="5321300" y="5200650"/>
          <p14:tracePt t="105641" x="5321300" y="5219700"/>
          <p14:tracePt t="105658" x="5327650" y="5251450"/>
          <p14:tracePt t="105676" x="5327650" y="5283200"/>
          <p14:tracePt t="105679" x="5327650" y="5295900"/>
          <p14:tracePt t="105692" x="5334000" y="5334000"/>
          <p14:tracePt t="105708" x="5340350" y="5372100"/>
          <p14:tracePt t="105725" x="5353050" y="5422900"/>
          <p14:tracePt t="105741" x="5359400" y="5467350"/>
          <p14:tracePt t="105758" x="5372100" y="5492750"/>
          <p14:tracePt t="105775" x="5378450" y="5511800"/>
          <p14:tracePt t="105791" x="5384800" y="5537200"/>
          <p14:tracePt t="105808" x="5384800" y="5549900"/>
          <p14:tracePt t="105824" x="5391150" y="5562600"/>
          <p14:tracePt t="105842" x="5403850" y="5594350"/>
          <p14:tracePt t="105858" x="5403850" y="5600700"/>
          <p14:tracePt t="105875" x="5410200" y="5619750"/>
          <p14:tracePt t="105891" x="5410200" y="5626100"/>
          <p14:tracePt t="105908" x="5422900" y="5638800"/>
          <p14:tracePt t="105925" x="5422900" y="5651500"/>
          <p14:tracePt t="105941" x="5429250" y="5657850"/>
          <p14:tracePt t="105958" x="5441950" y="5670550"/>
          <p14:tracePt t="105974" x="5448300" y="5683250"/>
          <p14:tracePt t="105991" x="5454650" y="5689600"/>
          <p14:tracePt t="106008" x="5461000" y="5695950"/>
          <p14:tracePt t="106025" x="5467350" y="5702300"/>
          <p14:tracePt t="106138" x="5473700" y="5702300"/>
          <p14:tracePt t="106164" x="5473700" y="5708650"/>
          <p14:tracePt t="106178" x="5480050" y="5715000"/>
          <p14:tracePt t="106187" x="5486400" y="5727700"/>
          <p14:tracePt t="106195" x="5492750" y="5740400"/>
          <p14:tracePt t="106208" x="5492750" y="5746750"/>
          <p14:tracePt t="106224" x="5499100" y="5759450"/>
          <p14:tracePt t="106241" x="5511800" y="5772150"/>
          <p14:tracePt t="106258" x="5511800" y="5778500"/>
          <p14:tracePt t="106305" x="5518150" y="5778500"/>
          <p14:tracePt t="106330" x="5524500" y="5778500"/>
          <p14:tracePt t="106336" x="5524500" y="5772150"/>
          <p14:tracePt t="106523" x="5530850" y="5765800"/>
          <p14:tracePt t="106539" x="5543550" y="5753100"/>
          <p14:tracePt t="106547" x="5549900" y="5746750"/>
          <p14:tracePt t="106557" x="5549900" y="5734050"/>
          <p14:tracePt t="106574" x="5562600" y="5702300"/>
          <p14:tracePt t="106591" x="5568950" y="5689600"/>
          <p14:tracePt t="106608" x="5575300" y="5676900"/>
          <p14:tracePt t="106624" x="5575300" y="5670550"/>
          <p14:tracePt t="106641" x="5575300" y="5664200"/>
          <p14:tracePt t="106657" x="5575300" y="5657850"/>
          <p14:tracePt t="106768" x="5575300" y="5651500"/>
          <p14:tracePt t="106783" x="5581650" y="5632450"/>
          <p14:tracePt t="106797" x="5581650" y="5619750"/>
          <p14:tracePt t="106807" x="5588000" y="5600700"/>
          <p14:tracePt t="106824" x="5600700" y="5568950"/>
          <p14:tracePt t="106840" x="5613400" y="5524500"/>
          <p14:tracePt t="106857" x="5626100" y="5486400"/>
          <p14:tracePt t="106874" x="5638800" y="5435600"/>
          <p14:tracePt t="106891" x="5645150" y="5403850"/>
          <p14:tracePt t="106907" x="5664200" y="5365750"/>
          <p14:tracePt t="106923" x="5670550" y="5359400"/>
          <p14:tracePt t="106940" x="5676900" y="5346700"/>
          <p14:tracePt t="106957" x="5683250" y="5327650"/>
          <p14:tracePt t="106973" x="5695950" y="5302250"/>
          <p14:tracePt t="106990" x="5702300" y="5283200"/>
          <p14:tracePt t="107007" x="5715000" y="5264150"/>
          <p14:tracePt t="107024" x="5721350" y="5251450"/>
          <p14:tracePt t="107040" x="5721350" y="5245100"/>
          <p14:tracePt t="107057" x="5721350" y="5238750"/>
          <p14:tracePt t="107073" x="5727700" y="5232400"/>
          <p14:tracePt t="107090" x="5740400" y="5219700"/>
          <p14:tracePt t="107107" x="5746750" y="5207000"/>
          <p14:tracePt t="107123" x="5753100" y="5194300"/>
          <p14:tracePt t="107140" x="5765800" y="5175250"/>
          <p14:tracePt t="107157" x="5772150" y="5168900"/>
          <p14:tracePt t="107174" x="5772150" y="5156200"/>
          <p14:tracePt t="107228" x="5778500" y="5156200"/>
          <p14:tracePt t="107253" x="5778500" y="5143500"/>
          <p14:tracePt t="107269" x="5784850" y="5124450"/>
          <p14:tracePt t="107276" x="5791200" y="5118100"/>
          <p14:tracePt t="107290" x="5797550" y="5099050"/>
          <p14:tracePt t="107307" x="5810250" y="5073650"/>
          <p14:tracePt t="107323" x="5816600" y="5041900"/>
          <p14:tracePt t="107340" x="5829300" y="5003800"/>
          <p14:tracePt t="107357" x="5842000" y="4953000"/>
          <p14:tracePt t="107373" x="5854700" y="4902200"/>
          <p14:tracePt t="107390" x="5867400" y="4864100"/>
          <p14:tracePt t="107407" x="5880100" y="4819650"/>
          <p14:tracePt t="107424" x="5886450" y="4768850"/>
          <p14:tracePt t="107440" x="5892800" y="4749800"/>
          <p14:tracePt t="107457" x="5892800" y="4737100"/>
          <p14:tracePt t="107473" x="5892800" y="4730750"/>
          <p14:tracePt t="107490" x="5892800" y="4718050"/>
          <p14:tracePt t="107507" x="5892800" y="4705350"/>
          <p14:tracePt t="107523" x="5892800" y="4699000"/>
          <p14:tracePt t="107540" x="5892800" y="4686300"/>
          <p14:tracePt t="107557" x="5905500" y="4660900"/>
          <p14:tracePt t="107573" x="5905500" y="4641850"/>
          <p14:tracePt t="107590" x="5911850" y="4622800"/>
          <p14:tracePt t="107607" x="5911850" y="4616450"/>
          <p14:tracePt t="107624" x="5911850" y="4603750"/>
          <p14:tracePt t="107640" x="5918200" y="4591050"/>
          <p14:tracePt t="107657" x="5924550" y="4578350"/>
          <p14:tracePt t="107661" x="5924550" y="4572000"/>
          <p14:tracePt t="107675" x="5930900" y="4565650"/>
          <p14:tracePt t="107690" x="5930900" y="4552950"/>
          <p14:tracePt t="107706" x="5943600" y="4540250"/>
          <p14:tracePt t="107723" x="5949950" y="4533900"/>
          <p14:tracePt t="107740" x="5962650" y="4514850"/>
          <p14:tracePt t="107756" x="5969000" y="4495800"/>
          <p14:tracePt t="107773" x="5981700" y="4483100"/>
          <p14:tracePt t="107790" x="5988050" y="4470400"/>
          <p14:tracePt t="107806" x="6000750" y="4464050"/>
          <p14:tracePt t="107823" x="6000750" y="4457700"/>
          <p14:tracePt t="107840" x="6013450" y="4445000"/>
          <p14:tracePt t="107856" x="6026150" y="4438650"/>
          <p14:tracePt t="107873" x="6032500" y="4425950"/>
          <p14:tracePt t="107889" x="6045200" y="4419600"/>
          <p14:tracePt t="107906" x="6045200" y="4413250"/>
          <p14:tracePt t="107923" x="6051550" y="4413250"/>
          <p14:tracePt t="107939" x="6057900" y="4413250"/>
          <p14:tracePt t="107964" x="6064250" y="4413250"/>
          <p14:tracePt t="107990" x="6076950" y="4413250"/>
          <p14:tracePt t="107996" x="6083300" y="4413250"/>
          <p14:tracePt t="108006" x="6089650" y="4419600"/>
          <p14:tracePt t="108023" x="6102350" y="4419600"/>
          <p14:tracePt t="108039" x="6115050" y="4425950"/>
          <p14:tracePt t="108056" x="6121400" y="4432300"/>
          <p14:tracePt t="108090" x="6134100" y="4451350"/>
          <p14:tracePt t="108106" x="6140450" y="4457700"/>
          <p14:tracePt t="108123" x="6153150" y="4464050"/>
          <p14:tracePt t="108139" x="6165850" y="4483100"/>
          <p14:tracePt t="108156" x="6172200" y="4495800"/>
          <p14:tracePt t="108173" x="6184900" y="4521200"/>
          <p14:tracePt t="108189" x="6197600" y="4546600"/>
          <p14:tracePt t="108206" x="6216650" y="4597400"/>
          <p14:tracePt t="108223" x="6223000" y="4616450"/>
          <p14:tracePt t="108239" x="6235700" y="4654550"/>
          <p14:tracePt t="108256" x="6248400" y="4686300"/>
          <p14:tracePt t="108273" x="6261100" y="4718050"/>
          <p14:tracePt t="108289" x="6267450" y="4737100"/>
          <p14:tracePt t="108306" x="6273800" y="4756150"/>
          <p14:tracePt t="108323" x="6280150" y="4762500"/>
          <p14:tracePt t="108339" x="6286500" y="4781550"/>
          <p14:tracePt t="108356" x="6292850" y="4813300"/>
          <p14:tracePt t="108372" x="6305550" y="4838700"/>
          <p14:tracePt t="108389" x="6318250" y="4857750"/>
          <p14:tracePt t="108406" x="6324600" y="4876800"/>
          <p14:tracePt t="108422" x="6324600" y="4895850"/>
          <p14:tracePt t="108439" x="6324600" y="4914900"/>
          <p14:tracePt t="108456" x="6330950" y="4933950"/>
          <p14:tracePt t="108472" x="6337300" y="4959350"/>
          <p14:tracePt t="108489" x="6343650" y="4978400"/>
          <p14:tracePt t="108506" x="6350000" y="4997450"/>
          <p14:tracePt t="108523" x="6350000" y="5016500"/>
          <p14:tracePt t="108539" x="6350000" y="5029200"/>
          <p14:tracePt t="108556" x="6350000" y="5035550"/>
          <p14:tracePt t="108573" x="6350000" y="5048250"/>
          <p14:tracePt t="108589" x="6350000" y="5054600"/>
          <p14:tracePt t="108606" x="6350000" y="5067300"/>
          <p14:tracePt t="108677" x="6350000" y="5073650"/>
          <p14:tracePt t="108865" x="6350000" y="5080000"/>
          <p14:tracePt t="108881" x="6350000" y="5086350"/>
          <p14:tracePt t="108896" x="6350000" y="5092700"/>
          <p14:tracePt t="111279" x="6350000" y="5099050"/>
          <p14:tracePt t="111288" x="6343650" y="5099050"/>
          <p14:tracePt t="111348" x="6337300" y="5105400"/>
          <p14:tracePt t="111357" x="6330950" y="5105400"/>
          <p14:tracePt t="111370" x="6324600" y="5111750"/>
          <p14:tracePt t="111483" x="6318250" y="5111750"/>
          <p14:tracePt t="111498" x="6311900" y="5111750"/>
          <p14:tracePt t="111522" x="6311900" y="5118100"/>
          <p14:tracePt t="111530" x="6305550" y="5118100"/>
          <p14:tracePt t="111570" x="6299200" y="5118100"/>
          <p14:tracePt t="111584" x="6292850" y="5124450"/>
          <p14:tracePt t="111593" x="6292850" y="5130800"/>
          <p14:tracePt t="111603" x="6286500" y="5130800"/>
          <p14:tracePt t="111623" x="6280150" y="5130800"/>
          <p14:tracePt t="114436" x="6273800" y="5124450"/>
          <p14:tracePt t="114445" x="6273800" y="5118100"/>
          <p14:tracePt t="114452" x="6267450" y="5118100"/>
          <p14:tracePt t="114467" x="6261100" y="5105400"/>
          <p14:tracePt t="114484" x="6248400" y="5092700"/>
          <p14:tracePt t="114500" x="6242050" y="5080000"/>
          <p14:tracePt t="114517" x="6229350" y="5067300"/>
          <p14:tracePt t="114534" x="6223000" y="5048250"/>
          <p14:tracePt t="114550" x="6210300" y="5041900"/>
          <p14:tracePt t="114567" x="6203950" y="5029200"/>
          <p14:tracePt t="114584" x="6191250" y="5010150"/>
          <p14:tracePt t="114600" x="6184900" y="4997450"/>
          <p14:tracePt t="114617" x="6172200" y="4984750"/>
          <p14:tracePt t="114634" x="6165850" y="4965700"/>
          <p14:tracePt t="114651" x="6153150" y="4953000"/>
          <p14:tracePt t="114667" x="6146800" y="4940300"/>
          <p14:tracePt t="114670" x="6140450" y="4933950"/>
          <p14:tracePt t="114684" x="6134100" y="4927600"/>
          <p14:tracePt t="114700" x="6127750" y="4908550"/>
          <p14:tracePt t="114717" x="6121400" y="4889500"/>
          <p14:tracePt t="114733" x="6108700" y="4857750"/>
          <p14:tracePt t="114750" x="6102350" y="4845050"/>
          <p14:tracePt t="114767" x="6096000" y="4838700"/>
          <p14:tracePt t="114784" x="6089650" y="4832350"/>
          <p14:tracePt t="114800" x="6089650" y="4819650"/>
          <p14:tracePt t="114817" x="6089650" y="4813300"/>
          <p14:tracePt t="114835" x="6083300" y="4800600"/>
          <p14:tracePt t="114850" x="6083300" y="4787900"/>
          <p14:tracePt t="114867" x="6076950" y="4775200"/>
          <p14:tracePt t="114883" x="6076950" y="4762500"/>
          <p14:tracePt t="114901" x="6070600" y="4749800"/>
          <p14:tracePt t="114917" x="6064250" y="4743450"/>
          <p14:tracePt t="114933" x="6057900" y="4724400"/>
          <p14:tracePt t="114950" x="6057900" y="4705350"/>
          <p14:tracePt t="114967" x="6051550" y="4686300"/>
          <p14:tracePt t="114984" x="6032500" y="4648200"/>
          <p14:tracePt t="115000" x="6026150" y="4622800"/>
          <p14:tracePt t="115017" x="6019800" y="4610100"/>
          <p14:tracePt t="115033" x="6019800" y="4603750"/>
          <p14:tracePt t="115050" x="6019800" y="4591050"/>
          <p14:tracePt t="115067" x="6019800" y="4584700"/>
          <p14:tracePt t="115083" x="6013450" y="4572000"/>
          <p14:tracePt t="115102" x="6007100" y="4552950"/>
          <p14:tracePt t="115116" x="6000750" y="4540250"/>
          <p14:tracePt t="115133" x="5994400" y="4533900"/>
          <p14:tracePt t="115150" x="5994400" y="4521200"/>
          <p14:tracePt t="115166" x="5981700" y="4514850"/>
          <p14:tracePt t="115183" x="5975350" y="4508500"/>
          <p14:tracePt t="115200" x="5969000" y="4495800"/>
          <p14:tracePt t="115216" x="5962650" y="4489450"/>
          <p14:tracePt t="115233" x="5956300" y="4483100"/>
          <p14:tracePt t="115251" x="5943600" y="4483100"/>
          <p14:tracePt t="115267" x="5911850" y="4508500"/>
          <p14:tracePt t="115284" x="5892800" y="4533900"/>
          <p14:tracePt t="115300" x="5867400" y="4546600"/>
          <p14:tracePt t="115317" x="5829300" y="4584700"/>
          <p14:tracePt t="115333" x="5791200" y="4641850"/>
          <p14:tracePt t="115351" x="5765800" y="4692650"/>
          <p14:tracePt t="115373" x="5753100" y="4781550"/>
          <p14:tracePt t="115384" x="5753100" y="4857750"/>
          <p14:tracePt t="115407" x="5765800" y="4940300"/>
          <p14:tracePt t="115423" x="5778500" y="4991100"/>
          <p14:tracePt t="115439" x="5791200" y="5041900"/>
          <p14:tracePt t="115454" x="5797550" y="5080000"/>
          <p14:tracePt t="115466" x="5803900" y="5099050"/>
          <p14:tracePt t="115483" x="5810250" y="5149850"/>
          <p14:tracePt t="115500" x="5816600" y="5213350"/>
          <p14:tracePt t="115523" x="5816600" y="5257800"/>
          <p14:tracePt t="115540" x="5816600" y="5308600"/>
          <p14:tracePt t="115556" x="5816600" y="5340350"/>
          <p14:tracePt t="115573" x="5822950" y="5372100"/>
          <p14:tracePt t="115590" x="5829300" y="5416550"/>
          <p14:tracePt t="115607" x="5829300" y="5454650"/>
          <p14:tracePt t="115623" x="5835650" y="5492750"/>
          <p14:tracePt t="115639" x="5835650" y="5530850"/>
          <p14:tracePt t="115656" x="5829300" y="5562600"/>
          <p14:tracePt t="115661" x="5822950" y="5581650"/>
          <p14:tracePt t="115673" x="5810250" y="5619750"/>
          <p14:tracePt t="115689" x="5784850" y="5683250"/>
          <p14:tracePt t="115706" x="5753100" y="5759450"/>
          <p14:tracePt t="115723" x="5734050" y="5816600"/>
          <p14:tracePt t="115739" x="5721350" y="5861050"/>
          <p14:tracePt t="115755" x="5715000" y="5892800"/>
          <p14:tracePt t="115772" x="5702300" y="5918200"/>
          <p14:tracePt t="115789" x="5689600" y="5924550"/>
          <p14:tracePt t="115806" x="5683250" y="5937250"/>
          <p14:tracePt t="115822" x="5676900" y="5949950"/>
          <p14:tracePt t="115839" x="5664200" y="5949950"/>
          <p14:tracePt t="115857" x="5657850" y="5949950"/>
          <p14:tracePt t="115874" x="5638800" y="5949950"/>
          <p14:tracePt t="115889" x="5613400" y="5949950"/>
          <p14:tracePt t="115906" x="5588000" y="5937250"/>
          <p14:tracePt t="115923" x="5562600" y="5930900"/>
          <p14:tracePt t="115940" x="5549900" y="5924550"/>
          <p14:tracePt t="115957" x="5543550" y="5918200"/>
          <p14:tracePt t="115972" x="5530850" y="5911850"/>
          <p14:tracePt t="115990" x="5524500" y="5892800"/>
          <p14:tracePt t="116007" x="5505450" y="5861050"/>
          <p14:tracePt t="116022" x="5480050" y="5816600"/>
          <p14:tracePt t="116039" x="5448300" y="5772150"/>
          <p14:tracePt t="116056" x="5429250" y="5740400"/>
          <p14:tracePt t="116072" x="5422900" y="5727700"/>
          <p14:tracePt t="116089" x="5416550" y="5708650"/>
          <p14:tracePt t="116100" x="5416550" y="5689600"/>
          <p14:tracePt t="116117" x="5403850" y="5651500"/>
          <p14:tracePt t="116140" x="5384800" y="5568950"/>
          <p14:tracePt t="116156" x="5359400" y="5473700"/>
          <p14:tracePt t="116158" x="5353050" y="5441950"/>
          <p14:tracePt t="116172" x="5346700" y="5416550"/>
          <p14:tracePt t="116189" x="5334000" y="5378450"/>
          <p14:tracePt t="116206" x="5321300" y="5334000"/>
          <p14:tracePt t="116222" x="5321300" y="5314950"/>
          <p14:tracePt t="116239" x="5314950" y="5289550"/>
          <p14:tracePt t="116255" x="5302250" y="5257800"/>
          <p14:tracePt t="116267" x="5295900" y="5245100"/>
          <p14:tracePt t="116289" x="5295900" y="5219700"/>
          <p14:tracePt t="116304" x="5295900" y="5207000"/>
          <p14:tracePt t="116316" x="5289550" y="5200650"/>
          <p14:tracePt t="116333" x="5289550" y="5187950"/>
          <p14:tracePt t="116349" x="5289550" y="5168900"/>
          <p14:tracePt t="116365" x="5289550" y="5156200"/>
          <p14:tracePt t="116382" x="5289550" y="5130800"/>
          <p14:tracePt t="116399" x="5289550" y="5118100"/>
          <p14:tracePt t="116416" x="5289550" y="5105400"/>
          <p14:tracePt t="116432" x="5289550" y="5099050"/>
          <p14:tracePt t="116535" x="5289550" y="5105400"/>
          <p14:tracePt t="116542" x="5289550" y="5118100"/>
          <p14:tracePt t="116551" x="5289550" y="5130800"/>
          <p14:tracePt t="116567" x="5289550" y="5168900"/>
          <p14:tracePt t="116582" x="5289550" y="5207000"/>
          <p14:tracePt t="116598" x="5295900" y="5245100"/>
          <p14:tracePt t="116615" x="5302250" y="5276850"/>
          <p14:tracePt t="116632" x="5314950" y="5308600"/>
          <p14:tracePt t="116648" x="5314950" y="5353050"/>
          <p14:tracePt t="116665" x="5314950" y="5391150"/>
          <p14:tracePt t="116668" x="5314950" y="5416550"/>
          <p14:tracePt t="116681" x="5321300" y="5441950"/>
          <p14:tracePt t="116699" x="5327650" y="5511800"/>
          <p14:tracePt t="116715" x="5340350" y="5562600"/>
          <p14:tracePt t="116732" x="5346700" y="5600700"/>
          <p14:tracePt t="116748" x="5353050" y="5638800"/>
          <p14:tracePt t="116765" x="5353050" y="5657850"/>
          <p14:tracePt t="116782" x="5353050" y="5670550"/>
          <p14:tracePt t="116798" x="5359400" y="5689600"/>
          <p14:tracePt t="116815" x="5359400" y="5702300"/>
          <p14:tracePt t="116832" x="5372100" y="5740400"/>
          <p14:tracePt t="116848" x="5384800" y="5765800"/>
          <p14:tracePt t="116865" x="5384800" y="5778500"/>
          <p14:tracePt t="116881" x="5384800" y="5791200"/>
          <p14:tracePt t="116898" x="5391150" y="5797550"/>
          <p14:tracePt t="116915" x="5397500" y="5803900"/>
          <p14:tracePt t="116931" x="5397500" y="5822950"/>
          <p14:tracePt t="116948" x="5403850" y="5829300"/>
          <p14:tracePt t="116965" x="5416550" y="5842000"/>
          <p14:tracePt t="116981" x="5416550" y="5854700"/>
          <p14:tracePt t="117107" x="5422900" y="5854700"/>
          <p14:tracePt t="117122" x="5429250" y="5861050"/>
          <p14:tracePt t="117130" x="5429250" y="5867400"/>
          <p14:tracePt t="117154" x="5435600" y="5867400"/>
          <p14:tracePt t="117164" x="5441950" y="5873750"/>
          <p14:tracePt t="117176" x="5448300" y="5880100"/>
          <p14:tracePt t="117193" x="5454650" y="5886450"/>
          <p14:tracePt t="117217" x="5461000" y="5886450"/>
          <p14:tracePt t="117263" x="5467350" y="5886450"/>
          <p14:tracePt t="117287" x="5473700" y="5886450"/>
          <p14:tracePt t="117304" x="5480050" y="5886450"/>
          <p14:tracePt t="117310" x="5486400" y="5886450"/>
          <p14:tracePt t="117319" x="5492750" y="5886450"/>
          <p14:tracePt t="117331" x="5499100" y="5886450"/>
          <p14:tracePt t="117348" x="5511800" y="5886450"/>
          <p14:tracePt t="117364" x="5511800" y="5880100"/>
          <p14:tracePt t="117381" x="5518150" y="5873750"/>
          <p14:tracePt t="117398" x="5524500" y="5867400"/>
          <p14:tracePt t="117414" x="5537200" y="5861050"/>
          <p14:tracePt t="117431" x="5543550" y="5842000"/>
          <p14:tracePt t="117448" x="5556250" y="5835650"/>
          <p14:tracePt t="117464" x="5556250" y="5829300"/>
          <p14:tracePt t="117481" x="5562600" y="5816600"/>
          <p14:tracePt t="117498" x="5562600" y="5803900"/>
          <p14:tracePt t="117514" x="5562600" y="5797550"/>
          <p14:tracePt t="117531" x="5568950" y="5772150"/>
          <p14:tracePt t="117548" x="5581650" y="5746750"/>
          <p14:tracePt t="117564" x="5594350" y="5715000"/>
          <p14:tracePt t="117581" x="5600700" y="5689600"/>
          <p14:tracePt t="117598" x="5613400" y="5670550"/>
          <p14:tracePt t="117614" x="5626100" y="5645150"/>
          <p14:tracePt t="117631" x="5632450" y="5638800"/>
          <p14:tracePt t="117647" x="5645150" y="5619750"/>
          <p14:tracePt t="117664" x="5657850" y="5600700"/>
          <p14:tracePt t="117681" x="5664200" y="5588000"/>
          <p14:tracePt t="117697" x="5676900" y="5556250"/>
          <p14:tracePt t="117714" x="5689600" y="5524500"/>
          <p14:tracePt t="117731" x="5702300" y="5486400"/>
          <p14:tracePt t="117748" x="5715000" y="5454650"/>
          <p14:tracePt t="117764" x="5715000" y="5441950"/>
          <p14:tracePt t="117781" x="5727700" y="5435600"/>
          <p14:tracePt t="117797" x="5727700" y="5422900"/>
          <p14:tracePt t="117814" x="5734050" y="5410200"/>
          <p14:tracePt t="117831" x="5746750" y="5384800"/>
          <p14:tracePt t="117848" x="5753100" y="5365750"/>
          <p14:tracePt t="117864" x="5753100" y="5346700"/>
          <p14:tracePt t="117881" x="5753100" y="5334000"/>
          <p14:tracePt t="117898" x="5759450" y="5321300"/>
          <p14:tracePt t="117914" x="5759450" y="5314950"/>
          <p14:tracePt t="117931" x="5765800" y="5302250"/>
          <p14:tracePt t="117949" x="5772150" y="5289550"/>
          <p14:tracePt t="117964" x="5772150" y="5270500"/>
          <p14:tracePt t="117981" x="5778500" y="5245100"/>
          <p14:tracePt t="117997" x="5778500" y="5232400"/>
          <p14:tracePt t="118014" x="5784850" y="5219700"/>
          <p14:tracePt t="118141" x="5784850" y="5213350"/>
          <p14:tracePt t="118157" x="5784850" y="5207000"/>
          <p14:tracePt t="118166" x="5784850" y="5200650"/>
          <p14:tracePt t="118181" x="5784850" y="5194300"/>
          <p14:tracePt t="118227" x="5784850" y="5187950"/>
          <p14:tracePt t="118235" x="5784850" y="5181600"/>
          <p14:tracePt t="118259" x="5784850" y="5175250"/>
          <p14:tracePt t="118266" x="5784850" y="5168900"/>
          <p14:tracePt t="118306" x="5784850" y="5162550"/>
          <p14:tracePt t="118447" x="5784850" y="5156200"/>
          <p14:tracePt t="118462" x="5784850" y="5149850"/>
          <p14:tracePt t="118729" x="5784850" y="5143500"/>
          <p14:tracePt t="118746" x="5784850" y="5130800"/>
          <p14:tracePt t="118754" x="5778500" y="5130800"/>
          <p14:tracePt t="118766" x="5778500" y="5118100"/>
          <p14:tracePt t="118796" x="5778500" y="5105400"/>
          <p14:tracePt t="118814" x="5772150" y="5092700"/>
          <p14:tracePt t="118830" x="5772150" y="5086350"/>
          <p14:tracePt t="118847" x="5772150" y="5067300"/>
          <p14:tracePt t="118863" x="5765800" y="5041900"/>
          <p14:tracePt t="118880" x="5765800" y="5022850"/>
          <p14:tracePt t="118897" x="5765800" y="5010150"/>
          <p14:tracePt t="118913" x="5765800" y="5003800"/>
          <p14:tracePt t="118931" x="5765800" y="4997450"/>
          <p14:tracePt t="118946" x="5759450" y="4984750"/>
          <p14:tracePt t="118964" x="5759450" y="4978400"/>
          <p14:tracePt t="118980" x="5753100" y="4965700"/>
          <p14:tracePt t="118996" x="5753100" y="4959350"/>
          <p14:tracePt t="119013" x="5753100" y="4946650"/>
          <p14:tracePt t="119030" x="5753100" y="4940300"/>
          <p14:tracePt t="119046" x="5753100" y="4933950"/>
          <p14:tracePt t="119063" x="5753100" y="4921250"/>
          <p14:tracePt t="119080" x="5753100" y="4908550"/>
          <p14:tracePt t="119096" x="5759450" y="4889500"/>
          <p14:tracePt t="119113" x="5765800" y="4864100"/>
          <p14:tracePt t="119129" x="5765800" y="4838700"/>
          <p14:tracePt t="119146" x="5778500" y="4819650"/>
          <p14:tracePt t="119163" x="5791200" y="4787900"/>
          <p14:tracePt t="119180" x="5797550" y="4768850"/>
          <p14:tracePt t="119196" x="5810250" y="4743450"/>
          <p14:tracePt t="119213" x="5822950" y="4724400"/>
          <p14:tracePt t="119230" x="5835650" y="4699000"/>
          <p14:tracePt t="119246" x="5842000" y="4686300"/>
          <p14:tracePt t="119263" x="5848350" y="4679950"/>
          <p14:tracePt t="119279" x="5861050" y="4667250"/>
          <p14:tracePt t="119296" x="5867400" y="4641850"/>
          <p14:tracePt t="119313" x="5880100" y="4629150"/>
          <p14:tracePt t="119330" x="5892800" y="4616450"/>
          <p14:tracePt t="119346" x="5899150" y="4610100"/>
          <p14:tracePt t="119363" x="5911850" y="4597400"/>
          <p14:tracePt t="119380" x="5911850" y="4591050"/>
          <p14:tracePt t="119396" x="5924550" y="4578350"/>
          <p14:tracePt t="119413" x="5930900" y="4572000"/>
          <p14:tracePt t="119429" x="5943600" y="4559300"/>
          <p14:tracePt t="119446" x="5943600" y="4552950"/>
          <p14:tracePt t="119463" x="5956300" y="4546600"/>
          <p14:tracePt t="119480" x="5962650" y="4527550"/>
          <p14:tracePt t="119496" x="5975350" y="4521200"/>
          <p14:tracePt t="119513" x="5975350" y="4514850"/>
          <p14:tracePt t="119529" x="5975350" y="4508500"/>
          <p14:tracePt t="119546" x="5975350" y="4502150"/>
          <p14:tracePt t="119563" x="5975350" y="4495800"/>
          <p14:tracePt t="119598" x="5981700" y="4489450"/>
          <p14:tracePt t="119614" x="5981700" y="4483100"/>
          <p14:tracePt t="119629" x="5988050" y="4476750"/>
          <p14:tracePt t="119646" x="5994400" y="4464050"/>
          <p14:tracePt t="119663" x="6000750" y="4457700"/>
          <p14:tracePt t="119679" x="6007100" y="4451350"/>
          <p14:tracePt t="119696" x="6007100" y="4438650"/>
          <p14:tracePt t="119713" x="6007100" y="4432300"/>
          <p14:tracePt t="119729" x="6013450" y="4432300"/>
          <p14:tracePt t="119765" x="6013450" y="4425950"/>
          <p14:tracePt t="119779" x="6019800" y="4425950"/>
          <p14:tracePt t="119787" x="6019800" y="4419600"/>
          <p14:tracePt t="119796" x="6026150" y="4419600"/>
          <p14:tracePt t="119812" x="6032500" y="4413250"/>
          <p14:tracePt t="119833" x="6032500" y="4406900"/>
          <p14:tracePt t="119846" x="6038850" y="4406900"/>
          <p14:tracePt t="119879" x="6045200" y="4406900"/>
          <p14:tracePt t="119910" x="6051550" y="4400550"/>
          <p14:tracePt t="122833" x="6057900" y="4413250"/>
          <p14:tracePt t="122840" x="6064250" y="4425950"/>
          <p14:tracePt t="122848" x="6070600" y="4425950"/>
          <p14:tracePt t="122860" x="6076950" y="4432300"/>
          <p14:tracePt t="122876" x="6076950" y="4438650"/>
          <p14:tracePt t="122893" x="6083300" y="4445000"/>
          <p14:tracePt t="122910" x="6089650" y="4457700"/>
          <p14:tracePt t="122926" x="6089650" y="4464050"/>
          <p14:tracePt t="122944" x="6096000" y="4470400"/>
          <p14:tracePt t="122960" x="6096000" y="4476750"/>
          <p14:tracePt t="122977" x="6102350" y="4489450"/>
          <p14:tracePt t="122993" x="6102350" y="4495800"/>
          <p14:tracePt t="123011" x="6108700" y="4502150"/>
          <p14:tracePt t="123026" x="6108700" y="4521200"/>
          <p14:tracePt t="123043" x="6115050" y="4527550"/>
          <p14:tracePt t="123060" x="6115050" y="4552950"/>
          <p14:tracePt t="123076" x="6121400" y="4559300"/>
          <p14:tracePt t="123093" x="6121400" y="4578350"/>
          <p14:tracePt t="123110" x="6121400" y="4584700"/>
          <p14:tracePt t="123126" x="6121400" y="4591050"/>
          <p14:tracePt t="123143" x="6121400" y="4610100"/>
          <p14:tracePt t="123160" x="6127750" y="4622800"/>
          <p14:tracePt t="123176" x="6134100" y="4641850"/>
          <p14:tracePt t="123193" x="6140450" y="4648200"/>
          <p14:tracePt t="123209" x="6140450" y="4667250"/>
          <p14:tracePt t="123226" x="6146800" y="4686300"/>
          <p14:tracePt t="123243" x="6153150" y="4711700"/>
          <p14:tracePt t="123259" x="6165850" y="4737100"/>
          <p14:tracePt t="123276" x="6172200" y="4756150"/>
          <p14:tracePt t="123293" x="6178550" y="4775200"/>
          <p14:tracePt t="123310" x="6178550" y="4787900"/>
          <p14:tracePt t="123326" x="6184900" y="4800600"/>
          <p14:tracePt t="123343" x="6191250" y="4813300"/>
          <p14:tracePt t="123359" x="6197600" y="4826000"/>
          <p14:tracePt t="123376" x="6210300" y="4845050"/>
          <p14:tracePt t="123393" x="6210300" y="4857750"/>
          <p14:tracePt t="123409" x="6223000" y="4864100"/>
          <p14:tracePt t="123426" x="6229350" y="4876800"/>
          <p14:tracePt t="123443" x="6235700" y="4883150"/>
          <p14:tracePt t="123459" x="6242050" y="4908550"/>
          <p14:tracePt t="123476" x="6254750" y="4921250"/>
          <p14:tracePt t="123492" x="6267450" y="4946650"/>
          <p14:tracePt t="123509" x="6273800" y="4972050"/>
          <p14:tracePt t="123526" x="6280150" y="4978400"/>
          <p14:tracePt t="123543" x="6286500" y="4991100"/>
          <p14:tracePt t="123560" x="6292850" y="5003800"/>
          <p14:tracePt t="123576" x="6299200" y="5016500"/>
          <p14:tracePt t="123592" x="6305550" y="5022850"/>
          <p14:tracePt t="123765" x="6305550" y="5035550"/>
          <p14:tracePt t="123781" x="6305550" y="5041900"/>
          <p14:tracePt t="123789" x="6305550" y="5048250"/>
          <p14:tracePt t="123797" x="6305550" y="5054600"/>
          <p14:tracePt t="123822" x="6305550" y="5060950"/>
          <p14:tracePt t="123945" x="6299200" y="5048250"/>
          <p14:tracePt t="123953" x="6292850" y="5010150"/>
          <p14:tracePt t="123961" x="6286500" y="4978400"/>
          <p14:tracePt t="123976" x="6267450" y="4895850"/>
          <p14:tracePt t="123992" x="6254750" y="4826000"/>
          <p14:tracePt t="124009" x="6242050" y="4762500"/>
          <p14:tracePt t="124025" x="6229350" y="4711700"/>
          <p14:tracePt t="124042" x="6216650" y="4667250"/>
          <p14:tracePt t="124059" x="6203950" y="4622800"/>
          <p14:tracePt t="124075" x="6191250" y="4578350"/>
          <p14:tracePt t="124092" x="6172200" y="4527550"/>
          <p14:tracePt t="124109" x="6165850" y="4489450"/>
          <p14:tracePt t="124125" x="6146800" y="4451350"/>
          <p14:tracePt t="124142" x="6140450" y="4445000"/>
          <p14:tracePt t="124159" x="6140450" y="4432300"/>
          <p14:tracePt t="124175" x="6134100" y="4425950"/>
          <p14:tracePt t="124193" x="6121400" y="4419600"/>
          <p14:tracePt t="124209" x="6115050" y="4419600"/>
          <p14:tracePt t="124226" x="6083300" y="4425950"/>
          <p14:tracePt t="124242" x="6045200" y="4451350"/>
          <p14:tracePt t="124259" x="5994400" y="4476750"/>
          <p14:tracePt t="124275" x="5956300" y="4495800"/>
          <p14:tracePt t="124292" x="5911850" y="4521200"/>
          <p14:tracePt t="124308" x="5873750" y="4559300"/>
          <p14:tracePt t="124325" x="5835650" y="4584700"/>
          <p14:tracePt t="124342" x="5797550" y="4635500"/>
          <p14:tracePt t="124359" x="5778500" y="4711700"/>
          <p14:tracePt t="124375" x="5759450" y="4800600"/>
          <p14:tracePt t="124392" x="5753100" y="4914900"/>
          <p14:tracePt t="124408" x="5753100" y="4965700"/>
          <p14:tracePt t="124425" x="5753100" y="5035550"/>
          <p14:tracePt t="124442" x="5765800" y="5092700"/>
          <p14:tracePt t="124459" x="5778500" y="5149850"/>
          <p14:tracePt t="124475" x="5784850" y="5219700"/>
          <p14:tracePt t="124492" x="5784850" y="5359400"/>
          <p14:tracePt t="124510" x="5778500" y="5486400"/>
          <p14:tracePt t="124525" x="5759450" y="5600700"/>
          <p14:tracePt t="124542" x="5753100" y="5664200"/>
          <p14:tracePt t="124559" x="5746750" y="5734050"/>
          <p14:tracePt t="124575" x="5740400" y="5778500"/>
          <p14:tracePt t="124592" x="5734050" y="5822950"/>
          <p14:tracePt t="124608" x="5727700" y="5854700"/>
          <p14:tracePt t="124625" x="5715000" y="5886450"/>
          <p14:tracePt t="124642" x="5695950" y="5943600"/>
          <p14:tracePt t="124658" x="5657850" y="5988050"/>
          <p14:tracePt t="124675" x="5619750" y="6045200"/>
          <p14:tracePt t="124691" x="5581650" y="6096000"/>
          <p14:tracePt t="124708" x="5568950" y="6134100"/>
          <p14:tracePt t="124725" x="5556250" y="6140450"/>
          <p14:tracePt t="124741" x="5549900" y="6153150"/>
          <p14:tracePt t="124775" x="5543550" y="6153150"/>
          <p14:tracePt t="124791" x="5537200" y="6153150"/>
          <p14:tracePt t="124831" x="5530850" y="6153150"/>
          <p14:tracePt t="124855" x="5524500" y="6153150"/>
          <p14:tracePt t="124869" x="5518150" y="6153150"/>
          <p14:tracePt t="124885" x="5511800" y="6153150"/>
          <p14:tracePt t="124925" x="5505450" y="6153150"/>
          <p14:tracePt t="125043" x="5499100" y="6146800"/>
          <p14:tracePt t="125051" x="5492750" y="61404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sz="4000" dirty="0"/>
              <a:t>11.1 Instantaneous and Average </a:t>
            </a:r>
            <a:r>
              <a:rPr lang="en-US" altLang="th-TH" sz="4000" dirty="0" smtClean="0"/>
              <a:t>Power</a:t>
            </a:r>
            <a:endParaRPr lang="en-US" altLang="th-TH" sz="4000" dirty="0"/>
          </a:p>
        </p:txBody>
      </p:sp>
      <p:sp>
        <p:nvSpPr>
          <p:cNvPr id="360458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373856" y="1295400"/>
            <a:ext cx="8382000" cy="4456113"/>
          </a:xfrm>
        </p:spPr>
        <p:txBody>
          <a:bodyPr>
            <a:normAutofit/>
          </a:bodyPr>
          <a:lstStyle/>
          <a:p>
            <a:r>
              <a:rPr lang="en-US" altLang="th-TH" sz="2400" dirty="0"/>
              <a:t>The average power, P, </a:t>
            </a:r>
            <a:r>
              <a:rPr lang="en-US" altLang="th-TH" sz="2400" i="1" dirty="0"/>
              <a:t>is the average of the instantaneous power over one period.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7B9D6-9B58-4A8A-859F-5010B20BE5F4}" type="slidenum">
              <a:rPr lang="en-US" altLang="th-TH"/>
              <a:pPr/>
              <a:t>9</a:t>
            </a:fld>
            <a:endParaRPr lang="en-US" altLang="th-TH"/>
          </a:p>
        </p:txBody>
      </p:sp>
      <p:graphicFrame>
        <p:nvGraphicFramePr>
          <p:cNvPr id="36045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484827"/>
              </p:ext>
            </p:extLst>
          </p:nvPr>
        </p:nvGraphicFramePr>
        <p:xfrm>
          <a:off x="1666875" y="2189163"/>
          <a:ext cx="520065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93" name="Equation" r:id="rId4" imgW="2438280" imgH="393480" progId="Equation.3">
                  <p:embed/>
                </p:oleObj>
              </mc:Choice>
              <mc:Fallback>
                <p:oleObj name="Equation" r:id="rId4" imgW="2438280" imgH="3934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875" y="2189163"/>
                        <a:ext cx="5200650" cy="84296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460" name="Rectangle 12"/>
          <p:cNvSpPr>
            <a:spLocks noChangeArrowheads="1"/>
          </p:cNvSpPr>
          <p:nvPr/>
        </p:nvSpPr>
        <p:spPr bwMode="auto">
          <a:xfrm>
            <a:off x="4876800" y="3430588"/>
            <a:ext cx="3962400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42900" indent="-3429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lnSpc>
                <a:spcPct val="120000"/>
              </a:lnSpc>
              <a:buFontTx/>
              <a:buAutoNum type="arabicPeriod"/>
            </a:pPr>
            <a:r>
              <a:rPr lang="en-US" altLang="th-TH" b="1"/>
              <a:t>P is not </a:t>
            </a:r>
            <a:r>
              <a:rPr lang="en-US" altLang="th-TH" b="1" u="sng">
                <a:solidFill>
                  <a:srgbClr val="FF3300"/>
                </a:solidFill>
              </a:rPr>
              <a:t>time dependent</a:t>
            </a:r>
            <a:r>
              <a:rPr lang="en-US" altLang="th-TH" b="1">
                <a:solidFill>
                  <a:srgbClr val="FF3300"/>
                </a:solidFill>
              </a:rPr>
              <a:t>. </a:t>
            </a:r>
          </a:p>
          <a:p>
            <a:pPr lvl="1">
              <a:lnSpc>
                <a:spcPct val="120000"/>
              </a:lnSpc>
              <a:buFontTx/>
              <a:buAutoNum type="arabicPeriod"/>
            </a:pPr>
            <a:r>
              <a:rPr lang="en-US" altLang="th-TH" b="1"/>
              <a:t>When θ</a:t>
            </a:r>
            <a:r>
              <a:rPr lang="en-US" altLang="th-TH" b="1" baseline="-25000"/>
              <a:t>v</a:t>
            </a:r>
            <a:r>
              <a:rPr lang="en-US" altLang="th-TH" b="1"/>
              <a:t> = θ</a:t>
            </a:r>
            <a:r>
              <a:rPr lang="en-US" altLang="th-TH" b="1" baseline="-25000"/>
              <a:t>i </a:t>
            </a:r>
            <a:r>
              <a:rPr lang="en-US" altLang="th-TH" b="1"/>
              <a:t>, it is a </a:t>
            </a:r>
            <a:r>
              <a:rPr lang="en-US" altLang="th-TH" b="1" u="sng">
                <a:solidFill>
                  <a:srgbClr val="FF3300"/>
                </a:solidFill>
              </a:rPr>
              <a:t>purely resistive</a:t>
            </a:r>
            <a:r>
              <a:rPr lang="en-US" altLang="th-TH" b="1"/>
              <a:t> load case. </a:t>
            </a:r>
          </a:p>
          <a:p>
            <a:pPr lvl="1">
              <a:lnSpc>
                <a:spcPct val="120000"/>
              </a:lnSpc>
              <a:buFontTx/>
              <a:buAutoNum type="arabicPeriod"/>
            </a:pPr>
            <a:r>
              <a:rPr lang="en-US" altLang="th-TH" b="1"/>
              <a:t>When θ</a:t>
            </a:r>
            <a:r>
              <a:rPr lang="en-US" altLang="th-TH" b="1" baseline="-25000"/>
              <a:t>v</a:t>
            </a:r>
            <a:r>
              <a:rPr lang="en-US" altLang="th-TH" b="1">
                <a:cs typeface="Arial" panose="020B0604020202020204" pitchFamily="34" charset="0"/>
              </a:rPr>
              <a:t>–</a:t>
            </a:r>
            <a:r>
              <a:rPr lang="en-US" altLang="th-TH" b="1"/>
              <a:t> θ</a:t>
            </a:r>
            <a:r>
              <a:rPr lang="en-US" altLang="th-TH" b="1" baseline="-25000"/>
              <a:t>i</a:t>
            </a:r>
            <a:r>
              <a:rPr lang="en-US" altLang="th-TH" b="1"/>
              <a:t> = ±90o, it is a </a:t>
            </a:r>
            <a:r>
              <a:rPr lang="en-US" altLang="th-TH" b="1" u="sng">
                <a:solidFill>
                  <a:srgbClr val="FF3300"/>
                </a:solidFill>
              </a:rPr>
              <a:t>purely reactive</a:t>
            </a:r>
            <a:r>
              <a:rPr lang="en-US" altLang="th-TH" b="1"/>
              <a:t> load case. </a:t>
            </a:r>
          </a:p>
          <a:p>
            <a:pPr lvl="1">
              <a:lnSpc>
                <a:spcPct val="120000"/>
              </a:lnSpc>
              <a:buFontTx/>
              <a:buAutoNum type="arabicPeriod"/>
            </a:pPr>
            <a:r>
              <a:rPr lang="en-US" altLang="th-TH" b="1"/>
              <a:t>P = 0 means that the circuit absorbs </a:t>
            </a:r>
            <a:r>
              <a:rPr lang="en-US" altLang="th-TH" b="1" u="sng">
                <a:solidFill>
                  <a:srgbClr val="FF3300"/>
                </a:solidFill>
              </a:rPr>
              <a:t>no average power</a:t>
            </a:r>
            <a:r>
              <a:rPr lang="en-US" altLang="th-TH" b="1">
                <a:solidFill>
                  <a:srgbClr val="FF3300"/>
                </a:solidFill>
              </a:rPr>
              <a:t>.</a:t>
            </a:r>
            <a:r>
              <a:rPr lang="en-US" altLang="th-TH">
                <a:solidFill>
                  <a:srgbClr val="FF3300"/>
                </a:solidFill>
              </a:rPr>
              <a:t> </a:t>
            </a:r>
          </a:p>
        </p:txBody>
      </p:sp>
      <p:grpSp>
        <p:nvGrpSpPr>
          <p:cNvPr id="360463" name="Group 15"/>
          <p:cNvGrpSpPr>
            <a:grpSpLocks/>
          </p:cNvGrpSpPr>
          <p:nvPr/>
        </p:nvGrpSpPr>
        <p:grpSpPr bwMode="auto">
          <a:xfrm>
            <a:off x="228600" y="3048000"/>
            <a:ext cx="5334000" cy="3352800"/>
            <a:chOff x="288" y="1920"/>
            <a:chExt cx="2832" cy="1653"/>
          </a:xfrm>
        </p:grpSpPr>
        <p:pic>
          <p:nvPicPr>
            <p:cNvPr id="360459" name="Picture 11" descr="11-00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2304"/>
              <a:ext cx="2640" cy="1269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0462" name="Line 14"/>
            <p:cNvSpPr>
              <a:spLocks noChangeShapeType="1"/>
            </p:cNvSpPr>
            <p:nvPr/>
          </p:nvSpPr>
          <p:spPr bwMode="auto">
            <a:xfrm flipH="1">
              <a:off x="2496" y="1920"/>
              <a:ext cx="624" cy="110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h-TH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42"/>
    </mc:Choice>
    <mc:Fallback xmlns="">
      <p:transition spd="slow" advTm="8904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5408" x="8909050" y="3981450"/>
          <p14:tracePt t="15418" x="8902700" y="3981450"/>
          <p14:tracePt t="15443" x="8794750" y="3962400"/>
          <p14:tracePt t="15459" x="8674100" y="3949700"/>
          <p14:tracePt t="15476" x="8540750" y="3930650"/>
          <p14:tracePt t="15492" x="8413750" y="3917950"/>
          <p14:tracePt t="15509" x="8267700" y="3905250"/>
          <p14:tracePt t="15526" x="8159750" y="3898900"/>
          <p14:tracePt t="15542" x="8026400" y="3886200"/>
          <p14:tracePt t="15559" x="7867650" y="3867150"/>
          <p14:tracePt t="15576" x="7499350" y="3816350"/>
          <p14:tracePt t="15592" x="7118350" y="3721100"/>
          <p14:tracePt t="15609" x="6648450" y="3619500"/>
          <p14:tracePt t="15626" x="6267450" y="3524250"/>
          <p14:tracePt t="15642" x="5886450" y="3441700"/>
          <p14:tracePt t="15659" x="5467350" y="3371850"/>
          <p14:tracePt t="15676" x="5149850" y="3289300"/>
          <p14:tracePt t="15692" x="4864100" y="3206750"/>
          <p14:tracePt t="15709" x="4578350" y="3117850"/>
          <p14:tracePt t="15725" x="4432300" y="3073400"/>
          <p14:tracePt t="15742" x="4273550" y="3022600"/>
          <p14:tracePt t="15759" x="4076700" y="2971800"/>
          <p14:tracePt t="15775" x="3911600" y="2921000"/>
          <p14:tracePt t="15792" x="3759200" y="2882900"/>
          <p14:tracePt t="15809" x="3619500" y="2838450"/>
          <p14:tracePt t="15827" x="3384550" y="2794000"/>
          <p14:tracePt t="15842" x="3213100" y="2768600"/>
          <p14:tracePt t="15859" x="3060700" y="2730500"/>
          <p14:tracePt t="15876" x="2971800" y="2717800"/>
          <p14:tracePt t="15892" x="2908300" y="2705100"/>
          <p14:tracePt t="15909" x="2857500" y="2698750"/>
          <p14:tracePt t="15925" x="2781300" y="2698750"/>
          <p14:tracePt t="15942" x="2711450" y="2698750"/>
          <p14:tracePt t="15958" x="2616200" y="2705100"/>
          <p14:tracePt t="15976" x="2387600" y="2730500"/>
          <p14:tracePt t="15992" x="2254250" y="2768600"/>
          <p14:tracePt t="16009" x="2146300" y="2806700"/>
          <p14:tracePt t="16025" x="2057400" y="2825750"/>
          <p14:tracePt t="16042" x="1955800" y="2851150"/>
          <p14:tracePt t="16058" x="1847850" y="2851150"/>
          <p14:tracePt t="16076" x="1739900" y="2838450"/>
          <p14:tracePt t="16092" x="1714500" y="2838450"/>
          <p14:tracePt t="16108" x="1701800" y="2838450"/>
          <p14:tracePt t="16142" x="1689100" y="2838450"/>
          <p14:tracePt t="16158" x="1651000" y="2838450"/>
          <p14:tracePt t="16176" x="1619250" y="2838450"/>
          <p14:tracePt t="16192" x="1587500" y="2844800"/>
          <p14:tracePt t="16208" x="1581150" y="2844800"/>
          <p14:tracePt t="16226" x="1574800" y="2844800"/>
          <p14:tracePt t="16611" x="1587500" y="2844800"/>
          <p14:tracePt t="16622" x="1606550" y="2844800"/>
          <p14:tracePt t="16634" x="1657350" y="2857500"/>
          <p14:tracePt t="16641" x="1682750" y="2857500"/>
          <p14:tracePt t="16658" x="1714500" y="2857500"/>
          <p14:tracePt t="16675" x="1727200" y="2857500"/>
          <p14:tracePt t="16691" x="1733550" y="2857500"/>
          <p14:tracePt t="17002" x="1739900" y="2857500"/>
          <p14:tracePt t="17015" x="1758950" y="2857500"/>
          <p14:tracePt t="17027" x="1790700" y="2857500"/>
          <p14:tracePt t="17041" x="1816100" y="2863850"/>
          <p14:tracePt t="17058" x="1822450" y="2863850"/>
          <p14:tracePt t="17074" x="1835150" y="2863850"/>
          <p14:tracePt t="17091" x="1847850" y="2863850"/>
          <p14:tracePt t="17108" x="1854200" y="2863850"/>
          <p14:tracePt t="17124" x="1879600" y="2863850"/>
          <p14:tracePt t="17141" x="1898650" y="2857500"/>
          <p14:tracePt t="17158" x="1911350" y="2851150"/>
          <p14:tracePt t="17174" x="1917700" y="2838450"/>
          <p14:tracePt t="17191" x="1930400" y="2832100"/>
          <p14:tracePt t="17208" x="1955800" y="2813050"/>
          <p14:tracePt t="17226" x="1981200" y="2800350"/>
          <p14:tracePt t="17241" x="2000250" y="2794000"/>
          <p14:tracePt t="17257" x="2006600" y="2787650"/>
          <p14:tracePt t="17393" x="2012950" y="2787650"/>
          <p14:tracePt t="17792" x="2012950" y="2781300"/>
          <p14:tracePt t="17800" x="2019300" y="2781300"/>
          <p14:tracePt t="17809" x="2019300" y="2774950"/>
          <p14:tracePt t="17824" x="2032000" y="2768600"/>
          <p14:tracePt t="17840" x="2038350" y="2755900"/>
          <p14:tracePt t="17857" x="2051050" y="2749550"/>
          <p14:tracePt t="17873" x="2057400" y="2736850"/>
          <p14:tracePt t="17890" x="2063750" y="2730500"/>
          <p14:tracePt t="17950" x="2063750" y="2724150"/>
          <p14:tracePt t="17964" x="2070100" y="2717800"/>
          <p14:tracePt t="17980" x="2076450" y="2717800"/>
          <p14:tracePt t="17992" x="2076450" y="2711450"/>
          <p14:tracePt t="18007" x="2082800" y="2705100"/>
          <p14:tracePt t="18023" x="2089150" y="2705100"/>
          <p14:tracePt t="18040" x="2095500" y="2698750"/>
          <p14:tracePt t="18057" x="2101850" y="2692400"/>
          <p14:tracePt t="18074" x="2114550" y="2686050"/>
          <p14:tracePt t="18090" x="2127250" y="2673350"/>
          <p14:tracePt t="18107" x="2133600" y="2667000"/>
          <p14:tracePt t="18124" x="2146300" y="2654300"/>
          <p14:tracePt t="18140" x="2159000" y="2641600"/>
          <p14:tracePt t="18157" x="2165350" y="2641600"/>
          <p14:tracePt t="18173" x="2178050" y="2628900"/>
          <p14:tracePt t="18190" x="2178050" y="2622550"/>
          <p14:tracePt t="18207" x="2190750" y="2616200"/>
          <p14:tracePt t="18223" x="2197100" y="2609850"/>
          <p14:tracePt t="18240" x="2203450" y="2597150"/>
          <p14:tracePt t="18256" x="2209800" y="2590800"/>
          <p14:tracePt t="18273" x="2209800" y="2584450"/>
          <p14:tracePt t="18290" x="2209800" y="2578100"/>
          <p14:tracePt t="18323" x="2216150" y="2578100"/>
          <p14:tracePt t="18476" x="2222500" y="2578100"/>
          <p14:tracePt t="18594" x="2228850" y="2578100"/>
          <p14:tracePt t="18609" x="2235200" y="2578100"/>
          <p14:tracePt t="18623" x="2241550" y="2584450"/>
          <p14:tracePt t="18711" x="2254250" y="2584450"/>
          <p14:tracePt t="18722" x="2260600" y="2578100"/>
          <p14:tracePt t="18740" x="2286000" y="2565400"/>
          <p14:tracePt t="18756" x="2298700" y="2552700"/>
          <p14:tracePt t="18773" x="2311400" y="2540000"/>
          <p14:tracePt t="18789" x="2324100" y="2533650"/>
          <p14:tracePt t="18806" x="2330450" y="2527300"/>
          <p14:tracePt t="18912" x="2330450" y="2533650"/>
          <p14:tracePt t="18924" x="2330450" y="2546350"/>
          <p14:tracePt t="18939" x="2336800" y="2584450"/>
          <p14:tracePt t="18956" x="2349500" y="2616200"/>
          <p14:tracePt t="18973" x="2355850" y="2635250"/>
          <p14:tracePt t="18990" x="2362200" y="2635250"/>
          <p14:tracePt t="19477" x="2368550" y="2635250"/>
          <p14:tracePt t="19490" x="2413000" y="2635250"/>
          <p14:tracePt t="19505" x="2514600" y="2635250"/>
          <p14:tracePt t="19522" x="2603500" y="2628900"/>
          <p14:tracePt t="19539" x="2686050" y="2616200"/>
          <p14:tracePt t="19556" x="2857500" y="2590800"/>
          <p14:tracePt t="19572" x="2940050" y="2578100"/>
          <p14:tracePt t="19589" x="2959100" y="2565400"/>
          <p14:tracePt t="19606" x="2971800" y="2552700"/>
          <p14:tracePt t="19622" x="2978150" y="2546350"/>
          <p14:tracePt t="19639" x="2978150" y="2540000"/>
          <p14:tracePt t="19655" x="2984500" y="2540000"/>
          <p14:tracePt t="19696" x="2984500" y="2533650"/>
          <p14:tracePt t="19721" x="2984500" y="2527300"/>
          <p14:tracePt t="19738" x="2984500" y="2520950"/>
          <p14:tracePt t="19750" x="2990850" y="2520950"/>
          <p14:tracePt t="19762" x="2990850" y="2514600"/>
          <p14:tracePt t="19782" x="2990850" y="2508250"/>
          <p14:tracePt t="19861" x="2990850" y="2501900"/>
          <p14:tracePt t="19878" x="2990850" y="2495550"/>
          <p14:tracePt t="19892" x="2990850" y="2489200"/>
          <p14:tracePt t="19905" x="2990850" y="2482850"/>
          <p14:tracePt t="19922" x="2990850" y="2476500"/>
          <p14:tracePt t="19938" x="2978150" y="2463800"/>
          <p14:tracePt t="19955" x="2971800" y="2457450"/>
          <p14:tracePt t="19972" x="2971800" y="2451100"/>
          <p14:tracePt t="19989" x="2959100" y="2444750"/>
          <p14:tracePt t="20005" x="2952750" y="2432050"/>
          <p14:tracePt t="20022" x="2946400" y="2425700"/>
          <p14:tracePt t="20038" x="2933700" y="2413000"/>
          <p14:tracePt t="20055" x="2927350" y="2406650"/>
          <p14:tracePt t="20072" x="2914650" y="2400300"/>
          <p14:tracePt t="20088" x="2908300" y="2387600"/>
          <p14:tracePt t="20105" x="2895600" y="2381250"/>
          <p14:tracePt t="20122" x="2870200" y="2368550"/>
          <p14:tracePt t="20138" x="2851150" y="2355850"/>
          <p14:tracePt t="20155" x="2819400" y="2349500"/>
          <p14:tracePt t="20172" x="2781300" y="2349500"/>
          <p14:tracePt t="20188" x="2755900" y="2349500"/>
          <p14:tracePt t="20205" x="2724150" y="2349500"/>
          <p14:tracePt t="20221" x="2705100" y="2362200"/>
          <p14:tracePt t="20238" x="2692400" y="2368550"/>
          <p14:tracePt t="20256" x="2686050" y="2387600"/>
          <p14:tracePt t="20271" x="2673350" y="2432050"/>
          <p14:tracePt t="20288" x="2660650" y="2470150"/>
          <p14:tracePt t="20305" x="2660650" y="2527300"/>
          <p14:tracePt t="20322" x="2660650" y="2603500"/>
          <p14:tracePt t="20338" x="2673350" y="2641600"/>
          <p14:tracePt t="20355" x="2679700" y="2673350"/>
          <p14:tracePt t="20372" x="2686050" y="2692400"/>
          <p14:tracePt t="20388" x="2686050" y="2705100"/>
          <p14:tracePt t="20405" x="2686050" y="2730500"/>
          <p14:tracePt t="20408" x="2686050" y="2749550"/>
          <p14:tracePt t="20421" x="2686050" y="2768600"/>
          <p14:tracePt t="20438" x="2686050" y="2794000"/>
          <p14:tracePt t="20455" x="2686050" y="2819400"/>
          <p14:tracePt t="20472" x="2686050" y="2857500"/>
          <p14:tracePt t="20488" x="2686050" y="2870200"/>
          <p14:tracePt t="20505" x="2679700" y="2876550"/>
          <p14:tracePt t="20521" x="2673350" y="2889250"/>
          <p14:tracePt t="20605" x="2667000" y="2889250"/>
          <p14:tracePt t="20629" x="2667000" y="2895600"/>
          <p14:tracePt t="20645" x="2660650" y="2895600"/>
          <p14:tracePt t="20658" x="2660650" y="2901950"/>
          <p14:tracePt t="20692" x="2654300" y="2901950"/>
          <p14:tracePt t="20714" x="2654300" y="2908300"/>
          <p14:tracePt t="21038" x="2660650" y="2908300"/>
          <p14:tracePt t="21052" x="2660650" y="2901950"/>
          <p14:tracePt t="21124" x="2667000" y="2895600"/>
          <p14:tracePt t="21138" x="2679700" y="2889250"/>
          <p14:tracePt t="21154" x="2679700" y="2882900"/>
          <p14:tracePt t="21233" x="2686050" y="2876550"/>
          <p14:tracePt t="21258" x="2692400" y="2870200"/>
          <p14:tracePt t="21356" x="2692400" y="2863850"/>
          <p14:tracePt t="21413" x="2698750" y="2863850"/>
          <p14:tracePt t="21437" x="2705100" y="2863850"/>
          <p14:tracePt t="21451" x="2711450" y="2857500"/>
          <p14:tracePt t="21467" x="2711450" y="2851150"/>
          <p14:tracePt t="21482" x="2717800" y="2851150"/>
          <p14:tracePt t="21494" x="2724150" y="2851150"/>
          <p14:tracePt t="21507" x="2730500" y="2851150"/>
          <p14:tracePt t="21522" x="2736850" y="2851150"/>
          <p14:tracePt t="21617" x="2743200" y="2851150"/>
          <p14:tracePt t="21630" x="2749550" y="2851150"/>
          <p14:tracePt t="21687" x="2755900" y="2851150"/>
          <p14:tracePt t="21765" x="2755900" y="2844800"/>
          <p14:tracePt t="21782" x="2762250" y="2838450"/>
          <p14:tracePt t="21820" x="2768600" y="2832100"/>
          <p14:tracePt t="21843" x="2774950" y="2832100"/>
          <p14:tracePt t="22001" x="2781300" y="2832100"/>
          <p14:tracePt t="22040" x="2787650" y="2832100"/>
          <p14:tracePt t="22070" x="2794000" y="2832100"/>
          <p14:tracePt t="22149" x="2800350" y="2832100"/>
          <p14:tracePt t="22277" x="2800350" y="2825750"/>
          <p14:tracePt t="22291" x="2800350" y="2819400"/>
          <p14:tracePt t="22667" x="2794000" y="2806700"/>
          <p14:tracePt t="22680" x="2794000" y="2800350"/>
          <p14:tracePt t="22697" x="2787650" y="2800350"/>
          <p14:tracePt t="22925" x="2781300" y="2800350"/>
          <p14:tracePt t="22937" x="2774950" y="2806700"/>
          <p14:tracePt t="22953" x="2774950" y="2832100"/>
          <p14:tracePt t="22970" x="2774950" y="2870200"/>
          <p14:tracePt t="22986" x="2774950" y="2882900"/>
          <p14:tracePt t="23003" x="2774950" y="2889250"/>
          <p14:tracePt t="23065" x="2781300" y="2889250"/>
          <p14:tracePt t="23077" x="2787650" y="2870200"/>
          <p14:tracePt t="23089" x="2800350" y="2832100"/>
          <p14:tracePt t="23103" x="2800350" y="2819400"/>
          <p14:tracePt t="23119" x="2819400" y="2781300"/>
          <p14:tracePt t="23136" x="2838450" y="2730500"/>
          <p14:tracePt t="23153" x="2844800" y="2692400"/>
          <p14:tracePt t="23169" x="2851150" y="2660650"/>
          <p14:tracePt t="23186" x="2851150" y="2628900"/>
          <p14:tracePt t="23202" x="2851150" y="2590800"/>
          <p14:tracePt t="23219" x="2851150" y="2559050"/>
          <p14:tracePt t="23236" x="2851150" y="2540000"/>
          <p14:tracePt t="23252" x="2851150" y="2533650"/>
          <p14:tracePt t="23309" x="2851150" y="2527300"/>
          <p14:tracePt t="23324" x="2851150" y="2520950"/>
          <p14:tracePt t="23338" x="2851150" y="2514600"/>
          <p14:tracePt t="23352" x="2851150" y="2501900"/>
          <p14:tracePt t="23369" x="2844800" y="2495550"/>
          <p14:tracePt t="23387" x="2844800" y="2476500"/>
          <p14:tracePt t="23402" x="2838450" y="2463800"/>
          <p14:tracePt t="23944" x="2844800" y="2470150"/>
          <p14:tracePt t="23957" x="2863850" y="2482850"/>
          <p14:tracePt t="23970" x="2882900" y="2489200"/>
          <p14:tracePt t="23985" x="2914650" y="2501900"/>
          <p14:tracePt t="24001" x="2965450" y="2520950"/>
          <p14:tracePt t="24018" x="3016250" y="2540000"/>
          <p14:tracePt t="24035" x="3048000" y="2571750"/>
          <p14:tracePt t="24052" x="3092450" y="2590800"/>
          <p14:tracePt t="24068" x="3098800" y="2603500"/>
          <p14:tracePt t="24085" x="3105150" y="2609850"/>
          <p14:tracePt t="24101" x="3117850" y="2622550"/>
          <p14:tracePt t="24118" x="3124200" y="2628900"/>
          <p14:tracePt t="24135" x="3136900" y="2635250"/>
          <p14:tracePt t="24152" x="3143250" y="2647950"/>
          <p14:tracePt t="24168" x="3149600" y="2654300"/>
          <p14:tracePt t="24274" x="3149600" y="2660650"/>
          <p14:tracePt t="24288" x="3149600" y="2667000"/>
          <p14:tracePt t="24302" x="3149600" y="2679700"/>
          <p14:tracePt t="24318" x="3155950" y="2686050"/>
          <p14:tracePt t="24743" x="3168650" y="2686050"/>
          <p14:tracePt t="24754" x="3181350" y="2686050"/>
          <p14:tracePt t="24767" x="3219450" y="2686050"/>
          <p14:tracePt t="24784" x="3238500" y="2692400"/>
          <p14:tracePt t="24801" x="3263900" y="2692400"/>
          <p14:tracePt t="24817" x="3308350" y="2698750"/>
          <p14:tracePt t="24834" x="3340100" y="2711450"/>
          <p14:tracePt t="24851" x="3397250" y="2724150"/>
          <p14:tracePt t="24867" x="3403600" y="2730500"/>
          <p14:tracePt t="24884" x="3409950" y="2730500"/>
          <p14:tracePt t="24901" x="3416300" y="2730500"/>
          <p14:tracePt t="25047" x="3422650" y="2736850"/>
          <p14:tracePt t="25150" x="3435350" y="2743200"/>
          <p14:tracePt t="25162" x="3460750" y="2749550"/>
          <p14:tracePt t="25174" x="3543300" y="2762250"/>
          <p14:tracePt t="25185" x="3594100" y="2768600"/>
          <p14:tracePt t="25200" x="3683000" y="2787650"/>
          <p14:tracePt t="25217" x="3740150" y="2787650"/>
          <p14:tracePt t="25234" x="3771900" y="2787650"/>
          <p14:tracePt t="25250" x="3778250" y="2787650"/>
          <p14:tracePt t="25472" x="3778250" y="2781300"/>
          <p14:tracePt t="25510" x="3778250" y="2774950"/>
          <p14:tracePt t="26169" x="3752850" y="2781300"/>
          <p14:tracePt t="26180" x="3689350" y="2794000"/>
          <p14:tracePt t="26191" x="3517900" y="2800350"/>
          <p14:tracePt t="26203" x="3441700" y="2819400"/>
          <p14:tracePt t="26216" x="3352800" y="2832100"/>
          <p14:tracePt t="26233" x="3263900" y="2838450"/>
          <p14:tracePt t="26250" x="3187700" y="2851150"/>
          <p14:tracePt t="26266" x="3130550" y="2851150"/>
          <p14:tracePt t="26283" x="3073400" y="2851150"/>
          <p14:tracePt t="26300" x="2952750" y="2851150"/>
          <p14:tracePt t="26316" x="2857500" y="2851150"/>
          <p14:tracePt t="26333" x="2749550" y="2870200"/>
          <p14:tracePt t="26349" x="2673350" y="2870200"/>
          <p14:tracePt t="26366" x="2622550" y="2870200"/>
          <p14:tracePt t="26383" x="2584450" y="2870200"/>
          <p14:tracePt t="26399" x="2559050" y="2870200"/>
          <p14:tracePt t="26416" x="2546350" y="2870200"/>
          <p14:tracePt t="26433" x="2540000" y="2863850"/>
          <p14:tracePt t="26450" x="2527300" y="2863850"/>
          <p14:tracePt t="26466" x="2514600" y="2851150"/>
          <p14:tracePt t="26483" x="2501900" y="2844800"/>
          <p14:tracePt t="26499" x="2489200" y="2838450"/>
          <p14:tracePt t="26516" x="2463800" y="2825750"/>
          <p14:tracePt t="26533" x="2457450" y="2825750"/>
          <p14:tracePt t="26550" x="2425700" y="2819400"/>
          <p14:tracePt t="26566" x="2406650" y="2813050"/>
          <p14:tracePt t="26583" x="2387600" y="2813050"/>
          <p14:tracePt t="26599" x="2381250" y="2813050"/>
          <p14:tracePt t="26616" x="2368550" y="2806700"/>
          <p14:tracePt t="26633" x="2355850" y="2806700"/>
          <p14:tracePt t="26649" x="2349500" y="2806700"/>
          <p14:tracePt t="26666" x="2336800" y="2800350"/>
          <p14:tracePt t="26682" x="2330450" y="2800350"/>
          <p14:tracePt t="26699" x="2324100" y="2800350"/>
          <p14:tracePt t="26747" x="2317750" y="2800350"/>
          <p14:tracePt t="26873" x="2311400" y="2800350"/>
          <p14:tracePt t="26898" x="2305050" y="2800350"/>
          <p14:tracePt t="26966" x="2298700" y="2800350"/>
          <p14:tracePt t="26983" x="2292350" y="2800350"/>
          <p14:tracePt t="26995" x="2286000" y="2800350"/>
          <p14:tracePt t="27007" x="2273300" y="2800350"/>
          <p14:tracePt t="27020" x="2260600" y="2800350"/>
          <p14:tracePt t="27032" x="2254250" y="2794000"/>
          <p14:tracePt t="27049" x="2241550" y="2781300"/>
          <p14:tracePt t="27065" x="2235200" y="2774950"/>
          <p14:tracePt t="27109" x="2228850" y="2768600"/>
          <p14:tracePt t="27122" x="2228850" y="2762250"/>
          <p14:tracePt t="27134" x="2228850" y="2755900"/>
          <p14:tracePt t="27149" x="2235200" y="2749550"/>
          <p14:tracePt t="27165" x="2235200" y="2730500"/>
          <p14:tracePt t="27182" x="2247900" y="2724150"/>
          <p14:tracePt t="27199" x="2260600" y="2711450"/>
          <p14:tracePt t="27216" x="2292350" y="2698750"/>
          <p14:tracePt t="27232" x="2311400" y="2692400"/>
          <p14:tracePt t="27249" x="2330450" y="2686050"/>
          <p14:tracePt t="27265" x="2349500" y="2679700"/>
          <p14:tracePt t="27282" x="2362200" y="2679700"/>
          <p14:tracePt t="27299" x="2368550" y="2679700"/>
          <p14:tracePt t="27315" x="2374900" y="2679700"/>
          <p14:tracePt t="27332" x="2400300" y="2686050"/>
          <p14:tracePt t="27349" x="2432050" y="2698750"/>
          <p14:tracePt t="27366" x="2482850" y="2717800"/>
          <p14:tracePt t="27382" x="2514600" y="2730500"/>
          <p14:tracePt t="27398" x="2540000" y="2730500"/>
          <p14:tracePt t="27415" x="2552700" y="2736850"/>
          <p14:tracePt t="27432" x="2565400" y="2749550"/>
          <p14:tracePt t="27449" x="2578100" y="2755900"/>
          <p14:tracePt t="27465" x="2584450" y="2762250"/>
          <p14:tracePt t="27506" x="2590800" y="2768600"/>
          <p14:tracePt t="27522" x="2597150" y="2768600"/>
          <p14:tracePt t="27533" x="2597150" y="2774950"/>
          <p14:tracePt t="27548" x="2597150" y="2781300"/>
          <p14:tracePt t="27565" x="2603500" y="2787650"/>
          <p14:tracePt t="27582" x="2603500" y="2794000"/>
          <p14:tracePt t="27598" x="2609850" y="2800350"/>
          <p14:tracePt t="27615" x="2616200" y="2813050"/>
          <p14:tracePt t="27632" x="2616200" y="2832100"/>
          <p14:tracePt t="27648" x="2616200" y="2838450"/>
          <p14:tracePt t="27665" x="2616200" y="2851150"/>
          <p14:tracePt t="27682" x="2616200" y="2876550"/>
          <p14:tracePt t="27698" x="2616200" y="2889250"/>
          <p14:tracePt t="27715" x="2609850" y="2908300"/>
          <p14:tracePt t="27732" x="2597150" y="2927350"/>
          <p14:tracePt t="27748" x="2590800" y="2940050"/>
          <p14:tracePt t="27765" x="2578100" y="2959100"/>
          <p14:tracePt t="27781" x="2571750" y="2965450"/>
          <p14:tracePt t="27798" x="2565400" y="2978150"/>
          <p14:tracePt t="27815" x="2559050" y="2984500"/>
          <p14:tracePt t="27832" x="2552700" y="2990850"/>
          <p14:tracePt t="27848" x="2546350" y="2997200"/>
          <p14:tracePt t="27865" x="2540000" y="3003550"/>
          <p14:tracePt t="27882" x="2527300" y="3009900"/>
          <p14:tracePt t="27898" x="2514600" y="3022600"/>
          <p14:tracePt t="27915" x="2508250" y="3028950"/>
          <p14:tracePt t="27931" x="2495550" y="3041650"/>
          <p14:tracePt t="27948" x="2482850" y="3041650"/>
          <p14:tracePt t="27965" x="2457450" y="3048000"/>
          <p14:tracePt t="27982" x="2425700" y="3048000"/>
          <p14:tracePt t="27998" x="2400300" y="3048000"/>
          <p14:tracePt t="28015" x="2381250" y="3054350"/>
          <p14:tracePt t="28032" x="2343150" y="3060700"/>
          <p14:tracePt t="28048" x="2324100" y="3060700"/>
          <p14:tracePt t="28065" x="2311400" y="3060700"/>
          <p14:tracePt t="28081" x="2298700" y="3060700"/>
          <p14:tracePt t="28098" x="2273300" y="3060700"/>
          <p14:tracePt t="28115" x="2254250" y="3060700"/>
          <p14:tracePt t="28131" x="2241550" y="3060700"/>
          <p14:tracePt t="28148" x="2228850" y="3060700"/>
          <p14:tracePt t="28164" x="2222500" y="3060700"/>
          <p14:tracePt t="28181" x="2209800" y="3048000"/>
          <p14:tracePt t="28198" x="2203450" y="3041650"/>
          <p14:tracePt t="28215" x="2190750" y="3022600"/>
          <p14:tracePt t="28231" x="2178050" y="3016250"/>
          <p14:tracePt t="28248" x="2171700" y="3003550"/>
          <p14:tracePt t="28265" x="2159000" y="2984500"/>
          <p14:tracePt t="28282" x="2146300" y="2965450"/>
          <p14:tracePt t="28298" x="2133600" y="2933700"/>
          <p14:tracePt t="28315" x="2114550" y="2908300"/>
          <p14:tracePt t="28331" x="2108200" y="2876550"/>
          <p14:tracePt t="28348" x="2095500" y="2857500"/>
          <p14:tracePt t="28365" x="2089150" y="2838450"/>
          <p14:tracePt t="28381" x="2076450" y="2825750"/>
          <p14:tracePt t="28398" x="2070100" y="2813050"/>
          <p14:tracePt t="28414" x="2070100" y="2800350"/>
          <p14:tracePt t="28431" x="2063750" y="2794000"/>
          <p14:tracePt t="28455" x="2063750" y="2787650"/>
          <p14:tracePt t="28467" x="2057400" y="2781300"/>
          <p14:tracePt t="28481" x="2057400" y="2774950"/>
          <p14:tracePt t="28498" x="2057400" y="2762250"/>
          <p14:tracePt t="28514" x="2057400" y="2755900"/>
          <p14:tracePt t="28531" x="2063750" y="2749550"/>
          <p14:tracePt t="28549" x="2076450" y="2730500"/>
          <p14:tracePt t="28564" x="2089150" y="2717800"/>
          <p14:tracePt t="28581" x="2114550" y="2698750"/>
          <p14:tracePt t="28597" x="2146300" y="2679700"/>
          <p14:tracePt t="28614" x="2184400" y="2667000"/>
          <p14:tracePt t="28631" x="2216150" y="2654300"/>
          <p14:tracePt t="28647" x="2235200" y="2654300"/>
          <p14:tracePt t="28664" x="2266950" y="2654300"/>
          <p14:tracePt t="28681" x="2279650" y="2654300"/>
          <p14:tracePt t="28697" x="2317750" y="2667000"/>
          <p14:tracePt t="28714" x="2336800" y="2673350"/>
          <p14:tracePt t="28731" x="2349500" y="2673350"/>
          <p14:tracePt t="28747" x="2355850" y="2679700"/>
          <p14:tracePt t="28764" x="2368550" y="2686050"/>
          <p14:tracePt t="28781" x="2374900" y="2698750"/>
          <p14:tracePt t="28798" x="2381250" y="2705100"/>
          <p14:tracePt t="28814" x="2387600" y="2717800"/>
          <p14:tracePt t="28831" x="2393950" y="2724150"/>
          <p14:tracePt t="28847" x="2413000" y="2736850"/>
          <p14:tracePt t="28864" x="2419350" y="2743200"/>
          <p14:tracePt t="28881" x="2432050" y="2749550"/>
          <p14:tracePt t="28897" x="2438400" y="2755900"/>
          <p14:tracePt t="28914" x="2444750" y="2768600"/>
          <p14:tracePt t="28930" x="2451100" y="2768600"/>
          <p14:tracePt t="28979" x="2457450" y="2774950"/>
          <p14:tracePt t="28990" x="2463800" y="2781300"/>
          <p14:tracePt t="29002" x="2463800" y="2787650"/>
          <p14:tracePt t="29014" x="2463800" y="2794000"/>
          <p14:tracePt t="29031" x="2470150" y="2800350"/>
          <p14:tracePt t="29047" x="2470150" y="2806700"/>
          <p14:tracePt t="29064" x="2470150" y="2813050"/>
          <p14:tracePt t="29080" x="2476500" y="2813050"/>
          <p14:tracePt t="29097" x="2476500" y="2825750"/>
          <p14:tracePt t="29114" x="2476500" y="2832100"/>
          <p14:tracePt t="29130" x="2470150" y="2844800"/>
          <p14:tracePt t="29147" x="2470150" y="2863850"/>
          <p14:tracePt t="29164" x="2463800" y="2870200"/>
          <p14:tracePt t="29180" x="2457450" y="2882900"/>
          <p14:tracePt t="29197" x="2451100" y="2889250"/>
          <p14:tracePt t="29214" x="2444750" y="2901950"/>
          <p14:tracePt t="29230" x="2438400" y="2908300"/>
          <p14:tracePt t="29247" x="2432050" y="2908300"/>
          <p14:tracePt t="29264" x="2425700" y="2921000"/>
          <p14:tracePt t="29280" x="2419350" y="2927350"/>
          <p14:tracePt t="29297" x="2413000" y="2933700"/>
          <p14:tracePt t="29313" x="2400300" y="2946400"/>
          <p14:tracePt t="29330" x="2387600" y="2952750"/>
          <p14:tracePt t="29347" x="2368550" y="2965450"/>
          <p14:tracePt t="29363" x="2355850" y="2965450"/>
          <p14:tracePt t="29380" x="2349500" y="2971800"/>
          <p14:tracePt t="29397" x="2330450" y="2978150"/>
          <p14:tracePt t="29414" x="2324100" y="2978150"/>
          <p14:tracePt t="29430" x="2317750" y="2984500"/>
          <p14:tracePt t="29447" x="2305050" y="2997200"/>
          <p14:tracePt t="29451" x="2298700" y="2997200"/>
          <p14:tracePt t="29467" x="2286000" y="2997200"/>
          <p14:tracePt t="29480" x="2260600" y="2997200"/>
          <p14:tracePt t="29497" x="2241550" y="2997200"/>
          <p14:tracePt t="29513" x="2228850" y="2997200"/>
          <p14:tracePt t="29530" x="2222500" y="2997200"/>
          <p14:tracePt t="29547" x="2216150" y="2997200"/>
          <p14:tracePt t="29580" x="2209800" y="2997200"/>
          <p14:tracePt t="29596" x="2197100" y="2984500"/>
          <p14:tracePt t="29614" x="2184400" y="2965450"/>
          <p14:tracePt t="29630" x="2178050" y="2959100"/>
          <p14:tracePt t="29647" x="2165350" y="2927350"/>
          <p14:tracePt t="29663" x="2152650" y="2889250"/>
          <p14:tracePt t="29680" x="2139950" y="2857500"/>
          <p14:tracePt t="29696" x="2133600" y="2825750"/>
          <p14:tracePt t="29713" x="2133600" y="2819400"/>
          <p14:tracePt t="29730" x="2133600" y="2806700"/>
          <p14:tracePt t="29747" x="2133600" y="2800350"/>
          <p14:tracePt t="29763" x="2133600" y="2794000"/>
          <p14:tracePt t="29780" x="2133600" y="2781300"/>
          <p14:tracePt t="29796" x="2139950" y="2774950"/>
          <p14:tracePt t="29813" x="2146300" y="2762250"/>
          <p14:tracePt t="29830" x="2152650" y="2755900"/>
          <p14:tracePt t="29846" x="2159000" y="2743200"/>
          <p14:tracePt t="29863" x="2171700" y="2736850"/>
          <p14:tracePt t="29880" x="2190750" y="2724150"/>
          <p14:tracePt t="29896" x="2203450" y="2711450"/>
          <p14:tracePt t="29913" x="2209800" y="2711450"/>
          <p14:tracePt t="29930" x="2228850" y="2705100"/>
          <p14:tracePt t="29946" x="2235200" y="2698750"/>
          <p14:tracePt t="29963" x="2247900" y="2692400"/>
          <p14:tracePt t="29980" x="2273300" y="2679700"/>
          <p14:tracePt t="29996" x="2305050" y="2673350"/>
          <p14:tracePt t="30013" x="2355850" y="2667000"/>
          <p14:tracePt t="30030" x="2381250" y="2667000"/>
          <p14:tracePt t="30046" x="2400300" y="2667000"/>
          <p14:tracePt t="30063" x="2406650" y="2667000"/>
          <p14:tracePt t="30079" x="2413000" y="2667000"/>
          <p14:tracePt t="30096" x="2432050" y="2667000"/>
          <p14:tracePt t="30113" x="2438400" y="2667000"/>
          <p14:tracePt t="30187" x="2444750" y="2673350"/>
          <p14:tracePt t="30201" x="2451100" y="2679700"/>
          <p14:tracePt t="30215" x="2457450" y="2679700"/>
          <p14:tracePt t="30229" x="2457450" y="2686050"/>
          <p14:tracePt t="30246" x="2463800" y="2686050"/>
          <p14:tracePt t="30272" x="2470150" y="2692400"/>
          <p14:tracePt t="30289" x="2476500" y="2698750"/>
          <p14:tracePt t="30302" x="2489200" y="2717800"/>
          <p14:tracePt t="30314" x="2489200" y="2724150"/>
          <p14:tracePt t="30329" x="2501900" y="2743200"/>
          <p14:tracePt t="30346" x="2514600" y="2774950"/>
          <p14:tracePt t="30363" x="2520950" y="2794000"/>
          <p14:tracePt t="30379" x="2527300" y="2806700"/>
          <p14:tracePt t="30396" x="2533650" y="2819400"/>
          <p14:tracePt t="30429" x="2533650" y="2825750"/>
          <p14:tracePt t="30446" x="2533650" y="2832100"/>
          <p14:tracePt t="30462" x="2533650" y="2844800"/>
          <p14:tracePt t="30479" x="2533650" y="2857500"/>
          <p14:tracePt t="30496" x="2527300" y="2870200"/>
          <p14:tracePt t="30513" x="2527300" y="2882900"/>
          <p14:tracePt t="30530" x="2514600" y="2895600"/>
          <p14:tracePt t="30546" x="2508250" y="2908300"/>
          <p14:tracePt t="30563" x="2501900" y="2914650"/>
          <p14:tracePt t="30579" x="2495550" y="2921000"/>
          <p14:tracePt t="30613" x="2482850" y="2933700"/>
          <p14:tracePt t="30629" x="2476500" y="2940050"/>
          <p14:tracePt t="30646" x="2463800" y="2952750"/>
          <p14:tracePt t="30663" x="2451100" y="2959100"/>
          <p14:tracePt t="30679" x="2432050" y="2971800"/>
          <p14:tracePt t="30696" x="2425700" y="2971800"/>
          <p14:tracePt t="30712" x="2413000" y="2978150"/>
          <p14:tracePt t="30729" x="2406650" y="2984500"/>
          <p14:tracePt t="30745" x="2393950" y="2990850"/>
          <p14:tracePt t="30762" x="2374900" y="3003550"/>
          <p14:tracePt t="30779" x="2362200" y="3009900"/>
          <p14:tracePt t="30796" x="2343150" y="3016250"/>
          <p14:tracePt t="30812" x="2336800" y="3016250"/>
          <p14:tracePt t="30829" x="2317750" y="3028950"/>
          <p14:tracePt t="30846" x="2311400" y="3028950"/>
          <p14:tracePt t="30862" x="2305050" y="3035300"/>
          <p14:tracePt t="30879" x="2292350" y="3041650"/>
          <p14:tracePt t="30895" x="2286000" y="3041650"/>
          <p14:tracePt t="30912" x="2273300" y="3041650"/>
          <p14:tracePt t="30931" x="2260600" y="3041650"/>
          <p14:tracePt t="30946" x="2254250" y="3035300"/>
          <p14:tracePt t="30962" x="2235200" y="3022600"/>
          <p14:tracePt t="30979" x="2228850" y="3016250"/>
          <p14:tracePt t="30996" x="2222500" y="3009900"/>
          <p14:tracePt t="31012" x="2216150" y="3009900"/>
          <p14:tracePt t="31029" x="2209800" y="2997200"/>
          <p14:tracePt t="31046" x="2203450" y="2984500"/>
          <p14:tracePt t="31063" x="2190750" y="2978150"/>
          <p14:tracePt t="31079" x="2184400" y="2946400"/>
          <p14:tracePt t="31095" x="2171700" y="2914650"/>
          <p14:tracePt t="31112" x="2159000" y="2895600"/>
          <p14:tracePt t="31129" x="2152650" y="2882900"/>
          <p14:tracePt t="31145" x="2152650" y="2870200"/>
          <p14:tracePt t="31162" x="2152650" y="2863850"/>
          <p14:tracePt t="31179" x="2152650" y="2851150"/>
          <p14:tracePt t="31196" x="2146300" y="2838450"/>
          <p14:tracePt t="31212" x="2146300" y="2832100"/>
          <p14:tracePt t="31229" x="2146300" y="2819400"/>
          <p14:tracePt t="31245" x="2146300" y="2813050"/>
          <p14:tracePt t="31262" x="2146300" y="2800350"/>
          <p14:tracePt t="31279" x="2146300" y="2794000"/>
          <p14:tracePt t="31295" x="2146300" y="2787650"/>
          <p14:tracePt t="31312" x="2146300" y="2781300"/>
          <p14:tracePt t="31329" x="2152650" y="2762250"/>
          <p14:tracePt t="31345" x="2159000" y="2749550"/>
          <p14:tracePt t="31362" x="2165350" y="2743200"/>
          <p14:tracePt t="31378" x="2178050" y="2736850"/>
          <p14:tracePt t="31395" x="2190750" y="2724150"/>
          <p14:tracePt t="31412" x="2203450" y="2717800"/>
          <p14:tracePt t="31428" x="2209800" y="2717800"/>
          <p14:tracePt t="31445" x="2216150" y="2705100"/>
          <p14:tracePt t="31448" x="2222500" y="2705100"/>
          <p14:tracePt t="31462" x="2235200" y="2705100"/>
          <p14:tracePt t="31478" x="2254250" y="2698750"/>
          <p14:tracePt t="31495" x="2266950" y="2686050"/>
          <p14:tracePt t="31512" x="2292350" y="2686050"/>
          <p14:tracePt t="31528" x="2311400" y="2679700"/>
          <p14:tracePt t="31545" x="2324100" y="2679700"/>
          <p14:tracePt t="31562" x="2330450" y="2673350"/>
          <p14:tracePt t="31578" x="2336800" y="2673350"/>
          <p14:tracePt t="31595" x="2343150" y="2673350"/>
          <p14:tracePt t="31612" x="2387600" y="2673350"/>
          <p14:tracePt t="31628" x="2406650" y="2673350"/>
          <p14:tracePt t="31645" x="2425700" y="2679700"/>
          <p14:tracePt t="31662" x="2432050" y="2679700"/>
          <p14:tracePt t="31678" x="2444750" y="2692400"/>
          <p14:tracePt t="31695" x="2451100" y="2692400"/>
          <p14:tracePt t="31712" x="2470150" y="2698750"/>
          <p14:tracePt t="31728" x="2476500" y="2698750"/>
          <p14:tracePt t="31901" x="2482850" y="2705100"/>
          <p14:tracePt t="31915" x="2489200" y="2724150"/>
          <p14:tracePt t="31928" x="2501900" y="2755900"/>
          <p14:tracePt t="31945" x="2501900" y="2794000"/>
          <p14:tracePt t="31948" x="2501900" y="2800350"/>
          <p14:tracePt t="31961" x="2501900" y="2819400"/>
          <p14:tracePt t="31978" x="2501900" y="2832100"/>
          <p14:tracePt t="31995" x="2495550" y="2851150"/>
          <p14:tracePt t="32011" x="2482850" y="2876550"/>
          <p14:tracePt t="32028" x="2470150" y="2889250"/>
          <p14:tracePt t="32045" x="2457450" y="2901950"/>
          <p14:tracePt t="32061" x="2438400" y="2914650"/>
          <p14:tracePt t="32078" x="2425700" y="2927350"/>
          <p14:tracePt t="32095" x="2419350" y="2927350"/>
          <p14:tracePt t="32112" x="2406650" y="2933700"/>
          <p14:tracePt t="32128" x="2393950" y="2933700"/>
          <p14:tracePt t="32145" x="2387600" y="2940050"/>
          <p14:tracePt t="35356" x="2387600" y="2933700"/>
          <p14:tracePt t="35402" x="2393950" y="2933700"/>
          <p14:tracePt t="35435" x="2393950" y="2927350"/>
          <p14:tracePt t="35462" x="2400300" y="2927350"/>
          <p14:tracePt t="35482" x="2400300" y="2921000"/>
          <p14:tracePt t="35795" x="2406650" y="2914650"/>
          <p14:tracePt t="35811" x="2413000" y="2914650"/>
          <p14:tracePt t="35952" x="2419350" y="2914650"/>
          <p14:tracePt t="35966" x="2425700" y="2914650"/>
          <p14:tracePt t="35978" x="2432050" y="2914650"/>
          <p14:tracePt t="35993" x="2438400" y="2908300"/>
          <p14:tracePt t="36014" x="2444750" y="2908300"/>
          <p14:tracePt t="36039" x="2451100" y="2908300"/>
          <p14:tracePt t="36050" x="2457450" y="2908300"/>
          <p14:tracePt t="36061" x="2463800" y="2908300"/>
          <p14:tracePt t="36101" x="2470150" y="2908300"/>
          <p14:tracePt t="36203" x="2476500" y="2908300"/>
          <p14:tracePt t="36218" x="2482850" y="2908300"/>
          <p14:tracePt t="36500" x="2489200" y="2908300"/>
          <p14:tracePt t="36511" x="2495550" y="2901950"/>
          <p14:tracePt t="36525" x="2501900" y="2901950"/>
          <p14:tracePt t="36541" x="2508250" y="2901950"/>
          <p14:tracePt t="36557" x="2514600" y="2895600"/>
          <p14:tracePt t="36574" x="2527300" y="2895600"/>
          <p14:tracePt t="36591" x="2546350" y="2895600"/>
          <p14:tracePt t="36607" x="2578100" y="2889250"/>
          <p14:tracePt t="36624" x="2597150" y="2882900"/>
          <p14:tracePt t="36641" x="2609850" y="2882900"/>
          <p14:tracePt t="36742" x="2609850" y="2876550"/>
          <p14:tracePt t="36979" x="2609850" y="2870200"/>
          <p14:tracePt t="37002" x="2616200" y="2870200"/>
          <p14:tracePt t="37082" x="2616200" y="2857500"/>
          <p14:tracePt t="37102" x="2616200" y="2851150"/>
          <p14:tracePt t="37115" x="2616200" y="2844800"/>
          <p14:tracePt t="37129" x="2616200" y="2838450"/>
          <p14:tracePt t="37142" x="2616200" y="2825750"/>
          <p14:tracePt t="37176" x="2616200" y="2819400"/>
          <p14:tracePt t="37192" x="2622550" y="2813050"/>
          <p14:tracePt t="37212" x="2622550" y="2806700"/>
          <p14:tracePt t="37224" x="2622550" y="2800350"/>
          <p14:tracePt t="37254" x="2622550" y="2794000"/>
          <p14:tracePt t="37266" x="2622550" y="2787650"/>
          <p14:tracePt t="37279" x="2622550" y="2781300"/>
          <p14:tracePt t="37292" x="2622550" y="2768600"/>
          <p14:tracePt t="37323" x="2622550" y="2755900"/>
          <p14:tracePt t="37340" x="2622550" y="2749550"/>
          <p14:tracePt t="37356" x="2622550" y="2736850"/>
          <p14:tracePt t="37373" x="2622550" y="2730500"/>
          <p14:tracePt t="37390" x="2622550" y="2724150"/>
          <p14:tracePt t="37407" x="2622550" y="2717800"/>
          <p14:tracePt t="37423" x="2622550" y="2711450"/>
          <p14:tracePt t="37440" x="2616200" y="2698750"/>
          <p14:tracePt t="37456" x="2616200" y="2686050"/>
          <p14:tracePt t="37475" x="2616200" y="2679700"/>
          <p14:tracePt t="37490" x="2616200" y="2673350"/>
          <p14:tracePt t="37506" x="2616200" y="2667000"/>
          <p14:tracePt t="37523" x="2616200" y="2654300"/>
          <p14:tracePt t="37540" x="2616200" y="2647950"/>
          <p14:tracePt t="37557" x="2616200" y="2641600"/>
          <p14:tracePt t="37573" x="2616200" y="2628900"/>
          <p14:tracePt t="37589" x="2616200" y="2622550"/>
          <p14:tracePt t="37606" x="2616200" y="2616200"/>
          <p14:tracePt t="37623" x="2616200" y="2609850"/>
          <p14:tracePt t="37640" x="2609850" y="2597150"/>
          <p14:tracePt t="37656" x="2609850" y="2590800"/>
          <p14:tracePt t="37673" x="2609850" y="2578100"/>
          <p14:tracePt t="37690" x="2609850" y="2565400"/>
          <p14:tracePt t="37706" x="2609850" y="2559050"/>
          <p14:tracePt t="37723" x="2609850" y="2546350"/>
          <p14:tracePt t="37739" x="2609850" y="2527300"/>
          <p14:tracePt t="37756" x="2609850" y="2514600"/>
          <p14:tracePt t="37773" x="2609850" y="2501900"/>
          <p14:tracePt t="37789" x="2609850" y="2489200"/>
          <p14:tracePt t="37806" x="2609850" y="2482850"/>
          <p14:tracePt t="37823" x="2609850" y="2476500"/>
          <p14:tracePt t="37840" x="2616200" y="2463800"/>
          <p14:tracePt t="37856" x="2622550" y="2457450"/>
          <p14:tracePt t="37873" x="2635250" y="2444750"/>
          <p14:tracePt t="37890" x="2641600" y="2438400"/>
          <p14:tracePt t="37906" x="2654300" y="2425700"/>
          <p14:tracePt t="37923" x="2654300" y="2419350"/>
          <p14:tracePt t="37939" x="2660650" y="2413000"/>
          <p14:tracePt t="37956" x="2660650" y="2406650"/>
          <p14:tracePt t="37996" x="2667000" y="2406650"/>
          <p14:tracePt t="38009" x="2673350" y="2400300"/>
          <p14:tracePt t="38023" x="2673350" y="2393950"/>
          <p14:tracePt t="38039" x="2679700" y="2381250"/>
          <p14:tracePt t="38056" x="2686050" y="2381250"/>
          <p14:tracePt t="38248" x="2692400" y="2381250"/>
          <p14:tracePt t="38262" x="2698750" y="2381250"/>
          <p14:tracePt t="39101" x="2705100" y="2362200"/>
          <p14:tracePt t="39111" x="2705100" y="2355850"/>
          <p14:tracePt t="39124" x="2705100" y="2349500"/>
          <p14:tracePt t="39140" x="2705100" y="2343150"/>
          <p14:tracePt t="39353" x="2698750" y="2343150"/>
          <p14:tracePt t="39364" x="2698750" y="2349500"/>
          <p14:tracePt t="39376" x="2686050" y="2355850"/>
          <p14:tracePt t="39388" x="2679700" y="2362200"/>
          <p14:tracePt t="39422" x="2667000" y="2368550"/>
          <p14:tracePt t="39476" x="2667000" y="2374900"/>
          <p14:tracePt t="39501" x="2667000" y="2381250"/>
          <p14:tracePt t="39516" x="2654300" y="2381250"/>
          <p14:tracePt t="39528" x="2647950" y="2387600"/>
          <p14:tracePt t="39540" x="2641600" y="2400300"/>
          <p14:tracePt t="39555" x="2628900" y="2406650"/>
          <p14:tracePt t="39571" x="2597150" y="2419350"/>
          <p14:tracePt t="39588" x="2559050" y="2432050"/>
          <p14:tracePt t="39604" x="2520950" y="2438400"/>
          <p14:tracePt t="39621" x="2514600" y="2444750"/>
          <p14:tracePt t="39638" x="2508250" y="2451100"/>
          <p14:tracePt t="39689" x="2501900" y="2451100"/>
          <p14:tracePt t="39751" x="2489200" y="2451100"/>
          <p14:tracePt t="39760" x="2470150" y="2457450"/>
          <p14:tracePt t="39771" x="2457450" y="2463800"/>
          <p14:tracePt t="39788" x="2419350" y="2470150"/>
          <p14:tracePt t="39805" x="2387600" y="2476500"/>
          <p14:tracePt t="39821" x="2349500" y="2482850"/>
          <p14:tracePt t="39838" x="2298700" y="2501900"/>
          <p14:tracePt t="39855" x="2247900" y="2508250"/>
          <p14:tracePt t="39871" x="2203450" y="2520950"/>
          <p14:tracePt t="39888" x="2152650" y="2527300"/>
          <p14:tracePt t="39904" x="2114550" y="2533650"/>
          <p14:tracePt t="39921" x="2076450" y="2533650"/>
          <p14:tracePt t="39938" x="2032000" y="2533650"/>
          <p14:tracePt t="39954" x="2012950" y="2533650"/>
          <p14:tracePt t="39971" x="2006600" y="2533650"/>
          <p14:tracePt t="39987" x="1987550" y="2540000"/>
          <p14:tracePt t="40004" x="1968500" y="2540000"/>
          <p14:tracePt t="40021" x="1949450" y="2540000"/>
          <p14:tracePt t="40038" x="1943100" y="2540000"/>
          <p14:tracePt t="40054" x="1930400" y="2540000"/>
          <p14:tracePt t="40071" x="1924050" y="2540000"/>
          <p14:tracePt t="40088" x="1911350" y="2540000"/>
          <p14:tracePt t="40121" x="1905000" y="2540000"/>
          <p14:tracePt t="40137" x="1898650" y="2540000"/>
          <p14:tracePt t="40277" x="1898650" y="2533650"/>
          <p14:tracePt t="40306" x="1892300" y="2533650"/>
          <p14:tracePt t="40318" x="1885950" y="2527300"/>
          <p14:tracePt t="40331" x="1879600" y="2520950"/>
          <p14:tracePt t="40343" x="1879600" y="2514600"/>
          <p14:tracePt t="40356" x="1873250" y="2508250"/>
          <p14:tracePt t="40371" x="1866900" y="2501900"/>
          <p14:tracePt t="40402" x="1860550" y="2501900"/>
          <p14:tracePt t="40536" x="1860550" y="2495550"/>
          <p14:tracePt t="40754" x="1854200" y="2495550"/>
          <p14:tracePt t="40767" x="1847850" y="2501900"/>
          <p14:tracePt t="40779" x="1841500" y="2514600"/>
          <p14:tracePt t="40792" x="1828800" y="2533650"/>
          <p14:tracePt t="40804" x="1828800" y="2546350"/>
          <p14:tracePt t="40820" x="1816100" y="2571750"/>
          <p14:tracePt t="40837" x="1803400" y="2584450"/>
          <p14:tracePt t="40854" x="1803400" y="2597150"/>
          <p14:tracePt t="40870" x="1797050" y="2609850"/>
          <p14:tracePt t="40934" x="1790700" y="2616200"/>
          <p14:tracePt t="40951" x="1784350" y="2616200"/>
          <p14:tracePt t="40963" x="1784350" y="2622550"/>
          <p14:tracePt t="41036" x="1784350" y="2628900"/>
          <p14:tracePt t="41050" x="1784350" y="2635250"/>
          <p14:tracePt t="41063" x="1784350" y="2641600"/>
          <p14:tracePt t="41075" x="1784350" y="2647950"/>
          <p14:tracePt t="41247" x="1784350" y="2641600"/>
          <p14:tracePt t="41259" x="1784350" y="2628900"/>
          <p14:tracePt t="41272" x="1784350" y="2616200"/>
          <p14:tracePt t="41286" x="1784350" y="2597150"/>
          <p14:tracePt t="41303" x="1790700" y="2590800"/>
          <p14:tracePt t="41320" x="1797050" y="2578100"/>
          <p14:tracePt t="41336" x="1797050" y="2571750"/>
          <p14:tracePt t="41353" x="1797050" y="2559050"/>
          <p14:tracePt t="41387" x="1803400" y="2546350"/>
          <p14:tracePt t="41404" x="1809750" y="2540000"/>
          <p14:tracePt t="41420" x="1822450" y="2527300"/>
          <p14:tracePt t="41436" x="1828800" y="2514600"/>
          <p14:tracePt t="41453" x="1841500" y="2508250"/>
          <p14:tracePt t="41471" x="1841500" y="2495550"/>
          <p14:tracePt t="41486" x="1854200" y="2489200"/>
          <p14:tracePt t="41503" x="1860550" y="2482850"/>
          <p14:tracePt t="41520" x="1879600" y="2463800"/>
          <p14:tracePt t="41537" x="1905000" y="2457450"/>
          <p14:tracePt t="41553" x="1917700" y="2457450"/>
          <p14:tracePt t="41569" x="1924050" y="2457450"/>
          <p14:tracePt t="41586" x="1930400" y="2457450"/>
          <p14:tracePt t="41603" x="1936750" y="2470150"/>
          <p14:tracePt t="41619" x="1949450" y="2476500"/>
          <p14:tracePt t="41636" x="1955800" y="2489200"/>
          <p14:tracePt t="41653" x="1968500" y="2501900"/>
          <p14:tracePt t="41670" x="1981200" y="2520950"/>
          <p14:tracePt t="41686" x="1987550" y="2533650"/>
          <p14:tracePt t="41703" x="1993900" y="2546350"/>
          <p14:tracePt t="41720" x="1993900" y="2559050"/>
          <p14:tracePt t="41736" x="1993900" y="2565400"/>
          <p14:tracePt t="41753" x="1993900" y="2578100"/>
          <p14:tracePt t="41769" x="1993900" y="2584450"/>
          <p14:tracePt t="41786" x="1981200" y="2590800"/>
          <p14:tracePt t="41803" x="1974850" y="2597150"/>
          <p14:tracePt t="41819" x="1968500" y="2603500"/>
          <p14:tracePt t="41836" x="1962150" y="2603500"/>
          <p14:tracePt t="41853" x="1949450" y="2603500"/>
          <p14:tracePt t="41869" x="1943100" y="2603500"/>
          <p14:tracePt t="41886" x="1936750" y="2603500"/>
          <p14:tracePt t="41903" x="1917700" y="2597150"/>
          <p14:tracePt t="41920" x="1905000" y="2584450"/>
          <p14:tracePt t="41936" x="1892300" y="2578100"/>
          <p14:tracePt t="41953" x="1885950" y="2571750"/>
          <p14:tracePt t="41969" x="1873250" y="2571750"/>
          <p14:tracePt t="41986" x="1866900" y="2565400"/>
          <p14:tracePt t="42003" x="1854200" y="2552700"/>
          <p14:tracePt t="42036" x="1847850" y="2546350"/>
          <p14:tracePt t="42534" x="1847850" y="2552700"/>
          <p14:tracePt t="42548" x="1847850" y="2565400"/>
          <p14:tracePt t="42573" x="1847850" y="2578100"/>
          <p14:tracePt t="43135" x="1847850" y="2584450"/>
          <p14:tracePt t="43151" x="1847850" y="2590800"/>
          <p14:tracePt t="43175" x="1847850" y="2597150"/>
          <p14:tracePt t="43191" x="1847850" y="2603500"/>
          <p14:tracePt t="43229" x="1847850" y="2609850"/>
          <p14:tracePt t="43527" x="1847850" y="2616200"/>
          <p14:tracePt t="43542" x="1847850" y="2622550"/>
          <p14:tracePt t="44544" x="1854200" y="2622550"/>
          <p14:tracePt t="44561" x="1860550" y="2622550"/>
          <p14:tracePt t="44576" x="1860550" y="2628900"/>
          <p14:tracePt t="44639" x="1866900" y="2635250"/>
          <p14:tracePt t="44654" x="1879600" y="2641600"/>
          <p14:tracePt t="44748" x="1885950" y="2641600"/>
          <p14:tracePt t="44826" x="1885950" y="2647950"/>
          <p14:tracePt t="44859" x="1892300" y="2654300"/>
          <p14:tracePt t="44874" x="1898650" y="2654300"/>
          <p14:tracePt t="44886" x="1905000" y="2660650"/>
          <p14:tracePt t="44900" x="1911350" y="2673350"/>
          <p14:tracePt t="44917" x="1917700" y="2679700"/>
          <p14:tracePt t="44933" x="1924050" y="2686050"/>
          <p14:tracePt t="44950" x="1943100" y="2698750"/>
          <p14:tracePt t="44967" x="1962150" y="2711450"/>
          <p14:tracePt t="44969" x="1974850" y="2711450"/>
          <p14:tracePt t="44986" x="1981200" y="2711450"/>
          <p14:tracePt t="45001" x="1993900" y="2717800"/>
          <p14:tracePt t="45016" x="2006600" y="2724150"/>
          <p14:tracePt t="45033" x="2019300" y="2724150"/>
          <p14:tracePt t="45050" x="2051050" y="2736850"/>
          <p14:tracePt t="45067" x="2076450" y="2749550"/>
          <p14:tracePt t="45084" x="2082800" y="2755900"/>
          <p14:tracePt t="45100" x="2095500" y="2755900"/>
          <p14:tracePt t="45133" x="2101850" y="2755900"/>
          <p14:tracePt t="45181" x="2108200" y="2755900"/>
          <p14:tracePt t="45192" x="2114550" y="2755900"/>
          <p14:tracePt t="45204" x="2120900" y="2755900"/>
          <p14:tracePt t="45216" x="2127250" y="2762250"/>
          <p14:tracePt t="45233" x="2133600" y="2768600"/>
          <p14:tracePt t="45250" x="2146300" y="2774950"/>
          <p14:tracePt t="45266" x="2159000" y="2774950"/>
          <p14:tracePt t="45283" x="2178050" y="2787650"/>
          <p14:tracePt t="45299" x="2197100" y="2794000"/>
          <p14:tracePt t="45316" x="2260600" y="2813050"/>
          <p14:tracePt t="45333" x="2381250" y="2825750"/>
          <p14:tracePt t="45350" x="2520950" y="2851150"/>
          <p14:tracePt t="45366" x="2768600" y="2914650"/>
          <p14:tracePt t="45383" x="2933700" y="2965450"/>
          <p14:tracePt t="45399" x="3092450" y="2990850"/>
          <p14:tracePt t="45416" x="3232150" y="3009900"/>
          <p14:tracePt t="45433" x="3340100" y="3022600"/>
          <p14:tracePt t="45450" x="3397250" y="3022600"/>
          <p14:tracePt t="45466" x="3422650" y="3022600"/>
          <p14:tracePt t="45469" x="3435350" y="3022600"/>
          <p14:tracePt t="45483" x="3448050" y="3022600"/>
          <p14:tracePt t="45500" x="3492500" y="3016250"/>
          <p14:tracePt t="45517" x="3530600" y="3009900"/>
          <p14:tracePt t="45533" x="3581400" y="2997200"/>
          <p14:tracePt t="45549" x="3657600" y="2984500"/>
          <p14:tracePt t="45566" x="3759200" y="2971800"/>
          <p14:tracePt t="45583" x="3886200" y="2952750"/>
          <p14:tracePt t="45600" x="4025900" y="2946400"/>
          <p14:tracePt t="45616" x="4146550" y="2940050"/>
          <p14:tracePt t="45633" x="4222750" y="2921000"/>
          <p14:tracePt t="45650" x="4254500" y="2921000"/>
          <p14:tracePt t="45666" x="4267200" y="2914650"/>
          <p14:tracePt t="45759" x="4273550" y="2914650"/>
          <p14:tracePt t="45771" x="4292600" y="2921000"/>
          <p14:tracePt t="45784" x="4349750" y="2940050"/>
          <p14:tracePt t="45799" x="4445000" y="2978150"/>
          <p14:tracePt t="45816" x="4552950" y="3009900"/>
          <p14:tracePt t="45832" x="4603750" y="3022600"/>
          <p14:tracePt t="45849" x="4610100" y="3022600"/>
          <p14:tracePt t="45901" x="4610100" y="3028950"/>
          <p14:tracePt t="45913" x="4610100" y="3035300"/>
          <p14:tracePt t="45924" x="4603750" y="3035300"/>
          <p14:tracePt t="45935" x="4597400" y="3041650"/>
          <p14:tracePt t="45949" x="4591050" y="3041650"/>
          <p14:tracePt t="45966" x="4565650" y="3041650"/>
          <p14:tracePt t="45984" x="4533900" y="3041650"/>
          <p14:tracePt t="45999" x="4508500" y="3041650"/>
          <p14:tracePt t="46016" x="4476750" y="3041650"/>
          <p14:tracePt t="46033" x="4400550" y="3028950"/>
          <p14:tracePt t="46049" x="4356100" y="3016250"/>
          <p14:tracePt t="46066" x="4311650" y="3003550"/>
          <p14:tracePt t="46083" x="4267200" y="2984500"/>
          <p14:tracePt t="46099" x="4248150" y="2965450"/>
          <p14:tracePt t="46116" x="4229100" y="2959100"/>
          <p14:tracePt t="46133" x="4216400" y="2921000"/>
          <p14:tracePt t="46149" x="4197350" y="2889250"/>
          <p14:tracePt t="46166" x="4165600" y="2825750"/>
          <p14:tracePt t="46182" x="4152900" y="2800350"/>
          <p14:tracePt t="46199" x="4146550" y="2781300"/>
          <p14:tracePt t="46215" x="4140200" y="2768600"/>
          <p14:tracePt t="46233" x="4133850" y="2762250"/>
          <p14:tracePt t="46249" x="4133850" y="2749550"/>
          <p14:tracePt t="46265" x="4127500" y="2736850"/>
          <p14:tracePt t="46282" x="4121150" y="2717800"/>
          <p14:tracePt t="46299" x="4108450" y="2679700"/>
          <p14:tracePt t="46315" x="4102100" y="2628900"/>
          <p14:tracePt t="46333" x="4095750" y="2597150"/>
          <p14:tracePt t="46349" x="4089400" y="2571750"/>
          <p14:tracePt t="46365" x="4089400" y="2559050"/>
          <p14:tracePt t="46383" x="4089400" y="2546350"/>
          <p14:tracePt t="46398" x="4089400" y="2540000"/>
          <p14:tracePt t="46415" x="4089400" y="2508250"/>
          <p14:tracePt t="46433" x="4089400" y="2463800"/>
          <p14:tracePt t="46449" x="4089400" y="2444750"/>
          <p14:tracePt t="46465" x="4095750" y="2438400"/>
          <p14:tracePt t="46485" x="4102100" y="2425700"/>
          <p14:tracePt t="46499" x="4108450" y="2419350"/>
          <p14:tracePt t="46515" x="4114800" y="2406650"/>
          <p14:tracePt t="46532" x="4121150" y="2387600"/>
          <p14:tracePt t="46548" x="4133850" y="2368550"/>
          <p14:tracePt t="46566" x="4146550" y="2355850"/>
          <p14:tracePt t="46582" x="4159250" y="2343150"/>
          <p14:tracePt t="46598" x="4165600" y="2336800"/>
          <p14:tracePt t="46615" x="4178300" y="2324100"/>
          <p14:tracePt t="46632" x="4191000" y="2324100"/>
          <p14:tracePt t="46648" x="4216400" y="2311400"/>
          <p14:tracePt t="46665" x="4241800" y="2298700"/>
          <p14:tracePt t="46682" x="4292600" y="2286000"/>
          <p14:tracePt t="46698" x="4298950" y="2279650"/>
          <p14:tracePt t="46715" x="4311650" y="2273300"/>
          <p14:tracePt t="46732" x="4330700" y="2273300"/>
          <p14:tracePt t="46748" x="4356100" y="2273300"/>
          <p14:tracePt t="46765" x="4387850" y="2266950"/>
          <p14:tracePt t="46782" x="4432300" y="2260600"/>
          <p14:tracePt t="46798" x="4476750" y="2260600"/>
          <p14:tracePt t="46815" x="4540250" y="2260600"/>
          <p14:tracePt t="46833" x="4635500" y="2266950"/>
          <p14:tracePt t="46848" x="4679950" y="2266950"/>
          <p14:tracePt t="46865" x="4730750" y="2266950"/>
          <p14:tracePt t="46882" x="4775200" y="2266950"/>
          <p14:tracePt t="46898" x="4845050" y="2266950"/>
          <p14:tracePt t="46915" x="4927600" y="2266950"/>
          <p14:tracePt t="46932" x="5048250" y="2254250"/>
          <p14:tracePt t="46948" x="5124450" y="2247900"/>
          <p14:tracePt t="46965" x="5200650" y="2235200"/>
          <p14:tracePt t="46982" x="5245100" y="2228850"/>
          <p14:tracePt t="46998" x="5289550" y="2222500"/>
          <p14:tracePt t="47015" x="5340350" y="2222500"/>
          <p14:tracePt t="47032" x="5416550" y="2222500"/>
          <p14:tracePt t="47048" x="5480050" y="2228850"/>
          <p14:tracePt t="47065" x="5568950" y="2235200"/>
          <p14:tracePt t="47082" x="5702300" y="2241550"/>
          <p14:tracePt t="47099" x="5778500" y="2241550"/>
          <p14:tracePt t="47115" x="5822950" y="2241550"/>
          <p14:tracePt t="47132" x="5873750" y="2235200"/>
          <p14:tracePt t="47148" x="5962650" y="2222500"/>
          <p14:tracePt t="47165" x="6089650" y="2203450"/>
          <p14:tracePt t="47181" x="6242050" y="2197100"/>
          <p14:tracePt t="47199" x="6388100" y="2197100"/>
          <p14:tracePt t="47215" x="6521450" y="2209800"/>
          <p14:tracePt t="47232" x="6648450" y="2216150"/>
          <p14:tracePt t="47248" x="6737350" y="2216150"/>
          <p14:tracePt t="47265" x="6845300" y="2222500"/>
          <p14:tracePt t="47281" x="6940550" y="2235200"/>
          <p14:tracePt t="47298" x="7004050" y="2254250"/>
          <p14:tracePt t="47315" x="7042150" y="2254250"/>
          <p14:tracePt t="47331" x="7073900" y="2266950"/>
          <p14:tracePt t="47348" x="7086600" y="2279650"/>
          <p14:tracePt t="47364" x="7092950" y="2279650"/>
          <p14:tracePt t="47381" x="7105650" y="2292350"/>
          <p14:tracePt t="47398" x="7112000" y="2298700"/>
          <p14:tracePt t="47414" x="7118350" y="2311400"/>
          <p14:tracePt t="47431" x="7131050" y="2324100"/>
          <p14:tracePt t="47448" x="7137400" y="2343150"/>
          <p14:tracePt t="47464" x="7143750" y="2374900"/>
          <p14:tracePt t="47468" x="7143750" y="2393950"/>
          <p14:tracePt t="47481" x="7143750" y="2413000"/>
          <p14:tracePt t="47498" x="7143750" y="2476500"/>
          <p14:tracePt t="47514" x="7143750" y="2533650"/>
          <p14:tracePt t="47531" x="7137400" y="2578100"/>
          <p14:tracePt t="47548" x="7124700" y="2628900"/>
          <p14:tracePt t="47564" x="7112000" y="2673350"/>
          <p14:tracePt t="47581" x="7099300" y="2711450"/>
          <p14:tracePt t="47598" x="7086600" y="2749550"/>
          <p14:tracePt t="47614" x="7073900" y="2774950"/>
          <p14:tracePt t="47631" x="7054850" y="2800350"/>
          <p14:tracePt t="47648" x="7042150" y="2813050"/>
          <p14:tracePt t="47664" x="7029450" y="2838450"/>
          <p14:tracePt t="47681" x="7010400" y="2870200"/>
          <p14:tracePt t="47698" x="6978650" y="2895600"/>
          <p14:tracePt t="47714" x="6940550" y="2908300"/>
          <p14:tracePt t="47731" x="6889750" y="2921000"/>
          <p14:tracePt t="47748" x="6807200" y="2933700"/>
          <p14:tracePt t="47764" x="6724650" y="2933700"/>
          <p14:tracePt t="47781" x="6635750" y="2933700"/>
          <p14:tracePt t="47797" x="6546850" y="2927350"/>
          <p14:tracePt t="47814" x="6470650" y="2921000"/>
          <p14:tracePt t="47831" x="6381750" y="2908300"/>
          <p14:tracePt t="47848" x="6311900" y="2901950"/>
          <p14:tracePt t="47864" x="6248400" y="2901950"/>
          <p14:tracePt t="47881" x="6203950" y="2901950"/>
          <p14:tracePt t="47897" x="6096000" y="2921000"/>
          <p14:tracePt t="47914" x="6007100" y="2933700"/>
          <p14:tracePt t="47931" x="5911850" y="2952750"/>
          <p14:tracePt t="47947" x="5778500" y="2978150"/>
          <p14:tracePt t="47964" x="5638800" y="2990850"/>
          <p14:tracePt t="47981" x="5518150" y="3009900"/>
          <p14:tracePt t="47998" x="5353050" y="3028950"/>
          <p14:tracePt t="48014" x="5270500" y="3041650"/>
          <p14:tracePt t="48031" x="5187950" y="3054350"/>
          <p14:tracePt t="48047" x="5130800" y="3067050"/>
          <p14:tracePt t="48064" x="5073650" y="3079750"/>
          <p14:tracePt t="48081" x="4991100" y="3092450"/>
          <p14:tracePt t="48097" x="4933950" y="3105150"/>
          <p14:tracePt t="48114" x="4883150" y="3117850"/>
          <p14:tracePt t="48131" x="4832350" y="3130550"/>
          <p14:tracePt t="48148" x="4762500" y="3130550"/>
          <p14:tracePt t="48164" x="4724400" y="3130550"/>
          <p14:tracePt t="48181" x="4673600" y="3130550"/>
          <p14:tracePt t="48197" x="4635500" y="3124200"/>
          <p14:tracePt t="48214" x="4584700" y="3111500"/>
          <p14:tracePt t="48231" x="4533900" y="3098800"/>
          <p14:tracePt t="48247" x="4495800" y="3086100"/>
          <p14:tracePt t="48264" x="4457700" y="3079750"/>
          <p14:tracePt t="48281" x="4400550" y="3060700"/>
          <p14:tracePt t="48297" x="4362450" y="3048000"/>
          <p14:tracePt t="48314" x="4330700" y="3035300"/>
          <p14:tracePt t="48330" x="4298950" y="3016250"/>
          <p14:tracePt t="48347" x="4260850" y="2990850"/>
          <p14:tracePt t="48364" x="4184650" y="2952750"/>
          <p14:tracePt t="48380" x="4127500" y="2914650"/>
          <p14:tracePt t="48397" x="4089400" y="2901950"/>
          <p14:tracePt t="48414" x="4044950" y="2889250"/>
          <p14:tracePt t="48430" x="4019550" y="2876550"/>
          <p14:tracePt t="48447" x="4013200" y="2870200"/>
          <p14:tracePt t="48463" x="4006850" y="2870200"/>
          <p14:tracePt t="48481" x="4000500" y="2863850"/>
          <p14:tracePt t="48497" x="3994150" y="2851150"/>
          <p14:tracePt t="48513" x="3987800" y="2838450"/>
          <p14:tracePt t="48530" x="3975100" y="2819400"/>
          <p14:tracePt t="48547" x="3975100" y="2787650"/>
          <p14:tracePt t="48563" x="3975100" y="2762250"/>
          <p14:tracePt t="48580" x="3975100" y="2736850"/>
          <p14:tracePt t="48597" x="3975100" y="2705100"/>
          <p14:tracePt t="48613" x="3975100" y="2673350"/>
          <p14:tracePt t="48630" x="3975100" y="2635250"/>
          <p14:tracePt t="48646" x="3981450" y="2609850"/>
          <p14:tracePt t="48664" x="3994150" y="2565400"/>
          <p14:tracePt t="48680" x="4006850" y="2540000"/>
          <p14:tracePt t="48697" x="4013200" y="2520950"/>
          <p14:tracePt t="48713" x="4013200" y="2508250"/>
          <p14:tracePt t="48730" x="4025900" y="2482850"/>
          <p14:tracePt t="48746" x="4032250" y="2463800"/>
          <p14:tracePt t="48763" x="4038600" y="2451100"/>
          <p14:tracePt t="48780" x="4044950" y="2444750"/>
          <p14:tracePt t="48796" x="4051300" y="2432050"/>
          <p14:tracePt t="48814" x="4070350" y="2406650"/>
          <p14:tracePt t="48830" x="4076700" y="2387600"/>
          <p14:tracePt t="48847" x="4089400" y="2368550"/>
          <p14:tracePt t="48863" x="4095750" y="2355850"/>
          <p14:tracePt t="48880" x="4102100" y="2343150"/>
          <p14:tracePt t="48896" x="4108450" y="2336800"/>
          <p14:tracePt t="48913" x="4114800" y="2324100"/>
          <p14:tracePt t="48930" x="4127500" y="2311400"/>
          <p14:tracePt t="48946" x="4140200" y="2305050"/>
          <p14:tracePt t="48963" x="4152900" y="2292350"/>
          <p14:tracePt t="48980" x="4178300" y="2279650"/>
          <p14:tracePt t="48996" x="4216400" y="2273300"/>
          <p14:tracePt t="49013" x="4248150" y="2260600"/>
          <p14:tracePt t="49030" x="4298950" y="2247900"/>
          <p14:tracePt t="49046" x="4343400" y="2235200"/>
          <p14:tracePt t="49063" x="4381500" y="2222500"/>
          <p14:tracePt t="49080" x="4432300" y="2216150"/>
          <p14:tracePt t="49096" x="4470400" y="2209800"/>
          <p14:tracePt t="49113" x="4495800" y="2209800"/>
          <p14:tracePt t="49130" x="4527550" y="2209800"/>
          <p14:tracePt t="49146" x="4578350" y="2216150"/>
          <p14:tracePt t="49163" x="4629150" y="2228850"/>
          <p14:tracePt t="49179" x="4673600" y="2228850"/>
          <p14:tracePt t="49196" x="4724400" y="2235200"/>
          <p14:tracePt t="49213" x="4826000" y="2247900"/>
          <p14:tracePt t="49229" x="4902200" y="2266950"/>
          <p14:tracePt t="49246" x="5010150" y="2273300"/>
          <p14:tracePt t="49263" x="5149850" y="2279650"/>
          <p14:tracePt t="49280" x="5289550" y="2279650"/>
          <p14:tracePt t="49296" x="5454650" y="2279650"/>
          <p14:tracePt t="49313" x="5638800" y="2292350"/>
          <p14:tracePt t="49330" x="5842000" y="2298700"/>
          <p14:tracePt t="49346" x="5949950" y="2298700"/>
          <p14:tracePt t="49363" x="6032500" y="2298700"/>
          <p14:tracePt t="49379" x="6102350" y="2311400"/>
          <p14:tracePt t="49396" x="6146800" y="2311400"/>
          <p14:tracePt t="49413" x="6203950" y="2311400"/>
          <p14:tracePt t="49429" x="6261100" y="2311400"/>
          <p14:tracePt t="49446" x="6330950" y="2298700"/>
          <p14:tracePt t="49463" x="6419850" y="2292350"/>
          <p14:tracePt t="49467" x="6445250" y="2286000"/>
          <p14:tracePt t="49480" x="6483350" y="2286000"/>
          <p14:tracePt t="49496" x="6496050" y="2286000"/>
          <p14:tracePt t="49513" x="6515100" y="2286000"/>
          <p14:tracePt t="49529" x="6534150" y="2286000"/>
          <p14:tracePt t="49546" x="6565900" y="2286000"/>
          <p14:tracePt t="49563" x="6610350" y="2292350"/>
          <p14:tracePt t="49580" x="6673850" y="2305050"/>
          <p14:tracePt t="49597" x="6737350" y="2336800"/>
          <p14:tracePt t="49613" x="6775450" y="2349500"/>
          <p14:tracePt t="49629" x="6819900" y="2368550"/>
          <p14:tracePt t="49646" x="6851650" y="2374900"/>
          <p14:tracePt t="49663" x="6858000" y="2387600"/>
          <p14:tracePt t="49679" x="6864350" y="2387600"/>
          <p14:tracePt t="49696" x="6883400" y="2400300"/>
          <p14:tracePt t="49712" x="6896100" y="2406650"/>
          <p14:tracePt t="49729" x="6902450" y="2419350"/>
          <p14:tracePt t="49747" x="6927850" y="2432050"/>
          <p14:tracePt t="49762" x="6946900" y="2444750"/>
          <p14:tracePt t="49779" x="6953250" y="2463800"/>
          <p14:tracePt t="49795" x="6959600" y="2470150"/>
          <p14:tracePt t="49812" x="6959600" y="2482850"/>
          <p14:tracePt t="49829" x="6965950" y="2495550"/>
          <p14:tracePt t="49845" x="6965950" y="2508250"/>
          <p14:tracePt t="49862" x="6959600" y="2540000"/>
          <p14:tracePt t="49879" x="6940550" y="2578100"/>
          <p14:tracePt t="49896" x="6921500" y="2622550"/>
          <p14:tracePt t="49912" x="6889750" y="2679700"/>
          <p14:tracePt t="49929" x="6877050" y="2717800"/>
          <p14:tracePt t="49946" x="6864350" y="2755900"/>
          <p14:tracePt t="49962" x="6858000" y="2774950"/>
          <p14:tracePt t="49965" x="6858000" y="2781300"/>
          <p14:tracePt t="49979" x="6851650" y="2787650"/>
          <p14:tracePt t="49996" x="6838950" y="2800350"/>
          <p14:tracePt t="50012" x="6826250" y="2806700"/>
          <p14:tracePt t="50029" x="6813550" y="2819400"/>
          <p14:tracePt t="50045" x="6794500" y="2825750"/>
          <p14:tracePt t="50062" x="6756400" y="2857500"/>
          <p14:tracePt t="50079" x="6711950" y="2889250"/>
          <p14:tracePt t="50095" x="6667500" y="2921000"/>
          <p14:tracePt t="50112" x="6623050" y="2946400"/>
          <p14:tracePt t="50129" x="6584950" y="2959100"/>
          <p14:tracePt t="50145" x="6527800" y="2971800"/>
          <p14:tracePt t="50162" x="6470650" y="2971800"/>
          <p14:tracePt t="50179" x="6419850" y="2971800"/>
          <p14:tracePt t="50195" x="6362700" y="2971800"/>
          <p14:tracePt t="50212" x="6305550" y="2978150"/>
          <p14:tracePt t="50228" x="6229350" y="2990850"/>
          <p14:tracePt t="50246" x="6127750" y="3003550"/>
          <p14:tracePt t="50262" x="6051550" y="3003550"/>
          <p14:tracePt t="50279" x="5994400" y="3009900"/>
          <p14:tracePt t="50295" x="5949950" y="3009900"/>
          <p14:tracePt t="50312" x="5899150" y="3009900"/>
          <p14:tracePt t="50329" x="5854700" y="3016250"/>
          <p14:tracePt t="50345" x="5803900" y="3016250"/>
          <p14:tracePt t="50362" x="5740400" y="3022600"/>
          <p14:tracePt t="50379" x="5664200" y="3028950"/>
          <p14:tracePt t="50395" x="5581650" y="3041650"/>
          <p14:tracePt t="50412" x="5454650" y="3048000"/>
          <p14:tracePt t="50428" x="5378450" y="3048000"/>
          <p14:tracePt t="50445" x="5321300" y="3048000"/>
          <p14:tracePt t="50462" x="5264150" y="3048000"/>
          <p14:tracePt t="50480" x="5232400" y="3060700"/>
          <p14:tracePt t="50495" x="5194300" y="3067050"/>
          <p14:tracePt t="50512" x="5137150" y="3086100"/>
          <p14:tracePt t="50528" x="5092700" y="3098800"/>
          <p14:tracePt t="50545" x="5054600" y="3105150"/>
          <p14:tracePt t="50562" x="5010150" y="3111500"/>
          <p14:tracePt t="50578" x="4965700" y="3117850"/>
          <p14:tracePt t="50595" x="4921250" y="3124200"/>
          <p14:tracePt t="50612" x="4889500" y="3136900"/>
          <p14:tracePt t="50628" x="4857750" y="3143250"/>
          <p14:tracePt t="50645" x="4819650" y="3143250"/>
          <p14:tracePt t="50662" x="4768850" y="3162300"/>
          <p14:tracePt t="50678" x="4737100" y="3162300"/>
          <p14:tracePt t="50695" x="4699000" y="3175000"/>
          <p14:tracePt t="50712" x="4667250" y="3181350"/>
          <p14:tracePt t="50728" x="4641850" y="3187700"/>
          <p14:tracePt t="50745" x="4622800" y="3187700"/>
          <p14:tracePt t="50762" x="4597400" y="3187700"/>
          <p14:tracePt t="50778" x="4559300" y="3181350"/>
          <p14:tracePt t="50795" x="4502150" y="3162300"/>
          <p14:tracePt t="50812" x="4470400" y="3149600"/>
          <p14:tracePt t="50828" x="4438650" y="3143250"/>
          <p14:tracePt t="50845" x="4400550" y="3117850"/>
          <p14:tracePt t="50861" x="4356100" y="3086100"/>
          <p14:tracePt t="50878" x="4324350" y="3048000"/>
          <p14:tracePt t="50895" x="4292600" y="3009900"/>
          <p14:tracePt t="50912" x="4260850" y="2971800"/>
          <p14:tracePt t="50928" x="4254500" y="2946400"/>
          <p14:tracePt t="50945" x="4248150" y="2940050"/>
          <p14:tracePt t="50962" x="4241800" y="2914650"/>
          <p14:tracePt t="50978" x="4235450" y="2889250"/>
          <p14:tracePt t="50995" x="4235450" y="2863850"/>
          <p14:tracePt t="51011" x="4235450" y="2825750"/>
          <p14:tracePt t="51028" x="4229100" y="2813050"/>
          <p14:tracePt t="51045" x="4229100" y="2800350"/>
          <p14:tracePt t="51062" x="4229100" y="2781300"/>
          <p14:tracePt t="51078" x="4235450" y="2743200"/>
          <p14:tracePt t="51095" x="4235450" y="2711450"/>
          <p14:tracePt t="51111" x="4241800" y="2673350"/>
          <p14:tracePt t="51128" x="4248150" y="2635250"/>
          <p14:tracePt t="51145" x="4248150" y="2603500"/>
          <p14:tracePt t="51162" x="4248150" y="2552700"/>
          <p14:tracePt t="51178" x="4248150" y="2514600"/>
          <p14:tracePt t="51195" x="4248150" y="2489200"/>
          <p14:tracePt t="51212" x="4248150" y="2457450"/>
          <p14:tracePt t="51228" x="4248150" y="2419350"/>
          <p14:tracePt t="51244" x="4248150" y="2393950"/>
          <p14:tracePt t="51261" x="4248150" y="2368550"/>
          <p14:tracePt t="51278" x="4241800" y="2343150"/>
          <p14:tracePt t="51294" x="4241800" y="2330450"/>
          <p14:tracePt t="51311" x="4241800" y="2324100"/>
          <p14:tracePt t="51328" x="4241800" y="2311400"/>
          <p14:tracePt t="51375" x="4241800" y="2305050"/>
          <p14:tracePt t="51461" x="4241800" y="2298700"/>
          <p14:tracePt t="51486" x="4241800" y="2292350"/>
          <p14:tracePt t="51517" x="4241800" y="2286000"/>
          <p14:tracePt t="51540" x="4241800" y="2279650"/>
          <p14:tracePt t="51564" x="4241800" y="2273300"/>
          <p14:tracePt t="51611" x="4241800" y="2266950"/>
          <p14:tracePt t="51627" x="4248150" y="2266950"/>
          <p14:tracePt t="51894" x="4254500" y="2266950"/>
          <p14:tracePt t="51908" x="4330700" y="2292350"/>
          <p14:tracePt t="51920" x="4400550" y="2298700"/>
          <p14:tracePt t="51934" x="4527550" y="2305050"/>
          <p14:tracePt t="51947" x="4641850" y="2317750"/>
          <p14:tracePt t="51960" x="4705350" y="2317750"/>
          <p14:tracePt t="51963" x="4781550" y="2317750"/>
          <p14:tracePt t="51978" x="4940300" y="2317750"/>
          <p14:tracePt t="51994" x="5099050" y="2311400"/>
          <p14:tracePt t="52011" x="5283200" y="2324100"/>
          <p14:tracePt t="52027" x="5486400" y="2368550"/>
          <p14:tracePt t="52044" x="5664200" y="2400300"/>
          <p14:tracePt t="52060" x="5829300" y="2425700"/>
          <p14:tracePt t="52077" x="5949950" y="2444750"/>
          <p14:tracePt t="52094" x="6108700" y="2457450"/>
          <p14:tracePt t="52110" x="6210300" y="2476500"/>
          <p14:tracePt t="52127" x="6286500" y="2482850"/>
          <p14:tracePt t="52144" x="6356350" y="2489200"/>
          <p14:tracePt t="52160" x="6419850" y="2489200"/>
          <p14:tracePt t="52177" x="6496050" y="2482850"/>
          <p14:tracePt t="52193" x="6546850" y="2470150"/>
          <p14:tracePt t="52210" x="6572250" y="2463800"/>
          <p14:tracePt t="52227" x="6610350" y="2457450"/>
          <p14:tracePt t="52244" x="6667500" y="2438400"/>
          <p14:tracePt t="52260" x="6711950" y="2425700"/>
          <p14:tracePt t="52277" x="6743700" y="2419350"/>
          <p14:tracePt t="52294" x="6769100" y="2419350"/>
          <p14:tracePt t="52310" x="6788150" y="2419350"/>
          <p14:tracePt t="52327" x="6807200" y="2413000"/>
          <p14:tracePt t="52344" x="6826250" y="2400300"/>
          <p14:tracePt t="52360" x="6858000" y="2400300"/>
          <p14:tracePt t="52377" x="6877050" y="2400300"/>
          <p14:tracePt t="52394" x="6889750" y="2400300"/>
          <p14:tracePt t="52410" x="6896100" y="2400300"/>
          <p14:tracePt t="52465" x="6902450" y="2400300"/>
          <p14:tracePt t="52479" x="6908800" y="2406650"/>
          <p14:tracePt t="52494" x="6921500" y="2419350"/>
          <p14:tracePt t="52511" x="6927850" y="2425700"/>
          <p14:tracePt t="52527" x="6927850" y="2438400"/>
          <p14:tracePt t="52543" x="6934200" y="2463800"/>
          <p14:tracePt t="52560" x="6934200" y="2495550"/>
          <p14:tracePt t="52577" x="6934200" y="2527300"/>
          <p14:tracePt t="52593" x="6927850" y="2565400"/>
          <p14:tracePt t="52610" x="6915150" y="2603500"/>
          <p14:tracePt t="52627" x="6896100" y="2647950"/>
          <p14:tracePt t="52644" x="6877050" y="2717800"/>
          <p14:tracePt t="52660" x="6864350" y="2755900"/>
          <p14:tracePt t="52676" x="6851650" y="2794000"/>
          <p14:tracePt t="52693" x="6838950" y="2819400"/>
          <p14:tracePt t="52710" x="6832600" y="2844800"/>
          <p14:tracePt t="52726" x="6819900" y="2857500"/>
          <p14:tracePt t="52743" x="6813550" y="2863850"/>
          <p14:tracePt t="52761" x="6781800" y="2882900"/>
          <p14:tracePt t="52777" x="6737350" y="2882900"/>
          <p14:tracePt t="52793" x="6705600" y="2882900"/>
          <p14:tracePt t="52810" x="6654800" y="2882900"/>
          <p14:tracePt t="52826" x="6604000" y="2882900"/>
          <p14:tracePt t="52843" x="6502400" y="2882900"/>
          <p14:tracePt t="52860" x="6400800" y="2882900"/>
          <p14:tracePt t="52876" x="6280150" y="2882900"/>
          <p14:tracePt t="52893" x="6191250" y="2870200"/>
          <p14:tracePt t="52911" x="6057900" y="2851150"/>
          <p14:tracePt t="52926" x="5962650" y="2838450"/>
          <p14:tracePt t="52943" x="5873750" y="2819400"/>
          <p14:tracePt t="52960" x="5772150" y="2813050"/>
          <p14:tracePt t="52976" x="5664200" y="2813050"/>
          <p14:tracePt t="52993" x="5588000" y="2819400"/>
          <p14:tracePt t="53010" x="5537200" y="2832100"/>
          <p14:tracePt t="53026" x="5467350" y="2851150"/>
          <p14:tracePt t="53043" x="5416550" y="2851150"/>
          <p14:tracePt t="53060" x="5372100" y="2851150"/>
          <p14:tracePt t="53076" x="5321300" y="2851150"/>
          <p14:tracePt t="53093" x="5270500" y="2863850"/>
          <p14:tracePt t="53110" x="5226050" y="2870200"/>
          <p14:tracePt t="53126" x="5175250" y="2882900"/>
          <p14:tracePt t="53143" x="5124450" y="2895600"/>
          <p14:tracePt t="53160" x="5041900" y="2914650"/>
          <p14:tracePt t="53176" x="5010150" y="2927350"/>
          <p14:tracePt t="53193" x="4984750" y="2933700"/>
          <p14:tracePt t="53209" x="4972050" y="2940050"/>
          <p14:tracePt t="53226" x="4959350" y="2952750"/>
          <p14:tracePt t="53243" x="4940300" y="2959100"/>
          <p14:tracePt t="53260" x="4921250" y="2971800"/>
          <p14:tracePt t="53276" x="4883150" y="2984500"/>
          <p14:tracePt t="53293" x="4857750" y="2997200"/>
          <p14:tracePt t="53309" x="4826000" y="3009900"/>
          <p14:tracePt t="53326" x="4787900" y="3022600"/>
          <p14:tracePt t="53343" x="4762500" y="3028950"/>
          <p14:tracePt t="53359" x="4730750" y="3028950"/>
          <p14:tracePt t="53376" x="4686300" y="3028950"/>
          <p14:tracePt t="53393" x="4648200" y="3028950"/>
          <p14:tracePt t="53410" x="4603750" y="3035300"/>
          <p14:tracePt t="53426" x="4565650" y="3041650"/>
          <p14:tracePt t="53443" x="4546600" y="3048000"/>
          <p14:tracePt t="53459" x="4533900" y="3054350"/>
          <p14:tracePt t="53477" x="4521200" y="3060700"/>
          <p14:tracePt t="53493" x="4502150" y="3067050"/>
          <p14:tracePt t="53509" x="4495800" y="3067050"/>
          <p14:tracePt t="53526" x="4489450" y="3067050"/>
          <p14:tracePt t="53542" x="4476750" y="3073400"/>
          <p14:tracePt t="53559" x="4470400" y="3073400"/>
          <p14:tracePt t="53576" x="4445000" y="3079750"/>
          <p14:tracePt t="53592" x="4432300" y="3079750"/>
          <p14:tracePt t="53609" x="4406900" y="3086100"/>
          <p14:tracePt t="53626" x="4387850" y="3086100"/>
          <p14:tracePt t="53642" x="4368800" y="3086100"/>
          <p14:tracePt t="53659" x="4356100" y="3086100"/>
          <p14:tracePt t="53675" x="4349750" y="3086100"/>
          <p14:tracePt t="53716" x="4343400" y="3086100"/>
          <p14:tracePt t="53727" x="4337050" y="3079750"/>
          <p14:tracePt t="53742" x="4330700" y="3041650"/>
          <p14:tracePt t="53759" x="4311650" y="3003550"/>
          <p14:tracePt t="53776" x="4292600" y="2971800"/>
          <p14:tracePt t="53792" x="4279900" y="2940050"/>
          <p14:tracePt t="53809" x="4273550" y="2927350"/>
          <p14:tracePt t="53826" x="4260850" y="2914650"/>
          <p14:tracePt t="54705" x="4260850" y="2921000"/>
          <p14:tracePt t="54798" x="4254500" y="2921000"/>
          <p14:tracePt t="56914" x="4254500" y="2914650"/>
          <p14:tracePt t="56928" x="4254500" y="2908300"/>
          <p14:tracePt t="56941" x="4254500" y="2901950"/>
          <p14:tracePt t="56956" x="4254500" y="2895600"/>
          <p14:tracePt t="56973" x="4254500" y="2889250"/>
          <p14:tracePt t="56990" x="4248150" y="2882900"/>
          <p14:tracePt t="57006" x="4248150" y="2870200"/>
          <p14:tracePt t="57023" x="4248150" y="2863850"/>
          <p14:tracePt t="57039" x="4235450" y="2851150"/>
          <p14:tracePt t="57056" x="4229100" y="2832100"/>
          <p14:tracePt t="57072" x="4222750" y="2819400"/>
          <p14:tracePt t="57089" x="4222750" y="2800350"/>
          <p14:tracePt t="57106" x="4216400" y="2781300"/>
          <p14:tracePt t="57123" x="4216400" y="2774950"/>
          <p14:tracePt t="57368" x="4216400" y="2768600"/>
          <p14:tracePt t="57382" x="4216400" y="2762250"/>
          <p14:tracePt t="57534" x="4210050" y="2768600"/>
          <p14:tracePt t="57548" x="4203700" y="2774950"/>
          <p14:tracePt t="57560" x="4197350" y="2781300"/>
          <p14:tracePt t="57572" x="4191000" y="2787650"/>
          <p14:tracePt t="57594" x="4184650" y="2794000"/>
          <p14:tracePt t="57606" x="4184650" y="2800350"/>
          <p14:tracePt t="57728" x="4184650" y="2806700"/>
          <p14:tracePt t="57742" x="4184650" y="2813050"/>
          <p14:tracePt t="57893" x="4184650" y="2819400"/>
          <p14:tracePt t="57908" x="4184650" y="2825750"/>
          <p14:tracePt t="57922" x="4171950" y="2832100"/>
          <p14:tracePt t="57938" x="4171950" y="2851150"/>
          <p14:tracePt t="57955" x="4165600" y="2889250"/>
          <p14:tracePt t="57972" x="4152900" y="2914650"/>
          <p14:tracePt t="57989" x="4140200" y="2952750"/>
          <p14:tracePt t="58005" x="4127500" y="2984500"/>
          <p14:tracePt t="58022" x="4114800" y="3022600"/>
          <p14:tracePt t="58039" x="4108450" y="3054350"/>
          <p14:tracePt t="58055" x="4095750" y="3079750"/>
          <p14:tracePt t="58072" x="4057650" y="3124200"/>
          <p14:tracePt t="58089" x="4019550" y="3149600"/>
          <p14:tracePt t="58105" x="3917950" y="3181350"/>
          <p14:tracePt t="58122" x="3771900" y="3206750"/>
          <p14:tracePt t="58138" x="3657600" y="3219450"/>
          <p14:tracePt t="58155" x="3543300" y="3238500"/>
          <p14:tracePt t="58172" x="3416300" y="3251200"/>
          <p14:tracePt t="58188" x="3314700" y="3263900"/>
          <p14:tracePt t="58205" x="3168650" y="3263900"/>
          <p14:tracePt t="58222" x="3079750" y="3263900"/>
          <p14:tracePt t="58238" x="3022600" y="3251200"/>
          <p14:tracePt t="58255" x="2933700" y="3244850"/>
          <p14:tracePt t="58272" x="2844800" y="3238500"/>
          <p14:tracePt t="58288" x="2762250" y="3238500"/>
          <p14:tracePt t="58305" x="2673350" y="3232150"/>
          <p14:tracePt t="58322" x="2546350" y="3194050"/>
          <p14:tracePt t="58338" x="2444750" y="3162300"/>
          <p14:tracePt t="58355" x="2355850" y="3149600"/>
          <p14:tracePt t="58372" x="2273300" y="3124200"/>
          <p14:tracePt t="58388" x="2228850" y="3111500"/>
          <p14:tracePt t="58405" x="2184400" y="3098800"/>
          <p14:tracePt t="58422" x="2146300" y="3092450"/>
          <p14:tracePt t="58438" x="2120900" y="3079750"/>
          <p14:tracePt t="58455" x="2101850" y="3067050"/>
          <p14:tracePt t="58471" x="2044700" y="3048000"/>
          <p14:tracePt t="58489" x="1993900" y="3028950"/>
          <p14:tracePt t="58505" x="1962150" y="3022600"/>
          <p14:tracePt t="58522" x="1943100" y="3016250"/>
          <p14:tracePt t="58539" x="1930400" y="3009900"/>
          <p14:tracePt t="58555" x="1930400" y="3003550"/>
          <p14:tracePt t="58572" x="1911350" y="2997200"/>
          <p14:tracePt t="58590" x="1905000" y="2984500"/>
          <p14:tracePt t="58605" x="1898650" y="2984500"/>
          <p14:tracePt t="58621" x="1892300" y="2971800"/>
          <p14:tracePt t="58639" x="1879600" y="2965450"/>
          <p14:tracePt t="58655" x="1873250" y="2952750"/>
          <p14:tracePt t="58671" x="1873250" y="2946400"/>
          <p14:tracePt t="58769" x="1873250" y="2940050"/>
          <p14:tracePt t="58785" x="1873250" y="2933700"/>
          <p14:tracePt t="58886" x="1873250" y="2927350"/>
          <p14:tracePt t="58902" x="1873250" y="2921000"/>
          <p14:tracePt t="58927" x="1873250" y="2914650"/>
          <p14:tracePt t="58942" x="1873250" y="2908300"/>
          <p14:tracePt t="58981" x="1873250" y="2901950"/>
          <p14:tracePt t="58994" x="1873250" y="2895600"/>
          <p14:tracePt t="59008" x="1873250" y="2889250"/>
          <p14:tracePt t="59021" x="1885950" y="2889250"/>
          <p14:tracePt t="59038" x="1892300" y="2876550"/>
          <p14:tracePt t="59054" x="1892300" y="2870200"/>
          <p14:tracePt t="59071" x="1905000" y="2857500"/>
          <p14:tracePt t="59088" x="1911350" y="2851150"/>
          <p14:tracePt t="59104" x="1924050" y="2838450"/>
          <p14:tracePt t="59121" x="1930400" y="2825750"/>
          <p14:tracePt t="59138" x="1936750" y="2813050"/>
          <p14:tracePt t="59154" x="1949450" y="2806700"/>
          <p14:tracePt t="59171" x="1955800" y="2794000"/>
          <p14:tracePt t="59187" x="1955800" y="2781300"/>
          <p14:tracePt t="59204" x="1962150" y="2768600"/>
          <p14:tracePt t="59221" x="1968500" y="2755900"/>
          <p14:tracePt t="59238" x="1968500" y="2730500"/>
          <p14:tracePt t="59254" x="1968500" y="2717800"/>
          <p14:tracePt t="59271" x="1968500" y="2705100"/>
          <p14:tracePt t="59288" x="1968500" y="2698750"/>
          <p14:tracePt t="59304" x="1968500" y="2686050"/>
          <p14:tracePt t="59337" x="1968500" y="2673350"/>
          <p14:tracePt t="59354" x="1968500" y="2667000"/>
          <p14:tracePt t="59371" x="1968500" y="2654300"/>
          <p14:tracePt t="59388" x="1968500" y="2635250"/>
          <p14:tracePt t="59404" x="1968500" y="2628900"/>
          <p14:tracePt t="59421" x="1968500" y="2616200"/>
          <p14:tracePt t="59437" x="1968500" y="2609850"/>
          <p14:tracePt t="59454" x="1968500" y="2603500"/>
          <p14:tracePt t="59471" x="1968500" y="2590800"/>
          <p14:tracePt t="59475" x="1968500" y="2584450"/>
          <p14:tracePt t="59488" x="1968500" y="2578100"/>
          <p14:tracePt t="59504" x="1968500" y="2565400"/>
          <p14:tracePt t="59521" x="1968500" y="2552700"/>
          <p14:tracePt t="59554" x="1968500" y="2540000"/>
          <p14:tracePt t="59571" x="1968500" y="2533650"/>
          <p14:tracePt t="59587" x="1968500" y="2520950"/>
          <p14:tracePt t="59604" x="1962150" y="2501900"/>
          <p14:tracePt t="59621" x="1962150" y="2489200"/>
          <p14:tracePt t="59638" x="1955800" y="2463800"/>
          <p14:tracePt t="59654" x="1955800" y="2457450"/>
          <p14:tracePt t="59671" x="1955800" y="2438400"/>
          <p14:tracePt t="59687" x="1949450" y="2425700"/>
          <p14:tracePt t="59704" x="1949450" y="2419350"/>
          <p14:tracePt t="59720" x="1949450" y="2413000"/>
          <p14:tracePt t="59737" x="1943100" y="2406650"/>
          <p14:tracePt t="59754" x="1943100" y="2400300"/>
          <p14:tracePt t="59770" x="1943100" y="2393950"/>
          <p14:tracePt t="59787" x="1930400" y="2374900"/>
          <p14:tracePt t="59804" x="1930400" y="2368550"/>
          <p14:tracePt t="59820" x="1924050" y="2362200"/>
          <p14:tracePt t="59837" x="1917700" y="2355850"/>
          <p14:tracePt t="59854" x="1911350" y="2349500"/>
          <p14:tracePt t="59871" x="1905000" y="2343150"/>
          <p14:tracePt t="59887" x="1898650" y="2343150"/>
          <p14:tracePt t="59904" x="1885950" y="2336800"/>
          <p14:tracePt t="59921" x="1873250" y="2330450"/>
          <p14:tracePt t="59937" x="1866900" y="2330450"/>
          <p14:tracePt t="59953" x="1854200" y="2324100"/>
          <p14:tracePt t="59970" x="1847850" y="2317750"/>
          <p14:tracePt t="59987" x="1835150" y="2317750"/>
          <p14:tracePt t="60003" x="1828800" y="2317750"/>
          <p14:tracePt t="60021" x="1816100" y="2317750"/>
          <p14:tracePt t="60037" x="1797050" y="2317750"/>
          <p14:tracePt t="60053" x="1778000" y="2317750"/>
          <p14:tracePt t="60070" x="1765300" y="2317750"/>
          <p14:tracePt t="60087" x="1758950" y="2324100"/>
          <p14:tracePt t="60103" x="1746250" y="2330450"/>
          <p14:tracePt t="60121" x="1739900" y="2336800"/>
          <p14:tracePt t="60137" x="1733550" y="2343150"/>
          <p14:tracePt t="60154" x="1714500" y="2355850"/>
          <p14:tracePt t="60170" x="1708150" y="2362200"/>
          <p14:tracePt t="60187" x="1701800" y="2368550"/>
          <p14:tracePt t="60203" x="1689100" y="2368550"/>
          <p14:tracePt t="60220" x="1682750" y="2374900"/>
          <p14:tracePt t="60236" x="1670050" y="2387600"/>
          <p14:tracePt t="60253" x="1663700" y="2393950"/>
          <p14:tracePt t="60270" x="1651000" y="2400300"/>
          <p14:tracePt t="60286" x="1644650" y="2406650"/>
          <p14:tracePt t="60303" x="1638300" y="2413000"/>
          <p14:tracePt t="60320" x="1631950" y="2419350"/>
          <p14:tracePt t="60336" x="1625600" y="2419350"/>
          <p14:tracePt t="60353" x="1619250" y="2425700"/>
          <p14:tracePt t="60370" x="1606550" y="2432050"/>
          <p14:tracePt t="60386" x="1600200" y="2444750"/>
          <p14:tracePt t="60403" x="1587500" y="2451100"/>
          <p14:tracePt t="60420" x="1581150" y="2470150"/>
          <p14:tracePt t="60437" x="1574800" y="2482850"/>
          <p14:tracePt t="60453" x="1568450" y="2489200"/>
          <p14:tracePt t="60470" x="1568450" y="2501900"/>
          <p14:tracePt t="60488" x="1562100" y="2508250"/>
          <p14:tracePt t="60503" x="1562100" y="2520950"/>
          <p14:tracePt t="60520" x="1562100" y="2540000"/>
          <p14:tracePt t="60536" x="1562100" y="2571750"/>
          <p14:tracePt t="60553" x="1562100" y="2603500"/>
          <p14:tracePt t="60570" x="1562100" y="2654300"/>
          <p14:tracePt t="60586" x="1574800" y="2667000"/>
          <p14:tracePt t="60603" x="1581150" y="2692400"/>
          <p14:tracePt t="60619" x="1593850" y="2705100"/>
          <p14:tracePt t="60636" x="1606550" y="2736850"/>
          <p14:tracePt t="60653" x="1619250" y="2774950"/>
          <p14:tracePt t="60670" x="1638300" y="2813050"/>
          <p14:tracePt t="60687" x="1657350" y="2844800"/>
          <p14:tracePt t="60703" x="1676400" y="2876550"/>
          <p14:tracePt t="60720" x="1695450" y="2914650"/>
          <p14:tracePt t="60736" x="1708150" y="2921000"/>
          <p14:tracePt t="60753" x="1720850" y="2933700"/>
          <p14:tracePt t="60770" x="1733550" y="2940050"/>
          <p14:tracePt t="60786" x="1752600" y="2952750"/>
          <p14:tracePt t="60803" x="1771650" y="2959100"/>
          <p14:tracePt t="60820" x="1816100" y="2971800"/>
          <p14:tracePt t="60836" x="1835150" y="2971800"/>
          <p14:tracePt t="60853" x="1854200" y="2971800"/>
          <p14:tracePt t="60870" x="1866900" y="2965450"/>
          <p14:tracePt t="60887" x="1873250" y="2959100"/>
          <p14:tracePt t="60904" x="1885950" y="2946400"/>
          <p14:tracePt t="60920" x="1892300" y="2940050"/>
          <p14:tracePt t="60936" x="1898650" y="2927350"/>
          <p14:tracePt t="60953" x="1911350" y="2921000"/>
          <p14:tracePt t="60970" x="1917700" y="2895600"/>
          <p14:tracePt t="60988" x="1924050" y="2882900"/>
          <p14:tracePt t="61002" x="1936750" y="2870200"/>
          <p14:tracePt t="61036" x="1936750" y="2863850"/>
          <p14:tracePt t="61103" x="1936750" y="2857500"/>
          <p14:tracePt t="61135" x="1943100" y="2844800"/>
          <p14:tracePt t="61148" x="1949450" y="2832100"/>
          <p14:tracePt t="61162" x="1962150" y="2806700"/>
          <p14:tracePt t="61176" x="1974850" y="2774950"/>
          <p14:tracePt t="61190" x="1974850" y="2743200"/>
          <p14:tracePt t="61203" x="1981200" y="2730500"/>
          <p14:tracePt t="61219" x="1981200" y="2711450"/>
          <p14:tracePt t="61237" x="1987550" y="2686050"/>
          <p14:tracePt t="61252" x="1993900" y="2673350"/>
          <p14:tracePt t="61269" x="1993900" y="2654300"/>
          <p14:tracePt t="61286" x="1993900" y="2647950"/>
          <p14:tracePt t="61302" x="1993900" y="2635250"/>
          <p14:tracePt t="61319" x="1993900" y="2628900"/>
          <p14:tracePt t="61335" x="1987550" y="2622550"/>
          <p14:tracePt t="61352" x="1987550" y="2609850"/>
          <p14:tracePt t="61369" x="1981200" y="2597150"/>
          <p14:tracePt t="61385" x="1974850" y="2578100"/>
          <p14:tracePt t="61402" x="1968500" y="2559050"/>
          <p14:tracePt t="61419" x="1962150" y="2527300"/>
          <p14:tracePt t="61436" x="1955800" y="2514600"/>
          <p14:tracePt t="61452" x="1955800" y="2501900"/>
          <p14:tracePt t="61469" x="1949450" y="2489200"/>
          <p14:tracePt t="61486" x="1949450" y="2482850"/>
          <p14:tracePt t="61502" x="1943100" y="2476500"/>
          <p14:tracePt t="61527" x="1943100" y="2470150"/>
          <p14:tracePt t="61548" x="1936750" y="2470150"/>
          <p14:tracePt t="61589" x="1930400" y="2463800"/>
          <p14:tracePt t="61602" x="1930400" y="2457450"/>
          <p14:tracePt t="61621" x="1924050" y="2457450"/>
          <p14:tracePt t="61950" x="1930400" y="2470150"/>
          <p14:tracePt t="61964" x="1949450" y="2520950"/>
          <p14:tracePt t="61979" x="1955800" y="2565400"/>
          <p14:tracePt t="61982" x="1974850" y="2609850"/>
          <p14:tracePt t="61997" x="2044700" y="2717800"/>
          <p14:tracePt t="62010" x="2082800" y="2781300"/>
          <p14:tracePt t="62024" x="2216150" y="2933700"/>
          <p14:tracePt t="62040" x="2368550" y="3086100"/>
          <p14:tracePt t="62055" x="2578100" y="3225800"/>
          <p14:tracePt t="62070" x="2749550" y="3346450"/>
          <p14:tracePt t="62085" x="2914650" y="3422650"/>
          <p14:tracePt t="62102" x="3067050" y="3467100"/>
          <p14:tracePt t="62118" x="3200400" y="3498850"/>
          <p14:tracePt t="62135" x="3282950" y="3505200"/>
          <p14:tracePt t="62152" x="3416300" y="3517900"/>
          <p14:tracePt t="62168" x="3517900" y="3517900"/>
          <p14:tracePt t="62185" x="3638550" y="3479800"/>
          <p14:tracePt t="62202" x="3771900" y="3448050"/>
          <p14:tracePt t="62218" x="3892550" y="3409950"/>
          <p14:tracePt t="62235" x="3987800" y="3365500"/>
          <p14:tracePt t="62252" x="4108450" y="3340100"/>
          <p14:tracePt t="62268" x="4184650" y="3321050"/>
          <p14:tracePt t="62285" x="4229100" y="3295650"/>
          <p14:tracePt t="62301" x="4260850" y="3263900"/>
          <p14:tracePt t="62318" x="4267200" y="3238500"/>
          <p14:tracePt t="62335" x="4279900" y="3206750"/>
          <p14:tracePt t="62352" x="4292600" y="3168650"/>
          <p14:tracePt t="62368" x="4298950" y="3155950"/>
          <p14:tracePt t="62385" x="4311650" y="3143250"/>
          <p14:tracePt t="62402" x="4324350" y="3124200"/>
          <p14:tracePt t="62418" x="4337050" y="3111500"/>
          <p14:tracePt t="62435" x="4343400" y="3098800"/>
          <p14:tracePt t="62451" x="4349750" y="3086100"/>
          <p14:tracePt t="62468" x="4356100" y="3079750"/>
          <p14:tracePt t="62485" x="4356100" y="3073400"/>
          <p14:tracePt t="62819" x="4356100" y="3048000"/>
          <p14:tracePt t="62833" x="4349750" y="3035300"/>
          <p14:tracePt t="62844" x="4343400" y="2997200"/>
          <p14:tracePt t="62851" x="4337050" y="2978150"/>
          <p14:tracePt t="62868" x="4324350" y="2940050"/>
          <p14:tracePt t="62884" x="4311650" y="2908300"/>
          <p14:tracePt t="62901" x="4305300" y="2889250"/>
          <p14:tracePt t="62918" x="4298950" y="2882900"/>
          <p14:tracePt t="63016" x="4298950" y="2876550"/>
          <p14:tracePt t="63031" x="4298950" y="2870200"/>
          <p14:tracePt t="63044" x="4298950" y="2863850"/>
          <p14:tracePt t="63109" x="4298950" y="2857500"/>
          <p14:tracePt t="63122" x="4298950" y="2851150"/>
          <p14:tracePt t="63138" x="4305300" y="2844800"/>
          <p14:tracePt t="63154" x="4311650" y="2838450"/>
          <p14:tracePt t="63170" x="4311650" y="2832100"/>
          <p14:tracePt t="63188" x="4318000" y="2825750"/>
          <p14:tracePt t="63201" x="4324350" y="2819400"/>
          <p14:tracePt t="63218" x="4337050" y="2813050"/>
          <p14:tracePt t="63234" x="4337050" y="2806700"/>
          <p14:tracePt t="63251" x="4343400" y="2800350"/>
          <p14:tracePt t="63360" x="4343400" y="2794000"/>
          <p14:tracePt t="63391" x="4349750" y="2794000"/>
          <p14:tracePt t="63416" x="4349750" y="2787650"/>
          <p14:tracePt t="63547" x="4356100" y="2787650"/>
          <p14:tracePt t="63562" x="4381500" y="2787650"/>
          <p14:tracePt t="63576" x="4394200" y="2781300"/>
          <p14:tracePt t="63590" x="4464050" y="2768600"/>
          <p14:tracePt t="63604" x="4591050" y="2755900"/>
          <p14:tracePt t="63617" x="4756150" y="2730500"/>
          <p14:tracePt t="63634" x="4864100" y="2711450"/>
          <p14:tracePt t="63651" x="4902200" y="2698750"/>
          <p14:tracePt t="63884" x="4895850" y="2698750"/>
          <p14:tracePt t="63897" x="4889500" y="2705100"/>
          <p14:tracePt t="63910" x="4876800" y="2711450"/>
          <p14:tracePt t="63922" x="4870450" y="2717800"/>
          <p14:tracePt t="63933" x="4864100" y="2717800"/>
          <p14:tracePt t="63950" x="4857750" y="2717800"/>
          <p14:tracePt t="63967" x="4845050" y="2717800"/>
          <p14:tracePt t="63984" x="4838700" y="2717800"/>
          <p14:tracePt t="64000" x="4826000" y="2717800"/>
          <p14:tracePt t="64017" x="4819650" y="2717800"/>
          <p14:tracePt t="64033" x="4813300" y="2717800"/>
          <p14:tracePt t="64050" x="4806950" y="2717800"/>
          <p14:tracePt t="64066" x="4794250" y="2717800"/>
          <p14:tracePt t="64100" x="4787900" y="2717800"/>
          <p14:tracePt t="64117" x="4781550" y="2711450"/>
          <p14:tracePt t="64133" x="4775200" y="2711450"/>
          <p14:tracePt t="64150" x="4762500" y="2711450"/>
          <p14:tracePt t="64245" x="4756150" y="2705100"/>
          <p14:tracePt t="64258" x="4749800" y="2698750"/>
          <p14:tracePt t="64315" x="4743450" y="2698750"/>
          <p14:tracePt t="64369" x="4737100" y="2698750"/>
          <p14:tracePt t="64589" x="4743450" y="2698750"/>
          <p14:tracePt t="64605" x="4749800" y="2705100"/>
          <p14:tracePt t="64618" x="4756150" y="2705100"/>
          <p14:tracePt t="64634" x="4781550" y="2705100"/>
          <p14:tracePt t="64650" x="4832350" y="2705100"/>
          <p14:tracePt t="64666" x="4870450" y="2705100"/>
          <p14:tracePt t="64683" x="4908550" y="2698750"/>
          <p14:tracePt t="64700" x="4940300" y="2692400"/>
          <p14:tracePt t="64716" x="4978400" y="2692400"/>
          <p14:tracePt t="64733" x="5003800" y="2692400"/>
          <p14:tracePt t="64750" x="5010150" y="2692400"/>
          <p14:tracePt t="64766" x="5022850" y="2692400"/>
          <p14:tracePt t="64783" x="5029200" y="2692400"/>
          <p14:tracePt t="64800" x="5041900" y="2698750"/>
          <p14:tracePt t="64816" x="5054600" y="2698750"/>
          <p14:tracePt t="64833" x="5067300" y="2711450"/>
          <p14:tracePt t="64850" x="5073650" y="2711450"/>
          <p14:tracePt t="64883" x="5080000" y="2717800"/>
          <p14:tracePt t="65209" x="5086350" y="2717800"/>
          <p14:tracePt t="65223" x="5105400" y="2717800"/>
          <p14:tracePt t="65236" x="5143500" y="2717800"/>
          <p14:tracePt t="65249" x="5245100" y="2717800"/>
          <p14:tracePt t="65265" x="5340350" y="2717800"/>
          <p14:tracePt t="65282" x="5410200" y="2717800"/>
          <p14:tracePt t="65299" x="5448300" y="2711450"/>
          <p14:tracePt t="65316" x="5467350" y="2705100"/>
          <p14:tracePt t="65365" x="5473700" y="2705100"/>
          <p14:tracePt t="65380" x="5480050" y="2705100"/>
          <p14:tracePt t="65403" x="5486400" y="2705100"/>
          <p14:tracePt t="66047" x="5492750" y="2705100"/>
          <p14:tracePt t="66063" x="5505450" y="2705100"/>
          <p14:tracePt t="66074" x="5524500" y="2705100"/>
          <p14:tracePt t="66085" x="5562600" y="2705100"/>
          <p14:tracePt t="66098" x="5588000" y="2705100"/>
          <p14:tracePt t="66115" x="5645150" y="2711450"/>
          <p14:tracePt t="66132" x="5740400" y="2730500"/>
          <p14:tracePt t="66148" x="5797550" y="2743200"/>
          <p14:tracePt t="66165" x="5848350" y="2755900"/>
          <p14:tracePt t="66182" x="5886450" y="2768600"/>
          <p14:tracePt t="66198" x="5924550" y="2781300"/>
          <p14:tracePt t="66215" x="5937250" y="2787650"/>
          <p14:tracePt t="66232" x="5949950" y="2787650"/>
          <p14:tracePt t="66248" x="5962650" y="2787650"/>
          <p14:tracePt t="66351" x="5969000" y="2794000"/>
          <p14:tracePt t="66364" x="5969000" y="2800350"/>
          <p14:tracePt t="66381" x="5975350" y="2813050"/>
          <p14:tracePt t="66431" x="5981700" y="2813050"/>
          <p14:tracePt t="66870" x="5981700" y="2806700"/>
          <p14:tracePt t="66883" x="5981700" y="2800350"/>
          <p14:tracePt t="66897" x="5981700" y="2794000"/>
          <p14:tracePt t="66914" x="5981700" y="2781300"/>
          <p14:tracePt t="66931" x="5981700" y="2768600"/>
          <p14:tracePt t="66964" x="5981700" y="2762250"/>
          <p14:tracePt t="67715" x="5994400" y="2768600"/>
          <p14:tracePt t="67725" x="6000750" y="2768600"/>
          <p14:tracePt t="67733" x="6007100" y="2768600"/>
          <p14:tracePt t="67747" x="6045200" y="2768600"/>
          <p14:tracePt t="67764" x="6070600" y="2768600"/>
          <p14:tracePt t="67780" x="6089650" y="2768600"/>
          <p14:tracePt t="67797" x="6121400" y="2768600"/>
          <p14:tracePt t="67814" x="6134100" y="2762250"/>
          <p14:tracePt t="67830" x="6153150" y="2749550"/>
          <p14:tracePt t="67847" x="6172200" y="2743200"/>
          <p14:tracePt t="67863" x="6191250" y="2736850"/>
          <p14:tracePt t="67880" x="6203950" y="2730500"/>
          <p14:tracePt t="67913" x="6216650" y="2730500"/>
          <p14:tracePt t="67930" x="6216650" y="2724150"/>
          <p14:tracePt t="67946" x="6229350" y="2724150"/>
          <p14:tracePt t="67963" x="6235700" y="2724150"/>
          <p14:tracePt t="68092" x="6242050" y="2724150"/>
          <p14:tracePt t="68104" x="6273800" y="2730500"/>
          <p14:tracePt t="68116" x="6356350" y="2730500"/>
          <p14:tracePt t="68130" x="6432550" y="2724150"/>
          <p14:tracePt t="68146" x="6496050" y="2711450"/>
          <p14:tracePt t="68163" x="6534150" y="2705100"/>
          <p14:tracePt t="68180" x="6546850" y="2705100"/>
          <p14:tracePt t="68196" x="6553200" y="2705100"/>
          <p14:tracePt t="68781" x="6540500" y="2724150"/>
          <p14:tracePt t="68793" x="6521450" y="2749550"/>
          <p14:tracePt t="68805" x="6457950" y="2825750"/>
          <p14:tracePt t="68818" x="6356350" y="2952750"/>
          <p14:tracePt t="68832" x="6286500" y="3035300"/>
          <p14:tracePt t="68846" x="6172200" y="3181350"/>
          <p14:tracePt t="68863" x="6045200" y="3365500"/>
          <p14:tracePt t="68879" x="5905500" y="3594100"/>
          <p14:tracePt t="68896" x="5556250" y="4025900"/>
          <p14:tracePt t="68913" x="5353050" y="4330700"/>
          <p14:tracePt t="68929" x="5118100" y="4622800"/>
          <p14:tracePt t="68946" x="4902200" y="4914900"/>
          <p14:tracePt t="68962" x="4775200" y="5080000"/>
          <p14:tracePt t="68979" x="4648200" y="5194300"/>
          <p14:tracePt t="68996" x="4572000" y="5264150"/>
          <p14:tracePt t="69000" x="4552950" y="5283200"/>
          <p14:tracePt t="69012" x="4533900" y="5289550"/>
          <p14:tracePt t="69029" x="4495800" y="5327650"/>
          <p14:tracePt t="69046" x="4445000" y="5378450"/>
          <p14:tracePt t="69062" x="4413250" y="5403850"/>
          <p14:tracePt t="69079" x="4368800" y="5448300"/>
          <p14:tracePt t="69096" x="4311650" y="5505450"/>
          <p14:tracePt t="69112" x="4267200" y="5543550"/>
          <p14:tracePt t="69129" x="4216400" y="5588000"/>
          <p14:tracePt t="69146" x="4178300" y="5626100"/>
          <p14:tracePt t="69162" x="4152900" y="5657850"/>
          <p14:tracePt t="69179" x="4102100" y="5702300"/>
          <p14:tracePt t="69195" x="4064000" y="5740400"/>
          <p14:tracePt t="69212" x="4038600" y="5753100"/>
          <p14:tracePt t="69229" x="4013200" y="5759450"/>
          <p14:tracePt t="69245" x="3994150" y="5772150"/>
          <p14:tracePt t="69262" x="3968750" y="5797550"/>
          <p14:tracePt t="69279" x="3943350" y="5816600"/>
          <p14:tracePt t="69296" x="3924300" y="5842000"/>
          <p14:tracePt t="69312" x="3911600" y="5842000"/>
          <p14:tracePt t="69329" x="3905250" y="5854700"/>
          <p14:tracePt t="69345" x="3892550" y="5861050"/>
          <p14:tracePt t="69379" x="3886200" y="5867400"/>
          <p14:tracePt t="69395" x="3879850" y="5873750"/>
          <p14:tracePt t="69412" x="3873500" y="5873750"/>
          <p14:tracePt t="69429" x="3860800" y="5873750"/>
          <p14:tracePt t="69446" x="3848100" y="5880100"/>
          <p14:tracePt t="69478" x="3841750" y="5880100"/>
          <p14:tracePt t="69495" x="3829050" y="5880100"/>
          <p14:tracePt t="69512" x="3816350" y="5886450"/>
          <p14:tracePt t="69529" x="3810000" y="5886450"/>
          <p14:tracePt t="69546" x="3797300" y="5886450"/>
          <p14:tracePt t="69562" x="3784600" y="5886450"/>
          <p14:tracePt t="69579" x="3778250" y="5886450"/>
          <p14:tracePt t="69612" x="3771900" y="5892800"/>
          <p14:tracePt t="69628" x="3765550" y="5892800"/>
          <p14:tracePt t="69645" x="3765550" y="5899150"/>
          <p14:tracePt t="69776" x="3765550" y="5892800"/>
          <p14:tracePt t="69782" x="3759200" y="5886450"/>
          <p14:tracePt t="69795" x="3759200" y="5873750"/>
          <p14:tracePt t="69811" x="3759200" y="5861050"/>
          <p14:tracePt t="69828" x="3746500" y="5829300"/>
          <p14:tracePt t="69845" x="3740150" y="5810250"/>
          <p14:tracePt t="69862" x="3733800" y="5778500"/>
          <p14:tracePt t="69879" x="3733800" y="5759450"/>
          <p14:tracePt t="69895" x="3727450" y="5734050"/>
          <p14:tracePt t="69912" x="3714750" y="5708650"/>
          <p14:tracePt t="69928" x="3714750" y="5702300"/>
          <p14:tracePt t="69945" x="3708400" y="5695950"/>
          <p14:tracePt t="69962" x="3708400" y="5676900"/>
          <p14:tracePt t="69978" x="3702050" y="5664200"/>
          <p14:tracePt t="69995" x="3702050" y="5645150"/>
          <p14:tracePt t="70012" x="3702050" y="5626100"/>
          <p14:tracePt t="70028" x="3702050" y="5588000"/>
          <p14:tracePt t="70045" x="3695700" y="5562600"/>
          <p14:tracePt t="70061" x="3695700" y="5549900"/>
          <p14:tracePt t="70078" x="3695700" y="5537200"/>
          <p14:tracePt t="70095" x="3695700" y="5518150"/>
          <p14:tracePt t="70111" x="3695700" y="5486400"/>
          <p14:tracePt t="70128" x="3702050" y="5467350"/>
          <p14:tracePt t="70145" x="3714750" y="5435600"/>
          <p14:tracePt t="70161" x="3721100" y="5410200"/>
          <p14:tracePt t="70178" x="3721100" y="5391150"/>
          <p14:tracePt t="70195" x="3721100" y="5384800"/>
          <p14:tracePt t="70212" x="3721100" y="5372100"/>
          <p14:tracePt t="70228" x="3721100" y="5359400"/>
          <p14:tracePt t="70245" x="3721100" y="5353050"/>
          <p14:tracePt t="70261" x="3721100" y="5340350"/>
          <p14:tracePt t="70278" x="3727450" y="5334000"/>
          <p14:tracePt t="70295" x="3727450" y="5321300"/>
          <p14:tracePt t="70328" x="3733800" y="5308600"/>
          <p14:tracePt t="70344" x="3733800" y="5302250"/>
          <p14:tracePt t="70362" x="3740150" y="5289550"/>
          <p14:tracePt t="70378" x="3740150" y="5276850"/>
          <p14:tracePt t="70394" x="3746500" y="5270500"/>
          <p14:tracePt t="70411" x="3746500" y="5264150"/>
          <p14:tracePt t="70428" x="3746500" y="5257800"/>
          <p14:tracePt t="70551" x="3746500" y="5264150"/>
          <p14:tracePt t="70559" x="3746500" y="5270500"/>
          <p14:tracePt t="70567" x="3746500" y="5283200"/>
          <p14:tracePt t="70577" x="3746500" y="5302250"/>
          <p14:tracePt t="70594" x="3746500" y="5334000"/>
          <p14:tracePt t="70611" x="3746500" y="5384800"/>
          <p14:tracePt t="70628" x="3746500" y="5473700"/>
          <p14:tracePt t="70644" x="3759200" y="5543550"/>
          <p14:tracePt t="70661" x="3771900" y="5594350"/>
          <p14:tracePt t="70678" x="3784600" y="5638800"/>
          <p14:tracePt t="70694" x="3784600" y="5664200"/>
          <p14:tracePt t="70711" x="3790950" y="5683250"/>
          <p14:tracePt t="70728" x="3790950" y="5702300"/>
          <p14:tracePt t="70744" x="3790950" y="5721350"/>
          <p14:tracePt t="70761" x="3790950" y="5740400"/>
          <p14:tracePt t="70778" x="3790950" y="5746750"/>
          <p14:tracePt t="70794" x="3790950" y="5759450"/>
          <p14:tracePt t="70811" x="3790950" y="5765800"/>
          <p14:tracePt t="70827" x="3790950" y="5772150"/>
          <p14:tracePt t="70844" x="3790950" y="5784850"/>
          <p14:tracePt t="70861" x="3790950" y="5797550"/>
          <p14:tracePt t="70878" x="3790950" y="5810250"/>
          <p14:tracePt t="70894" x="3790950" y="5822950"/>
          <p14:tracePt t="70927" x="3790950" y="5835650"/>
          <p14:tracePt t="70961" x="3790950" y="5848350"/>
          <p14:tracePt t="70977" x="3784600" y="5854700"/>
          <p14:tracePt t="70994" x="3778250" y="5854700"/>
          <p14:tracePt t="71028" x="3778250" y="5867400"/>
          <p14:tracePt t="71044" x="3771900" y="5873750"/>
          <p14:tracePt t="71061" x="3765550" y="5886450"/>
          <p14:tracePt t="71094" x="3765550" y="5892800"/>
          <p14:tracePt t="71185" x="3759200" y="5899150"/>
          <p14:tracePt t="71209" x="3759200" y="5905500"/>
          <p14:tracePt t="71231" x="3759200" y="5911850"/>
          <p14:tracePt t="71341" x="3759200" y="5899150"/>
          <p14:tracePt t="71349" x="3759200" y="5880100"/>
          <p14:tracePt t="71360" x="3759200" y="5867400"/>
          <p14:tracePt t="71377" x="3765550" y="5835650"/>
          <p14:tracePt t="71393" x="3771900" y="5803900"/>
          <p14:tracePt t="71410" x="3778250" y="5746750"/>
          <p14:tracePt t="71427" x="3784600" y="5715000"/>
          <p14:tracePt t="71444" x="3797300" y="5683250"/>
          <p14:tracePt t="71460" x="3797300" y="5651500"/>
          <p14:tracePt t="71477" x="3803650" y="5626100"/>
          <p14:tracePt t="71493" x="3810000" y="5600700"/>
          <p14:tracePt t="71510" x="3810000" y="5568950"/>
          <p14:tracePt t="71514" x="3810000" y="5562600"/>
          <p14:tracePt t="71529" x="3810000" y="5556250"/>
          <p14:tracePt t="71544" x="3816350" y="5549900"/>
          <p14:tracePt t="71560" x="3816350" y="5530850"/>
          <p14:tracePt t="71577" x="3822700" y="5511800"/>
          <p14:tracePt t="71593" x="3822700" y="5499100"/>
          <p14:tracePt t="71610" x="3822700" y="5486400"/>
          <p14:tracePt t="71627" x="3822700" y="5473700"/>
          <p14:tracePt t="71643" x="3822700" y="5454650"/>
          <p14:tracePt t="71660" x="3822700" y="5441950"/>
          <p14:tracePt t="71677" x="3822700" y="5429250"/>
          <p14:tracePt t="71693" x="3822700" y="5410200"/>
          <p14:tracePt t="71710" x="3829050" y="5397500"/>
          <p14:tracePt t="71727" x="3829050" y="5384800"/>
          <p14:tracePt t="71743" x="3829050" y="5372100"/>
          <p14:tracePt t="71760" x="3829050" y="5353050"/>
          <p14:tracePt t="71777" x="3829050" y="5346700"/>
          <p14:tracePt t="71794" x="3829050" y="5334000"/>
          <p14:tracePt t="71810" x="3829050" y="5321300"/>
          <p14:tracePt t="71827" x="3829050" y="5314950"/>
          <p14:tracePt t="71843" x="3829050" y="5308600"/>
          <p14:tracePt t="71860" x="3829050" y="5295900"/>
          <p14:tracePt t="71877" x="3829050" y="5289550"/>
          <p14:tracePt t="71893" x="3829050" y="5276850"/>
          <p14:tracePt t="71910" x="3829050" y="5270500"/>
          <p14:tracePt t="71927" x="3829050" y="5257800"/>
          <p14:tracePt t="71944" x="3822700" y="5245100"/>
          <p14:tracePt t="71960" x="3822700" y="5238750"/>
          <p14:tracePt t="72358" x="3816350" y="5238750"/>
          <p14:tracePt t="72367" x="3810000" y="5238750"/>
          <p14:tracePt t="72383" x="3803650" y="5238750"/>
          <p14:tracePt t="72399" x="3797300" y="5238750"/>
          <p14:tracePt t="72414" x="3790950" y="5238750"/>
          <p14:tracePt t="72453" x="3784600" y="5238750"/>
          <p14:tracePt t="72468" x="3778250" y="5238750"/>
          <p14:tracePt t="72492" x="3771900" y="5238750"/>
          <p14:tracePt t="72627" x="3765550" y="5245100"/>
          <p14:tracePt t="72634" x="3759200" y="5251450"/>
          <p14:tracePt t="72649" x="3752850" y="5257800"/>
          <p14:tracePt t="72659" x="3752850" y="5264150"/>
          <p14:tracePt t="72676" x="3746500" y="5270500"/>
          <p14:tracePt t="72692" x="3740150" y="5276850"/>
          <p14:tracePt t="72709" x="3740150" y="5283200"/>
          <p14:tracePt t="72726" x="3740150" y="5289550"/>
          <p14:tracePt t="72742" x="3740150" y="5302250"/>
          <p14:tracePt t="72759" x="3740150" y="5308600"/>
          <p14:tracePt t="72892" x="3733800" y="5314950"/>
          <p14:tracePt t="72938" x="3727450" y="5314950"/>
          <p14:tracePt t="73089" x="3727450" y="5308600"/>
          <p14:tracePt t="73097" x="3727450" y="5302250"/>
          <p14:tracePt t="73159" x="3727450" y="5295900"/>
          <p14:tracePt t="73183" x="3727450" y="5289550"/>
          <p14:tracePt t="73306" x="3727450" y="5276850"/>
          <p14:tracePt t="73322" x="3727450" y="5270500"/>
          <p14:tracePt t="73355" x="3727450" y="5264150"/>
          <p14:tracePt t="73526" x="3727450" y="5276850"/>
          <p14:tracePt t="73536" x="3727450" y="5283200"/>
          <p14:tracePt t="73543" x="3727450" y="5289550"/>
          <p14:tracePt t="73558" x="3727450" y="5308600"/>
          <p14:tracePt t="73575" x="3721100" y="5340350"/>
          <p14:tracePt t="73592" x="3721100" y="5359400"/>
          <p14:tracePt t="73608" x="3721100" y="5391150"/>
          <p14:tracePt t="73625" x="3721100" y="5410200"/>
          <p14:tracePt t="73642" x="3721100" y="5448300"/>
          <p14:tracePt t="73658" x="3721100" y="5492750"/>
          <p14:tracePt t="73675" x="3721100" y="5568950"/>
          <p14:tracePt t="73692" x="3721100" y="5613400"/>
          <p14:tracePt t="73708" x="3727450" y="5645150"/>
          <p14:tracePt t="73725" x="3733800" y="5676900"/>
          <p14:tracePt t="73743" x="3740150" y="5702300"/>
          <p14:tracePt t="73758" x="3740150" y="5715000"/>
          <p14:tracePt t="73775" x="3740150" y="5721350"/>
          <p14:tracePt t="73792" x="3746500" y="5740400"/>
          <p14:tracePt t="73808" x="3746500" y="5746750"/>
          <p14:tracePt t="73825" x="3746500" y="5765800"/>
          <p14:tracePt t="73842" x="3746500" y="5772150"/>
          <p14:tracePt t="73858" x="3746500" y="5784850"/>
          <p14:tracePt t="73875" x="3746500" y="5797550"/>
          <p14:tracePt t="73891" x="3752850" y="5816600"/>
          <p14:tracePt t="73908" x="3759200" y="5822950"/>
          <p14:tracePt t="73925" x="3759200" y="5835650"/>
          <p14:tracePt t="73942" x="3759200" y="5848350"/>
          <p14:tracePt t="73975" x="3765550" y="5861050"/>
          <p14:tracePt t="73991" x="3765550" y="5867400"/>
          <p14:tracePt t="74025" x="3765550" y="5873750"/>
          <p14:tracePt t="74041" x="3765550" y="5880100"/>
          <p14:tracePt t="74058" x="3765550" y="5886450"/>
          <p14:tracePt t="74084" x="3765550" y="5892800"/>
          <p14:tracePt t="74303" x="3765550" y="5880100"/>
          <p14:tracePt t="74310" x="3765550" y="5867400"/>
          <p14:tracePt t="74324" x="3765550" y="5861050"/>
          <p14:tracePt t="74341" x="3765550" y="5822950"/>
          <p14:tracePt t="74358" x="3765550" y="5791200"/>
          <p14:tracePt t="74374" x="3765550" y="5759450"/>
          <p14:tracePt t="74391" x="3765550" y="5721350"/>
          <p14:tracePt t="74408" x="3765550" y="5689600"/>
          <p14:tracePt t="74424" x="3765550" y="5657850"/>
          <p14:tracePt t="74441" x="3771900" y="5613400"/>
          <p14:tracePt t="74458" x="3778250" y="5556250"/>
          <p14:tracePt t="74474" x="3790950" y="5518150"/>
          <p14:tracePt t="74491" x="3797300" y="5480050"/>
          <p14:tracePt t="74508" x="3810000" y="5441950"/>
          <p14:tracePt t="74524" x="3816350" y="5416550"/>
          <p14:tracePt t="74541" x="3822700" y="5397500"/>
          <p14:tracePt t="74558" x="3822700" y="5384800"/>
          <p14:tracePt t="74574" x="3822700" y="5365750"/>
          <p14:tracePt t="74591" x="3822700" y="5359400"/>
          <p14:tracePt t="74607" x="3822700" y="5346700"/>
          <p14:tracePt t="74624" x="3822700" y="5334000"/>
          <p14:tracePt t="74641" x="3822700" y="5321300"/>
          <p14:tracePt t="74657" x="3822700" y="5314950"/>
          <p14:tracePt t="74674" x="3822700" y="5302250"/>
          <p14:tracePt t="74691" x="3822700" y="5295900"/>
          <p14:tracePt t="74708" x="3822700" y="5283200"/>
          <p14:tracePt t="74724" x="3822700" y="5276850"/>
          <p14:tracePt t="74741" x="3822700" y="5270500"/>
          <p14:tracePt t="74757" x="3822700" y="5264150"/>
          <p14:tracePt t="74791" x="3822700" y="5257800"/>
          <p14:tracePt t="75084" x="3822700" y="5264150"/>
          <p14:tracePt t="75092" x="3822700" y="5276850"/>
          <p14:tracePt t="75102" x="3822700" y="5295900"/>
          <p14:tracePt t="75108" x="3816350" y="5321300"/>
          <p14:tracePt t="75124" x="3810000" y="5365750"/>
          <p14:tracePt t="75141" x="3803650" y="5410200"/>
          <p14:tracePt t="75157" x="3797300" y="5448300"/>
          <p14:tracePt t="75174" x="3790950" y="5524500"/>
          <p14:tracePt t="75191" x="3784600" y="5581650"/>
          <p14:tracePt t="75207" x="3784600" y="5645150"/>
          <p14:tracePt t="75225" x="3784600" y="5695950"/>
          <p14:tracePt t="75240" x="3784600" y="5740400"/>
          <p14:tracePt t="75257" x="3784600" y="5778500"/>
          <p14:tracePt t="75273" x="3784600" y="5797550"/>
          <p14:tracePt t="75290" x="3784600" y="5810250"/>
          <p14:tracePt t="75324" x="3784600" y="5816600"/>
          <p14:tracePt t="75340" x="3784600" y="5829300"/>
          <p14:tracePt t="75399" x="3784600" y="5842000"/>
          <p14:tracePt t="75415" x="3784600" y="5848350"/>
          <p14:tracePt t="75423" x="3784600" y="5854700"/>
          <p14:tracePt t="75431" x="3784600" y="5861050"/>
          <p14:tracePt t="75440" x="3784600" y="5867400"/>
          <p14:tracePt t="75469" x="3790950" y="5873750"/>
          <p14:tracePt t="75485" x="3790950" y="5880100"/>
          <p14:tracePt t="75509" x="3790950" y="5886450"/>
          <p14:tracePt t="75525" x="3790950" y="5892800"/>
          <p14:tracePt t="75627" x="3790950" y="5886450"/>
          <p14:tracePt t="75641" x="3784600" y="5867400"/>
          <p14:tracePt t="75649" x="3778250" y="5854700"/>
          <p14:tracePt t="75657" x="3778250" y="5848350"/>
          <p14:tracePt t="75673" x="3778250" y="5822950"/>
          <p14:tracePt t="75690" x="3771900" y="5784850"/>
          <p14:tracePt t="75706" x="3771900" y="5740400"/>
          <p14:tracePt t="75723" x="3765550" y="5683250"/>
          <p14:tracePt t="75740" x="3765550" y="5626100"/>
          <p14:tracePt t="75756" x="3765550" y="5581650"/>
          <p14:tracePt t="75774" x="3765550" y="5524500"/>
          <p14:tracePt t="75790" x="3765550" y="5473700"/>
          <p14:tracePt t="75806" x="3759200" y="5441950"/>
          <p14:tracePt t="75823" x="3752850" y="5416550"/>
          <p14:tracePt t="75840" x="3752850" y="5397500"/>
          <p14:tracePt t="75857" x="3752850" y="5384800"/>
          <p14:tracePt t="75873" x="3752850" y="5365750"/>
          <p14:tracePt t="75890" x="3752850" y="5346700"/>
          <p14:tracePt t="75906" x="3752850" y="5321300"/>
          <p14:tracePt t="75923" x="3752850" y="5295900"/>
          <p14:tracePt t="75940" x="3752850" y="5289550"/>
          <p14:tracePt t="76027" x="3746500" y="5308600"/>
          <p14:tracePt t="76033" x="3733800" y="5340350"/>
          <p14:tracePt t="76041" x="3708400" y="5378450"/>
          <p14:tracePt t="76056" x="3657600" y="5441950"/>
          <p14:tracePt t="76073" x="3568700" y="5530850"/>
          <p14:tracePt t="76090" x="3460750" y="5619750"/>
          <p14:tracePt t="76106" x="3346450" y="5689600"/>
          <p14:tracePt t="76123" x="3213100" y="5740400"/>
          <p14:tracePt t="76140" x="3060700" y="5778500"/>
          <p14:tracePt t="76156" x="2876550" y="5803900"/>
          <p14:tracePt t="76173" x="2686050" y="5822950"/>
          <p14:tracePt t="76190" x="2432050" y="5848350"/>
          <p14:tracePt t="76206" x="2286000" y="5848350"/>
          <p14:tracePt t="76223" x="2095500" y="5848350"/>
          <p14:tracePt t="76240" x="1949450" y="5848350"/>
          <p14:tracePt t="76256" x="1822450" y="5848350"/>
          <p14:tracePt t="76273" x="1714500" y="5848350"/>
          <p14:tracePt t="76289" x="1625600" y="5854700"/>
          <p14:tracePt t="76306" x="1492250" y="5861050"/>
          <p14:tracePt t="76323" x="1435100" y="5867400"/>
          <p14:tracePt t="76339" x="1384300" y="5880100"/>
          <p14:tracePt t="76356" x="1339850" y="5892800"/>
          <p14:tracePt t="76373" x="1289050" y="5905500"/>
          <p14:tracePt t="76389" x="1238250" y="5918200"/>
          <p14:tracePt t="76406" x="1193800" y="5918200"/>
          <p14:tracePt t="76423" x="1104900" y="5918200"/>
          <p14:tracePt t="76440" x="971550" y="5892800"/>
          <p14:tracePt t="76456" x="838200" y="5861050"/>
          <p14:tracePt t="76473" x="742950" y="5835650"/>
          <p14:tracePt t="76489" x="679450" y="5822950"/>
          <p14:tracePt t="76506" x="641350" y="5810250"/>
          <p14:tracePt t="76522" x="609600" y="5810250"/>
          <p14:tracePt t="76527" x="603250" y="5810250"/>
          <p14:tracePt t="76540" x="596900" y="5810250"/>
          <p14:tracePt t="76556" x="590550" y="5810250"/>
          <p14:tracePt t="76573" x="577850" y="5810250"/>
          <p14:tracePt t="76589" x="565150" y="5816600"/>
          <p14:tracePt t="76606" x="558800" y="5816600"/>
          <p14:tracePt t="76622" x="552450" y="5822950"/>
          <p14:tracePt t="76639" x="539750" y="5822950"/>
          <p14:tracePt t="76656" x="520700" y="5829300"/>
          <p14:tracePt t="76672" x="508000" y="5835650"/>
          <p14:tracePt t="76689" x="501650" y="5835650"/>
          <p14:tracePt t="76706" x="488950" y="5842000"/>
          <p14:tracePt t="76722" x="482600" y="5848350"/>
          <p14:tracePt t="76777" x="482600" y="5854700"/>
          <p14:tracePt t="76801" x="482600" y="5861050"/>
          <p14:tracePt t="76809" x="482600" y="5867400"/>
          <p14:tracePt t="76825" x="482600" y="5880100"/>
          <p14:tracePt t="76839" x="482600" y="5899150"/>
          <p14:tracePt t="76855" x="495300" y="5937250"/>
          <p14:tracePt t="76872" x="533400" y="5975350"/>
          <p14:tracePt t="76889" x="577850" y="6013450"/>
          <p14:tracePt t="76906" x="660400" y="6032500"/>
          <p14:tracePt t="76922" x="762000" y="6057900"/>
          <p14:tracePt t="76939" x="876300" y="6064250"/>
          <p14:tracePt t="76956" x="1047750" y="6064250"/>
          <p14:tracePt t="76972" x="1149350" y="6057900"/>
          <p14:tracePt t="76989" x="1238250" y="6032500"/>
          <p14:tracePt t="77005" x="1346200" y="6019800"/>
          <p14:tracePt t="77022" x="1466850" y="6000750"/>
          <p14:tracePt t="77038" x="1587500" y="5994400"/>
          <p14:tracePt t="77055" x="1676400" y="5988050"/>
          <p14:tracePt t="77072" x="1771650" y="5988050"/>
          <p14:tracePt t="77089" x="1866900" y="5988050"/>
          <p14:tracePt t="77106" x="2032000" y="6000750"/>
          <p14:tracePt t="77122" x="2159000" y="6000750"/>
          <p14:tracePt t="77139" x="2298700" y="5981700"/>
          <p14:tracePt t="77155" x="2438400" y="5975350"/>
          <p14:tracePt t="77172" x="2584450" y="5975350"/>
          <p14:tracePt t="77189" x="2705100" y="5988050"/>
          <p14:tracePt t="77205" x="2800350" y="5988050"/>
          <p14:tracePt t="77222" x="2889250" y="5994400"/>
          <p14:tracePt t="77239" x="3028950" y="5994400"/>
          <p14:tracePt t="77255" x="3130550" y="5975350"/>
          <p14:tracePt t="77272" x="3257550" y="5962650"/>
          <p14:tracePt t="77288" x="3397250" y="5937250"/>
          <p14:tracePt t="77305" x="3536950" y="5918200"/>
          <p14:tracePt t="77322" x="3670300" y="5905500"/>
          <p14:tracePt t="77338" x="3784600" y="5892800"/>
          <p14:tracePt t="77355" x="3892550" y="5899150"/>
          <p14:tracePt t="77372" x="3994150" y="5905500"/>
          <p14:tracePt t="77388" x="4044950" y="5905500"/>
          <p14:tracePt t="77405" x="4108450" y="5905500"/>
          <p14:tracePt t="77422" x="4197350" y="5905500"/>
          <p14:tracePt t="77438" x="4279900" y="5905500"/>
          <p14:tracePt t="77455" x="4368800" y="5892800"/>
          <p14:tracePt t="77472" x="4438650" y="5886450"/>
          <p14:tracePt t="77488" x="4489450" y="5880100"/>
          <p14:tracePt t="77505" x="4559300" y="5873750"/>
          <p14:tracePt t="77522" x="4692650" y="5861050"/>
          <p14:tracePt t="77539" x="4749800" y="5861050"/>
          <p14:tracePt t="77555" x="4775200" y="5861050"/>
          <p14:tracePt t="77572" x="4781550" y="5861050"/>
          <p14:tracePt t="78570" x="4781550" y="5854700"/>
          <p14:tracePt t="78579" x="4794250" y="5842000"/>
          <p14:tracePt t="78587" x="4806950" y="5822950"/>
          <p14:tracePt t="78604" x="4819650" y="5772150"/>
          <p14:tracePt t="78621" x="4826000" y="5715000"/>
          <p14:tracePt t="78637" x="4819650" y="5632450"/>
          <p14:tracePt t="78654" x="4800600" y="5543550"/>
          <p14:tracePt t="78670" x="4787900" y="5480050"/>
          <p14:tracePt t="78688" x="4775200" y="5429250"/>
          <p14:tracePt t="78704" x="4762500" y="5372100"/>
          <p14:tracePt t="78721" x="4730750" y="5334000"/>
          <p14:tracePt t="78737" x="4705350" y="5302250"/>
          <p14:tracePt t="78753" x="4679950" y="5264150"/>
          <p14:tracePt t="78771" x="4667250" y="5232400"/>
          <p14:tracePt t="78787" x="4660900" y="5194300"/>
          <p14:tracePt t="78804" x="4648200" y="5168900"/>
          <p14:tracePt t="78820" x="4635500" y="5137150"/>
          <p14:tracePt t="78837" x="4622800" y="5124450"/>
          <p14:tracePt t="78854" x="4616450" y="5118100"/>
          <p14:tracePt t="78870" x="4610100" y="5105400"/>
          <p14:tracePt t="78887" x="4597400" y="5092700"/>
          <p14:tracePt t="78904" x="4584700" y="5067300"/>
          <p14:tracePt t="78920" x="4546600" y="5054600"/>
          <p14:tracePt t="78937" x="4533900" y="5054600"/>
          <p14:tracePt t="78954" x="4521200" y="5060950"/>
          <p14:tracePt t="78970" x="4508500" y="5067300"/>
          <p14:tracePt t="78987" x="4495800" y="5086350"/>
          <p14:tracePt t="79004" x="4457700" y="5111750"/>
          <p14:tracePt t="79021" x="4400550" y="5162550"/>
          <p14:tracePt t="79037" x="4337050" y="5232400"/>
          <p14:tracePt t="79041" x="4298950" y="5264150"/>
          <p14:tracePt t="79053" x="4248150" y="5295900"/>
          <p14:tracePt t="79070" x="4184650" y="5334000"/>
          <p14:tracePt t="79087" x="4121150" y="5365750"/>
          <p14:tracePt t="79104" x="4064000" y="5384800"/>
          <p14:tracePt t="79120" x="4044950" y="5384800"/>
          <p14:tracePt t="79137" x="4006850" y="5397500"/>
          <p14:tracePt t="79154" x="3975100" y="5410200"/>
          <p14:tracePt t="79170" x="3937000" y="5422900"/>
          <p14:tracePt t="79187" x="3905250" y="5422900"/>
          <p14:tracePt t="79204" x="3867150" y="5429250"/>
          <p14:tracePt t="79220" x="3829050" y="5435600"/>
          <p14:tracePt t="79237" x="3797300" y="5435600"/>
          <p14:tracePt t="79253" x="3778250" y="5435600"/>
          <p14:tracePt t="79270" x="3765550" y="5435600"/>
          <p14:tracePt t="79287" x="3746500" y="5435600"/>
          <p14:tracePt t="79303" x="3733800" y="5429250"/>
          <p14:tracePt t="79320" x="3721100" y="5422900"/>
          <p14:tracePt t="79337" x="3721100" y="5416550"/>
          <p14:tracePt t="79354" x="3708400" y="5410200"/>
          <p14:tracePt t="79387" x="3708400" y="5403850"/>
          <p14:tracePt t="79404" x="3702050" y="5397500"/>
          <p14:tracePt t="79420" x="3695700" y="5391150"/>
          <p14:tracePt t="79437" x="3695700" y="5384800"/>
          <p14:tracePt t="79453" x="3695700" y="5378450"/>
          <p14:tracePt t="79470" x="3695700" y="5372100"/>
          <p14:tracePt t="79487" x="3695700" y="5359400"/>
          <p14:tracePt t="79503" x="3695700" y="5346700"/>
          <p14:tracePt t="79520" x="3702050" y="5340350"/>
          <p14:tracePt t="79538" x="3702050" y="5334000"/>
          <p14:tracePt t="79553" x="3708400" y="5321300"/>
          <p14:tracePt t="79570" x="3708400" y="5314950"/>
          <p14:tracePt t="79586" x="3714750" y="5308600"/>
          <p14:tracePt t="79604" x="3714750" y="5302250"/>
          <p14:tracePt t="79620" x="3714750" y="5295900"/>
          <p14:tracePt t="79636" x="3714750" y="5289550"/>
          <p14:tracePt t="79653" x="3714750" y="5283200"/>
          <p14:tracePt t="79707" x="3721100" y="5283200"/>
          <p14:tracePt t="79762" x="3721100" y="5276850"/>
          <p14:tracePt t="79833" x="3727450" y="5276850"/>
          <p14:tracePt t="79871" x="3733800" y="5276850"/>
          <p14:tracePt t="79887" x="3740150" y="5276850"/>
          <p14:tracePt t="79927" x="3746500" y="5270500"/>
          <p14:tracePt t="80023" x="3746500" y="5264150"/>
          <p14:tracePt t="80076" x="3746500" y="5257800"/>
          <p14:tracePt t="80185" x="3746500" y="5251450"/>
          <p14:tracePt t="80201" x="3746500" y="5245100"/>
          <p14:tracePt t="80217" x="3746500" y="5238750"/>
          <p14:tracePt t="80272" x="3740150" y="5238750"/>
          <p14:tracePt t="80545" x="3740150" y="5245100"/>
          <p14:tracePt t="80561" x="3740150" y="5251450"/>
          <p14:tracePt t="80585" x="3740150" y="5257800"/>
          <p14:tracePt t="80630" x="3740150" y="5264150"/>
          <p14:tracePt t="80687" x="3740150" y="5270500"/>
          <p14:tracePt t="80703" x="3740150" y="5289550"/>
          <p14:tracePt t="80709" x="3740150" y="5295900"/>
          <p14:tracePt t="80719" x="3740150" y="5314950"/>
          <p14:tracePt t="80735" x="3740150" y="5346700"/>
          <p14:tracePt t="80752" x="3740150" y="5391150"/>
          <p14:tracePt t="80769" x="3740150" y="5422900"/>
          <p14:tracePt t="80786" x="3740150" y="5454650"/>
          <p14:tracePt t="80802" x="3740150" y="5492750"/>
          <p14:tracePt t="80819" x="3740150" y="5537200"/>
          <p14:tracePt t="80835" x="3740150" y="5556250"/>
          <p14:tracePt t="80852" x="3740150" y="5575300"/>
          <p14:tracePt t="80869" x="3746500" y="5607050"/>
          <p14:tracePt t="80885" x="3746500" y="5645150"/>
          <p14:tracePt t="80902" x="3752850" y="5670550"/>
          <p14:tracePt t="80919" x="3752850" y="5695950"/>
          <p14:tracePt t="80936" x="3752850" y="5721350"/>
          <p14:tracePt t="80952" x="3752850" y="5734050"/>
          <p14:tracePt t="80968" x="3752850" y="5740400"/>
          <p14:tracePt t="80985" x="3752850" y="5753100"/>
          <p14:tracePt t="81002" x="3752850" y="5759450"/>
          <p14:tracePt t="81018" x="3752850" y="5765800"/>
          <p14:tracePt t="81035" x="3752850" y="5778500"/>
          <p14:tracePt t="81052" x="3752850" y="5784850"/>
          <p14:tracePt t="81068" x="3752850" y="5797550"/>
          <p14:tracePt t="81085" x="3752850" y="5810250"/>
          <p14:tracePt t="81102" x="3752850" y="5816600"/>
          <p14:tracePt t="81525" x="3752850" y="5810250"/>
          <p14:tracePt t="81533" x="3752850" y="5803900"/>
          <p14:tracePt t="81550" x="3752850" y="5791200"/>
          <p14:tracePt t="81554" x="3752850" y="5784850"/>
          <p14:tracePt t="81568" x="3752850" y="5772150"/>
          <p14:tracePt t="81585" x="3746500" y="5746750"/>
          <p14:tracePt t="81602" x="3746500" y="5715000"/>
          <p14:tracePt t="81618" x="3746500" y="5702300"/>
          <p14:tracePt t="81634" x="3746500" y="5689600"/>
          <p14:tracePt t="81651" x="3746500" y="5676900"/>
          <p14:tracePt t="81668" x="3740150" y="5670550"/>
          <p14:tracePt t="81685" x="3740150" y="5657850"/>
          <p14:tracePt t="81701" x="3740150" y="5651500"/>
          <p14:tracePt t="81718" x="3740150" y="5638800"/>
          <p14:tracePt t="81735" x="3740150" y="5632450"/>
          <p14:tracePt t="81751" x="3740150" y="5619750"/>
          <p14:tracePt t="81768" x="3740150" y="5607050"/>
          <p14:tracePt t="81786" x="3740150" y="5594350"/>
          <p14:tracePt t="81801" x="3740150" y="5581650"/>
          <p14:tracePt t="81818" x="3740150" y="5568950"/>
          <p14:tracePt t="81835" x="3740150" y="5562600"/>
          <p14:tracePt t="81852" x="3740150" y="5549900"/>
          <p14:tracePt t="81868" x="3740150" y="5537200"/>
          <p14:tracePt t="81885" x="3740150" y="5511800"/>
          <p14:tracePt t="81901" x="3740150" y="5492750"/>
          <p14:tracePt t="81918" x="3740150" y="5486400"/>
          <p14:tracePt t="81934" x="3740150" y="5473700"/>
          <p14:tracePt t="81951" x="3740150" y="5467350"/>
          <p14:tracePt t="81968" x="3746500" y="5454650"/>
          <p14:tracePt t="81984" x="3752850" y="5435600"/>
          <p14:tracePt t="82001" x="3752850" y="5429250"/>
          <p14:tracePt t="82019" x="3752850" y="5410200"/>
          <p14:tracePt t="82034" x="3752850" y="5403850"/>
          <p14:tracePt t="82051" x="3752850" y="5391150"/>
          <p14:tracePt t="82068" x="3752850" y="5372100"/>
          <p14:tracePt t="82084" x="3752850" y="5346700"/>
          <p14:tracePt t="82101" x="3759200" y="5327650"/>
          <p14:tracePt t="82118" x="3759200" y="5314950"/>
          <p14:tracePt t="82135" x="3759200" y="5308600"/>
          <p14:tracePt t="82151" x="3765550" y="5302250"/>
          <p14:tracePt t="82168" x="3765550" y="5295900"/>
          <p14:tracePt t="82293" x="3765550" y="5308600"/>
          <p14:tracePt t="82300" x="3765550" y="5321300"/>
          <p14:tracePt t="82306" x="3765550" y="5334000"/>
          <p14:tracePt t="82317" x="3765550" y="5353050"/>
          <p14:tracePt t="82334" x="3765550" y="5391150"/>
          <p14:tracePt t="82351" x="3759200" y="5441950"/>
          <p14:tracePt t="82367" x="3759200" y="5505450"/>
          <p14:tracePt t="82384" x="3759200" y="5562600"/>
          <p14:tracePt t="82401" x="3752850" y="5619750"/>
          <p14:tracePt t="82417" x="3752850" y="5645150"/>
          <p14:tracePt t="82434" x="3746500" y="5676900"/>
          <p14:tracePt t="82451" x="3746500" y="5702300"/>
          <p14:tracePt t="82467" x="3746500" y="5715000"/>
          <p14:tracePt t="82484" x="3746500" y="5734050"/>
          <p14:tracePt t="82501" x="3746500" y="5746750"/>
          <p14:tracePt t="82518" x="3746500" y="5759450"/>
          <p14:tracePt t="82535" x="3746500" y="5765800"/>
          <p14:tracePt t="82551" x="3746500" y="5778500"/>
          <p14:tracePt t="82584" x="3746500" y="5784850"/>
          <p14:tracePt t="82621" x="3746500" y="5791200"/>
          <p14:tracePt t="82755" x="3752850" y="5784850"/>
          <p14:tracePt t="82763" x="3759200" y="5784850"/>
          <p14:tracePt t="82772" x="3759200" y="5778500"/>
          <p14:tracePt t="82784" x="3778250" y="5759450"/>
          <p14:tracePt t="82800" x="3784600" y="5727700"/>
          <p14:tracePt t="82817" x="3803650" y="5676900"/>
          <p14:tracePt t="82834" x="3822700" y="5600700"/>
          <p14:tracePt t="82850" x="3841750" y="5530850"/>
          <p14:tracePt t="82867" x="3867150" y="5397500"/>
          <p14:tracePt t="82884" x="3879850" y="5295900"/>
          <p14:tracePt t="82900" x="3898900" y="5168900"/>
          <p14:tracePt t="82917" x="3924300" y="5029200"/>
          <p14:tracePt t="82934" x="3968750" y="4762500"/>
          <p14:tracePt t="82950" x="4000500" y="4546600"/>
          <p14:tracePt t="82967" x="4019550" y="4337050"/>
          <p14:tracePt t="82983" x="4051300" y="4133850"/>
          <p14:tracePt t="83000" x="4076700" y="3975100"/>
          <p14:tracePt t="83017" x="4114800" y="3848100"/>
          <p14:tracePt t="83034" x="4152900" y="3746500"/>
          <p14:tracePt t="83036" x="4159250" y="3721100"/>
          <p14:tracePt t="83050" x="4165600" y="3708400"/>
          <p14:tracePt t="83067" x="4178300" y="3651250"/>
          <p14:tracePt t="83083" x="4184650" y="3619500"/>
          <p14:tracePt t="83100" x="4184650" y="3587750"/>
          <p14:tracePt t="83117" x="4191000" y="3549650"/>
          <p14:tracePt t="83133" x="4203700" y="3524250"/>
          <p14:tracePt t="83150" x="4222750" y="3479800"/>
          <p14:tracePt t="83167" x="4254500" y="3435350"/>
          <p14:tracePt t="83184" x="4356100" y="3302000"/>
          <p14:tracePt t="83200" x="4451350" y="3181350"/>
          <p14:tracePt t="83217" x="4552950" y="3067050"/>
          <p14:tracePt t="83233" x="4635500" y="2984500"/>
          <p14:tracePt t="83250" x="4686300" y="2927350"/>
          <p14:tracePt t="83266" x="4711700" y="2895600"/>
          <p14:tracePt t="83283" x="4724400" y="2870200"/>
          <p14:tracePt t="83300" x="4737100" y="2857500"/>
          <p14:tracePt t="83316" x="4749800" y="2838450"/>
          <p14:tracePt t="83333" x="4768850" y="2813050"/>
          <p14:tracePt t="83350" x="4775200" y="2794000"/>
          <p14:tracePt t="83367" x="4775200" y="2781300"/>
          <p14:tracePt t="83383" x="4775200" y="2774950"/>
          <p14:tracePt t="83499" x="4756150" y="2774950"/>
          <p14:tracePt t="83512" x="4743450" y="2774950"/>
          <p14:tracePt t="83524" x="4692650" y="2787650"/>
          <p14:tracePt t="83528" x="4654550" y="2794000"/>
          <p14:tracePt t="83540" x="4622800" y="2800350"/>
          <p14:tracePt t="83552" x="4572000" y="2813050"/>
          <p14:tracePt t="83566" x="4546600" y="2819400"/>
          <p14:tracePt t="83583" x="4514850" y="2825750"/>
          <p14:tracePt t="83600" x="4476750" y="2819400"/>
          <p14:tracePt t="83616" x="4464050" y="2813050"/>
          <p14:tracePt t="83633" x="4457700" y="2806700"/>
          <p14:tracePt t="83650" x="4451350" y="2806700"/>
          <p14:tracePt t="83666" x="4445000" y="2800350"/>
          <p14:tracePt t="83699" x="4438650" y="2800350"/>
          <p14:tracePt t="83985" x="4438650" y="2794000"/>
          <p14:tracePt t="83996" x="4451350" y="2787650"/>
          <p14:tracePt t="84004" x="4470400" y="2774950"/>
          <p14:tracePt t="84016" x="4508500" y="2762250"/>
          <p14:tracePt t="84032" x="4540250" y="2743200"/>
          <p14:tracePt t="84049" x="4572000" y="2730500"/>
          <p14:tracePt t="84066" x="4584700" y="2717800"/>
          <p14:tracePt t="84082" x="4591050" y="2717800"/>
          <p14:tracePt t="84099" x="4597400" y="2717800"/>
          <p14:tracePt t="84157" x="4603750" y="2717800"/>
          <p14:tracePt t="84173" x="4610100" y="2717800"/>
          <p14:tracePt t="84186" x="4622800" y="2717800"/>
          <p14:tracePt t="84200" x="4629150" y="2724150"/>
          <p14:tracePt t="84447" x="4648200" y="2724150"/>
          <p14:tracePt t="84460" x="4667250" y="2724150"/>
          <p14:tracePt t="84472" x="4756150" y="2717800"/>
          <p14:tracePt t="84486" x="4895850" y="2705100"/>
          <p14:tracePt t="84499" x="4972050" y="2698750"/>
          <p14:tracePt t="84516" x="5162550" y="2686050"/>
          <p14:tracePt t="84534" x="5232400" y="2686050"/>
          <p14:tracePt t="84549" x="5238750" y="2686050"/>
          <p14:tracePt t="84902" x="5245100" y="2686050"/>
          <p14:tracePt t="84916" x="5251450" y="2686050"/>
          <p14:tracePt t="84932" x="5257800" y="2686050"/>
          <p14:tracePt t="84948" x="5270500" y="2686050"/>
          <p14:tracePt t="84965" x="5302250" y="2686050"/>
          <p14:tracePt t="84982" x="5334000" y="2686050"/>
          <p14:tracePt t="84998" x="5353050" y="2686050"/>
          <p14:tracePt t="85015" x="5372100" y="2692400"/>
          <p14:tracePt t="85032" x="5384800" y="2692400"/>
          <p14:tracePt t="85048" x="5391150" y="2692400"/>
          <p14:tracePt t="85159" x="5391150" y="2698750"/>
          <p14:tracePt t="85175" x="5403850" y="2705100"/>
          <p14:tracePt t="85183" x="5422900" y="2705100"/>
          <p14:tracePt t="85198" x="5480050" y="2717800"/>
          <p14:tracePt t="85215" x="5575300" y="2736850"/>
          <p14:tracePt t="85232" x="5664200" y="2749550"/>
          <p14:tracePt t="85248" x="5715000" y="2755900"/>
          <p14:tracePt t="85265" x="5734050" y="2755900"/>
          <p14:tracePt t="85281" x="5746750" y="2762250"/>
          <p14:tracePt t="85298" x="5753100" y="2762250"/>
          <p14:tracePt t="85315" x="5778500" y="2762250"/>
          <p14:tracePt t="85332" x="5803900" y="2762250"/>
          <p14:tracePt t="85348" x="5835650" y="2768600"/>
          <p14:tracePt t="85365" x="5854700" y="2774950"/>
          <p14:tracePt t="85381" x="5861050" y="2781300"/>
          <p14:tracePt t="85398" x="5867400" y="2787650"/>
          <p14:tracePt t="85431" x="5873750" y="2787650"/>
          <p14:tracePt t="85449" x="5880100" y="2787650"/>
          <p14:tracePt t="85582" x="5886450" y="2787650"/>
          <p14:tracePt t="85685" x="5892800" y="2787650"/>
          <p14:tracePt t="85699" x="5905500" y="2794000"/>
          <p14:tracePt t="85714" x="5911850" y="2794000"/>
          <p14:tracePt t="85731" x="5918200" y="2794000"/>
          <p14:tracePt t="85793" x="5924550" y="2794000"/>
          <p14:tracePt t="85824" x="5930900" y="2794000"/>
          <p14:tracePt t="85838" x="5937250" y="2794000"/>
          <p14:tracePt t="85856" x="5943600" y="2794000"/>
          <p14:tracePt t="85911" x="5949950" y="2800350"/>
          <p14:tracePt t="85924" x="5956300" y="2800350"/>
          <p14:tracePt t="85937" x="5956300" y="2806700"/>
          <p14:tracePt t="86053" x="5962650" y="2806700"/>
          <p14:tracePt t="86068" x="5969000" y="2806700"/>
          <p14:tracePt t="86081" x="5975350" y="2806700"/>
          <p14:tracePt t="86630" x="5981700" y="2806700"/>
          <p14:tracePt t="86642" x="5988050" y="2806700"/>
          <p14:tracePt t="86655" x="6019800" y="2806700"/>
          <p14:tracePt t="86668" x="6045200" y="2806700"/>
          <p14:tracePt t="86680" x="6083300" y="2806700"/>
          <p14:tracePt t="86697" x="6121400" y="2819400"/>
          <p14:tracePt t="86714" x="6165850" y="2819400"/>
          <p14:tracePt t="86730" x="6191250" y="2819400"/>
          <p14:tracePt t="86747" x="6203950" y="2819400"/>
          <p14:tracePt t="86790" x="6210300" y="2819400"/>
          <p14:tracePt t="87008" x="6216650" y="2819400"/>
          <p14:tracePt t="87022" x="6223000" y="2819400"/>
          <p14:tracePt t="87087" x="6229350" y="2819400"/>
          <p14:tracePt t="87471" x="6235700" y="2819400"/>
          <p14:tracePt t="87484" x="6242050" y="2819400"/>
          <p14:tracePt t="87496" x="6261100" y="2819400"/>
          <p14:tracePt t="87513" x="6273800" y="2819400"/>
          <p14:tracePt t="87529" x="6299200" y="2819400"/>
          <p14:tracePt t="87534" x="6311900" y="2819400"/>
          <p14:tracePt t="87548" x="6330950" y="2819400"/>
          <p14:tracePt t="87563" x="6350000" y="2819400"/>
          <p14:tracePt t="87580" x="6369050" y="2813050"/>
          <p14:tracePt t="87596" x="6375400" y="2813050"/>
          <p14:tracePt t="87613" x="6381750" y="2813050"/>
          <p14:tracePt t="87630" x="6388100" y="2813050"/>
          <p14:tracePt t="87646" x="6394450" y="2813050"/>
          <p14:tracePt t="87663" x="6400800" y="2813050"/>
          <p14:tracePt t="87680" x="6426200" y="2813050"/>
          <p14:tracePt t="87696" x="6445250" y="2813050"/>
          <p14:tracePt t="87713" x="6451600" y="2819400"/>
          <p14:tracePt t="87729" x="6457950" y="2819400"/>
          <p14:tracePt t="87746" x="6464300" y="2819400"/>
        </p14:tracePtLst>
      </p14:laserTraceLst>
    </p:ext>
  </p:extLst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8282</TotalTime>
  <Words>2197</Words>
  <Application>Microsoft Office PowerPoint</Application>
  <PresentationFormat>นำเสนอทางหน้าจอ (4:3)</PresentationFormat>
  <Paragraphs>511</Paragraphs>
  <Slides>71</Slides>
  <Notes>24</Notes>
  <HiddenSlides>1</HiddenSlides>
  <MMClips>0</MMClips>
  <ScaleCrop>false</ScaleCrop>
  <HeadingPairs>
    <vt:vector size="8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1</vt:i4>
      </vt:variant>
      <vt:variant>
        <vt:lpstr>เซิร์ฟเวอร์ OLE ฝังตัว</vt:lpstr>
      </vt:variant>
      <vt:variant>
        <vt:i4>1</vt:i4>
      </vt:variant>
      <vt:variant>
        <vt:lpstr>ชื่อเรื่องสไลด์</vt:lpstr>
      </vt:variant>
      <vt:variant>
        <vt:i4>71</vt:i4>
      </vt:variant>
    </vt:vector>
  </HeadingPairs>
  <TitlesOfParts>
    <vt:vector size="83" baseType="lpstr">
      <vt:lpstr>Arial</vt:lpstr>
      <vt:lpstr>Calibri</vt:lpstr>
      <vt:lpstr>Corbel</vt:lpstr>
      <vt:lpstr>Cordia New</vt:lpstr>
      <vt:lpstr>DilleniaUPC</vt:lpstr>
      <vt:lpstr>Myriad Condensed Web</vt:lpstr>
      <vt:lpstr>Symbol</vt:lpstr>
      <vt:lpstr>TH Sarabun New</vt:lpstr>
      <vt:lpstr>Times New Roman</vt:lpstr>
      <vt:lpstr>Wingdings</vt:lpstr>
      <vt:lpstr>Basis</vt:lpstr>
      <vt:lpstr>Equation</vt:lpstr>
      <vt:lpstr>EN811100 Linear Circuit Analysis</vt:lpstr>
      <vt:lpstr>AC Power Analysis - Chapter 11</vt:lpstr>
      <vt:lpstr>งานนำเสนอ PowerPoint</vt:lpstr>
      <vt:lpstr>งานนำเสนอ PowerPoint</vt:lpstr>
      <vt:lpstr>11.1 Instantaneous and Average Power </vt:lpstr>
      <vt:lpstr>งานนำเสนอ PowerPoint</vt:lpstr>
      <vt:lpstr>งานนำเสนอ PowerPoint</vt:lpstr>
      <vt:lpstr>งานนำเสนอ PowerPoint</vt:lpstr>
      <vt:lpstr>11.1 Instantaneous and Average Power</vt:lpstr>
      <vt:lpstr>11.1 Instantaneous and Average Power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11.2 Maximum Average Power Transfer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11.3 Effective or RMS Value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11.4 Apparent Power and Power Factor</vt:lpstr>
      <vt:lpstr>งานนำเสนอ PowerPoint</vt:lpstr>
      <vt:lpstr>11.4 Apparent Power and Power Factor</vt:lpstr>
      <vt:lpstr>งานนำเสนอ PowerPoint</vt:lpstr>
      <vt:lpstr>งานนำเสนอ PowerPoint</vt:lpstr>
      <vt:lpstr>งานนำเสนอ PowerPoint</vt:lpstr>
      <vt:lpstr>11.5 Complex Power</vt:lpstr>
      <vt:lpstr>11.5 Complex Power</vt:lpstr>
      <vt:lpstr>11.5 Complex Power</vt:lpstr>
      <vt:lpstr>11.5 Complex Power</vt:lpstr>
      <vt:lpstr>11.5 Complex Power</vt:lpstr>
      <vt:lpstr>11.5 Complex Power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11.6 Conservation of AC Power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11.7 Power Factor Correction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11.8 Power Measurement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>City University of Hong Kong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Alexander-Sadiku</dc:title>
  <dc:subject>Chapter 11: AC Power Analysis</dc:subject>
  <dc:creator>EE</dc:creator>
  <cp:lastModifiedBy>USER</cp:lastModifiedBy>
  <cp:revision>266</cp:revision>
  <dcterms:created xsi:type="dcterms:W3CDTF">2006-09-12T03:52:31Z</dcterms:created>
  <dcterms:modified xsi:type="dcterms:W3CDTF">2020-12-29T08:10:26Z</dcterms:modified>
</cp:coreProperties>
</file>